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693400" cy="6121400"/>
  <p:notesSz cx="10693400" cy="6121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90" y="6120000"/>
            <a:ext cx="10692130" cy="635"/>
          </a:xfrm>
          <a:custGeom>
            <a:avLst/>
            <a:gdLst/>
            <a:ahLst/>
            <a:cxnLst/>
            <a:rect l="l" t="t" r="r" b="b"/>
            <a:pathLst>
              <a:path w="10692130" h="635">
                <a:moveTo>
                  <a:pt x="0" y="190"/>
                </a:moveTo>
                <a:lnTo>
                  <a:pt x="10691999" y="190"/>
                </a:lnTo>
                <a:lnTo>
                  <a:pt x="10691999" y="0"/>
                </a:lnTo>
                <a:lnTo>
                  <a:pt x="0" y="0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-190" y="200"/>
            <a:ext cx="10692130" cy="6120130"/>
          </a:xfrm>
          <a:custGeom>
            <a:avLst/>
            <a:gdLst/>
            <a:ahLst/>
            <a:cxnLst/>
            <a:rect l="l" t="t" r="r" b="b"/>
            <a:pathLst>
              <a:path w="10692130" h="6120130">
                <a:moveTo>
                  <a:pt x="10691990" y="0"/>
                </a:moveTo>
                <a:lnTo>
                  <a:pt x="0" y="0"/>
                </a:lnTo>
                <a:lnTo>
                  <a:pt x="0" y="1681683"/>
                </a:lnTo>
                <a:lnTo>
                  <a:pt x="190" y="1681683"/>
                </a:lnTo>
                <a:lnTo>
                  <a:pt x="190" y="6119800"/>
                </a:lnTo>
                <a:lnTo>
                  <a:pt x="10691990" y="6119800"/>
                </a:lnTo>
                <a:lnTo>
                  <a:pt x="10691990" y="1681683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69208"/>
            <a:ext cx="10691808" cy="41507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54101" y="1866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1062" y="0"/>
                </a:moveTo>
                <a:lnTo>
                  <a:pt x="12865" y="1655"/>
                </a:lnTo>
                <a:lnTo>
                  <a:pt x="6169" y="6170"/>
                </a:lnTo>
                <a:lnTo>
                  <a:pt x="1655" y="12867"/>
                </a:lnTo>
                <a:lnTo>
                  <a:pt x="0" y="21068"/>
                </a:lnTo>
                <a:lnTo>
                  <a:pt x="1654" y="29265"/>
                </a:lnTo>
                <a:lnTo>
                  <a:pt x="6168" y="35961"/>
                </a:lnTo>
                <a:lnTo>
                  <a:pt x="12863" y="40475"/>
                </a:lnTo>
                <a:lnTo>
                  <a:pt x="21062" y="42130"/>
                </a:lnTo>
                <a:lnTo>
                  <a:pt x="29263" y="40475"/>
                </a:lnTo>
                <a:lnTo>
                  <a:pt x="35958" y="35961"/>
                </a:lnTo>
                <a:lnTo>
                  <a:pt x="40472" y="29265"/>
                </a:lnTo>
                <a:lnTo>
                  <a:pt x="42127" y="21068"/>
                </a:lnTo>
                <a:lnTo>
                  <a:pt x="40471" y="12867"/>
                </a:lnTo>
                <a:lnTo>
                  <a:pt x="35957" y="6170"/>
                </a:lnTo>
                <a:lnTo>
                  <a:pt x="29261" y="1655"/>
                </a:lnTo>
                <a:lnTo>
                  <a:pt x="21062" y="0"/>
                </a:lnTo>
                <a:close/>
              </a:path>
            </a:pathLst>
          </a:custGeom>
          <a:solidFill>
            <a:srgbClr val="F6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-190" y="191"/>
            <a:ext cx="10692130" cy="6120130"/>
          </a:xfrm>
          <a:custGeom>
            <a:avLst/>
            <a:gdLst/>
            <a:ahLst/>
            <a:cxnLst/>
            <a:rect l="l" t="t" r="r" b="b"/>
            <a:pathLst>
              <a:path w="10692130" h="6120130">
                <a:moveTo>
                  <a:pt x="0" y="0"/>
                </a:moveTo>
                <a:lnTo>
                  <a:pt x="10691999" y="0"/>
                </a:lnTo>
                <a:lnTo>
                  <a:pt x="10691999" y="6119999"/>
                </a:lnTo>
                <a:lnTo>
                  <a:pt x="0" y="611999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A2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Relationship Id="rId29" Type="http://schemas.openxmlformats.org/officeDocument/2006/relationships/image" Target="../media/image50.png"/><Relationship Id="rId30" Type="http://schemas.openxmlformats.org/officeDocument/2006/relationships/image" Target="../media/image51.png"/><Relationship Id="rId31" Type="http://schemas.openxmlformats.org/officeDocument/2006/relationships/image" Target="../media/image52.png"/><Relationship Id="rId32" Type="http://schemas.openxmlformats.org/officeDocument/2006/relationships/image" Target="../media/image53.png"/><Relationship Id="rId33" Type="http://schemas.openxmlformats.org/officeDocument/2006/relationships/image" Target="../media/image54.png"/><Relationship Id="rId34" Type="http://schemas.openxmlformats.org/officeDocument/2006/relationships/image" Target="../media/image55.png"/><Relationship Id="rId35" Type="http://schemas.openxmlformats.org/officeDocument/2006/relationships/image" Target="../media/image56.png"/><Relationship Id="rId36" Type="http://schemas.openxmlformats.org/officeDocument/2006/relationships/image" Target="../media/image57.png"/><Relationship Id="rId37" Type="http://schemas.openxmlformats.org/officeDocument/2006/relationships/image" Target="../media/image58.png"/><Relationship Id="rId38" Type="http://schemas.openxmlformats.org/officeDocument/2006/relationships/image" Target="../media/image59.png"/><Relationship Id="rId39" Type="http://schemas.openxmlformats.org/officeDocument/2006/relationships/image" Target="../media/image60.png"/><Relationship Id="rId40" Type="http://schemas.openxmlformats.org/officeDocument/2006/relationships/image" Target="../media/image61.png"/><Relationship Id="rId41" Type="http://schemas.openxmlformats.org/officeDocument/2006/relationships/image" Target="../media/image62.png"/><Relationship Id="rId42" Type="http://schemas.openxmlformats.org/officeDocument/2006/relationships/image" Target="../media/image63.png"/><Relationship Id="rId43" Type="http://schemas.openxmlformats.org/officeDocument/2006/relationships/image" Target="../media/image64.png"/><Relationship Id="rId44" Type="http://schemas.openxmlformats.org/officeDocument/2006/relationships/image" Target="../media/image65.png"/><Relationship Id="rId45" Type="http://schemas.openxmlformats.org/officeDocument/2006/relationships/image" Target="../media/image66.png"/><Relationship Id="rId46" Type="http://schemas.openxmlformats.org/officeDocument/2006/relationships/image" Target="../media/image67.png"/><Relationship Id="rId47" Type="http://schemas.openxmlformats.org/officeDocument/2006/relationships/image" Target="../media/image68.png"/><Relationship Id="rId48" Type="http://schemas.openxmlformats.org/officeDocument/2006/relationships/image" Target="../media/image69.png"/><Relationship Id="rId49" Type="http://schemas.openxmlformats.org/officeDocument/2006/relationships/image" Target="../media/image70.png"/><Relationship Id="rId50" Type="http://schemas.openxmlformats.org/officeDocument/2006/relationships/image" Target="../media/image71.png"/><Relationship Id="rId51" Type="http://schemas.openxmlformats.org/officeDocument/2006/relationships/image" Target="../media/image72.png"/><Relationship Id="rId52" Type="http://schemas.openxmlformats.org/officeDocument/2006/relationships/image" Target="../media/image73.png"/><Relationship Id="rId53" Type="http://schemas.openxmlformats.org/officeDocument/2006/relationships/image" Target="../media/image74.png"/><Relationship Id="rId54" Type="http://schemas.openxmlformats.org/officeDocument/2006/relationships/image" Target="../media/image75.png"/><Relationship Id="rId55" Type="http://schemas.openxmlformats.org/officeDocument/2006/relationships/image" Target="../media/image76.png"/><Relationship Id="rId56" Type="http://schemas.openxmlformats.org/officeDocument/2006/relationships/image" Target="../media/image77.png"/><Relationship Id="rId57" Type="http://schemas.openxmlformats.org/officeDocument/2006/relationships/image" Target="../media/image78.png"/><Relationship Id="rId58" Type="http://schemas.openxmlformats.org/officeDocument/2006/relationships/image" Target="../media/image79.png"/><Relationship Id="rId59" Type="http://schemas.openxmlformats.org/officeDocument/2006/relationships/image" Target="../media/image80.png"/><Relationship Id="rId60" Type="http://schemas.openxmlformats.org/officeDocument/2006/relationships/image" Target="../media/image81.png"/><Relationship Id="rId61" Type="http://schemas.openxmlformats.org/officeDocument/2006/relationships/image" Target="../media/image82.png"/><Relationship Id="rId62" Type="http://schemas.openxmlformats.org/officeDocument/2006/relationships/image" Target="../media/image83.png"/><Relationship Id="rId63" Type="http://schemas.openxmlformats.org/officeDocument/2006/relationships/image" Target="../media/image84.png"/><Relationship Id="rId64" Type="http://schemas.openxmlformats.org/officeDocument/2006/relationships/image" Target="../media/image85.png"/><Relationship Id="rId65" Type="http://schemas.openxmlformats.org/officeDocument/2006/relationships/image" Target="../media/image86.png"/><Relationship Id="rId66" Type="http://schemas.openxmlformats.org/officeDocument/2006/relationships/image" Target="../media/image87.png"/><Relationship Id="rId67" Type="http://schemas.openxmlformats.org/officeDocument/2006/relationships/image" Target="../media/image88.png"/><Relationship Id="rId68" Type="http://schemas.openxmlformats.org/officeDocument/2006/relationships/image" Target="../media/image89.png"/><Relationship Id="rId69" Type="http://schemas.openxmlformats.org/officeDocument/2006/relationships/image" Target="../media/image90.png"/><Relationship Id="rId70" Type="http://schemas.openxmlformats.org/officeDocument/2006/relationships/image" Target="../media/image91.png"/><Relationship Id="rId71" Type="http://schemas.openxmlformats.org/officeDocument/2006/relationships/image" Target="../media/image92.png"/><Relationship Id="rId72" Type="http://schemas.openxmlformats.org/officeDocument/2006/relationships/image" Target="../media/image93.png"/><Relationship Id="rId73" Type="http://schemas.openxmlformats.org/officeDocument/2006/relationships/image" Target="../media/image94.png"/><Relationship Id="rId74" Type="http://schemas.openxmlformats.org/officeDocument/2006/relationships/image" Target="../media/image95.png"/><Relationship Id="rId75" Type="http://schemas.openxmlformats.org/officeDocument/2006/relationships/image" Target="../media/image96.png"/><Relationship Id="rId76" Type="http://schemas.openxmlformats.org/officeDocument/2006/relationships/image" Target="../media/image97.png"/><Relationship Id="rId77" Type="http://schemas.openxmlformats.org/officeDocument/2006/relationships/image" Target="../media/image98.png"/><Relationship Id="rId78" Type="http://schemas.openxmlformats.org/officeDocument/2006/relationships/image" Target="../media/image99.png"/><Relationship Id="rId79" Type="http://schemas.openxmlformats.org/officeDocument/2006/relationships/image" Target="../media/image100.png"/><Relationship Id="rId80" Type="http://schemas.openxmlformats.org/officeDocument/2006/relationships/image" Target="../media/image101.png"/><Relationship Id="rId81" Type="http://schemas.openxmlformats.org/officeDocument/2006/relationships/image" Target="../media/image17.png"/><Relationship Id="rId82" Type="http://schemas.openxmlformats.org/officeDocument/2006/relationships/image" Target="../media/image102.png"/><Relationship Id="rId83" Type="http://schemas.openxmlformats.org/officeDocument/2006/relationships/image" Target="../media/image103.png"/><Relationship Id="rId84" Type="http://schemas.openxmlformats.org/officeDocument/2006/relationships/image" Target="../media/image104.png"/><Relationship Id="rId85" Type="http://schemas.openxmlformats.org/officeDocument/2006/relationships/image" Target="../media/image105.png"/><Relationship Id="rId86" Type="http://schemas.openxmlformats.org/officeDocument/2006/relationships/image" Target="../media/image106.png"/><Relationship Id="rId87" Type="http://schemas.openxmlformats.org/officeDocument/2006/relationships/image" Target="../media/image10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image" Target="../media/image128.png"/><Relationship Id="rId23" Type="http://schemas.openxmlformats.org/officeDocument/2006/relationships/image" Target="../media/image129.png"/><Relationship Id="rId24" Type="http://schemas.openxmlformats.org/officeDocument/2006/relationships/image" Target="../media/image130.png"/><Relationship Id="rId25" Type="http://schemas.openxmlformats.org/officeDocument/2006/relationships/image" Target="../media/image131.png"/><Relationship Id="rId26" Type="http://schemas.openxmlformats.org/officeDocument/2006/relationships/image" Target="../media/image132.png"/><Relationship Id="rId27" Type="http://schemas.openxmlformats.org/officeDocument/2006/relationships/image" Target="../media/image133.png"/><Relationship Id="rId28" Type="http://schemas.openxmlformats.org/officeDocument/2006/relationships/image" Target="../media/image134.png"/><Relationship Id="rId29" Type="http://schemas.openxmlformats.org/officeDocument/2006/relationships/image" Target="../media/image135.png"/><Relationship Id="rId30" Type="http://schemas.openxmlformats.org/officeDocument/2006/relationships/image" Target="../media/image136.png"/><Relationship Id="rId31" Type="http://schemas.openxmlformats.org/officeDocument/2006/relationships/image" Target="../media/image137.png"/><Relationship Id="rId32" Type="http://schemas.openxmlformats.org/officeDocument/2006/relationships/image" Target="../media/image138.png"/><Relationship Id="rId33" Type="http://schemas.openxmlformats.org/officeDocument/2006/relationships/image" Target="../media/image139.png"/><Relationship Id="rId34" Type="http://schemas.openxmlformats.org/officeDocument/2006/relationships/image" Target="../media/image140.png"/><Relationship Id="rId35" Type="http://schemas.openxmlformats.org/officeDocument/2006/relationships/image" Target="../media/image141.png"/><Relationship Id="rId36" Type="http://schemas.openxmlformats.org/officeDocument/2006/relationships/image" Target="../media/image142.png"/><Relationship Id="rId37" Type="http://schemas.openxmlformats.org/officeDocument/2006/relationships/image" Target="../media/image143.png"/><Relationship Id="rId38" Type="http://schemas.openxmlformats.org/officeDocument/2006/relationships/image" Target="../media/image144.png"/><Relationship Id="rId39" Type="http://schemas.openxmlformats.org/officeDocument/2006/relationships/image" Target="../media/image17.png"/><Relationship Id="rId40" Type="http://schemas.openxmlformats.org/officeDocument/2006/relationships/image" Target="../media/image145.png"/><Relationship Id="rId41" Type="http://schemas.openxmlformats.org/officeDocument/2006/relationships/image" Target="../media/image146.png"/><Relationship Id="rId42" Type="http://schemas.openxmlformats.org/officeDocument/2006/relationships/image" Target="../media/image147.png"/><Relationship Id="rId43" Type="http://schemas.openxmlformats.org/officeDocument/2006/relationships/image" Target="../media/image14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Relationship Id="rId11" Type="http://schemas.openxmlformats.org/officeDocument/2006/relationships/image" Target="../media/image158.png"/><Relationship Id="rId12" Type="http://schemas.openxmlformats.org/officeDocument/2006/relationships/image" Target="../media/image159.png"/><Relationship Id="rId13" Type="http://schemas.openxmlformats.org/officeDocument/2006/relationships/image" Target="../media/image160.png"/><Relationship Id="rId14" Type="http://schemas.openxmlformats.org/officeDocument/2006/relationships/image" Target="../media/image161.png"/><Relationship Id="rId15" Type="http://schemas.openxmlformats.org/officeDocument/2006/relationships/image" Target="../media/image162.png"/><Relationship Id="rId16" Type="http://schemas.openxmlformats.org/officeDocument/2006/relationships/image" Target="../media/image163.png"/><Relationship Id="rId17" Type="http://schemas.openxmlformats.org/officeDocument/2006/relationships/image" Target="../media/image164.png"/><Relationship Id="rId18" Type="http://schemas.openxmlformats.org/officeDocument/2006/relationships/image" Target="../media/image165.png"/><Relationship Id="rId19" Type="http://schemas.openxmlformats.org/officeDocument/2006/relationships/image" Target="../media/image166.png"/><Relationship Id="rId20" Type="http://schemas.openxmlformats.org/officeDocument/2006/relationships/image" Target="../media/image167.png"/><Relationship Id="rId21" Type="http://schemas.openxmlformats.org/officeDocument/2006/relationships/image" Target="../media/image168.png"/><Relationship Id="rId22" Type="http://schemas.openxmlformats.org/officeDocument/2006/relationships/image" Target="../media/image169.png"/><Relationship Id="rId23" Type="http://schemas.openxmlformats.org/officeDocument/2006/relationships/image" Target="../media/image170.png"/><Relationship Id="rId24" Type="http://schemas.openxmlformats.org/officeDocument/2006/relationships/image" Target="../media/image171.png"/><Relationship Id="rId25" Type="http://schemas.openxmlformats.org/officeDocument/2006/relationships/image" Target="../media/image172.png"/><Relationship Id="rId26" Type="http://schemas.openxmlformats.org/officeDocument/2006/relationships/image" Target="../media/image173.png"/><Relationship Id="rId27" Type="http://schemas.openxmlformats.org/officeDocument/2006/relationships/image" Target="../media/image174.png"/><Relationship Id="rId28" Type="http://schemas.openxmlformats.org/officeDocument/2006/relationships/image" Target="../media/image175.png"/><Relationship Id="rId29" Type="http://schemas.openxmlformats.org/officeDocument/2006/relationships/image" Target="../media/image176.png"/><Relationship Id="rId30" Type="http://schemas.openxmlformats.org/officeDocument/2006/relationships/image" Target="../media/image177.png"/><Relationship Id="rId31" Type="http://schemas.openxmlformats.org/officeDocument/2006/relationships/image" Target="../media/image178.png"/><Relationship Id="rId32" Type="http://schemas.openxmlformats.org/officeDocument/2006/relationships/image" Target="../media/image179.png"/><Relationship Id="rId33" Type="http://schemas.openxmlformats.org/officeDocument/2006/relationships/image" Target="../media/image180.png"/><Relationship Id="rId34" Type="http://schemas.openxmlformats.org/officeDocument/2006/relationships/image" Target="../media/image18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Relationship Id="rId9" Type="http://schemas.openxmlformats.org/officeDocument/2006/relationships/image" Target="../media/image189.png"/><Relationship Id="rId10" Type="http://schemas.openxmlformats.org/officeDocument/2006/relationships/image" Target="../media/image190.png"/><Relationship Id="rId11" Type="http://schemas.openxmlformats.org/officeDocument/2006/relationships/image" Target="../media/image191.png"/><Relationship Id="rId12" Type="http://schemas.openxmlformats.org/officeDocument/2006/relationships/image" Target="../media/image19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90" y="191"/>
            <a:ext cx="10692130" cy="6120130"/>
            <a:chOff x="-190" y="191"/>
            <a:chExt cx="10692130" cy="6120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" y="191"/>
              <a:ext cx="10691999" cy="6119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2462400"/>
              <a:ext cx="10692130" cy="3657600"/>
            </a:xfrm>
            <a:custGeom>
              <a:avLst/>
              <a:gdLst/>
              <a:ahLst/>
              <a:cxnLst/>
              <a:rect l="l" t="t" r="r" b="b"/>
              <a:pathLst>
                <a:path w="10692130" h="3657600">
                  <a:moveTo>
                    <a:pt x="77939" y="812800"/>
                  </a:moveTo>
                  <a:lnTo>
                    <a:pt x="72250" y="812800"/>
                  </a:lnTo>
                  <a:lnTo>
                    <a:pt x="58140" y="838200"/>
                  </a:lnTo>
                  <a:lnTo>
                    <a:pt x="36499" y="863600"/>
                  </a:lnTo>
                  <a:lnTo>
                    <a:pt x="0" y="901700"/>
                  </a:lnTo>
                  <a:lnTo>
                    <a:pt x="0" y="965200"/>
                  </a:lnTo>
                  <a:lnTo>
                    <a:pt x="14897" y="952500"/>
                  </a:lnTo>
                  <a:lnTo>
                    <a:pt x="37553" y="927100"/>
                  </a:lnTo>
                  <a:lnTo>
                    <a:pt x="53340" y="901700"/>
                  </a:lnTo>
                  <a:lnTo>
                    <a:pt x="63639" y="889000"/>
                  </a:lnTo>
                  <a:lnTo>
                    <a:pt x="70942" y="876300"/>
                  </a:lnTo>
                  <a:lnTo>
                    <a:pt x="75476" y="850900"/>
                  </a:lnTo>
                  <a:lnTo>
                    <a:pt x="77508" y="838200"/>
                  </a:lnTo>
                  <a:lnTo>
                    <a:pt x="76784" y="838200"/>
                  </a:lnTo>
                  <a:lnTo>
                    <a:pt x="75895" y="825500"/>
                  </a:lnTo>
                  <a:lnTo>
                    <a:pt x="77076" y="825500"/>
                  </a:lnTo>
                  <a:lnTo>
                    <a:pt x="77939" y="812800"/>
                  </a:lnTo>
                  <a:close/>
                </a:path>
                <a:path w="10692130" h="3657600">
                  <a:moveTo>
                    <a:pt x="538556" y="3657600"/>
                  </a:moveTo>
                  <a:lnTo>
                    <a:pt x="528726" y="3644900"/>
                  </a:lnTo>
                  <a:lnTo>
                    <a:pt x="532358" y="3657600"/>
                  </a:lnTo>
                  <a:lnTo>
                    <a:pt x="538556" y="3657600"/>
                  </a:lnTo>
                  <a:close/>
                </a:path>
                <a:path w="10692130" h="3657600">
                  <a:moveTo>
                    <a:pt x="1114361" y="787400"/>
                  </a:moveTo>
                  <a:lnTo>
                    <a:pt x="1098207" y="774700"/>
                  </a:lnTo>
                  <a:lnTo>
                    <a:pt x="1094295" y="774700"/>
                  </a:lnTo>
                  <a:lnTo>
                    <a:pt x="1114361" y="787400"/>
                  </a:lnTo>
                  <a:close/>
                </a:path>
                <a:path w="10692130" h="3657600">
                  <a:moveTo>
                    <a:pt x="1271663" y="1689100"/>
                  </a:moveTo>
                  <a:lnTo>
                    <a:pt x="1241044" y="1663712"/>
                  </a:lnTo>
                  <a:lnTo>
                    <a:pt x="1246174" y="1676400"/>
                  </a:lnTo>
                  <a:lnTo>
                    <a:pt x="1271231" y="1689100"/>
                  </a:lnTo>
                  <a:lnTo>
                    <a:pt x="1271663" y="1689100"/>
                  </a:lnTo>
                  <a:close/>
                </a:path>
                <a:path w="10692130" h="3657600">
                  <a:moveTo>
                    <a:pt x="1272451" y="1663712"/>
                  </a:moveTo>
                  <a:lnTo>
                    <a:pt x="1264945" y="1651000"/>
                  </a:lnTo>
                  <a:lnTo>
                    <a:pt x="1271917" y="1663534"/>
                  </a:lnTo>
                  <a:lnTo>
                    <a:pt x="1272006" y="1663712"/>
                  </a:lnTo>
                  <a:lnTo>
                    <a:pt x="1272451" y="1663712"/>
                  </a:lnTo>
                  <a:close/>
                </a:path>
                <a:path w="10692130" h="3657600">
                  <a:moveTo>
                    <a:pt x="1273644" y="2273300"/>
                  </a:moveTo>
                  <a:lnTo>
                    <a:pt x="1272413" y="2273300"/>
                  </a:lnTo>
                  <a:lnTo>
                    <a:pt x="1267218" y="2286000"/>
                  </a:lnTo>
                  <a:lnTo>
                    <a:pt x="1269923" y="2286000"/>
                  </a:lnTo>
                  <a:lnTo>
                    <a:pt x="1273644" y="2273300"/>
                  </a:lnTo>
                  <a:close/>
                </a:path>
                <a:path w="10692130" h="3657600">
                  <a:moveTo>
                    <a:pt x="1468412" y="2654312"/>
                  </a:moveTo>
                  <a:lnTo>
                    <a:pt x="1386852" y="2654312"/>
                  </a:lnTo>
                  <a:lnTo>
                    <a:pt x="1426997" y="2667000"/>
                  </a:lnTo>
                  <a:lnTo>
                    <a:pt x="1468412" y="2654312"/>
                  </a:lnTo>
                  <a:close/>
                </a:path>
                <a:path w="10692130" h="3657600">
                  <a:moveTo>
                    <a:pt x="1552613" y="2667000"/>
                  </a:moveTo>
                  <a:lnTo>
                    <a:pt x="1494358" y="2667000"/>
                  </a:lnTo>
                  <a:lnTo>
                    <a:pt x="1465707" y="2679700"/>
                  </a:lnTo>
                  <a:lnTo>
                    <a:pt x="1509864" y="2679700"/>
                  </a:lnTo>
                  <a:lnTo>
                    <a:pt x="1552613" y="2667000"/>
                  </a:lnTo>
                  <a:close/>
                </a:path>
                <a:path w="10692130" h="3657600">
                  <a:moveTo>
                    <a:pt x="1553349" y="2641600"/>
                  </a:moveTo>
                  <a:lnTo>
                    <a:pt x="1523873" y="2641600"/>
                  </a:lnTo>
                  <a:lnTo>
                    <a:pt x="1495082" y="2654312"/>
                  </a:lnTo>
                  <a:lnTo>
                    <a:pt x="1510563" y="2654312"/>
                  </a:lnTo>
                  <a:lnTo>
                    <a:pt x="1553349" y="2641600"/>
                  </a:lnTo>
                  <a:close/>
                </a:path>
                <a:path w="10692130" h="3657600">
                  <a:moveTo>
                    <a:pt x="2087359" y="2400300"/>
                  </a:moveTo>
                  <a:lnTo>
                    <a:pt x="2083625" y="2400300"/>
                  </a:lnTo>
                  <a:lnTo>
                    <a:pt x="2079853" y="2413000"/>
                  </a:lnTo>
                  <a:lnTo>
                    <a:pt x="2083079" y="2413000"/>
                  </a:lnTo>
                  <a:lnTo>
                    <a:pt x="2087359" y="2400300"/>
                  </a:lnTo>
                  <a:close/>
                </a:path>
                <a:path w="10692130" h="3657600">
                  <a:moveTo>
                    <a:pt x="2393086" y="1295400"/>
                  </a:moveTo>
                  <a:lnTo>
                    <a:pt x="2373985" y="1308100"/>
                  </a:lnTo>
                  <a:lnTo>
                    <a:pt x="2378545" y="1308100"/>
                  </a:lnTo>
                  <a:lnTo>
                    <a:pt x="2383917" y="1308100"/>
                  </a:lnTo>
                  <a:lnTo>
                    <a:pt x="2393086" y="1295400"/>
                  </a:lnTo>
                  <a:close/>
                </a:path>
                <a:path w="10692130" h="3657600">
                  <a:moveTo>
                    <a:pt x="2630271" y="1600200"/>
                  </a:moveTo>
                  <a:lnTo>
                    <a:pt x="2625534" y="1600200"/>
                  </a:lnTo>
                  <a:lnTo>
                    <a:pt x="2582481" y="1612900"/>
                  </a:lnTo>
                  <a:lnTo>
                    <a:pt x="2627147" y="1612900"/>
                  </a:lnTo>
                  <a:lnTo>
                    <a:pt x="2630271" y="1600200"/>
                  </a:lnTo>
                  <a:close/>
                </a:path>
                <a:path w="10692130" h="3657600">
                  <a:moveTo>
                    <a:pt x="2712351" y="1143000"/>
                  </a:moveTo>
                  <a:lnTo>
                    <a:pt x="2700769" y="1155700"/>
                  </a:lnTo>
                  <a:lnTo>
                    <a:pt x="2702953" y="1155700"/>
                  </a:lnTo>
                  <a:lnTo>
                    <a:pt x="2712351" y="1143000"/>
                  </a:lnTo>
                  <a:close/>
                </a:path>
                <a:path w="10692130" h="3657600">
                  <a:moveTo>
                    <a:pt x="2728430" y="1587500"/>
                  </a:moveTo>
                  <a:lnTo>
                    <a:pt x="2726461" y="1574800"/>
                  </a:lnTo>
                  <a:lnTo>
                    <a:pt x="2724099" y="1574800"/>
                  </a:lnTo>
                  <a:lnTo>
                    <a:pt x="2696730" y="1587500"/>
                  </a:lnTo>
                  <a:lnTo>
                    <a:pt x="2673032" y="1612900"/>
                  </a:lnTo>
                  <a:lnTo>
                    <a:pt x="2653512" y="1624914"/>
                  </a:lnTo>
                  <a:lnTo>
                    <a:pt x="2669006" y="1624914"/>
                  </a:lnTo>
                  <a:lnTo>
                    <a:pt x="2688577" y="1600200"/>
                  </a:lnTo>
                  <a:lnTo>
                    <a:pt x="2726017" y="1587500"/>
                  </a:lnTo>
                  <a:lnTo>
                    <a:pt x="2728430" y="1587500"/>
                  </a:lnTo>
                  <a:close/>
                </a:path>
                <a:path w="10692130" h="3657600">
                  <a:moveTo>
                    <a:pt x="2728493" y="1130300"/>
                  </a:moveTo>
                  <a:lnTo>
                    <a:pt x="2726156" y="1130300"/>
                  </a:lnTo>
                  <a:lnTo>
                    <a:pt x="2714650" y="1143000"/>
                  </a:lnTo>
                  <a:lnTo>
                    <a:pt x="2715183" y="1143000"/>
                  </a:lnTo>
                  <a:lnTo>
                    <a:pt x="2728493" y="1130300"/>
                  </a:lnTo>
                  <a:close/>
                </a:path>
                <a:path w="10692130" h="3657600">
                  <a:moveTo>
                    <a:pt x="2841345" y="1231900"/>
                  </a:moveTo>
                  <a:lnTo>
                    <a:pt x="2838983" y="1219200"/>
                  </a:lnTo>
                  <a:lnTo>
                    <a:pt x="2806458" y="1206500"/>
                  </a:lnTo>
                  <a:lnTo>
                    <a:pt x="2754020" y="1206500"/>
                  </a:lnTo>
                  <a:lnTo>
                    <a:pt x="2837523" y="1231900"/>
                  </a:lnTo>
                  <a:lnTo>
                    <a:pt x="2841345" y="1231900"/>
                  </a:lnTo>
                  <a:close/>
                </a:path>
                <a:path w="10692130" h="3657600">
                  <a:moveTo>
                    <a:pt x="3166033" y="2540000"/>
                  </a:moveTo>
                  <a:lnTo>
                    <a:pt x="3130804" y="2527300"/>
                  </a:lnTo>
                  <a:lnTo>
                    <a:pt x="3020606" y="2527300"/>
                  </a:lnTo>
                  <a:lnTo>
                    <a:pt x="2966872" y="2552700"/>
                  </a:lnTo>
                  <a:lnTo>
                    <a:pt x="2917609" y="2578100"/>
                  </a:lnTo>
                  <a:lnTo>
                    <a:pt x="2883763" y="2603500"/>
                  </a:lnTo>
                  <a:lnTo>
                    <a:pt x="2850527" y="2628900"/>
                  </a:lnTo>
                  <a:lnTo>
                    <a:pt x="2844838" y="2633065"/>
                  </a:lnTo>
                  <a:lnTo>
                    <a:pt x="2844838" y="2654312"/>
                  </a:lnTo>
                  <a:lnTo>
                    <a:pt x="2823857" y="2667000"/>
                  </a:lnTo>
                  <a:lnTo>
                    <a:pt x="2801658" y="2679700"/>
                  </a:lnTo>
                  <a:lnTo>
                    <a:pt x="2777807" y="2692400"/>
                  </a:lnTo>
                  <a:lnTo>
                    <a:pt x="2775610" y="2692400"/>
                  </a:lnTo>
                  <a:lnTo>
                    <a:pt x="2800197" y="2679700"/>
                  </a:lnTo>
                  <a:lnTo>
                    <a:pt x="2823121" y="2667000"/>
                  </a:lnTo>
                  <a:lnTo>
                    <a:pt x="2844838" y="2654312"/>
                  </a:lnTo>
                  <a:lnTo>
                    <a:pt x="2844838" y="2633065"/>
                  </a:lnTo>
                  <a:lnTo>
                    <a:pt x="2815717" y="2654312"/>
                  </a:lnTo>
                  <a:lnTo>
                    <a:pt x="2777261" y="2667000"/>
                  </a:lnTo>
                  <a:lnTo>
                    <a:pt x="2726652" y="2667000"/>
                  </a:lnTo>
                  <a:lnTo>
                    <a:pt x="2726652" y="2692400"/>
                  </a:lnTo>
                  <a:lnTo>
                    <a:pt x="2724378" y="2692400"/>
                  </a:lnTo>
                  <a:lnTo>
                    <a:pt x="2715641" y="2679700"/>
                  </a:lnTo>
                  <a:lnTo>
                    <a:pt x="2726652" y="2692400"/>
                  </a:lnTo>
                  <a:lnTo>
                    <a:pt x="2726652" y="2667000"/>
                  </a:lnTo>
                  <a:lnTo>
                    <a:pt x="2725128" y="2667000"/>
                  </a:lnTo>
                  <a:lnTo>
                    <a:pt x="2696413" y="2641600"/>
                  </a:lnTo>
                  <a:lnTo>
                    <a:pt x="2668422" y="2603500"/>
                  </a:lnTo>
                  <a:lnTo>
                    <a:pt x="2665565" y="2600909"/>
                  </a:lnTo>
                  <a:lnTo>
                    <a:pt x="2665565" y="2628900"/>
                  </a:lnTo>
                  <a:lnTo>
                    <a:pt x="2639758" y="2603500"/>
                  </a:lnTo>
                  <a:lnTo>
                    <a:pt x="2619197" y="2578100"/>
                  </a:lnTo>
                  <a:lnTo>
                    <a:pt x="2621178" y="2578100"/>
                  </a:lnTo>
                  <a:lnTo>
                    <a:pt x="2665565" y="2628900"/>
                  </a:lnTo>
                  <a:lnTo>
                    <a:pt x="2665565" y="2600909"/>
                  </a:lnTo>
                  <a:lnTo>
                    <a:pt x="2640507" y="2578100"/>
                  </a:lnTo>
                  <a:lnTo>
                    <a:pt x="2626271" y="2565400"/>
                  </a:lnTo>
                  <a:lnTo>
                    <a:pt x="2612034" y="2552700"/>
                  </a:lnTo>
                  <a:lnTo>
                    <a:pt x="2607970" y="2540000"/>
                  </a:lnTo>
                  <a:lnTo>
                    <a:pt x="2607932" y="2565400"/>
                  </a:lnTo>
                  <a:lnTo>
                    <a:pt x="2603347" y="2565400"/>
                  </a:lnTo>
                  <a:lnTo>
                    <a:pt x="2595372" y="2552700"/>
                  </a:lnTo>
                  <a:lnTo>
                    <a:pt x="2587371" y="2552700"/>
                  </a:lnTo>
                  <a:lnTo>
                    <a:pt x="2579344" y="2540000"/>
                  </a:lnTo>
                  <a:lnTo>
                    <a:pt x="2585402" y="2540000"/>
                  </a:lnTo>
                  <a:lnTo>
                    <a:pt x="2607932" y="2565400"/>
                  </a:lnTo>
                  <a:lnTo>
                    <a:pt x="2607932" y="2540000"/>
                  </a:lnTo>
                  <a:lnTo>
                    <a:pt x="2590787" y="2540000"/>
                  </a:lnTo>
                  <a:lnTo>
                    <a:pt x="2596807" y="2527300"/>
                  </a:lnTo>
                  <a:lnTo>
                    <a:pt x="2584069" y="2527300"/>
                  </a:lnTo>
                  <a:lnTo>
                    <a:pt x="2580094" y="2514600"/>
                  </a:lnTo>
                  <a:lnTo>
                    <a:pt x="2603817" y="2514600"/>
                  </a:lnTo>
                  <a:lnTo>
                    <a:pt x="2605786" y="2501900"/>
                  </a:lnTo>
                  <a:lnTo>
                    <a:pt x="2586926" y="2501900"/>
                  </a:lnTo>
                  <a:lnTo>
                    <a:pt x="2579179" y="2514600"/>
                  </a:lnTo>
                  <a:lnTo>
                    <a:pt x="2571737" y="2514600"/>
                  </a:lnTo>
                  <a:lnTo>
                    <a:pt x="2557361" y="2501176"/>
                  </a:lnTo>
                  <a:lnTo>
                    <a:pt x="2557361" y="2514600"/>
                  </a:lnTo>
                  <a:lnTo>
                    <a:pt x="2556611" y="2514600"/>
                  </a:lnTo>
                  <a:lnTo>
                    <a:pt x="2556611" y="2540000"/>
                  </a:lnTo>
                  <a:lnTo>
                    <a:pt x="2545981" y="2540000"/>
                  </a:lnTo>
                  <a:lnTo>
                    <a:pt x="2544013" y="2534335"/>
                  </a:lnTo>
                  <a:lnTo>
                    <a:pt x="2544013" y="2540000"/>
                  </a:lnTo>
                  <a:lnTo>
                    <a:pt x="2538184" y="2552700"/>
                  </a:lnTo>
                  <a:lnTo>
                    <a:pt x="2542057" y="2540000"/>
                  </a:lnTo>
                  <a:lnTo>
                    <a:pt x="2544013" y="2540000"/>
                  </a:lnTo>
                  <a:lnTo>
                    <a:pt x="2544013" y="2534335"/>
                  </a:lnTo>
                  <a:lnTo>
                    <a:pt x="2541574" y="2527300"/>
                  </a:lnTo>
                  <a:lnTo>
                    <a:pt x="2537117" y="2527300"/>
                  </a:lnTo>
                  <a:lnTo>
                    <a:pt x="2511526" y="2552700"/>
                  </a:lnTo>
                  <a:lnTo>
                    <a:pt x="2489200" y="2578100"/>
                  </a:lnTo>
                  <a:lnTo>
                    <a:pt x="2468727" y="2603500"/>
                  </a:lnTo>
                  <a:lnTo>
                    <a:pt x="2448699" y="2641600"/>
                  </a:lnTo>
                  <a:lnTo>
                    <a:pt x="2418321" y="2679700"/>
                  </a:lnTo>
                  <a:lnTo>
                    <a:pt x="2385682" y="2705100"/>
                  </a:lnTo>
                  <a:lnTo>
                    <a:pt x="2346883" y="2730500"/>
                  </a:lnTo>
                  <a:lnTo>
                    <a:pt x="2298052" y="2730500"/>
                  </a:lnTo>
                  <a:lnTo>
                    <a:pt x="2287105" y="2743200"/>
                  </a:lnTo>
                  <a:lnTo>
                    <a:pt x="2259203" y="2743200"/>
                  </a:lnTo>
                  <a:lnTo>
                    <a:pt x="2263940" y="2705100"/>
                  </a:lnTo>
                  <a:lnTo>
                    <a:pt x="2271128" y="2667000"/>
                  </a:lnTo>
                  <a:lnTo>
                    <a:pt x="2281250" y="2628900"/>
                  </a:lnTo>
                  <a:lnTo>
                    <a:pt x="2294750" y="2603500"/>
                  </a:lnTo>
                  <a:lnTo>
                    <a:pt x="2295537" y="2590800"/>
                  </a:lnTo>
                  <a:lnTo>
                    <a:pt x="2290470" y="2590800"/>
                  </a:lnTo>
                  <a:lnTo>
                    <a:pt x="2292908" y="2578100"/>
                  </a:lnTo>
                  <a:lnTo>
                    <a:pt x="2296287" y="2578100"/>
                  </a:lnTo>
                  <a:lnTo>
                    <a:pt x="2293582" y="2565400"/>
                  </a:lnTo>
                  <a:lnTo>
                    <a:pt x="2292159" y="2578100"/>
                  </a:lnTo>
                  <a:lnTo>
                    <a:pt x="2289441" y="2579916"/>
                  </a:lnTo>
                  <a:lnTo>
                    <a:pt x="2289441" y="2590800"/>
                  </a:lnTo>
                  <a:lnTo>
                    <a:pt x="2287727" y="2603500"/>
                  </a:lnTo>
                  <a:lnTo>
                    <a:pt x="2285885" y="2603500"/>
                  </a:lnTo>
                  <a:lnTo>
                    <a:pt x="2288133" y="2590800"/>
                  </a:lnTo>
                  <a:lnTo>
                    <a:pt x="2289441" y="2590800"/>
                  </a:lnTo>
                  <a:lnTo>
                    <a:pt x="2289441" y="2579916"/>
                  </a:lnTo>
                  <a:lnTo>
                    <a:pt x="2273046" y="2590800"/>
                  </a:lnTo>
                  <a:lnTo>
                    <a:pt x="2259114" y="2616200"/>
                  </a:lnTo>
                  <a:lnTo>
                    <a:pt x="2249246" y="2641600"/>
                  </a:lnTo>
                  <a:lnTo>
                    <a:pt x="2242337" y="2654312"/>
                  </a:lnTo>
                  <a:lnTo>
                    <a:pt x="2239353" y="2656014"/>
                  </a:lnTo>
                  <a:lnTo>
                    <a:pt x="2239353" y="2667000"/>
                  </a:lnTo>
                  <a:lnTo>
                    <a:pt x="2238654" y="2679700"/>
                  </a:lnTo>
                  <a:lnTo>
                    <a:pt x="2238133" y="2679700"/>
                  </a:lnTo>
                  <a:lnTo>
                    <a:pt x="2238133" y="2692400"/>
                  </a:lnTo>
                  <a:lnTo>
                    <a:pt x="2237892" y="2705100"/>
                  </a:lnTo>
                  <a:lnTo>
                    <a:pt x="2234158" y="2705100"/>
                  </a:lnTo>
                  <a:lnTo>
                    <a:pt x="2231326" y="2717800"/>
                  </a:lnTo>
                  <a:lnTo>
                    <a:pt x="2229815" y="2730500"/>
                  </a:lnTo>
                  <a:lnTo>
                    <a:pt x="2228177" y="2730500"/>
                  </a:lnTo>
                  <a:lnTo>
                    <a:pt x="2211197" y="2781300"/>
                  </a:lnTo>
                  <a:lnTo>
                    <a:pt x="2180894" y="2806700"/>
                  </a:lnTo>
                  <a:lnTo>
                    <a:pt x="2141728" y="2819400"/>
                  </a:lnTo>
                  <a:lnTo>
                    <a:pt x="2040204" y="2819400"/>
                  </a:lnTo>
                  <a:lnTo>
                    <a:pt x="2037829" y="2832100"/>
                  </a:lnTo>
                  <a:lnTo>
                    <a:pt x="2034971" y="2844800"/>
                  </a:lnTo>
                  <a:lnTo>
                    <a:pt x="2033752" y="2844800"/>
                  </a:lnTo>
                  <a:lnTo>
                    <a:pt x="2039378" y="2819400"/>
                  </a:lnTo>
                  <a:lnTo>
                    <a:pt x="2043493" y="2806700"/>
                  </a:lnTo>
                  <a:lnTo>
                    <a:pt x="2046097" y="2794000"/>
                  </a:lnTo>
                  <a:lnTo>
                    <a:pt x="2047252" y="2781300"/>
                  </a:lnTo>
                  <a:lnTo>
                    <a:pt x="2047189" y="2768600"/>
                  </a:lnTo>
                  <a:lnTo>
                    <a:pt x="2047887" y="2755900"/>
                  </a:lnTo>
                  <a:lnTo>
                    <a:pt x="2048141" y="2743200"/>
                  </a:lnTo>
                  <a:lnTo>
                    <a:pt x="2047913" y="2743200"/>
                  </a:lnTo>
                  <a:lnTo>
                    <a:pt x="2047417" y="2730500"/>
                  </a:lnTo>
                  <a:lnTo>
                    <a:pt x="2085708" y="2730500"/>
                  </a:lnTo>
                  <a:lnTo>
                    <a:pt x="2106422" y="2743200"/>
                  </a:lnTo>
                  <a:lnTo>
                    <a:pt x="2127351" y="2743200"/>
                  </a:lnTo>
                  <a:lnTo>
                    <a:pt x="2157958" y="2730500"/>
                  </a:lnTo>
                  <a:lnTo>
                    <a:pt x="2186597" y="2730500"/>
                  </a:lnTo>
                  <a:lnTo>
                    <a:pt x="2213432" y="2717800"/>
                  </a:lnTo>
                  <a:lnTo>
                    <a:pt x="2226030" y="2705100"/>
                  </a:lnTo>
                  <a:lnTo>
                    <a:pt x="2238133" y="2692400"/>
                  </a:lnTo>
                  <a:lnTo>
                    <a:pt x="2238133" y="2679700"/>
                  </a:lnTo>
                  <a:lnTo>
                    <a:pt x="2237460" y="2679700"/>
                  </a:lnTo>
                  <a:lnTo>
                    <a:pt x="2219883" y="2692400"/>
                  </a:lnTo>
                  <a:lnTo>
                    <a:pt x="2229002" y="2679700"/>
                  </a:lnTo>
                  <a:lnTo>
                    <a:pt x="2239353" y="2667000"/>
                  </a:lnTo>
                  <a:lnTo>
                    <a:pt x="2239353" y="2656014"/>
                  </a:lnTo>
                  <a:lnTo>
                    <a:pt x="2197760" y="2679700"/>
                  </a:lnTo>
                  <a:lnTo>
                    <a:pt x="2175065" y="2679700"/>
                  </a:lnTo>
                  <a:lnTo>
                    <a:pt x="2152218" y="2692400"/>
                  </a:lnTo>
                  <a:lnTo>
                    <a:pt x="2127427" y="2692400"/>
                  </a:lnTo>
                  <a:lnTo>
                    <a:pt x="2103272" y="2679700"/>
                  </a:lnTo>
                  <a:lnTo>
                    <a:pt x="2040915" y="2679700"/>
                  </a:lnTo>
                  <a:lnTo>
                    <a:pt x="2036508" y="2654312"/>
                  </a:lnTo>
                  <a:lnTo>
                    <a:pt x="2032012" y="2616200"/>
                  </a:lnTo>
                  <a:lnTo>
                    <a:pt x="2027948" y="2590800"/>
                  </a:lnTo>
                  <a:lnTo>
                    <a:pt x="2024811" y="2565400"/>
                  </a:lnTo>
                  <a:lnTo>
                    <a:pt x="2022500" y="2565400"/>
                  </a:lnTo>
                  <a:lnTo>
                    <a:pt x="2022297" y="2552700"/>
                  </a:lnTo>
                  <a:lnTo>
                    <a:pt x="2156079" y="2514600"/>
                  </a:lnTo>
                  <a:lnTo>
                    <a:pt x="2200452" y="2489200"/>
                  </a:lnTo>
                  <a:lnTo>
                    <a:pt x="2250427" y="2476500"/>
                  </a:lnTo>
                  <a:lnTo>
                    <a:pt x="2301773" y="2476500"/>
                  </a:lnTo>
                  <a:lnTo>
                    <a:pt x="2353627" y="2463800"/>
                  </a:lnTo>
                  <a:lnTo>
                    <a:pt x="2455418" y="2489200"/>
                  </a:lnTo>
                  <a:lnTo>
                    <a:pt x="2503627" y="2501900"/>
                  </a:lnTo>
                  <a:lnTo>
                    <a:pt x="2517584" y="2514600"/>
                  </a:lnTo>
                  <a:lnTo>
                    <a:pt x="2531033" y="2514600"/>
                  </a:lnTo>
                  <a:lnTo>
                    <a:pt x="2544026" y="2527300"/>
                  </a:lnTo>
                  <a:lnTo>
                    <a:pt x="2556611" y="2540000"/>
                  </a:lnTo>
                  <a:lnTo>
                    <a:pt x="2556611" y="2514600"/>
                  </a:lnTo>
                  <a:lnTo>
                    <a:pt x="2552382" y="2514600"/>
                  </a:lnTo>
                  <a:lnTo>
                    <a:pt x="2509037" y="2489200"/>
                  </a:lnTo>
                  <a:lnTo>
                    <a:pt x="2418232" y="2463800"/>
                  </a:lnTo>
                  <a:lnTo>
                    <a:pt x="2370340" y="2451100"/>
                  </a:lnTo>
                  <a:lnTo>
                    <a:pt x="2412822" y="2451100"/>
                  </a:lnTo>
                  <a:lnTo>
                    <a:pt x="2459532" y="2463800"/>
                  </a:lnTo>
                  <a:lnTo>
                    <a:pt x="2504402" y="2476500"/>
                  </a:lnTo>
                  <a:lnTo>
                    <a:pt x="2518359" y="2489200"/>
                  </a:lnTo>
                  <a:lnTo>
                    <a:pt x="2531808" y="2501900"/>
                  </a:lnTo>
                  <a:lnTo>
                    <a:pt x="2544788" y="2501900"/>
                  </a:lnTo>
                  <a:lnTo>
                    <a:pt x="2557361" y="2514600"/>
                  </a:lnTo>
                  <a:lnTo>
                    <a:pt x="2557361" y="2501176"/>
                  </a:lnTo>
                  <a:lnTo>
                    <a:pt x="2530957" y="2476500"/>
                  </a:lnTo>
                  <a:lnTo>
                    <a:pt x="2489085" y="2463800"/>
                  </a:lnTo>
                  <a:lnTo>
                    <a:pt x="2445943" y="2438400"/>
                  </a:lnTo>
                  <a:lnTo>
                    <a:pt x="2401354" y="2438400"/>
                  </a:lnTo>
                  <a:lnTo>
                    <a:pt x="2355126" y="2425700"/>
                  </a:lnTo>
                  <a:lnTo>
                    <a:pt x="2307069" y="2425700"/>
                  </a:lnTo>
                  <a:lnTo>
                    <a:pt x="2257006" y="2438400"/>
                  </a:lnTo>
                  <a:lnTo>
                    <a:pt x="2204745" y="2438400"/>
                  </a:lnTo>
                  <a:lnTo>
                    <a:pt x="2168436" y="2451100"/>
                  </a:lnTo>
                  <a:lnTo>
                    <a:pt x="2131301" y="2451100"/>
                  </a:lnTo>
                  <a:lnTo>
                    <a:pt x="2055660" y="2476500"/>
                  </a:lnTo>
                  <a:lnTo>
                    <a:pt x="2054326" y="2476500"/>
                  </a:lnTo>
                  <a:lnTo>
                    <a:pt x="2064791" y="2451100"/>
                  </a:lnTo>
                  <a:lnTo>
                    <a:pt x="2072830" y="2438400"/>
                  </a:lnTo>
                  <a:lnTo>
                    <a:pt x="2076945" y="2413000"/>
                  </a:lnTo>
                  <a:lnTo>
                    <a:pt x="2079853" y="2413000"/>
                  </a:lnTo>
                  <a:lnTo>
                    <a:pt x="2092337" y="2362200"/>
                  </a:lnTo>
                  <a:lnTo>
                    <a:pt x="2107425" y="2324100"/>
                  </a:lnTo>
                  <a:lnTo>
                    <a:pt x="2127364" y="2298700"/>
                  </a:lnTo>
                  <a:lnTo>
                    <a:pt x="2154377" y="2260600"/>
                  </a:lnTo>
                  <a:lnTo>
                    <a:pt x="2195411" y="2222500"/>
                  </a:lnTo>
                  <a:lnTo>
                    <a:pt x="2241778" y="2197100"/>
                  </a:lnTo>
                  <a:lnTo>
                    <a:pt x="2292350" y="2184400"/>
                  </a:lnTo>
                  <a:lnTo>
                    <a:pt x="2346058" y="2171700"/>
                  </a:lnTo>
                  <a:lnTo>
                    <a:pt x="2387473" y="2171700"/>
                  </a:lnTo>
                  <a:lnTo>
                    <a:pt x="2427655" y="2159000"/>
                  </a:lnTo>
                  <a:lnTo>
                    <a:pt x="2467546" y="2159000"/>
                  </a:lnTo>
                  <a:lnTo>
                    <a:pt x="2508034" y="2146300"/>
                  </a:lnTo>
                  <a:lnTo>
                    <a:pt x="2457031" y="2146300"/>
                  </a:lnTo>
                  <a:lnTo>
                    <a:pt x="2482723" y="2133600"/>
                  </a:lnTo>
                  <a:lnTo>
                    <a:pt x="2511044" y="2133600"/>
                  </a:lnTo>
                  <a:lnTo>
                    <a:pt x="2510320" y="2120900"/>
                  </a:lnTo>
                  <a:lnTo>
                    <a:pt x="2307056" y="2120900"/>
                  </a:lnTo>
                  <a:lnTo>
                    <a:pt x="2267991" y="2133600"/>
                  </a:lnTo>
                  <a:lnTo>
                    <a:pt x="2230577" y="2146300"/>
                  </a:lnTo>
                  <a:lnTo>
                    <a:pt x="2195284" y="2171700"/>
                  </a:lnTo>
                  <a:lnTo>
                    <a:pt x="2162530" y="2197100"/>
                  </a:lnTo>
                  <a:lnTo>
                    <a:pt x="2132380" y="2222500"/>
                  </a:lnTo>
                  <a:lnTo>
                    <a:pt x="2083219" y="2286000"/>
                  </a:lnTo>
                  <a:lnTo>
                    <a:pt x="2065235" y="2324100"/>
                  </a:lnTo>
                  <a:lnTo>
                    <a:pt x="2058809" y="2336800"/>
                  </a:lnTo>
                  <a:lnTo>
                    <a:pt x="2053678" y="2362200"/>
                  </a:lnTo>
                  <a:lnTo>
                    <a:pt x="2049081" y="2374900"/>
                  </a:lnTo>
                  <a:lnTo>
                    <a:pt x="2046922" y="2386330"/>
                  </a:lnTo>
                  <a:lnTo>
                    <a:pt x="2046922" y="2476500"/>
                  </a:lnTo>
                  <a:lnTo>
                    <a:pt x="2044509" y="2489200"/>
                  </a:lnTo>
                  <a:lnTo>
                    <a:pt x="2038299" y="2501900"/>
                  </a:lnTo>
                  <a:lnTo>
                    <a:pt x="2027110" y="2501900"/>
                  </a:lnTo>
                  <a:lnTo>
                    <a:pt x="2041677" y="2489200"/>
                  </a:lnTo>
                  <a:lnTo>
                    <a:pt x="2046922" y="2476500"/>
                  </a:lnTo>
                  <a:lnTo>
                    <a:pt x="2046922" y="2386330"/>
                  </a:lnTo>
                  <a:lnTo>
                    <a:pt x="2044280" y="2400300"/>
                  </a:lnTo>
                  <a:lnTo>
                    <a:pt x="2033714" y="2425700"/>
                  </a:lnTo>
                  <a:lnTo>
                    <a:pt x="2019122" y="2451100"/>
                  </a:lnTo>
                  <a:lnTo>
                    <a:pt x="2011768" y="2461564"/>
                  </a:lnTo>
                  <a:lnTo>
                    <a:pt x="2011768" y="2730500"/>
                  </a:lnTo>
                  <a:lnTo>
                    <a:pt x="2011680" y="2743200"/>
                  </a:lnTo>
                  <a:lnTo>
                    <a:pt x="2011654" y="2730500"/>
                  </a:lnTo>
                  <a:lnTo>
                    <a:pt x="2011768" y="2461564"/>
                  </a:lnTo>
                  <a:lnTo>
                    <a:pt x="2011641" y="2461742"/>
                  </a:lnTo>
                  <a:lnTo>
                    <a:pt x="2011641" y="2705100"/>
                  </a:lnTo>
                  <a:lnTo>
                    <a:pt x="2011489" y="2705100"/>
                  </a:lnTo>
                  <a:lnTo>
                    <a:pt x="2011197" y="2692400"/>
                  </a:lnTo>
                  <a:lnTo>
                    <a:pt x="2011197" y="2730512"/>
                  </a:lnTo>
                  <a:lnTo>
                    <a:pt x="2011006" y="2743200"/>
                  </a:lnTo>
                  <a:lnTo>
                    <a:pt x="2010803" y="2743200"/>
                  </a:lnTo>
                  <a:lnTo>
                    <a:pt x="2005825" y="2762758"/>
                  </a:lnTo>
                  <a:lnTo>
                    <a:pt x="2005825" y="2882900"/>
                  </a:lnTo>
                  <a:lnTo>
                    <a:pt x="2003958" y="2895600"/>
                  </a:lnTo>
                  <a:lnTo>
                    <a:pt x="2001456" y="2895600"/>
                  </a:lnTo>
                  <a:lnTo>
                    <a:pt x="2004212" y="2882900"/>
                  </a:lnTo>
                  <a:lnTo>
                    <a:pt x="2005825" y="2882900"/>
                  </a:lnTo>
                  <a:lnTo>
                    <a:pt x="2005825" y="2762758"/>
                  </a:lnTo>
                  <a:lnTo>
                    <a:pt x="2001100" y="2781300"/>
                  </a:lnTo>
                  <a:lnTo>
                    <a:pt x="1983308" y="2806700"/>
                  </a:lnTo>
                  <a:lnTo>
                    <a:pt x="1960600" y="2832100"/>
                  </a:lnTo>
                  <a:lnTo>
                    <a:pt x="1936178" y="2857500"/>
                  </a:lnTo>
                  <a:lnTo>
                    <a:pt x="1911769" y="2857500"/>
                  </a:lnTo>
                  <a:lnTo>
                    <a:pt x="1887588" y="2870098"/>
                  </a:lnTo>
                  <a:lnTo>
                    <a:pt x="1887588" y="2946400"/>
                  </a:lnTo>
                  <a:lnTo>
                    <a:pt x="1887270" y="2959100"/>
                  </a:lnTo>
                  <a:lnTo>
                    <a:pt x="1887054" y="2959100"/>
                  </a:lnTo>
                  <a:lnTo>
                    <a:pt x="1885746" y="2946400"/>
                  </a:lnTo>
                  <a:lnTo>
                    <a:pt x="1887588" y="2946400"/>
                  </a:lnTo>
                  <a:lnTo>
                    <a:pt x="1887588" y="2870098"/>
                  </a:lnTo>
                  <a:lnTo>
                    <a:pt x="1887372" y="2870200"/>
                  </a:lnTo>
                  <a:lnTo>
                    <a:pt x="1881454" y="2870200"/>
                  </a:lnTo>
                  <a:lnTo>
                    <a:pt x="1881454" y="2946400"/>
                  </a:lnTo>
                  <a:lnTo>
                    <a:pt x="1877136" y="2959100"/>
                  </a:lnTo>
                  <a:lnTo>
                    <a:pt x="1872818" y="2959100"/>
                  </a:lnTo>
                  <a:lnTo>
                    <a:pt x="1871497" y="2946400"/>
                  </a:lnTo>
                  <a:lnTo>
                    <a:pt x="1881454" y="2946400"/>
                  </a:lnTo>
                  <a:lnTo>
                    <a:pt x="1881454" y="2870200"/>
                  </a:lnTo>
                  <a:lnTo>
                    <a:pt x="1838718" y="2870200"/>
                  </a:lnTo>
                  <a:lnTo>
                    <a:pt x="1824024" y="2844800"/>
                  </a:lnTo>
                  <a:lnTo>
                    <a:pt x="1816747" y="2832100"/>
                  </a:lnTo>
                  <a:lnTo>
                    <a:pt x="1809572" y="2832100"/>
                  </a:lnTo>
                  <a:lnTo>
                    <a:pt x="1796389" y="2806700"/>
                  </a:lnTo>
                  <a:lnTo>
                    <a:pt x="1783435" y="2781300"/>
                  </a:lnTo>
                  <a:lnTo>
                    <a:pt x="1770799" y="2755900"/>
                  </a:lnTo>
                  <a:lnTo>
                    <a:pt x="1764652" y="2743200"/>
                  </a:lnTo>
                  <a:lnTo>
                    <a:pt x="1758505" y="2730500"/>
                  </a:lnTo>
                  <a:lnTo>
                    <a:pt x="1756130" y="2730500"/>
                  </a:lnTo>
                  <a:lnTo>
                    <a:pt x="1751469" y="2743200"/>
                  </a:lnTo>
                  <a:lnTo>
                    <a:pt x="1751139" y="2730500"/>
                  </a:lnTo>
                  <a:lnTo>
                    <a:pt x="1750453" y="2730500"/>
                  </a:lnTo>
                  <a:lnTo>
                    <a:pt x="1761426" y="2717800"/>
                  </a:lnTo>
                  <a:lnTo>
                    <a:pt x="1772932" y="2705100"/>
                  </a:lnTo>
                  <a:lnTo>
                    <a:pt x="1785048" y="2692400"/>
                  </a:lnTo>
                  <a:lnTo>
                    <a:pt x="1796732" y="2679763"/>
                  </a:lnTo>
                  <a:lnTo>
                    <a:pt x="1796326" y="2692400"/>
                  </a:lnTo>
                  <a:lnTo>
                    <a:pt x="1796084" y="2692400"/>
                  </a:lnTo>
                  <a:lnTo>
                    <a:pt x="1794446" y="2705100"/>
                  </a:lnTo>
                  <a:lnTo>
                    <a:pt x="1797545" y="2717800"/>
                  </a:lnTo>
                  <a:lnTo>
                    <a:pt x="1805025" y="2730500"/>
                  </a:lnTo>
                  <a:lnTo>
                    <a:pt x="1816569" y="2743200"/>
                  </a:lnTo>
                  <a:lnTo>
                    <a:pt x="1840179" y="2755900"/>
                  </a:lnTo>
                  <a:lnTo>
                    <a:pt x="1919046" y="2755900"/>
                  </a:lnTo>
                  <a:lnTo>
                    <a:pt x="1941995" y="2743200"/>
                  </a:lnTo>
                  <a:lnTo>
                    <a:pt x="1988451" y="2743200"/>
                  </a:lnTo>
                  <a:lnTo>
                    <a:pt x="2011197" y="2730512"/>
                  </a:lnTo>
                  <a:lnTo>
                    <a:pt x="2011197" y="2692400"/>
                  </a:lnTo>
                  <a:lnTo>
                    <a:pt x="2010981" y="2692400"/>
                  </a:lnTo>
                  <a:lnTo>
                    <a:pt x="2010740" y="2679700"/>
                  </a:lnTo>
                  <a:lnTo>
                    <a:pt x="2001799" y="2679700"/>
                  </a:lnTo>
                  <a:lnTo>
                    <a:pt x="1992871" y="2692400"/>
                  </a:lnTo>
                  <a:lnTo>
                    <a:pt x="1943430" y="2692400"/>
                  </a:lnTo>
                  <a:lnTo>
                    <a:pt x="1894065" y="2705100"/>
                  </a:lnTo>
                  <a:lnTo>
                    <a:pt x="1846046" y="2705100"/>
                  </a:lnTo>
                  <a:lnTo>
                    <a:pt x="1818386" y="2679700"/>
                  </a:lnTo>
                  <a:lnTo>
                    <a:pt x="1817116" y="2692400"/>
                  </a:lnTo>
                  <a:lnTo>
                    <a:pt x="1816125" y="2692400"/>
                  </a:lnTo>
                  <a:lnTo>
                    <a:pt x="1816836" y="2679700"/>
                  </a:lnTo>
                  <a:lnTo>
                    <a:pt x="1818386" y="2679700"/>
                  </a:lnTo>
                  <a:lnTo>
                    <a:pt x="1818741" y="2679700"/>
                  </a:lnTo>
                  <a:lnTo>
                    <a:pt x="1817065" y="2667000"/>
                  </a:lnTo>
                  <a:lnTo>
                    <a:pt x="1811667" y="2667000"/>
                  </a:lnTo>
                  <a:lnTo>
                    <a:pt x="1828431" y="2654312"/>
                  </a:lnTo>
                  <a:lnTo>
                    <a:pt x="1865363" y="2628900"/>
                  </a:lnTo>
                  <a:lnTo>
                    <a:pt x="1945932" y="2590800"/>
                  </a:lnTo>
                  <a:lnTo>
                    <a:pt x="2008314" y="2565400"/>
                  </a:lnTo>
                  <a:lnTo>
                    <a:pt x="2007997" y="2590800"/>
                  </a:lnTo>
                  <a:lnTo>
                    <a:pt x="2008632" y="2616200"/>
                  </a:lnTo>
                  <a:lnTo>
                    <a:pt x="2009660" y="2641600"/>
                  </a:lnTo>
                  <a:lnTo>
                    <a:pt x="2011387" y="2692400"/>
                  </a:lnTo>
                  <a:lnTo>
                    <a:pt x="2011641" y="2705100"/>
                  </a:lnTo>
                  <a:lnTo>
                    <a:pt x="2011641" y="2461742"/>
                  </a:lnTo>
                  <a:lnTo>
                    <a:pt x="2001266" y="2476500"/>
                  </a:lnTo>
                  <a:lnTo>
                    <a:pt x="1980920" y="2489200"/>
                  </a:lnTo>
                  <a:lnTo>
                    <a:pt x="1979612" y="2501900"/>
                  </a:lnTo>
                  <a:lnTo>
                    <a:pt x="1978634" y="2501900"/>
                  </a:lnTo>
                  <a:lnTo>
                    <a:pt x="1932990" y="2514600"/>
                  </a:lnTo>
                  <a:lnTo>
                    <a:pt x="1888693" y="2540000"/>
                  </a:lnTo>
                  <a:lnTo>
                    <a:pt x="1846262" y="2565400"/>
                  </a:lnTo>
                  <a:lnTo>
                    <a:pt x="1806194" y="2590800"/>
                  </a:lnTo>
                  <a:lnTo>
                    <a:pt x="1769021" y="2616200"/>
                  </a:lnTo>
                  <a:lnTo>
                    <a:pt x="1735226" y="2654312"/>
                  </a:lnTo>
                  <a:lnTo>
                    <a:pt x="1727695" y="2654312"/>
                  </a:lnTo>
                  <a:lnTo>
                    <a:pt x="1711744" y="2616200"/>
                  </a:lnTo>
                  <a:lnTo>
                    <a:pt x="1697570" y="2565400"/>
                  </a:lnTo>
                  <a:lnTo>
                    <a:pt x="1685417" y="2527300"/>
                  </a:lnTo>
                  <a:lnTo>
                    <a:pt x="1680476" y="2501900"/>
                  </a:lnTo>
                  <a:lnTo>
                    <a:pt x="1668170" y="2438400"/>
                  </a:lnTo>
                  <a:lnTo>
                    <a:pt x="1667014" y="2438400"/>
                  </a:lnTo>
                  <a:lnTo>
                    <a:pt x="1665871" y="2425700"/>
                  </a:lnTo>
                  <a:lnTo>
                    <a:pt x="1677416" y="2425700"/>
                  </a:lnTo>
                  <a:lnTo>
                    <a:pt x="1670824" y="2413000"/>
                  </a:lnTo>
                  <a:lnTo>
                    <a:pt x="1665325" y="2413000"/>
                  </a:lnTo>
                  <a:lnTo>
                    <a:pt x="1664995" y="2400300"/>
                  </a:lnTo>
                  <a:lnTo>
                    <a:pt x="1668818" y="2400300"/>
                  </a:lnTo>
                  <a:lnTo>
                    <a:pt x="1676463" y="2413000"/>
                  </a:lnTo>
                  <a:lnTo>
                    <a:pt x="1678178" y="2400300"/>
                  </a:lnTo>
                  <a:lnTo>
                    <a:pt x="1670519" y="2400300"/>
                  </a:lnTo>
                  <a:lnTo>
                    <a:pt x="1667217" y="2387600"/>
                  </a:lnTo>
                  <a:lnTo>
                    <a:pt x="1663915" y="2387600"/>
                  </a:lnTo>
                  <a:lnTo>
                    <a:pt x="1663090" y="2374900"/>
                  </a:lnTo>
                  <a:lnTo>
                    <a:pt x="1662569" y="2362200"/>
                  </a:lnTo>
                  <a:lnTo>
                    <a:pt x="1662353" y="2349500"/>
                  </a:lnTo>
                  <a:lnTo>
                    <a:pt x="1662341" y="2336800"/>
                  </a:lnTo>
                  <a:lnTo>
                    <a:pt x="1663039" y="2324100"/>
                  </a:lnTo>
                  <a:lnTo>
                    <a:pt x="1664042" y="2311400"/>
                  </a:lnTo>
                  <a:lnTo>
                    <a:pt x="1665414" y="2298700"/>
                  </a:lnTo>
                  <a:lnTo>
                    <a:pt x="1667256" y="2286000"/>
                  </a:lnTo>
                  <a:lnTo>
                    <a:pt x="1717052" y="2273300"/>
                  </a:lnTo>
                  <a:lnTo>
                    <a:pt x="1818513" y="2273300"/>
                  </a:lnTo>
                  <a:lnTo>
                    <a:pt x="1860308" y="2286000"/>
                  </a:lnTo>
                  <a:lnTo>
                    <a:pt x="1865553" y="2298700"/>
                  </a:lnTo>
                  <a:lnTo>
                    <a:pt x="1869998" y="2286000"/>
                  </a:lnTo>
                  <a:lnTo>
                    <a:pt x="1869630" y="2286000"/>
                  </a:lnTo>
                  <a:lnTo>
                    <a:pt x="1847608" y="2260600"/>
                  </a:lnTo>
                  <a:lnTo>
                    <a:pt x="1824240" y="2260600"/>
                  </a:lnTo>
                  <a:lnTo>
                    <a:pt x="1799005" y="2247900"/>
                  </a:lnTo>
                  <a:lnTo>
                    <a:pt x="1771434" y="2260600"/>
                  </a:lnTo>
                  <a:lnTo>
                    <a:pt x="1672501" y="2260600"/>
                  </a:lnTo>
                  <a:lnTo>
                    <a:pt x="1678901" y="2235200"/>
                  </a:lnTo>
                  <a:lnTo>
                    <a:pt x="1682102" y="2222500"/>
                  </a:lnTo>
                  <a:lnTo>
                    <a:pt x="1695069" y="2197100"/>
                  </a:lnTo>
                  <a:lnTo>
                    <a:pt x="1711083" y="2159000"/>
                  </a:lnTo>
                  <a:lnTo>
                    <a:pt x="1729854" y="2133600"/>
                  </a:lnTo>
                  <a:lnTo>
                    <a:pt x="1744916" y="2146300"/>
                  </a:lnTo>
                  <a:lnTo>
                    <a:pt x="1780184" y="2146300"/>
                  </a:lnTo>
                  <a:lnTo>
                    <a:pt x="1766531" y="2133600"/>
                  </a:lnTo>
                  <a:lnTo>
                    <a:pt x="1752600" y="2133600"/>
                  </a:lnTo>
                  <a:lnTo>
                    <a:pt x="1738426" y="2120900"/>
                  </a:lnTo>
                  <a:lnTo>
                    <a:pt x="1770773" y="2095525"/>
                  </a:lnTo>
                  <a:lnTo>
                    <a:pt x="1807171" y="2070100"/>
                  </a:lnTo>
                  <a:lnTo>
                    <a:pt x="1846719" y="2044700"/>
                  </a:lnTo>
                  <a:lnTo>
                    <a:pt x="1888642" y="2019300"/>
                  </a:lnTo>
                  <a:lnTo>
                    <a:pt x="1932101" y="1993900"/>
                  </a:lnTo>
                  <a:lnTo>
                    <a:pt x="1973224" y="2006600"/>
                  </a:lnTo>
                  <a:lnTo>
                    <a:pt x="2017407" y="2019300"/>
                  </a:lnTo>
                  <a:lnTo>
                    <a:pt x="2063330" y="2032000"/>
                  </a:lnTo>
                  <a:lnTo>
                    <a:pt x="2070087" y="2032000"/>
                  </a:lnTo>
                  <a:lnTo>
                    <a:pt x="1989112" y="2006600"/>
                  </a:lnTo>
                  <a:lnTo>
                    <a:pt x="1970227" y="1993900"/>
                  </a:lnTo>
                  <a:lnTo>
                    <a:pt x="1951329" y="1981200"/>
                  </a:lnTo>
                  <a:lnTo>
                    <a:pt x="2020074" y="1955800"/>
                  </a:lnTo>
                  <a:lnTo>
                    <a:pt x="2053539" y="1943163"/>
                  </a:lnTo>
                  <a:lnTo>
                    <a:pt x="2059000" y="1943163"/>
                  </a:lnTo>
                  <a:lnTo>
                    <a:pt x="2086495" y="1930400"/>
                  </a:lnTo>
                  <a:lnTo>
                    <a:pt x="2105177" y="1917700"/>
                  </a:lnTo>
                  <a:lnTo>
                    <a:pt x="2124837" y="1905000"/>
                  </a:lnTo>
                  <a:lnTo>
                    <a:pt x="2145195" y="1892300"/>
                  </a:lnTo>
                  <a:lnTo>
                    <a:pt x="2165934" y="1879600"/>
                  </a:lnTo>
                  <a:lnTo>
                    <a:pt x="2223249" y="1879600"/>
                  </a:lnTo>
                  <a:lnTo>
                    <a:pt x="2311781" y="1905000"/>
                  </a:lnTo>
                  <a:lnTo>
                    <a:pt x="2397531" y="1905000"/>
                  </a:lnTo>
                  <a:lnTo>
                    <a:pt x="2438463" y="1892300"/>
                  </a:lnTo>
                  <a:lnTo>
                    <a:pt x="2457856" y="1879600"/>
                  </a:lnTo>
                  <a:lnTo>
                    <a:pt x="2477249" y="1866900"/>
                  </a:lnTo>
                  <a:lnTo>
                    <a:pt x="2511171" y="1854200"/>
                  </a:lnTo>
                  <a:lnTo>
                    <a:pt x="2542311" y="1816100"/>
                  </a:lnTo>
                  <a:lnTo>
                    <a:pt x="2567965" y="1778000"/>
                  </a:lnTo>
                  <a:lnTo>
                    <a:pt x="2590292" y="1752600"/>
                  </a:lnTo>
                  <a:lnTo>
                    <a:pt x="2611386" y="1714512"/>
                  </a:lnTo>
                  <a:lnTo>
                    <a:pt x="2633383" y="1676400"/>
                  </a:lnTo>
                  <a:lnTo>
                    <a:pt x="2658402" y="1638300"/>
                  </a:lnTo>
                  <a:lnTo>
                    <a:pt x="2668460" y="1625600"/>
                  </a:lnTo>
                  <a:lnTo>
                    <a:pt x="2652953" y="1625600"/>
                  </a:lnTo>
                  <a:lnTo>
                    <a:pt x="2652382" y="1625600"/>
                  </a:lnTo>
                  <a:lnTo>
                    <a:pt x="2634030" y="1651000"/>
                  </a:lnTo>
                  <a:lnTo>
                    <a:pt x="2651823" y="1625600"/>
                  </a:lnTo>
                  <a:lnTo>
                    <a:pt x="2652382" y="1625600"/>
                  </a:lnTo>
                  <a:lnTo>
                    <a:pt x="2653512" y="1624914"/>
                  </a:lnTo>
                  <a:lnTo>
                    <a:pt x="2673388" y="1600200"/>
                  </a:lnTo>
                  <a:lnTo>
                    <a:pt x="2697873" y="1574800"/>
                  </a:lnTo>
                  <a:lnTo>
                    <a:pt x="2726779" y="1562100"/>
                  </a:lnTo>
                  <a:lnTo>
                    <a:pt x="2729192" y="1562100"/>
                  </a:lnTo>
                  <a:lnTo>
                    <a:pt x="2727223" y="1549400"/>
                  </a:lnTo>
                  <a:lnTo>
                    <a:pt x="2724848" y="1562100"/>
                  </a:lnTo>
                  <a:lnTo>
                    <a:pt x="2681122" y="1574800"/>
                  </a:lnTo>
                  <a:lnTo>
                    <a:pt x="2646413" y="1612900"/>
                  </a:lnTo>
                  <a:lnTo>
                    <a:pt x="2617787" y="1651000"/>
                  </a:lnTo>
                  <a:lnTo>
                    <a:pt x="2592298" y="1689100"/>
                  </a:lnTo>
                  <a:lnTo>
                    <a:pt x="2567000" y="1727200"/>
                  </a:lnTo>
                  <a:lnTo>
                    <a:pt x="2538971" y="1778000"/>
                  </a:lnTo>
                  <a:lnTo>
                    <a:pt x="2507564" y="1803400"/>
                  </a:lnTo>
                  <a:lnTo>
                    <a:pt x="2470937" y="1828800"/>
                  </a:lnTo>
                  <a:lnTo>
                    <a:pt x="2430411" y="1854200"/>
                  </a:lnTo>
                  <a:lnTo>
                    <a:pt x="2387320" y="1854200"/>
                  </a:lnTo>
                  <a:lnTo>
                    <a:pt x="2342985" y="1866900"/>
                  </a:lnTo>
                  <a:lnTo>
                    <a:pt x="2298725" y="1854200"/>
                  </a:lnTo>
                  <a:lnTo>
                    <a:pt x="2281123" y="1854200"/>
                  </a:lnTo>
                  <a:lnTo>
                    <a:pt x="2264041" y="1841500"/>
                  </a:lnTo>
                  <a:lnTo>
                    <a:pt x="2218715" y="1841500"/>
                  </a:lnTo>
                  <a:lnTo>
                    <a:pt x="2212733" y="1854200"/>
                  </a:lnTo>
                  <a:lnTo>
                    <a:pt x="2202764" y="1854200"/>
                  </a:lnTo>
                  <a:lnTo>
                    <a:pt x="2231440" y="1828800"/>
                  </a:lnTo>
                  <a:lnTo>
                    <a:pt x="2258288" y="1803400"/>
                  </a:lnTo>
                  <a:lnTo>
                    <a:pt x="2282393" y="1778000"/>
                  </a:lnTo>
                  <a:lnTo>
                    <a:pt x="2302878" y="1752600"/>
                  </a:lnTo>
                  <a:lnTo>
                    <a:pt x="2333256" y="1739900"/>
                  </a:lnTo>
                  <a:lnTo>
                    <a:pt x="2384577" y="1714512"/>
                  </a:lnTo>
                  <a:lnTo>
                    <a:pt x="2421648" y="1663712"/>
                  </a:lnTo>
                  <a:lnTo>
                    <a:pt x="2452306" y="1600200"/>
                  </a:lnTo>
                  <a:lnTo>
                    <a:pt x="2471750" y="1574800"/>
                  </a:lnTo>
                  <a:lnTo>
                    <a:pt x="2473160" y="1574800"/>
                  </a:lnTo>
                  <a:lnTo>
                    <a:pt x="2474430" y="1587500"/>
                  </a:lnTo>
                  <a:lnTo>
                    <a:pt x="2475915" y="1587500"/>
                  </a:lnTo>
                  <a:lnTo>
                    <a:pt x="2510536" y="1600200"/>
                  </a:lnTo>
                  <a:lnTo>
                    <a:pt x="2548255" y="1612900"/>
                  </a:lnTo>
                  <a:lnTo>
                    <a:pt x="2582481" y="1612900"/>
                  </a:lnTo>
                  <a:lnTo>
                    <a:pt x="2544394" y="1600200"/>
                  </a:lnTo>
                  <a:lnTo>
                    <a:pt x="2511234" y="1587500"/>
                  </a:lnTo>
                  <a:lnTo>
                    <a:pt x="2482964" y="1562100"/>
                  </a:lnTo>
                  <a:lnTo>
                    <a:pt x="2496388" y="1562100"/>
                  </a:lnTo>
                  <a:lnTo>
                    <a:pt x="2503919" y="1549400"/>
                  </a:lnTo>
                  <a:lnTo>
                    <a:pt x="2483713" y="1549400"/>
                  </a:lnTo>
                  <a:lnTo>
                    <a:pt x="2490190" y="1536700"/>
                  </a:lnTo>
                  <a:lnTo>
                    <a:pt x="2504681" y="1536700"/>
                  </a:lnTo>
                  <a:lnTo>
                    <a:pt x="2512707" y="1524076"/>
                  </a:lnTo>
                  <a:lnTo>
                    <a:pt x="2492756" y="1524076"/>
                  </a:lnTo>
                  <a:lnTo>
                    <a:pt x="2484183" y="1536700"/>
                  </a:lnTo>
                  <a:lnTo>
                    <a:pt x="2476081" y="1536700"/>
                  </a:lnTo>
                  <a:lnTo>
                    <a:pt x="2462377" y="1524546"/>
                  </a:lnTo>
                  <a:lnTo>
                    <a:pt x="2462377" y="1574800"/>
                  </a:lnTo>
                  <a:lnTo>
                    <a:pt x="2460510" y="1574800"/>
                  </a:lnTo>
                  <a:lnTo>
                    <a:pt x="2459367" y="1562100"/>
                  </a:lnTo>
                  <a:lnTo>
                    <a:pt x="2445093" y="1562100"/>
                  </a:lnTo>
                  <a:lnTo>
                    <a:pt x="2439339" y="1574800"/>
                  </a:lnTo>
                  <a:lnTo>
                    <a:pt x="2433878" y="1587500"/>
                  </a:lnTo>
                  <a:lnTo>
                    <a:pt x="2428659" y="1587500"/>
                  </a:lnTo>
                  <a:lnTo>
                    <a:pt x="2418613" y="1612900"/>
                  </a:lnTo>
                  <a:lnTo>
                    <a:pt x="2408898" y="1625600"/>
                  </a:lnTo>
                  <a:lnTo>
                    <a:pt x="2398585" y="1651000"/>
                  </a:lnTo>
                  <a:lnTo>
                    <a:pt x="2386609" y="1663712"/>
                  </a:lnTo>
                  <a:lnTo>
                    <a:pt x="2373033" y="1676400"/>
                  </a:lnTo>
                  <a:lnTo>
                    <a:pt x="2358567" y="1689100"/>
                  </a:lnTo>
                  <a:lnTo>
                    <a:pt x="2343150" y="1689100"/>
                  </a:lnTo>
                  <a:lnTo>
                    <a:pt x="2326729" y="1701800"/>
                  </a:lnTo>
                  <a:lnTo>
                    <a:pt x="2324735" y="1701800"/>
                  </a:lnTo>
                  <a:lnTo>
                    <a:pt x="2322499" y="1714512"/>
                  </a:lnTo>
                  <a:lnTo>
                    <a:pt x="2320036" y="1714512"/>
                  </a:lnTo>
                  <a:lnTo>
                    <a:pt x="2317394" y="1727200"/>
                  </a:lnTo>
                  <a:lnTo>
                    <a:pt x="2315768" y="1727200"/>
                  </a:lnTo>
                  <a:lnTo>
                    <a:pt x="2323871" y="1701800"/>
                  </a:lnTo>
                  <a:lnTo>
                    <a:pt x="2329662" y="1689100"/>
                  </a:lnTo>
                  <a:lnTo>
                    <a:pt x="2332875" y="1664055"/>
                  </a:lnTo>
                  <a:lnTo>
                    <a:pt x="2332926" y="1663534"/>
                  </a:lnTo>
                  <a:lnTo>
                    <a:pt x="2333498" y="1638300"/>
                  </a:lnTo>
                  <a:lnTo>
                    <a:pt x="2334374" y="1625600"/>
                  </a:lnTo>
                  <a:lnTo>
                    <a:pt x="2333815" y="1612900"/>
                  </a:lnTo>
                  <a:lnTo>
                    <a:pt x="2331605" y="1600200"/>
                  </a:lnTo>
                  <a:lnTo>
                    <a:pt x="2327668" y="1587500"/>
                  </a:lnTo>
                  <a:lnTo>
                    <a:pt x="2322512" y="1574800"/>
                  </a:lnTo>
                  <a:lnTo>
                    <a:pt x="2306447" y="1574800"/>
                  </a:lnTo>
                  <a:lnTo>
                    <a:pt x="2301760" y="1587500"/>
                  </a:lnTo>
                  <a:lnTo>
                    <a:pt x="2295817" y="1612900"/>
                  </a:lnTo>
                  <a:lnTo>
                    <a:pt x="2289492" y="1651000"/>
                  </a:lnTo>
                  <a:lnTo>
                    <a:pt x="2280259" y="1676400"/>
                  </a:lnTo>
                  <a:lnTo>
                    <a:pt x="2265578" y="1714512"/>
                  </a:lnTo>
                  <a:lnTo>
                    <a:pt x="2242845" y="1739900"/>
                  </a:lnTo>
                  <a:lnTo>
                    <a:pt x="2215629" y="1778000"/>
                  </a:lnTo>
                  <a:lnTo>
                    <a:pt x="2185289" y="1803400"/>
                  </a:lnTo>
                  <a:lnTo>
                    <a:pt x="2153221" y="1828800"/>
                  </a:lnTo>
                  <a:lnTo>
                    <a:pt x="2106726" y="1854200"/>
                  </a:lnTo>
                  <a:lnTo>
                    <a:pt x="2058606" y="1879600"/>
                  </a:lnTo>
                  <a:lnTo>
                    <a:pt x="1958822" y="1905000"/>
                  </a:lnTo>
                  <a:lnTo>
                    <a:pt x="1907197" y="1930400"/>
                  </a:lnTo>
                  <a:lnTo>
                    <a:pt x="1905939" y="1930400"/>
                  </a:lnTo>
                  <a:lnTo>
                    <a:pt x="1900720" y="1917700"/>
                  </a:lnTo>
                  <a:lnTo>
                    <a:pt x="1895729" y="1917700"/>
                  </a:lnTo>
                  <a:lnTo>
                    <a:pt x="1891233" y="1905000"/>
                  </a:lnTo>
                  <a:lnTo>
                    <a:pt x="1880260" y="1905000"/>
                  </a:lnTo>
                  <a:lnTo>
                    <a:pt x="1878050" y="1917700"/>
                  </a:lnTo>
                  <a:lnTo>
                    <a:pt x="1877339" y="1917700"/>
                  </a:lnTo>
                  <a:lnTo>
                    <a:pt x="1877021" y="1905000"/>
                  </a:lnTo>
                  <a:lnTo>
                    <a:pt x="1893925" y="1892300"/>
                  </a:lnTo>
                  <a:lnTo>
                    <a:pt x="1913737" y="1866900"/>
                  </a:lnTo>
                  <a:lnTo>
                    <a:pt x="1923427" y="1854200"/>
                  </a:lnTo>
                  <a:lnTo>
                    <a:pt x="1933117" y="1841500"/>
                  </a:lnTo>
                  <a:lnTo>
                    <a:pt x="1948700" y="1816100"/>
                  </a:lnTo>
                  <a:lnTo>
                    <a:pt x="1962518" y="1778000"/>
                  </a:lnTo>
                  <a:lnTo>
                    <a:pt x="1971484" y="1727200"/>
                  </a:lnTo>
                  <a:lnTo>
                    <a:pt x="1984946" y="1689100"/>
                  </a:lnTo>
                  <a:lnTo>
                    <a:pt x="2012238" y="1663712"/>
                  </a:lnTo>
                  <a:lnTo>
                    <a:pt x="2037257" y="1638300"/>
                  </a:lnTo>
                  <a:lnTo>
                    <a:pt x="2063851" y="1612900"/>
                  </a:lnTo>
                  <a:lnTo>
                    <a:pt x="2091029" y="1600200"/>
                  </a:lnTo>
                  <a:lnTo>
                    <a:pt x="2117725" y="1574800"/>
                  </a:lnTo>
                  <a:lnTo>
                    <a:pt x="2149144" y="1562100"/>
                  </a:lnTo>
                  <a:lnTo>
                    <a:pt x="2179510" y="1549400"/>
                  </a:lnTo>
                  <a:lnTo>
                    <a:pt x="2194090" y="1536700"/>
                  </a:lnTo>
                  <a:lnTo>
                    <a:pt x="2208466" y="1524076"/>
                  </a:lnTo>
                  <a:lnTo>
                    <a:pt x="2236457" y="1498600"/>
                  </a:lnTo>
                  <a:lnTo>
                    <a:pt x="2233041" y="1498600"/>
                  </a:lnTo>
                  <a:lnTo>
                    <a:pt x="2216607" y="1511300"/>
                  </a:lnTo>
                  <a:lnTo>
                    <a:pt x="2199589" y="1524076"/>
                  </a:lnTo>
                  <a:lnTo>
                    <a:pt x="2182444" y="1524076"/>
                  </a:lnTo>
                  <a:lnTo>
                    <a:pt x="2190877" y="1511300"/>
                  </a:lnTo>
                  <a:lnTo>
                    <a:pt x="2199094" y="1498600"/>
                  </a:lnTo>
                  <a:lnTo>
                    <a:pt x="2214880" y="1473200"/>
                  </a:lnTo>
                  <a:lnTo>
                    <a:pt x="2230336" y="1460500"/>
                  </a:lnTo>
                  <a:lnTo>
                    <a:pt x="2231110" y="1460500"/>
                  </a:lnTo>
                  <a:lnTo>
                    <a:pt x="2229408" y="1447800"/>
                  </a:lnTo>
                  <a:lnTo>
                    <a:pt x="2228469" y="1460500"/>
                  </a:lnTo>
                  <a:lnTo>
                    <a:pt x="2213533" y="1473200"/>
                  </a:lnTo>
                  <a:lnTo>
                    <a:pt x="2198230" y="1485900"/>
                  </a:lnTo>
                  <a:lnTo>
                    <a:pt x="2184336" y="1498600"/>
                  </a:lnTo>
                  <a:lnTo>
                    <a:pt x="2199729" y="1473415"/>
                  </a:lnTo>
                  <a:lnTo>
                    <a:pt x="2199843" y="1473200"/>
                  </a:lnTo>
                  <a:lnTo>
                    <a:pt x="2215629" y="1460500"/>
                  </a:lnTo>
                  <a:lnTo>
                    <a:pt x="2231085" y="1435100"/>
                  </a:lnTo>
                  <a:lnTo>
                    <a:pt x="2229218" y="1435100"/>
                  </a:lnTo>
                  <a:lnTo>
                    <a:pt x="2201087" y="1460500"/>
                  </a:lnTo>
                  <a:lnTo>
                    <a:pt x="2173490" y="1484401"/>
                  </a:lnTo>
                  <a:lnTo>
                    <a:pt x="2173490" y="1498600"/>
                  </a:lnTo>
                  <a:lnTo>
                    <a:pt x="2166594" y="1511300"/>
                  </a:lnTo>
                  <a:lnTo>
                    <a:pt x="2165947" y="1511300"/>
                  </a:lnTo>
                  <a:lnTo>
                    <a:pt x="2173490" y="1498600"/>
                  </a:lnTo>
                  <a:lnTo>
                    <a:pt x="2173490" y="1484401"/>
                  </a:lnTo>
                  <a:lnTo>
                    <a:pt x="2171750" y="1485900"/>
                  </a:lnTo>
                  <a:lnTo>
                    <a:pt x="2141296" y="1511300"/>
                  </a:lnTo>
                  <a:lnTo>
                    <a:pt x="2109813" y="1536700"/>
                  </a:lnTo>
                  <a:lnTo>
                    <a:pt x="2014054" y="1565833"/>
                  </a:lnTo>
                  <a:lnTo>
                    <a:pt x="2014054" y="1612900"/>
                  </a:lnTo>
                  <a:lnTo>
                    <a:pt x="2003767" y="1625600"/>
                  </a:lnTo>
                  <a:lnTo>
                    <a:pt x="1993455" y="1625600"/>
                  </a:lnTo>
                  <a:lnTo>
                    <a:pt x="1982736" y="1638300"/>
                  </a:lnTo>
                  <a:lnTo>
                    <a:pt x="1972792" y="1638300"/>
                  </a:lnTo>
                  <a:lnTo>
                    <a:pt x="1963839" y="1651000"/>
                  </a:lnTo>
                  <a:lnTo>
                    <a:pt x="1956130" y="1663534"/>
                  </a:lnTo>
                  <a:lnTo>
                    <a:pt x="1956015" y="1663712"/>
                  </a:lnTo>
                  <a:lnTo>
                    <a:pt x="1948472" y="1689100"/>
                  </a:lnTo>
                  <a:lnTo>
                    <a:pt x="1943912" y="1701800"/>
                  </a:lnTo>
                  <a:lnTo>
                    <a:pt x="1940674" y="1727200"/>
                  </a:lnTo>
                  <a:lnTo>
                    <a:pt x="1937131" y="1739900"/>
                  </a:lnTo>
                  <a:lnTo>
                    <a:pt x="1927174" y="1778000"/>
                  </a:lnTo>
                  <a:lnTo>
                    <a:pt x="1912658" y="1803400"/>
                  </a:lnTo>
                  <a:lnTo>
                    <a:pt x="1894827" y="1828800"/>
                  </a:lnTo>
                  <a:lnTo>
                    <a:pt x="1874939" y="1854200"/>
                  </a:lnTo>
                  <a:lnTo>
                    <a:pt x="1869490" y="1854200"/>
                  </a:lnTo>
                  <a:lnTo>
                    <a:pt x="1869490" y="1955800"/>
                  </a:lnTo>
                  <a:lnTo>
                    <a:pt x="1868589" y="1955800"/>
                  </a:lnTo>
                  <a:lnTo>
                    <a:pt x="1866595" y="1948561"/>
                  </a:lnTo>
                  <a:lnTo>
                    <a:pt x="1869490" y="1955800"/>
                  </a:lnTo>
                  <a:lnTo>
                    <a:pt x="1869490" y="1854200"/>
                  </a:lnTo>
                  <a:lnTo>
                    <a:pt x="1866925" y="1854200"/>
                  </a:lnTo>
                  <a:lnTo>
                    <a:pt x="1865096" y="1846199"/>
                  </a:lnTo>
                  <a:lnTo>
                    <a:pt x="1865096" y="1943163"/>
                  </a:lnTo>
                  <a:lnTo>
                    <a:pt x="1865007" y="1944624"/>
                  </a:lnTo>
                  <a:lnTo>
                    <a:pt x="1864474" y="1955800"/>
                  </a:lnTo>
                  <a:lnTo>
                    <a:pt x="1864575" y="1948561"/>
                  </a:lnTo>
                  <a:lnTo>
                    <a:pt x="1864652" y="1943735"/>
                  </a:lnTo>
                  <a:lnTo>
                    <a:pt x="1865007" y="1944624"/>
                  </a:lnTo>
                  <a:lnTo>
                    <a:pt x="1865083" y="1943163"/>
                  </a:lnTo>
                  <a:lnTo>
                    <a:pt x="1865096" y="1846199"/>
                  </a:lnTo>
                  <a:lnTo>
                    <a:pt x="1861121" y="1828800"/>
                  </a:lnTo>
                  <a:lnTo>
                    <a:pt x="1857832" y="1803400"/>
                  </a:lnTo>
                  <a:lnTo>
                    <a:pt x="1854644" y="1765300"/>
                  </a:lnTo>
                  <a:lnTo>
                    <a:pt x="1849158" y="1739900"/>
                  </a:lnTo>
                  <a:lnTo>
                    <a:pt x="1846160" y="1730616"/>
                  </a:lnTo>
                  <a:lnTo>
                    <a:pt x="1846160" y="1917700"/>
                  </a:lnTo>
                  <a:lnTo>
                    <a:pt x="1840738" y="1917700"/>
                  </a:lnTo>
                  <a:lnTo>
                    <a:pt x="1840077" y="1930400"/>
                  </a:lnTo>
                  <a:lnTo>
                    <a:pt x="1839887" y="1930400"/>
                  </a:lnTo>
                  <a:lnTo>
                    <a:pt x="1840141" y="1943163"/>
                  </a:lnTo>
                  <a:lnTo>
                    <a:pt x="1839442" y="1943163"/>
                  </a:lnTo>
                  <a:lnTo>
                    <a:pt x="1839010" y="1955800"/>
                  </a:lnTo>
                  <a:lnTo>
                    <a:pt x="1794941" y="1981200"/>
                  </a:lnTo>
                  <a:lnTo>
                    <a:pt x="1754085" y="2006600"/>
                  </a:lnTo>
                  <a:lnTo>
                    <a:pt x="1716951" y="2044700"/>
                  </a:lnTo>
                  <a:lnTo>
                    <a:pt x="1684058" y="2082800"/>
                  </a:lnTo>
                  <a:lnTo>
                    <a:pt x="1673199" y="2073351"/>
                  </a:lnTo>
                  <a:lnTo>
                    <a:pt x="1673199" y="2095525"/>
                  </a:lnTo>
                  <a:lnTo>
                    <a:pt x="1672450" y="2095525"/>
                  </a:lnTo>
                  <a:lnTo>
                    <a:pt x="1672450" y="2108200"/>
                  </a:lnTo>
                  <a:lnTo>
                    <a:pt x="1671789" y="2120900"/>
                  </a:lnTo>
                  <a:lnTo>
                    <a:pt x="1666938" y="2120900"/>
                  </a:lnTo>
                  <a:lnTo>
                    <a:pt x="1663382" y="2108200"/>
                  </a:lnTo>
                  <a:lnTo>
                    <a:pt x="1659813" y="2108200"/>
                  </a:lnTo>
                  <a:lnTo>
                    <a:pt x="1658454" y="2110371"/>
                  </a:lnTo>
                  <a:lnTo>
                    <a:pt x="1658454" y="3162300"/>
                  </a:lnTo>
                  <a:lnTo>
                    <a:pt x="1637919" y="3187700"/>
                  </a:lnTo>
                  <a:lnTo>
                    <a:pt x="1627543" y="3187700"/>
                  </a:lnTo>
                  <a:lnTo>
                    <a:pt x="1617027" y="3200400"/>
                  </a:lnTo>
                  <a:lnTo>
                    <a:pt x="1592834" y="3225800"/>
                  </a:lnTo>
                  <a:lnTo>
                    <a:pt x="1568373" y="3238500"/>
                  </a:lnTo>
                  <a:lnTo>
                    <a:pt x="1543646" y="3238500"/>
                  </a:lnTo>
                  <a:lnTo>
                    <a:pt x="1518691" y="3251200"/>
                  </a:lnTo>
                  <a:lnTo>
                    <a:pt x="1518323" y="3251200"/>
                  </a:lnTo>
                  <a:lnTo>
                    <a:pt x="1527149" y="3238500"/>
                  </a:lnTo>
                  <a:lnTo>
                    <a:pt x="1534261" y="3225800"/>
                  </a:lnTo>
                  <a:lnTo>
                    <a:pt x="1555572" y="3187700"/>
                  </a:lnTo>
                  <a:lnTo>
                    <a:pt x="1585836" y="3149600"/>
                  </a:lnTo>
                  <a:lnTo>
                    <a:pt x="1617853" y="3124200"/>
                  </a:lnTo>
                  <a:lnTo>
                    <a:pt x="1651558" y="3086100"/>
                  </a:lnTo>
                  <a:lnTo>
                    <a:pt x="1653400" y="3098800"/>
                  </a:lnTo>
                  <a:lnTo>
                    <a:pt x="1655013" y="3111500"/>
                  </a:lnTo>
                  <a:lnTo>
                    <a:pt x="1656346" y="3111500"/>
                  </a:lnTo>
                  <a:lnTo>
                    <a:pt x="1657375" y="3124200"/>
                  </a:lnTo>
                  <a:lnTo>
                    <a:pt x="1657908" y="3136900"/>
                  </a:lnTo>
                  <a:lnTo>
                    <a:pt x="1658200" y="3149600"/>
                  </a:lnTo>
                  <a:lnTo>
                    <a:pt x="1658340" y="3149600"/>
                  </a:lnTo>
                  <a:lnTo>
                    <a:pt x="1658454" y="3162300"/>
                  </a:lnTo>
                  <a:lnTo>
                    <a:pt x="1658454" y="2110371"/>
                  </a:lnTo>
                  <a:lnTo>
                    <a:pt x="1643862" y="2133600"/>
                  </a:lnTo>
                  <a:lnTo>
                    <a:pt x="1641589" y="2139975"/>
                  </a:lnTo>
                  <a:lnTo>
                    <a:pt x="1641589" y="2755900"/>
                  </a:lnTo>
                  <a:lnTo>
                    <a:pt x="1641538" y="2768600"/>
                  </a:lnTo>
                  <a:lnTo>
                    <a:pt x="1641449" y="2781300"/>
                  </a:lnTo>
                  <a:lnTo>
                    <a:pt x="1641386" y="2794000"/>
                  </a:lnTo>
                  <a:lnTo>
                    <a:pt x="1636661" y="2806115"/>
                  </a:lnTo>
                  <a:lnTo>
                    <a:pt x="1636661" y="3009900"/>
                  </a:lnTo>
                  <a:lnTo>
                    <a:pt x="1634693" y="3009900"/>
                  </a:lnTo>
                  <a:lnTo>
                    <a:pt x="1633499" y="2997200"/>
                  </a:lnTo>
                  <a:lnTo>
                    <a:pt x="1634490" y="2997200"/>
                  </a:lnTo>
                  <a:lnTo>
                    <a:pt x="1636661" y="3009900"/>
                  </a:lnTo>
                  <a:lnTo>
                    <a:pt x="1636661" y="2806115"/>
                  </a:lnTo>
                  <a:lnTo>
                    <a:pt x="1632483" y="2816834"/>
                  </a:lnTo>
                  <a:lnTo>
                    <a:pt x="1632483" y="2997200"/>
                  </a:lnTo>
                  <a:lnTo>
                    <a:pt x="1626323" y="2997200"/>
                  </a:lnTo>
                  <a:lnTo>
                    <a:pt x="1620291" y="3009900"/>
                  </a:lnTo>
                  <a:lnTo>
                    <a:pt x="1614297" y="3009900"/>
                  </a:lnTo>
                  <a:lnTo>
                    <a:pt x="1608353" y="3022600"/>
                  </a:lnTo>
                  <a:lnTo>
                    <a:pt x="1594916" y="3048000"/>
                  </a:lnTo>
                  <a:lnTo>
                    <a:pt x="1590408" y="3060700"/>
                  </a:lnTo>
                  <a:lnTo>
                    <a:pt x="1587601" y="3060700"/>
                  </a:lnTo>
                  <a:lnTo>
                    <a:pt x="1598079" y="3035300"/>
                  </a:lnTo>
                  <a:lnTo>
                    <a:pt x="1608505" y="3009900"/>
                  </a:lnTo>
                  <a:lnTo>
                    <a:pt x="1618856" y="2997200"/>
                  </a:lnTo>
                  <a:lnTo>
                    <a:pt x="1629232" y="2971800"/>
                  </a:lnTo>
                  <a:lnTo>
                    <a:pt x="1630718" y="2984500"/>
                  </a:lnTo>
                  <a:lnTo>
                    <a:pt x="1632483" y="2997200"/>
                  </a:lnTo>
                  <a:lnTo>
                    <a:pt x="1632483" y="2816834"/>
                  </a:lnTo>
                  <a:lnTo>
                    <a:pt x="1631480" y="2819400"/>
                  </a:lnTo>
                  <a:lnTo>
                    <a:pt x="1621891" y="2844800"/>
                  </a:lnTo>
                  <a:lnTo>
                    <a:pt x="1612455" y="2870200"/>
                  </a:lnTo>
                  <a:lnTo>
                    <a:pt x="1603044" y="2882900"/>
                  </a:lnTo>
                  <a:lnTo>
                    <a:pt x="1583855" y="2933700"/>
                  </a:lnTo>
                  <a:lnTo>
                    <a:pt x="1564881" y="2984500"/>
                  </a:lnTo>
                  <a:lnTo>
                    <a:pt x="1546148" y="3022600"/>
                  </a:lnTo>
                  <a:lnTo>
                    <a:pt x="1527644" y="3073400"/>
                  </a:lnTo>
                  <a:lnTo>
                    <a:pt x="1511820" y="3106369"/>
                  </a:lnTo>
                  <a:lnTo>
                    <a:pt x="1511820" y="3251200"/>
                  </a:lnTo>
                  <a:lnTo>
                    <a:pt x="1510792" y="3263900"/>
                  </a:lnTo>
                  <a:lnTo>
                    <a:pt x="1509483" y="3263900"/>
                  </a:lnTo>
                  <a:lnTo>
                    <a:pt x="1511820" y="3251200"/>
                  </a:lnTo>
                  <a:lnTo>
                    <a:pt x="1511820" y="3106369"/>
                  </a:lnTo>
                  <a:lnTo>
                    <a:pt x="1509356" y="3111500"/>
                  </a:lnTo>
                  <a:lnTo>
                    <a:pt x="1504911" y="3111500"/>
                  </a:lnTo>
                  <a:lnTo>
                    <a:pt x="1504911" y="3263900"/>
                  </a:lnTo>
                  <a:lnTo>
                    <a:pt x="1503057" y="3276600"/>
                  </a:lnTo>
                  <a:lnTo>
                    <a:pt x="1500657" y="3276600"/>
                  </a:lnTo>
                  <a:lnTo>
                    <a:pt x="1504911" y="3263900"/>
                  </a:lnTo>
                  <a:lnTo>
                    <a:pt x="1504911" y="3111500"/>
                  </a:lnTo>
                  <a:lnTo>
                    <a:pt x="1503959" y="3111500"/>
                  </a:lnTo>
                  <a:lnTo>
                    <a:pt x="1498561" y="3124200"/>
                  </a:lnTo>
                  <a:lnTo>
                    <a:pt x="1493786" y="3124200"/>
                  </a:lnTo>
                  <a:lnTo>
                    <a:pt x="1468069" y="3149600"/>
                  </a:lnTo>
                  <a:lnTo>
                    <a:pt x="1441335" y="3175000"/>
                  </a:lnTo>
                  <a:lnTo>
                    <a:pt x="1413497" y="3200400"/>
                  </a:lnTo>
                  <a:lnTo>
                    <a:pt x="1384515" y="3225800"/>
                  </a:lnTo>
                  <a:lnTo>
                    <a:pt x="1378115" y="3213100"/>
                  </a:lnTo>
                  <a:lnTo>
                    <a:pt x="1365262" y="3213100"/>
                  </a:lnTo>
                  <a:lnTo>
                    <a:pt x="1324851" y="3187700"/>
                  </a:lnTo>
                  <a:lnTo>
                    <a:pt x="1285913" y="3162300"/>
                  </a:lnTo>
                  <a:lnTo>
                    <a:pt x="1247216" y="3124200"/>
                  </a:lnTo>
                  <a:lnTo>
                    <a:pt x="1207579" y="3098800"/>
                  </a:lnTo>
                  <a:lnTo>
                    <a:pt x="1198753" y="3060700"/>
                  </a:lnTo>
                  <a:lnTo>
                    <a:pt x="1181214" y="3009900"/>
                  </a:lnTo>
                  <a:lnTo>
                    <a:pt x="1156906" y="2971800"/>
                  </a:lnTo>
                  <a:lnTo>
                    <a:pt x="1127760" y="2933700"/>
                  </a:lnTo>
                  <a:lnTo>
                    <a:pt x="1095730" y="2895600"/>
                  </a:lnTo>
                  <a:lnTo>
                    <a:pt x="1030757" y="2819400"/>
                  </a:lnTo>
                  <a:lnTo>
                    <a:pt x="1001699" y="2781300"/>
                  </a:lnTo>
                  <a:lnTo>
                    <a:pt x="991628" y="2768600"/>
                  </a:lnTo>
                  <a:lnTo>
                    <a:pt x="981557" y="2755900"/>
                  </a:lnTo>
                  <a:lnTo>
                    <a:pt x="980363" y="2755900"/>
                  </a:lnTo>
                  <a:lnTo>
                    <a:pt x="982535" y="2743200"/>
                  </a:lnTo>
                  <a:lnTo>
                    <a:pt x="984783" y="2743200"/>
                  </a:lnTo>
                  <a:lnTo>
                    <a:pt x="999947" y="2692400"/>
                  </a:lnTo>
                  <a:lnTo>
                    <a:pt x="1016622" y="2641600"/>
                  </a:lnTo>
                  <a:lnTo>
                    <a:pt x="1035939" y="2590800"/>
                  </a:lnTo>
                  <a:lnTo>
                    <a:pt x="1059002" y="2552700"/>
                  </a:lnTo>
                  <a:lnTo>
                    <a:pt x="1086916" y="2501900"/>
                  </a:lnTo>
                  <a:lnTo>
                    <a:pt x="1095336" y="2501900"/>
                  </a:lnTo>
                  <a:lnTo>
                    <a:pt x="1103871" y="2489200"/>
                  </a:lnTo>
                  <a:lnTo>
                    <a:pt x="1112507" y="2476500"/>
                  </a:lnTo>
                  <a:lnTo>
                    <a:pt x="1127798" y="2476500"/>
                  </a:lnTo>
                  <a:lnTo>
                    <a:pt x="1134325" y="2463800"/>
                  </a:lnTo>
                  <a:lnTo>
                    <a:pt x="1164056" y="2463800"/>
                  </a:lnTo>
                  <a:lnTo>
                    <a:pt x="1178737" y="2451100"/>
                  </a:lnTo>
                  <a:lnTo>
                    <a:pt x="1191526" y="2438400"/>
                  </a:lnTo>
                  <a:lnTo>
                    <a:pt x="1202702" y="2425700"/>
                  </a:lnTo>
                  <a:lnTo>
                    <a:pt x="1227797" y="2451100"/>
                  </a:lnTo>
                  <a:lnTo>
                    <a:pt x="1247838" y="2501900"/>
                  </a:lnTo>
                  <a:lnTo>
                    <a:pt x="1263904" y="2540000"/>
                  </a:lnTo>
                  <a:lnTo>
                    <a:pt x="1277099" y="2578100"/>
                  </a:lnTo>
                  <a:lnTo>
                    <a:pt x="1290535" y="2603500"/>
                  </a:lnTo>
                  <a:lnTo>
                    <a:pt x="1306106" y="2616200"/>
                  </a:lnTo>
                  <a:lnTo>
                    <a:pt x="1324368" y="2641600"/>
                  </a:lnTo>
                  <a:lnTo>
                    <a:pt x="1345882" y="2667000"/>
                  </a:lnTo>
                  <a:lnTo>
                    <a:pt x="1385608" y="2679700"/>
                  </a:lnTo>
                  <a:lnTo>
                    <a:pt x="1436624" y="2679700"/>
                  </a:lnTo>
                  <a:lnTo>
                    <a:pt x="1392796" y="2667000"/>
                  </a:lnTo>
                  <a:lnTo>
                    <a:pt x="1356398" y="2654312"/>
                  </a:lnTo>
                  <a:lnTo>
                    <a:pt x="1326515" y="2628900"/>
                  </a:lnTo>
                  <a:lnTo>
                    <a:pt x="1302461" y="2590800"/>
                  </a:lnTo>
                  <a:lnTo>
                    <a:pt x="1312011" y="2603500"/>
                  </a:lnTo>
                  <a:lnTo>
                    <a:pt x="1322489" y="2616200"/>
                  </a:lnTo>
                  <a:lnTo>
                    <a:pt x="1333982" y="2628900"/>
                  </a:lnTo>
                  <a:lnTo>
                    <a:pt x="1346631" y="2641600"/>
                  </a:lnTo>
                  <a:lnTo>
                    <a:pt x="1386852" y="2654312"/>
                  </a:lnTo>
                  <a:lnTo>
                    <a:pt x="1346225" y="2628900"/>
                  </a:lnTo>
                  <a:lnTo>
                    <a:pt x="1314272" y="2590800"/>
                  </a:lnTo>
                  <a:lnTo>
                    <a:pt x="1289710" y="2540000"/>
                  </a:lnTo>
                  <a:lnTo>
                    <a:pt x="1278953" y="2514600"/>
                  </a:lnTo>
                  <a:lnTo>
                    <a:pt x="1268882" y="2489200"/>
                  </a:lnTo>
                  <a:lnTo>
                    <a:pt x="1258100" y="2451100"/>
                  </a:lnTo>
                  <a:lnTo>
                    <a:pt x="1245235" y="2425700"/>
                  </a:lnTo>
                  <a:lnTo>
                    <a:pt x="1230426" y="2425700"/>
                  </a:lnTo>
                  <a:lnTo>
                    <a:pt x="1229614" y="2413000"/>
                  </a:lnTo>
                  <a:lnTo>
                    <a:pt x="1260335" y="2425700"/>
                  </a:lnTo>
                  <a:lnTo>
                    <a:pt x="1288846" y="2438400"/>
                  </a:lnTo>
                  <a:lnTo>
                    <a:pt x="1316266" y="2463800"/>
                  </a:lnTo>
                  <a:lnTo>
                    <a:pt x="1345361" y="2476500"/>
                  </a:lnTo>
                  <a:lnTo>
                    <a:pt x="1363865" y="2489200"/>
                  </a:lnTo>
                  <a:lnTo>
                    <a:pt x="1383004" y="2489200"/>
                  </a:lnTo>
                  <a:lnTo>
                    <a:pt x="1402613" y="2501900"/>
                  </a:lnTo>
                  <a:lnTo>
                    <a:pt x="1422539" y="2501900"/>
                  </a:lnTo>
                  <a:lnTo>
                    <a:pt x="1451597" y="2489200"/>
                  </a:lnTo>
                  <a:lnTo>
                    <a:pt x="1479372" y="2489200"/>
                  </a:lnTo>
                  <a:lnTo>
                    <a:pt x="1506245" y="2476500"/>
                  </a:lnTo>
                  <a:lnTo>
                    <a:pt x="1532610" y="2451100"/>
                  </a:lnTo>
                  <a:lnTo>
                    <a:pt x="1556689" y="2501900"/>
                  </a:lnTo>
                  <a:lnTo>
                    <a:pt x="1580896" y="2540000"/>
                  </a:lnTo>
                  <a:lnTo>
                    <a:pt x="1605280" y="2578100"/>
                  </a:lnTo>
                  <a:lnTo>
                    <a:pt x="1629879" y="2616200"/>
                  </a:lnTo>
                  <a:lnTo>
                    <a:pt x="1626463" y="2616200"/>
                  </a:lnTo>
                  <a:lnTo>
                    <a:pt x="1627771" y="2628900"/>
                  </a:lnTo>
                  <a:lnTo>
                    <a:pt x="1634528" y="2667000"/>
                  </a:lnTo>
                  <a:lnTo>
                    <a:pt x="1639163" y="2705100"/>
                  </a:lnTo>
                  <a:lnTo>
                    <a:pt x="1641589" y="2755900"/>
                  </a:lnTo>
                  <a:lnTo>
                    <a:pt x="1641589" y="2139975"/>
                  </a:lnTo>
                  <a:lnTo>
                    <a:pt x="1630260" y="2171700"/>
                  </a:lnTo>
                  <a:lnTo>
                    <a:pt x="1619173" y="2197100"/>
                  </a:lnTo>
                  <a:lnTo>
                    <a:pt x="1612049" y="2229205"/>
                  </a:lnTo>
                  <a:lnTo>
                    <a:pt x="1612049" y="2501900"/>
                  </a:lnTo>
                  <a:lnTo>
                    <a:pt x="1611096" y="2501900"/>
                  </a:lnTo>
                  <a:lnTo>
                    <a:pt x="1610334" y="2489200"/>
                  </a:lnTo>
                  <a:lnTo>
                    <a:pt x="1612049" y="2501900"/>
                  </a:lnTo>
                  <a:lnTo>
                    <a:pt x="1612049" y="2229205"/>
                  </a:lnTo>
                  <a:lnTo>
                    <a:pt x="1610715" y="2235200"/>
                  </a:lnTo>
                  <a:lnTo>
                    <a:pt x="1608924" y="2235200"/>
                  </a:lnTo>
                  <a:lnTo>
                    <a:pt x="1608924" y="2489200"/>
                  </a:lnTo>
                  <a:lnTo>
                    <a:pt x="1608378" y="2489200"/>
                  </a:lnTo>
                  <a:lnTo>
                    <a:pt x="1607146" y="2476500"/>
                  </a:lnTo>
                  <a:lnTo>
                    <a:pt x="1605991" y="2463800"/>
                  </a:lnTo>
                  <a:lnTo>
                    <a:pt x="1596898" y="2451100"/>
                  </a:lnTo>
                  <a:lnTo>
                    <a:pt x="1587792" y="2438400"/>
                  </a:lnTo>
                  <a:lnTo>
                    <a:pt x="1581619" y="2438400"/>
                  </a:lnTo>
                  <a:lnTo>
                    <a:pt x="1588401" y="2425700"/>
                  </a:lnTo>
                  <a:lnTo>
                    <a:pt x="1602092" y="2425700"/>
                  </a:lnTo>
                  <a:lnTo>
                    <a:pt x="1603959" y="2451100"/>
                  </a:lnTo>
                  <a:lnTo>
                    <a:pt x="1606232" y="2463800"/>
                  </a:lnTo>
                  <a:lnTo>
                    <a:pt x="1608924" y="2489200"/>
                  </a:lnTo>
                  <a:lnTo>
                    <a:pt x="1608924" y="2235200"/>
                  </a:lnTo>
                  <a:lnTo>
                    <a:pt x="1605381" y="2235200"/>
                  </a:lnTo>
                  <a:lnTo>
                    <a:pt x="1605381" y="2273300"/>
                  </a:lnTo>
                  <a:lnTo>
                    <a:pt x="1605305" y="2286000"/>
                  </a:lnTo>
                  <a:lnTo>
                    <a:pt x="1603184" y="2286000"/>
                  </a:lnTo>
                  <a:lnTo>
                    <a:pt x="1602066" y="2298700"/>
                  </a:lnTo>
                  <a:lnTo>
                    <a:pt x="1601228" y="2311400"/>
                  </a:lnTo>
                  <a:lnTo>
                    <a:pt x="1600644" y="2324100"/>
                  </a:lnTo>
                  <a:lnTo>
                    <a:pt x="1600301" y="2336800"/>
                  </a:lnTo>
                  <a:lnTo>
                    <a:pt x="1599539" y="2349500"/>
                  </a:lnTo>
                  <a:lnTo>
                    <a:pt x="1599577" y="2388616"/>
                  </a:lnTo>
                  <a:lnTo>
                    <a:pt x="1600403" y="2400300"/>
                  </a:lnTo>
                  <a:lnTo>
                    <a:pt x="1599755" y="2400300"/>
                  </a:lnTo>
                  <a:lnTo>
                    <a:pt x="1599577" y="2391346"/>
                  </a:lnTo>
                  <a:lnTo>
                    <a:pt x="1599526" y="2387600"/>
                  </a:lnTo>
                  <a:lnTo>
                    <a:pt x="1572780" y="2387600"/>
                  </a:lnTo>
                  <a:lnTo>
                    <a:pt x="1563992" y="2400300"/>
                  </a:lnTo>
                  <a:lnTo>
                    <a:pt x="1539938" y="2349500"/>
                  </a:lnTo>
                  <a:lnTo>
                    <a:pt x="1527835" y="2336800"/>
                  </a:lnTo>
                  <a:lnTo>
                    <a:pt x="1519567" y="2319540"/>
                  </a:lnTo>
                  <a:lnTo>
                    <a:pt x="1519567" y="2438400"/>
                  </a:lnTo>
                  <a:lnTo>
                    <a:pt x="1517700" y="2438400"/>
                  </a:lnTo>
                  <a:lnTo>
                    <a:pt x="1510639" y="2425700"/>
                  </a:lnTo>
                  <a:lnTo>
                    <a:pt x="1492135" y="2425700"/>
                  </a:lnTo>
                  <a:lnTo>
                    <a:pt x="1477022" y="2438400"/>
                  </a:lnTo>
                  <a:lnTo>
                    <a:pt x="1397812" y="2438400"/>
                  </a:lnTo>
                  <a:lnTo>
                    <a:pt x="1359636" y="2425700"/>
                  </a:lnTo>
                  <a:lnTo>
                    <a:pt x="1342097" y="2413000"/>
                  </a:lnTo>
                  <a:lnTo>
                    <a:pt x="1324571" y="2400300"/>
                  </a:lnTo>
                  <a:lnTo>
                    <a:pt x="1305090" y="2387600"/>
                  </a:lnTo>
                  <a:lnTo>
                    <a:pt x="1285621" y="2374900"/>
                  </a:lnTo>
                  <a:lnTo>
                    <a:pt x="1263243" y="2374900"/>
                  </a:lnTo>
                  <a:lnTo>
                    <a:pt x="1284579" y="2362200"/>
                  </a:lnTo>
                  <a:lnTo>
                    <a:pt x="1372958" y="2336800"/>
                  </a:lnTo>
                  <a:lnTo>
                    <a:pt x="1417535" y="2311400"/>
                  </a:lnTo>
                  <a:lnTo>
                    <a:pt x="1424686" y="2311400"/>
                  </a:lnTo>
                  <a:lnTo>
                    <a:pt x="1420837" y="2298700"/>
                  </a:lnTo>
                  <a:lnTo>
                    <a:pt x="1425257" y="2298700"/>
                  </a:lnTo>
                  <a:lnTo>
                    <a:pt x="1426908" y="2286000"/>
                  </a:lnTo>
                  <a:lnTo>
                    <a:pt x="1425130" y="2286000"/>
                  </a:lnTo>
                  <a:lnTo>
                    <a:pt x="1423949" y="2273300"/>
                  </a:lnTo>
                  <a:lnTo>
                    <a:pt x="1327404" y="2273300"/>
                  </a:lnTo>
                  <a:lnTo>
                    <a:pt x="1295323" y="2286000"/>
                  </a:lnTo>
                  <a:lnTo>
                    <a:pt x="1264132" y="2298700"/>
                  </a:lnTo>
                  <a:lnTo>
                    <a:pt x="1266990" y="2286000"/>
                  </a:lnTo>
                  <a:lnTo>
                    <a:pt x="1263167" y="2286000"/>
                  </a:lnTo>
                  <a:lnTo>
                    <a:pt x="1259319" y="2298700"/>
                  </a:lnTo>
                  <a:lnTo>
                    <a:pt x="1250810" y="2303043"/>
                  </a:lnTo>
                  <a:lnTo>
                    <a:pt x="1250810" y="2374900"/>
                  </a:lnTo>
                  <a:lnTo>
                    <a:pt x="1247775" y="2387600"/>
                  </a:lnTo>
                  <a:lnTo>
                    <a:pt x="1241894" y="2387600"/>
                  </a:lnTo>
                  <a:lnTo>
                    <a:pt x="1250810" y="2374900"/>
                  </a:lnTo>
                  <a:lnTo>
                    <a:pt x="1250810" y="2303043"/>
                  </a:lnTo>
                  <a:lnTo>
                    <a:pt x="1209497" y="2324100"/>
                  </a:lnTo>
                  <a:lnTo>
                    <a:pt x="1194854" y="2331974"/>
                  </a:lnTo>
                  <a:lnTo>
                    <a:pt x="1194854" y="2425700"/>
                  </a:lnTo>
                  <a:lnTo>
                    <a:pt x="1181925" y="2438400"/>
                  </a:lnTo>
                  <a:lnTo>
                    <a:pt x="1168069" y="2438400"/>
                  </a:lnTo>
                  <a:lnTo>
                    <a:pt x="1153388" y="2451100"/>
                  </a:lnTo>
                  <a:lnTo>
                    <a:pt x="1146581" y="2451100"/>
                  </a:lnTo>
                  <a:lnTo>
                    <a:pt x="1155242" y="2438400"/>
                  </a:lnTo>
                  <a:lnTo>
                    <a:pt x="1164005" y="2438400"/>
                  </a:lnTo>
                  <a:lnTo>
                    <a:pt x="1172895" y="2425700"/>
                  </a:lnTo>
                  <a:lnTo>
                    <a:pt x="1178318" y="2425700"/>
                  </a:lnTo>
                  <a:lnTo>
                    <a:pt x="1181087" y="2413000"/>
                  </a:lnTo>
                  <a:lnTo>
                    <a:pt x="1182077" y="2413000"/>
                  </a:lnTo>
                  <a:lnTo>
                    <a:pt x="1186903" y="2425700"/>
                  </a:lnTo>
                  <a:lnTo>
                    <a:pt x="1194854" y="2425700"/>
                  </a:lnTo>
                  <a:lnTo>
                    <a:pt x="1194854" y="2331974"/>
                  </a:lnTo>
                  <a:lnTo>
                    <a:pt x="1162202" y="2349500"/>
                  </a:lnTo>
                  <a:lnTo>
                    <a:pt x="1117460" y="2387600"/>
                  </a:lnTo>
                  <a:lnTo>
                    <a:pt x="1075334" y="2425700"/>
                  </a:lnTo>
                  <a:lnTo>
                    <a:pt x="1067930" y="2400300"/>
                  </a:lnTo>
                  <a:lnTo>
                    <a:pt x="1061427" y="2387600"/>
                  </a:lnTo>
                  <a:lnTo>
                    <a:pt x="1056373" y="2374900"/>
                  </a:lnTo>
                  <a:lnTo>
                    <a:pt x="1053338" y="2362200"/>
                  </a:lnTo>
                  <a:lnTo>
                    <a:pt x="1052525" y="2362200"/>
                  </a:lnTo>
                  <a:lnTo>
                    <a:pt x="1053071" y="2349500"/>
                  </a:lnTo>
                  <a:lnTo>
                    <a:pt x="1057224" y="2337041"/>
                  </a:lnTo>
                  <a:lnTo>
                    <a:pt x="1057300" y="2336800"/>
                  </a:lnTo>
                  <a:lnTo>
                    <a:pt x="1065161" y="2324100"/>
                  </a:lnTo>
                  <a:lnTo>
                    <a:pt x="1077188" y="2311400"/>
                  </a:lnTo>
                  <a:lnTo>
                    <a:pt x="1095717" y="2286000"/>
                  </a:lnTo>
                  <a:lnTo>
                    <a:pt x="1104976" y="2273300"/>
                  </a:lnTo>
                  <a:lnTo>
                    <a:pt x="1136878" y="2247900"/>
                  </a:lnTo>
                  <a:lnTo>
                    <a:pt x="1170216" y="2235200"/>
                  </a:lnTo>
                  <a:lnTo>
                    <a:pt x="1202321" y="2209800"/>
                  </a:lnTo>
                  <a:lnTo>
                    <a:pt x="1222451" y="2184400"/>
                  </a:lnTo>
                  <a:lnTo>
                    <a:pt x="1239812" y="2171700"/>
                  </a:lnTo>
                  <a:lnTo>
                    <a:pt x="1255191" y="2146300"/>
                  </a:lnTo>
                  <a:lnTo>
                    <a:pt x="1290688" y="2082800"/>
                  </a:lnTo>
                  <a:lnTo>
                    <a:pt x="1314259" y="2057400"/>
                  </a:lnTo>
                  <a:lnTo>
                    <a:pt x="1341907" y="2032000"/>
                  </a:lnTo>
                  <a:lnTo>
                    <a:pt x="1374914" y="2019300"/>
                  </a:lnTo>
                  <a:lnTo>
                    <a:pt x="1374584" y="2032000"/>
                  </a:lnTo>
                  <a:lnTo>
                    <a:pt x="1373759" y="2070100"/>
                  </a:lnTo>
                  <a:lnTo>
                    <a:pt x="1376718" y="2120900"/>
                  </a:lnTo>
                  <a:lnTo>
                    <a:pt x="1380794" y="2159000"/>
                  </a:lnTo>
                  <a:lnTo>
                    <a:pt x="1394599" y="2209800"/>
                  </a:lnTo>
                  <a:lnTo>
                    <a:pt x="1415275" y="2260600"/>
                  </a:lnTo>
                  <a:lnTo>
                    <a:pt x="1423949" y="2273300"/>
                  </a:lnTo>
                  <a:lnTo>
                    <a:pt x="1440764" y="2311400"/>
                  </a:lnTo>
                  <a:lnTo>
                    <a:pt x="1468958" y="2349500"/>
                  </a:lnTo>
                  <a:lnTo>
                    <a:pt x="1503222" y="2413000"/>
                  </a:lnTo>
                  <a:lnTo>
                    <a:pt x="1519567" y="2438400"/>
                  </a:lnTo>
                  <a:lnTo>
                    <a:pt x="1519567" y="2319540"/>
                  </a:lnTo>
                  <a:lnTo>
                    <a:pt x="1515668" y="2311400"/>
                  </a:lnTo>
                  <a:lnTo>
                    <a:pt x="1488833" y="2260600"/>
                  </a:lnTo>
                  <a:lnTo>
                    <a:pt x="1465846" y="2222500"/>
                  </a:lnTo>
                  <a:lnTo>
                    <a:pt x="1447304" y="2171700"/>
                  </a:lnTo>
                  <a:lnTo>
                    <a:pt x="1433830" y="2120900"/>
                  </a:lnTo>
                  <a:lnTo>
                    <a:pt x="1439938" y="2120900"/>
                  </a:lnTo>
                  <a:lnTo>
                    <a:pt x="1447990" y="2133600"/>
                  </a:lnTo>
                  <a:lnTo>
                    <a:pt x="1454340" y="2133600"/>
                  </a:lnTo>
                  <a:lnTo>
                    <a:pt x="1454658" y="2146300"/>
                  </a:lnTo>
                  <a:lnTo>
                    <a:pt x="1453680" y="2146300"/>
                  </a:lnTo>
                  <a:lnTo>
                    <a:pt x="1453222" y="2159000"/>
                  </a:lnTo>
                  <a:lnTo>
                    <a:pt x="1453388" y="2159000"/>
                  </a:lnTo>
                  <a:lnTo>
                    <a:pt x="1454264" y="2171700"/>
                  </a:lnTo>
                  <a:lnTo>
                    <a:pt x="1463065" y="2184400"/>
                  </a:lnTo>
                  <a:lnTo>
                    <a:pt x="1496809" y="2222500"/>
                  </a:lnTo>
                  <a:lnTo>
                    <a:pt x="1538211" y="2247900"/>
                  </a:lnTo>
                  <a:lnTo>
                    <a:pt x="1582470" y="2273300"/>
                  </a:lnTo>
                  <a:lnTo>
                    <a:pt x="1605381" y="2273300"/>
                  </a:lnTo>
                  <a:lnTo>
                    <a:pt x="1605381" y="2235200"/>
                  </a:lnTo>
                  <a:lnTo>
                    <a:pt x="1602193" y="2235200"/>
                  </a:lnTo>
                  <a:lnTo>
                    <a:pt x="1597799" y="2222500"/>
                  </a:lnTo>
                  <a:lnTo>
                    <a:pt x="1573530" y="2222500"/>
                  </a:lnTo>
                  <a:lnTo>
                    <a:pt x="1546821" y="2209800"/>
                  </a:lnTo>
                  <a:lnTo>
                    <a:pt x="1522056" y="2197100"/>
                  </a:lnTo>
                  <a:lnTo>
                    <a:pt x="1503591" y="2171700"/>
                  </a:lnTo>
                  <a:lnTo>
                    <a:pt x="1496987" y="2159000"/>
                  </a:lnTo>
                  <a:lnTo>
                    <a:pt x="1492173" y="2159000"/>
                  </a:lnTo>
                  <a:lnTo>
                    <a:pt x="1488973" y="2146300"/>
                  </a:lnTo>
                  <a:lnTo>
                    <a:pt x="1487170" y="2133600"/>
                  </a:lnTo>
                  <a:lnTo>
                    <a:pt x="1488567" y="2133600"/>
                  </a:lnTo>
                  <a:lnTo>
                    <a:pt x="1512430" y="2120900"/>
                  </a:lnTo>
                  <a:lnTo>
                    <a:pt x="1521510" y="2108200"/>
                  </a:lnTo>
                  <a:lnTo>
                    <a:pt x="1530565" y="2095525"/>
                  </a:lnTo>
                  <a:lnTo>
                    <a:pt x="1544574" y="2082800"/>
                  </a:lnTo>
                  <a:lnTo>
                    <a:pt x="1556092" y="2057400"/>
                  </a:lnTo>
                  <a:lnTo>
                    <a:pt x="1569656" y="2057400"/>
                  </a:lnTo>
                  <a:lnTo>
                    <a:pt x="1672450" y="2108200"/>
                  </a:lnTo>
                  <a:lnTo>
                    <a:pt x="1672450" y="2095525"/>
                  </a:lnTo>
                  <a:lnTo>
                    <a:pt x="1671853" y="2095525"/>
                  </a:lnTo>
                  <a:lnTo>
                    <a:pt x="1639023" y="2070100"/>
                  </a:lnTo>
                  <a:lnTo>
                    <a:pt x="1640827" y="2070100"/>
                  </a:lnTo>
                  <a:lnTo>
                    <a:pt x="1673199" y="2095525"/>
                  </a:lnTo>
                  <a:lnTo>
                    <a:pt x="1673199" y="2073351"/>
                  </a:lnTo>
                  <a:lnTo>
                    <a:pt x="1654898" y="2057400"/>
                  </a:lnTo>
                  <a:lnTo>
                    <a:pt x="1640128" y="2057400"/>
                  </a:lnTo>
                  <a:lnTo>
                    <a:pt x="1625257" y="2044700"/>
                  </a:lnTo>
                  <a:lnTo>
                    <a:pt x="1619846" y="2044700"/>
                  </a:lnTo>
                  <a:lnTo>
                    <a:pt x="1614322" y="2057400"/>
                  </a:lnTo>
                  <a:lnTo>
                    <a:pt x="1611388" y="2057400"/>
                  </a:lnTo>
                  <a:lnTo>
                    <a:pt x="1605673" y="2057400"/>
                  </a:lnTo>
                  <a:lnTo>
                    <a:pt x="1618513" y="2044700"/>
                  </a:lnTo>
                  <a:lnTo>
                    <a:pt x="1630857" y="2032000"/>
                  </a:lnTo>
                  <a:lnTo>
                    <a:pt x="1642948" y="2032000"/>
                  </a:lnTo>
                  <a:lnTo>
                    <a:pt x="1655051" y="2019300"/>
                  </a:lnTo>
                  <a:lnTo>
                    <a:pt x="1678432" y="1993900"/>
                  </a:lnTo>
                  <a:lnTo>
                    <a:pt x="1707083" y="1981200"/>
                  </a:lnTo>
                  <a:lnTo>
                    <a:pt x="1736877" y="1981200"/>
                  </a:lnTo>
                  <a:lnTo>
                    <a:pt x="1763674" y="1993900"/>
                  </a:lnTo>
                  <a:lnTo>
                    <a:pt x="1764766" y="1993900"/>
                  </a:lnTo>
                  <a:lnTo>
                    <a:pt x="1750110" y="1981200"/>
                  </a:lnTo>
                  <a:lnTo>
                    <a:pt x="1735455" y="1968500"/>
                  </a:lnTo>
                  <a:lnTo>
                    <a:pt x="1704086" y="1968500"/>
                  </a:lnTo>
                  <a:lnTo>
                    <a:pt x="1671904" y="1993900"/>
                  </a:lnTo>
                  <a:lnTo>
                    <a:pt x="1632864" y="2019300"/>
                  </a:lnTo>
                  <a:lnTo>
                    <a:pt x="1610131" y="2032000"/>
                  </a:lnTo>
                  <a:lnTo>
                    <a:pt x="1606435" y="2032000"/>
                  </a:lnTo>
                  <a:lnTo>
                    <a:pt x="1619262" y="2019300"/>
                  </a:lnTo>
                  <a:lnTo>
                    <a:pt x="1632864" y="2019300"/>
                  </a:lnTo>
                  <a:lnTo>
                    <a:pt x="1655813" y="1993900"/>
                  </a:lnTo>
                  <a:lnTo>
                    <a:pt x="1679194" y="1968500"/>
                  </a:lnTo>
                  <a:lnTo>
                    <a:pt x="1707845" y="1955800"/>
                  </a:lnTo>
                  <a:lnTo>
                    <a:pt x="1737639" y="1955800"/>
                  </a:lnTo>
                  <a:lnTo>
                    <a:pt x="1764436" y="1968500"/>
                  </a:lnTo>
                  <a:lnTo>
                    <a:pt x="1765515" y="1968500"/>
                  </a:lnTo>
                  <a:lnTo>
                    <a:pt x="1748548" y="1955800"/>
                  </a:lnTo>
                  <a:lnTo>
                    <a:pt x="1731683" y="1943163"/>
                  </a:lnTo>
                  <a:lnTo>
                    <a:pt x="1731314" y="1943163"/>
                  </a:lnTo>
                  <a:lnTo>
                    <a:pt x="1695119" y="1955800"/>
                  </a:lnTo>
                  <a:lnTo>
                    <a:pt x="1658099" y="1981200"/>
                  </a:lnTo>
                  <a:lnTo>
                    <a:pt x="1622425" y="2006600"/>
                  </a:lnTo>
                  <a:lnTo>
                    <a:pt x="1590001" y="2019300"/>
                  </a:lnTo>
                  <a:lnTo>
                    <a:pt x="1572679" y="2019300"/>
                  </a:lnTo>
                  <a:lnTo>
                    <a:pt x="1567815" y="2032000"/>
                  </a:lnTo>
                  <a:lnTo>
                    <a:pt x="1564233" y="2032000"/>
                  </a:lnTo>
                  <a:lnTo>
                    <a:pt x="1568792" y="2019300"/>
                  </a:lnTo>
                  <a:lnTo>
                    <a:pt x="1573339" y="2006600"/>
                  </a:lnTo>
                  <a:lnTo>
                    <a:pt x="1577975" y="1993900"/>
                  </a:lnTo>
                  <a:lnTo>
                    <a:pt x="1582610" y="1981200"/>
                  </a:lnTo>
                  <a:lnTo>
                    <a:pt x="1592783" y="1968500"/>
                  </a:lnTo>
                  <a:lnTo>
                    <a:pt x="1604543" y="1943163"/>
                  </a:lnTo>
                  <a:lnTo>
                    <a:pt x="1618373" y="1930400"/>
                  </a:lnTo>
                  <a:lnTo>
                    <a:pt x="1634197" y="1905000"/>
                  </a:lnTo>
                  <a:lnTo>
                    <a:pt x="1650212" y="1892300"/>
                  </a:lnTo>
                  <a:lnTo>
                    <a:pt x="1679016" y="1854200"/>
                  </a:lnTo>
                  <a:lnTo>
                    <a:pt x="1688287" y="1816100"/>
                  </a:lnTo>
                  <a:lnTo>
                    <a:pt x="1695107" y="1752600"/>
                  </a:lnTo>
                  <a:lnTo>
                    <a:pt x="1695221" y="1739900"/>
                  </a:lnTo>
                  <a:lnTo>
                    <a:pt x="1694827" y="1727200"/>
                  </a:lnTo>
                  <a:lnTo>
                    <a:pt x="1693964" y="1714512"/>
                  </a:lnTo>
                  <a:lnTo>
                    <a:pt x="1689989" y="1714512"/>
                  </a:lnTo>
                  <a:lnTo>
                    <a:pt x="1682927" y="1739900"/>
                  </a:lnTo>
                  <a:lnTo>
                    <a:pt x="1675980" y="1765300"/>
                  </a:lnTo>
                  <a:lnTo>
                    <a:pt x="1667675" y="1790700"/>
                  </a:lnTo>
                  <a:lnTo>
                    <a:pt x="1656524" y="1816100"/>
                  </a:lnTo>
                  <a:lnTo>
                    <a:pt x="1642249" y="1841500"/>
                  </a:lnTo>
                  <a:lnTo>
                    <a:pt x="1625523" y="1854200"/>
                  </a:lnTo>
                  <a:lnTo>
                    <a:pt x="1608150" y="1866900"/>
                  </a:lnTo>
                  <a:lnTo>
                    <a:pt x="1591932" y="1892300"/>
                  </a:lnTo>
                  <a:lnTo>
                    <a:pt x="1580921" y="1905000"/>
                  </a:lnTo>
                  <a:lnTo>
                    <a:pt x="1571688" y="1930400"/>
                  </a:lnTo>
                  <a:lnTo>
                    <a:pt x="1563458" y="1943163"/>
                  </a:lnTo>
                  <a:lnTo>
                    <a:pt x="1555635" y="1955800"/>
                  </a:lnTo>
                  <a:lnTo>
                    <a:pt x="1553184" y="1968500"/>
                  </a:lnTo>
                  <a:lnTo>
                    <a:pt x="1549781" y="1981200"/>
                  </a:lnTo>
                  <a:lnTo>
                    <a:pt x="1545475" y="1981200"/>
                  </a:lnTo>
                  <a:lnTo>
                    <a:pt x="1540344" y="1993900"/>
                  </a:lnTo>
                  <a:lnTo>
                    <a:pt x="1530819" y="1989429"/>
                  </a:lnTo>
                  <a:lnTo>
                    <a:pt x="1530819" y="2044700"/>
                  </a:lnTo>
                  <a:lnTo>
                    <a:pt x="1515681" y="2044700"/>
                  </a:lnTo>
                  <a:lnTo>
                    <a:pt x="1511325" y="2057400"/>
                  </a:lnTo>
                  <a:lnTo>
                    <a:pt x="1506816" y="2057400"/>
                  </a:lnTo>
                  <a:lnTo>
                    <a:pt x="1502156" y="2070100"/>
                  </a:lnTo>
                  <a:lnTo>
                    <a:pt x="1502283" y="2057400"/>
                  </a:lnTo>
                  <a:lnTo>
                    <a:pt x="1501660" y="2057400"/>
                  </a:lnTo>
                  <a:lnTo>
                    <a:pt x="1502587" y="2046859"/>
                  </a:lnTo>
                  <a:lnTo>
                    <a:pt x="1502664" y="2045982"/>
                  </a:lnTo>
                  <a:lnTo>
                    <a:pt x="1502778" y="2044700"/>
                  </a:lnTo>
                  <a:lnTo>
                    <a:pt x="1503235" y="2044700"/>
                  </a:lnTo>
                  <a:lnTo>
                    <a:pt x="1502524" y="2032000"/>
                  </a:lnTo>
                  <a:lnTo>
                    <a:pt x="1521104" y="2032000"/>
                  </a:lnTo>
                  <a:lnTo>
                    <a:pt x="1530819" y="2044700"/>
                  </a:lnTo>
                  <a:lnTo>
                    <a:pt x="1530819" y="1989429"/>
                  </a:lnTo>
                  <a:lnTo>
                    <a:pt x="1513357" y="1981200"/>
                  </a:lnTo>
                  <a:lnTo>
                    <a:pt x="1501381" y="1981200"/>
                  </a:lnTo>
                  <a:lnTo>
                    <a:pt x="1501381" y="2032000"/>
                  </a:lnTo>
                  <a:lnTo>
                    <a:pt x="1492072" y="2032000"/>
                  </a:lnTo>
                  <a:lnTo>
                    <a:pt x="1491691" y="2019300"/>
                  </a:lnTo>
                  <a:lnTo>
                    <a:pt x="1501381" y="2032000"/>
                  </a:lnTo>
                  <a:lnTo>
                    <a:pt x="1501381" y="1981200"/>
                  </a:lnTo>
                  <a:lnTo>
                    <a:pt x="1486496" y="1981200"/>
                  </a:lnTo>
                  <a:lnTo>
                    <a:pt x="1486420" y="2133600"/>
                  </a:lnTo>
                  <a:lnTo>
                    <a:pt x="1486001" y="2146300"/>
                  </a:lnTo>
                  <a:lnTo>
                    <a:pt x="1485785" y="2146300"/>
                  </a:lnTo>
                  <a:lnTo>
                    <a:pt x="1486319" y="2133600"/>
                  </a:lnTo>
                  <a:lnTo>
                    <a:pt x="1486420" y="1981174"/>
                  </a:lnTo>
                  <a:lnTo>
                    <a:pt x="1473644" y="1975091"/>
                  </a:lnTo>
                  <a:lnTo>
                    <a:pt x="1473644" y="2057400"/>
                  </a:lnTo>
                  <a:lnTo>
                    <a:pt x="1473542" y="2070100"/>
                  </a:lnTo>
                  <a:lnTo>
                    <a:pt x="1473352" y="2057400"/>
                  </a:lnTo>
                  <a:lnTo>
                    <a:pt x="1473644" y="2057400"/>
                  </a:lnTo>
                  <a:lnTo>
                    <a:pt x="1473644" y="1975091"/>
                  </a:lnTo>
                  <a:lnTo>
                    <a:pt x="1473047" y="1974799"/>
                  </a:lnTo>
                  <a:lnTo>
                    <a:pt x="1473047" y="2057400"/>
                  </a:lnTo>
                  <a:lnTo>
                    <a:pt x="1472641" y="2057400"/>
                  </a:lnTo>
                  <a:lnTo>
                    <a:pt x="1471015" y="2070100"/>
                  </a:lnTo>
                  <a:lnTo>
                    <a:pt x="1469059" y="2070100"/>
                  </a:lnTo>
                  <a:lnTo>
                    <a:pt x="1466850" y="2082800"/>
                  </a:lnTo>
                  <a:lnTo>
                    <a:pt x="1444523" y="2082800"/>
                  </a:lnTo>
                  <a:lnTo>
                    <a:pt x="1437779" y="2070100"/>
                  </a:lnTo>
                  <a:lnTo>
                    <a:pt x="1432839" y="2070100"/>
                  </a:lnTo>
                  <a:lnTo>
                    <a:pt x="1432839" y="2120900"/>
                  </a:lnTo>
                  <a:lnTo>
                    <a:pt x="1427695" y="2120900"/>
                  </a:lnTo>
                  <a:lnTo>
                    <a:pt x="1427480" y="2108200"/>
                  </a:lnTo>
                  <a:lnTo>
                    <a:pt x="1432839" y="2120900"/>
                  </a:lnTo>
                  <a:lnTo>
                    <a:pt x="1432839" y="2070100"/>
                  </a:lnTo>
                  <a:lnTo>
                    <a:pt x="1425600" y="2070100"/>
                  </a:lnTo>
                  <a:lnTo>
                    <a:pt x="1425003" y="2057400"/>
                  </a:lnTo>
                  <a:lnTo>
                    <a:pt x="1424597" y="2057400"/>
                  </a:lnTo>
                  <a:lnTo>
                    <a:pt x="1424444" y="2046859"/>
                  </a:lnTo>
                  <a:lnTo>
                    <a:pt x="1424317" y="2032000"/>
                  </a:lnTo>
                  <a:lnTo>
                    <a:pt x="1423797" y="2042198"/>
                  </a:lnTo>
                  <a:lnTo>
                    <a:pt x="1423720" y="2044700"/>
                  </a:lnTo>
                  <a:lnTo>
                    <a:pt x="1423593" y="2057400"/>
                  </a:lnTo>
                  <a:lnTo>
                    <a:pt x="1423695" y="2044700"/>
                  </a:lnTo>
                  <a:lnTo>
                    <a:pt x="1423797" y="2042198"/>
                  </a:lnTo>
                  <a:lnTo>
                    <a:pt x="1424101" y="2032000"/>
                  </a:lnTo>
                  <a:lnTo>
                    <a:pt x="1424787" y="2019300"/>
                  </a:lnTo>
                  <a:lnTo>
                    <a:pt x="1471358" y="2019300"/>
                  </a:lnTo>
                  <a:lnTo>
                    <a:pt x="1467319" y="2032000"/>
                  </a:lnTo>
                  <a:lnTo>
                    <a:pt x="1465351" y="2032000"/>
                  </a:lnTo>
                  <a:lnTo>
                    <a:pt x="1468628" y="2044700"/>
                  </a:lnTo>
                  <a:lnTo>
                    <a:pt x="1471422" y="2044700"/>
                  </a:lnTo>
                  <a:lnTo>
                    <a:pt x="1473047" y="2057400"/>
                  </a:lnTo>
                  <a:lnTo>
                    <a:pt x="1473047" y="1974799"/>
                  </a:lnTo>
                  <a:lnTo>
                    <a:pt x="1459826" y="1968500"/>
                  </a:lnTo>
                  <a:lnTo>
                    <a:pt x="1433461" y="1968500"/>
                  </a:lnTo>
                  <a:lnTo>
                    <a:pt x="1430972" y="1981200"/>
                  </a:lnTo>
                  <a:lnTo>
                    <a:pt x="1429372" y="1981200"/>
                  </a:lnTo>
                  <a:lnTo>
                    <a:pt x="1438414" y="1930400"/>
                  </a:lnTo>
                  <a:lnTo>
                    <a:pt x="1449920" y="1879600"/>
                  </a:lnTo>
                  <a:lnTo>
                    <a:pt x="1463294" y="1828800"/>
                  </a:lnTo>
                  <a:lnTo>
                    <a:pt x="1470634" y="1803400"/>
                  </a:lnTo>
                  <a:lnTo>
                    <a:pt x="1477962" y="1778000"/>
                  </a:lnTo>
                  <a:lnTo>
                    <a:pt x="1493354" y="1727200"/>
                  </a:lnTo>
                  <a:lnTo>
                    <a:pt x="1508874" y="1676400"/>
                  </a:lnTo>
                  <a:lnTo>
                    <a:pt x="1521714" y="1638300"/>
                  </a:lnTo>
                  <a:lnTo>
                    <a:pt x="1537423" y="1600200"/>
                  </a:lnTo>
                  <a:lnTo>
                    <a:pt x="1556118" y="1562100"/>
                  </a:lnTo>
                  <a:lnTo>
                    <a:pt x="1577898" y="1536700"/>
                  </a:lnTo>
                  <a:lnTo>
                    <a:pt x="1597063" y="1536700"/>
                  </a:lnTo>
                  <a:lnTo>
                    <a:pt x="1610906" y="1587500"/>
                  </a:lnTo>
                  <a:lnTo>
                    <a:pt x="1631022" y="1625600"/>
                  </a:lnTo>
                  <a:lnTo>
                    <a:pt x="1631467" y="1625600"/>
                  </a:lnTo>
                  <a:lnTo>
                    <a:pt x="1658543" y="1651000"/>
                  </a:lnTo>
                  <a:lnTo>
                    <a:pt x="1692211" y="1689100"/>
                  </a:lnTo>
                  <a:lnTo>
                    <a:pt x="1710982" y="1689100"/>
                  </a:lnTo>
                  <a:lnTo>
                    <a:pt x="1750275" y="1714512"/>
                  </a:lnTo>
                  <a:lnTo>
                    <a:pt x="1768856" y="1714512"/>
                  </a:lnTo>
                  <a:lnTo>
                    <a:pt x="1798459" y="1752600"/>
                  </a:lnTo>
                  <a:lnTo>
                    <a:pt x="1812607" y="1778000"/>
                  </a:lnTo>
                  <a:lnTo>
                    <a:pt x="1818563" y="1816100"/>
                  </a:lnTo>
                  <a:lnTo>
                    <a:pt x="1823580" y="1854200"/>
                  </a:lnTo>
                  <a:lnTo>
                    <a:pt x="1827542" y="1866900"/>
                  </a:lnTo>
                  <a:lnTo>
                    <a:pt x="1832673" y="1892300"/>
                  </a:lnTo>
                  <a:lnTo>
                    <a:pt x="1838909" y="1905000"/>
                  </a:lnTo>
                  <a:lnTo>
                    <a:pt x="1846160" y="1917700"/>
                  </a:lnTo>
                  <a:lnTo>
                    <a:pt x="1846160" y="1730616"/>
                  </a:lnTo>
                  <a:lnTo>
                    <a:pt x="1836864" y="1701800"/>
                  </a:lnTo>
                  <a:lnTo>
                    <a:pt x="1819071" y="1676400"/>
                  </a:lnTo>
                  <a:lnTo>
                    <a:pt x="1794624" y="1663712"/>
                  </a:lnTo>
                  <a:lnTo>
                    <a:pt x="1762061" y="1651000"/>
                  </a:lnTo>
                  <a:lnTo>
                    <a:pt x="1731505" y="1638300"/>
                  </a:lnTo>
                  <a:lnTo>
                    <a:pt x="1704695" y="1625600"/>
                  </a:lnTo>
                  <a:lnTo>
                    <a:pt x="1703933" y="1625600"/>
                  </a:lnTo>
                  <a:lnTo>
                    <a:pt x="1681480" y="1600200"/>
                  </a:lnTo>
                  <a:lnTo>
                    <a:pt x="1662188" y="1574800"/>
                  </a:lnTo>
                  <a:lnTo>
                    <a:pt x="1657654" y="1562100"/>
                  </a:lnTo>
                  <a:lnTo>
                    <a:pt x="1691690" y="1587500"/>
                  </a:lnTo>
                  <a:lnTo>
                    <a:pt x="1715922" y="1587500"/>
                  </a:lnTo>
                  <a:lnTo>
                    <a:pt x="1740344" y="1600200"/>
                  </a:lnTo>
                  <a:lnTo>
                    <a:pt x="1841500" y="1625600"/>
                  </a:lnTo>
                  <a:lnTo>
                    <a:pt x="1943214" y="1625600"/>
                  </a:lnTo>
                  <a:lnTo>
                    <a:pt x="1993734" y="1612900"/>
                  </a:lnTo>
                  <a:lnTo>
                    <a:pt x="2014054" y="1612900"/>
                  </a:lnTo>
                  <a:lnTo>
                    <a:pt x="2014054" y="1565833"/>
                  </a:lnTo>
                  <a:lnTo>
                    <a:pt x="1984578" y="1574800"/>
                  </a:lnTo>
                  <a:lnTo>
                    <a:pt x="1893900" y="1574800"/>
                  </a:lnTo>
                  <a:lnTo>
                    <a:pt x="1847773" y="1562100"/>
                  </a:lnTo>
                  <a:lnTo>
                    <a:pt x="1759407" y="1536700"/>
                  </a:lnTo>
                  <a:lnTo>
                    <a:pt x="1717192" y="1524076"/>
                  </a:lnTo>
                  <a:lnTo>
                    <a:pt x="1716900" y="1524076"/>
                  </a:lnTo>
                  <a:lnTo>
                    <a:pt x="1674406" y="1498600"/>
                  </a:lnTo>
                  <a:lnTo>
                    <a:pt x="1632470" y="1485900"/>
                  </a:lnTo>
                  <a:lnTo>
                    <a:pt x="1629473" y="1473415"/>
                  </a:lnTo>
                  <a:lnTo>
                    <a:pt x="1629422" y="1473200"/>
                  </a:lnTo>
                  <a:lnTo>
                    <a:pt x="1629054" y="1473415"/>
                  </a:lnTo>
                  <a:lnTo>
                    <a:pt x="1624012" y="1485900"/>
                  </a:lnTo>
                  <a:lnTo>
                    <a:pt x="1618919" y="1485900"/>
                  </a:lnTo>
                  <a:lnTo>
                    <a:pt x="1613890" y="1498600"/>
                  </a:lnTo>
                  <a:lnTo>
                    <a:pt x="1611503" y="1485900"/>
                  </a:lnTo>
                  <a:lnTo>
                    <a:pt x="1629054" y="1473415"/>
                  </a:lnTo>
                  <a:lnTo>
                    <a:pt x="1629346" y="1473200"/>
                  </a:lnTo>
                  <a:lnTo>
                    <a:pt x="1629854" y="1473200"/>
                  </a:lnTo>
                  <a:lnTo>
                    <a:pt x="1649590" y="1460500"/>
                  </a:lnTo>
                  <a:lnTo>
                    <a:pt x="1670748" y="1447800"/>
                  </a:lnTo>
                  <a:lnTo>
                    <a:pt x="1693367" y="1435100"/>
                  </a:lnTo>
                  <a:lnTo>
                    <a:pt x="1743151" y="1409700"/>
                  </a:lnTo>
                  <a:lnTo>
                    <a:pt x="1794738" y="1397000"/>
                  </a:lnTo>
                  <a:lnTo>
                    <a:pt x="1847443" y="1397000"/>
                  </a:lnTo>
                  <a:lnTo>
                    <a:pt x="1900618" y="1384300"/>
                  </a:lnTo>
                  <a:lnTo>
                    <a:pt x="1953590" y="1384300"/>
                  </a:lnTo>
                  <a:lnTo>
                    <a:pt x="2005672" y="1371600"/>
                  </a:lnTo>
                  <a:lnTo>
                    <a:pt x="2037994" y="1358900"/>
                  </a:lnTo>
                  <a:lnTo>
                    <a:pt x="2099932" y="1333500"/>
                  </a:lnTo>
                  <a:lnTo>
                    <a:pt x="2129701" y="1320800"/>
                  </a:lnTo>
                  <a:lnTo>
                    <a:pt x="2176475" y="1320800"/>
                  </a:lnTo>
                  <a:lnTo>
                    <a:pt x="2222754" y="1346200"/>
                  </a:lnTo>
                  <a:lnTo>
                    <a:pt x="2300452" y="1346200"/>
                  </a:lnTo>
                  <a:lnTo>
                    <a:pt x="2327592" y="1358900"/>
                  </a:lnTo>
                  <a:lnTo>
                    <a:pt x="2357488" y="1358900"/>
                  </a:lnTo>
                  <a:lnTo>
                    <a:pt x="2383663" y="1397000"/>
                  </a:lnTo>
                  <a:lnTo>
                    <a:pt x="2402052" y="1447800"/>
                  </a:lnTo>
                  <a:lnTo>
                    <a:pt x="2417864" y="1485900"/>
                  </a:lnTo>
                  <a:lnTo>
                    <a:pt x="2436241" y="1536700"/>
                  </a:lnTo>
                  <a:lnTo>
                    <a:pt x="2459367" y="1562100"/>
                  </a:lnTo>
                  <a:lnTo>
                    <a:pt x="2462377" y="1574800"/>
                  </a:lnTo>
                  <a:lnTo>
                    <a:pt x="2462377" y="1524546"/>
                  </a:lnTo>
                  <a:lnTo>
                    <a:pt x="2461857" y="1524076"/>
                  </a:lnTo>
                  <a:lnTo>
                    <a:pt x="2455418" y="1511300"/>
                  </a:lnTo>
                  <a:lnTo>
                    <a:pt x="2438704" y="1473415"/>
                  </a:lnTo>
                  <a:lnTo>
                    <a:pt x="2422639" y="1422400"/>
                  </a:lnTo>
                  <a:lnTo>
                    <a:pt x="2414905" y="1397000"/>
                  </a:lnTo>
                  <a:lnTo>
                    <a:pt x="2406040" y="1384300"/>
                  </a:lnTo>
                  <a:lnTo>
                    <a:pt x="2395258" y="1358900"/>
                  </a:lnTo>
                  <a:lnTo>
                    <a:pt x="2563647" y="1358900"/>
                  </a:lnTo>
                  <a:lnTo>
                    <a:pt x="2609786" y="1371600"/>
                  </a:lnTo>
                  <a:lnTo>
                    <a:pt x="2743289" y="1409700"/>
                  </a:lnTo>
                  <a:lnTo>
                    <a:pt x="2743987" y="1409700"/>
                  </a:lnTo>
                  <a:lnTo>
                    <a:pt x="2701252" y="1384300"/>
                  </a:lnTo>
                  <a:lnTo>
                    <a:pt x="2566974" y="1346200"/>
                  </a:lnTo>
                  <a:lnTo>
                    <a:pt x="2610878" y="1346200"/>
                  </a:lnTo>
                  <a:lnTo>
                    <a:pt x="2700515" y="1371600"/>
                  </a:lnTo>
                  <a:lnTo>
                    <a:pt x="2744025" y="1397000"/>
                  </a:lnTo>
                  <a:lnTo>
                    <a:pt x="2744660" y="1397000"/>
                  </a:lnTo>
                  <a:lnTo>
                    <a:pt x="2745359" y="1384300"/>
                  </a:lnTo>
                  <a:lnTo>
                    <a:pt x="2744724" y="1384300"/>
                  </a:lnTo>
                  <a:lnTo>
                    <a:pt x="2702014" y="1358900"/>
                  </a:lnTo>
                  <a:lnTo>
                    <a:pt x="2567457" y="1320800"/>
                  </a:lnTo>
                  <a:lnTo>
                    <a:pt x="2564752" y="1320800"/>
                  </a:lnTo>
                  <a:lnTo>
                    <a:pt x="2564752" y="1346200"/>
                  </a:lnTo>
                  <a:lnTo>
                    <a:pt x="2520454" y="1346200"/>
                  </a:lnTo>
                  <a:lnTo>
                    <a:pt x="2472982" y="1333500"/>
                  </a:lnTo>
                  <a:lnTo>
                    <a:pt x="2517724" y="1333500"/>
                  </a:lnTo>
                  <a:lnTo>
                    <a:pt x="2564752" y="1346200"/>
                  </a:lnTo>
                  <a:lnTo>
                    <a:pt x="2564752" y="1320800"/>
                  </a:lnTo>
                  <a:lnTo>
                    <a:pt x="2473871" y="1320800"/>
                  </a:lnTo>
                  <a:lnTo>
                    <a:pt x="2378545" y="1308100"/>
                  </a:lnTo>
                  <a:lnTo>
                    <a:pt x="2365540" y="1320800"/>
                  </a:lnTo>
                  <a:lnTo>
                    <a:pt x="2353589" y="1320800"/>
                  </a:lnTo>
                  <a:lnTo>
                    <a:pt x="2373985" y="1308100"/>
                  </a:lnTo>
                  <a:lnTo>
                    <a:pt x="2352484" y="1308100"/>
                  </a:lnTo>
                  <a:lnTo>
                    <a:pt x="2352484" y="1320800"/>
                  </a:lnTo>
                  <a:lnTo>
                    <a:pt x="2339276" y="1333500"/>
                  </a:lnTo>
                  <a:lnTo>
                    <a:pt x="2311184" y="1333500"/>
                  </a:lnTo>
                  <a:lnTo>
                    <a:pt x="2332837" y="1320800"/>
                  </a:lnTo>
                  <a:lnTo>
                    <a:pt x="2352484" y="1320800"/>
                  </a:lnTo>
                  <a:lnTo>
                    <a:pt x="2352484" y="1308100"/>
                  </a:lnTo>
                  <a:lnTo>
                    <a:pt x="2333587" y="1308100"/>
                  </a:lnTo>
                  <a:lnTo>
                    <a:pt x="2354338" y="1295400"/>
                  </a:lnTo>
                  <a:lnTo>
                    <a:pt x="2374735" y="1295400"/>
                  </a:lnTo>
                  <a:lnTo>
                    <a:pt x="2395309" y="1282700"/>
                  </a:lnTo>
                  <a:lnTo>
                    <a:pt x="2394547" y="1282700"/>
                  </a:lnTo>
                  <a:lnTo>
                    <a:pt x="2352891" y="1295400"/>
                  </a:lnTo>
                  <a:lnTo>
                    <a:pt x="2270277" y="1295400"/>
                  </a:lnTo>
                  <a:lnTo>
                    <a:pt x="2227846" y="1282700"/>
                  </a:lnTo>
                  <a:lnTo>
                    <a:pt x="2196795" y="1282700"/>
                  </a:lnTo>
                  <a:lnTo>
                    <a:pt x="2225586" y="1257300"/>
                  </a:lnTo>
                  <a:lnTo>
                    <a:pt x="2298611" y="1206500"/>
                  </a:lnTo>
                  <a:lnTo>
                    <a:pt x="2335238" y="1168400"/>
                  </a:lnTo>
                  <a:lnTo>
                    <a:pt x="2372372" y="1143000"/>
                  </a:lnTo>
                  <a:lnTo>
                    <a:pt x="2370671" y="1155700"/>
                  </a:lnTo>
                  <a:lnTo>
                    <a:pt x="2378227" y="1155700"/>
                  </a:lnTo>
                  <a:lnTo>
                    <a:pt x="2424785" y="1168400"/>
                  </a:lnTo>
                  <a:lnTo>
                    <a:pt x="2555684" y="1206500"/>
                  </a:lnTo>
                  <a:lnTo>
                    <a:pt x="2615565" y="1206500"/>
                  </a:lnTo>
                  <a:lnTo>
                    <a:pt x="2627592" y="1193800"/>
                  </a:lnTo>
                  <a:lnTo>
                    <a:pt x="2663456" y="1193800"/>
                  </a:lnTo>
                  <a:lnTo>
                    <a:pt x="2670264" y="1206500"/>
                  </a:lnTo>
                  <a:lnTo>
                    <a:pt x="2739352" y="1206500"/>
                  </a:lnTo>
                  <a:lnTo>
                    <a:pt x="2704973" y="1193800"/>
                  </a:lnTo>
                  <a:lnTo>
                    <a:pt x="2685224" y="1193800"/>
                  </a:lnTo>
                  <a:lnTo>
                    <a:pt x="2676626" y="1181100"/>
                  </a:lnTo>
                  <a:lnTo>
                    <a:pt x="2668714" y="1181100"/>
                  </a:lnTo>
                  <a:lnTo>
                    <a:pt x="2685186" y="1168400"/>
                  </a:lnTo>
                  <a:lnTo>
                    <a:pt x="2700769" y="1155700"/>
                  </a:lnTo>
                  <a:lnTo>
                    <a:pt x="2691053" y="1155700"/>
                  </a:lnTo>
                  <a:lnTo>
                    <a:pt x="2679052" y="1168273"/>
                  </a:lnTo>
                  <a:lnTo>
                    <a:pt x="2678925" y="1168400"/>
                  </a:lnTo>
                  <a:lnTo>
                    <a:pt x="2672423" y="1168400"/>
                  </a:lnTo>
                  <a:lnTo>
                    <a:pt x="2669476" y="1155700"/>
                  </a:lnTo>
                  <a:lnTo>
                    <a:pt x="2686024" y="1155700"/>
                  </a:lnTo>
                  <a:lnTo>
                    <a:pt x="2701531" y="1143000"/>
                  </a:lnTo>
                  <a:lnTo>
                    <a:pt x="2715945" y="1130300"/>
                  </a:lnTo>
                  <a:lnTo>
                    <a:pt x="2729255" y="1104900"/>
                  </a:lnTo>
                  <a:lnTo>
                    <a:pt x="2726918" y="1104900"/>
                  </a:lnTo>
                  <a:lnTo>
                    <a:pt x="2710116" y="1117600"/>
                  </a:lnTo>
                  <a:lnTo>
                    <a:pt x="2692882" y="1130300"/>
                  </a:lnTo>
                  <a:lnTo>
                    <a:pt x="2675267" y="1143000"/>
                  </a:lnTo>
                  <a:lnTo>
                    <a:pt x="2657297" y="1155700"/>
                  </a:lnTo>
                  <a:lnTo>
                    <a:pt x="2647442" y="1143000"/>
                  </a:lnTo>
                  <a:lnTo>
                    <a:pt x="2638641" y="1130300"/>
                  </a:lnTo>
                  <a:lnTo>
                    <a:pt x="2636075" y="1130300"/>
                  </a:lnTo>
                  <a:lnTo>
                    <a:pt x="2636075" y="1181100"/>
                  </a:lnTo>
                  <a:lnTo>
                    <a:pt x="2601112" y="1193800"/>
                  </a:lnTo>
                  <a:lnTo>
                    <a:pt x="2565222" y="1193800"/>
                  </a:lnTo>
                  <a:lnTo>
                    <a:pt x="2499703" y="1168400"/>
                  </a:lnTo>
                  <a:lnTo>
                    <a:pt x="2527579" y="1168400"/>
                  </a:lnTo>
                  <a:lnTo>
                    <a:pt x="2564485" y="1181100"/>
                  </a:lnTo>
                  <a:lnTo>
                    <a:pt x="2623439" y="1181100"/>
                  </a:lnTo>
                  <a:lnTo>
                    <a:pt x="2621178" y="1168400"/>
                  </a:lnTo>
                  <a:lnTo>
                    <a:pt x="2624124" y="1168400"/>
                  </a:lnTo>
                  <a:lnTo>
                    <a:pt x="2629903" y="1181100"/>
                  </a:lnTo>
                  <a:lnTo>
                    <a:pt x="2636075" y="1181100"/>
                  </a:lnTo>
                  <a:lnTo>
                    <a:pt x="2636075" y="1130300"/>
                  </a:lnTo>
                  <a:lnTo>
                    <a:pt x="2630601" y="1130300"/>
                  </a:lnTo>
                  <a:lnTo>
                    <a:pt x="2623070" y="1104900"/>
                  </a:lnTo>
                  <a:lnTo>
                    <a:pt x="2648331" y="1104900"/>
                  </a:lnTo>
                  <a:lnTo>
                    <a:pt x="2681376" y="1092200"/>
                  </a:lnTo>
                  <a:lnTo>
                    <a:pt x="2712605" y="1079500"/>
                  </a:lnTo>
                  <a:lnTo>
                    <a:pt x="2744508" y="1066800"/>
                  </a:lnTo>
                  <a:lnTo>
                    <a:pt x="2779852" y="1066800"/>
                  </a:lnTo>
                  <a:lnTo>
                    <a:pt x="2812961" y="1079500"/>
                  </a:lnTo>
                  <a:lnTo>
                    <a:pt x="2842869" y="1092200"/>
                  </a:lnTo>
                  <a:lnTo>
                    <a:pt x="2900362" y="1117600"/>
                  </a:lnTo>
                  <a:lnTo>
                    <a:pt x="2908249" y="1117600"/>
                  </a:lnTo>
                  <a:lnTo>
                    <a:pt x="2903601" y="1104900"/>
                  </a:lnTo>
                  <a:lnTo>
                    <a:pt x="2899613" y="1104900"/>
                  </a:lnTo>
                  <a:lnTo>
                    <a:pt x="2895244" y="1092200"/>
                  </a:lnTo>
                  <a:lnTo>
                    <a:pt x="2907474" y="1092200"/>
                  </a:lnTo>
                  <a:lnTo>
                    <a:pt x="2889224" y="1066800"/>
                  </a:lnTo>
                  <a:lnTo>
                    <a:pt x="2880068" y="1054100"/>
                  </a:lnTo>
                  <a:lnTo>
                    <a:pt x="2840139" y="1028700"/>
                  </a:lnTo>
                  <a:lnTo>
                    <a:pt x="2793009" y="1016000"/>
                  </a:lnTo>
                  <a:lnTo>
                    <a:pt x="2744025" y="1016000"/>
                  </a:lnTo>
                  <a:lnTo>
                    <a:pt x="2698508" y="1028700"/>
                  </a:lnTo>
                  <a:lnTo>
                    <a:pt x="2671013" y="1041400"/>
                  </a:lnTo>
                  <a:lnTo>
                    <a:pt x="2644825" y="1041400"/>
                  </a:lnTo>
                  <a:lnTo>
                    <a:pt x="2619324" y="1053414"/>
                  </a:lnTo>
                  <a:lnTo>
                    <a:pt x="2619324" y="1168400"/>
                  </a:lnTo>
                  <a:lnTo>
                    <a:pt x="2554795" y="1168400"/>
                  </a:lnTo>
                  <a:lnTo>
                    <a:pt x="2491956" y="1143000"/>
                  </a:lnTo>
                  <a:lnTo>
                    <a:pt x="2491663" y="1142796"/>
                  </a:lnTo>
                  <a:lnTo>
                    <a:pt x="2491663" y="1168400"/>
                  </a:lnTo>
                  <a:lnTo>
                    <a:pt x="2491295" y="1168273"/>
                  </a:lnTo>
                  <a:lnTo>
                    <a:pt x="2491663" y="1168400"/>
                  </a:lnTo>
                  <a:lnTo>
                    <a:pt x="2491663" y="1142796"/>
                  </a:lnTo>
                  <a:lnTo>
                    <a:pt x="2473909" y="1130300"/>
                  </a:lnTo>
                  <a:lnTo>
                    <a:pt x="2456269" y="1130300"/>
                  </a:lnTo>
                  <a:lnTo>
                    <a:pt x="2438743" y="1117600"/>
                  </a:lnTo>
                  <a:lnTo>
                    <a:pt x="2414295" y="1117600"/>
                  </a:lnTo>
                  <a:lnTo>
                    <a:pt x="2407589" y="1130300"/>
                  </a:lnTo>
                  <a:lnTo>
                    <a:pt x="2408313" y="1130300"/>
                  </a:lnTo>
                  <a:lnTo>
                    <a:pt x="2415209" y="1143000"/>
                  </a:lnTo>
                  <a:lnTo>
                    <a:pt x="2377135" y="1143000"/>
                  </a:lnTo>
                  <a:lnTo>
                    <a:pt x="2394940" y="1130300"/>
                  </a:lnTo>
                  <a:lnTo>
                    <a:pt x="2412911" y="1117600"/>
                  </a:lnTo>
                  <a:lnTo>
                    <a:pt x="2449411" y="1092200"/>
                  </a:lnTo>
                  <a:lnTo>
                    <a:pt x="2545753" y="1092200"/>
                  </a:lnTo>
                  <a:lnTo>
                    <a:pt x="2560523" y="1104900"/>
                  </a:lnTo>
                  <a:lnTo>
                    <a:pt x="2588564" y="1104900"/>
                  </a:lnTo>
                  <a:lnTo>
                    <a:pt x="2597569" y="1117600"/>
                  </a:lnTo>
                  <a:lnTo>
                    <a:pt x="2604135" y="1130300"/>
                  </a:lnTo>
                  <a:lnTo>
                    <a:pt x="2610599" y="1155700"/>
                  </a:lnTo>
                  <a:lnTo>
                    <a:pt x="2619235" y="1168273"/>
                  </a:lnTo>
                  <a:lnTo>
                    <a:pt x="2619324" y="1168400"/>
                  </a:lnTo>
                  <a:lnTo>
                    <a:pt x="2619324" y="1053414"/>
                  </a:lnTo>
                  <a:lnTo>
                    <a:pt x="2617851" y="1054100"/>
                  </a:lnTo>
                  <a:lnTo>
                    <a:pt x="2588056" y="1041400"/>
                  </a:lnTo>
                  <a:lnTo>
                    <a:pt x="2558885" y="1041400"/>
                  </a:lnTo>
                  <a:lnTo>
                    <a:pt x="2598559" y="1028700"/>
                  </a:lnTo>
                  <a:lnTo>
                    <a:pt x="2639758" y="1016000"/>
                  </a:lnTo>
                  <a:lnTo>
                    <a:pt x="2610764" y="1016000"/>
                  </a:lnTo>
                  <a:lnTo>
                    <a:pt x="2576538" y="1028700"/>
                  </a:lnTo>
                  <a:lnTo>
                    <a:pt x="2551734" y="1038199"/>
                  </a:lnTo>
                  <a:lnTo>
                    <a:pt x="2551734" y="1041400"/>
                  </a:lnTo>
                  <a:lnTo>
                    <a:pt x="2544292" y="1054100"/>
                  </a:lnTo>
                  <a:lnTo>
                    <a:pt x="2520556" y="1054100"/>
                  </a:lnTo>
                  <a:lnTo>
                    <a:pt x="2551734" y="1041400"/>
                  </a:lnTo>
                  <a:lnTo>
                    <a:pt x="2551734" y="1038199"/>
                  </a:lnTo>
                  <a:lnTo>
                    <a:pt x="2543340" y="1041400"/>
                  </a:lnTo>
                  <a:lnTo>
                    <a:pt x="2514422" y="1041400"/>
                  </a:lnTo>
                  <a:lnTo>
                    <a:pt x="2510561" y="1054100"/>
                  </a:lnTo>
                  <a:lnTo>
                    <a:pt x="2503271" y="1054100"/>
                  </a:lnTo>
                  <a:lnTo>
                    <a:pt x="2514422" y="1041400"/>
                  </a:lnTo>
                  <a:lnTo>
                    <a:pt x="2535542" y="1028700"/>
                  </a:lnTo>
                  <a:lnTo>
                    <a:pt x="2564714" y="1003300"/>
                  </a:lnTo>
                  <a:lnTo>
                    <a:pt x="2590292" y="965200"/>
                  </a:lnTo>
                  <a:lnTo>
                    <a:pt x="2611729" y="939800"/>
                  </a:lnTo>
                  <a:lnTo>
                    <a:pt x="2611907" y="939800"/>
                  </a:lnTo>
                  <a:lnTo>
                    <a:pt x="2613025" y="932522"/>
                  </a:lnTo>
                  <a:lnTo>
                    <a:pt x="2613863" y="927100"/>
                  </a:lnTo>
                  <a:lnTo>
                    <a:pt x="2605608" y="927100"/>
                  </a:lnTo>
                  <a:lnTo>
                    <a:pt x="2601010" y="935545"/>
                  </a:lnTo>
                  <a:lnTo>
                    <a:pt x="2599309" y="938796"/>
                  </a:lnTo>
                  <a:lnTo>
                    <a:pt x="2599220" y="938949"/>
                  </a:lnTo>
                  <a:lnTo>
                    <a:pt x="2598763" y="939800"/>
                  </a:lnTo>
                  <a:lnTo>
                    <a:pt x="2598623" y="939990"/>
                  </a:lnTo>
                  <a:lnTo>
                    <a:pt x="2598140" y="940841"/>
                  </a:lnTo>
                  <a:lnTo>
                    <a:pt x="2598013" y="940968"/>
                  </a:lnTo>
                  <a:lnTo>
                    <a:pt x="2598064" y="940841"/>
                  </a:lnTo>
                  <a:lnTo>
                    <a:pt x="2599220" y="938949"/>
                  </a:lnTo>
                  <a:lnTo>
                    <a:pt x="2601010" y="935545"/>
                  </a:lnTo>
                  <a:lnTo>
                    <a:pt x="2602598" y="932522"/>
                  </a:lnTo>
                  <a:lnTo>
                    <a:pt x="2605608" y="927100"/>
                  </a:lnTo>
                  <a:lnTo>
                    <a:pt x="2612517" y="914400"/>
                  </a:lnTo>
                  <a:lnTo>
                    <a:pt x="2614625" y="914400"/>
                  </a:lnTo>
                  <a:lnTo>
                    <a:pt x="2608554" y="901700"/>
                  </a:lnTo>
                  <a:lnTo>
                    <a:pt x="2608135" y="901700"/>
                  </a:lnTo>
                  <a:lnTo>
                    <a:pt x="2606205" y="914400"/>
                  </a:lnTo>
                  <a:lnTo>
                    <a:pt x="2596362" y="926642"/>
                  </a:lnTo>
                  <a:lnTo>
                    <a:pt x="2596362" y="943673"/>
                  </a:lnTo>
                  <a:lnTo>
                    <a:pt x="2591054" y="952500"/>
                  </a:lnTo>
                  <a:lnTo>
                    <a:pt x="2590838" y="952500"/>
                  </a:lnTo>
                  <a:lnTo>
                    <a:pt x="2583713" y="965200"/>
                  </a:lnTo>
                  <a:lnTo>
                    <a:pt x="2559761" y="990600"/>
                  </a:lnTo>
                  <a:lnTo>
                    <a:pt x="2533802" y="1016000"/>
                  </a:lnTo>
                  <a:lnTo>
                    <a:pt x="2506027" y="1028700"/>
                  </a:lnTo>
                  <a:lnTo>
                    <a:pt x="2504021" y="1028700"/>
                  </a:lnTo>
                  <a:lnTo>
                    <a:pt x="2536291" y="1003300"/>
                  </a:lnTo>
                  <a:lnTo>
                    <a:pt x="2565323" y="978027"/>
                  </a:lnTo>
                  <a:lnTo>
                    <a:pt x="2590838" y="952500"/>
                  </a:lnTo>
                  <a:lnTo>
                    <a:pt x="2596362" y="943673"/>
                  </a:lnTo>
                  <a:lnTo>
                    <a:pt x="2596362" y="926642"/>
                  </a:lnTo>
                  <a:lnTo>
                    <a:pt x="2575560" y="952500"/>
                  </a:lnTo>
                  <a:lnTo>
                    <a:pt x="2540825" y="990600"/>
                  </a:lnTo>
                  <a:lnTo>
                    <a:pt x="2502522" y="1016000"/>
                  </a:lnTo>
                  <a:lnTo>
                    <a:pt x="2461133" y="1028700"/>
                  </a:lnTo>
                  <a:lnTo>
                    <a:pt x="2443670" y="1028700"/>
                  </a:lnTo>
                  <a:lnTo>
                    <a:pt x="2435644" y="1041400"/>
                  </a:lnTo>
                  <a:lnTo>
                    <a:pt x="2428176" y="1041400"/>
                  </a:lnTo>
                  <a:lnTo>
                    <a:pt x="2410993" y="1045895"/>
                  </a:lnTo>
                  <a:lnTo>
                    <a:pt x="2410993" y="1104900"/>
                  </a:lnTo>
                  <a:lnTo>
                    <a:pt x="2398433" y="1117600"/>
                  </a:lnTo>
                  <a:lnTo>
                    <a:pt x="2384717" y="1117600"/>
                  </a:lnTo>
                  <a:lnTo>
                    <a:pt x="2391575" y="1104900"/>
                  </a:lnTo>
                  <a:lnTo>
                    <a:pt x="2378506" y="1104900"/>
                  </a:lnTo>
                  <a:lnTo>
                    <a:pt x="2354516" y="1130300"/>
                  </a:lnTo>
                  <a:lnTo>
                    <a:pt x="2347341" y="1134148"/>
                  </a:lnTo>
                  <a:lnTo>
                    <a:pt x="2347341" y="1143000"/>
                  </a:lnTo>
                  <a:lnTo>
                    <a:pt x="2328722" y="1168273"/>
                  </a:lnTo>
                  <a:lnTo>
                    <a:pt x="2328634" y="1168400"/>
                  </a:lnTo>
                  <a:lnTo>
                    <a:pt x="2305735" y="1181100"/>
                  </a:lnTo>
                  <a:lnTo>
                    <a:pt x="2282850" y="1206500"/>
                  </a:lnTo>
                  <a:lnTo>
                    <a:pt x="2256586" y="1219200"/>
                  </a:lnTo>
                  <a:lnTo>
                    <a:pt x="2229967" y="1244600"/>
                  </a:lnTo>
                  <a:lnTo>
                    <a:pt x="2202942" y="1257300"/>
                  </a:lnTo>
                  <a:lnTo>
                    <a:pt x="2184679" y="1274178"/>
                  </a:lnTo>
                  <a:lnTo>
                    <a:pt x="2184679" y="1282700"/>
                  </a:lnTo>
                  <a:lnTo>
                    <a:pt x="2177745" y="1295400"/>
                  </a:lnTo>
                  <a:lnTo>
                    <a:pt x="2167407" y="1295400"/>
                  </a:lnTo>
                  <a:lnTo>
                    <a:pt x="2182164" y="1282700"/>
                  </a:lnTo>
                  <a:lnTo>
                    <a:pt x="2184679" y="1282700"/>
                  </a:lnTo>
                  <a:lnTo>
                    <a:pt x="2184679" y="1274178"/>
                  </a:lnTo>
                  <a:lnTo>
                    <a:pt x="2175446" y="1282700"/>
                  </a:lnTo>
                  <a:lnTo>
                    <a:pt x="2170607" y="1270000"/>
                  </a:lnTo>
                  <a:lnTo>
                    <a:pt x="2182990" y="1270000"/>
                  </a:lnTo>
                  <a:lnTo>
                    <a:pt x="2212086" y="1244600"/>
                  </a:lnTo>
                  <a:lnTo>
                    <a:pt x="2226297" y="1231900"/>
                  </a:lnTo>
                  <a:lnTo>
                    <a:pt x="2347341" y="1143000"/>
                  </a:lnTo>
                  <a:lnTo>
                    <a:pt x="2347341" y="1134148"/>
                  </a:lnTo>
                  <a:lnTo>
                    <a:pt x="2307107" y="1155700"/>
                  </a:lnTo>
                  <a:lnTo>
                    <a:pt x="2283612" y="1181100"/>
                  </a:lnTo>
                  <a:lnTo>
                    <a:pt x="2252332" y="1206500"/>
                  </a:lnTo>
                  <a:lnTo>
                    <a:pt x="2220582" y="1219200"/>
                  </a:lnTo>
                  <a:lnTo>
                    <a:pt x="2188210" y="1244600"/>
                  </a:lnTo>
                  <a:lnTo>
                    <a:pt x="2155088" y="1270000"/>
                  </a:lnTo>
                  <a:lnTo>
                    <a:pt x="2131314" y="1257300"/>
                  </a:lnTo>
                  <a:lnTo>
                    <a:pt x="2126754" y="1254734"/>
                  </a:lnTo>
                  <a:lnTo>
                    <a:pt x="2126754" y="1308100"/>
                  </a:lnTo>
                  <a:lnTo>
                    <a:pt x="2115896" y="1308100"/>
                  </a:lnTo>
                  <a:lnTo>
                    <a:pt x="2105952" y="1320800"/>
                  </a:lnTo>
                  <a:lnTo>
                    <a:pt x="2085759" y="1320800"/>
                  </a:lnTo>
                  <a:lnTo>
                    <a:pt x="2044560" y="1346200"/>
                  </a:lnTo>
                  <a:lnTo>
                    <a:pt x="2023770" y="1346200"/>
                  </a:lnTo>
                  <a:lnTo>
                    <a:pt x="2003005" y="1358900"/>
                  </a:lnTo>
                  <a:lnTo>
                    <a:pt x="2028012" y="1308100"/>
                  </a:lnTo>
                  <a:lnTo>
                    <a:pt x="2033892" y="1257300"/>
                  </a:lnTo>
                  <a:lnTo>
                    <a:pt x="2034451" y="1244600"/>
                  </a:lnTo>
                  <a:lnTo>
                    <a:pt x="2034641" y="1244600"/>
                  </a:lnTo>
                  <a:lnTo>
                    <a:pt x="2034641" y="1231900"/>
                  </a:lnTo>
                  <a:lnTo>
                    <a:pt x="2042769" y="1244600"/>
                  </a:lnTo>
                  <a:lnTo>
                    <a:pt x="2053183" y="1244600"/>
                  </a:lnTo>
                  <a:lnTo>
                    <a:pt x="2064232" y="1257300"/>
                  </a:lnTo>
                  <a:lnTo>
                    <a:pt x="2075891" y="1270000"/>
                  </a:lnTo>
                  <a:lnTo>
                    <a:pt x="2087981" y="1282700"/>
                  </a:lnTo>
                  <a:lnTo>
                    <a:pt x="2100529" y="1295400"/>
                  </a:lnTo>
                  <a:lnTo>
                    <a:pt x="2113470" y="1295400"/>
                  </a:lnTo>
                  <a:lnTo>
                    <a:pt x="2126754" y="1308100"/>
                  </a:lnTo>
                  <a:lnTo>
                    <a:pt x="2126754" y="1254734"/>
                  </a:lnTo>
                  <a:lnTo>
                    <a:pt x="2108784" y="1244600"/>
                  </a:lnTo>
                  <a:lnTo>
                    <a:pt x="2098319" y="1231900"/>
                  </a:lnTo>
                  <a:lnTo>
                    <a:pt x="2087702" y="1219200"/>
                  </a:lnTo>
                  <a:lnTo>
                    <a:pt x="2068271" y="1206500"/>
                  </a:lnTo>
                  <a:lnTo>
                    <a:pt x="2055825" y="1181100"/>
                  </a:lnTo>
                  <a:lnTo>
                    <a:pt x="2046097" y="1168400"/>
                  </a:lnTo>
                  <a:lnTo>
                    <a:pt x="2042058" y="1155700"/>
                  </a:lnTo>
                  <a:lnTo>
                    <a:pt x="2038070" y="1143000"/>
                  </a:lnTo>
                  <a:lnTo>
                    <a:pt x="2031022" y="1130300"/>
                  </a:lnTo>
                  <a:lnTo>
                    <a:pt x="2031809" y="1117600"/>
                  </a:lnTo>
                  <a:lnTo>
                    <a:pt x="2032139" y="1104900"/>
                  </a:lnTo>
                  <a:lnTo>
                    <a:pt x="2088984" y="1104900"/>
                  </a:lnTo>
                  <a:lnTo>
                    <a:pt x="2144433" y="1117600"/>
                  </a:lnTo>
                  <a:lnTo>
                    <a:pt x="2330970" y="1117600"/>
                  </a:lnTo>
                  <a:lnTo>
                    <a:pt x="2368321" y="1104900"/>
                  </a:lnTo>
                  <a:lnTo>
                    <a:pt x="2404986" y="1092200"/>
                  </a:lnTo>
                  <a:lnTo>
                    <a:pt x="2406332" y="1104900"/>
                  </a:lnTo>
                  <a:lnTo>
                    <a:pt x="2410993" y="1104900"/>
                  </a:lnTo>
                  <a:lnTo>
                    <a:pt x="2410993" y="1045895"/>
                  </a:lnTo>
                  <a:lnTo>
                    <a:pt x="2379510" y="1054100"/>
                  </a:lnTo>
                  <a:lnTo>
                    <a:pt x="2224138" y="1054100"/>
                  </a:lnTo>
                  <a:lnTo>
                    <a:pt x="2171166" y="1041400"/>
                  </a:lnTo>
                  <a:lnTo>
                    <a:pt x="2069401" y="1016000"/>
                  </a:lnTo>
                  <a:lnTo>
                    <a:pt x="2077605" y="1003300"/>
                  </a:lnTo>
                  <a:lnTo>
                    <a:pt x="2107641" y="965200"/>
                  </a:lnTo>
                  <a:lnTo>
                    <a:pt x="2143468" y="939800"/>
                  </a:lnTo>
                  <a:lnTo>
                    <a:pt x="2184489" y="901700"/>
                  </a:lnTo>
                  <a:lnTo>
                    <a:pt x="2182431" y="901700"/>
                  </a:lnTo>
                  <a:lnTo>
                    <a:pt x="2157755" y="914400"/>
                  </a:lnTo>
                  <a:lnTo>
                    <a:pt x="2134590" y="927100"/>
                  </a:lnTo>
                  <a:lnTo>
                    <a:pt x="2114550" y="939800"/>
                  </a:lnTo>
                  <a:lnTo>
                    <a:pt x="2113851" y="939800"/>
                  </a:lnTo>
                  <a:lnTo>
                    <a:pt x="2135213" y="914400"/>
                  </a:lnTo>
                  <a:lnTo>
                    <a:pt x="2159190" y="901700"/>
                  </a:lnTo>
                  <a:lnTo>
                    <a:pt x="2185289" y="889000"/>
                  </a:lnTo>
                  <a:lnTo>
                    <a:pt x="2188006" y="889000"/>
                  </a:lnTo>
                  <a:lnTo>
                    <a:pt x="2186355" y="876300"/>
                  </a:lnTo>
                  <a:lnTo>
                    <a:pt x="2183269" y="876300"/>
                  </a:lnTo>
                  <a:lnTo>
                    <a:pt x="2137664" y="901700"/>
                  </a:lnTo>
                  <a:lnTo>
                    <a:pt x="2113153" y="925296"/>
                  </a:lnTo>
                  <a:lnTo>
                    <a:pt x="2113153" y="939800"/>
                  </a:lnTo>
                  <a:lnTo>
                    <a:pt x="2093353" y="965200"/>
                  </a:lnTo>
                  <a:lnTo>
                    <a:pt x="2112353" y="939800"/>
                  </a:lnTo>
                  <a:lnTo>
                    <a:pt x="2113153" y="939800"/>
                  </a:lnTo>
                  <a:lnTo>
                    <a:pt x="2113153" y="925296"/>
                  </a:lnTo>
                  <a:lnTo>
                    <a:pt x="2098078" y="939800"/>
                  </a:lnTo>
                  <a:lnTo>
                    <a:pt x="2064956" y="978027"/>
                  </a:lnTo>
                  <a:lnTo>
                    <a:pt x="2063953" y="979500"/>
                  </a:lnTo>
                  <a:lnTo>
                    <a:pt x="2063953" y="1016000"/>
                  </a:lnTo>
                  <a:lnTo>
                    <a:pt x="2062924" y="1028700"/>
                  </a:lnTo>
                  <a:lnTo>
                    <a:pt x="2061933" y="1028700"/>
                  </a:lnTo>
                  <a:lnTo>
                    <a:pt x="2063953" y="1016000"/>
                  </a:lnTo>
                  <a:lnTo>
                    <a:pt x="2063953" y="979500"/>
                  </a:lnTo>
                  <a:lnTo>
                    <a:pt x="2056980" y="989736"/>
                  </a:lnTo>
                  <a:lnTo>
                    <a:pt x="2056980" y="1028700"/>
                  </a:lnTo>
                  <a:lnTo>
                    <a:pt x="2055710" y="1041400"/>
                  </a:lnTo>
                  <a:lnTo>
                    <a:pt x="2054098" y="1041400"/>
                  </a:lnTo>
                  <a:lnTo>
                    <a:pt x="2056980" y="1028700"/>
                  </a:lnTo>
                  <a:lnTo>
                    <a:pt x="2056980" y="989736"/>
                  </a:lnTo>
                  <a:lnTo>
                    <a:pt x="2039086" y="1016000"/>
                  </a:lnTo>
                  <a:lnTo>
                    <a:pt x="2015845" y="1016000"/>
                  </a:lnTo>
                  <a:lnTo>
                    <a:pt x="2015845" y="1257300"/>
                  </a:lnTo>
                  <a:lnTo>
                    <a:pt x="2012099" y="1270000"/>
                  </a:lnTo>
                  <a:lnTo>
                    <a:pt x="2004771" y="1295400"/>
                  </a:lnTo>
                  <a:lnTo>
                    <a:pt x="1992934" y="1308100"/>
                  </a:lnTo>
                  <a:lnTo>
                    <a:pt x="1975675" y="1333500"/>
                  </a:lnTo>
                  <a:lnTo>
                    <a:pt x="1975561" y="1346200"/>
                  </a:lnTo>
                  <a:lnTo>
                    <a:pt x="1975256" y="1358900"/>
                  </a:lnTo>
                  <a:lnTo>
                    <a:pt x="1971459" y="1358900"/>
                  </a:lnTo>
                  <a:lnTo>
                    <a:pt x="1931441" y="1371600"/>
                  </a:lnTo>
                  <a:lnTo>
                    <a:pt x="1880501" y="1371600"/>
                  </a:lnTo>
                  <a:lnTo>
                    <a:pt x="1975561" y="1346200"/>
                  </a:lnTo>
                  <a:lnTo>
                    <a:pt x="1975561" y="1333500"/>
                  </a:lnTo>
                  <a:lnTo>
                    <a:pt x="1972233" y="1333500"/>
                  </a:lnTo>
                  <a:lnTo>
                    <a:pt x="1931911" y="1346200"/>
                  </a:lnTo>
                  <a:lnTo>
                    <a:pt x="1891588" y="1346200"/>
                  </a:lnTo>
                  <a:lnTo>
                    <a:pt x="1851380" y="1358900"/>
                  </a:lnTo>
                  <a:lnTo>
                    <a:pt x="1850618" y="1358900"/>
                  </a:lnTo>
                  <a:lnTo>
                    <a:pt x="1850618" y="1371600"/>
                  </a:lnTo>
                  <a:lnTo>
                    <a:pt x="1809991" y="1384300"/>
                  </a:lnTo>
                  <a:lnTo>
                    <a:pt x="1752231" y="1397000"/>
                  </a:lnTo>
                  <a:lnTo>
                    <a:pt x="1700974" y="1409700"/>
                  </a:lnTo>
                  <a:lnTo>
                    <a:pt x="1655470" y="1435100"/>
                  </a:lnTo>
                  <a:lnTo>
                    <a:pt x="1614957" y="1473200"/>
                  </a:lnTo>
                  <a:lnTo>
                    <a:pt x="1612226" y="1473200"/>
                  </a:lnTo>
                  <a:lnTo>
                    <a:pt x="1621409" y="1460500"/>
                  </a:lnTo>
                  <a:lnTo>
                    <a:pt x="1630578" y="1447800"/>
                  </a:lnTo>
                  <a:lnTo>
                    <a:pt x="1650314" y="1435100"/>
                  </a:lnTo>
                  <a:lnTo>
                    <a:pt x="1671485" y="1422400"/>
                  </a:lnTo>
                  <a:lnTo>
                    <a:pt x="1694116" y="1409700"/>
                  </a:lnTo>
                  <a:lnTo>
                    <a:pt x="1785251" y="1384300"/>
                  </a:lnTo>
                  <a:lnTo>
                    <a:pt x="1832610" y="1371600"/>
                  </a:lnTo>
                  <a:lnTo>
                    <a:pt x="1850618" y="1371600"/>
                  </a:lnTo>
                  <a:lnTo>
                    <a:pt x="1850618" y="1358900"/>
                  </a:lnTo>
                  <a:lnTo>
                    <a:pt x="1810753" y="1358900"/>
                  </a:lnTo>
                  <a:lnTo>
                    <a:pt x="1759318" y="1371600"/>
                  </a:lnTo>
                  <a:lnTo>
                    <a:pt x="1713026" y="1384300"/>
                  </a:lnTo>
                  <a:lnTo>
                    <a:pt x="1671358" y="1409700"/>
                  </a:lnTo>
                  <a:lnTo>
                    <a:pt x="1633804" y="1435100"/>
                  </a:lnTo>
                  <a:lnTo>
                    <a:pt x="1599882" y="1460500"/>
                  </a:lnTo>
                  <a:lnTo>
                    <a:pt x="1563763" y="1443355"/>
                  </a:lnTo>
                  <a:lnTo>
                    <a:pt x="1563763" y="1524076"/>
                  </a:lnTo>
                  <a:lnTo>
                    <a:pt x="1549400" y="1524076"/>
                  </a:lnTo>
                  <a:lnTo>
                    <a:pt x="1532458" y="1549400"/>
                  </a:lnTo>
                  <a:lnTo>
                    <a:pt x="1516176" y="1574800"/>
                  </a:lnTo>
                  <a:lnTo>
                    <a:pt x="1500568" y="1600200"/>
                  </a:lnTo>
                  <a:lnTo>
                    <a:pt x="1485531" y="1625600"/>
                  </a:lnTo>
                  <a:lnTo>
                    <a:pt x="1466989" y="1663534"/>
                  </a:lnTo>
                  <a:lnTo>
                    <a:pt x="1466900" y="1663712"/>
                  </a:lnTo>
                  <a:lnTo>
                    <a:pt x="1449108" y="1714512"/>
                  </a:lnTo>
                  <a:lnTo>
                    <a:pt x="1432445" y="1752600"/>
                  </a:lnTo>
                  <a:lnTo>
                    <a:pt x="1417243" y="1803400"/>
                  </a:lnTo>
                  <a:lnTo>
                    <a:pt x="1413306" y="1778000"/>
                  </a:lnTo>
                  <a:lnTo>
                    <a:pt x="1407083" y="1752600"/>
                  </a:lnTo>
                  <a:lnTo>
                    <a:pt x="1399578" y="1742300"/>
                  </a:lnTo>
                  <a:lnTo>
                    <a:pt x="1399578" y="1866900"/>
                  </a:lnTo>
                  <a:lnTo>
                    <a:pt x="1398435" y="1866900"/>
                  </a:lnTo>
                  <a:lnTo>
                    <a:pt x="1392580" y="1892300"/>
                  </a:lnTo>
                  <a:lnTo>
                    <a:pt x="1387436" y="1917700"/>
                  </a:lnTo>
                  <a:lnTo>
                    <a:pt x="1383055" y="1943163"/>
                  </a:lnTo>
                  <a:lnTo>
                    <a:pt x="1379524" y="1968500"/>
                  </a:lnTo>
                  <a:lnTo>
                    <a:pt x="1357414" y="1968500"/>
                  </a:lnTo>
                  <a:lnTo>
                    <a:pt x="1335849" y="1981200"/>
                  </a:lnTo>
                  <a:lnTo>
                    <a:pt x="1314881" y="1993900"/>
                  </a:lnTo>
                  <a:lnTo>
                    <a:pt x="1294587" y="2019300"/>
                  </a:lnTo>
                  <a:lnTo>
                    <a:pt x="1269733" y="2044700"/>
                  </a:lnTo>
                  <a:lnTo>
                    <a:pt x="1249146" y="2082800"/>
                  </a:lnTo>
                  <a:lnTo>
                    <a:pt x="1228382" y="2120900"/>
                  </a:lnTo>
                  <a:lnTo>
                    <a:pt x="1174711" y="2171700"/>
                  </a:lnTo>
                  <a:lnTo>
                    <a:pt x="1144181" y="2197100"/>
                  </a:lnTo>
                  <a:lnTo>
                    <a:pt x="1113218" y="2209800"/>
                  </a:lnTo>
                  <a:lnTo>
                    <a:pt x="1083678" y="2235200"/>
                  </a:lnTo>
                  <a:lnTo>
                    <a:pt x="1082370" y="2247900"/>
                  </a:lnTo>
                  <a:lnTo>
                    <a:pt x="1080897" y="2247900"/>
                  </a:lnTo>
                  <a:lnTo>
                    <a:pt x="1079258" y="2260600"/>
                  </a:lnTo>
                  <a:lnTo>
                    <a:pt x="1076350" y="2260600"/>
                  </a:lnTo>
                  <a:lnTo>
                    <a:pt x="1085697" y="2222500"/>
                  </a:lnTo>
                  <a:lnTo>
                    <a:pt x="1087742" y="2209800"/>
                  </a:lnTo>
                  <a:lnTo>
                    <a:pt x="1091831" y="2184400"/>
                  </a:lnTo>
                  <a:lnTo>
                    <a:pt x="1100366" y="2133600"/>
                  </a:lnTo>
                  <a:lnTo>
                    <a:pt x="1116888" y="2095525"/>
                  </a:lnTo>
                  <a:lnTo>
                    <a:pt x="1147051" y="2070100"/>
                  </a:lnTo>
                  <a:lnTo>
                    <a:pt x="1151915" y="2057400"/>
                  </a:lnTo>
                  <a:lnTo>
                    <a:pt x="1134567" y="2057400"/>
                  </a:lnTo>
                  <a:lnTo>
                    <a:pt x="1128636" y="2070100"/>
                  </a:lnTo>
                  <a:lnTo>
                    <a:pt x="1123111" y="2070100"/>
                  </a:lnTo>
                  <a:lnTo>
                    <a:pt x="1128344" y="2057400"/>
                  </a:lnTo>
                  <a:lnTo>
                    <a:pt x="1134160" y="2057400"/>
                  </a:lnTo>
                  <a:lnTo>
                    <a:pt x="1140637" y="2044700"/>
                  </a:lnTo>
                  <a:lnTo>
                    <a:pt x="1152677" y="2044700"/>
                  </a:lnTo>
                  <a:lnTo>
                    <a:pt x="1146797" y="2032000"/>
                  </a:lnTo>
                  <a:lnTo>
                    <a:pt x="1142161" y="2032000"/>
                  </a:lnTo>
                  <a:lnTo>
                    <a:pt x="1106182" y="2057400"/>
                  </a:lnTo>
                  <a:lnTo>
                    <a:pt x="1084948" y="2095525"/>
                  </a:lnTo>
                  <a:lnTo>
                    <a:pt x="1073162" y="2133600"/>
                  </a:lnTo>
                  <a:lnTo>
                    <a:pt x="1065530" y="2171700"/>
                  </a:lnTo>
                  <a:lnTo>
                    <a:pt x="1056728" y="2209800"/>
                  </a:lnTo>
                  <a:lnTo>
                    <a:pt x="1047496" y="2197100"/>
                  </a:lnTo>
                  <a:lnTo>
                    <a:pt x="1039761" y="2187333"/>
                  </a:lnTo>
                  <a:lnTo>
                    <a:pt x="1039761" y="2463800"/>
                  </a:lnTo>
                  <a:lnTo>
                    <a:pt x="1039596" y="2476500"/>
                  </a:lnTo>
                  <a:lnTo>
                    <a:pt x="1025982" y="2476500"/>
                  </a:lnTo>
                  <a:lnTo>
                    <a:pt x="991920" y="2501900"/>
                  </a:lnTo>
                  <a:lnTo>
                    <a:pt x="891311" y="2616200"/>
                  </a:lnTo>
                  <a:lnTo>
                    <a:pt x="888669" y="2610193"/>
                  </a:lnTo>
                  <a:lnTo>
                    <a:pt x="888669" y="3060700"/>
                  </a:lnTo>
                  <a:lnTo>
                    <a:pt x="888453" y="3060700"/>
                  </a:lnTo>
                  <a:lnTo>
                    <a:pt x="888238" y="3048000"/>
                  </a:lnTo>
                  <a:lnTo>
                    <a:pt x="888631" y="3048000"/>
                  </a:lnTo>
                  <a:lnTo>
                    <a:pt x="888669" y="3060700"/>
                  </a:lnTo>
                  <a:lnTo>
                    <a:pt x="888669" y="2610193"/>
                  </a:lnTo>
                  <a:lnTo>
                    <a:pt x="886396" y="2605011"/>
                  </a:lnTo>
                  <a:lnTo>
                    <a:pt x="886396" y="3048000"/>
                  </a:lnTo>
                  <a:lnTo>
                    <a:pt x="882510" y="3060700"/>
                  </a:lnTo>
                  <a:lnTo>
                    <a:pt x="880160" y="3060700"/>
                  </a:lnTo>
                  <a:lnTo>
                    <a:pt x="882980" y="3048000"/>
                  </a:lnTo>
                  <a:lnTo>
                    <a:pt x="886396" y="3048000"/>
                  </a:lnTo>
                  <a:lnTo>
                    <a:pt x="886396" y="2605011"/>
                  </a:lnTo>
                  <a:lnTo>
                    <a:pt x="871296" y="2565400"/>
                  </a:lnTo>
                  <a:lnTo>
                    <a:pt x="869797" y="2552700"/>
                  </a:lnTo>
                  <a:lnTo>
                    <a:pt x="868578" y="2552700"/>
                  </a:lnTo>
                  <a:lnTo>
                    <a:pt x="867257" y="2540000"/>
                  </a:lnTo>
                  <a:lnTo>
                    <a:pt x="864158" y="2552700"/>
                  </a:lnTo>
                  <a:lnTo>
                    <a:pt x="863765" y="2552700"/>
                  </a:lnTo>
                  <a:lnTo>
                    <a:pt x="873785" y="2514600"/>
                  </a:lnTo>
                  <a:lnTo>
                    <a:pt x="894041" y="2476500"/>
                  </a:lnTo>
                  <a:lnTo>
                    <a:pt x="927531" y="2438400"/>
                  </a:lnTo>
                  <a:lnTo>
                    <a:pt x="957503" y="2451100"/>
                  </a:lnTo>
                  <a:lnTo>
                    <a:pt x="986764" y="2451100"/>
                  </a:lnTo>
                  <a:lnTo>
                    <a:pt x="1013053" y="2463800"/>
                  </a:lnTo>
                  <a:lnTo>
                    <a:pt x="1039761" y="2463800"/>
                  </a:lnTo>
                  <a:lnTo>
                    <a:pt x="1039761" y="2187333"/>
                  </a:lnTo>
                  <a:lnTo>
                    <a:pt x="1039545" y="2187054"/>
                  </a:lnTo>
                  <a:lnTo>
                    <a:pt x="1039545" y="2451100"/>
                  </a:lnTo>
                  <a:lnTo>
                    <a:pt x="1036523" y="2451100"/>
                  </a:lnTo>
                  <a:lnTo>
                    <a:pt x="1035456" y="2438400"/>
                  </a:lnTo>
                  <a:lnTo>
                    <a:pt x="1039545" y="2451100"/>
                  </a:lnTo>
                  <a:lnTo>
                    <a:pt x="1039545" y="2187054"/>
                  </a:lnTo>
                  <a:lnTo>
                    <a:pt x="1037450" y="2184400"/>
                  </a:lnTo>
                  <a:lnTo>
                    <a:pt x="1034859" y="2177948"/>
                  </a:lnTo>
                  <a:lnTo>
                    <a:pt x="1034859" y="2451100"/>
                  </a:lnTo>
                  <a:lnTo>
                    <a:pt x="1010627" y="2451100"/>
                  </a:lnTo>
                  <a:lnTo>
                    <a:pt x="982853" y="2438400"/>
                  </a:lnTo>
                  <a:lnTo>
                    <a:pt x="953808" y="2425700"/>
                  </a:lnTo>
                  <a:lnTo>
                    <a:pt x="958227" y="2425700"/>
                  </a:lnTo>
                  <a:lnTo>
                    <a:pt x="987488" y="2438400"/>
                  </a:lnTo>
                  <a:lnTo>
                    <a:pt x="1013777" y="2438400"/>
                  </a:lnTo>
                  <a:lnTo>
                    <a:pt x="1034859" y="2451100"/>
                  </a:lnTo>
                  <a:lnTo>
                    <a:pt x="1034859" y="2177948"/>
                  </a:lnTo>
                  <a:lnTo>
                    <a:pt x="1034669" y="2177465"/>
                  </a:lnTo>
                  <a:lnTo>
                    <a:pt x="1034669" y="2438400"/>
                  </a:lnTo>
                  <a:lnTo>
                    <a:pt x="1032116" y="2438400"/>
                  </a:lnTo>
                  <a:lnTo>
                    <a:pt x="1003020" y="2425700"/>
                  </a:lnTo>
                  <a:lnTo>
                    <a:pt x="971702" y="2413000"/>
                  </a:lnTo>
                  <a:lnTo>
                    <a:pt x="939228" y="2400300"/>
                  </a:lnTo>
                  <a:lnTo>
                    <a:pt x="903211" y="2400300"/>
                  </a:lnTo>
                  <a:lnTo>
                    <a:pt x="934034" y="2387600"/>
                  </a:lnTo>
                  <a:lnTo>
                    <a:pt x="967130" y="2374900"/>
                  </a:lnTo>
                  <a:lnTo>
                    <a:pt x="998804" y="2362200"/>
                  </a:lnTo>
                  <a:lnTo>
                    <a:pt x="1005687" y="2349500"/>
                  </a:lnTo>
                  <a:lnTo>
                    <a:pt x="1018781" y="2349500"/>
                  </a:lnTo>
                  <a:lnTo>
                    <a:pt x="1024420" y="2337041"/>
                  </a:lnTo>
                  <a:lnTo>
                    <a:pt x="1024432" y="2336800"/>
                  </a:lnTo>
                  <a:lnTo>
                    <a:pt x="1024420" y="2337041"/>
                  </a:lnTo>
                  <a:lnTo>
                    <a:pt x="1023594" y="2349500"/>
                  </a:lnTo>
                  <a:lnTo>
                    <a:pt x="1019048" y="2349500"/>
                  </a:lnTo>
                  <a:lnTo>
                    <a:pt x="1018971" y="2362200"/>
                  </a:lnTo>
                  <a:lnTo>
                    <a:pt x="1018298" y="2374900"/>
                  </a:lnTo>
                  <a:lnTo>
                    <a:pt x="1020927" y="2400300"/>
                  </a:lnTo>
                  <a:lnTo>
                    <a:pt x="1027417" y="2413000"/>
                  </a:lnTo>
                  <a:lnTo>
                    <a:pt x="1034669" y="2438400"/>
                  </a:lnTo>
                  <a:lnTo>
                    <a:pt x="1034669" y="2177465"/>
                  </a:lnTo>
                  <a:lnTo>
                    <a:pt x="1027264" y="2159000"/>
                  </a:lnTo>
                  <a:lnTo>
                    <a:pt x="1017651" y="2146300"/>
                  </a:lnTo>
                  <a:lnTo>
                    <a:pt x="1010920" y="2133600"/>
                  </a:lnTo>
                  <a:lnTo>
                    <a:pt x="1005890" y="2120900"/>
                  </a:lnTo>
                  <a:lnTo>
                    <a:pt x="1002525" y="2108200"/>
                  </a:lnTo>
                  <a:lnTo>
                    <a:pt x="1000848" y="2095995"/>
                  </a:lnTo>
                  <a:lnTo>
                    <a:pt x="1000899" y="2094992"/>
                  </a:lnTo>
                  <a:lnTo>
                    <a:pt x="1009345" y="2057400"/>
                  </a:lnTo>
                  <a:lnTo>
                    <a:pt x="1027303" y="2019300"/>
                  </a:lnTo>
                  <a:lnTo>
                    <a:pt x="1054176" y="1993900"/>
                  </a:lnTo>
                  <a:lnTo>
                    <a:pt x="1089533" y="1981200"/>
                  </a:lnTo>
                  <a:lnTo>
                    <a:pt x="1092568" y="1981200"/>
                  </a:lnTo>
                  <a:lnTo>
                    <a:pt x="1091006" y="1968500"/>
                  </a:lnTo>
                  <a:lnTo>
                    <a:pt x="1087996" y="1968500"/>
                  </a:lnTo>
                  <a:lnTo>
                    <a:pt x="1068730" y="1981200"/>
                  </a:lnTo>
                  <a:lnTo>
                    <a:pt x="1050759" y="1993900"/>
                  </a:lnTo>
                  <a:lnTo>
                    <a:pt x="1034300" y="1993900"/>
                  </a:lnTo>
                  <a:lnTo>
                    <a:pt x="1019543" y="2006600"/>
                  </a:lnTo>
                  <a:lnTo>
                    <a:pt x="1032573" y="1993900"/>
                  </a:lnTo>
                  <a:lnTo>
                    <a:pt x="1048778" y="1981200"/>
                  </a:lnTo>
                  <a:lnTo>
                    <a:pt x="1068057" y="1968500"/>
                  </a:lnTo>
                  <a:lnTo>
                    <a:pt x="1090269" y="1955800"/>
                  </a:lnTo>
                  <a:lnTo>
                    <a:pt x="1060577" y="1955800"/>
                  </a:lnTo>
                  <a:lnTo>
                    <a:pt x="1047610" y="1968500"/>
                  </a:lnTo>
                  <a:lnTo>
                    <a:pt x="1035494" y="1981200"/>
                  </a:lnTo>
                  <a:lnTo>
                    <a:pt x="1031455" y="1981200"/>
                  </a:lnTo>
                  <a:lnTo>
                    <a:pt x="1027277" y="1993900"/>
                  </a:lnTo>
                  <a:lnTo>
                    <a:pt x="1022946" y="1993900"/>
                  </a:lnTo>
                  <a:lnTo>
                    <a:pt x="1018425" y="2006600"/>
                  </a:lnTo>
                  <a:lnTo>
                    <a:pt x="1012431" y="2006600"/>
                  </a:lnTo>
                  <a:lnTo>
                    <a:pt x="1006221" y="2019300"/>
                  </a:lnTo>
                  <a:lnTo>
                    <a:pt x="999820" y="2019300"/>
                  </a:lnTo>
                  <a:lnTo>
                    <a:pt x="993228" y="2032000"/>
                  </a:lnTo>
                  <a:lnTo>
                    <a:pt x="990028" y="2032000"/>
                  </a:lnTo>
                  <a:lnTo>
                    <a:pt x="987132" y="2044700"/>
                  </a:lnTo>
                  <a:lnTo>
                    <a:pt x="984631" y="2044700"/>
                  </a:lnTo>
                  <a:lnTo>
                    <a:pt x="982573" y="2057400"/>
                  </a:lnTo>
                  <a:lnTo>
                    <a:pt x="981011" y="2070100"/>
                  </a:lnTo>
                  <a:lnTo>
                    <a:pt x="980160" y="2070100"/>
                  </a:lnTo>
                  <a:lnTo>
                    <a:pt x="979932" y="2082800"/>
                  </a:lnTo>
                  <a:lnTo>
                    <a:pt x="980236" y="2094992"/>
                  </a:lnTo>
                  <a:lnTo>
                    <a:pt x="980249" y="2095525"/>
                  </a:lnTo>
                  <a:lnTo>
                    <a:pt x="984402" y="2146300"/>
                  </a:lnTo>
                  <a:lnTo>
                    <a:pt x="1002652" y="2184400"/>
                  </a:lnTo>
                  <a:lnTo>
                    <a:pt x="1021930" y="2235200"/>
                  </a:lnTo>
                  <a:lnTo>
                    <a:pt x="1027430" y="2273300"/>
                  </a:lnTo>
                  <a:lnTo>
                    <a:pt x="969391" y="2311400"/>
                  </a:lnTo>
                  <a:lnTo>
                    <a:pt x="897369" y="2336800"/>
                  </a:lnTo>
                  <a:lnTo>
                    <a:pt x="891679" y="2336800"/>
                  </a:lnTo>
                  <a:lnTo>
                    <a:pt x="891679" y="2438400"/>
                  </a:lnTo>
                  <a:lnTo>
                    <a:pt x="890041" y="2451100"/>
                  </a:lnTo>
                  <a:lnTo>
                    <a:pt x="872121" y="2451100"/>
                  </a:lnTo>
                  <a:lnTo>
                    <a:pt x="883031" y="2438400"/>
                  </a:lnTo>
                  <a:lnTo>
                    <a:pt x="891679" y="2438400"/>
                  </a:lnTo>
                  <a:lnTo>
                    <a:pt x="891679" y="2336800"/>
                  </a:lnTo>
                  <a:lnTo>
                    <a:pt x="889635" y="2336800"/>
                  </a:lnTo>
                  <a:lnTo>
                    <a:pt x="889635" y="2400300"/>
                  </a:lnTo>
                  <a:lnTo>
                    <a:pt x="886841" y="2413000"/>
                  </a:lnTo>
                  <a:lnTo>
                    <a:pt x="878357" y="2413000"/>
                  </a:lnTo>
                  <a:lnTo>
                    <a:pt x="889635" y="2400300"/>
                  </a:lnTo>
                  <a:lnTo>
                    <a:pt x="889635" y="2336800"/>
                  </a:lnTo>
                  <a:lnTo>
                    <a:pt x="888250" y="2336800"/>
                  </a:lnTo>
                  <a:lnTo>
                    <a:pt x="879970" y="2349500"/>
                  </a:lnTo>
                  <a:lnTo>
                    <a:pt x="872490" y="2349500"/>
                  </a:lnTo>
                  <a:lnTo>
                    <a:pt x="867105" y="2359660"/>
                  </a:lnTo>
                  <a:lnTo>
                    <a:pt x="867105" y="2451100"/>
                  </a:lnTo>
                  <a:lnTo>
                    <a:pt x="863714" y="2463800"/>
                  </a:lnTo>
                  <a:lnTo>
                    <a:pt x="860475" y="2476500"/>
                  </a:lnTo>
                  <a:lnTo>
                    <a:pt x="856678" y="2476500"/>
                  </a:lnTo>
                  <a:lnTo>
                    <a:pt x="856221" y="2463800"/>
                  </a:lnTo>
                  <a:lnTo>
                    <a:pt x="853694" y="2463800"/>
                  </a:lnTo>
                  <a:lnTo>
                    <a:pt x="854087" y="2451100"/>
                  </a:lnTo>
                  <a:lnTo>
                    <a:pt x="867105" y="2451100"/>
                  </a:lnTo>
                  <a:lnTo>
                    <a:pt x="867105" y="2359660"/>
                  </a:lnTo>
                  <a:lnTo>
                    <a:pt x="865759" y="2362200"/>
                  </a:lnTo>
                  <a:lnTo>
                    <a:pt x="864590" y="2362200"/>
                  </a:lnTo>
                  <a:lnTo>
                    <a:pt x="868959" y="2337041"/>
                  </a:lnTo>
                  <a:lnTo>
                    <a:pt x="868997" y="2336800"/>
                  </a:lnTo>
                  <a:lnTo>
                    <a:pt x="880592" y="2298700"/>
                  </a:lnTo>
                  <a:lnTo>
                    <a:pt x="894232" y="2247900"/>
                  </a:lnTo>
                  <a:lnTo>
                    <a:pt x="909231" y="2209800"/>
                  </a:lnTo>
                  <a:lnTo>
                    <a:pt x="911034" y="2197100"/>
                  </a:lnTo>
                  <a:lnTo>
                    <a:pt x="906145" y="2197100"/>
                  </a:lnTo>
                  <a:lnTo>
                    <a:pt x="908697" y="2184400"/>
                  </a:lnTo>
                  <a:lnTo>
                    <a:pt x="909993" y="2184400"/>
                  </a:lnTo>
                  <a:lnTo>
                    <a:pt x="909497" y="2171700"/>
                  </a:lnTo>
                  <a:lnTo>
                    <a:pt x="888987" y="2171700"/>
                  </a:lnTo>
                  <a:lnTo>
                    <a:pt x="887196" y="2184400"/>
                  </a:lnTo>
                  <a:lnTo>
                    <a:pt x="876566" y="2184400"/>
                  </a:lnTo>
                  <a:lnTo>
                    <a:pt x="864222" y="2202459"/>
                  </a:lnTo>
                  <a:lnTo>
                    <a:pt x="864222" y="2362200"/>
                  </a:lnTo>
                  <a:lnTo>
                    <a:pt x="863180" y="2374900"/>
                  </a:lnTo>
                  <a:lnTo>
                    <a:pt x="862393" y="2374900"/>
                  </a:lnTo>
                  <a:lnTo>
                    <a:pt x="864222" y="2362200"/>
                  </a:lnTo>
                  <a:lnTo>
                    <a:pt x="864222" y="2202459"/>
                  </a:lnTo>
                  <a:lnTo>
                    <a:pt x="861580" y="2206320"/>
                  </a:lnTo>
                  <a:lnTo>
                    <a:pt x="861580" y="2374900"/>
                  </a:lnTo>
                  <a:lnTo>
                    <a:pt x="860958" y="2386050"/>
                  </a:lnTo>
                  <a:lnTo>
                    <a:pt x="860869" y="2387600"/>
                  </a:lnTo>
                  <a:lnTo>
                    <a:pt x="860183" y="2387600"/>
                  </a:lnTo>
                  <a:lnTo>
                    <a:pt x="861580" y="2374900"/>
                  </a:lnTo>
                  <a:lnTo>
                    <a:pt x="861580" y="2206320"/>
                  </a:lnTo>
                  <a:lnTo>
                    <a:pt x="859193" y="2209800"/>
                  </a:lnTo>
                  <a:lnTo>
                    <a:pt x="844664" y="2235200"/>
                  </a:lnTo>
                  <a:lnTo>
                    <a:pt x="832777" y="2260600"/>
                  </a:lnTo>
                  <a:lnTo>
                    <a:pt x="823328" y="2298700"/>
                  </a:lnTo>
                  <a:lnTo>
                    <a:pt x="821842" y="2286000"/>
                  </a:lnTo>
                  <a:lnTo>
                    <a:pt x="815238" y="2286000"/>
                  </a:lnTo>
                  <a:lnTo>
                    <a:pt x="815238" y="2336800"/>
                  </a:lnTo>
                  <a:lnTo>
                    <a:pt x="814209" y="2349500"/>
                  </a:lnTo>
                  <a:lnTo>
                    <a:pt x="812952" y="2349500"/>
                  </a:lnTo>
                  <a:lnTo>
                    <a:pt x="812952" y="2565400"/>
                  </a:lnTo>
                  <a:lnTo>
                    <a:pt x="812393" y="2565400"/>
                  </a:lnTo>
                  <a:lnTo>
                    <a:pt x="811428" y="2552700"/>
                  </a:lnTo>
                  <a:lnTo>
                    <a:pt x="811085" y="2540000"/>
                  </a:lnTo>
                  <a:lnTo>
                    <a:pt x="806945" y="2540000"/>
                  </a:lnTo>
                  <a:lnTo>
                    <a:pt x="802563" y="2514600"/>
                  </a:lnTo>
                  <a:lnTo>
                    <a:pt x="799134" y="2503754"/>
                  </a:lnTo>
                  <a:lnTo>
                    <a:pt x="799134" y="2705100"/>
                  </a:lnTo>
                  <a:lnTo>
                    <a:pt x="798868" y="2705100"/>
                  </a:lnTo>
                  <a:lnTo>
                    <a:pt x="788289" y="2717800"/>
                  </a:lnTo>
                  <a:lnTo>
                    <a:pt x="777570" y="2730500"/>
                  </a:lnTo>
                  <a:lnTo>
                    <a:pt x="766724" y="2730500"/>
                  </a:lnTo>
                  <a:lnTo>
                    <a:pt x="755764" y="2743200"/>
                  </a:lnTo>
                  <a:lnTo>
                    <a:pt x="745375" y="2730500"/>
                  </a:lnTo>
                  <a:lnTo>
                    <a:pt x="736434" y="2717800"/>
                  </a:lnTo>
                  <a:lnTo>
                    <a:pt x="729615" y="2692400"/>
                  </a:lnTo>
                  <a:lnTo>
                    <a:pt x="725563" y="2679700"/>
                  </a:lnTo>
                  <a:lnTo>
                    <a:pt x="724687" y="2692400"/>
                  </a:lnTo>
                  <a:lnTo>
                    <a:pt x="723963" y="2692400"/>
                  </a:lnTo>
                  <a:lnTo>
                    <a:pt x="724433" y="2679700"/>
                  </a:lnTo>
                  <a:lnTo>
                    <a:pt x="725563" y="2679700"/>
                  </a:lnTo>
                  <a:lnTo>
                    <a:pt x="725944" y="2679700"/>
                  </a:lnTo>
                  <a:lnTo>
                    <a:pt x="728599" y="2667000"/>
                  </a:lnTo>
                  <a:lnTo>
                    <a:pt x="732472" y="2654312"/>
                  </a:lnTo>
                  <a:lnTo>
                    <a:pt x="727646" y="2654312"/>
                  </a:lnTo>
                  <a:lnTo>
                    <a:pt x="729665" y="2641600"/>
                  </a:lnTo>
                  <a:lnTo>
                    <a:pt x="734580" y="2628900"/>
                  </a:lnTo>
                  <a:lnTo>
                    <a:pt x="728941" y="2628900"/>
                  </a:lnTo>
                  <a:lnTo>
                    <a:pt x="716826" y="2641600"/>
                  </a:lnTo>
                  <a:lnTo>
                    <a:pt x="709510" y="2667000"/>
                  </a:lnTo>
                  <a:lnTo>
                    <a:pt x="706412" y="2679700"/>
                  </a:lnTo>
                  <a:lnTo>
                    <a:pt x="706907" y="2692400"/>
                  </a:lnTo>
                  <a:lnTo>
                    <a:pt x="706043" y="2717800"/>
                  </a:lnTo>
                  <a:lnTo>
                    <a:pt x="712139" y="2730500"/>
                  </a:lnTo>
                  <a:lnTo>
                    <a:pt x="723252" y="2755900"/>
                  </a:lnTo>
                  <a:lnTo>
                    <a:pt x="737463" y="2781300"/>
                  </a:lnTo>
                  <a:lnTo>
                    <a:pt x="735812" y="2781300"/>
                  </a:lnTo>
                  <a:lnTo>
                    <a:pt x="729449" y="2768600"/>
                  </a:lnTo>
                  <a:lnTo>
                    <a:pt x="715492" y="2768600"/>
                  </a:lnTo>
                  <a:lnTo>
                    <a:pt x="687095" y="2730500"/>
                  </a:lnTo>
                  <a:lnTo>
                    <a:pt x="660958" y="2692400"/>
                  </a:lnTo>
                  <a:lnTo>
                    <a:pt x="637933" y="2641600"/>
                  </a:lnTo>
                  <a:lnTo>
                    <a:pt x="618921" y="2590800"/>
                  </a:lnTo>
                  <a:lnTo>
                    <a:pt x="604774" y="2540000"/>
                  </a:lnTo>
                  <a:lnTo>
                    <a:pt x="595947" y="2489200"/>
                  </a:lnTo>
                  <a:lnTo>
                    <a:pt x="593902" y="2476500"/>
                  </a:lnTo>
                  <a:lnTo>
                    <a:pt x="611822" y="2476500"/>
                  </a:lnTo>
                  <a:lnTo>
                    <a:pt x="631913" y="2489200"/>
                  </a:lnTo>
                  <a:lnTo>
                    <a:pt x="650481" y="2501900"/>
                  </a:lnTo>
                  <a:lnTo>
                    <a:pt x="667054" y="2514600"/>
                  </a:lnTo>
                  <a:lnTo>
                    <a:pt x="673176" y="2527300"/>
                  </a:lnTo>
                  <a:lnTo>
                    <a:pt x="695566" y="2527300"/>
                  </a:lnTo>
                  <a:lnTo>
                    <a:pt x="704011" y="2540000"/>
                  </a:lnTo>
                  <a:lnTo>
                    <a:pt x="713689" y="2552700"/>
                  </a:lnTo>
                  <a:lnTo>
                    <a:pt x="724674" y="2565400"/>
                  </a:lnTo>
                  <a:lnTo>
                    <a:pt x="735076" y="2565400"/>
                  </a:lnTo>
                  <a:lnTo>
                    <a:pt x="748271" y="2578100"/>
                  </a:lnTo>
                  <a:lnTo>
                    <a:pt x="763066" y="2578100"/>
                  </a:lnTo>
                  <a:lnTo>
                    <a:pt x="778306" y="2590800"/>
                  </a:lnTo>
                  <a:lnTo>
                    <a:pt x="782548" y="2603500"/>
                  </a:lnTo>
                  <a:lnTo>
                    <a:pt x="784644" y="2616200"/>
                  </a:lnTo>
                  <a:lnTo>
                    <a:pt x="786688" y="2616200"/>
                  </a:lnTo>
                  <a:lnTo>
                    <a:pt x="783132" y="2628900"/>
                  </a:lnTo>
                  <a:lnTo>
                    <a:pt x="782980" y="2628900"/>
                  </a:lnTo>
                  <a:lnTo>
                    <a:pt x="785825" y="2641600"/>
                  </a:lnTo>
                  <a:lnTo>
                    <a:pt x="791273" y="2641600"/>
                  </a:lnTo>
                  <a:lnTo>
                    <a:pt x="793699" y="2654312"/>
                  </a:lnTo>
                  <a:lnTo>
                    <a:pt x="795845" y="2667000"/>
                  </a:lnTo>
                  <a:lnTo>
                    <a:pt x="797636" y="2679700"/>
                  </a:lnTo>
                  <a:lnTo>
                    <a:pt x="799020" y="2692400"/>
                  </a:lnTo>
                  <a:lnTo>
                    <a:pt x="799134" y="2705100"/>
                  </a:lnTo>
                  <a:lnTo>
                    <a:pt x="799134" y="2503754"/>
                  </a:lnTo>
                  <a:lnTo>
                    <a:pt x="798550" y="2501900"/>
                  </a:lnTo>
                  <a:lnTo>
                    <a:pt x="795070" y="2489200"/>
                  </a:lnTo>
                  <a:lnTo>
                    <a:pt x="792302" y="2463800"/>
                  </a:lnTo>
                  <a:lnTo>
                    <a:pt x="791451" y="2463800"/>
                  </a:lnTo>
                  <a:lnTo>
                    <a:pt x="790867" y="2451100"/>
                  </a:lnTo>
                  <a:lnTo>
                    <a:pt x="790486" y="2451100"/>
                  </a:lnTo>
                  <a:lnTo>
                    <a:pt x="790282" y="2438400"/>
                  </a:lnTo>
                  <a:lnTo>
                    <a:pt x="793521" y="2413000"/>
                  </a:lnTo>
                  <a:lnTo>
                    <a:pt x="799363" y="2387600"/>
                  </a:lnTo>
                  <a:lnTo>
                    <a:pt x="807516" y="2362200"/>
                  </a:lnTo>
                  <a:lnTo>
                    <a:pt x="809929" y="2349500"/>
                  </a:lnTo>
                  <a:lnTo>
                    <a:pt x="808685" y="2374900"/>
                  </a:lnTo>
                  <a:lnTo>
                    <a:pt x="807567" y="2386050"/>
                  </a:lnTo>
                  <a:lnTo>
                    <a:pt x="807516" y="2386546"/>
                  </a:lnTo>
                  <a:lnTo>
                    <a:pt x="807415" y="2387600"/>
                  </a:lnTo>
                  <a:lnTo>
                    <a:pt x="806551" y="2400300"/>
                  </a:lnTo>
                  <a:lnTo>
                    <a:pt x="806081" y="2413000"/>
                  </a:lnTo>
                  <a:lnTo>
                    <a:pt x="805065" y="2451100"/>
                  </a:lnTo>
                  <a:lnTo>
                    <a:pt x="806107" y="2489200"/>
                  </a:lnTo>
                  <a:lnTo>
                    <a:pt x="808850" y="2527300"/>
                  </a:lnTo>
                  <a:lnTo>
                    <a:pt x="811085" y="2540000"/>
                  </a:lnTo>
                  <a:lnTo>
                    <a:pt x="812952" y="2565400"/>
                  </a:lnTo>
                  <a:lnTo>
                    <a:pt x="812952" y="2349500"/>
                  </a:lnTo>
                  <a:lnTo>
                    <a:pt x="812622" y="2349500"/>
                  </a:lnTo>
                  <a:lnTo>
                    <a:pt x="815187" y="2337041"/>
                  </a:lnTo>
                  <a:lnTo>
                    <a:pt x="815238" y="2336800"/>
                  </a:lnTo>
                  <a:lnTo>
                    <a:pt x="815238" y="2286000"/>
                  </a:lnTo>
                  <a:lnTo>
                    <a:pt x="815073" y="2286000"/>
                  </a:lnTo>
                  <a:lnTo>
                    <a:pt x="787260" y="2311400"/>
                  </a:lnTo>
                  <a:lnTo>
                    <a:pt x="769645" y="2349500"/>
                  </a:lnTo>
                  <a:lnTo>
                    <a:pt x="769480" y="2350185"/>
                  </a:lnTo>
                  <a:lnTo>
                    <a:pt x="769480" y="2552700"/>
                  </a:lnTo>
                  <a:lnTo>
                    <a:pt x="768553" y="2552700"/>
                  </a:lnTo>
                  <a:lnTo>
                    <a:pt x="766775" y="2540000"/>
                  </a:lnTo>
                  <a:lnTo>
                    <a:pt x="765086" y="2527300"/>
                  </a:lnTo>
                  <a:lnTo>
                    <a:pt x="765937" y="2527300"/>
                  </a:lnTo>
                  <a:lnTo>
                    <a:pt x="767664" y="2540000"/>
                  </a:lnTo>
                  <a:lnTo>
                    <a:pt x="769480" y="2552700"/>
                  </a:lnTo>
                  <a:lnTo>
                    <a:pt x="769480" y="2350185"/>
                  </a:lnTo>
                  <a:lnTo>
                    <a:pt x="760437" y="2387600"/>
                  </a:lnTo>
                  <a:lnTo>
                    <a:pt x="757847" y="2425700"/>
                  </a:lnTo>
                  <a:lnTo>
                    <a:pt x="757085" y="2451100"/>
                  </a:lnTo>
                  <a:lnTo>
                    <a:pt x="757872" y="2476500"/>
                  </a:lnTo>
                  <a:lnTo>
                    <a:pt x="759904" y="2489200"/>
                  </a:lnTo>
                  <a:lnTo>
                    <a:pt x="762876" y="2514600"/>
                  </a:lnTo>
                  <a:lnTo>
                    <a:pt x="764324" y="2527300"/>
                  </a:lnTo>
                  <a:lnTo>
                    <a:pt x="763638" y="2527300"/>
                  </a:lnTo>
                  <a:lnTo>
                    <a:pt x="743800" y="2514600"/>
                  </a:lnTo>
                  <a:lnTo>
                    <a:pt x="726681" y="2501900"/>
                  </a:lnTo>
                  <a:lnTo>
                    <a:pt x="712495" y="2476500"/>
                  </a:lnTo>
                  <a:lnTo>
                    <a:pt x="706983" y="2463800"/>
                  </a:lnTo>
                  <a:lnTo>
                    <a:pt x="701459" y="2451100"/>
                  </a:lnTo>
                  <a:lnTo>
                    <a:pt x="694372" y="2413000"/>
                  </a:lnTo>
                  <a:lnTo>
                    <a:pt x="693318" y="2374900"/>
                  </a:lnTo>
                  <a:lnTo>
                    <a:pt x="694385" y="2337041"/>
                  </a:lnTo>
                  <a:lnTo>
                    <a:pt x="693737" y="2298700"/>
                  </a:lnTo>
                  <a:lnTo>
                    <a:pt x="690194" y="2260600"/>
                  </a:lnTo>
                  <a:lnTo>
                    <a:pt x="683806" y="2235200"/>
                  </a:lnTo>
                  <a:lnTo>
                    <a:pt x="674966" y="2209800"/>
                  </a:lnTo>
                  <a:lnTo>
                    <a:pt x="669175" y="2196312"/>
                  </a:lnTo>
                  <a:lnTo>
                    <a:pt x="669175" y="2463800"/>
                  </a:lnTo>
                  <a:lnTo>
                    <a:pt x="668528" y="2463800"/>
                  </a:lnTo>
                  <a:lnTo>
                    <a:pt x="667385" y="2451100"/>
                  </a:lnTo>
                  <a:lnTo>
                    <a:pt x="666635" y="2451100"/>
                  </a:lnTo>
                  <a:lnTo>
                    <a:pt x="666178" y="2438400"/>
                  </a:lnTo>
                  <a:lnTo>
                    <a:pt x="648081" y="2438400"/>
                  </a:lnTo>
                  <a:lnTo>
                    <a:pt x="629221" y="2425700"/>
                  </a:lnTo>
                  <a:lnTo>
                    <a:pt x="590029" y="2425700"/>
                  </a:lnTo>
                  <a:lnTo>
                    <a:pt x="589572" y="2413000"/>
                  </a:lnTo>
                  <a:lnTo>
                    <a:pt x="589445" y="2374900"/>
                  </a:lnTo>
                  <a:lnTo>
                    <a:pt x="589737" y="2362200"/>
                  </a:lnTo>
                  <a:lnTo>
                    <a:pt x="590511" y="2349500"/>
                  </a:lnTo>
                  <a:lnTo>
                    <a:pt x="591553" y="2324100"/>
                  </a:lnTo>
                  <a:lnTo>
                    <a:pt x="592861" y="2311400"/>
                  </a:lnTo>
                  <a:lnTo>
                    <a:pt x="594448" y="2286000"/>
                  </a:lnTo>
                  <a:lnTo>
                    <a:pt x="597789" y="2247900"/>
                  </a:lnTo>
                  <a:lnTo>
                    <a:pt x="601268" y="2209800"/>
                  </a:lnTo>
                  <a:lnTo>
                    <a:pt x="604837" y="2184400"/>
                  </a:lnTo>
                  <a:lnTo>
                    <a:pt x="608482" y="2146300"/>
                  </a:lnTo>
                  <a:lnTo>
                    <a:pt x="620331" y="2184400"/>
                  </a:lnTo>
                  <a:lnTo>
                    <a:pt x="636651" y="2222500"/>
                  </a:lnTo>
                  <a:lnTo>
                    <a:pt x="652640" y="2260600"/>
                  </a:lnTo>
                  <a:lnTo>
                    <a:pt x="663498" y="2298700"/>
                  </a:lnTo>
                  <a:lnTo>
                    <a:pt x="666965" y="2336800"/>
                  </a:lnTo>
                  <a:lnTo>
                    <a:pt x="665632" y="2425700"/>
                  </a:lnTo>
                  <a:lnTo>
                    <a:pt x="669175" y="2463800"/>
                  </a:lnTo>
                  <a:lnTo>
                    <a:pt x="669175" y="2196312"/>
                  </a:lnTo>
                  <a:lnTo>
                    <a:pt x="664070" y="2184400"/>
                  </a:lnTo>
                  <a:lnTo>
                    <a:pt x="653491" y="2171700"/>
                  </a:lnTo>
                  <a:lnTo>
                    <a:pt x="644855" y="2146300"/>
                  </a:lnTo>
                  <a:lnTo>
                    <a:pt x="638695" y="2120900"/>
                  </a:lnTo>
                  <a:lnTo>
                    <a:pt x="637146" y="2108200"/>
                  </a:lnTo>
                  <a:lnTo>
                    <a:pt x="635876" y="2097011"/>
                  </a:lnTo>
                  <a:lnTo>
                    <a:pt x="635762" y="2095995"/>
                  </a:lnTo>
                  <a:lnTo>
                    <a:pt x="635571" y="2097011"/>
                  </a:lnTo>
                  <a:lnTo>
                    <a:pt x="635660" y="2095995"/>
                  </a:lnTo>
                  <a:lnTo>
                    <a:pt x="635711" y="2095525"/>
                  </a:lnTo>
                  <a:lnTo>
                    <a:pt x="635762" y="2094992"/>
                  </a:lnTo>
                  <a:lnTo>
                    <a:pt x="635762" y="2095525"/>
                  </a:lnTo>
                  <a:lnTo>
                    <a:pt x="635901" y="2094992"/>
                  </a:lnTo>
                  <a:lnTo>
                    <a:pt x="637921" y="2082800"/>
                  </a:lnTo>
                  <a:lnTo>
                    <a:pt x="640016" y="2070100"/>
                  </a:lnTo>
                  <a:lnTo>
                    <a:pt x="647420" y="2057400"/>
                  </a:lnTo>
                  <a:lnTo>
                    <a:pt x="652894" y="2044700"/>
                  </a:lnTo>
                  <a:lnTo>
                    <a:pt x="658368" y="2032000"/>
                  </a:lnTo>
                  <a:lnTo>
                    <a:pt x="667880" y="2019300"/>
                  </a:lnTo>
                  <a:lnTo>
                    <a:pt x="678662" y="2006600"/>
                  </a:lnTo>
                  <a:lnTo>
                    <a:pt x="690219" y="1993900"/>
                  </a:lnTo>
                  <a:lnTo>
                    <a:pt x="702551" y="1981200"/>
                  </a:lnTo>
                  <a:lnTo>
                    <a:pt x="701052" y="1993900"/>
                  </a:lnTo>
                  <a:lnTo>
                    <a:pt x="705142" y="2006600"/>
                  </a:lnTo>
                  <a:lnTo>
                    <a:pt x="715149" y="2006600"/>
                  </a:lnTo>
                  <a:lnTo>
                    <a:pt x="742327" y="2019300"/>
                  </a:lnTo>
                  <a:lnTo>
                    <a:pt x="763193" y="2044700"/>
                  </a:lnTo>
                  <a:lnTo>
                    <a:pt x="783285" y="2070100"/>
                  </a:lnTo>
                  <a:lnTo>
                    <a:pt x="808151" y="2082800"/>
                  </a:lnTo>
                  <a:lnTo>
                    <a:pt x="832345" y="2095525"/>
                  </a:lnTo>
                  <a:lnTo>
                    <a:pt x="881837" y="2095525"/>
                  </a:lnTo>
                  <a:lnTo>
                    <a:pt x="905446" y="2082800"/>
                  </a:lnTo>
                  <a:lnTo>
                    <a:pt x="937412" y="2070100"/>
                  </a:lnTo>
                  <a:lnTo>
                    <a:pt x="967130" y="2044700"/>
                  </a:lnTo>
                  <a:lnTo>
                    <a:pt x="1018565" y="1993900"/>
                  </a:lnTo>
                  <a:lnTo>
                    <a:pt x="1061097" y="1917700"/>
                  </a:lnTo>
                  <a:lnTo>
                    <a:pt x="1082941" y="1879600"/>
                  </a:lnTo>
                  <a:lnTo>
                    <a:pt x="1110208" y="1854200"/>
                  </a:lnTo>
                  <a:lnTo>
                    <a:pt x="1128445" y="1841500"/>
                  </a:lnTo>
                  <a:lnTo>
                    <a:pt x="1146695" y="1828800"/>
                  </a:lnTo>
                  <a:lnTo>
                    <a:pt x="1151775" y="1828800"/>
                  </a:lnTo>
                  <a:lnTo>
                    <a:pt x="1148943" y="1816100"/>
                  </a:lnTo>
                  <a:lnTo>
                    <a:pt x="1134503" y="1816100"/>
                  </a:lnTo>
                  <a:lnTo>
                    <a:pt x="1147445" y="1803400"/>
                  </a:lnTo>
                  <a:lnTo>
                    <a:pt x="1152537" y="1803400"/>
                  </a:lnTo>
                  <a:lnTo>
                    <a:pt x="1149705" y="1790700"/>
                  </a:lnTo>
                  <a:lnTo>
                    <a:pt x="1144130" y="1790700"/>
                  </a:lnTo>
                  <a:lnTo>
                    <a:pt x="1131595" y="1796834"/>
                  </a:lnTo>
                  <a:lnTo>
                    <a:pt x="1131595" y="1816100"/>
                  </a:lnTo>
                  <a:lnTo>
                    <a:pt x="1120940" y="1828800"/>
                  </a:lnTo>
                  <a:lnTo>
                    <a:pt x="1112151" y="1828800"/>
                  </a:lnTo>
                  <a:lnTo>
                    <a:pt x="1122781" y="1816100"/>
                  </a:lnTo>
                  <a:lnTo>
                    <a:pt x="1131595" y="1816100"/>
                  </a:lnTo>
                  <a:lnTo>
                    <a:pt x="1131595" y="1796834"/>
                  </a:lnTo>
                  <a:lnTo>
                    <a:pt x="1118133" y="1803400"/>
                  </a:lnTo>
                  <a:lnTo>
                    <a:pt x="1097419" y="1816100"/>
                  </a:lnTo>
                  <a:lnTo>
                    <a:pt x="1080604" y="1841500"/>
                  </a:lnTo>
                  <a:lnTo>
                    <a:pt x="1044892" y="1905000"/>
                  </a:lnTo>
                  <a:lnTo>
                    <a:pt x="1021892" y="1930400"/>
                  </a:lnTo>
                  <a:lnTo>
                    <a:pt x="994511" y="1968500"/>
                  </a:lnTo>
                  <a:lnTo>
                    <a:pt x="959942" y="1993900"/>
                  </a:lnTo>
                  <a:lnTo>
                    <a:pt x="938618" y="2019300"/>
                  </a:lnTo>
                  <a:lnTo>
                    <a:pt x="913511" y="2032000"/>
                  </a:lnTo>
                  <a:lnTo>
                    <a:pt x="887056" y="2044700"/>
                  </a:lnTo>
                  <a:lnTo>
                    <a:pt x="833462" y="2044700"/>
                  </a:lnTo>
                  <a:lnTo>
                    <a:pt x="811974" y="2032000"/>
                  </a:lnTo>
                  <a:lnTo>
                    <a:pt x="794385" y="2019300"/>
                  </a:lnTo>
                  <a:lnTo>
                    <a:pt x="769454" y="1981200"/>
                  </a:lnTo>
                  <a:lnTo>
                    <a:pt x="761060" y="1968500"/>
                  </a:lnTo>
                  <a:lnTo>
                    <a:pt x="752195" y="1968500"/>
                  </a:lnTo>
                  <a:lnTo>
                    <a:pt x="745223" y="1955800"/>
                  </a:lnTo>
                  <a:lnTo>
                    <a:pt x="750366" y="1955800"/>
                  </a:lnTo>
                  <a:lnTo>
                    <a:pt x="787793" y="1930400"/>
                  </a:lnTo>
                  <a:lnTo>
                    <a:pt x="832040" y="1905000"/>
                  </a:lnTo>
                  <a:lnTo>
                    <a:pt x="875360" y="1892300"/>
                  </a:lnTo>
                  <a:lnTo>
                    <a:pt x="916851" y="1866900"/>
                  </a:lnTo>
                  <a:lnTo>
                    <a:pt x="955573" y="1841500"/>
                  </a:lnTo>
                  <a:lnTo>
                    <a:pt x="990638" y="1803400"/>
                  </a:lnTo>
                  <a:lnTo>
                    <a:pt x="992962" y="1803400"/>
                  </a:lnTo>
                  <a:lnTo>
                    <a:pt x="989406" y="1790700"/>
                  </a:lnTo>
                  <a:lnTo>
                    <a:pt x="986751" y="1803400"/>
                  </a:lnTo>
                  <a:lnTo>
                    <a:pt x="951420" y="1828800"/>
                  </a:lnTo>
                  <a:lnTo>
                    <a:pt x="907643" y="1854200"/>
                  </a:lnTo>
                  <a:lnTo>
                    <a:pt x="858342" y="1879600"/>
                  </a:lnTo>
                  <a:lnTo>
                    <a:pt x="806450" y="1905000"/>
                  </a:lnTo>
                  <a:lnTo>
                    <a:pt x="856907" y="1879600"/>
                  </a:lnTo>
                  <a:lnTo>
                    <a:pt x="905484" y="1854200"/>
                  </a:lnTo>
                  <a:lnTo>
                    <a:pt x="950772" y="1816100"/>
                  </a:lnTo>
                  <a:lnTo>
                    <a:pt x="991412" y="1778000"/>
                  </a:lnTo>
                  <a:lnTo>
                    <a:pt x="987526" y="1778000"/>
                  </a:lnTo>
                  <a:lnTo>
                    <a:pt x="952195" y="1803400"/>
                  </a:lnTo>
                  <a:lnTo>
                    <a:pt x="908405" y="1828800"/>
                  </a:lnTo>
                  <a:lnTo>
                    <a:pt x="859104" y="1854200"/>
                  </a:lnTo>
                  <a:lnTo>
                    <a:pt x="807224" y="1879600"/>
                  </a:lnTo>
                  <a:lnTo>
                    <a:pt x="806792" y="1866900"/>
                  </a:lnTo>
                  <a:lnTo>
                    <a:pt x="805751" y="1841500"/>
                  </a:lnTo>
                  <a:lnTo>
                    <a:pt x="804189" y="1828800"/>
                  </a:lnTo>
                  <a:lnTo>
                    <a:pt x="802157" y="1816100"/>
                  </a:lnTo>
                  <a:lnTo>
                    <a:pt x="801420" y="1803400"/>
                  </a:lnTo>
                  <a:lnTo>
                    <a:pt x="800849" y="1803400"/>
                  </a:lnTo>
                  <a:lnTo>
                    <a:pt x="800696" y="1794421"/>
                  </a:lnTo>
                  <a:lnTo>
                    <a:pt x="800646" y="1790700"/>
                  </a:lnTo>
                  <a:lnTo>
                    <a:pt x="800315" y="1794421"/>
                  </a:lnTo>
                  <a:lnTo>
                    <a:pt x="800112" y="1803400"/>
                  </a:lnTo>
                  <a:lnTo>
                    <a:pt x="799655" y="1803400"/>
                  </a:lnTo>
                  <a:lnTo>
                    <a:pt x="800315" y="1794421"/>
                  </a:lnTo>
                  <a:lnTo>
                    <a:pt x="800582" y="1790700"/>
                  </a:lnTo>
                  <a:lnTo>
                    <a:pt x="800633" y="1790103"/>
                  </a:lnTo>
                  <a:lnTo>
                    <a:pt x="800646" y="1790700"/>
                  </a:lnTo>
                  <a:lnTo>
                    <a:pt x="800900" y="1790700"/>
                  </a:lnTo>
                  <a:lnTo>
                    <a:pt x="800963" y="1790103"/>
                  </a:lnTo>
                  <a:lnTo>
                    <a:pt x="802144" y="1778000"/>
                  </a:lnTo>
                  <a:lnTo>
                    <a:pt x="809967" y="1765300"/>
                  </a:lnTo>
                  <a:lnTo>
                    <a:pt x="817435" y="1752600"/>
                  </a:lnTo>
                  <a:lnTo>
                    <a:pt x="824903" y="1739900"/>
                  </a:lnTo>
                  <a:lnTo>
                    <a:pt x="821626" y="1739900"/>
                  </a:lnTo>
                  <a:lnTo>
                    <a:pt x="811885" y="1752600"/>
                  </a:lnTo>
                  <a:lnTo>
                    <a:pt x="804354" y="1752600"/>
                  </a:lnTo>
                  <a:lnTo>
                    <a:pt x="810094" y="1739900"/>
                  </a:lnTo>
                  <a:lnTo>
                    <a:pt x="819137" y="1727200"/>
                  </a:lnTo>
                  <a:lnTo>
                    <a:pt x="832065" y="1714512"/>
                  </a:lnTo>
                  <a:lnTo>
                    <a:pt x="818883" y="1714512"/>
                  </a:lnTo>
                  <a:lnTo>
                    <a:pt x="793102" y="1765300"/>
                  </a:lnTo>
                  <a:lnTo>
                    <a:pt x="790524" y="1816100"/>
                  </a:lnTo>
                  <a:lnTo>
                    <a:pt x="790943" y="1841500"/>
                  </a:lnTo>
                  <a:lnTo>
                    <a:pt x="791845" y="1854200"/>
                  </a:lnTo>
                  <a:lnTo>
                    <a:pt x="792454" y="1879600"/>
                  </a:lnTo>
                  <a:lnTo>
                    <a:pt x="791248" y="1879600"/>
                  </a:lnTo>
                  <a:lnTo>
                    <a:pt x="790206" y="1892300"/>
                  </a:lnTo>
                  <a:lnTo>
                    <a:pt x="738644" y="1917471"/>
                  </a:lnTo>
                  <a:lnTo>
                    <a:pt x="738644" y="1955800"/>
                  </a:lnTo>
                  <a:lnTo>
                    <a:pt x="736523" y="1968500"/>
                  </a:lnTo>
                  <a:lnTo>
                    <a:pt x="732142" y="1968500"/>
                  </a:lnTo>
                  <a:lnTo>
                    <a:pt x="738644" y="1955800"/>
                  </a:lnTo>
                  <a:lnTo>
                    <a:pt x="738644" y="1917471"/>
                  </a:lnTo>
                  <a:lnTo>
                    <a:pt x="738174" y="1917700"/>
                  </a:lnTo>
                  <a:lnTo>
                    <a:pt x="721283" y="1926742"/>
                  </a:lnTo>
                  <a:lnTo>
                    <a:pt x="721283" y="1968500"/>
                  </a:lnTo>
                  <a:lnTo>
                    <a:pt x="719099" y="1981200"/>
                  </a:lnTo>
                  <a:lnTo>
                    <a:pt x="714603" y="1981200"/>
                  </a:lnTo>
                  <a:lnTo>
                    <a:pt x="721283" y="1968500"/>
                  </a:lnTo>
                  <a:lnTo>
                    <a:pt x="721283" y="1926742"/>
                  </a:lnTo>
                  <a:lnTo>
                    <a:pt x="690600" y="1943163"/>
                  </a:lnTo>
                  <a:lnTo>
                    <a:pt x="650887" y="1981200"/>
                  </a:lnTo>
                  <a:lnTo>
                    <a:pt x="621893" y="2019300"/>
                  </a:lnTo>
                  <a:lnTo>
                    <a:pt x="619010" y="2044700"/>
                  </a:lnTo>
                  <a:lnTo>
                    <a:pt x="624166" y="1993900"/>
                  </a:lnTo>
                  <a:lnTo>
                    <a:pt x="628904" y="1944624"/>
                  </a:lnTo>
                  <a:lnTo>
                    <a:pt x="633666" y="1892300"/>
                  </a:lnTo>
                  <a:lnTo>
                    <a:pt x="637794" y="1841500"/>
                  </a:lnTo>
                  <a:lnTo>
                    <a:pt x="641375" y="1790700"/>
                  </a:lnTo>
                  <a:lnTo>
                    <a:pt x="644334" y="1739900"/>
                  </a:lnTo>
                  <a:lnTo>
                    <a:pt x="643813" y="1739900"/>
                  </a:lnTo>
                  <a:lnTo>
                    <a:pt x="644232" y="1727200"/>
                  </a:lnTo>
                  <a:lnTo>
                    <a:pt x="644702" y="1714512"/>
                  </a:lnTo>
                  <a:lnTo>
                    <a:pt x="641007" y="1714512"/>
                  </a:lnTo>
                  <a:lnTo>
                    <a:pt x="639838" y="1727200"/>
                  </a:lnTo>
                  <a:lnTo>
                    <a:pt x="638619" y="1739900"/>
                  </a:lnTo>
                  <a:lnTo>
                    <a:pt x="638289" y="1739900"/>
                  </a:lnTo>
                  <a:lnTo>
                    <a:pt x="640994" y="1714512"/>
                  </a:lnTo>
                  <a:lnTo>
                    <a:pt x="641083" y="1713750"/>
                  </a:lnTo>
                  <a:lnTo>
                    <a:pt x="643572" y="1701800"/>
                  </a:lnTo>
                  <a:lnTo>
                    <a:pt x="646087" y="1676400"/>
                  </a:lnTo>
                  <a:lnTo>
                    <a:pt x="648741" y="1664055"/>
                  </a:lnTo>
                  <a:lnTo>
                    <a:pt x="653910" y="1638300"/>
                  </a:lnTo>
                  <a:lnTo>
                    <a:pt x="660298" y="1612900"/>
                  </a:lnTo>
                  <a:lnTo>
                    <a:pt x="667931" y="1587500"/>
                  </a:lnTo>
                  <a:lnTo>
                    <a:pt x="676744" y="1562100"/>
                  </a:lnTo>
                  <a:lnTo>
                    <a:pt x="699858" y="1574800"/>
                  </a:lnTo>
                  <a:lnTo>
                    <a:pt x="722007" y="1574800"/>
                  </a:lnTo>
                  <a:lnTo>
                    <a:pt x="744423" y="1587500"/>
                  </a:lnTo>
                  <a:lnTo>
                    <a:pt x="768311" y="1600200"/>
                  </a:lnTo>
                  <a:lnTo>
                    <a:pt x="817219" y="1625600"/>
                  </a:lnTo>
                  <a:lnTo>
                    <a:pt x="862431" y="1625600"/>
                  </a:lnTo>
                  <a:lnTo>
                    <a:pt x="904913" y="1612900"/>
                  </a:lnTo>
                  <a:lnTo>
                    <a:pt x="944613" y="1600200"/>
                  </a:lnTo>
                  <a:lnTo>
                    <a:pt x="982040" y="1574800"/>
                  </a:lnTo>
                  <a:lnTo>
                    <a:pt x="1017587" y="1549400"/>
                  </a:lnTo>
                  <a:lnTo>
                    <a:pt x="1051623" y="1511300"/>
                  </a:lnTo>
                  <a:lnTo>
                    <a:pt x="1085126" y="1485900"/>
                  </a:lnTo>
                  <a:lnTo>
                    <a:pt x="1084224" y="1473415"/>
                  </a:lnTo>
                  <a:lnTo>
                    <a:pt x="1084211" y="1473200"/>
                  </a:lnTo>
                  <a:lnTo>
                    <a:pt x="1083652" y="1473200"/>
                  </a:lnTo>
                  <a:lnTo>
                    <a:pt x="1049731" y="1511300"/>
                  </a:lnTo>
                  <a:lnTo>
                    <a:pt x="1011021" y="1549400"/>
                  </a:lnTo>
                  <a:lnTo>
                    <a:pt x="968413" y="1574800"/>
                  </a:lnTo>
                  <a:lnTo>
                    <a:pt x="922782" y="1587500"/>
                  </a:lnTo>
                  <a:lnTo>
                    <a:pt x="966863" y="1562100"/>
                  </a:lnTo>
                  <a:lnTo>
                    <a:pt x="1008253" y="1536700"/>
                  </a:lnTo>
                  <a:lnTo>
                    <a:pt x="1047534" y="1498600"/>
                  </a:lnTo>
                  <a:lnTo>
                    <a:pt x="1085862" y="1460500"/>
                  </a:lnTo>
                  <a:lnTo>
                    <a:pt x="1084389" y="1460500"/>
                  </a:lnTo>
                  <a:lnTo>
                    <a:pt x="1050099" y="1485900"/>
                  </a:lnTo>
                  <a:lnTo>
                    <a:pt x="1010653" y="1524076"/>
                  </a:lnTo>
                  <a:lnTo>
                    <a:pt x="967816" y="1549400"/>
                  </a:lnTo>
                  <a:lnTo>
                    <a:pt x="921626" y="1562100"/>
                  </a:lnTo>
                  <a:lnTo>
                    <a:pt x="873302" y="1574800"/>
                  </a:lnTo>
                  <a:lnTo>
                    <a:pt x="827620" y="1574800"/>
                  </a:lnTo>
                  <a:lnTo>
                    <a:pt x="786866" y="1549400"/>
                  </a:lnTo>
                  <a:lnTo>
                    <a:pt x="748042" y="1524076"/>
                  </a:lnTo>
                  <a:lnTo>
                    <a:pt x="748322" y="1524076"/>
                  </a:lnTo>
                  <a:lnTo>
                    <a:pt x="707161" y="1511300"/>
                  </a:lnTo>
                  <a:lnTo>
                    <a:pt x="703529" y="1511300"/>
                  </a:lnTo>
                  <a:lnTo>
                    <a:pt x="699897" y="1524076"/>
                  </a:lnTo>
                  <a:lnTo>
                    <a:pt x="694817" y="1524076"/>
                  </a:lnTo>
                  <a:lnTo>
                    <a:pt x="712101" y="1498600"/>
                  </a:lnTo>
                  <a:lnTo>
                    <a:pt x="731520" y="1473200"/>
                  </a:lnTo>
                  <a:lnTo>
                    <a:pt x="753148" y="1435100"/>
                  </a:lnTo>
                  <a:lnTo>
                    <a:pt x="776947" y="1409700"/>
                  </a:lnTo>
                  <a:lnTo>
                    <a:pt x="814425" y="1371600"/>
                  </a:lnTo>
                  <a:lnTo>
                    <a:pt x="834821" y="1358900"/>
                  </a:lnTo>
                  <a:lnTo>
                    <a:pt x="855040" y="1346200"/>
                  </a:lnTo>
                  <a:lnTo>
                    <a:pt x="898867" y="1320800"/>
                  </a:lnTo>
                  <a:lnTo>
                    <a:pt x="944994" y="1295400"/>
                  </a:lnTo>
                  <a:lnTo>
                    <a:pt x="993203" y="1282700"/>
                  </a:lnTo>
                  <a:lnTo>
                    <a:pt x="1081608" y="1257300"/>
                  </a:lnTo>
                  <a:lnTo>
                    <a:pt x="1167218" y="1257300"/>
                  </a:lnTo>
                  <a:lnTo>
                    <a:pt x="1160246" y="1295400"/>
                  </a:lnTo>
                  <a:lnTo>
                    <a:pt x="1152525" y="1320800"/>
                  </a:lnTo>
                  <a:lnTo>
                    <a:pt x="1144460" y="1358900"/>
                  </a:lnTo>
                  <a:lnTo>
                    <a:pt x="1136472" y="1397000"/>
                  </a:lnTo>
                  <a:lnTo>
                    <a:pt x="1129944" y="1422400"/>
                  </a:lnTo>
                  <a:lnTo>
                    <a:pt x="1123543" y="1447800"/>
                  </a:lnTo>
                  <a:lnTo>
                    <a:pt x="1118895" y="1473200"/>
                  </a:lnTo>
                  <a:lnTo>
                    <a:pt x="1117701" y="1498600"/>
                  </a:lnTo>
                  <a:lnTo>
                    <a:pt x="1116914" y="1511300"/>
                  </a:lnTo>
                  <a:lnTo>
                    <a:pt x="1116571" y="1524076"/>
                  </a:lnTo>
                  <a:lnTo>
                    <a:pt x="1093647" y="1549400"/>
                  </a:lnTo>
                  <a:lnTo>
                    <a:pt x="1079550" y="1567091"/>
                  </a:lnTo>
                  <a:lnTo>
                    <a:pt x="1079550" y="1662899"/>
                  </a:lnTo>
                  <a:lnTo>
                    <a:pt x="1079550" y="1663534"/>
                  </a:lnTo>
                  <a:lnTo>
                    <a:pt x="1079538" y="1664055"/>
                  </a:lnTo>
                  <a:lnTo>
                    <a:pt x="1079550" y="1662899"/>
                  </a:lnTo>
                  <a:lnTo>
                    <a:pt x="1079550" y="1567091"/>
                  </a:lnTo>
                  <a:lnTo>
                    <a:pt x="1073404" y="1574800"/>
                  </a:lnTo>
                  <a:lnTo>
                    <a:pt x="1059903" y="1612900"/>
                  </a:lnTo>
                  <a:lnTo>
                    <a:pt x="1057021" y="1638300"/>
                  </a:lnTo>
                  <a:lnTo>
                    <a:pt x="1055598" y="1651000"/>
                  </a:lnTo>
                  <a:lnTo>
                    <a:pt x="1057186" y="1663534"/>
                  </a:lnTo>
                  <a:lnTo>
                    <a:pt x="1071232" y="1701800"/>
                  </a:lnTo>
                  <a:lnTo>
                    <a:pt x="1104074" y="1739900"/>
                  </a:lnTo>
                  <a:lnTo>
                    <a:pt x="1140536" y="1778000"/>
                  </a:lnTo>
                  <a:lnTo>
                    <a:pt x="1180096" y="1816100"/>
                  </a:lnTo>
                  <a:lnTo>
                    <a:pt x="1222260" y="1854200"/>
                  </a:lnTo>
                  <a:lnTo>
                    <a:pt x="1266520" y="1879600"/>
                  </a:lnTo>
                  <a:lnTo>
                    <a:pt x="1268183" y="1879600"/>
                  </a:lnTo>
                  <a:lnTo>
                    <a:pt x="1229563" y="1854200"/>
                  </a:lnTo>
                  <a:lnTo>
                    <a:pt x="1193088" y="1816100"/>
                  </a:lnTo>
                  <a:lnTo>
                    <a:pt x="1163091" y="1778000"/>
                  </a:lnTo>
                  <a:lnTo>
                    <a:pt x="1191818" y="1803400"/>
                  </a:lnTo>
                  <a:lnTo>
                    <a:pt x="1228763" y="1828800"/>
                  </a:lnTo>
                  <a:lnTo>
                    <a:pt x="1267256" y="1854200"/>
                  </a:lnTo>
                  <a:lnTo>
                    <a:pt x="1268717" y="1866900"/>
                  </a:lnTo>
                  <a:lnTo>
                    <a:pt x="1270304" y="1854200"/>
                  </a:lnTo>
                  <a:lnTo>
                    <a:pt x="1268933" y="1854200"/>
                  </a:lnTo>
                  <a:lnTo>
                    <a:pt x="1230325" y="1828800"/>
                  </a:lnTo>
                  <a:lnTo>
                    <a:pt x="1193838" y="1790700"/>
                  </a:lnTo>
                  <a:lnTo>
                    <a:pt x="1159725" y="1765300"/>
                  </a:lnTo>
                  <a:lnTo>
                    <a:pt x="1138694" y="1739900"/>
                  </a:lnTo>
                  <a:lnTo>
                    <a:pt x="1128179" y="1727200"/>
                  </a:lnTo>
                  <a:lnTo>
                    <a:pt x="1115936" y="1701800"/>
                  </a:lnTo>
                  <a:lnTo>
                    <a:pt x="1102360" y="1689100"/>
                  </a:lnTo>
                  <a:lnTo>
                    <a:pt x="1090320" y="1676400"/>
                  </a:lnTo>
                  <a:lnTo>
                    <a:pt x="1086612" y="1664055"/>
                  </a:lnTo>
                  <a:lnTo>
                    <a:pt x="1082662" y="1651000"/>
                  </a:lnTo>
                  <a:lnTo>
                    <a:pt x="1081468" y="1651000"/>
                  </a:lnTo>
                  <a:lnTo>
                    <a:pt x="1083386" y="1638300"/>
                  </a:lnTo>
                  <a:lnTo>
                    <a:pt x="1094460" y="1612900"/>
                  </a:lnTo>
                  <a:lnTo>
                    <a:pt x="1110030" y="1587500"/>
                  </a:lnTo>
                  <a:lnTo>
                    <a:pt x="1127417" y="1574800"/>
                  </a:lnTo>
                  <a:lnTo>
                    <a:pt x="1152956" y="1612900"/>
                  </a:lnTo>
                  <a:lnTo>
                    <a:pt x="1188364" y="1638300"/>
                  </a:lnTo>
                  <a:lnTo>
                    <a:pt x="1228979" y="1663712"/>
                  </a:lnTo>
                  <a:lnTo>
                    <a:pt x="1241044" y="1663712"/>
                  </a:lnTo>
                  <a:lnTo>
                    <a:pt x="1222451" y="1651000"/>
                  </a:lnTo>
                  <a:lnTo>
                    <a:pt x="1200759" y="1638300"/>
                  </a:lnTo>
                  <a:lnTo>
                    <a:pt x="1181798" y="1612900"/>
                  </a:lnTo>
                  <a:lnTo>
                    <a:pt x="1203299" y="1625600"/>
                  </a:lnTo>
                  <a:lnTo>
                    <a:pt x="1248397" y="1651000"/>
                  </a:lnTo>
                  <a:lnTo>
                    <a:pt x="1264945" y="1651000"/>
                  </a:lnTo>
                  <a:lnTo>
                    <a:pt x="1226781" y="1638300"/>
                  </a:lnTo>
                  <a:lnTo>
                    <a:pt x="1201013" y="1612900"/>
                  </a:lnTo>
                  <a:lnTo>
                    <a:pt x="1188135" y="1600200"/>
                  </a:lnTo>
                  <a:lnTo>
                    <a:pt x="1169670" y="1574800"/>
                  </a:lnTo>
                  <a:lnTo>
                    <a:pt x="1160437" y="1562100"/>
                  </a:lnTo>
                  <a:lnTo>
                    <a:pt x="1151204" y="1524076"/>
                  </a:lnTo>
                  <a:lnTo>
                    <a:pt x="1148067" y="1511300"/>
                  </a:lnTo>
                  <a:lnTo>
                    <a:pt x="1147445" y="1511300"/>
                  </a:lnTo>
                  <a:lnTo>
                    <a:pt x="1148372" y="1498600"/>
                  </a:lnTo>
                  <a:lnTo>
                    <a:pt x="1149959" y="1498600"/>
                  </a:lnTo>
                  <a:lnTo>
                    <a:pt x="1152283" y="1485900"/>
                  </a:lnTo>
                  <a:lnTo>
                    <a:pt x="1164844" y="1435100"/>
                  </a:lnTo>
                  <a:lnTo>
                    <a:pt x="1177899" y="1384300"/>
                  </a:lnTo>
                  <a:lnTo>
                    <a:pt x="1191742" y="1333500"/>
                  </a:lnTo>
                  <a:lnTo>
                    <a:pt x="1207643" y="1282700"/>
                  </a:lnTo>
                  <a:lnTo>
                    <a:pt x="1214755" y="1282700"/>
                  </a:lnTo>
                  <a:lnTo>
                    <a:pt x="1244561" y="1295400"/>
                  </a:lnTo>
                  <a:lnTo>
                    <a:pt x="1269428" y="1308100"/>
                  </a:lnTo>
                  <a:lnTo>
                    <a:pt x="1290612" y="1320800"/>
                  </a:lnTo>
                  <a:lnTo>
                    <a:pt x="1300302" y="1333500"/>
                  </a:lnTo>
                  <a:lnTo>
                    <a:pt x="1296149" y="1346200"/>
                  </a:lnTo>
                  <a:lnTo>
                    <a:pt x="1292110" y="1358900"/>
                  </a:lnTo>
                  <a:lnTo>
                    <a:pt x="1288554" y="1358900"/>
                  </a:lnTo>
                  <a:lnTo>
                    <a:pt x="1275613" y="1397000"/>
                  </a:lnTo>
                  <a:lnTo>
                    <a:pt x="1266405" y="1422400"/>
                  </a:lnTo>
                  <a:lnTo>
                    <a:pt x="1260906" y="1460500"/>
                  </a:lnTo>
                  <a:lnTo>
                    <a:pt x="1258468" y="1511300"/>
                  </a:lnTo>
                  <a:lnTo>
                    <a:pt x="1258341" y="1536700"/>
                  </a:lnTo>
                  <a:lnTo>
                    <a:pt x="1258824" y="1536700"/>
                  </a:lnTo>
                  <a:lnTo>
                    <a:pt x="1263726" y="1587500"/>
                  </a:lnTo>
                  <a:lnTo>
                    <a:pt x="1273454" y="1625600"/>
                  </a:lnTo>
                  <a:lnTo>
                    <a:pt x="1287932" y="1663534"/>
                  </a:lnTo>
                  <a:lnTo>
                    <a:pt x="1287995" y="1663712"/>
                  </a:lnTo>
                  <a:lnTo>
                    <a:pt x="1307376" y="1701800"/>
                  </a:lnTo>
                  <a:lnTo>
                    <a:pt x="1318323" y="1714512"/>
                  </a:lnTo>
                  <a:lnTo>
                    <a:pt x="1330248" y="1727200"/>
                  </a:lnTo>
                  <a:lnTo>
                    <a:pt x="1354899" y="1752600"/>
                  </a:lnTo>
                  <a:lnTo>
                    <a:pt x="1371803" y="1778000"/>
                  </a:lnTo>
                  <a:lnTo>
                    <a:pt x="1384312" y="1803400"/>
                  </a:lnTo>
                  <a:lnTo>
                    <a:pt x="1393291" y="1841500"/>
                  </a:lnTo>
                  <a:lnTo>
                    <a:pt x="1399578" y="1866900"/>
                  </a:lnTo>
                  <a:lnTo>
                    <a:pt x="1399578" y="1742300"/>
                  </a:lnTo>
                  <a:lnTo>
                    <a:pt x="1397838" y="1739900"/>
                  </a:lnTo>
                  <a:lnTo>
                    <a:pt x="1384833" y="1714512"/>
                  </a:lnTo>
                  <a:lnTo>
                    <a:pt x="1354823" y="1676400"/>
                  </a:lnTo>
                  <a:lnTo>
                    <a:pt x="1328381" y="1638300"/>
                  </a:lnTo>
                  <a:lnTo>
                    <a:pt x="1307312" y="1600200"/>
                  </a:lnTo>
                  <a:lnTo>
                    <a:pt x="1293444" y="1549400"/>
                  </a:lnTo>
                  <a:lnTo>
                    <a:pt x="1288669" y="1511300"/>
                  </a:lnTo>
                  <a:lnTo>
                    <a:pt x="1288224" y="1498600"/>
                  </a:lnTo>
                  <a:lnTo>
                    <a:pt x="1292161" y="1460500"/>
                  </a:lnTo>
                  <a:lnTo>
                    <a:pt x="1299845" y="1435100"/>
                  </a:lnTo>
                  <a:lnTo>
                    <a:pt x="1311300" y="1397000"/>
                  </a:lnTo>
                  <a:lnTo>
                    <a:pt x="1326540" y="1371600"/>
                  </a:lnTo>
                  <a:lnTo>
                    <a:pt x="1332331" y="1371600"/>
                  </a:lnTo>
                  <a:lnTo>
                    <a:pt x="1338186" y="1384300"/>
                  </a:lnTo>
                  <a:lnTo>
                    <a:pt x="1344129" y="1397000"/>
                  </a:lnTo>
                  <a:lnTo>
                    <a:pt x="1350225" y="1397000"/>
                  </a:lnTo>
                  <a:lnTo>
                    <a:pt x="1371892" y="1422400"/>
                  </a:lnTo>
                  <a:lnTo>
                    <a:pt x="1395209" y="1447800"/>
                  </a:lnTo>
                  <a:lnTo>
                    <a:pt x="1420634" y="1460500"/>
                  </a:lnTo>
                  <a:lnTo>
                    <a:pt x="1448650" y="1473200"/>
                  </a:lnTo>
                  <a:lnTo>
                    <a:pt x="1563763" y="1524076"/>
                  </a:lnTo>
                  <a:lnTo>
                    <a:pt x="1563763" y="1443355"/>
                  </a:lnTo>
                  <a:lnTo>
                    <a:pt x="1492885" y="1409700"/>
                  </a:lnTo>
                  <a:lnTo>
                    <a:pt x="1455178" y="1384300"/>
                  </a:lnTo>
                  <a:lnTo>
                    <a:pt x="1439938" y="1371600"/>
                  </a:lnTo>
                  <a:lnTo>
                    <a:pt x="1424686" y="1358900"/>
                  </a:lnTo>
                  <a:lnTo>
                    <a:pt x="1411592" y="1346200"/>
                  </a:lnTo>
                  <a:lnTo>
                    <a:pt x="1398308" y="1333500"/>
                  </a:lnTo>
                  <a:lnTo>
                    <a:pt x="1372933" y="1308100"/>
                  </a:lnTo>
                  <a:lnTo>
                    <a:pt x="1363713" y="1308100"/>
                  </a:lnTo>
                  <a:lnTo>
                    <a:pt x="1389926" y="1270000"/>
                  </a:lnTo>
                  <a:lnTo>
                    <a:pt x="1410487" y="1219200"/>
                  </a:lnTo>
                  <a:lnTo>
                    <a:pt x="1421142" y="1219200"/>
                  </a:lnTo>
                  <a:lnTo>
                    <a:pt x="1432941" y="1206500"/>
                  </a:lnTo>
                  <a:lnTo>
                    <a:pt x="1456728" y="1206500"/>
                  </a:lnTo>
                  <a:lnTo>
                    <a:pt x="1475651" y="1219200"/>
                  </a:lnTo>
                  <a:lnTo>
                    <a:pt x="1495158" y="1231900"/>
                  </a:lnTo>
                  <a:lnTo>
                    <a:pt x="1516202" y="1257300"/>
                  </a:lnTo>
                  <a:lnTo>
                    <a:pt x="1540256" y="1257300"/>
                  </a:lnTo>
                  <a:lnTo>
                    <a:pt x="1583804" y="1270000"/>
                  </a:lnTo>
                  <a:lnTo>
                    <a:pt x="1624126" y="1257300"/>
                  </a:lnTo>
                  <a:lnTo>
                    <a:pt x="1661744" y="1270000"/>
                  </a:lnTo>
                  <a:lnTo>
                    <a:pt x="1697151" y="1295400"/>
                  </a:lnTo>
                  <a:lnTo>
                    <a:pt x="1731010" y="1333500"/>
                  </a:lnTo>
                  <a:lnTo>
                    <a:pt x="1767840" y="1346200"/>
                  </a:lnTo>
                  <a:lnTo>
                    <a:pt x="1808010" y="1346200"/>
                  </a:lnTo>
                  <a:lnTo>
                    <a:pt x="1855050" y="1333500"/>
                  </a:lnTo>
                  <a:lnTo>
                    <a:pt x="1811248" y="1333500"/>
                  </a:lnTo>
                  <a:lnTo>
                    <a:pt x="1788833" y="1320800"/>
                  </a:lnTo>
                  <a:lnTo>
                    <a:pt x="1831771" y="1320800"/>
                  </a:lnTo>
                  <a:lnTo>
                    <a:pt x="1855800" y="1308100"/>
                  </a:lnTo>
                  <a:lnTo>
                    <a:pt x="1782864" y="1308100"/>
                  </a:lnTo>
                  <a:lnTo>
                    <a:pt x="1762442" y="1295400"/>
                  </a:lnTo>
                  <a:lnTo>
                    <a:pt x="1749526" y="1282700"/>
                  </a:lnTo>
                  <a:lnTo>
                    <a:pt x="1739442" y="1270000"/>
                  </a:lnTo>
                  <a:lnTo>
                    <a:pt x="1730489" y="1244600"/>
                  </a:lnTo>
                  <a:lnTo>
                    <a:pt x="1721027" y="1231900"/>
                  </a:lnTo>
                  <a:lnTo>
                    <a:pt x="1711693" y="1219200"/>
                  </a:lnTo>
                  <a:lnTo>
                    <a:pt x="1702117" y="1219200"/>
                  </a:lnTo>
                  <a:lnTo>
                    <a:pt x="1691347" y="1206500"/>
                  </a:lnTo>
                  <a:lnTo>
                    <a:pt x="1654619" y="1206500"/>
                  </a:lnTo>
                  <a:lnTo>
                    <a:pt x="1629791" y="1193800"/>
                  </a:lnTo>
                  <a:lnTo>
                    <a:pt x="1543291" y="1193800"/>
                  </a:lnTo>
                  <a:lnTo>
                    <a:pt x="1528724" y="1181100"/>
                  </a:lnTo>
                  <a:lnTo>
                    <a:pt x="1515884" y="1168400"/>
                  </a:lnTo>
                  <a:lnTo>
                    <a:pt x="1516735" y="1168400"/>
                  </a:lnTo>
                  <a:lnTo>
                    <a:pt x="1537487" y="1155700"/>
                  </a:lnTo>
                  <a:lnTo>
                    <a:pt x="1579765" y="1143000"/>
                  </a:lnTo>
                  <a:lnTo>
                    <a:pt x="1601381" y="1130300"/>
                  </a:lnTo>
                  <a:lnTo>
                    <a:pt x="1622996" y="1117600"/>
                  </a:lnTo>
                  <a:lnTo>
                    <a:pt x="1712290" y="1092200"/>
                  </a:lnTo>
                  <a:lnTo>
                    <a:pt x="1758340" y="1092200"/>
                  </a:lnTo>
                  <a:lnTo>
                    <a:pt x="1811896" y="1079500"/>
                  </a:lnTo>
                  <a:lnTo>
                    <a:pt x="1865261" y="1079500"/>
                  </a:lnTo>
                  <a:lnTo>
                    <a:pt x="1918500" y="1092200"/>
                  </a:lnTo>
                  <a:lnTo>
                    <a:pt x="1971649" y="1092200"/>
                  </a:lnTo>
                  <a:lnTo>
                    <a:pt x="1984705" y="1117600"/>
                  </a:lnTo>
                  <a:lnTo>
                    <a:pt x="1993646" y="1143000"/>
                  </a:lnTo>
                  <a:lnTo>
                    <a:pt x="2001659" y="1168273"/>
                  </a:lnTo>
                  <a:lnTo>
                    <a:pt x="2011984" y="1193800"/>
                  </a:lnTo>
                  <a:lnTo>
                    <a:pt x="2013102" y="1193800"/>
                  </a:lnTo>
                  <a:lnTo>
                    <a:pt x="2014143" y="1206500"/>
                  </a:lnTo>
                  <a:lnTo>
                    <a:pt x="2015020" y="1219200"/>
                  </a:lnTo>
                  <a:lnTo>
                    <a:pt x="2015629" y="1231900"/>
                  </a:lnTo>
                  <a:lnTo>
                    <a:pt x="2015731" y="1244600"/>
                  </a:lnTo>
                  <a:lnTo>
                    <a:pt x="2015845" y="1257300"/>
                  </a:lnTo>
                  <a:lnTo>
                    <a:pt x="2015845" y="1016000"/>
                  </a:lnTo>
                  <a:lnTo>
                    <a:pt x="2013724" y="1016000"/>
                  </a:lnTo>
                  <a:lnTo>
                    <a:pt x="1988934" y="1003300"/>
                  </a:lnTo>
                  <a:lnTo>
                    <a:pt x="1964778" y="1003300"/>
                  </a:lnTo>
                  <a:lnTo>
                    <a:pt x="1941360" y="990600"/>
                  </a:lnTo>
                  <a:lnTo>
                    <a:pt x="1878139" y="990600"/>
                  </a:lnTo>
                  <a:lnTo>
                    <a:pt x="1858137" y="978027"/>
                  </a:lnTo>
                  <a:lnTo>
                    <a:pt x="1860905" y="965200"/>
                  </a:lnTo>
                  <a:lnTo>
                    <a:pt x="1863521" y="952500"/>
                  </a:lnTo>
                  <a:lnTo>
                    <a:pt x="1863318" y="952500"/>
                  </a:lnTo>
                  <a:lnTo>
                    <a:pt x="1862099" y="941070"/>
                  </a:lnTo>
                  <a:lnTo>
                    <a:pt x="1862074" y="938796"/>
                  </a:lnTo>
                  <a:lnTo>
                    <a:pt x="1863432" y="927100"/>
                  </a:lnTo>
                  <a:lnTo>
                    <a:pt x="1859648" y="914400"/>
                  </a:lnTo>
                  <a:lnTo>
                    <a:pt x="1853387" y="901700"/>
                  </a:lnTo>
                  <a:lnTo>
                    <a:pt x="1850796" y="896124"/>
                  </a:lnTo>
                  <a:lnTo>
                    <a:pt x="1850796" y="990600"/>
                  </a:lnTo>
                  <a:lnTo>
                    <a:pt x="1847176" y="1003300"/>
                  </a:lnTo>
                  <a:lnTo>
                    <a:pt x="1845589" y="1003300"/>
                  </a:lnTo>
                  <a:lnTo>
                    <a:pt x="1850415" y="990600"/>
                  </a:lnTo>
                  <a:lnTo>
                    <a:pt x="1850796" y="990600"/>
                  </a:lnTo>
                  <a:lnTo>
                    <a:pt x="1850796" y="896124"/>
                  </a:lnTo>
                  <a:lnTo>
                    <a:pt x="1847494" y="889000"/>
                  </a:lnTo>
                  <a:lnTo>
                    <a:pt x="1844852" y="889000"/>
                  </a:lnTo>
                  <a:lnTo>
                    <a:pt x="1861146" y="863600"/>
                  </a:lnTo>
                  <a:lnTo>
                    <a:pt x="1900682" y="850900"/>
                  </a:lnTo>
                  <a:lnTo>
                    <a:pt x="1945563" y="863600"/>
                  </a:lnTo>
                  <a:lnTo>
                    <a:pt x="2014524" y="863600"/>
                  </a:lnTo>
                  <a:lnTo>
                    <a:pt x="2031238" y="850900"/>
                  </a:lnTo>
                  <a:lnTo>
                    <a:pt x="2047887" y="838200"/>
                  </a:lnTo>
                  <a:lnTo>
                    <a:pt x="2017687" y="838200"/>
                  </a:lnTo>
                  <a:lnTo>
                    <a:pt x="2033181" y="825500"/>
                  </a:lnTo>
                  <a:lnTo>
                    <a:pt x="2048649" y="825500"/>
                  </a:lnTo>
                  <a:lnTo>
                    <a:pt x="2051519" y="812800"/>
                  </a:lnTo>
                  <a:lnTo>
                    <a:pt x="2045995" y="812800"/>
                  </a:lnTo>
                  <a:lnTo>
                    <a:pt x="2002104" y="825500"/>
                  </a:lnTo>
                  <a:lnTo>
                    <a:pt x="1910143" y="800100"/>
                  </a:lnTo>
                  <a:lnTo>
                    <a:pt x="1865744" y="800100"/>
                  </a:lnTo>
                  <a:lnTo>
                    <a:pt x="1824875" y="825500"/>
                  </a:lnTo>
                  <a:lnTo>
                    <a:pt x="1811680" y="838200"/>
                  </a:lnTo>
                  <a:lnTo>
                    <a:pt x="1803069" y="850900"/>
                  </a:lnTo>
                  <a:lnTo>
                    <a:pt x="1798802" y="863600"/>
                  </a:lnTo>
                  <a:lnTo>
                    <a:pt x="1798713" y="876300"/>
                  </a:lnTo>
                  <a:lnTo>
                    <a:pt x="1798624" y="889000"/>
                  </a:lnTo>
                  <a:lnTo>
                    <a:pt x="1797405" y="901700"/>
                  </a:lnTo>
                  <a:lnTo>
                    <a:pt x="1797113" y="901700"/>
                  </a:lnTo>
                  <a:lnTo>
                    <a:pt x="1797926" y="914400"/>
                  </a:lnTo>
                  <a:lnTo>
                    <a:pt x="1800479" y="927100"/>
                  </a:lnTo>
                  <a:lnTo>
                    <a:pt x="1804149" y="927100"/>
                  </a:lnTo>
                  <a:lnTo>
                    <a:pt x="1807451" y="939558"/>
                  </a:lnTo>
                  <a:lnTo>
                    <a:pt x="1807540" y="939990"/>
                  </a:lnTo>
                  <a:lnTo>
                    <a:pt x="1809127" y="952500"/>
                  </a:lnTo>
                  <a:lnTo>
                    <a:pt x="1806727" y="952500"/>
                  </a:lnTo>
                  <a:lnTo>
                    <a:pt x="1804974" y="965200"/>
                  </a:lnTo>
                  <a:lnTo>
                    <a:pt x="1802980" y="965200"/>
                  </a:lnTo>
                  <a:lnTo>
                    <a:pt x="1800758" y="978027"/>
                  </a:lnTo>
                  <a:lnTo>
                    <a:pt x="1683854" y="978027"/>
                  </a:lnTo>
                  <a:lnTo>
                    <a:pt x="1646809" y="990600"/>
                  </a:lnTo>
                  <a:lnTo>
                    <a:pt x="1597977" y="1016000"/>
                  </a:lnTo>
                  <a:lnTo>
                    <a:pt x="1553794" y="1041400"/>
                  </a:lnTo>
                  <a:lnTo>
                    <a:pt x="1513446" y="1066101"/>
                  </a:lnTo>
                  <a:lnTo>
                    <a:pt x="1513446" y="1168400"/>
                  </a:lnTo>
                  <a:lnTo>
                    <a:pt x="1504175" y="1181100"/>
                  </a:lnTo>
                  <a:lnTo>
                    <a:pt x="1496174" y="1181100"/>
                  </a:lnTo>
                  <a:lnTo>
                    <a:pt x="1513446" y="1168400"/>
                  </a:lnTo>
                  <a:lnTo>
                    <a:pt x="1513446" y="1066101"/>
                  </a:lnTo>
                  <a:lnTo>
                    <a:pt x="1512290" y="1066800"/>
                  </a:lnTo>
                  <a:lnTo>
                    <a:pt x="1471549" y="1104900"/>
                  </a:lnTo>
                  <a:lnTo>
                    <a:pt x="1429448" y="1130300"/>
                  </a:lnTo>
                  <a:lnTo>
                    <a:pt x="1428178" y="1117600"/>
                  </a:lnTo>
                  <a:lnTo>
                    <a:pt x="1426502" y="1104900"/>
                  </a:lnTo>
                  <a:lnTo>
                    <a:pt x="1427810" y="1104900"/>
                  </a:lnTo>
                  <a:lnTo>
                    <a:pt x="1434617" y="1079500"/>
                  </a:lnTo>
                  <a:lnTo>
                    <a:pt x="1457579" y="1054100"/>
                  </a:lnTo>
                  <a:lnTo>
                    <a:pt x="1485417" y="1016000"/>
                  </a:lnTo>
                  <a:lnTo>
                    <a:pt x="1513573" y="978027"/>
                  </a:lnTo>
                  <a:lnTo>
                    <a:pt x="1530311" y="952500"/>
                  </a:lnTo>
                  <a:lnTo>
                    <a:pt x="1546326" y="939800"/>
                  </a:lnTo>
                  <a:lnTo>
                    <a:pt x="1546745" y="939800"/>
                  </a:lnTo>
                  <a:lnTo>
                    <a:pt x="1557477" y="914400"/>
                  </a:lnTo>
                  <a:lnTo>
                    <a:pt x="1559242" y="889000"/>
                  </a:lnTo>
                  <a:lnTo>
                    <a:pt x="1560334" y="876300"/>
                  </a:lnTo>
                  <a:lnTo>
                    <a:pt x="1560779" y="876300"/>
                  </a:lnTo>
                  <a:lnTo>
                    <a:pt x="1560474" y="863600"/>
                  </a:lnTo>
                  <a:lnTo>
                    <a:pt x="1559344" y="863600"/>
                  </a:lnTo>
                  <a:lnTo>
                    <a:pt x="1555496" y="850900"/>
                  </a:lnTo>
                  <a:lnTo>
                    <a:pt x="1549984" y="838200"/>
                  </a:lnTo>
                  <a:lnTo>
                    <a:pt x="1543913" y="825500"/>
                  </a:lnTo>
                  <a:lnTo>
                    <a:pt x="1538401" y="825500"/>
                  </a:lnTo>
                  <a:lnTo>
                    <a:pt x="1535239" y="812800"/>
                  </a:lnTo>
                  <a:lnTo>
                    <a:pt x="1533182" y="812800"/>
                  </a:lnTo>
                  <a:lnTo>
                    <a:pt x="1532382" y="800100"/>
                  </a:lnTo>
                  <a:lnTo>
                    <a:pt x="1533702" y="800100"/>
                  </a:lnTo>
                  <a:lnTo>
                    <a:pt x="1545526" y="774700"/>
                  </a:lnTo>
                  <a:lnTo>
                    <a:pt x="1562849" y="762000"/>
                  </a:lnTo>
                  <a:lnTo>
                    <a:pt x="1622679" y="711200"/>
                  </a:lnTo>
                  <a:lnTo>
                    <a:pt x="1662239" y="673100"/>
                  </a:lnTo>
                  <a:lnTo>
                    <a:pt x="1702206" y="647700"/>
                  </a:lnTo>
                  <a:lnTo>
                    <a:pt x="1742998" y="609600"/>
                  </a:lnTo>
                  <a:lnTo>
                    <a:pt x="1750910" y="609600"/>
                  </a:lnTo>
                  <a:lnTo>
                    <a:pt x="1758848" y="596900"/>
                  </a:lnTo>
                  <a:lnTo>
                    <a:pt x="1766798" y="596900"/>
                  </a:lnTo>
                  <a:lnTo>
                    <a:pt x="1774748" y="584200"/>
                  </a:lnTo>
                  <a:lnTo>
                    <a:pt x="1776526" y="584200"/>
                  </a:lnTo>
                  <a:lnTo>
                    <a:pt x="1778546" y="596900"/>
                  </a:lnTo>
                  <a:lnTo>
                    <a:pt x="1825167" y="584200"/>
                  </a:lnTo>
                  <a:lnTo>
                    <a:pt x="1915502" y="584200"/>
                  </a:lnTo>
                  <a:lnTo>
                    <a:pt x="1959559" y="596900"/>
                  </a:lnTo>
                  <a:lnTo>
                    <a:pt x="2001507" y="609600"/>
                  </a:lnTo>
                  <a:lnTo>
                    <a:pt x="2041550" y="635000"/>
                  </a:lnTo>
                  <a:lnTo>
                    <a:pt x="2074710" y="673100"/>
                  </a:lnTo>
                  <a:lnTo>
                    <a:pt x="2107133" y="711200"/>
                  </a:lnTo>
                  <a:lnTo>
                    <a:pt x="2145004" y="736600"/>
                  </a:lnTo>
                  <a:lnTo>
                    <a:pt x="2189581" y="762000"/>
                  </a:lnTo>
                  <a:lnTo>
                    <a:pt x="2238946" y="774700"/>
                  </a:lnTo>
                  <a:lnTo>
                    <a:pt x="2344877" y="774700"/>
                  </a:lnTo>
                  <a:lnTo>
                    <a:pt x="2397861" y="762000"/>
                  </a:lnTo>
                  <a:lnTo>
                    <a:pt x="2448483" y="749300"/>
                  </a:lnTo>
                  <a:lnTo>
                    <a:pt x="2494940" y="749300"/>
                  </a:lnTo>
                  <a:lnTo>
                    <a:pt x="2497137" y="736600"/>
                  </a:lnTo>
                  <a:lnTo>
                    <a:pt x="2494165" y="736600"/>
                  </a:lnTo>
                  <a:lnTo>
                    <a:pt x="2443530" y="749300"/>
                  </a:lnTo>
                  <a:lnTo>
                    <a:pt x="2344051" y="749300"/>
                  </a:lnTo>
                  <a:lnTo>
                    <a:pt x="2397582" y="736600"/>
                  </a:lnTo>
                  <a:lnTo>
                    <a:pt x="2448737" y="736600"/>
                  </a:lnTo>
                  <a:lnTo>
                    <a:pt x="2495689" y="723900"/>
                  </a:lnTo>
                  <a:lnTo>
                    <a:pt x="2497886" y="723900"/>
                  </a:lnTo>
                  <a:lnTo>
                    <a:pt x="2497201" y="711200"/>
                  </a:lnTo>
                  <a:lnTo>
                    <a:pt x="2494915" y="711200"/>
                  </a:lnTo>
                  <a:lnTo>
                    <a:pt x="2449576" y="723900"/>
                  </a:lnTo>
                  <a:lnTo>
                    <a:pt x="2233015" y="723900"/>
                  </a:lnTo>
                  <a:lnTo>
                    <a:pt x="2169337" y="698500"/>
                  </a:lnTo>
                  <a:lnTo>
                    <a:pt x="2123351" y="673100"/>
                  </a:lnTo>
                  <a:lnTo>
                    <a:pt x="2107425" y="647700"/>
                  </a:lnTo>
                  <a:lnTo>
                    <a:pt x="2092071" y="635000"/>
                  </a:lnTo>
                  <a:lnTo>
                    <a:pt x="2041055" y="584200"/>
                  </a:lnTo>
                  <a:lnTo>
                    <a:pt x="2002459" y="558800"/>
                  </a:lnTo>
                  <a:lnTo>
                    <a:pt x="1961134" y="546100"/>
                  </a:lnTo>
                  <a:lnTo>
                    <a:pt x="1918271" y="533400"/>
                  </a:lnTo>
                  <a:lnTo>
                    <a:pt x="2058873" y="533400"/>
                  </a:lnTo>
                  <a:lnTo>
                    <a:pt x="2108504" y="546100"/>
                  </a:lnTo>
                  <a:lnTo>
                    <a:pt x="2159457" y="546100"/>
                  </a:lnTo>
                  <a:lnTo>
                    <a:pt x="2186051" y="558800"/>
                  </a:lnTo>
                  <a:lnTo>
                    <a:pt x="2213140" y="558800"/>
                  </a:lnTo>
                  <a:lnTo>
                    <a:pt x="2213013" y="571500"/>
                  </a:lnTo>
                  <a:lnTo>
                    <a:pt x="2215210" y="571500"/>
                  </a:lnTo>
                  <a:lnTo>
                    <a:pt x="2224354" y="596900"/>
                  </a:lnTo>
                  <a:lnTo>
                    <a:pt x="2228075" y="609600"/>
                  </a:lnTo>
                  <a:lnTo>
                    <a:pt x="2234158" y="635000"/>
                  </a:lnTo>
                  <a:lnTo>
                    <a:pt x="2250414" y="647700"/>
                  </a:lnTo>
                  <a:lnTo>
                    <a:pt x="2267394" y="660400"/>
                  </a:lnTo>
                  <a:lnTo>
                    <a:pt x="2285466" y="673100"/>
                  </a:lnTo>
                  <a:lnTo>
                    <a:pt x="2371001" y="673100"/>
                  </a:lnTo>
                  <a:lnTo>
                    <a:pt x="2416721" y="660400"/>
                  </a:lnTo>
                  <a:lnTo>
                    <a:pt x="2552979" y="622300"/>
                  </a:lnTo>
                  <a:lnTo>
                    <a:pt x="2649093" y="622300"/>
                  </a:lnTo>
                  <a:lnTo>
                    <a:pt x="2646489" y="609600"/>
                  </a:lnTo>
                  <a:lnTo>
                    <a:pt x="2551188" y="609600"/>
                  </a:lnTo>
                  <a:lnTo>
                    <a:pt x="2457196" y="635000"/>
                  </a:lnTo>
                  <a:lnTo>
                    <a:pt x="2418143" y="647700"/>
                  </a:lnTo>
                  <a:lnTo>
                    <a:pt x="2379497" y="647700"/>
                  </a:lnTo>
                  <a:lnTo>
                    <a:pt x="2340737" y="660400"/>
                  </a:lnTo>
                  <a:lnTo>
                    <a:pt x="2301367" y="647700"/>
                  </a:lnTo>
                  <a:lnTo>
                    <a:pt x="2371737" y="647700"/>
                  </a:lnTo>
                  <a:lnTo>
                    <a:pt x="2553716" y="596900"/>
                  </a:lnTo>
                  <a:lnTo>
                    <a:pt x="2647238" y="596900"/>
                  </a:lnTo>
                  <a:lnTo>
                    <a:pt x="2599245" y="584200"/>
                  </a:lnTo>
                  <a:lnTo>
                    <a:pt x="2551925" y="596900"/>
                  </a:lnTo>
                  <a:lnTo>
                    <a:pt x="2504948" y="596900"/>
                  </a:lnTo>
                  <a:lnTo>
                    <a:pt x="2457945" y="609600"/>
                  </a:lnTo>
                  <a:lnTo>
                    <a:pt x="2380234" y="635000"/>
                  </a:lnTo>
                  <a:lnTo>
                    <a:pt x="2302116" y="635000"/>
                  </a:lnTo>
                  <a:lnTo>
                    <a:pt x="2279866" y="622300"/>
                  </a:lnTo>
                  <a:lnTo>
                    <a:pt x="2275421" y="618845"/>
                  </a:lnTo>
                  <a:lnTo>
                    <a:pt x="2275421" y="647700"/>
                  </a:lnTo>
                  <a:lnTo>
                    <a:pt x="2267940" y="647700"/>
                  </a:lnTo>
                  <a:lnTo>
                    <a:pt x="2260308" y="635000"/>
                  </a:lnTo>
                  <a:lnTo>
                    <a:pt x="2275421" y="647700"/>
                  </a:lnTo>
                  <a:lnTo>
                    <a:pt x="2275421" y="618845"/>
                  </a:lnTo>
                  <a:lnTo>
                    <a:pt x="2263533" y="609600"/>
                  </a:lnTo>
                  <a:lnTo>
                    <a:pt x="2253056" y="596900"/>
                  </a:lnTo>
                  <a:lnTo>
                    <a:pt x="2248408" y="571500"/>
                  </a:lnTo>
                  <a:lnTo>
                    <a:pt x="2285835" y="571500"/>
                  </a:lnTo>
                  <a:lnTo>
                    <a:pt x="2324989" y="584200"/>
                  </a:lnTo>
                  <a:lnTo>
                    <a:pt x="2363127" y="571500"/>
                  </a:lnTo>
                  <a:lnTo>
                    <a:pt x="2402776" y="571500"/>
                  </a:lnTo>
                  <a:lnTo>
                    <a:pt x="2403614" y="558800"/>
                  </a:lnTo>
                  <a:lnTo>
                    <a:pt x="2371496" y="558800"/>
                  </a:lnTo>
                  <a:lnTo>
                    <a:pt x="2378824" y="546100"/>
                  </a:lnTo>
                  <a:lnTo>
                    <a:pt x="2404364" y="546100"/>
                  </a:lnTo>
                  <a:lnTo>
                    <a:pt x="2400897" y="533400"/>
                  </a:lnTo>
                  <a:lnTo>
                    <a:pt x="2356205" y="520700"/>
                  </a:lnTo>
                  <a:lnTo>
                    <a:pt x="2310130" y="520700"/>
                  </a:lnTo>
                  <a:lnTo>
                    <a:pt x="2263648" y="508000"/>
                  </a:lnTo>
                  <a:lnTo>
                    <a:pt x="2217775" y="508000"/>
                  </a:lnTo>
                  <a:lnTo>
                    <a:pt x="2138515" y="482600"/>
                  </a:lnTo>
                  <a:lnTo>
                    <a:pt x="2098763" y="482600"/>
                  </a:lnTo>
                  <a:lnTo>
                    <a:pt x="2058695" y="469900"/>
                  </a:lnTo>
                  <a:lnTo>
                    <a:pt x="2058327" y="469900"/>
                  </a:lnTo>
                  <a:lnTo>
                    <a:pt x="2059457" y="457200"/>
                  </a:lnTo>
                  <a:lnTo>
                    <a:pt x="2059825" y="457200"/>
                  </a:lnTo>
                  <a:lnTo>
                    <a:pt x="2059457" y="444500"/>
                  </a:lnTo>
                  <a:lnTo>
                    <a:pt x="2058365" y="444500"/>
                  </a:lnTo>
                  <a:lnTo>
                    <a:pt x="2056968" y="431800"/>
                  </a:lnTo>
                  <a:lnTo>
                    <a:pt x="2053729" y="431800"/>
                  </a:lnTo>
                  <a:lnTo>
                    <a:pt x="2050542" y="419100"/>
                  </a:lnTo>
                  <a:lnTo>
                    <a:pt x="2045703" y="406400"/>
                  </a:lnTo>
                  <a:lnTo>
                    <a:pt x="2041347" y="393700"/>
                  </a:lnTo>
                  <a:lnTo>
                    <a:pt x="2037803" y="393700"/>
                  </a:lnTo>
                  <a:lnTo>
                    <a:pt x="2035416" y="381000"/>
                  </a:lnTo>
                  <a:lnTo>
                    <a:pt x="2034184" y="381000"/>
                  </a:lnTo>
                  <a:lnTo>
                    <a:pt x="2036178" y="368300"/>
                  </a:lnTo>
                  <a:lnTo>
                    <a:pt x="2040013" y="355600"/>
                  </a:lnTo>
                  <a:lnTo>
                    <a:pt x="2045919" y="355600"/>
                  </a:lnTo>
                  <a:lnTo>
                    <a:pt x="2072563" y="330200"/>
                  </a:lnTo>
                  <a:lnTo>
                    <a:pt x="2114105" y="317500"/>
                  </a:lnTo>
                  <a:lnTo>
                    <a:pt x="2157831" y="304800"/>
                  </a:lnTo>
                  <a:lnTo>
                    <a:pt x="2230818" y="304800"/>
                  </a:lnTo>
                  <a:lnTo>
                    <a:pt x="2267877" y="317500"/>
                  </a:lnTo>
                  <a:lnTo>
                    <a:pt x="2303475" y="330200"/>
                  </a:lnTo>
                  <a:lnTo>
                    <a:pt x="2338819" y="355600"/>
                  </a:lnTo>
                  <a:lnTo>
                    <a:pt x="2385822" y="368300"/>
                  </a:lnTo>
                  <a:lnTo>
                    <a:pt x="2433701" y="393700"/>
                  </a:lnTo>
                  <a:lnTo>
                    <a:pt x="2482151" y="393700"/>
                  </a:lnTo>
                  <a:lnTo>
                    <a:pt x="2530919" y="406400"/>
                  </a:lnTo>
                  <a:lnTo>
                    <a:pt x="2579700" y="406400"/>
                  </a:lnTo>
                  <a:lnTo>
                    <a:pt x="2676194" y="381000"/>
                  </a:lnTo>
                  <a:lnTo>
                    <a:pt x="2723362" y="355600"/>
                  </a:lnTo>
                  <a:lnTo>
                    <a:pt x="2720721" y="355600"/>
                  </a:lnTo>
                  <a:lnTo>
                    <a:pt x="2628366" y="381000"/>
                  </a:lnTo>
                  <a:lnTo>
                    <a:pt x="2583294" y="381000"/>
                  </a:lnTo>
                  <a:lnTo>
                    <a:pt x="2630855" y="368300"/>
                  </a:lnTo>
                  <a:lnTo>
                    <a:pt x="2677884" y="355600"/>
                  </a:lnTo>
                  <a:lnTo>
                    <a:pt x="2724124" y="330200"/>
                  </a:lnTo>
                  <a:lnTo>
                    <a:pt x="2721470" y="330200"/>
                  </a:lnTo>
                  <a:lnTo>
                    <a:pt x="2581579" y="368300"/>
                  </a:lnTo>
                  <a:lnTo>
                    <a:pt x="2533739" y="368300"/>
                  </a:lnTo>
                  <a:lnTo>
                    <a:pt x="2487650" y="356044"/>
                  </a:lnTo>
                  <a:lnTo>
                    <a:pt x="2487650" y="381000"/>
                  </a:lnTo>
                  <a:lnTo>
                    <a:pt x="2485263" y="381000"/>
                  </a:lnTo>
                  <a:lnTo>
                    <a:pt x="2438120" y="368300"/>
                  </a:lnTo>
                  <a:lnTo>
                    <a:pt x="2415273" y="368300"/>
                  </a:lnTo>
                  <a:lnTo>
                    <a:pt x="2407539" y="355600"/>
                  </a:lnTo>
                  <a:lnTo>
                    <a:pt x="2487650" y="381000"/>
                  </a:lnTo>
                  <a:lnTo>
                    <a:pt x="2487650" y="356044"/>
                  </a:lnTo>
                  <a:lnTo>
                    <a:pt x="2486012" y="355600"/>
                  </a:lnTo>
                  <a:lnTo>
                    <a:pt x="2438870" y="342900"/>
                  </a:lnTo>
                  <a:lnTo>
                    <a:pt x="2421559" y="342900"/>
                  </a:lnTo>
                  <a:lnTo>
                    <a:pt x="2404656" y="330200"/>
                  </a:lnTo>
                  <a:lnTo>
                    <a:pt x="2388057" y="330200"/>
                  </a:lnTo>
                  <a:lnTo>
                    <a:pt x="2371687" y="317500"/>
                  </a:lnTo>
                  <a:lnTo>
                    <a:pt x="2368791" y="330200"/>
                  </a:lnTo>
                  <a:lnTo>
                    <a:pt x="2364981" y="330200"/>
                  </a:lnTo>
                  <a:lnTo>
                    <a:pt x="2360015" y="342900"/>
                  </a:lnTo>
                  <a:lnTo>
                    <a:pt x="2359304" y="330200"/>
                  </a:lnTo>
                  <a:lnTo>
                    <a:pt x="2357882" y="330200"/>
                  </a:lnTo>
                  <a:lnTo>
                    <a:pt x="2369210" y="317500"/>
                  </a:lnTo>
                  <a:lnTo>
                    <a:pt x="2376347" y="304800"/>
                  </a:lnTo>
                  <a:lnTo>
                    <a:pt x="2381758" y="292100"/>
                  </a:lnTo>
                  <a:lnTo>
                    <a:pt x="2387904" y="266700"/>
                  </a:lnTo>
                  <a:lnTo>
                    <a:pt x="2415921" y="228600"/>
                  </a:lnTo>
                  <a:lnTo>
                    <a:pt x="2437053" y="215900"/>
                  </a:lnTo>
                  <a:lnTo>
                    <a:pt x="2458186" y="203200"/>
                  </a:lnTo>
                  <a:lnTo>
                    <a:pt x="2508593" y="190500"/>
                  </a:lnTo>
                  <a:lnTo>
                    <a:pt x="2455938" y="190500"/>
                  </a:lnTo>
                  <a:lnTo>
                    <a:pt x="2411641" y="215900"/>
                  </a:lnTo>
                  <a:lnTo>
                    <a:pt x="2411171" y="215900"/>
                  </a:lnTo>
                  <a:lnTo>
                    <a:pt x="2453335" y="190500"/>
                  </a:lnTo>
                  <a:lnTo>
                    <a:pt x="2505125" y="177800"/>
                  </a:lnTo>
                  <a:lnTo>
                    <a:pt x="2559685" y="165100"/>
                  </a:lnTo>
                  <a:lnTo>
                    <a:pt x="2508808" y="165100"/>
                  </a:lnTo>
                  <a:lnTo>
                    <a:pt x="2456688" y="177800"/>
                  </a:lnTo>
                  <a:lnTo>
                    <a:pt x="2412390" y="190500"/>
                  </a:lnTo>
                  <a:lnTo>
                    <a:pt x="2375852" y="241300"/>
                  </a:lnTo>
                  <a:lnTo>
                    <a:pt x="2363762" y="279400"/>
                  </a:lnTo>
                  <a:lnTo>
                    <a:pt x="2343924" y="304800"/>
                  </a:lnTo>
                  <a:lnTo>
                    <a:pt x="2280208" y="279400"/>
                  </a:lnTo>
                  <a:lnTo>
                    <a:pt x="2246922" y="266700"/>
                  </a:lnTo>
                  <a:lnTo>
                    <a:pt x="2211895" y="254000"/>
                  </a:lnTo>
                  <a:lnTo>
                    <a:pt x="2160778" y="254000"/>
                  </a:lnTo>
                  <a:lnTo>
                    <a:pt x="2108073" y="266700"/>
                  </a:lnTo>
                  <a:lnTo>
                    <a:pt x="2057895" y="279400"/>
                  </a:lnTo>
                  <a:lnTo>
                    <a:pt x="2014372" y="317500"/>
                  </a:lnTo>
                  <a:lnTo>
                    <a:pt x="2002840" y="317500"/>
                  </a:lnTo>
                  <a:lnTo>
                    <a:pt x="1994027" y="330200"/>
                  </a:lnTo>
                  <a:lnTo>
                    <a:pt x="1988235" y="342900"/>
                  </a:lnTo>
                  <a:lnTo>
                    <a:pt x="1985797" y="368300"/>
                  </a:lnTo>
                  <a:lnTo>
                    <a:pt x="1986749" y="368300"/>
                  </a:lnTo>
                  <a:lnTo>
                    <a:pt x="1985860" y="381000"/>
                  </a:lnTo>
                  <a:lnTo>
                    <a:pt x="1985035" y="381000"/>
                  </a:lnTo>
                  <a:lnTo>
                    <a:pt x="1989950" y="406400"/>
                  </a:lnTo>
                  <a:lnTo>
                    <a:pt x="2001862" y="431800"/>
                  </a:lnTo>
                  <a:lnTo>
                    <a:pt x="2013686" y="457200"/>
                  </a:lnTo>
                  <a:lnTo>
                    <a:pt x="2016010" y="469900"/>
                  </a:lnTo>
                  <a:lnTo>
                    <a:pt x="1919668" y="469900"/>
                  </a:lnTo>
                  <a:lnTo>
                    <a:pt x="1917039" y="470662"/>
                  </a:lnTo>
                  <a:lnTo>
                    <a:pt x="1917039" y="533400"/>
                  </a:lnTo>
                  <a:lnTo>
                    <a:pt x="1898459" y="546100"/>
                  </a:lnTo>
                  <a:lnTo>
                    <a:pt x="1879295" y="546100"/>
                  </a:lnTo>
                  <a:lnTo>
                    <a:pt x="1860296" y="558800"/>
                  </a:lnTo>
                  <a:lnTo>
                    <a:pt x="1830819" y="558800"/>
                  </a:lnTo>
                  <a:lnTo>
                    <a:pt x="1917039" y="533400"/>
                  </a:lnTo>
                  <a:lnTo>
                    <a:pt x="1917039" y="470662"/>
                  </a:lnTo>
                  <a:lnTo>
                    <a:pt x="1875116" y="482600"/>
                  </a:lnTo>
                  <a:lnTo>
                    <a:pt x="1832457" y="495300"/>
                  </a:lnTo>
                  <a:lnTo>
                    <a:pt x="1791220" y="508000"/>
                  </a:lnTo>
                  <a:lnTo>
                    <a:pt x="1711223" y="558800"/>
                  </a:lnTo>
                  <a:lnTo>
                    <a:pt x="1671561" y="596900"/>
                  </a:lnTo>
                  <a:lnTo>
                    <a:pt x="1634718" y="622300"/>
                  </a:lnTo>
                  <a:lnTo>
                    <a:pt x="1559509" y="673100"/>
                  </a:lnTo>
                  <a:lnTo>
                    <a:pt x="1530985" y="702970"/>
                  </a:lnTo>
                  <a:lnTo>
                    <a:pt x="1530985" y="800100"/>
                  </a:lnTo>
                  <a:lnTo>
                    <a:pt x="1530629" y="812800"/>
                  </a:lnTo>
                  <a:lnTo>
                    <a:pt x="1529981" y="812800"/>
                  </a:lnTo>
                  <a:lnTo>
                    <a:pt x="1530985" y="800100"/>
                  </a:lnTo>
                  <a:lnTo>
                    <a:pt x="1530985" y="702970"/>
                  </a:lnTo>
                  <a:lnTo>
                    <a:pt x="1523111" y="711200"/>
                  </a:lnTo>
                  <a:lnTo>
                    <a:pt x="1488846" y="736600"/>
                  </a:lnTo>
                  <a:lnTo>
                    <a:pt x="1476095" y="762000"/>
                  </a:lnTo>
                  <a:lnTo>
                    <a:pt x="1468348" y="774700"/>
                  </a:lnTo>
                  <a:lnTo>
                    <a:pt x="1465199" y="787400"/>
                  </a:lnTo>
                  <a:lnTo>
                    <a:pt x="1466227" y="800100"/>
                  </a:lnTo>
                  <a:lnTo>
                    <a:pt x="1464360" y="812800"/>
                  </a:lnTo>
                  <a:lnTo>
                    <a:pt x="1467243" y="825500"/>
                  </a:lnTo>
                  <a:lnTo>
                    <a:pt x="1474406" y="838200"/>
                  </a:lnTo>
                  <a:lnTo>
                    <a:pt x="1485328" y="863600"/>
                  </a:lnTo>
                  <a:lnTo>
                    <a:pt x="1493977" y="863600"/>
                  </a:lnTo>
                  <a:lnTo>
                    <a:pt x="1500822" y="876300"/>
                  </a:lnTo>
                  <a:lnTo>
                    <a:pt x="1505038" y="889000"/>
                  </a:lnTo>
                  <a:lnTo>
                    <a:pt x="1505775" y="901700"/>
                  </a:lnTo>
                  <a:lnTo>
                    <a:pt x="1505305" y="901700"/>
                  </a:lnTo>
                  <a:lnTo>
                    <a:pt x="1504188" y="889000"/>
                  </a:lnTo>
                  <a:lnTo>
                    <a:pt x="1503692" y="889000"/>
                  </a:lnTo>
                  <a:lnTo>
                    <a:pt x="1503349" y="901700"/>
                  </a:lnTo>
                  <a:lnTo>
                    <a:pt x="1498358" y="901700"/>
                  </a:lnTo>
                  <a:lnTo>
                    <a:pt x="1492783" y="914400"/>
                  </a:lnTo>
                  <a:lnTo>
                    <a:pt x="1486382" y="927100"/>
                  </a:lnTo>
                  <a:lnTo>
                    <a:pt x="1479626" y="927100"/>
                  </a:lnTo>
                  <a:lnTo>
                    <a:pt x="1447482" y="965200"/>
                  </a:lnTo>
                  <a:lnTo>
                    <a:pt x="1416380" y="990600"/>
                  </a:lnTo>
                  <a:lnTo>
                    <a:pt x="1406537" y="998778"/>
                  </a:lnTo>
                  <a:lnTo>
                    <a:pt x="1406537" y="1219200"/>
                  </a:lnTo>
                  <a:lnTo>
                    <a:pt x="1403007" y="1231900"/>
                  </a:lnTo>
                  <a:lnTo>
                    <a:pt x="1399286" y="1231900"/>
                  </a:lnTo>
                  <a:lnTo>
                    <a:pt x="1395552" y="1244600"/>
                  </a:lnTo>
                  <a:lnTo>
                    <a:pt x="1397190" y="1231900"/>
                  </a:lnTo>
                  <a:lnTo>
                    <a:pt x="1381493" y="1231900"/>
                  </a:lnTo>
                  <a:lnTo>
                    <a:pt x="1373974" y="1244600"/>
                  </a:lnTo>
                  <a:lnTo>
                    <a:pt x="1366291" y="1257300"/>
                  </a:lnTo>
                  <a:lnTo>
                    <a:pt x="1350810" y="1270000"/>
                  </a:lnTo>
                  <a:lnTo>
                    <a:pt x="1345768" y="1270000"/>
                  </a:lnTo>
                  <a:lnTo>
                    <a:pt x="1340599" y="1257300"/>
                  </a:lnTo>
                  <a:lnTo>
                    <a:pt x="1335278" y="1257300"/>
                  </a:lnTo>
                  <a:lnTo>
                    <a:pt x="1329829" y="1244600"/>
                  </a:lnTo>
                  <a:lnTo>
                    <a:pt x="1356309" y="1244600"/>
                  </a:lnTo>
                  <a:lnTo>
                    <a:pt x="1406537" y="1219200"/>
                  </a:lnTo>
                  <a:lnTo>
                    <a:pt x="1406537" y="998778"/>
                  </a:lnTo>
                  <a:lnTo>
                    <a:pt x="1385798" y="1016000"/>
                  </a:lnTo>
                  <a:lnTo>
                    <a:pt x="1355242" y="1054100"/>
                  </a:lnTo>
                  <a:lnTo>
                    <a:pt x="1325422" y="1079500"/>
                  </a:lnTo>
                  <a:lnTo>
                    <a:pt x="1322489" y="1082332"/>
                  </a:lnTo>
                  <a:lnTo>
                    <a:pt x="1322489" y="1244600"/>
                  </a:lnTo>
                  <a:lnTo>
                    <a:pt x="1314983" y="1257300"/>
                  </a:lnTo>
                  <a:lnTo>
                    <a:pt x="1309446" y="1257300"/>
                  </a:lnTo>
                  <a:lnTo>
                    <a:pt x="1309446" y="1346200"/>
                  </a:lnTo>
                  <a:lnTo>
                    <a:pt x="1303045" y="1346200"/>
                  </a:lnTo>
                  <a:lnTo>
                    <a:pt x="1300619" y="1333500"/>
                  </a:lnTo>
                  <a:lnTo>
                    <a:pt x="1309446" y="1346200"/>
                  </a:lnTo>
                  <a:lnTo>
                    <a:pt x="1309446" y="1257300"/>
                  </a:lnTo>
                  <a:lnTo>
                    <a:pt x="1306068" y="1257300"/>
                  </a:lnTo>
                  <a:lnTo>
                    <a:pt x="1304823" y="1244600"/>
                  </a:lnTo>
                  <a:lnTo>
                    <a:pt x="1322489" y="1244600"/>
                  </a:lnTo>
                  <a:lnTo>
                    <a:pt x="1322489" y="1082332"/>
                  </a:lnTo>
                  <a:lnTo>
                    <a:pt x="1299057" y="1104900"/>
                  </a:lnTo>
                  <a:lnTo>
                    <a:pt x="1277912" y="1143000"/>
                  </a:lnTo>
                  <a:lnTo>
                    <a:pt x="1263777" y="1181100"/>
                  </a:lnTo>
                  <a:lnTo>
                    <a:pt x="1263218" y="1181100"/>
                  </a:lnTo>
                  <a:lnTo>
                    <a:pt x="1217282" y="1193800"/>
                  </a:lnTo>
                  <a:lnTo>
                    <a:pt x="1033437" y="1193800"/>
                  </a:lnTo>
                  <a:lnTo>
                    <a:pt x="942124" y="1219200"/>
                  </a:lnTo>
                  <a:lnTo>
                    <a:pt x="898626" y="1244600"/>
                  </a:lnTo>
                  <a:lnTo>
                    <a:pt x="856919" y="1270000"/>
                  </a:lnTo>
                  <a:lnTo>
                    <a:pt x="817245" y="1295400"/>
                  </a:lnTo>
                  <a:lnTo>
                    <a:pt x="779868" y="1320800"/>
                  </a:lnTo>
                  <a:lnTo>
                    <a:pt x="776782" y="1320800"/>
                  </a:lnTo>
                  <a:lnTo>
                    <a:pt x="772782" y="1295400"/>
                  </a:lnTo>
                  <a:lnTo>
                    <a:pt x="765035" y="1257300"/>
                  </a:lnTo>
                  <a:lnTo>
                    <a:pt x="759345" y="1244600"/>
                  </a:lnTo>
                  <a:lnTo>
                    <a:pt x="753706" y="1231900"/>
                  </a:lnTo>
                  <a:lnTo>
                    <a:pt x="746213" y="1219200"/>
                  </a:lnTo>
                  <a:lnTo>
                    <a:pt x="742111" y="1212215"/>
                  </a:lnTo>
                  <a:lnTo>
                    <a:pt x="742111" y="1358900"/>
                  </a:lnTo>
                  <a:lnTo>
                    <a:pt x="712698" y="1397000"/>
                  </a:lnTo>
                  <a:lnTo>
                    <a:pt x="685342" y="1422400"/>
                  </a:lnTo>
                  <a:lnTo>
                    <a:pt x="660654" y="1460500"/>
                  </a:lnTo>
                  <a:lnTo>
                    <a:pt x="638797" y="1498600"/>
                  </a:lnTo>
                  <a:lnTo>
                    <a:pt x="627443" y="1511300"/>
                  </a:lnTo>
                  <a:lnTo>
                    <a:pt x="615734" y="1511300"/>
                  </a:lnTo>
                  <a:lnTo>
                    <a:pt x="602983" y="1524076"/>
                  </a:lnTo>
                  <a:lnTo>
                    <a:pt x="602348" y="1524660"/>
                  </a:lnTo>
                  <a:lnTo>
                    <a:pt x="602348" y="1587500"/>
                  </a:lnTo>
                  <a:lnTo>
                    <a:pt x="596506" y="1612900"/>
                  </a:lnTo>
                  <a:lnTo>
                    <a:pt x="591172" y="1638300"/>
                  </a:lnTo>
                  <a:lnTo>
                    <a:pt x="586168" y="1651000"/>
                  </a:lnTo>
                  <a:lnTo>
                    <a:pt x="581291" y="1676400"/>
                  </a:lnTo>
                  <a:lnTo>
                    <a:pt x="578637" y="1689100"/>
                  </a:lnTo>
                  <a:lnTo>
                    <a:pt x="575602" y="1701800"/>
                  </a:lnTo>
                  <a:lnTo>
                    <a:pt x="572249" y="1701800"/>
                  </a:lnTo>
                  <a:lnTo>
                    <a:pt x="568642" y="1714512"/>
                  </a:lnTo>
                  <a:lnTo>
                    <a:pt x="559943" y="1689100"/>
                  </a:lnTo>
                  <a:lnTo>
                    <a:pt x="549478" y="1676400"/>
                  </a:lnTo>
                  <a:lnTo>
                    <a:pt x="537641" y="1651000"/>
                  </a:lnTo>
                  <a:lnTo>
                    <a:pt x="535965" y="1647672"/>
                  </a:lnTo>
                  <a:lnTo>
                    <a:pt x="535965" y="1765300"/>
                  </a:lnTo>
                  <a:lnTo>
                    <a:pt x="533793" y="1765300"/>
                  </a:lnTo>
                  <a:lnTo>
                    <a:pt x="532384" y="1752600"/>
                  </a:lnTo>
                  <a:lnTo>
                    <a:pt x="533806" y="1752600"/>
                  </a:lnTo>
                  <a:lnTo>
                    <a:pt x="535965" y="1765300"/>
                  </a:lnTo>
                  <a:lnTo>
                    <a:pt x="535965" y="1647672"/>
                  </a:lnTo>
                  <a:lnTo>
                    <a:pt x="524865" y="1625600"/>
                  </a:lnTo>
                  <a:lnTo>
                    <a:pt x="532587" y="1625600"/>
                  </a:lnTo>
                  <a:lnTo>
                    <a:pt x="543814" y="1612900"/>
                  </a:lnTo>
                  <a:lnTo>
                    <a:pt x="570395" y="1612900"/>
                  </a:lnTo>
                  <a:lnTo>
                    <a:pt x="584708" y="1600200"/>
                  </a:lnTo>
                  <a:lnTo>
                    <a:pt x="598462" y="1587500"/>
                  </a:lnTo>
                  <a:lnTo>
                    <a:pt x="602348" y="1587500"/>
                  </a:lnTo>
                  <a:lnTo>
                    <a:pt x="602348" y="1524660"/>
                  </a:lnTo>
                  <a:lnTo>
                    <a:pt x="589254" y="1536700"/>
                  </a:lnTo>
                  <a:lnTo>
                    <a:pt x="565086" y="1549400"/>
                  </a:lnTo>
                  <a:lnTo>
                    <a:pt x="540029" y="1549400"/>
                  </a:lnTo>
                  <a:lnTo>
                    <a:pt x="514286" y="1562100"/>
                  </a:lnTo>
                  <a:lnTo>
                    <a:pt x="500989" y="1562100"/>
                  </a:lnTo>
                  <a:lnTo>
                    <a:pt x="500989" y="1676400"/>
                  </a:lnTo>
                  <a:lnTo>
                    <a:pt x="498449" y="1676400"/>
                  </a:lnTo>
                  <a:lnTo>
                    <a:pt x="494995" y="1664055"/>
                  </a:lnTo>
                  <a:lnTo>
                    <a:pt x="494893" y="1663712"/>
                  </a:lnTo>
                  <a:lnTo>
                    <a:pt x="500989" y="1676400"/>
                  </a:lnTo>
                  <a:lnTo>
                    <a:pt x="500989" y="1562100"/>
                  </a:lnTo>
                  <a:lnTo>
                    <a:pt x="494715" y="1562100"/>
                  </a:lnTo>
                  <a:lnTo>
                    <a:pt x="494715" y="1663712"/>
                  </a:lnTo>
                  <a:lnTo>
                    <a:pt x="491286" y="1663712"/>
                  </a:lnTo>
                  <a:lnTo>
                    <a:pt x="487629" y="1651000"/>
                  </a:lnTo>
                  <a:lnTo>
                    <a:pt x="483946" y="1651000"/>
                  </a:lnTo>
                  <a:lnTo>
                    <a:pt x="482104" y="1638300"/>
                  </a:lnTo>
                  <a:lnTo>
                    <a:pt x="450100" y="1638300"/>
                  </a:lnTo>
                  <a:lnTo>
                    <a:pt x="436994" y="1625600"/>
                  </a:lnTo>
                  <a:lnTo>
                    <a:pt x="476389" y="1625600"/>
                  </a:lnTo>
                  <a:lnTo>
                    <a:pt x="488873" y="1651000"/>
                  </a:lnTo>
                  <a:lnTo>
                    <a:pt x="494639" y="1663534"/>
                  </a:lnTo>
                  <a:lnTo>
                    <a:pt x="494715" y="1663712"/>
                  </a:lnTo>
                  <a:lnTo>
                    <a:pt x="494715" y="1562100"/>
                  </a:lnTo>
                  <a:lnTo>
                    <a:pt x="482981" y="1562100"/>
                  </a:lnTo>
                  <a:lnTo>
                    <a:pt x="480402" y="1549400"/>
                  </a:lnTo>
                  <a:lnTo>
                    <a:pt x="491705" y="1536700"/>
                  </a:lnTo>
                  <a:lnTo>
                    <a:pt x="502818" y="1536700"/>
                  </a:lnTo>
                  <a:lnTo>
                    <a:pt x="513638" y="1524076"/>
                  </a:lnTo>
                  <a:lnTo>
                    <a:pt x="553491" y="1498600"/>
                  </a:lnTo>
                  <a:lnTo>
                    <a:pt x="589546" y="1460500"/>
                  </a:lnTo>
                  <a:lnTo>
                    <a:pt x="621766" y="1422400"/>
                  </a:lnTo>
                  <a:lnTo>
                    <a:pt x="649960" y="1384300"/>
                  </a:lnTo>
                  <a:lnTo>
                    <a:pt x="673989" y="1333500"/>
                  </a:lnTo>
                  <a:lnTo>
                    <a:pt x="693661" y="1295400"/>
                  </a:lnTo>
                  <a:lnTo>
                    <a:pt x="708799" y="1244600"/>
                  </a:lnTo>
                  <a:lnTo>
                    <a:pt x="722541" y="1270000"/>
                  </a:lnTo>
                  <a:lnTo>
                    <a:pt x="733577" y="1308100"/>
                  </a:lnTo>
                  <a:lnTo>
                    <a:pt x="740714" y="1333500"/>
                  </a:lnTo>
                  <a:lnTo>
                    <a:pt x="742111" y="1358900"/>
                  </a:lnTo>
                  <a:lnTo>
                    <a:pt x="742111" y="1212215"/>
                  </a:lnTo>
                  <a:lnTo>
                    <a:pt x="738759" y="1206500"/>
                  </a:lnTo>
                  <a:lnTo>
                    <a:pt x="733501" y="1193800"/>
                  </a:lnTo>
                  <a:lnTo>
                    <a:pt x="729234" y="1181100"/>
                  </a:lnTo>
                  <a:lnTo>
                    <a:pt x="725906" y="1168400"/>
                  </a:lnTo>
                  <a:lnTo>
                    <a:pt x="723074" y="1168400"/>
                  </a:lnTo>
                  <a:lnTo>
                    <a:pt x="724306" y="1155700"/>
                  </a:lnTo>
                  <a:lnTo>
                    <a:pt x="725106" y="1130300"/>
                  </a:lnTo>
                  <a:lnTo>
                    <a:pt x="725487" y="1117600"/>
                  </a:lnTo>
                  <a:lnTo>
                    <a:pt x="728929" y="1117600"/>
                  </a:lnTo>
                  <a:lnTo>
                    <a:pt x="733082" y="1104900"/>
                  </a:lnTo>
                  <a:lnTo>
                    <a:pt x="737908" y="1092200"/>
                  </a:lnTo>
                  <a:lnTo>
                    <a:pt x="743369" y="1079500"/>
                  </a:lnTo>
                  <a:lnTo>
                    <a:pt x="766965" y="1092200"/>
                  </a:lnTo>
                  <a:lnTo>
                    <a:pt x="788022" y="1117600"/>
                  </a:lnTo>
                  <a:lnTo>
                    <a:pt x="812063" y="1143000"/>
                  </a:lnTo>
                  <a:lnTo>
                    <a:pt x="844638" y="1143000"/>
                  </a:lnTo>
                  <a:lnTo>
                    <a:pt x="883018" y="1130300"/>
                  </a:lnTo>
                  <a:lnTo>
                    <a:pt x="918032" y="1117600"/>
                  </a:lnTo>
                  <a:lnTo>
                    <a:pt x="952703" y="1092200"/>
                  </a:lnTo>
                  <a:lnTo>
                    <a:pt x="990041" y="1079500"/>
                  </a:lnTo>
                  <a:lnTo>
                    <a:pt x="955611" y="1079500"/>
                  </a:lnTo>
                  <a:lnTo>
                    <a:pt x="925296" y="1092200"/>
                  </a:lnTo>
                  <a:lnTo>
                    <a:pt x="895654" y="1117600"/>
                  </a:lnTo>
                  <a:lnTo>
                    <a:pt x="863714" y="1130300"/>
                  </a:lnTo>
                  <a:lnTo>
                    <a:pt x="827151" y="1130300"/>
                  </a:lnTo>
                  <a:lnTo>
                    <a:pt x="800760" y="1117600"/>
                  </a:lnTo>
                  <a:lnTo>
                    <a:pt x="778865" y="1092200"/>
                  </a:lnTo>
                  <a:lnTo>
                    <a:pt x="767346" y="1079500"/>
                  </a:lnTo>
                  <a:lnTo>
                    <a:pt x="755904" y="1066863"/>
                  </a:lnTo>
                  <a:lnTo>
                    <a:pt x="775119" y="1079500"/>
                  </a:lnTo>
                  <a:lnTo>
                    <a:pt x="793953" y="1104900"/>
                  </a:lnTo>
                  <a:lnTo>
                    <a:pt x="816114" y="1117600"/>
                  </a:lnTo>
                  <a:lnTo>
                    <a:pt x="845400" y="1117600"/>
                  </a:lnTo>
                  <a:lnTo>
                    <a:pt x="883767" y="1104900"/>
                  </a:lnTo>
                  <a:lnTo>
                    <a:pt x="918781" y="1092200"/>
                  </a:lnTo>
                  <a:lnTo>
                    <a:pt x="953427" y="1066800"/>
                  </a:lnTo>
                  <a:lnTo>
                    <a:pt x="990790" y="1054100"/>
                  </a:lnTo>
                  <a:lnTo>
                    <a:pt x="956348" y="1054100"/>
                  </a:lnTo>
                  <a:lnTo>
                    <a:pt x="926033" y="1079500"/>
                  </a:lnTo>
                  <a:lnTo>
                    <a:pt x="896391" y="1092200"/>
                  </a:lnTo>
                  <a:lnTo>
                    <a:pt x="864450" y="1104900"/>
                  </a:lnTo>
                  <a:lnTo>
                    <a:pt x="829170" y="1104900"/>
                  </a:lnTo>
                  <a:lnTo>
                    <a:pt x="803440" y="1092200"/>
                  </a:lnTo>
                  <a:lnTo>
                    <a:pt x="782281" y="1066800"/>
                  </a:lnTo>
                  <a:lnTo>
                    <a:pt x="760691" y="1054100"/>
                  </a:lnTo>
                  <a:lnTo>
                    <a:pt x="756348" y="1054100"/>
                  </a:lnTo>
                  <a:lnTo>
                    <a:pt x="754240" y="1066800"/>
                  </a:lnTo>
                  <a:lnTo>
                    <a:pt x="753897" y="1066800"/>
                  </a:lnTo>
                  <a:lnTo>
                    <a:pt x="753567" y="1054100"/>
                  </a:lnTo>
                  <a:lnTo>
                    <a:pt x="753097" y="1054100"/>
                  </a:lnTo>
                  <a:lnTo>
                    <a:pt x="762495" y="1041400"/>
                  </a:lnTo>
                  <a:lnTo>
                    <a:pt x="771893" y="1028700"/>
                  </a:lnTo>
                  <a:lnTo>
                    <a:pt x="783043" y="1016000"/>
                  </a:lnTo>
                  <a:lnTo>
                    <a:pt x="794194" y="1003300"/>
                  </a:lnTo>
                  <a:lnTo>
                    <a:pt x="820724" y="978027"/>
                  </a:lnTo>
                  <a:lnTo>
                    <a:pt x="852716" y="952500"/>
                  </a:lnTo>
                  <a:lnTo>
                    <a:pt x="985532" y="952500"/>
                  </a:lnTo>
                  <a:lnTo>
                    <a:pt x="1030338" y="965200"/>
                  </a:lnTo>
                  <a:lnTo>
                    <a:pt x="1117320" y="965200"/>
                  </a:lnTo>
                  <a:lnTo>
                    <a:pt x="1137831" y="952500"/>
                  </a:lnTo>
                  <a:lnTo>
                    <a:pt x="1158278" y="939800"/>
                  </a:lnTo>
                  <a:lnTo>
                    <a:pt x="1135938" y="939800"/>
                  </a:lnTo>
                  <a:lnTo>
                    <a:pt x="1147635" y="927100"/>
                  </a:lnTo>
                  <a:lnTo>
                    <a:pt x="1159090" y="927100"/>
                  </a:lnTo>
                  <a:lnTo>
                    <a:pt x="1161592" y="914400"/>
                  </a:lnTo>
                  <a:lnTo>
                    <a:pt x="1018717" y="914400"/>
                  </a:lnTo>
                  <a:lnTo>
                    <a:pt x="972248" y="901700"/>
                  </a:lnTo>
                  <a:lnTo>
                    <a:pt x="963574" y="901700"/>
                  </a:lnTo>
                  <a:lnTo>
                    <a:pt x="960666" y="914400"/>
                  </a:lnTo>
                  <a:lnTo>
                    <a:pt x="960043" y="914400"/>
                  </a:lnTo>
                  <a:lnTo>
                    <a:pt x="963129" y="901700"/>
                  </a:lnTo>
                  <a:lnTo>
                    <a:pt x="963485" y="901700"/>
                  </a:lnTo>
                  <a:lnTo>
                    <a:pt x="988504" y="889000"/>
                  </a:lnTo>
                  <a:lnTo>
                    <a:pt x="1009040" y="863600"/>
                  </a:lnTo>
                  <a:lnTo>
                    <a:pt x="1025182" y="838200"/>
                  </a:lnTo>
                  <a:lnTo>
                    <a:pt x="1036853" y="812800"/>
                  </a:lnTo>
                  <a:lnTo>
                    <a:pt x="1036662" y="812800"/>
                  </a:lnTo>
                  <a:lnTo>
                    <a:pt x="1056449" y="800100"/>
                  </a:lnTo>
                  <a:lnTo>
                    <a:pt x="1117206" y="800100"/>
                  </a:lnTo>
                  <a:lnTo>
                    <a:pt x="1118158" y="812800"/>
                  </a:lnTo>
                  <a:lnTo>
                    <a:pt x="1118857" y="800100"/>
                  </a:lnTo>
                  <a:lnTo>
                    <a:pt x="1118069" y="800100"/>
                  </a:lnTo>
                  <a:lnTo>
                    <a:pt x="1098423" y="787400"/>
                  </a:lnTo>
                  <a:lnTo>
                    <a:pt x="1037399" y="787400"/>
                  </a:lnTo>
                  <a:lnTo>
                    <a:pt x="1057186" y="774700"/>
                  </a:lnTo>
                  <a:lnTo>
                    <a:pt x="1094295" y="774700"/>
                  </a:lnTo>
                  <a:lnTo>
                    <a:pt x="1069225" y="762000"/>
                  </a:lnTo>
                  <a:lnTo>
                    <a:pt x="1043292" y="762000"/>
                  </a:lnTo>
                  <a:lnTo>
                    <a:pt x="1030820" y="767842"/>
                  </a:lnTo>
                  <a:lnTo>
                    <a:pt x="1030820" y="812800"/>
                  </a:lnTo>
                  <a:lnTo>
                    <a:pt x="1019581" y="838200"/>
                  </a:lnTo>
                  <a:lnTo>
                    <a:pt x="1005763" y="850900"/>
                  </a:lnTo>
                  <a:lnTo>
                    <a:pt x="989622" y="876300"/>
                  </a:lnTo>
                  <a:lnTo>
                    <a:pt x="971423" y="889000"/>
                  </a:lnTo>
                  <a:lnTo>
                    <a:pt x="975423" y="876300"/>
                  </a:lnTo>
                  <a:lnTo>
                    <a:pt x="979589" y="863600"/>
                  </a:lnTo>
                  <a:lnTo>
                    <a:pt x="984529" y="850900"/>
                  </a:lnTo>
                  <a:lnTo>
                    <a:pt x="990803" y="838200"/>
                  </a:lnTo>
                  <a:lnTo>
                    <a:pt x="999032" y="838200"/>
                  </a:lnTo>
                  <a:lnTo>
                    <a:pt x="1008595" y="825500"/>
                  </a:lnTo>
                  <a:lnTo>
                    <a:pt x="1019251" y="812800"/>
                  </a:lnTo>
                  <a:lnTo>
                    <a:pt x="1030820" y="812800"/>
                  </a:lnTo>
                  <a:lnTo>
                    <a:pt x="1030820" y="767842"/>
                  </a:lnTo>
                  <a:lnTo>
                    <a:pt x="1016177" y="774700"/>
                  </a:lnTo>
                  <a:lnTo>
                    <a:pt x="1004316" y="774700"/>
                  </a:lnTo>
                  <a:lnTo>
                    <a:pt x="993216" y="787400"/>
                  </a:lnTo>
                  <a:lnTo>
                    <a:pt x="983132" y="800100"/>
                  </a:lnTo>
                  <a:lnTo>
                    <a:pt x="974280" y="812800"/>
                  </a:lnTo>
                  <a:lnTo>
                    <a:pt x="964844" y="825500"/>
                  </a:lnTo>
                  <a:lnTo>
                    <a:pt x="957491" y="838200"/>
                  </a:lnTo>
                  <a:lnTo>
                    <a:pt x="956843" y="840244"/>
                  </a:lnTo>
                  <a:lnTo>
                    <a:pt x="956843" y="914400"/>
                  </a:lnTo>
                  <a:lnTo>
                    <a:pt x="952296" y="927100"/>
                  </a:lnTo>
                  <a:lnTo>
                    <a:pt x="949210" y="927100"/>
                  </a:lnTo>
                  <a:lnTo>
                    <a:pt x="955497" y="914400"/>
                  </a:lnTo>
                  <a:lnTo>
                    <a:pt x="956843" y="914400"/>
                  </a:lnTo>
                  <a:lnTo>
                    <a:pt x="956843" y="840244"/>
                  </a:lnTo>
                  <a:lnTo>
                    <a:pt x="949401" y="863600"/>
                  </a:lnTo>
                  <a:lnTo>
                    <a:pt x="937806" y="876300"/>
                  </a:lnTo>
                  <a:lnTo>
                    <a:pt x="908177" y="889000"/>
                  </a:lnTo>
                  <a:lnTo>
                    <a:pt x="881189" y="889000"/>
                  </a:lnTo>
                  <a:lnTo>
                    <a:pt x="881189" y="901700"/>
                  </a:lnTo>
                  <a:lnTo>
                    <a:pt x="880287" y="901700"/>
                  </a:lnTo>
                  <a:lnTo>
                    <a:pt x="880287" y="927100"/>
                  </a:lnTo>
                  <a:lnTo>
                    <a:pt x="846074" y="927100"/>
                  </a:lnTo>
                  <a:lnTo>
                    <a:pt x="837209" y="914400"/>
                  </a:lnTo>
                  <a:lnTo>
                    <a:pt x="825728" y="914400"/>
                  </a:lnTo>
                  <a:lnTo>
                    <a:pt x="815746" y="927100"/>
                  </a:lnTo>
                  <a:lnTo>
                    <a:pt x="805916" y="927100"/>
                  </a:lnTo>
                  <a:lnTo>
                    <a:pt x="796226" y="939800"/>
                  </a:lnTo>
                  <a:lnTo>
                    <a:pt x="786739" y="939800"/>
                  </a:lnTo>
                  <a:lnTo>
                    <a:pt x="771499" y="952500"/>
                  </a:lnTo>
                  <a:lnTo>
                    <a:pt x="764044" y="965200"/>
                  </a:lnTo>
                  <a:lnTo>
                    <a:pt x="756462" y="978027"/>
                  </a:lnTo>
                  <a:lnTo>
                    <a:pt x="742365" y="990600"/>
                  </a:lnTo>
                  <a:lnTo>
                    <a:pt x="729068" y="1016000"/>
                  </a:lnTo>
                  <a:lnTo>
                    <a:pt x="717943" y="1002969"/>
                  </a:lnTo>
                  <a:lnTo>
                    <a:pt x="717943" y="1054100"/>
                  </a:lnTo>
                  <a:lnTo>
                    <a:pt x="712343" y="1054100"/>
                  </a:lnTo>
                  <a:lnTo>
                    <a:pt x="710361" y="1041400"/>
                  </a:lnTo>
                  <a:lnTo>
                    <a:pt x="717943" y="1054100"/>
                  </a:lnTo>
                  <a:lnTo>
                    <a:pt x="717943" y="1002969"/>
                  </a:lnTo>
                  <a:lnTo>
                    <a:pt x="707402" y="990600"/>
                  </a:lnTo>
                  <a:lnTo>
                    <a:pt x="689432" y="952500"/>
                  </a:lnTo>
                  <a:lnTo>
                    <a:pt x="676325" y="927100"/>
                  </a:lnTo>
                  <a:lnTo>
                    <a:pt x="669886" y="889000"/>
                  </a:lnTo>
                  <a:lnTo>
                    <a:pt x="732091" y="889000"/>
                  </a:lnTo>
                  <a:lnTo>
                    <a:pt x="837209" y="914400"/>
                  </a:lnTo>
                  <a:lnTo>
                    <a:pt x="880287" y="927100"/>
                  </a:lnTo>
                  <a:lnTo>
                    <a:pt x="880287" y="901700"/>
                  </a:lnTo>
                  <a:lnTo>
                    <a:pt x="824280" y="901700"/>
                  </a:lnTo>
                  <a:lnTo>
                    <a:pt x="811657" y="889000"/>
                  </a:lnTo>
                  <a:lnTo>
                    <a:pt x="780199" y="876300"/>
                  </a:lnTo>
                  <a:lnTo>
                    <a:pt x="749655" y="876300"/>
                  </a:lnTo>
                  <a:lnTo>
                    <a:pt x="718832" y="863600"/>
                  </a:lnTo>
                  <a:lnTo>
                    <a:pt x="740333" y="863600"/>
                  </a:lnTo>
                  <a:lnTo>
                    <a:pt x="881189" y="901700"/>
                  </a:lnTo>
                  <a:lnTo>
                    <a:pt x="881189" y="889000"/>
                  </a:lnTo>
                  <a:lnTo>
                    <a:pt x="876973" y="889000"/>
                  </a:lnTo>
                  <a:lnTo>
                    <a:pt x="812419" y="863600"/>
                  </a:lnTo>
                  <a:lnTo>
                    <a:pt x="785456" y="863600"/>
                  </a:lnTo>
                  <a:lnTo>
                    <a:pt x="759282" y="850900"/>
                  </a:lnTo>
                  <a:lnTo>
                    <a:pt x="697153" y="850900"/>
                  </a:lnTo>
                  <a:lnTo>
                    <a:pt x="692531" y="863600"/>
                  </a:lnTo>
                  <a:lnTo>
                    <a:pt x="686536" y="863600"/>
                  </a:lnTo>
                  <a:lnTo>
                    <a:pt x="742835" y="787400"/>
                  </a:lnTo>
                  <a:lnTo>
                    <a:pt x="771461" y="749300"/>
                  </a:lnTo>
                  <a:lnTo>
                    <a:pt x="801344" y="723900"/>
                  </a:lnTo>
                  <a:lnTo>
                    <a:pt x="822540" y="698500"/>
                  </a:lnTo>
                  <a:lnTo>
                    <a:pt x="833132" y="685800"/>
                  </a:lnTo>
                  <a:lnTo>
                    <a:pt x="867549" y="647700"/>
                  </a:lnTo>
                  <a:lnTo>
                    <a:pt x="905256" y="622300"/>
                  </a:lnTo>
                  <a:lnTo>
                    <a:pt x="946950" y="596900"/>
                  </a:lnTo>
                  <a:lnTo>
                    <a:pt x="946480" y="596900"/>
                  </a:lnTo>
                  <a:lnTo>
                    <a:pt x="904430" y="622300"/>
                  </a:lnTo>
                  <a:lnTo>
                    <a:pt x="866444" y="647700"/>
                  </a:lnTo>
                  <a:lnTo>
                    <a:pt x="831837" y="673100"/>
                  </a:lnTo>
                  <a:lnTo>
                    <a:pt x="799947" y="698500"/>
                  </a:lnTo>
                  <a:lnTo>
                    <a:pt x="832167" y="660400"/>
                  </a:lnTo>
                  <a:lnTo>
                    <a:pt x="867041" y="635000"/>
                  </a:lnTo>
                  <a:lnTo>
                    <a:pt x="905294" y="609600"/>
                  </a:lnTo>
                  <a:lnTo>
                    <a:pt x="947699" y="584200"/>
                  </a:lnTo>
                  <a:lnTo>
                    <a:pt x="947229" y="584200"/>
                  </a:lnTo>
                  <a:lnTo>
                    <a:pt x="900696" y="596900"/>
                  </a:lnTo>
                  <a:lnTo>
                    <a:pt x="859078" y="622300"/>
                  </a:lnTo>
                  <a:lnTo>
                    <a:pt x="821474" y="660400"/>
                  </a:lnTo>
                  <a:lnTo>
                    <a:pt x="786980" y="685800"/>
                  </a:lnTo>
                  <a:lnTo>
                    <a:pt x="754722" y="723900"/>
                  </a:lnTo>
                  <a:lnTo>
                    <a:pt x="723811" y="762000"/>
                  </a:lnTo>
                  <a:lnTo>
                    <a:pt x="693343" y="800100"/>
                  </a:lnTo>
                  <a:lnTo>
                    <a:pt x="669658" y="829310"/>
                  </a:lnTo>
                  <a:lnTo>
                    <a:pt x="669658" y="889000"/>
                  </a:lnTo>
                  <a:lnTo>
                    <a:pt x="669175" y="901700"/>
                  </a:lnTo>
                  <a:lnTo>
                    <a:pt x="668858" y="901700"/>
                  </a:lnTo>
                  <a:lnTo>
                    <a:pt x="669112" y="889000"/>
                  </a:lnTo>
                  <a:lnTo>
                    <a:pt x="669658" y="889000"/>
                  </a:lnTo>
                  <a:lnTo>
                    <a:pt x="669658" y="829310"/>
                  </a:lnTo>
                  <a:lnTo>
                    <a:pt x="662444" y="838200"/>
                  </a:lnTo>
                  <a:lnTo>
                    <a:pt x="630199" y="876300"/>
                  </a:lnTo>
                  <a:lnTo>
                    <a:pt x="598754" y="914400"/>
                  </a:lnTo>
                  <a:lnTo>
                    <a:pt x="564667" y="939800"/>
                  </a:lnTo>
                  <a:lnTo>
                    <a:pt x="527837" y="978027"/>
                  </a:lnTo>
                  <a:lnTo>
                    <a:pt x="527583" y="978027"/>
                  </a:lnTo>
                  <a:lnTo>
                    <a:pt x="488442" y="990600"/>
                  </a:lnTo>
                  <a:lnTo>
                    <a:pt x="446049" y="1016000"/>
                  </a:lnTo>
                  <a:lnTo>
                    <a:pt x="342925" y="1016000"/>
                  </a:lnTo>
                  <a:lnTo>
                    <a:pt x="287718" y="990600"/>
                  </a:lnTo>
                  <a:lnTo>
                    <a:pt x="288239" y="990600"/>
                  </a:lnTo>
                  <a:lnTo>
                    <a:pt x="299491" y="978027"/>
                  </a:lnTo>
                  <a:lnTo>
                    <a:pt x="333273" y="939800"/>
                  </a:lnTo>
                  <a:lnTo>
                    <a:pt x="365937" y="901700"/>
                  </a:lnTo>
                  <a:lnTo>
                    <a:pt x="396976" y="863600"/>
                  </a:lnTo>
                  <a:lnTo>
                    <a:pt x="425653" y="825500"/>
                  </a:lnTo>
                  <a:lnTo>
                    <a:pt x="445566" y="800100"/>
                  </a:lnTo>
                  <a:lnTo>
                    <a:pt x="463626" y="762000"/>
                  </a:lnTo>
                  <a:lnTo>
                    <a:pt x="479501" y="723900"/>
                  </a:lnTo>
                  <a:lnTo>
                    <a:pt x="492861" y="698500"/>
                  </a:lnTo>
                  <a:lnTo>
                    <a:pt x="495503" y="698500"/>
                  </a:lnTo>
                  <a:lnTo>
                    <a:pt x="498195" y="685800"/>
                  </a:lnTo>
                  <a:lnTo>
                    <a:pt x="499706" y="685800"/>
                  </a:lnTo>
                  <a:lnTo>
                    <a:pt x="509917" y="673100"/>
                  </a:lnTo>
                  <a:lnTo>
                    <a:pt x="518998" y="647700"/>
                  </a:lnTo>
                  <a:lnTo>
                    <a:pt x="529158" y="635000"/>
                  </a:lnTo>
                  <a:lnTo>
                    <a:pt x="542620" y="609600"/>
                  </a:lnTo>
                  <a:lnTo>
                    <a:pt x="553046" y="596900"/>
                  </a:lnTo>
                  <a:lnTo>
                    <a:pt x="564222" y="584200"/>
                  </a:lnTo>
                  <a:lnTo>
                    <a:pt x="575640" y="584200"/>
                  </a:lnTo>
                  <a:lnTo>
                    <a:pt x="586803" y="571500"/>
                  </a:lnTo>
                  <a:lnTo>
                    <a:pt x="591947" y="558800"/>
                  </a:lnTo>
                  <a:lnTo>
                    <a:pt x="601967" y="558800"/>
                  </a:lnTo>
                  <a:lnTo>
                    <a:pt x="606831" y="546100"/>
                  </a:lnTo>
                  <a:lnTo>
                    <a:pt x="623785" y="546100"/>
                  </a:lnTo>
                  <a:lnTo>
                    <a:pt x="640549" y="558800"/>
                  </a:lnTo>
                  <a:lnTo>
                    <a:pt x="689838" y="558800"/>
                  </a:lnTo>
                  <a:lnTo>
                    <a:pt x="704519" y="546100"/>
                  </a:lnTo>
                  <a:lnTo>
                    <a:pt x="718426" y="546100"/>
                  </a:lnTo>
                  <a:lnTo>
                    <a:pt x="731532" y="533400"/>
                  </a:lnTo>
                  <a:lnTo>
                    <a:pt x="763066" y="508000"/>
                  </a:lnTo>
                  <a:lnTo>
                    <a:pt x="790321" y="482600"/>
                  </a:lnTo>
                  <a:lnTo>
                    <a:pt x="818210" y="444500"/>
                  </a:lnTo>
                  <a:lnTo>
                    <a:pt x="851636" y="419100"/>
                  </a:lnTo>
                  <a:lnTo>
                    <a:pt x="849693" y="419100"/>
                  </a:lnTo>
                  <a:lnTo>
                    <a:pt x="820381" y="431800"/>
                  </a:lnTo>
                  <a:lnTo>
                    <a:pt x="795578" y="457200"/>
                  </a:lnTo>
                  <a:lnTo>
                    <a:pt x="772375" y="482600"/>
                  </a:lnTo>
                  <a:lnTo>
                    <a:pt x="747839" y="508000"/>
                  </a:lnTo>
                  <a:lnTo>
                    <a:pt x="721296" y="520700"/>
                  </a:lnTo>
                  <a:lnTo>
                    <a:pt x="695312" y="533400"/>
                  </a:lnTo>
                  <a:lnTo>
                    <a:pt x="620661" y="533400"/>
                  </a:lnTo>
                  <a:lnTo>
                    <a:pt x="626364" y="520700"/>
                  </a:lnTo>
                  <a:lnTo>
                    <a:pt x="631647" y="520700"/>
                  </a:lnTo>
                  <a:lnTo>
                    <a:pt x="636422" y="508000"/>
                  </a:lnTo>
                  <a:lnTo>
                    <a:pt x="640626" y="495300"/>
                  </a:lnTo>
                  <a:lnTo>
                    <a:pt x="651573" y="469900"/>
                  </a:lnTo>
                  <a:lnTo>
                    <a:pt x="659828" y="431800"/>
                  </a:lnTo>
                  <a:lnTo>
                    <a:pt x="688657" y="368300"/>
                  </a:lnTo>
                  <a:lnTo>
                    <a:pt x="739736" y="330200"/>
                  </a:lnTo>
                  <a:lnTo>
                    <a:pt x="799185" y="304800"/>
                  </a:lnTo>
                  <a:lnTo>
                    <a:pt x="802589" y="304800"/>
                  </a:lnTo>
                  <a:lnTo>
                    <a:pt x="802195" y="292100"/>
                  </a:lnTo>
                  <a:lnTo>
                    <a:pt x="787349" y="292100"/>
                  </a:lnTo>
                  <a:lnTo>
                    <a:pt x="793623" y="279400"/>
                  </a:lnTo>
                  <a:lnTo>
                    <a:pt x="803351" y="279400"/>
                  </a:lnTo>
                  <a:lnTo>
                    <a:pt x="802957" y="266700"/>
                  </a:lnTo>
                  <a:lnTo>
                    <a:pt x="751827" y="266700"/>
                  </a:lnTo>
                  <a:lnTo>
                    <a:pt x="708304" y="292100"/>
                  </a:lnTo>
                  <a:lnTo>
                    <a:pt x="670915" y="317500"/>
                  </a:lnTo>
                  <a:lnTo>
                    <a:pt x="642023" y="355600"/>
                  </a:lnTo>
                  <a:lnTo>
                    <a:pt x="623989" y="406400"/>
                  </a:lnTo>
                  <a:lnTo>
                    <a:pt x="616331" y="431800"/>
                  </a:lnTo>
                  <a:lnTo>
                    <a:pt x="607796" y="457200"/>
                  </a:lnTo>
                  <a:lnTo>
                    <a:pt x="595668" y="482600"/>
                  </a:lnTo>
                  <a:lnTo>
                    <a:pt x="577278" y="508000"/>
                  </a:lnTo>
                  <a:lnTo>
                    <a:pt x="561784" y="520700"/>
                  </a:lnTo>
                  <a:lnTo>
                    <a:pt x="529818" y="546100"/>
                  </a:lnTo>
                  <a:lnTo>
                    <a:pt x="514692" y="558800"/>
                  </a:lnTo>
                  <a:lnTo>
                    <a:pt x="514642" y="520700"/>
                  </a:lnTo>
                  <a:lnTo>
                    <a:pt x="509612" y="482600"/>
                  </a:lnTo>
                  <a:lnTo>
                    <a:pt x="499173" y="444500"/>
                  </a:lnTo>
                  <a:lnTo>
                    <a:pt x="482828" y="406400"/>
                  </a:lnTo>
                  <a:lnTo>
                    <a:pt x="476643" y="406400"/>
                  </a:lnTo>
                  <a:lnTo>
                    <a:pt x="479526" y="419100"/>
                  </a:lnTo>
                  <a:lnTo>
                    <a:pt x="482130" y="431800"/>
                  </a:lnTo>
                  <a:lnTo>
                    <a:pt x="475894" y="431800"/>
                  </a:lnTo>
                  <a:lnTo>
                    <a:pt x="486359" y="457200"/>
                  </a:lnTo>
                  <a:lnTo>
                    <a:pt x="493395" y="495300"/>
                  </a:lnTo>
                  <a:lnTo>
                    <a:pt x="497293" y="520700"/>
                  </a:lnTo>
                  <a:lnTo>
                    <a:pt x="498348" y="546100"/>
                  </a:lnTo>
                  <a:lnTo>
                    <a:pt x="496938" y="558800"/>
                  </a:lnTo>
                  <a:lnTo>
                    <a:pt x="494995" y="571500"/>
                  </a:lnTo>
                  <a:lnTo>
                    <a:pt x="492480" y="584200"/>
                  </a:lnTo>
                  <a:lnTo>
                    <a:pt x="489356" y="596900"/>
                  </a:lnTo>
                  <a:lnTo>
                    <a:pt x="485279" y="609600"/>
                  </a:lnTo>
                  <a:lnTo>
                    <a:pt x="482053" y="609600"/>
                  </a:lnTo>
                  <a:lnTo>
                    <a:pt x="479806" y="622300"/>
                  </a:lnTo>
                  <a:lnTo>
                    <a:pt x="478624" y="635000"/>
                  </a:lnTo>
                  <a:lnTo>
                    <a:pt x="458774" y="673100"/>
                  </a:lnTo>
                  <a:lnTo>
                    <a:pt x="433768" y="711200"/>
                  </a:lnTo>
                  <a:lnTo>
                    <a:pt x="404545" y="762000"/>
                  </a:lnTo>
                  <a:lnTo>
                    <a:pt x="372021" y="800100"/>
                  </a:lnTo>
                  <a:lnTo>
                    <a:pt x="337108" y="838200"/>
                  </a:lnTo>
                  <a:lnTo>
                    <a:pt x="300723" y="863600"/>
                  </a:lnTo>
                  <a:lnTo>
                    <a:pt x="279488" y="885482"/>
                  </a:lnTo>
                  <a:lnTo>
                    <a:pt x="279488" y="1003300"/>
                  </a:lnTo>
                  <a:lnTo>
                    <a:pt x="268376" y="1016000"/>
                  </a:lnTo>
                  <a:lnTo>
                    <a:pt x="265506" y="1016000"/>
                  </a:lnTo>
                  <a:lnTo>
                    <a:pt x="279488" y="1003300"/>
                  </a:lnTo>
                  <a:lnTo>
                    <a:pt x="279488" y="885482"/>
                  </a:lnTo>
                  <a:lnTo>
                    <a:pt x="263740" y="901700"/>
                  </a:lnTo>
                  <a:lnTo>
                    <a:pt x="228041" y="939800"/>
                  </a:lnTo>
                  <a:lnTo>
                    <a:pt x="227152" y="939800"/>
                  </a:lnTo>
                  <a:lnTo>
                    <a:pt x="191935" y="965200"/>
                  </a:lnTo>
                  <a:lnTo>
                    <a:pt x="158838" y="1003300"/>
                  </a:lnTo>
                  <a:lnTo>
                    <a:pt x="124917" y="1028700"/>
                  </a:lnTo>
                  <a:lnTo>
                    <a:pt x="108102" y="1054100"/>
                  </a:lnTo>
                  <a:lnTo>
                    <a:pt x="91567" y="1066800"/>
                  </a:lnTo>
                  <a:lnTo>
                    <a:pt x="86702" y="1066800"/>
                  </a:lnTo>
                  <a:lnTo>
                    <a:pt x="81381" y="1054100"/>
                  </a:lnTo>
                  <a:lnTo>
                    <a:pt x="75666" y="1041400"/>
                  </a:lnTo>
                  <a:lnTo>
                    <a:pt x="69545" y="1041400"/>
                  </a:lnTo>
                  <a:lnTo>
                    <a:pt x="55562" y="1028700"/>
                  </a:lnTo>
                  <a:lnTo>
                    <a:pt x="43319" y="1016000"/>
                  </a:lnTo>
                  <a:lnTo>
                    <a:pt x="14173" y="1016000"/>
                  </a:lnTo>
                  <a:lnTo>
                    <a:pt x="4876" y="1003300"/>
                  </a:lnTo>
                  <a:lnTo>
                    <a:pt x="0" y="1003300"/>
                  </a:lnTo>
                  <a:lnTo>
                    <a:pt x="0" y="1079500"/>
                  </a:lnTo>
                  <a:lnTo>
                    <a:pt x="9347" y="1079500"/>
                  </a:lnTo>
                  <a:lnTo>
                    <a:pt x="18618" y="1092200"/>
                  </a:lnTo>
                  <a:lnTo>
                    <a:pt x="30226" y="1092200"/>
                  </a:lnTo>
                  <a:lnTo>
                    <a:pt x="38684" y="1104900"/>
                  </a:lnTo>
                  <a:lnTo>
                    <a:pt x="46558" y="1104900"/>
                  </a:lnTo>
                  <a:lnTo>
                    <a:pt x="54432" y="1117600"/>
                  </a:lnTo>
                  <a:lnTo>
                    <a:pt x="61239" y="1130300"/>
                  </a:lnTo>
                  <a:lnTo>
                    <a:pt x="57035" y="1130300"/>
                  </a:lnTo>
                  <a:lnTo>
                    <a:pt x="54432" y="1117600"/>
                  </a:lnTo>
                  <a:lnTo>
                    <a:pt x="51473" y="1117600"/>
                  </a:lnTo>
                  <a:lnTo>
                    <a:pt x="32004" y="1142580"/>
                  </a:lnTo>
                  <a:lnTo>
                    <a:pt x="32004" y="1473415"/>
                  </a:lnTo>
                  <a:lnTo>
                    <a:pt x="31369" y="1485900"/>
                  </a:lnTo>
                  <a:lnTo>
                    <a:pt x="30962" y="1485900"/>
                  </a:lnTo>
                  <a:lnTo>
                    <a:pt x="32004" y="1473415"/>
                  </a:lnTo>
                  <a:lnTo>
                    <a:pt x="32004" y="1142580"/>
                  </a:lnTo>
                  <a:lnTo>
                    <a:pt x="31673" y="1143000"/>
                  </a:lnTo>
                  <a:lnTo>
                    <a:pt x="13919" y="1181100"/>
                  </a:lnTo>
                  <a:lnTo>
                    <a:pt x="0" y="1206500"/>
                  </a:lnTo>
                  <a:lnTo>
                    <a:pt x="0" y="1612900"/>
                  </a:lnTo>
                  <a:lnTo>
                    <a:pt x="9372" y="1587500"/>
                  </a:lnTo>
                  <a:lnTo>
                    <a:pt x="17780" y="1562100"/>
                  </a:lnTo>
                  <a:lnTo>
                    <a:pt x="24422" y="1524076"/>
                  </a:lnTo>
                  <a:lnTo>
                    <a:pt x="49936" y="1524076"/>
                  </a:lnTo>
                  <a:lnTo>
                    <a:pt x="76187" y="1511300"/>
                  </a:lnTo>
                  <a:lnTo>
                    <a:pt x="100672" y="1511300"/>
                  </a:lnTo>
                  <a:lnTo>
                    <a:pt x="122212" y="1485900"/>
                  </a:lnTo>
                  <a:lnTo>
                    <a:pt x="136105" y="1473200"/>
                  </a:lnTo>
                  <a:lnTo>
                    <a:pt x="32385" y="1473200"/>
                  </a:lnTo>
                  <a:lnTo>
                    <a:pt x="32016" y="1473200"/>
                  </a:lnTo>
                  <a:lnTo>
                    <a:pt x="32664" y="1469580"/>
                  </a:lnTo>
                  <a:lnTo>
                    <a:pt x="33464" y="1460500"/>
                  </a:lnTo>
                  <a:lnTo>
                    <a:pt x="32727" y="1469275"/>
                  </a:lnTo>
                  <a:lnTo>
                    <a:pt x="32689" y="1469580"/>
                  </a:lnTo>
                  <a:lnTo>
                    <a:pt x="140068" y="1469580"/>
                  </a:lnTo>
                  <a:lnTo>
                    <a:pt x="149987" y="1460500"/>
                  </a:lnTo>
                  <a:lnTo>
                    <a:pt x="172034" y="1422400"/>
                  </a:lnTo>
                  <a:lnTo>
                    <a:pt x="199034" y="1397000"/>
                  </a:lnTo>
                  <a:lnTo>
                    <a:pt x="241681" y="1384300"/>
                  </a:lnTo>
                  <a:lnTo>
                    <a:pt x="287007" y="1371600"/>
                  </a:lnTo>
                  <a:lnTo>
                    <a:pt x="321144" y="1358900"/>
                  </a:lnTo>
                  <a:lnTo>
                    <a:pt x="346621" y="1320800"/>
                  </a:lnTo>
                  <a:lnTo>
                    <a:pt x="366014" y="1282700"/>
                  </a:lnTo>
                  <a:lnTo>
                    <a:pt x="367461" y="1270000"/>
                  </a:lnTo>
                  <a:lnTo>
                    <a:pt x="362102" y="1270000"/>
                  </a:lnTo>
                  <a:lnTo>
                    <a:pt x="364502" y="1257300"/>
                  </a:lnTo>
                  <a:lnTo>
                    <a:pt x="368376" y="1257300"/>
                  </a:lnTo>
                  <a:lnTo>
                    <a:pt x="362000" y="1244600"/>
                  </a:lnTo>
                  <a:lnTo>
                    <a:pt x="359422" y="1257300"/>
                  </a:lnTo>
                  <a:lnTo>
                    <a:pt x="346697" y="1270000"/>
                  </a:lnTo>
                  <a:lnTo>
                    <a:pt x="331939" y="1295400"/>
                  </a:lnTo>
                  <a:lnTo>
                    <a:pt x="315455" y="1308100"/>
                  </a:lnTo>
                  <a:lnTo>
                    <a:pt x="297586" y="1320800"/>
                  </a:lnTo>
                  <a:lnTo>
                    <a:pt x="199415" y="1320800"/>
                  </a:lnTo>
                  <a:lnTo>
                    <a:pt x="188302" y="1333500"/>
                  </a:lnTo>
                  <a:lnTo>
                    <a:pt x="177101" y="1333500"/>
                  </a:lnTo>
                  <a:lnTo>
                    <a:pt x="159143" y="1358900"/>
                  </a:lnTo>
                  <a:lnTo>
                    <a:pt x="142697" y="1371600"/>
                  </a:lnTo>
                  <a:lnTo>
                    <a:pt x="127279" y="1397000"/>
                  </a:lnTo>
                  <a:lnTo>
                    <a:pt x="112395" y="1409700"/>
                  </a:lnTo>
                  <a:lnTo>
                    <a:pt x="94805" y="1435100"/>
                  </a:lnTo>
                  <a:lnTo>
                    <a:pt x="76771" y="1447800"/>
                  </a:lnTo>
                  <a:lnTo>
                    <a:pt x="57086" y="1447800"/>
                  </a:lnTo>
                  <a:lnTo>
                    <a:pt x="34607" y="1460500"/>
                  </a:lnTo>
                  <a:lnTo>
                    <a:pt x="34290" y="1460500"/>
                  </a:lnTo>
                  <a:lnTo>
                    <a:pt x="37617" y="1435100"/>
                  </a:lnTo>
                  <a:lnTo>
                    <a:pt x="45999" y="1384300"/>
                  </a:lnTo>
                  <a:lnTo>
                    <a:pt x="56629" y="1346200"/>
                  </a:lnTo>
                  <a:lnTo>
                    <a:pt x="70116" y="1295400"/>
                  </a:lnTo>
                  <a:lnTo>
                    <a:pt x="86956" y="1257300"/>
                  </a:lnTo>
                  <a:lnTo>
                    <a:pt x="107708" y="1206500"/>
                  </a:lnTo>
                  <a:lnTo>
                    <a:pt x="136042" y="1168400"/>
                  </a:lnTo>
                  <a:lnTo>
                    <a:pt x="159918" y="1130300"/>
                  </a:lnTo>
                  <a:lnTo>
                    <a:pt x="167855" y="1117600"/>
                  </a:lnTo>
                  <a:lnTo>
                    <a:pt x="202171" y="1079500"/>
                  </a:lnTo>
                  <a:lnTo>
                    <a:pt x="214160" y="1066800"/>
                  </a:lnTo>
                  <a:lnTo>
                    <a:pt x="238213" y="1041400"/>
                  </a:lnTo>
                  <a:lnTo>
                    <a:pt x="264833" y="1041400"/>
                  </a:lnTo>
                  <a:lnTo>
                    <a:pt x="317030" y="1066800"/>
                  </a:lnTo>
                  <a:lnTo>
                    <a:pt x="442722" y="1066800"/>
                  </a:lnTo>
                  <a:lnTo>
                    <a:pt x="486981" y="1041400"/>
                  </a:lnTo>
                  <a:lnTo>
                    <a:pt x="528345" y="1028700"/>
                  </a:lnTo>
                  <a:lnTo>
                    <a:pt x="547522" y="1016000"/>
                  </a:lnTo>
                  <a:lnTo>
                    <a:pt x="566686" y="1003300"/>
                  </a:lnTo>
                  <a:lnTo>
                    <a:pt x="601827" y="965200"/>
                  </a:lnTo>
                  <a:lnTo>
                    <a:pt x="616534" y="952500"/>
                  </a:lnTo>
                  <a:lnTo>
                    <a:pt x="630707" y="939800"/>
                  </a:lnTo>
                  <a:lnTo>
                    <a:pt x="631215" y="939800"/>
                  </a:lnTo>
                  <a:lnTo>
                    <a:pt x="644537" y="914400"/>
                  </a:lnTo>
                  <a:lnTo>
                    <a:pt x="657910" y="901700"/>
                  </a:lnTo>
                  <a:lnTo>
                    <a:pt x="660781" y="938796"/>
                  </a:lnTo>
                  <a:lnTo>
                    <a:pt x="660793" y="938949"/>
                  </a:lnTo>
                  <a:lnTo>
                    <a:pt x="673214" y="978027"/>
                  </a:lnTo>
                  <a:lnTo>
                    <a:pt x="692861" y="1016000"/>
                  </a:lnTo>
                  <a:lnTo>
                    <a:pt x="709955" y="1041400"/>
                  </a:lnTo>
                  <a:lnTo>
                    <a:pt x="701319" y="1066800"/>
                  </a:lnTo>
                  <a:lnTo>
                    <a:pt x="694042" y="1092200"/>
                  </a:lnTo>
                  <a:lnTo>
                    <a:pt x="688530" y="1104900"/>
                  </a:lnTo>
                  <a:lnTo>
                    <a:pt x="685012" y="1130300"/>
                  </a:lnTo>
                  <a:lnTo>
                    <a:pt x="684022" y="1130300"/>
                  </a:lnTo>
                  <a:lnTo>
                    <a:pt x="684060" y="1143000"/>
                  </a:lnTo>
                  <a:lnTo>
                    <a:pt x="683285" y="1168273"/>
                  </a:lnTo>
                  <a:lnTo>
                    <a:pt x="683285" y="1168400"/>
                  </a:lnTo>
                  <a:lnTo>
                    <a:pt x="684923" y="1181100"/>
                  </a:lnTo>
                  <a:lnTo>
                    <a:pt x="688822" y="1193800"/>
                  </a:lnTo>
                  <a:lnTo>
                    <a:pt x="694601" y="1206500"/>
                  </a:lnTo>
                  <a:lnTo>
                    <a:pt x="694397" y="1219200"/>
                  </a:lnTo>
                  <a:lnTo>
                    <a:pt x="693889" y="1219200"/>
                  </a:lnTo>
                  <a:lnTo>
                    <a:pt x="692619" y="1206500"/>
                  </a:lnTo>
                  <a:lnTo>
                    <a:pt x="690372" y="1206500"/>
                  </a:lnTo>
                  <a:lnTo>
                    <a:pt x="677976" y="1244600"/>
                  </a:lnTo>
                  <a:lnTo>
                    <a:pt x="663397" y="1270000"/>
                  </a:lnTo>
                  <a:lnTo>
                    <a:pt x="646506" y="1308100"/>
                  </a:lnTo>
                  <a:lnTo>
                    <a:pt x="597662" y="1371600"/>
                  </a:lnTo>
                  <a:lnTo>
                    <a:pt x="564870" y="1409700"/>
                  </a:lnTo>
                  <a:lnTo>
                    <a:pt x="529209" y="1447800"/>
                  </a:lnTo>
                  <a:lnTo>
                    <a:pt x="491032" y="1473200"/>
                  </a:lnTo>
                  <a:lnTo>
                    <a:pt x="477100" y="1481975"/>
                  </a:lnTo>
                  <a:lnTo>
                    <a:pt x="477100" y="1549400"/>
                  </a:lnTo>
                  <a:lnTo>
                    <a:pt x="473900" y="1562100"/>
                  </a:lnTo>
                  <a:lnTo>
                    <a:pt x="469607" y="1562100"/>
                  </a:lnTo>
                  <a:lnTo>
                    <a:pt x="469138" y="1549400"/>
                  </a:lnTo>
                  <a:lnTo>
                    <a:pt x="477100" y="1549400"/>
                  </a:lnTo>
                  <a:lnTo>
                    <a:pt x="477100" y="1481975"/>
                  </a:lnTo>
                  <a:lnTo>
                    <a:pt x="455320" y="1495691"/>
                  </a:lnTo>
                  <a:lnTo>
                    <a:pt x="455320" y="1587500"/>
                  </a:lnTo>
                  <a:lnTo>
                    <a:pt x="453275" y="1587500"/>
                  </a:lnTo>
                  <a:lnTo>
                    <a:pt x="448868" y="1574800"/>
                  </a:lnTo>
                  <a:lnTo>
                    <a:pt x="452437" y="1574800"/>
                  </a:lnTo>
                  <a:lnTo>
                    <a:pt x="455320" y="1587500"/>
                  </a:lnTo>
                  <a:lnTo>
                    <a:pt x="455320" y="1495691"/>
                  </a:lnTo>
                  <a:lnTo>
                    <a:pt x="450697" y="1498600"/>
                  </a:lnTo>
                  <a:lnTo>
                    <a:pt x="442861" y="1473415"/>
                  </a:lnTo>
                  <a:lnTo>
                    <a:pt x="442798" y="1473200"/>
                  </a:lnTo>
                  <a:lnTo>
                    <a:pt x="436651" y="1447800"/>
                  </a:lnTo>
                  <a:lnTo>
                    <a:pt x="436105" y="1446136"/>
                  </a:lnTo>
                  <a:lnTo>
                    <a:pt x="436105" y="1574800"/>
                  </a:lnTo>
                  <a:lnTo>
                    <a:pt x="430758" y="1587500"/>
                  </a:lnTo>
                  <a:lnTo>
                    <a:pt x="428625" y="1587500"/>
                  </a:lnTo>
                  <a:lnTo>
                    <a:pt x="428625" y="1625600"/>
                  </a:lnTo>
                  <a:lnTo>
                    <a:pt x="413766" y="1625600"/>
                  </a:lnTo>
                  <a:lnTo>
                    <a:pt x="403009" y="1612900"/>
                  </a:lnTo>
                  <a:lnTo>
                    <a:pt x="405041" y="1612900"/>
                  </a:lnTo>
                  <a:lnTo>
                    <a:pt x="428625" y="1625600"/>
                  </a:lnTo>
                  <a:lnTo>
                    <a:pt x="428625" y="1587500"/>
                  </a:lnTo>
                  <a:lnTo>
                    <a:pt x="426300" y="1587500"/>
                  </a:lnTo>
                  <a:lnTo>
                    <a:pt x="433273" y="1574800"/>
                  </a:lnTo>
                  <a:lnTo>
                    <a:pt x="436105" y="1574800"/>
                  </a:lnTo>
                  <a:lnTo>
                    <a:pt x="436105" y="1446136"/>
                  </a:lnTo>
                  <a:lnTo>
                    <a:pt x="432498" y="1435100"/>
                  </a:lnTo>
                  <a:lnTo>
                    <a:pt x="431533" y="1422400"/>
                  </a:lnTo>
                  <a:lnTo>
                    <a:pt x="430580" y="1409700"/>
                  </a:lnTo>
                  <a:lnTo>
                    <a:pt x="430263" y="1409700"/>
                  </a:lnTo>
                  <a:lnTo>
                    <a:pt x="432269" y="1397000"/>
                  </a:lnTo>
                  <a:lnTo>
                    <a:pt x="435660" y="1384300"/>
                  </a:lnTo>
                  <a:lnTo>
                    <a:pt x="440563" y="1358900"/>
                  </a:lnTo>
                  <a:lnTo>
                    <a:pt x="436448" y="1358900"/>
                  </a:lnTo>
                  <a:lnTo>
                    <a:pt x="437845" y="1346200"/>
                  </a:lnTo>
                  <a:lnTo>
                    <a:pt x="439305" y="1346200"/>
                  </a:lnTo>
                  <a:lnTo>
                    <a:pt x="443141" y="1333500"/>
                  </a:lnTo>
                  <a:lnTo>
                    <a:pt x="433514" y="1333500"/>
                  </a:lnTo>
                  <a:lnTo>
                    <a:pt x="424268" y="1358900"/>
                  </a:lnTo>
                  <a:lnTo>
                    <a:pt x="418134" y="1384300"/>
                  </a:lnTo>
                  <a:lnTo>
                    <a:pt x="414832" y="1409700"/>
                  </a:lnTo>
                  <a:lnTo>
                    <a:pt x="414083" y="1422400"/>
                  </a:lnTo>
                  <a:lnTo>
                    <a:pt x="413346" y="1447800"/>
                  </a:lnTo>
                  <a:lnTo>
                    <a:pt x="415950" y="1473200"/>
                  </a:lnTo>
                  <a:lnTo>
                    <a:pt x="421449" y="1498600"/>
                  </a:lnTo>
                  <a:lnTo>
                    <a:pt x="429425" y="1524076"/>
                  </a:lnTo>
                  <a:lnTo>
                    <a:pt x="426072" y="1524076"/>
                  </a:lnTo>
                  <a:lnTo>
                    <a:pt x="423951" y="1511300"/>
                  </a:lnTo>
                  <a:lnTo>
                    <a:pt x="409854" y="1511300"/>
                  </a:lnTo>
                  <a:lnTo>
                    <a:pt x="397294" y="1524076"/>
                  </a:lnTo>
                  <a:lnTo>
                    <a:pt x="384784" y="1524076"/>
                  </a:lnTo>
                  <a:lnTo>
                    <a:pt x="372300" y="1536700"/>
                  </a:lnTo>
                  <a:lnTo>
                    <a:pt x="357441" y="1536700"/>
                  </a:lnTo>
                  <a:lnTo>
                    <a:pt x="346379" y="1511300"/>
                  </a:lnTo>
                  <a:lnTo>
                    <a:pt x="340944" y="1498600"/>
                  </a:lnTo>
                  <a:lnTo>
                    <a:pt x="335330" y="1473415"/>
                  </a:lnTo>
                  <a:lnTo>
                    <a:pt x="335280" y="1473200"/>
                  </a:lnTo>
                  <a:lnTo>
                    <a:pt x="334060" y="1473200"/>
                  </a:lnTo>
                  <a:lnTo>
                    <a:pt x="334962" y="1485900"/>
                  </a:lnTo>
                  <a:lnTo>
                    <a:pt x="335775" y="1485900"/>
                  </a:lnTo>
                  <a:lnTo>
                    <a:pt x="336435" y="1498600"/>
                  </a:lnTo>
                  <a:lnTo>
                    <a:pt x="333197" y="1498600"/>
                  </a:lnTo>
                  <a:lnTo>
                    <a:pt x="335305" y="1511300"/>
                  </a:lnTo>
                  <a:lnTo>
                    <a:pt x="337045" y="1536700"/>
                  </a:lnTo>
                  <a:lnTo>
                    <a:pt x="338937" y="1549400"/>
                  </a:lnTo>
                  <a:lnTo>
                    <a:pt x="341363" y="1574800"/>
                  </a:lnTo>
                  <a:lnTo>
                    <a:pt x="340804" y="1574800"/>
                  </a:lnTo>
                  <a:lnTo>
                    <a:pt x="339813" y="1562100"/>
                  </a:lnTo>
                  <a:lnTo>
                    <a:pt x="338950" y="1562100"/>
                  </a:lnTo>
                  <a:lnTo>
                    <a:pt x="338226" y="1549400"/>
                  </a:lnTo>
                  <a:lnTo>
                    <a:pt x="258787" y="1587500"/>
                  </a:lnTo>
                  <a:lnTo>
                    <a:pt x="232600" y="1612900"/>
                  </a:lnTo>
                  <a:lnTo>
                    <a:pt x="190398" y="1625600"/>
                  </a:lnTo>
                  <a:lnTo>
                    <a:pt x="150114" y="1638300"/>
                  </a:lnTo>
                  <a:lnTo>
                    <a:pt x="24726" y="1638300"/>
                  </a:lnTo>
                  <a:lnTo>
                    <a:pt x="6540" y="1651000"/>
                  </a:lnTo>
                  <a:lnTo>
                    <a:pt x="0" y="1651000"/>
                  </a:lnTo>
                  <a:lnTo>
                    <a:pt x="0" y="1727200"/>
                  </a:lnTo>
                  <a:lnTo>
                    <a:pt x="155600" y="1727200"/>
                  </a:lnTo>
                  <a:lnTo>
                    <a:pt x="184404" y="1714512"/>
                  </a:lnTo>
                  <a:lnTo>
                    <a:pt x="239280" y="1689100"/>
                  </a:lnTo>
                  <a:lnTo>
                    <a:pt x="267703" y="1676400"/>
                  </a:lnTo>
                  <a:lnTo>
                    <a:pt x="296532" y="1651000"/>
                  </a:lnTo>
                  <a:lnTo>
                    <a:pt x="354736" y="1625600"/>
                  </a:lnTo>
                  <a:lnTo>
                    <a:pt x="358114" y="1625600"/>
                  </a:lnTo>
                  <a:lnTo>
                    <a:pt x="361810" y="1638300"/>
                  </a:lnTo>
                  <a:lnTo>
                    <a:pt x="365963" y="1638300"/>
                  </a:lnTo>
                  <a:lnTo>
                    <a:pt x="370624" y="1651000"/>
                  </a:lnTo>
                  <a:lnTo>
                    <a:pt x="382384" y="1663712"/>
                  </a:lnTo>
                  <a:lnTo>
                    <a:pt x="395732" y="1663712"/>
                  </a:lnTo>
                  <a:lnTo>
                    <a:pt x="410210" y="1676400"/>
                  </a:lnTo>
                  <a:lnTo>
                    <a:pt x="425450" y="1676400"/>
                  </a:lnTo>
                  <a:lnTo>
                    <a:pt x="453174" y="1689100"/>
                  </a:lnTo>
                  <a:lnTo>
                    <a:pt x="502691" y="1714512"/>
                  </a:lnTo>
                  <a:lnTo>
                    <a:pt x="531355" y="1752600"/>
                  </a:lnTo>
                  <a:lnTo>
                    <a:pt x="527469" y="1752600"/>
                  </a:lnTo>
                  <a:lnTo>
                    <a:pt x="524967" y="1765300"/>
                  </a:lnTo>
                  <a:lnTo>
                    <a:pt x="523849" y="1765300"/>
                  </a:lnTo>
                  <a:lnTo>
                    <a:pt x="507060" y="1816100"/>
                  </a:lnTo>
                  <a:lnTo>
                    <a:pt x="475729" y="1841500"/>
                  </a:lnTo>
                  <a:lnTo>
                    <a:pt x="436130" y="1879600"/>
                  </a:lnTo>
                  <a:lnTo>
                    <a:pt x="394563" y="1905000"/>
                  </a:lnTo>
                  <a:lnTo>
                    <a:pt x="357314" y="1930400"/>
                  </a:lnTo>
                  <a:lnTo>
                    <a:pt x="325678" y="1968500"/>
                  </a:lnTo>
                  <a:lnTo>
                    <a:pt x="301294" y="2006600"/>
                  </a:lnTo>
                  <a:lnTo>
                    <a:pt x="282816" y="2044700"/>
                  </a:lnTo>
                  <a:lnTo>
                    <a:pt x="268922" y="2082800"/>
                  </a:lnTo>
                  <a:lnTo>
                    <a:pt x="194233" y="2082800"/>
                  </a:lnTo>
                  <a:lnTo>
                    <a:pt x="173901" y="2070100"/>
                  </a:lnTo>
                  <a:lnTo>
                    <a:pt x="159321" y="2057400"/>
                  </a:lnTo>
                  <a:lnTo>
                    <a:pt x="149186" y="2032000"/>
                  </a:lnTo>
                  <a:lnTo>
                    <a:pt x="142189" y="2019300"/>
                  </a:lnTo>
                  <a:lnTo>
                    <a:pt x="138099" y="2006600"/>
                  </a:lnTo>
                  <a:lnTo>
                    <a:pt x="181127" y="2006600"/>
                  </a:lnTo>
                  <a:lnTo>
                    <a:pt x="226796" y="1993900"/>
                  </a:lnTo>
                  <a:lnTo>
                    <a:pt x="271030" y="1981200"/>
                  </a:lnTo>
                  <a:lnTo>
                    <a:pt x="314350" y="1955800"/>
                  </a:lnTo>
                  <a:lnTo>
                    <a:pt x="311111" y="1955800"/>
                  </a:lnTo>
                  <a:lnTo>
                    <a:pt x="243560" y="1981200"/>
                  </a:lnTo>
                  <a:lnTo>
                    <a:pt x="212445" y="1981200"/>
                  </a:lnTo>
                  <a:lnTo>
                    <a:pt x="247484" y="1968500"/>
                  </a:lnTo>
                  <a:lnTo>
                    <a:pt x="314858" y="1943163"/>
                  </a:lnTo>
                  <a:lnTo>
                    <a:pt x="313626" y="1930400"/>
                  </a:lnTo>
                  <a:lnTo>
                    <a:pt x="311861" y="1930400"/>
                  </a:lnTo>
                  <a:lnTo>
                    <a:pt x="270370" y="1955800"/>
                  </a:lnTo>
                  <a:lnTo>
                    <a:pt x="228650" y="1955800"/>
                  </a:lnTo>
                  <a:lnTo>
                    <a:pt x="187528" y="1968500"/>
                  </a:lnTo>
                  <a:lnTo>
                    <a:pt x="147866" y="1955800"/>
                  </a:lnTo>
                  <a:lnTo>
                    <a:pt x="110756" y="1943163"/>
                  </a:lnTo>
                  <a:lnTo>
                    <a:pt x="107772" y="1943163"/>
                  </a:lnTo>
                  <a:lnTo>
                    <a:pt x="76250" y="1917700"/>
                  </a:lnTo>
                  <a:lnTo>
                    <a:pt x="53606" y="1879600"/>
                  </a:lnTo>
                  <a:lnTo>
                    <a:pt x="8305" y="1828800"/>
                  </a:lnTo>
                  <a:lnTo>
                    <a:pt x="0" y="1816100"/>
                  </a:lnTo>
                  <a:lnTo>
                    <a:pt x="0" y="1892300"/>
                  </a:lnTo>
                  <a:lnTo>
                    <a:pt x="5651" y="1905000"/>
                  </a:lnTo>
                  <a:lnTo>
                    <a:pt x="12217" y="1905000"/>
                  </a:lnTo>
                  <a:lnTo>
                    <a:pt x="32829" y="1930400"/>
                  </a:lnTo>
                  <a:lnTo>
                    <a:pt x="54533" y="1955800"/>
                  </a:lnTo>
                  <a:lnTo>
                    <a:pt x="78282" y="1981200"/>
                  </a:lnTo>
                  <a:lnTo>
                    <a:pt x="105156" y="1993900"/>
                  </a:lnTo>
                  <a:lnTo>
                    <a:pt x="117462" y="2044700"/>
                  </a:lnTo>
                  <a:lnTo>
                    <a:pt x="134137" y="2082800"/>
                  </a:lnTo>
                  <a:lnTo>
                    <a:pt x="161175" y="2120900"/>
                  </a:lnTo>
                  <a:lnTo>
                    <a:pt x="263702" y="2120900"/>
                  </a:lnTo>
                  <a:lnTo>
                    <a:pt x="263156" y="2133600"/>
                  </a:lnTo>
                  <a:lnTo>
                    <a:pt x="258749" y="2133600"/>
                  </a:lnTo>
                  <a:lnTo>
                    <a:pt x="247688" y="2171700"/>
                  </a:lnTo>
                  <a:lnTo>
                    <a:pt x="234975" y="2222500"/>
                  </a:lnTo>
                  <a:lnTo>
                    <a:pt x="219011" y="2273300"/>
                  </a:lnTo>
                  <a:lnTo>
                    <a:pt x="198145" y="2311400"/>
                  </a:lnTo>
                  <a:lnTo>
                    <a:pt x="170751" y="2349500"/>
                  </a:lnTo>
                  <a:lnTo>
                    <a:pt x="164172" y="2362200"/>
                  </a:lnTo>
                  <a:lnTo>
                    <a:pt x="157480" y="2374900"/>
                  </a:lnTo>
                  <a:lnTo>
                    <a:pt x="150710" y="2387600"/>
                  </a:lnTo>
                  <a:lnTo>
                    <a:pt x="143891" y="2387600"/>
                  </a:lnTo>
                  <a:lnTo>
                    <a:pt x="139573" y="2438400"/>
                  </a:lnTo>
                  <a:lnTo>
                    <a:pt x="132537" y="2489200"/>
                  </a:lnTo>
                  <a:lnTo>
                    <a:pt x="123952" y="2527300"/>
                  </a:lnTo>
                  <a:lnTo>
                    <a:pt x="114998" y="2578100"/>
                  </a:lnTo>
                  <a:lnTo>
                    <a:pt x="51422" y="2527300"/>
                  </a:lnTo>
                  <a:lnTo>
                    <a:pt x="19215" y="2501900"/>
                  </a:lnTo>
                  <a:lnTo>
                    <a:pt x="0" y="2489200"/>
                  </a:lnTo>
                  <a:lnTo>
                    <a:pt x="0" y="2870200"/>
                  </a:lnTo>
                  <a:lnTo>
                    <a:pt x="8978" y="2908300"/>
                  </a:lnTo>
                  <a:lnTo>
                    <a:pt x="30365" y="2959100"/>
                  </a:lnTo>
                  <a:lnTo>
                    <a:pt x="59817" y="3009900"/>
                  </a:lnTo>
                  <a:lnTo>
                    <a:pt x="95669" y="3048000"/>
                  </a:lnTo>
                  <a:lnTo>
                    <a:pt x="129806" y="3086100"/>
                  </a:lnTo>
                  <a:lnTo>
                    <a:pt x="160794" y="3124200"/>
                  </a:lnTo>
                  <a:lnTo>
                    <a:pt x="188239" y="3162300"/>
                  </a:lnTo>
                  <a:lnTo>
                    <a:pt x="211734" y="3213100"/>
                  </a:lnTo>
                  <a:lnTo>
                    <a:pt x="230898" y="3251200"/>
                  </a:lnTo>
                  <a:lnTo>
                    <a:pt x="234302" y="3263900"/>
                  </a:lnTo>
                  <a:lnTo>
                    <a:pt x="237591" y="3276600"/>
                  </a:lnTo>
                  <a:lnTo>
                    <a:pt x="240792" y="3289300"/>
                  </a:lnTo>
                  <a:lnTo>
                    <a:pt x="243903" y="3302000"/>
                  </a:lnTo>
                  <a:lnTo>
                    <a:pt x="279793" y="3327400"/>
                  </a:lnTo>
                  <a:lnTo>
                    <a:pt x="313944" y="3365500"/>
                  </a:lnTo>
                  <a:lnTo>
                    <a:pt x="347116" y="3390900"/>
                  </a:lnTo>
                  <a:lnTo>
                    <a:pt x="380034" y="3429000"/>
                  </a:lnTo>
                  <a:lnTo>
                    <a:pt x="413473" y="3467100"/>
                  </a:lnTo>
                  <a:lnTo>
                    <a:pt x="538556" y="3657600"/>
                  </a:lnTo>
                  <a:lnTo>
                    <a:pt x="848461" y="3657600"/>
                  </a:lnTo>
                  <a:lnTo>
                    <a:pt x="1653501" y="3276600"/>
                  </a:lnTo>
                  <a:lnTo>
                    <a:pt x="1967636" y="3124200"/>
                  </a:lnTo>
                  <a:lnTo>
                    <a:pt x="1965248" y="3124200"/>
                  </a:lnTo>
                  <a:lnTo>
                    <a:pt x="1962683" y="3111500"/>
                  </a:lnTo>
                  <a:lnTo>
                    <a:pt x="1959876" y="3098800"/>
                  </a:lnTo>
                  <a:lnTo>
                    <a:pt x="1956790" y="3098800"/>
                  </a:lnTo>
                  <a:lnTo>
                    <a:pt x="1953602" y="3086100"/>
                  </a:lnTo>
                  <a:lnTo>
                    <a:pt x="1950427" y="3073400"/>
                  </a:lnTo>
                  <a:lnTo>
                    <a:pt x="1943633" y="3060700"/>
                  </a:lnTo>
                  <a:lnTo>
                    <a:pt x="1936445" y="3048000"/>
                  </a:lnTo>
                  <a:lnTo>
                    <a:pt x="1928926" y="3035300"/>
                  </a:lnTo>
                  <a:lnTo>
                    <a:pt x="1924761" y="3035300"/>
                  </a:lnTo>
                  <a:lnTo>
                    <a:pt x="1928964" y="3022600"/>
                  </a:lnTo>
                  <a:lnTo>
                    <a:pt x="1931174" y="3022600"/>
                  </a:lnTo>
                  <a:lnTo>
                    <a:pt x="1937575" y="2997200"/>
                  </a:lnTo>
                  <a:lnTo>
                    <a:pt x="1943836" y="2984500"/>
                  </a:lnTo>
                  <a:lnTo>
                    <a:pt x="1947379" y="2971800"/>
                  </a:lnTo>
                  <a:lnTo>
                    <a:pt x="1950923" y="2959100"/>
                  </a:lnTo>
                  <a:lnTo>
                    <a:pt x="1959787" y="2946400"/>
                  </a:lnTo>
                  <a:lnTo>
                    <a:pt x="2005457" y="2946400"/>
                  </a:lnTo>
                  <a:lnTo>
                    <a:pt x="2050415" y="2959100"/>
                  </a:lnTo>
                  <a:lnTo>
                    <a:pt x="2094699" y="2984500"/>
                  </a:lnTo>
                  <a:lnTo>
                    <a:pt x="2138299" y="2997200"/>
                  </a:lnTo>
                  <a:lnTo>
                    <a:pt x="2181212" y="3022600"/>
                  </a:lnTo>
                  <a:lnTo>
                    <a:pt x="2252827" y="2984500"/>
                  </a:lnTo>
                  <a:lnTo>
                    <a:pt x="2219744" y="2959100"/>
                  </a:lnTo>
                  <a:lnTo>
                    <a:pt x="2208631" y="2959100"/>
                  </a:lnTo>
                  <a:lnTo>
                    <a:pt x="2202662" y="2946400"/>
                  </a:lnTo>
                  <a:lnTo>
                    <a:pt x="2189581" y="2946400"/>
                  </a:lnTo>
                  <a:lnTo>
                    <a:pt x="2209063" y="2933700"/>
                  </a:lnTo>
                  <a:lnTo>
                    <a:pt x="2342375" y="2933700"/>
                  </a:lnTo>
                  <a:lnTo>
                    <a:pt x="2366759" y="2921000"/>
                  </a:lnTo>
                  <a:lnTo>
                    <a:pt x="2389314" y="2921000"/>
                  </a:lnTo>
                  <a:lnTo>
                    <a:pt x="2432520" y="2895600"/>
                  </a:lnTo>
                  <a:lnTo>
                    <a:pt x="2528506" y="2857500"/>
                  </a:lnTo>
                  <a:lnTo>
                    <a:pt x="2508631" y="2844800"/>
                  </a:lnTo>
                  <a:lnTo>
                    <a:pt x="2428163" y="2844800"/>
                  </a:lnTo>
                  <a:lnTo>
                    <a:pt x="2410422" y="2857500"/>
                  </a:lnTo>
                  <a:lnTo>
                    <a:pt x="2393162" y="2870200"/>
                  </a:lnTo>
                  <a:lnTo>
                    <a:pt x="2375408" y="2870200"/>
                  </a:lnTo>
                  <a:lnTo>
                    <a:pt x="2344953" y="2882900"/>
                  </a:lnTo>
                  <a:lnTo>
                    <a:pt x="2223503" y="2882900"/>
                  </a:lnTo>
                  <a:lnTo>
                    <a:pt x="2195715" y="2895600"/>
                  </a:lnTo>
                  <a:lnTo>
                    <a:pt x="2170328" y="2895600"/>
                  </a:lnTo>
                  <a:lnTo>
                    <a:pt x="2147557" y="2921000"/>
                  </a:lnTo>
                  <a:lnTo>
                    <a:pt x="2129358" y="2908300"/>
                  </a:lnTo>
                  <a:lnTo>
                    <a:pt x="2110892" y="2895600"/>
                  </a:lnTo>
                  <a:lnTo>
                    <a:pt x="2092185" y="2895600"/>
                  </a:lnTo>
                  <a:lnTo>
                    <a:pt x="2073275" y="2882900"/>
                  </a:lnTo>
                  <a:lnTo>
                    <a:pt x="2122792" y="2882900"/>
                  </a:lnTo>
                  <a:lnTo>
                    <a:pt x="2174252" y="2870200"/>
                  </a:lnTo>
                  <a:lnTo>
                    <a:pt x="2220696" y="2844800"/>
                  </a:lnTo>
                  <a:lnTo>
                    <a:pt x="2229624" y="2832100"/>
                  </a:lnTo>
                  <a:lnTo>
                    <a:pt x="2237155" y="2819400"/>
                  </a:lnTo>
                  <a:lnTo>
                    <a:pt x="2243391" y="2806700"/>
                  </a:lnTo>
                  <a:lnTo>
                    <a:pt x="2248433" y="2806700"/>
                  </a:lnTo>
                  <a:lnTo>
                    <a:pt x="2295499" y="2781300"/>
                  </a:lnTo>
                  <a:lnTo>
                    <a:pt x="2342108" y="2768600"/>
                  </a:lnTo>
                  <a:lnTo>
                    <a:pt x="2386990" y="2755900"/>
                  </a:lnTo>
                  <a:lnTo>
                    <a:pt x="2407945" y="2743200"/>
                  </a:lnTo>
                  <a:lnTo>
                    <a:pt x="2428887" y="2730500"/>
                  </a:lnTo>
                  <a:lnTo>
                    <a:pt x="2456256" y="2692400"/>
                  </a:lnTo>
                  <a:lnTo>
                    <a:pt x="2505240" y="2616200"/>
                  </a:lnTo>
                  <a:lnTo>
                    <a:pt x="2532926" y="2578100"/>
                  </a:lnTo>
                  <a:lnTo>
                    <a:pt x="2566797" y="2552700"/>
                  </a:lnTo>
                  <a:lnTo>
                    <a:pt x="2602204" y="2578100"/>
                  </a:lnTo>
                  <a:lnTo>
                    <a:pt x="2635783" y="2616200"/>
                  </a:lnTo>
                  <a:lnTo>
                    <a:pt x="2668778" y="2654312"/>
                  </a:lnTo>
                  <a:lnTo>
                    <a:pt x="2702407" y="2692400"/>
                  </a:lnTo>
                  <a:lnTo>
                    <a:pt x="2737955" y="2717800"/>
                  </a:lnTo>
                  <a:lnTo>
                    <a:pt x="2744127" y="2730500"/>
                  </a:lnTo>
                  <a:lnTo>
                    <a:pt x="2756700" y="2730500"/>
                  </a:lnTo>
                  <a:lnTo>
                    <a:pt x="2763101" y="2743200"/>
                  </a:lnTo>
                  <a:lnTo>
                    <a:pt x="2777185" y="2730500"/>
                  </a:lnTo>
                  <a:lnTo>
                    <a:pt x="2769768" y="2730500"/>
                  </a:lnTo>
                  <a:lnTo>
                    <a:pt x="2762427" y="2717800"/>
                  </a:lnTo>
                  <a:lnTo>
                    <a:pt x="2755214" y="2717800"/>
                  </a:lnTo>
                  <a:lnTo>
                    <a:pt x="2748127" y="2705100"/>
                  </a:lnTo>
                  <a:lnTo>
                    <a:pt x="2796540" y="2705100"/>
                  </a:lnTo>
                  <a:lnTo>
                    <a:pt x="2817723" y="2692400"/>
                  </a:lnTo>
                  <a:lnTo>
                    <a:pt x="2838907" y="2679700"/>
                  </a:lnTo>
                  <a:lnTo>
                    <a:pt x="2878239" y="2654312"/>
                  </a:lnTo>
                  <a:lnTo>
                    <a:pt x="2917609" y="2616200"/>
                  </a:lnTo>
                  <a:lnTo>
                    <a:pt x="2940951" y="2603500"/>
                  </a:lnTo>
                  <a:lnTo>
                    <a:pt x="2964294" y="2590800"/>
                  </a:lnTo>
                  <a:lnTo>
                    <a:pt x="3064383" y="2565400"/>
                  </a:lnTo>
                  <a:lnTo>
                    <a:pt x="3116084" y="2565400"/>
                  </a:lnTo>
                  <a:lnTo>
                    <a:pt x="3137179" y="2552700"/>
                  </a:lnTo>
                  <a:lnTo>
                    <a:pt x="3019818" y="2552700"/>
                  </a:lnTo>
                  <a:lnTo>
                    <a:pt x="2992450" y="2565400"/>
                  </a:lnTo>
                  <a:lnTo>
                    <a:pt x="2961513" y="2565400"/>
                  </a:lnTo>
                  <a:lnTo>
                    <a:pt x="3053791" y="2540000"/>
                  </a:lnTo>
                  <a:lnTo>
                    <a:pt x="3101556" y="2540000"/>
                  </a:lnTo>
                  <a:lnTo>
                    <a:pt x="3149523" y="2552700"/>
                  </a:lnTo>
                  <a:lnTo>
                    <a:pt x="3166033" y="2540000"/>
                  </a:lnTo>
                  <a:close/>
                </a:path>
                <a:path w="10692130" h="3657600">
                  <a:moveTo>
                    <a:pt x="7419835" y="2324100"/>
                  </a:moveTo>
                  <a:lnTo>
                    <a:pt x="7398994" y="2311400"/>
                  </a:lnTo>
                  <a:lnTo>
                    <a:pt x="7397432" y="2311400"/>
                  </a:lnTo>
                  <a:lnTo>
                    <a:pt x="7396391" y="2324100"/>
                  </a:lnTo>
                  <a:lnTo>
                    <a:pt x="7419835" y="2324100"/>
                  </a:lnTo>
                  <a:close/>
                </a:path>
                <a:path w="10692130" h="3657600">
                  <a:moveTo>
                    <a:pt x="7739291" y="2667139"/>
                  </a:moveTo>
                  <a:lnTo>
                    <a:pt x="7721701" y="2679700"/>
                  </a:lnTo>
                  <a:lnTo>
                    <a:pt x="7722705" y="2679700"/>
                  </a:lnTo>
                  <a:lnTo>
                    <a:pt x="7739291" y="2667139"/>
                  </a:lnTo>
                  <a:close/>
                </a:path>
                <a:path w="10692130" h="3657600">
                  <a:moveTo>
                    <a:pt x="8559889" y="3073400"/>
                  </a:moveTo>
                  <a:lnTo>
                    <a:pt x="8549449" y="3073400"/>
                  </a:lnTo>
                  <a:lnTo>
                    <a:pt x="8549691" y="3086100"/>
                  </a:lnTo>
                  <a:lnTo>
                    <a:pt x="8555291" y="3086100"/>
                  </a:lnTo>
                  <a:lnTo>
                    <a:pt x="8559889" y="3073400"/>
                  </a:lnTo>
                  <a:close/>
                </a:path>
                <a:path w="10692130" h="3657600">
                  <a:moveTo>
                    <a:pt x="8663572" y="2540000"/>
                  </a:moveTo>
                  <a:lnTo>
                    <a:pt x="8641093" y="2540000"/>
                  </a:lnTo>
                  <a:lnTo>
                    <a:pt x="8622347" y="2578112"/>
                  </a:lnTo>
                  <a:lnTo>
                    <a:pt x="8623668" y="2578112"/>
                  </a:lnTo>
                  <a:lnTo>
                    <a:pt x="8637549" y="2552700"/>
                  </a:lnTo>
                  <a:lnTo>
                    <a:pt x="8663572" y="2540000"/>
                  </a:lnTo>
                  <a:close/>
                </a:path>
                <a:path w="10692130" h="3657600">
                  <a:moveTo>
                    <a:pt x="8845220" y="1422400"/>
                  </a:moveTo>
                  <a:lnTo>
                    <a:pt x="8838463" y="1422400"/>
                  </a:lnTo>
                  <a:lnTo>
                    <a:pt x="8806751" y="1435100"/>
                  </a:lnTo>
                  <a:lnTo>
                    <a:pt x="8807564" y="1435100"/>
                  </a:lnTo>
                  <a:lnTo>
                    <a:pt x="8845220" y="1422400"/>
                  </a:lnTo>
                  <a:close/>
                </a:path>
                <a:path w="10692130" h="3657600">
                  <a:moveTo>
                    <a:pt x="8927706" y="2463800"/>
                  </a:moveTo>
                  <a:lnTo>
                    <a:pt x="8923287" y="2451328"/>
                  </a:lnTo>
                  <a:lnTo>
                    <a:pt x="8927389" y="2463800"/>
                  </a:lnTo>
                  <a:lnTo>
                    <a:pt x="8927706" y="2463800"/>
                  </a:lnTo>
                  <a:close/>
                </a:path>
                <a:path w="10692130" h="3657600">
                  <a:moveTo>
                    <a:pt x="8935148" y="2476525"/>
                  </a:moveTo>
                  <a:lnTo>
                    <a:pt x="8935060" y="2474811"/>
                  </a:lnTo>
                  <a:lnTo>
                    <a:pt x="8933993" y="2463800"/>
                  </a:lnTo>
                  <a:lnTo>
                    <a:pt x="8934767" y="2474811"/>
                  </a:lnTo>
                  <a:lnTo>
                    <a:pt x="8934856" y="2475255"/>
                  </a:lnTo>
                  <a:lnTo>
                    <a:pt x="8935148" y="2476525"/>
                  </a:lnTo>
                  <a:close/>
                </a:path>
                <a:path w="10692130" h="3657600">
                  <a:moveTo>
                    <a:pt x="8999271" y="1155700"/>
                  </a:moveTo>
                  <a:lnTo>
                    <a:pt x="8998953" y="1154925"/>
                  </a:lnTo>
                  <a:lnTo>
                    <a:pt x="8999029" y="1155700"/>
                  </a:lnTo>
                  <a:lnTo>
                    <a:pt x="8999271" y="1155700"/>
                  </a:lnTo>
                  <a:close/>
                </a:path>
                <a:path w="10692130" h="3657600">
                  <a:moveTo>
                    <a:pt x="9119057" y="558800"/>
                  </a:moveTo>
                  <a:lnTo>
                    <a:pt x="9112491" y="546100"/>
                  </a:lnTo>
                  <a:lnTo>
                    <a:pt x="9102598" y="546100"/>
                  </a:lnTo>
                  <a:lnTo>
                    <a:pt x="9119057" y="558800"/>
                  </a:lnTo>
                  <a:close/>
                </a:path>
                <a:path w="10692130" h="3657600">
                  <a:moveTo>
                    <a:pt x="9129738" y="3009900"/>
                  </a:moveTo>
                  <a:lnTo>
                    <a:pt x="9111488" y="3022600"/>
                  </a:lnTo>
                  <a:lnTo>
                    <a:pt x="9112148" y="3022600"/>
                  </a:lnTo>
                  <a:lnTo>
                    <a:pt x="9129738" y="3009900"/>
                  </a:lnTo>
                  <a:close/>
                </a:path>
                <a:path w="10692130" h="3657600">
                  <a:moveTo>
                    <a:pt x="9164117" y="2997200"/>
                  </a:moveTo>
                  <a:lnTo>
                    <a:pt x="9159926" y="2997200"/>
                  </a:lnTo>
                  <a:lnTo>
                    <a:pt x="9132659" y="3009900"/>
                  </a:lnTo>
                  <a:lnTo>
                    <a:pt x="9164117" y="2997200"/>
                  </a:lnTo>
                  <a:close/>
                </a:path>
                <a:path w="10692130" h="3657600">
                  <a:moveTo>
                    <a:pt x="9213952" y="2057400"/>
                  </a:moveTo>
                  <a:lnTo>
                    <a:pt x="9171051" y="2044700"/>
                  </a:lnTo>
                  <a:lnTo>
                    <a:pt x="9166619" y="2044700"/>
                  </a:lnTo>
                  <a:lnTo>
                    <a:pt x="9169844" y="2057400"/>
                  </a:lnTo>
                  <a:lnTo>
                    <a:pt x="9213952" y="2057400"/>
                  </a:lnTo>
                  <a:close/>
                </a:path>
                <a:path w="10692130" h="3657600">
                  <a:moveTo>
                    <a:pt x="9278214" y="1917700"/>
                  </a:moveTo>
                  <a:lnTo>
                    <a:pt x="9267355" y="1917700"/>
                  </a:lnTo>
                  <a:lnTo>
                    <a:pt x="9254287" y="1930400"/>
                  </a:lnTo>
                  <a:lnTo>
                    <a:pt x="9254947" y="1930400"/>
                  </a:lnTo>
                  <a:lnTo>
                    <a:pt x="9278214" y="1917700"/>
                  </a:lnTo>
                  <a:close/>
                </a:path>
                <a:path w="10692130" h="3657600">
                  <a:moveTo>
                    <a:pt x="9417482" y="1816100"/>
                  </a:moveTo>
                  <a:lnTo>
                    <a:pt x="9412910" y="1803400"/>
                  </a:lnTo>
                  <a:lnTo>
                    <a:pt x="9410865" y="1803400"/>
                  </a:lnTo>
                  <a:lnTo>
                    <a:pt x="9415577" y="1816100"/>
                  </a:lnTo>
                  <a:lnTo>
                    <a:pt x="9417482" y="1816100"/>
                  </a:lnTo>
                  <a:close/>
                </a:path>
                <a:path w="10692130" h="3657600">
                  <a:moveTo>
                    <a:pt x="9787395" y="2616200"/>
                  </a:moveTo>
                  <a:lnTo>
                    <a:pt x="9784258" y="2603500"/>
                  </a:lnTo>
                  <a:lnTo>
                    <a:pt x="9783115" y="2616200"/>
                  </a:lnTo>
                  <a:lnTo>
                    <a:pt x="9787395" y="2616200"/>
                  </a:lnTo>
                  <a:close/>
                </a:path>
                <a:path w="10692130" h="3657600">
                  <a:moveTo>
                    <a:pt x="10442562" y="3352800"/>
                  </a:moveTo>
                  <a:lnTo>
                    <a:pt x="10440149" y="3352800"/>
                  </a:lnTo>
                  <a:lnTo>
                    <a:pt x="10437368" y="3365500"/>
                  </a:lnTo>
                  <a:lnTo>
                    <a:pt x="10439730" y="3365500"/>
                  </a:lnTo>
                  <a:lnTo>
                    <a:pt x="10442562" y="3352800"/>
                  </a:lnTo>
                  <a:close/>
                </a:path>
                <a:path w="10692130" h="3657600">
                  <a:moveTo>
                    <a:pt x="10691800" y="2057400"/>
                  </a:moveTo>
                  <a:lnTo>
                    <a:pt x="10683786" y="2070100"/>
                  </a:lnTo>
                  <a:lnTo>
                    <a:pt x="10670096" y="2082800"/>
                  </a:lnTo>
                  <a:lnTo>
                    <a:pt x="10642410" y="2108200"/>
                  </a:lnTo>
                  <a:lnTo>
                    <a:pt x="10640530" y="2108200"/>
                  </a:lnTo>
                  <a:lnTo>
                    <a:pt x="10648290" y="2095500"/>
                  </a:lnTo>
                  <a:lnTo>
                    <a:pt x="10662107" y="2082800"/>
                  </a:lnTo>
                  <a:lnTo>
                    <a:pt x="10674858" y="2057400"/>
                  </a:lnTo>
                  <a:lnTo>
                    <a:pt x="10687164" y="2032000"/>
                  </a:lnTo>
                  <a:lnTo>
                    <a:pt x="10686517" y="2032000"/>
                  </a:lnTo>
                  <a:lnTo>
                    <a:pt x="10672331" y="2044700"/>
                  </a:lnTo>
                  <a:lnTo>
                    <a:pt x="10658627" y="2057400"/>
                  </a:lnTo>
                  <a:lnTo>
                    <a:pt x="10644861" y="2082800"/>
                  </a:lnTo>
                  <a:lnTo>
                    <a:pt x="10638257" y="2088832"/>
                  </a:lnTo>
                  <a:lnTo>
                    <a:pt x="10638257" y="2108200"/>
                  </a:lnTo>
                  <a:lnTo>
                    <a:pt x="10635983" y="2120900"/>
                  </a:lnTo>
                  <a:lnTo>
                    <a:pt x="10632758" y="2120900"/>
                  </a:lnTo>
                  <a:lnTo>
                    <a:pt x="10638257" y="2108200"/>
                  </a:lnTo>
                  <a:lnTo>
                    <a:pt x="10638257" y="2088832"/>
                  </a:lnTo>
                  <a:lnTo>
                    <a:pt x="10630941" y="2095500"/>
                  </a:lnTo>
                  <a:lnTo>
                    <a:pt x="10602506" y="2120900"/>
                  </a:lnTo>
                  <a:lnTo>
                    <a:pt x="10508590" y="2120900"/>
                  </a:lnTo>
                  <a:lnTo>
                    <a:pt x="10502176" y="2133638"/>
                  </a:lnTo>
                  <a:lnTo>
                    <a:pt x="10484269" y="2133638"/>
                  </a:lnTo>
                  <a:lnTo>
                    <a:pt x="10557447" y="2082800"/>
                  </a:lnTo>
                  <a:lnTo>
                    <a:pt x="10591902" y="2044700"/>
                  </a:lnTo>
                  <a:lnTo>
                    <a:pt x="10622128" y="2019300"/>
                  </a:lnTo>
                  <a:lnTo>
                    <a:pt x="10646004" y="1981200"/>
                  </a:lnTo>
                  <a:lnTo>
                    <a:pt x="10661383" y="1943100"/>
                  </a:lnTo>
                  <a:lnTo>
                    <a:pt x="10666171" y="1892300"/>
                  </a:lnTo>
                  <a:lnTo>
                    <a:pt x="10666044" y="1879600"/>
                  </a:lnTo>
                  <a:lnTo>
                    <a:pt x="10658285" y="1879600"/>
                  </a:lnTo>
                  <a:lnTo>
                    <a:pt x="10657891" y="1892300"/>
                  </a:lnTo>
                  <a:lnTo>
                    <a:pt x="10652646" y="1917700"/>
                  </a:lnTo>
                  <a:lnTo>
                    <a:pt x="10642397" y="1955800"/>
                  </a:lnTo>
                  <a:lnTo>
                    <a:pt x="10627817" y="1981200"/>
                  </a:lnTo>
                  <a:lnTo>
                    <a:pt x="10609593" y="2006600"/>
                  </a:lnTo>
                  <a:lnTo>
                    <a:pt x="10628617" y="1968500"/>
                  </a:lnTo>
                  <a:lnTo>
                    <a:pt x="10643108" y="1943100"/>
                  </a:lnTo>
                  <a:lnTo>
                    <a:pt x="10652112" y="1905000"/>
                  </a:lnTo>
                  <a:lnTo>
                    <a:pt x="10654589" y="1866900"/>
                  </a:lnTo>
                  <a:lnTo>
                    <a:pt x="10646423" y="1866900"/>
                  </a:lnTo>
                  <a:lnTo>
                    <a:pt x="10636923" y="1917700"/>
                  </a:lnTo>
                  <a:lnTo>
                    <a:pt x="10617264" y="1955800"/>
                  </a:lnTo>
                  <a:lnTo>
                    <a:pt x="10589603" y="1993900"/>
                  </a:lnTo>
                  <a:lnTo>
                    <a:pt x="10556100" y="2019300"/>
                  </a:lnTo>
                  <a:lnTo>
                    <a:pt x="10518915" y="2044700"/>
                  </a:lnTo>
                  <a:lnTo>
                    <a:pt x="10480230" y="2082800"/>
                  </a:lnTo>
                  <a:lnTo>
                    <a:pt x="10442181" y="2108200"/>
                  </a:lnTo>
                  <a:lnTo>
                    <a:pt x="10406951" y="2133638"/>
                  </a:lnTo>
                  <a:lnTo>
                    <a:pt x="10405516" y="2146300"/>
                  </a:lnTo>
                  <a:lnTo>
                    <a:pt x="10404373" y="2146300"/>
                  </a:lnTo>
                  <a:lnTo>
                    <a:pt x="10403484" y="2159000"/>
                  </a:lnTo>
                  <a:lnTo>
                    <a:pt x="10402786" y="2171700"/>
                  </a:lnTo>
                  <a:lnTo>
                    <a:pt x="10400462" y="2171700"/>
                  </a:lnTo>
                  <a:lnTo>
                    <a:pt x="10401186" y="2159000"/>
                  </a:lnTo>
                  <a:lnTo>
                    <a:pt x="10402189" y="2146300"/>
                  </a:lnTo>
                  <a:lnTo>
                    <a:pt x="10403484" y="2134171"/>
                  </a:lnTo>
                  <a:lnTo>
                    <a:pt x="10403548" y="2133638"/>
                  </a:lnTo>
                  <a:lnTo>
                    <a:pt x="10405313" y="2133638"/>
                  </a:lnTo>
                  <a:lnTo>
                    <a:pt x="10411714" y="2095500"/>
                  </a:lnTo>
                  <a:lnTo>
                    <a:pt x="10417429" y="2057400"/>
                  </a:lnTo>
                  <a:lnTo>
                    <a:pt x="10421683" y="2032000"/>
                  </a:lnTo>
                  <a:lnTo>
                    <a:pt x="10423677" y="1993900"/>
                  </a:lnTo>
                  <a:lnTo>
                    <a:pt x="10422090" y="1943100"/>
                  </a:lnTo>
                  <a:lnTo>
                    <a:pt x="10415435" y="1892300"/>
                  </a:lnTo>
                  <a:lnTo>
                    <a:pt x="10403903" y="1841500"/>
                  </a:lnTo>
                  <a:lnTo>
                    <a:pt x="10387622" y="1790700"/>
                  </a:lnTo>
                  <a:lnTo>
                    <a:pt x="10405300" y="1752600"/>
                  </a:lnTo>
                  <a:lnTo>
                    <a:pt x="10427729" y="1727200"/>
                  </a:lnTo>
                  <a:lnTo>
                    <a:pt x="10454564" y="1689100"/>
                  </a:lnTo>
                  <a:lnTo>
                    <a:pt x="10485501" y="1663700"/>
                  </a:lnTo>
                  <a:lnTo>
                    <a:pt x="10521366" y="1625600"/>
                  </a:lnTo>
                  <a:lnTo>
                    <a:pt x="10533659" y="1587500"/>
                  </a:lnTo>
                  <a:lnTo>
                    <a:pt x="10536492" y="1562366"/>
                  </a:lnTo>
                  <a:lnTo>
                    <a:pt x="10536530" y="1562100"/>
                  </a:lnTo>
                  <a:lnTo>
                    <a:pt x="10537292" y="1536700"/>
                  </a:lnTo>
                  <a:lnTo>
                    <a:pt x="10536695" y="1524000"/>
                  </a:lnTo>
                  <a:lnTo>
                    <a:pt x="10536098" y="1511300"/>
                  </a:lnTo>
                  <a:lnTo>
                    <a:pt x="10575531" y="1485900"/>
                  </a:lnTo>
                  <a:lnTo>
                    <a:pt x="10610482" y="1460500"/>
                  </a:lnTo>
                  <a:lnTo>
                    <a:pt x="10637139" y="1422400"/>
                  </a:lnTo>
                  <a:lnTo>
                    <a:pt x="10651757" y="1384300"/>
                  </a:lnTo>
                  <a:lnTo>
                    <a:pt x="10650512" y="1346200"/>
                  </a:lnTo>
                  <a:lnTo>
                    <a:pt x="10645331" y="1336751"/>
                  </a:lnTo>
                  <a:lnTo>
                    <a:pt x="10645331" y="1371600"/>
                  </a:lnTo>
                  <a:lnTo>
                    <a:pt x="10633443" y="1409700"/>
                  </a:lnTo>
                  <a:lnTo>
                    <a:pt x="10608043" y="1447800"/>
                  </a:lnTo>
                  <a:lnTo>
                    <a:pt x="10573436" y="1473200"/>
                  </a:lnTo>
                  <a:lnTo>
                    <a:pt x="10535730" y="1485900"/>
                  </a:lnTo>
                  <a:lnTo>
                    <a:pt x="10579849" y="1460500"/>
                  </a:lnTo>
                  <a:lnTo>
                    <a:pt x="10616451" y="1422400"/>
                  </a:lnTo>
                  <a:lnTo>
                    <a:pt x="10638346" y="1371600"/>
                  </a:lnTo>
                  <a:lnTo>
                    <a:pt x="10639336" y="1333500"/>
                  </a:lnTo>
                  <a:lnTo>
                    <a:pt x="10645331" y="1371600"/>
                  </a:lnTo>
                  <a:lnTo>
                    <a:pt x="10645331" y="1336751"/>
                  </a:lnTo>
                  <a:lnTo>
                    <a:pt x="10643553" y="1333500"/>
                  </a:lnTo>
                  <a:lnTo>
                    <a:pt x="10629633" y="1308100"/>
                  </a:lnTo>
                  <a:lnTo>
                    <a:pt x="10626141" y="1295400"/>
                  </a:lnTo>
                  <a:lnTo>
                    <a:pt x="10622204" y="1295400"/>
                  </a:lnTo>
                  <a:lnTo>
                    <a:pt x="10617759" y="1282700"/>
                  </a:lnTo>
                  <a:lnTo>
                    <a:pt x="10612742" y="1282700"/>
                  </a:lnTo>
                  <a:lnTo>
                    <a:pt x="10611891" y="1270000"/>
                  </a:lnTo>
                  <a:lnTo>
                    <a:pt x="10610190" y="1282700"/>
                  </a:lnTo>
                  <a:lnTo>
                    <a:pt x="10610952" y="1282700"/>
                  </a:lnTo>
                  <a:lnTo>
                    <a:pt x="10630980" y="1320800"/>
                  </a:lnTo>
                  <a:lnTo>
                    <a:pt x="10633278" y="1358900"/>
                  </a:lnTo>
                  <a:lnTo>
                    <a:pt x="10621162" y="1397000"/>
                  </a:lnTo>
                  <a:lnTo>
                    <a:pt x="10566908" y="1447800"/>
                  </a:lnTo>
                  <a:lnTo>
                    <a:pt x="10531361" y="1473200"/>
                  </a:lnTo>
                  <a:lnTo>
                    <a:pt x="10532656" y="1473200"/>
                  </a:lnTo>
                  <a:lnTo>
                    <a:pt x="10533647" y="1485900"/>
                  </a:lnTo>
                  <a:lnTo>
                    <a:pt x="10530129" y="1473200"/>
                  </a:lnTo>
                  <a:lnTo>
                    <a:pt x="10524934" y="1447800"/>
                  </a:lnTo>
                  <a:lnTo>
                    <a:pt x="10518521" y="1422400"/>
                  </a:lnTo>
                  <a:lnTo>
                    <a:pt x="10510977" y="1409700"/>
                  </a:lnTo>
                  <a:lnTo>
                    <a:pt x="10506773" y="1397000"/>
                  </a:lnTo>
                  <a:lnTo>
                    <a:pt x="10502227" y="1384300"/>
                  </a:lnTo>
                  <a:lnTo>
                    <a:pt x="10497350" y="1384300"/>
                  </a:lnTo>
                  <a:lnTo>
                    <a:pt x="10492778" y="1373124"/>
                  </a:lnTo>
                  <a:lnTo>
                    <a:pt x="10492778" y="1511300"/>
                  </a:lnTo>
                  <a:lnTo>
                    <a:pt x="10468254" y="1524000"/>
                  </a:lnTo>
                  <a:lnTo>
                    <a:pt x="10444594" y="1536700"/>
                  </a:lnTo>
                  <a:lnTo>
                    <a:pt x="10420604" y="1536700"/>
                  </a:lnTo>
                  <a:lnTo>
                    <a:pt x="10395115" y="1524000"/>
                  </a:lnTo>
                  <a:lnTo>
                    <a:pt x="10444048" y="1524000"/>
                  </a:lnTo>
                  <a:lnTo>
                    <a:pt x="10467708" y="1511300"/>
                  </a:lnTo>
                  <a:lnTo>
                    <a:pt x="10492778" y="1511300"/>
                  </a:lnTo>
                  <a:lnTo>
                    <a:pt x="10492778" y="1373124"/>
                  </a:lnTo>
                  <a:lnTo>
                    <a:pt x="10456469" y="1333500"/>
                  </a:lnTo>
                  <a:lnTo>
                    <a:pt x="10410584" y="1308100"/>
                  </a:lnTo>
                  <a:lnTo>
                    <a:pt x="10409682" y="1308100"/>
                  </a:lnTo>
                  <a:lnTo>
                    <a:pt x="10400741" y="1282700"/>
                  </a:lnTo>
                  <a:lnTo>
                    <a:pt x="10399674" y="1257300"/>
                  </a:lnTo>
                  <a:lnTo>
                    <a:pt x="10401109" y="1231900"/>
                  </a:lnTo>
                  <a:lnTo>
                    <a:pt x="10399662" y="1219200"/>
                  </a:lnTo>
                  <a:lnTo>
                    <a:pt x="10396385" y="1206500"/>
                  </a:lnTo>
                  <a:lnTo>
                    <a:pt x="10391838" y="1193800"/>
                  </a:lnTo>
                  <a:lnTo>
                    <a:pt x="10386187" y="1181100"/>
                  </a:lnTo>
                  <a:lnTo>
                    <a:pt x="10379583" y="1181100"/>
                  </a:lnTo>
                  <a:lnTo>
                    <a:pt x="10376306" y="1168400"/>
                  </a:lnTo>
                  <a:lnTo>
                    <a:pt x="10372712" y="1168400"/>
                  </a:lnTo>
                  <a:lnTo>
                    <a:pt x="10368801" y="1155700"/>
                  </a:lnTo>
                  <a:lnTo>
                    <a:pt x="10364533" y="1155700"/>
                  </a:lnTo>
                  <a:lnTo>
                    <a:pt x="10344429" y="1130300"/>
                  </a:lnTo>
                  <a:lnTo>
                    <a:pt x="10322433" y="1117600"/>
                  </a:lnTo>
                  <a:lnTo>
                    <a:pt x="10283088" y="1117600"/>
                  </a:lnTo>
                  <a:lnTo>
                    <a:pt x="10294493" y="1130300"/>
                  </a:lnTo>
                  <a:lnTo>
                    <a:pt x="10291686" y="1130300"/>
                  </a:lnTo>
                  <a:lnTo>
                    <a:pt x="10282936" y="1143000"/>
                  </a:lnTo>
                  <a:lnTo>
                    <a:pt x="10308133" y="1143000"/>
                  </a:lnTo>
                  <a:lnTo>
                    <a:pt x="10331856" y="1155700"/>
                  </a:lnTo>
                  <a:lnTo>
                    <a:pt x="10352430" y="1168400"/>
                  </a:lnTo>
                  <a:lnTo>
                    <a:pt x="10362692" y="1181100"/>
                  </a:lnTo>
                  <a:lnTo>
                    <a:pt x="10364673" y="1193800"/>
                  </a:lnTo>
                  <a:lnTo>
                    <a:pt x="10366464" y="1193800"/>
                  </a:lnTo>
                  <a:lnTo>
                    <a:pt x="10365715" y="1181100"/>
                  </a:lnTo>
                  <a:lnTo>
                    <a:pt x="10368483" y="1193800"/>
                  </a:lnTo>
                  <a:lnTo>
                    <a:pt x="10366781" y="1193800"/>
                  </a:lnTo>
                  <a:lnTo>
                    <a:pt x="10368026" y="1206500"/>
                  </a:lnTo>
                  <a:lnTo>
                    <a:pt x="10369410" y="1219200"/>
                  </a:lnTo>
                  <a:lnTo>
                    <a:pt x="10367899" y="1244600"/>
                  </a:lnTo>
                  <a:lnTo>
                    <a:pt x="10367797" y="1270000"/>
                  </a:lnTo>
                  <a:lnTo>
                    <a:pt x="10373411" y="1282700"/>
                  </a:lnTo>
                  <a:lnTo>
                    <a:pt x="10229253" y="1244600"/>
                  </a:lnTo>
                  <a:lnTo>
                    <a:pt x="10186162" y="1219200"/>
                  </a:lnTo>
                  <a:lnTo>
                    <a:pt x="10180574" y="1219200"/>
                  </a:lnTo>
                  <a:lnTo>
                    <a:pt x="10185590" y="1231900"/>
                  </a:lnTo>
                  <a:lnTo>
                    <a:pt x="10189464" y="1231900"/>
                  </a:lnTo>
                  <a:lnTo>
                    <a:pt x="10193566" y="1244600"/>
                  </a:lnTo>
                  <a:lnTo>
                    <a:pt x="10222192" y="1270000"/>
                  </a:lnTo>
                  <a:lnTo>
                    <a:pt x="10257739" y="1295400"/>
                  </a:lnTo>
                  <a:lnTo>
                    <a:pt x="10297820" y="1308100"/>
                  </a:lnTo>
                  <a:lnTo>
                    <a:pt x="10382047" y="1333500"/>
                  </a:lnTo>
                  <a:lnTo>
                    <a:pt x="10421417" y="1346200"/>
                  </a:lnTo>
                  <a:lnTo>
                    <a:pt x="10455783" y="1371600"/>
                  </a:lnTo>
                  <a:lnTo>
                    <a:pt x="10461600" y="1384300"/>
                  </a:lnTo>
                  <a:lnTo>
                    <a:pt x="10467784" y="1384300"/>
                  </a:lnTo>
                  <a:lnTo>
                    <a:pt x="10469956" y="1390040"/>
                  </a:lnTo>
                  <a:lnTo>
                    <a:pt x="10470832" y="1397000"/>
                  </a:lnTo>
                  <a:lnTo>
                    <a:pt x="10471760" y="1397000"/>
                  </a:lnTo>
                  <a:lnTo>
                    <a:pt x="10484193" y="1435100"/>
                  </a:lnTo>
                  <a:lnTo>
                    <a:pt x="10491292" y="1485900"/>
                  </a:lnTo>
                  <a:lnTo>
                    <a:pt x="10485425" y="1485900"/>
                  </a:lnTo>
                  <a:lnTo>
                    <a:pt x="10456431" y="1498600"/>
                  </a:lnTo>
                  <a:lnTo>
                    <a:pt x="10428605" y="1511300"/>
                  </a:lnTo>
                  <a:lnTo>
                    <a:pt x="10400030" y="1511300"/>
                  </a:lnTo>
                  <a:lnTo>
                    <a:pt x="10368737" y="1498600"/>
                  </a:lnTo>
                  <a:lnTo>
                    <a:pt x="10345839" y="1473200"/>
                  </a:lnTo>
                  <a:lnTo>
                    <a:pt x="10326205" y="1447800"/>
                  </a:lnTo>
                  <a:lnTo>
                    <a:pt x="10305301" y="1422400"/>
                  </a:lnTo>
                  <a:lnTo>
                    <a:pt x="10285336" y="1409700"/>
                  </a:lnTo>
                  <a:lnTo>
                    <a:pt x="10289934" y="1422400"/>
                  </a:lnTo>
                  <a:lnTo>
                    <a:pt x="10295725" y="1422400"/>
                  </a:lnTo>
                  <a:lnTo>
                    <a:pt x="10296131" y="1423466"/>
                  </a:lnTo>
                  <a:lnTo>
                    <a:pt x="10297668" y="1435100"/>
                  </a:lnTo>
                  <a:lnTo>
                    <a:pt x="10300525" y="1435100"/>
                  </a:lnTo>
                  <a:lnTo>
                    <a:pt x="10315778" y="1447800"/>
                  </a:lnTo>
                  <a:lnTo>
                    <a:pt x="10338092" y="1485900"/>
                  </a:lnTo>
                  <a:lnTo>
                    <a:pt x="10361143" y="1511300"/>
                  </a:lnTo>
                  <a:lnTo>
                    <a:pt x="10390518" y="1536700"/>
                  </a:lnTo>
                  <a:lnTo>
                    <a:pt x="10420883" y="1549400"/>
                  </a:lnTo>
                  <a:lnTo>
                    <a:pt x="10448544" y="1536700"/>
                  </a:lnTo>
                  <a:lnTo>
                    <a:pt x="10475570" y="1536700"/>
                  </a:lnTo>
                  <a:lnTo>
                    <a:pt x="10492334" y="1524000"/>
                  </a:lnTo>
                  <a:lnTo>
                    <a:pt x="10489527" y="1562100"/>
                  </a:lnTo>
                  <a:lnTo>
                    <a:pt x="10480662" y="1587500"/>
                  </a:lnTo>
                  <a:lnTo>
                    <a:pt x="10464635" y="1612900"/>
                  </a:lnTo>
                  <a:lnTo>
                    <a:pt x="10439946" y="1638300"/>
                  </a:lnTo>
                  <a:lnTo>
                    <a:pt x="10415638" y="1651000"/>
                  </a:lnTo>
                  <a:lnTo>
                    <a:pt x="10394429" y="1676400"/>
                  </a:lnTo>
                  <a:lnTo>
                    <a:pt x="10376116" y="1701800"/>
                  </a:lnTo>
                  <a:lnTo>
                    <a:pt x="10370617" y="1710753"/>
                  </a:lnTo>
                  <a:lnTo>
                    <a:pt x="10370617" y="1739900"/>
                  </a:lnTo>
                  <a:lnTo>
                    <a:pt x="10370515" y="1752600"/>
                  </a:lnTo>
                  <a:lnTo>
                    <a:pt x="10369969" y="1739900"/>
                  </a:lnTo>
                  <a:lnTo>
                    <a:pt x="10370617" y="1739900"/>
                  </a:lnTo>
                  <a:lnTo>
                    <a:pt x="10370617" y="1710753"/>
                  </a:lnTo>
                  <a:lnTo>
                    <a:pt x="10360508" y="1727200"/>
                  </a:lnTo>
                  <a:lnTo>
                    <a:pt x="10363987" y="1727200"/>
                  </a:lnTo>
                  <a:lnTo>
                    <a:pt x="10366642" y="1739900"/>
                  </a:lnTo>
                  <a:lnTo>
                    <a:pt x="10361816" y="1730590"/>
                  </a:lnTo>
                  <a:lnTo>
                    <a:pt x="10361816" y="1943100"/>
                  </a:lnTo>
                  <a:lnTo>
                    <a:pt x="10358374" y="1993900"/>
                  </a:lnTo>
                  <a:lnTo>
                    <a:pt x="10348239" y="2057400"/>
                  </a:lnTo>
                  <a:lnTo>
                    <a:pt x="10343959" y="2070100"/>
                  </a:lnTo>
                  <a:lnTo>
                    <a:pt x="10334282" y="2108200"/>
                  </a:lnTo>
                  <a:lnTo>
                    <a:pt x="10329545" y="2120900"/>
                  </a:lnTo>
                  <a:lnTo>
                    <a:pt x="10323297" y="2120900"/>
                  </a:lnTo>
                  <a:lnTo>
                    <a:pt x="10309085" y="2159000"/>
                  </a:lnTo>
                  <a:lnTo>
                    <a:pt x="10295318" y="2197100"/>
                  </a:lnTo>
                  <a:lnTo>
                    <a:pt x="10281933" y="2235200"/>
                  </a:lnTo>
                  <a:lnTo>
                    <a:pt x="10268839" y="2273300"/>
                  </a:lnTo>
                  <a:lnTo>
                    <a:pt x="10238588" y="2235200"/>
                  </a:lnTo>
                  <a:lnTo>
                    <a:pt x="10208641" y="2197100"/>
                  </a:lnTo>
                  <a:lnTo>
                    <a:pt x="10179939" y="2159000"/>
                  </a:lnTo>
                  <a:lnTo>
                    <a:pt x="10171074" y="2146300"/>
                  </a:lnTo>
                  <a:lnTo>
                    <a:pt x="10153358" y="2120900"/>
                  </a:lnTo>
                  <a:lnTo>
                    <a:pt x="10123843" y="2120900"/>
                  </a:lnTo>
                  <a:lnTo>
                    <a:pt x="10114089" y="2108200"/>
                  </a:lnTo>
                  <a:lnTo>
                    <a:pt x="10070719" y="2082800"/>
                  </a:lnTo>
                  <a:lnTo>
                    <a:pt x="10032479" y="2057400"/>
                  </a:lnTo>
                  <a:lnTo>
                    <a:pt x="10015093" y="2044700"/>
                  </a:lnTo>
                  <a:lnTo>
                    <a:pt x="9997694" y="2032000"/>
                  </a:lnTo>
                  <a:lnTo>
                    <a:pt x="9964687" y="2006600"/>
                  </a:lnTo>
                  <a:lnTo>
                    <a:pt x="9931768" y="1968500"/>
                  </a:lnTo>
                  <a:lnTo>
                    <a:pt x="9925482" y="1968500"/>
                  </a:lnTo>
                  <a:lnTo>
                    <a:pt x="9938309" y="1955800"/>
                  </a:lnTo>
                  <a:lnTo>
                    <a:pt x="9950996" y="1955800"/>
                  </a:lnTo>
                  <a:lnTo>
                    <a:pt x="9963531" y="1943100"/>
                  </a:lnTo>
                  <a:lnTo>
                    <a:pt x="9975863" y="1943100"/>
                  </a:lnTo>
                  <a:lnTo>
                    <a:pt x="10005873" y="1905000"/>
                  </a:lnTo>
                  <a:lnTo>
                    <a:pt x="10013937" y="1866900"/>
                  </a:lnTo>
                  <a:lnTo>
                    <a:pt x="10008057" y="1828888"/>
                  </a:lnTo>
                  <a:lnTo>
                    <a:pt x="9999955" y="1803400"/>
                  </a:lnTo>
                  <a:lnTo>
                    <a:pt x="9995916" y="1790700"/>
                  </a:lnTo>
                  <a:lnTo>
                    <a:pt x="9995408" y="1778000"/>
                  </a:lnTo>
                  <a:lnTo>
                    <a:pt x="10009099" y="1752600"/>
                  </a:lnTo>
                  <a:lnTo>
                    <a:pt x="10018027" y="1727200"/>
                  </a:lnTo>
                  <a:lnTo>
                    <a:pt x="10024186" y="1701800"/>
                  </a:lnTo>
                  <a:lnTo>
                    <a:pt x="10029533" y="1663700"/>
                  </a:lnTo>
                  <a:lnTo>
                    <a:pt x="10036696" y="1625600"/>
                  </a:lnTo>
                  <a:lnTo>
                    <a:pt x="10043795" y="1587500"/>
                  </a:lnTo>
                  <a:lnTo>
                    <a:pt x="10051580" y="1549400"/>
                  </a:lnTo>
                  <a:lnTo>
                    <a:pt x="10060826" y="1511300"/>
                  </a:lnTo>
                  <a:lnTo>
                    <a:pt x="10099561" y="1536700"/>
                  </a:lnTo>
                  <a:lnTo>
                    <a:pt x="10137356" y="1549400"/>
                  </a:lnTo>
                  <a:lnTo>
                    <a:pt x="10173614" y="1574800"/>
                  </a:lnTo>
                  <a:lnTo>
                    <a:pt x="10207803" y="1600200"/>
                  </a:lnTo>
                  <a:lnTo>
                    <a:pt x="10255174" y="1651000"/>
                  </a:lnTo>
                  <a:lnTo>
                    <a:pt x="10295344" y="1701800"/>
                  </a:lnTo>
                  <a:lnTo>
                    <a:pt x="10306113" y="1727200"/>
                  </a:lnTo>
                  <a:lnTo>
                    <a:pt x="10316032" y="1739900"/>
                  </a:lnTo>
                  <a:lnTo>
                    <a:pt x="10333152" y="1790700"/>
                  </a:lnTo>
                  <a:lnTo>
                    <a:pt x="10349078" y="1841500"/>
                  </a:lnTo>
                  <a:lnTo>
                    <a:pt x="10358679" y="1892300"/>
                  </a:lnTo>
                  <a:lnTo>
                    <a:pt x="10361816" y="1943100"/>
                  </a:lnTo>
                  <a:lnTo>
                    <a:pt x="10361816" y="1730590"/>
                  </a:lnTo>
                  <a:lnTo>
                    <a:pt x="10360063" y="1727200"/>
                  </a:lnTo>
                  <a:lnTo>
                    <a:pt x="10350525" y="1701800"/>
                  </a:lnTo>
                  <a:lnTo>
                    <a:pt x="10340378" y="1689100"/>
                  </a:lnTo>
                  <a:lnTo>
                    <a:pt x="10329659" y="1676400"/>
                  </a:lnTo>
                  <a:lnTo>
                    <a:pt x="10299408" y="1625600"/>
                  </a:lnTo>
                  <a:lnTo>
                    <a:pt x="10264940" y="1587500"/>
                  </a:lnTo>
                  <a:lnTo>
                    <a:pt x="10226408" y="1549400"/>
                  </a:lnTo>
                  <a:lnTo>
                    <a:pt x="10183990" y="1511300"/>
                  </a:lnTo>
                  <a:lnTo>
                    <a:pt x="10140861" y="1485900"/>
                  </a:lnTo>
                  <a:lnTo>
                    <a:pt x="10095573" y="1473200"/>
                  </a:lnTo>
                  <a:lnTo>
                    <a:pt x="10072497" y="1460500"/>
                  </a:lnTo>
                  <a:lnTo>
                    <a:pt x="10049421" y="1447800"/>
                  </a:lnTo>
                  <a:lnTo>
                    <a:pt x="10010216" y="1426032"/>
                  </a:lnTo>
                  <a:lnTo>
                    <a:pt x="10010216" y="1524000"/>
                  </a:lnTo>
                  <a:lnTo>
                    <a:pt x="10003701" y="1524000"/>
                  </a:lnTo>
                  <a:lnTo>
                    <a:pt x="9998558" y="1562100"/>
                  </a:lnTo>
                  <a:lnTo>
                    <a:pt x="9992220" y="1612900"/>
                  </a:lnTo>
                  <a:lnTo>
                    <a:pt x="9985159" y="1651000"/>
                  </a:lnTo>
                  <a:lnTo>
                    <a:pt x="9977869" y="1701800"/>
                  </a:lnTo>
                  <a:lnTo>
                    <a:pt x="9960750" y="1752600"/>
                  </a:lnTo>
                  <a:lnTo>
                    <a:pt x="9930714" y="1778000"/>
                  </a:lnTo>
                  <a:lnTo>
                    <a:pt x="9890849" y="1803400"/>
                  </a:lnTo>
                  <a:lnTo>
                    <a:pt x="9843973" y="1828888"/>
                  </a:lnTo>
                  <a:lnTo>
                    <a:pt x="9863315" y="1828888"/>
                  </a:lnTo>
                  <a:lnTo>
                    <a:pt x="9898596" y="1816100"/>
                  </a:lnTo>
                  <a:lnTo>
                    <a:pt x="9931260" y="1816100"/>
                  </a:lnTo>
                  <a:lnTo>
                    <a:pt x="9903104" y="1828888"/>
                  </a:lnTo>
                  <a:lnTo>
                    <a:pt x="9872726" y="1841500"/>
                  </a:lnTo>
                  <a:lnTo>
                    <a:pt x="9839782" y="1841500"/>
                  </a:lnTo>
                  <a:lnTo>
                    <a:pt x="9805657" y="1854200"/>
                  </a:lnTo>
                  <a:lnTo>
                    <a:pt x="9850044" y="1854200"/>
                  </a:lnTo>
                  <a:lnTo>
                    <a:pt x="9895383" y="1841500"/>
                  </a:lnTo>
                  <a:lnTo>
                    <a:pt x="9937737" y="1828888"/>
                  </a:lnTo>
                  <a:lnTo>
                    <a:pt x="9938080" y="1828888"/>
                  </a:lnTo>
                  <a:lnTo>
                    <a:pt x="9956940" y="1816100"/>
                  </a:lnTo>
                  <a:lnTo>
                    <a:pt x="9975520" y="1803400"/>
                  </a:lnTo>
                  <a:lnTo>
                    <a:pt x="9976701" y="1816100"/>
                  </a:lnTo>
                  <a:lnTo>
                    <a:pt x="9972116" y="1816100"/>
                  </a:lnTo>
                  <a:lnTo>
                    <a:pt x="9976993" y="1841500"/>
                  </a:lnTo>
                  <a:lnTo>
                    <a:pt x="9978326" y="1854200"/>
                  </a:lnTo>
                  <a:lnTo>
                    <a:pt x="9977222" y="1861248"/>
                  </a:lnTo>
                  <a:lnTo>
                    <a:pt x="9977222" y="1905000"/>
                  </a:lnTo>
                  <a:lnTo>
                    <a:pt x="9976587" y="1917700"/>
                  </a:lnTo>
                  <a:lnTo>
                    <a:pt x="9975012" y="1917700"/>
                  </a:lnTo>
                  <a:lnTo>
                    <a:pt x="9977222" y="1905000"/>
                  </a:lnTo>
                  <a:lnTo>
                    <a:pt x="9977222" y="1861248"/>
                  </a:lnTo>
                  <a:lnTo>
                    <a:pt x="9974732" y="1877098"/>
                  </a:lnTo>
                  <a:lnTo>
                    <a:pt x="9974732" y="1917700"/>
                  </a:lnTo>
                  <a:lnTo>
                    <a:pt x="9963633" y="1930400"/>
                  </a:lnTo>
                  <a:lnTo>
                    <a:pt x="9952063" y="1930400"/>
                  </a:lnTo>
                  <a:lnTo>
                    <a:pt x="9964407" y="1917700"/>
                  </a:lnTo>
                  <a:lnTo>
                    <a:pt x="9974732" y="1917700"/>
                  </a:lnTo>
                  <a:lnTo>
                    <a:pt x="9974732" y="1877098"/>
                  </a:lnTo>
                  <a:lnTo>
                    <a:pt x="9974339" y="1879600"/>
                  </a:lnTo>
                  <a:lnTo>
                    <a:pt x="9963277" y="1892300"/>
                  </a:lnTo>
                  <a:lnTo>
                    <a:pt x="9951174" y="1905000"/>
                  </a:lnTo>
                  <a:lnTo>
                    <a:pt x="9949383" y="1906460"/>
                  </a:lnTo>
                  <a:lnTo>
                    <a:pt x="9949383" y="1930400"/>
                  </a:lnTo>
                  <a:lnTo>
                    <a:pt x="9933749" y="1943100"/>
                  </a:lnTo>
                  <a:lnTo>
                    <a:pt x="9918522" y="1955800"/>
                  </a:lnTo>
                  <a:lnTo>
                    <a:pt x="9917011" y="1955800"/>
                  </a:lnTo>
                  <a:lnTo>
                    <a:pt x="9915538" y="1943100"/>
                  </a:lnTo>
                  <a:lnTo>
                    <a:pt x="9926853" y="1943100"/>
                  </a:lnTo>
                  <a:lnTo>
                    <a:pt x="9939541" y="1930400"/>
                  </a:lnTo>
                  <a:lnTo>
                    <a:pt x="9949383" y="1930400"/>
                  </a:lnTo>
                  <a:lnTo>
                    <a:pt x="9949383" y="1906460"/>
                  </a:lnTo>
                  <a:lnTo>
                    <a:pt x="9935591" y="1917700"/>
                  </a:lnTo>
                  <a:lnTo>
                    <a:pt x="9918725" y="1930400"/>
                  </a:lnTo>
                  <a:lnTo>
                    <a:pt x="9902787" y="1930400"/>
                  </a:lnTo>
                  <a:lnTo>
                    <a:pt x="9870808" y="1905000"/>
                  </a:lnTo>
                  <a:lnTo>
                    <a:pt x="9869729" y="1904212"/>
                  </a:lnTo>
                  <a:lnTo>
                    <a:pt x="9869729" y="2616200"/>
                  </a:lnTo>
                  <a:lnTo>
                    <a:pt x="9869627" y="2628900"/>
                  </a:lnTo>
                  <a:lnTo>
                    <a:pt x="9869513" y="2641600"/>
                  </a:lnTo>
                  <a:lnTo>
                    <a:pt x="9869411" y="2654300"/>
                  </a:lnTo>
                  <a:lnTo>
                    <a:pt x="9869310" y="2667139"/>
                  </a:lnTo>
                  <a:lnTo>
                    <a:pt x="9866668" y="2717800"/>
                  </a:lnTo>
                  <a:lnTo>
                    <a:pt x="9858794" y="2717800"/>
                  </a:lnTo>
                  <a:lnTo>
                    <a:pt x="9858794" y="3035300"/>
                  </a:lnTo>
                  <a:lnTo>
                    <a:pt x="9856546" y="3035300"/>
                  </a:lnTo>
                  <a:lnTo>
                    <a:pt x="9854654" y="3022600"/>
                  </a:lnTo>
                  <a:lnTo>
                    <a:pt x="9858794" y="3035300"/>
                  </a:lnTo>
                  <a:lnTo>
                    <a:pt x="9858794" y="2717800"/>
                  </a:lnTo>
                  <a:lnTo>
                    <a:pt x="9853333" y="2717800"/>
                  </a:lnTo>
                  <a:lnTo>
                    <a:pt x="9853079" y="2730500"/>
                  </a:lnTo>
                  <a:lnTo>
                    <a:pt x="9850793" y="2730500"/>
                  </a:lnTo>
                  <a:lnTo>
                    <a:pt x="9851174" y="2717800"/>
                  </a:lnTo>
                  <a:lnTo>
                    <a:pt x="9851568" y="2705100"/>
                  </a:lnTo>
                  <a:lnTo>
                    <a:pt x="9849879" y="2679700"/>
                  </a:lnTo>
                  <a:lnTo>
                    <a:pt x="9844227" y="2667139"/>
                  </a:lnTo>
                  <a:lnTo>
                    <a:pt x="9832924" y="2641600"/>
                  </a:lnTo>
                  <a:lnTo>
                    <a:pt x="9826333" y="2628900"/>
                  </a:lnTo>
                  <a:lnTo>
                    <a:pt x="9816884" y="2628900"/>
                  </a:lnTo>
                  <a:lnTo>
                    <a:pt x="9804044" y="2616200"/>
                  </a:lnTo>
                  <a:lnTo>
                    <a:pt x="9791967" y="2616200"/>
                  </a:lnTo>
                  <a:lnTo>
                    <a:pt x="9796805" y="2628900"/>
                  </a:lnTo>
                  <a:lnTo>
                    <a:pt x="9804590" y="2641600"/>
                  </a:lnTo>
                  <a:lnTo>
                    <a:pt x="9811017" y="2641600"/>
                  </a:lnTo>
                  <a:lnTo>
                    <a:pt x="9816401" y="2654300"/>
                  </a:lnTo>
                  <a:lnTo>
                    <a:pt x="9813798" y="2654300"/>
                  </a:lnTo>
                  <a:lnTo>
                    <a:pt x="9818091" y="2667000"/>
                  </a:lnTo>
                  <a:lnTo>
                    <a:pt x="9819856" y="2679700"/>
                  </a:lnTo>
                  <a:lnTo>
                    <a:pt x="9819691" y="2692400"/>
                  </a:lnTo>
                  <a:lnTo>
                    <a:pt x="9818218" y="2717800"/>
                  </a:lnTo>
                  <a:lnTo>
                    <a:pt x="9804756" y="2705100"/>
                  </a:lnTo>
                  <a:lnTo>
                    <a:pt x="9762795" y="2705100"/>
                  </a:lnTo>
                  <a:lnTo>
                    <a:pt x="9760509" y="2692400"/>
                  </a:lnTo>
                  <a:lnTo>
                    <a:pt x="9756038" y="2692400"/>
                  </a:lnTo>
                  <a:lnTo>
                    <a:pt x="9751250" y="2679700"/>
                  </a:lnTo>
                  <a:lnTo>
                    <a:pt x="9746882" y="2667139"/>
                  </a:lnTo>
                  <a:lnTo>
                    <a:pt x="9742741" y="2654300"/>
                  </a:lnTo>
                  <a:lnTo>
                    <a:pt x="9738893" y="2641600"/>
                  </a:lnTo>
                  <a:lnTo>
                    <a:pt x="9741992" y="2641600"/>
                  </a:lnTo>
                  <a:lnTo>
                    <a:pt x="9741725" y="2628900"/>
                  </a:lnTo>
                  <a:lnTo>
                    <a:pt x="9732785" y="2628900"/>
                  </a:lnTo>
                  <a:lnTo>
                    <a:pt x="9730384" y="2616200"/>
                  </a:lnTo>
                  <a:lnTo>
                    <a:pt x="9728035" y="2616200"/>
                  </a:lnTo>
                  <a:lnTo>
                    <a:pt x="9723412" y="2590800"/>
                  </a:lnTo>
                  <a:lnTo>
                    <a:pt x="9733775" y="2578112"/>
                  </a:lnTo>
                  <a:lnTo>
                    <a:pt x="9743834" y="2578112"/>
                  </a:lnTo>
                  <a:lnTo>
                    <a:pt x="9752355" y="2565400"/>
                  </a:lnTo>
                  <a:lnTo>
                    <a:pt x="9758134" y="2552700"/>
                  </a:lnTo>
                  <a:lnTo>
                    <a:pt x="9762630" y="2540000"/>
                  </a:lnTo>
                  <a:lnTo>
                    <a:pt x="9765449" y="2527300"/>
                  </a:lnTo>
                  <a:lnTo>
                    <a:pt x="9766757" y="2514600"/>
                  </a:lnTo>
                  <a:lnTo>
                    <a:pt x="9766694" y="2501912"/>
                  </a:lnTo>
                  <a:lnTo>
                    <a:pt x="9773717" y="2501912"/>
                  </a:lnTo>
                  <a:lnTo>
                    <a:pt x="9779673" y="2489200"/>
                  </a:lnTo>
                  <a:lnTo>
                    <a:pt x="9781032" y="2477084"/>
                  </a:lnTo>
                  <a:lnTo>
                    <a:pt x="9781095" y="2476525"/>
                  </a:lnTo>
                  <a:lnTo>
                    <a:pt x="9786950" y="2463800"/>
                  </a:lnTo>
                  <a:lnTo>
                    <a:pt x="9796666" y="2438400"/>
                  </a:lnTo>
                  <a:lnTo>
                    <a:pt x="9809289" y="2425725"/>
                  </a:lnTo>
                  <a:lnTo>
                    <a:pt x="9823717" y="2413000"/>
                  </a:lnTo>
                  <a:lnTo>
                    <a:pt x="9830105" y="2425725"/>
                  </a:lnTo>
                  <a:lnTo>
                    <a:pt x="9836226" y="2451100"/>
                  </a:lnTo>
                  <a:lnTo>
                    <a:pt x="9841954" y="2463800"/>
                  </a:lnTo>
                  <a:lnTo>
                    <a:pt x="9847237" y="2476525"/>
                  </a:lnTo>
                  <a:lnTo>
                    <a:pt x="9859721" y="2527300"/>
                  </a:lnTo>
                  <a:lnTo>
                    <a:pt x="9866871" y="2578112"/>
                  </a:lnTo>
                  <a:lnTo>
                    <a:pt x="9869729" y="2616200"/>
                  </a:lnTo>
                  <a:lnTo>
                    <a:pt x="9869729" y="1904212"/>
                  </a:lnTo>
                  <a:lnTo>
                    <a:pt x="9836379" y="1879600"/>
                  </a:lnTo>
                  <a:lnTo>
                    <a:pt x="9802076" y="1868106"/>
                  </a:lnTo>
                  <a:lnTo>
                    <a:pt x="9802076" y="2374900"/>
                  </a:lnTo>
                  <a:lnTo>
                    <a:pt x="9786290" y="2387600"/>
                  </a:lnTo>
                  <a:lnTo>
                    <a:pt x="9771151" y="2387600"/>
                  </a:lnTo>
                  <a:lnTo>
                    <a:pt x="9757207" y="2400300"/>
                  </a:lnTo>
                  <a:lnTo>
                    <a:pt x="9751670" y="2406091"/>
                  </a:lnTo>
                  <a:lnTo>
                    <a:pt x="9751670" y="2438400"/>
                  </a:lnTo>
                  <a:lnTo>
                    <a:pt x="9748799" y="2426906"/>
                  </a:lnTo>
                  <a:lnTo>
                    <a:pt x="9748698" y="2426500"/>
                  </a:lnTo>
                  <a:lnTo>
                    <a:pt x="9748571" y="2426004"/>
                  </a:lnTo>
                  <a:lnTo>
                    <a:pt x="9748190" y="2424836"/>
                  </a:lnTo>
                  <a:lnTo>
                    <a:pt x="9745180" y="2413000"/>
                  </a:lnTo>
                  <a:lnTo>
                    <a:pt x="9746564" y="2413000"/>
                  </a:lnTo>
                  <a:lnTo>
                    <a:pt x="9748279" y="2424836"/>
                  </a:lnTo>
                  <a:lnTo>
                    <a:pt x="9748418" y="2425395"/>
                  </a:lnTo>
                  <a:lnTo>
                    <a:pt x="9748507" y="2425725"/>
                  </a:lnTo>
                  <a:lnTo>
                    <a:pt x="9748571" y="2426004"/>
                  </a:lnTo>
                  <a:lnTo>
                    <a:pt x="9748622" y="2426195"/>
                  </a:lnTo>
                  <a:lnTo>
                    <a:pt x="9748850" y="2426500"/>
                  </a:lnTo>
                  <a:lnTo>
                    <a:pt x="9748736" y="2426004"/>
                  </a:lnTo>
                  <a:lnTo>
                    <a:pt x="9748672" y="2425725"/>
                  </a:lnTo>
                  <a:lnTo>
                    <a:pt x="9748863" y="2426208"/>
                  </a:lnTo>
                  <a:lnTo>
                    <a:pt x="9748850" y="2426500"/>
                  </a:lnTo>
                  <a:lnTo>
                    <a:pt x="9749041" y="2426957"/>
                  </a:lnTo>
                  <a:lnTo>
                    <a:pt x="9751670" y="2438400"/>
                  </a:lnTo>
                  <a:lnTo>
                    <a:pt x="9751670" y="2406091"/>
                  </a:lnTo>
                  <a:lnTo>
                    <a:pt x="9745116" y="2412923"/>
                  </a:lnTo>
                  <a:lnTo>
                    <a:pt x="9727336" y="2385758"/>
                  </a:lnTo>
                  <a:lnTo>
                    <a:pt x="9727336" y="2477084"/>
                  </a:lnTo>
                  <a:lnTo>
                    <a:pt x="9725228" y="2501912"/>
                  </a:lnTo>
                  <a:lnTo>
                    <a:pt x="9717748" y="2514600"/>
                  </a:lnTo>
                  <a:lnTo>
                    <a:pt x="9713684" y="2523337"/>
                  </a:lnTo>
                  <a:lnTo>
                    <a:pt x="9713684" y="2565400"/>
                  </a:lnTo>
                  <a:lnTo>
                    <a:pt x="9713087" y="2565400"/>
                  </a:lnTo>
                  <a:lnTo>
                    <a:pt x="9710725" y="2552700"/>
                  </a:lnTo>
                  <a:lnTo>
                    <a:pt x="9708083" y="2540000"/>
                  </a:lnTo>
                  <a:lnTo>
                    <a:pt x="9708680" y="2540000"/>
                  </a:lnTo>
                  <a:lnTo>
                    <a:pt x="9711220" y="2552700"/>
                  </a:lnTo>
                  <a:lnTo>
                    <a:pt x="9713684" y="2565400"/>
                  </a:lnTo>
                  <a:lnTo>
                    <a:pt x="9713684" y="2523337"/>
                  </a:lnTo>
                  <a:lnTo>
                    <a:pt x="9705924" y="2540000"/>
                  </a:lnTo>
                  <a:lnTo>
                    <a:pt x="9705429" y="2540000"/>
                  </a:lnTo>
                  <a:lnTo>
                    <a:pt x="9702648" y="2527300"/>
                  </a:lnTo>
                  <a:lnTo>
                    <a:pt x="9695015" y="2514600"/>
                  </a:lnTo>
                  <a:lnTo>
                    <a:pt x="9686112" y="2489200"/>
                  </a:lnTo>
                  <a:lnTo>
                    <a:pt x="9682747" y="2485021"/>
                  </a:lnTo>
                  <a:lnTo>
                    <a:pt x="9682747" y="2590800"/>
                  </a:lnTo>
                  <a:lnTo>
                    <a:pt x="9682467" y="2590800"/>
                  </a:lnTo>
                  <a:lnTo>
                    <a:pt x="9677844" y="2578430"/>
                  </a:lnTo>
                  <a:lnTo>
                    <a:pt x="9677730" y="2578112"/>
                  </a:lnTo>
                  <a:lnTo>
                    <a:pt x="9679813" y="2578112"/>
                  </a:lnTo>
                  <a:lnTo>
                    <a:pt x="9682747" y="2590800"/>
                  </a:lnTo>
                  <a:lnTo>
                    <a:pt x="9682747" y="2485021"/>
                  </a:lnTo>
                  <a:lnTo>
                    <a:pt x="9675914" y="2476525"/>
                  </a:lnTo>
                  <a:lnTo>
                    <a:pt x="9675736" y="2476144"/>
                  </a:lnTo>
                  <a:lnTo>
                    <a:pt x="9675736" y="2565400"/>
                  </a:lnTo>
                  <a:lnTo>
                    <a:pt x="9675216" y="2565400"/>
                  </a:lnTo>
                  <a:lnTo>
                    <a:pt x="9668231" y="2552700"/>
                  </a:lnTo>
                  <a:lnTo>
                    <a:pt x="9660522" y="2540000"/>
                  </a:lnTo>
                  <a:lnTo>
                    <a:pt x="9652825" y="2527300"/>
                  </a:lnTo>
                  <a:lnTo>
                    <a:pt x="9643783" y="2513711"/>
                  </a:lnTo>
                  <a:lnTo>
                    <a:pt x="9643783" y="2667000"/>
                  </a:lnTo>
                  <a:lnTo>
                    <a:pt x="9638055" y="2665387"/>
                  </a:lnTo>
                  <a:lnTo>
                    <a:pt x="9638055" y="2832100"/>
                  </a:lnTo>
                  <a:lnTo>
                    <a:pt x="9636176" y="2844800"/>
                  </a:lnTo>
                  <a:lnTo>
                    <a:pt x="9634258" y="2870200"/>
                  </a:lnTo>
                  <a:lnTo>
                    <a:pt x="9627464" y="2908300"/>
                  </a:lnTo>
                  <a:lnTo>
                    <a:pt x="9609760" y="2997200"/>
                  </a:lnTo>
                  <a:lnTo>
                    <a:pt x="9602127" y="3048000"/>
                  </a:lnTo>
                  <a:lnTo>
                    <a:pt x="9597517" y="3098800"/>
                  </a:lnTo>
                  <a:lnTo>
                    <a:pt x="9597568" y="3136900"/>
                  </a:lnTo>
                  <a:lnTo>
                    <a:pt x="9603930" y="3187700"/>
                  </a:lnTo>
                  <a:lnTo>
                    <a:pt x="9618269" y="3225800"/>
                  </a:lnTo>
                  <a:lnTo>
                    <a:pt x="9598571" y="3263900"/>
                  </a:lnTo>
                  <a:lnTo>
                    <a:pt x="9580423" y="3314700"/>
                  </a:lnTo>
                  <a:lnTo>
                    <a:pt x="9561919" y="3352800"/>
                  </a:lnTo>
                  <a:lnTo>
                    <a:pt x="9541154" y="3390900"/>
                  </a:lnTo>
                  <a:lnTo>
                    <a:pt x="9537675" y="3403600"/>
                  </a:lnTo>
                  <a:lnTo>
                    <a:pt x="9534017" y="3403600"/>
                  </a:lnTo>
                  <a:lnTo>
                    <a:pt x="9530321" y="3416300"/>
                  </a:lnTo>
                  <a:lnTo>
                    <a:pt x="9495752" y="3403600"/>
                  </a:lnTo>
                  <a:lnTo>
                    <a:pt x="9461449" y="3403600"/>
                  </a:lnTo>
                  <a:lnTo>
                    <a:pt x="9437027" y="3394494"/>
                  </a:lnTo>
                  <a:lnTo>
                    <a:pt x="9437027" y="3505200"/>
                  </a:lnTo>
                  <a:lnTo>
                    <a:pt x="9409252" y="3505200"/>
                  </a:lnTo>
                  <a:lnTo>
                    <a:pt x="9384259" y="3517900"/>
                  </a:lnTo>
                  <a:lnTo>
                    <a:pt x="9357525" y="3517900"/>
                  </a:lnTo>
                  <a:lnTo>
                    <a:pt x="9328963" y="3505200"/>
                  </a:lnTo>
                  <a:lnTo>
                    <a:pt x="9283522" y="3505200"/>
                  </a:lnTo>
                  <a:lnTo>
                    <a:pt x="9285554" y="3517900"/>
                  </a:lnTo>
                  <a:lnTo>
                    <a:pt x="9284551" y="3517900"/>
                  </a:lnTo>
                  <a:lnTo>
                    <a:pt x="9283522" y="3505200"/>
                  </a:lnTo>
                  <a:lnTo>
                    <a:pt x="9276677" y="3505200"/>
                  </a:lnTo>
                  <a:lnTo>
                    <a:pt x="9267723" y="3479800"/>
                  </a:lnTo>
                  <a:lnTo>
                    <a:pt x="9263380" y="3479800"/>
                  </a:lnTo>
                  <a:lnTo>
                    <a:pt x="9259278" y="3467100"/>
                  </a:lnTo>
                  <a:lnTo>
                    <a:pt x="9254871" y="3454400"/>
                  </a:lnTo>
                  <a:lnTo>
                    <a:pt x="9250794" y="3454400"/>
                  </a:lnTo>
                  <a:lnTo>
                    <a:pt x="9246984" y="3441700"/>
                  </a:lnTo>
                  <a:lnTo>
                    <a:pt x="9243390" y="3429000"/>
                  </a:lnTo>
                  <a:lnTo>
                    <a:pt x="9375318" y="3467100"/>
                  </a:lnTo>
                  <a:lnTo>
                    <a:pt x="9417837" y="3492500"/>
                  </a:lnTo>
                  <a:lnTo>
                    <a:pt x="9437027" y="3505200"/>
                  </a:lnTo>
                  <a:lnTo>
                    <a:pt x="9437027" y="3394494"/>
                  </a:lnTo>
                  <a:lnTo>
                    <a:pt x="9427426" y="3390900"/>
                  </a:lnTo>
                  <a:lnTo>
                    <a:pt x="9376613" y="3390900"/>
                  </a:lnTo>
                  <a:lnTo>
                    <a:pt x="9364142" y="3378200"/>
                  </a:lnTo>
                  <a:lnTo>
                    <a:pt x="9339212" y="3352800"/>
                  </a:lnTo>
                  <a:lnTo>
                    <a:pt x="9301658" y="3327400"/>
                  </a:lnTo>
                  <a:lnTo>
                    <a:pt x="9284792" y="3316071"/>
                  </a:lnTo>
                  <a:lnTo>
                    <a:pt x="9284792" y="3378200"/>
                  </a:lnTo>
                  <a:lnTo>
                    <a:pt x="9281122" y="3378200"/>
                  </a:lnTo>
                  <a:lnTo>
                    <a:pt x="9258262" y="3352800"/>
                  </a:lnTo>
                  <a:lnTo>
                    <a:pt x="9218663" y="3352800"/>
                  </a:lnTo>
                  <a:lnTo>
                    <a:pt x="9222588" y="3365500"/>
                  </a:lnTo>
                  <a:lnTo>
                    <a:pt x="9221673" y="3365500"/>
                  </a:lnTo>
                  <a:lnTo>
                    <a:pt x="9218219" y="3352800"/>
                  </a:lnTo>
                  <a:lnTo>
                    <a:pt x="9214599" y="3340100"/>
                  </a:lnTo>
                  <a:lnTo>
                    <a:pt x="9210751" y="3340100"/>
                  </a:lnTo>
                  <a:lnTo>
                    <a:pt x="9206573" y="3327400"/>
                  </a:lnTo>
                  <a:lnTo>
                    <a:pt x="9258262" y="3352800"/>
                  </a:lnTo>
                  <a:lnTo>
                    <a:pt x="9284792" y="3378200"/>
                  </a:lnTo>
                  <a:lnTo>
                    <a:pt x="9284792" y="3316071"/>
                  </a:lnTo>
                  <a:lnTo>
                    <a:pt x="9226105" y="3276600"/>
                  </a:lnTo>
                  <a:lnTo>
                    <a:pt x="9188069" y="3238500"/>
                  </a:lnTo>
                  <a:lnTo>
                    <a:pt x="9131719" y="3200400"/>
                  </a:lnTo>
                  <a:lnTo>
                    <a:pt x="9112618" y="3187700"/>
                  </a:lnTo>
                  <a:lnTo>
                    <a:pt x="9110434" y="3187700"/>
                  </a:lnTo>
                  <a:lnTo>
                    <a:pt x="9097226" y="3162300"/>
                  </a:lnTo>
                  <a:lnTo>
                    <a:pt x="9072804" y="3111500"/>
                  </a:lnTo>
                  <a:lnTo>
                    <a:pt x="9056891" y="3073400"/>
                  </a:lnTo>
                  <a:lnTo>
                    <a:pt x="9042768" y="3035300"/>
                  </a:lnTo>
                  <a:lnTo>
                    <a:pt x="9036863" y="3035300"/>
                  </a:lnTo>
                  <a:lnTo>
                    <a:pt x="9032494" y="3022600"/>
                  </a:lnTo>
                  <a:lnTo>
                    <a:pt x="9034285" y="2984500"/>
                  </a:lnTo>
                  <a:lnTo>
                    <a:pt x="9035834" y="2946400"/>
                  </a:lnTo>
                  <a:lnTo>
                    <a:pt x="9036164" y="2933700"/>
                  </a:lnTo>
                  <a:lnTo>
                    <a:pt x="9037193" y="2895600"/>
                  </a:lnTo>
                  <a:lnTo>
                    <a:pt x="9038387" y="2857500"/>
                  </a:lnTo>
                  <a:lnTo>
                    <a:pt x="9066847" y="2857500"/>
                  </a:lnTo>
                  <a:lnTo>
                    <a:pt x="9094114" y="2844800"/>
                  </a:lnTo>
                  <a:lnTo>
                    <a:pt x="9122131" y="2844800"/>
                  </a:lnTo>
                  <a:lnTo>
                    <a:pt x="9148153" y="2832100"/>
                  </a:lnTo>
                  <a:lnTo>
                    <a:pt x="9178950" y="2806700"/>
                  </a:lnTo>
                  <a:lnTo>
                    <a:pt x="9219171" y="2755900"/>
                  </a:lnTo>
                  <a:lnTo>
                    <a:pt x="9231630" y="2717800"/>
                  </a:lnTo>
                  <a:lnTo>
                    <a:pt x="9246718" y="2692400"/>
                  </a:lnTo>
                  <a:lnTo>
                    <a:pt x="9269793" y="2667139"/>
                  </a:lnTo>
                  <a:lnTo>
                    <a:pt x="9269793" y="2667000"/>
                  </a:lnTo>
                  <a:lnTo>
                    <a:pt x="9269793" y="2667139"/>
                  </a:lnTo>
                  <a:lnTo>
                    <a:pt x="9269705" y="2679700"/>
                  </a:lnTo>
                  <a:lnTo>
                    <a:pt x="9258376" y="2679700"/>
                  </a:lnTo>
                  <a:lnTo>
                    <a:pt x="9262897" y="2717800"/>
                  </a:lnTo>
                  <a:lnTo>
                    <a:pt x="9269641" y="2743200"/>
                  </a:lnTo>
                  <a:lnTo>
                    <a:pt x="9280919" y="2806700"/>
                  </a:lnTo>
                  <a:lnTo>
                    <a:pt x="9281871" y="2857500"/>
                  </a:lnTo>
                  <a:lnTo>
                    <a:pt x="9272930" y="2895600"/>
                  </a:lnTo>
                  <a:lnTo>
                    <a:pt x="9250985" y="2946400"/>
                  </a:lnTo>
                  <a:lnTo>
                    <a:pt x="9212897" y="2971800"/>
                  </a:lnTo>
                  <a:lnTo>
                    <a:pt x="9164117" y="2997200"/>
                  </a:lnTo>
                  <a:lnTo>
                    <a:pt x="9207475" y="2984500"/>
                  </a:lnTo>
                  <a:lnTo>
                    <a:pt x="9249372" y="2959100"/>
                  </a:lnTo>
                  <a:lnTo>
                    <a:pt x="9280169" y="2908300"/>
                  </a:lnTo>
                  <a:lnTo>
                    <a:pt x="9292349" y="2870200"/>
                  </a:lnTo>
                  <a:lnTo>
                    <a:pt x="9293898" y="2857500"/>
                  </a:lnTo>
                  <a:lnTo>
                    <a:pt x="9290787" y="2895600"/>
                  </a:lnTo>
                  <a:lnTo>
                    <a:pt x="9279471" y="2933700"/>
                  </a:lnTo>
                  <a:lnTo>
                    <a:pt x="9257982" y="2959100"/>
                  </a:lnTo>
                  <a:lnTo>
                    <a:pt x="9224366" y="2984500"/>
                  </a:lnTo>
                  <a:lnTo>
                    <a:pt x="9147734" y="3022600"/>
                  </a:lnTo>
                  <a:lnTo>
                    <a:pt x="9122943" y="3035300"/>
                  </a:lnTo>
                  <a:lnTo>
                    <a:pt x="9123616" y="3035300"/>
                  </a:lnTo>
                  <a:lnTo>
                    <a:pt x="9171394" y="3022600"/>
                  </a:lnTo>
                  <a:lnTo>
                    <a:pt x="9218943" y="2997200"/>
                  </a:lnTo>
                  <a:lnTo>
                    <a:pt x="9260827" y="2971800"/>
                  </a:lnTo>
                  <a:lnTo>
                    <a:pt x="9291625" y="2933700"/>
                  </a:lnTo>
                  <a:lnTo>
                    <a:pt x="9304795" y="2882900"/>
                  </a:lnTo>
                  <a:lnTo>
                    <a:pt x="9306039" y="2857500"/>
                  </a:lnTo>
                  <a:lnTo>
                    <a:pt x="9305011" y="2819400"/>
                  </a:lnTo>
                  <a:lnTo>
                    <a:pt x="9300223" y="2794000"/>
                  </a:lnTo>
                  <a:lnTo>
                    <a:pt x="9293276" y="2743200"/>
                  </a:lnTo>
                  <a:lnTo>
                    <a:pt x="9290101" y="2705100"/>
                  </a:lnTo>
                  <a:lnTo>
                    <a:pt x="9296565" y="2667139"/>
                  </a:lnTo>
                  <a:lnTo>
                    <a:pt x="9296578" y="2667000"/>
                  </a:lnTo>
                  <a:lnTo>
                    <a:pt x="9311424" y="2679700"/>
                  </a:lnTo>
                  <a:lnTo>
                    <a:pt x="9360662" y="2679700"/>
                  </a:lnTo>
                  <a:lnTo>
                    <a:pt x="9366860" y="2667139"/>
                  </a:lnTo>
                  <a:lnTo>
                    <a:pt x="9366923" y="2667000"/>
                  </a:lnTo>
                  <a:lnTo>
                    <a:pt x="9407944" y="2667000"/>
                  </a:lnTo>
                  <a:lnTo>
                    <a:pt x="9419336" y="2679700"/>
                  </a:lnTo>
                  <a:lnTo>
                    <a:pt x="9430728" y="2679700"/>
                  </a:lnTo>
                  <a:lnTo>
                    <a:pt x="9474467" y="2705100"/>
                  </a:lnTo>
                  <a:lnTo>
                    <a:pt x="9515602" y="2730500"/>
                  </a:lnTo>
                  <a:lnTo>
                    <a:pt x="9554604" y="2755900"/>
                  </a:lnTo>
                  <a:lnTo>
                    <a:pt x="9591967" y="2794000"/>
                  </a:lnTo>
                  <a:lnTo>
                    <a:pt x="9628200" y="2819400"/>
                  </a:lnTo>
                  <a:lnTo>
                    <a:pt x="9633712" y="2832100"/>
                  </a:lnTo>
                  <a:lnTo>
                    <a:pt x="9638055" y="2832100"/>
                  </a:lnTo>
                  <a:lnTo>
                    <a:pt x="9638055" y="2665387"/>
                  </a:lnTo>
                  <a:lnTo>
                    <a:pt x="9463494" y="2616200"/>
                  </a:lnTo>
                  <a:lnTo>
                    <a:pt x="9459455" y="2628900"/>
                  </a:lnTo>
                  <a:lnTo>
                    <a:pt x="9454375" y="2628900"/>
                  </a:lnTo>
                  <a:lnTo>
                    <a:pt x="9455772" y="2616200"/>
                  </a:lnTo>
                  <a:lnTo>
                    <a:pt x="9470898" y="2603500"/>
                  </a:lnTo>
                  <a:lnTo>
                    <a:pt x="9489173" y="2590800"/>
                  </a:lnTo>
                  <a:lnTo>
                    <a:pt x="9509709" y="2565400"/>
                  </a:lnTo>
                  <a:lnTo>
                    <a:pt x="9531617" y="2552700"/>
                  </a:lnTo>
                  <a:lnTo>
                    <a:pt x="9560928" y="2552700"/>
                  </a:lnTo>
                  <a:lnTo>
                    <a:pt x="9587268" y="2565400"/>
                  </a:lnTo>
                  <a:lnTo>
                    <a:pt x="9611881" y="2590800"/>
                  </a:lnTo>
                  <a:lnTo>
                    <a:pt x="9636011" y="2603500"/>
                  </a:lnTo>
                  <a:lnTo>
                    <a:pt x="9631426" y="2603500"/>
                  </a:lnTo>
                  <a:lnTo>
                    <a:pt x="9633801" y="2616200"/>
                  </a:lnTo>
                  <a:lnTo>
                    <a:pt x="9635922" y="2616200"/>
                  </a:lnTo>
                  <a:lnTo>
                    <a:pt x="9638563" y="2628900"/>
                  </a:lnTo>
                  <a:lnTo>
                    <a:pt x="9640697" y="2641600"/>
                  </a:lnTo>
                  <a:lnTo>
                    <a:pt x="9642411" y="2654300"/>
                  </a:lnTo>
                  <a:lnTo>
                    <a:pt x="9643783" y="2667000"/>
                  </a:lnTo>
                  <a:lnTo>
                    <a:pt x="9643783" y="2513711"/>
                  </a:lnTo>
                  <a:lnTo>
                    <a:pt x="9635934" y="2501912"/>
                  </a:lnTo>
                  <a:lnTo>
                    <a:pt x="9617418" y="2463800"/>
                  </a:lnTo>
                  <a:lnTo>
                    <a:pt x="9609887" y="2451100"/>
                  </a:lnTo>
                  <a:lnTo>
                    <a:pt x="9603918" y="2441422"/>
                  </a:lnTo>
                  <a:lnTo>
                    <a:pt x="9603918" y="2540000"/>
                  </a:lnTo>
                  <a:lnTo>
                    <a:pt x="9593999" y="2540000"/>
                  </a:lnTo>
                  <a:lnTo>
                    <a:pt x="9587801" y="2527300"/>
                  </a:lnTo>
                  <a:lnTo>
                    <a:pt x="9601276" y="2527300"/>
                  </a:lnTo>
                  <a:lnTo>
                    <a:pt x="9603918" y="2540000"/>
                  </a:lnTo>
                  <a:lnTo>
                    <a:pt x="9603918" y="2441422"/>
                  </a:lnTo>
                  <a:lnTo>
                    <a:pt x="9602064" y="2438400"/>
                  </a:lnTo>
                  <a:lnTo>
                    <a:pt x="9596882" y="2426195"/>
                  </a:lnTo>
                  <a:lnTo>
                    <a:pt x="9596806" y="2426004"/>
                  </a:lnTo>
                  <a:lnTo>
                    <a:pt x="9596679" y="2425725"/>
                  </a:lnTo>
                  <a:lnTo>
                    <a:pt x="9609468" y="2438400"/>
                  </a:lnTo>
                  <a:lnTo>
                    <a:pt x="9626854" y="2463800"/>
                  </a:lnTo>
                  <a:lnTo>
                    <a:pt x="9641662" y="2475890"/>
                  </a:lnTo>
                  <a:lnTo>
                    <a:pt x="9642437" y="2476525"/>
                  </a:lnTo>
                  <a:lnTo>
                    <a:pt x="9645599" y="2489200"/>
                  </a:lnTo>
                  <a:lnTo>
                    <a:pt x="9648685" y="2489200"/>
                  </a:lnTo>
                  <a:lnTo>
                    <a:pt x="9651670" y="2501912"/>
                  </a:lnTo>
                  <a:lnTo>
                    <a:pt x="9654502" y="2501912"/>
                  </a:lnTo>
                  <a:lnTo>
                    <a:pt x="9660649" y="2514600"/>
                  </a:lnTo>
                  <a:lnTo>
                    <a:pt x="9666122" y="2540000"/>
                  </a:lnTo>
                  <a:lnTo>
                    <a:pt x="9671101" y="2552700"/>
                  </a:lnTo>
                  <a:lnTo>
                    <a:pt x="9675736" y="2565400"/>
                  </a:lnTo>
                  <a:lnTo>
                    <a:pt x="9675736" y="2476144"/>
                  </a:lnTo>
                  <a:lnTo>
                    <a:pt x="9664395" y="2451328"/>
                  </a:lnTo>
                  <a:lnTo>
                    <a:pt x="9664294" y="2451100"/>
                  </a:lnTo>
                  <a:lnTo>
                    <a:pt x="9643034" y="2425725"/>
                  </a:lnTo>
                  <a:lnTo>
                    <a:pt x="9617164" y="2400300"/>
                  </a:lnTo>
                  <a:lnTo>
                    <a:pt x="9590253" y="2378011"/>
                  </a:lnTo>
                  <a:lnTo>
                    <a:pt x="9590253" y="2425725"/>
                  </a:lnTo>
                  <a:lnTo>
                    <a:pt x="9585515" y="2425725"/>
                  </a:lnTo>
                  <a:lnTo>
                    <a:pt x="9582823" y="2413000"/>
                  </a:lnTo>
                  <a:lnTo>
                    <a:pt x="9570529" y="2413000"/>
                  </a:lnTo>
                  <a:lnTo>
                    <a:pt x="9568917" y="2400300"/>
                  </a:lnTo>
                  <a:lnTo>
                    <a:pt x="9582823" y="2413000"/>
                  </a:lnTo>
                  <a:lnTo>
                    <a:pt x="9590253" y="2425725"/>
                  </a:lnTo>
                  <a:lnTo>
                    <a:pt x="9590253" y="2378011"/>
                  </a:lnTo>
                  <a:lnTo>
                    <a:pt x="9586506" y="2374900"/>
                  </a:lnTo>
                  <a:lnTo>
                    <a:pt x="9544977" y="2374900"/>
                  </a:lnTo>
                  <a:lnTo>
                    <a:pt x="9524098" y="2362314"/>
                  </a:lnTo>
                  <a:lnTo>
                    <a:pt x="9501429" y="2336800"/>
                  </a:lnTo>
                  <a:lnTo>
                    <a:pt x="9477032" y="2324100"/>
                  </a:lnTo>
                  <a:lnTo>
                    <a:pt x="9450972" y="2311400"/>
                  </a:lnTo>
                  <a:lnTo>
                    <a:pt x="9445053" y="2311400"/>
                  </a:lnTo>
                  <a:lnTo>
                    <a:pt x="9445219" y="2324100"/>
                  </a:lnTo>
                  <a:lnTo>
                    <a:pt x="9441751" y="2311400"/>
                  </a:lnTo>
                  <a:lnTo>
                    <a:pt x="9419755" y="2311400"/>
                  </a:lnTo>
                  <a:lnTo>
                    <a:pt x="9416885" y="2324100"/>
                  </a:lnTo>
                  <a:lnTo>
                    <a:pt x="9420631" y="2324100"/>
                  </a:lnTo>
                  <a:lnTo>
                    <a:pt x="9426346" y="2336800"/>
                  </a:lnTo>
                  <a:lnTo>
                    <a:pt x="9428162" y="2336800"/>
                  </a:lnTo>
                  <a:lnTo>
                    <a:pt x="9432074" y="2349500"/>
                  </a:lnTo>
                  <a:lnTo>
                    <a:pt x="9465805" y="2374900"/>
                  </a:lnTo>
                  <a:lnTo>
                    <a:pt x="9498838" y="2400300"/>
                  </a:lnTo>
                  <a:lnTo>
                    <a:pt x="9530512" y="2438400"/>
                  </a:lnTo>
                  <a:lnTo>
                    <a:pt x="9539859" y="2451100"/>
                  </a:lnTo>
                  <a:lnTo>
                    <a:pt x="9557334" y="2474811"/>
                  </a:lnTo>
                  <a:lnTo>
                    <a:pt x="9540392" y="2451100"/>
                  </a:lnTo>
                  <a:lnTo>
                    <a:pt x="9558566" y="2476500"/>
                  </a:lnTo>
                  <a:lnTo>
                    <a:pt x="9539859" y="2451100"/>
                  </a:lnTo>
                  <a:lnTo>
                    <a:pt x="9526511" y="2451100"/>
                  </a:lnTo>
                  <a:lnTo>
                    <a:pt x="9526511" y="2501912"/>
                  </a:lnTo>
                  <a:lnTo>
                    <a:pt x="9524390" y="2504211"/>
                  </a:lnTo>
                  <a:lnTo>
                    <a:pt x="9524390" y="2527300"/>
                  </a:lnTo>
                  <a:lnTo>
                    <a:pt x="9503893" y="2552700"/>
                  </a:lnTo>
                  <a:lnTo>
                    <a:pt x="9484385" y="2578112"/>
                  </a:lnTo>
                  <a:lnTo>
                    <a:pt x="9465716" y="2590800"/>
                  </a:lnTo>
                  <a:lnTo>
                    <a:pt x="9447644" y="2616200"/>
                  </a:lnTo>
                  <a:lnTo>
                    <a:pt x="9445257" y="2616200"/>
                  </a:lnTo>
                  <a:lnTo>
                    <a:pt x="9442336" y="2603500"/>
                  </a:lnTo>
                  <a:lnTo>
                    <a:pt x="9444304" y="2603500"/>
                  </a:lnTo>
                  <a:lnTo>
                    <a:pt x="9459430" y="2590800"/>
                  </a:lnTo>
                  <a:lnTo>
                    <a:pt x="9477705" y="2565400"/>
                  </a:lnTo>
                  <a:lnTo>
                    <a:pt x="9498241" y="2552700"/>
                  </a:lnTo>
                  <a:lnTo>
                    <a:pt x="9520123" y="2527300"/>
                  </a:lnTo>
                  <a:lnTo>
                    <a:pt x="9524390" y="2527300"/>
                  </a:lnTo>
                  <a:lnTo>
                    <a:pt x="9524390" y="2504211"/>
                  </a:lnTo>
                  <a:lnTo>
                    <a:pt x="9502965" y="2527300"/>
                  </a:lnTo>
                  <a:lnTo>
                    <a:pt x="9480867" y="2552700"/>
                  </a:lnTo>
                  <a:lnTo>
                    <a:pt x="9459874" y="2565400"/>
                  </a:lnTo>
                  <a:lnTo>
                    <a:pt x="9439707" y="2590800"/>
                  </a:lnTo>
                  <a:lnTo>
                    <a:pt x="9439427" y="2590800"/>
                  </a:lnTo>
                  <a:lnTo>
                    <a:pt x="9435198" y="2578430"/>
                  </a:lnTo>
                  <a:lnTo>
                    <a:pt x="9435097" y="2578112"/>
                  </a:lnTo>
                  <a:lnTo>
                    <a:pt x="9430626" y="2552700"/>
                  </a:lnTo>
                  <a:lnTo>
                    <a:pt x="9390863" y="2552700"/>
                  </a:lnTo>
                  <a:lnTo>
                    <a:pt x="9394444" y="2565400"/>
                  </a:lnTo>
                  <a:lnTo>
                    <a:pt x="9397086" y="2590800"/>
                  </a:lnTo>
                  <a:lnTo>
                    <a:pt x="9399422" y="2603500"/>
                  </a:lnTo>
                  <a:lnTo>
                    <a:pt x="9363481" y="2594876"/>
                  </a:lnTo>
                  <a:lnTo>
                    <a:pt x="9363481" y="2667000"/>
                  </a:lnTo>
                  <a:lnTo>
                    <a:pt x="9300820" y="2667000"/>
                  </a:lnTo>
                  <a:lnTo>
                    <a:pt x="9303169" y="2654300"/>
                  </a:lnTo>
                  <a:lnTo>
                    <a:pt x="9352572" y="2654300"/>
                  </a:lnTo>
                  <a:lnTo>
                    <a:pt x="9363481" y="2667000"/>
                  </a:lnTo>
                  <a:lnTo>
                    <a:pt x="9363481" y="2594876"/>
                  </a:lnTo>
                  <a:lnTo>
                    <a:pt x="9346540" y="2590800"/>
                  </a:lnTo>
                  <a:lnTo>
                    <a:pt x="9292806" y="2590800"/>
                  </a:lnTo>
                  <a:lnTo>
                    <a:pt x="9239085" y="2578112"/>
                  </a:lnTo>
                  <a:lnTo>
                    <a:pt x="9186050" y="2590800"/>
                  </a:lnTo>
                  <a:lnTo>
                    <a:pt x="9179827" y="2590800"/>
                  </a:lnTo>
                  <a:lnTo>
                    <a:pt x="9173515" y="2578112"/>
                  </a:lnTo>
                  <a:lnTo>
                    <a:pt x="9171254" y="2578112"/>
                  </a:lnTo>
                  <a:lnTo>
                    <a:pt x="9176207" y="2590800"/>
                  </a:lnTo>
                  <a:lnTo>
                    <a:pt x="9150185" y="2590800"/>
                  </a:lnTo>
                  <a:lnTo>
                    <a:pt x="9120022" y="2603500"/>
                  </a:lnTo>
                  <a:lnTo>
                    <a:pt x="9090825" y="2616200"/>
                  </a:lnTo>
                  <a:lnTo>
                    <a:pt x="9062707" y="2628900"/>
                  </a:lnTo>
                  <a:lnTo>
                    <a:pt x="9060155" y="2628900"/>
                  </a:lnTo>
                  <a:lnTo>
                    <a:pt x="9060307" y="2641600"/>
                  </a:lnTo>
                  <a:lnTo>
                    <a:pt x="9043759" y="2641600"/>
                  </a:lnTo>
                  <a:lnTo>
                    <a:pt x="9041511" y="2654300"/>
                  </a:lnTo>
                  <a:lnTo>
                    <a:pt x="9042451" y="2654300"/>
                  </a:lnTo>
                  <a:lnTo>
                    <a:pt x="9043454" y="2667000"/>
                  </a:lnTo>
                  <a:lnTo>
                    <a:pt x="9054414" y="2667000"/>
                  </a:lnTo>
                  <a:lnTo>
                    <a:pt x="9054300" y="2679700"/>
                  </a:lnTo>
                  <a:lnTo>
                    <a:pt x="9065870" y="2679700"/>
                  </a:lnTo>
                  <a:lnTo>
                    <a:pt x="9109240" y="2667000"/>
                  </a:lnTo>
                  <a:lnTo>
                    <a:pt x="9153334" y="2667000"/>
                  </a:lnTo>
                  <a:lnTo>
                    <a:pt x="9197911" y="2654300"/>
                  </a:lnTo>
                  <a:lnTo>
                    <a:pt x="9207487" y="2654300"/>
                  </a:lnTo>
                  <a:lnTo>
                    <a:pt x="9204160" y="2667000"/>
                  </a:lnTo>
                  <a:lnTo>
                    <a:pt x="9202560" y="2667000"/>
                  </a:lnTo>
                  <a:lnTo>
                    <a:pt x="9182633" y="2705100"/>
                  </a:lnTo>
                  <a:lnTo>
                    <a:pt x="9165044" y="2743200"/>
                  </a:lnTo>
                  <a:lnTo>
                    <a:pt x="9140977" y="2768600"/>
                  </a:lnTo>
                  <a:lnTo>
                    <a:pt x="9101658" y="2794000"/>
                  </a:lnTo>
                  <a:lnTo>
                    <a:pt x="9087244" y="2806700"/>
                  </a:lnTo>
                  <a:lnTo>
                    <a:pt x="9041447" y="2806700"/>
                  </a:lnTo>
                  <a:lnTo>
                    <a:pt x="9041270" y="2819400"/>
                  </a:lnTo>
                  <a:lnTo>
                    <a:pt x="9040965" y="2832100"/>
                  </a:lnTo>
                  <a:lnTo>
                    <a:pt x="9039009" y="2832100"/>
                  </a:lnTo>
                  <a:lnTo>
                    <a:pt x="9039784" y="2806700"/>
                  </a:lnTo>
                  <a:lnTo>
                    <a:pt x="9040012" y="2794000"/>
                  </a:lnTo>
                  <a:lnTo>
                    <a:pt x="9041270" y="2743200"/>
                  </a:lnTo>
                  <a:lnTo>
                    <a:pt x="9041346" y="2730500"/>
                  </a:lnTo>
                  <a:lnTo>
                    <a:pt x="9041422" y="2717800"/>
                  </a:lnTo>
                  <a:lnTo>
                    <a:pt x="9041498" y="2705100"/>
                  </a:lnTo>
                  <a:lnTo>
                    <a:pt x="9041562" y="2692400"/>
                  </a:lnTo>
                  <a:lnTo>
                    <a:pt x="9041638" y="2679700"/>
                  </a:lnTo>
                  <a:lnTo>
                    <a:pt x="9039060" y="2628900"/>
                  </a:lnTo>
                  <a:lnTo>
                    <a:pt x="9031732" y="2578430"/>
                  </a:lnTo>
                  <a:lnTo>
                    <a:pt x="9031694" y="2578112"/>
                  </a:lnTo>
                  <a:lnTo>
                    <a:pt x="9017381" y="2527300"/>
                  </a:lnTo>
                  <a:lnTo>
                    <a:pt x="9006878" y="2501912"/>
                  </a:lnTo>
                  <a:lnTo>
                    <a:pt x="8994927" y="2477084"/>
                  </a:lnTo>
                  <a:lnTo>
                    <a:pt x="8994661" y="2476525"/>
                  </a:lnTo>
                  <a:lnTo>
                    <a:pt x="8994013" y="2475344"/>
                  </a:lnTo>
                  <a:lnTo>
                    <a:pt x="8994013" y="2933700"/>
                  </a:lnTo>
                  <a:lnTo>
                    <a:pt x="8987980" y="2909532"/>
                  </a:lnTo>
                  <a:lnTo>
                    <a:pt x="8987980" y="3302000"/>
                  </a:lnTo>
                  <a:lnTo>
                    <a:pt x="8987815" y="3314700"/>
                  </a:lnTo>
                  <a:lnTo>
                    <a:pt x="8987561" y="3327400"/>
                  </a:lnTo>
                  <a:lnTo>
                    <a:pt x="8987295" y="3340100"/>
                  </a:lnTo>
                  <a:lnTo>
                    <a:pt x="8985834" y="3340912"/>
                  </a:lnTo>
                  <a:lnTo>
                    <a:pt x="8985834" y="3429000"/>
                  </a:lnTo>
                  <a:lnTo>
                    <a:pt x="8985809" y="3441700"/>
                  </a:lnTo>
                  <a:lnTo>
                    <a:pt x="8985212" y="3429000"/>
                  </a:lnTo>
                  <a:lnTo>
                    <a:pt x="8985834" y="3429000"/>
                  </a:lnTo>
                  <a:lnTo>
                    <a:pt x="8985834" y="3340912"/>
                  </a:lnTo>
                  <a:lnTo>
                    <a:pt x="8981694" y="3343211"/>
                  </a:lnTo>
                  <a:lnTo>
                    <a:pt x="8981694" y="3429000"/>
                  </a:lnTo>
                  <a:lnTo>
                    <a:pt x="8979357" y="3441700"/>
                  </a:lnTo>
                  <a:lnTo>
                    <a:pt x="8976030" y="3441700"/>
                  </a:lnTo>
                  <a:lnTo>
                    <a:pt x="8975014" y="3429000"/>
                  </a:lnTo>
                  <a:lnTo>
                    <a:pt x="8981694" y="3429000"/>
                  </a:lnTo>
                  <a:lnTo>
                    <a:pt x="8981694" y="3343211"/>
                  </a:lnTo>
                  <a:lnTo>
                    <a:pt x="8964435" y="3352800"/>
                  </a:lnTo>
                  <a:lnTo>
                    <a:pt x="8942349" y="3365500"/>
                  </a:lnTo>
                  <a:lnTo>
                    <a:pt x="8921039" y="3365500"/>
                  </a:lnTo>
                  <a:lnTo>
                    <a:pt x="8900503" y="3378200"/>
                  </a:lnTo>
                  <a:lnTo>
                    <a:pt x="8867076" y="3378200"/>
                  </a:lnTo>
                  <a:lnTo>
                    <a:pt x="8856269" y="3373856"/>
                  </a:lnTo>
                  <a:lnTo>
                    <a:pt x="8856269" y="3441700"/>
                  </a:lnTo>
                  <a:lnTo>
                    <a:pt x="8846388" y="3441700"/>
                  </a:lnTo>
                  <a:lnTo>
                    <a:pt x="8847582" y="3429000"/>
                  </a:lnTo>
                  <a:lnTo>
                    <a:pt x="8852357" y="3429000"/>
                  </a:lnTo>
                  <a:lnTo>
                    <a:pt x="8856269" y="3441700"/>
                  </a:lnTo>
                  <a:lnTo>
                    <a:pt x="8856269" y="3373856"/>
                  </a:lnTo>
                  <a:lnTo>
                    <a:pt x="8835504" y="3365500"/>
                  </a:lnTo>
                  <a:lnTo>
                    <a:pt x="8823033" y="3354590"/>
                  </a:lnTo>
                  <a:lnTo>
                    <a:pt x="8823033" y="3454400"/>
                  </a:lnTo>
                  <a:lnTo>
                    <a:pt x="8810930" y="3467100"/>
                  </a:lnTo>
                  <a:lnTo>
                    <a:pt x="8800694" y="3467100"/>
                  </a:lnTo>
                  <a:lnTo>
                    <a:pt x="8823033" y="3454400"/>
                  </a:lnTo>
                  <a:lnTo>
                    <a:pt x="8823033" y="3354590"/>
                  </a:lnTo>
                  <a:lnTo>
                    <a:pt x="8806472" y="3340100"/>
                  </a:lnTo>
                  <a:lnTo>
                    <a:pt x="8797252" y="3331032"/>
                  </a:lnTo>
                  <a:lnTo>
                    <a:pt x="8797252" y="3403600"/>
                  </a:lnTo>
                  <a:lnTo>
                    <a:pt x="8780755" y="3403600"/>
                  </a:lnTo>
                  <a:lnTo>
                    <a:pt x="8770239" y="3416300"/>
                  </a:lnTo>
                  <a:lnTo>
                    <a:pt x="8759546" y="3416300"/>
                  </a:lnTo>
                  <a:lnTo>
                    <a:pt x="8748128" y="3429000"/>
                  </a:lnTo>
                  <a:lnTo>
                    <a:pt x="8710016" y="3441700"/>
                  </a:lnTo>
                  <a:lnTo>
                    <a:pt x="8670290" y="3454400"/>
                  </a:lnTo>
                  <a:lnTo>
                    <a:pt x="8632126" y="3441700"/>
                  </a:lnTo>
                  <a:lnTo>
                    <a:pt x="8598751" y="3416300"/>
                  </a:lnTo>
                  <a:lnTo>
                    <a:pt x="8593087" y="3416300"/>
                  </a:lnTo>
                  <a:lnTo>
                    <a:pt x="8587613" y="3403600"/>
                  </a:lnTo>
                  <a:lnTo>
                    <a:pt x="8577072" y="3390900"/>
                  </a:lnTo>
                  <a:lnTo>
                    <a:pt x="8655812" y="3390900"/>
                  </a:lnTo>
                  <a:lnTo>
                    <a:pt x="8682876" y="3378200"/>
                  </a:lnTo>
                  <a:lnTo>
                    <a:pt x="8699563" y="3365500"/>
                  </a:lnTo>
                  <a:lnTo>
                    <a:pt x="8746261" y="3327400"/>
                  </a:lnTo>
                  <a:lnTo>
                    <a:pt x="8746414" y="3327400"/>
                  </a:lnTo>
                  <a:lnTo>
                    <a:pt x="8749322" y="3340100"/>
                  </a:lnTo>
                  <a:lnTo>
                    <a:pt x="8752383" y="3340100"/>
                  </a:lnTo>
                  <a:lnTo>
                    <a:pt x="8757577" y="3352800"/>
                  </a:lnTo>
                  <a:lnTo>
                    <a:pt x="8762009" y="3352800"/>
                  </a:lnTo>
                  <a:lnTo>
                    <a:pt x="8763648" y="3365500"/>
                  </a:lnTo>
                  <a:lnTo>
                    <a:pt x="8766950" y="3365500"/>
                  </a:lnTo>
                  <a:lnTo>
                    <a:pt x="8776221" y="3378200"/>
                  </a:lnTo>
                  <a:lnTo>
                    <a:pt x="8786292" y="3390900"/>
                  </a:lnTo>
                  <a:lnTo>
                    <a:pt x="8797252" y="3403600"/>
                  </a:lnTo>
                  <a:lnTo>
                    <a:pt x="8797252" y="3331032"/>
                  </a:lnTo>
                  <a:lnTo>
                    <a:pt x="8780653" y="3314700"/>
                  </a:lnTo>
                  <a:lnTo>
                    <a:pt x="8779408" y="3314700"/>
                  </a:lnTo>
                  <a:lnTo>
                    <a:pt x="8783625" y="3327400"/>
                  </a:lnTo>
                  <a:lnTo>
                    <a:pt x="8780831" y="3327400"/>
                  </a:lnTo>
                  <a:lnTo>
                    <a:pt x="8778138" y="3314700"/>
                  </a:lnTo>
                  <a:lnTo>
                    <a:pt x="8775484" y="3314700"/>
                  </a:lnTo>
                  <a:lnTo>
                    <a:pt x="8797087" y="3302000"/>
                  </a:lnTo>
                  <a:lnTo>
                    <a:pt x="8819121" y="3302000"/>
                  </a:lnTo>
                  <a:lnTo>
                    <a:pt x="8841105" y="3289300"/>
                  </a:lnTo>
                  <a:lnTo>
                    <a:pt x="8862568" y="3289300"/>
                  </a:lnTo>
                  <a:lnTo>
                    <a:pt x="8909533" y="3263900"/>
                  </a:lnTo>
                  <a:lnTo>
                    <a:pt x="8942680" y="3225800"/>
                  </a:lnTo>
                  <a:lnTo>
                    <a:pt x="8946350" y="3213100"/>
                  </a:lnTo>
                  <a:lnTo>
                    <a:pt x="8945753" y="3200400"/>
                  </a:lnTo>
                  <a:lnTo>
                    <a:pt x="8940978" y="3187700"/>
                  </a:lnTo>
                  <a:lnTo>
                    <a:pt x="8932075" y="3175000"/>
                  </a:lnTo>
                  <a:lnTo>
                    <a:pt x="8930424" y="3175000"/>
                  </a:lnTo>
                  <a:lnTo>
                    <a:pt x="8929383" y="3162300"/>
                  </a:lnTo>
                  <a:lnTo>
                    <a:pt x="8944585" y="3175000"/>
                  </a:lnTo>
                  <a:lnTo>
                    <a:pt x="8960891" y="3175000"/>
                  </a:lnTo>
                  <a:lnTo>
                    <a:pt x="8976919" y="3187700"/>
                  </a:lnTo>
                  <a:lnTo>
                    <a:pt x="8982812" y="3187700"/>
                  </a:lnTo>
                  <a:lnTo>
                    <a:pt x="8985072" y="3213100"/>
                  </a:lnTo>
                  <a:lnTo>
                    <a:pt x="8986698" y="3238500"/>
                  </a:lnTo>
                  <a:lnTo>
                    <a:pt x="8987803" y="3263900"/>
                  </a:lnTo>
                  <a:lnTo>
                    <a:pt x="8987866" y="3276600"/>
                  </a:lnTo>
                  <a:lnTo>
                    <a:pt x="8987980" y="3302000"/>
                  </a:lnTo>
                  <a:lnTo>
                    <a:pt x="8987980" y="2909532"/>
                  </a:lnTo>
                  <a:lnTo>
                    <a:pt x="8987676" y="2908300"/>
                  </a:lnTo>
                  <a:lnTo>
                    <a:pt x="8988349" y="2908300"/>
                  </a:lnTo>
                  <a:lnTo>
                    <a:pt x="8991206" y="2921000"/>
                  </a:lnTo>
                  <a:lnTo>
                    <a:pt x="8994000" y="2921000"/>
                  </a:lnTo>
                  <a:lnTo>
                    <a:pt x="8994013" y="2933700"/>
                  </a:lnTo>
                  <a:lnTo>
                    <a:pt x="8994013" y="2475344"/>
                  </a:lnTo>
                  <a:lnTo>
                    <a:pt x="8982443" y="2454046"/>
                  </a:lnTo>
                  <a:lnTo>
                    <a:pt x="8982443" y="2895600"/>
                  </a:lnTo>
                  <a:lnTo>
                    <a:pt x="8980970" y="2895600"/>
                  </a:lnTo>
                  <a:lnTo>
                    <a:pt x="8973934" y="2882900"/>
                  </a:lnTo>
                  <a:lnTo>
                    <a:pt x="8966530" y="2857500"/>
                  </a:lnTo>
                  <a:lnTo>
                    <a:pt x="8982164" y="2857500"/>
                  </a:lnTo>
                  <a:lnTo>
                    <a:pt x="8982253" y="2870200"/>
                  </a:lnTo>
                  <a:lnTo>
                    <a:pt x="8982354" y="2882900"/>
                  </a:lnTo>
                  <a:lnTo>
                    <a:pt x="8982443" y="2895600"/>
                  </a:lnTo>
                  <a:lnTo>
                    <a:pt x="8982443" y="2454046"/>
                  </a:lnTo>
                  <a:lnTo>
                    <a:pt x="8981910" y="2453068"/>
                  </a:lnTo>
                  <a:lnTo>
                    <a:pt x="8981910" y="2730500"/>
                  </a:lnTo>
                  <a:lnTo>
                    <a:pt x="8981783" y="2743200"/>
                  </a:lnTo>
                  <a:lnTo>
                    <a:pt x="8981745" y="2819400"/>
                  </a:lnTo>
                  <a:lnTo>
                    <a:pt x="8947467" y="2819400"/>
                  </a:lnTo>
                  <a:lnTo>
                    <a:pt x="8950884" y="2832100"/>
                  </a:lnTo>
                  <a:lnTo>
                    <a:pt x="8954237" y="2832100"/>
                  </a:lnTo>
                  <a:lnTo>
                    <a:pt x="8957564" y="2844800"/>
                  </a:lnTo>
                  <a:lnTo>
                    <a:pt x="8948903" y="2832100"/>
                  </a:lnTo>
                  <a:lnTo>
                    <a:pt x="8940152" y="2806700"/>
                  </a:lnTo>
                  <a:lnTo>
                    <a:pt x="8930996" y="2794000"/>
                  </a:lnTo>
                  <a:lnTo>
                    <a:pt x="8921445" y="2781300"/>
                  </a:lnTo>
                  <a:lnTo>
                    <a:pt x="8915095" y="2768600"/>
                  </a:lnTo>
                  <a:lnTo>
                    <a:pt x="8908580" y="2755900"/>
                  </a:lnTo>
                  <a:lnTo>
                    <a:pt x="8901874" y="2755900"/>
                  </a:lnTo>
                  <a:lnTo>
                    <a:pt x="8894953" y="2743200"/>
                  </a:lnTo>
                  <a:lnTo>
                    <a:pt x="8891499" y="2743200"/>
                  </a:lnTo>
                  <a:lnTo>
                    <a:pt x="8907501" y="2730500"/>
                  </a:lnTo>
                  <a:lnTo>
                    <a:pt x="8922080" y="2705100"/>
                  </a:lnTo>
                  <a:lnTo>
                    <a:pt x="8935136" y="2692400"/>
                  </a:lnTo>
                  <a:lnTo>
                    <a:pt x="8946477" y="2667139"/>
                  </a:lnTo>
                  <a:lnTo>
                    <a:pt x="8956586" y="2641600"/>
                  </a:lnTo>
                  <a:lnTo>
                    <a:pt x="8963965" y="2628900"/>
                  </a:lnTo>
                  <a:lnTo>
                    <a:pt x="8966670" y="2603500"/>
                  </a:lnTo>
                  <a:lnTo>
                    <a:pt x="8962644" y="2578430"/>
                  </a:lnTo>
                  <a:lnTo>
                    <a:pt x="8962593" y="2578112"/>
                  </a:lnTo>
                  <a:lnTo>
                    <a:pt x="8959837" y="2565400"/>
                  </a:lnTo>
                  <a:lnTo>
                    <a:pt x="8955240" y="2565400"/>
                  </a:lnTo>
                  <a:lnTo>
                    <a:pt x="8949715" y="2552700"/>
                  </a:lnTo>
                  <a:lnTo>
                    <a:pt x="8943251" y="2552700"/>
                  </a:lnTo>
                  <a:lnTo>
                    <a:pt x="8949004" y="2540000"/>
                  </a:lnTo>
                  <a:lnTo>
                    <a:pt x="8953398" y="2527300"/>
                  </a:lnTo>
                  <a:lnTo>
                    <a:pt x="8956319" y="2527300"/>
                  </a:lnTo>
                  <a:lnTo>
                    <a:pt x="8957564" y="2514600"/>
                  </a:lnTo>
                  <a:lnTo>
                    <a:pt x="8959202" y="2514600"/>
                  </a:lnTo>
                  <a:lnTo>
                    <a:pt x="8958961" y="2527300"/>
                  </a:lnTo>
                  <a:lnTo>
                    <a:pt x="8957716" y="2527300"/>
                  </a:lnTo>
                  <a:lnTo>
                    <a:pt x="8969921" y="2578112"/>
                  </a:lnTo>
                  <a:lnTo>
                    <a:pt x="8977427" y="2628900"/>
                  </a:lnTo>
                  <a:lnTo>
                    <a:pt x="8981122" y="2667000"/>
                  </a:lnTo>
                  <a:lnTo>
                    <a:pt x="8981910" y="2730500"/>
                  </a:lnTo>
                  <a:lnTo>
                    <a:pt x="8981910" y="2453068"/>
                  </a:lnTo>
                  <a:lnTo>
                    <a:pt x="8980970" y="2451328"/>
                  </a:lnTo>
                  <a:lnTo>
                    <a:pt x="8973248" y="2438400"/>
                  </a:lnTo>
                  <a:lnTo>
                    <a:pt x="8965692" y="2425725"/>
                  </a:lnTo>
                  <a:lnTo>
                    <a:pt x="8960942" y="2425725"/>
                  </a:lnTo>
                  <a:lnTo>
                    <a:pt x="8958466" y="2413000"/>
                  </a:lnTo>
                  <a:lnTo>
                    <a:pt x="9025128" y="2413000"/>
                  </a:lnTo>
                  <a:lnTo>
                    <a:pt x="9058961" y="2425725"/>
                  </a:lnTo>
                  <a:lnTo>
                    <a:pt x="9093340" y="2451100"/>
                  </a:lnTo>
                  <a:lnTo>
                    <a:pt x="9139796" y="2476525"/>
                  </a:lnTo>
                  <a:lnTo>
                    <a:pt x="9163977" y="2476525"/>
                  </a:lnTo>
                  <a:lnTo>
                    <a:pt x="9189618" y="2489200"/>
                  </a:lnTo>
                  <a:lnTo>
                    <a:pt x="9266136" y="2489200"/>
                  </a:lnTo>
                  <a:lnTo>
                    <a:pt x="9304223" y="2501912"/>
                  </a:lnTo>
                  <a:lnTo>
                    <a:pt x="9341028" y="2501912"/>
                  </a:lnTo>
                  <a:lnTo>
                    <a:pt x="9359494" y="2514600"/>
                  </a:lnTo>
                  <a:lnTo>
                    <a:pt x="9374048" y="2527300"/>
                  </a:lnTo>
                  <a:lnTo>
                    <a:pt x="9385160" y="2540000"/>
                  </a:lnTo>
                  <a:lnTo>
                    <a:pt x="9421863" y="2540000"/>
                  </a:lnTo>
                  <a:lnTo>
                    <a:pt x="9419006" y="2527300"/>
                  </a:lnTo>
                  <a:lnTo>
                    <a:pt x="9414078" y="2527300"/>
                  </a:lnTo>
                  <a:lnTo>
                    <a:pt x="9411995" y="2514600"/>
                  </a:lnTo>
                  <a:lnTo>
                    <a:pt x="9464523" y="2514600"/>
                  </a:lnTo>
                  <a:lnTo>
                    <a:pt x="9496679" y="2501912"/>
                  </a:lnTo>
                  <a:lnTo>
                    <a:pt x="9526511" y="2501912"/>
                  </a:lnTo>
                  <a:lnTo>
                    <a:pt x="9526511" y="2451100"/>
                  </a:lnTo>
                  <a:lnTo>
                    <a:pt x="9467621" y="2451100"/>
                  </a:lnTo>
                  <a:lnTo>
                    <a:pt x="9432988" y="2463800"/>
                  </a:lnTo>
                  <a:lnTo>
                    <a:pt x="9399448" y="2463800"/>
                  </a:lnTo>
                  <a:lnTo>
                    <a:pt x="9365272" y="2451328"/>
                  </a:lnTo>
                  <a:lnTo>
                    <a:pt x="9366415" y="2463800"/>
                  </a:lnTo>
                  <a:lnTo>
                    <a:pt x="9365234" y="2451328"/>
                  </a:lnTo>
                  <a:lnTo>
                    <a:pt x="9364662" y="2451100"/>
                  </a:lnTo>
                  <a:lnTo>
                    <a:pt x="9362834" y="2451100"/>
                  </a:lnTo>
                  <a:lnTo>
                    <a:pt x="9351264" y="2425725"/>
                  </a:lnTo>
                  <a:lnTo>
                    <a:pt x="9345079" y="2374900"/>
                  </a:lnTo>
                  <a:lnTo>
                    <a:pt x="9337815" y="2324100"/>
                  </a:lnTo>
                  <a:lnTo>
                    <a:pt x="9317152" y="2286000"/>
                  </a:lnTo>
                  <a:lnTo>
                    <a:pt x="9313621" y="2273300"/>
                  </a:lnTo>
                  <a:lnTo>
                    <a:pt x="9309583" y="2273300"/>
                  </a:lnTo>
                  <a:lnTo>
                    <a:pt x="9304972" y="2260600"/>
                  </a:lnTo>
                  <a:lnTo>
                    <a:pt x="9299677" y="2260600"/>
                  </a:lnTo>
                  <a:lnTo>
                    <a:pt x="9294279" y="2247900"/>
                  </a:lnTo>
                  <a:lnTo>
                    <a:pt x="9282747" y="2247900"/>
                  </a:lnTo>
                  <a:lnTo>
                    <a:pt x="9276702" y="2235200"/>
                  </a:lnTo>
                  <a:lnTo>
                    <a:pt x="9306992" y="2235200"/>
                  </a:lnTo>
                  <a:lnTo>
                    <a:pt x="9340736" y="2247900"/>
                  </a:lnTo>
                  <a:lnTo>
                    <a:pt x="9374505" y="2235200"/>
                  </a:lnTo>
                  <a:lnTo>
                    <a:pt x="9398025" y="2235200"/>
                  </a:lnTo>
                  <a:lnTo>
                    <a:pt x="9421050" y="2222500"/>
                  </a:lnTo>
                  <a:lnTo>
                    <a:pt x="9458668" y="2197100"/>
                  </a:lnTo>
                  <a:lnTo>
                    <a:pt x="9473387" y="2134171"/>
                  </a:lnTo>
                  <a:lnTo>
                    <a:pt x="9473438" y="2133638"/>
                  </a:lnTo>
                  <a:lnTo>
                    <a:pt x="9478810" y="2108200"/>
                  </a:lnTo>
                  <a:lnTo>
                    <a:pt x="9494672" y="2082800"/>
                  </a:lnTo>
                  <a:lnTo>
                    <a:pt x="9498724" y="2082800"/>
                  </a:lnTo>
                  <a:lnTo>
                    <a:pt x="9499981" y="2070100"/>
                  </a:lnTo>
                  <a:lnTo>
                    <a:pt x="9498914" y="2070100"/>
                  </a:lnTo>
                  <a:lnTo>
                    <a:pt x="9495980" y="2057400"/>
                  </a:lnTo>
                  <a:lnTo>
                    <a:pt x="9511462" y="2070100"/>
                  </a:lnTo>
                  <a:lnTo>
                    <a:pt x="9541535" y="2070100"/>
                  </a:lnTo>
                  <a:lnTo>
                    <a:pt x="9555988" y="2082800"/>
                  </a:lnTo>
                  <a:lnTo>
                    <a:pt x="9574428" y="2095500"/>
                  </a:lnTo>
                  <a:lnTo>
                    <a:pt x="9589795" y="2108200"/>
                  </a:lnTo>
                  <a:lnTo>
                    <a:pt x="9602394" y="2120900"/>
                  </a:lnTo>
                  <a:lnTo>
                    <a:pt x="9606763" y="2120900"/>
                  </a:lnTo>
                  <a:lnTo>
                    <a:pt x="9610103" y="2133638"/>
                  </a:lnTo>
                  <a:lnTo>
                    <a:pt x="9609455" y="2120900"/>
                  </a:lnTo>
                  <a:lnTo>
                    <a:pt x="9612566" y="2133638"/>
                  </a:lnTo>
                  <a:lnTo>
                    <a:pt x="9610217" y="2133638"/>
                  </a:lnTo>
                  <a:lnTo>
                    <a:pt x="9610242" y="2134171"/>
                  </a:lnTo>
                  <a:lnTo>
                    <a:pt x="9613430" y="2146300"/>
                  </a:lnTo>
                  <a:lnTo>
                    <a:pt x="9619513" y="2159000"/>
                  </a:lnTo>
                  <a:lnTo>
                    <a:pt x="9623755" y="2184400"/>
                  </a:lnTo>
                  <a:lnTo>
                    <a:pt x="9629889" y="2235200"/>
                  </a:lnTo>
                  <a:lnTo>
                    <a:pt x="9642094" y="2286000"/>
                  </a:lnTo>
                  <a:lnTo>
                    <a:pt x="9671177" y="2349500"/>
                  </a:lnTo>
                  <a:lnTo>
                    <a:pt x="9691548" y="2374900"/>
                  </a:lnTo>
                  <a:lnTo>
                    <a:pt x="9710026" y="2413000"/>
                  </a:lnTo>
                  <a:lnTo>
                    <a:pt x="9723171" y="2451100"/>
                  </a:lnTo>
                  <a:lnTo>
                    <a:pt x="9727095" y="2474811"/>
                  </a:lnTo>
                  <a:lnTo>
                    <a:pt x="9727171" y="2475255"/>
                  </a:lnTo>
                  <a:lnTo>
                    <a:pt x="9727273" y="2475890"/>
                  </a:lnTo>
                  <a:lnTo>
                    <a:pt x="9727336" y="2477084"/>
                  </a:lnTo>
                  <a:lnTo>
                    <a:pt x="9727336" y="2385758"/>
                  </a:lnTo>
                  <a:lnTo>
                    <a:pt x="9695307" y="2336800"/>
                  </a:lnTo>
                  <a:lnTo>
                    <a:pt x="9677946" y="2298738"/>
                  </a:lnTo>
                  <a:lnTo>
                    <a:pt x="9668218" y="2260600"/>
                  </a:lnTo>
                  <a:lnTo>
                    <a:pt x="9663659" y="2222500"/>
                  </a:lnTo>
                  <a:lnTo>
                    <a:pt x="9659442" y="2184400"/>
                  </a:lnTo>
                  <a:lnTo>
                    <a:pt x="9650768" y="2146300"/>
                  </a:lnTo>
                  <a:lnTo>
                    <a:pt x="9670936" y="2171700"/>
                  </a:lnTo>
                  <a:lnTo>
                    <a:pt x="9691052" y="2209800"/>
                  </a:lnTo>
                  <a:lnTo>
                    <a:pt x="9731096" y="2260600"/>
                  </a:lnTo>
                  <a:lnTo>
                    <a:pt x="9741789" y="2273300"/>
                  </a:lnTo>
                  <a:lnTo>
                    <a:pt x="9752279" y="2286000"/>
                  </a:lnTo>
                  <a:lnTo>
                    <a:pt x="9762566" y="2311400"/>
                  </a:lnTo>
                  <a:lnTo>
                    <a:pt x="9772688" y="2324100"/>
                  </a:lnTo>
                  <a:lnTo>
                    <a:pt x="9780384" y="2336800"/>
                  </a:lnTo>
                  <a:lnTo>
                    <a:pt x="9787801" y="2349500"/>
                  </a:lnTo>
                  <a:lnTo>
                    <a:pt x="9795129" y="2362314"/>
                  </a:lnTo>
                  <a:lnTo>
                    <a:pt x="9802076" y="2374900"/>
                  </a:lnTo>
                  <a:lnTo>
                    <a:pt x="9802076" y="1868106"/>
                  </a:lnTo>
                  <a:lnTo>
                    <a:pt x="9798482" y="1866900"/>
                  </a:lnTo>
                  <a:lnTo>
                    <a:pt x="9756115" y="1854200"/>
                  </a:lnTo>
                  <a:lnTo>
                    <a:pt x="9711614" y="1841500"/>
                  </a:lnTo>
                  <a:lnTo>
                    <a:pt x="9616351" y="1841500"/>
                  </a:lnTo>
                  <a:lnTo>
                    <a:pt x="9593072" y="1834591"/>
                  </a:lnTo>
                  <a:lnTo>
                    <a:pt x="9593072" y="2070100"/>
                  </a:lnTo>
                  <a:lnTo>
                    <a:pt x="9592564" y="2070100"/>
                  </a:lnTo>
                  <a:lnTo>
                    <a:pt x="9588182" y="2064397"/>
                  </a:lnTo>
                  <a:lnTo>
                    <a:pt x="9593072" y="2070100"/>
                  </a:lnTo>
                  <a:lnTo>
                    <a:pt x="9593072" y="1834591"/>
                  </a:lnTo>
                  <a:lnTo>
                    <a:pt x="9573908" y="1828888"/>
                  </a:lnTo>
                  <a:lnTo>
                    <a:pt x="9573463" y="1828888"/>
                  </a:lnTo>
                  <a:lnTo>
                    <a:pt x="9572574" y="1827923"/>
                  </a:lnTo>
                  <a:lnTo>
                    <a:pt x="9572574" y="2044700"/>
                  </a:lnTo>
                  <a:lnTo>
                    <a:pt x="9534512" y="2032000"/>
                  </a:lnTo>
                  <a:lnTo>
                    <a:pt x="9485084" y="2019300"/>
                  </a:lnTo>
                  <a:lnTo>
                    <a:pt x="9368117" y="2019300"/>
                  </a:lnTo>
                  <a:lnTo>
                    <a:pt x="9359290" y="1993900"/>
                  </a:lnTo>
                  <a:lnTo>
                    <a:pt x="9350311" y="1981200"/>
                  </a:lnTo>
                  <a:lnTo>
                    <a:pt x="9340913" y="1968500"/>
                  </a:lnTo>
                  <a:lnTo>
                    <a:pt x="9335859" y="1955800"/>
                  </a:lnTo>
                  <a:lnTo>
                    <a:pt x="9330804" y="1943100"/>
                  </a:lnTo>
                  <a:lnTo>
                    <a:pt x="9314370" y="1917700"/>
                  </a:lnTo>
                  <a:lnTo>
                    <a:pt x="9295028" y="1905000"/>
                  </a:lnTo>
                  <a:lnTo>
                    <a:pt x="9274721" y="1905000"/>
                  </a:lnTo>
                  <a:lnTo>
                    <a:pt x="9288259" y="1917700"/>
                  </a:lnTo>
                  <a:lnTo>
                    <a:pt x="9278214" y="1917700"/>
                  </a:lnTo>
                  <a:lnTo>
                    <a:pt x="9298572" y="1930400"/>
                  </a:lnTo>
                  <a:lnTo>
                    <a:pt x="9315818" y="1943100"/>
                  </a:lnTo>
                  <a:lnTo>
                    <a:pt x="9328239" y="1968500"/>
                  </a:lnTo>
                  <a:lnTo>
                    <a:pt x="9329725" y="1968500"/>
                  </a:lnTo>
                  <a:lnTo>
                    <a:pt x="9330830" y="1968500"/>
                  </a:lnTo>
                  <a:lnTo>
                    <a:pt x="9337065" y="1981200"/>
                  </a:lnTo>
                  <a:lnTo>
                    <a:pt x="9343517" y="1993900"/>
                  </a:lnTo>
                  <a:lnTo>
                    <a:pt x="9350375" y="2006600"/>
                  </a:lnTo>
                  <a:lnTo>
                    <a:pt x="9357817" y="2019300"/>
                  </a:lnTo>
                  <a:lnTo>
                    <a:pt x="9303372" y="2032000"/>
                  </a:lnTo>
                  <a:lnTo>
                    <a:pt x="9158376" y="2032000"/>
                  </a:lnTo>
                  <a:lnTo>
                    <a:pt x="9210916" y="2044700"/>
                  </a:lnTo>
                  <a:lnTo>
                    <a:pt x="9314840" y="2044700"/>
                  </a:lnTo>
                  <a:lnTo>
                    <a:pt x="9262478" y="2057400"/>
                  </a:lnTo>
                  <a:lnTo>
                    <a:pt x="9215590" y="2057400"/>
                  </a:lnTo>
                  <a:lnTo>
                    <a:pt x="9261107" y="2070100"/>
                  </a:lnTo>
                  <a:lnTo>
                    <a:pt x="9306750" y="2070100"/>
                  </a:lnTo>
                  <a:lnTo>
                    <a:pt x="9352826" y="2057400"/>
                  </a:lnTo>
                  <a:lnTo>
                    <a:pt x="9451010" y="2057400"/>
                  </a:lnTo>
                  <a:lnTo>
                    <a:pt x="9445815" y="2070100"/>
                  </a:lnTo>
                  <a:lnTo>
                    <a:pt x="9442082" y="2082800"/>
                  </a:lnTo>
                  <a:lnTo>
                    <a:pt x="9439427" y="2095500"/>
                  </a:lnTo>
                  <a:lnTo>
                    <a:pt x="9433687" y="2133638"/>
                  </a:lnTo>
                  <a:lnTo>
                    <a:pt x="9426981" y="2146300"/>
                  </a:lnTo>
                  <a:lnTo>
                    <a:pt x="9414396" y="2171700"/>
                  </a:lnTo>
                  <a:lnTo>
                    <a:pt x="9392983" y="2184400"/>
                  </a:lnTo>
                  <a:lnTo>
                    <a:pt x="9369831" y="2197100"/>
                  </a:lnTo>
                  <a:lnTo>
                    <a:pt x="9289821" y="2197100"/>
                  </a:lnTo>
                  <a:lnTo>
                    <a:pt x="9273667" y="2192312"/>
                  </a:lnTo>
                  <a:lnTo>
                    <a:pt x="9273667" y="2235200"/>
                  </a:lnTo>
                  <a:lnTo>
                    <a:pt x="9243035" y="2235200"/>
                  </a:lnTo>
                  <a:lnTo>
                    <a:pt x="9236481" y="2222500"/>
                  </a:lnTo>
                  <a:lnTo>
                    <a:pt x="9223273" y="2222500"/>
                  </a:lnTo>
                  <a:lnTo>
                    <a:pt x="9219120" y="2209800"/>
                  </a:lnTo>
                  <a:lnTo>
                    <a:pt x="9241142" y="2222500"/>
                  </a:lnTo>
                  <a:lnTo>
                    <a:pt x="9273667" y="2235200"/>
                  </a:lnTo>
                  <a:lnTo>
                    <a:pt x="9273667" y="2192312"/>
                  </a:lnTo>
                  <a:lnTo>
                    <a:pt x="9246984" y="2184400"/>
                  </a:lnTo>
                  <a:lnTo>
                    <a:pt x="9208452" y="2171700"/>
                  </a:lnTo>
                  <a:lnTo>
                    <a:pt x="9171915" y="2159000"/>
                  </a:lnTo>
                  <a:lnTo>
                    <a:pt x="9135072" y="2133638"/>
                  </a:lnTo>
                  <a:lnTo>
                    <a:pt x="9111755" y="2120900"/>
                  </a:lnTo>
                  <a:lnTo>
                    <a:pt x="9088679" y="2120900"/>
                  </a:lnTo>
                  <a:lnTo>
                    <a:pt x="9064828" y="2108200"/>
                  </a:lnTo>
                  <a:lnTo>
                    <a:pt x="9039276" y="2120900"/>
                  </a:lnTo>
                  <a:lnTo>
                    <a:pt x="9035136" y="2120900"/>
                  </a:lnTo>
                  <a:lnTo>
                    <a:pt x="9035021" y="2133638"/>
                  </a:lnTo>
                  <a:lnTo>
                    <a:pt x="9050731" y="2133638"/>
                  </a:lnTo>
                  <a:lnTo>
                    <a:pt x="9046693" y="2146300"/>
                  </a:lnTo>
                  <a:lnTo>
                    <a:pt x="9093632" y="2146300"/>
                  </a:lnTo>
                  <a:lnTo>
                    <a:pt x="9131897" y="2159000"/>
                  </a:lnTo>
                  <a:lnTo>
                    <a:pt x="9169336" y="2184400"/>
                  </a:lnTo>
                  <a:lnTo>
                    <a:pt x="9205811" y="2209800"/>
                  </a:lnTo>
                  <a:lnTo>
                    <a:pt x="9188590" y="2209800"/>
                  </a:lnTo>
                  <a:lnTo>
                    <a:pt x="9174556" y="2222500"/>
                  </a:lnTo>
                  <a:lnTo>
                    <a:pt x="9206840" y="2222500"/>
                  </a:lnTo>
                  <a:lnTo>
                    <a:pt x="9227718" y="2235200"/>
                  </a:lnTo>
                  <a:lnTo>
                    <a:pt x="9169248" y="2235200"/>
                  </a:lnTo>
                  <a:lnTo>
                    <a:pt x="9170048" y="2247900"/>
                  </a:lnTo>
                  <a:lnTo>
                    <a:pt x="9245651" y="2247900"/>
                  </a:lnTo>
                  <a:lnTo>
                    <a:pt x="9275699" y="2273300"/>
                  </a:lnTo>
                  <a:lnTo>
                    <a:pt x="9305480" y="2311400"/>
                  </a:lnTo>
                  <a:lnTo>
                    <a:pt x="9314066" y="2349500"/>
                  </a:lnTo>
                  <a:lnTo>
                    <a:pt x="9314167" y="2362314"/>
                  </a:lnTo>
                  <a:lnTo>
                    <a:pt x="9313596" y="2387600"/>
                  </a:lnTo>
                  <a:lnTo>
                    <a:pt x="9313050" y="2400300"/>
                  </a:lnTo>
                  <a:lnTo>
                    <a:pt x="9313164" y="2413000"/>
                  </a:lnTo>
                  <a:lnTo>
                    <a:pt x="9313266" y="2425674"/>
                  </a:lnTo>
                  <a:lnTo>
                    <a:pt x="9246425" y="2349500"/>
                  </a:lnTo>
                  <a:lnTo>
                    <a:pt x="9207513" y="2324100"/>
                  </a:lnTo>
                  <a:lnTo>
                    <a:pt x="9157183" y="2311400"/>
                  </a:lnTo>
                  <a:lnTo>
                    <a:pt x="9152395" y="2311400"/>
                  </a:lnTo>
                  <a:lnTo>
                    <a:pt x="9150579" y="2324100"/>
                  </a:lnTo>
                  <a:lnTo>
                    <a:pt x="9173172" y="2324100"/>
                  </a:lnTo>
                  <a:lnTo>
                    <a:pt x="9181084" y="2336800"/>
                  </a:lnTo>
                  <a:lnTo>
                    <a:pt x="9163850" y="2336800"/>
                  </a:lnTo>
                  <a:lnTo>
                    <a:pt x="9162059" y="2349500"/>
                  </a:lnTo>
                  <a:lnTo>
                    <a:pt x="9167774" y="2349500"/>
                  </a:lnTo>
                  <a:lnTo>
                    <a:pt x="9217279" y="2362314"/>
                  </a:lnTo>
                  <a:lnTo>
                    <a:pt x="9216987" y="2362314"/>
                  </a:lnTo>
                  <a:lnTo>
                    <a:pt x="9254553" y="2400300"/>
                  </a:lnTo>
                  <a:lnTo>
                    <a:pt x="9287548" y="2438400"/>
                  </a:lnTo>
                  <a:lnTo>
                    <a:pt x="9305226" y="2451100"/>
                  </a:lnTo>
                  <a:lnTo>
                    <a:pt x="9319539" y="2475255"/>
                  </a:lnTo>
                  <a:lnTo>
                    <a:pt x="9319717" y="2475661"/>
                  </a:lnTo>
                  <a:lnTo>
                    <a:pt x="9319362" y="2475255"/>
                  </a:lnTo>
                  <a:lnTo>
                    <a:pt x="9310916" y="2463800"/>
                  </a:lnTo>
                  <a:lnTo>
                    <a:pt x="9307373" y="2463800"/>
                  </a:lnTo>
                  <a:lnTo>
                    <a:pt x="9305265" y="2451328"/>
                  </a:lnTo>
                  <a:lnTo>
                    <a:pt x="9305226" y="2451100"/>
                  </a:lnTo>
                  <a:lnTo>
                    <a:pt x="9231681" y="2451100"/>
                  </a:lnTo>
                  <a:lnTo>
                    <a:pt x="9195956" y="2438400"/>
                  </a:lnTo>
                  <a:lnTo>
                    <a:pt x="9160751" y="2438400"/>
                  </a:lnTo>
                  <a:lnTo>
                    <a:pt x="9124480" y="2425725"/>
                  </a:lnTo>
                  <a:lnTo>
                    <a:pt x="9090228" y="2400300"/>
                  </a:lnTo>
                  <a:lnTo>
                    <a:pt x="9056243" y="2387600"/>
                  </a:lnTo>
                  <a:lnTo>
                    <a:pt x="9020150" y="2374900"/>
                  </a:lnTo>
                  <a:lnTo>
                    <a:pt x="8994673" y="2362314"/>
                  </a:lnTo>
                  <a:lnTo>
                    <a:pt x="8947645" y="2362314"/>
                  </a:lnTo>
                  <a:lnTo>
                    <a:pt x="8935656" y="2369489"/>
                  </a:lnTo>
                  <a:lnTo>
                    <a:pt x="8935656" y="2476525"/>
                  </a:lnTo>
                  <a:lnTo>
                    <a:pt x="8935148" y="2476525"/>
                  </a:lnTo>
                  <a:lnTo>
                    <a:pt x="8935275" y="2477084"/>
                  </a:lnTo>
                  <a:lnTo>
                    <a:pt x="8934856" y="2475255"/>
                  </a:lnTo>
                  <a:lnTo>
                    <a:pt x="8934882" y="2476525"/>
                  </a:lnTo>
                  <a:lnTo>
                    <a:pt x="8929662" y="2476525"/>
                  </a:lnTo>
                  <a:lnTo>
                    <a:pt x="8928849" y="2489200"/>
                  </a:lnTo>
                  <a:lnTo>
                    <a:pt x="8927465" y="2498026"/>
                  </a:lnTo>
                  <a:lnTo>
                    <a:pt x="8927465" y="2578112"/>
                  </a:lnTo>
                  <a:lnTo>
                    <a:pt x="8925103" y="2578112"/>
                  </a:lnTo>
                  <a:lnTo>
                    <a:pt x="8925166" y="2578430"/>
                  </a:lnTo>
                  <a:lnTo>
                    <a:pt x="8926017" y="2590800"/>
                  </a:lnTo>
                  <a:lnTo>
                    <a:pt x="8925725" y="2590800"/>
                  </a:lnTo>
                  <a:lnTo>
                    <a:pt x="8925611" y="2603500"/>
                  </a:lnTo>
                  <a:lnTo>
                    <a:pt x="8919019" y="2628900"/>
                  </a:lnTo>
                  <a:lnTo>
                    <a:pt x="8905735" y="2654300"/>
                  </a:lnTo>
                  <a:lnTo>
                    <a:pt x="8889365" y="2679700"/>
                  </a:lnTo>
                  <a:lnTo>
                    <a:pt x="8873566" y="2692400"/>
                  </a:lnTo>
                  <a:lnTo>
                    <a:pt x="8870671" y="2705100"/>
                  </a:lnTo>
                  <a:lnTo>
                    <a:pt x="8864727" y="2705100"/>
                  </a:lnTo>
                  <a:lnTo>
                    <a:pt x="8842007" y="2679700"/>
                  </a:lnTo>
                  <a:lnTo>
                    <a:pt x="8817877" y="2667000"/>
                  </a:lnTo>
                  <a:lnTo>
                    <a:pt x="8792451" y="2641600"/>
                  </a:lnTo>
                  <a:lnTo>
                    <a:pt x="8765908" y="2628900"/>
                  </a:lnTo>
                  <a:lnTo>
                    <a:pt x="8763610" y="2628900"/>
                  </a:lnTo>
                  <a:lnTo>
                    <a:pt x="8761705" y="2641600"/>
                  </a:lnTo>
                  <a:lnTo>
                    <a:pt x="8756675" y="2641600"/>
                  </a:lnTo>
                  <a:lnTo>
                    <a:pt x="8763610" y="2628900"/>
                  </a:lnTo>
                  <a:lnTo>
                    <a:pt x="8771674" y="2616200"/>
                  </a:lnTo>
                  <a:lnTo>
                    <a:pt x="8786127" y="2590800"/>
                  </a:lnTo>
                  <a:lnTo>
                    <a:pt x="8800452" y="2565400"/>
                  </a:lnTo>
                  <a:lnTo>
                    <a:pt x="8815095" y="2540000"/>
                  </a:lnTo>
                  <a:lnTo>
                    <a:pt x="8817585" y="2540000"/>
                  </a:lnTo>
                  <a:lnTo>
                    <a:pt x="8822792" y="2527300"/>
                  </a:lnTo>
                  <a:lnTo>
                    <a:pt x="8823630" y="2527300"/>
                  </a:lnTo>
                  <a:lnTo>
                    <a:pt x="8844597" y="2540000"/>
                  </a:lnTo>
                  <a:lnTo>
                    <a:pt x="8867254" y="2552700"/>
                  </a:lnTo>
                  <a:lnTo>
                    <a:pt x="8891397" y="2565400"/>
                  </a:lnTo>
                  <a:lnTo>
                    <a:pt x="8919972" y="2565400"/>
                  </a:lnTo>
                  <a:lnTo>
                    <a:pt x="8923096" y="2578112"/>
                  </a:lnTo>
                  <a:lnTo>
                    <a:pt x="8925103" y="2578112"/>
                  </a:lnTo>
                  <a:lnTo>
                    <a:pt x="8922741" y="2565400"/>
                  </a:lnTo>
                  <a:lnTo>
                    <a:pt x="8924747" y="2565400"/>
                  </a:lnTo>
                  <a:lnTo>
                    <a:pt x="8927465" y="2578112"/>
                  </a:lnTo>
                  <a:lnTo>
                    <a:pt x="8927465" y="2498026"/>
                  </a:lnTo>
                  <a:lnTo>
                    <a:pt x="8926855" y="2501912"/>
                  </a:lnTo>
                  <a:lnTo>
                    <a:pt x="8923871" y="2501912"/>
                  </a:lnTo>
                  <a:lnTo>
                    <a:pt x="8919972" y="2514600"/>
                  </a:lnTo>
                  <a:lnTo>
                    <a:pt x="8909926" y="2514600"/>
                  </a:lnTo>
                  <a:lnTo>
                    <a:pt x="8904910" y="2502331"/>
                  </a:lnTo>
                  <a:lnTo>
                    <a:pt x="8904745" y="2501912"/>
                  </a:lnTo>
                  <a:lnTo>
                    <a:pt x="8899766" y="2501912"/>
                  </a:lnTo>
                  <a:lnTo>
                    <a:pt x="8895080" y="2489200"/>
                  </a:lnTo>
                  <a:lnTo>
                    <a:pt x="8896312" y="2501531"/>
                  </a:lnTo>
                  <a:lnTo>
                    <a:pt x="8893480" y="2489200"/>
                  </a:lnTo>
                  <a:lnTo>
                    <a:pt x="8891410" y="2489200"/>
                  </a:lnTo>
                  <a:lnTo>
                    <a:pt x="8890419" y="2477084"/>
                  </a:lnTo>
                  <a:lnTo>
                    <a:pt x="8890368" y="2476525"/>
                  </a:lnTo>
                  <a:lnTo>
                    <a:pt x="8889809" y="2476525"/>
                  </a:lnTo>
                  <a:lnTo>
                    <a:pt x="8889568" y="2475890"/>
                  </a:lnTo>
                  <a:lnTo>
                    <a:pt x="8885110" y="2463800"/>
                  </a:lnTo>
                  <a:lnTo>
                    <a:pt x="8882482" y="2463800"/>
                  </a:lnTo>
                  <a:lnTo>
                    <a:pt x="8891841" y="2451100"/>
                  </a:lnTo>
                  <a:lnTo>
                    <a:pt x="8901620" y="2438400"/>
                  </a:lnTo>
                  <a:lnTo>
                    <a:pt x="8918308" y="2438400"/>
                  </a:lnTo>
                  <a:lnTo>
                    <a:pt x="8924442" y="2451100"/>
                  </a:lnTo>
                  <a:lnTo>
                    <a:pt x="8930246" y="2463800"/>
                  </a:lnTo>
                  <a:lnTo>
                    <a:pt x="8933993" y="2463800"/>
                  </a:lnTo>
                  <a:lnTo>
                    <a:pt x="8935428" y="2474811"/>
                  </a:lnTo>
                  <a:lnTo>
                    <a:pt x="8935491" y="2475255"/>
                  </a:lnTo>
                  <a:lnTo>
                    <a:pt x="8935568" y="2475890"/>
                  </a:lnTo>
                  <a:lnTo>
                    <a:pt x="8935656" y="2476525"/>
                  </a:lnTo>
                  <a:lnTo>
                    <a:pt x="8935656" y="2369489"/>
                  </a:lnTo>
                  <a:lnTo>
                    <a:pt x="8926614" y="2374900"/>
                  </a:lnTo>
                  <a:lnTo>
                    <a:pt x="8911488" y="2349500"/>
                  </a:lnTo>
                  <a:lnTo>
                    <a:pt x="8895829" y="2336800"/>
                  </a:lnTo>
                  <a:lnTo>
                    <a:pt x="8895461" y="2336241"/>
                  </a:lnTo>
                  <a:lnTo>
                    <a:pt x="8895461" y="2413000"/>
                  </a:lnTo>
                  <a:lnTo>
                    <a:pt x="8890635" y="2413000"/>
                  </a:lnTo>
                  <a:lnTo>
                    <a:pt x="8881491" y="2400300"/>
                  </a:lnTo>
                  <a:lnTo>
                    <a:pt x="8870163" y="2407716"/>
                  </a:lnTo>
                  <a:lnTo>
                    <a:pt x="8870163" y="2514600"/>
                  </a:lnTo>
                  <a:lnTo>
                    <a:pt x="8860295" y="2514600"/>
                  </a:lnTo>
                  <a:lnTo>
                    <a:pt x="8853513" y="2501912"/>
                  </a:lnTo>
                  <a:lnTo>
                    <a:pt x="8844039" y="2501912"/>
                  </a:lnTo>
                  <a:lnTo>
                    <a:pt x="8850262" y="2489200"/>
                  </a:lnTo>
                  <a:lnTo>
                    <a:pt x="8856701" y="2489200"/>
                  </a:lnTo>
                  <a:lnTo>
                    <a:pt x="8863330" y="2476525"/>
                  </a:lnTo>
                  <a:lnTo>
                    <a:pt x="8863660" y="2475890"/>
                  </a:lnTo>
                  <a:lnTo>
                    <a:pt x="8859672" y="2489200"/>
                  </a:lnTo>
                  <a:lnTo>
                    <a:pt x="8860587" y="2489200"/>
                  </a:lnTo>
                  <a:lnTo>
                    <a:pt x="8864321" y="2501912"/>
                  </a:lnTo>
                  <a:lnTo>
                    <a:pt x="8868753" y="2501912"/>
                  </a:lnTo>
                  <a:lnTo>
                    <a:pt x="8870163" y="2514600"/>
                  </a:lnTo>
                  <a:lnTo>
                    <a:pt x="8870163" y="2407716"/>
                  </a:lnTo>
                  <a:lnTo>
                    <a:pt x="8862073" y="2413000"/>
                  </a:lnTo>
                  <a:lnTo>
                    <a:pt x="8843823" y="2438400"/>
                  </a:lnTo>
                  <a:lnTo>
                    <a:pt x="8842731" y="2439212"/>
                  </a:lnTo>
                  <a:lnTo>
                    <a:pt x="8842731" y="2501912"/>
                  </a:lnTo>
                  <a:lnTo>
                    <a:pt x="8840813" y="2514600"/>
                  </a:lnTo>
                  <a:lnTo>
                    <a:pt x="8838933" y="2514600"/>
                  </a:lnTo>
                  <a:lnTo>
                    <a:pt x="8838057" y="2502331"/>
                  </a:lnTo>
                  <a:lnTo>
                    <a:pt x="8838019" y="2501912"/>
                  </a:lnTo>
                  <a:lnTo>
                    <a:pt x="8842731" y="2501912"/>
                  </a:lnTo>
                  <a:lnTo>
                    <a:pt x="8842731" y="2439212"/>
                  </a:lnTo>
                  <a:lnTo>
                    <a:pt x="8826551" y="2451100"/>
                  </a:lnTo>
                  <a:lnTo>
                    <a:pt x="8810104" y="2476525"/>
                  </a:lnTo>
                  <a:lnTo>
                    <a:pt x="8807196" y="2476525"/>
                  </a:lnTo>
                  <a:lnTo>
                    <a:pt x="8807196" y="2514600"/>
                  </a:lnTo>
                  <a:lnTo>
                    <a:pt x="8805685" y="2514600"/>
                  </a:lnTo>
                  <a:lnTo>
                    <a:pt x="8803742" y="2527300"/>
                  </a:lnTo>
                  <a:lnTo>
                    <a:pt x="8803615" y="2527300"/>
                  </a:lnTo>
                  <a:lnTo>
                    <a:pt x="8805685" y="2514600"/>
                  </a:lnTo>
                  <a:lnTo>
                    <a:pt x="8800186" y="2514600"/>
                  </a:lnTo>
                  <a:lnTo>
                    <a:pt x="8800186" y="2527300"/>
                  </a:lnTo>
                  <a:lnTo>
                    <a:pt x="8796528" y="2540000"/>
                  </a:lnTo>
                  <a:lnTo>
                    <a:pt x="8792883" y="2540000"/>
                  </a:lnTo>
                  <a:lnTo>
                    <a:pt x="8800186" y="2527300"/>
                  </a:lnTo>
                  <a:lnTo>
                    <a:pt x="8800186" y="2514600"/>
                  </a:lnTo>
                  <a:lnTo>
                    <a:pt x="8796426" y="2514600"/>
                  </a:lnTo>
                  <a:lnTo>
                    <a:pt x="8792464" y="2501912"/>
                  </a:lnTo>
                  <a:lnTo>
                    <a:pt x="8807196" y="2514600"/>
                  </a:lnTo>
                  <a:lnTo>
                    <a:pt x="8807196" y="2476525"/>
                  </a:lnTo>
                  <a:lnTo>
                    <a:pt x="8800122" y="2476525"/>
                  </a:lnTo>
                  <a:lnTo>
                    <a:pt x="8791473" y="2463800"/>
                  </a:lnTo>
                  <a:lnTo>
                    <a:pt x="8784577" y="2463800"/>
                  </a:lnTo>
                  <a:lnTo>
                    <a:pt x="8779764" y="2451328"/>
                  </a:lnTo>
                  <a:lnTo>
                    <a:pt x="8779688" y="2451100"/>
                  </a:lnTo>
                  <a:lnTo>
                    <a:pt x="8764206" y="2438400"/>
                  </a:lnTo>
                  <a:lnTo>
                    <a:pt x="8748509" y="2438400"/>
                  </a:lnTo>
                  <a:lnTo>
                    <a:pt x="8732291" y="2425725"/>
                  </a:lnTo>
                  <a:lnTo>
                    <a:pt x="8714969" y="2413000"/>
                  </a:lnTo>
                  <a:lnTo>
                    <a:pt x="8692553" y="2400300"/>
                  </a:lnTo>
                  <a:lnTo>
                    <a:pt x="8669884" y="2400300"/>
                  </a:lnTo>
                  <a:lnTo>
                    <a:pt x="8647481" y="2387600"/>
                  </a:lnTo>
                  <a:lnTo>
                    <a:pt x="8625891" y="2387600"/>
                  </a:lnTo>
                  <a:lnTo>
                    <a:pt x="8604809" y="2374900"/>
                  </a:lnTo>
                  <a:lnTo>
                    <a:pt x="8585238" y="2349500"/>
                  </a:lnTo>
                  <a:lnTo>
                    <a:pt x="8566696" y="2336800"/>
                  </a:lnTo>
                  <a:lnTo>
                    <a:pt x="8557273" y="2324100"/>
                  </a:lnTo>
                  <a:lnTo>
                    <a:pt x="8548027" y="2311400"/>
                  </a:lnTo>
                  <a:lnTo>
                    <a:pt x="8545068" y="2311400"/>
                  </a:lnTo>
                  <a:lnTo>
                    <a:pt x="8562327" y="2349500"/>
                  </a:lnTo>
                  <a:lnTo>
                    <a:pt x="8584108" y="2387600"/>
                  </a:lnTo>
                  <a:lnTo>
                    <a:pt x="8601964" y="2400300"/>
                  </a:lnTo>
                  <a:lnTo>
                    <a:pt x="8623046" y="2425725"/>
                  </a:lnTo>
                  <a:lnTo>
                    <a:pt x="8647493" y="2438400"/>
                  </a:lnTo>
                  <a:lnTo>
                    <a:pt x="8667839" y="2438400"/>
                  </a:lnTo>
                  <a:lnTo>
                    <a:pt x="8688832" y="2451100"/>
                  </a:lnTo>
                  <a:lnTo>
                    <a:pt x="8709749" y="2451100"/>
                  </a:lnTo>
                  <a:lnTo>
                    <a:pt x="8750109" y="2476525"/>
                  </a:lnTo>
                  <a:lnTo>
                    <a:pt x="8769464" y="2489200"/>
                  </a:lnTo>
                  <a:lnTo>
                    <a:pt x="8790597" y="2501912"/>
                  </a:lnTo>
                  <a:lnTo>
                    <a:pt x="8784793" y="2514600"/>
                  </a:lnTo>
                  <a:lnTo>
                    <a:pt x="8783879" y="2518206"/>
                  </a:lnTo>
                  <a:lnTo>
                    <a:pt x="8783879" y="2552700"/>
                  </a:lnTo>
                  <a:lnTo>
                    <a:pt x="8776183" y="2565400"/>
                  </a:lnTo>
                  <a:lnTo>
                    <a:pt x="8775344" y="2565400"/>
                  </a:lnTo>
                  <a:lnTo>
                    <a:pt x="8768690" y="2552700"/>
                  </a:lnTo>
                  <a:lnTo>
                    <a:pt x="8783879" y="2552700"/>
                  </a:lnTo>
                  <a:lnTo>
                    <a:pt x="8783879" y="2518206"/>
                  </a:lnTo>
                  <a:lnTo>
                    <a:pt x="8781567" y="2527300"/>
                  </a:lnTo>
                  <a:lnTo>
                    <a:pt x="8768486" y="2527300"/>
                  </a:lnTo>
                  <a:lnTo>
                    <a:pt x="8768486" y="2578112"/>
                  </a:lnTo>
                  <a:lnTo>
                    <a:pt x="8765464" y="2590800"/>
                  </a:lnTo>
                  <a:lnTo>
                    <a:pt x="8747227" y="2616200"/>
                  </a:lnTo>
                  <a:lnTo>
                    <a:pt x="8745207" y="2616200"/>
                  </a:lnTo>
                  <a:lnTo>
                    <a:pt x="8754745" y="2603500"/>
                  </a:lnTo>
                  <a:lnTo>
                    <a:pt x="8764003" y="2590800"/>
                  </a:lnTo>
                  <a:lnTo>
                    <a:pt x="8768385" y="2578430"/>
                  </a:lnTo>
                  <a:lnTo>
                    <a:pt x="8768486" y="2578112"/>
                  </a:lnTo>
                  <a:lnTo>
                    <a:pt x="8768486" y="2527300"/>
                  </a:lnTo>
                  <a:lnTo>
                    <a:pt x="8745525" y="2527300"/>
                  </a:lnTo>
                  <a:lnTo>
                    <a:pt x="8702434" y="2514600"/>
                  </a:lnTo>
                  <a:lnTo>
                    <a:pt x="8660460" y="2514600"/>
                  </a:lnTo>
                  <a:lnTo>
                    <a:pt x="8628443" y="2527300"/>
                  </a:lnTo>
                  <a:lnTo>
                    <a:pt x="8627351" y="2527300"/>
                  </a:lnTo>
                  <a:lnTo>
                    <a:pt x="8610905" y="2565400"/>
                  </a:lnTo>
                  <a:lnTo>
                    <a:pt x="8612251" y="2565400"/>
                  </a:lnTo>
                  <a:lnTo>
                    <a:pt x="8626107" y="2540000"/>
                  </a:lnTo>
                  <a:lnTo>
                    <a:pt x="8652065" y="2527300"/>
                  </a:lnTo>
                  <a:lnTo>
                    <a:pt x="8726919" y="2527300"/>
                  </a:lnTo>
                  <a:lnTo>
                    <a:pt x="8742020" y="2540000"/>
                  </a:lnTo>
                  <a:lnTo>
                    <a:pt x="8694458" y="2540000"/>
                  </a:lnTo>
                  <a:lnTo>
                    <a:pt x="8722919" y="2552700"/>
                  </a:lnTo>
                  <a:lnTo>
                    <a:pt x="8762073" y="2552700"/>
                  </a:lnTo>
                  <a:lnTo>
                    <a:pt x="8753881" y="2565400"/>
                  </a:lnTo>
                  <a:lnTo>
                    <a:pt x="8745715" y="2590800"/>
                  </a:lnTo>
                  <a:lnTo>
                    <a:pt x="8729396" y="2616200"/>
                  </a:lnTo>
                  <a:lnTo>
                    <a:pt x="8638324" y="2590800"/>
                  </a:lnTo>
                  <a:lnTo>
                    <a:pt x="8542566" y="2590800"/>
                  </a:lnTo>
                  <a:lnTo>
                    <a:pt x="8540293" y="2578430"/>
                  </a:lnTo>
                  <a:lnTo>
                    <a:pt x="8540229" y="2578112"/>
                  </a:lnTo>
                  <a:lnTo>
                    <a:pt x="8534921" y="2578112"/>
                  </a:lnTo>
                  <a:lnTo>
                    <a:pt x="8531644" y="2565400"/>
                  </a:lnTo>
                  <a:lnTo>
                    <a:pt x="8524138" y="2565400"/>
                  </a:lnTo>
                  <a:lnTo>
                    <a:pt x="8520062" y="2552700"/>
                  </a:lnTo>
                  <a:lnTo>
                    <a:pt x="8520354" y="2565400"/>
                  </a:lnTo>
                  <a:lnTo>
                    <a:pt x="8518563" y="2565400"/>
                  </a:lnTo>
                  <a:lnTo>
                    <a:pt x="8517979" y="2550236"/>
                  </a:lnTo>
                  <a:lnTo>
                    <a:pt x="8517979" y="2590800"/>
                  </a:lnTo>
                  <a:lnTo>
                    <a:pt x="8517052" y="2603500"/>
                  </a:lnTo>
                  <a:lnTo>
                    <a:pt x="8515731" y="2603500"/>
                  </a:lnTo>
                  <a:lnTo>
                    <a:pt x="8514309" y="2616200"/>
                  </a:lnTo>
                  <a:lnTo>
                    <a:pt x="8511642" y="2616200"/>
                  </a:lnTo>
                  <a:lnTo>
                    <a:pt x="8513483" y="2603500"/>
                  </a:lnTo>
                  <a:lnTo>
                    <a:pt x="8514969" y="2603500"/>
                  </a:lnTo>
                  <a:lnTo>
                    <a:pt x="8516112" y="2590800"/>
                  </a:lnTo>
                  <a:lnTo>
                    <a:pt x="8517979" y="2590800"/>
                  </a:lnTo>
                  <a:lnTo>
                    <a:pt x="8517979" y="2550236"/>
                  </a:lnTo>
                  <a:lnTo>
                    <a:pt x="8517585" y="2540000"/>
                  </a:lnTo>
                  <a:lnTo>
                    <a:pt x="8515172" y="2527300"/>
                  </a:lnTo>
                  <a:lnTo>
                    <a:pt x="8511197" y="2514600"/>
                  </a:lnTo>
                  <a:lnTo>
                    <a:pt x="8505596" y="2489200"/>
                  </a:lnTo>
                  <a:lnTo>
                    <a:pt x="8491207" y="2463800"/>
                  </a:lnTo>
                  <a:lnTo>
                    <a:pt x="8479345" y="2426500"/>
                  </a:lnTo>
                  <a:lnTo>
                    <a:pt x="8479244" y="2426195"/>
                  </a:lnTo>
                  <a:lnTo>
                    <a:pt x="8479193" y="2426004"/>
                  </a:lnTo>
                  <a:lnTo>
                    <a:pt x="8479104" y="2425725"/>
                  </a:lnTo>
                  <a:lnTo>
                    <a:pt x="8475523" y="2400300"/>
                  </a:lnTo>
                  <a:lnTo>
                    <a:pt x="8486813" y="2362314"/>
                  </a:lnTo>
                  <a:lnTo>
                    <a:pt x="8497570" y="2336800"/>
                  </a:lnTo>
                  <a:lnTo>
                    <a:pt x="8522398" y="2311400"/>
                  </a:lnTo>
                  <a:lnTo>
                    <a:pt x="8532660" y="2298738"/>
                  </a:lnTo>
                  <a:lnTo>
                    <a:pt x="8546363" y="2247900"/>
                  </a:lnTo>
                  <a:lnTo>
                    <a:pt x="8552116" y="2209800"/>
                  </a:lnTo>
                  <a:lnTo>
                    <a:pt x="8550313" y="2171700"/>
                  </a:lnTo>
                  <a:lnTo>
                    <a:pt x="8541334" y="2120900"/>
                  </a:lnTo>
                  <a:lnTo>
                    <a:pt x="8548967" y="2120900"/>
                  </a:lnTo>
                  <a:lnTo>
                    <a:pt x="8552777" y="2108200"/>
                  </a:lnTo>
                  <a:lnTo>
                    <a:pt x="8586749" y="2120900"/>
                  </a:lnTo>
                  <a:lnTo>
                    <a:pt x="8619160" y="2146300"/>
                  </a:lnTo>
                  <a:lnTo>
                    <a:pt x="8649818" y="2171700"/>
                  </a:lnTo>
                  <a:lnTo>
                    <a:pt x="8678558" y="2197100"/>
                  </a:lnTo>
                  <a:lnTo>
                    <a:pt x="8716124" y="2235200"/>
                  </a:lnTo>
                  <a:lnTo>
                    <a:pt x="8753818" y="2260600"/>
                  </a:lnTo>
                  <a:lnTo>
                    <a:pt x="8791143" y="2298738"/>
                  </a:lnTo>
                  <a:lnTo>
                    <a:pt x="8827618" y="2336800"/>
                  </a:lnTo>
                  <a:lnTo>
                    <a:pt x="8862466" y="2374900"/>
                  </a:lnTo>
                  <a:lnTo>
                    <a:pt x="8895461" y="2413000"/>
                  </a:lnTo>
                  <a:lnTo>
                    <a:pt x="8895461" y="2336241"/>
                  </a:lnTo>
                  <a:lnTo>
                    <a:pt x="8887485" y="2324100"/>
                  </a:lnTo>
                  <a:lnTo>
                    <a:pt x="8879268" y="2311400"/>
                  </a:lnTo>
                  <a:lnTo>
                    <a:pt x="8864524" y="2298738"/>
                  </a:lnTo>
                  <a:lnTo>
                    <a:pt x="8864409" y="2311400"/>
                  </a:lnTo>
                  <a:lnTo>
                    <a:pt x="8862454" y="2311400"/>
                  </a:lnTo>
                  <a:lnTo>
                    <a:pt x="8862771" y="2298738"/>
                  </a:lnTo>
                  <a:lnTo>
                    <a:pt x="8862136" y="2298738"/>
                  </a:lnTo>
                  <a:lnTo>
                    <a:pt x="8853043" y="2273300"/>
                  </a:lnTo>
                  <a:lnTo>
                    <a:pt x="8846706" y="2247900"/>
                  </a:lnTo>
                  <a:lnTo>
                    <a:pt x="8844013" y="2222500"/>
                  </a:lnTo>
                  <a:lnTo>
                    <a:pt x="8845829" y="2184400"/>
                  </a:lnTo>
                  <a:lnTo>
                    <a:pt x="8848852" y="2171700"/>
                  </a:lnTo>
                  <a:lnTo>
                    <a:pt x="8852040" y="2146300"/>
                  </a:lnTo>
                  <a:lnTo>
                    <a:pt x="8854592" y="2134171"/>
                  </a:lnTo>
                  <a:lnTo>
                    <a:pt x="8854707" y="2133638"/>
                  </a:lnTo>
                  <a:lnTo>
                    <a:pt x="8856129" y="2120900"/>
                  </a:lnTo>
                  <a:lnTo>
                    <a:pt x="8854707" y="2082800"/>
                  </a:lnTo>
                  <a:lnTo>
                    <a:pt x="8848242" y="2032000"/>
                  </a:lnTo>
                  <a:lnTo>
                    <a:pt x="8837054" y="2006600"/>
                  </a:lnTo>
                  <a:lnTo>
                    <a:pt x="8821445" y="1968500"/>
                  </a:lnTo>
                  <a:lnTo>
                    <a:pt x="8816556" y="1955800"/>
                  </a:lnTo>
                  <a:lnTo>
                    <a:pt x="8814575" y="1950948"/>
                  </a:lnTo>
                  <a:lnTo>
                    <a:pt x="8814575" y="2247900"/>
                  </a:lnTo>
                  <a:lnTo>
                    <a:pt x="8780539" y="2222500"/>
                  </a:lnTo>
                  <a:lnTo>
                    <a:pt x="8676551" y="2146300"/>
                  </a:lnTo>
                  <a:lnTo>
                    <a:pt x="8650072" y="2133638"/>
                  </a:lnTo>
                  <a:lnTo>
                    <a:pt x="8623706" y="2108200"/>
                  </a:lnTo>
                  <a:lnTo>
                    <a:pt x="8571535" y="2082800"/>
                  </a:lnTo>
                  <a:lnTo>
                    <a:pt x="8564474" y="2095500"/>
                  </a:lnTo>
                  <a:lnTo>
                    <a:pt x="8561451" y="2095500"/>
                  </a:lnTo>
                  <a:lnTo>
                    <a:pt x="8595665" y="2044700"/>
                  </a:lnTo>
                  <a:lnTo>
                    <a:pt x="8612962" y="2019300"/>
                  </a:lnTo>
                  <a:lnTo>
                    <a:pt x="8630552" y="1993900"/>
                  </a:lnTo>
                  <a:lnTo>
                    <a:pt x="8647151" y="1968500"/>
                  </a:lnTo>
                  <a:lnTo>
                    <a:pt x="8660574" y="1943100"/>
                  </a:lnTo>
                  <a:lnTo>
                    <a:pt x="8670785" y="1917700"/>
                  </a:lnTo>
                  <a:lnTo>
                    <a:pt x="8677732" y="1892300"/>
                  </a:lnTo>
                  <a:lnTo>
                    <a:pt x="8679167" y="1879600"/>
                  </a:lnTo>
                  <a:lnTo>
                    <a:pt x="8680374" y="1879600"/>
                  </a:lnTo>
                  <a:lnTo>
                    <a:pt x="8681441" y="1866900"/>
                  </a:lnTo>
                  <a:lnTo>
                    <a:pt x="8682431" y="1854200"/>
                  </a:lnTo>
                  <a:lnTo>
                    <a:pt x="8709965" y="1879600"/>
                  </a:lnTo>
                  <a:lnTo>
                    <a:pt x="8757387" y="1917700"/>
                  </a:lnTo>
                  <a:lnTo>
                    <a:pt x="8783002" y="1955800"/>
                  </a:lnTo>
                  <a:lnTo>
                    <a:pt x="8798128" y="1993900"/>
                  </a:lnTo>
                  <a:lnTo>
                    <a:pt x="8809545" y="2032000"/>
                  </a:lnTo>
                  <a:lnTo>
                    <a:pt x="8812225" y="2082800"/>
                  </a:lnTo>
                  <a:lnTo>
                    <a:pt x="8809050" y="2120900"/>
                  </a:lnTo>
                  <a:lnTo>
                    <a:pt x="8802891" y="2171700"/>
                  </a:lnTo>
                  <a:lnTo>
                    <a:pt x="8801443" y="2197100"/>
                  </a:lnTo>
                  <a:lnTo>
                    <a:pt x="8803259" y="2209800"/>
                  </a:lnTo>
                  <a:lnTo>
                    <a:pt x="8807806" y="2235200"/>
                  </a:lnTo>
                  <a:lnTo>
                    <a:pt x="8814575" y="2247900"/>
                  </a:lnTo>
                  <a:lnTo>
                    <a:pt x="8814575" y="1950948"/>
                  </a:lnTo>
                  <a:lnTo>
                    <a:pt x="8811374" y="1943100"/>
                  </a:lnTo>
                  <a:lnTo>
                    <a:pt x="8805901" y="1943100"/>
                  </a:lnTo>
                  <a:lnTo>
                    <a:pt x="8781694" y="1905000"/>
                  </a:lnTo>
                  <a:lnTo>
                    <a:pt x="8760435" y="1879600"/>
                  </a:lnTo>
                  <a:lnTo>
                    <a:pt x="8736508" y="1854200"/>
                  </a:lnTo>
                  <a:lnTo>
                    <a:pt x="8710244" y="1828888"/>
                  </a:lnTo>
                  <a:lnTo>
                    <a:pt x="8703513" y="1828888"/>
                  </a:lnTo>
                  <a:lnTo>
                    <a:pt x="8696554" y="1816100"/>
                  </a:lnTo>
                  <a:lnTo>
                    <a:pt x="8688908" y="1816100"/>
                  </a:lnTo>
                  <a:lnTo>
                    <a:pt x="8688324" y="1828888"/>
                  </a:lnTo>
                  <a:lnTo>
                    <a:pt x="8685568" y="1828888"/>
                  </a:lnTo>
                  <a:lnTo>
                    <a:pt x="8688108" y="1816100"/>
                  </a:lnTo>
                  <a:lnTo>
                    <a:pt x="8690610" y="1803400"/>
                  </a:lnTo>
                  <a:lnTo>
                    <a:pt x="8694953" y="1790700"/>
                  </a:lnTo>
                  <a:lnTo>
                    <a:pt x="8699297" y="1778000"/>
                  </a:lnTo>
                  <a:lnTo>
                    <a:pt x="8713572" y="1752600"/>
                  </a:lnTo>
                  <a:lnTo>
                    <a:pt x="8735352" y="1739900"/>
                  </a:lnTo>
                  <a:lnTo>
                    <a:pt x="8737282" y="1727200"/>
                  </a:lnTo>
                  <a:lnTo>
                    <a:pt x="8740534" y="1727200"/>
                  </a:lnTo>
                  <a:lnTo>
                    <a:pt x="8776792" y="1765300"/>
                  </a:lnTo>
                  <a:lnTo>
                    <a:pt x="8812136" y="1790700"/>
                  </a:lnTo>
                  <a:lnTo>
                    <a:pt x="8846883" y="1828888"/>
                  </a:lnTo>
                  <a:lnTo>
                    <a:pt x="8880729" y="1866900"/>
                  </a:lnTo>
                  <a:lnTo>
                    <a:pt x="8887638" y="1866900"/>
                  </a:lnTo>
                  <a:lnTo>
                    <a:pt x="8893810" y="1879600"/>
                  </a:lnTo>
                  <a:lnTo>
                    <a:pt x="8899296" y="1892300"/>
                  </a:lnTo>
                  <a:lnTo>
                    <a:pt x="8899576" y="1892300"/>
                  </a:lnTo>
                  <a:lnTo>
                    <a:pt x="8896960" y="1879600"/>
                  </a:lnTo>
                  <a:lnTo>
                    <a:pt x="8910231" y="1930400"/>
                  </a:lnTo>
                  <a:lnTo>
                    <a:pt x="8907348" y="1981200"/>
                  </a:lnTo>
                  <a:lnTo>
                    <a:pt x="8892540" y="2019300"/>
                  </a:lnTo>
                  <a:lnTo>
                    <a:pt x="8870036" y="2070100"/>
                  </a:lnTo>
                  <a:lnTo>
                    <a:pt x="8871458" y="2070100"/>
                  </a:lnTo>
                  <a:lnTo>
                    <a:pt x="8885225" y="2057400"/>
                  </a:lnTo>
                  <a:lnTo>
                    <a:pt x="8897925" y="2032000"/>
                  </a:lnTo>
                  <a:lnTo>
                    <a:pt x="8909850" y="2006600"/>
                  </a:lnTo>
                  <a:lnTo>
                    <a:pt x="8920264" y="1981200"/>
                  </a:lnTo>
                  <a:lnTo>
                    <a:pt x="8914460" y="2019300"/>
                  </a:lnTo>
                  <a:lnTo>
                    <a:pt x="8905608" y="2044700"/>
                  </a:lnTo>
                  <a:lnTo>
                    <a:pt x="8894407" y="2070100"/>
                  </a:lnTo>
                  <a:lnTo>
                    <a:pt x="8881504" y="2095500"/>
                  </a:lnTo>
                  <a:lnTo>
                    <a:pt x="8882926" y="2095500"/>
                  </a:lnTo>
                  <a:lnTo>
                    <a:pt x="8907272" y="2057400"/>
                  </a:lnTo>
                  <a:lnTo>
                    <a:pt x="8928519" y="2019300"/>
                  </a:lnTo>
                  <a:lnTo>
                    <a:pt x="8939276" y="1981200"/>
                  </a:lnTo>
                  <a:lnTo>
                    <a:pt x="8942870" y="1968500"/>
                  </a:lnTo>
                  <a:lnTo>
                    <a:pt x="8945524" y="1930400"/>
                  </a:lnTo>
                  <a:lnTo>
                    <a:pt x="8969311" y="1930400"/>
                  </a:lnTo>
                  <a:lnTo>
                    <a:pt x="8992298" y="1943100"/>
                  </a:lnTo>
                  <a:lnTo>
                    <a:pt x="9012403" y="1955800"/>
                  </a:lnTo>
                  <a:lnTo>
                    <a:pt x="9022448" y="1968500"/>
                  </a:lnTo>
                  <a:lnTo>
                    <a:pt x="9024214" y="1993900"/>
                  </a:lnTo>
                  <a:lnTo>
                    <a:pt x="9022855" y="2006600"/>
                  </a:lnTo>
                  <a:lnTo>
                    <a:pt x="9019845" y="2032000"/>
                  </a:lnTo>
                  <a:lnTo>
                    <a:pt x="9017025" y="2044700"/>
                  </a:lnTo>
                  <a:lnTo>
                    <a:pt x="9009139" y="2095500"/>
                  </a:lnTo>
                  <a:lnTo>
                    <a:pt x="8997798" y="2146300"/>
                  </a:lnTo>
                  <a:lnTo>
                    <a:pt x="8983307" y="2184400"/>
                  </a:lnTo>
                  <a:lnTo>
                    <a:pt x="8966009" y="2235200"/>
                  </a:lnTo>
                  <a:lnTo>
                    <a:pt x="8968613" y="2235200"/>
                  </a:lnTo>
                  <a:lnTo>
                    <a:pt x="8987574" y="2197100"/>
                  </a:lnTo>
                  <a:lnTo>
                    <a:pt x="9004186" y="2146300"/>
                  </a:lnTo>
                  <a:lnTo>
                    <a:pt x="9018168" y="2108200"/>
                  </a:lnTo>
                  <a:lnTo>
                    <a:pt x="9029268" y="2057400"/>
                  </a:lnTo>
                  <a:lnTo>
                    <a:pt x="9028684" y="2070100"/>
                  </a:lnTo>
                  <a:lnTo>
                    <a:pt x="9028468" y="2070100"/>
                  </a:lnTo>
                  <a:lnTo>
                    <a:pt x="9020581" y="2120900"/>
                  </a:lnTo>
                  <a:lnTo>
                    <a:pt x="9009240" y="2159000"/>
                  </a:lnTo>
                  <a:lnTo>
                    <a:pt x="8994750" y="2209800"/>
                  </a:lnTo>
                  <a:lnTo>
                    <a:pt x="8977452" y="2247900"/>
                  </a:lnTo>
                  <a:lnTo>
                    <a:pt x="8980056" y="2247900"/>
                  </a:lnTo>
                  <a:lnTo>
                    <a:pt x="9001747" y="2197100"/>
                  </a:lnTo>
                  <a:lnTo>
                    <a:pt x="9020289" y="2159000"/>
                  </a:lnTo>
                  <a:lnTo>
                    <a:pt x="9035250" y="2108200"/>
                  </a:lnTo>
                  <a:lnTo>
                    <a:pt x="9046159" y="2057400"/>
                  </a:lnTo>
                  <a:lnTo>
                    <a:pt x="9052573" y="2006600"/>
                  </a:lnTo>
                  <a:lnTo>
                    <a:pt x="9052484" y="1993900"/>
                  </a:lnTo>
                  <a:lnTo>
                    <a:pt x="9052408" y="1981200"/>
                  </a:lnTo>
                  <a:lnTo>
                    <a:pt x="9049233" y="1968500"/>
                  </a:lnTo>
                  <a:lnTo>
                    <a:pt x="9043403" y="1955800"/>
                  </a:lnTo>
                  <a:lnTo>
                    <a:pt x="9035250" y="1943100"/>
                  </a:lnTo>
                  <a:lnTo>
                    <a:pt x="9026677" y="1930400"/>
                  </a:lnTo>
                  <a:lnTo>
                    <a:pt x="9018105" y="1917700"/>
                  </a:lnTo>
                  <a:lnTo>
                    <a:pt x="8992819" y="1905000"/>
                  </a:lnTo>
                  <a:lnTo>
                    <a:pt x="8962403" y="1892300"/>
                  </a:lnTo>
                  <a:lnTo>
                    <a:pt x="8929853" y="1879600"/>
                  </a:lnTo>
                  <a:lnTo>
                    <a:pt x="8927846" y="1879600"/>
                  </a:lnTo>
                  <a:lnTo>
                    <a:pt x="8923871" y="1866900"/>
                  </a:lnTo>
                  <a:lnTo>
                    <a:pt x="8919616" y="1866900"/>
                  </a:lnTo>
                  <a:lnTo>
                    <a:pt x="8905113" y="1841500"/>
                  </a:lnTo>
                  <a:lnTo>
                    <a:pt x="8887828" y="1816100"/>
                  </a:lnTo>
                  <a:lnTo>
                    <a:pt x="8892565" y="1816100"/>
                  </a:lnTo>
                  <a:lnTo>
                    <a:pt x="8884361" y="1813737"/>
                  </a:lnTo>
                  <a:lnTo>
                    <a:pt x="8882520" y="1813191"/>
                  </a:lnTo>
                  <a:lnTo>
                    <a:pt x="8883586" y="1813191"/>
                  </a:lnTo>
                  <a:lnTo>
                    <a:pt x="8869286" y="1803400"/>
                  </a:lnTo>
                  <a:lnTo>
                    <a:pt x="8851024" y="1778000"/>
                  </a:lnTo>
                  <a:lnTo>
                    <a:pt x="8828240" y="1765300"/>
                  </a:lnTo>
                  <a:lnTo>
                    <a:pt x="8805405" y="1739900"/>
                  </a:lnTo>
                  <a:lnTo>
                    <a:pt x="8794115" y="1727200"/>
                  </a:lnTo>
                  <a:lnTo>
                    <a:pt x="8782825" y="1714500"/>
                  </a:lnTo>
                  <a:lnTo>
                    <a:pt x="8760790" y="1689100"/>
                  </a:lnTo>
                  <a:lnTo>
                    <a:pt x="8755647" y="1689100"/>
                  </a:lnTo>
                  <a:lnTo>
                    <a:pt x="8774570" y="1676400"/>
                  </a:lnTo>
                  <a:lnTo>
                    <a:pt x="8793493" y="1663700"/>
                  </a:lnTo>
                  <a:lnTo>
                    <a:pt x="8832088" y="1651000"/>
                  </a:lnTo>
                  <a:lnTo>
                    <a:pt x="8871953" y="1625600"/>
                  </a:lnTo>
                  <a:lnTo>
                    <a:pt x="8913660" y="1612900"/>
                  </a:lnTo>
                  <a:lnTo>
                    <a:pt x="9109392" y="1612900"/>
                  </a:lnTo>
                  <a:lnTo>
                    <a:pt x="9157386" y="1625600"/>
                  </a:lnTo>
                  <a:lnTo>
                    <a:pt x="9189834" y="1638300"/>
                  </a:lnTo>
                  <a:lnTo>
                    <a:pt x="9221076" y="1651000"/>
                  </a:lnTo>
                  <a:lnTo>
                    <a:pt x="9251086" y="1663700"/>
                  </a:lnTo>
                  <a:lnTo>
                    <a:pt x="9258884" y="1663700"/>
                  </a:lnTo>
                  <a:lnTo>
                    <a:pt x="9216123" y="1739900"/>
                  </a:lnTo>
                  <a:lnTo>
                    <a:pt x="9191079" y="1778000"/>
                  </a:lnTo>
                  <a:lnTo>
                    <a:pt x="9156598" y="1803400"/>
                  </a:lnTo>
                  <a:lnTo>
                    <a:pt x="9122626" y="1823148"/>
                  </a:lnTo>
                  <a:lnTo>
                    <a:pt x="9122626" y="1841500"/>
                  </a:lnTo>
                  <a:lnTo>
                    <a:pt x="9075903" y="1854200"/>
                  </a:lnTo>
                  <a:lnTo>
                    <a:pt x="9027871" y="1841500"/>
                  </a:lnTo>
                  <a:lnTo>
                    <a:pt x="9122626" y="1841500"/>
                  </a:lnTo>
                  <a:lnTo>
                    <a:pt x="9122626" y="1823148"/>
                  </a:lnTo>
                  <a:lnTo>
                    <a:pt x="9112733" y="1828888"/>
                  </a:lnTo>
                  <a:lnTo>
                    <a:pt x="9018079" y="1828888"/>
                  </a:lnTo>
                  <a:lnTo>
                    <a:pt x="8969642" y="1816100"/>
                  </a:lnTo>
                  <a:lnTo>
                    <a:pt x="8923744" y="1816100"/>
                  </a:lnTo>
                  <a:lnTo>
                    <a:pt x="9025039" y="1841500"/>
                  </a:lnTo>
                  <a:lnTo>
                    <a:pt x="8980627" y="1841500"/>
                  </a:lnTo>
                  <a:lnTo>
                    <a:pt x="8892616" y="1816100"/>
                  </a:lnTo>
                  <a:lnTo>
                    <a:pt x="9023883" y="1854200"/>
                  </a:lnTo>
                  <a:lnTo>
                    <a:pt x="9067597" y="1854200"/>
                  </a:lnTo>
                  <a:lnTo>
                    <a:pt x="9110294" y="1866900"/>
                  </a:lnTo>
                  <a:lnTo>
                    <a:pt x="9151302" y="1854200"/>
                  </a:lnTo>
                  <a:lnTo>
                    <a:pt x="9189999" y="1841500"/>
                  </a:lnTo>
                  <a:lnTo>
                    <a:pt x="9207614" y="1828888"/>
                  </a:lnTo>
                  <a:lnTo>
                    <a:pt x="9225737" y="1816100"/>
                  </a:lnTo>
                  <a:lnTo>
                    <a:pt x="9257843" y="1778000"/>
                  </a:lnTo>
                  <a:lnTo>
                    <a:pt x="9271508" y="1752600"/>
                  </a:lnTo>
                  <a:lnTo>
                    <a:pt x="9284081" y="1739900"/>
                  </a:lnTo>
                  <a:lnTo>
                    <a:pt x="9297581" y="1714500"/>
                  </a:lnTo>
                  <a:lnTo>
                    <a:pt x="9314002" y="1701800"/>
                  </a:lnTo>
                  <a:lnTo>
                    <a:pt x="9332557" y="1714500"/>
                  </a:lnTo>
                  <a:lnTo>
                    <a:pt x="9350400" y="1739900"/>
                  </a:lnTo>
                  <a:lnTo>
                    <a:pt x="9367482" y="1752600"/>
                  </a:lnTo>
                  <a:lnTo>
                    <a:pt x="9383801" y="1765300"/>
                  </a:lnTo>
                  <a:lnTo>
                    <a:pt x="9394330" y="1778000"/>
                  </a:lnTo>
                  <a:lnTo>
                    <a:pt x="9405048" y="1790700"/>
                  </a:lnTo>
                  <a:lnTo>
                    <a:pt x="9416047" y="1803400"/>
                  </a:lnTo>
                  <a:lnTo>
                    <a:pt x="9423883" y="1816100"/>
                  </a:lnTo>
                  <a:lnTo>
                    <a:pt x="9419285" y="1816100"/>
                  </a:lnTo>
                  <a:lnTo>
                    <a:pt x="9423082" y="1828888"/>
                  </a:lnTo>
                  <a:lnTo>
                    <a:pt x="9423527" y="1828888"/>
                  </a:lnTo>
                  <a:lnTo>
                    <a:pt x="9450756" y="1866900"/>
                  </a:lnTo>
                  <a:lnTo>
                    <a:pt x="9478569" y="1905000"/>
                  </a:lnTo>
                  <a:lnTo>
                    <a:pt x="9506788" y="1955800"/>
                  </a:lnTo>
                  <a:lnTo>
                    <a:pt x="9535325" y="1993900"/>
                  </a:lnTo>
                  <a:lnTo>
                    <a:pt x="9572574" y="2044700"/>
                  </a:lnTo>
                  <a:lnTo>
                    <a:pt x="9572574" y="1827923"/>
                  </a:lnTo>
                  <a:lnTo>
                    <a:pt x="9550082" y="1803400"/>
                  </a:lnTo>
                  <a:lnTo>
                    <a:pt x="9538462" y="1790700"/>
                  </a:lnTo>
                  <a:lnTo>
                    <a:pt x="9526664" y="1790700"/>
                  </a:lnTo>
                  <a:lnTo>
                    <a:pt x="9528188" y="1803400"/>
                  </a:lnTo>
                  <a:lnTo>
                    <a:pt x="9527032" y="1803400"/>
                  </a:lnTo>
                  <a:lnTo>
                    <a:pt x="9524581" y="1790700"/>
                  </a:lnTo>
                  <a:lnTo>
                    <a:pt x="9522396" y="1778000"/>
                  </a:lnTo>
                  <a:lnTo>
                    <a:pt x="9520453" y="1778000"/>
                  </a:lnTo>
                  <a:lnTo>
                    <a:pt x="9518713" y="1765300"/>
                  </a:lnTo>
                  <a:lnTo>
                    <a:pt x="9529331" y="1739900"/>
                  </a:lnTo>
                  <a:lnTo>
                    <a:pt x="9543072" y="1714500"/>
                  </a:lnTo>
                  <a:lnTo>
                    <a:pt x="9559366" y="1701800"/>
                  </a:lnTo>
                  <a:lnTo>
                    <a:pt x="9577654" y="1676400"/>
                  </a:lnTo>
                  <a:lnTo>
                    <a:pt x="9602711" y="1638300"/>
                  </a:lnTo>
                  <a:lnTo>
                    <a:pt x="9607817" y="1612900"/>
                  </a:lnTo>
                  <a:lnTo>
                    <a:pt x="9608172" y="1612900"/>
                  </a:lnTo>
                  <a:lnTo>
                    <a:pt x="9607994" y="1600200"/>
                  </a:lnTo>
                  <a:lnTo>
                    <a:pt x="9607359" y="1600200"/>
                  </a:lnTo>
                  <a:lnTo>
                    <a:pt x="9639262" y="1587500"/>
                  </a:lnTo>
                  <a:lnTo>
                    <a:pt x="9792513" y="1587500"/>
                  </a:lnTo>
                  <a:lnTo>
                    <a:pt x="9820199" y="1574800"/>
                  </a:lnTo>
                  <a:lnTo>
                    <a:pt x="9847974" y="1574800"/>
                  </a:lnTo>
                  <a:lnTo>
                    <a:pt x="9886785" y="1549400"/>
                  </a:lnTo>
                  <a:lnTo>
                    <a:pt x="9925685" y="1524000"/>
                  </a:lnTo>
                  <a:lnTo>
                    <a:pt x="9966287" y="1511300"/>
                  </a:lnTo>
                  <a:lnTo>
                    <a:pt x="10010216" y="1524000"/>
                  </a:lnTo>
                  <a:lnTo>
                    <a:pt x="10010216" y="1426032"/>
                  </a:lnTo>
                  <a:lnTo>
                    <a:pt x="10003688" y="1422400"/>
                  </a:lnTo>
                  <a:lnTo>
                    <a:pt x="10003269" y="1422400"/>
                  </a:lnTo>
                  <a:lnTo>
                    <a:pt x="10003206" y="1435100"/>
                  </a:lnTo>
                  <a:lnTo>
                    <a:pt x="10000831" y="1435100"/>
                  </a:lnTo>
                  <a:lnTo>
                    <a:pt x="10003561" y="1397000"/>
                  </a:lnTo>
                  <a:lnTo>
                    <a:pt x="9997986" y="1358900"/>
                  </a:lnTo>
                  <a:lnTo>
                    <a:pt x="9990353" y="1333500"/>
                  </a:lnTo>
                  <a:lnTo>
                    <a:pt x="9986543" y="1320800"/>
                  </a:lnTo>
                  <a:lnTo>
                    <a:pt x="9971672" y="1282700"/>
                  </a:lnTo>
                  <a:lnTo>
                    <a:pt x="9956546" y="1244600"/>
                  </a:lnTo>
                  <a:lnTo>
                    <a:pt x="9941814" y="1206500"/>
                  </a:lnTo>
                  <a:lnTo>
                    <a:pt x="9926498" y="1168400"/>
                  </a:lnTo>
                  <a:lnTo>
                    <a:pt x="9909581" y="1130300"/>
                  </a:lnTo>
                  <a:lnTo>
                    <a:pt x="9906648" y="1117600"/>
                  </a:lnTo>
                  <a:lnTo>
                    <a:pt x="9904120" y="1104900"/>
                  </a:lnTo>
                  <a:lnTo>
                    <a:pt x="9902419" y="1104900"/>
                  </a:lnTo>
                  <a:lnTo>
                    <a:pt x="9901987" y="1092200"/>
                  </a:lnTo>
                  <a:lnTo>
                    <a:pt x="9905428" y="1066800"/>
                  </a:lnTo>
                  <a:lnTo>
                    <a:pt x="9913569" y="1054100"/>
                  </a:lnTo>
                  <a:lnTo>
                    <a:pt x="9925698" y="1054100"/>
                  </a:lnTo>
                  <a:lnTo>
                    <a:pt x="9941090" y="1041400"/>
                  </a:lnTo>
                  <a:lnTo>
                    <a:pt x="9964242" y="1028700"/>
                  </a:lnTo>
                  <a:lnTo>
                    <a:pt x="9978072" y="1003300"/>
                  </a:lnTo>
                  <a:lnTo>
                    <a:pt x="9981895" y="990600"/>
                  </a:lnTo>
                  <a:lnTo>
                    <a:pt x="9975063" y="952500"/>
                  </a:lnTo>
                  <a:lnTo>
                    <a:pt x="9952761" y="901700"/>
                  </a:lnTo>
                  <a:lnTo>
                    <a:pt x="9927095" y="850900"/>
                  </a:lnTo>
                  <a:lnTo>
                    <a:pt x="9900120" y="800100"/>
                  </a:lnTo>
                  <a:lnTo>
                    <a:pt x="9873920" y="749300"/>
                  </a:lnTo>
                  <a:lnTo>
                    <a:pt x="9863925" y="736600"/>
                  </a:lnTo>
                  <a:lnTo>
                    <a:pt x="9853651" y="723900"/>
                  </a:lnTo>
                  <a:lnTo>
                    <a:pt x="9843084" y="698500"/>
                  </a:lnTo>
                  <a:lnTo>
                    <a:pt x="9832200" y="685800"/>
                  </a:lnTo>
                  <a:lnTo>
                    <a:pt x="9805860" y="647700"/>
                  </a:lnTo>
                  <a:lnTo>
                    <a:pt x="9777044" y="609600"/>
                  </a:lnTo>
                  <a:lnTo>
                    <a:pt x="9745193" y="571500"/>
                  </a:lnTo>
                  <a:lnTo>
                    <a:pt x="9709747" y="546100"/>
                  </a:lnTo>
                  <a:lnTo>
                    <a:pt x="9670161" y="520700"/>
                  </a:lnTo>
                  <a:lnTo>
                    <a:pt x="9625863" y="508000"/>
                  </a:lnTo>
                  <a:lnTo>
                    <a:pt x="9619437" y="508000"/>
                  </a:lnTo>
                  <a:lnTo>
                    <a:pt x="9639910" y="482600"/>
                  </a:lnTo>
                  <a:lnTo>
                    <a:pt x="9650133" y="469900"/>
                  </a:lnTo>
                  <a:lnTo>
                    <a:pt x="9672282" y="457200"/>
                  </a:lnTo>
                  <a:lnTo>
                    <a:pt x="9687700" y="431800"/>
                  </a:lnTo>
                  <a:lnTo>
                    <a:pt x="9691522" y="419100"/>
                  </a:lnTo>
                  <a:lnTo>
                    <a:pt x="9691560" y="406400"/>
                  </a:lnTo>
                  <a:lnTo>
                    <a:pt x="9688335" y="393700"/>
                  </a:lnTo>
                  <a:lnTo>
                    <a:pt x="9682340" y="381000"/>
                  </a:lnTo>
                  <a:lnTo>
                    <a:pt x="9678784" y="368300"/>
                  </a:lnTo>
                  <a:lnTo>
                    <a:pt x="9674923" y="368300"/>
                  </a:lnTo>
                  <a:lnTo>
                    <a:pt x="9670809" y="355600"/>
                  </a:lnTo>
                  <a:lnTo>
                    <a:pt x="9666491" y="355600"/>
                  </a:lnTo>
                  <a:lnTo>
                    <a:pt x="9642919" y="323151"/>
                  </a:lnTo>
                  <a:lnTo>
                    <a:pt x="9642919" y="368300"/>
                  </a:lnTo>
                  <a:lnTo>
                    <a:pt x="9640570" y="368300"/>
                  </a:lnTo>
                  <a:lnTo>
                    <a:pt x="9639706" y="355600"/>
                  </a:lnTo>
                  <a:lnTo>
                    <a:pt x="9642919" y="368300"/>
                  </a:lnTo>
                  <a:lnTo>
                    <a:pt x="9642919" y="323151"/>
                  </a:lnTo>
                  <a:lnTo>
                    <a:pt x="9638817" y="317500"/>
                  </a:lnTo>
                  <a:lnTo>
                    <a:pt x="9603499" y="279400"/>
                  </a:lnTo>
                  <a:lnTo>
                    <a:pt x="9563214" y="254000"/>
                  </a:lnTo>
                  <a:lnTo>
                    <a:pt x="9541929" y="241300"/>
                  </a:lnTo>
                  <a:lnTo>
                    <a:pt x="9520669" y="228612"/>
                  </a:lnTo>
                  <a:lnTo>
                    <a:pt x="9393822" y="228612"/>
                  </a:lnTo>
                  <a:lnTo>
                    <a:pt x="9393949" y="229260"/>
                  </a:lnTo>
                  <a:lnTo>
                    <a:pt x="9394012" y="229806"/>
                  </a:lnTo>
                  <a:lnTo>
                    <a:pt x="9394139" y="230314"/>
                  </a:lnTo>
                  <a:lnTo>
                    <a:pt x="9395409" y="241300"/>
                  </a:lnTo>
                  <a:lnTo>
                    <a:pt x="9394012" y="229806"/>
                  </a:lnTo>
                  <a:lnTo>
                    <a:pt x="9393911" y="229260"/>
                  </a:lnTo>
                  <a:lnTo>
                    <a:pt x="9393695" y="228612"/>
                  </a:lnTo>
                  <a:lnTo>
                    <a:pt x="9390278" y="215900"/>
                  </a:lnTo>
                  <a:lnTo>
                    <a:pt x="9391929" y="177800"/>
                  </a:lnTo>
                  <a:lnTo>
                    <a:pt x="9392285" y="152400"/>
                  </a:lnTo>
                  <a:lnTo>
                    <a:pt x="9381579" y="114300"/>
                  </a:lnTo>
                  <a:lnTo>
                    <a:pt x="9374899" y="114300"/>
                  </a:lnTo>
                  <a:lnTo>
                    <a:pt x="9373565" y="101600"/>
                  </a:lnTo>
                  <a:lnTo>
                    <a:pt x="9370149" y="101600"/>
                  </a:lnTo>
                  <a:lnTo>
                    <a:pt x="9338386" y="63500"/>
                  </a:lnTo>
                  <a:lnTo>
                    <a:pt x="9295638" y="38100"/>
                  </a:lnTo>
                  <a:lnTo>
                    <a:pt x="9249423" y="12700"/>
                  </a:lnTo>
                  <a:lnTo>
                    <a:pt x="9207246" y="0"/>
                  </a:lnTo>
                  <a:lnTo>
                    <a:pt x="9206509" y="0"/>
                  </a:lnTo>
                  <a:lnTo>
                    <a:pt x="9232036" y="12700"/>
                  </a:lnTo>
                  <a:lnTo>
                    <a:pt x="9287383" y="38100"/>
                  </a:lnTo>
                  <a:lnTo>
                    <a:pt x="9313735" y="63500"/>
                  </a:lnTo>
                  <a:lnTo>
                    <a:pt x="9264205" y="38100"/>
                  </a:lnTo>
                  <a:lnTo>
                    <a:pt x="9240380" y="25400"/>
                  </a:lnTo>
                  <a:lnTo>
                    <a:pt x="9217800" y="12700"/>
                  </a:lnTo>
                  <a:lnTo>
                    <a:pt x="9217088" y="12700"/>
                  </a:lnTo>
                  <a:lnTo>
                    <a:pt x="9254769" y="38100"/>
                  </a:lnTo>
                  <a:lnTo>
                    <a:pt x="9294063" y="63500"/>
                  </a:lnTo>
                  <a:lnTo>
                    <a:pt x="9330969" y="88900"/>
                  </a:lnTo>
                  <a:lnTo>
                    <a:pt x="9360560" y="114300"/>
                  </a:lnTo>
                  <a:lnTo>
                    <a:pt x="9364561" y="127000"/>
                  </a:lnTo>
                  <a:lnTo>
                    <a:pt x="9367406" y="139700"/>
                  </a:lnTo>
                  <a:lnTo>
                    <a:pt x="9369006" y="139700"/>
                  </a:lnTo>
                  <a:lnTo>
                    <a:pt x="9369234" y="152400"/>
                  </a:lnTo>
                  <a:lnTo>
                    <a:pt x="9367456" y="177800"/>
                  </a:lnTo>
                  <a:lnTo>
                    <a:pt x="9365336" y="190500"/>
                  </a:lnTo>
                  <a:lnTo>
                    <a:pt x="9365285" y="215900"/>
                  </a:lnTo>
                  <a:lnTo>
                    <a:pt x="9369704" y="228612"/>
                  </a:lnTo>
                  <a:lnTo>
                    <a:pt x="9285884" y="228612"/>
                  </a:lnTo>
                  <a:lnTo>
                    <a:pt x="9240456" y="215900"/>
                  </a:lnTo>
                  <a:lnTo>
                    <a:pt x="9196883" y="203200"/>
                  </a:lnTo>
                  <a:lnTo>
                    <a:pt x="9155392" y="177800"/>
                  </a:lnTo>
                  <a:lnTo>
                    <a:pt x="9116212" y="165100"/>
                  </a:lnTo>
                  <a:lnTo>
                    <a:pt x="9079624" y="127000"/>
                  </a:lnTo>
                  <a:lnTo>
                    <a:pt x="9045867" y="101600"/>
                  </a:lnTo>
                  <a:lnTo>
                    <a:pt x="9039377" y="101600"/>
                  </a:lnTo>
                  <a:lnTo>
                    <a:pt x="9045321" y="114300"/>
                  </a:lnTo>
                  <a:lnTo>
                    <a:pt x="9052408" y="114300"/>
                  </a:lnTo>
                  <a:lnTo>
                    <a:pt x="9051874" y="127000"/>
                  </a:lnTo>
                  <a:lnTo>
                    <a:pt x="9052877" y="127000"/>
                  </a:lnTo>
                  <a:lnTo>
                    <a:pt x="9085783" y="165100"/>
                  </a:lnTo>
                  <a:lnTo>
                    <a:pt x="9122067" y="190500"/>
                  </a:lnTo>
                  <a:lnTo>
                    <a:pt x="9161374" y="215900"/>
                  </a:lnTo>
                  <a:lnTo>
                    <a:pt x="9203360" y="241300"/>
                  </a:lnTo>
                  <a:lnTo>
                    <a:pt x="9247683" y="254000"/>
                  </a:lnTo>
                  <a:lnTo>
                    <a:pt x="9294000" y="266700"/>
                  </a:lnTo>
                  <a:lnTo>
                    <a:pt x="9503270" y="266700"/>
                  </a:lnTo>
                  <a:lnTo>
                    <a:pt x="9539643" y="279400"/>
                  </a:lnTo>
                  <a:lnTo>
                    <a:pt x="9563367" y="292100"/>
                  </a:lnTo>
                  <a:lnTo>
                    <a:pt x="9593415" y="317500"/>
                  </a:lnTo>
                  <a:lnTo>
                    <a:pt x="9622409" y="342900"/>
                  </a:lnTo>
                  <a:lnTo>
                    <a:pt x="9636493" y="355600"/>
                  </a:lnTo>
                  <a:lnTo>
                    <a:pt x="9636366" y="381000"/>
                  </a:lnTo>
                  <a:lnTo>
                    <a:pt x="9636290" y="393700"/>
                  </a:lnTo>
                  <a:lnTo>
                    <a:pt x="9628073" y="406400"/>
                  </a:lnTo>
                  <a:lnTo>
                    <a:pt x="9614256" y="419100"/>
                  </a:lnTo>
                  <a:lnTo>
                    <a:pt x="9597250" y="444500"/>
                  </a:lnTo>
                  <a:lnTo>
                    <a:pt x="9586328" y="444500"/>
                  </a:lnTo>
                  <a:lnTo>
                    <a:pt x="9582175" y="457200"/>
                  </a:lnTo>
                  <a:lnTo>
                    <a:pt x="9577807" y="457200"/>
                  </a:lnTo>
                  <a:lnTo>
                    <a:pt x="9574466" y="469900"/>
                  </a:lnTo>
                  <a:lnTo>
                    <a:pt x="9572168" y="482600"/>
                  </a:lnTo>
                  <a:lnTo>
                    <a:pt x="9570949" y="482600"/>
                  </a:lnTo>
                  <a:lnTo>
                    <a:pt x="9533280" y="469900"/>
                  </a:lnTo>
                  <a:lnTo>
                    <a:pt x="9495320" y="469900"/>
                  </a:lnTo>
                  <a:lnTo>
                    <a:pt x="9419069" y="444500"/>
                  </a:lnTo>
                  <a:lnTo>
                    <a:pt x="9332290" y="419100"/>
                  </a:lnTo>
                  <a:lnTo>
                    <a:pt x="9288602" y="419100"/>
                  </a:lnTo>
                  <a:lnTo>
                    <a:pt x="9244724" y="406400"/>
                  </a:lnTo>
                  <a:lnTo>
                    <a:pt x="9241218" y="406400"/>
                  </a:lnTo>
                  <a:lnTo>
                    <a:pt x="9239885" y="419100"/>
                  </a:lnTo>
                  <a:lnTo>
                    <a:pt x="9251874" y="419100"/>
                  </a:lnTo>
                  <a:lnTo>
                    <a:pt x="9256954" y="431800"/>
                  </a:lnTo>
                  <a:lnTo>
                    <a:pt x="9253677" y="431800"/>
                  </a:lnTo>
                  <a:lnTo>
                    <a:pt x="9282570" y="457200"/>
                  </a:lnTo>
                  <a:lnTo>
                    <a:pt x="9315171" y="469900"/>
                  </a:lnTo>
                  <a:lnTo>
                    <a:pt x="9350464" y="482600"/>
                  </a:lnTo>
                  <a:lnTo>
                    <a:pt x="9387434" y="495300"/>
                  </a:lnTo>
                  <a:lnTo>
                    <a:pt x="9366987" y="495300"/>
                  </a:lnTo>
                  <a:lnTo>
                    <a:pt x="9366987" y="533400"/>
                  </a:lnTo>
                  <a:lnTo>
                    <a:pt x="9357068" y="546100"/>
                  </a:lnTo>
                  <a:lnTo>
                    <a:pt x="9349384" y="546100"/>
                  </a:lnTo>
                  <a:lnTo>
                    <a:pt x="9356369" y="533400"/>
                  </a:lnTo>
                  <a:lnTo>
                    <a:pt x="9366987" y="533400"/>
                  </a:lnTo>
                  <a:lnTo>
                    <a:pt x="9366987" y="495300"/>
                  </a:lnTo>
                  <a:lnTo>
                    <a:pt x="9366821" y="495300"/>
                  </a:lnTo>
                  <a:lnTo>
                    <a:pt x="9353309" y="520700"/>
                  </a:lnTo>
                  <a:lnTo>
                    <a:pt x="9337027" y="533400"/>
                  </a:lnTo>
                  <a:lnTo>
                    <a:pt x="9318003" y="533400"/>
                  </a:lnTo>
                  <a:lnTo>
                    <a:pt x="9296222" y="520700"/>
                  </a:lnTo>
                  <a:lnTo>
                    <a:pt x="9259799" y="508000"/>
                  </a:lnTo>
                  <a:lnTo>
                    <a:pt x="9227160" y="495300"/>
                  </a:lnTo>
                  <a:lnTo>
                    <a:pt x="9165996" y="444500"/>
                  </a:lnTo>
                  <a:lnTo>
                    <a:pt x="9129128" y="419100"/>
                  </a:lnTo>
                  <a:lnTo>
                    <a:pt x="9110370" y="406400"/>
                  </a:lnTo>
                  <a:lnTo>
                    <a:pt x="9091612" y="393700"/>
                  </a:lnTo>
                  <a:lnTo>
                    <a:pt x="9051861" y="368300"/>
                  </a:lnTo>
                  <a:lnTo>
                    <a:pt x="9008237" y="355600"/>
                  </a:lnTo>
                  <a:lnTo>
                    <a:pt x="9005748" y="355600"/>
                  </a:lnTo>
                  <a:lnTo>
                    <a:pt x="9005011" y="368300"/>
                  </a:lnTo>
                  <a:lnTo>
                    <a:pt x="9029052" y="368300"/>
                  </a:lnTo>
                  <a:lnTo>
                    <a:pt x="9049626" y="381000"/>
                  </a:lnTo>
                  <a:lnTo>
                    <a:pt x="9069286" y="393700"/>
                  </a:lnTo>
                  <a:lnTo>
                    <a:pt x="9055316" y="393700"/>
                  </a:lnTo>
                  <a:lnTo>
                    <a:pt x="9037904" y="381000"/>
                  </a:lnTo>
                  <a:lnTo>
                    <a:pt x="9018829" y="381000"/>
                  </a:lnTo>
                  <a:lnTo>
                    <a:pt x="9066530" y="406400"/>
                  </a:lnTo>
                  <a:lnTo>
                    <a:pt x="9109773" y="431800"/>
                  </a:lnTo>
                  <a:lnTo>
                    <a:pt x="9150528" y="469900"/>
                  </a:lnTo>
                  <a:lnTo>
                    <a:pt x="9190825" y="495300"/>
                  </a:lnTo>
                  <a:lnTo>
                    <a:pt x="9232633" y="533400"/>
                  </a:lnTo>
                  <a:lnTo>
                    <a:pt x="9277960" y="558800"/>
                  </a:lnTo>
                  <a:lnTo>
                    <a:pt x="9296121" y="558800"/>
                  </a:lnTo>
                  <a:lnTo>
                    <a:pt x="9314510" y="571500"/>
                  </a:lnTo>
                  <a:lnTo>
                    <a:pt x="9333243" y="571500"/>
                  </a:lnTo>
                  <a:lnTo>
                    <a:pt x="9352394" y="558800"/>
                  </a:lnTo>
                  <a:lnTo>
                    <a:pt x="9373959" y="558800"/>
                  </a:lnTo>
                  <a:lnTo>
                    <a:pt x="9380334" y="546100"/>
                  </a:lnTo>
                  <a:lnTo>
                    <a:pt x="9386710" y="533400"/>
                  </a:lnTo>
                  <a:lnTo>
                    <a:pt x="9397695" y="520700"/>
                  </a:lnTo>
                  <a:lnTo>
                    <a:pt x="9413977" y="508000"/>
                  </a:lnTo>
                  <a:lnTo>
                    <a:pt x="9418028" y="508000"/>
                  </a:lnTo>
                  <a:lnTo>
                    <a:pt x="9418942" y="495300"/>
                  </a:lnTo>
                  <a:lnTo>
                    <a:pt x="9444965" y="508000"/>
                  </a:lnTo>
                  <a:lnTo>
                    <a:pt x="9470568" y="508000"/>
                  </a:lnTo>
                  <a:lnTo>
                    <a:pt x="9495409" y="520700"/>
                  </a:lnTo>
                  <a:lnTo>
                    <a:pt x="9519171" y="520700"/>
                  </a:lnTo>
                  <a:lnTo>
                    <a:pt x="9574238" y="533400"/>
                  </a:lnTo>
                  <a:lnTo>
                    <a:pt x="9625393" y="558800"/>
                  </a:lnTo>
                  <a:lnTo>
                    <a:pt x="9672561" y="584200"/>
                  </a:lnTo>
                  <a:lnTo>
                    <a:pt x="9715652" y="609600"/>
                  </a:lnTo>
                  <a:lnTo>
                    <a:pt x="9749904" y="635000"/>
                  </a:lnTo>
                  <a:lnTo>
                    <a:pt x="9754603" y="647700"/>
                  </a:lnTo>
                  <a:lnTo>
                    <a:pt x="9752419" y="647700"/>
                  </a:lnTo>
                  <a:lnTo>
                    <a:pt x="9749904" y="635000"/>
                  </a:lnTo>
                  <a:lnTo>
                    <a:pt x="9738398" y="635000"/>
                  </a:lnTo>
                  <a:lnTo>
                    <a:pt x="9734372" y="622300"/>
                  </a:lnTo>
                  <a:lnTo>
                    <a:pt x="9723818" y="622300"/>
                  </a:lnTo>
                  <a:lnTo>
                    <a:pt x="9680791" y="596900"/>
                  </a:lnTo>
                  <a:lnTo>
                    <a:pt x="9636836" y="584200"/>
                  </a:lnTo>
                  <a:lnTo>
                    <a:pt x="9546539" y="584200"/>
                  </a:lnTo>
                  <a:lnTo>
                    <a:pt x="9500375" y="596900"/>
                  </a:lnTo>
                  <a:lnTo>
                    <a:pt x="9458655" y="622300"/>
                  </a:lnTo>
                  <a:lnTo>
                    <a:pt x="9437611" y="622300"/>
                  </a:lnTo>
                  <a:lnTo>
                    <a:pt x="9415818" y="635000"/>
                  </a:lnTo>
                  <a:lnTo>
                    <a:pt x="9320670" y="635000"/>
                  </a:lnTo>
                  <a:lnTo>
                    <a:pt x="9289796" y="622300"/>
                  </a:lnTo>
                  <a:lnTo>
                    <a:pt x="9238323" y="609600"/>
                  </a:lnTo>
                  <a:lnTo>
                    <a:pt x="9188361" y="584200"/>
                  </a:lnTo>
                  <a:lnTo>
                    <a:pt x="9139987" y="558800"/>
                  </a:lnTo>
                  <a:lnTo>
                    <a:pt x="9093327" y="520700"/>
                  </a:lnTo>
                  <a:lnTo>
                    <a:pt x="9091498" y="520700"/>
                  </a:lnTo>
                  <a:lnTo>
                    <a:pt x="9089441" y="533400"/>
                  </a:lnTo>
                  <a:lnTo>
                    <a:pt x="9101341" y="533400"/>
                  </a:lnTo>
                  <a:lnTo>
                    <a:pt x="9112491" y="546100"/>
                  </a:lnTo>
                  <a:lnTo>
                    <a:pt x="9123261" y="558800"/>
                  </a:lnTo>
                  <a:lnTo>
                    <a:pt x="9120594" y="558800"/>
                  </a:lnTo>
                  <a:lnTo>
                    <a:pt x="9138602" y="571500"/>
                  </a:lnTo>
                  <a:lnTo>
                    <a:pt x="9179065" y="609600"/>
                  </a:lnTo>
                  <a:lnTo>
                    <a:pt x="9222905" y="635000"/>
                  </a:lnTo>
                  <a:lnTo>
                    <a:pt x="9269082" y="647700"/>
                  </a:lnTo>
                  <a:lnTo>
                    <a:pt x="9316504" y="673100"/>
                  </a:lnTo>
                  <a:lnTo>
                    <a:pt x="9364129" y="685800"/>
                  </a:lnTo>
                  <a:lnTo>
                    <a:pt x="9410878" y="685800"/>
                  </a:lnTo>
                  <a:lnTo>
                    <a:pt x="9455798" y="673100"/>
                  </a:lnTo>
                  <a:lnTo>
                    <a:pt x="9498228" y="647700"/>
                  </a:lnTo>
                  <a:lnTo>
                    <a:pt x="9540989" y="635000"/>
                  </a:lnTo>
                  <a:lnTo>
                    <a:pt x="9586925" y="622300"/>
                  </a:lnTo>
                  <a:lnTo>
                    <a:pt x="9639948" y="622300"/>
                  </a:lnTo>
                  <a:lnTo>
                    <a:pt x="9691027" y="647700"/>
                  </a:lnTo>
                  <a:lnTo>
                    <a:pt x="9788487" y="698500"/>
                  </a:lnTo>
                  <a:lnTo>
                    <a:pt x="9795840" y="698500"/>
                  </a:lnTo>
                  <a:lnTo>
                    <a:pt x="9799371" y="711200"/>
                  </a:lnTo>
                  <a:lnTo>
                    <a:pt x="9800095" y="711200"/>
                  </a:lnTo>
                  <a:lnTo>
                    <a:pt x="9797351" y="698500"/>
                  </a:lnTo>
                  <a:lnTo>
                    <a:pt x="9798317" y="698500"/>
                  </a:lnTo>
                  <a:lnTo>
                    <a:pt x="9800095" y="711200"/>
                  </a:lnTo>
                  <a:lnTo>
                    <a:pt x="9823412" y="749300"/>
                  </a:lnTo>
                  <a:lnTo>
                    <a:pt x="9845510" y="800100"/>
                  </a:lnTo>
                  <a:lnTo>
                    <a:pt x="9867049" y="838200"/>
                  </a:lnTo>
                  <a:lnTo>
                    <a:pt x="9888652" y="889000"/>
                  </a:lnTo>
                  <a:lnTo>
                    <a:pt x="9902368" y="914400"/>
                  </a:lnTo>
                  <a:lnTo>
                    <a:pt x="9910699" y="939800"/>
                  </a:lnTo>
                  <a:lnTo>
                    <a:pt x="9908083" y="965200"/>
                  </a:lnTo>
                  <a:lnTo>
                    <a:pt x="9888944" y="990600"/>
                  </a:lnTo>
                  <a:lnTo>
                    <a:pt x="9880676" y="1003300"/>
                  </a:lnTo>
                  <a:lnTo>
                    <a:pt x="9864128" y="1003300"/>
                  </a:lnTo>
                  <a:lnTo>
                    <a:pt x="9856826" y="1016000"/>
                  </a:lnTo>
                  <a:lnTo>
                    <a:pt x="9846310" y="1041400"/>
                  </a:lnTo>
                  <a:lnTo>
                    <a:pt x="9845624" y="1066800"/>
                  </a:lnTo>
                  <a:lnTo>
                    <a:pt x="9850717" y="1092200"/>
                  </a:lnTo>
                  <a:lnTo>
                    <a:pt x="9857473" y="1117600"/>
                  </a:lnTo>
                  <a:lnTo>
                    <a:pt x="9869018" y="1155700"/>
                  </a:lnTo>
                  <a:lnTo>
                    <a:pt x="9879813" y="1206500"/>
                  </a:lnTo>
                  <a:lnTo>
                    <a:pt x="9885642" y="1244600"/>
                  </a:lnTo>
                  <a:lnTo>
                    <a:pt x="9882251" y="1282700"/>
                  </a:lnTo>
                  <a:lnTo>
                    <a:pt x="9876384" y="1282700"/>
                  </a:lnTo>
                  <a:lnTo>
                    <a:pt x="9871253" y="1295400"/>
                  </a:lnTo>
                  <a:lnTo>
                    <a:pt x="9866846" y="1295400"/>
                  </a:lnTo>
                  <a:lnTo>
                    <a:pt x="9863125" y="1308100"/>
                  </a:lnTo>
                  <a:lnTo>
                    <a:pt x="9844951" y="1270000"/>
                  </a:lnTo>
                  <a:lnTo>
                    <a:pt x="9827476" y="1244600"/>
                  </a:lnTo>
                  <a:lnTo>
                    <a:pt x="9809518" y="1206500"/>
                  </a:lnTo>
                  <a:lnTo>
                    <a:pt x="9789935" y="1181100"/>
                  </a:lnTo>
                  <a:lnTo>
                    <a:pt x="9776676" y="1155700"/>
                  </a:lnTo>
                  <a:lnTo>
                    <a:pt x="9762071" y="1130300"/>
                  </a:lnTo>
                  <a:lnTo>
                    <a:pt x="9745828" y="1117600"/>
                  </a:lnTo>
                  <a:lnTo>
                    <a:pt x="9727565" y="1104900"/>
                  </a:lnTo>
                  <a:lnTo>
                    <a:pt x="9701759" y="1079500"/>
                  </a:lnTo>
                  <a:lnTo>
                    <a:pt x="9674047" y="1066800"/>
                  </a:lnTo>
                  <a:lnTo>
                    <a:pt x="9644799" y="1041400"/>
                  </a:lnTo>
                  <a:lnTo>
                    <a:pt x="9614344" y="1028700"/>
                  </a:lnTo>
                  <a:lnTo>
                    <a:pt x="9613697" y="1041400"/>
                  </a:lnTo>
                  <a:lnTo>
                    <a:pt x="9610534" y="1041400"/>
                  </a:lnTo>
                  <a:lnTo>
                    <a:pt x="9611881" y="1028700"/>
                  </a:lnTo>
                  <a:lnTo>
                    <a:pt x="9613697" y="1016000"/>
                  </a:lnTo>
                  <a:lnTo>
                    <a:pt x="9616288" y="1016000"/>
                  </a:lnTo>
                  <a:lnTo>
                    <a:pt x="9619971" y="1003300"/>
                  </a:lnTo>
                  <a:lnTo>
                    <a:pt x="9626498" y="990600"/>
                  </a:lnTo>
                  <a:lnTo>
                    <a:pt x="9632950" y="977900"/>
                  </a:lnTo>
                  <a:lnTo>
                    <a:pt x="9639529" y="977900"/>
                  </a:lnTo>
                  <a:lnTo>
                    <a:pt x="9646463" y="965200"/>
                  </a:lnTo>
                  <a:lnTo>
                    <a:pt x="9653968" y="952500"/>
                  </a:lnTo>
                  <a:lnTo>
                    <a:pt x="9657283" y="927100"/>
                  </a:lnTo>
                  <a:lnTo>
                    <a:pt x="9656051" y="914400"/>
                  </a:lnTo>
                  <a:lnTo>
                    <a:pt x="9649955" y="901700"/>
                  </a:lnTo>
                  <a:lnTo>
                    <a:pt x="9646933" y="889000"/>
                  </a:lnTo>
                  <a:lnTo>
                    <a:pt x="9643237" y="889000"/>
                  </a:lnTo>
                  <a:lnTo>
                    <a:pt x="9639275" y="876300"/>
                  </a:lnTo>
                  <a:lnTo>
                    <a:pt x="9638487" y="876300"/>
                  </a:lnTo>
                  <a:lnTo>
                    <a:pt x="9610153" y="850900"/>
                  </a:lnTo>
                  <a:lnTo>
                    <a:pt x="9571215" y="825500"/>
                  </a:lnTo>
                  <a:lnTo>
                    <a:pt x="9527400" y="825500"/>
                  </a:lnTo>
                  <a:lnTo>
                    <a:pt x="9484474" y="812800"/>
                  </a:lnTo>
                  <a:lnTo>
                    <a:pt x="9448165" y="787400"/>
                  </a:lnTo>
                  <a:lnTo>
                    <a:pt x="9441955" y="787400"/>
                  </a:lnTo>
                  <a:lnTo>
                    <a:pt x="9447378" y="800100"/>
                  </a:lnTo>
                  <a:lnTo>
                    <a:pt x="9455277" y="800100"/>
                  </a:lnTo>
                  <a:lnTo>
                    <a:pt x="9454794" y="812800"/>
                  </a:lnTo>
                  <a:lnTo>
                    <a:pt x="9455188" y="812800"/>
                  </a:lnTo>
                  <a:lnTo>
                    <a:pt x="9466059" y="825500"/>
                  </a:lnTo>
                  <a:lnTo>
                    <a:pt x="9478175" y="838200"/>
                  </a:lnTo>
                  <a:lnTo>
                    <a:pt x="9492107" y="850900"/>
                  </a:lnTo>
                  <a:lnTo>
                    <a:pt x="9508414" y="850900"/>
                  </a:lnTo>
                  <a:lnTo>
                    <a:pt x="9530194" y="863600"/>
                  </a:lnTo>
                  <a:lnTo>
                    <a:pt x="9592043" y="889000"/>
                  </a:lnTo>
                  <a:lnTo>
                    <a:pt x="9612617" y="901700"/>
                  </a:lnTo>
                  <a:lnTo>
                    <a:pt x="9604540" y="901700"/>
                  </a:lnTo>
                  <a:lnTo>
                    <a:pt x="9603054" y="914400"/>
                  </a:lnTo>
                  <a:lnTo>
                    <a:pt x="9599651" y="914400"/>
                  </a:lnTo>
                  <a:lnTo>
                    <a:pt x="9594164" y="927100"/>
                  </a:lnTo>
                  <a:lnTo>
                    <a:pt x="9582874" y="939800"/>
                  </a:lnTo>
                  <a:lnTo>
                    <a:pt x="9572866" y="939800"/>
                  </a:lnTo>
                  <a:lnTo>
                    <a:pt x="9564776" y="952500"/>
                  </a:lnTo>
                  <a:lnTo>
                    <a:pt x="9559226" y="965200"/>
                  </a:lnTo>
                  <a:lnTo>
                    <a:pt x="9557918" y="977900"/>
                  </a:lnTo>
                  <a:lnTo>
                    <a:pt x="9557283" y="990600"/>
                  </a:lnTo>
                  <a:lnTo>
                    <a:pt x="9557258" y="1003300"/>
                  </a:lnTo>
                  <a:lnTo>
                    <a:pt x="9557779" y="1016000"/>
                  </a:lnTo>
                  <a:lnTo>
                    <a:pt x="9535477" y="1003300"/>
                  </a:lnTo>
                  <a:lnTo>
                    <a:pt x="9513164" y="1003300"/>
                  </a:lnTo>
                  <a:lnTo>
                    <a:pt x="9490964" y="990600"/>
                  </a:lnTo>
                  <a:lnTo>
                    <a:pt x="9468993" y="990600"/>
                  </a:lnTo>
                  <a:lnTo>
                    <a:pt x="9421787" y="977900"/>
                  </a:lnTo>
                  <a:lnTo>
                    <a:pt x="9162796" y="914400"/>
                  </a:lnTo>
                  <a:lnTo>
                    <a:pt x="9113583" y="889000"/>
                  </a:lnTo>
                  <a:lnTo>
                    <a:pt x="9067622" y="863600"/>
                  </a:lnTo>
                  <a:lnTo>
                    <a:pt x="9025953" y="838200"/>
                  </a:lnTo>
                  <a:lnTo>
                    <a:pt x="9020950" y="825500"/>
                  </a:lnTo>
                  <a:lnTo>
                    <a:pt x="9015082" y="825500"/>
                  </a:lnTo>
                  <a:lnTo>
                    <a:pt x="9008466" y="812800"/>
                  </a:lnTo>
                  <a:lnTo>
                    <a:pt x="9001188" y="812800"/>
                  </a:lnTo>
                  <a:lnTo>
                    <a:pt x="8992502" y="800100"/>
                  </a:lnTo>
                  <a:lnTo>
                    <a:pt x="8984234" y="800100"/>
                  </a:lnTo>
                  <a:lnTo>
                    <a:pt x="8976385" y="787400"/>
                  </a:lnTo>
                  <a:lnTo>
                    <a:pt x="8956396" y="749300"/>
                  </a:lnTo>
                  <a:lnTo>
                    <a:pt x="8937892" y="698500"/>
                  </a:lnTo>
                  <a:lnTo>
                    <a:pt x="8935136" y="685800"/>
                  </a:lnTo>
                  <a:lnTo>
                    <a:pt x="8932367" y="673100"/>
                  </a:lnTo>
                  <a:lnTo>
                    <a:pt x="8931796" y="660400"/>
                  </a:lnTo>
                  <a:lnTo>
                    <a:pt x="8925420" y="660400"/>
                  </a:lnTo>
                  <a:lnTo>
                    <a:pt x="8925839" y="673100"/>
                  </a:lnTo>
                  <a:lnTo>
                    <a:pt x="8926258" y="673100"/>
                  </a:lnTo>
                  <a:lnTo>
                    <a:pt x="8926576" y="685800"/>
                  </a:lnTo>
                  <a:lnTo>
                    <a:pt x="8924912" y="673100"/>
                  </a:lnTo>
                  <a:lnTo>
                    <a:pt x="8923401" y="673100"/>
                  </a:lnTo>
                  <a:lnTo>
                    <a:pt x="8922042" y="660400"/>
                  </a:lnTo>
                  <a:lnTo>
                    <a:pt x="8920912" y="647700"/>
                  </a:lnTo>
                  <a:lnTo>
                    <a:pt x="8914193" y="647700"/>
                  </a:lnTo>
                  <a:lnTo>
                    <a:pt x="8919134" y="698500"/>
                  </a:lnTo>
                  <a:lnTo>
                    <a:pt x="8929357" y="723900"/>
                  </a:lnTo>
                  <a:lnTo>
                    <a:pt x="8944318" y="762000"/>
                  </a:lnTo>
                  <a:lnTo>
                    <a:pt x="8963495" y="800100"/>
                  </a:lnTo>
                  <a:lnTo>
                    <a:pt x="8943670" y="787400"/>
                  </a:lnTo>
                  <a:lnTo>
                    <a:pt x="8903487" y="787400"/>
                  </a:lnTo>
                  <a:lnTo>
                    <a:pt x="8883485" y="774700"/>
                  </a:lnTo>
                  <a:lnTo>
                    <a:pt x="8856929" y="774700"/>
                  </a:lnTo>
                  <a:lnTo>
                    <a:pt x="8835072" y="749300"/>
                  </a:lnTo>
                  <a:lnTo>
                    <a:pt x="8815375" y="736600"/>
                  </a:lnTo>
                  <a:lnTo>
                    <a:pt x="8795360" y="711200"/>
                  </a:lnTo>
                  <a:lnTo>
                    <a:pt x="8759609" y="685800"/>
                  </a:lnTo>
                  <a:lnTo>
                    <a:pt x="8716594" y="673100"/>
                  </a:lnTo>
                  <a:lnTo>
                    <a:pt x="8670633" y="660400"/>
                  </a:lnTo>
                  <a:lnTo>
                    <a:pt x="8626005" y="673100"/>
                  </a:lnTo>
                  <a:lnTo>
                    <a:pt x="8587041" y="698500"/>
                  </a:lnTo>
                  <a:lnTo>
                    <a:pt x="8610346" y="698500"/>
                  </a:lnTo>
                  <a:lnTo>
                    <a:pt x="8604161" y="711200"/>
                  </a:lnTo>
                  <a:lnTo>
                    <a:pt x="8595741" y="711200"/>
                  </a:lnTo>
                  <a:lnTo>
                    <a:pt x="8598268" y="723900"/>
                  </a:lnTo>
                  <a:lnTo>
                    <a:pt x="8601888" y="723900"/>
                  </a:lnTo>
                  <a:lnTo>
                    <a:pt x="8633625" y="711200"/>
                  </a:lnTo>
                  <a:lnTo>
                    <a:pt x="8695385" y="711200"/>
                  </a:lnTo>
                  <a:lnTo>
                    <a:pt x="8726627" y="723900"/>
                  </a:lnTo>
                  <a:lnTo>
                    <a:pt x="8756307" y="736600"/>
                  </a:lnTo>
                  <a:lnTo>
                    <a:pt x="8780437" y="762000"/>
                  </a:lnTo>
                  <a:lnTo>
                    <a:pt x="8802980" y="787400"/>
                  </a:lnTo>
                  <a:lnTo>
                    <a:pt x="8827897" y="800100"/>
                  </a:lnTo>
                  <a:lnTo>
                    <a:pt x="8835695" y="812800"/>
                  </a:lnTo>
                  <a:lnTo>
                    <a:pt x="8852002" y="812800"/>
                  </a:lnTo>
                  <a:lnTo>
                    <a:pt x="8860472" y="825500"/>
                  </a:lnTo>
                  <a:lnTo>
                    <a:pt x="8850732" y="825500"/>
                  </a:lnTo>
                  <a:lnTo>
                    <a:pt x="8825370" y="850900"/>
                  </a:lnTo>
                  <a:lnTo>
                    <a:pt x="8800935" y="863600"/>
                  </a:lnTo>
                  <a:lnTo>
                    <a:pt x="8742820" y="863600"/>
                  </a:lnTo>
                  <a:lnTo>
                    <a:pt x="8710600" y="850900"/>
                  </a:lnTo>
                  <a:lnTo>
                    <a:pt x="8679307" y="838200"/>
                  </a:lnTo>
                  <a:lnTo>
                    <a:pt x="8614372" y="838200"/>
                  </a:lnTo>
                  <a:lnTo>
                    <a:pt x="8654834" y="850900"/>
                  </a:lnTo>
                  <a:lnTo>
                    <a:pt x="8731491" y="876300"/>
                  </a:lnTo>
                  <a:lnTo>
                    <a:pt x="8829065" y="876300"/>
                  </a:lnTo>
                  <a:lnTo>
                    <a:pt x="8842413" y="863600"/>
                  </a:lnTo>
                  <a:lnTo>
                    <a:pt x="8866251" y="838200"/>
                  </a:lnTo>
                  <a:lnTo>
                    <a:pt x="8879738" y="825500"/>
                  </a:lnTo>
                  <a:lnTo>
                    <a:pt x="8886228" y="825500"/>
                  </a:lnTo>
                  <a:lnTo>
                    <a:pt x="8892781" y="838200"/>
                  </a:lnTo>
                  <a:lnTo>
                    <a:pt x="8948610" y="838200"/>
                  </a:lnTo>
                  <a:lnTo>
                    <a:pt x="8962504" y="850900"/>
                  </a:lnTo>
                  <a:lnTo>
                    <a:pt x="8982773" y="863600"/>
                  </a:lnTo>
                  <a:lnTo>
                    <a:pt x="9000731" y="863600"/>
                  </a:lnTo>
                  <a:lnTo>
                    <a:pt x="9018016" y="876300"/>
                  </a:lnTo>
                  <a:lnTo>
                    <a:pt x="9036329" y="889000"/>
                  </a:lnTo>
                  <a:lnTo>
                    <a:pt x="9043657" y="889000"/>
                  </a:lnTo>
                  <a:lnTo>
                    <a:pt x="9071877" y="914400"/>
                  </a:lnTo>
                  <a:lnTo>
                    <a:pt x="9101722" y="939800"/>
                  </a:lnTo>
                  <a:lnTo>
                    <a:pt x="9132786" y="952500"/>
                  </a:lnTo>
                  <a:lnTo>
                    <a:pt x="9164688" y="977900"/>
                  </a:lnTo>
                  <a:lnTo>
                    <a:pt x="9251747" y="1003300"/>
                  </a:lnTo>
                  <a:lnTo>
                    <a:pt x="9296540" y="1028700"/>
                  </a:lnTo>
                  <a:lnTo>
                    <a:pt x="9357627" y="1041400"/>
                  </a:lnTo>
                  <a:lnTo>
                    <a:pt x="9341650" y="1066800"/>
                  </a:lnTo>
                  <a:lnTo>
                    <a:pt x="9322206" y="1079500"/>
                  </a:lnTo>
                  <a:lnTo>
                    <a:pt x="9301315" y="1104900"/>
                  </a:lnTo>
                  <a:lnTo>
                    <a:pt x="9277604" y="1117600"/>
                  </a:lnTo>
                  <a:lnTo>
                    <a:pt x="9175940" y="1143000"/>
                  </a:lnTo>
                  <a:lnTo>
                    <a:pt x="9123820" y="1143000"/>
                  </a:lnTo>
                  <a:lnTo>
                    <a:pt x="9021432" y="1117600"/>
                  </a:lnTo>
                  <a:lnTo>
                    <a:pt x="9008834" y="1114056"/>
                  </a:lnTo>
                  <a:lnTo>
                    <a:pt x="9008834" y="1206500"/>
                  </a:lnTo>
                  <a:lnTo>
                    <a:pt x="9008364" y="1244600"/>
                  </a:lnTo>
                  <a:lnTo>
                    <a:pt x="9003576" y="1270000"/>
                  </a:lnTo>
                  <a:lnTo>
                    <a:pt x="8982900" y="1257300"/>
                  </a:lnTo>
                  <a:lnTo>
                    <a:pt x="8962098" y="1257300"/>
                  </a:lnTo>
                  <a:lnTo>
                    <a:pt x="8941562" y="1244600"/>
                  </a:lnTo>
                  <a:lnTo>
                    <a:pt x="8898699" y="1244600"/>
                  </a:lnTo>
                  <a:lnTo>
                    <a:pt x="8887638" y="1231900"/>
                  </a:lnTo>
                  <a:lnTo>
                    <a:pt x="8876843" y="1244600"/>
                  </a:lnTo>
                  <a:lnTo>
                    <a:pt x="8871496" y="1244600"/>
                  </a:lnTo>
                  <a:lnTo>
                    <a:pt x="8905367" y="1206500"/>
                  </a:lnTo>
                  <a:lnTo>
                    <a:pt x="8917114" y="1193800"/>
                  </a:lnTo>
                  <a:lnTo>
                    <a:pt x="8940622" y="1168400"/>
                  </a:lnTo>
                  <a:lnTo>
                    <a:pt x="8981516" y="1143000"/>
                  </a:lnTo>
                  <a:lnTo>
                    <a:pt x="8994178" y="1143000"/>
                  </a:lnTo>
                  <a:lnTo>
                    <a:pt x="8998902" y="1154798"/>
                  </a:lnTo>
                  <a:lnTo>
                    <a:pt x="8997861" y="1143000"/>
                  </a:lnTo>
                  <a:lnTo>
                    <a:pt x="8999169" y="1154798"/>
                  </a:lnTo>
                  <a:lnTo>
                    <a:pt x="8999271" y="1155700"/>
                  </a:lnTo>
                  <a:lnTo>
                    <a:pt x="9004325" y="1168400"/>
                  </a:lnTo>
                  <a:lnTo>
                    <a:pt x="9008834" y="1206500"/>
                  </a:lnTo>
                  <a:lnTo>
                    <a:pt x="9008834" y="1114056"/>
                  </a:lnTo>
                  <a:lnTo>
                    <a:pt x="8976309" y="1104900"/>
                  </a:lnTo>
                  <a:lnTo>
                    <a:pt x="8931897" y="1079500"/>
                  </a:lnTo>
                  <a:lnTo>
                    <a:pt x="8843848" y="1054100"/>
                  </a:lnTo>
                  <a:lnTo>
                    <a:pt x="8799563" y="1028700"/>
                  </a:lnTo>
                  <a:lnTo>
                    <a:pt x="8792934" y="1026833"/>
                  </a:lnTo>
                  <a:lnTo>
                    <a:pt x="8792934" y="1041400"/>
                  </a:lnTo>
                  <a:lnTo>
                    <a:pt x="8752307" y="1041400"/>
                  </a:lnTo>
                  <a:lnTo>
                    <a:pt x="8710841" y="1028700"/>
                  </a:lnTo>
                  <a:lnTo>
                    <a:pt x="8749500" y="1028700"/>
                  </a:lnTo>
                  <a:lnTo>
                    <a:pt x="8792934" y="1041400"/>
                  </a:lnTo>
                  <a:lnTo>
                    <a:pt x="8792934" y="1026833"/>
                  </a:lnTo>
                  <a:lnTo>
                    <a:pt x="8754656" y="1016000"/>
                  </a:lnTo>
                  <a:lnTo>
                    <a:pt x="8659851" y="1016000"/>
                  </a:lnTo>
                  <a:lnTo>
                    <a:pt x="8705215" y="1028700"/>
                  </a:lnTo>
                  <a:lnTo>
                    <a:pt x="8668283" y="1028700"/>
                  </a:lnTo>
                  <a:lnTo>
                    <a:pt x="8624405" y="1041400"/>
                  </a:lnTo>
                  <a:lnTo>
                    <a:pt x="8727630" y="1041400"/>
                  </a:lnTo>
                  <a:lnTo>
                    <a:pt x="8825459" y="1066800"/>
                  </a:lnTo>
                  <a:lnTo>
                    <a:pt x="8873261" y="1092200"/>
                  </a:lnTo>
                  <a:lnTo>
                    <a:pt x="8920772" y="1104900"/>
                  </a:lnTo>
                  <a:lnTo>
                    <a:pt x="8968334" y="1130300"/>
                  </a:lnTo>
                  <a:lnTo>
                    <a:pt x="8944343" y="1143000"/>
                  </a:lnTo>
                  <a:lnTo>
                    <a:pt x="8961247" y="1130300"/>
                  </a:lnTo>
                  <a:lnTo>
                    <a:pt x="8954427" y="1130300"/>
                  </a:lnTo>
                  <a:lnTo>
                    <a:pt x="8940863" y="1117600"/>
                  </a:lnTo>
                  <a:lnTo>
                    <a:pt x="8940394" y="1117892"/>
                  </a:lnTo>
                  <a:lnTo>
                    <a:pt x="8940394" y="1143000"/>
                  </a:lnTo>
                  <a:lnTo>
                    <a:pt x="8918550" y="1168400"/>
                  </a:lnTo>
                  <a:lnTo>
                    <a:pt x="8906205" y="1168400"/>
                  </a:lnTo>
                  <a:lnTo>
                    <a:pt x="8923617" y="1155700"/>
                  </a:lnTo>
                  <a:lnTo>
                    <a:pt x="8940394" y="1143000"/>
                  </a:lnTo>
                  <a:lnTo>
                    <a:pt x="8940394" y="1117892"/>
                  </a:lnTo>
                  <a:lnTo>
                    <a:pt x="8919820" y="1130300"/>
                  </a:lnTo>
                  <a:lnTo>
                    <a:pt x="8902433" y="1155700"/>
                  </a:lnTo>
                  <a:lnTo>
                    <a:pt x="8900770" y="1155700"/>
                  </a:lnTo>
                  <a:lnTo>
                    <a:pt x="8882888" y="1168400"/>
                  </a:lnTo>
                  <a:lnTo>
                    <a:pt x="8880056" y="1172413"/>
                  </a:lnTo>
                  <a:lnTo>
                    <a:pt x="8880056" y="1193800"/>
                  </a:lnTo>
                  <a:lnTo>
                    <a:pt x="8876411" y="1206500"/>
                  </a:lnTo>
                  <a:lnTo>
                    <a:pt x="8868499" y="1218399"/>
                  </a:lnTo>
                  <a:lnTo>
                    <a:pt x="8868499" y="1244600"/>
                  </a:lnTo>
                  <a:lnTo>
                    <a:pt x="8862403" y="1257300"/>
                  </a:lnTo>
                  <a:lnTo>
                    <a:pt x="8854923" y="1257300"/>
                  </a:lnTo>
                  <a:lnTo>
                    <a:pt x="8847239" y="1270000"/>
                  </a:lnTo>
                  <a:lnTo>
                    <a:pt x="8834742" y="1270000"/>
                  </a:lnTo>
                  <a:lnTo>
                    <a:pt x="8868499" y="1244600"/>
                  </a:lnTo>
                  <a:lnTo>
                    <a:pt x="8868499" y="1218399"/>
                  </a:lnTo>
                  <a:lnTo>
                    <a:pt x="8867965" y="1219200"/>
                  </a:lnTo>
                  <a:lnTo>
                    <a:pt x="8859215" y="1231900"/>
                  </a:lnTo>
                  <a:lnTo>
                    <a:pt x="8850185" y="1231900"/>
                  </a:lnTo>
                  <a:lnTo>
                    <a:pt x="8840889" y="1244600"/>
                  </a:lnTo>
                  <a:lnTo>
                    <a:pt x="8834984" y="1244600"/>
                  </a:lnTo>
                  <a:lnTo>
                    <a:pt x="8858326" y="1219200"/>
                  </a:lnTo>
                  <a:lnTo>
                    <a:pt x="8880056" y="1193800"/>
                  </a:lnTo>
                  <a:lnTo>
                    <a:pt x="8880056" y="1172413"/>
                  </a:lnTo>
                  <a:lnTo>
                    <a:pt x="8864956" y="1193800"/>
                  </a:lnTo>
                  <a:lnTo>
                    <a:pt x="8842553" y="1219200"/>
                  </a:lnTo>
                  <a:lnTo>
                    <a:pt x="8818372" y="1231900"/>
                  </a:lnTo>
                  <a:lnTo>
                    <a:pt x="8792718" y="1257300"/>
                  </a:lnTo>
                  <a:lnTo>
                    <a:pt x="8769909" y="1257300"/>
                  </a:lnTo>
                  <a:lnTo>
                    <a:pt x="8769909" y="1308100"/>
                  </a:lnTo>
                  <a:lnTo>
                    <a:pt x="8769299" y="1308100"/>
                  </a:lnTo>
                  <a:lnTo>
                    <a:pt x="8766607" y="1295400"/>
                  </a:lnTo>
                  <a:lnTo>
                    <a:pt x="8769909" y="1308100"/>
                  </a:lnTo>
                  <a:lnTo>
                    <a:pt x="8769909" y="1257300"/>
                  </a:lnTo>
                  <a:lnTo>
                    <a:pt x="8748827" y="1257300"/>
                  </a:lnTo>
                  <a:lnTo>
                    <a:pt x="8733422" y="1244968"/>
                  </a:lnTo>
                  <a:lnTo>
                    <a:pt x="8733422" y="1282700"/>
                  </a:lnTo>
                  <a:lnTo>
                    <a:pt x="8720709" y="1282700"/>
                  </a:lnTo>
                  <a:lnTo>
                    <a:pt x="8699170" y="1270000"/>
                  </a:lnTo>
                  <a:lnTo>
                    <a:pt x="8677631" y="1270000"/>
                  </a:lnTo>
                  <a:lnTo>
                    <a:pt x="8666912" y="1257300"/>
                  </a:lnTo>
                  <a:lnTo>
                    <a:pt x="8656206" y="1244600"/>
                  </a:lnTo>
                  <a:lnTo>
                    <a:pt x="8680983" y="1244600"/>
                  </a:lnTo>
                  <a:lnTo>
                    <a:pt x="8693086" y="1257300"/>
                  </a:lnTo>
                  <a:lnTo>
                    <a:pt x="8715096" y="1257300"/>
                  </a:lnTo>
                  <a:lnTo>
                    <a:pt x="8724532" y="1270000"/>
                  </a:lnTo>
                  <a:lnTo>
                    <a:pt x="8733422" y="1282700"/>
                  </a:lnTo>
                  <a:lnTo>
                    <a:pt x="8733422" y="1244968"/>
                  </a:lnTo>
                  <a:lnTo>
                    <a:pt x="8732977" y="1244600"/>
                  </a:lnTo>
                  <a:lnTo>
                    <a:pt x="8717445" y="1231900"/>
                  </a:lnTo>
                  <a:lnTo>
                    <a:pt x="8701316" y="1219200"/>
                  </a:lnTo>
                  <a:lnTo>
                    <a:pt x="8676399" y="1219200"/>
                  </a:lnTo>
                  <a:lnTo>
                    <a:pt x="8663508" y="1206500"/>
                  </a:lnTo>
                  <a:lnTo>
                    <a:pt x="8650592" y="1219200"/>
                  </a:lnTo>
                  <a:lnTo>
                    <a:pt x="8623656" y="1219200"/>
                  </a:lnTo>
                  <a:lnTo>
                    <a:pt x="8601354" y="1231900"/>
                  </a:lnTo>
                  <a:lnTo>
                    <a:pt x="8583498" y="1244600"/>
                  </a:lnTo>
                  <a:lnTo>
                    <a:pt x="8569858" y="1270000"/>
                  </a:lnTo>
                  <a:lnTo>
                    <a:pt x="8571433" y="1270000"/>
                  </a:lnTo>
                  <a:lnTo>
                    <a:pt x="8585556" y="1257300"/>
                  </a:lnTo>
                  <a:lnTo>
                    <a:pt x="8601926" y="1244600"/>
                  </a:lnTo>
                  <a:lnTo>
                    <a:pt x="8619922" y="1244600"/>
                  </a:lnTo>
                  <a:lnTo>
                    <a:pt x="8639048" y="1231900"/>
                  </a:lnTo>
                  <a:lnTo>
                    <a:pt x="8640483" y="1231900"/>
                  </a:lnTo>
                  <a:lnTo>
                    <a:pt x="8621446" y="1244600"/>
                  </a:lnTo>
                  <a:lnTo>
                    <a:pt x="8605291" y="1257300"/>
                  </a:lnTo>
                  <a:lnTo>
                    <a:pt x="8591944" y="1270000"/>
                  </a:lnTo>
                  <a:lnTo>
                    <a:pt x="8581301" y="1282700"/>
                  </a:lnTo>
                  <a:lnTo>
                    <a:pt x="8580920" y="1282700"/>
                  </a:lnTo>
                  <a:lnTo>
                    <a:pt x="8582215" y="1295400"/>
                  </a:lnTo>
                  <a:lnTo>
                    <a:pt x="8582863" y="1282700"/>
                  </a:lnTo>
                  <a:lnTo>
                    <a:pt x="8596986" y="1270000"/>
                  </a:lnTo>
                  <a:lnTo>
                    <a:pt x="8613356" y="1270000"/>
                  </a:lnTo>
                  <a:lnTo>
                    <a:pt x="8631364" y="1257300"/>
                  </a:lnTo>
                  <a:lnTo>
                    <a:pt x="8650719" y="1257300"/>
                  </a:lnTo>
                  <a:lnTo>
                    <a:pt x="8674341" y="1270000"/>
                  </a:lnTo>
                  <a:lnTo>
                    <a:pt x="8700224" y="1282700"/>
                  </a:lnTo>
                  <a:lnTo>
                    <a:pt x="8727884" y="1295400"/>
                  </a:lnTo>
                  <a:lnTo>
                    <a:pt x="8749132" y="1295400"/>
                  </a:lnTo>
                  <a:lnTo>
                    <a:pt x="8713927" y="1320800"/>
                  </a:lnTo>
                  <a:lnTo>
                    <a:pt x="8678456" y="1358900"/>
                  </a:lnTo>
                  <a:lnTo>
                    <a:pt x="8641664" y="1384300"/>
                  </a:lnTo>
                  <a:lnTo>
                    <a:pt x="8602523" y="1397000"/>
                  </a:lnTo>
                  <a:lnTo>
                    <a:pt x="8599500" y="1397000"/>
                  </a:lnTo>
                  <a:lnTo>
                    <a:pt x="8600884" y="1409700"/>
                  </a:lnTo>
                  <a:lnTo>
                    <a:pt x="8616594" y="1409700"/>
                  </a:lnTo>
                  <a:lnTo>
                    <a:pt x="8628913" y="1397000"/>
                  </a:lnTo>
                  <a:lnTo>
                    <a:pt x="8642858" y="1397000"/>
                  </a:lnTo>
                  <a:lnTo>
                    <a:pt x="8633422" y="1409700"/>
                  </a:lnTo>
                  <a:lnTo>
                    <a:pt x="8623795" y="1409700"/>
                  </a:lnTo>
                  <a:lnTo>
                    <a:pt x="8613991" y="1422400"/>
                  </a:lnTo>
                  <a:lnTo>
                    <a:pt x="8658123" y="1422400"/>
                  </a:lnTo>
                  <a:lnTo>
                    <a:pt x="8695944" y="1397000"/>
                  </a:lnTo>
                  <a:lnTo>
                    <a:pt x="8730526" y="1371600"/>
                  </a:lnTo>
                  <a:lnTo>
                    <a:pt x="8763762" y="1346200"/>
                  </a:lnTo>
                  <a:lnTo>
                    <a:pt x="8797519" y="1320800"/>
                  </a:lnTo>
                  <a:lnTo>
                    <a:pt x="8815591" y="1308100"/>
                  </a:lnTo>
                  <a:lnTo>
                    <a:pt x="8833663" y="1295400"/>
                  </a:lnTo>
                  <a:lnTo>
                    <a:pt x="8874061" y="1282700"/>
                  </a:lnTo>
                  <a:lnTo>
                    <a:pt x="8908898" y="1282700"/>
                  </a:lnTo>
                  <a:lnTo>
                    <a:pt x="8942870" y="1295400"/>
                  </a:lnTo>
                  <a:lnTo>
                    <a:pt x="8975484" y="1308100"/>
                  </a:lnTo>
                  <a:lnTo>
                    <a:pt x="9006230" y="1320800"/>
                  </a:lnTo>
                  <a:lnTo>
                    <a:pt x="8995143" y="1320800"/>
                  </a:lnTo>
                  <a:lnTo>
                    <a:pt x="8988031" y="1346200"/>
                  </a:lnTo>
                  <a:lnTo>
                    <a:pt x="8980640" y="1371600"/>
                  </a:lnTo>
                  <a:lnTo>
                    <a:pt x="8965578" y="1397000"/>
                  </a:lnTo>
                  <a:lnTo>
                    <a:pt x="8935415" y="1409700"/>
                  </a:lnTo>
                  <a:lnTo>
                    <a:pt x="8902763" y="1422400"/>
                  </a:lnTo>
                  <a:lnTo>
                    <a:pt x="8959075" y="1422400"/>
                  </a:lnTo>
                  <a:lnTo>
                    <a:pt x="8981580" y="1397000"/>
                  </a:lnTo>
                  <a:lnTo>
                    <a:pt x="8993302" y="1371600"/>
                  </a:lnTo>
                  <a:lnTo>
                    <a:pt x="8999715" y="1358900"/>
                  </a:lnTo>
                  <a:lnTo>
                    <a:pt x="9006319" y="1333500"/>
                  </a:lnTo>
                  <a:lnTo>
                    <a:pt x="9008326" y="1333500"/>
                  </a:lnTo>
                  <a:lnTo>
                    <a:pt x="9000236" y="1358900"/>
                  </a:lnTo>
                  <a:lnTo>
                    <a:pt x="8992921" y="1384300"/>
                  </a:lnTo>
                  <a:lnTo>
                    <a:pt x="8977947" y="1409700"/>
                  </a:lnTo>
                  <a:lnTo>
                    <a:pt x="8946883" y="1435100"/>
                  </a:lnTo>
                  <a:lnTo>
                    <a:pt x="8849919" y="1435100"/>
                  </a:lnTo>
                  <a:lnTo>
                    <a:pt x="8818220" y="1447800"/>
                  </a:lnTo>
                  <a:lnTo>
                    <a:pt x="8933624" y="1447800"/>
                  </a:lnTo>
                  <a:lnTo>
                    <a:pt x="8970531" y="1435100"/>
                  </a:lnTo>
                  <a:lnTo>
                    <a:pt x="8995080" y="1409700"/>
                  </a:lnTo>
                  <a:lnTo>
                    <a:pt x="9006700" y="1384300"/>
                  </a:lnTo>
                  <a:lnTo>
                    <a:pt x="9013406" y="1358900"/>
                  </a:lnTo>
                  <a:lnTo>
                    <a:pt x="9023210" y="1333500"/>
                  </a:lnTo>
                  <a:lnTo>
                    <a:pt x="9033167" y="1333500"/>
                  </a:lnTo>
                  <a:lnTo>
                    <a:pt x="9042476" y="1346200"/>
                  </a:lnTo>
                  <a:lnTo>
                    <a:pt x="9051138" y="1358900"/>
                  </a:lnTo>
                  <a:lnTo>
                    <a:pt x="9059139" y="1358900"/>
                  </a:lnTo>
                  <a:lnTo>
                    <a:pt x="9066416" y="1371600"/>
                  </a:lnTo>
                  <a:lnTo>
                    <a:pt x="9073998" y="1384300"/>
                  </a:lnTo>
                  <a:lnTo>
                    <a:pt x="9081897" y="1397000"/>
                  </a:lnTo>
                  <a:lnTo>
                    <a:pt x="9123477" y="1397000"/>
                  </a:lnTo>
                  <a:lnTo>
                    <a:pt x="9121394" y="1384300"/>
                  </a:lnTo>
                  <a:lnTo>
                    <a:pt x="9115082" y="1371600"/>
                  </a:lnTo>
                  <a:lnTo>
                    <a:pt x="9105836" y="1358900"/>
                  </a:lnTo>
                  <a:lnTo>
                    <a:pt x="9102039" y="1358900"/>
                  </a:lnTo>
                  <a:lnTo>
                    <a:pt x="9098826" y="1346200"/>
                  </a:lnTo>
                  <a:lnTo>
                    <a:pt x="9094381" y="1346200"/>
                  </a:lnTo>
                  <a:lnTo>
                    <a:pt x="9082227" y="1333500"/>
                  </a:lnTo>
                  <a:lnTo>
                    <a:pt x="9068181" y="1320800"/>
                  </a:lnTo>
                  <a:lnTo>
                    <a:pt x="9052573" y="1308100"/>
                  </a:lnTo>
                  <a:lnTo>
                    <a:pt x="9035694" y="1295400"/>
                  </a:lnTo>
                  <a:lnTo>
                    <a:pt x="9032049" y="1295400"/>
                  </a:lnTo>
                  <a:lnTo>
                    <a:pt x="9035072" y="1270000"/>
                  </a:lnTo>
                  <a:lnTo>
                    <a:pt x="9036583" y="1257300"/>
                  </a:lnTo>
                  <a:lnTo>
                    <a:pt x="9034767" y="1219200"/>
                  </a:lnTo>
                  <a:lnTo>
                    <a:pt x="9025953" y="1181100"/>
                  </a:lnTo>
                  <a:lnTo>
                    <a:pt x="9009443" y="1143000"/>
                  </a:lnTo>
                  <a:lnTo>
                    <a:pt x="9028443" y="1155700"/>
                  </a:lnTo>
                  <a:lnTo>
                    <a:pt x="9047493" y="1155700"/>
                  </a:lnTo>
                  <a:lnTo>
                    <a:pt x="9066619" y="1168400"/>
                  </a:lnTo>
                  <a:lnTo>
                    <a:pt x="9085986" y="1168400"/>
                  </a:lnTo>
                  <a:lnTo>
                    <a:pt x="9130005" y="1181100"/>
                  </a:lnTo>
                  <a:lnTo>
                    <a:pt x="9219438" y="1181100"/>
                  </a:lnTo>
                  <a:lnTo>
                    <a:pt x="9263520" y="1168400"/>
                  </a:lnTo>
                  <a:lnTo>
                    <a:pt x="9286380" y="1168400"/>
                  </a:lnTo>
                  <a:lnTo>
                    <a:pt x="9329534" y="1143000"/>
                  </a:lnTo>
                  <a:lnTo>
                    <a:pt x="9367952" y="1117600"/>
                  </a:lnTo>
                  <a:lnTo>
                    <a:pt x="9385198" y="1092200"/>
                  </a:lnTo>
                  <a:lnTo>
                    <a:pt x="9403042" y="1079500"/>
                  </a:lnTo>
                  <a:lnTo>
                    <a:pt x="9423565" y="1054100"/>
                  </a:lnTo>
                  <a:lnTo>
                    <a:pt x="9472485" y="1079500"/>
                  </a:lnTo>
                  <a:lnTo>
                    <a:pt x="9520618" y="1092200"/>
                  </a:lnTo>
                  <a:lnTo>
                    <a:pt x="9567608" y="1117600"/>
                  </a:lnTo>
                  <a:lnTo>
                    <a:pt x="9613100" y="1130300"/>
                  </a:lnTo>
                  <a:lnTo>
                    <a:pt x="9657626" y="1168400"/>
                  </a:lnTo>
                  <a:lnTo>
                    <a:pt x="9698736" y="1193800"/>
                  </a:lnTo>
                  <a:lnTo>
                    <a:pt x="9736861" y="1231900"/>
                  </a:lnTo>
                  <a:lnTo>
                    <a:pt x="9772447" y="1282700"/>
                  </a:lnTo>
                  <a:lnTo>
                    <a:pt x="9794367" y="1308100"/>
                  </a:lnTo>
                  <a:lnTo>
                    <a:pt x="9706242" y="1308100"/>
                  </a:lnTo>
                  <a:lnTo>
                    <a:pt x="9684512" y="1295400"/>
                  </a:lnTo>
                  <a:lnTo>
                    <a:pt x="9662223" y="1282700"/>
                  </a:lnTo>
                  <a:lnTo>
                    <a:pt x="9639554" y="1282700"/>
                  </a:lnTo>
                  <a:lnTo>
                    <a:pt x="9616732" y="1270000"/>
                  </a:lnTo>
                  <a:lnTo>
                    <a:pt x="9580613" y="1270000"/>
                  </a:lnTo>
                  <a:lnTo>
                    <a:pt x="9568701" y="1282700"/>
                  </a:lnTo>
                  <a:lnTo>
                    <a:pt x="9554680" y="1295400"/>
                  </a:lnTo>
                  <a:lnTo>
                    <a:pt x="9540176" y="1308100"/>
                  </a:lnTo>
                  <a:lnTo>
                    <a:pt x="9525025" y="1308100"/>
                  </a:lnTo>
                  <a:lnTo>
                    <a:pt x="9509023" y="1320800"/>
                  </a:lnTo>
                  <a:lnTo>
                    <a:pt x="9488310" y="1320800"/>
                  </a:lnTo>
                  <a:lnTo>
                    <a:pt x="9465920" y="1308100"/>
                  </a:lnTo>
                  <a:lnTo>
                    <a:pt x="9444025" y="1295400"/>
                  </a:lnTo>
                  <a:lnTo>
                    <a:pt x="9425305" y="1295400"/>
                  </a:lnTo>
                  <a:lnTo>
                    <a:pt x="9430220" y="1308100"/>
                  </a:lnTo>
                  <a:lnTo>
                    <a:pt x="9428543" y="1308100"/>
                  </a:lnTo>
                  <a:lnTo>
                    <a:pt x="9431744" y="1320800"/>
                  </a:lnTo>
                  <a:lnTo>
                    <a:pt x="9468828" y="1346200"/>
                  </a:lnTo>
                  <a:lnTo>
                    <a:pt x="9505353" y="1358900"/>
                  </a:lnTo>
                  <a:lnTo>
                    <a:pt x="9543466" y="1358900"/>
                  </a:lnTo>
                  <a:lnTo>
                    <a:pt x="9626854" y="1333500"/>
                  </a:lnTo>
                  <a:lnTo>
                    <a:pt x="9696755" y="1358900"/>
                  </a:lnTo>
                  <a:lnTo>
                    <a:pt x="9735985" y="1371600"/>
                  </a:lnTo>
                  <a:lnTo>
                    <a:pt x="9784944" y="1371600"/>
                  </a:lnTo>
                  <a:lnTo>
                    <a:pt x="9808921" y="1358900"/>
                  </a:lnTo>
                  <a:lnTo>
                    <a:pt x="9832569" y="1358900"/>
                  </a:lnTo>
                  <a:lnTo>
                    <a:pt x="9858794" y="1384300"/>
                  </a:lnTo>
                  <a:lnTo>
                    <a:pt x="9886163" y="1409700"/>
                  </a:lnTo>
                  <a:lnTo>
                    <a:pt x="9915500" y="1435100"/>
                  </a:lnTo>
                  <a:lnTo>
                    <a:pt x="9919310" y="1435100"/>
                  </a:lnTo>
                  <a:lnTo>
                    <a:pt x="9906698" y="1447800"/>
                  </a:lnTo>
                  <a:lnTo>
                    <a:pt x="9890404" y="1447800"/>
                  </a:lnTo>
                  <a:lnTo>
                    <a:pt x="9874415" y="1460500"/>
                  </a:lnTo>
                  <a:lnTo>
                    <a:pt x="9858845" y="1473200"/>
                  </a:lnTo>
                  <a:lnTo>
                    <a:pt x="9820110" y="1485900"/>
                  </a:lnTo>
                  <a:lnTo>
                    <a:pt x="9783394" y="1511300"/>
                  </a:lnTo>
                  <a:lnTo>
                    <a:pt x="9744850" y="1511300"/>
                  </a:lnTo>
                  <a:lnTo>
                    <a:pt x="9700679" y="1524000"/>
                  </a:lnTo>
                  <a:lnTo>
                    <a:pt x="9594710" y="1524000"/>
                  </a:lnTo>
                  <a:lnTo>
                    <a:pt x="9594710" y="1549400"/>
                  </a:lnTo>
                  <a:lnTo>
                    <a:pt x="9594139" y="1549400"/>
                  </a:lnTo>
                  <a:lnTo>
                    <a:pt x="9590646" y="1536700"/>
                  </a:lnTo>
                  <a:lnTo>
                    <a:pt x="9592183" y="1536700"/>
                  </a:lnTo>
                  <a:lnTo>
                    <a:pt x="9594710" y="1549400"/>
                  </a:lnTo>
                  <a:lnTo>
                    <a:pt x="9594710" y="1524000"/>
                  </a:lnTo>
                  <a:lnTo>
                    <a:pt x="9587154" y="1524000"/>
                  </a:lnTo>
                  <a:lnTo>
                    <a:pt x="9579788" y="1511300"/>
                  </a:lnTo>
                  <a:lnTo>
                    <a:pt x="9572536" y="1498600"/>
                  </a:lnTo>
                  <a:lnTo>
                    <a:pt x="9568586" y="1491056"/>
                  </a:lnTo>
                  <a:lnTo>
                    <a:pt x="9568586" y="1600200"/>
                  </a:lnTo>
                  <a:lnTo>
                    <a:pt x="9565805" y="1612900"/>
                  </a:lnTo>
                  <a:lnTo>
                    <a:pt x="9558401" y="1625600"/>
                  </a:lnTo>
                  <a:lnTo>
                    <a:pt x="9550730" y="1625600"/>
                  </a:lnTo>
                  <a:lnTo>
                    <a:pt x="9542958" y="1638300"/>
                  </a:lnTo>
                  <a:lnTo>
                    <a:pt x="9534373" y="1651000"/>
                  </a:lnTo>
                  <a:lnTo>
                    <a:pt x="9525089" y="1663700"/>
                  </a:lnTo>
                  <a:lnTo>
                    <a:pt x="9514002" y="1676400"/>
                  </a:lnTo>
                  <a:lnTo>
                    <a:pt x="9511957" y="1676400"/>
                  </a:lnTo>
                  <a:lnTo>
                    <a:pt x="9512325" y="1689100"/>
                  </a:lnTo>
                  <a:lnTo>
                    <a:pt x="9512744" y="1701800"/>
                  </a:lnTo>
                  <a:lnTo>
                    <a:pt x="9511563" y="1701800"/>
                  </a:lnTo>
                  <a:lnTo>
                    <a:pt x="9510789" y="1689100"/>
                  </a:lnTo>
                  <a:lnTo>
                    <a:pt x="9510154" y="1676400"/>
                  </a:lnTo>
                  <a:lnTo>
                    <a:pt x="9509608" y="1663700"/>
                  </a:lnTo>
                  <a:lnTo>
                    <a:pt x="9509100" y="1651000"/>
                  </a:lnTo>
                  <a:lnTo>
                    <a:pt x="9528226" y="1638300"/>
                  </a:lnTo>
                  <a:lnTo>
                    <a:pt x="9546107" y="1625600"/>
                  </a:lnTo>
                  <a:lnTo>
                    <a:pt x="9562643" y="1612900"/>
                  </a:lnTo>
                  <a:lnTo>
                    <a:pt x="9568586" y="1600200"/>
                  </a:lnTo>
                  <a:lnTo>
                    <a:pt x="9568586" y="1491056"/>
                  </a:lnTo>
                  <a:lnTo>
                    <a:pt x="9565894" y="1485900"/>
                  </a:lnTo>
                  <a:lnTo>
                    <a:pt x="9562960" y="1485900"/>
                  </a:lnTo>
                  <a:lnTo>
                    <a:pt x="9559988" y="1473200"/>
                  </a:lnTo>
                  <a:lnTo>
                    <a:pt x="9557118" y="1473200"/>
                  </a:lnTo>
                  <a:lnTo>
                    <a:pt x="9554108" y="1460500"/>
                  </a:lnTo>
                  <a:lnTo>
                    <a:pt x="9553067" y="1460500"/>
                  </a:lnTo>
                  <a:lnTo>
                    <a:pt x="9556458" y="1485900"/>
                  </a:lnTo>
                  <a:lnTo>
                    <a:pt x="9559836" y="1498600"/>
                  </a:lnTo>
                  <a:lnTo>
                    <a:pt x="9563163" y="1511300"/>
                  </a:lnTo>
                  <a:lnTo>
                    <a:pt x="9566415" y="1524000"/>
                  </a:lnTo>
                  <a:lnTo>
                    <a:pt x="9550629" y="1524000"/>
                  </a:lnTo>
                  <a:lnTo>
                    <a:pt x="9537192" y="1536700"/>
                  </a:lnTo>
                  <a:lnTo>
                    <a:pt x="9508312" y="1536700"/>
                  </a:lnTo>
                  <a:lnTo>
                    <a:pt x="9508312" y="1612900"/>
                  </a:lnTo>
                  <a:lnTo>
                    <a:pt x="9506648" y="1612900"/>
                  </a:lnTo>
                  <a:lnTo>
                    <a:pt x="9506217" y="1600200"/>
                  </a:lnTo>
                  <a:lnTo>
                    <a:pt x="9507982" y="1600200"/>
                  </a:lnTo>
                  <a:lnTo>
                    <a:pt x="9508312" y="1612900"/>
                  </a:lnTo>
                  <a:lnTo>
                    <a:pt x="9508312" y="1536700"/>
                  </a:lnTo>
                  <a:lnTo>
                    <a:pt x="9498749" y="1536700"/>
                  </a:lnTo>
                  <a:lnTo>
                    <a:pt x="9500057" y="1549298"/>
                  </a:lnTo>
                  <a:lnTo>
                    <a:pt x="9497327" y="1536700"/>
                  </a:lnTo>
                  <a:lnTo>
                    <a:pt x="9494571" y="1524000"/>
                  </a:lnTo>
                  <a:lnTo>
                    <a:pt x="9486913" y="1498600"/>
                  </a:lnTo>
                  <a:lnTo>
                    <a:pt x="9480766" y="1490992"/>
                  </a:lnTo>
                  <a:lnTo>
                    <a:pt x="9480766" y="1600200"/>
                  </a:lnTo>
                  <a:lnTo>
                    <a:pt x="9476321" y="1600200"/>
                  </a:lnTo>
                  <a:lnTo>
                    <a:pt x="9476321" y="1778000"/>
                  </a:lnTo>
                  <a:lnTo>
                    <a:pt x="9468523" y="1765300"/>
                  </a:lnTo>
                  <a:lnTo>
                    <a:pt x="9460865" y="1765300"/>
                  </a:lnTo>
                  <a:lnTo>
                    <a:pt x="9453385" y="1752600"/>
                  </a:lnTo>
                  <a:lnTo>
                    <a:pt x="9446095" y="1752600"/>
                  </a:lnTo>
                  <a:lnTo>
                    <a:pt x="9431807" y="1727200"/>
                  </a:lnTo>
                  <a:lnTo>
                    <a:pt x="9427464" y="1723364"/>
                  </a:lnTo>
                  <a:lnTo>
                    <a:pt x="9427464" y="1828888"/>
                  </a:lnTo>
                  <a:lnTo>
                    <a:pt x="9426969" y="1828888"/>
                  </a:lnTo>
                  <a:lnTo>
                    <a:pt x="9424454" y="1816100"/>
                  </a:lnTo>
                  <a:lnTo>
                    <a:pt x="9427464" y="1828888"/>
                  </a:lnTo>
                  <a:lnTo>
                    <a:pt x="9427464" y="1723364"/>
                  </a:lnTo>
                  <a:lnTo>
                    <a:pt x="9417469" y="1714500"/>
                  </a:lnTo>
                  <a:lnTo>
                    <a:pt x="9402940" y="1701800"/>
                  </a:lnTo>
                  <a:lnTo>
                    <a:pt x="9388069" y="1689100"/>
                  </a:lnTo>
                  <a:lnTo>
                    <a:pt x="9438234" y="1689100"/>
                  </a:lnTo>
                  <a:lnTo>
                    <a:pt x="9449117" y="1676400"/>
                  </a:lnTo>
                  <a:lnTo>
                    <a:pt x="9468637" y="1676400"/>
                  </a:lnTo>
                  <a:lnTo>
                    <a:pt x="9468752" y="1689100"/>
                  </a:lnTo>
                  <a:lnTo>
                    <a:pt x="9468853" y="1701800"/>
                  </a:lnTo>
                  <a:lnTo>
                    <a:pt x="9469971" y="1727200"/>
                  </a:lnTo>
                  <a:lnTo>
                    <a:pt x="9472333" y="1752600"/>
                  </a:lnTo>
                  <a:lnTo>
                    <a:pt x="9476321" y="1778000"/>
                  </a:lnTo>
                  <a:lnTo>
                    <a:pt x="9476321" y="1600200"/>
                  </a:lnTo>
                  <a:lnTo>
                    <a:pt x="9469488" y="1600200"/>
                  </a:lnTo>
                  <a:lnTo>
                    <a:pt x="9469615" y="1612900"/>
                  </a:lnTo>
                  <a:lnTo>
                    <a:pt x="9446412" y="1625600"/>
                  </a:lnTo>
                  <a:lnTo>
                    <a:pt x="9396247" y="1625600"/>
                  </a:lnTo>
                  <a:lnTo>
                    <a:pt x="9369539" y="1638300"/>
                  </a:lnTo>
                  <a:lnTo>
                    <a:pt x="9353550" y="1625600"/>
                  </a:lnTo>
                  <a:lnTo>
                    <a:pt x="9314485" y="1625600"/>
                  </a:lnTo>
                  <a:lnTo>
                    <a:pt x="9279826" y="1613636"/>
                  </a:lnTo>
                  <a:lnTo>
                    <a:pt x="9279826" y="1676400"/>
                  </a:lnTo>
                  <a:lnTo>
                    <a:pt x="9267012" y="1676400"/>
                  </a:lnTo>
                  <a:lnTo>
                    <a:pt x="9263634" y="1663700"/>
                  </a:lnTo>
                  <a:lnTo>
                    <a:pt x="9279826" y="1676400"/>
                  </a:lnTo>
                  <a:lnTo>
                    <a:pt x="9279826" y="1613636"/>
                  </a:lnTo>
                  <a:lnTo>
                    <a:pt x="9277706" y="1612900"/>
                  </a:lnTo>
                  <a:lnTo>
                    <a:pt x="9239415" y="1587500"/>
                  </a:lnTo>
                  <a:lnTo>
                    <a:pt x="9199842" y="1574800"/>
                  </a:lnTo>
                  <a:lnTo>
                    <a:pt x="9161589" y="1562366"/>
                  </a:lnTo>
                  <a:lnTo>
                    <a:pt x="9162351" y="1574800"/>
                  </a:lnTo>
                  <a:lnTo>
                    <a:pt x="9161551" y="1562366"/>
                  </a:lnTo>
                  <a:lnTo>
                    <a:pt x="9160802" y="1562100"/>
                  </a:lnTo>
                  <a:lnTo>
                    <a:pt x="9161539" y="1562100"/>
                  </a:lnTo>
                  <a:lnTo>
                    <a:pt x="9149270" y="1536700"/>
                  </a:lnTo>
                  <a:lnTo>
                    <a:pt x="9140368" y="1511300"/>
                  </a:lnTo>
                  <a:lnTo>
                    <a:pt x="9135237" y="1485900"/>
                  </a:lnTo>
                  <a:lnTo>
                    <a:pt x="9131846" y="1447800"/>
                  </a:lnTo>
                  <a:lnTo>
                    <a:pt x="9167152" y="1485900"/>
                  </a:lnTo>
                  <a:lnTo>
                    <a:pt x="9205354" y="1511300"/>
                  </a:lnTo>
                  <a:lnTo>
                    <a:pt x="9246159" y="1536700"/>
                  </a:lnTo>
                  <a:lnTo>
                    <a:pt x="9289428" y="1562100"/>
                  </a:lnTo>
                  <a:lnTo>
                    <a:pt x="9334348" y="1574800"/>
                  </a:lnTo>
                  <a:lnTo>
                    <a:pt x="9381122" y="1587500"/>
                  </a:lnTo>
                  <a:lnTo>
                    <a:pt x="9467825" y="1587500"/>
                  </a:lnTo>
                  <a:lnTo>
                    <a:pt x="9480766" y="1600200"/>
                  </a:lnTo>
                  <a:lnTo>
                    <a:pt x="9480766" y="1490992"/>
                  </a:lnTo>
                  <a:lnTo>
                    <a:pt x="9476651" y="1485900"/>
                  </a:lnTo>
                  <a:lnTo>
                    <a:pt x="9463392" y="1460500"/>
                  </a:lnTo>
                  <a:lnTo>
                    <a:pt x="9452369" y="1447800"/>
                  </a:lnTo>
                  <a:lnTo>
                    <a:pt x="9439046" y="1422400"/>
                  </a:lnTo>
                  <a:lnTo>
                    <a:pt x="9423184" y="1409700"/>
                  </a:lnTo>
                  <a:lnTo>
                    <a:pt x="9404502" y="1397000"/>
                  </a:lnTo>
                  <a:lnTo>
                    <a:pt x="9395930" y="1397000"/>
                  </a:lnTo>
                  <a:lnTo>
                    <a:pt x="9399905" y="1409700"/>
                  </a:lnTo>
                  <a:lnTo>
                    <a:pt x="9409620" y="1409700"/>
                  </a:lnTo>
                  <a:lnTo>
                    <a:pt x="9408757" y="1422400"/>
                  </a:lnTo>
                  <a:lnTo>
                    <a:pt x="9411373" y="1422400"/>
                  </a:lnTo>
                  <a:lnTo>
                    <a:pt x="9422994" y="1435100"/>
                  </a:lnTo>
                  <a:lnTo>
                    <a:pt x="9433242" y="1447800"/>
                  </a:lnTo>
                  <a:lnTo>
                    <a:pt x="9442221" y="1460500"/>
                  </a:lnTo>
                  <a:lnTo>
                    <a:pt x="9444863" y="1460500"/>
                  </a:lnTo>
                  <a:lnTo>
                    <a:pt x="9449549" y="1471993"/>
                  </a:lnTo>
                  <a:lnTo>
                    <a:pt x="9450032" y="1473200"/>
                  </a:lnTo>
                  <a:lnTo>
                    <a:pt x="9450730" y="1473200"/>
                  </a:lnTo>
                  <a:lnTo>
                    <a:pt x="9457550" y="1498600"/>
                  </a:lnTo>
                  <a:lnTo>
                    <a:pt x="9462579" y="1511300"/>
                  </a:lnTo>
                  <a:lnTo>
                    <a:pt x="9466021" y="1536700"/>
                  </a:lnTo>
                  <a:lnTo>
                    <a:pt x="9420644" y="1536700"/>
                  </a:lnTo>
                  <a:lnTo>
                    <a:pt x="9375800" y="1524000"/>
                  </a:lnTo>
                  <a:lnTo>
                    <a:pt x="9331465" y="1524000"/>
                  </a:lnTo>
                  <a:lnTo>
                    <a:pt x="9287650" y="1511300"/>
                  </a:lnTo>
                  <a:lnTo>
                    <a:pt x="9244343" y="1485900"/>
                  </a:lnTo>
                  <a:lnTo>
                    <a:pt x="9213291" y="1473200"/>
                  </a:lnTo>
                  <a:lnTo>
                    <a:pt x="9169362" y="1447800"/>
                  </a:lnTo>
                  <a:lnTo>
                    <a:pt x="9128823" y="1409700"/>
                  </a:lnTo>
                  <a:lnTo>
                    <a:pt x="9129344" y="1422400"/>
                  </a:lnTo>
                  <a:lnTo>
                    <a:pt x="9128252" y="1422400"/>
                  </a:lnTo>
                  <a:lnTo>
                    <a:pt x="9125547" y="1409700"/>
                  </a:lnTo>
                  <a:lnTo>
                    <a:pt x="9085148" y="1409700"/>
                  </a:lnTo>
                  <a:lnTo>
                    <a:pt x="9086609" y="1422400"/>
                  </a:lnTo>
                  <a:lnTo>
                    <a:pt x="9087371" y="1435100"/>
                  </a:lnTo>
                  <a:lnTo>
                    <a:pt x="9089784" y="1460500"/>
                  </a:lnTo>
                  <a:lnTo>
                    <a:pt x="9094902" y="1498600"/>
                  </a:lnTo>
                  <a:lnTo>
                    <a:pt x="9103208" y="1524000"/>
                  </a:lnTo>
                  <a:lnTo>
                    <a:pt x="9115171" y="1549400"/>
                  </a:lnTo>
                  <a:lnTo>
                    <a:pt x="8948001" y="1549400"/>
                  </a:lnTo>
                  <a:lnTo>
                    <a:pt x="8841778" y="1574800"/>
                  </a:lnTo>
                  <a:lnTo>
                    <a:pt x="8791169" y="1600200"/>
                  </a:lnTo>
                  <a:lnTo>
                    <a:pt x="8646135" y="1676400"/>
                  </a:lnTo>
                  <a:lnTo>
                    <a:pt x="8644255" y="1676400"/>
                  </a:lnTo>
                  <a:lnTo>
                    <a:pt x="8643264" y="1666697"/>
                  </a:lnTo>
                  <a:lnTo>
                    <a:pt x="8643264" y="1739900"/>
                  </a:lnTo>
                  <a:lnTo>
                    <a:pt x="8642604" y="1752600"/>
                  </a:lnTo>
                  <a:lnTo>
                    <a:pt x="8624011" y="1752600"/>
                  </a:lnTo>
                  <a:lnTo>
                    <a:pt x="8624011" y="1828888"/>
                  </a:lnTo>
                  <a:lnTo>
                    <a:pt x="8615413" y="1828888"/>
                  </a:lnTo>
                  <a:lnTo>
                    <a:pt x="8613292" y="1816100"/>
                  </a:lnTo>
                  <a:lnTo>
                    <a:pt x="8624011" y="1828888"/>
                  </a:lnTo>
                  <a:lnTo>
                    <a:pt x="8624011" y="1752600"/>
                  </a:lnTo>
                  <a:lnTo>
                    <a:pt x="8621141" y="1752600"/>
                  </a:lnTo>
                  <a:lnTo>
                    <a:pt x="8619325" y="1765300"/>
                  </a:lnTo>
                  <a:lnTo>
                    <a:pt x="8617712" y="1765300"/>
                  </a:lnTo>
                  <a:lnTo>
                    <a:pt x="8616302" y="1778000"/>
                  </a:lnTo>
                  <a:lnTo>
                    <a:pt x="8615096" y="1790700"/>
                  </a:lnTo>
                  <a:lnTo>
                    <a:pt x="8610740" y="1788147"/>
                  </a:lnTo>
                  <a:lnTo>
                    <a:pt x="8610740" y="1816100"/>
                  </a:lnTo>
                  <a:lnTo>
                    <a:pt x="8606244" y="1866900"/>
                  </a:lnTo>
                  <a:lnTo>
                    <a:pt x="8598090" y="1892300"/>
                  </a:lnTo>
                  <a:lnTo>
                    <a:pt x="8584603" y="1930400"/>
                  </a:lnTo>
                  <a:lnTo>
                    <a:pt x="8563648" y="1968500"/>
                  </a:lnTo>
                  <a:lnTo>
                    <a:pt x="8547519" y="1993900"/>
                  </a:lnTo>
                  <a:lnTo>
                    <a:pt x="8531847" y="2019300"/>
                  </a:lnTo>
                  <a:lnTo>
                    <a:pt x="8516518" y="2044700"/>
                  </a:lnTo>
                  <a:lnTo>
                    <a:pt x="8509356" y="2056765"/>
                  </a:lnTo>
                  <a:lnTo>
                    <a:pt x="8509356" y="2171700"/>
                  </a:lnTo>
                  <a:lnTo>
                    <a:pt x="8506854" y="2184400"/>
                  </a:lnTo>
                  <a:lnTo>
                    <a:pt x="8503463" y="2184400"/>
                  </a:lnTo>
                  <a:lnTo>
                    <a:pt x="8499970" y="2222500"/>
                  </a:lnTo>
                  <a:lnTo>
                    <a:pt x="8491664" y="2247900"/>
                  </a:lnTo>
                  <a:lnTo>
                    <a:pt x="8478431" y="2273300"/>
                  </a:lnTo>
                  <a:lnTo>
                    <a:pt x="8460118" y="2298738"/>
                  </a:lnTo>
                  <a:lnTo>
                    <a:pt x="8439379" y="2324100"/>
                  </a:lnTo>
                  <a:lnTo>
                    <a:pt x="8425790" y="2349500"/>
                  </a:lnTo>
                  <a:lnTo>
                    <a:pt x="8421167" y="2374900"/>
                  </a:lnTo>
                  <a:lnTo>
                    <a:pt x="8427263" y="2413000"/>
                  </a:lnTo>
                  <a:lnTo>
                    <a:pt x="8437931" y="2438400"/>
                  </a:lnTo>
                  <a:lnTo>
                    <a:pt x="8450516" y="2463800"/>
                  </a:lnTo>
                  <a:lnTo>
                    <a:pt x="8462861" y="2489200"/>
                  </a:lnTo>
                  <a:lnTo>
                    <a:pt x="8470887" y="2514600"/>
                  </a:lnTo>
                  <a:lnTo>
                    <a:pt x="8472640" y="2527147"/>
                  </a:lnTo>
                  <a:lnTo>
                    <a:pt x="8468931" y="2514600"/>
                  </a:lnTo>
                  <a:lnTo>
                    <a:pt x="8460956" y="2514600"/>
                  </a:lnTo>
                  <a:lnTo>
                    <a:pt x="8406028" y="2489200"/>
                  </a:lnTo>
                  <a:lnTo>
                    <a:pt x="8358556" y="2463800"/>
                  </a:lnTo>
                  <a:lnTo>
                    <a:pt x="8334476" y="2425725"/>
                  </a:lnTo>
                  <a:lnTo>
                    <a:pt x="8321700" y="2413000"/>
                  </a:lnTo>
                  <a:lnTo>
                    <a:pt x="8306676" y="2400300"/>
                  </a:lnTo>
                  <a:lnTo>
                    <a:pt x="8280819" y="2400300"/>
                  </a:lnTo>
                  <a:lnTo>
                    <a:pt x="8267268" y="2387600"/>
                  </a:lnTo>
                  <a:lnTo>
                    <a:pt x="8251482" y="2387600"/>
                  </a:lnTo>
                  <a:lnTo>
                    <a:pt x="8273847" y="2374900"/>
                  </a:lnTo>
                  <a:lnTo>
                    <a:pt x="8296034" y="2362314"/>
                  </a:lnTo>
                  <a:lnTo>
                    <a:pt x="8338769" y="2336800"/>
                  </a:lnTo>
                  <a:lnTo>
                    <a:pt x="8379371" y="2311400"/>
                  </a:lnTo>
                  <a:lnTo>
                    <a:pt x="8417065" y="2286000"/>
                  </a:lnTo>
                  <a:lnTo>
                    <a:pt x="8451710" y="2247900"/>
                  </a:lnTo>
                  <a:lnTo>
                    <a:pt x="8467712" y="2222500"/>
                  </a:lnTo>
                  <a:lnTo>
                    <a:pt x="8483219" y="2209800"/>
                  </a:lnTo>
                  <a:lnTo>
                    <a:pt x="8498319" y="2184400"/>
                  </a:lnTo>
                  <a:lnTo>
                    <a:pt x="8509356" y="2171700"/>
                  </a:lnTo>
                  <a:lnTo>
                    <a:pt x="8509356" y="2056765"/>
                  </a:lnTo>
                  <a:lnTo>
                    <a:pt x="8505952" y="2062492"/>
                  </a:lnTo>
                  <a:lnTo>
                    <a:pt x="8505952" y="2095500"/>
                  </a:lnTo>
                  <a:lnTo>
                    <a:pt x="8483092" y="2095500"/>
                  </a:lnTo>
                  <a:lnTo>
                    <a:pt x="8455025" y="2133638"/>
                  </a:lnTo>
                  <a:lnTo>
                    <a:pt x="8425243" y="2184400"/>
                  </a:lnTo>
                  <a:lnTo>
                    <a:pt x="8392871" y="2222500"/>
                  </a:lnTo>
                  <a:lnTo>
                    <a:pt x="8357095" y="2260600"/>
                  </a:lnTo>
                  <a:lnTo>
                    <a:pt x="8317103" y="2286000"/>
                  </a:lnTo>
                  <a:lnTo>
                    <a:pt x="8272081" y="2324100"/>
                  </a:lnTo>
                  <a:lnTo>
                    <a:pt x="8229968" y="2338311"/>
                  </a:lnTo>
                  <a:lnTo>
                    <a:pt x="8229968" y="2387600"/>
                  </a:lnTo>
                  <a:lnTo>
                    <a:pt x="8224825" y="2400300"/>
                  </a:lnTo>
                  <a:lnTo>
                    <a:pt x="8205114" y="2400300"/>
                  </a:lnTo>
                  <a:lnTo>
                    <a:pt x="8229968" y="2387600"/>
                  </a:lnTo>
                  <a:lnTo>
                    <a:pt x="8229968" y="2338311"/>
                  </a:lnTo>
                  <a:lnTo>
                    <a:pt x="8196758" y="2349500"/>
                  </a:lnTo>
                  <a:lnTo>
                    <a:pt x="8117002" y="2374900"/>
                  </a:lnTo>
                  <a:lnTo>
                    <a:pt x="8079041" y="2374900"/>
                  </a:lnTo>
                  <a:lnTo>
                    <a:pt x="8035391" y="2360155"/>
                  </a:lnTo>
                  <a:lnTo>
                    <a:pt x="8035391" y="2374900"/>
                  </a:lnTo>
                  <a:lnTo>
                    <a:pt x="8018094" y="2374900"/>
                  </a:lnTo>
                  <a:lnTo>
                    <a:pt x="7998333" y="2362314"/>
                  </a:lnTo>
                  <a:lnTo>
                    <a:pt x="8012506" y="2362314"/>
                  </a:lnTo>
                  <a:lnTo>
                    <a:pt x="8035391" y="2374900"/>
                  </a:lnTo>
                  <a:lnTo>
                    <a:pt x="8035391" y="2360155"/>
                  </a:lnTo>
                  <a:lnTo>
                    <a:pt x="8003908" y="2349500"/>
                  </a:lnTo>
                  <a:lnTo>
                    <a:pt x="7966100" y="2349500"/>
                  </a:lnTo>
                  <a:lnTo>
                    <a:pt x="7989532" y="2362314"/>
                  </a:lnTo>
                  <a:lnTo>
                    <a:pt x="7977759" y="2362314"/>
                  </a:lnTo>
                  <a:lnTo>
                    <a:pt x="8023796" y="2387600"/>
                  </a:lnTo>
                  <a:lnTo>
                    <a:pt x="8046872" y="2387600"/>
                  </a:lnTo>
                  <a:lnTo>
                    <a:pt x="8070418" y="2400300"/>
                  </a:lnTo>
                  <a:lnTo>
                    <a:pt x="7994383" y="2400300"/>
                  </a:lnTo>
                  <a:lnTo>
                    <a:pt x="8028432" y="2413000"/>
                  </a:lnTo>
                  <a:lnTo>
                    <a:pt x="8193062" y="2413000"/>
                  </a:lnTo>
                  <a:lnTo>
                    <a:pt x="8224558" y="2425725"/>
                  </a:lnTo>
                  <a:lnTo>
                    <a:pt x="8255432" y="2425725"/>
                  </a:lnTo>
                  <a:lnTo>
                    <a:pt x="8295424" y="2438400"/>
                  </a:lnTo>
                  <a:lnTo>
                    <a:pt x="8325205" y="2463800"/>
                  </a:lnTo>
                  <a:lnTo>
                    <a:pt x="8352053" y="2501912"/>
                  </a:lnTo>
                  <a:lnTo>
                    <a:pt x="8382813" y="2527300"/>
                  </a:lnTo>
                  <a:lnTo>
                    <a:pt x="8383384" y="2527300"/>
                  </a:lnTo>
                  <a:lnTo>
                    <a:pt x="8408568" y="2540000"/>
                  </a:lnTo>
                  <a:lnTo>
                    <a:pt x="8436077" y="2552700"/>
                  </a:lnTo>
                  <a:lnTo>
                    <a:pt x="8463775" y="2552700"/>
                  </a:lnTo>
                  <a:lnTo>
                    <a:pt x="8489632" y="2565400"/>
                  </a:lnTo>
                  <a:lnTo>
                    <a:pt x="8478164" y="2565400"/>
                  </a:lnTo>
                  <a:lnTo>
                    <a:pt x="8478088" y="2578112"/>
                  </a:lnTo>
                  <a:lnTo>
                    <a:pt x="8476882" y="2578112"/>
                  </a:lnTo>
                  <a:lnTo>
                    <a:pt x="8475472" y="2590800"/>
                  </a:lnTo>
                  <a:lnTo>
                    <a:pt x="8472500" y="2590800"/>
                  </a:lnTo>
                  <a:lnTo>
                    <a:pt x="8471865" y="2603500"/>
                  </a:lnTo>
                  <a:lnTo>
                    <a:pt x="8421560" y="2603500"/>
                  </a:lnTo>
                  <a:lnTo>
                    <a:pt x="8321421" y="2628900"/>
                  </a:lnTo>
                  <a:lnTo>
                    <a:pt x="8181441" y="2628900"/>
                  </a:lnTo>
                  <a:lnTo>
                    <a:pt x="8143507" y="2616200"/>
                  </a:lnTo>
                  <a:lnTo>
                    <a:pt x="8106727" y="2603500"/>
                  </a:lnTo>
                  <a:lnTo>
                    <a:pt x="8072196" y="2590800"/>
                  </a:lnTo>
                  <a:lnTo>
                    <a:pt x="8044942" y="2578112"/>
                  </a:lnTo>
                  <a:lnTo>
                    <a:pt x="8037411" y="2569845"/>
                  </a:lnTo>
                  <a:lnTo>
                    <a:pt x="8037411" y="2628900"/>
                  </a:lnTo>
                  <a:lnTo>
                    <a:pt x="8028902" y="2628900"/>
                  </a:lnTo>
                  <a:lnTo>
                    <a:pt x="8023060" y="2616200"/>
                  </a:lnTo>
                  <a:lnTo>
                    <a:pt x="8037411" y="2628900"/>
                  </a:lnTo>
                  <a:lnTo>
                    <a:pt x="8037411" y="2569845"/>
                  </a:lnTo>
                  <a:lnTo>
                    <a:pt x="8021828" y="2552700"/>
                  </a:lnTo>
                  <a:lnTo>
                    <a:pt x="8000771" y="2527300"/>
                  </a:lnTo>
                  <a:lnTo>
                    <a:pt x="7979448" y="2501912"/>
                  </a:lnTo>
                  <a:lnTo>
                    <a:pt x="7959369" y="2501912"/>
                  </a:lnTo>
                  <a:lnTo>
                    <a:pt x="7958455" y="2514600"/>
                  </a:lnTo>
                  <a:lnTo>
                    <a:pt x="7962747" y="2527300"/>
                  </a:lnTo>
                  <a:lnTo>
                    <a:pt x="7968399" y="2540000"/>
                  </a:lnTo>
                  <a:lnTo>
                    <a:pt x="7975320" y="2552700"/>
                  </a:lnTo>
                  <a:lnTo>
                    <a:pt x="7983385" y="2565400"/>
                  </a:lnTo>
                  <a:lnTo>
                    <a:pt x="7993977" y="2590800"/>
                  </a:lnTo>
                  <a:lnTo>
                    <a:pt x="8006626" y="2603500"/>
                  </a:lnTo>
                  <a:lnTo>
                    <a:pt x="8021155" y="2616200"/>
                  </a:lnTo>
                  <a:lnTo>
                    <a:pt x="7948854" y="2616200"/>
                  </a:lnTo>
                  <a:lnTo>
                    <a:pt x="7930743" y="2603500"/>
                  </a:lnTo>
                  <a:lnTo>
                    <a:pt x="7913522" y="2590800"/>
                  </a:lnTo>
                  <a:lnTo>
                    <a:pt x="7896644" y="2578112"/>
                  </a:lnTo>
                  <a:lnTo>
                    <a:pt x="7879512" y="2578112"/>
                  </a:lnTo>
                  <a:lnTo>
                    <a:pt x="7871041" y="2565400"/>
                  </a:lnTo>
                  <a:lnTo>
                    <a:pt x="7853934" y="2565400"/>
                  </a:lnTo>
                  <a:lnTo>
                    <a:pt x="7845298" y="2552700"/>
                  </a:lnTo>
                  <a:lnTo>
                    <a:pt x="7844815" y="2565400"/>
                  </a:lnTo>
                  <a:lnTo>
                    <a:pt x="7840866" y="2565400"/>
                  </a:lnTo>
                  <a:lnTo>
                    <a:pt x="7844155" y="2527300"/>
                  </a:lnTo>
                  <a:lnTo>
                    <a:pt x="7838757" y="2477084"/>
                  </a:lnTo>
                  <a:lnTo>
                    <a:pt x="7838694" y="2476525"/>
                  </a:lnTo>
                  <a:lnTo>
                    <a:pt x="7830261" y="2438400"/>
                  </a:lnTo>
                  <a:lnTo>
                    <a:pt x="7824635" y="2387600"/>
                  </a:lnTo>
                  <a:lnTo>
                    <a:pt x="7827594" y="2349500"/>
                  </a:lnTo>
                  <a:lnTo>
                    <a:pt x="7827404" y="2349500"/>
                  </a:lnTo>
                  <a:lnTo>
                    <a:pt x="7825981" y="2336800"/>
                  </a:lnTo>
                  <a:lnTo>
                    <a:pt x="7825765" y="2336800"/>
                  </a:lnTo>
                  <a:lnTo>
                    <a:pt x="7847990" y="2324100"/>
                  </a:lnTo>
                  <a:lnTo>
                    <a:pt x="7869580" y="2311400"/>
                  </a:lnTo>
                  <a:lnTo>
                    <a:pt x="7890535" y="2298738"/>
                  </a:lnTo>
                  <a:lnTo>
                    <a:pt x="7910893" y="2286000"/>
                  </a:lnTo>
                  <a:lnTo>
                    <a:pt x="7927988" y="2260600"/>
                  </a:lnTo>
                  <a:lnTo>
                    <a:pt x="7944282" y="2247900"/>
                  </a:lnTo>
                  <a:lnTo>
                    <a:pt x="7959611" y="2235200"/>
                  </a:lnTo>
                  <a:lnTo>
                    <a:pt x="7973873" y="2209800"/>
                  </a:lnTo>
                  <a:lnTo>
                    <a:pt x="7985620" y="2209800"/>
                  </a:lnTo>
                  <a:lnTo>
                    <a:pt x="7992707" y="2197100"/>
                  </a:lnTo>
                  <a:lnTo>
                    <a:pt x="8057667" y="2197100"/>
                  </a:lnTo>
                  <a:lnTo>
                    <a:pt x="8089239" y="2184400"/>
                  </a:lnTo>
                  <a:lnTo>
                    <a:pt x="8120532" y="2184400"/>
                  </a:lnTo>
                  <a:lnTo>
                    <a:pt x="8168640" y="2171700"/>
                  </a:lnTo>
                  <a:lnTo>
                    <a:pt x="8192275" y="2159000"/>
                  </a:lnTo>
                  <a:lnTo>
                    <a:pt x="8262975" y="2120900"/>
                  </a:lnTo>
                  <a:lnTo>
                    <a:pt x="8359191" y="2095500"/>
                  </a:lnTo>
                  <a:lnTo>
                    <a:pt x="8409673" y="2082800"/>
                  </a:lnTo>
                  <a:lnTo>
                    <a:pt x="8482482" y="2082800"/>
                  </a:lnTo>
                  <a:lnTo>
                    <a:pt x="8505952" y="2095500"/>
                  </a:lnTo>
                  <a:lnTo>
                    <a:pt x="8505952" y="2062492"/>
                  </a:lnTo>
                  <a:lnTo>
                    <a:pt x="8501431" y="2070100"/>
                  </a:lnTo>
                  <a:lnTo>
                    <a:pt x="8494484" y="2068017"/>
                  </a:lnTo>
                  <a:lnTo>
                    <a:pt x="8494484" y="2070100"/>
                  </a:lnTo>
                  <a:lnTo>
                    <a:pt x="8493493" y="2082800"/>
                  </a:lnTo>
                  <a:lnTo>
                    <a:pt x="8492960" y="2082800"/>
                  </a:lnTo>
                  <a:lnTo>
                    <a:pt x="8444801" y="2070100"/>
                  </a:lnTo>
                  <a:lnTo>
                    <a:pt x="8494484" y="2070100"/>
                  </a:lnTo>
                  <a:lnTo>
                    <a:pt x="8494484" y="2068017"/>
                  </a:lnTo>
                  <a:lnTo>
                    <a:pt x="8459318" y="2057400"/>
                  </a:lnTo>
                  <a:lnTo>
                    <a:pt x="8395208" y="2057400"/>
                  </a:lnTo>
                  <a:lnTo>
                    <a:pt x="8395208" y="2070100"/>
                  </a:lnTo>
                  <a:lnTo>
                    <a:pt x="8343684" y="2082800"/>
                  </a:lnTo>
                  <a:lnTo>
                    <a:pt x="8289722" y="2095500"/>
                  </a:lnTo>
                  <a:lnTo>
                    <a:pt x="8253298" y="2120900"/>
                  </a:lnTo>
                  <a:lnTo>
                    <a:pt x="8145005" y="2159000"/>
                  </a:lnTo>
                  <a:lnTo>
                    <a:pt x="8137436" y="2159000"/>
                  </a:lnTo>
                  <a:lnTo>
                    <a:pt x="8158899" y="2146300"/>
                  </a:lnTo>
                  <a:lnTo>
                    <a:pt x="8180311" y="2133638"/>
                  </a:lnTo>
                  <a:lnTo>
                    <a:pt x="8265388" y="2108200"/>
                  </a:lnTo>
                  <a:lnTo>
                    <a:pt x="8308467" y="2082800"/>
                  </a:lnTo>
                  <a:lnTo>
                    <a:pt x="8352574" y="2070100"/>
                  </a:lnTo>
                  <a:lnTo>
                    <a:pt x="8395208" y="2070100"/>
                  </a:lnTo>
                  <a:lnTo>
                    <a:pt x="8395208" y="2057400"/>
                  </a:lnTo>
                  <a:lnTo>
                    <a:pt x="8371967" y="2057400"/>
                  </a:lnTo>
                  <a:lnTo>
                    <a:pt x="8326069" y="2070100"/>
                  </a:lnTo>
                  <a:lnTo>
                    <a:pt x="8278228" y="2082800"/>
                  </a:lnTo>
                  <a:lnTo>
                    <a:pt x="8205775" y="2108200"/>
                  </a:lnTo>
                  <a:lnTo>
                    <a:pt x="8169707" y="2133638"/>
                  </a:lnTo>
                  <a:lnTo>
                    <a:pt x="8133524" y="2146300"/>
                  </a:lnTo>
                  <a:lnTo>
                    <a:pt x="8132419" y="2134171"/>
                  </a:lnTo>
                  <a:lnTo>
                    <a:pt x="8132381" y="2133638"/>
                  </a:lnTo>
                  <a:lnTo>
                    <a:pt x="8115757" y="2133638"/>
                  </a:lnTo>
                  <a:lnTo>
                    <a:pt x="8115757" y="2171700"/>
                  </a:lnTo>
                  <a:lnTo>
                    <a:pt x="8095882" y="2171700"/>
                  </a:lnTo>
                  <a:lnTo>
                    <a:pt x="8075689" y="2184400"/>
                  </a:lnTo>
                  <a:lnTo>
                    <a:pt x="7990078" y="2184400"/>
                  </a:lnTo>
                  <a:lnTo>
                    <a:pt x="7997444" y="2171700"/>
                  </a:lnTo>
                  <a:lnTo>
                    <a:pt x="8004251" y="2159000"/>
                  </a:lnTo>
                  <a:lnTo>
                    <a:pt x="8020558" y="2120900"/>
                  </a:lnTo>
                  <a:lnTo>
                    <a:pt x="8029740" y="2082800"/>
                  </a:lnTo>
                  <a:lnTo>
                    <a:pt x="8031150" y="2082800"/>
                  </a:lnTo>
                  <a:lnTo>
                    <a:pt x="8034515" y="2095500"/>
                  </a:lnTo>
                  <a:lnTo>
                    <a:pt x="8041716" y="2095500"/>
                  </a:lnTo>
                  <a:lnTo>
                    <a:pt x="8055686" y="2120900"/>
                  </a:lnTo>
                  <a:lnTo>
                    <a:pt x="8072069" y="2146300"/>
                  </a:lnTo>
                  <a:lnTo>
                    <a:pt x="8091779" y="2159000"/>
                  </a:lnTo>
                  <a:lnTo>
                    <a:pt x="8115757" y="2171700"/>
                  </a:lnTo>
                  <a:lnTo>
                    <a:pt x="8115757" y="2133638"/>
                  </a:lnTo>
                  <a:lnTo>
                    <a:pt x="8104391" y="2133638"/>
                  </a:lnTo>
                  <a:lnTo>
                    <a:pt x="8085201" y="2120900"/>
                  </a:lnTo>
                  <a:lnTo>
                    <a:pt x="8055686" y="2095500"/>
                  </a:lnTo>
                  <a:lnTo>
                    <a:pt x="8037309" y="2057400"/>
                  </a:lnTo>
                  <a:lnTo>
                    <a:pt x="8028013" y="2019300"/>
                  </a:lnTo>
                  <a:lnTo>
                    <a:pt x="8021968" y="1993900"/>
                  </a:lnTo>
                  <a:lnTo>
                    <a:pt x="8019440" y="1981200"/>
                  </a:lnTo>
                  <a:lnTo>
                    <a:pt x="8016913" y="1968500"/>
                  </a:lnTo>
                  <a:lnTo>
                    <a:pt x="8016367" y="1943100"/>
                  </a:lnTo>
                  <a:lnTo>
                    <a:pt x="8057261" y="1905000"/>
                  </a:lnTo>
                  <a:lnTo>
                    <a:pt x="8099298" y="1879600"/>
                  </a:lnTo>
                  <a:lnTo>
                    <a:pt x="8142986" y="1854200"/>
                  </a:lnTo>
                  <a:lnTo>
                    <a:pt x="8188579" y="1828888"/>
                  </a:lnTo>
                  <a:lnTo>
                    <a:pt x="8290915" y="1803400"/>
                  </a:lnTo>
                  <a:lnTo>
                    <a:pt x="8397354" y="1778000"/>
                  </a:lnTo>
                  <a:lnTo>
                    <a:pt x="8449805" y="1778000"/>
                  </a:lnTo>
                  <a:lnTo>
                    <a:pt x="8443862" y="1790700"/>
                  </a:lnTo>
                  <a:lnTo>
                    <a:pt x="8431924" y="1790700"/>
                  </a:lnTo>
                  <a:lnTo>
                    <a:pt x="8425345" y="1803400"/>
                  </a:lnTo>
                  <a:lnTo>
                    <a:pt x="8416760" y="1816100"/>
                  </a:lnTo>
                  <a:lnTo>
                    <a:pt x="8404961" y="1828888"/>
                  </a:lnTo>
                  <a:lnTo>
                    <a:pt x="8389594" y="1841500"/>
                  </a:lnTo>
                  <a:lnTo>
                    <a:pt x="8349513" y="1866900"/>
                  </a:lnTo>
                  <a:lnTo>
                    <a:pt x="8330171" y="1879600"/>
                  </a:lnTo>
                  <a:lnTo>
                    <a:pt x="8312836" y="1892300"/>
                  </a:lnTo>
                  <a:lnTo>
                    <a:pt x="8304441" y="1905000"/>
                  </a:lnTo>
                  <a:lnTo>
                    <a:pt x="8298421" y="1905000"/>
                  </a:lnTo>
                  <a:lnTo>
                    <a:pt x="8294230" y="1917700"/>
                  </a:lnTo>
                  <a:lnTo>
                    <a:pt x="8291309" y="1930400"/>
                  </a:lnTo>
                  <a:lnTo>
                    <a:pt x="8290484" y="1955800"/>
                  </a:lnTo>
                  <a:lnTo>
                    <a:pt x="8291309" y="1968500"/>
                  </a:lnTo>
                  <a:lnTo>
                    <a:pt x="8290941" y="1993900"/>
                  </a:lnTo>
                  <a:lnTo>
                    <a:pt x="8286102" y="2006600"/>
                  </a:lnTo>
                  <a:lnTo>
                    <a:pt x="8272780" y="2019300"/>
                  </a:lnTo>
                  <a:lnTo>
                    <a:pt x="8254047" y="2032000"/>
                  </a:lnTo>
                  <a:lnTo>
                    <a:pt x="8233613" y="2044700"/>
                  </a:lnTo>
                  <a:lnTo>
                    <a:pt x="8215185" y="2057400"/>
                  </a:lnTo>
                  <a:lnTo>
                    <a:pt x="8211553" y="2057400"/>
                  </a:lnTo>
                  <a:lnTo>
                    <a:pt x="8213230" y="2070100"/>
                  </a:lnTo>
                  <a:lnTo>
                    <a:pt x="8217751" y="2070100"/>
                  </a:lnTo>
                  <a:lnTo>
                    <a:pt x="8240547" y="2057400"/>
                  </a:lnTo>
                  <a:lnTo>
                    <a:pt x="8260689" y="2044700"/>
                  </a:lnTo>
                  <a:lnTo>
                    <a:pt x="8278241" y="2044700"/>
                  </a:lnTo>
                  <a:lnTo>
                    <a:pt x="8293240" y="2032000"/>
                  </a:lnTo>
                  <a:lnTo>
                    <a:pt x="8279181" y="2044700"/>
                  </a:lnTo>
                  <a:lnTo>
                    <a:pt x="8261578" y="2057400"/>
                  </a:lnTo>
                  <a:lnTo>
                    <a:pt x="8243151" y="2070100"/>
                  </a:lnTo>
                  <a:lnTo>
                    <a:pt x="8226628" y="2070100"/>
                  </a:lnTo>
                  <a:lnTo>
                    <a:pt x="8223009" y="2082800"/>
                  </a:lnTo>
                  <a:lnTo>
                    <a:pt x="8229219" y="2082800"/>
                  </a:lnTo>
                  <a:lnTo>
                    <a:pt x="8272424" y="2070100"/>
                  </a:lnTo>
                  <a:lnTo>
                    <a:pt x="8305139" y="2044700"/>
                  </a:lnTo>
                  <a:lnTo>
                    <a:pt x="8316417" y="2032000"/>
                  </a:lnTo>
                  <a:lnTo>
                    <a:pt x="8327695" y="2019300"/>
                  </a:lnTo>
                  <a:lnTo>
                    <a:pt x="8340420" y="1968500"/>
                  </a:lnTo>
                  <a:lnTo>
                    <a:pt x="8356574" y="1930400"/>
                  </a:lnTo>
                  <a:lnTo>
                    <a:pt x="8384629" y="1905000"/>
                  </a:lnTo>
                  <a:lnTo>
                    <a:pt x="8418804" y="1892300"/>
                  </a:lnTo>
                  <a:lnTo>
                    <a:pt x="8453361" y="1866900"/>
                  </a:lnTo>
                  <a:lnTo>
                    <a:pt x="8468754" y="1854200"/>
                  </a:lnTo>
                  <a:lnTo>
                    <a:pt x="8478888" y="1828888"/>
                  </a:lnTo>
                  <a:lnTo>
                    <a:pt x="8486305" y="1803400"/>
                  </a:lnTo>
                  <a:lnTo>
                    <a:pt x="8493150" y="1778000"/>
                  </a:lnTo>
                  <a:lnTo>
                    <a:pt x="8542566" y="1778000"/>
                  </a:lnTo>
                  <a:lnTo>
                    <a:pt x="8561972" y="1790700"/>
                  </a:lnTo>
                  <a:lnTo>
                    <a:pt x="8582076" y="1803400"/>
                  </a:lnTo>
                  <a:lnTo>
                    <a:pt x="8610740" y="1816100"/>
                  </a:lnTo>
                  <a:lnTo>
                    <a:pt x="8610740" y="1788147"/>
                  </a:lnTo>
                  <a:lnTo>
                    <a:pt x="8593442" y="1778000"/>
                  </a:lnTo>
                  <a:lnTo>
                    <a:pt x="8582647" y="1778000"/>
                  </a:lnTo>
                  <a:lnTo>
                    <a:pt x="8571903" y="1765300"/>
                  </a:lnTo>
                  <a:lnTo>
                    <a:pt x="8565629" y="1778000"/>
                  </a:lnTo>
                  <a:lnTo>
                    <a:pt x="8545233" y="1778000"/>
                  </a:lnTo>
                  <a:lnTo>
                    <a:pt x="8570087" y="1765300"/>
                  </a:lnTo>
                  <a:lnTo>
                    <a:pt x="8571903" y="1765300"/>
                  </a:lnTo>
                  <a:lnTo>
                    <a:pt x="8594560" y="1765300"/>
                  </a:lnTo>
                  <a:lnTo>
                    <a:pt x="8643264" y="1739900"/>
                  </a:lnTo>
                  <a:lnTo>
                    <a:pt x="8643264" y="1666697"/>
                  </a:lnTo>
                  <a:lnTo>
                    <a:pt x="8612530" y="1638300"/>
                  </a:lnTo>
                  <a:lnTo>
                    <a:pt x="8542795" y="1612900"/>
                  </a:lnTo>
                  <a:lnTo>
                    <a:pt x="8504237" y="1600200"/>
                  </a:lnTo>
                  <a:lnTo>
                    <a:pt x="8464588" y="1600200"/>
                  </a:lnTo>
                  <a:lnTo>
                    <a:pt x="8343595" y="1562100"/>
                  </a:lnTo>
                  <a:lnTo>
                    <a:pt x="8316493" y="1562100"/>
                  </a:lnTo>
                  <a:lnTo>
                    <a:pt x="8308759" y="1549400"/>
                  </a:lnTo>
                  <a:lnTo>
                    <a:pt x="8307540" y="1549400"/>
                  </a:lnTo>
                  <a:lnTo>
                    <a:pt x="8309483" y="1562061"/>
                  </a:lnTo>
                  <a:lnTo>
                    <a:pt x="8304098" y="1549400"/>
                  </a:lnTo>
                  <a:lnTo>
                    <a:pt x="8302066" y="1536700"/>
                  </a:lnTo>
                  <a:lnTo>
                    <a:pt x="8302244" y="1524000"/>
                  </a:lnTo>
                  <a:lnTo>
                    <a:pt x="8303450" y="1511300"/>
                  </a:lnTo>
                  <a:lnTo>
                    <a:pt x="8304289" y="1485900"/>
                  </a:lnTo>
                  <a:lnTo>
                    <a:pt x="8302765" y="1473200"/>
                  </a:lnTo>
                  <a:lnTo>
                    <a:pt x="8298129" y="1460500"/>
                  </a:lnTo>
                  <a:lnTo>
                    <a:pt x="8289684" y="1447800"/>
                  </a:lnTo>
                  <a:lnTo>
                    <a:pt x="8284159" y="1435100"/>
                  </a:lnTo>
                  <a:lnTo>
                    <a:pt x="8275167" y="1422400"/>
                  </a:lnTo>
                  <a:lnTo>
                    <a:pt x="8262125" y="1422400"/>
                  </a:lnTo>
                  <a:lnTo>
                    <a:pt x="8244459" y="1409700"/>
                  </a:lnTo>
                  <a:lnTo>
                    <a:pt x="8189506" y="1397000"/>
                  </a:lnTo>
                  <a:lnTo>
                    <a:pt x="8133131" y="1397000"/>
                  </a:lnTo>
                  <a:lnTo>
                    <a:pt x="8076476" y="1384300"/>
                  </a:lnTo>
                  <a:lnTo>
                    <a:pt x="8020621" y="1384300"/>
                  </a:lnTo>
                  <a:lnTo>
                    <a:pt x="7966430" y="1371600"/>
                  </a:lnTo>
                  <a:lnTo>
                    <a:pt x="7864691" y="1371600"/>
                  </a:lnTo>
                  <a:lnTo>
                    <a:pt x="7722540" y="1409700"/>
                  </a:lnTo>
                  <a:lnTo>
                    <a:pt x="7676858" y="1447800"/>
                  </a:lnTo>
                  <a:lnTo>
                    <a:pt x="7678750" y="1447800"/>
                  </a:lnTo>
                  <a:lnTo>
                    <a:pt x="7680630" y="1460500"/>
                  </a:lnTo>
                  <a:lnTo>
                    <a:pt x="7676743" y="1447800"/>
                  </a:lnTo>
                  <a:lnTo>
                    <a:pt x="7673086" y="1435100"/>
                  </a:lnTo>
                  <a:lnTo>
                    <a:pt x="7671435" y="1409700"/>
                  </a:lnTo>
                  <a:lnTo>
                    <a:pt x="7669758" y="1384300"/>
                  </a:lnTo>
                  <a:lnTo>
                    <a:pt x="7662380" y="1358900"/>
                  </a:lnTo>
                  <a:lnTo>
                    <a:pt x="7657706" y="1358900"/>
                  </a:lnTo>
                  <a:lnTo>
                    <a:pt x="7655141" y="1346200"/>
                  </a:lnTo>
                  <a:lnTo>
                    <a:pt x="7650937" y="1346200"/>
                  </a:lnTo>
                  <a:lnTo>
                    <a:pt x="7641539" y="1333500"/>
                  </a:lnTo>
                  <a:lnTo>
                    <a:pt x="7630414" y="1320800"/>
                  </a:lnTo>
                  <a:lnTo>
                    <a:pt x="7602944" y="1320800"/>
                  </a:lnTo>
                  <a:lnTo>
                    <a:pt x="7553795" y="1308100"/>
                  </a:lnTo>
                  <a:lnTo>
                    <a:pt x="7502880" y="1320800"/>
                  </a:lnTo>
                  <a:lnTo>
                    <a:pt x="7454214" y="1333500"/>
                  </a:lnTo>
                  <a:lnTo>
                    <a:pt x="7411771" y="1358900"/>
                  </a:lnTo>
                  <a:lnTo>
                    <a:pt x="7364260" y="1409700"/>
                  </a:lnTo>
                  <a:lnTo>
                    <a:pt x="7326947" y="1473200"/>
                  </a:lnTo>
                  <a:lnTo>
                    <a:pt x="7297471" y="1460500"/>
                  </a:lnTo>
                  <a:lnTo>
                    <a:pt x="7284872" y="1447800"/>
                  </a:lnTo>
                  <a:lnTo>
                    <a:pt x="7272287" y="1435100"/>
                  </a:lnTo>
                  <a:lnTo>
                    <a:pt x="7246518" y="1422400"/>
                  </a:lnTo>
                  <a:lnTo>
                    <a:pt x="7215251" y="1409700"/>
                  </a:lnTo>
                  <a:lnTo>
                    <a:pt x="7169975" y="1409700"/>
                  </a:lnTo>
                  <a:lnTo>
                    <a:pt x="7123392" y="1435100"/>
                  </a:lnTo>
                  <a:lnTo>
                    <a:pt x="7078789" y="1460500"/>
                  </a:lnTo>
                  <a:lnTo>
                    <a:pt x="7038594" y="1485900"/>
                  </a:lnTo>
                  <a:lnTo>
                    <a:pt x="7040156" y="1485900"/>
                  </a:lnTo>
                  <a:lnTo>
                    <a:pt x="7082993" y="1460500"/>
                  </a:lnTo>
                  <a:lnTo>
                    <a:pt x="7130656" y="1435100"/>
                  </a:lnTo>
                  <a:lnTo>
                    <a:pt x="7179856" y="1422400"/>
                  </a:lnTo>
                  <a:lnTo>
                    <a:pt x="7226719" y="1422400"/>
                  </a:lnTo>
                  <a:lnTo>
                    <a:pt x="7134847" y="1447800"/>
                  </a:lnTo>
                  <a:lnTo>
                    <a:pt x="7090245" y="1473200"/>
                  </a:lnTo>
                  <a:lnTo>
                    <a:pt x="7050049" y="1498600"/>
                  </a:lnTo>
                  <a:lnTo>
                    <a:pt x="7051624" y="1498600"/>
                  </a:lnTo>
                  <a:lnTo>
                    <a:pt x="7092645" y="1473200"/>
                  </a:lnTo>
                  <a:lnTo>
                    <a:pt x="7185507" y="1447800"/>
                  </a:lnTo>
                  <a:lnTo>
                    <a:pt x="7231481" y="1447800"/>
                  </a:lnTo>
                  <a:lnTo>
                    <a:pt x="7273252" y="1460500"/>
                  </a:lnTo>
                  <a:lnTo>
                    <a:pt x="7287196" y="1473200"/>
                  </a:lnTo>
                  <a:lnTo>
                    <a:pt x="7300188" y="1485900"/>
                  </a:lnTo>
                  <a:lnTo>
                    <a:pt x="7313917" y="1498600"/>
                  </a:lnTo>
                  <a:lnTo>
                    <a:pt x="7311098" y="1498600"/>
                  </a:lnTo>
                  <a:lnTo>
                    <a:pt x="7301535" y="1511300"/>
                  </a:lnTo>
                  <a:lnTo>
                    <a:pt x="7291514" y="1524000"/>
                  </a:lnTo>
                  <a:lnTo>
                    <a:pt x="7280834" y="1536700"/>
                  </a:lnTo>
                  <a:lnTo>
                    <a:pt x="7269315" y="1549400"/>
                  </a:lnTo>
                  <a:lnTo>
                    <a:pt x="7235507" y="1587500"/>
                  </a:lnTo>
                  <a:lnTo>
                    <a:pt x="7198373" y="1612900"/>
                  </a:lnTo>
                  <a:lnTo>
                    <a:pt x="7158418" y="1625600"/>
                  </a:lnTo>
                  <a:lnTo>
                    <a:pt x="7116165" y="1651000"/>
                  </a:lnTo>
                  <a:lnTo>
                    <a:pt x="7026910" y="1676400"/>
                  </a:lnTo>
                  <a:lnTo>
                    <a:pt x="7075729" y="1676400"/>
                  </a:lnTo>
                  <a:lnTo>
                    <a:pt x="7121588" y="1663700"/>
                  </a:lnTo>
                  <a:lnTo>
                    <a:pt x="7164832" y="1651000"/>
                  </a:lnTo>
                  <a:lnTo>
                    <a:pt x="7205345" y="1625600"/>
                  </a:lnTo>
                  <a:lnTo>
                    <a:pt x="7243026" y="1600200"/>
                  </a:lnTo>
                  <a:lnTo>
                    <a:pt x="7277748" y="1562100"/>
                  </a:lnTo>
                  <a:lnTo>
                    <a:pt x="7294816" y="1551152"/>
                  </a:lnTo>
                  <a:lnTo>
                    <a:pt x="7288466" y="1562100"/>
                  </a:lnTo>
                  <a:lnTo>
                    <a:pt x="7280719" y="1562100"/>
                  </a:lnTo>
                  <a:lnTo>
                    <a:pt x="7246963" y="1600200"/>
                  </a:lnTo>
                  <a:lnTo>
                    <a:pt x="7209815" y="1625600"/>
                  </a:lnTo>
                  <a:lnTo>
                    <a:pt x="7169861" y="1651000"/>
                  </a:lnTo>
                  <a:lnTo>
                    <a:pt x="7127621" y="1663700"/>
                  </a:lnTo>
                  <a:lnTo>
                    <a:pt x="7038353" y="1689100"/>
                  </a:lnTo>
                  <a:lnTo>
                    <a:pt x="7088124" y="1689100"/>
                  </a:lnTo>
                  <a:lnTo>
                    <a:pt x="7134822" y="1676400"/>
                  </a:lnTo>
                  <a:lnTo>
                    <a:pt x="7178815" y="1663700"/>
                  </a:lnTo>
                  <a:lnTo>
                    <a:pt x="7219963" y="1638300"/>
                  </a:lnTo>
                  <a:lnTo>
                    <a:pt x="7258164" y="1612900"/>
                  </a:lnTo>
                  <a:lnTo>
                    <a:pt x="7293318" y="1574800"/>
                  </a:lnTo>
                  <a:lnTo>
                    <a:pt x="7325296" y="1549400"/>
                  </a:lnTo>
                  <a:lnTo>
                    <a:pt x="7332472" y="1536700"/>
                  </a:lnTo>
                  <a:lnTo>
                    <a:pt x="7353998" y="1498600"/>
                  </a:lnTo>
                  <a:lnTo>
                    <a:pt x="7374522" y="1473200"/>
                  </a:lnTo>
                  <a:lnTo>
                    <a:pt x="7396200" y="1447800"/>
                  </a:lnTo>
                  <a:lnTo>
                    <a:pt x="7421321" y="1409700"/>
                  </a:lnTo>
                  <a:lnTo>
                    <a:pt x="7452195" y="1397000"/>
                  </a:lnTo>
                  <a:lnTo>
                    <a:pt x="7481227" y="1384300"/>
                  </a:lnTo>
                  <a:lnTo>
                    <a:pt x="7563358" y="1358900"/>
                  </a:lnTo>
                  <a:lnTo>
                    <a:pt x="7595235" y="1358900"/>
                  </a:lnTo>
                  <a:lnTo>
                    <a:pt x="7605281" y="1371600"/>
                  </a:lnTo>
                  <a:lnTo>
                    <a:pt x="7613434" y="1371600"/>
                  </a:lnTo>
                  <a:lnTo>
                    <a:pt x="7619924" y="1384300"/>
                  </a:lnTo>
                  <a:lnTo>
                    <a:pt x="7620292" y="1384300"/>
                  </a:lnTo>
                  <a:lnTo>
                    <a:pt x="7622502" y="1397000"/>
                  </a:lnTo>
                  <a:lnTo>
                    <a:pt x="7624038" y="1409700"/>
                  </a:lnTo>
                  <a:lnTo>
                    <a:pt x="7625207" y="1422400"/>
                  </a:lnTo>
                  <a:lnTo>
                    <a:pt x="7625893" y="1435100"/>
                  </a:lnTo>
                  <a:lnTo>
                    <a:pt x="7626528" y="1435100"/>
                  </a:lnTo>
                  <a:lnTo>
                    <a:pt x="7628991" y="1447800"/>
                  </a:lnTo>
                  <a:lnTo>
                    <a:pt x="7631722" y="1447800"/>
                  </a:lnTo>
                  <a:lnTo>
                    <a:pt x="7634821" y="1460500"/>
                  </a:lnTo>
                  <a:lnTo>
                    <a:pt x="7642669" y="1460500"/>
                  </a:lnTo>
                  <a:lnTo>
                    <a:pt x="7643025" y="1471993"/>
                  </a:lnTo>
                  <a:lnTo>
                    <a:pt x="7643063" y="1473200"/>
                  </a:lnTo>
                  <a:lnTo>
                    <a:pt x="7643482" y="1473200"/>
                  </a:lnTo>
                  <a:lnTo>
                    <a:pt x="7613523" y="1498600"/>
                  </a:lnTo>
                  <a:lnTo>
                    <a:pt x="7584287" y="1524000"/>
                  </a:lnTo>
                  <a:lnTo>
                    <a:pt x="7555420" y="1549488"/>
                  </a:lnTo>
                  <a:lnTo>
                    <a:pt x="7555420" y="1701800"/>
                  </a:lnTo>
                  <a:lnTo>
                    <a:pt x="7552576" y="1714500"/>
                  </a:lnTo>
                  <a:lnTo>
                    <a:pt x="7547318" y="1714500"/>
                  </a:lnTo>
                  <a:lnTo>
                    <a:pt x="7539622" y="1727200"/>
                  </a:lnTo>
                  <a:lnTo>
                    <a:pt x="7529462" y="1739900"/>
                  </a:lnTo>
                  <a:lnTo>
                    <a:pt x="7524166" y="1739900"/>
                  </a:lnTo>
                  <a:lnTo>
                    <a:pt x="7536383" y="1727200"/>
                  </a:lnTo>
                  <a:lnTo>
                    <a:pt x="7546835" y="1714500"/>
                  </a:lnTo>
                  <a:lnTo>
                    <a:pt x="7555420" y="1701800"/>
                  </a:lnTo>
                  <a:lnTo>
                    <a:pt x="7555420" y="1549488"/>
                  </a:lnTo>
                  <a:lnTo>
                    <a:pt x="7526731" y="1574800"/>
                  </a:lnTo>
                  <a:lnTo>
                    <a:pt x="7492746" y="1600200"/>
                  </a:lnTo>
                  <a:lnTo>
                    <a:pt x="7457872" y="1625600"/>
                  </a:lnTo>
                  <a:lnTo>
                    <a:pt x="7424013" y="1663700"/>
                  </a:lnTo>
                  <a:lnTo>
                    <a:pt x="7393064" y="1689100"/>
                  </a:lnTo>
                  <a:lnTo>
                    <a:pt x="7390765" y="1689100"/>
                  </a:lnTo>
                  <a:lnTo>
                    <a:pt x="7394054" y="1701800"/>
                  </a:lnTo>
                  <a:lnTo>
                    <a:pt x="7397140" y="1689100"/>
                  </a:lnTo>
                  <a:lnTo>
                    <a:pt x="7419086" y="1689100"/>
                  </a:lnTo>
                  <a:lnTo>
                    <a:pt x="7414120" y="1701800"/>
                  </a:lnTo>
                  <a:lnTo>
                    <a:pt x="7404532" y="1701800"/>
                  </a:lnTo>
                  <a:lnTo>
                    <a:pt x="7402233" y="1714500"/>
                  </a:lnTo>
                  <a:lnTo>
                    <a:pt x="7408596" y="1714500"/>
                  </a:lnTo>
                  <a:lnTo>
                    <a:pt x="7442568" y="1701800"/>
                  </a:lnTo>
                  <a:lnTo>
                    <a:pt x="7475004" y="1689100"/>
                  </a:lnTo>
                  <a:lnTo>
                    <a:pt x="7506055" y="1663700"/>
                  </a:lnTo>
                  <a:lnTo>
                    <a:pt x="7535888" y="1638300"/>
                  </a:lnTo>
                  <a:lnTo>
                    <a:pt x="7536116" y="1638300"/>
                  </a:lnTo>
                  <a:lnTo>
                    <a:pt x="7543673" y="1663700"/>
                  </a:lnTo>
                  <a:lnTo>
                    <a:pt x="7543241" y="1689100"/>
                  </a:lnTo>
                  <a:lnTo>
                    <a:pt x="7534707" y="1701800"/>
                  </a:lnTo>
                  <a:lnTo>
                    <a:pt x="7518019" y="1714500"/>
                  </a:lnTo>
                  <a:lnTo>
                    <a:pt x="7487958" y="1739900"/>
                  </a:lnTo>
                  <a:lnTo>
                    <a:pt x="7454366" y="1752600"/>
                  </a:lnTo>
                  <a:lnTo>
                    <a:pt x="7381735" y="1778000"/>
                  </a:lnTo>
                  <a:lnTo>
                    <a:pt x="7294372" y="1803400"/>
                  </a:lnTo>
                  <a:lnTo>
                    <a:pt x="7253008" y="1828888"/>
                  </a:lnTo>
                  <a:lnTo>
                    <a:pt x="7215670" y="1854200"/>
                  </a:lnTo>
                  <a:lnTo>
                    <a:pt x="7218273" y="1854200"/>
                  </a:lnTo>
                  <a:lnTo>
                    <a:pt x="7262787" y="1828888"/>
                  </a:lnTo>
                  <a:lnTo>
                    <a:pt x="7311720" y="1816100"/>
                  </a:lnTo>
                  <a:lnTo>
                    <a:pt x="7362444" y="1803400"/>
                  </a:lnTo>
                  <a:lnTo>
                    <a:pt x="7413574" y="1778000"/>
                  </a:lnTo>
                  <a:lnTo>
                    <a:pt x="7463422" y="1765300"/>
                  </a:lnTo>
                  <a:lnTo>
                    <a:pt x="7493330" y="1752600"/>
                  </a:lnTo>
                  <a:lnTo>
                    <a:pt x="7465822" y="1778000"/>
                  </a:lnTo>
                  <a:lnTo>
                    <a:pt x="7429982" y="1790700"/>
                  </a:lnTo>
                  <a:lnTo>
                    <a:pt x="7393191" y="1790700"/>
                  </a:lnTo>
                  <a:lnTo>
                    <a:pt x="7349083" y="1816100"/>
                  </a:lnTo>
                  <a:lnTo>
                    <a:pt x="7305243" y="1828888"/>
                  </a:lnTo>
                  <a:lnTo>
                    <a:pt x="7264717" y="1841500"/>
                  </a:lnTo>
                  <a:lnTo>
                    <a:pt x="7227125" y="1866900"/>
                  </a:lnTo>
                  <a:lnTo>
                    <a:pt x="7225220" y="1866900"/>
                  </a:lnTo>
                  <a:lnTo>
                    <a:pt x="7227722" y="1879600"/>
                  </a:lnTo>
                  <a:lnTo>
                    <a:pt x="7229729" y="1879600"/>
                  </a:lnTo>
                  <a:lnTo>
                    <a:pt x="7274547" y="1841500"/>
                  </a:lnTo>
                  <a:lnTo>
                    <a:pt x="7322490" y="1828888"/>
                  </a:lnTo>
                  <a:lnTo>
                    <a:pt x="7474877" y="1790700"/>
                  </a:lnTo>
                  <a:lnTo>
                    <a:pt x="7521740" y="1765300"/>
                  </a:lnTo>
                  <a:lnTo>
                    <a:pt x="7551420" y="1739900"/>
                  </a:lnTo>
                  <a:lnTo>
                    <a:pt x="7573543" y="1701800"/>
                  </a:lnTo>
                  <a:lnTo>
                    <a:pt x="7575690" y="1689100"/>
                  </a:lnTo>
                  <a:lnTo>
                    <a:pt x="7571499" y="1663700"/>
                  </a:lnTo>
                  <a:lnTo>
                    <a:pt x="7564971" y="1651000"/>
                  </a:lnTo>
                  <a:lnTo>
                    <a:pt x="7563599" y="1638300"/>
                  </a:lnTo>
                  <a:lnTo>
                    <a:pt x="7562240" y="1625600"/>
                  </a:lnTo>
                  <a:lnTo>
                    <a:pt x="7561402" y="1625600"/>
                  </a:lnTo>
                  <a:lnTo>
                    <a:pt x="7560056" y="1612900"/>
                  </a:lnTo>
                  <a:lnTo>
                    <a:pt x="7579512" y="1600200"/>
                  </a:lnTo>
                  <a:lnTo>
                    <a:pt x="7598575" y="1587500"/>
                  </a:lnTo>
                  <a:lnTo>
                    <a:pt x="7617244" y="1562100"/>
                  </a:lnTo>
                  <a:lnTo>
                    <a:pt x="7635659" y="1549400"/>
                  </a:lnTo>
                  <a:lnTo>
                    <a:pt x="7680757" y="1511300"/>
                  </a:lnTo>
                  <a:lnTo>
                    <a:pt x="7726464" y="1485900"/>
                  </a:lnTo>
                  <a:lnTo>
                    <a:pt x="7773492" y="1460500"/>
                  </a:lnTo>
                  <a:lnTo>
                    <a:pt x="7802880" y="1447800"/>
                  </a:lnTo>
                  <a:lnTo>
                    <a:pt x="7792263" y="1460500"/>
                  </a:lnTo>
                  <a:lnTo>
                    <a:pt x="7759967" y="1485900"/>
                  </a:lnTo>
                  <a:lnTo>
                    <a:pt x="7732408" y="1511300"/>
                  </a:lnTo>
                  <a:lnTo>
                    <a:pt x="7710843" y="1549400"/>
                  </a:lnTo>
                  <a:lnTo>
                    <a:pt x="7696530" y="1587500"/>
                  </a:lnTo>
                  <a:lnTo>
                    <a:pt x="7692250" y="1612900"/>
                  </a:lnTo>
                  <a:lnTo>
                    <a:pt x="7688669" y="1638300"/>
                  </a:lnTo>
                  <a:lnTo>
                    <a:pt x="7684338" y="1663700"/>
                  </a:lnTo>
                  <a:lnTo>
                    <a:pt x="7677823" y="1689100"/>
                  </a:lnTo>
                  <a:lnTo>
                    <a:pt x="7663129" y="1714500"/>
                  </a:lnTo>
                  <a:lnTo>
                    <a:pt x="7643266" y="1739900"/>
                  </a:lnTo>
                  <a:lnTo>
                    <a:pt x="7619847" y="1752600"/>
                  </a:lnTo>
                  <a:lnTo>
                    <a:pt x="7594524" y="1778000"/>
                  </a:lnTo>
                  <a:lnTo>
                    <a:pt x="7549172" y="1803400"/>
                  </a:lnTo>
                  <a:lnTo>
                    <a:pt x="7501420" y="1841500"/>
                  </a:lnTo>
                  <a:lnTo>
                    <a:pt x="7451928" y="1854200"/>
                  </a:lnTo>
                  <a:lnTo>
                    <a:pt x="7401331" y="1879600"/>
                  </a:lnTo>
                  <a:lnTo>
                    <a:pt x="7402627" y="1879600"/>
                  </a:lnTo>
                  <a:lnTo>
                    <a:pt x="7447204" y="1866900"/>
                  </a:lnTo>
                  <a:lnTo>
                    <a:pt x="7494194" y="1854200"/>
                  </a:lnTo>
                  <a:lnTo>
                    <a:pt x="7541120" y="1828888"/>
                  </a:lnTo>
                  <a:lnTo>
                    <a:pt x="7540815" y="1828888"/>
                  </a:lnTo>
                  <a:lnTo>
                    <a:pt x="7586866" y="1816100"/>
                  </a:lnTo>
                  <a:lnTo>
                    <a:pt x="7545502" y="1841500"/>
                  </a:lnTo>
                  <a:lnTo>
                    <a:pt x="7502398" y="1854200"/>
                  </a:lnTo>
                  <a:lnTo>
                    <a:pt x="7458011" y="1879600"/>
                  </a:lnTo>
                  <a:lnTo>
                    <a:pt x="7412812" y="1905000"/>
                  </a:lnTo>
                  <a:lnTo>
                    <a:pt x="7414095" y="1905000"/>
                  </a:lnTo>
                  <a:lnTo>
                    <a:pt x="7458240" y="1892300"/>
                  </a:lnTo>
                  <a:lnTo>
                    <a:pt x="7504798" y="1879600"/>
                  </a:lnTo>
                  <a:lnTo>
                    <a:pt x="7551674" y="1854200"/>
                  </a:lnTo>
                  <a:lnTo>
                    <a:pt x="7596454" y="1828888"/>
                  </a:lnTo>
                  <a:lnTo>
                    <a:pt x="7638008" y="1803400"/>
                  </a:lnTo>
                  <a:lnTo>
                    <a:pt x="7673264" y="1765300"/>
                  </a:lnTo>
                  <a:lnTo>
                    <a:pt x="7700454" y="1727200"/>
                  </a:lnTo>
                  <a:lnTo>
                    <a:pt x="7717066" y="1689100"/>
                  </a:lnTo>
                  <a:lnTo>
                    <a:pt x="7726388" y="1638300"/>
                  </a:lnTo>
                  <a:lnTo>
                    <a:pt x="7736662" y="1600200"/>
                  </a:lnTo>
                  <a:lnTo>
                    <a:pt x="7756182" y="1549400"/>
                  </a:lnTo>
                  <a:lnTo>
                    <a:pt x="7791297" y="1511300"/>
                  </a:lnTo>
                  <a:lnTo>
                    <a:pt x="7834401" y="1485900"/>
                  </a:lnTo>
                  <a:lnTo>
                    <a:pt x="7930159" y="1435100"/>
                  </a:lnTo>
                  <a:lnTo>
                    <a:pt x="7933703" y="1435100"/>
                  </a:lnTo>
                  <a:lnTo>
                    <a:pt x="7934744" y="1423466"/>
                  </a:lnTo>
                  <a:lnTo>
                    <a:pt x="7934833" y="1422400"/>
                  </a:lnTo>
                  <a:lnTo>
                    <a:pt x="7943850" y="1422400"/>
                  </a:lnTo>
                  <a:lnTo>
                    <a:pt x="7952956" y="1435100"/>
                  </a:lnTo>
                  <a:lnTo>
                    <a:pt x="8020634" y="1435100"/>
                  </a:lnTo>
                  <a:lnTo>
                    <a:pt x="8069631" y="1447800"/>
                  </a:lnTo>
                  <a:lnTo>
                    <a:pt x="8118538" y="1447800"/>
                  </a:lnTo>
                  <a:lnTo>
                    <a:pt x="8192402" y="1460500"/>
                  </a:lnTo>
                  <a:lnTo>
                    <a:pt x="8215071" y="1473200"/>
                  </a:lnTo>
                  <a:lnTo>
                    <a:pt x="8233880" y="1485900"/>
                  </a:lnTo>
                  <a:lnTo>
                    <a:pt x="8240052" y="1485900"/>
                  </a:lnTo>
                  <a:lnTo>
                    <a:pt x="8240954" y="1498600"/>
                  </a:lnTo>
                  <a:lnTo>
                    <a:pt x="8242097" y="1498600"/>
                  </a:lnTo>
                  <a:lnTo>
                    <a:pt x="8242567" y="1511300"/>
                  </a:lnTo>
                  <a:lnTo>
                    <a:pt x="8242300" y="1511300"/>
                  </a:lnTo>
                  <a:lnTo>
                    <a:pt x="8241170" y="1524000"/>
                  </a:lnTo>
                  <a:lnTo>
                    <a:pt x="8240700" y="1536700"/>
                  </a:lnTo>
                  <a:lnTo>
                    <a:pt x="8242414" y="1549400"/>
                  </a:lnTo>
                  <a:lnTo>
                    <a:pt x="8245043" y="1549400"/>
                  </a:lnTo>
                  <a:lnTo>
                    <a:pt x="8249590" y="1562100"/>
                  </a:lnTo>
                  <a:lnTo>
                    <a:pt x="8255267" y="1562100"/>
                  </a:lnTo>
                  <a:lnTo>
                    <a:pt x="8269567" y="1587500"/>
                  </a:lnTo>
                  <a:lnTo>
                    <a:pt x="8290839" y="1600200"/>
                  </a:lnTo>
                  <a:lnTo>
                    <a:pt x="8315274" y="1612900"/>
                  </a:lnTo>
                  <a:lnTo>
                    <a:pt x="8339036" y="1625600"/>
                  </a:lnTo>
                  <a:lnTo>
                    <a:pt x="8418550" y="1651000"/>
                  </a:lnTo>
                  <a:lnTo>
                    <a:pt x="8455228" y="1676400"/>
                  </a:lnTo>
                  <a:lnTo>
                    <a:pt x="8475561" y="1689100"/>
                  </a:lnTo>
                  <a:lnTo>
                    <a:pt x="8476513" y="1701800"/>
                  </a:lnTo>
                  <a:lnTo>
                    <a:pt x="8479409" y="1701800"/>
                  </a:lnTo>
                  <a:lnTo>
                    <a:pt x="8483295" y="1714500"/>
                  </a:lnTo>
                  <a:lnTo>
                    <a:pt x="8434070" y="1701800"/>
                  </a:lnTo>
                  <a:lnTo>
                    <a:pt x="8384921" y="1701800"/>
                  </a:lnTo>
                  <a:lnTo>
                    <a:pt x="8335607" y="1689100"/>
                  </a:lnTo>
                  <a:lnTo>
                    <a:pt x="8285950" y="1689100"/>
                  </a:lnTo>
                  <a:lnTo>
                    <a:pt x="8235734" y="1701800"/>
                  </a:lnTo>
                  <a:lnTo>
                    <a:pt x="8166087" y="1727200"/>
                  </a:lnTo>
                  <a:lnTo>
                    <a:pt x="8100873" y="1765300"/>
                  </a:lnTo>
                  <a:lnTo>
                    <a:pt x="8095678" y="1752600"/>
                  </a:lnTo>
                  <a:lnTo>
                    <a:pt x="8085861" y="1752600"/>
                  </a:lnTo>
                  <a:lnTo>
                    <a:pt x="8084172" y="1739900"/>
                  </a:lnTo>
                  <a:lnTo>
                    <a:pt x="8084731" y="1752600"/>
                  </a:lnTo>
                  <a:lnTo>
                    <a:pt x="8083194" y="1752600"/>
                  </a:lnTo>
                  <a:lnTo>
                    <a:pt x="8078165" y="1739900"/>
                  </a:lnTo>
                  <a:lnTo>
                    <a:pt x="8076590" y="1727200"/>
                  </a:lnTo>
                  <a:lnTo>
                    <a:pt x="8075447" y="1714500"/>
                  </a:lnTo>
                  <a:lnTo>
                    <a:pt x="8071713" y="1701800"/>
                  </a:lnTo>
                  <a:lnTo>
                    <a:pt x="8068462" y="1701800"/>
                  </a:lnTo>
                  <a:lnTo>
                    <a:pt x="8064474" y="1689100"/>
                  </a:lnTo>
                  <a:lnTo>
                    <a:pt x="8059826" y="1689100"/>
                  </a:lnTo>
                  <a:lnTo>
                    <a:pt x="8050479" y="1676400"/>
                  </a:lnTo>
                  <a:lnTo>
                    <a:pt x="8038401" y="1663700"/>
                  </a:lnTo>
                  <a:lnTo>
                    <a:pt x="8023542" y="1651000"/>
                  </a:lnTo>
                  <a:lnTo>
                    <a:pt x="8005813" y="1638300"/>
                  </a:lnTo>
                  <a:lnTo>
                    <a:pt x="7962811" y="1651000"/>
                  </a:lnTo>
                  <a:lnTo>
                    <a:pt x="7926286" y="1663700"/>
                  </a:lnTo>
                  <a:lnTo>
                    <a:pt x="7892605" y="1701800"/>
                  </a:lnTo>
                  <a:lnTo>
                    <a:pt x="7870685" y="1717967"/>
                  </a:lnTo>
                  <a:lnTo>
                    <a:pt x="7870685" y="1739900"/>
                  </a:lnTo>
                  <a:lnTo>
                    <a:pt x="7858074" y="1752600"/>
                  </a:lnTo>
                  <a:lnTo>
                    <a:pt x="7852638" y="1752600"/>
                  </a:lnTo>
                  <a:lnTo>
                    <a:pt x="7867751" y="1739900"/>
                  </a:lnTo>
                  <a:lnTo>
                    <a:pt x="7870685" y="1739900"/>
                  </a:lnTo>
                  <a:lnTo>
                    <a:pt x="7870685" y="1717967"/>
                  </a:lnTo>
                  <a:lnTo>
                    <a:pt x="7858163" y="1727200"/>
                  </a:lnTo>
                  <a:lnTo>
                    <a:pt x="7819314" y="1739900"/>
                  </a:lnTo>
                  <a:lnTo>
                    <a:pt x="7816050" y="1739900"/>
                  </a:lnTo>
                  <a:lnTo>
                    <a:pt x="7816456" y="1752600"/>
                  </a:lnTo>
                  <a:lnTo>
                    <a:pt x="7844828" y="1752600"/>
                  </a:lnTo>
                  <a:lnTo>
                    <a:pt x="7830756" y="1765300"/>
                  </a:lnTo>
                  <a:lnTo>
                    <a:pt x="7882661" y="1765300"/>
                  </a:lnTo>
                  <a:lnTo>
                    <a:pt x="7898993" y="1752600"/>
                  </a:lnTo>
                  <a:lnTo>
                    <a:pt x="7924038" y="1727200"/>
                  </a:lnTo>
                  <a:lnTo>
                    <a:pt x="7996288" y="1701800"/>
                  </a:lnTo>
                  <a:lnTo>
                    <a:pt x="8018615" y="1714500"/>
                  </a:lnTo>
                  <a:lnTo>
                    <a:pt x="8020202" y="1727200"/>
                  </a:lnTo>
                  <a:lnTo>
                    <a:pt x="8020494" y="1739900"/>
                  </a:lnTo>
                  <a:lnTo>
                    <a:pt x="8023250" y="1752600"/>
                  </a:lnTo>
                  <a:lnTo>
                    <a:pt x="8033296" y="1765300"/>
                  </a:lnTo>
                  <a:lnTo>
                    <a:pt x="8034845" y="1765300"/>
                  </a:lnTo>
                  <a:lnTo>
                    <a:pt x="8038071" y="1778000"/>
                  </a:lnTo>
                  <a:lnTo>
                    <a:pt x="8045386" y="1778000"/>
                  </a:lnTo>
                  <a:lnTo>
                    <a:pt x="8052244" y="1790700"/>
                  </a:lnTo>
                  <a:lnTo>
                    <a:pt x="8057235" y="1790700"/>
                  </a:lnTo>
                  <a:lnTo>
                    <a:pt x="8040814" y="1803400"/>
                  </a:lnTo>
                  <a:lnTo>
                    <a:pt x="8024711" y="1816100"/>
                  </a:lnTo>
                  <a:lnTo>
                    <a:pt x="8008747" y="1828888"/>
                  </a:lnTo>
                  <a:lnTo>
                    <a:pt x="7993608" y="1841500"/>
                  </a:lnTo>
                  <a:lnTo>
                    <a:pt x="7976451" y="1854200"/>
                  </a:lnTo>
                  <a:lnTo>
                    <a:pt x="7958874" y="1879600"/>
                  </a:lnTo>
                  <a:lnTo>
                    <a:pt x="7940903" y="1892300"/>
                  </a:lnTo>
                  <a:lnTo>
                    <a:pt x="7922565" y="1905000"/>
                  </a:lnTo>
                  <a:lnTo>
                    <a:pt x="7879880" y="1879600"/>
                  </a:lnTo>
                  <a:lnTo>
                    <a:pt x="7834173" y="1866900"/>
                  </a:lnTo>
                  <a:lnTo>
                    <a:pt x="7767993" y="1866900"/>
                  </a:lnTo>
                  <a:lnTo>
                    <a:pt x="7796555" y="1879600"/>
                  </a:lnTo>
                  <a:lnTo>
                    <a:pt x="7746174" y="1879600"/>
                  </a:lnTo>
                  <a:lnTo>
                    <a:pt x="7747203" y="1892300"/>
                  </a:lnTo>
                  <a:lnTo>
                    <a:pt x="7797025" y="1892300"/>
                  </a:lnTo>
                  <a:lnTo>
                    <a:pt x="7841843" y="1905000"/>
                  </a:lnTo>
                  <a:lnTo>
                    <a:pt x="7883931" y="1917700"/>
                  </a:lnTo>
                  <a:lnTo>
                    <a:pt x="7922603" y="1930400"/>
                  </a:lnTo>
                  <a:lnTo>
                    <a:pt x="7921447" y="1943100"/>
                  </a:lnTo>
                  <a:lnTo>
                    <a:pt x="7915237" y="1930400"/>
                  </a:lnTo>
                  <a:lnTo>
                    <a:pt x="7902372" y="1930400"/>
                  </a:lnTo>
                  <a:lnTo>
                    <a:pt x="7864691" y="1955800"/>
                  </a:lnTo>
                  <a:lnTo>
                    <a:pt x="7825676" y="1993900"/>
                  </a:lnTo>
                  <a:lnTo>
                    <a:pt x="7785392" y="2019300"/>
                  </a:lnTo>
                  <a:lnTo>
                    <a:pt x="7743914" y="2057400"/>
                  </a:lnTo>
                  <a:lnTo>
                    <a:pt x="7701280" y="2082800"/>
                  </a:lnTo>
                  <a:lnTo>
                    <a:pt x="7674064" y="2090712"/>
                  </a:lnTo>
                  <a:lnTo>
                    <a:pt x="7674064" y="2146300"/>
                  </a:lnTo>
                  <a:lnTo>
                    <a:pt x="7667765" y="2159000"/>
                  </a:lnTo>
                  <a:lnTo>
                    <a:pt x="7659573" y="2159000"/>
                  </a:lnTo>
                  <a:lnTo>
                    <a:pt x="7659573" y="2146300"/>
                  </a:lnTo>
                  <a:lnTo>
                    <a:pt x="7674064" y="2146300"/>
                  </a:lnTo>
                  <a:lnTo>
                    <a:pt x="7674064" y="2090712"/>
                  </a:lnTo>
                  <a:lnTo>
                    <a:pt x="7657579" y="2095500"/>
                  </a:lnTo>
                  <a:lnTo>
                    <a:pt x="7655446" y="2096719"/>
                  </a:lnTo>
                  <a:lnTo>
                    <a:pt x="7655446" y="2171700"/>
                  </a:lnTo>
                  <a:lnTo>
                    <a:pt x="7642847" y="2184400"/>
                  </a:lnTo>
                  <a:lnTo>
                    <a:pt x="7631544" y="2197100"/>
                  </a:lnTo>
                  <a:lnTo>
                    <a:pt x="7620876" y="2222500"/>
                  </a:lnTo>
                  <a:lnTo>
                    <a:pt x="7610132" y="2235200"/>
                  </a:lnTo>
                  <a:lnTo>
                    <a:pt x="7590091" y="2260600"/>
                  </a:lnTo>
                  <a:lnTo>
                    <a:pt x="7568095" y="2273300"/>
                  </a:lnTo>
                  <a:lnTo>
                    <a:pt x="7544143" y="2298738"/>
                  </a:lnTo>
                  <a:lnTo>
                    <a:pt x="7518374" y="2311400"/>
                  </a:lnTo>
                  <a:lnTo>
                    <a:pt x="7517701" y="2324100"/>
                  </a:lnTo>
                  <a:lnTo>
                    <a:pt x="7536167" y="2324100"/>
                  </a:lnTo>
                  <a:lnTo>
                    <a:pt x="7568882" y="2298738"/>
                  </a:lnTo>
                  <a:lnTo>
                    <a:pt x="7595883" y="2273300"/>
                  </a:lnTo>
                  <a:lnTo>
                    <a:pt x="7619619" y="2247900"/>
                  </a:lnTo>
                  <a:lnTo>
                    <a:pt x="7633005" y="2235200"/>
                  </a:lnTo>
                  <a:lnTo>
                    <a:pt x="7626934" y="2247900"/>
                  </a:lnTo>
                  <a:lnTo>
                    <a:pt x="7621613" y="2247900"/>
                  </a:lnTo>
                  <a:lnTo>
                    <a:pt x="7597686" y="2286000"/>
                  </a:lnTo>
                  <a:lnTo>
                    <a:pt x="7571029" y="2298738"/>
                  </a:lnTo>
                  <a:lnTo>
                    <a:pt x="7541819" y="2324100"/>
                  </a:lnTo>
                  <a:lnTo>
                    <a:pt x="7510056" y="2336685"/>
                  </a:lnTo>
                  <a:lnTo>
                    <a:pt x="7512926" y="2324100"/>
                  </a:lnTo>
                  <a:lnTo>
                    <a:pt x="7515276" y="2324100"/>
                  </a:lnTo>
                  <a:lnTo>
                    <a:pt x="7516228" y="2311400"/>
                  </a:lnTo>
                  <a:lnTo>
                    <a:pt x="7516254" y="2298738"/>
                  </a:lnTo>
                  <a:lnTo>
                    <a:pt x="7513841" y="2286000"/>
                  </a:lnTo>
                  <a:lnTo>
                    <a:pt x="7511567" y="2260600"/>
                  </a:lnTo>
                  <a:lnTo>
                    <a:pt x="7512050" y="2247900"/>
                  </a:lnTo>
                  <a:lnTo>
                    <a:pt x="7517371" y="2247900"/>
                  </a:lnTo>
                  <a:lnTo>
                    <a:pt x="7522629" y="2235200"/>
                  </a:lnTo>
                  <a:lnTo>
                    <a:pt x="7533030" y="2235200"/>
                  </a:lnTo>
                  <a:lnTo>
                    <a:pt x="7543711" y="2222500"/>
                  </a:lnTo>
                  <a:lnTo>
                    <a:pt x="7554239" y="2209800"/>
                  </a:lnTo>
                  <a:lnTo>
                    <a:pt x="7564983" y="2197100"/>
                  </a:lnTo>
                  <a:lnTo>
                    <a:pt x="7576337" y="2197100"/>
                  </a:lnTo>
                  <a:lnTo>
                    <a:pt x="7587335" y="2184400"/>
                  </a:lnTo>
                  <a:lnTo>
                    <a:pt x="7598524" y="2184400"/>
                  </a:lnTo>
                  <a:lnTo>
                    <a:pt x="7609878" y="2171700"/>
                  </a:lnTo>
                  <a:lnTo>
                    <a:pt x="7655446" y="2171700"/>
                  </a:lnTo>
                  <a:lnTo>
                    <a:pt x="7655446" y="2096719"/>
                  </a:lnTo>
                  <a:lnTo>
                    <a:pt x="7612875" y="2120900"/>
                  </a:lnTo>
                  <a:lnTo>
                    <a:pt x="7580604" y="2120900"/>
                  </a:lnTo>
                  <a:lnTo>
                    <a:pt x="7538542" y="2133219"/>
                  </a:lnTo>
                  <a:lnTo>
                    <a:pt x="7538542" y="2171700"/>
                  </a:lnTo>
                  <a:lnTo>
                    <a:pt x="7530478" y="2184400"/>
                  </a:lnTo>
                  <a:lnTo>
                    <a:pt x="7504633" y="2184400"/>
                  </a:lnTo>
                  <a:lnTo>
                    <a:pt x="7538542" y="2171700"/>
                  </a:lnTo>
                  <a:lnTo>
                    <a:pt x="7538542" y="2133219"/>
                  </a:lnTo>
                  <a:lnTo>
                    <a:pt x="7537183" y="2133612"/>
                  </a:lnTo>
                  <a:lnTo>
                    <a:pt x="7402843" y="2095500"/>
                  </a:lnTo>
                  <a:lnTo>
                    <a:pt x="7399109" y="2095500"/>
                  </a:lnTo>
                  <a:lnTo>
                    <a:pt x="7434008" y="2120900"/>
                  </a:lnTo>
                  <a:lnTo>
                    <a:pt x="7507465" y="2146300"/>
                  </a:lnTo>
                  <a:lnTo>
                    <a:pt x="7470330" y="2133638"/>
                  </a:lnTo>
                  <a:lnTo>
                    <a:pt x="7447204" y="2133638"/>
                  </a:lnTo>
                  <a:lnTo>
                    <a:pt x="7414298" y="2108200"/>
                  </a:lnTo>
                  <a:lnTo>
                    <a:pt x="7410539" y="2108200"/>
                  </a:lnTo>
                  <a:lnTo>
                    <a:pt x="7406843" y="2120900"/>
                  </a:lnTo>
                  <a:lnTo>
                    <a:pt x="7410551" y="2120900"/>
                  </a:lnTo>
                  <a:lnTo>
                    <a:pt x="7445540" y="2133638"/>
                  </a:lnTo>
                  <a:lnTo>
                    <a:pt x="7518908" y="2159000"/>
                  </a:lnTo>
                  <a:lnTo>
                    <a:pt x="7524369" y="2159000"/>
                  </a:lnTo>
                  <a:lnTo>
                    <a:pt x="7519124" y="2171700"/>
                  </a:lnTo>
                  <a:lnTo>
                    <a:pt x="7483856" y="2171700"/>
                  </a:lnTo>
                  <a:lnTo>
                    <a:pt x="7420076" y="2197100"/>
                  </a:lnTo>
                  <a:lnTo>
                    <a:pt x="7389127" y="2222500"/>
                  </a:lnTo>
                  <a:lnTo>
                    <a:pt x="7390778" y="2222500"/>
                  </a:lnTo>
                  <a:lnTo>
                    <a:pt x="7427950" y="2197100"/>
                  </a:lnTo>
                  <a:lnTo>
                    <a:pt x="7465949" y="2184400"/>
                  </a:lnTo>
                  <a:lnTo>
                    <a:pt x="7496594" y="2184400"/>
                  </a:lnTo>
                  <a:lnTo>
                    <a:pt x="7490473" y="2197100"/>
                  </a:lnTo>
                  <a:lnTo>
                    <a:pt x="7484008" y="2197100"/>
                  </a:lnTo>
                  <a:lnTo>
                    <a:pt x="7435583" y="2222500"/>
                  </a:lnTo>
                  <a:lnTo>
                    <a:pt x="7409929" y="2235200"/>
                  </a:lnTo>
                  <a:lnTo>
                    <a:pt x="7382256" y="2235200"/>
                  </a:lnTo>
                  <a:lnTo>
                    <a:pt x="7339571" y="2247900"/>
                  </a:lnTo>
                  <a:lnTo>
                    <a:pt x="7299299" y="2273300"/>
                  </a:lnTo>
                  <a:lnTo>
                    <a:pt x="7266254" y="2298738"/>
                  </a:lnTo>
                  <a:lnTo>
                    <a:pt x="7245337" y="2349500"/>
                  </a:lnTo>
                  <a:lnTo>
                    <a:pt x="7241337" y="2387600"/>
                  </a:lnTo>
                  <a:lnTo>
                    <a:pt x="7241819" y="2387600"/>
                  </a:lnTo>
                  <a:lnTo>
                    <a:pt x="7247395" y="2400300"/>
                  </a:lnTo>
                  <a:lnTo>
                    <a:pt x="7250392" y="2387600"/>
                  </a:lnTo>
                  <a:lnTo>
                    <a:pt x="7251916" y="2387600"/>
                  </a:lnTo>
                  <a:lnTo>
                    <a:pt x="7251814" y="2400300"/>
                  </a:lnTo>
                  <a:lnTo>
                    <a:pt x="7253287" y="2413000"/>
                  </a:lnTo>
                  <a:lnTo>
                    <a:pt x="7260742" y="2413000"/>
                  </a:lnTo>
                  <a:lnTo>
                    <a:pt x="7276706" y="2387600"/>
                  </a:lnTo>
                  <a:lnTo>
                    <a:pt x="7292784" y="2349500"/>
                  </a:lnTo>
                  <a:lnTo>
                    <a:pt x="7311580" y="2336800"/>
                  </a:lnTo>
                  <a:lnTo>
                    <a:pt x="7336371" y="2311400"/>
                  </a:lnTo>
                  <a:lnTo>
                    <a:pt x="7398055" y="2286000"/>
                  </a:lnTo>
                  <a:lnTo>
                    <a:pt x="7429767" y="2286000"/>
                  </a:lnTo>
                  <a:lnTo>
                    <a:pt x="7462025" y="2273300"/>
                  </a:lnTo>
                  <a:lnTo>
                    <a:pt x="7479373" y="2273300"/>
                  </a:lnTo>
                  <a:lnTo>
                    <a:pt x="7487539" y="2260600"/>
                  </a:lnTo>
                  <a:lnTo>
                    <a:pt x="7492593" y="2260600"/>
                  </a:lnTo>
                  <a:lnTo>
                    <a:pt x="7489431" y="2273300"/>
                  </a:lnTo>
                  <a:lnTo>
                    <a:pt x="7486167" y="2273300"/>
                  </a:lnTo>
                  <a:lnTo>
                    <a:pt x="7486282" y="2286000"/>
                  </a:lnTo>
                  <a:lnTo>
                    <a:pt x="7485126" y="2298738"/>
                  </a:lnTo>
                  <a:lnTo>
                    <a:pt x="7482548" y="2311400"/>
                  </a:lnTo>
                  <a:lnTo>
                    <a:pt x="7478395" y="2324100"/>
                  </a:lnTo>
                  <a:lnTo>
                    <a:pt x="7434885" y="2324100"/>
                  </a:lnTo>
                  <a:lnTo>
                    <a:pt x="7453566" y="2336800"/>
                  </a:lnTo>
                  <a:lnTo>
                    <a:pt x="7409624" y="2336800"/>
                  </a:lnTo>
                  <a:lnTo>
                    <a:pt x="7427862" y="2349500"/>
                  </a:lnTo>
                  <a:lnTo>
                    <a:pt x="7483399" y="2349500"/>
                  </a:lnTo>
                  <a:lnTo>
                    <a:pt x="7478598" y="2362314"/>
                  </a:lnTo>
                  <a:lnTo>
                    <a:pt x="7473074" y="2362314"/>
                  </a:lnTo>
                  <a:lnTo>
                    <a:pt x="7466749" y="2374900"/>
                  </a:lnTo>
                  <a:lnTo>
                    <a:pt x="7459421" y="2374900"/>
                  </a:lnTo>
                  <a:lnTo>
                    <a:pt x="7407669" y="2425725"/>
                  </a:lnTo>
                  <a:lnTo>
                    <a:pt x="7383526" y="2438400"/>
                  </a:lnTo>
                  <a:lnTo>
                    <a:pt x="7362825" y="2463800"/>
                  </a:lnTo>
                  <a:lnTo>
                    <a:pt x="7361491" y="2463800"/>
                  </a:lnTo>
                  <a:lnTo>
                    <a:pt x="7364539" y="2476525"/>
                  </a:lnTo>
                  <a:lnTo>
                    <a:pt x="7364831" y="2476525"/>
                  </a:lnTo>
                  <a:lnTo>
                    <a:pt x="7366063" y="2463800"/>
                  </a:lnTo>
                  <a:lnTo>
                    <a:pt x="7394346" y="2438400"/>
                  </a:lnTo>
                  <a:lnTo>
                    <a:pt x="7427163" y="2413000"/>
                  </a:lnTo>
                  <a:lnTo>
                    <a:pt x="7460526" y="2387600"/>
                  </a:lnTo>
                  <a:lnTo>
                    <a:pt x="7490282" y="2362314"/>
                  </a:lnTo>
                  <a:lnTo>
                    <a:pt x="7494854" y="2362314"/>
                  </a:lnTo>
                  <a:lnTo>
                    <a:pt x="7498880" y="2349500"/>
                  </a:lnTo>
                  <a:lnTo>
                    <a:pt x="7525144" y="2349500"/>
                  </a:lnTo>
                  <a:lnTo>
                    <a:pt x="7536320" y="2336800"/>
                  </a:lnTo>
                  <a:lnTo>
                    <a:pt x="7547496" y="2336800"/>
                  </a:lnTo>
                  <a:lnTo>
                    <a:pt x="7586523" y="2311400"/>
                  </a:lnTo>
                  <a:lnTo>
                    <a:pt x="7617663" y="2286000"/>
                  </a:lnTo>
                  <a:lnTo>
                    <a:pt x="7645628" y="2247900"/>
                  </a:lnTo>
                  <a:lnTo>
                    <a:pt x="7665199" y="2222500"/>
                  </a:lnTo>
                  <a:lnTo>
                    <a:pt x="7674991" y="2209800"/>
                  </a:lnTo>
                  <a:lnTo>
                    <a:pt x="7710259" y="2184400"/>
                  </a:lnTo>
                  <a:lnTo>
                    <a:pt x="7713688" y="2184400"/>
                  </a:lnTo>
                  <a:lnTo>
                    <a:pt x="7710437" y="2171700"/>
                  </a:lnTo>
                  <a:lnTo>
                    <a:pt x="7704823" y="2171700"/>
                  </a:lnTo>
                  <a:lnTo>
                    <a:pt x="7695146" y="2184400"/>
                  </a:lnTo>
                  <a:lnTo>
                    <a:pt x="7680998" y="2184400"/>
                  </a:lnTo>
                  <a:lnTo>
                    <a:pt x="7686561" y="2171700"/>
                  </a:lnTo>
                  <a:lnTo>
                    <a:pt x="7701026" y="2171700"/>
                  </a:lnTo>
                  <a:lnTo>
                    <a:pt x="7701928" y="2159000"/>
                  </a:lnTo>
                  <a:lnTo>
                    <a:pt x="7743012" y="2159000"/>
                  </a:lnTo>
                  <a:lnTo>
                    <a:pt x="7714831" y="2146300"/>
                  </a:lnTo>
                  <a:lnTo>
                    <a:pt x="7694638" y="2146300"/>
                  </a:lnTo>
                  <a:lnTo>
                    <a:pt x="7728915" y="2133638"/>
                  </a:lnTo>
                  <a:lnTo>
                    <a:pt x="7762405" y="2120900"/>
                  </a:lnTo>
                  <a:lnTo>
                    <a:pt x="7794599" y="2095500"/>
                  </a:lnTo>
                  <a:lnTo>
                    <a:pt x="7840535" y="2070100"/>
                  </a:lnTo>
                  <a:lnTo>
                    <a:pt x="7884554" y="2044700"/>
                  </a:lnTo>
                  <a:lnTo>
                    <a:pt x="7927276" y="2006600"/>
                  </a:lnTo>
                  <a:lnTo>
                    <a:pt x="7969326" y="1981200"/>
                  </a:lnTo>
                  <a:lnTo>
                    <a:pt x="7974177" y="1981200"/>
                  </a:lnTo>
                  <a:lnTo>
                    <a:pt x="7978330" y="1993900"/>
                  </a:lnTo>
                  <a:lnTo>
                    <a:pt x="7982763" y="1993900"/>
                  </a:lnTo>
                  <a:lnTo>
                    <a:pt x="7986738" y="2019300"/>
                  </a:lnTo>
                  <a:lnTo>
                    <a:pt x="7989735" y="2032000"/>
                  </a:lnTo>
                  <a:lnTo>
                    <a:pt x="7990726" y="2057400"/>
                  </a:lnTo>
                  <a:lnTo>
                    <a:pt x="7982255" y="2095500"/>
                  </a:lnTo>
                  <a:lnTo>
                    <a:pt x="7961858" y="2146300"/>
                  </a:lnTo>
                  <a:lnTo>
                    <a:pt x="7952029" y="2164905"/>
                  </a:lnTo>
                  <a:lnTo>
                    <a:pt x="7952029" y="2197100"/>
                  </a:lnTo>
                  <a:lnTo>
                    <a:pt x="7949933" y="2209800"/>
                  </a:lnTo>
                  <a:lnTo>
                    <a:pt x="7934185" y="2209800"/>
                  </a:lnTo>
                  <a:lnTo>
                    <a:pt x="7926324" y="2197100"/>
                  </a:lnTo>
                  <a:lnTo>
                    <a:pt x="7952029" y="2197100"/>
                  </a:lnTo>
                  <a:lnTo>
                    <a:pt x="7952029" y="2164905"/>
                  </a:lnTo>
                  <a:lnTo>
                    <a:pt x="7948435" y="2171700"/>
                  </a:lnTo>
                  <a:lnTo>
                    <a:pt x="7873555" y="2171700"/>
                  </a:lnTo>
                  <a:lnTo>
                    <a:pt x="7836243" y="2159000"/>
                  </a:lnTo>
                  <a:lnTo>
                    <a:pt x="7743037" y="2159000"/>
                  </a:lnTo>
                  <a:lnTo>
                    <a:pt x="7786979" y="2171700"/>
                  </a:lnTo>
                  <a:lnTo>
                    <a:pt x="7830617" y="2171700"/>
                  </a:lnTo>
                  <a:lnTo>
                    <a:pt x="7873771" y="2184400"/>
                  </a:lnTo>
                  <a:lnTo>
                    <a:pt x="7810576" y="2184400"/>
                  </a:lnTo>
                  <a:lnTo>
                    <a:pt x="7783322" y="2171700"/>
                  </a:lnTo>
                  <a:lnTo>
                    <a:pt x="7710437" y="2171700"/>
                  </a:lnTo>
                  <a:lnTo>
                    <a:pt x="7754569" y="2184400"/>
                  </a:lnTo>
                  <a:lnTo>
                    <a:pt x="7798511" y="2184400"/>
                  </a:lnTo>
                  <a:lnTo>
                    <a:pt x="7842136" y="2197100"/>
                  </a:lnTo>
                  <a:lnTo>
                    <a:pt x="7918450" y="2197100"/>
                  </a:lnTo>
                  <a:lnTo>
                    <a:pt x="7912963" y="2209800"/>
                  </a:lnTo>
                  <a:lnTo>
                    <a:pt x="7907502" y="2209800"/>
                  </a:lnTo>
                  <a:lnTo>
                    <a:pt x="7902041" y="2222500"/>
                  </a:lnTo>
                  <a:lnTo>
                    <a:pt x="7896606" y="2222500"/>
                  </a:lnTo>
                  <a:lnTo>
                    <a:pt x="7864894" y="2247900"/>
                  </a:lnTo>
                  <a:lnTo>
                    <a:pt x="7847533" y="2261260"/>
                  </a:lnTo>
                  <a:lnTo>
                    <a:pt x="7847533" y="2298789"/>
                  </a:lnTo>
                  <a:lnTo>
                    <a:pt x="7840370" y="2311400"/>
                  </a:lnTo>
                  <a:lnTo>
                    <a:pt x="7831976" y="2311400"/>
                  </a:lnTo>
                  <a:lnTo>
                    <a:pt x="7823530" y="2324100"/>
                  </a:lnTo>
                  <a:lnTo>
                    <a:pt x="7820584" y="2324100"/>
                  </a:lnTo>
                  <a:lnTo>
                    <a:pt x="7826591" y="2311400"/>
                  </a:lnTo>
                  <a:lnTo>
                    <a:pt x="7830299" y="2311400"/>
                  </a:lnTo>
                  <a:lnTo>
                    <a:pt x="7847533" y="2298789"/>
                  </a:lnTo>
                  <a:lnTo>
                    <a:pt x="7847533" y="2261260"/>
                  </a:lnTo>
                  <a:lnTo>
                    <a:pt x="7831887" y="2273300"/>
                  </a:lnTo>
                  <a:lnTo>
                    <a:pt x="7795984" y="2286000"/>
                  </a:lnTo>
                  <a:lnTo>
                    <a:pt x="7755509" y="2298738"/>
                  </a:lnTo>
                  <a:lnTo>
                    <a:pt x="7798600" y="2298738"/>
                  </a:lnTo>
                  <a:lnTo>
                    <a:pt x="7818856" y="2286000"/>
                  </a:lnTo>
                  <a:lnTo>
                    <a:pt x="7829296" y="2286000"/>
                  </a:lnTo>
                  <a:lnTo>
                    <a:pt x="7821257" y="2298738"/>
                  </a:lnTo>
                  <a:lnTo>
                    <a:pt x="7813192" y="2298738"/>
                  </a:lnTo>
                  <a:lnTo>
                    <a:pt x="7805115" y="2311400"/>
                  </a:lnTo>
                  <a:lnTo>
                    <a:pt x="7799641" y="2311400"/>
                  </a:lnTo>
                  <a:lnTo>
                    <a:pt x="7786040" y="2324100"/>
                  </a:lnTo>
                  <a:lnTo>
                    <a:pt x="7775511" y="2330208"/>
                  </a:lnTo>
                  <a:lnTo>
                    <a:pt x="7775511" y="2349500"/>
                  </a:lnTo>
                  <a:lnTo>
                    <a:pt x="7773810" y="2350490"/>
                  </a:lnTo>
                  <a:lnTo>
                    <a:pt x="7773810" y="2350655"/>
                  </a:lnTo>
                  <a:lnTo>
                    <a:pt x="7710043" y="2387600"/>
                  </a:lnTo>
                  <a:lnTo>
                    <a:pt x="7707173" y="2389263"/>
                  </a:lnTo>
                  <a:lnTo>
                    <a:pt x="7707833" y="2388832"/>
                  </a:lnTo>
                  <a:lnTo>
                    <a:pt x="7709713" y="2387600"/>
                  </a:lnTo>
                  <a:lnTo>
                    <a:pt x="7709941" y="2387600"/>
                  </a:lnTo>
                  <a:lnTo>
                    <a:pt x="7773810" y="2350655"/>
                  </a:lnTo>
                  <a:lnTo>
                    <a:pt x="7773810" y="2350490"/>
                  </a:lnTo>
                  <a:lnTo>
                    <a:pt x="7753477" y="2362314"/>
                  </a:lnTo>
                  <a:lnTo>
                    <a:pt x="7738110" y="2362314"/>
                  </a:lnTo>
                  <a:lnTo>
                    <a:pt x="7775511" y="2349500"/>
                  </a:lnTo>
                  <a:lnTo>
                    <a:pt x="7775511" y="2330208"/>
                  </a:lnTo>
                  <a:lnTo>
                    <a:pt x="7702296" y="2372677"/>
                  </a:lnTo>
                  <a:lnTo>
                    <a:pt x="7702296" y="2392083"/>
                  </a:lnTo>
                  <a:lnTo>
                    <a:pt x="7678394" y="2405938"/>
                  </a:lnTo>
                  <a:lnTo>
                    <a:pt x="7702245" y="2392083"/>
                  </a:lnTo>
                  <a:lnTo>
                    <a:pt x="7702296" y="2372677"/>
                  </a:lnTo>
                  <a:lnTo>
                    <a:pt x="7656246" y="2400300"/>
                  </a:lnTo>
                  <a:lnTo>
                    <a:pt x="7616380" y="2438400"/>
                  </a:lnTo>
                  <a:lnTo>
                    <a:pt x="7579792" y="2476525"/>
                  </a:lnTo>
                  <a:lnTo>
                    <a:pt x="7547521" y="2514600"/>
                  </a:lnTo>
                  <a:lnTo>
                    <a:pt x="7520445" y="2552700"/>
                  </a:lnTo>
                  <a:lnTo>
                    <a:pt x="7520114" y="2552700"/>
                  </a:lnTo>
                  <a:lnTo>
                    <a:pt x="7521181" y="2565400"/>
                  </a:lnTo>
                  <a:lnTo>
                    <a:pt x="7521549" y="2552700"/>
                  </a:lnTo>
                  <a:lnTo>
                    <a:pt x="7551814" y="2514600"/>
                  </a:lnTo>
                  <a:lnTo>
                    <a:pt x="7586650" y="2476525"/>
                  </a:lnTo>
                  <a:lnTo>
                    <a:pt x="7625232" y="2451100"/>
                  </a:lnTo>
                  <a:lnTo>
                    <a:pt x="7666545" y="2413000"/>
                  </a:lnTo>
                  <a:lnTo>
                    <a:pt x="7670000" y="2413000"/>
                  </a:lnTo>
                  <a:lnTo>
                    <a:pt x="7670851" y="2413000"/>
                  </a:lnTo>
                  <a:lnTo>
                    <a:pt x="7679753" y="2407183"/>
                  </a:lnTo>
                  <a:lnTo>
                    <a:pt x="7702842" y="2392083"/>
                  </a:lnTo>
                  <a:lnTo>
                    <a:pt x="7679753" y="2407183"/>
                  </a:lnTo>
                  <a:lnTo>
                    <a:pt x="7705077" y="2392083"/>
                  </a:lnTo>
                  <a:lnTo>
                    <a:pt x="7667726" y="2425725"/>
                  </a:lnTo>
                  <a:lnTo>
                    <a:pt x="7627912" y="2451100"/>
                  </a:lnTo>
                  <a:lnTo>
                    <a:pt x="7591323" y="2489200"/>
                  </a:lnTo>
                  <a:lnTo>
                    <a:pt x="7558976" y="2527300"/>
                  </a:lnTo>
                  <a:lnTo>
                    <a:pt x="7531887" y="2578112"/>
                  </a:lnTo>
                  <a:lnTo>
                    <a:pt x="7532992" y="2578112"/>
                  </a:lnTo>
                  <a:lnTo>
                    <a:pt x="7563269" y="2540000"/>
                  </a:lnTo>
                  <a:lnTo>
                    <a:pt x="7598130" y="2501912"/>
                  </a:lnTo>
                  <a:lnTo>
                    <a:pt x="7636688" y="2463800"/>
                  </a:lnTo>
                  <a:lnTo>
                    <a:pt x="7678001" y="2438400"/>
                  </a:lnTo>
                  <a:lnTo>
                    <a:pt x="7721168" y="2400300"/>
                  </a:lnTo>
                  <a:lnTo>
                    <a:pt x="7809027" y="2349500"/>
                  </a:lnTo>
                  <a:lnTo>
                    <a:pt x="7808785" y="2362314"/>
                  </a:lnTo>
                  <a:lnTo>
                    <a:pt x="7795107" y="2362314"/>
                  </a:lnTo>
                  <a:lnTo>
                    <a:pt x="7796200" y="2387600"/>
                  </a:lnTo>
                  <a:lnTo>
                    <a:pt x="7799349" y="2413000"/>
                  </a:lnTo>
                  <a:lnTo>
                    <a:pt x="7803959" y="2438400"/>
                  </a:lnTo>
                  <a:lnTo>
                    <a:pt x="7809433" y="2451100"/>
                  </a:lnTo>
                  <a:lnTo>
                    <a:pt x="7813929" y="2474811"/>
                  </a:lnTo>
                  <a:lnTo>
                    <a:pt x="7814005" y="2475255"/>
                  </a:lnTo>
                  <a:lnTo>
                    <a:pt x="7814119" y="2475890"/>
                  </a:lnTo>
                  <a:lnTo>
                    <a:pt x="7814246" y="2476525"/>
                  </a:lnTo>
                  <a:lnTo>
                    <a:pt x="7816723" y="2501912"/>
                  </a:lnTo>
                  <a:lnTo>
                    <a:pt x="7816748" y="2527300"/>
                  </a:lnTo>
                  <a:lnTo>
                    <a:pt x="7814107" y="2552700"/>
                  </a:lnTo>
                  <a:lnTo>
                    <a:pt x="7777404" y="2552700"/>
                  </a:lnTo>
                  <a:lnTo>
                    <a:pt x="7777988" y="2565400"/>
                  </a:lnTo>
                  <a:lnTo>
                    <a:pt x="7802664" y="2565400"/>
                  </a:lnTo>
                  <a:lnTo>
                    <a:pt x="7796289" y="2578112"/>
                  </a:lnTo>
                  <a:lnTo>
                    <a:pt x="7823200" y="2578112"/>
                  </a:lnTo>
                  <a:lnTo>
                    <a:pt x="7810792" y="2616200"/>
                  </a:lnTo>
                  <a:lnTo>
                    <a:pt x="7790256" y="2641600"/>
                  </a:lnTo>
                  <a:lnTo>
                    <a:pt x="7761833" y="2667000"/>
                  </a:lnTo>
                  <a:lnTo>
                    <a:pt x="7791818" y="2654300"/>
                  </a:lnTo>
                  <a:lnTo>
                    <a:pt x="7817777" y="2616200"/>
                  </a:lnTo>
                  <a:lnTo>
                    <a:pt x="7835976" y="2590800"/>
                  </a:lnTo>
                  <a:lnTo>
                    <a:pt x="7836611" y="2590800"/>
                  </a:lnTo>
                  <a:lnTo>
                    <a:pt x="7836979" y="2578430"/>
                  </a:lnTo>
                  <a:lnTo>
                    <a:pt x="7836979" y="2578112"/>
                  </a:lnTo>
                  <a:lnTo>
                    <a:pt x="7837576" y="2578112"/>
                  </a:lnTo>
                  <a:lnTo>
                    <a:pt x="7866024" y="2590800"/>
                  </a:lnTo>
                  <a:lnTo>
                    <a:pt x="7892872" y="2616200"/>
                  </a:lnTo>
                  <a:lnTo>
                    <a:pt x="7919682" y="2628900"/>
                  </a:lnTo>
                  <a:lnTo>
                    <a:pt x="7975955" y="2654300"/>
                  </a:lnTo>
                  <a:lnTo>
                    <a:pt x="8031950" y="2654300"/>
                  </a:lnTo>
                  <a:lnTo>
                    <a:pt x="8059394" y="2641600"/>
                  </a:lnTo>
                  <a:lnTo>
                    <a:pt x="8090382" y="2654300"/>
                  </a:lnTo>
                  <a:lnTo>
                    <a:pt x="8123580" y="2667000"/>
                  </a:lnTo>
                  <a:lnTo>
                    <a:pt x="8158162" y="2679700"/>
                  </a:lnTo>
                  <a:lnTo>
                    <a:pt x="8161083" y="2679700"/>
                  </a:lnTo>
                  <a:lnTo>
                    <a:pt x="8148929" y="2692400"/>
                  </a:lnTo>
                  <a:lnTo>
                    <a:pt x="8113293" y="2730500"/>
                  </a:lnTo>
                  <a:lnTo>
                    <a:pt x="8073301" y="2755900"/>
                  </a:lnTo>
                  <a:lnTo>
                    <a:pt x="8027086" y="2781300"/>
                  </a:lnTo>
                  <a:lnTo>
                    <a:pt x="7977073" y="2794000"/>
                  </a:lnTo>
                  <a:lnTo>
                    <a:pt x="7925727" y="2794000"/>
                  </a:lnTo>
                  <a:lnTo>
                    <a:pt x="7875473" y="2768600"/>
                  </a:lnTo>
                  <a:lnTo>
                    <a:pt x="7832992" y="2755900"/>
                  </a:lnTo>
                  <a:lnTo>
                    <a:pt x="7792047" y="2730500"/>
                  </a:lnTo>
                  <a:lnTo>
                    <a:pt x="7751318" y="2717800"/>
                  </a:lnTo>
                  <a:lnTo>
                    <a:pt x="7730426" y="2705100"/>
                  </a:lnTo>
                  <a:lnTo>
                    <a:pt x="7709535" y="2692400"/>
                  </a:lnTo>
                  <a:lnTo>
                    <a:pt x="7665390" y="2679700"/>
                  </a:lnTo>
                  <a:lnTo>
                    <a:pt x="7617600" y="2692400"/>
                  </a:lnTo>
                  <a:lnTo>
                    <a:pt x="7680465" y="2692400"/>
                  </a:lnTo>
                  <a:lnTo>
                    <a:pt x="7709484" y="2705100"/>
                  </a:lnTo>
                  <a:lnTo>
                    <a:pt x="7677493" y="2705100"/>
                  </a:lnTo>
                  <a:lnTo>
                    <a:pt x="7722070" y="2730500"/>
                  </a:lnTo>
                  <a:lnTo>
                    <a:pt x="7764259" y="2743200"/>
                  </a:lnTo>
                  <a:lnTo>
                    <a:pt x="7846784" y="2794000"/>
                  </a:lnTo>
                  <a:lnTo>
                    <a:pt x="7889799" y="2806700"/>
                  </a:lnTo>
                  <a:lnTo>
                    <a:pt x="7935747" y="2819400"/>
                  </a:lnTo>
                  <a:lnTo>
                    <a:pt x="7974825" y="2832100"/>
                  </a:lnTo>
                  <a:lnTo>
                    <a:pt x="8015910" y="2819400"/>
                  </a:lnTo>
                  <a:lnTo>
                    <a:pt x="8056054" y="2819400"/>
                  </a:lnTo>
                  <a:lnTo>
                    <a:pt x="8092338" y="2806700"/>
                  </a:lnTo>
                  <a:lnTo>
                    <a:pt x="8110156" y="2794000"/>
                  </a:lnTo>
                  <a:lnTo>
                    <a:pt x="8127987" y="2781300"/>
                  </a:lnTo>
                  <a:lnTo>
                    <a:pt x="8159343" y="2743200"/>
                  </a:lnTo>
                  <a:lnTo>
                    <a:pt x="8191182" y="2717800"/>
                  </a:lnTo>
                  <a:lnTo>
                    <a:pt x="8228254" y="2692400"/>
                  </a:lnTo>
                  <a:lnTo>
                    <a:pt x="8235251" y="2692400"/>
                  </a:lnTo>
                  <a:lnTo>
                    <a:pt x="8236496" y="2679700"/>
                  </a:lnTo>
                  <a:lnTo>
                    <a:pt x="8393189" y="2679700"/>
                  </a:lnTo>
                  <a:lnTo>
                    <a:pt x="8428685" y="2667000"/>
                  </a:lnTo>
                  <a:lnTo>
                    <a:pt x="8464525" y="2667000"/>
                  </a:lnTo>
                  <a:lnTo>
                    <a:pt x="8442452" y="2705100"/>
                  </a:lnTo>
                  <a:lnTo>
                    <a:pt x="8416125" y="2730500"/>
                  </a:lnTo>
                  <a:lnTo>
                    <a:pt x="8387207" y="2755900"/>
                  </a:lnTo>
                  <a:lnTo>
                    <a:pt x="8357375" y="2781300"/>
                  </a:lnTo>
                  <a:lnTo>
                    <a:pt x="8393277" y="2755900"/>
                  </a:lnTo>
                  <a:lnTo>
                    <a:pt x="8427237" y="2730500"/>
                  </a:lnTo>
                  <a:lnTo>
                    <a:pt x="8458289" y="2692400"/>
                  </a:lnTo>
                  <a:lnTo>
                    <a:pt x="8484679" y="2667000"/>
                  </a:lnTo>
                  <a:lnTo>
                    <a:pt x="8654859" y="2667000"/>
                  </a:lnTo>
                  <a:lnTo>
                    <a:pt x="8708187" y="2679700"/>
                  </a:lnTo>
                  <a:lnTo>
                    <a:pt x="8699182" y="2692400"/>
                  </a:lnTo>
                  <a:lnTo>
                    <a:pt x="8689988" y="2705100"/>
                  </a:lnTo>
                  <a:lnTo>
                    <a:pt x="8680577" y="2717800"/>
                  </a:lnTo>
                  <a:lnTo>
                    <a:pt x="8668118" y="2717800"/>
                  </a:lnTo>
                  <a:lnTo>
                    <a:pt x="8671725" y="2730500"/>
                  </a:lnTo>
                  <a:lnTo>
                    <a:pt x="8674519" y="2730500"/>
                  </a:lnTo>
                  <a:lnTo>
                    <a:pt x="8687067" y="2717800"/>
                  </a:lnTo>
                  <a:lnTo>
                    <a:pt x="8698814" y="2705100"/>
                  </a:lnTo>
                  <a:lnTo>
                    <a:pt x="8709850" y="2692400"/>
                  </a:lnTo>
                  <a:lnTo>
                    <a:pt x="8720239" y="2679700"/>
                  </a:lnTo>
                  <a:lnTo>
                    <a:pt x="8748433" y="2692400"/>
                  </a:lnTo>
                  <a:lnTo>
                    <a:pt x="8775484" y="2717800"/>
                  </a:lnTo>
                  <a:lnTo>
                    <a:pt x="8801290" y="2730500"/>
                  </a:lnTo>
                  <a:lnTo>
                    <a:pt x="8825687" y="2755900"/>
                  </a:lnTo>
                  <a:lnTo>
                    <a:pt x="8830399" y="2755900"/>
                  </a:lnTo>
                  <a:lnTo>
                    <a:pt x="8810219" y="2768600"/>
                  </a:lnTo>
                  <a:lnTo>
                    <a:pt x="8789086" y="2781300"/>
                  </a:lnTo>
                  <a:lnTo>
                    <a:pt x="8766950" y="2794000"/>
                  </a:lnTo>
                  <a:lnTo>
                    <a:pt x="8743721" y="2806700"/>
                  </a:lnTo>
                  <a:lnTo>
                    <a:pt x="8719883" y="2819400"/>
                  </a:lnTo>
                  <a:lnTo>
                    <a:pt x="8700287" y="2832100"/>
                  </a:lnTo>
                  <a:lnTo>
                    <a:pt x="8685174" y="2844800"/>
                  </a:lnTo>
                  <a:lnTo>
                    <a:pt x="8674849" y="2870200"/>
                  </a:lnTo>
                  <a:lnTo>
                    <a:pt x="8675472" y="2882900"/>
                  </a:lnTo>
                  <a:lnTo>
                    <a:pt x="8684298" y="2882900"/>
                  </a:lnTo>
                  <a:lnTo>
                    <a:pt x="8687752" y="2870200"/>
                  </a:lnTo>
                  <a:lnTo>
                    <a:pt x="8712365" y="2844800"/>
                  </a:lnTo>
                  <a:lnTo>
                    <a:pt x="8752789" y="2819400"/>
                  </a:lnTo>
                  <a:lnTo>
                    <a:pt x="8799665" y="2794000"/>
                  </a:lnTo>
                  <a:lnTo>
                    <a:pt x="8843899" y="2781300"/>
                  </a:lnTo>
                  <a:lnTo>
                    <a:pt x="8851989" y="2781300"/>
                  </a:lnTo>
                  <a:lnTo>
                    <a:pt x="8874608" y="2819400"/>
                  </a:lnTo>
                  <a:lnTo>
                    <a:pt x="8892743" y="2857500"/>
                  </a:lnTo>
                  <a:lnTo>
                    <a:pt x="8898369" y="2857500"/>
                  </a:lnTo>
                  <a:lnTo>
                    <a:pt x="8896426" y="2870200"/>
                  </a:lnTo>
                  <a:lnTo>
                    <a:pt x="8894547" y="2870200"/>
                  </a:lnTo>
                  <a:lnTo>
                    <a:pt x="8890508" y="2882900"/>
                  </a:lnTo>
                  <a:lnTo>
                    <a:pt x="8901087" y="2882900"/>
                  </a:lnTo>
                  <a:lnTo>
                    <a:pt x="8902522" y="2870200"/>
                  </a:lnTo>
                  <a:lnTo>
                    <a:pt x="8903843" y="2870200"/>
                  </a:lnTo>
                  <a:lnTo>
                    <a:pt x="8905354" y="2882900"/>
                  </a:lnTo>
                  <a:lnTo>
                    <a:pt x="8901963" y="2895600"/>
                  </a:lnTo>
                  <a:lnTo>
                    <a:pt x="8914333" y="2895600"/>
                  </a:lnTo>
                  <a:lnTo>
                    <a:pt x="8933891" y="2946400"/>
                  </a:lnTo>
                  <a:lnTo>
                    <a:pt x="8950960" y="3009900"/>
                  </a:lnTo>
                  <a:lnTo>
                    <a:pt x="8963330" y="3060700"/>
                  </a:lnTo>
                  <a:lnTo>
                    <a:pt x="8973515" y="3111500"/>
                  </a:lnTo>
                  <a:lnTo>
                    <a:pt x="8963330" y="3111500"/>
                  </a:lnTo>
                  <a:lnTo>
                    <a:pt x="8917343" y="3100235"/>
                  </a:lnTo>
                  <a:lnTo>
                    <a:pt x="8917343" y="3187700"/>
                  </a:lnTo>
                  <a:lnTo>
                    <a:pt x="8915057" y="3187700"/>
                  </a:lnTo>
                  <a:lnTo>
                    <a:pt x="8911806" y="3175000"/>
                  </a:lnTo>
                  <a:lnTo>
                    <a:pt x="8899271" y="3213100"/>
                  </a:lnTo>
                  <a:lnTo>
                    <a:pt x="8860193" y="3238500"/>
                  </a:lnTo>
                  <a:lnTo>
                    <a:pt x="8815362" y="3251200"/>
                  </a:lnTo>
                  <a:lnTo>
                    <a:pt x="8785568" y="3263900"/>
                  </a:lnTo>
                  <a:lnTo>
                    <a:pt x="8755177" y="3263900"/>
                  </a:lnTo>
                  <a:lnTo>
                    <a:pt x="8745296" y="3263900"/>
                  </a:lnTo>
                  <a:lnTo>
                    <a:pt x="8734704" y="3238500"/>
                  </a:lnTo>
                  <a:lnTo>
                    <a:pt x="8725522" y="3218484"/>
                  </a:lnTo>
                  <a:lnTo>
                    <a:pt x="8725522" y="3276600"/>
                  </a:lnTo>
                  <a:lnTo>
                    <a:pt x="8721611" y="3289300"/>
                  </a:lnTo>
                  <a:lnTo>
                    <a:pt x="8713914" y="3289300"/>
                  </a:lnTo>
                  <a:lnTo>
                    <a:pt x="8694725" y="3302000"/>
                  </a:lnTo>
                  <a:lnTo>
                    <a:pt x="8676818" y="3314700"/>
                  </a:lnTo>
                  <a:lnTo>
                    <a:pt x="8658441" y="3327400"/>
                  </a:lnTo>
                  <a:lnTo>
                    <a:pt x="8637867" y="3340100"/>
                  </a:lnTo>
                  <a:lnTo>
                    <a:pt x="8616899" y="3352800"/>
                  </a:lnTo>
                  <a:lnTo>
                    <a:pt x="8594776" y="3352800"/>
                  </a:lnTo>
                  <a:lnTo>
                    <a:pt x="8572157" y="3365500"/>
                  </a:lnTo>
                  <a:lnTo>
                    <a:pt x="8549703" y="3365500"/>
                  </a:lnTo>
                  <a:lnTo>
                    <a:pt x="8532978" y="3352800"/>
                  </a:lnTo>
                  <a:lnTo>
                    <a:pt x="8514232" y="3340100"/>
                  </a:lnTo>
                  <a:lnTo>
                    <a:pt x="8492465" y="3327400"/>
                  </a:lnTo>
                  <a:lnTo>
                    <a:pt x="8466633" y="3314700"/>
                  </a:lnTo>
                  <a:lnTo>
                    <a:pt x="8464893" y="3314700"/>
                  </a:lnTo>
                  <a:lnTo>
                    <a:pt x="8470201" y="3327400"/>
                  </a:lnTo>
                  <a:lnTo>
                    <a:pt x="8480412" y="3327400"/>
                  </a:lnTo>
                  <a:lnTo>
                    <a:pt x="8485365" y="3340100"/>
                  </a:lnTo>
                  <a:lnTo>
                    <a:pt x="8476361" y="3340100"/>
                  </a:lnTo>
                  <a:lnTo>
                    <a:pt x="8505495" y="3365500"/>
                  </a:lnTo>
                  <a:lnTo>
                    <a:pt x="8531454" y="3390900"/>
                  </a:lnTo>
                  <a:lnTo>
                    <a:pt x="8555215" y="3416300"/>
                  </a:lnTo>
                  <a:lnTo>
                    <a:pt x="8577732" y="3441700"/>
                  </a:lnTo>
                  <a:lnTo>
                    <a:pt x="8560168" y="3441700"/>
                  </a:lnTo>
                  <a:lnTo>
                    <a:pt x="8550897" y="3454400"/>
                  </a:lnTo>
                  <a:lnTo>
                    <a:pt x="8541017" y="3454400"/>
                  </a:lnTo>
                  <a:lnTo>
                    <a:pt x="8495170" y="3467100"/>
                  </a:lnTo>
                  <a:lnTo>
                    <a:pt x="8413064" y="3467100"/>
                  </a:lnTo>
                  <a:lnTo>
                    <a:pt x="8368347" y="3441700"/>
                  </a:lnTo>
                  <a:lnTo>
                    <a:pt x="8274596" y="3403600"/>
                  </a:lnTo>
                  <a:lnTo>
                    <a:pt x="8238807" y="3403600"/>
                  </a:lnTo>
                  <a:lnTo>
                    <a:pt x="8236864" y="3416300"/>
                  </a:lnTo>
                  <a:lnTo>
                    <a:pt x="8232076" y="3416300"/>
                  </a:lnTo>
                  <a:lnTo>
                    <a:pt x="8250910" y="3378200"/>
                  </a:lnTo>
                  <a:lnTo>
                    <a:pt x="8288350" y="3327400"/>
                  </a:lnTo>
                  <a:lnTo>
                    <a:pt x="8324177" y="3289300"/>
                  </a:lnTo>
                  <a:lnTo>
                    <a:pt x="8364855" y="3263900"/>
                  </a:lnTo>
                  <a:lnTo>
                    <a:pt x="8409229" y="3238500"/>
                  </a:lnTo>
                  <a:lnTo>
                    <a:pt x="8456117" y="3213100"/>
                  </a:lnTo>
                  <a:lnTo>
                    <a:pt x="8504390" y="3213100"/>
                  </a:lnTo>
                  <a:lnTo>
                    <a:pt x="8548345" y="3200400"/>
                  </a:lnTo>
                  <a:lnTo>
                    <a:pt x="8637270" y="3175000"/>
                  </a:lnTo>
                  <a:lnTo>
                    <a:pt x="8681301" y="3175000"/>
                  </a:lnTo>
                  <a:lnTo>
                    <a:pt x="8693429" y="3200400"/>
                  </a:lnTo>
                  <a:lnTo>
                    <a:pt x="8704745" y="3225800"/>
                  </a:lnTo>
                  <a:lnTo>
                    <a:pt x="8715388" y="3251200"/>
                  </a:lnTo>
                  <a:lnTo>
                    <a:pt x="8725522" y="3276600"/>
                  </a:lnTo>
                  <a:lnTo>
                    <a:pt x="8725522" y="3218484"/>
                  </a:lnTo>
                  <a:lnTo>
                    <a:pt x="8723058" y="3213100"/>
                  </a:lnTo>
                  <a:lnTo>
                    <a:pt x="8710270" y="3200400"/>
                  </a:lnTo>
                  <a:lnTo>
                    <a:pt x="8696274" y="3175000"/>
                  </a:lnTo>
                  <a:lnTo>
                    <a:pt x="8728469" y="3162300"/>
                  </a:lnTo>
                  <a:lnTo>
                    <a:pt x="8906662" y="3162300"/>
                  </a:lnTo>
                  <a:lnTo>
                    <a:pt x="8907259" y="3175000"/>
                  </a:lnTo>
                  <a:lnTo>
                    <a:pt x="8911806" y="3175000"/>
                  </a:lnTo>
                  <a:lnTo>
                    <a:pt x="8914079" y="3175000"/>
                  </a:lnTo>
                  <a:lnTo>
                    <a:pt x="8917343" y="3187700"/>
                  </a:lnTo>
                  <a:lnTo>
                    <a:pt x="8917343" y="3100235"/>
                  </a:lnTo>
                  <a:lnTo>
                    <a:pt x="8911488" y="3098800"/>
                  </a:lnTo>
                  <a:lnTo>
                    <a:pt x="8658669" y="3098800"/>
                  </a:lnTo>
                  <a:lnTo>
                    <a:pt x="8652739" y="3095942"/>
                  </a:lnTo>
                  <a:lnTo>
                    <a:pt x="8652739" y="3136900"/>
                  </a:lnTo>
                  <a:lnTo>
                    <a:pt x="8639467" y="3136900"/>
                  </a:lnTo>
                  <a:lnTo>
                    <a:pt x="8630882" y="3124200"/>
                  </a:lnTo>
                  <a:lnTo>
                    <a:pt x="8633308" y="3124200"/>
                  </a:lnTo>
                  <a:lnTo>
                    <a:pt x="8652739" y="3136900"/>
                  </a:lnTo>
                  <a:lnTo>
                    <a:pt x="8652739" y="3095942"/>
                  </a:lnTo>
                  <a:lnTo>
                    <a:pt x="8632380" y="3086100"/>
                  </a:lnTo>
                  <a:lnTo>
                    <a:pt x="8607806" y="3073400"/>
                  </a:lnTo>
                  <a:lnTo>
                    <a:pt x="8585352" y="3048000"/>
                  </a:lnTo>
                  <a:lnTo>
                    <a:pt x="8572411" y="3035300"/>
                  </a:lnTo>
                  <a:lnTo>
                    <a:pt x="8559648" y="3022600"/>
                  </a:lnTo>
                  <a:lnTo>
                    <a:pt x="8546528" y="3009900"/>
                  </a:lnTo>
                  <a:lnTo>
                    <a:pt x="8532482" y="2997200"/>
                  </a:lnTo>
                  <a:lnTo>
                    <a:pt x="8516150" y="2984500"/>
                  </a:lnTo>
                  <a:lnTo>
                    <a:pt x="8499831" y="2971800"/>
                  </a:lnTo>
                  <a:lnTo>
                    <a:pt x="8464702" y="2959100"/>
                  </a:lnTo>
                  <a:lnTo>
                    <a:pt x="8427707" y="2946400"/>
                  </a:lnTo>
                  <a:lnTo>
                    <a:pt x="8389404" y="2933700"/>
                  </a:lnTo>
                  <a:lnTo>
                    <a:pt x="8312404" y="2933700"/>
                  </a:lnTo>
                  <a:lnTo>
                    <a:pt x="8237106" y="2959100"/>
                  </a:lnTo>
                  <a:lnTo>
                    <a:pt x="8193341" y="2971800"/>
                  </a:lnTo>
                  <a:lnTo>
                    <a:pt x="8152879" y="2997200"/>
                  </a:lnTo>
                  <a:lnTo>
                    <a:pt x="8113306" y="3022600"/>
                  </a:lnTo>
                  <a:lnTo>
                    <a:pt x="8072196" y="3048000"/>
                  </a:lnTo>
                  <a:lnTo>
                    <a:pt x="8070266" y="3048000"/>
                  </a:lnTo>
                  <a:lnTo>
                    <a:pt x="8071282" y="3060700"/>
                  </a:lnTo>
                  <a:lnTo>
                    <a:pt x="8073479" y="3060700"/>
                  </a:lnTo>
                  <a:lnTo>
                    <a:pt x="8098282" y="3048000"/>
                  </a:lnTo>
                  <a:lnTo>
                    <a:pt x="8121409" y="3035300"/>
                  </a:lnTo>
                  <a:lnTo>
                    <a:pt x="8143468" y="3022600"/>
                  </a:lnTo>
                  <a:lnTo>
                    <a:pt x="8165097" y="3022600"/>
                  </a:lnTo>
                  <a:lnTo>
                    <a:pt x="8125155" y="3048000"/>
                  </a:lnTo>
                  <a:lnTo>
                    <a:pt x="8104759" y="3060700"/>
                  </a:lnTo>
                  <a:lnTo>
                    <a:pt x="8083664" y="3073400"/>
                  </a:lnTo>
                  <a:lnTo>
                    <a:pt x="8084960" y="3073400"/>
                  </a:lnTo>
                  <a:lnTo>
                    <a:pt x="8122869" y="3060700"/>
                  </a:lnTo>
                  <a:lnTo>
                    <a:pt x="8157527" y="3048000"/>
                  </a:lnTo>
                  <a:lnTo>
                    <a:pt x="8191284" y="3022600"/>
                  </a:lnTo>
                  <a:lnTo>
                    <a:pt x="8226501" y="3009900"/>
                  </a:lnTo>
                  <a:lnTo>
                    <a:pt x="8275574" y="2984500"/>
                  </a:lnTo>
                  <a:lnTo>
                    <a:pt x="8378393" y="2984500"/>
                  </a:lnTo>
                  <a:lnTo>
                    <a:pt x="8429727" y="2997200"/>
                  </a:lnTo>
                  <a:lnTo>
                    <a:pt x="8468360" y="3009900"/>
                  </a:lnTo>
                  <a:lnTo>
                    <a:pt x="8532685" y="3048000"/>
                  </a:lnTo>
                  <a:lnTo>
                    <a:pt x="8562200" y="3073400"/>
                  </a:lnTo>
                  <a:lnTo>
                    <a:pt x="8564385" y="3073400"/>
                  </a:lnTo>
                  <a:lnTo>
                    <a:pt x="8569477" y="3086100"/>
                  </a:lnTo>
                  <a:lnTo>
                    <a:pt x="8579790" y="3098800"/>
                  </a:lnTo>
                  <a:lnTo>
                    <a:pt x="8596973" y="3111500"/>
                  </a:lnTo>
                  <a:lnTo>
                    <a:pt x="8614766" y="3124200"/>
                  </a:lnTo>
                  <a:lnTo>
                    <a:pt x="8577770" y="3124200"/>
                  </a:lnTo>
                  <a:lnTo>
                    <a:pt x="8542160" y="3136900"/>
                  </a:lnTo>
                  <a:lnTo>
                    <a:pt x="8507628" y="3149600"/>
                  </a:lnTo>
                  <a:lnTo>
                    <a:pt x="8474418" y="3162300"/>
                  </a:lnTo>
                  <a:lnTo>
                    <a:pt x="8427733" y="3187700"/>
                  </a:lnTo>
                  <a:lnTo>
                    <a:pt x="8384603" y="3200400"/>
                  </a:lnTo>
                  <a:lnTo>
                    <a:pt x="8345132" y="3225800"/>
                  </a:lnTo>
                  <a:lnTo>
                    <a:pt x="8342820" y="3227451"/>
                  </a:lnTo>
                  <a:lnTo>
                    <a:pt x="8342820" y="3251200"/>
                  </a:lnTo>
                  <a:lnTo>
                    <a:pt x="8308048" y="3289300"/>
                  </a:lnTo>
                  <a:lnTo>
                    <a:pt x="8276285" y="3314700"/>
                  </a:lnTo>
                  <a:lnTo>
                    <a:pt x="8248929" y="3352800"/>
                  </a:lnTo>
                  <a:lnTo>
                    <a:pt x="8226069" y="3403600"/>
                  </a:lnTo>
                  <a:lnTo>
                    <a:pt x="8220608" y="3403600"/>
                  </a:lnTo>
                  <a:lnTo>
                    <a:pt x="8232534" y="3365500"/>
                  </a:lnTo>
                  <a:lnTo>
                    <a:pt x="8274659" y="3302000"/>
                  </a:lnTo>
                  <a:lnTo>
                    <a:pt x="8307540" y="3276600"/>
                  </a:lnTo>
                  <a:lnTo>
                    <a:pt x="8342820" y="3251200"/>
                  </a:lnTo>
                  <a:lnTo>
                    <a:pt x="8342820" y="3227451"/>
                  </a:lnTo>
                  <a:lnTo>
                    <a:pt x="8309419" y="3251200"/>
                  </a:lnTo>
                  <a:lnTo>
                    <a:pt x="8277542" y="3289300"/>
                  </a:lnTo>
                  <a:lnTo>
                    <a:pt x="8249628" y="3314700"/>
                  </a:lnTo>
                  <a:lnTo>
                    <a:pt x="8225739" y="3352800"/>
                  </a:lnTo>
                  <a:lnTo>
                    <a:pt x="8213915" y="3383216"/>
                  </a:lnTo>
                  <a:lnTo>
                    <a:pt x="8213915" y="3429000"/>
                  </a:lnTo>
                  <a:lnTo>
                    <a:pt x="8210613" y="3441700"/>
                  </a:lnTo>
                  <a:lnTo>
                    <a:pt x="8207451" y="3454400"/>
                  </a:lnTo>
                  <a:lnTo>
                    <a:pt x="8204467" y="3454400"/>
                  </a:lnTo>
                  <a:lnTo>
                    <a:pt x="8201673" y="3467100"/>
                  </a:lnTo>
                  <a:lnTo>
                    <a:pt x="8192465" y="3505200"/>
                  </a:lnTo>
                  <a:lnTo>
                    <a:pt x="8183842" y="3543300"/>
                  </a:lnTo>
                  <a:lnTo>
                    <a:pt x="8175003" y="3581400"/>
                  </a:lnTo>
                  <a:lnTo>
                    <a:pt x="8165122" y="3619500"/>
                  </a:lnTo>
                  <a:lnTo>
                    <a:pt x="8162772" y="3619500"/>
                  </a:lnTo>
                  <a:lnTo>
                    <a:pt x="8175676" y="3568700"/>
                  </a:lnTo>
                  <a:lnTo>
                    <a:pt x="8186445" y="3530600"/>
                  </a:lnTo>
                  <a:lnTo>
                    <a:pt x="8197024" y="3479800"/>
                  </a:lnTo>
                  <a:lnTo>
                    <a:pt x="8209318" y="3429000"/>
                  </a:lnTo>
                  <a:lnTo>
                    <a:pt x="8213915" y="3429000"/>
                  </a:lnTo>
                  <a:lnTo>
                    <a:pt x="8213915" y="3383216"/>
                  </a:lnTo>
                  <a:lnTo>
                    <a:pt x="8205991" y="3403600"/>
                  </a:lnTo>
                  <a:lnTo>
                    <a:pt x="8184045" y="3403600"/>
                  </a:lnTo>
                  <a:lnTo>
                    <a:pt x="8176565" y="3416300"/>
                  </a:lnTo>
                  <a:lnTo>
                    <a:pt x="8200784" y="3416300"/>
                  </a:lnTo>
                  <a:lnTo>
                    <a:pt x="8197659" y="3429000"/>
                  </a:lnTo>
                  <a:lnTo>
                    <a:pt x="8194662" y="3429000"/>
                  </a:lnTo>
                  <a:lnTo>
                    <a:pt x="8191576" y="3441700"/>
                  </a:lnTo>
                  <a:lnTo>
                    <a:pt x="8190204" y="3454400"/>
                  </a:lnTo>
                  <a:lnTo>
                    <a:pt x="8180997" y="3492500"/>
                  </a:lnTo>
                  <a:lnTo>
                    <a:pt x="8172374" y="3530600"/>
                  </a:lnTo>
                  <a:lnTo>
                    <a:pt x="8163534" y="3568700"/>
                  </a:lnTo>
                  <a:lnTo>
                    <a:pt x="8153654" y="3606800"/>
                  </a:lnTo>
                  <a:lnTo>
                    <a:pt x="8146631" y="3606800"/>
                  </a:lnTo>
                  <a:lnTo>
                    <a:pt x="8101825" y="3632200"/>
                  </a:lnTo>
                  <a:lnTo>
                    <a:pt x="8002460" y="3632200"/>
                  </a:lnTo>
                  <a:lnTo>
                    <a:pt x="7951533" y="3619500"/>
                  </a:lnTo>
                  <a:lnTo>
                    <a:pt x="7897800" y="3619500"/>
                  </a:lnTo>
                  <a:lnTo>
                    <a:pt x="7871384" y="3632200"/>
                  </a:lnTo>
                  <a:lnTo>
                    <a:pt x="7845438" y="3632200"/>
                  </a:lnTo>
                  <a:lnTo>
                    <a:pt x="7812545" y="3644900"/>
                  </a:lnTo>
                  <a:lnTo>
                    <a:pt x="7786510" y="3657600"/>
                  </a:lnTo>
                  <a:lnTo>
                    <a:pt x="7823390" y="3657600"/>
                  </a:lnTo>
                  <a:lnTo>
                    <a:pt x="7866354" y="3644900"/>
                  </a:lnTo>
                  <a:lnTo>
                    <a:pt x="7912379" y="3632200"/>
                  </a:lnTo>
                  <a:lnTo>
                    <a:pt x="7961147" y="3644900"/>
                  </a:lnTo>
                  <a:lnTo>
                    <a:pt x="7882877" y="3644900"/>
                  </a:lnTo>
                  <a:lnTo>
                    <a:pt x="7838021" y="3657600"/>
                  </a:lnTo>
                  <a:lnTo>
                    <a:pt x="8075003" y="3657600"/>
                  </a:lnTo>
                  <a:lnTo>
                    <a:pt x="8098968" y="3644900"/>
                  </a:lnTo>
                  <a:lnTo>
                    <a:pt x="8121409" y="3644900"/>
                  </a:lnTo>
                  <a:lnTo>
                    <a:pt x="8098460" y="3657600"/>
                  </a:lnTo>
                  <a:lnTo>
                    <a:pt x="8119465" y="3657600"/>
                  </a:lnTo>
                  <a:lnTo>
                    <a:pt x="8156054" y="3644900"/>
                  </a:lnTo>
                  <a:lnTo>
                    <a:pt x="8153108" y="3657600"/>
                  </a:lnTo>
                  <a:lnTo>
                    <a:pt x="8169567" y="3657600"/>
                  </a:lnTo>
                  <a:lnTo>
                    <a:pt x="8179676" y="3619500"/>
                  </a:lnTo>
                  <a:lnTo>
                    <a:pt x="8183042" y="3606800"/>
                  </a:lnTo>
                  <a:lnTo>
                    <a:pt x="8193837" y="3568700"/>
                  </a:lnTo>
                  <a:lnTo>
                    <a:pt x="8203705" y="3517900"/>
                  </a:lnTo>
                  <a:lnTo>
                    <a:pt x="8214411" y="3467100"/>
                  </a:lnTo>
                  <a:lnTo>
                    <a:pt x="8227708" y="3429000"/>
                  </a:lnTo>
                  <a:lnTo>
                    <a:pt x="8279841" y="3441700"/>
                  </a:lnTo>
                  <a:lnTo>
                    <a:pt x="8378355" y="3492500"/>
                  </a:lnTo>
                  <a:lnTo>
                    <a:pt x="8477745" y="3517900"/>
                  </a:lnTo>
                  <a:lnTo>
                    <a:pt x="8565540" y="3492500"/>
                  </a:lnTo>
                  <a:lnTo>
                    <a:pt x="8613000" y="3479800"/>
                  </a:lnTo>
                  <a:lnTo>
                    <a:pt x="8622144" y="3492500"/>
                  </a:lnTo>
                  <a:lnTo>
                    <a:pt x="8642769" y="3492500"/>
                  </a:lnTo>
                  <a:lnTo>
                    <a:pt x="8654440" y="3505200"/>
                  </a:lnTo>
                  <a:lnTo>
                    <a:pt x="8706574" y="3505200"/>
                  </a:lnTo>
                  <a:lnTo>
                    <a:pt x="8754974" y="3492500"/>
                  </a:lnTo>
                  <a:lnTo>
                    <a:pt x="8777834" y="3479800"/>
                  </a:lnTo>
                  <a:lnTo>
                    <a:pt x="8796680" y="3467100"/>
                  </a:lnTo>
                  <a:lnTo>
                    <a:pt x="8786584" y="3479800"/>
                  </a:lnTo>
                  <a:lnTo>
                    <a:pt x="8774900" y="3505200"/>
                  </a:lnTo>
                  <a:lnTo>
                    <a:pt x="8763787" y="3517900"/>
                  </a:lnTo>
                  <a:lnTo>
                    <a:pt x="8753284" y="3530600"/>
                  </a:lnTo>
                  <a:lnTo>
                    <a:pt x="8699462" y="3530600"/>
                  </a:lnTo>
                  <a:lnTo>
                    <a:pt x="8623617" y="3568700"/>
                  </a:lnTo>
                  <a:lnTo>
                    <a:pt x="8598941" y="3581400"/>
                  </a:lnTo>
                  <a:lnTo>
                    <a:pt x="8572830" y="3594100"/>
                  </a:lnTo>
                  <a:lnTo>
                    <a:pt x="8543023" y="3606800"/>
                  </a:lnTo>
                  <a:lnTo>
                    <a:pt x="8487880" y="3606800"/>
                  </a:lnTo>
                  <a:lnTo>
                    <a:pt x="8469897" y="3619500"/>
                  </a:lnTo>
                  <a:lnTo>
                    <a:pt x="8452193" y="3619500"/>
                  </a:lnTo>
                  <a:lnTo>
                    <a:pt x="8436064" y="3632200"/>
                  </a:lnTo>
                  <a:lnTo>
                    <a:pt x="8421230" y="3644900"/>
                  </a:lnTo>
                  <a:lnTo>
                    <a:pt x="8407425" y="3657600"/>
                  </a:lnTo>
                  <a:lnTo>
                    <a:pt x="8531365" y="3657600"/>
                  </a:lnTo>
                  <a:lnTo>
                    <a:pt x="8553717" y="3644900"/>
                  </a:lnTo>
                  <a:lnTo>
                    <a:pt x="8599703" y="3644900"/>
                  </a:lnTo>
                  <a:lnTo>
                    <a:pt x="8637232" y="3619500"/>
                  </a:lnTo>
                  <a:lnTo>
                    <a:pt x="8672906" y="3594100"/>
                  </a:lnTo>
                  <a:lnTo>
                    <a:pt x="8710041" y="3568700"/>
                  </a:lnTo>
                  <a:lnTo>
                    <a:pt x="8730234" y="3568700"/>
                  </a:lnTo>
                  <a:lnTo>
                    <a:pt x="8727110" y="3581400"/>
                  </a:lnTo>
                  <a:lnTo>
                    <a:pt x="8724087" y="3581400"/>
                  </a:lnTo>
                  <a:lnTo>
                    <a:pt x="8715921" y="3606800"/>
                  </a:lnTo>
                  <a:lnTo>
                    <a:pt x="8700224" y="3644900"/>
                  </a:lnTo>
                  <a:lnTo>
                    <a:pt x="8776284" y="3632200"/>
                  </a:lnTo>
                  <a:lnTo>
                    <a:pt x="8800655" y="3594100"/>
                  </a:lnTo>
                  <a:lnTo>
                    <a:pt x="8818093" y="3568700"/>
                  </a:lnTo>
                  <a:lnTo>
                    <a:pt x="8826805" y="3556000"/>
                  </a:lnTo>
                  <a:lnTo>
                    <a:pt x="8855227" y="3517900"/>
                  </a:lnTo>
                  <a:lnTo>
                    <a:pt x="8886444" y="3492500"/>
                  </a:lnTo>
                  <a:lnTo>
                    <a:pt x="8920963" y="3467100"/>
                  </a:lnTo>
                  <a:lnTo>
                    <a:pt x="8937434" y="3479800"/>
                  </a:lnTo>
                  <a:lnTo>
                    <a:pt x="8952649" y="3492500"/>
                  </a:lnTo>
                  <a:lnTo>
                    <a:pt x="8967356" y="3505200"/>
                  </a:lnTo>
                  <a:lnTo>
                    <a:pt x="8982329" y="3517900"/>
                  </a:lnTo>
                  <a:lnTo>
                    <a:pt x="8988260" y="3517900"/>
                  </a:lnTo>
                  <a:lnTo>
                    <a:pt x="8989568" y="3530600"/>
                  </a:lnTo>
                  <a:lnTo>
                    <a:pt x="8991219" y="3556000"/>
                  </a:lnTo>
                  <a:lnTo>
                    <a:pt x="8993289" y="3568700"/>
                  </a:lnTo>
                  <a:lnTo>
                    <a:pt x="8995854" y="3581400"/>
                  </a:lnTo>
                  <a:lnTo>
                    <a:pt x="8997429" y="3594100"/>
                  </a:lnTo>
                  <a:lnTo>
                    <a:pt x="8999182" y="3606800"/>
                  </a:lnTo>
                  <a:lnTo>
                    <a:pt x="9001100" y="3606800"/>
                  </a:lnTo>
                  <a:lnTo>
                    <a:pt x="9003132" y="3619500"/>
                  </a:lnTo>
                  <a:lnTo>
                    <a:pt x="10198697" y="3530600"/>
                  </a:lnTo>
                  <a:lnTo>
                    <a:pt x="10238308" y="3505200"/>
                  </a:lnTo>
                  <a:lnTo>
                    <a:pt x="10357129" y="3429000"/>
                  </a:lnTo>
                  <a:lnTo>
                    <a:pt x="10436339" y="3378200"/>
                  </a:lnTo>
                  <a:lnTo>
                    <a:pt x="10436923" y="3365500"/>
                  </a:lnTo>
                  <a:lnTo>
                    <a:pt x="10437368" y="3365500"/>
                  </a:lnTo>
                  <a:lnTo>
                    <a:pt x="10450119" y="3149600"/>
                  </a:lnTo>
                  <a:lnTo>
                    <a:pt x="10463911" y="3086100"/>
                  </a:lnTo>
                  <a:lnTo>
                    <a:pt x="10477055" y="3035300"/>
                  </a:lnTo>
                  <a:lnTo>
                    <a:pt x="10480688" y="3022600"/>
                  </a:lnTo>
                  <a:lnTo>
                    <a:pt x="10491559" y="2984500"/>
                  </a:lnTo>
                  <a:lnTo>
                    <a:pt x="10509453" y="2921000"/>
                  </a:lnTo>
                  <a:lnTo>
                    <a:pt x="10506888" y="2908300"/>
                  </a:lnTo>
                  <a:lnTo>
                    <a:pt x="10504373" y="2908300"/>
                  </a:lnTo>
                  <a:lnTo>
                    <a:pt x="10501973" y="2895600"/>
                  </a:lnTo>
                  <a:lnTo>
                    <a:pt x="10499738" y="2882900"/>
                  </a:lnTo>
                  <a:lnTo>
                    <a:pt x="10494200" y="2844800"/>
                  </a:lnTo>
                  <a:lnTo>
                    <a:pt x="10492359" y="2832100"/>
                  </a:lnTo>
                  <a:lnTo>
                    <a:pt x="10491102" y="2781300"/>
                  </a:lnTo>
                  <a:lnTo>
                    <a:pt x="10494683" y="2743200"/>
                  </a:lnTo>
                  <a:lnTo>
                    <a:pt x="10496499" y="2730500"/>
                  </a:lnTo>
                  <a:lnTo>
                    <a:pt x="10501935" y="2692400"/>
                  </a:lnTo>
                  <a:lnTo>
                    <a:pt x="10511650" y="2641600"/>
                  </a:lnTo>
                  <a:lnTo>
                    <a:pt x="10520616" y="2590800"/>
                  </a:lnTo>
                  <a:lnTo>
                    <a:pt x="10523220" y="2540000"/>
                  </a:lnTo>
                  <a:lnTo>
                    <a:pt x="10517264" y="2489200"/>
                  </a:lnTo>
                  <a:lnTo>
                    <a:pt x="10500525" y="2438400"/>
                  </a:lnTo>
                  <a:lnTo>
                    <a:pt x="10478999" y="2400300"/>
                  </a:lnTo>
                  <a:lnTo>
                    <a:pt x="10453599" y="2362314"/>
                  </a:lnTo>
                  <a:lnTo>
                    <a:pt x="10430713" y="2324100"/>
                  </a:lnTo>
                  <a:lnTo>
                    <a:pt x="10417111" y="2273300"/>
                  </a:lnTo>
                  <a:lnTo>
                    <a:pt x="10419309" y="2235200"/>
                  </a:lnTo>
                  <a:lnTo>
                    <a:pt x="10420769" y="2222500"/>
                  </a:lnTo>
                  <a:lnTo>
                    <a:pt x="10420934" y="2222500"/>
                  </a:lnTo>
                  <a:lnTo>
                    <a:pt x="10419944" y="2209800"/>
                  </a:lnTo>
                  <a:lnTo>
                    <a:pt x="10417924" y="2209800"/>
                  </a:lnTo>
                  <a:lnTo>
                    <a:pt x="10423220" y="2197100"/>
                  </a:lnTo>
                  <a:lnTo>
                    <a:pt x="10428745" y="2197100"/>
                  </a:lnTo>
                  <a:lnTo>
                    <a:pt x="10434485" y="2184400"/>
                  </a:lnTo>
                  <a:lnTo>
                    <a:pt x="10440403" y="2184400"/>
                  </a:lnTo>
                  <a:lnTo>
                    <a:pt x="10467276" y="2171700"/>
                  </a:lnTo>
                  <a:lnTo>
                    <a:pt x="10608183" y="2171700"/>
                  </a:lnTo>
                  <a:lnTo>
                    <a:pt x="10637304" y="2146300"/>
                  </a:lnTo>
                  <a:lnTo>
                    <a:pt x="10648975" y="2133638"/>
                  </a:lnTo>
                  <a:lnTo>
                    <a:pt x="10660698" y="2120900"/>
                  </a:lnTo>
                  <a:lnTo>
                    <a:pt x="10680459" y="2082800"/>
                  </a:lnTo>
                  <a:lnTo>
                    <a:pt x="10691800" y="2070100"/>
                  </a:lnTo>
                  <a:lnTo>
                    <a:pt x="10691800" y="2057400"/>
                  </a:lnTo>
                  <a:close/>
                </a:path>
              </a:pathLst>
            </a:custGeom>
            <a:solidFill>
              <a:srgbClr val="BE360C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50726" y="422437"/>
              <a:ext cx="5015230" cy="3844925"/>
            </a:xfrm>
            <a:custGeom>
              <a:avLst/>
              <a:gdLst/>
              <a:ahLst/>
              <a:cxnLst/>
              <a:rect l="l" t="t" r="r" b="b"/>
              <a:pathLst>
                <a:path w="5015230" h="3844925">
                  <a:moveTo>
                    <a:pt x="1092022" y="507428"/>
                  </a:moveTo>
                  <a:lnTo>
                    <a:pt x="1046988" y="465505"/>
                  </a:lnTo>
                  <a:lnTo>
                    <a:pt x="1013015" y="443166"/>
                  </a:lnTo>
                  <a:lnTo>
                    <a:pt x="952030" y="412330"/>
                  </a:lnTo>
                  <a:lnTo>
                    <a:pt x="906576" y="397941"/>
                  </a:lnTo>
                  <a:lnTo>
                    <a:pt x="865428" y="389572"/>
                  </a:lnTo>
                  <a:lnTo>
                    <a:pt x="805040" y="384657"/>
                  </a:lnTo>
                  <a:lnTo>
                    <a:pt x="793356" y="384657"/>
                  </a:lnTo>
                  <a:lnTo>
                    <a:pt x="787590" y="385140"/>
                  </a:lnTo>
                  <a:lnTo>
                    <a:pt x="781862" y="394576"/>
                  </a:lnTo>
                  <a:lnTo>
                    <a:pt x="743369" y="425602"/>
                  </a:lnTo>
                  <a:lnTo>
                    <a:pt x="690854" y="440232"/>
                  </a:lnTo>
                  <a:lnTo>
                    <a:pt x="633298" y="443166"/>
                  </a:lnTo>
                  <a:lnTo>
                    <a:pt x="579691" y="439115"/>
                  </a:lnTo>
                  <a:lnTo>
                    <a:pt x="563511" y="436587"/>
                  </a:lnTo>
                  <a:lnTo>
                    <a:pt x="539000" y="432777"/>
                  </a:lnTo>
                  <a:lnTo>
                    <a:pt x="520217" y="428853"/>
                  </a:lnTo>
                  <a:lnTo>
                    <a:pt x="520814" y="427380"/>
                  </a:lnTo>
                  <a:lnTo>
                    <a:pt x="521208" y="425907"/>
                  </a:lnTo>
                  <a:lnTo>
                    <a:pt x="521411" y="424294"/>
                  </a:lnTo>
                  <a:lnTo>
                    <a:pt x="526084" y="421589"/>
                  </a:lnTo>
                  <a:lnTo>
                    <a:pt x="532828" y="416699"/>
                  </a:lnTo>
                  <a:lnTo>
                    <a:pt x="539610" y="409702"/>
                  </a:lnTo>
                  <a:lnTo>
                    <a:pt x="544372" y="400646"/>
                  </a:lnTo>
                  <a:lnTo>
                    <a:pt x="548157" y="388188"/>
                  </a:lnTo>
                  <a:lnTo>
                    <a:pt x="549084" y="385140"/>
                  </a:lnTo>
                  <a:lnTo>
                    <a:pt x="549173" y="384848"/>
                  </a:lnTo>
                  <a:lnTo>
                    <a:pt x="549300" y="384429"/>
                  </a:lnTo>
                  <a:lnTo>
                    <a:pt x="554812" y="384187"/>
                  </a:lnTo>
                  <a:lnTo>
                    <a:pt x="550519" y="381977"/>
                  </a:lnTo>
                  <a:lnTo>
                    <a:pt x="548741" y="381063"/>
                  </a:lnTo>
                  <a:lnTo>
                    <a:pt x="533920" y="375462"/>
                  </a:lnTo>
                  <a:lnTo>
                    <a:pt x="515924" y="372986"/>
                  </a:lnTo>
                  <a:lnTo>
                    <a:pt x="500253" y="379272"/>
                  </a:lnTo>
                  <a:lnTo>
                    <a:pt x="497522" y="381977"/>
                  </a:lnTo>
                  <a:lnTo>
                    <a:pt x="496633" y="384187"/>
                  </a:lnTo>
                  <a:lnTo>
                    <a:pt x="496531" y="384429"/>
                  </a:lnTo>
                  <a:lnTo>
                    <a:pt x="496443" y="384657"/>
                  </a:lnTo>
                  <a:lnTo>
                    <a:pt x="496366" y="384848"/>
                  </a:lnTo>
                  <a:lnTo>
                    <a:pt x="496290" y="385140"/>
                  </a:lnTo>
                  <a:lnTo>
                    <a:pt x="496011" y="388188"/>
                  </a:lnTo>
                  <a:lnTo>
                    <a:pt x="492950" y="386207"/>
                  </a:lnTo>
                  <a:lnTo>
                    <a:pt x="489826" y="384187"/>
                  </a:lnTo>
                  <a:lnTo>
                    <a:pt x="483235" y="380580"/>
                  </a:lnTo>
                  <a:lnTo>
                    <a:pt x="476542" y="377545"/>
                  </a:lnTo>
                  <a:lnTo>
                    <a:pt x="469798" y="375119"/>
                  </a:lnTo>
                  <a:lnTo>
                    <a:pt x="472236" y="372402"/>
                  </a:lnTo>
                  <a:lnTo>
                    <a:pt x="473646" y="368947"/>
                  </a:lnTo>
                  <a:lnTo>
                    <a:pt x="473379" y="364578"/>
                  </a:lnTo>
                  <a:lnTo>
                    <a:pt x="465899" y="349427"/>
                  </a:lnTo>
                  <a:lnTo>
                    <a:pt x="450862" y="339255"/>
                  </a:lnTo>
                  <a:lnTo>
                    <a:pt x="436079" y="333540"/>
                  </a:lnTo>
                  <a:lnTo>
                    <a:pt x="429412" y="331749"/>
                  </a:lnTo>
                  <a:lnTo>
                    <a:pt x="433425" y="335648"/>
                  </a:lnTo>
                  <a:lnTo>
                    <a:pt x="426262" y="351015"/>
                  </a:lnTo>
                  <a:lnTo>
                    <a:pt x="423722" y="361149"/>
                  </a:lnTo>
                  <a:lnTo>
                    <a:pt x="423875" y="364578"/>
                  </a:lnTo>
                  <a:lnTo>
                    <a:pt x="424002" y="367258"/>
                  </a:lnTo>
                  <a:lnTo>
                    <a:pt x="424078" y="368947"/>
                  </a:lnTo>
                  <a:lnTo>
                    <a:pt x="424167" y="371068"/>
                  </a:lnTo>
                  <a:lnTo>
                    <a:pt x="426008" y="379272"/>
                  </a:lnTo>
                  <a:lnTo>
                    <a:pt x="427634" y="384187"/>
                  </a:lnTo>
                  <a:lnTo>
                    <a:pt x="427012" y="384848"/>
                  </a:lnTo>
                  <a:lnTo>
                    <a:pt x="425907" y="386207"/>
                  </a:lnTo>
                  <a:lnTo>
                    <a:pt x="407035" y="371068"/>
                  </a:lnTo>
                  <a:lnTo>
                    <a:pt x="386118" y="352323"/>
                  </a:lnTo>
                  <a:lnTo>
                    <a:pt x="375386" y="342709"/>
                  </a:lnTo>
                  <a:lnTo>
                    <a:pt x="339229" y="304546"/>
                  </a:lnTo>
                  <a:lnTo>
                    <a:pt x="306768" y="259981"/>
                  </a:lnTo>
                  <a:lnTo>
                    <a:pt x="286207" y="212356"/>
                  </a:lnTo>
                  <a:lnTo>
                    <a:pt x="285788" y="165087"/>
                  </a:lnTo>
                  <a:lnTo>
                    <a:pt x="289344" y="154635"/>
                  </a:lnTo>
                  <a:lnTo>
                    <a:pt x="285673" y="149428"/>
                  </a:lnTo>
                  <a:lnTo>
                    <a:pt x="235902" y="97840"/>
                  </a:lnTo>
                  <a:lnTo>
                    <a:pt x="203047" y="71691"/>
                  </a:lnTo>
                  <a:lnTo>
                    <a:pt x="162801" y="46126"/>
                  </a:lnTo>
                  <a:lnTo>
                    <a:pt x="115392" y="23837"/>
                  </a:lnTo>
                  <a:lnTo>
                    <a:pt x="61048" y="7556"/>
                  </a:lnTo>
                  <a:lnTo>
                    <a:pt x="0" y="0"/>
                  </a:lnTo>
                  <a:lnTo>
                    <a:pt x="23710" y="17233"/>
                  </a:lnTo>
                  <a:lnTo>
                    <a:pt x="68478" y="62966"/>
                  </a:lnTo>
                  <a:lnTo>
                    <a:pt x="94754" y="128206"/>
                  </a:lnTo>
                  <a:lnTo>
                    <a:pt x="62979" y="203987"/>
                  </a:lnTo>
                  <a:lnTo>
                    <a:pt x="84543" y="207378"/>
                  </a:lnTo>
                  <a:lnTo>
                    <a:pt x="133045" y="227457"/>
                  </a:lnTo>
                  <a:lnTo>
                    <a:pt x="184226" y="279069"/>
                  </a:lnTo>
                  <a:lnTo>
                    <a:pt x="213791" y="377063"/>
                  </a:lnTo>
                  <a:lnTo>
                    <a:pt x="228117" y="367258"/>
                  </a:lnTo>
                  <a:lnTo>
                    <a:pt x="269303" y="352323"/>
                  </a:lnTo>
                  <a:lnTo>
                    <a:pt x="334594" y="353974"/>
                  </a:lnTo>
                  <a:lnTo>
                    <a:pt x="421259" y="393954"/>
                  </a:lnTo>
                  <a:lnTo>
                    <a:pt x="420839" y="403694"/>
                  </a:lnTo>
                  <a:lnTo>
                    <a:pt x="425030" y="412813"/>
                  </a:lnTo>
                  <a:lnTo>
                    <a:pt x="457758" y="446519"/>
                  </a:lnTo>
                  <a:lnTo>
                    <a:pt x="468972" y="446519"/>
                  </a:lnTo>
                  <a:lnTo>
                    <a:pt x="491413" y="446824"/>
                  </a:lnTo>
                  <a:lnTo>
                    <a:pt x="500291" y="444995"/>
                  </a:lnTo>
                  <a:lnTo>
                    <a:pt x="508292" y="441502"/>
                  </a:lnTo>
                  <a:lnTo>
                    <a:pt x="514858" y="436587"/>
                  </a:lnTo>
                  <a:lnTo>
                    <a:pt x="603923" y="477100"/>
                  </a:lnTo>
                  <a:lnTo>
                    <a:pt x="648512" y="526542"/>
                  </a:lnTo>
                  <a:lnTo>
                    <a:pt x="663994" y="568363"/>
                  </a:lnTo>
                  <a:lnTo>
                    <a:pt x="665746" y="585978"/>
                  </a:lnTo>
                  <a:lnTo>
                    <a:pt x="759815" y="545642"/>
                  </a:lnTo>
                  <a:lnTo>
                    <a:pt x="832243" y="551675"/>
                  </a:lnTo>
                  <a:lnTo>
                    <a:pt x="878801" y="575932"/>
                  </a:lnTo>
                  <a:lnTo>
                    <a:pt x="895273" y="590270"/>
                  </a:lnTo>
                  <a:lnTo>
                    <a:pt x="918260" y="545642"/>
                  </a:lnTo>
                  <a:lnTo>
                    <a:pt x="932903" y="517232"/>
                  </a:lnTo>
                  <a:lnTo>
                    <a:pt x="999769" y="495427"/>
                  </a:lnTo>
                  <a:lnTo>
                    <a:pt x="1063574" y="500329"/>
                  </a:lnTo>
                  <a:lnTo>
                    <a:pt x="1092022" y="507428"/>
                  </a:lnTo>
                  <a:close/>
                </a:path>
                <a:path w="5015230" h="3844925">
                  <a:moveTo>
                    <a:pt x="5015179" y="3761663"/>
                  </a:moveTo>
                  <a:lnTo>
                    <a:pt x="4970145" y="3719741"/>
                  </a:lnTo>
                  <a:lnTo>
                    <a:pt x="4936172" y="3697401"/>
                  </a:lnTo>
                  <a:lnTo>
                    <a:pt x="4875187" y="3666566"/>
                  </a:lnTo>
                  <a:lnTo>
                    <a:pt x="4829734" y="3652177"/>
                  </a:lnTo>
                  <a:lnTo>
                    <a:pt x="4788586" y="3643807"/>
                  </a:lnTo>
                  <a:lnTo>
                    <a:pt x="4728197" y="3638893"/>
                  </a:lnTo>
                  <a:lnTo>
                    <a:pt x="4716513" y="3638893"/>
                  </a:lnTo>
                  <a:lnTo>
                    <a:pt x="4710747" y="3639375"/>
                  </a:lnTo>
                  <a:lnTo>
                    <a:pt x="4705020" y="3648799"/>
                  </a:lnTo>
                  <a:lnTo>
                    <a:pt x="4666526" y="3679837"/>
                  </a:lnTo>
                  <a:lnTo>
                    <a:pt x="4614011" y="3694468"/>
                  </a:lnTo>
                  <a:lnTo>
                    <a:pt x="4556468" y="3697401"/>
                  </a:lnTo>
                  <a:lnTo>
                    <a:pt x="4502848" y="3693350"/>
                  </a:lnTo>
                  <a:lnTo>
                    <a:pt x="4486668" y="3690823"/>
                  </a:lnTo>
                  <a:lnTo>
                    <a:pt x="4462157" y="3687013"/>
                  </a:lnTo>
                  <a:lnTo>
                    <a:pt x="4443374" y="3683089"/>
                  </a:lnTo>
                  <a:lnTo>
                    <a:pt x="4443971" y="3681615"/>
                  </a:lnTo>
                  <a:lnTo>
                    <a:pt x="4444377" y="3680142"/>
                  </a:lnTo>
                  <a:lnTo>
                    <a:pt x="4444568" y="3678529"/>
                  </a:lnTo>
                  <a:lnTo>
                    <a:pt x="4449242" y="3675824"/>
                  </a:lnTo>
                  <a:lnTo>
                    <a:pt x="4455985" y="3670935"/>
                  </a:lnTo>
                  <a:lnTo>
                    <a:pt x="4462767" y="3663937"/>
                  </a:lnTo>
                  <a:lnTo>
                    <a:pt x="4467530" y="3654882"/>
                  </a:lnTo>
                  <a:lnTo>
                    <a:pt x="4471314" y="3642423"/>
                  </a:lnTo>
                  <a:lnTo>
                    <a:pt x="4472241" y="3639375"/>
                  </a:lnTo>
                  <a:lnTo>
                    <a:pt x="4472330" y="3639083"/>
                  </a:lnTo>
                  <a:lnTo>
                    <a:pt x="4472457" y="3638664"/>
                  </a:lnTo>
                  <a:lnTo>
                    <a:pt x="4477969" y="3638423"/>
                  </a:lnTo>
                  <a:lnTo>
                    <a:pt x="4473676" y="3636213"/>
                  </a:lnTo>
                  <a:lnTo>
                    <a:pt x="4471898" y="3635298"/>
                  </a:lnTo>
                  <a:lnTo>
                    <a:pt x="4457077" y="3629698"/>
                  </a:lnTo>
                  <a:lnTo>
                    <a:pt x="4439082" y="3627221"/>
                  </a:lnTo>
                  <a:lnTo>
                    <a:pt x="4423410" y="3633508"/>
                  </a:lnTo>
                  <a:lnTo>
                    <a:pt x="4420679" y="3636213"/>
                  </a:lnTo>
                  <a:lnTo>
                    <a:pt x="4419790" y="3638423"/>
                  </a:lnTo>
                  <a:lnTo>
                    <a:pt x="4419701" y="3638664"/>
                  </a:lnTo>
                  <a:lnTo>
                    <a:pt x="4419600" y="3638893"/>
                  </a:lnTo>
                  <a:lnTo>
                    <a:pt x="4419524" y="3639083"/>
                  </a:lnTo>
                  <a:lnTo>
                    <a:pt x="4419447" y="3639375"/>
                  </a:lnTo>
                  <a:lnTo>
                    <a:pt x="4419168" y="3642423"/>
                  </a:lnTo>
                  <a:lnTo>
                    <a:pt x="4416107" y="3640442"/>
                  </a:lnTo>
                  <a:lnTo>
                    <a:pt x="4412983" y="3638423"/>
                  </a:lnTo>
                  <a:lnTo>
                    <a:pt x="4406392" y="3634816"/>
                  </a:lnTo>
                  <a:lnTo>
                    <a:pt x="4399699" y="3631781"/>
                  </a:lnTo>
                  <a:lnTo>
                    <a:pt x="4392955" y="3629355"/>
                  </a:lnTo>
                  <a:lnTo>
                    <a:pt x="4395394" y="3626637"/>
                  </a:lnTo>
                  <a:lnTo>
                    <a:pt x="4396803" y="3623183"/>
                  </a:lnTo>
                  <a:lnTo>
                    <a:pt x="4396537" y="3618814"/>
                  </a:lnTo>
                  <a:lnTo>
                    <a:pt x="4389069" y="3603663"/>
                  </a:lnTo>
                  <a:lnTo>
                    <a:pt x="4374019" y="3593490"/>
                  </a:lnTo>
                  <a:lnTo>
                    <a:pt x="4359249" y="3587775"/>
                  </a:lnTo>
                  <a:lnTo>
                    <a:pt x="4352582" y="3585972"/>
                  </a:lnTo>
                  <a:lnTo>
                    <a:pt x="4356582" y="3589883"/>
                  </a:lnTo>
                  <a:lnTo>
                    <a:pt x="4349420" y="3605250"/>
                  </a:lnTo>
                  <a:lnTo>
                    <a:pt x="4346880" y="3615385"/>
                  </a:lnTo>
                  <a:lnTo>
                    <a:pt x="4347045" y="3618814"/>
                  </a:lnTo>
                  <a:lnTo>
                    <a:pt x="4347159" y="3621494"/>
                  </a:lnTo>
                  <a:lnTo>
                    <a:pt x="4347235" y="3623183"/>
                  </a:lnTo>
                  <a:lnTo>
                    <a:pt x="4347324" y="3625304"/>
                  </a:lnTo>
                  <a:lnTo>
                    <a:pt x="4349166" y="3633508"/>
                  </a:lnTo>
                  <a:lnTo>
                    <a:pt x="4350804" y="3638423"/>
                  </a:lnTo>
                  <a:lnTo>
                    <a:pt x="4350169" y="3639083"/>
                  </a:lnTo>
                  <a:lnTo>
                    <a:pt x="4349064" y="3640442"/>
                  </a:lnTo>
                  <a:lnTo>
                    <a:pt x="4330192" y="3625304"/>
                  </a:lnTo>
                  <a:lnTo>
                    <a:pt x="4309275" y="3606558"/>
                  </a:lnTo>
                  <a:lnTo>
                    <a:pt x="4298543" y="3596944"/>
                  </a:lnTo>
                  <a:lnTo>
                    <a:pt x="4262386" y="3558781"/>
                  </a:lnTo>
                  <a:lnTo>
                    <a:pt x="4229925" y="3514204"/>
                  </a:lnTo>
                  <a:lnTo>
                    <a:pt x="4209364" y="3466592"/>
                  </a:lnTo>
                  <a:lnTo>
                    <a:pt x="4208945" y="3419322"/>
                  </a:lnTo>
                  <a:lnTo>
                    <a:pt x="4212501" y="3408870"/>
                  </a:lnTo>
                  <a:lnTo>
                    <a:pt x="4208830" y="3403663"/>
                  </a:lnTo>
                  <a:lnTo>
                    <a:pt x="4159059" y="3352076"/>
                  </a:lnTo>
                  <a:lnTo>
                    <a:pt x="4126204" y="3325926"/>
                  </a:lnTo>
                  <a:lnTo>
                    <a:pt x="4085958" y="3300361"/>
                  </a:lnTo>
                  <a:lnTo>
                    <a:pt x="4038549" y="3278073"/>
                  </a:lnTo>
                  <a:lnTo>
                    <a:pt x="3984206" y="3261791"/>
                  </a:lnTo>
                  <a:lnTo>
                    <a:pt x="3923157" y="3254235"/>
                  </a:lnTo>
                  <a:lnTo>
                    <a:pt x="3946868" y="3271469"/>
                  </a:lnTo>
                  <a:lnTo>
                    <a:pt x="3991635" y="3317189"/>
                  </a:lnTo>
                  <a:lnTo>
                    <a:pt x="4017911" y="3382429"/>
                  </a:lnTo>
                  <a:lnTo>
                    <a:pt x="3986136" y="3458222"/>
                  </a:lnTo>
                  <a:lnTo>
                    <a:pt x="4007701" y="3461613"/>
                  </a:lnTo>
                  <a:lnTo>
                    <a:pt x="4056202" y="3481692"/>
                  </a:lnTo>
                  <a:lnTo>
                    <a:pt x="4107383" y="3533305"/>
                  </a:lnTo>
                  <a:lnTo>
                    <a:pt x="4136948" y="3631298"/>
                  </a:lnTo>
                  <a:lnTo>
                    <a:pt x="4151274" y="3621494"/>
                  </a:lnTo>
                  <a:lnTo>
                    <a:pt x="4192460" y="3606558"/>
                  </a:lnTo>
                  <a:lnTo>
                    <a:pt x="4257751" y="3608209"/>
                  </a:lnTo>
                  <a:lnTo>
                    <a:pt x="4344416" y="3648189"/>
                  </a:lnTo>
                  <a:lnTo>
                    <a:pt x="4343997" y="3657930"/>
                  </a:lnTo>
                  <a:lnTo>
                    <a:pt x="4348188" y="3667048"/>
                  </a:lnTo>
                  <a:lnTo>
                    <a:pt x="4380916" y="3700754"/>
                  </a:lnTo>
                  <a:lnTo>
                    <a:pt x="4392155" y="3700754"/>
                  </a:lnTo>
                  <a:lnTo>
                    <a:pt x="4414571" y="3701046"/>
                  </a:lnTo>
                  <a:lnTo>
                    <a:pt x="4423448" y="3699230"/>
                  </a:lnTo>
                  <a:lnTo>
                    <a:pt x="4431449" y="3695738"/>
                  </a:lnTo>
                  <a:lnTo>
                    <a:pt x="4438015" y="3690823"/>
                  </a:lnTo>
                  <a:lnTo>
                    <a:pt x="4527080" y="3731336"/>
                  </a:lnTo>
                  <a:lnTo>
                    <a:pt x="4571670" y="3780777"/>
                  </a:lnTo>
                  <a:lnTo>
                    <a:pt x="4587151" y="3822598"/>
                  </a:lnTo>
                  <a:lnTo>
                    <a:pt x="4588903" y="3840213"/>
                  </a:lnTo>
                  <a:lnTo>
                    <a:pt x="4682972" y="3799878"/>
                  </a:lnTo>
                  <a:lnTo>
                    <a:pt x="4755400" y="3805910"/>
                  </a:lnTo>
                  <a:lnTo>
                    <a:pt x="4801959" y="3830167"/>
                  </a:lnTo>
                  <a:lnTo>
                    <a:pt x="4818431" y="3844506"/>
                  </a:lnTo>
                  <a:lnTo>
                    <a:pt x="4841418" y="3799878"/>
                  </a:lnTo>
                  <a:lnTo>
                    <a:pt x="4856061" y="3771468"/>
                  </a:lnTo>
                  <a:lnTo>
                    <a:pt x="4922926" y="3749662"/>
                  </a:lnTo>
                  <a:lnTo>
                    <a:pt x="4986731" y="3754564"/>
                  </a:lnTo>
                  <a:lnTo>
                    <a:pt x="5015179" y="3761663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4368" y="329371"/>
              <a:ext cx="10579735" cy="3303270"/>
            </a:xfrm>
            <a:custGeom>
              <a:avLst/>
              <a:gdLst/>
              <a:ahLst/>
              <a:cxnLst/>
              <a:rect l="l" t="t" r="r" b="b"/>
              <a:pathLst>
                <a:path w="10579735" h="3303270">
                  <a:moveTo>
                    <a:pt x="18186" y="2166074"/>
                  </a:moveTo>
                  <a:lnTo>
                    <a:pt x="12788" y="2159012"/>
                  </a:lnTo>
                  <a:lnTo>
                    <a:pt x="7734" y="2158339"/>
                  </a:lnTo>
                  <a:lnTo>
                    <a:pt x="4203" y="2161044"/>
                  </a:lnTo>
                  <a:lnTo>
                    <a:pt x="673" y="2163737"/>
                  </a:lnTo>
                  <a:lnTo>
                    <a:pt x="0" y="2168791"/>
                  </a:lnTo>
                  <a:lnTo>
                    <a:pt x="5397" y="2175840"/>
                  </a:lnTo>
                  <a:lnTo>
                    <a:pt x="10452" y="2176526"/>
                  </a:lnTo>
                  <a:lnTo>
                    <a:pt x="17513" y="2171128"/>
                  </a:lnTo>
                  <a:lnTo>
                    <a:pt x="18186" y="2166074"/>
                  </a:lnTo>
                  <a:close/>
                </a:path>
                <a:path w="10579735" h="3303270">
                  <a:moveTo>
                    <a:pt x="144475" y="1459941"/>
                  </a:moveTo>
                  <a:lnTo>
                    <a:pt x="140855" y="1456347"/>
                  </a:lnTo>
                  <a:lnTo>
                    <a:pt x="131965" y="1456347"/>
                  </a:lnTo>
                  <a:lnTo>
                    <a:pt x="128358" y="1459941"/>
                  </a:lnTo>
                  <a:lnTo>
                    <a:pt x="128358" y="1464386"/>
                  </a:lnTo>
                  <a:lnTo>
                    <a:pt x="128358" y="1468818"/>
                  </a:lnTo>
                  <a:lnTo>
                    <a:pt x="131965" y="1472425"/>
                  </a:lnTo>
                  <a:lnTo>
                    <a:pt x="140868" y="1472425"/>
                  </a:lnTo>
                  <a:lnTo>
                    <a:pt x="144475" y="1468831"/>
                  </a:lnTo>
                  <a:lnTo>
                    <a:pt x="144475" y="1459941"/>
                  </a:lnTo>
                  <a:close/>
                </a:path>
                <a:path w="10579735" h="3303270">
                  <a:moveTo>
                    <a:pt x="168300" y="2764828"/>
                  </a:moveTo>
                  <a:lnTo>
                    <a:pt x="162814" y="2757640"/>
                  </a:lnTo>
                  <a:lnTo>
                    <a:pt x="157683" y="2756954"/>
                  </a:lnTo>
                  <a:lnTo>
                    <a:pt x="154089" y="2759710"/>
                  </a:lnTo>
                  <a:lnTo>
                    <a:pt x="150495" y="2762453"/>
                  </a:lnTo>
                  <a:lnTo>
                    <a:pt x="149809" y="2767584"/>
                  </a:lnTo>
                  <a:lnTo>
                    <a:pt x="155295" y="2774772"/>
                  </a:lnTo>
                  <a:lnTo>
                    <a:pt x="160426" y="2775445"/>
                  </a:lnTo>
                  <a:lnTo>
                    <a:pt x="167614" y="2769959"/>
                  </a:lnTo>
                  <a:lnTo>
                    <a:pt x="168300" y="2764828"/>
                  </a:lnTo>
                  <a:close/>
                </a:path>
                <a:path w="10579735" h="3303270">
                  <a:moveTo>
                    <a:pt x="411518" y="3102660"/>
                  </a:moveTo>
                  <a:lnTo>
                    <a:pt x="411137" y="3096247"/>
                  </a:lnTo>
                  <a:lnTo>
                    <a:pt x="408216" y="3090265"/>
                  </a:lnTo>
                  <a:lnTo>
                    <a:pt x="403212" y="3085896"/>
                  </a:lnTo>
                  <a:lnTo>
                    <a:pt x="397129" y="3083852"/>
                  </a:lnTo>
                  <a:lnTo>
                    <a:pt x="390715" y="3084233"/>
                  </a:lnTo>
                  <a:lnTo>
                    <a:pt x="384733" y="3087141"/>
                  </a:lnTo>
                  <a:lnTo>
                    <a:pt x="380352" y="3092158"/>
                  </a:lnTo>
                  <a:lnTo>
                    <a:pt x="378307" y="3098241"/>
                  </a:lnTo>
                  <a:lnTo>
                    <a:pt x="378688" y="3104642"/>
                  </a:lnTo>
                  <a:lnTo>
                    <a:pt x="381609" y="3110623"/>
                  </a:lnTo>
                  <a:lnTo>
                    <a:pt x="386613" y="3115005"/>
                  </a:lnTo>
                  <a:lnTo>
                    <a:pt x="392696" y="3117050"/>
                  </a:lnTo>
                  <a:lnTo>
                    <a:pt x="399110" y="3116669"/>
                  </a:lnTo>
                  <a:lnTo>
                    <a:pt x="405091" y="3113748"/>
                  </a:lnTo>
                  <a:lnTo>
                    <a:pt x="409473" y="3108744"/>
                  </a:lnTo>
                  <a:lnTo>
                    <a:pt x="411518" y="3102660"/>
                  </a:lnTo>
                  <a:close/>
                </a:path>
                <a:path w="10579735" h="3303270">
                  <a:moveTo>
                    <a:pt x="792391" y="2752636"/>
                  </a:moveTo>
                  <a:lnTo>
                    <a:pt x="786904" y="2745448"/>
                  </a:lnTo>
                  <a:lnTo>
                    <a:pt x="781773" y="2744762"/>
                  </a:lnTo>
                  <a:lnTo>
                    <a:pt x="778179" y="2747518"/>
                  </a:lnTo>
                  <a:lnTo>
                    <a:pt x="774585" y="2750261"/>
                  </a:lnTo>
                  <a:lnTo>
                    <a:pt x="773912" y="2755392"/>
                  </a:lnTo>
                  <a:lnTo>
                    <a:pt x="779399" y="2762567"/>
                  </a:lnTo>
                  <a:lnTo>
                    <a:pt x="784529" y="2763253"/>
                  </a:lnTo>
                  <a:lnTo>
                    <a:pt x="791718" y="2757767"/>
                  </a:lnTo>
                  <a:lnTo>
                    <a:pt x="792391" y="2752636"/>
                  </a:lnTo>
                  <a:close/>
                </a:path>
                <a:path w="10579735" h="3303270">
                  <a:moveTo>
                    <a:pt x="801077" y="1794649"/>
                  </a:moveTo>
                  <a:lnTo>
                    <a:pt x="798029" y="1786280"/>
                  </a:lnTo>
                  <a:lnTo>
                    <a:pt x="793419" y="1784121"/>
                  </a:lnTo>
                  <a:lnTo>
                    <a:pt x="785050" y="1787169"/>
                  </a:lnTo>
                  <a:lnTo>
                    <a:pt x="782891" y="1791779"/>
                  </a:lnTo>
                  <a:lnTo>
                    <a:pt x="784415" y="1795957"/>
                  </a:lnTo>
                  <a:lnTo>
                    <a:pt x="785939" y="1800148"/>
                  </a:lnTo>
                  <a:lnTo>
                    <a:pt x="790562" y="1802307"/>
                  </a:lnTo>
                  <a:lnTo>
                    <a:pt x="798918" y="1799259"/>
                  </a:lnTo>
                  <a:lnTo>
                    <a:pt x="801077" y="1794649"/>
                  </a:lnTo>
                  <a:close/>
                </a:path>
                <a:path w="10579735" h="3303270">
                  <a:moveTo>
                    <a:pt x="853465" y="1126159"/>
                  </a:moveTo>
                  <a:lnTo>
                    <a:pt x="845489" y="1118184"/>
                  </a:lnTo>
                  <a:lnTo>
                    <a:pt x="825779" y="1118184"/>
                  </a:lnTo>
                  <a:lnTo>
                    <a:pt x="817803" y="1126159"/>
                  </a:lnTo>
                  <a:lnTo>
                    <a:pt x="817803" y="1136015"/>
                  </a:lnTo>
                  <a:lnTo>
                    <a:pt x="817803" y="1145870"/>
                  </a:lnTo>
                  <a:lnTo>
                    <a:pt x="825792" y="1153858"/>
                  </a:lnTo>
                  <a:lnTo>
                    <a:pt x="845489" y="1153858"/>
                  </a:lnTo>
                  <a:lnTo>
                    <a:pt x="853465" y="1145870"/>
                  </a:lnTo>
                  <a:lnTo>
                    <a:pt x="853465" y="1126159"/>
                  </a:lnTo>
                  <a:close/>
                </a:path>
                <a:path w="10579735" h="3303270">
                  <a:moveTo>
                    <a:pt x="1347851" y="1662963"/>
                  </a:moveTo>
                  <a:lnTo>
                    <a:pt x="1342453" y="1655902"/>
                  </a:lnTo>
                  <a:lnTo>
                    <a:pt x="1337398" y="1655229"/>
                  </a:lnTo>
                  <a:lnTo>
                    <a:pt x="1333868" y="1657921"/>
                  </a:lnTo>
                  <a:lnTo>
                    <a:pt x="1330325" y="1660626"/>
                  </a:lnTo>
                  <a:lnTo>
                    <a:pt x="1329664" y="1665681"/>
                  </a:lnTo>
                  <a:lnTo>
                    <a:pt x="1335062" y="1672742"/>
                  </a:lnTo>
                  <a:lnTo>
                    <a:pt x="1340116" y="1673415"/>
                  </a:lnTo>
                  <a:lnTo>
                    <a:pt x="1347165" y="1668018"/>
                  </a:lnTo>
                  <a:lnTo>
                    <a:pt x="1347851" y="1662963"/>
                  </a:lnTo>
                  <a:close/>
                </a:path>
                <a:path w="10579735" h="3303270">
                  <a:moveTo>
                    <a:pt x="1561211" y="3292475"/>
                  </a:moveTo>
                  <a:lnTo>
                    <a:pt x="1555724" y="3285299"/>
                  </a:lnTo>
                  <a:lnTo>
                    <a:pt x="1550581" y="3284613"/>
                  </a:lnTo>
                  <a:lnTo>
                    <a:pt x="1546987" y="3287357"/>
                  </a:lnTo>
                  <a:lnTo>
                    <a:pt x="1543405" y="3290100"/>
                  </a:lnTo>
                  <a:lnTo>
                    <a:pt x="1542719" y="3295231"/>
                  </a:lnTo>
                  <a:lnTo>
                    <a:pt x="1548206" y="3302419"/>
                  </a:lnTo>
                  <a:lnTo>
                    <a:pt x="1553337" y="3303105"/>
                  </a:lnTo>
                  <a:lnTo>
                    <a:pt x="1560525" y="3297618"/>
                  </a:lnTo>
                  <a:lnTo>
                    <a:pt x="1561211" y="3292475"/>
                  </a:lnTo>
                  <a:close/>
                </a:path>
                <a:path w="10579735" h="3303270">
                  <a:moveTo>
                    <a:pt x="1748180" y="1308468"/>
                  </a:moveTo>
                  <a:lnTo>
                    <a:pt x="1742782" y="1301407"/>
                  </a:lnTo>
                  <a:lnTo>
                    <a:pt x="1737728" y="1300734"/>
                  </a:lnTo>
                  <a:lnTo>
                    <a:pt x="1734197" y="1303426"/>
                  </a:lnTo>
                  <a:lnTo>
                    <a:pt x="1730667" y="1306131"/>
                  </a:lnTo>
                  <a:lnTo>
                    <a:pt x="1729994" y="1311198"/>
                  </a:lnTo>
                  <a:lnTo>
                    <a:pt x="1735391" y="1318247"/>
                  </a:lnTo>
                  <a:lnTo>
                    <a:pt x="1740446" y="1318920"/>
                  </a:lnTo>
                  <a:lnTo>
                    <a:pt x="1747507" y="1313522"/>
                  </a:lnTo>
                  <a:lnTo>
                    <a:pt x="1748180" y="1308468"/>
                  </a:lnTo>
                  <a:close/>
                </a:path>
                <a:path w="10579735" h="3303270">
                  <a:moveTo>
                    <a:pt x="1756879" y="911936"/>
                  </a:moveTo>
                  <a:lnTo>
                    <a:pt x="1751469" y="904887"/>
                  </a:lnTo>
                  <a:lnTo>
                    <a:pt x="1746427" y="904201"/>
                  </a:lnTo>
                  <a:lnTo>
                    <a:pt x="1742884" y="906907"/>
                  </a:lnTo>
                  <a:lnTo>
                    <a:pt x="1739353" y="909599"/>
                  </a:lnTo>
                  <a:lnTo>
                    <a:pt x="1738680" y="914654"/>
                  </a:lnTo>
                  <a:lnTo>
                    <a:pt x="1744078" y="921715"/>
                  </a:lnTo>
                  <a:lnTo>
                    <a:pt x="1749132" y="922388"/>
                  </a:lnTo>
                  <a:lnTo>
                    <a:pt x="1756194" y="916990"/>
                  </a:lnTo>
                  <a:lnTo>
                    <a:pt x="1756879" y="911936"/>
                  </a:lnTo>
                  <a:close/>
                </a:path>
                <a:path w="10579735" h="3303270">
                  <a:moveTo>
                    <a:pt x="1856562" y="1692567"/>
                  </a:moveTo>
                  <a:lnTo>
                    <a:pt x="1851164" y="1685505"/>
                  </a:lnTo>
                  <a:lnTo>
                    <a:pt x="1846110" y="1684832"/>
                  </a:lnTo>
                  <a:lnTo>
                    <a:pt x="1842579" y="1687525"/>
                  </a:lnTo>
                  <a:lnTo>
                    <a:pt x="1839036" y="1690217"/>
                  </a:lnTo>
                  <a:lnTo>
                    <a:pt x="1838363" y="1695284"/>
                  </a:lnTo>
                  <a:lnTo>
                    <a:pt x="1843786" y="1702346"/>
                  </a:lnTo>
                  <a:lnTo>
                    <a:pt x="1848827" y="1703019"/>
                  </a:lnTo>
                  <a:lnTo>
                    <a:pt x="1855889" y="1697621"/>
                  </a:lnTo>
                  <a:lnTo>
                    <a:pt x="1856562" y="1692567"/>
                  </a:lnTo>
                  <a:close/>
                </a:path>
                <a:path w="10579735" h="3303270">
                  <a:moveTo>
                    <a:pt x="2018284" y="2975622"/>
                  </a:moveTo>
                  <a:lnTo>
                    <a:pt x="2012797" y="2968447"/>
                  </a:lnTo>
                  <a:lnTo>
                    <a:pt x="2007654" y="2967761"/>
                  </a:lnTo>
                  <a:lnTo>
                    <a:pt x="2004072" y="2970504"/>
                  </a:lnTo>
                  <a:lnTo>
                    <a:pt x="2000478" y="2973260"/>
                  </a:lnTo>
                  <a:lnTo>
                    <a:pt x="1999792" y="2978391"/>
                  </a:lnTo>
                  <a:lnTo>
                    <a:pt x="2005279" y="2985566"/>
                  </a:lnTo>
                  <a:lnTo>
                    <a:pt x="2010410" y="2986252"/>
                  </a:lnTo>
                  <a:lnTo>
                    <a:pt x="2017598" y="2980766"/>
                  </a:lnTo>
                  <a:lnTo>
                    <a:pt x="2018284" y="2975622"/>
                  </a:lnTo>
                  <a:close/>
                </a:path>
                <a:path w="10579735" h="3303270">
                  <a:moveTo>
                    <a:pt x="2131314" y="2683599"/>
                  </a:moveTo>
                  <a:lnTo>
                    <a:pt x="2129701" y="2675610"/>
                  </a:lnTo>
                  <a:lnTo>
                    <a:pt x="2125307" y="2669095"/>
                  </a:lnTo>
                  <a:lnTo>
                    <a:pt x="2118791" y="2664701"/>
                  </a:lnTo>
                  <a:lnTo>
                    <a:pt x="2110803" y="2663088"/>
                  </a:lnTo>
                  <a:lnTo>
                    <a:pt x="2102815" y="2664701"/>
                  </a:lnTo>
                  <a:lnTo>
                    <a:pt x="2096300" y="2669095"/>
                  </a:lnTo>
                  <a:lnTo>
                    <a:pt x="2091905" y="2675610"/>
                  </a:lnTo>
                  <a:lnTo>
                    <a:pt x="2090293" y="2683599"/>
                  </a:lnTo>
                  <a:lnTo>
                    <a:pt x="2091905" y="2691574"/>
                  </a:lnTo>
                  <a:lnTo>
                    <a:pt x="2096300" y="2698102"/>
                  </a:lnTo>
                  <a:lnTo>
                    <a:pt x="2102815" y="2702496"/>
                  </a:lnTo>
                  <a:lnTo>
                    <a:pt x="2110803" y="2704109"/>
                  </a:lnTo>
                  <a:lnTo>
                    <a:pt x="2118791" y="2702496"/>
                  </a:lnTo>
                  <a:lnTo>
                    <a:pt x="2125307" y="2698102"/>
                  </a:lnTo>
                  <a:lnTo>
                    <a:pt x="2129701" y="2691587"/>
                  </a:lnTo>
                  <a:lnTo>
                    <a:pt x="2131314" y="2683599"/>
                  </a:lnTo>
                  <a:close/>
                </a:path>
                <a:path w="10579735" h="3303270">
                  <a:moveTo>
                    <a:pt x="2182596" y="1647266"/>
                  </a:moveTo>
                  <a:lnTo>
                    <a:pt x="2177199" y="1640192"/>
                  </a:lnTo>
                  <a:lnTo>
                    <a:pt x="2172131" y="1639531"/>
                  </a:lnTo>
                  <a:lnTo>
                    <a:pt x="2168601" y="1642237"/>
                  </a:lnTo>
                  <a:lnTo>
                    <a:pt x="2165070" y="1644942"/>
                  </a:lnTo>
                  <a:lnTo>
                    <a:pt x="2164397" y="1649996"/>
                  </a:lnTo>
                  <a:lnTo>
                    <a:pt x="2169795" y="1657032"/>
                  </a:lnTo>
                  <a:lnTo>
                    <a:pt x="2174849" y="1657718"/>
                  </a:lnTo>
                  <a:lnTo>
                    <a:pt x="2181910" y="1652320"/>
                  </a:lnTo>
                  <a:lnTo>
                    <a:pt x="2182596" y="1647266"/>
                  </a:lnTo>
                  <a:close/>
                </a:path>
                <a:path w="10579735" h="3303270">
                  <a:moveTo>
                    <a:pt x="2200694" y="1224864"/>
                  </a:moveTo>
                  <a:lnTo>
                    <a:pt x="2195296" y="1217803"/>
                  </a:lnTo>
                  <a:lnTo>
                    <a:pt x="2190242" y="1217117"/>
                  </a:lnTo>
                  <a:lnTo>
                    <a:pt x="2186711" y="1219822"/>
                  </a:lnTo>
                  <a:lnTo>
                    <a:pt x="2183180" y="1222527"/>
                  </a:lnTo>
                  <a:lnTo>
                    <a:pt x="2182495" y="1227582"/>
                  </a:lnTo>
                  <a:lnTo>
                    <a:pt x="2187905" y="1234630"/>
                  </a:lnTo>
                  <a:lnTo>
                    <a:pt x="2192959" y="1235316"/>
                  </a:lnTo>
                  <a:lnTo>
                    <a:pt x="2200021" y="1229918"/>
                  </a:lnTo>
                  <a:lnTo>
                    <a:pt x="2200694" y="1224864"/>
                  </a:lnTo>
                  <a:close/>
                </a:path>
                <a:path w="10579735" h="3303270">
                  <a:moveTo>
                    <a:pt x="2522296" y="881494"/>
                  </a:moveTo>
                  <a:lnTo>
                    <a:pt x="2516898" y="874445"/>
                  </a:lnTo>
                  <a:lnTo>
                    <a:pt x="2511844" y="873760"/>
                  </a:lnTo>
                  <a:lnTo>
                    <a:pt x="2508313" y="876465"/>
                  </a:lnTo>
                  <a:lnTo>
                    <a:pt x="2504783" y="879170"/>
                  </a:lnTo>
                  <a:lnTo>
                    <a:pt x="2504109" y="884212"/>
                  </a:lnTo>
                  <a:lnTo>
                    <a:pt x="2509507" y="891286"/>
                  </a:lnTo>
                  <a:lnTo>
                    <a:pt x="2514562" y="891946"/>
                  </a:lnTo>
                  <a:lnTo>
                    <a:pt x="2521623" y="886561"/>
                  </a:lnTo>
                  <a:lnTo>
                    <a:pt x="2522296" y="881494"/>
                  </a:lnTo>
                  <a:close/>
                </a:path>
                <a:path w="10579735" h="3303270">
                  <a:moveTo>
                    <a:pt x="2557551" y="1589455"/>
                  </a:moveTo>
                  <a:lnTo>
                    <a:pt x="2557030" y="1580870"/>
                  </a:lnTo>
                  <a:lnTo>
                    <a:pt x="2553131" y="1572869"/>
                  </a:lnTo>
                  <a:lnTo>
                    <a:pt x="2546426" y="1567014"/>
                  </a:lnTo>
                  <a:lnTo>
                    <a:pt x="2538285" y="1564271"/>
                  </a:lnTo>
                  <a:lnTo>
                    <a:pt x="2529700" y="1564779"/>
                  </a:lnTo>
                  <a:lnTo>
                    <a:pt x="2521712" y="1568678"/>
                  </a:lnTo>
                  <a:lnTo>
                    <a:pt x="2515844" y="1575384"/>
                  </a:lnTo>
                  <a:lnTo>
                    <a:pt x="2513101" y="1583537"/>
                  </a:lnTo>
                  <a:lnTo>
                    <a:pt x="2513622" y="1592110"/>
                  </a:lnTo>
                  <a:lnTo>
                    <a:pt x="2517521" y="1600111"/>
                  </a:lnTo>
                  <a:lnTo>
                    <a:pt x="2524214" y="1605965"/>
                  </a:lnTo>
                  <a:lnTo>
                    <a:pt x="2532367" y="1608709"/>
                  </a:lnTo>
                  <a:lnTo>
                    <a:pt x="2540952" y="1608201"/>
                  </a:lnTo>
                  <a:lnTo>
                    <a:pt x="2548953" y="1604302"/>
                  </a:lnTo>
                  <a:lnTo>
                    <a:pt x="2554808" y="1597596"/>
                  </a:lnTo>
                  <a:lnTo>
                    <a:pt x="2557551" y="1589455"/>
                  </a:lnTo>
                  <a:close/>
                </a:path>
                <a:path w="10579735" h="3303270">
                  <a:moveTo>
                    <a:pt x="2827667" y="1281252"/>
                  </a:moveTo>
                  <a:lnTo>
                    <a:pt x="2822270" y="1274178"/>
                  </a:lnTo>
                  <a:lnTo>
                    <a:pt x="2817215" y="1273517"/>
                  </a:lnTo>
                  <a:lnTo>
                    <a:pt x="2813672" y="1276210"/>
                  </a:lnTo>
                  <a:lnTo>
                    <a:pt x="2810141" y="1278915"/>
                  </a:lnTo>
                  <a:lnTo>
                    <a:pt x="2809468" y="1283957"/>
                  </a:lnTo>
                  <a:lnTo>
                    <a:pt x="2814878" y="1291018"/>
                  </a:lnTo>
                  <a:lnTo>
                    <a:pt x="2819933" y="1291704"/>
                  </a:lnTo>
                  <a:lnTo>
                    <a:pt x="2826994" y="1286306"/>
                  </a:lnTo>
                  <a:lnTo>
                    <a:pt x="2827667" y="1281252"/>
                  </a:lnTo>
                  <a:close/>
                </a:path>
                <a:path w="10579735" h="3303270">
                  <a:moveTo>
                    <a:pt x="3101302" y="1217307"/>
                  </a:moveTo>
                  <a:lnTo>
                    <a:pt x="3097695" y="1213713"/>
                  </a:lnTo>
                  <a:lnTo>
                    <a:pt x="3088805" y="1213713"/>
                  </a:lnTo>
                  <a:lnTo>
                    <a:pt x="3085211" y="1217307"/>
                  </a:lnTo>
                  <a:lnTo>
                    <a:pt x="3085211" y="1221752"/>
                  </a:lnTo>
                  <a:lnTo>
                    <a:pt x="3085211" y="1226197"/>
                  </a:lnTo>
                  <a:lnTo>
                    <a:pt x="3088805" y="1229804"/>
                  </a:lnTo>
                  <a:lnTo>
                    <a:pt x="3097707" y="1229804"/>
                  </a:lnTo>
                  <a:lnTo>
                    <a:pt x="3101302" y="1226197"/>
                  </a:lnTo>
                  <a:lnTo>
                    <a:pt x="3101302" y="1217307"/>
                  </a:lnTo>
                  <a:close/>
                </a:path>
                <a:path w="10579735" h="3303270">
                  <a:moveTo>
                    <a:pt x="7970875" y="776706"/>
                  </a:moveTo>
                  <a:lnTo>
                    <a:pt x="7967256" y="773099"/>
                  </a:lnTo>
                  <a:lnTo>
                    <a:pt x="7958379" y="773099"/>
                  </a:lnTo>
                  <a:lnTo>
                    <a:pt x="7954772" y="776693"/>
                  </a:lnTo>
                  <a:lnTo>
                    <a:pt x="7954772" y="781151"/>
                  </a:lnTo>
                  <a:lnTo>
                    <a:pt x="7954772" y="785596"/>
                  </a:lnTo>
                  <a:lnTo>
                    <a:pt x="7958379" y="789203"/>
                  </a:lnTo>
                  <a:lnTo>
                    <a:pt x="7967269" y="789203"/>
                  </a:lnTo>
                  <a:lnTo>
                    <a:pt x="7970875" y="785596"/>
                  </a:lnTo>
                  <a:lnTo>
                    <a:pt x="7970875" y="776706"/>
                  </a:lnTo>
                  <a:close/>
                </a:path>
                <a:path w="10579735" h="3303270">
                  <a:moveTo>
                    <a:pt x="8334375" y="281711"/>
                  </a:moveTo>
                  <a:lnTo>
                    <a:pt x="8330768" y="278104"/>
                  </a:lnTo>
                  <a:lnTo>
                    <a:pt x="8321891" y="278104"/>
                  </a:lnTo>
                  <a:lnTo>
                    <a:pt x="8318284" y="281711"/>
                  </a:lnTo>
                  <a:lnTo>
                    <a:pt x="8318284" y="286156"/>
                  </a:lnTo>
                  <a:lnTo>
                    <a:pt x="8318284" y="290614"/>
                  </a:lnTo>
                  <a:lnTo>
                    <a:pt x="8321891" y="294220"/>
                  </a:lnTo>
                  <a:lnTo>
                    <a:pt x="8330768" y="294220"/>
                  </a:lnTo>
                  <a:lnTo>
                    <a:pt x="8334375" y="290601"/>
                  </a:lnTo>
                  <a:lnTo>
                    <a:pt x="8334375" y="281711"/>
                  </a:lnTo>
                  <a:close/>
                </a:path>
                <a:path w="10579735" h="3303270">
                  <a:moveTo>
                    <a:pt x="8381492" y="787501"/>
                  </a:moveTo>
                  <a:lnTo>
                    <a:pt x="8374100" y="780135"/>
                  </a:lnTo>
                  <a:lnTo>
                    <a:pt x="8355889" y="780135"/>
                  </a:lnTo>
                  <a:lnTo>
                    <a:pt x="8348523" y="787514"/>
                  </a:lnTo>
                  <a:lnTo>
                    <a:pt x="8348523" y="796620"/>
                  </a:lnTo>
                  <a:lnTo>
                    <a:pt x="8348523" y="805726"/>
                  </a:lnTo>
                  <a:lnTo>
                    <a:pt x="8355889" y="813104"/>
                  </a:lnTo>
                  <a:lnTo>
                    <a:pt x="8374113" y="813104"/>
                  </a:lnTo>
                  <a:lnTo>
                    <a:pt x="8381492" y="805713"/>
                  </a:lnTo>
                  <a:lnTo>
                    <a:pt x="8381492" y="787501"/>
                  </a:lnTo>
                  <a:close/>
                </a:path>
                <a:path w="10579735" h="3303270">
                  <a:moveTo>
                    <a:pt x="8803195" y="2611336"/>
                  </a:moveTo>
                  <a:lnTo>
                    <a:pt x="8799589" y="2607741"/>
                  </a:lnTo>
                  <a:lnTo>
                    <a:pt x="8790699" y="2607741"/>
                  </a:lnTo>
                  <a:lnTo>
                    <a:pt x="8787105" y="2611336"/>
                  </a:lnTo>
                  <a:lnTo>
                    <a:pt x="8787105" y="2620226"/>
                  </a:lnTo>
                  <a:lnTo>
                    <a:pt x="8790699" y="2623820"/>
                  </a:lnTo>
                  <a:lnTo>
                    <a:pt x="8799589" y="2623820"/>
                  </a:lnTo>
                  <a:lnTo>
                    <a:pt x="8803195" y="2620226"/>
                  </a:lnTo>
                  <a:lnTo>
                    <a:pt x="8803195" y="2615781"/>
                  </a:lnTo>
                  <a:lnTo>
                    <a:pt x="8803195" y="2611336"/>
                  </a:lnTo>
                  <a:close/>
                </a:path>
                <a:path w="10579735" h="3303270">
                  <a:moveTo>
                    <a:pt x="8889619" y="2346185"/>
                  </a:moveTo>
                  <a:lnTo>
                    <a:pt x="8886584" y="2337841"/>
                  </a:lnTo>
                  <a:lnTo>
                    <a:pt x="8881961" y="2335682"/>
                  </a:lnTo>
                  <a:lnTo>
                    <a:pt x="8873617" y="2338717"/>
                  </a:lnTo>
                  <a:lnTo>
                    <a:pt x="8871458" y="2343340"/>
                  </a:lnTo>
                  <a:lnTo>
                    <a:pt x="8872969" y="2347506"/>
                  </a:lnTo>
                  <a:lnTo>
                    <a:pt x="8874493" y="2351697"/>
                  </a:lnTo>
                  <a:lnTo>
                    <a:pt x="8879103" y="2353843"/>
                  </a:lnTo>
                  <a:lnTo>
                    <a:pt x="8887460" y="2350808"/>
                  </a:lnTo>
                  <a:lnTo>
                    <a:pt x="8889619" y="2346185"/>
                  </a:lnTo>
                  <a:close/>
                </a:path>
                <a:path w="10579735" h="3303270">
                  <a:moveTo>
                    <a:pt x="8919197" y="1544015"/>
                  </a:moveTo>
                  <a:lnTo>
                    <a:pt x="8915603" y="1540408"/>
                  </a:lnTo>
                  <a:lnTo>
                    <a:pt x="8906713" y="1540408"/>
                  </a:lnTo>
                  <a:lnTo>
                    <a:pt x="8903106" y="1544027"/>
                  </a:lnTo>
                  <a:lnTo>
                    <a:pt x="8903106" y="1548472"/>
                  </a:lnTo>
                  <a:lnTo>
                    <a:pt x="8903106" y="1552917"/>
                  </a:lnTo>
                  <a:lnTo>
                    <a:pt x="8906713" y="1556512"/>
                  </a:lnTo>
                  <a:lnTo>
                    <a:pt x="8915603" y="1556512"/>
                  </a:lnTo>
                  <a:lnTo>
                    <a:pt x="8919197" y="1552917"/>
                  </a:lnTo>
                  <a:lnTo>
                    <a:pt x="8919197" y="1544015"/>
                  </a:lnTo>
                  <a:close/>
                </a:path>
                <a:path w="10579735" h="3303270">
                  <a:moveTo>
                    <a:pt x="8921852" y="637806"/>
                  </a:moveTo>
                  <a:lnTo>
                    <a:pt x="8918245" y="634199"/>
                  </a:lnTo>
                  <a:lnTo>
                    <a:pt x="8909367" y="634199"/>
                  </a:lnTo>
                  <a:lnTo>
                    <a:pt x="8905761" y="637806"/>
                  </a:lnTo>
                  <a:lnTo>
                    <a:pt x="8905761" y="642264"/>
                  </a:lnTo>
                  <a:lnTo>
                    <a:pt x="8905761" y="646696"/>
                  </a:lnTo>
                  <a:lnTo>
                    <a:pt x="8909367" y="650303"/>
                  </a:lnTo>
                  <a:lnTo>
                    <a:pt x="8918245" y="650303"/>
                  </a:lnTo>
                  <a:lnTo>
                    <a:pt x="8921852" y="646696"/>
                  </a:lnTo>
                  <a:lnTo>
                    <a:pt x="8921852" y="637806"/>
                  </a:lnTo>
                  <a:close/>
                </a:path>
                <a:path w="10579735" h="3303270">
                  <a:moveTo>
                    <a:pt x="9141917" y="2914459"/>
                  </a:moveTo>
                  <a:lnTo>
                    <a:pt x="9138260" y="2910789"/>
                  </a:lnTo>
                  <a:lnTo>
                    <a:pt x="9129217" y="2910789"/>
                  </a:lnTo>
                  <a:lnTo>
                    <a:pt x="9125560" y="2914446"/>
                  </a:lnTo>
                  <a:lnTo>
                    <a:pt x="9125560" y="2918968"/>
                  </a:lnTo>
                  <a:lnTo>
                    <a:pt x="9125560" y="2923489"/>
                  </a:lnTo>
                  <a:lnTo>
                    <a:pt x="9129217" y="2927146"/>
                  </a:lnTo>
                  <a:lnTo>
                    <a:pt x="9138260" y="2927146"/>
                  </a:lnTo>
                  <a:lnTo>
                    <a:pt x="9141917" y="2923489"/>
                  </a:lnTo>
                  <a:lnTo>
                    <a:pt x="9141917" y="2914459"/>
                  </a:lnTo>
                  <a:close/>
                </a:path>
                <a:path w="10579735" h="3303270">
                  <a:moveTo>
                    <a:pt x="9146146" y="320713"/>
                  </a:moveTo>
                  <a:lnTo>
                    <a:pt x="9142539" y="317106"/>
                  </a:lnTo>
                  <a:lnTo>
                    <a:pt x="9133649" y="317106"/>
                  </a:lnTo>
                  <a:lnTo>
                    <a:pt x="9130043" y="320713"/>
                  </a:lnTo>
                  <a:lnTo>
                    <a:pt x="9130043" y="329603"/>
                  </a:lnTo>
                  <a:lnTo>
                    <a:pt x="9133649" y="333209"/>
                  </a:lnTo>
                  <a:lnTo>
                    <a:pt x="9142539" y="333209"/>
                  </a:lnTo>
                  <a:lnTo>
                    <a:pt x="9146146" y="329603"/>
                  </a:lnTo>
                  <a:lnTo>
                    <a:pt x="9146146" y="325158"/>
                  </a:lnTo>
                  <a:lnTo>
                    <a:pt x="9146146" y="320713"/>
                  </a:lnTo>
                  <a:close/>
                </a:path>
                <a:path w="10579735" h="3303270">
                  <a:moveTo>
                    <a:pt x="9215755" y="3594"/>
                  </a:moveTo>
                  <a:lnTo>
                    <a:pt x="9212161" y="0"/>
                  </a:lnTo>
                  <a:lnTo>
                    <a:pt x="9203258" y="0"/>
                  </a:lnTo>
                  <a:lnTo>
                    <a:pt x="9199664" y="3594"/>
                  </a:lnTo>
                  <a:lnTo>
                    <a:pt x="9199664" y="8051"/>
                  </a:lnTo>
                  <a:lnTo>
                    <a:pt x="9199664" y="12496"/>
                  </a:lnTo>
                  <a:lnTo>
                    <a:pt x="9203258" y="16103"/>
                  </a:lnTo>
                  <a:lnTo>
                    <a:pt x="9212148" y="16090"/>
                  </a:lnTo>
                  <a:lnTo>
                    <a:pt x="9215755" y="12496"/>
                  </a:lnTo>
                  <a:lnTo>
                    <a:pt x="9215755" y="3594"/>
                  </a:lnTo>
                  <a:close/>
                </a:path>
                <a:path w="10579735" h="3303270">
                  <a:moveTo>
                    <a:pt x="9571520" y="606856"/>
                  </a:moveTo>
                  <a:lnTo>
                    <a:pt x="9567913" y="603262"/>
                  </a:lnTo>
                  <a:lnTo>
                    <a:pt x="9559036" y="603262"/>
                  </a:lnTo>
                  <a:lnTo>
                    <a:pt x="9555429" y="606869"/>
                  </a:lnTo>
                  <a:lnTo>
                    <a:pt x="9555429" y="611314"/>
                  </a:lnTo>
                  <a:lnTo>
                    <a:pt x="9555429" y="615759"/>
                  </a:lnTo>
                  <a:lnTo>
                    <a:pt x="9559036" y="619353"/>
                  </a:lnTo>
                  <a:lnTo>
                    <a:pt x="9567913" y="619353"/>
                  </a:lnTo>
                  <a:lnTo>
                    <a:pt x="9571520" y="615759"/>
                  </a:lnTo>
                  <a:lnTo>
                    <a:pt x="9571520" y="606856"/>
                  </a:lnTo>
                  <a:close/>
                </a:path>
                <a:path w="10579735" h="3303270">
                  <a:moveTo>
                    <a:pt x="9739058" y="3276396"/>
                  </a:moveTo>
                  <a:lnTo>
                    <a:pt x="9735401" y="3272726"/>
                  </a:lnTo>
                  <a:lnTo>
                    <a:pt x="9726358" y="3272726"/>
                  </a:lnTo>
                  <a:lnTo>
                    <a:pt x="9722701" y="3276384"/>
                  </a:lnTo>
                  <a:lnTo>
                    <a:pt x="9722701" y="3280905"/>
                  </a:lnTo>
                  <a:lnTo>
                    <a:pt x="9722701" y="3285426"/>
                  </a:lnTo>
                  <a:lnTo>
                    <a:pt x="9726358" y="3289096"/>
                  </a:lnTo>
                  <a:lnTo>
                    <a:pt x="9735401" y="3289096"/>
                  </a:lnTo>
                  <a:lnTo>
                    <a:pt x="9739058" y="3285426"/>
                  </a:lnTo>
                  <a:lnTo>
                    <a:pt x="9739058" y="3276396"/>
                  </a:lnTo>
                  <a:close/>
                </a:path>
                <a:path w="10579735" h="3303270">
                  <a:moveTo>
                    <a:pt x="9790112" y="1327937"/>
                  </a:moveTo>
                  <a:lnTo>
                    <a:pt x="9786506" y="1324330"/>
                  </a:lnTo>
                  <a:lnTo>
                    <a:pt x="9777616" y="1324330"/>
                  </a:lnTo>
                  <a:lnTo>
                    <a:pt x="9774009" y="1327937"/>
                  </a:lnTo>
                  <a:lnTo>
                    <a:pt x="9774009" y="1332382"/>
                  </a:lnTo>
                  <a:lnTo>
                    <a:pt x="9774009" y="1336827"/>
                  </a:lnTo>
                  <a:lnTo>
                    <a:pt x="9777616" y="1340434"/>
                  </a:lnTo>
                  <a:lnTo>
                    <a:pt x="9786518" y="1340434"/>
                  </a:lnTo>
                  <a:lnTo>
                    <a:pt x="9790112" y="1336827"/>
                  </a:lnTo>
                  <a:lnTo>
                    <a:pt x="9790112" y="1327937"/>
                  </a:lnTo>
                  <a:close/>
                </a:path>
                <a:path w="10579735" h="3303270">
                  <a:moveTo>
                    <a:pt x="9880905" y="135089"/>
                  </a:moveTo>
                  <a:lnTo>
                    <a:pt x="9877298" y="131483"/>
                  </a:lnTo>
                  <a:lnTo>
                    <a:pt x="9868395" y="131483"/>
                  </a:lnTo>
                  <a:lnTo>
                    <a:pt x="9864788" y="135089"/>
                  </a:lnTo>
                  <a:lnTo>
                    <a:pt x="9864788" y="143979"/>
                  </a:lnTo>
                  <a:lnTo>
                    <a:pt x="9868395" y="147586"/>
                  </a:lnTo>
                  <a:lnTo>
                    <a:pt x="9877298" y="147586"/>
                  </a:lnTo>
                  <a:lnTo>
                    <a:pt x="9880905" y="143979"/>
                  </a:lnTo>
                  <a:lnTo>
                    <a:pt x="9880905" y="139534"/>
                  </a:lnTo>
                  <a:lnTo>
                    <a:pt x="9880905" y="135089"/>
                  </a:lnTo>
                  <a:close/>
                </a:path>
                <a:path w="10579735" h="3303270">
                  <a:moveTo>
                    <a:pt x="9912159" y="583349"/>
                  </a:moveTo>
                  <a:lnTo>
                    <a:pt x="9908553" y="579742"/>
                  </a:lnTo>
                  <a:lnTo>
                    <a:pt x="9899650" y="579742"/>
                  </a:lnTo>
                  <a:lnTo>
                    <a:pt x="9896043" y="583349"/>
                  </a:lnTo>
                  <a:lnTo>
                    <a:pt x="9896043" y="592251"/>
                  </a:lnTo>
                  <a:lnTo>
                    <a:pt x="9899650" y="595858"/>
                  </a:lnTo>
                  <a:lnTo>
                    <a:pt x="9908553" y="595858"/>
                  </a:lnTo>
                  <a:lnTo>
                    <a:pt x="9912159" y="592251"/>
                  </a:lnTo>
                  <a:lnTo>
                    <a:pt x="9912159" y="587794"/>
                  </a:lnTo>
                  <a:lnTo>
                    <a:pt x="9912159" y="583349"/>
                  </a:lnTo>
                  <a:close/>
                </a:path>
                <a:path w="10579735" h="3303270">
                  <a:moveTo>
                    <a:pt x="9967049" y="2954070"/>
                  </a:moveTo>
                  <a:lnTo>
                    <a:pt x="9963379" y="2950413"/>
                  </a:lnTo>
                  <a:lnTo>
                    <a:pt x="9954349" y="2950413"/>
                  </a:lnTo>
                  <a:lnTo>
                    <a:pt x="9950679" y="2954070"/>
                  </a:lnTo>
                  <a:lnTo>
                    <a:pt x="9950679" y="2963113"/>
                  </a:lnTo>
                  <a:lnTo>
                    <a:pt x="9954349" y="2966770"/>
                  </a:lnTo>
                  <a:lnTo>
                    <a:pt x="9963379" y="2966770"/>
                  </a:lnTo>
                  <a:lnTo>
                    <a:pt x="9967049" y="2963113"/>
                  </a:lnTo>
                  <a:lnTo>
                    <a:pt x="9967049" y="2958592"/>
                  </a:lnTo>
                  <a:lnTo>
                    <a:pt x="9967049" y="2954070"/>
                  </a:lnTo>
                  <a:close/>
                </a:path>
                <a:path w="10579735" h="3303270">
                  <a:moveTo>
                    <a:pt x="10037801" y="2631770"/>
                  </a:moveTo>
                  <a:lnTo>
                    <a:pt x="10034130" y="2628100"/>
                  </a:lnTo>
                  <a:lnTo>
                    <a:pt x="10025101" y="2628100"/>
                  </a:lnTo>
                  <a:lnTo>
                    <a:pt x="10021430" y="2631770"/>
                  </a:lnTo>
                  <a:lnTo>
                    <a:pt x="10021430" y="2636291"/>
                  </a:lnTo>
                  <a:lnTo>
                    <a:pt x="10021430" y="2640800"/>
                  </a:lnTo>
                  <a:lnTo>
                    <a:pt x="10025101" y="2644457"/>
                  </a:lnTo>
                  <a:lnTo>
                    <a:pt x="10034130" y="2644470"/>
                  </a:lnTo>
                  <a:lnTo>
                    <a:pt x="10037801" y="2640812"/>
                  </a:lnTo>
                  <a:lnTo>
                    <a:pt x="10037801" y="2631770"/>
                  </a:lnTo>
                  <a:close/>
                </a:path>
                <a:path w="10579735" h="3303270">
                  <a:moveTo>
                    <a:pt x="10231260" y="1142009"/>
                  </a:moveTo>
                  <a:lnTo>
                    <a:pt x="10227653" y="1138402"/>
                  </a:lnTo>
                  <a:lnTo>
                    <a:pt x="10218776" y="1138402"/>
                  </a:lnTo>
                  <a:lnTo>
                    <a:pt x="10215169" y="1142009"/>
                  </a:lnTo>
                  <a:lnTo>
                    <a:pt x="10215169" y="1146454"/>
                  </a:lnTo>
                  <a:lnTo>
                    <a:pt x="10215169" y="1150899"/>
                  </a:lnTo>
                  <a:lnTo>
                    <a:pt x="10218776" y="1154506"/>
                  </a:lnTo>
                  <a:lnTo>
                    <a:pt x="10227653" y="1154506"/>
                  </a:lnTo>
                  <a:lnTo>
                    <a:pt x="10231260" y="1150899"/>
                  </a:lnTo>
                  <a:lnTo>
                    <a:pt x="10231260" y="1142009"/>
                  </a:lnTo>
                  <a:close/>
                </a:path>
                <a:path w="10579735" h="3303270">
                  <a:moveTo>
                    <a:pt x="10254475" y="2170646"/>
                  </a:moveTo>
                  <a:lnTo>
                    <a:pt x="10250868" y="2167039"/>
                  </a:lnTo>
                  <a:lnTo>
                    <a:pt x="10241978" y="2167039"/>
                  </a:lnTo>
                  <a:lnTo>
                    <a:pt x="10238372" y="2170646"/>
                  </a:lnTo>
                  <a:lnTo>
                    <a:pt x="10238372" y="2179548"/>
                  </a:lnTo>
                  <a:lnTo>
                    <a:pt x="10241978" y="2183155"/>
                  </a:lnTo>
                  <a:lnTo>
                    <a:pt x="10250868" y="2183155"/>
                  </a:lnTo>
                  <a:lnTo>
                    <a:pt x="10254475" y="2179548"/>
                  </a:lnTo>
                  <a:lnTo>
                    <a:pt x="10254475" y="2175091"/>
                  </a:lnTo>
                  <a:lnTo>
                    <a:pt x="10254475" y="2170646"/>
                  </a:lnTo>
                  <a:close/>
                </a:path>
                <a:path w="10579735" h="3303270">
                  <a:moveTo>
                    <a:pt x="10399408" y="3244939"/>
                  </a:moveTo>
                  <a:lnTo>
                    <a:pt x="10395750" y="3241281"/>
                  </a:lnTo>
                  <a:lnTo>
                    <a:pt x="10386708" y="3241281"/>
                  </a:lnTo>
                  <a:lnTo>
                    <a:pt x="10383050" y="3244939"/>
                  </a:lnTo>
                  <a:lnTo>
                    <a:pt x="10383050" y="3249460"/>
                  </a:lnTo>
                  <a:lnTo>
                    <a:pt x="10383050" y="3253981"/>
                  </a:lnTo>
                  <a:lnTo>
                    <a:pt x="10386720" y="3257651"/>
                  </a:lnTo>
                  <a:lnTo>
                    <a:pt x="10395750" y="3257639"/>
                  </a:lnTo>
                  <a:lnTo>
                    <a:pt x="10399408" y="3253981"/>
                  </a:lnTo>
                  <a:lnTo>
                    <a:pt x="10399408" y="3244939"/>
                  </a:lnTo>
                  <a:close/>
                </a:path>
                <a:path w="10579735" h="3303270">
                  <a:moveTo>
                    <a:pt x="10415194" y="583679"/>
                  </a:moveTo>
                  <a:lnTo>
                    <a:pt x="10411587" y="580072"/>
                  </a:lnTo>
                  <a:lnTo>
                    <a:pt x="10402684" y="580072"/>
                  </a:lnTo>
                  <a:lnTo>
                    <a:pt x="10399090" y="583666"/>
                  </a:lnTo>
                  <a:lnTo>
                    <a:pt x="10399090" y="588111"/>
                  </a:lnTo>
                  <a:lnTo>
                    <a:pt x="10399090" y="592556"/>
                  </a:lnTo>
                  <a:lnTo>
                    <a:pt x="10402684" y="596163"/>
                  </a:lnTo>
                  <a:lnTo>
                    <a:pt x="10411587" y="596163"/>
                  </a:lnTo>
                  <a:lnTo>
                    <a:pt x="10415194" y="592556"/>
                  </a:lnTo>
                  <a:lnTo>
                    <a:pt x="10415194" y="583679"/>
                  </a:lnTo>
                  <a:close/>
                </a:path>
                <a:path w="10579735" h="3303270">
                  <a:moveTo>
                    <a:pt x="10447845" y="2951797"/>
                  </a:moveTo>
                  <a:lnTo>
                    <a:pt x="10444239" y="2948190"/>
                  </a:lnTo>
                  <a:lnTo>
                    <a:pt x="10435336" y="2948190"/>
                  </a:lnTo>
                  <a:lnTo>
                    <a:pt x="10431729" y="2951797"/>
                  </a:lnTo>
                  <a:lnTo>
                    <a:pt x="10431729" y="2960687"/>
                  </a:lnTo>
                  <a:lnTo>
                    <a:pt x="10435336" y="2964294"/>
                  </a:lnTo>
                  <a:lnTo>
                    <a:pt x="10444239" y="2964294"/>
                  </a:lnTo>
                  <a:lnTo>
                    <a:pt x="10447845" y="2960687"/>
                  </a:lnTo>
                  <a:lnTo>
                    <a:pt x="10447845" y="2956242"/>
                  </a:lnTo>
                  <a:lnTo>
                    <a:pt x="10447845" y="2951797"/>
                  </a:lnTo>
                  <a:close/>
                </a:path>
                <a:path w="10579735" h="3303270">
                  <a:moveTo>
                    <a:pt x="10498849" y="997712"/>
                  </a:moveTo>
                  <a:lnTo>
                    <a:pt x="10497083" y="988987"/>
                  </a:lnTo>
                  <a:lnTo>
                    <a:pt x="10492283" y="981862"/>
                  </a:lnTo>
                  <a:lnTo>
                    <a:pt x="10485158" y="977049"/>
                  </a:lnTo>
                  <a:lnTo>
                    <a:pt x="10476433" y="975296"/>
                  </a:lnTo>
                  <a:lnTo>
                    <a:pt x="10467708" y="977049"/>
                  </a:lnTo>
                  <a:lnTo>
                    <a:pt x="10460584" y="981862"/>
                  </a:lnTo>
                  <a:lnTo>
                    <a:pt x="10455770" y="988987"/>
                  </a:lnTo>
                  <a:lnTo>
                    <a:pt x="10454018" y="997712"/>
                  </a:lnTo>
                  <a:lnTo>
                    <a:pt x="10455770" y="1006436"/>
                  </a:lnTo>
                  <a:lnTo>
                    <a:pt x="10460584" y="1013561"/>
                  </a:lnTo>
                  <a:lnTo>
                    <a:pt x="10467708" y="1018362"/>
                  </a:lnTo>
                  <a:lnTo>
                    <a:pt x="10476433" y="1020127"/>
                  </a:lnTo>
                  <a:lnTo>
                    <a:pt x="10485158" y="1018362"/>
                  </a:lnTo>
                  <a:lnTo>
                    <a:pt x="10492283" y="1013561"/>
                  </a:lnTo>
                  <a:lnTo>
                    <a:pt x="10497083" y="1006436"/>
                  </a:lnTo>
                  <a:lnTo>
                    <a:pt x="10498849" y="997712"/>
                  </a:lnTo>
                  <a:close/>
                </a:path>
                <a:path w="10579735" h="3303270">
                  <a:moveTo>
                    <a:pt x="10540962" y="1389811"/>
                  </a:moveTo>
                  <a:lnTo>
                    <a:pt x="10537355" y="1386205"/>
                  </a:lnTo>
                  <a:lnTo>
                    <a:pt x="10528465" y="1386205"/>
                  </a:lnTo>
                  <a:lnTo>
                    <a:pt x="10524858" y="1389811"/>
                  </a:lnTo>
                  <a:lnTo>
                    <a:pt x="10524858" y="1398701"/>
                  </a:lnTo>
                  <a:lnTo>
                    <a:pt x="10528465" y="1402308"/>
                  </a:lnTo>
                  <a:lnTo>
                    <a:pt x="10537355" y="1402308"/>
                  </a:lnTo>
                  <a:lnTo>
                    <a:pt x="10540962" y="1398701"/>
                  </a:lnTo>
                  <a:lnTo>
                    <a:pt x="10540962" y="1394256"/>
                  </a:lnTo>
                  <a:lnTo>
                    <a:pt x="10540962" y="1389811"/>
                  </a:lnTo>
                  <a:close/>
                </a:path>
                <a:path w="10579735" h="3303270">
                  <a:moveTo>
                    <a:pt x="10579316" y="1923148"/>
                  </a:moveTo>
                  <a:lnTo>
                    <a:pt x="10575722" y="1919541"/>
                  </a:lnTo>
                  <a:lnTo>
                    <a:pt x="10566819" y="1919541"/>
                  </a:lnTo>
                  <a:lnTo>
                    <a:pt x="10563212" y="1923161"/>
                  </a:lnTo>
                  <a:lnTo>
                    <a:pt x="10563212" y="1927606"/>
                  </a:lnTo>
                  <a:lnTo>
                    <a:pt x="10563212" y="1932051"/>
                  </a:lnTo>
                  <a:lnTo>
                    <a:pt x="10566819" y="1935645"/>
                  </a:lnTo>
                  <a:lnTo>
                    <a:pt x="10575722" y="1935657"/>
                  </a:lnTo>
                  <a:lnTo>
                    <a:pt x="10579316" y="1932051"/>
                  </a:lnTo>
                  <a:lnTo>
                    <a:pt x="10579316" y="1923148"/>
                  </a:ln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28096" y="1003479"/>
              <a:ext cx="751205" cy="299720"/>
            </a:xfrm>
            <a:custGeom>
              <a:avLst/>
              <a:gdLst/>
              <a:ahLst/>
              <a:cxnLst/>
              <a:rect l="l" t="t" r="r" b="b"/>
              <a:pathLst>
                <a:path w="751204" h="299719">
                  <a:moveTo>
                    <a:pt x="286102" y="258896"/>
                  </a:moveTo>
                  <a:lnTo>
                    <a:pt x="160161" y="258896"/>
                  </a:lnTo>
                  <a:lnTo>
                    <a:pt x="206895" y="263237"/>
                  </a:lnTo>
                  <a:lnTo>
                    <a:pt x="262155" y="299497"/>
                  </a:lnTo>
                  <a:lnTo>
                    <a:pt x="265189" y="288699"/>
                  </a:lnTo>
                  <a:lnTo>
                    <a:pt x="279388" y="264234"/>
                  </a:lnTo>
                  <a:lnTo>
                    <a:pt x="286102" y="258896"/>
                  </a:lnTo>
                  <a:close/>
                </a:path>
                <a:path w="751204" h="299719">
                  <a:moveTo>
                    <a:pt x="256230" y="200135"/>
                  </a:moveTo>
                  <a:lnTo>
                    <a:pt x="18883" y="200135"/>
                  </a:lnTo>
                  <a:lnTo>
                    <a:pt x="60001" y="204217"/>
                  </a:lnTo>
                  <a:lnTo>
                    <a:pt x="100052" y="225628"/>
                  </a:lnTo>
                  <a:lnTo>
                    <a:pt x="115736" y="276321"/>
                  </a:lnTo>
                  <a:lnTo>
                    <a:pt x="127820" y="269063"/>
                  </a:lnTo>
                  <a:lnTo>
                    <a:pt x="160161" y="258896"/>
                  </a:lnTo>
                  <a:lnTo>
                    <a:pt x="286102" y="258896"/>
                  </a:lnTo>
                  <a:lnTo>
                    <a:pt x="312402" y="237991"/>
                  </a:lnTo>
                  <a:lnTo>
                    <a:pt x="371880" y="221863"/>
                  </a:lnTo>
                  <a:lnTo>
                    <a:pt x="425233" y="221863"/>
                  </a:lnTo>
                  <a:lnTo>
                    <a:pt x="430650" y="218422"/>
                  </a:lnTo>
                  <a:lnTo>
                    <a:pt x="431984" y="216230"/>
                  </a:lnTo>
                  <a:lnTo>
                    <a:pt x="342755" y="216230"/>
                  </a:lnTo>
                  <a:lnTo>
                    <a:pt x="294201" y="211602"/>
                  </a:lnTo>
                  <a:lnTo>
                    <a:pt x="256230" y="200135"/>
                  </a:lnTo>
                  <a:close/>
                </a:path>
                <a:path w="751204" h="299719">
                  <a:moveTo>
                    <a:pt x="425233" y="221863"/>
                  </a:moveTo>
                  <a:lnTo>
                    <a:pt x="371880" y="221863"/>
                  </a:lnTo>
                  <a:lnTo>
                    <a:pt x="374817" y="230381"/>
                  </a:lnTo>
                  <a:lnTo>
                    <a:pt x="388087" y="230680"/>
                  </a:lnTo>
                  <a:lnTo>
                    <a:pt x="391935" y="231994"/>
                  </a:lnTo>
                  <a:lnTo>
                    <a:pt x="404389" y="234622"/>
                  </a:lnTo>
                  <a:lnTo>
                    <a:pt x="411744" y="232763"/>
                  </a:lnTo>
                  <a:lnTo>
                    <a:pt x="417185" y="228199"/>
                  </a:lnTo>
                  <a:lnTo>
                    <a:pt x="423896" y="222713"/>
                  </a:lnTo>
                  <a:lnTo>
                    <a:pt x="425233" y="221863"/>
                  </a:lnTo>
                  <a:close/>
                </a:path>
                <a:path w="751204" h="299719">
                  <a:moveTo>
                    <a:pt x="375522" y="181318"/>
                  </a:moveTo>
                  <a:lnTo>
                    <a:pt x="363859" y="182517"/>
                  </a:lnTo>
                  <a:lnTo>
                    <a:pt x="354172" y="185809"/>
                  </a:lnTo>
                  <a:lnTo>
                    <a:pt x="349918" y="187783"/>
                  </a:lnTo>
                  <a:lnTo>
                    <a:pt x="351401" y="187783"/>
                  </a:lnTo>
                  <a:lnTo>
                    <a:pt x="354625" y="188031"/>
                  </a:lnTo>
                  <a:lnTo>
                    <a:pt x="353751" y="188031"/>
                  </a:lnTo>
                  <a:lnTo>
                    <a:pt x="358974" y="207596"/>
                  </a:lnTo>
                  <a:lnTo>
                    <a:pt x="359149" y="207596"/>
                  </a:lnTo>
                  <a:lnTo>
                    <a:pt x="368777" y="213086"/>
                  </a:lnTo>
                  <a:lnTo>
                    <a:pt x="370983" y="214387"/>
                  </a:lnTo>
                  <a:lnTo>
                    <a:pt x="370964" y="216230"/>
                  </a:lnTo>
                  <a:lnTo>
                    <a:pt x="431984" y="216230"/>
                  </a:lnTo>
                  <a:lnTo>
                    <a:pt x="435197" y="210949"/>
                  </a:lnTo>
                  <a:lnTo>
                    <a:pt x="435887" y="204217"/>
                  </a:lnTo>
                  <a:lnTo>
                    <a:pt x="435748" y="204217"/>
                  </a:lnTo>
                  <a:lnTo>
                    <a:pt x="457717" y="198132"/>
                  </a:lnTo>
                  <a:lnTo>
                    <a:pt x="435344" y="198132"/>
                  </a:lnTo>
                  <a:lnTo>
                    <a:pt x="435028" y="197157"/>
                  </a:lnTo>
                  <a:lnTo>
                    <a:pt x="434664" y="196373"/>
                  </a:lnTo>
                  <a:lnTo>
                    <a:pt x="434602" y="196239"/>
                  </a:lnTo>
                  <a:lnTo>
                    <a:pt x="434041" y="195379"/>
                  </a:lnTo>
                  <a:lnTo>
                    <a:pt x="435210" y="192434"/>
                  </a:lnTo>
                  <a:lnTo>
                    <a:pt x="388105" y="192434"/>
                  </a:lnTo>
                  <a:lnTo>
                    <a:pt x="388184" y="190083"/>
                  </a:lnTo>
                  <a:lnTo>
                    <a:pt x="387522" y="188031"/>
                  </a:lnTo>
                  <a:lnTo>
                    <a:pt x="387442" y="187783"/>
                  </a:lnTo>
                  <a:lnTo>
                    <a:pt x="385580" y="185809"/>
                  </a:lnTo>
                  <a:lnTo>
                    <a:pt x="382364" y="184337"/>
                  </a:lnTo>
                  <a:lnTo>
                    <a:pt x="375522" y="181318"/>
                  </a:lnTo>
                  <a:close/>
                </a:path>
                <a:path w="751204" h="299719">
                  <a:moveTo>
                    <a:pt x="586837" y="187314"/>
                  </a:moveTo>
                  <a:lnTo>
                    <a:pt x="496775" y="187314"/>
                  </a:lnTo>
                  <a:lnTo>
                    <a:pt x="539347" y="193311"/>
                  </a:lnTo>
                  <a:lnTo>
                    <a:pt x="564347" y="207596"/>
                  </a:lnTo>
                  <a:lnTo>
                    <a:pt x="572516" y="215596"/>
                  </a:lnTo>
                  <a:lnTo>
                    <a:pt x="586837" y="187314"/>
                  </a:lnTo>
                  <a:close/>
                </a:path>
                <a:path w="751204" h="299719">
                  <a:moveTo>
                    <a:pt x="163443" y="152296"/>
                  </a:moveTo>
                  <a:lnTo>
                    <a:pt x="115333" y="154278"/>
                  </a:lnTo>
                  <a:lnTo>
                    <a:pt x="58634" y="168423"/>
                  </a:lnTo>
                  <a:lnTo>
                    <a:pt x="0" y="201430"/>
                  </a:lnTo>
                  <a:lnTo>
                    <a:pt x="18883" y="200135"/>
                  </a:lnTo>
                  <a:lnTo>
                    <a:pt x="256230" y="200135"/>
                  </a:lnTo>
                  <a:lnTo>
                    <a:pt x="243770" y="196373"/>
                  </a:lnTo>
                  <a:lnTo>
                    <a:pt x="209930" y="164696"/>
                  </a:lnTo>
                  <a:lnTo>
                    <a:pt x="207465" y="158340"/>
                  </a:lnTo>
                  <a:lnTo>
                    <a:pt x="207352" y="158050"/>
                  </a:lnTo>
                  <a:lnTo>
                    <a:pt x="203375" y="156996"/>
                  </a:lnTo>
                  <a:lnTo>
                    <a:pt x="196308" y="155779"/>
                  </a:lnTo>
                  <a:lnTo>
                    <a:pt x="163443" y="152296"/>
                  </a:lnTo>
                  <a:close/>
                </a:path>
                <a:path w="751204" h="299719">
                  <a:moveTo>
                    <a:pt x="751018" y="0"/>
                  </a:moveTo>
                  <a:lnTo>
                    <a:pt x="683724" y="575"/>
                  </a:lnTo>
                  <a:lnTo>
                    <a:pt x="627506" y="16548"/>
                  </a:lnTo>
                  <a:lnTo>
                    <a:pt x="584799" y="38792"/>
                  </a:lnTo>
                  <a:lnTo>
                    <a:pt x="552510" y="62762"/>
                  </a:lnTo>
                  <a:lnTo>
                    <a:pt x="549601" y="65652"/>
                  </a:lnTo>
                  <a:lnTo>
                    <a:pt x="550674" y="72702"/>
                  </a:lnTo>
                  <a:lnTo>
                    <a:pt x="535831" y="118899"/>
                  </a:lnTo>
                  <a:lnTo>
                    <a:pt x="497270" y="158340"/>
                  </a:lnTo>
                  <a:lnTo>
                    <a:pt x="456542" y="186339"/>
                  </a:lnTo>
                  <a:lnTo>
                    <a:pt x="435344" y="198132"/>
                  </a:lnTo>
                  <a:lnTo>
                    <a:pt x="457717" y="198132"/>
                  </a:lnTo>
                  <a:lnTo>
                    <a:pt x="496775" y="187314"/>
                  </a:lnTo>
                  <a:lnTo>
                    <a:pt x="586837" y="187314"/>
                  </a:lnTo>
                  <a:lnTo>
                    <a:pt x="602373" y="156635"/>
                  </a:lnTo>
                  <a:lnTo>
                    <a:pt x="640736" y="129598"/>
                  </a:lnTo>
                  <a:lnTo>
                    <a:pt x="673844" y="122306"/>
                  </a:lnTo>
                  <a:lnTo>
                    <a:pt x="687876" y="122306"/>
                  </a:lnTo>
                  <a:lnTo>
                    <a:pt x="676301" y="70813"/>
                  </a:lnTo>
                  <a:lnTo>
                    <a:pt x="700373" y="32299"/>
                  </a:lnTo>
                  <a:lnTo>
                    <a:pt x="733997" y="8281"/>
                  </a:lnTo>
                  <a:lnTo>
                    <a:pt x="751018" y="0"/>
                  </a:lnTo>
                  <a:close/>
                </a:path>
                <a:path w="751204" h="299719">
                  <a:moveTo>
                    <a:pt x="433990" y="161643"/>
                  </a:moveTo>
                  <a:lnTo>
                    <a:pt x="404665" y="184337"/>
                  </a:lnTo>
                  <a:lnTo>
                    <a:pt x="405328" y="186339"/>
                  </a:lnTo>
                  <a:lnTo>
                    <a:pt x="406505" y="188031"/>
                  </a:lnTo>
                  <a:lnTo>
                    <a:pt x="400157" y="188592"/>
                  </a:lnTo>
                  <a:lnTo>
                    <a:pt x="393711" y="190083"/>
                  </a:lnTo>
                  <a:lnTo>
                    <a:pt x="388105" y="192434"/>
                  </a:lnTo>
                  <a:lnTo>
                    <a:pt x="435210" y="192434"/>
                  </a:lnTo>
                  <a:lnTo>
                    <a:pt x="439146" y="182517"/>
                  </a:lnTo>
                  <a:lnTo>
                    <a:pt x="438888" y="181861"/>
                  </a:lnTo>
                  <a:lnTo>
                    <a:pt x="431316" y="164080"/>
                  </a:lnTo>
                  <a:lnTo>
                    <a:pt x="433990" y="161643"/>
                  </a:lnTo>
                  <a:close/>
                </a:path>
                <a:path w="751204" h="299719">
                  <a:moveTo>
                    <a:pt x="687876" y="122306"/>
                  </a:moveTo>
                  <a:lnTo>
                    <a:pt x="673844" y="122306"/>
                  </a:lnTo>
                  <a:lnTo>
                    <a:pt x="687938" y="122582"/>
                  </a:lnTo>
                  <a:lnTo>
                    <a:pt x="687876" y="122306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448548" y="1778644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4744" y="20497"/>
                  </a:moveTo>
                  <a:lnTo>
                    <a:pt x="9829" y="12598"/>
                  </a:lnTo>
                  <a:lnTo>
                    <a:pt x="0" y="16014"/>
                  </a:lnTo>
                  <a:lnTo>
                    <a:pt x="927" y="25323"/>
                  </a:lnTo>
                  <a:lnTo>
                    <a:pt x="14744" y="20497"/>
                  </a:lnTo>
                  <a:close/>
                </a:path>
                <a:path w="51434" h="25400">
                  <a:moveTo>
                    <a:pt x="51117" y="7416"/>
                  </a:moveTo>
                  <a:lnTo>
                    <a:pt x="45402" y="0"/>
                  </a:lnTo>
                  <a:lnTo>
                    <a:pt x="35915" y="4254"/>
                  </a:lnTo>
                  <a:lnTo>
                    <a:pt x="37706" y="13169"/>
                  </a:lnTo>
                  <a:lnTo>
                    <a:pt x="37744" y="13385"/>
                  </a:lnTo>
                  <a:lnTo>
                    <a:pt x="38214" y="13169"/>
                  </a:lnTo>
                  <a:lnTo>
                    <a:pt x="51117" y="7416"/>
                  </a:lnTo>
                  <a:close/>
                </a:path>
              </a:pathLst>
            </a:custGeom>
            <a:solidFill>
              <a:srgbClr val="90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141002" y="2015630"/>
              <a:ext cx="551180" cy="390525"/>
            </a:xfrm>
            <a:custGeom>
              <a:avLst/>
              <a:gdLst/>
              <a:ahLst/>
              <a:cxnLst/>
              <a:rect l="l" t="t" r="r" b="b"/>
              <a:pathLst>
                <a:path w="551179" h="390525">
                  <a:moveTo>
                    <a:pt x="550806" y="0"/>
                  </a:moveTo>
                  <a:lnTo>
                    <a:pt x="537535" y="12836"/>
                  </a:lnTo>
                  <a:lnTo>
                    <a:pt x="516492" y="40219"/>
                  </a:lnTo>
                  <a:lnTo>
                    <a:pt x="512319" y="46449"/>
                  </a:lnTo>
                  <a:lnTo>
                    <a:pt x="510256" y="50212"/>
                  </a:lnTo>
                  <a:lnTo>
                    <a:pt x="513435" y="56951"/>
                  </a:lnTo>
                  <a:lnTo>
                    <a:pt x="512305" y="107654"/>
                  </a:lnTo>
                  <a:lnTo>
                    <a:pt x="485401" y="158644"/>
                  </a:lnTo>
                  <a:lnTo>
                    <a:pt x="452951" y="198782"/>
                  </a:lnTo>
                  <a:lnTo>
                    <a:pt x="435185" y="216932"/>
                  </a:lnTo>
                  <a:lnTo>
                    <a:pt x="433882" y="215250"/>
                  </a:lnTo>
                  <a:lnTo>
                    <a:pt x="433062" y="214563"/>
                  </a:lnTo>
                  <a:lnTo>
                    <a:pt x="434347" y="200131"/>
                  </a:lnTo>
                  <a:lnTo>
                    <a:pt x="421026" y="184009"/>
                  </a:lnTo>
                  <a:lnTo>
                    <a:pt x="422982" y="180774"/>
                  </a:lnTo>
                  <a:lnTo>
                    <a:pt x="418931" y="183075"/>
                  </a:lnTo>
                  <a:lnTo>
                    <a:pt x="410251" y="189321"/>
                  </a:lnTo>
                  <a:lnTo>
                    <a:pt x="402152" y="198521"/>
                  </a:lnTo>
                  <a:lnTo>
                    <a:pt x="399844" y="209685"/>
                  </a:lnTo>
                  <a:lnTo>
                    <a:pt x="400348" y="212234"/>
                  </a:lnTo>
                  <a:lnTo>
                    <a:pt x="401601" y="214048"/>
                  </a:lnTo>
                  <a:lnTo>
                    <a:pt x="403279" y="215391"/>
                  </a:lnTo>
                  <a:lnTo>
                    <a:pt x="397090" y="217850"/>
                  </a:lnTo>
                  <a:lnTo>
                    <a:pt x="391068" y="221255"/>
                  </a:lnTo>
                  <a:lnTo>
                    <a:pt x="386165" y="225269"/>
                  </a:lnTo>
                  <a:lnTo>
                    <a:pt x="385537" y="222883"/>
                  </a:lnTo>
                  <a:lnTo>
                    <a:pt x="384120" y="220805"/>
                  </a:lnTo>
                  <a:lnTo>
                    <a:pt x="381563" y="219326"/>
                  </a:lnTo>
                  <a:lnTo>
                    <a:pt x="370258" y="217886"/>
                  </a:lnTo>
                  <a:lnTo>
                    <a:pt x="358928" y="222559"/>
                  </a:lnTo>
                  <a:lnTo>
                    <a:pt x="350201" y="228741"/>
                  </a:lnTo>
                  <a:lnTo>
                    <a:pt x="346708" y="231825"/>
                  </a:lnTo>
                  <a:lnTo>
                    <a:pt x="350401" y="231026"/>
                  </a:lnTo>
                  <a:lnTo>
                    <a:pt x="361417" y="249036"/>
                  </a:lnTo>
                  <a:lnTo>
                    <a:pt x="375551" y="252374"/>
                  </a:lnTo>
                  <a:lnTo>
                    <a:pt x="376045" y="254102"/>
                  </a:lnTo>
                  <a:lnTo>
                    <a:pt x="347818" y="262621"/>
                  </a:lnTo>
                  <a:lnTo>
                    <a:pt x="297795" y="272425"/>
                  </a:lnTo>
                  <a:lnTo>
                    <a:pt x="242738" y="272166"/>
                  </a:lnTo>
                  <a:lnTo>
                    <a:pt x="199411" y="250494"/>
                  </a:lnTo>
                  <a:lnTo>
                    <a:pt x="194853" y="244601"/>
                  </a:lnTo>
                  <a:lnTo>
                    <a:pt x="190558" y="244727"/>
                  </a:lnTo>
                  <a:lnTo>
                    <a:pt x="149143" y="251893"/>
                  </a:lnTo>
                  <a:lnTo>
                    <a:pt x="101532" y="268188"/>
                  </a:lnTo>
                  <a:lnTo>
                    <a:pt x="48932" y="299228"/>
                  </a:lnTo>
                  <a:lnTo>
                    <a:pt x="0" y="349750"/>
                  </a:lnTo>
                  <a:lnTo>
                    <a:pt x="18534" y="342834"/>
                  </a:lnTo>
                  <a:lnTo>
                    <a:pt x="60943" y="334692"/>
                  </a:lnTo>
                  <a:lnTo>
                    <a:pt x="107439" y="344230"/>
                  </a:lnTo>
                  <a:lnTo>
                    <a:pt x="138233" y="390358"/>
                  </a:lnTo>
                  <a:lnTo>
                    <a:pt x="148180" y="379491"/>
                  </a:lnTo>
                  <a:lnTo>
                    <a:pt x="177559" y="359686"/>
                  </a:lnTo>
                  <a:lnTo>
                    <a:pt x="225669" y="350136"/>
                  </a:lnTo>
                  <a:lnTo>
                    <a:pt x="291815" y="370033"/>
                  </a:lnTo>
                  <a:lnTo>
                    <a:pt x="291642" y="358311"/>
                  </a:lnTo>
                  <a:lnTo>
                    <a:pt x="298590" y="329574"/>
                  </a:lnTo>
                  <a:lnTo>
                    <a:pt x="323858" y="293459"/>
                  </a:lnTo>
                  <a:lnTo>
                    <a:pt x="378647" y="259606"/>
                  </a:lnTo>
                  <a:lnTo>
                    <a:pt x="383978" y="263467"/>
                  </a:lnTo>
                  <a:lnTo>
                    <a:pt x="390669" y="264504"/>
                  </a:lnTo>
                  <a:lnTo>
                    <a:pt x="415017" y="262706"/>
                  </a:lnTo>
                  <a:lnTo>
                    <a:pt x="421836" y="258656"/>
                  </a:lnTo>
                  <a:lnTo>
                    <a:pt x="431024" y="244980"/>
                  </a:lnTo>
                  <a:lnTo>
                    <a:pt x="436504" y="238668"/>
                  </a:lnTo>
                  <a:lnTo>
                    <a:pt x="438851" y="229834"/>
                  </a:lnTo>
                  <a:lnTo>
                    <a:pt x="437532" y="222836"/>
                  </a:lnTo>
                  <a:lnTo>
                    <a:pt x="493516" y="187834"/>
                  </a:lnTo>
                  <a:lnTo>
                    <a:pt x="537955" y="181180"/>
                  </a:lnTo>
                  <a:lnTo>
                    <a:pt x="550806" y="184196"/>
                  </a:lnTo>
                  <a:lnTo>
                    <a:pt x="550806" y="0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760674" y="2183559"/>
              <a:ext cx="48895" cy="38735"/>
            </a:xfrm>
            <a:custGeom>
              <a:avLst/>
              <a:gdLst/>
              <a:ahLst/>
              <a:cxnLst/>
              <a:rect l="l" t="t" r="r" b="b"/>
              <a:pathLst>
                <a:path w="48895" h="38735">
                  <a:moveTo>
                    <a:pt x="16256" y="29667"/>
                  </a:moveTo>
                  <a:lnTo>
                    <a:pt x="9017" y="23190"/>
                  </a:lnTo>
                  <a:lnTo>
                    <a:pt x="0" y="29667"/>
                  </a:lnTo>
                  <a:lnTo>
                    <a:pt x="228" y="29667"/>
                  </a:lnTo>
                  <a:lnTo>
                    <a:pt x="3873" y="38595"/>
                  </a:lnTo>
                  <a:lnTo>
                    <a:pt x="16256" y="29667"/>
                  </a:lnTo>
                  <a:close/>
                </a:path>
                <a:path w="48895" h="38735">
                  <a:moveTo>
                    <a:pt x="48844" y="5727"/>
                  </a:moveTo>
                  <a:lnTo>
                    <a:pt x="40919" y="0"/>
                  </a:lnTo>
                  <a:lnTo>
                    <a:pt x="32664" y="7073"/>
                  </a:lnTo>
                  <a:lnTo>
                    <a:pt x="37211" y="15684"/>
                  </a:lnTo>
                  <a:lnTo>
                    <a:pt x="37503" y="15417"/>
                  </a:lnTo>
                  <a:lnTo>
                    <a:pt x="48844" y="5727"/>
                  </a:lnTo>
                  <a:close/>
                </a:path>
              </a:pathLst>
            </a:custGeom>
            <a:solidFill>
              <a:srgbClr val="902E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5655" y="349812"/>
              <a:ext cx="134471" cy="9251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113420" y="995159"/>
              <a:ext cx="274955" cy="191135"/>
            </a:xfrm>
            <a:custGeom>
              <a:avLst/>
              <a:gdLst/>
              <a:ahLst/>
              <a:cxnLst/>
              <a:rect l="l" t="t" r="r" b="b"/>
              <a:pathLst>
                <a:path w="274954" h="191134">
                  <a:moveTo>
                    <a:pt x="230437" y="173666"/>
                  </a:moveTo>
                  <a:lnTo>
                    <a:pt x="183968" y="173666"/>
                  </a:lnTo>
                  <a:lnTo>
                    <a:pt x="203164" y="177898"/>
                  </a:lnTo>
                  <a:lnTo>
                    <a:pt x="214770" y="186081"/>
                  </a:lnTo>
                  <a:lnTo>
                    <a:pt x="218664" y="190519"/>
                  </a:lnTo>
                  <a:lnTo>
                    <a:pt x="230437" y="173666"/>
                  </a:lnTo>
                  <a:close/>
                </a:path>
                <a:path w="274954" h="191134">
                  <a:moveTo>
                    <a:pt x="129812" y="135666"/>
                  </a:moveTo>
                  <a:lnTo>
                    <a:pt x="122354" y="135666"/>
                  </a:lnTo>
                  <a:lnTo>
                    <a:pt x="144655" y="149671"/>
                  </a:lnTo>
                  <a:lnTo>
                    <a:pt x="154823" y="164532"/>
                  </a:lnTo>
                  <a:lnTo>
                    <a:pt x="157465" y="176297"/>
                  </a:lnTo>
                  <a:lnTo>
                    <a:pt x="157409" y="177898"/>
                  </a:lnTo>
                  <a:lnTo>
                    <a:pt x="157298" y="181082"/>
                  </a:lnTo>
                  <a:lnTo>
                    <a:pt x="183968" y="173666"/>
                  </a:lnTo>
                  <a:lnTo>
                    <a:pt x="230437" y="173666"/>
                  </a:lnTo>
                  <a:lnTo>
                    <a:pt x="231395" y="172295"/>
                  </a:lnTo>
                  <a:lnTo>
                    <a:pt x="250108" y="168865"/>
                  </a:lnTo>
                  <a:lnTo>
                    <a:pt x="268321" y="168865"/>
                  </a:lnTo>
                  <a:lnTo>
                    <a:pt x="255221" y="154758"/>
                  </a:lnTo>
                  <a:lnTo>
                    <a:pt x="235273" y="142417"/>
                  </a:lnTo>
                  <a:lnTo>
                    <a:pt x="176854" y="142417"/>
                  </a:lnTo>
                  <a:lnTo>
                    <a:pt x="153764" y="141627"/>
                  </a:lnTo>
                  <a:lnTo>
                    <a:pt x="133618" y="136942"/>
                  </a:lnTo>
                  <a:lnTo>
                    <a:pt x="129812" y="135666"/>
                  </a:lnTo>
                  <a:close/>
                </a:path>
                <a:path w="274954" h="191134">
                  <a:moveTo>
                    <a:pt x="268321" y="168865"/>
                  </a:moveTo>
                  <a:lnTo>
                    <a:pt x="250108" y="168865"/>
                  </a:lnTo>
                  <a:lnTo>
                    <a:pt x="267034" y="172486"/>
                  </a:lnTo>
                  <a:lnTo>
                    <a:pt x="274402" y="175413"/>
                  </a:lnTo>
                  <a:lnTo>
                    <a:pt x="268321" y="168865"/>
                  </a:lnTo>
                  <a:close/>
                </a:path>
                <a:path w="274954" h="191134">
                  <a:moveTo>
                    <a:pt x="198928" y="131730"/>
                  </a:moveTo>
                  <a:lnTo>
                    <a:pt x="197142" y="131730"/>
                  </a:lnTo>
                  <a:lnTo>
                    <a:pt x="195336" y="133963"/>
                  </a:lnTo>
                  <a:lnTo>
                    <a:pt x="176854" y="142417"/>
                  </a:lnTo>
                  <a:lnTo>
                    <a:pt x="235273" y="142417"/>
                  </a:lnTo>
                  <a:lnTo>
                    <a:pt x="234404" y="141879"/>
                  </a:lnTo>
                  <a:lnTo>
                    <a:pt x="215463" y="134951"/>
                  </a:lnTo>
                  <a:lnTo>
                    <a:pt x="201909" y="132148"/>
                  </a:lnTo>
                  <a:lnTo>
                    <a:pt x="198928" y="131730"/>
                  </a:lnTo>
                  <a:close/>
                </a:path>
                <a:path w="274954" h="191134">
                  <a:moveTo>
                    <a:pt x="87667" y="104148"/>
                  </a:moveTo>
                  <a:lnTo>
                    <a:pt x="59467" y="104148"/>
                  </a:lnTo>
                  <a:lnTo>
                    <a:pt x="76908" y="106948"/>
                  </a:lnTo>
                  <a:lnTo>
                    <a:pt x="98694" y="120790"/>
                  </a:lnTo>
                  <a:lnTo>
                    <a:pt x="96890" y="124106"/>
                  </a:lnTo>
                  <a:lnTo>
                    <a:pt x="100548" y="128292"/>
                  </a:lnTo>
                  <a:lnTo>
                    <a:pt x="105034" y="138539"/>
                  </a:lnTo>
                  <a:lnTo>
                    <a:pt x="107755" y="135666"/>
                  </a:lnTo>
                  <a:lnTo>
                    <a:pt x="129812" y="135666"/>
                  </a:lnTo>
                  <a:lnTo>
                    <a:pt x="123969" y="133708"/>
                  </a:lnTo>
                  <a:lnTo>
                    <a:pt x="124178" y="133329"/>
                  </a:lnTo>
                  <a:lnTo>
                    <a:pt x="124348" y="132944"/>
                  </a:lnTo>
                  <a:lnTo>
                    <a:pt x="124456" y="132530"/>
                  </a:lnTo>
                  <a:lnTo>
                    <a:pt x="129884" y="130467"/>
                  </a:lnTo>
                  <a:lnTo>
                    <a:pt x="133309" y="122994"/>
                  </a:lnTo>
                  <a:lnTo>
                    <a:pt x="133372" y="122857"/>
                  </a:lnTo>
                  <a:lnTo>
                    <a:pt x="134699" y="122857"/>
                  </a:lnTo>
                  <a:lnTo>
                    <a:pt x="133517" y="121950"/>
                  </a:lnTo>
                  <a:lnTo>
                    <a:pt x="118944" y="121950"/>
                  </a:lnTo>
                  <a:lnTo>
                    <a:pt x="116978" y="120145"/>
                  </a:lnTo>
                  <a:lnTo>
                    <a:pt x="115169" y="118897"/>
                  </a:lnTo>
                  <a:lnTo>
                    <a:pt x="100227" y="118897"/>
                  </a:lnTo>
                  <a:lnTo>
                    <a:pt x="92223" y="110206"/>
                  </a:lnTo>
                  <a:lnTo>
                    <a:pt x="87667" y="104148"/>
                  </a:lnTo>
                  <a:close/>
                </a:path>
                <a:path w="274954" h="191134">
                  <a:moveTo>
                    <a:pt x="122152" y="135666"/>
                  </a:moveTo>
                  <a:lnTo>
                    <a:pt x="107755" y="135666"/>
                  </a:lnTo>
                  <a:lnTo>
                    <a:pt x="116352" y="137991"/>
                  </a:lnTo>
                  <a:lnTo>
                    <a:pt x="119955" y="137297"/>
                  </a:lnTo>
                  <a:lnTo>
                    <a:pt x="122152" y="135666"/>
                  </a:lnTo>
                  <a:close/>
                </a:path>
                <a:path w="274954" h="191134">
                  <a:moveTo>
                    <a:pt x="134699" y="122857"/>
                  </a:moveTo>
                  <a:lnTo>
                    <a:pt x="133372" y="122857"/>
                  </a:lnTo>
                  <a:lnTo>
                    <a:pt x="134877" y="122994"/>
                  </a:lnTo>
                  <a:lnTo>
                    <a:pt x="134699" y="122857"/>
                  </a:lnTo>
                  <a:close/>
                </a:path>
                <a:path w="274954" h="191134">
                  <a:moveTo>
                    <a:pt x="125553" y="115840"/>
                  </a:moveTo>
                  <a:lnTo>
                    <a:pt x="119578" y="120329"/>
                  </a:lnTo>
                  <a:lnTo>
                    <a:pt x="119142" y="121111"/>
                  </a:lnTo>
                  <a:lnTo>
                    <a:pt x="118944" y="121950"/>
                  </a:lnTo>
                  <a:lnTo>
                    <a:pt x="133517" y="121950"/>
                  </a:lnTo>
                  <a:lnTo>
                    <a:pt x="125553" y="115840"/>
                  </a:lnTo>
                  <a:close/>
                </a:path>
                <a:path w="274954" h="191134">
                  <a:moveTo>
                    <a:pt x="103129" y="104414"/>
                  </a:moveTo>
                  <a:lnTo>
                    <a:pt x="104058" y="105605"/>
                  </a:lnTo>
                  <a:lnTo>
                    <a:pt x="99496" y="112737"/>
                  </a:lnTo>
                  <a:lnTo>
                    <a:pt x="100760" y="118410"/>
                  </a:lnTo>
                  <a:lnTo>
                    <a:pt x="100227" y="118897"/>
                  </a:lnTo>
                  <a:lnTo>
                    <a:pt x="115169" y="118897"/>
                  </a:lnTo>
                  <a:lnTo>
                    <a:pt x="114700" y="118573"/>
                  </a:lnTo>
                  <a:lnTo>
                    <a:pt x="112388" y="117500"/>
                  </a:lnTo>
                  <a:lnTo>
                    <a:pt x="113140" y="116859"/>
                  </a:lnTo>
                  <a:lnTo>
                    <a:pt x="113644" y="115981"/>
                  </a:lnTo>
                  <a:lnTo>
                    <a:pt x="114071" y="110206"/>
                  </a:lnTo>
                  <a:lnTo>
                    <a:pt x="114176" y="108778"/>
                  </a:lnTo>
                  <a:lnTo>
                    <a:pt x="114206" y="108377"/>
                  </a:lnTo>
                  <a:lnTo>
                    <a:pt x="103129" y="104414"/>
                  </a:lnTo>
                  <a:close/>
                </a:path>
                <a:path w="274954" h="191134">
                  <a:moveTo>
                    <a:pt x="0" y="0"/>
                  </a:moveTo>
                  <a:lnTo>
                    <a:pt x="5733" y="5474"/>
                  </a:lnTo>
                  <a:lnTo>
                    <a:pt x="16081" y="19343"/>
                  </a:lnTo>
                  <a:lnTo>
                    <a:pt x="20769" y="37777"/>
                  </a:lnTo>
                  <a:lnTo>
                    <a:pt x="9518" y="56944"/>
                  </a:lnTo>
                  <a:lnTo>
                    <a:pt x="15176" y="58633"/>
                  </a:lnTo>
                  <a:lnTo>
                    <a:pt x="27453" y="65767"/>
                  </a:lnTo>
                  <a:lnTo>
                    <a:pt x="39307" y="81448"/>
                  </a:lnTo>
                  <a:lnTo>
                    <a:pt x="43628" y="108377"/>
                  </a:lnTo>
                  <a:lnTo>
                    <a:pt x="43693" y="108778"/>
                  </a:lnTo>
                  <a:lnTo>
                    <a:pt x="47889" y="106666"/>
                  </a:lnTo>
                  <a:lnTo>
                    <a:pt x="59467" y="104148"/>
                  </a:lnTo>
                  <a:lnTo>
                    <a:pt x="87667" y="104148"/>
                  </a:lnTo>
                  <a:lnTo>
                    <a:pt x="79943" y="93878"/>
                  </a:lnTo>
                  <a:lnTo>
                    <a:pt x="70411" y="73976"/>
                  </a:lnTo>
                  <a:lnTo>
                    <a:pt x="70513" y="65767"/>
                  </a:lnTo>
                  <a:lnTo>
                    <a:pt x="70624" y="56944"/>
                  </a:lnTo>
                  <a:lnTo>
                    <a:pt x="70653" y="54565"/>
                  </a:lnTo>
                  <a:lnTo>
                    <a:pt x="71978" y="51890"/>
                  </a:lnTo>
                  <a:lnTo>
                    <a:pt x="71179" y="50360"/>
                  </a:lnTo>
                  <a:lnTo>
                    <a:pt x="69559" y="47837"/>
                  </a:lnTo>
                  <a:lnTo>
                    <a:pt x="61356" y="36687"/>
                  </a:lnTo>
                  <a:lnTo>
                    <a:pt x="47157" y="22364"/>
                  </a:lnTo>
                  <a:lnTo>
                    <a:pt x="26770" y="8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50224" y="1681261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5" h="13969">
                  <a:moveTo>
                    <a:pt x="6464" y="2070"/>
                  </a:moveTo>
                  <a:lnTo>
                    <a:pt x="2616" y="0"/>
                  </a:lnTo>
                  <a:lnTo>
                    <a:pt x="0" y="2908"/>
                  </a:lnTo>
                  <a:lnTo>
                    <a:pt x="5397" y="5829"/>
                  </a:lnTo>
                  <a:lnTo>
                    <a:pt x="6197" y="2908"/>
                  </a:lnTo>
                  <a:lnTo>
                    <a:pt x="6464" y="2070"/>
                  </a:lnTo>
                  <a:close/>
                </a:path>
                <a:path w="20955" h="13969">
                  <a:moveTo>
                    <a:pt x="20408" y="9525"/>
                  </a:moveTo>
                  <a:lnTo>
                    <a:pt x="16408" y="7785"/>
                  </a:lnTo>
                  <a:lnTo>
                    <a:pt x="15189" y="9525"/>
                  </a:lnTo>
                  <a:lnTo>
                    <a:pt x="14109" y="10934"/>
                  </a:lnTo>
                  <a:lnTo>
                    <a:pt x="19723" y="13385"/>
                  </a:lnTo>
                  <a:lnTo>
                    <a:pt x="20408" y="9525"/>
                  </a:lnTo>
                  <a:close/>
                </a:path>
              </a:pathLst>
            </a:custGeom>
            <a:solidFill>
              <a:srgbClr val="90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25003" y="735327"/>
              <a:ext cx="1604010" cy="1247775"/>
            </a:xfrm>
            <a:custGeom>
              <a:avLst/>
              <a:gdLst/>
              <a:ahLst/>
              <a:cxnLst/>
              <a:rect l="l" t="t" r="r" b="b"/>
              <a:pathLst>
                <a:path w="1604010" h="1247775">
                  <a:moveTo>
                    <a:pt x="18199" y="319608"/>
                  </a:moveTo>
                  <a:lnTo>
                    <a:pt x="12801" y="312559"/>
                  </a:lnTo>
                  <a:lnTo>
                    <a:pt x="7747" y="311873"/>
                  </a:lnTo>
                  <a:lnTo>
                    <a:pt x="4203" y="314579"/>
                  </a:lnTo>
                  <a:lnTo>
                    <a:pt x="673" y="317284"/>
                  </a:lnTo>
                  <a:lnTo>
                    <a:pt x="0" y="322338"/>
                  </a:lnTo>
                  <a:lnTo>
                    <a:pt x="5397" y="329387"/>
                  </a:lnTo>
                  <a:lnTo>
                    <a:pt x="10452" y="330060"/>
                  </a:lnTo>
                  <a:lnTo>
                    <a:pt x="17513" y="324662"/>
                  </a:lnTo>
                  <a:lnTo>
                    <a:pt x="18199" y="319608"/>
                  </a:lnTo>
                  <a:close/>
                </a:path>
                <a:path w="1604010" h="1247775">
                  <a:moveTo>
                    <a:pt x="157086" y="738746"/>
                  </a:moveTo>
                  <a:lnTo>
                    <a:pt x="151688" y="731685"/>
                  </a:lnTo>
                  <a:lnTo>
                    <a:pt x="146634" y="731012"/>
                  </a:lnTo>
                  <a:lnTo>
                    <a:pt x="143103" y="733704"/>
                  </a:lnTo>
                  <a:lnTo>
                    <a:pt x="139560" y="736409"/>
                  </a:lnTo>
                  <a:lnTo>
                    <a:pt x="138899" y="741464"/>
                  </a:lnTo>
                  <a:lnTo>
                    <a:pt x="144297" y="748512"/>
                  </a:lnTo>
                  <a:lnTo>
                    <a:pt x="149352" y="749198"/>
                  </a:lnTo>
                  <a:lnTo>
                    <a:pt x="156400" y="743800"/>
                  </a:lnTo>
                  <a:lnTo>
                    <a:pt x="157086" y="738746"/>
                  </a:lnTo>
                  <a:close/>
                </a:path>
                <a:path w="1604010" h="1247775">
                  <a:moveTo>
                    <a:pt x="496570" y="19723"/>
                  </a:moveTo>
                  <a:lnTo>
                    <a:pt x="491172" y="12661"/>
                  </a:lnTo>
                  <a:lnTo>
                    <a:pt x="486117" y="11988"/>
                  </a:lnTo>
                  <a:lnTo>
                    <a:pt x="482587" y="14693"/>
                  </a:lnTo>
                  <a:lnTo>
                    <a:pt x="479044" y="17386"/>
                  </a:lnTo>
                  <a:lnTo>
                    <a:pt x="478370" y="22453"/>
                  </a:lnTo>
                  <a:lnTo>
                    <a:pt x="483781" y="29502"/>
                  </a:lnTo>
                  <a:lnTo>
                    <a:pt x="488835" y="30175"/>
                  </a:lnTo>
                  <a:lnTo>
                    <a:pt x="495884" y="24777"/>
                  </a:lnTo>
                  <a:lnTo>
                    <a:pt x="496570" y="19723"/>
                  </a:lnTo>
                  <a:close/>
                </a:path>
                <a:path w="1604010" h="1247775">
                  <a:moveTo>
                    <a:pt x="648398" y="1237183"/>
                  </a:moveTo>
                  <a:lnTo>
                    <a:pt x="643001" y="1230122"/>
                  </a:lnTo>
                  <a:lnTo>
                    <a:pt x="637946" y="1229448"/>
                  </a:lnTo>
                  <a:lnTo>
                    <a:pt x="634415" y="1232154"/>
                  </a:lnTo>
                  <a:lnTo>
                    <a:pt x="630885" y="1234859"/>
                  </a:lnTo>
                  <a:lnTo>
                    <a:pt x="630212" y="1239913"/>
                  </a:lnTo>
                  <a:lnTo>
                    <a:pt x="635609" y="1246949"/>
                  </a:lnTo>
                  <a:lnTo>
                    <a:pt x="640664" y="1247635"/>
                  </a:lnTo>
                  <a:lnTo>
                    <a:pt x="647725" y="1242237"/>
                  </a:lnTo>
                  <a:lnTo>
                    <a:pt x="648398" y="1237183"/>
                  </a:lnTo>
                  <a:close/>
                </a:path>
                <a:path w="1604010" h="1247775">
                  <a:moveTo>
                    <a:pt x="735863" y="352107"/>
                  </a:moveTo>
                  <a:lnTo>
                    <a:pt x="735482" y="345808"/>
                  </a:lnTo>
                  <a:lnTo>
                    <a:pt x="732612" y="339915"/>
                  </a:lnTo>
                  <a:lnTo>
                    <a:pt x="727684" y="335610"/>
                  </a:lnTo>
                  <a:lnTo>
                    <a:pt x="721690" y="333590"/>
                  </a:lnTo>
                  <a:lnTo>
                    <a:pt x="715391" y="333971"/>
                  </a:lnTo>
                  <a:lnTo>
                    <a:pt x="709510" y="336842"/>
                  </a:lnTo>
                  <a:lnTo>
                    <a:pt x="705192" y="341769"/>
                  </a:lnTo>
                  <a:lnTo>
                    <a:pt x="703186" y="347764"/>
                  </a:lnTo>
                  <a:lnTo>
                    <a:pt x="703554" y="354063"/>
                  </a:lnTo>
                  <a:lnTo>
                    <a:pt x="706424" y="359943"/>
                  </a:lnTo>
                  <a:lnTo>
                    <a:pt x="711352" y="364261"/>
                  </a:lnTo>
                  <a:lnTo>
                    <a:pt x="717346" y="366280"/>
                  </a:lnTo>
                  <a:lnTo>
                    <a:pt x="723646" y="365899"/>
                  </a:lnTo>
                  <a:lnTo>
                    <a:pt x="729538" y="363029"/>
                  </a:lnTo>
                  <a:lnTo>
                    <a:pt x="733844" y="358101"/>
                  </a:lnTo>
                  <a:lnTo>
                    <a:pt x="735863" y="352107"/>
                  </a:lnTo>
                  <a:close/>
                </a:path>
                <a:path w="1604010" h="1247775">
                  <a:moveTo>
                    <a:pt x="795121" y="854748"/>
                  </a:moveTo>
                  <a:lnTo>
                    <a:pt x="789724" y="847686"/>
                  </a:lnTo>
                  <a:lnTo>
                    <a:pt x="784669" y="847013"/>
                  </a:lnTo>
                  <a:lnTo>
                    <a:pt x="781138" y="849706"/>
                  </a:lnTo>
                  <a:lnTo>
                    <a:pt x="777608" y="852411"/>
                  </a:lnTo>
                  <a:lnTo>
                    <a:pt x="776935" y="857478"/>
                  </a:lnTo>
                  <a:lnTo>
                    <a:pt x="782332" y="864527"/>
                  </a:lnTo>
                  <a:lnTo>
                    <a:pt x="787387" y="865200"/>
                  </a:lnTo>
                  <a:lnTo>
                    <a:pt x="794448" y="859802"/>
                  </a:lnTo>
                  <a:lnTo>
                    <a:pt x="795121" y="854748"/>
                  </a:lnTo>
                  <a:close/>
                </a:path>
                <a:path w="1604010" h="1247775">
                  <a:moveTo>
                    <a:pt x="1110564" y="7734"/>
                  </a:moveTo>
                  <a:lnTo>
                    <a:pt x="1105179" y="685"/>
                  </a:lnTo>
                  <a:lnTo>
                    <a:pt x="1100124" y="0"/>
                  </a:lnTo>
                  <a:lnTo>
                    <a:pt x="1096594" y="2705"/>
                  </a:lnTo>
                  <a:lnTo>
                    <a:pt x="1093063" y="5410"/>
                  </a:lnTo>
                  <a:lnTo>
                    <a:pt x="1092390" y="10452"/>
                  </a:lnTo>
                  <a:lnTo>
                    <a:pt x="1097788" y="17526"/>
                  </a:lnTo>
                  <a:lnTo>
                    <a:pt x="1102842" y="18186"/>
                  </a:lnTo>
                  <a:lnTo>
                    <a:pt x="1109903" y="12788"/>
                  </a:lnTo>
                  <a:lnTo>
                    <a:pt x="1110564" y="7734"/>
                  </a:lnTo>
                  <a:close/>
                </a:path>
                <a:path w="1604010" h="1247775">
                  <a:moveTo>
                    <a:pt x="1184656" y="690702"/>
                  </a:moveTo>
                  <a:lnTo>
                    <a:pt x="1179258" y="683628"/>
                  </a:lnTo>
                  <a:lnTo>
                    <a:pt x="1174203" y="682967"/>
                  </a:lnTo>
                  <a:lnTo>
                    <a:pt x="1170660" y="685673"/>
                  </a:lnTo>
                  <a:lnTo>
                    <a:pt x="1167130" y="688365"/>
                  </a:lnTo>
                  <a:lnTo>
                    <a:pt x="1166456" y="693420"/>
                  </a:lnTo>
                  <a:lnTo>
                    <a:pt x="1171854" y="700468"/>
                  </a:lnTo>
                  <a:lnTo>
                    <a:pt x="1176909" y="701141"/>
                  </a:lnTo>
                  <a:lnTo>
                    <a:pt x="1183970" y="695756"/>
                  </a:lnTo>
                  <a:lnTo>
                    <a:pt x="1184656" y="690702"/>
                  </a:lnTo>
                  <a:close/>
                </a:path>
                <a:path w="1604010" h="1247775">
                  <a:moveTo>
                    <a:pt x="1572793" y="676211"/>
                  </a:moveTo>
                  <a:lnTo>
                    <a:pt x="1567383" y="669150"/>
                  </a:lnTo>
                  <a:lnTo>
                    <a:pt x="1562328" y="668477"/>
                  </a:lnTo>
                  <a:lnTo>
                    <a:pt x="1558798" y="671182"/>
                  </a:lnTo>
                  <a:lnTo>
                    <a:pt x="1555267" y="673874"/>
                  </a:lnTo>
                  <a:lnTo>
                    <a:pt x="1554594" y="678929"/>
                  </a:lnTo>
                  <a:lnTo>
                    <a:pt x="1559991" y="685977"/>
                  </a:lnTo>
                  <a:lnTo>
                    <a:pt x="1565046" y="686663"/>
                  </a:lnTo>
                  <a:lnTo>
                    <a:pt x="1572120" y="681266"/>
                  </a:lnTo>
                  <a:lnTo>
                    <a:pt x="1572793" y="676211"/>
                  </a:lnTo>
                  <a:close/>
                </a:path>
                <a:path w="1604010" h="1247775">
                  <a:moveTo>
                    <a:pt x="1603921" y="1187945"/>
                  </a:moveTo>
                  <a:lnTo>
                    <a:pt x="1598523" y="1180884"/>
                  </a:lnTo>
                  <a:lnTo>
                    <a:pt x="1593469" y="1180198"/>
                  </a:lnTo>
                  <a:lnTo>
                    <a:pt x="1589938" y="1182903"/>
                  </a:lnTo>
                  <a:lnTo>
                    <a:pt x="1586407" y="1185595"/>
                  </a:lnTo>
                  <a:lnTo>
                    <a:pt x="1585734" y="1190650"/>
                  </a:lnTo>
                  <a:lnTo>
                    <a:pt x="1591119" y="1197724"/>
                  </a:lnTo>
                  <a:lnTo>
                    <a:pt x="1596186" y="1198397"/>
                  </a:lnTo>
                  <a:lnTo>
                    <a:pt x="1603235" y="1192987"/>
                  </a:lnTo>
                  <a:lnTo>
                    <a:pt x="1603921" y="1187945"/>
                  </a:ln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21728" y="540158"/>
              <a:ext cx="495934" cy="217804"/>
            </a:xfrm>
            <a:custGeom>
              <a:avLst/>
              <a:gdLst/>
              <a:ahLst/>
              <a:cxnLst/>
              <a:rect l="l" t="t" r="r" b="b"/>
              <a:pathLst>
                <a:path w="495935" h="217804">
                  <a:moveTo>
                    <a:pt x="188860" y="194154"/>
                  </a:moveTo>
                  <a:lnTo>
                    <a:pt x="109219" y="194154"/>
                  </a:lnTo>
                  <a:lnTo>
                    <a:pt x="140645" y="195408"/>
                  </a:lnTo>
                  <a:lnTo>
                    <a:pt x="178902" y="217721"/>
                  </a:lnTo>
                  <a:lnTo>
                    <a:pt x="180550" y="210387"/>
                  </a:lnTo>
                  <a:lnTo>
                    <a:pt x="188860" y="194154"/>
                  </a:lnTo>
                  <a:close/>
                </a:path>
                <a:path w="495935" h="217804">
                  <a:moveTo>
                    <a:pt x="285534" y="159830"/>
                  </a:moveTo>
                  <a:lnTo>
                    <a:pt x="12591" y="159830"/>
                  </a:lnTo>
                  <a:lnTo>
                    <a:pt x="40252" y="161106"/>
                  </a:lnTo>
                  <a:lnTo>
                    <a:pt x="67813" y="174017"/>
                  </a:lnTo>
                  <a:lnTo>
                    <a:pt x="80103" y="207384"/>
                  </a:lnTo>
                  <a:lnTo>
                    <a:pt x="87934" y="202100"/>
                  </a:lnTo>
                  <a:lnTo>
                    <a:pt x="109219" y="194154"/>
                  </a:lnTo>
                  <a:lnTo>
                    <a:pt x="188860" y="194154"/>
                  </a:lnTo>
                  <a:lnTo>
                    <a:pt x="189189" y="193512"/>
                  </a:lnTo>
                  <a:lnTo>
                    <a:pt x="210355" y="174780"/>
                  </a:lnTo>
                  <a:lnTo>
                    <a:pt x="249588" y="161880"/>
                  </a:lnTo>
                  <a:lnTo>
                    <a:pt x="283041" y="161880"/>
                  </a:lnTo>
                  <a:lnTo>
                    <a:pt x="284431" y="160616"/>
                  </a:lnTo>
                  <a:lnTo>
                    <a:pt x="285534" y="159830"/>
                  </a:lnTo>
                  <a:close/>
                </a:path>
                <a:path w="495935" h="217804">
                  <a:moveTo>
                    <a:pt x="277247" y="167213"/>
                  </a:moveTo>
                  <a:lnTo>
                    <a:pt x="260751" y="167213"/>
                  </a:lnTo>
                  <a:lnTo>
                    <a:pt x="263368" y="167951"/>
                  </a:lnTo>
                  <a:lnTo>
                    <a:pt x="271795" y="169268"/>
                  </a:lnTo>
                  <a:lnTo>
                    <a:pt x="276652" y="167767"/>
                  </a:lnTo>
                  <a:lnTo>
                    <a:pt x="277247" y="167213"/>
                  </a:lnTo>
                  <a:close/>
                </a:path>
                <a:path w="495935" h="217804">
                  <a:moveTo>
                    <a:pt x="283041" y="161880"/>
                  </a:moveTo>
                  <a:lnTo>
                    <a:pt x="249588" y="161880"/>
                  </a:lnTo>
                  <a:lnTo>
                    <a:pt x="251753" y="167213"/>
                  </a:lnTo>
                  <a:lnTo>
                    <a:pt x="251860" y="167474"/>
                  </a:lnTo>
                  <a:lnTo>
                    <a:pt x="260751" y="167213"/>
                  </a:lnTo>
                  <a:lnTo>
                    <a:pt x="277247" y="167213"/>
                  </a:lnTo>
                  <a:lnTo>
                    <a:pt x="280133" y="164524"/>
                  </a:lnTo>
                  <a:lnTo>
                    <a:pt x="283041" y="161880"/>
                  </a:lnTo>
                  <a:close/>
                </a:path>
                <a:path w="495935" h="217804">
                  <a:moveTo>
                    <a:pt x="107639" y="122697"/>
                  </a:moveTo>
                  <a:lnTo>
                    <a:pt x="75515" y="125724"/>
                  </a:lnTo>
                  <a:lnTo>
                    <a:pt x="38057" y="137206"/>
                  </a:lnTo>
                  <a:lnTo>
                    <a:pt x="0" y="161366"/>
                  </a:lnTo>
                  <a:lnTo>
                    <a:pt x="12591" y="159830"/>
                  </a:lnTo>
                  <a:lnTo>
                    <a:pt x="285534" y="159830"/>
                  </a:lnTo>
                  <a:lnTo>
                    <a:pt x="286503" y="159140"/>
                  </a:lnTo>
                  <a:lnTo>
                    <a:pt x="229891" y="159140"/>
                  </a:lnTo>
                  <a:lnTo>
                    <a:pt x="197235" y="157760"/>
                  </a:lnTo>
                  <a:lnTo>
                    <a:pt x="162947" y="149352"/>
                  </a:lnTo>
                  <a:lnTo>
                    <a:pt x="139179" y="129352"/>
                  </a:lnTo>
                  <a:lnTo>
                    <a:pt x="137224" y="124999"/>
                  </a:lnTo>
                  <a:lnTo>
                    <a:pt x="134532" y="124433"/>
                  </a:lnTo>
                  <a:lnTo>
                    <a:pt x="129754" y="123865"/>
                  </a:lnTo>
                  <a:lnTo>
                    <a:pt x="107639" y="122697"/>
                  </a:lnTo>
                  <a:close/>
                </a:path>
                <a:path w="495935" h="217804">
                  <a:moveTo>
                    <a:pt x="250583" y="134614"/>
                  </a:moveTo>
                  <a:lnTo>
                    <a:pt x="242820" y="135829"/>
                  </a:lnTo>
                  <a:lnTo>
                    <a:pt x="236455" y="138374"/>
                  </a:lnTo>
                  <a:lnTo>
                    <a:pt x="233693" y="139838"/>
                  </a:lnTo>
                  <a:lnTo>
                    <a:pt x="236233" y="139838"/>
                  </a:lnTo>
                  <a:lnTo>
                    <a:pt x="240291" y="152344"/>
                  </a:lnTo>
                  <a:lnTo>
                    <a:pt x="240408" y="152704"/>
                  </a:lnTo>
                  <a:lnTo>
                    <a:pt x="248720" y="156898"/>
                  </a:lnTo>
                  <a:lnTo>
                    <a:pt x="248767" y="158057"/>
                  </a:lnTo>
                  <a:lnTo>
                    <a:pt x="229891" y="159140"/>
                  </a:lnTo>
                  <a:lnTo>
                    <a:pt x="286503" y="159140"/>
                  </a:lnTo>
                  <a:lnTo>
                    <a:pt x="288795" y="157506"/>
                  </a:lnTo>
                  <a:lnTo>
                    <a:pt x="291581" y="152344"/>
                  </a:lnTo>
                  <a:lnTo>
                    <a:pt x="291667" y="150595"/>
                  </a:lnTo>
                  <a:lnTo>
                    <a:pt x="291728" y="149352"/>
                  </a:lnTo>
                  <a:lnTo>
                    <a:pt x="291805" y="147783"/>
                  </a:lnTo>
                  <a:lnTo>
                    <a:pt x="303820" y="143762"/>
                  </a:lnTo>
                  <a:lnTo>
                    <a:pt x="291200" y="143762"/>
                  </a:lnTo>
                  <a:lnTo>
                    <a:pt x="290955" y="143117"/>
                  </a:lnTo>
                  <a:lnTo>
                    <a:pt x="290638" y="142516"/>
                  </a:lnTo>
                  <a:lnTo>
                    <a:pt x="290235" y="141961"/>
                  </a:lnTo>
                  <a:lnTo>
                    <a:pt x="290354" y="141610"/>
                  </a:lnTo>
                  <a:lnTo>
                    <a:pt x="259401" y="141610"/>
                  </a:lnTo>
                  <a:lnTo>
                    <a:pt x="259297" y="139838"/>
                  </a:lnTo>
                  <a:lnTo>
                    <a:pt x="258836" y="138614"/>
                  </a:lnTo>
                  <a:lnTo>
                    <a:pt x="258647" y="138374"/>
                  </a:lnTo>
                  <a:lnTo>
                    <a:pt x="257413" y="137206"/>
                  </a:lnTo>
                  <a:lnTo>
                    <a:pt x="250583" y="134614"/>
                  </a:lnTo>
                  <a:close/>
                </a:path>
                <a:path w="495935" h="217804">
                  <a:moveTo>
                    <a:pt x="390821" y="134347"/>
                  </a:moveTo>
                  <a:lnTo>
                    <a:pt x="331954" y="134347"/>
                  </a:lnTo>
                  <a:lnTo>
                    <a:pt x="361505" y="136930"/>
                  </a:lnTo>
                  <a:lnTo>
                    <a:pt x="360804" y="136930"/>
                  </a:lnTo>
                  <a:lnTo>
                    <a:pt x="377893" y="145530"/>
                  </a:lnTo>
                  <a:lnTo>
                    <a:pt x="383644" y="150595"/>
                  </a:lnTo>
                  <a:lnTo>
                    <a:pt x="390704" y="134614"/>
                  </a:lnTo>
                  <a:lnTo>
                    <a:pt x="390821" y="134347"/>
                  </a:lnTo>
                  <a:close/>
                </a:path>
                <a:path w="495935" h="217804">
                  <a:moveTo>
                    <a:pt x="495453" y="0"/>
                  </a:moveTo>
                  <a:lnTo>
                    <a:pt x="450440" y="2766"/>
                  </a:lnTo>
                  <a:lnTo>
                    <a:pt x="413384" y="15445"/>
                  </a:lnTo>
                  <a:lnTo>
                    <a:pt x="368366" y="45763"/>
                  </a:lnTo>
                  <a:lnTo>
                    <a:pt x="362973" y="51062"/>
                  </a:lnTo>
                  <a:lnTo>
                    <a:pt x="363938" y="55742"/>
                  </a:lnTo>
                  <a:lnTo>
                    <a:pt x="355639" y="87185"/>
                  </a:lnTo>
                  <a:lnTo>
                    <a:pt x="331227" y="114942"/>
                  </a:lnTo>
                  <a:lnTo>
                    <a:pt x="304987" y="135105"/>
                  </a:lnTo>
                  <a:lnTo>
                    <a:pt x="291200" y="143762"/>
                  </a:lnTo>
                  <a:lnTo>
                    <a:pt x="303820" y="143762"/>
                  </a:lnTo>
                  <a:lnTo>
                    <a:pt x="331954" y="134347"/>
                  </a:lnTo>
                  <a:lnTo>
                    <a:pt x="390821" y="134347"/>
                  </a:lnTo>
                  <a:lnTo>
                    <a:pt x="401543" y="110077"/>
                  </a:lnTo>
                  <a:lnTo>
                    <a:pt x="426261" y="90625"/>
                  </a:lnTo>
                  <a:lnTo>
                    <a:pt x="448159" y="84575"/>
                  </a:lnTo>
                  <a:lnTo>
                    <a:pt x="457600" y="84261"/>
                  </a:lnTo>
                  <a:lnTo>
                    <a:pt x="447968" y="50030"/>
                  </a:lnTo>
                  <a:lnTo>
                    <a:pt x="462707" y="23406"/>
                  </a:lnTo>
                  <a:lnTo>
                    <a:pt x="484356" y="6144"/>
                  </a:lnTo>
                  <a:lnTo>
                    <a:pt x="495453" y="0"/>
                  </a:lnTo>
                  <a:close/>
                </a:path>
                <a:path w="495935" h="217804">
                  <a:moveTo>
                    <a:pt x="289011" y="119386"/>
                  </a:moveTo>
                  <a:lnTo>
                    <a:pt x="270683" y="123663"/>
                  </a:lnTo>
                  <a:lnTo>
                    <a:pt x="270288" y="133156"/>
                  </a:lnTo>
                  <a:lnTo>
                    <a:pt x="270271" y="135829"/>
                  </a:lnTo>
                  <a:lnTo>
                    <a:pt x="270701" y="136930"/>
                  </a:lnTo>
                  <a:lnTo>
                    <a:pt x="271551" y="138017"/>
                  </a:lnTo>
                  <a:lnTo>
                    <a:pt x="267328" y="138614"/>
                  </a:lnTo>
                  <a:lnTo>
                    <a:pt x="263062" y="139838"/>
                  </a:lnTo>
                  <a:lnTo>
                    <a:pt x="259401" y="141610"/>
                  </a:lnTo>
                  <a:lnTo>
                    <a:pt x="290354" y="141610"/>
                  </a:lnTo>
                  <a:lnTo>
                    <a:pt x="293198" y="133156"/>
                  </a:lnTo>
                  <a:lnTo>
                    <a:pt x="287301" y="121114"/>
                  </a:lnTo>
                  <a:lnTo>
                    <a:pt x="289011" y="119386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78050" y="1773793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89" h="19050">
                  <a:moveTo>
                    <a:pt x="10033" y="14795"/>
                  </a:moveTo>
                  <a:lnTo>
                    <a:pt x="6451" y="9677"/>
                  </a:lnTo>
                  <a:lnTo>
                    <a:pt x="0" y="12319"/>
                  </a:lnTo>
                  <a:lnTo>
                    <a:pt x="952" y="18516"/>
                  </a:lnTo>
                  <a:lnTo>
                    <a:pt x="10033" y="14795"/>
                  </a:lnTo>
                  <a:close/>
                </a:path>
                <a:path w="34289" h="19050">
                  <a:moveTo>
                    <a:pt x="33921" y="4749"/>
                  </a:moveTo>
                  <a:lnTo>
                    <a:pt x="29832" y="0"/>
                  </a:lnTo>
                  <a:lnTo>
                    <a:pt x="23634" y="3175"/>
                  </a:lnTo>
                  <a:lnTo>
                    <a:pt x="25146" y="9067"/>
                  </a:lnTo>
                  <a:lnTo>
                    <a:pt x="25184" y="9220"/>
                  </a:lnTo>
                  <a:lnTo>
                    <a:pt x="33921" y="4749"/>
                  </a:lnTo>
                  <a:close/>
                </a:path>
              </a:pathLst>
            </a:custGeom>
            <a:solidFill>
              <a:srgbClr val="90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70619" y="2430320"/>
              <a:ext cx="4378325" cy="3220720"/>
            </a:xfrm>
            <a:custGeom>
              <a:avLst/>
              <a:gdLst/>
              <a:ahLst/>
              <a:cxnLst/>
              <a:rect l="l" t="t" r="r" b="b"/>
              <a:pathLst>
                <a:path w="4378325" h="3220720">
                  <a:moveTo>
                    <a:pt x="16103" y="686485"/>
                  </a:moveTo>
                  <a:lnTo>
                    <a:pt x="12496" y="682879"/>
                  </a:lnTo>
                  <a:lnTo>
                    <a:pt x="3606" y="682879"/>
                  </a:lnTo>
                  <a:lnTo>
                    <a:pt x="0" y="686485"/>
                  </a:lnTo>
                  <a:lnTo>
                    <a:pt x="0" y="690918"/>
                  </a:lnTo>
                  <a:lnTo>
                    <a:pt x="0" y="695363"/>
                  </a:lnTo>
                  <a:lnTo>
                    <a:pt x="3606" y="698982"/>
                  </a:lnTo>
                  <a:lnTo>
                    <a:pt x="12496" y="698982"/>
                  </a:lnTo>
                  <a:lnTo>
                    <a:pt x="16103" y="695375"/>
                  </a:lnTo>
                  <a:lnTo>
                    <a:pt x="16103" y="686485"/>
                  </a:lnTo>
                  <a:close/>
                </a:path>
                <a:path w="4378325" h="3220720">
                  <a:moveTo>
                    <a:pt x="735698" y="1003896"/>
                  </a:moveTo>
                  <a:lnTo>
                    <a:pt x="732091" y="1000302"/>
                  </a:lnTo>
                  <a:lnTo>
                    <a:pt x="723201" y="1000302"/>
                  </a:lnTo>
                  <a:lnTo>
                    <a:pt x="719607" y="1003896"/>
                  </a:lnTo>
                  <a:lnTo>
                    <a:pt x="719607" y="1012786"/>
                  </a:lnTo>
                  <a:lnTo>
                    <a:pt x="723201" y="1016381"/>
                  </a:lnTo>
                  <a:lnTo>
                    <a:pt x="732091" y="1016381"/>
                  </a:lnTo>
                  <a:lnTo>
                    <a:pt x="735698" y="1012786"/>
                  </a:lnTo>
                  <a:lnTo>
                    <a:pt x="735698" y="1008341"/>
                  </a:lnTo>
                  <a:lnTo>
                    <a:pt x="735698" y="1003896"/>
                  </a:lnTo>
                  <a:close/>
                </a:path>
                <a:path w="4378325" h="3220720">
                  <a:moveTo>
                    <a:pt x="887234" y="1085545"/>
                  </a:moveTo>
                  <a:lnTo>
                    <a:pt x="883564" y="1081887"/>
                  </a:lnTo>
                  <a:lnTo>
                    <a:pt x="874534" y="1081887"/>
                  </a:lnTo>
                  <a:lnTo>
                    <a:pt x="870864" y="1085545"/>
                  </a:lnTo>
                  <a:lnTo>
                    <a:pt x="870864" y="1094587"/>
                  </a:lnTo>
                  <a:lnTo>
                    <a:pt x="874534" y="1098245"/>
                  </a:lnTo>
                  <a:lnTo>
                    <a:pt x="883564" y="1098245"/>
                  </a:lnTo>
                  <a:lnTo>
                    <a:pt x="887234" y="1094587"/>
                  </a:lnTo>
                  <a:lnTo>
                    <a:pt x="887234" y="1090066"/>
                  </a:lnTo>
                  <a:lnTo>
                    <a:pt x="887234" y="1085545"/>
                  </a:lnTo>
                  <a:close/>
                </a:path>
                <a:path w="4378325" h="3220720">
                  <a:moveTo>
                    <a:pt x="1233449" y="3207778"/>
                  </a:moveTo>
                  <a:lnTo>
                    <a:pt x="1229791" y="3204121"/>
                  </a:lnTo>
                  <a:lnTo>
                    <a:pt x="1220749" y="3204121"/>
                  </a:lnTo>
                  <a:lnTo>
                    <a:pt x="1217079" y="3207778"/>
                  </a:lnTo>
                  <a:lnTo>
                    <a:pt x="1217079" y="3212300"/>
                  </a:lnTo>
                  <a:lnTo>
                    <a:pt x="1217079" y="3216821"/>
                  </a:lnTo>
                  <a:lnTo>
                    <a:pt x="1220749" y="3220478"/>
                  </a:lnTo>
                  <a:lnTo>
                    <a:pt x="1229779" y="3220478"/>
                  </a:lnTo>
                  <a:lnTo>
                    <a:pt x="1233449" y="3216821"/>
                  </a:lnTo>
                  <a:lnTo>
                    <a:pt x="1233449" y="3207778"/>
                  </a:lnTo>
                  <a:close/>
                </a:path>
                <a:path w="4378325" h="3220720">
                  <a:moveTo>
                    <a:pt x="1272755" y="1816976"/>
                  </a:moveTo>
                  <a:lnTo>
                    <a:pt x="1269098" y="1813306"/>
                  </a:lnTo>
                  <a:lnTo>
                    <a:pt x="1260068" y="1813306"/>
                  </a:lnTo>
                  <a:lnTo>
                    <a:pt x="1256398" y="1816976"/>
                  </a:lnTo>
                  <a:lnTo>
                    <a:pt x="1256398" y="1821497"/>
                  </a:lnTo>
                  <a:lnTo>
                    <a:pt x="1256398" y="1826006"/>
                  </a:lnTo>
                  <a:lnTo>
                    <a:pt x="1260068" y="1829676"/>
                  </a:lnTo>
                  <a:lnTo>
                    <a:pt x="1269098" y="1829676"/>
                  </a:lnTo>
                  <a:lnTo>
                    <a:pt x="1272755" y="1826018"/>
                  </a:lnTo>
                  <a:lnTo>
                    <a:pt x="1272755" y="1816976"/>
                  </a:lnTo>
                  <a:close/>
                </a:path>
                <a:path w="4378325" h="3220720">
                  <a:moveTo>
                    <a:pt x="1336865" y="2481846"/>
                  </a:moveTo>
                  <a:lnTo>
                    <a:pt x="1335024" y="2472398"/>
                  </a:lnTo>
                  <a:lnTo>
                    <a:pt x="1329499" y="2464079"/>
                  </a:lnTo>
                  <a:lnTo>
                    <a:pt x="1321193" y="2458567"/>
                  </a:lnTo>
                  <a:lnTo>
                    <a:pt x="1311732" y="2456726"/>
                  </a:lnTo>
                  <a:lnTo>
                    <a:pt x="1302283" y="2458567"/>
                  </a:lnTo>
                  <a:lnTo>
                    <a:pt x="1293977" y="2464079"/>
                  </a:lnTo>
                  <a:lnTo>
                    <a:pt x="1288453" y="2472398"/>
                  </a:lnTo>
                  <a:lnTo>
                    <a:pt x="1286611" y="2481846"/>
                  </a:lnTo>
                  <a:lnTo>
                    <a:pt x="1288453" y="2491295"/>
                  </a:lnTo>
                  <a:lnTo>
                    <a:pt x="1293977" y="2499601"/>
                  </a:lnTo>
                  <a:lnTo>
                    <a:pt x="1302283" y="2505125"/>
                  </a:lnTo>
                  <a:lnTo>
                    <a:pt x="1311744" y="2506967"/>
                  </a:lnTo>
                  <a:lnTo>
                    <a:pt x="1321193" y="2505125"/>
                  </a:lnTo>
                  <a:lnTo>
                    <a:pt x="1329499" y="2499601"/>
                  </a:lnTo>
                  <a:lnTo>
                    <a:pt x="1335024" y="2491295"/>
                  </a:lnTo>
                  <a:lnTo>
                    <a:pt x="1336865" y="2481846"/>
                  </a:lnTo>
                  <a:close/>
                </a:path>
                <a:path w="4378325" h="3220720">
                  <a:moveTo>
                    <a:pt x="1749145" y="1609115"/>
                  </a:moveTo>
                  <a:lnTo>
                    <a:pt x="1745488" y="1605445"/>
                  </a:lnTo>
                  <a:lnTo>
                    <a:pt x="1736445" y="1605445"/>
                  </a:lnTo>
                  <a:lnTo>
                    <a:pt x="1732788" y="1609115"/>
                  </a:lnTo>
                  <a:lnTo>
                    <a:pt x="1732788" y="1613636"/>
                  </a:lnTo>
                  <a:lnTo>
                    <a:pt x="1732788" y="1618157"/>
                  </a:lnTo>
                  <a:lnTo>
                    <a:pt x="1736445" y="1621815"/>
                  </a:lnTo>
                  <a:lnTo>
                    <a:pt x="1745475" y="1621815"/>
                  </a:lnTo>
                  <a:lnTo>
                    <a:pt x="1749145" y="1618157"/>
                  </a:lnTo>
                  <a:lnTo>
                    <a:pt x="1749145" y="1609115"/>
                  </a:lnTo>
                  <a:close/>
                </a:path>
                <a:path w="4378325" h="3220720">
                  <a:moveTo>
                    <a:pt x="2877350" y="27114"/>
                  </a:moveTo>
                  <a:lnTo>
                    <a:pt x="2873743" y="23520"/>
                  </a:lnTo>
                  <a:lnTo>
                    <a:pt x="2864853" y="23520"/>
                  </a:lnTo>
                  <a:lnTo>
                    <a:pt x="2861246" y="27127"/>
                  </a:lnTo>
                  <a:lnTo>
                    <a:pt x="2861246" y="31572"/>
                  </a:lnTo>
                  <a:lnTo>
                    <a:pt x="2861246" y="36017"/>
                  </a:lnTo>
                  <a:lnTo>
                    <a:pt x="2864853" y="39624"/>
                  </a:lnTo>
                  <a:lnTo>
                    <a:pt x="2873743" y="39624"/>
                  </a:lnTo>
                  <a:lnTo>
                    <a:pt x="2877350" y="36017"/>
                  </a:lnTo>
                  <a:lnTo>
                    <a:pt x="2877350" y="27114"/>
                  </a:lnTo>
                  <a:close/>
                </a:path>
                <a:path w="4378325" h="3220720">
                  <a:moveTo>
                    <a:pt x="3256318" y="196646"/>
                  </a:moveTo>
                  <a:lnTo>
                    <a:pt x="3252724" y="193040"/>
                  </a:lnTo>
                  <a:lnTo>
                    <a:pt x="3243834" y="193040"/>
                  </a:lnTo>
                  <a:lnTo>
                    <a:pt x="3240227" y="196646"/>
                  </a:lnTo>
                  <a:lnTo>
                    <a:pt x="3240227" y="201091"/>
                  </a:lnTo>
                  <a:lnTo>
                    <a:pt x="3240227" y="205536"/>
                  </a:lnTo>
                  <a:lnTo>
                    <a:pt x="3243834" y="209143"/>
                  </a:lnTo>
                  <a:lnTo>
                    <a:pt x="3252724" y="209143"/>
                  </a:lnTo>
                  <a:lnTo>
                    <a:pt x="3256318" y="205536"/>
                  </a:lnTo>
                  <a:lnTo>
                    <a:pt x="3256318" y="196646"/>
                  </a:lnTo>
                  <a:close/>
                </a:path>
                <a:path w="4378325" h="3220720">
                  <a:moveTo>
                    <a:pt x="3681374" y="3606"/>
                  </a:moveTo>
                  <a:lnTo>
                    <a:pt x="3677780" y="0"/>
                  </a:lnTo>
                  <a:lnTo>
                    <a:pt x="3668890" y="0"/>
                  </a:lnTo>
                  <a:lnTo>
                    <a:pt x="3665283" y="3606"/>
                  </a:lnTo>
                  <a:lnTo>
                    <a:pt x="3665283" y="12496"/>
                  </a:lnTo>
                  <a:lnTo>
                    <a:pt x="3668890" y="16090"/>
                  </a:lnTo>
                  <a:lnTo>
                    <a:pt x="3677780" y="16090"/>
                  </a:lnTo>
                  <a:lnTo>
                    <a:pt x="3681374" y="12496"/>
                  </a:lnTo>
                  <a:lnTo>
                    <a:pt x="3681374" y="8039"/>
                  </a:lnTo>
                  <a:lnTo>
                    <a:pt x="3681374" y="3606"/>
                  </a:lnTo>
                  <a:close/>
                </a:path>
                <a:path w="4378325" h="3220720">
                  <a:moveTo>
                    <a:pt x="3905986" y="2091791"/>
                  </a:moveTo>
                  <a:lnTo>
                    <a:pt x="3902316" y="2088134"/>
                  </a:lnTo>
                  <a:lnTo>
                    <a:pt x="3893286" y="2088134"/>
                  </a:lnTo>
                  <a:lnTo>
                    <a:pt x="3889616" y="2091791"/>
                  </a:lnTo>
                  <a:lnTo>
                    <a:pt x="3889616" y="2096312"/>
                  </a:lnTo>
                  <a:lnTo>
                    <a:pt x="3889616" y="2100834"/>
                  </a:lnTo>
                  <a:lnTo>
                    <a:pt x="3893274" y="2104491"/>
                  </a:lnTo>
                  <a:lnTo>
                    <a:pt x="3902316" y="2104491"/>
                  </a:lnTo>
                  <a:lnTo>
                    <a:pt x="3905986" y="2100834"/>
                  </a:lnTo>
                  <a:lnTo>
                    <a:pt x="3905986" y="2091791"/>
                  </a:lnTo>
                  <a:close/>
                </a:path>
                <a:path w="4378325" h="3220720">
                  <a:moveTo>
                    <a:pt x="4354398" y="1902802"/>
                  </a:moveTo>
                  <a:lnTo>
                    <a:pt x="4350740" y="1899145"/>
                  </a:lnTo>
                  <a:lnTo>
                    <a:pt x="4341698" y="1899145"/>
                  </a:lnTo>
                  <a:lnTo>
                    <a:pt x="4338040" y="1902802"/>
                  </a:lnTo>
                  <a:lnTo>
                    <a:pt x="4338040" y="1907324"/>
                  </a:lnTo>
                  <a:lnTo>
                    <a:pt x="4338040" y="1911845"/>
                  </a:lnTo>
                  <a:lnTo>
                    <a:pt x="4341698" y="1915502"/>
                  </a:lnTo>
                  <a:lnTo>
                    <a:pt x="4350740" y="1915502"/>
                  </a:lnTo>
                  <a:lnTo>
                    <a:pt x="4354398" y="1911845"/>
                  </a:lnTo>
                  <a:lnTo>
                    <a:pt x="4354398" y="1902802"/>
                  </a:lnTo>
                  <a:close/>
                </a:path>
                <a:path w="4378325" h="3220720">
                  <a:moveTo>
                    <a:pt x="4377982" y="2948368"/>
                  </a:moveTo>
                  <a:lnTo>
                    <a:pt x="4374324" y="2944698"/>
                  </a:lnTo>
                  <a:lnTo>
                    <a:pt x="4365282" y="2944698"/>
                  </a:lnTo>
                  <a:lnTo>
                    <a:pt x="4361624" y="2948355"/>
                  </a:lnTo>
                  <a:lnTo>
                    <a:pt x="4361624" y="2952877"/>
                  </a:lnTo>
                  <a:lnTo>
                    <a:pt x="4361624" y="2957398"/>
                  </a:lnTo>
                  <a:lnTo>
                    <a:pt x="4365282" y="2961068"/>
                  </a:lnTo>
                  <a:lnTo>
                    <a:pt x="4374324" y="2961068"/>
                  </a:lnTo>
                  <a:lnTo>
                    <a:pt x="4377982" y="2957398"/>
                  </a:lnTo>
                  <a:lnTo>
                    <a:pt x="4377982" y="2948368"/>
                  </a:ln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1221" y="3103208"/>
              <a:ext cx="469900" cy="260350"/>
            </a:xfrm>
            <a:custGeom>
              <a:avLst/>
              <a:gdLst/>
              <a:ahLst/>
              <a:cxnLst/>
              <a:rect l="l" t="t" r="r" b="b"/>
              <a:pathLst>
                <a:path w="469900" h="260350">
                  <a:moveTo>
                    <a:pt x="394852" y="240194"/>
                  </a:moveTo>
                  <a:lnTo>
                    <a:pt x="325841" y="240194"/>
                  </a:lnTo>
                  <a:lnTo>
                    <a:pt x="357149" y="243193"/>
                  </a:lnTo>
                  <a:lnTo>
                    <a:pt x="377165" y="253939"/>
                  </a:lnTo>
                  <a:lnTo>
                    <a:pt x="384210" y="260233"/>
                  </a:lnTo>
                  <a:lnTo>
                    <a:pt x="394852" y="240194"/>
                  </a:lnTo>
                  <a:close/>
                </a:path>
                <a:path w="469900" h="260350">
                  <a:moveTo>
                    <a:pt x="239375" y="191688"/>
                  </a:moveTo>
                  <a:lnTo>
                    <a:pt x="220435" y="191688"/>
                  </a:lnTo>
                  <a:lnTo>
                    <a:pt x="258753" y="209693"/>
                  </a:lnTo>
                  <a:lnTo>
                    <a:pt x="277783" y="231329"/>
                  </a:lnTo>
                  <a:lnTo>
                    <a:pt x="284260" y="249509"/>
                  </a:lnTo>
                  <a:lnTo>
                    <a:pt x="284921" y="257144"/>
                  </a:lnTo>
                  <a:lnTo>
                    <a:pt x="325841" y="240194"/>
                  </a:lnTo>
                  <a:lnTo>
                    <a:pt x="394852" y="240194"/>
                  </a:lnTo>
                  <a:lnTo>
                    <a:pt x="400892" y="228820"/>
                  </a:lnTo>
                  <a:lnTo>
                    <a:pt x="429942" y="219740"/>
                  </a:lnTo>
                  <a:lnTo>
                    <a:pt x="463055" y="219740"/>
                  </a:lnTo>
                  <a:lnTo>
                    <a:pt x="435324" y="196339"/>
                  </a:lnTo>
                  <a:lnTo>
                    <a:pt x="432766" y="195158"/>
                  </a:lnTo>
                  <a:lnTo>
                    <a:pt x="271659" y="195158"/>
                  </a:lnTo>
                  <a:lnTo>
                    <a:pt x="239375" y="191688"/>
                  </a:lnTo>
                  <a:close/>
                </a:path>
                <a:path w="469900" h="260350">
                  <a:moveTo>
                    <a:pt x="463055" y="219740"/>
                  </a:moveTo>
                  <a:lnTo>
                    <a:pt x="429942" y="219740"/>
                  </a:lnTo>
                  <a:lnTo>
                    <a:pt x="457521" y="222204"/>
                  </a:lnTo>
                  <a:lnTo>
                    <a:pt x="469789" y="225423"/>
                  </a:lnTo>
                  <a:lnTo>
                    <a:pt x="463055" y="219740"/>
                  </a:lnTo>
                  <a:close/>
                </a:path>
                <a:path w="469900" h="260350">
                  <a:moveTo>
                    <a:pt x="164700" y="153894"/>
                  </a:moveTo>
                  <a:lnTo>
                    <a:pt x="114639" y="153894"/>
                  </a:lnTo>
                  <a:lnTo>
                    <a:pt x="142880" y="154961"/>
                  </a:lnTo>
                  <a:lnTo>
                    <a:pt x="180162" y="172723"/>
                  </a:lnTo>
                  <a:lnTo>
                    <a:pt x="177940" y="178339"/>
                  </a:lnTo>
                  <a:lnTo>
                    <a:pt x="184553" y="184279"/>
                  </a:lnTo>
                  <a:lnTo>
                    <a:pt x="185936" y="186630"/>
                  </a:lnTo>
                  <a:lnTo>
                    <a:pt x="191121" y="193400"/>
                  </a:lnTo>
                  <a:lnTo>
                    <a:pt x="195791" y="195725"/>
                  </a:lnTo>
                  <a:lnTo>
                    <a:pt x="200434" y="195725"/>
                  </a:lnTo>
                  <a:lnTo>
                    <a:pt x="206240" y="195872"/>
                  </a:lnTo>
                  <a:lnTo>
                    <a:pt x="211547" y="196635"/>
                  </a:lnTo>
                  <a:lnTo>
                    <a:pt x="217120" y="194828"/>
                  </a:lnTo>
                  <a:lnTo>
                    <a:pt x="220435" y="191688"/>
                  </a:lnTo>
                  <a:lnTo>
                    <a:pt x="239081" y="191688"/>
                  </a:lnTo>
                  <a:lnTo>
                    <a:pt x="222804" y="188358"/>
                  </a:lnTo>
                  <a:lnTo>
                    <a:pt x="223070" y="187728"/>
                  </a:lnTo>
                  <a:lnTo>
                    <a:pt x="223258" y="187077"/>
                  </a:lnTo>
                  <a:lnTo>
                    <a:pt x="223348" y="186392"/>
                  </a:lnTo>
                  <a:lnTo>
                    <a:pt x="231570" y="182069"/>
                  </a:lnTo>
                  <a:lnTo>
                    <a:pt x="235123" y="170877"/>
                  </a:lnTo>
                  <a:lnTo>
                    <a:pt x="212892" y="170877"/>
                  </a:lnTo>
                  <a:lnTo>
                    <a:pt x="210824" y="169393"/>
                  </a:lnTo>
                  <a:lnTo>
                    <a:pt x="182228" y="169393"/>
                  </a:lnTo>
                  <a:lnTo>
                    <a:pt x="167828" y="157143"/>
                  </a:lnTo>
                  <a:lnTo>
                    <a:pt x="164700" y="153894"/>
                  </a:lnTo>
                  <a:close/>
                </a:path>
                <a:path w="469900" h="260350">
                  <a:moveTo>
                    <a:pt x="347584" y="170877"/>
                  </a:moveTo>
                  <a:lnTo>
                    <a:pt x="338728" y="170877"/>
                  </a:lnTo>
                  <a:lnTo>
                    <a:pt x="336200" y="174923"/>
                  </a:lnTo>
                  <a:lnTo>
                    <a:pt x="308484" y="191936"/>
                  </a:lnTo>
                  <a:lnTo>
                    <a:pt x="271659" y="195158"/>
                  </a:lnTo>
                  <a:lnTo>
                    <a:pt x="432766" y="195158"/>
                  </a:lnTo>
                  <a:lnTo>
                    <a:pt x="399768" y="179921"/>
                  </a:lnTo>
                  <a:lnTo>
                    <a:pt x="368345" y="172590"/>
                  </a:lnTo>
                  <a:lnTo>
                    <a:pt x="347584" y="170877"/>
                  </a:lnTo>
                  <a:close/>
                </a:path>
                <a:path w="469900" h="260350">
                  <a:moveTo>
                    <a:pt x="221246" y="164161"/>
                  </a:moveTo>
                  <a:lnTo>
                    <a:pt x="214173" y="166895"/>
                  </a:lnTo>
                  <a:lnTo>
                    <a:pt x="214325" y="166895"/>
                  </a:lnTo>
                  <a:lnTo>
                    <a:pt x="213225" y="167953"/>
                  </a:lnTo>
                  <a:lnTo>
                    <a:pt x="212992" y="168526"/>
                  </a:lnTo>
                  <a:lnTo>
                    <a:pt x="212678" y="169393"/>
                  </a:lnTo>
                  <a:lnTo>
                    <a:pt x="212525" y="170877"/>
                  </a:lnTo>
                  <a:lnTo>
                    <a:pt x="235123" y="170877"/>
                  </a:lnTo>
                  <a:lnTo>
                    <a:pt x="235593" y="169393"/>
                  </a:lnTo>
                  <a:lnTo>
                    <a:pt x="238384" y="169393"/>
                  </a:lnTo>
                  <a:lnTo>
                    <a:pt x="235627" y="167953"/>
                  </a:lnTo>
                  <a:lnTo>
                    <a:pt x="233009" y="166895"/>
                  </a:lnTo>
                  <a:lnTo>
                    <a:pt x="229017" y="165327"/>
                  </a:lnTo>
                  <a:lnTo>
                    <a:pt x="221246" y="164161"/>
                  </a:lnTo>
                  <a:close/>
                </a:path>
                <a:path w="469900" h="260350">
                  <a:moveTo>
                    <a:pt x="184035" y="145842"/>
                  </a:moveTo>
                  <a:lnTo>
                    <a:pt x="185750" y="147560"/>
                  </a:lnTo>
                  <a:lnTo>
                    <a:pt x="179871" y="159753"/>
                  </a:lnTo>
                  <a:lnTo>
                    <a:pt x="182987" y="168526"/>
                  </a:lnTo>
                  <a:lnTo>
                    <a:pt x="182228" y="169393"/>
                  </a:lnTo>
                  <a:lnTo>
                    <a:pt x="210824" y="169393"/>
                  </a:lnTo>
                  <a:lnTo>
                    <a:pt x="209077" y="168141"/>
                  </a:lnTo>
                  <a:lnTo>
                    <a:pt x="205149" y="166089"/>
                  </a:lnTo>
                  <a:lnTo>
                    <a:pt x="201275" y="164835"/>
                  </a:lnTo>
                  <a:lnTo>
                    <a:pt x="202345" y="163673"/>
                  </a:lnTo>
                  <a:lnTo>
                    <a:pt x="202975" y="162190"/>
                  </a:lnTo>
                  <a:lnTo>
                    <a:pt x="202392" y="150011"/>
                  </a:lnTo>
                  <a:lnTo>
                    <a:pt x="184035" y="145842"/>
                  </a:lnTo>
                  <a:close/>
                </a:path>
                <a:path w="469900" h="260350">
                  <a:moveTo>
                    <a:pt x="0" y="0"/>
                  </a:moveTo>
                  <a:lnTo>
                    <a:pt x="10167" y="7585"/>
                  </a:lnTo>
                  <a:lnTo>
                    <a:pt x="29292" y="27611"/>
                  </a:lnTo>
                  <a:lnTo>
                    <a:pt x="40311" y="55982"/>
                  </a:lnTo>
                  <a:lnTo>
                    <a:pt x="26158" y="88602"/>
                  </a:lnTo>
                  <a:lnTo>
                    <a:pt x="35470" y="90187"/>
                  </a:lnTo>
                  <a:lnTo>
                    <a:pt x="56352" y="99136"/>
                  </a:lnTo>
                  <a:lnTo>
                    <a:pt x="78218" y="121743"/>
                  </a:lnTo>
                  <a:lnTo>
                    <a:pt x="90445" y="164161"/>
                  </a:lnTo>
                  <a:lnTo>
                    <a:pt x="90486" y="164303"/>
                  </a:lnTo>
                  <a:lnTo>
                    <a:pt x="96741" y="160137"/>
                  </a:lnTo>
                  <a:lnTo>
                    <a:pt x="114639" y="153894"/>
                  </a:lnTo>
                  <a:lnTo>
                    <a:pt x="164700" y="153894"/>
                  </a:lnTo>
                  <a:lnTo>
                    <a:pt x="145159" y="133595"/>
                  </a:lnTo>
                  <a:lnTo>
                    <a:pt x="126164" y="103837"/>
                  </a:lnTo>
                  <a:lnTo>
                    <a:pt x="122786" y="72957"/>
                  </a:lnTo>
                  <a:lnTo>
                    <a:pt x="124377" y="68452"/>
                  </a:lnTo>
                  <a:lnTo>
                    <a:pt x="122817" y="66182"/>
                  </a:lnTo>
                  <a:lnTo>
                    <a:pt x="119747" y="62473"/>
                  </a:lnTo>
                  <a:lnTo>
                    <a:pt x="104558" y="46358"/>
                  </a:lnTo>
                  <a:lnTo>
                    <a:pt x="79232" y="26366"/>
                  </a:lnTo>
                  <a:lnTo>
                    <a:pt x="44226" y="8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76963" y="2711955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89" h="18414">
                  <a:moveTo>
                    <a:pt x="10083" y="2540"/>
                  </a:moveTo>
                  <a:lnTo>
                    <a:pt x="3594" y="0"/>
                  </a:lnTo>
                  <a:lnTo>
                    <a:pt x="0" y="5130"/>
                  </a:lnTo>
                  <a:lnTo>
                    <a:pt x="8775" y="8572"/>
                  </a:lnTo>
                  <a:lnTo>
                    <a:pt x="9156" y="8572"/>
                  </a:lnTo>
                  <a:lnTo>
                    <a:pt x="10083" y="2540"/>
                  </a:lnTo>
                  <a:close/>
                </a:path>
                <a:path w="34289" h="18414">
                  <a:moveTo>
                    <a:pt x="33680" y="11671"/>
                  </a:moveTo>
                  <a:lnTo>
                    <a:pt x="27000" y="9690"/>
                  </a:lnTo>
                  <a:lnTo>
                    <a:pt x="23952" y="15125"/>
                  </a:lnTo>
                  <a:lnTo>
                    <a:pt x="33350" y="17932"/>
                  </a:lnTo>
                  <a:lnTo>
                    <a:pt x="33680" y="11671"/>
                  </a:lnTo>
                  <a:close/>
                </a:path>
              </a:pathLst>
            </a:custGeom>
            <a:solidFill>
              <a:srgbClr val="90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897" y="2351643"/>
              <a:ext cx="5725795" cy="3025775"/>
            </a:xfrm>
            <a:custGeom>
              <a:avLst/>
              <a:gdLst/>
              <a:ahLst/>
              <a:cxnLst/>
              <a:rect l="l" t="t" r="r" b="b"/>
              <a:pathLst>
                <a:path w="5725795" h="3025775">
                  <a:moveTo>
                    <a:pt x="18491" y="2875330"/>
                  </a:moveTo>
                  <a:lnTo>
                    <a:pt x="13004" y="2868142"/>
                  </a:lnTo>
                  <a:lnTo>
                    <a:pt x="7861" y="2867456"/>
                  </a:lnTo>
                  <a:lnTo>
                    <a:pt x="4279" y="2870200"/>
                  </a:lnTo>
                  <a:lnTo>
                    <a:pt x="698" y="2872956"/>
                  </a:lnTo>
                  <a:lnTo>
                    <a:pt x="0" y="2878099"/>
                  </a:lnTo>
                  <a:lnTo>
                    <a:pt x="5486" y="2885262"/>
                  </a:lnTo>
                  <a:lnTo>
                    <a:pt x="10617" y="2885948"/>
                  </a:lnTo>
                  <a:lnTo>
                    <a:pt x="17805" y="2880461"/>
                  </a:lnTo>
                  <a:lnTo>
                    <a:pt x="18491" y="2875330"/>
                  </a:lnTo>
                  <a:close/>
                </a:path>
                <a:path w="5725795" h="3025775">
                  <a:moveTo>
                    <a:pt x="412089" y="1980018"/>
                  </a:moveTo>
                  <a:lnTo>
                    <a:pt x="406603" y="1972843"/>
                  </a:lnTo>
                  <a:lnTo>
                    <a:pt x="401472" y="1972170"/>
                  </a:lnTo>
                  <a:lnTo>
                    <a:pt x="397878" y="1974913"/>
                  </a:lnTo>
                  <a:lnTo>
                    <a:pt x="394296" y="1977656"/>
                  </a:lnTo>
                  <a:lnTo>
                    <a:pt x="393611" y="1982787"/>
                  </a:lnTo>
                  <a:lnTo>
                    <a:pt x="399084" y="1989975"/>
                  </a:lnTo>
                  <a:lnTo>
                    <a:pt x="404228" y="1990661"/>
                  </a:lnTo>
                  <a:lnTo>
                    <a:pt x="411403" y="1985162"/>
                  </a:lnTo>
                  <a:lnTo>
                    <a:pt x="412089" y="1980018"/>
                  </a:lnTo>
                  <a:close/>
                </a:path>
                <a:path w="5725795" h="3025775">
                  <a:moveTo>
                    <a:pt x="418909" y="2984754"/>
                  </a:moveTo>
                  <a:lnTo>
                    <a:pt x="413423" y="2977565"/>
                  </a:lnTo>
                  <a:lnTo>
                    <a:pt x="408279" y="2976892"/>
                  </a:lnTo>
                  <a:lnTo>
                    <a:pt x="404685" y="2979636"/>
                  </a:lnTo>
                  <a:lnTo>
                    <a:pt x="401104" y="2982379"/>
                  </a:lnTo>
                  <a:lnTo>
                    <a:pt x="400418" y="2987510"/>
                  </a:lnTo>
                  <a:lnTo>
                    <a:pt x="405904" y="2994698"/>
                  </a:lnTo>
                  <a:lnTo>
                    <a:pt x="411035" y="2995384"/>
                  </a:lnTo>
                  <a:lnTo>
                    <a:pt x="418223" y="2989897"/>
                  </a:lnTo>
                  <a:lnTo>
                    <a:pt x="418909" y="2984754"/>
                  </a:lnTo>
                  <a:close/>
                </a:path>
                <a:path w="5725795" h="3025775">
                  <a:moveTo>
                    <a:pt x="561225" y="1591310"/>
                  </a:moveTo>
                  <a:lnTo>
                    <a:pt x="555739" y="1584121"/>
                  </a:lnTo>
                  <a:lnTo>
                    <a:pt x="550595" y="1583436"/>
                  </a:lnTo>
                  <a:lnTo>
                    <a:pt x="547001" y="1586191"/>
                  </a:lnTo>
                  <a:lnTo>
                    <a:pt x="543433" y="1588935"/>
                  </a:lnTo>
                  <a:lnTo>
                    <a:pt x="542734" y="1594065"/>
                  </a:lnTo>
                  <a:lnTo>
                    <a:pt x="548220" y="1601254"/>
                  </a:lnTo>
                  <a:lnTo>
                    <a:pt x="553351" y="1601927"/>
                  </a:lnTo>
                  <a:lnTo>
                    <a:pt x="560539" y="1596440"/>
                  </a:lnTo>
                  <a:lnTo>
                    <a:pt x="561225" y="1591310"/>
                  </a:lnTo>
                  <a:close/>
                </a:path>
                <a:path w="5725795" h="3025775">
                  <a:moveTo>
                    <a:pt x="825817" y="2624442"/>
                  </a:moveTo>
                  <a:lnTo>
                    <a:pt x="820331" y="2617254"/>
                  </a:lnTo>
                  <a:lnTo>
                    <a:pt x="815187" y="2616568"/>
                  </a:lnTo>
                  <a:lnTo>
                    <a:pt x="811593" y="2619324"/>
                  </a:lnTo>
                  <a:lnTo>
                    <a:pt x="808012" y="2622067"/>
                  </a:lnTo>
                  <a:lnTo>
                    <a:pt x="807326" y="2627185"/>
                  </a:lnTo>
                  <a:lnTo>
                    <a:pt x="812812" y="2634373"/>
                  </a:lnTo>
                  <a:lnTo>
                    <a:pt x="817943" y="2635059"/>
                  </a:lnTo>
                  <a:lnTo>
                    <a:pt x="825131" y="2629573"/>
                  </a:lnTo>
                  <a:lnTo>
                    <a:pt x="825817" y="2624442"/>
                  </a:lnTo>
                  <a:close/>
                </a:path>
                <a:path w="5725795" h="3025775">
                  <a:moveTo>
                    <a:pt x="834644" y="2221382"/>
                  </a:moveTo>
                  <a:lnTo>
                    <a:pt x="829144" y="2214207"/>
                  </a:lnTo>
                  <a:lnTo>
                    <a:pt x="824014" y="2213521"/>
                  </a:lnTo>
                  <a:lnTo>
                    <a:pt x="820420" y="2216264"/>
                  </a:lnTo>
                  <a:lnTo>
                    <a:pt x="816838" y="2219007"/>
                  </a:lnTo>
                  <a:lnTo>
                    <a:pt x="816152" y="2224151"/>
                  </a:lnTo>
                  <a:lnTo>
                    <a:pt x="821639" y="2231326"/>
                  </a:lnTo>
                  <a:lnTo>
                    <a:pt x="826770" y="2232012"/>
                  </a:lnTo>
                  <a:lnTo>
                    <a:pt x="833958" y="2226526"/>
                  </a:lnTo>
                  <a:lnTo>
                    <a:pt x="834644" y="2221382"/>
                  </a:lnTo>
                  <a:close/>
                </a:path>
                <a:path w="5725795" h="3025775">
                  <a:moveTo>
                    <a:pt x="935977" y="3014827"/>
                  </a:moveTo>
                  <a:lnTo>
                    <a:pt x="930490" y="3007652"/>
                  </a:lnTo>
                  <a:lnTo>
                    <a:pt x="925347" y="3006979"/>
                  </a:lnTo>
                  <a:lnTo>
                    <a:pt x="921753" y="3009722"/>
                  </a:lnTo>
                  <a:lnTo>
                    <a:pt x="918171" y="3012465"/>
                  </a:lnTo>
                  <a:lnTo>
                    <a:pt x="917486" y="3017596"/>
                  </a:lnTo>
                  <a:lnTo>
                    <a:pt x="922972" y="3024784"/>
                  </a:lnTo>
                  <a:lnTo>
                    <a:pt x="928103" y="3025470"/>
                  </a:lnTo>
                  <a:lnTo>
                    <a:pt x="935291" y="3019971"/>
                  </a:lnTo>
                  <a:lnTo>
                    <a:pt x="935977" y="3014827"/>
                  </a:lnTo>
                  <a:close/>
                </a:path>
                <a:path w="5725795" h="3025775">
                  <a:moveTo>
                    <a:pt x="1267358" y="2968802"/>
                  </a:moveTo>
                  <a:lnTo>
                    <a:pt x="1261872" y="2961614"/>
                  </a:lnTo>
                  <a:lnTo>
                    <a:pt x="1256741" y="2960941"/>
                  </a:lnTo>
                  <a:lnTo>
                    <a:pt x="1253147" y="2963684"/>
                  </a:lnTo>
                  <a:lnTo>
                    <a:pt x="1249565" y="2966428"/>
                  </a:lnTo>
                  <a:lnTo>
                    <a:pt x="1248879" y="2971571"/>
                  </a:lnTo>
                  <a:lnTo>
                    <a:pt x="1254366" y="2978747"/>
                  </a:lnTo>
                  <a:lnTo>
                    <a:pt x="1259497" y="2979420"/>
                  </a:lnTo>
                  <a:lnTo>
                    <a:pt x="1266685" y="2973933"/>
                  </a:lnTo>
                  <a:lnTo>
                    <a:pt x="1267358" y="2968802"/>
                  </a:lnTo>
                  <a:close/>
                </a:path>
                <a:path w="5725795" h="3025775">
                  <a:moveTo>
                    <a:pt x="1285773" y="2539454"/>
                  </a:moveTo>
                  <a:lnTo>
                    <a:pt x="1280287" y="2532265"/>
                  </a:lnTo>
                  <a:lnTo>
                    <a:pt x="1275156" y="2531580"/>
                  </a:lnTo>
                  <a:lnTo>
                    <a:pt x="1271562" y="2534323"/>
                  </a:lnTo>
                  <a:lnTo>
                    <a:pt x="1267968" y="2537066"/>
                  </a:lnTo>
                  <a:lnTo>
                    <a:pt x="1267269" y="2542209"/>
                  </a:lnTo>
                  <a:lnTo>
                    <a:pt x="1272768" y="2549385"/>
                  </a:lnTo>
                  <a:lnTo>
                    <a:pt x="1277899" y="2550071"/>
                  </a:lnTo>
                  <a:lnTo>
                    <a:pt x="1285087" y="2544584"/>
                  </a:lnTo>
                  <a:lnTo>
                    <a:pt x="1285773" y="2539454"/>
                  </a:lnTo>
                  <a:close/>
                </a:path>
                <a:path w="5725795" h="3025775">
                  <a:moveTo>
                    <a:pt x="1383322" y="1929955"/>
                  </a:moveTo>
                  <a:lnTo>
                    <a:pt x="1377835" y="1922780"/>
                  </a:lnTo>
                  <a:lnTo>
                    <a:pt x="1372704" y="1922094"/>
                  </a:lnTo>
                  <a:lnTo>
                    <a:pt x="1369110" y="1924850"/>
                  </a:lnTo>
                  <a:lnTo>
                    <a:pt x="1365529" y="1927593"/>
                  </a:lnTo>
                  <a:lnTo>
                    <a:pt x="1364830" y="1932724"/>
                  </a:lnTo>
                  <a:lnTo>
                    <a:pt x="1370317" y="1939912"/>
                  </a:lnTo>
                  <a:lnTo>
                    <a:pt x="1375448" y="1940585"/>
                  </a:lnTo>
                  <a:lnTo>
                    <a:pt x="1382636" y="1935099"/>
                  </a:lnTo>
                  <a:lnTo>
                    <a:pt x="1383322" y="1929955"/>
                  </a:lnTo>
                  <a:close/>
                </a:path>
                <a:path w="5725795" h="3025775">
                  <a:moveTo>
                    <a:pt x="1612658" y="2190445"/>
                  </a:moveTo>
                  <a:lnTo>
                    <a:pt x="1607172" y="2183257"/>
                  </a:lnTo>
                  <a:lnTo>
                    <a:pt x="1602028" y="2182571"/>
                  </a:lnTo>
                  <a:lnTo>
                    <a:pt x="1598434" y="2185327"/>
                  </a:lnTo>
                  <a:lnTo>
                    <a:pt x="1594853" y="2188057"/>
                  </a:lnTo>
                  <a:lnTo>
                    <a:pt x="1594167" y="2193213"/>
                  </a:lnTo>
                  <a:lnTo>
                    <a:pt x="1599653" y="2200376"/>
                  </a:lnTo>
                  <a:lnTo>
                    <a:pt x="1604784" y="2201062"/>
                  </a:lnTo>
                  <a:lnTo>
                    <a:pt x="1611972" y="2195576"/>
                  </a:lnTo>
                  <a:lnTo>
                    <a:pt x="1612658" y="2190445"/>
                  </a:lnTo>
                  <a:close/>
                </a:path>
                <a:path w="5725795" h="3025775">
                  <a:moveTo>
                    <a:pt x="1648485" y="2910027"/>
                  </a:moveTo>
                  <a:lnTo>
                    <a:pt x="1647964" y="2901315"/>
                  </a:lnTo>
                  <a:lnTo>
                    <a:pt x="1644002" y="2893174"/>
                  </a:lnTo>
                  <a:lnTo>
                    <a:pt x="1637195" y="2887218"/>
                  </a:lnTo>
                  <a:lnTo>
                    <a:pt x="1628914" y="2884436"/>
                  </a:lnTo>
                  <a:lnTo>
                    <a:pt x="1620189" y="2884957"/>
                  </a:lnTo>
                  <a:lnTo>
                    <a:pt x="1612061" y="2888919"/>
                  </a:lnTo>
                  <a:lnTo>
                    <a:pt x="1606092" y="2895739"/>
                  </a:lnTo>
                  <a:lnTo>
                    <a:pt x="1603311" y="2904020"/>
                  </a:lnTo>
                  <a:lnTo>
                    <a:pt x="1603832" y="2912732"/>
                  </a:lnTo>
                  <a:lnTo>
                    <a:pt x="1607794" y="2920860"/>
                  </a:lnTo>
                  <a:lnTo>
                    <a:pt x="1614614" y="2926816"/>
                  </a:lnTo>
                  <a:lnTo>
                    <a:pt x="1622882" y="2929610"/>
                  </a:lnTo>
                  <a:lnTo>
                    <a:pt x="1631607" y="2929090"/>
                  </a:lnTo>
                  <a:lnTo>
                    <a:pt x="1639747" y="2925114"/>
                  </a:lnTo>
                  <a:lnTo>
                    <a:pt x="1645704" y="2918307"/>
                  </a:lnTo>
                  <a:lnTo>
                    <a:pt x="1648485" y="2910027"/>
                  </a:lnTo>
                  <a:close/>
                </a:path>
                <a:path w="5725795" h="3025775">
                  <a:moveTo>
                    <a:pt x="1923034" y="2596769"/>
                  </a:moveTo>
                  <a:lnTo>
                    <a:pt x="1917547" y="2589580"/>
                  </a:lnTo>
                  <a:lnTo>
                    <a:pt x="1912416" y="2588907"/>
                  </a:lnTo>
                  <a:lnTo>
                    <a:pt x="1908822" y="2591651"/>
                  </a:lnTo>
                  <a:lnTo>
                    <a:pt x="1905228" y="2594394"/>
                  </a:lnTo>
                  <a:lnTo>
                    <a:pt x="1904542" y="2599525"/>
                  </a:lnTo>
                  <a:lnTo>
                    <a:pt x="1910041" y="2606713"/>
                  </a:lnTo>
                  <a:lnTo>
                    <a:pt x="1915172" y="2607399"/>
                  </a:lnTo>
                  <a:lnTo>
                    <a:pt x="1922360" y="2601899"/>
                  </a:lnTo>
                  <a:lnTo>
                    <a:pt x="1923034" y="2596769"/>
                  </a:lnTo>
                  <a:close/>
                </a:path>
                <a:path w="5725795" h="3025775">
                  <a:moveTo>
                    <a:pt x="1955266" y="1888401"/>
                  </a:moveTo>
                  <a:lnTo>
                    <a:pt x="1949780" y="1881212"/>
                  </a:lnTo>
                  <a:lnTo>
                    <a:pt x="1944636" y="1880539"/>
                  </a:lnTo>
                  <a:lnTo>
                    <a:pt x="1941055" y="1883283"/>
                  </a:lnTo>
                  <a:lnTo>
                    <a:pt x="1937461" y="1886026"/>
                  </a:lnTo>
                  <a:lnTo>
                    <a:pt x="1936775" y="1891157"/>
                  </a:lnTo>
                  <a:lnTo>
                    <a:pt x="1942261" y="1898345"/>
                  </a:lnTo>
                  <a:lnTo>
                    <a:pt x="1947392" y="1899031"/>
                  </a:lnTo>
                  <a:lnTo>
                    <a:pt x="1954580" y="1893531"/>
                  </a:lnTo>
                  <a:lnTo>
                    <a:pt x="1955266" y="1888401"/>
                  </a:lnTo>
                  <a:close/>
                </a:path>
                <a:path w="5725795" h="3025775">
                  <a:moveTo>
                    <a:pt x="2201176" y="2531770"/>
                  </a:moveTo>
                  <a:lnTo>
                    <a:pt x="2197519" y="2528112"/>
                  </a:lnTo>
                  <a:lnTo>
                    <a:pt x="2188476" y="2528112"/>
                  </a:lnTo>
                  <a:lnTo>
                    <a:pt x="2184819" y="2531770"/>
                  </a:lnTo>
                  <a:lnTo>
                    <a:pt x="2184819" y="2536291"/>
                  </a:lnTo>
                  <a:lnTo>
                    <a:pt x="2184819" y="2540812"/>
                  </a:lnTo>
                  <a:lnTo>
                    <a:pt x="2188476" y="2544470"/>
                  </a:lnTo>
                  <a:lnTo>
                    <a:pt x="2197519" y="2544470"/>
                  </a:lnTo>
                  <a:lnTo>
                    <a:pt x="2201176" y="2540812"/>
                  </a:lnTo>
                  <a:lnTo>
                    <a:pt x="2201176" y="2531770"/>
                  </a:lnTo>
                  <a:close/>
                </a:path>
                <a:path w="5725795" h="3025775">
                  <a:moveTo>
                    <a:pt x="5725655" y="7734"/>
                  </a:moveTo>
                  <a:lnTo>
                    <a:pt x="5720258" y="673"/>
                  </a:lnTo>
                  <a:lnTo>
                    <a:pt x="5715203" y="0"/>
                  </a:lnTo>
                  <a:lnTo>
                    <a:pt x="5711672" y="2705"/>
                  </a:lnTo>
                  <a:lnTo>
                    <a:pt x="5708142" y="5410"/>
                  </a:lnTo>
                  <a:lnTo>
                    <a:pt x="5707469" y="10464"/>
                  </a:lnTo>
                  <a:lnTo>
                    <a:pt x="5712866" y="17513"/>
                  </a:lnTo>
                  <a:lnTo>
                    <a:pt x="5717921" y="18186"/>
                  </a:lnTo>
                  <a:lnTo>
                    <a:pt x="5724982" y="12788"/>
                  </a:lnTo>
                  <a:lnTo>
                    <a:pt x="5725655" y="7734"/>
                  </a:ln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3899" y="4603045"/>
              <a:ext cx="521334" cy="132080"/>
            </a:xfrm>
            <a:custGeom>
              <a:avLst/>
              <a:gdLst/>
              <a:ahLst/>
              <a:cxnLst/>
              <a:rect l="l" t="t" r="r" b="b"/>
              <a:pathLst>
                <a:path w="521334" h="132079">
                  <a:moveTo>
                    <a:pt x="402342" y="97629"/>
                  </a:moveTo>
                  <a:lnTo>
                    <a:pt x="278503" y="97629"/>
                  </a:lnTo>
                  <a:lnTo>
                    <a:pt x="320819" y="98899"/>
                  </a:lnTo>
                  <a:lnTo>
                    <a:pt x="346886" y="111171"/>
                  </a:lnTo>
                  <a:lnTo>
                    <a:pt x="360062" y="125267"/>
                  </a:lnTo>
                  <a:lnTo>
                    <a:pt x="363707" y="132006"/>
                  </a:lnTo>
                  <a:lnTo>
                    <a:pt x="394503" y="100173"/>
                  </a:lnTo>
                  <a:lnTo>
                    <a:pt x="402342" y="97629"/>
                  </a:lnTo>
                  <a:close/>
                </a:path>
                <a:path w="521334" h="132079">
                  <a:moveTo>
                    <a:pt x="195502" y="78140"/>
                  </a:moveTo>
                  <a:lnTo>
                    <a:pt x="91392" y="78140"/>
                  </a:lnTo>
                  <a:lnTo>
                    <a:pt x="120206" y="90078"/>
                  </a:lnTo>
                  <a:lnTo>
                    <a:pt x="148391" y="124241"/>
                  </a:lnTo>
                  <a:lnTo>
                    <a:pt x="152472" y="117929"/>
                  </a:lnTo>
                  <a:lnTo>
                    <a:pt x="166355" y="105129"/>
                  </a:lnTo>
                  <a:lnTo>
                    <a:pt x="192740" y="94818"/>
                  </a:lnTo>
                  <a:lnTo>
                    <a:pt x="411005" y="94818"/>
                  </a:lnTo>
                  <a:lnTo>
                    <a:pt x="414611" y="93648"/>
                  </a:lnTo>
                  <a:lnTo>
                    <a:pt x="279366" y="93648"/>
                  </a:lnTo>
                  <a:lnTo>
                    <a:pt x="279277" y="92406"/>
                  </a:lnTo>
                  <a:lnTo>
                    <a:pt x="234582" y="92406"/>
                  </a:lnTo>
                  <a:lnTo>
                    <a:pt x="216494" y="86897"/>
                  </a:lnTo>
                  <a:lnTo>
                    <a:pt x="195502" y="78140"/>
                  </a:lnTo>
                  <a:close/>
                </a:path>
                <a:path w="521334" h="132079">
                  <a:moveTo>
                    <a:pt x="411005" y="94818"/>
                  </a:moveTo>
                  <a:lnTo>
                    <a:pt x="192740" y="94818"/>
                  </a:lnTo>
                  <a:lnTo>
                    <a:pt x="234010" y="96272"/>
                  </a:lnTo>
                  <a:lnTo>
                    <a:pt x="234096" y="98899"/>
                  </a:lnTo>
                  <a:lnTo>
                    <a:pt x="234208" y="102313"/>
                  </a:lnTo>
                  <a:lnTo>
                    <a:pt x="242636" y="105129"/>
                  </a:lnTo>
                  <a:lnTo>
                    <a:pt x="244849" y="106726"/>
                  </a:lnTo>
                  <a:lnTo>
                    <a:pt x="252302" y="110876"/>
                  </a:lnTo>
                  <a:lnTo>
                    <a:pt x="257857" y="111171"/>
                  </a:lnTo>
                  <a:lnTo>
                    <a:pt x="257318" y="111171"/>
                  </a:lnTo>
                  <a:lnTo>
                    <a:pt x="261766" y="109305"/>
                  </a:lnTo>
                  <a:lnTo>
                    <a:pt x="267148" y="107123"/>
                  </a:lnTo>
                  <a:lnTo>
                    <a:pt x="272318" y="105712"/>
                  </a:lnTo>
                  <a:lnTo>
                    <a:pt x="276713" y="101834"/>
                  </a:lnTo>
                  <a:lnTo>
                    <a:pt x="278503" y="97629"/>
                  </a:lnTo>
                  <a:lnTo>
                    <a:pt x="402342" y="97629"/>
                  </a:lnTo>
                  <a:lnTo>
                    <a:pt x="411005" y="94818"/>
                  </a:lnTo>
                  <a:close/>
                </a:path>
                <a:path w="521334" h="132079">
                  <a:moveTo>
                    <a:pt x="456415" y="90465"/>
                  </a:moveTo>
                  <a:lnTo>
                    <a:pt x="424420" y="90465"/>
                  </a:lnTo>
                  <a:lnTo>
                    <a:pt x="447651" y="92406"/>
                  </a:lnTo>
                  <a:lnTo>
                    <a:pt x="447209" y="92406"/>
                  </a:lnTo>
                  <a:lnTo>
                    <a:pt x="456029" y="95325"/>
                  </a:lnTo>
                  <a:lnTo>
                    <a:pt x="456069" y="94818"/>
                  </a:lnTo>
                  <a:lnTo>
                    <a:pt x="456162" y="93648"/>
                  </a:lnTo>
                  <a:lnTo>
                    <a:pt x="456260" y="92406"/>
                  </a:lnTo>
                  <a:lnTo>
                    <a:pt x="456348" y="91307"/>
                  </a:lnTo>
                  <a:lnTo>
                    <a:pt x="456415" y="90465"/>
                  </a:lnTo>
                  <a:close/>
                </a:path>
                <a:path w="521334" h="132079">
                  <a:moveTo>
                    <a:pt x="438361" y="15480"/>
                  </a:moveTo>
                  <a:lnTo>
                    <a:pt x="406070" y="21359"/>
                  </a:lnTo>
                  <a:lnTo>
                    <a:pt x="406323" y="21359"/>
                  </a:lnTo>
                  <a:lnTo>
                    <a:pt x="385649" y="28369"/>
                  </a:lnTo>
                  <a:lnTo>
                    <a:pt x="381203" y="30205"/>
                  </a:lnTo>
                  <a:lnTo>
                    <a:pt x="378769" y="31479"/>
                  </a:lnTo>
                  <a:lnTo>
                    <a:pt x="378057" y="36199"/>
                  </a:lnTo>
                  <a:lnTo>
                    <a:pt x="359397" y="62833"/>
                  </a:lnTo>
                  <a:lnTo>
                    <a:pt x="326893" y="80443"/>
                  </a:lnTo>
                  <a:lnTo>
                    <a:pt x="295299" y="90294"/>
                  </a:lnTo>
                  <a:lnTo>
                    <a:pt x="279366" y="93648"/>
                  </a:lnTo>
                  <a:lnTo>
                    <a:pt x="414611" y="93648"/>
                  </a:lnTo>
                  <a:lnTo>
                    <a:pt x="424420" y="90465"/>
                  </a:lnTo>
                  <a:lnTo>
                    <a:pt x="456415" y="90465"/>
                  </a:lnTo>
                  <a:lnTo>
                    <a:pt x="458844" y="59883"/>
                  </a:lnTo>
                  <a:lnTo>
                    <a:pt x="481888" y="40000"/>
                  </a:lnTo>
                  <a:lnTo>
                    <a:pt x="508174" y="31288"/>
                  </a:lnTo>
                  <a:lnTo>
                    <a:pt x="520711" y="29359"/>
                  </a:lnTo>
                  <a:lnTo>
                    <a:pt x="477515" y="16392"/>
                  </a:lnTo>
                  <a:lnTo>
                    <a:pt x="438361" y="15480"/>
                  </a:lnTo>
                  <a:close/>
                </a:path>
                <a:path w="521334" h="132079">
                  <a:moveTo>
                    <a:pt x="236687" y="69488"/>
                  </a:moveTo>
                  <a:lnTo>
                    <a:pt x="229832" y="69675"/>
                  </a:lnTo>
                  <a:lnTo>
                    <a:pt x="226871" y="70075"/>
                  </a:lnTo>
                  <a:lnTo>
                    <a:pt x="229350" y="71055"/>
                  </a:lnTo>
                  <a:lnTo>
                    <a:pt x="229118" y="71055"/>
                  </a:lnTo>
                  <a:lnTo>
                    <a:pt x="229078" y="72077"/>
                  </a:lnTo>
                  <a:lnTo>
                    <a:pt x="228990" y="74312"/>
                  </a:lnTo>
                  <a:lnTo>
                    <a:pt x="228931" y="75831"/>
                  </a:lnTo>
                  <a:lnTo>
                    <a:pt x="228817" y="78747"/>
                  </a:lnTo>
                  <a:lnTo>
                    <a:pt x="228710" y="81469"/>
                  </a:lnTo>
                  <a:lnTo>
                    <a:pt x="228592" y="84500"/>
                  </a:lnTo>
                  <a:lnTo>
                    <a:pt x="233809" y="90078"/>
                  </a:lnTo>
                  <a:lnTo>
                    <a:pt x="234936" y="91307"/>
                  </a:lnTo>
                  <a:lnTo>
                    <a:pt x="234798" y="91676"/>
                  </a:lnTo>
                  <a:lnTo>
                    <a:pt x="234690" y="92039"/>
                  </a:lnTo>
                  <a:lnTo>
                    <a:pt x="234582" y="92406"/>
                  </a:lnTo>
                  <a:lnTo>
                    <a:pt x="279303" y="92406"/>
                  </a:lnTo>
                  <a:lnTo>
                    <a:pt x="279197" y="92039"/>
                  </a:lnTo>
                  <a:lnTo>
                    <a:pt x="279091" y="91676"/>
                  </a:lnTo>
                  <a:lnTo>
                    <a:pt x="279340" y="91307"/>
                  </a:lnTo>
                  <a:lnTo>
                    <a:pt x="284814" y="84500"/>
                  </a:lnTo>
                  <a:lnTo>
                    <a:pt x="284606" y="81469"/>
                  </a:lnTo>
                  <a:lnTo>
                    <a:pt x="262900" y="81469"/>
                  </a:lnTo>
                  <a:lnTo>
                    <a:pt x="259038" y="80640"/>
                  </a:lnTo>
                  <a:lnTo>
                    <a:pt x="250243" y="80640"/>
                  </a:lnTo>
                  <a:lnTo>
                    <a:pt x="250757" y="79143"/>
                  </a:lnTo>
                  <a:lnTo>
                    <a:pt x="250746" y="77534"/>
                  </a:lnTo>
                  <a:lnTo>
                    <a:pt x="249908" y="75831"/>
                  </a:lnTo>
                  <a:lnTo>
                    <a:pt x="244417" y="71055"/>
                  </a:lnTo>
                  <a:lnTo>
                    <a:pt x="236687" y="69488"/>
                  </a:lnTo>
                  <a:close/>
                </a:path>
                <a:path w="521334" h="132079">
                  <a:moveTo>
                    <a:pt x="285631" y="70075"/>
                  </a:moveTo>
                  <a:lnTo>
                    <a:pt x="275822" y="70075"/>
                  </a:lnTo>
                  <a:lnTo>
                    <a:pt x="268303" y="72077"/>
                  </a:lnTo>
                  <a:lnTo>
                    <a:pt x="263098" y="77206"/>
                  </a:lnTo>
                  <a:lnTo>
                    <a:pt x="262454" y="78747"/>
                  </a:lnTo>
                  <a:lnTo>
                    <a:pt x="262513" y="80246"/>
                  </a:lnTo>
                  <a:lnTo>
                    <a:pt x="262900" y="81469"/>
                  </a:lnTo>
                  <a:lnTo>
                    <a:pt x="284606" y="81469"/>
                  </a:lnTo>
                  <a:lnTo>
                    <a:pt x="283647" y="72077"/>
                  </a:lnTo>
                  <a:lnTo>
                    <a:pt x="283542" y="71055"/>
                  </a:lnTo>
                  <a:lnTo>
                    <a:pt x="285631" y="70075"/>
                  </a:lnTo>
                  <a:close/>
                </a:path>
                <a:path w="521334" h="132079">
                  <a:moveTo>
                    <a:pt x="254299" y="80246"/>
                  </a:moveTo>
                  <a:lnTo>
                    <a:pt x="250243" y="80640"/>
                  </a:lnTo>
                  <a:lnTo>
                    <a:pt x="259633" y="80640"/>
                  </a:lnTo>
                  <a:lnTo>
                    <a:pt x="254299" y="80246"/>
                  </a:lnTo>
                  <a:close/>
                </a:path>
                <a:path w="521334" h="132079">
                  <a:moveTo>
                    <a:pt x="44078" y="0"/>
                  </a:moveTo>
                  <a:lnTo>
                    <a:pt x="0" y="9519"/>
                  </a:lnTo>
                  <a:lnTo>
                    <a:pt x="12345" y="12431"/>
                  </a:lnTo>
                  <a:lnTo>
                    <a:pt x="37860" y="23191"/>
                  </a:lnTo>
                  <a:lnTo>
                    <a:pt x="59258" y="44834"/>
                  </a:lnTo>
                  <a:lnTo>
                    <a:pt x="59255" y="80443"/>
                  </a:lnTo>
                  <a:lnTo>
                    <a:pt x="59050" y="80443"/>
                  </a:lnTo>
                  <a:lnTo>
                    <a:pt x="68430" y="78140"/>
                  </a:lnTo>
                  <a:lnTo>
                    <a:pt x="195502" y="78140"/>
                  </a:lnTo>
                  <a:lnTo>
                    <a:pt x="186326" y="74312"/>
                  </a:lnTo>
                  <a:lnTo>
                    <a:pt x="157058" y="54571"/>
                  </a:lnTo>
                  <a:lnTo>
                    <a:pt x="141673" y="27591"/>
                  </a:lnTo>
                  <a:lnTo>
                    <a:pt x="141365" y="23191"/>
                  </a:lnTo>
                  <a:lnTo>
                    <a:pt x="141339" y="22821"/>
                  </a:lnTo>
                  <a:lnTo>
                    <a:pt x="139014" y="21359"/>
                  </a:lnTo>
                  <a:lnTo>
                    <a:pt x="134719" y="19181"/>
                  </a:lnTo>
                  <a:lnTo>
                    <a:pt x="114371" y="10438"/>
                  </a:lnTo>
                  <a:lnTo>
                    <a:pt x="83180" y="2175"/>
                  </a:lnTo>
                  <a:lnTo>
                    <a:pt x="44078" y="0"/>
                  </a:lnTo>
                  <a:close/>
                </a:path>
                <a:path w="521334" h="132079">
                  <a:moveTo>
                    <a:pt x="282751" y="69814"/>
                  </a:moveTo>
                  <a:lnTo>
                    <a:pt x="275320" y="70075"/>
                  </a:lnTo>
                  <a:lnTo>
                    <a:pt x="286385" y="70075"/>
                  </a:lnTo>
                  <a:lnTo>
                    <a:pt x="282751" y="69814"/>
                  </a:lnTo>
                  <a:close/>
                </a:path>
              </a:pathLst>
            </a:custGeom>
            <a:solidFill>
              <a:srgbClr val="171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29207" y="4126913"/>
              <a:ext cx="36195" cy="7620"/>
            </a:xfrm>
            <a:custGeom>
              <a:avLst/>
              <a:gdLst/>
              <a:ahLst/>
              <a:cxnLst/>
              <a:rect l="l" t="t" r="r" b="b"/>
              <a:pathLst>
                <a:path w="36194" h="7620">
                  <a:moveTo>
                    <a:pt x="9817" y="7035"/>
                  </a:moveTo>
                  <a:lnTo>
                    <a:pt x="8280" y="1244"/>
                  </a:lnTo>
                  <a:lnTo>
                    <a:pt x="8216" y="1003"/>
                  </a:lnTo>
                  <a:lnTo>
                    <a:pt x="1257" y="1244"/>
                  </a:lnTo>
                  <a:lnTo>
                    <a:pt x="76" y="7035"/>
                  </a:lnTo>
                  <a:lnTo>
                    <a:pt x="0" y="7391"/>
                  </a:lnTo>
                  <a:lnTo>
                    <a:pt x="9817" y="7035"/>
                  </a:lnTo>
                  <a:close/>
                </a:path>
                <a:path w="36194" h="7620">
                  <a:moveTo>
                    <a:pt x="35699" y="5867"/>
                  </a:moveTo>
                  <a:lnTo>
                    <a:pt x="33502" y="0"/>
                  </a:lnTo>
                  <a:lnTo>
                    <a:pt x="26568" y="838"/>
                  </a:lnTo>
                  <a:lnTo>
                    <a:pt x="26060" y="5867"/>
                  </a:lnTo>
                  <a:lnTo>
                    <a:pt x="25946" y="7035"/>
                  </a:lnTo>
                  <a:lnTo>
                    <a:pt x="35699" y="5867"/>
                  </a:lnTo>
                  <a:close/>
                </a:path>
              </a:pathLst>
            </a:custGeom>
            <a:solidFill>
              <a:srgbClr val="90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53566" y="3693335"/>
              <a:ext cx="9671685" cy="1983739"/>
            </a:xfrm>
            <a:custGeom>
              <a:avLst/>
              <a:gdLst/>
              <a:ahLst/>
              <a:cxnLst/>
              <a:rect l="l" t="t" r="r" b="b"/>
              <a:pathLst>
                <a:path w="9671685" h="1983739">
                  <a:moveTo>
                    <a:pt x="18491" y="82854"/>
                  </a:moveTo>
                  <a:lnTo>
                    <a:pt x="13004" y="75679"/>
                  </a:lnTo>
                  <a:lnTo>
                    <a:pt x="7874" y="74993"/>
                  </a:lnTo>
                  <a:lnTo>
                    <a:pt x="4279" y="77736"/>
                  </a:lnTo>
                  <a:lnTo>
                    <a:pt x="685" y="80479"/>
                  </a:lnTo>
                  <a:lnTo>
                    <a:pt x="0" y="85636"/>
                  </a:lnTo>
                  <a:lnTo>
                    <a:pt x="5499" y="92798"/>
                  </a:lnTo>
                  <a:lnTo>
                    <a:pt x="10629" y="93484"/>
                  </a:lnTo>
                  <a:lnTo>
                    <a:pt x="17818" y="87998"/>
                  </a:lnTo>
                  <a:lnTo>
                    <a:pt x="18491" y="82854"/>
                  </a:lnTo>
                  <a:close/>
                </a:path>
                <a:path w="9671685" h="1983739">
                  <a:moveTo>
                    <a:pt x="413004" y="68135"/>
                  </a:moveTo>
                  <a:lnTo>
                    <a:pt x="407517" y="60947"/>
                  </a:lnTo>
                  <a:lnTo>
                    <a:pt x="402386" y="60274"/>
                  </a:lnTo>
                  <a:lnTo>
                    <a:pt x="398792" y="63017"/>
                  </a:lnTo>
                  <a:lnTo>
                    <a:pt x="395211" y="65760"/>
                  </a:lnTo>
                  <a:lnTo>
                    <a:pt x="394525" y="70891"/>
                  </a:lnTo>
                  <a:lnTo>
                    <a:pt x="400011" y="78079"/>
                  </a:lnTo>
                  <a:lnTo>
                    <a:pt x="405155" y="78765"/>
                  </a:lnTo>
                  <a:lnTo>
                    <a:pt x="412330" y="73266"/>
                  </a:lnTo>
                  <a:lnTo>
                    <a:pt x="413004" y="68135"/>
                  </a:lnTo>
                  <a:close/>
                </a:path>
                <a:path w="9671685" h="1983739">
                  <a:moveTo>
                    <a:pt x="1459052" y="1630959"/>
                  </a:moveTo>
                  <a:lnTo>
                    <a:pt x="1455394" y="1627289"/>
                  </a:lnTo>
                  <a:lnTo>
                    <a:pt x="1446352" y="1627289"/>
                  </a:lnTo>
                  <a:lnTo>
                    <a:pt x="1442681" y="1630946"/>
                  </a:lnTo>
                  <a:lnTo>
                    <a:pt x="1442681" y="1635467"/>
                  </a:lnTo>
                  <a:lnTo>
                    <a:pt x="1442681" y="1639989"/>
                  </a:lnTo>
                  <a:lnTo>
                    <a:pt x="1446352" y="1643659"/>
                  </a:lnTo>
                  <a:lnTo>
                    <a:pt x="1455381" y="1643659"/>
                  </a:lnTo>
                  <a:lnTo>
                    <a:pt x="1459052" y="1639989"/>
                  </a:lnTo>
                  <a:lnTo>
                    <a:pt x="1459052" y="1630959"/>
                  </a:lnTo>
                  <a:close/>
                </a:path>
                <a:path w="9671685" h="1983739">
                  <a:moveTo>
                    <a:pt x="1600225" y="805192"/>
                  </a:moveTo>
                  <a:lnTo>
                    <a:pt x="1596567" y="801535"/>
                  </a:lnTo>
                  <a:lnTo>
                    <a:pt x="1587525" y="801535"/>
                  </a:lnTo>
                  <a:lnTo>
                    <a:pt x="1583855" y="805192"/>
                  </a:lnTo>
                  <a:lnTo>
                    <a:pt x="1583855" y="809713"/>
                  </a:lnTo>
                  <a:lnTo>
                    <a:pt x="1583855" y="814235"/>
                  </a:lnTo>
                  <a:lnTo>
                    <a:pt x="1587525" y="817892"/>
                  </a:lnTo>
                  <a:lnTo>
                    <a:pt x="1596555" y="817892"/>
                  </a:lnTo>
                  <a:lnTo>
                    <a:pt x="1600225" y="814235"/>
                  </a:lnTo>
                  <a:lnTo>
                    <a:pt x="1600225" y="805192"/>
                  </a:lnTo>
                  <a:close/>
                </a:path>
                <a:path w="9671685" h="1983739">
                  <a:moveTo>
                    <a:pt x="1844255" y="1803260"/>
                  </a:moveTo>
                  <a:lnTo>
                    <a:pt x="1840598" y="1799602"/>
                  </a:lnTo>
                  <a:lnTo>
                    <a:pt x="1831555" y="1799602"/>
                  </a:lnTo>
                  <a:lnTo>
                    <a:pt x="1827885" y="1803260"/>
                  </a:lnTo>
                  <a:lnTo>
                    <a:pt x="1827885" y="1807781"/>
                  </a:lnTo>
                  <a:lnTo>
                    <a:pt x="1827885" y="1812302"/>
                  </a:lnTo>
                  <a:lnTo>
                    <a:pt x="1831555" y="1815973"/>
                  </a:lnTo>
                  <a:lnTo>
                    <a:pt x="1840585" y="1815973"/>
                  </a:lnTo>
                  <a:lnTo>
                    <a:pt x="1844255" y="1812302"/>
                  </a:lnTo>
                  <a:lnTo>
                    <a:pt x="1844255" y="1803260"/>
                  </a:lnTo>
                  <a:close/>
                </a:path>
                <a:path w="9671685" h="1983739">
                  <a:moveTo>
                    <a:pt x="1938261" y="1300467"/>
                  </a:moveTo>
                  <a:lnTo>
                    <a:pt x="1934603" y="1296797"/>
                  </a:lnTo>
                  <a:lnTo>
                    <a:pt x="1925561" y="1296797"/>
                  </a:lnTo>
                  <a:lnTo>
                    <a:pt x="1921903" y="1300454"/>
                  </a:lnTo>
                  <a:lnTo>
                    <a:pt x="1921903" y="1304975"/>
                  </a:lnTo>
                  <a:lnTo>
                    <a:pt x="1921903" y="1309497"/>
                  </a:lnTo>
                  <a:lnTo>
                    <a:pt x="1925561" y="1313167"/>
                  </a:lnTo>
                  <a:lnTo>
                    <a:pt x="1934603" y="1313167"/>
                  </a:lnTo>
                  <a:lnTo>
                    <a:pt x="1938261" y="1309497"/>
                  </a:lnTo>
                  <a:lnTo>
                    <a:pt x="1938261" y="1300467"/>
                  </a:lnTo>
                  <a:close/>
                </a:path>
                <a:path w="9671685" h="1983739">
                  <a:moveTo>
                    <a:pt x="1985746" y="3657"/>
                  </a:moveTo>
                  <a:lnTo>
                    <a:pt x="1982089" y="0"/>
                  </a:lnTo>
                  <a:lnTo>
                    <a:pt x="1973046" y="0"/>
                  </a:lnTo>
                  <a:lnTo>
                    <a:pt x="1969389" y="3657"/>
                  </a:lnTo>
                  <a:lnTo>
                    <a:pt x="1969389" y="8178"/>
                  </a:lnTo>
                  <a:lnTo>
                    <a:pt x="1969389" y="12687"/>
                  </a:lnTo>
                  <a:lnTo>
                    <a:pt x="1973046" y="16370"/>
                  </a:lnTo>
                  <a:lnTo>
                    <a:pt x="1982089" y="16357"/>
                  </a:lnTo>
                  <a:lnTo>
                    <a:pt x="1985746" y="12700"/>
                  </a:lnTo>
                  <a:lnTo>
                    <a:pt x="1985746" y="3657"/>
                  </a:lnTo>
                  <a:close/>
                </a:path>
                <a:path w="9671685" h="1983739">
                  <a:moveTo>
                    <a:pt x="2276310" y="1607058"/>
                  </a:moveTo>
                  <a:lnTo>
                    <a:pt x="2272652" y="1603387"/>
                  </a:lnTo>
                  <a:lnTo>
                    <a:pt x="2263610" y="1603387"/>
                  </a:lnTo>
                  <a:lnTo>
                    <a:pt x="2259939" y="1607045"/>
                  </a:lnTo>
                  <a:lnTo>
                    <a:pt x="2259939" y="1611566"/>
                  </a:lnTo>
                  <a:lnTo>
                    <a:pt x="2259939" y="1616087"/>
                  </a:lnTo>
                  <a:lnTo>
                    <a:pt x="2263597" y="1619758"/>
                  </a:lnTo>
                  <a:lnTo>
                    <a:pt x="2272639" y="1619745"/>
                  </a:lnTo>
                  <a:lnTo>
                    <a:pt x="2276310" y="1616087"/>
                  </a:lnTo>
                  <a:lnTo>
                    <a:pt x="2276310" y="1607058"/>
                  </a:lnTo>
                  <a:close/>
                </a:path>
                <a:path w="9671685" h="1983739">
                  <a:moveTo>
                    <a:pt x="2449245" y="781608"/>
                  </a:moveTo>
                  <a:lnTo>
                    <a:pt x="2445588" y="777951"/>
                  </a:lnTo>
                  <a:lnTo>
                    <a:pt x="2436558" y="777951"/>
                  </a:lnTo>
                  <a:lnTo>
                    <a:pt x="2432888" y="781608"/>
                  </a:lnTo>
                  <a:lnTo>
                    <a:pt x="2432888" y="786130"/>
                  </a:lnTo>
                  <a:lnTo>
                    <a:pt x="2432888" y="790651"/>
                  </a:lnTo>
                  <a:lnTo>
                    <a:pt x="2436558" y="794321"/>
                  </a:lnTo>
                  <a:lnTo>
                    <a:pt x="2445588" y="794321"/>
                  </a:lnTo>
                  <a:lnTo>
                    <a:pt x="2449245" y="790651"/>
                  </a:lnTo>
                  <a:lnTo>
                    <a:pt x="2449245" y="781608"/>
                  </a:lnTo>
                  <a:close/>
                </a:path>
                <a:path w="9671685" h="1983739">
                  <a:moveTo>
                    <a:pt x="6286233" y="891679"/>
                  </a:moveTo>
                  <a:lnTo>
                    <a:pt x="6282563" y="888009"/>
                  </a:lnTo>
                  <a:lnTo>
                    <a:pt x="6273533" y="888009"/>
                  </a:lnTo>
                  <a:lnTo>
                    <a:pt x="6269863" y="891667"/>
                  </a:lnTo>
                  <a:lnTo>
                    <a:pt x="6269863" y="896188"/>
                  </a:lnTo>
                  <a:lnTo>
                    <a:pt x="6269863" y="900696"/>
                  </a:lnTo>
                  <a:lnTo>
                    <a:pt x="6273520" y="904379"/>
                  </a:lnTo>
                  <a:lnTo>
                    <a:pt x="6282563" y="904379"/>
                  </a:lnTo>
                  <a:lnTo>
                    <a:pt x="6286233" y="900709"/>
                  </a:lnTo>
                  <a:lnTo>
                    <a:pt x="6286233" y="891679"/>
                  </a:lnTo>
                  <a:close/>
                </a:path>
                <a:path w="9671685" h="1983739">
                  <a:moveTo>
                    <a:pt x="6325222" y="1433791"/>
                  </a:moveTo>
                  <a:lnTo>
                    <a:pt x="6321565" y="1430121"/>
                  </a:lnTo>
                  <a:lnTo>
                    <a:pt x="6312522" y="1430121"/>
                  </a:lnTo>
                  <a:lnTo>
                    <a:pt x="6308852" y="1433779"/>
                  </a:lnTo>
                  <a:lnTo>
                    <a:pt x="6308852" y="1438300"/>
                  </a:lnTo>
                  <a:lnTo>
                    <a:pt x="6308852" y="1442821"/>
                  </a:lnTo>
                  <a:lnTo>
                    <a:pt x="6312522" y="1446479"/>
                  </a:lnTo>
                  <a:lnTo>
                    <a:pt x="6321552" y="1446491"/>
                  </a:lnTo>
                  <a:lnTo>
                    <a:pt x="6325222" y="1442821"/>
                  </a:lnTo>
                  <a:lnTo>
                    <a:pt x="6325222" y="1433791"/>
                  </a:lnTo>
                  <a:close/>
                </a:path>
                <a:path w="9671685" h="1983739">
                  <a:moveTo>
                    <a:pt x="6521742" y="1741017"/>
                  </a:moveTo>
                  <a:lnTo>
                    <a:pt x="6518084" y="1737360"/>
                  </a:lnTo>
                  <a:lnTo>
                    <a:pt x="6509042" y="1737360"/>
                  </a:lnTo>
                  <a:lnTo>
                    <a:pt x="6505384" y="1741017"/>
                  </a:lnTo>
                  <a:lnTo>
                    <a:pt x="6505384" y="1745538"/>
                  </a:lnTo>
                  <a:lnTo>
                    <a:pt x="6505384" y="1750060"/>
                  </a:lnTo>
                  <a:lnTo>
                    <a:pt x="6509042" y="1753717"/>
                  </a:lnTo>
                  <a:lnTo>
                    <a:pt x="6518084" y="1753717"/>
                  </a:lnTo>
                  <a:lnTo>
                    <a:pt x="6521742" y="1750060"/>
                  </a:lnTo>
                  <a:lnTo>
                    <a:pt x="6521742" y="1741017"/>
                  </a:lnTo>
                  <a:close/>
                </a:path>
                <a:path w="9671685" h="1983739">
                  <a:moveTo>
                    <a:pt x="6663245" y="1041361"/>
                  </a:moveTo>
                  <a:lnTo>
                    <a:pt x="6659588" y="1037691"/>
                  </a:lnTo>
                  <a:lnTo>
                    <a:pt x="6650558" y="1037691"/>
                  </a:lnTo>
                  <a:lnTo>
                    <a:pt x="6646888" y="1041361"/>
                  </a:lnTo>
                  <a:lnTo>
                    <a:pt x="6646888" y="1050391"/>
                  </a:lnTo>
                  <a:lnTo>
                    <a:pt x="6650558" y="1054061"/>
                  </a:lnTo>
                  <a:lnTo>
                    <a:pt x="6659588" y="1054061"/>
                  </a:lnTo>
                  <a:lnTo>
                    <a:pt x="6663245" y="1050391"/>
                  </a:lnTo>
                  <a:lnTo>
                    <a:pt x="6663245" y="1045870"/>
                  </a:lnTo>
                  <a:lnTo>
                    <a:pt x="6663245" y="1041361"/>
                  </a:lnTo>
                  <a:close/>
                </a:path>
                <a:path w="9671685" h="1983739">
                  <a:moveTo>
                    <a:pt x="6806844" y="1965007"/>
                  </a:moveTo>
                  <a:lnTo>
                    <a:pt x="6805409" y="1957959"/>
                  </a:lnTo>
                  <a:lnTo>
                    <a:pt x="6801523" y="1952193"/>
                  </a:lnTo>
                  <a:lnTo>
                    <a:pt x="6795757" y="1948307"/>
                  </a:lnTo>
                  <a:lnTo>
                    <a:pt x="6788709" y="1946871"/>
                  </a:lnTo>
                  <a:lnTo>
                    <a:pt x="6781647" y="1948307"/>
                  </a:lnTo>
                  <a:lnTo>
                    <a:pt x="6775894" y="1952180"/>
                  </a:lnTo>
                  <a:lnTo>
                    <a:pt x="6771995" y="1957946"/>
                  </a:lnTo>
                  <a:lnTo>
                    <a:pt x="6770573" y="1965007"/>
                  </a:lnTo>
                  <a:lnTo>
                    <a:pt x="6771995" y="1972068"/>
                  </a:lnTo>
                  <a:lnTo>
                    <a:pt x="6775882" y="1977834"/>
                  </a:lnTo>
                  <a:lnTo>
                    <a:pt x="6781647" y="1981720"/>
                  </a:lnTo>
                  <a:lnTo>
                    <a:pt x="6788709" y="1983143"/>
                  </a:lnTo>
                  <a:lnTo>
                    <a:pt x="6795770" y="1981720"/>
                  </a:lnTo>
                  <a:lnTo>
                    <a:pt x="6801536" y="1977834"/>
                  </a:lnTo>
                  <a:lnTo>
                    <a:pt x="6805409" y="1972068"/>
                  </a:lnTo>
                  <a:lnTo>
                    <a:pt x="6806844" y="1965007"/>
                  </a:lnTo>
                  <a:close/>
                </a:path>
                <a:path w="9671685" h="1983739">
                  <a:moveTo>
                    <a:pt x="6828015" y="750163"/>
                  </a:moveTo>
                  <a:lnTo>
                    <a:pt x="6824358" y="746506"/>
                  </a:lnTo>
                  <a:lnTo>
                    <a:pt x="6815315" y="746506"/>
                  </a:lnTo>
                  <a:lnTo>
                    <a:pt x="6811645" y="750163"/>
                  </a:lnTo>
                  <a:lnTo>
                    <a:pt x="6811645" y="754684"/>
                  </a:lnTo>
                  <a:lnTo>
                    <a:pt x="6811645" y="759206"/>
                  </a:lnTo>
                  <a:lnTo>
                    <a:pt x="6815328" y="762863"/>
                  </a:lnTo>
                  <a:lnTo>
                    <a:pt x="6824345" y="762863"/>
                  </a:lnTo>
                  <a:lnTo>
                    <a:pt x="6828015" y="759206"/>
                  </a:lnTo>
                  <a:lnTo>
                    <a:pt x="6828015" y="750163"/>
                  </a:lnTo>
                  <a:close/>
                </a:path>
                <a:path w="9671685" h="1983739">
                  <a:moveTo>
                    <a:pt x="6836194" y="1339456"/>
                  </a:moveTo>
                  <a:lnTo>
                    <a:pt x="6832536" y="1335786"/>
                  </a:lnTo>
                  <a:lnTo>
                    <a:pt x="6823494" y="1335786"/>
                  </a:lnTo>
                  <a:lnTo>
                    <a:pt x="6819836" y="1339443"/>
                  </a:lnTo>
                  <a:lnTo>
                    <a:pt x="6819836" y="1343964"/>
                  </a:lnTo>
                  <a:lnTo>
                    <a:pt x="6819836" y="1348486"/>
                  </a:lnTo>
                  <a:lnTo>
                    <a:pt x="6823494" y="1352156"/>
                  </a:lnTo>
                  <a:lnTo>
                    <a:pt x="6832536" y="1352156"/>
                  </a:lnTo>
                  <a:lnTo>
                    <a:pt x="6836194" y="1348498"/>
                  </a:lnTo>
                  <a:lnTo>
                    <a:pt x="6836194" y="1339456"/>
                  </a:lnTo>
                  <a:close/>
                </a:path>
                <a:path w="9671685" h="1983739">
                  <a:moveTo>
                    <a:pt x="6954444" y="1701380"/>
                  </a:moveTo>
                  <a:lnTo>
                    <a:pt x="6950773" y="1697723"/>
                  </a:lnTo>
                  <a:lnTo>
                    <a:pt x="6941744" y="1697723"/>
                  </a:lnTo>
                  <a:lnTo>
                    <a:pt x="6938073" y="1701380"/>
                  </a:lnTo>
                  <a:lnTo>
                    <a:pt x="6938073" y="1705902"/>
                  </a:lnTo>
                  <a:lnTo>
                    <a:pt x="6938073" y="1710423"/>
                  </a:lnTo>
                  <a:lnTo>
                    <a:pt x="6941744" y="1714093"/>
                  </a:lnTo>
                  <a:lnTo>
                    <a:pt x="6950773" y="1714080"/>
                  </a:lnTo>
                  <a:lnTo>
                    <a:pt x="6954444" y="1710423"/>
                  </a:lnTo>
                  <a:lnTo>
                    <a:pt x="6954444" y="1701380"/>
                  </a:lnTo>
                  <a:close/>
                </a:path>
                <a:path w="9671685" h="1983739">
                  <a:moveTo>
                    <a:pt x="7258139" y="406882"/>
                  </a:moveTo>
                  <a:lnTo>
                    <a:pt x="7254481" y="403225"/>
                  </a:lnTo>
                  <a:lnTo>
                    <a:pt x="7245439" y="403225"/>
                  </a:lnTo>
                  <a:lnTo>
                    <a:pt x="7241768" y="406882"/>
                  </a:lnTo>
                  <a:lnTo>
                    <a:pt x="7241768" y="411403"/>
                  </a:lnTo>
                  <a:lnTo>
                    <a:pt x="7241768" y="415925"/>
                  </a:lnTo>
                  <a:lnTo>
                    <a:pt x="7245439" y="419582"/>
                  </a:lnTo>
                  <a:lnTo>
                    <a:pt x="7254468" y="419582"/>
                  </a:lnTo>
                  <a:lnTo>
                    <a:pt x="7258139" y="415925"/>
                  </a:lnTo>
                  <a:lnTo>
                    <a:pt x="7258139" y="406882"/>
                  </a:lnTo>
                  <a:close/>
                </a:path>
                <a:path w="9671685" h="1983739">
                  <a:moveTo>
                    <a:pt x="7324649" y="1785670"/>
                  </a:moveTo>
                  <a:lnTo>
                    <a:pt x="7321575" y="1777161"/>
                  </a:lnTo>
                  <a:lnTo>
                    <a:pt x="7316876" y="1774964"/>
                  </a:lnTo>
                  <a:lnTo>
                    <a:pt x="7308380" y="1778050"/>
                  </a:lnTo>
                  <a:lnTo>
                    <a:pt x="7306183" y="1782749"/>
                  </a:lnTo>
                  <a:lnTo>
                    <a:pt x="7307720" y="1786991"/>
                  </a:lnTo>
                  <a:lnTo>
                    <a:pt x="7309269" y="1791246"/>
                  </a:lnTo>
                  <a:lnTo>
                    <a:pt x="7313968" y="1793430"/>
                  </a:lnTo>
                  <a:lnTo>
                    <a:pt x="7322464" y="1790357"/>
                  </a:lnTo>
                  <a:lnTo>
                    <a:pt x="7324649" y="1785670"/>
                  </a:lnTo>
                  <a:close/>
                </a:path>
                <a:path w="9671685" h="1983739">
                  <a:moveTo>
                    <a:pt x="7354722" y="970292"/>
                  </a:moveTo>
                  <a:lnTo>
                    <a:pt x="7351065" y="966622"/>
                  </a:lnTo>
                  <a:lnTo>
                    <a:pt x="7342022" y="966622"/>
                  </a:lnTo>
                  <a:lnTo>
                    <a:pt x="7338365" y="970280"/>
                  </a:lnTo>
                  <a:lnTo>
                    <a:pt x="7338365" y="974801"/>
                  </a:lnTo>
                  <a:lnTo>
                    <a:pt x="7338365" y="979322"/>
                  </a:lnTo>
                  <a:lnTo>
                    <a:pt x="7342022" y="982992"/>
                  </a:lnTo>
                  <a:lnTo>
                    <a:pt x="7351065" y="982980"/>
                  </a:lnTo>
                  <a:lnTo>
                    <a:pt x="7354722" y="979322"/>
                  </a:lnTo>
                  <a:lnTo>
                    <a:pt x="7354722" y="970292"/>
                  </a:lnTo>
                  <a:close/>
                </a:path>
                <a:path w="9671685" h="1983739">
                  <a:moveTo>
                    <a:pt x="7775867" y="356374"/>
                  </a:moveTo>
                  <a:lnTo>
                    <a:pt x="7774076" y="347510"/>
                  </a:lnTo>
                  <a:lnTo>
                    <a:pt x="7769187" y="340271"/>
                  </a:lnTo>
                  <a:lnTo>
                    <a:pt x="7761948" y="335381"/>
                  </a:lnTo>
                  <a:lnTo>
                    <a:pt x="7753083" y="333590"/>
                  </a:lnTo>
                  <a:lnTo>
                    <a:pt x="7744206" y="335381"/>
                  </a:lnTo>
                  <a:lnTo>
                    <a:pt x="7736967" y="340271"/>
                  </a:lnTo>
                  <a:lnTo>
                    <a:pt x="7732077" y="347510"/>
                  </a:lnTo>
                  <a:lnTo>
                    <a:pt x="7730287" y="356374"/>
                  </a:lnTo>
                  <a:lnTo>
                    <a:pt x="7732077" y="365252"/>
                  </a:lnTo>
                  <a:lnTo>
                    <a:pt x="7736967" y="372491"/>
                  </a:lnTo>
                  <a:lnTo>
                    <a:pt x="7744206" y="377367"/>
                  </a:lnTo>
                  <a:lnTo>
                    <a:pt x="7753083" y="379158"/>
                  </a:lnTo>
                  <a:lnTo>
                    <a:pt x="7761948" y="377380"/>
                  </a:lnTo>
                  <a:lnTo>
                    <a:pt x="7769187" y="372491"/>
                  </a:lnTo>
                  <a:lnTo>
                    <a:pt x="7774076" y="365252"/>
                  </a:lnTo>
                  <a:lnTo>
                    <a:pt x="7775867" y="356374"/>
                  </a:lnTo>
                  <a:close/>
                </a:path>
                <a:path w="9671685" h="1983739">
                  <a:moveTo>
                    <a:pt x="7923250" y="53606"/>
                  </a:moveTo>
                  <a:lnTo>
                    <a:pt x="7919580" y="49949"/>
                  </a:lnTo>
                  <a:lnTo>
                    <a:pt x="7910550" y="49949"/>
                  </a:lnTo>
                  <a:lnTo>
                    <a:pt x="7906880" y="53606"/>
                  </a:lnTo>
                  <a:lnTo>
                    <a:pt x="7906880" y="62649"/>
                  </a:lnTo>
                  <a:lnTo>
                    <a:pt x="7910550" y="66306"/>
                  </a:lnTo>
                  <a:lnTo>
                    <a:pt x="7919580" y="66306"/>
                  </a:lnTo>
                  <a:lnTo>
                    <a:pt x="7923250" y="62649"/>
                  </a:lnTo>
                  <a:lnTo>
                    <a:pt x="7923250" y="58127"/>
                  </a:lnTo>
                  <a:lnTo>
                    <a:pt x="7923250" y="53606"/>
                  </a:lnTo>
                  <a:close/>
                </a:path>
                <a:path w="9671685" h="1983739">
                  <a:moveTo>
                    <a:pt x="8239950" y="750658"/>
                  </a:moveTo>
                  <a:lnTo>
                    <a:pt x="8236293" y="746988"/>
                  </a:lnTo>
                  <a:lnTo>
                    <a:pt x="8227250" y="746988"/>
                  </a:lnTo>
                  <a:lnTo>
                    <a:pt x="8223593" y="750658"/>
                  </a:lnTo>
                  <a:lnTo>
                    <a:pt x="8223593" y="755180"/>
                  </a:lnTo>
                  <a:lnTo>
                    <a:pt x="8223593" y="759688"/>
                  </a:lnTo>
                  <a:lnTo>
                    <a:pt x="8227250" y="763358"/>
                  </a:lnTo>
                  <a:lnTo>
                    <a:pt x="8236293" y="763358"/>
                  </a:lnTo>
                  <a:lnTo>
                    <a:pt x="8239950" y="759701"/>
                  </a:lnTo>
                  <a:lnTo>
                    <a:pt x="8239950" y="750658"/>
                  </a:lnTo>
                  <a:close/>
                </a:path>
                <a:path w="9671685" h="1983739">
                  <a:moveTo>
                    <a:pt x="8340598" y="64604"/>
                  </a:moveTo>
                  <a:lnTo>
                    <a:pt x="8333105" y="57099"/>
                  </a:lnTo>
                  <a:lnTo>
                    <a:pt x="8314601" y="57099"/>
                  </a:lnTo>
                  <a:lnTo>
                    <a:pt x="8307095" y="64604"/>
                  </a:lnTo>
                  <a:lnTo>
                    <a:pt x="8307095" y="73850"/>
                  </a:lnTo>
                  <a:lnTo>
                    <a:pt x="8307095" y="83108"/>
                  </a:lnTo>
                  <a:lnTo>
                    <a:pt x="8314601" y="90601"/>
                  </a:lnTo>
                  <a:lnTo>
                    <a:pt x="8333105" y="90601"/>
                  </a:lnTo>
                  <a:lnTo>
                    <a:pt x="8340598" y="83108"/>
                  </a:lnTo>
                  <a:lnTo>
                    <a:pt x="8340598" y="64604"/>
                  </a:lnTo>
                  <a:close/>
                </a:path>
                <a:path w="9671685" h="1983739">
                  <a:moveTo>
                    <a:pt x="8688375" y="561657"/>
                  </a:moveTo>
                  <a:lnTo>
                    <a:pt x="8684717" y="557999"/>
                  </a:lnTo>
                  <a:lnTo>
                    <a:pt x="8675675" y="557999"/>
                  </a:lnTo>
                  <a:lnTo>
                    <a:pt x="8672004" y="561657"/>
                  </a:lnTo>
                  <a:lnTo>
                    <a:pt x="8672004" y="566178"/>
                  </a:lnTo>
                  <a:lnTo>
                    <a:pt x="8672004" y="570699"/>
                  </a:lnTo>
                  <a:lnTo>
                    <a:pt x="8675675" y="574357"/>
                  </a:lnTo>
                  <a:lnTo>
                    <a:pt x="8684704" y="574357"/>
                  </a:lnTo>
                  <a:lnTo>
                    <a:pt x="8688375" y="570699"/>
                  </a:lnTo>
                  <a:lnTo>
                    <a:pt x="8688375" y="561657"/>
                  </a:lnTo>
                  <a:close/>
                </a:path>
                <a:path w="9671685" h="1983739">
                  <a:moveTo>
                    <a:pt x="8711946" y="1607223"/>
                  </a:moveTo>
                  <a:lnTo>
                    <a:pt x="8708288" y="1603552"/>
                  </a:lnTo>
                  <a:lnTo>
                    <a:pt x="8699246" y="1603552"/>
                  </a:lnTo>
                  <a:lnTo>
                    <a:pt x="8695588" y="1607210"/>
                  </a:lnTo>
                  <a:lnTo>
                    <a:pt x="8695588" y="1611731"/>
                  </a:lnTo>
                  <a:lnTo>
                    <a:pt x="8695588" y="1616252"/>
                  </a:lnTo>
                  <a:lnTo>
                    <a:pt x="8699246" y="1619923"/>
                  </a:lnTo>
                  <a:lnTo>
                    <a:pt x="8708288" y="1619923"/>
                  </a:lnTo>
                  <a:lnTo>
                    <a:pt x="8711946" y="1616252"/>
                  </a:lnTo>
                  <a:lnTo>
                    <a:pt x="8711946" y="1607223"/>
                  </a:lnTo>
                  <a:close/>
                </a:path>
                <a:path w="9671685" h="1983739">
                  <a:moveTo>
                    <a:pt x="9003144" y="813549"/>
                  </a:moveTo>
                  <a:lnTo>
                    <a:pt x="8999487" y="809879"/>
                  </a:lnTo>
                  <a:lnTo>
                    <a:pt x="8990444" y="809879"/>
                  </a:lnTo>
                  <a:lnTo>
                    <a:pt x="8986774" y="813549"/>
                  </a:lnTo>
                  <a:lnTo>
                    <a:pt x="8986774" y="818070"/>
                  </a:lnTo>
                  <a:lnTo>
                    <a:pt x="8986774" y="822591"/>
                  </a:lnTo>
                  <a:lnTo>
                    <a:pt x="8990444" y="826249"/>
                  </a:lnTo>
                  <a:lnTo>
                    <a:pt x="8999487" y="826249"/>
                  </a:lnTo>
                  <a:lnTo>
                    <a:pt x="9003144" y="822591"/>
                  </a:lnTo>
                  <a:lnTo>
                    <a:pt x="9003144" y="813549"/>
                  </a:lnTo>
                  <a:close/>
                </a:path>
                <a:path w="9671685" h="1983739">
                  <a:moveTo>
                    <a:pt x="9042121" y="1355661"/>
                  </a:moveTo>
                  <a:lnTo>
                    <a:pt x="9038463" y="1351991"/>
                  </a:lnTo>
                  <a:lnTo>
                    <a:pt x="9029421" y="1351991"/>
                  </a:lnTo>
                  <a:lnTo>
                    <a:pt x="9025763" y="1355648"/>
                  </a:lnTo>
                  <a:lnTo>
                    <a:pt x="9025763" y="1360170"/>
                  </a:lnTo>
                  <a:lnTo>
                    <a:pt x="9025763" y="1364691"/>
                  </a:lnTo>
                  <a:lnTo>
                    <a:pt x="9029421" y="1368361"/>
                  </a:lnTo>
                  <a:lnTo>
                    <a:pt x="9038463" y="1368361"/>
                  </a:lnTo>
                  <a:lnTo>
                    <a:pt x="9042121" y="1364691"/>
                  </a:lnTo>
                  <a:lnTo>
                    <a:pt x="9042121" y="1355661"/>
                  </a:lnTo>
                  <a:close/>
                </a:path>
                <a:path w="9671685" h="1983739">
                  <a:moveTo>
                    <a:pt x="9238653" y="1662887"/>
                  </a:moveTo>
                  <a:lnTo>
                    <a:pt x="9234995" y="1659229"/>
                  </a:lnTo>
                  <a:lnTo>
                    <a:pt x="9225953" y="1659229"/>
                  </a:lnTo>
                  <a:lnTo>
                    <a:pt x="9222295" y="1662887"/>
                  </a:lnTo>
                  <a:lnTo>
                    <a:pt x="9222295" y="1667408"/>
                  </a:lnTo>
                  <a:lnTo>
                    <a:pt x="9222295" y="1671929"/>
                  </a:lnTo>
                  <a:lnTo>
                    <a:pt x="9225966" y="1675587"/>
                  </a:lnTo>
                  <a:lnTo>
                    <a:pt x="9234995" y="1675587"/>
                  </a:lnTo>
                  <a:lnTo>
                    <a:pt x="9238653" y="1671929"/>
                  </a:lnTo>
                  <a:lnTo>
                    <a:pt x="9238653" y="1662887"/>
                  </a:lnTo>
                  <a:close/>
                </a:path>
                <a:path w="9671685" h="1983739">
                  <a:moveTo>
                    <a:pt x="9380169" y="963231"/>
                  </a:moveTo>
                  <a:lnTo>
                    <a:pt x="9376499" y="959561"/>
                  </a:lnTo>
                  <a:lnTo>
                    <a:pt x="9367469" y="959561"/>
                  </a:lnTo>
                  <a:lnTo>
                    <a:pt x="9363799" y="963218"/>
                  </a:lnTo>
                  <a:lnTo>
                    <a:pt x="9363799" y="967740"/>
                  </a:lnTo>
                  <a:lnTo>
                    <a:pt x="9363799" y="972261"/>
                  </a:lnTo>
                  <a:lnTo>
                    <a:pt x="9367469" y="975931"/>
                  </a:lnTo>
                  <a:lnTo>
                    <a:pt x="9376499" y="975931"/>
                  </a:lnTo>
                  <a:lnTo>
                    <a:pt x="9380169" y="972261"/>
                  </a:lnTo>
                  <a:lnTo>
                    <a:pt x="9380169" y="963231"/>
                  </a:lnTo>
                  <a:close/>
                </a:path>
                <a:path w="9671685" h="1983739">
                  <a:moveTo>
                    <a:pt x="9544926" y="672033"/>
                  </a:moveTo>
                  <a:lnTo>
                    <a:pt x="9541269" y="668375"/>
                  </a:lnTo>
                  <a:lnTo>
                    <a:pt x="9532226" y="668375"/>
                  </a:lnTo>
                  <a:lnTo>
                    <a:pt x="9528569" y="672033"/>
                  </a:lnTo>
                  <a:lnTo>
                    <a:pt x="9528569" y="676554"/>
                  </a:lnTo>
                  <a:lnTo>
                    <a:pt x="9528569" y="681075"/>
                  </a:lnTo>
                  <a:lnTo>
                    <a:pt x="9532226" y="684733"/>
                  </a:lnTo>
                  <a:lnTo>
                    <a:pt x="9541269" y="684733"/>
                  </a:lnTo>
                  <a:lnTo>
                    <a:pt x="9544926" y="681075"/>
                  </a:lnTo>
                  <a:lnTo>
                    <a:pt x="9544926" y="672033"/>
                  </a:lnTo>
                  <a:close/>
                </a:path>
                <a:path w="9671685" h="1983739">
                  <a:moveTo>
                    <a:pt x="9553118" y="1261325"/>
                  </a:moveTo>
                  <a:lnTo>
                    <a:pt x="9549460" y="1257655"/>
                  </a:lnTo>
                  <a:lnTo>
                    <a:pt x="9540418" y="1257655"/>
                  </a:lnTo>
                  <a:lnTo>
                    <a:pt x="9536747" y="1261313"/>
                  </a:lnTo>
                  <a:lnTo>
                    <a:pt x="9536747" y="1265834"/>
                  </a:lnTo>
                  <a:lnTo>
                    <a:pt x="9536747" y="1270355"/>
                  </a:lnTo>
                  <a:lnTo>
                    <a:pt x="9540418" y="1274025"/>
                  </a:lnTo>
                  <a:lnTo>
                    <a:pt x="9549447" y="1274025"/>
                  </a:lnTo>
                  <a:lnTo>
                    <a:pt x="9553118" y="1270355"/>
                  </a:lnTo>
                  <a:lnTo>
                    <a:pt x="9553118" y="1261325"/>
                  </a:lnTo>
                  <a:close/>
                </a:path>
                <a:path w="9671685" h="1983739">
                  <a:moveTo>
                    <a:pt x="9671355" y="1623263"/>
                  </a:moveTo>
                  <a:lnTo>
                    <a:pt x="9667697" y="1619592"/>
                  </a:lnTo>
                  <a:lnTo>
                    <a:pt x="9658655" y="1619592"/>
                  </a:lnTo>
                  <a:lnTo>
                    <a:pt x="9654997" y="1623250"/>
                  </a:lnTo>
                  <a:lnTo>
                    <a:pt x="9654997" y="1627784"/>
                  </a:lnTo>
                  <a:lnTo>
                    <a:pt x="9654997" y="1632292"/>
                  </a:lnTo>
                  <a:lnTo>
                    <a:pt x="9658655" y="1635963"/>
                  </a:lnTo>
                  <a:lnTo>
                    <a:pt x="9667697" y="1635963"/>
                  </a:lnTo>
                  <a:lnTo>
                    <a:pt x="9671355" y="1632305"/>
                  </a:lnTo>
                  <a:lnTo>
                    <a:pt x="9671355" y="1623263"/>
                  </a:lnTo>
                  <a:close/>
                </a:path>
              </a:pathLst>
            </a:custGeom>
            <a:solidFill>
              <a:srgbClr val="FFFFFF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21892" y="5473303"/>
              <a:ext cx="5324475" cy="328295"/>
            </a:xfrm>
            <a:custGeom>
              <a:avLst/>
              <a:gdLst/>
              <a:ahLst/>
              <a:cxnLst/>
              <a:rect l="l" t="t" r="r" b="b"/>
              <a:pathLst>
                <a:path w="5324475" h="328295">
                  <a:moveTo>
                    <a:pt x="165" y="326212"/>
                  </a:moveTo>
                  <a:lnTo>
                    <a:pt x="0" y="324827"/>
                  </a:lnTo>
                  <a:lnTo>
                    <a:pt x="25" y="327888"/>
                  </a:lnTo>
                  <a:lnTo>
                    <a:pt x="165" y="326212"/>
                  </a:lnTo>
                  <a:close/>
                </a:path>
                <a:path w="5324475" h="328295">
                  <a:moveTo>
                    <a:pt x="452374" y="8648"/>
                  </a:moveTo>
                  <a:lnTo>
                    <a:pt x="452081" y="10058"/>
                  </a:lnTo>
                  <a:lnTo>
                    <a:pt x="451726" y="12852"/>
                  </a:lnTo>
                  <a:lnTo>
                    <a:pt x="451904" y="12852"/>
                  </a:lnTo>
                  <a:lnTo>
                    <a:pt x="452272" y="10058"/>
                  </a:lnTo>
                  <a:lnTo>
                    <a:pt x="452374" y="8648"/>
                  </a:lnTo>
                  <a:close/>
                </a:path>
                <a:path w="5324475" h="328295">
                  <a:moveTo>
                    <a:pt x="453110" y="0"/>
                  </a:moveTo>
                  <a:lnTo>
                    <a:pt x="452704" y="2794"/>
                  </a:lnTo>
                  <a:lnTo>
                    <a:pt x="452564" y="4673"/>
                  </a:lnTo>
                  <a:lnTo>
                    <a:pt x="452843" y="2794"/>
                  </a:lnTo>
                  <a:lnTo>
                    <a:pt x="453110" y="0"/>
                  </a:lnTo>
                  <a:close/>
                </a:path>
                <a:path w="5324475" h="328295">
                  <a:moveTo>
                    <a:pt x="4871224" y="326212"/>
                  </a:moveTo>
                  <a:lnTo>
                    <a:pt x="4871059" y="324789"/>
                  </a:lnTo>
                  <a:lnTo>
                    <a:pt x="4871072" y="327888"/>
                  </a:lnTo>
                  <a:lnTo>
                    <a:pt x="4871224" y="326212"/>
                  </a:lnTo>
                  <a:close/>
                </a:path>
                <a:path w="5324475" h="328295">
                  <a:moveTo>
                    <a:pt x="5323433" y="8648"/>
                  </a:moveTo>
                  <a:lnTo>
                    <a:pt x="5323141" y="10058"/>
                  </a:lnTo>
                  <a:lnTo>
                    <a:pt x="5322786" y="12852"/>
                  </a:lnTo>
                  <a:lnTo>
                    <a:pt x="5322963" y="12852"/>
                  </a:lnTo>
                  <a:lnTo>
                    <a:pt x="5323319" y="10058"/>
                  </a:lnTo>
                  <a:lnTo>
                    <a:pt x="5323433" y="8648"/>
                  </a:lnTo>
                  <a:close/>
                </a:path>
                <a:path w="5324475" h="328295">
                  <a:moveTo>
                    <a:pt x="5324170" y="0"/>
                  </a:moveTo>
                  <a:lnTo>
                    <a:pt x="5323751" y="2794"/>
                  </a:lnTo>
                  <a:lnTo>
                    <a:pt x="5323624" y="4673"/>
                  </a:lnTo>
                  <a:lnTo>
                    <a:pt x="5323903" y="2794"/>
                  </a:lnTo>
                  <a:lnTo>
                    <a:pt x="5324170" y="0"/>
                  </a:lnTo>
                  <a:close/>
                </a:path>
              </a:pathLst>
            </a:custGeom>
            <a:solidFill>
              <a:srgbClr val="BE360C">
                <a:alpha val="3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0" y="4520460"/>
              <a:ext cx="10692130" cy="1599565"/>
            </a:xfrm>
            <a:custGeom>
              <a:avLst/>
              <a:gdLst/>
              <a:ahLst/>
              <a:cxnLst/>
              <a:rect l="l" t="t" r="r" b="b"/>
              <a:pathLst>
                <a:path w="10692130" h="1599564">
                  <a:moveTo>
                    <a:pt x="116357" y="1156309"/>
                  </a:moveTo>
                  <a:lnTo>
                    <a:pt x="112547" y="1151432"/>
                  </a:lnTo>
                  <a:lnTo>
                    <a:pt x="112395" y="1151432"/>
                  </a:lnTo>
                  <a:lnTo>
                    <a:pt x="112318" y="1163929"/>
                  </a:lnTo>
                  <a:lnTo>
                    <a:pt x="116357" y="1156309"/>
                  </a:lnTo>
                  <a:close/>
                </a:path>
                <a:path w="10692130" h="1599564">
                  <a:moveTo>
                    <a:pt x="256501" y="1156309"/>
                  </a:moveTo>
                  <a:lnTo>
                    <a:pt x="254254" y="1156309"/>
                  </a:lnTo>
                  <a:lnTo>
                    <a:pt x="255003" y="1157592"/>
                  </a:lnTo>
                  <a:lnTo>
                    <a:pt x="256501" y="1156309"/>
                  </a:lnTo>
                  <a:close/>
                </a:path>
                <a:path w="10692130" h="1599564">
                  <a:moveTo>
                    <a:pt x="728903" y="958773"/>
                  </a:moveTo>
                  <a:lnTo>
                    <a:pt x="717042" y="958773"/>
                  </a:lnTo>
                  <a:lnTo>
                    <a:pt x="717042" y="966520"/>
                  </a:lnTo>
                  <a:lnTo>
                    <a:pt x="728903" y="966520"/>
                  </a:lnTo>
                  <a:lnTo>
                    <a:pt x="728903" y="958773"/>
                  </a:lnTo>
                  <a:close/>
                </a:path>
                <a:path w="10692130" h="1599564">
                  <a:moveTo>
                    <a:pt x="764095" y="868464"/>
                  </a:moveTo>
                  <a:lnTo>
                    <a:pt x="762596" y="866140"/>
                  </a:lnTo>
                  <a:lnTo>
                    <a:pt x="759523" y="861364"/>
                  </a:lnTo>
                  <a:lnTo>
                    <a:pt x="755751" y="860336"/>
                  </a:lnTo>
                  <a:lnTo>
                    <a:pt x="749528" y="861199"/>
                  </a:lnTo>
                  <a:lnTo>
                    <a:pt x="744474" y="864374"/>
                  </a:lnTo>
                  <a:lnTo>
                    <a:pt x="742784" y="870229"/>
                  </a:lnTo>
                  <a:lnTo>
                    <a:pt x="744474" y="876096"/>
                  </a:lnTo>
                  <a:lnTo>
                    <a:pt x="749528" y="879271"/>
                  </a:lnTo>
                  <a:lnTo>
                    <a:pt x="755751" y="880148"/>
                  </a:lnTo>
                  <a:lnTo>
                    <a:pt x="759523" y="879119"/>
                  </a:lnTo>
                  <a:lnTo>
                    <a:pt x="764095" y="872007"/>
                  </a:lnTo>
                  <a:lnTo>
                    <a:pt x="764095" y="868464"/>
                  </a:lnTo>
                  <a:close/>
                </a:path>
                <a:path w="10692130" h="1599564">
                  <a:moveTo>
                    <a:pt x="797090" y="976884"/>
                  </a:moveTo>
                  <a:lnTo>
                    <a:pt x="794867" y="971727"/>
                  </a:lnTo>
                  <a:lnTo>
                    <a:pt x="788187" y="969378"/>
                  </a:lnTo>
                  <a:lnTo>
                    <a:pt x="781519" y="971727"/>
                  </a:lnTo>
                  <a:lnTo>
                    <a:pt x="779297" y="976884"/>
                  </a:lnTo>
                  <a:lnTo>
                    <a:pt x="781519" y="982040"/>
                  </a:lnTo>
                  <a:lnTo>
                    <a:pt x="788187" y="984377"/>
                  </a:lnTo>
                  <a:lnTo>
                    <a:pt x="794867" y="982040"/>
                  </a:lnTo>
                  <a:lnTo>
                    <a:pt x="797090" y="976884"/>
                  </a:lnTo>
                  <a:close/>
                </a:path>
                <a:path w="10692130" h="1599564">
                  <a:moveTo>
                    <a:pt x="1129690" y="949642"/>
                  </a:moveTo>
                  <a:lnTo>
                    <a:pt x="1125842" y="943952"/>
                  </a:lnTo>
                  <a:lnTo>
                    <a:pt x="1121117" y="936993"/>
                  </a:lnTo>
                  <a:lnTo>
                    <a:pt x="1115225" y="936993"/>
                  </a:lnTo>
                  <a:lnTo>
                    <a:pt x="1106665" y="949629"/>
                  </a:lnTo>
                  <a:lnTo>
                    <a:pt x="1111796" y="957300"/>
                  </a:lnTo>
                  <a:lnTo>
                    <a:pt x="1124559" y="957300"/>
                  </a:lnTo>
                  <a:lnTo>
                    <a:pt x="1129690" y="949642"/>
                  </a:lnTo>
                  <a:close/>
                </a:path>
                <a:path w="10692130" h="1599564">
                  <a:moveTo>
                    <a:pt x="1142707" y="904430"/>
                  </a:moveTo>
                  <a:lnTo>
                    <a:pt x="1142682" y="903566"/>
                  </a:lnTo>
                  <a:lnTo>
                    <a:pt x="1142288" y="901458"/>
                  </a:lnTo>
                  <a:lnTo>
                    <a:pt x="1141768" y="898702"/>
                  </a:lnTo>
                  <a:lnTo>
                    <a:pt x="1137259" y="898702"/>
                  </a:lnTo>
                  <a:lnTo>
                    <a:pt x="1136357" y="903554"/>
                  </a:lnTo>
                  <a:lnTo>
                    <a:pt x="1136319" y="904430"/>
                  </a:lnTo>
                  <a:lnTo>
                    <a:pt x="1137564" y="909142"/>
                  </a:lnTo>
                  <a:lnTo>
                    <a:pt x="1141463" y="909142"/>
                  </a:lnTo>
                  <a:lnTo>
                    <a:pt x="1142707" y="904430"/>
                  </a:lnTo>
                  <a:close/>
                </a:path>
                <a:path w="10692130" h="1599564">
                  <a:moveTo>
                    <a:pt x="1159929" y="799465"/>
                  </a:moveTo>
                  <a:lnTo>
                    <a:pt x="1158633" y="793927"/>
                  </a:lnTo>
                  <a:lnTo>
                    <a:pt x="1153731" y="794004"/>
                  </a:lnTo>
                  <a:lnTo>
                    <a:pt x="1149273" y="794080"/>
                  </a:lnTo>
                  <a:lnTo>
                    <a:pt x="1147559" y="795972"/>
                  </a:lnTo>
                  <a:lnTo>
                    <a:pt x="1139964" y="801598"/>
                  </a:lnTo>
                  <a:lnTo>
                    <a:pt x="1142250" y="809066"/>
                  </a:lnTo>
                  <a:lnTo>
                    <a:pt x="1151712" y="806272"/>
                  </a:lnTo>
                  <a:lnTo>
                    <a:pt x="1154760" y="806094"/>
                  </a:lnTo>
                  <a:lnTo>
                    <a:pt x="1159929" y="799465"/>
                  </a:lnTo>
                  <a:close/>
                </a:path>
                <a:path w="10692130" h="1599564">
                  <a:moveTo>
                    <a:pt x="1191336" y="882497"/>
                  </a:moveTo>
                  <a:lnTo>
                    <a:pt x="1184668" y="884224"/>
                  </a:lnTo>
                  <a:lnTo>
                    <a:pt x="1182446" y="887996"/>
                  </a:lnTo>
                  <a:lnTo>
                    <a:pt x="1184668" y="891781"/>
                  </a:lnTo>
                  <a:lnTo>
                    <a:pt x="1191336" y="893508"/>
                  </a:lnTo>
                  <a:lnTo>
                    <a:pt x="1191336" y="882497"/>
                  </a:lnTo>
                  <a:close/>
                </a:path>
                <a:path w="10692130" h="1599564">
                  <a:moveTo>
                    <a:pt x="1296174" y="951484"/>
                  </a:moveTo>
                  <a:lnTo>
                    <a:pt x="1292606" y="945515"/>
                  </a:lnTo>
                  <a:lnTo>
                    <a:pt x="1290802" y="944257"/>
                  </a:lnTo>
                  <a:lnTo>
                    <a:pt x="1282788" y="941031"/>
                  </a:lnTo>
                  <a:lnTo>
                    <a:pt x="1277874" y="945972"/>
                  </a:lnTo>
                  <a:lnTo>
                    <a:pt x="1280287" y="952080"/>
                  </a:lnTo>
                  <a:lnTo>
                    <a:pt x="1281074" y="953973"/>
                  </a:lnTo>
                  <a:lnTo>
                    <a:pt x="1282344" y="955776"/>
                  </a:lnTo>
                  <a:lnTo>
                    <a:pt x="1288313" y="959358"/>
                  </a:lnTo>
                  <a:lnTo>
                    <a:pt x="1293837" y="957008"/>
                  </a:lnTo>
                  <a:lnTo>
                    <a:pt x="1296174" y="951484"/>
                  </a:lnTo>
                  <a:close/>
                </a:path>
                <a:path w="10692130" h="1599564">
                  <a:moveTo>
                    <a:pt x="1306944" y="838225"/>
                  </a:moveTo>
                  <a:lnTo>
                    <a:pt x="1304721" y="832726"/>
                  </a:lnTo>
                  <a:lnTo>
                    <a:pt x="1298054" y="830237"/>
                  </a:lnTo>
                  <a:lnTo>
                    <a:pt x="1291386" y="832726"/>
                  </a:lnTo>
                  <a:lnTo>
                    <a:pt x="1289164" y="838225"/>
                  </a:lnTo>
                  <a:lnTo>
                    <a:pt x="1291386" y="843724"/>
                  </a:lnTo>
                  <a:lnTo>
                    <a:pt x="1298054" y="846226"/>
                  </a:lnTo>
                  <a:lnTo>
                    <a:pt x="1304721" y="843724"/>
                  </a:lnTo>
                  <a:lnTo>
                    <a:pt x="1306944" y="838225"/>
                  </a:lnTo>
                  <a:close/>
                </a:path>
                <a:path w="10692130" h="1599564">
                  <a:moveTo>
                    <a:pt x="1381061" y="908443"/>
                  </a:moveTo>
                  <a:lnTo>
                    <a:pt x="1374394" y="910945"/>
                  </a:lnTo>
                  <a:lnTo>
                    <a:pt x="1372171" y="916444"/>
                  </a:lnTo>
                  <a:lnTo>
                    <a:pt x="1374394" y="921956"/>
                  </a:lnTo>
                  <a:lnTo>
                    <a:pt x="1381061" y="924445"/>
                  </a:lnTo>
                  <a:lnTo>
                    <a:pt x="1381061" y="908443"/>
                  </a:lnTo>
                  <a:close/>
                </a:path>
                <a:path w="10692130" h="1599564">
                  <a:moveTo>
                    <a:pt x="1389951" y="831126"/>
                  </a:moveTo>
                  <a:lnTo>
                    <a:pt x="1387729" y="826389"/>
                  </a:lnTo>
                  <a:lnTo>
                    <a:pt x="1381061" y="824242"/>
                  </a:lnTo>
                  <a:lnTo>
                    <a:pt x="1381061" y="837996"/>
                  </a:lnTo>
                  <a:lnTo>
                    <a:pt x="1387729" y="835850"/>
                  </a:lnTo>
                  <a:lnTo>
                    <a:pt x="1389951" y="831126"/>
                  </a:lnTo>
                  <a:close/>
                </a:path>
                <a:path w="10692130" h="1599564">
                  <a:moveTo>
                    <a:pt x="1392923" y="724712"/>
                  </a:moveTo>
                  <a:lnTo>
                    <a:pt x="1386243" y="726859"/>
                  </a:lnTo>
                  <a:lnTo>
                    <a:pt x="1384020" y="731583"/>
                  </a:lnTo>
                  <a:lnTo>
                    <a:pt x="1386243" y="736307"/>
                  </a:lnTo>
                  <a:lnTo>
                    <a:pt x="1392923" y="738454"/>
                  </a:lnTo>
                  <a:lnTo>
                    <a:pt x="1392923" y="724712"/>
                  </a:lnTo>
                  <a:close/>
                </a:path>
                <a:path w="10692130" h="1599564">
                  <a:moveTo>
                    <a:pt x="1457172" y="923074"/>
                  </a:moveTo>
                  <a:lnTo>
                    <a:pt x="1457096" y="916851"/>
                  </a:lnTo>
                  <a:lnTo>
                    <a:pt x="1454099" y="911402"/>
                  </a:lnTo>
                  <a:lnTo>
                    <a:pt x="1448523" y="908075"/>
                  </a:lnTo>
                  <a:lnTo>
                    <a:pt x="1437030" y="904938"/>
                  </a:lnTo>
                  <a:lnTo>
                    <a:pt x="1430185" y="911783"/>
                  </a:lnTo>
                  <a:lnTo>
                    <a:pt x="1433322" y="923277"/>
                  </a:lnTo>
                  <a:lnTo>
                    <a:pt x="1436662" y="928852"/>
                  </a:lnTo>
                  <a:lnTo>
                    <a:pt x="1442110" y="931837"/>
                  </a:lnTo>
                  <a:lnTo>
                    <a:pt x="1448346" y="931913"/>
                  </a:lnTo>
                  <a:lnTo>
                    <a:pt x="1453997" y="928725"/>
                  </a:lnTo>
                  <a:lnTo>
                    <a:pt x="1457172" y="923074"/>
                  </a:lnTo>
                  <a:close/>
                </a:path>
                <a:path w="10692130" h="1599564">
                  <a:moveTo>
                    <a:pt x="1464068" y="836168"/>
                  </a:moveTo>
                  <a:lnTo>
                    <a:pt x="1457388" y="837920"/>
                  </a:lnTo>
                  <a:lnTo>
                    <a:pt x="1455166" y="841781"/>
                  </a:lnTo>
                  <a:lnTo>
                    <a:pt x="1457388" y="845642"/>
                  </a:lnTo>
                  <a:lnTo>
                    <a:pt x="1464068" y="847394"/>
                  </a:lnTo>
                  <a:lnTo>
                    <a:pt x="1464068" y="836168"/>
                  </a:lnTo>
                  <a:close/>
                </a:path>
                <a:path w="10692130" h="1599564">
                  <a:moveTo>
                    <a:pt x="1684655" y="951992"/>
                  </a:moveTo>
                  <a:lnTo>
                    <a:pt x="1681975" y="944930"/>
                  </a:lnTo>
                  <a:lnTo>
                    <a:pt x="1673948" y="943432"/>
                  </a:lnTo>
                  <a:lnTo>
                    <a:pt x="1670685" y="944384"/>
                  </a:lnTo>
                  <a:lnTo>
                    <a:pt x="1668678" y="945629"/>
                  </a:lnTo>
                  <a:lnTo>
                    <a:pt x="1665541" y="950518"/>
                  </a:lnTo>
                  <a:lnTo>
                    <a:pt x="1665541" y="953477"/>
                  </a:lnTo>
                  <a:lnTo>
                    <a:pt x="1668665" y="958367"/>
                  </a:lnTo>
                  <a:lnTo>
                    <a:pt x="1670685" y="959599"/>
                  </a:lnTo>
                  <a:lnTo>
                    <a:pt x="1673948" y="960564"/>
                  </a:lnTo>
                  <a:lnTo>
                    <a:pt x="1681975" y="959053"/>
                  </a:lnTo>
                  <a:lnTo>
                    <a:pt x="1684655" y="951992"/>
                  </a:lnTo>
                  <a:close/>
                </a:path>
                <a:path w="10692130" h="1599564">
                  <a:moveTo>
                    <a:pt x="1686382" y="912901"/>
                  </a:moveTo>
                  <a:lnTo>
                    <a:pt x="1684159" y="905510"/>
                  </a:lnTo>
                  <a:lnTo>
                    <a:pt x="1677492" y="902144"/>
                  </a:lnTo>
                  <a:lnTo>
                    <a:pt x="1670824" y="905510"/>
                  </a:lnTo>
                  <a:lnTo>
                    <a:pt x="1668602" y="912901"/>
                  </a:lnTo>
                  <a:lnTo>
                    <a:pt x="1670824" y="920280"/>
                  </a:lnTo>
                  <a:lnTo>
                    <a:pt x="1677492" y="923645"/>
                  </a:lnTo>
                  <a:lnTo>
                    <a:pt x="1684159" y="920280"/>
                  </a:lnTo>
                  <a:lnTo>
                    <a:pt x="1686382" y="912901"/>
                  </a:lnTo>
                  <a:close/>
                </a:path>
                <a:path w="10692130" h="1599564">
                  <a:moveTo>
                    <a:pt x="1748866" y="858532"/>
                  </a:moveTo>
                  <a:lnTo>
                    <a:pt x="1747405" y="858443"/>
                  </a:lnTo>
                  <a:lnTo>
                    <a:pt x="1745030" y="858253"/>
                  </a:lnTo>
                  <a:lnTo>
                    <a:pt x="1743849" y="858189"/>
                  </a:lnTo>
                  <a:lnTo>
                    <a:pt x="1742084" y="858062"/>
                  </a:lnTo>
                  <a:lnTo>
                    <a:pt x="1742084" y="861060"/>
                  </a:lnTo>
                  <a:lnTo>
                    <a:pt x="1747405" y="860679"/>
                  </a:lnTo>
                  <a:lnTo>
                    <a:pt x="1748866" y="860590"/>
                  </a:lnTo>
                  <a:lnTo>
                    <a:pt x="1748866" y="858532"/>
                  </a:lnTo>
                  <a:close/>
                </a:path>
                <a:path w="10692130" h="1599564">
                  <a:moveTo>
                    <a:pt x="1796072" y="840079"/>
                  </a:moveTo>
                  <a:lnTo>
                    <a:pt x="1789391" y="841717"/>
                  </a:lnTo>
                  <a:lnTo>
                    <a:pt x="1787169" y="845337"/>
                  </a:lnTo>
                  <a:lnTo>
                    <a:pt x="1789391" y="848944"/>
                  </a:lnTo>
                  <a:lnTo>
                    <a:pt x="1796072" y="850582"/>
                  </a:lnTo>
                  <a:lnTo>
                    <a:pt x="1796072" y="840079"/>
                  </a:lnTo>
                  <a:close/>
                </a:path>
                <a:path w="10692130" h="1599564">
                  <a:moveTo>
                    <a:pt x="2006536" y="763587"/>
                  </a:moveTo>
                  <a:lnTo>
                    <a:pt x="2004314" y="755256"/>
                  </a:lnTo>
                  <a:lnTo>
                    <a:pt x="1997646" y="751459"/>
                  </a:lnTo>
                  <a:lnTo>
                    <a:pt x="1990966" y="755256"/>
                  </a:lnTo>
                  <a:lnTo>
                    <a:pt x="1988743" y="763587"/>
                  </a:lnTo>
                  <a:lnTo>
                    <a:pt x="1990966" y="771918"/>
                  </a:lnTo>
                  <a:lnTo>
                    <a:pt x="1997646" y="775716"/>
                  </a:lnTo>
                  <a:lnTo>
                    <a:pt x="2004314" y="771918"/>
                  </a:lnTo>
                  <a:lnTo>
                    <a:pt x="2006536" y="763587"/>
                  </a:lnTo>
                  <a:close/>
                </a:path>
                <a:path w="10692130" h="1599564">
                  <a:moveTo>
                    <a:pt x="2099513" y="803770"/>
                  </a:moveTo>
                  <a:lnTo>
                    <a:pt x="2096922" y="801547"/>
                  </a:lnTo>
                  <a:lnTo>
                    <a:pt x="2094979" y="799896"/>
                  </a:lnTo>
                  <a:lnTo>
                    <a:pt x="2093341" y="798957"/>
                  </a:lnTo>
                  <a:lnTo>
                    <a:pt x="2090877" y="798283"/>
                  </a:lnTo>
                  <a:lnTo>
                    <a:pt x="2083409" y="799744"/>
                  </a:lnTo>
                  <a:lnTo>
                    <a:pt x="2080920" y="806234"/>
                  </a:lnTo>
                  <a:lnTo>
                    <a:pt x="2083409" y="812723"/>
                  </a:lnTo>
                  <a:lnTo>
                    <a:pt x="2090877" y="814197"/>
                  </a:lnTo>
                  <a:lnTo>
                    <a:pt x="2093341" y="813523"/>
                  </a:lnTo>
                  <a:lnTo>
                    <a:pt x="2094992" y="812571"/>
                  </a:lnTo>
                  <a:lnTo>
                    <a:pt x="2099513" y="808710"/>
                  </a:lnTo>
                  <a:lnTo>
                    <a:pt x="2099513" y="803770"/>
                  </a:lnTo>
                  <a:close/>
                </a:path>
                <a:path w="10692130" h="1599564">
                  <a:moveTo>
                    <a:pt x="2109851" y="924394"/>
                  </a:moveTo>
                  <a:lnTo>
                    <a:pt x="2103348" y="919441"/>
                  </a:lnTo>
                  <a:lnTo>
                    <a:pt x="2096693" y="922553"/>
                  </a:lnTo>
                  <a:lnTo>
                    <a:pt x="2092629" y="924458"/>
                  </a:lnTo>
                  <a:lnTo>
                    <a:pt x="2092972" y="929411"/>
                  </a:lnTo>
                  <a:lnTo>
                    <a:pt x="2095449" y="932243"/>
                  </a:lnTo>
                  <a:lnTo>
                    <a:pt x="2095246" y="934123"/>
                  </a:lnTo>
                  <a:lnTo>
                    <a:pt x="2095906" y="936218"/>
                  </a:lnTo>
                  <a:lnTo>
                    <a:pt x="2102256" y="940422"/>
                  </a:lnTo>
                  <a:lnTo>
                    <a:pt x="2107209" y="936637"/>
                  </a:lnTo>
                  <a:lnTo>
                    <a:pt x="2109851" y="924394"/>
                  </a:lnTo>
                  <a:close/>
                </a:path>
                <a:path w="10692130" h="1599564">
                  <a:moveTo>
                    <a:pt x="2735288" y="1142339"/>
                  </a:moveTo>
                  <a:lnTo>
                    <a:pt x="2732887" y="1132179"/>
                  </a:lnTo>
                  <a:lnTo>
                    <a:pt x="2732773" y="1142339"/>
                  </a:lnTo>
                  <a:lnTo>
                    <a:pt x="2735288" y="1142339"/>
                  </a:lnTo>
                  <a:close/>
                </a:path>
                <a:path w="10692130" h="1599564">
                  <a:moveTo>
                    <a:pt x="3733355" y="1129423"/>
                  </a:moveTo>
                  <a:lnTo>
                    <a:pt x="3733330" y="1129106"/>
                  </a:lnTo>
                  <a:lnTo>
                    <a:pt x="3733228" y="1129423"/>
                  </a:lnTo>
                  <a:lnTo>
                    <a:pt x="3733165" y="1129652"/>
                  </a:lnTo>
                  <a:lnTo>
                    <a:pt x="3733355" y="1129423"/>
                  </a:lnTo>
                  <a:close/>
                </a:path>
                <a:path w="10692130" h="1599564">
                  <a:moveTo>
                    <a:pt x="3736911" y="1120775"/>
                  </a:moveTo>
                  <a:lnTo>
                    <a:pt x="3736162" y="1122019"/>
                  </a:lnTo>
                  <a:lnTo>
                    <a:pt x="3734282" y="1125677"/>
                  </a:lnTo>
                  <a:lnTo>
                    <a:pt x="3734206" y="1125842"/>
                  </a:lnTo>
                  <a:lnTo>
                    <a:pt x="3733508" y="1128433"/>
                  </a:lnTo>
                  <a:lnTo>
                    <a:pt x="3733812" y="1127937"/>
                  </a:lnTo>
                  <a:lnTo>
                    <a:pt x="3736695" y="1122019"/>
                  </a:lnTo>
                  <a:lnTo>
                    <a:pt x="3736911" y="1120775"/>
                  </a:lnTo>
                  <a:close/>
                </a:path>
                <a:path w="10692130" h="1599564">
                  <a:moveTo>
                    <a:pt x="3759873" y="1155039"/>
                  </a:moveTo>
                  <a:lnTo>
                    <a:pt x="3758933" y="1153769"/>
                  </a:lnTo>
                  <a:lnTo>
                    <a:pt x="3758692" y="1155039"/>
                  </a:lnTo>
                  <a:lnTo>
                    <a:pt x="3759873" y="1155039"/>
                  </a:lnTo>
                  <a:close/>
                </a:path>
                <a:path w="10692130" h="1599564">
                  <a:moveTo>
                    <a:pt x="3768725" y="1141107"/>
                  </a:moveTo>
                  <a:lnTo>
                    <a:pt x="3757587" y="1139799"/>
                  </a:lnTo>
                  <a:lnTo>
                    <a:pt x="3755263" y="1144917"/>
                  </a:lnTo>
                  <a:lnTo>
                    <a:pt x="3754996" y="1144917"/>
                  </a:lnTo>
                  <a:lnTo>
                    <a:pt x="3754767" y="1146149"/>
                  </a:lnTo>
                  <a:lnTo>
                    <a:pt x="3754590" y="1147584"/>
                  </a:lnTo>
                  <a:lnTo>
                    <a:pt x="3754475" y="1148702"/>
                  </a:lnTo>
                  <a:lnTo>
                    <a:pt x="3762730" y="1144917"/>
                  </a:lnTo>
                  <a:lnTo>
                    <a:pt x="3763441" y="1144917"/>
                  </a:lnTo>
                  <a:lnTo>
                    <a:pt x="3766350" y="1141107"/>
                  </a:lnTo>
                  <a:lnTo>
                    <a:pt x="3768725" y="1141107"/>
                  </a:lnTo>
                  <a:close/>
                </a:path>
                <a:path w="10692130" h="1599564">
                  <a:moveTo>
                    <a:pt x="4168978" y="1142339"/>
                  </a:moveTo>
                  <a:lnTo>
                    <a:pt x="4167784" y="1133449"/>
                  </a:lnTo>
                  <a:lnTo>
                    <a:pt x="4167708" y="1132928"/>
                  </a:lnTo>
                  <a:lnTo>
                    <a:pt x="4167594" y="1133449"/>
                  </a:lnTo>
                  <a:lnTo>
                    <a:pt x="4167543" y="1142339"/>
                  </a:lnTo>
                  <a:lnTo>
                    <a:pt x="4168978" y="1142339"/>
                  </a:lnTo>
                  <a:close/>
                </a:path>
                <a:path w="10692130" h="1599564">
                  <a:moveTo>
                    <a:pt x="4996497" y="1135989"/>
                  </a:moveTo>
                  <a:lnTo>
                    <a:pt x="4996421" y="1134719"/>
                  </a:lnTo>
                  <a:lnTo>
                    <a:pt x="4996243" y="1133449"/>
                  </a:lnTo>
                  <a:lnTo>
                    <a:pt x="4995735" y="1132179"/>
                  </a:lnTo>
                  <a:lnTo>
                    <a:pt x="4995850" y="1133449"/>
                  </a:lnTo>
                  <a:lnTo>
                    <a:pt x="4996116" y="1134719"/>
                  </a:lnTo>
                  <a:lnTo>
                    <a:pt x="4996497" y="1135989"/>
                  </a:lnTo>
                  <a:close/>
                </a:path>
                <a:path w="10692130" h="1599564">
                  <a:moveTo>
                    <a:pt x="5599963" y="958773"/>
                  </a:moveTo>
                  <a:lnTo>
                    <a:pt x="5588101" y="958773"/>
                  </a:lnTo>
                  <a:lnTo>
                    <a:pt x="5588101" y="966520"/>
                  </a:lnTo>
                  <a:lnTo>
                    <a:pt x="5599963" y="966520"/>
                  </a:lnTo>
                  <a:lnTo>
                    <a:pt x="5599963" y="958773"/>
                  </a:lnTo>
                  <a:close/>
                </a:path>
                <a:path w="10692130" h="1599564">
                  <a:moveTo>
                    <a:pt x="5635155" y="868464"/>
                  </a:moveTo>
                  <a:lnTo>
                    <a:pt x="5633644" y="866140"/>
                  </a:lnTo>
                  <a:lnTo>
                    <a:pt x="5630583" y="861364"/>
                  </a:lnTo>
                  <a:lnTo>
                    <a:pt x="5626811" y="860336"/>
                  </a:lnTo>
                  <a:lnTo>
                    <a:pt x="5620575" y="861199"/>
                  </a:lnTo>
                  <a:lnTo>
                    <a:pt x="5615521" y="864374"/>
                  </a:lnTo>
                  <a:lnTo>
                    <a:pt x="5613832" y="870229"/>
                  </a:lnTo>
                  <a:lnTo>
                    <a:pt x="5615521" y="876096"/>
                  </a:lnTo>
                  <a:lnTo>
                    <a:pt x="5620575" y="879271"/>
                  </a:lnTo>
                  <a:lnTo>
                    <a:pt x="5626811" y="880148"/>
                  </a:lnTo>
                  <a:lnTo>
                    <a:pt x="5630583" y="879119"/>
                  </a:lnTo>
                  <a:lnTo>
                    <a:pt x="5635155" y="872007"/>
                  </a:lnTo>
                  <a:lnTo>
                    <a:pt x="5635155" y="868464"/>
                  </a:lnTo>
                  <a:close/>
                </a:path>
                <a:path w="10692130" h="1599564">
                  <a:moveTo>
                    <a:pt x="5668137" y="976884"/>
                  </a:moveTo>
                  <a:lnTo>
                    <a:pt x="5665914" y="971727"/>
                  </a:lnTo>
                  <a:lnTo>
                    <a:pt x="5659247" y="969378"/>
                  </a:lnTo>
                  <a:lnTo>
                    <a:pt x="5652579" y="971727"/>
                  </a:lnTo>
                  <a:lnTo>
                    <a:pt x="5650357" y="976884"/>
                  </a:lnTo>
                  <a:lnTo>
                    <a:pt x="5652579" y="982040"/>
                  </a:lnTo>
                  <a:lnTo>
                    <a:pt x="5659247" y="984377"/>
                  </a:lnTo>
                  <a:lnTo>
                    <a:pt x="5665914" y="982040"/>
                  </a:lnTo>
                  <a:lnTo>
                    <a:pt x="5668137" y="976884"/>
                  </a:lnTo>
                  <a:close/>
                </a:path>
                <a:path w="10692130" h="1599564">
                  <a:moveTo>
                    <a:pt x="6000750" y="949642"/>
                  </a:moveTo>
                  <a:lnTo>
                    <a:pt x="5996902" y="943952"/>
                  </a:lnTo>
                  <a:lnTo>
                    <a:pt x="5992165" y="936993"/>
                  </a:lnTo>
                  <a:lnTo>
                    <a:pt x="5986284" y="936993"/>
                  </a:lnTo>
                  <a:lnTo>
                    <a:pt x="5977725" y="949629"/>
                  </a:lnTo>
                  <a:lnTo>
                    <a:pt x="5982855" y="957300"/>
                  </a:lnTo>
                  <a:lnTo>
                    <a:pt x="5995619" y="957300"/>
                  </a:lnTo>
                  <a:lnTo>
                    <a:pt x="6000750" y="949642"/>
                  </a:lnTo>
                  <a:close/>
                </a:path>
                <a:path w="10692130" h="1599564">
                  <a:moveTo>
                    <a:pt x="6013767" y="904430"/>
                  </a:moveTo>
                  <a:lnTo>
                    <a:pt x="6013729" y="903566"/>
                  </a:lnTo>
                  <a:lnTo>
                    <a:pt x="6013348" y="901458"/>
                  </a:lnTo>
                  <a:lnTo>
                    <a:pt x="6012827" y="898702"/>
                  </a:lnTo>
                  <a:lnTo>
                    <a:pt x="6008319" y="898702"/>
                  </a:lnTo>
                  <a:lnTo>
                    <a:pt x="6007405" y="903554"/>
                  </a:lnTo>
                  <a:lnTo>
                    <a:pt x="6007366" y="904430"/>
                  </a:lnTo>
                  <a:lnTo>
                    <a:pt x="6008611" y="909142"/>
                  </a:lnTo>
                  <a:lnTo>
                    <a:pt x="6012510" y="909142"/>
                  </a:lnTo>
                  <a:lnTo>
                    <a:pt x="6013767" y="904430"/>
                  </a:lnTo>
                  <a:close/>
                </a:path>
                <a:path w="10692130" h="1599564">
                  <a:moveTo>
                    <a:pt x="6030988" y="799465"/>
                  </a:moveTo>
                  <a:lnTo>
                    <a:pt x="6029693" y="793927"/>
                  </a:lnTo>
                  <a:lnTo>
                    <a:pt x="6024791" y="794004"/>
                  </a:lnTo>
                  <a:lnTo>
                    <a:pt x="6020333" y="794080"/>
                  </a:lnTo>
                  <a:lnTo>
                    <a:pt x="6018606" y="795972"/>
                  </a:lnTo>
                  <a:lnTo>
                    <a:pt x="6011024" y="801598"/>
                  </a:lnTo>
                  <a:lnTo>
                    <a:pt x="6013310" y="809066"/>
                  </a:lnTo>
                  <a:lnTo>
                    <a:pt x="6022772" y="806272"/>
                  </a:lnTo>
                  <a:lnTo>
                    <a:pt x="6025820" y="806094"/>
                  </a:lnTo>
                  <a:lnTo>
                    <a:pt x="6030988" y="799465"/>
                  </a:lnTo>
                  <a:close/>
                </a:path>
                <a:path w="10692130" h="1599564">
                  <a:moveTo>
                    <a:pt x="6062396" y="882497"/>
                  </a:moveTo>
                  <a:lnTo>
                    <a:pt x="6055728" y="884224"/>
                  </a:lnTo>
                  <a:lnTo>
                    <a:pt x="6053506" y="887996"/>
                  </a:lnTo>
                  <a:lnTo>
                    <a:pt x="6055728" y="891781"/>
                  </a:lnTo>
                  <a:lnTo>
                    <a:pt x="6062396" y="893508"/>
                  </a:lnTo>
                  <a:lnTo>
                    <a:pt x="6062396" y="882497"/>
                  </a:lnTo>
                  <a:close/>
                </a:path>
                <a:path w="10692130" h="1599564">
                  <a:moveTo>
                    <a:pt x="6167234" y="951484"/>
                  </a:moveTo>
                  <a:lnTo>
                    <a:pt x="6163653" y="945515"/>
                  </a:lnTo>
                  <a:lnTo>
                    <a:pt x="6161862" y="944257"/>
                  </a:lnTo>
                  <a:lnTo>
                    <a:pt x="6153848" y="941031"/>
                  </a:lnTo>
                  <a:lnTo>
                    <a:pt x="6148933" y="945972"/>
                  </a:lnTo>
                  <a:lnTo>
                    <a:pt x="6151334" y="952080"/>
                  </a:lnTo>
                  <a:lnTo>
                    <a:pt x="6152121" y="953973"/>
                  </a:lnTo>
                  <a:lnTo>
                    <a:pt x="6153404" y="955776"/>
                  </a:lnTo>
                  <a:lnTo>
                    <a:pt x="6159373" y="959358"/>
                  </a:lnTo>
                  <a:lnTo>
                    <a:pt x="6164897" y="957008"/>
                  </a:lnTo>
                  <a:lnTo>
                    <a:pt x="6167234" y="951484"/>
                  </a:lnTo>
                  <a:close/>
                </a:path>
                <a:path w="10692130" h="1599564">
                  <a:moveTo>
                    <a:pt x="6178004" y="838225"/>
                  </a:moveTo>
                  <a:lnTo>
                    <a:pt x="6175781" y="832726"/>
                  </a:lnTo>
                  <a:lnTo>
                    <a:pt x="6169114" y="830237"/>
                  </a:lnTo>
                  <a:lnTo>
                    <a:pt x="6162446" y="832726"/>
                  </a:lnTo>
                  <a:lnTo>
                    <a:pt x="6160224" y="838225"/>
                  </a:lnTo>
                  <a:lnTo>
                    <a:pt x="6162446" y="843724"/>
                  </a:lnTo>
                  <a:lnTo>
                    <a:pt x="6169114" y="846226"/>
                  </a:lnTo>
                  <a:lnTo>
                    <a:pt x="6175781" y="843724"/>
                  </a:lnTo>
                  <a:lnTo>
                    <a:pt x="6178004" y="838225"/>
                  </a:lnTo>
                  <a:close/>
                </a:path>
                <a:path w="10692130" h="1599564">
                  <a:moveTo>
                    <a:pt x="6252108" y="908443"/>
                  </a:moveTo>
                  <a:lnTo>
                    <a:pt x="6245441" y="910945"/>
                  </a:lnTo>
                  <a:lnTo>
                    <a:pt x="6243218" y="916444"/>
                  </a:lnTo>
                  <a:lnTo>
                    <a:pt x="6245441" y="921956"/>
                  </a:lnTo>
                  <a:lnTo>
                    <a:pt x="6252108" y="924445"/>
                  </a:lnTo>
                  <a:lnTo>
                    <a:pt x="6252108" y="908443"/>
                  </a:lnTo>
                  <a:close/>
                </a:path>
                <a:path w="10692130" h="1599564">
                  <a:moveTo>
                    <a:pt x="6261011" y="831126"/>
                  </a:moveTo>
                  <a:lnTo>
                    <a:pt x="6258788" y="826389"/>
                  </a:lnTo>
                  <a:lnTo>
                    <a:pt x="6252108" y="824242"/>
                  </a:lnTo>
                  <a:lnTo>
                    <a:pt x="6252108" y="837996"/>
                  </a:lnTo>
                  <a:lnTo>
                    <a:pt x="6258788" y="835850"/>
                  </a:lnTo>
                  <a:lnTo>
                    <a:pt x="6261011" y="831126"/>
                  </a:lnTo>
                  <a:close/>
                </a:path>
                <a:path w="10692130" h="1599564">
                  <a:moveTo>
                    <a:pt x="6263970" y="724712"/>
                  </a:moveTo>
                  <a:lnTo>
                    <a:pt x="6257302" y="726859"/>
                  </a:lnTo>
                  <a:lnTo>
                    <a:pt x="6255080" y="731583"/>
                  </a:lnTo>
                  <a:lnTo>
                    <a:pt x="6257302" y="736307"/>
                  </a:lnTo>
                  <a:lnTo>
                    <a:pt x="6263970" y="738454"/>
                  </a:lnTo>
                  <a:lnTo>
                    <a:pt x="6263970" y="724712"/>
                  </a:lnTo>
                  <a:close/>
                </a:path>
                <a:path w="10692130" h="1599564">
                  <a:moveTo>
                    <a:pt x="6328232" y="923074"/>
                  </a:moveTo>
                  <a:lnTo>
                    <a:pt x="6328156" y="916851"/>
                  </a:lnTo>
                  <a:lnTo>
                    <a:pt x="6325159" y="911402"/>
                  </a:lnTo>
                  <a:lnTo>
                    <a:pt x="6319583" y="908075"/>
                  </a:lnTo>
                  <a:lnTo>
                    <a:pt x="6308077" y="904938"/>
                  </a:lnTo>
                  <a:lnTo>
                    <a:pt x="6301244" y="911783"/>
                  </a:lnTo>
                  <a:lnTo>
                    <a:pt x="6304381" y="923277"/>
                  </a:lnTo>
                  <a:lnTo>
                    <a:pt x="6307709" y="928852"/>
                  </a:lnTo>
                  <a:lnTo>
                    <a:pt x="6313170" y="931837"/>
                  </a:lnTo>
                  <a:lnTo>
                    <a:pt x="6319393" y="931913"/>
                  </a:lnTo>
                  <a:lnTo>
                    <a:pt x="6325057" y="928725"/>
                  </a:lnTo>
                  <a:lnTo>
                    <a:pt x="6328232" y="923074"/>
                  </a:lnTo>
                  <a:close/>
                </a:path>
                <a:path w="10692130" h="1599564">
                  <a:moveTo>
                    <a:pt x="6335115" y="836168"/>
                  </a:moveTo>
                  <a:lnTo>
                    <a:pt x="6328448" y="837920"/>
                  </a:lnTo>
                  <a:lnTo>
                    <a:pt x="6326225" y="841781"/>
                  </a:lnTo>
                  <a:lnTo>
                    <a:pt x="6328448" y="845642"/>
                  </a:lnTo>
                  <a:lnTo>
                    <a:pt x="6335115" y="847394"/>
                  </a:lnTo>
                  <a:lnTo>
                    <a:pt x="6335115" y="836168"/>
                  </a:lnTo>
                  <a:close/>
                </a:path>
                <a:path w="10692130" h="1599564">
                  <a:moveTo>
                    <a:pt x="6555714" y="951992"/>
                  </a:moveTo>
                  <a:lnTo>
                    <a:pt x="6553035" y="944930"/>
                  </a:lnTo>
                  <a:lnTo>
                    <a:pt x="6545008" y="943432"/>
                  </a:lnTo>
                  <a:lnTo>
                    <a:pt x="6541744" y="944384"/>
                  </a:lnTo>
                  <a:lnTo>
                    <a:pt x="6539725" y="945629"/>
                  </a:lnTo>
                  <a:lnTo>
                    <a:pt x="6536601" y="950518"/>
                  </a:lnTo>
                  <a:lnTo>
                    <a:pt x="6536601" y="953477"/>
                  </a:lnTo>
                  <a:lnTo>
                    <a:pt x="6539712" y="958367"/>
                  </a:lnTo>
                  <a:lnTo>
                    <a:pt x="6541744" y="959599"/>
                  </a:lnTo>
                  <a:lnTo>
                    <a:pt x="6545008" y="960564"/>
                  </a:lnTo>
                  <a:lnTo>
                    <a:pt x="6553035" y="959053"/>
                  </a:lnTo>
                  <a:lnTo>
                    <a:pt x="6555714" y="951992"/>
                  </a:lnTo>
                  <a:close/>
                </a:path>
                <a:path w="10692130" h="1599564">
                  <a:moveTo>
                    <a:pt x="6557442" y="912901"/>
                  </a:moveTo>
                  <a:lnTo>
                    <a:pt x="6555219" y="905510"/>
                  </a:lnTo>
                  <a:lnTo>
                    <a:pt x="6548552" y="902144"/>
                  </a:lnTo>
                  <a:lnTo>
                    <a:pt x="6541871" y="905510"/>
                  </a:lnTo>
                  <a:lnTo>
                    <a:pt x="6539649" y="912901"/>
                  </a:lnTo>
                  <a:lnTo>
                    <a:pt x="6541871" y="920280"/>
                  </a:lnTo>
                  <a:lnTo>
                    <a:pt x="6548552" y="923645"/>
                  </a:lnTo>
                  <a:lnTo>
                    <a:pt x="6555219" y="920280"/>
                  </a:lnTo>
                  <a:lnTo>
                    <a:pt x="6557442" y="912901"/>
                  </a:lnTo>
                  <a:close/>
                </a:path>
                <a:path w="10692130" h="1599564">
                  <a:moveTo>
                    <a:pt x="6619913" y="858532"/>
                  </a:moveTo>
                  <a:lnTo>
                    <a:pt x="6618465" y="858443"/>
                  </a:lnTo>
                  <a:lnTo>
                    <a:pt x="6616090" y="858253"/>
                  </a:lnTo>
                  <a:lnTo>
                    <a:pt x="6614909" y="858189"/>
                  </a:lnTo>
                  <a:lnTo>
                    <a:pt x="6613131" y="858062"/>
                  </a:lnTo>
                  <a:lnTo>
                    <a:pt x="6613131" y="861060"/>
                  </a:lnTo>
                  <a:lnTo>
                    <a:pt x="6618465" y="860679"/>
                  </a:lnTo>
                  <a:lnTo>
                    <a:pt x="6619913" y="860590"/>
                  </a:lnTo>
                  <a:lnTo>
                    <a:pt x="6619913" y="858532"/>
                  </a:lnTo>
                  <a:close/>
                </a:path>
                <a:path w="10692130" h="1599564">
                  <a:moveTo>
                    <a:pt x="6667119" y="840079"/>
                  </a:moveTo>
                  <a:lnTo>
                    <a:pt x="6660451" y="841717"/>
                  </a:lnTo>
                  <a:lnTo>
                    <a:pt x="6658229" y="845337"/>
                  </a:lnTo>
                  <a:lnTo>
                    <a:pt x="6660451" y="848944"/>
                  </a:lnTo>
                  <a:lnTo>
                    <a:pt x="6667119" y="850582"/>
                  </a:lnTo>
                  <a:lnTo>
                    <a:pt x="6667119" y="840079"/>
                  </a:lnTo>
                  <a:close/>
                </a:path>
                <a:path w="10692130" h="1599564">
                  <a:moveTo>
                    <a:pt x="6877596" y="763587"/>
                  </a:moveTo>
                  <a:lnTo>
                    <a:pt x="6875361" y="755256"/>
                  </a:lnTo>
                  <a:lnTo>
                    <a:pt x="6868693" y="751459"/>
                  </a:lnTo>
                  <a:lnTo>
                    <a:pt x="6862026" y="755256"/>
                  </a:lnTo>
                  <a:lnTo>
                    <a:pt x="6859803" y="763587"/>
                  </a:lnTo>
                  <a:lnTo>
                    <a:pt x="6862026" y="771918"/>
                  </a:lnTo>
                  <a:lnTo>
                    <a:pt x="6868693" y="775716"/>
                  </a:lnTo>
                  <a:lnTo>
                    <a:pt x="6875361" y="771918"/>
                  </a:lnTo>
                  <a:lnTo>
                    <a:pt x="6877596" y="763587"/>
                  </a:lnTo>
                  <a:close/>
                </a:path>
                <a:path w="10692130" h="1599564">
                  <a:moveTo>
                    <a:pt x="6970573" y="803770"/>
                  </a:moveTo>
                  <a:lnTo>
                    <a:pt x="6967982" y="801547"/>
                  </a:lnTo>
                  <a:lnTo>
                    <a:pt x="6966039" y="799896"/>
                  </a:lnTo>
                  <a:lnTo>
                    <a:pt x="6964400" y="798957"/>
                  </a:lnTo>
                  <a:lnTo>
                    <a:pt x="6961937" y="798283"/>
                  </a:lnTo>
                  <a:lnTo>
                    <a:pt x="6954469" y="799744"/>
                  </a:lnTo>
                  <a:lnTo>
                    <a:pt x="6951980" y="806234"/>
                  </a:lnTo>
                  <a:lnTo>
                    <a:pt x="6954469" y="812723"/>
                  </a:lnTo>
                  <a:lnTo>
                    <a:pt x="6961937" y="814197"/>
                  </a:lnTo>
                  <a:lnTo>
                    <a:pt x="6964400" y="813523"/>
                  </a:lnTo>
                  <a:lnTo>
                    <a:pt x="6966051" y="812571"/>
                  </a:lnTo>
                  <a:lnTo>
                    <a:pt x="6970573" y="808710"/>
                  </a:lnTo>
                  <a:lnTo>
                    <a:pt x="6970573" y="803770"/>
                  </a:lnTo>
                  <a:close/>
                </a:path>
                <a:path w="10692130" h="1599564">
                  <a:moveTo>
                    <a:pt x="7606335" y="1142339"/>
                  </a:moveTo>
                  <a:lnTo>
                    <a:pt x="7603947" y="1132179"/>
                  </a:lnTo>
                  <a:lnTo>
                    <a:pt x="7603833" y="1142339"/>
                  </a:lnTo>
                  <a:lnTo>
                    <a:pt x="7606335" y="1142339"/>
                  </a:lnTo>
                  <a:close/>
                </a:path>
                <a:path w="10692130" h="1599564">
                  <a:moveTo>
                    <a:pt x="8607971" y="1120775"/>
                  </a:moveTo>
                  <a:lnTo>
                    <a:pt x="8607222" y="1122019"/>
                  </a:lnTo>
                  <a:lnTo>
                    <a:pt x="8605342" y="1125677"/>
                  </a:lnTo>
                  <a:lnTo>
                    <a:pt x="8605253" y="1125842"/>
                  </a:lnTo>
                  <a:lnTo>
                    <a:pt x="8604555" y="1128433"/>
                  </a:lnTo>
                  <a:lnTo>
                    <a:pt x="8604872" y="1127937"/>
                  </a:lnTo>
                  <a:lnTo>
                    <a:pt x="8607755" y="1122019"/>
                  </a:lnTo>
                  <a:lnTo>
                    <a:pt x="8607971" y="1120775"/>
                  </a:lnTo>
                  <a:close/>
                </a:path>
                <a:path w="10692130" h="1599564">
                  <a:moveTo>
                    <a:pt x="8630933" y="1155039"/>
                  </a:moveTo>
                  <a:lnTo>
                    <a:pt x="8629980" y="1153769"/>
                  </a:lnTo>
                  <a:lnTo>
                    <a:pt x="8629752" y="1155039"/>
                  </a:lnTo>
                  <a:lnTo>
                    <a:pt x="8630933" y="1155039"/>
                  </a:lnTo>
                  <a:close/>
                </a:path>
                <a:path w="10692130" h="1599564">
                  <a:moveTo>
                    <a:pt x="8639785" y="1141107"/>
                  </a:moveTo>
                  <a:lnTo>
                    <a:pt x="8628647" y="1139799"/>
                  </a:lnTo>
                  <a:lnTo>
                    <a:pt x="8626323" y="1144917"/>
                  </a:lnTo>
                  <a:lnTo>
                    <a:pt x="8626056" y="1144917"/>
                  </a:lnTo>
                  <a:lnTo>
                    <a:pt x="8625815" y="1146149"/>
                  </a:lnTo>
                  <a:lnTo>
                    <a:pt x="8625649" y="1147584"/>
                  </a:lnTo>
                  <a:lnTo>
                    <a:pt x="8625535" y="1148702"/>
                  </a:lnTo>
                  <a:lnTo>
                    <a:pt x="8633777" y="1144917"/>
                  </a:lnTo>
                  <a:lnTo>
                    <a:pt x="8634489" y="1144917"/>
                  </a:lnTo>
                  <a:lnTo>
                    <a:pt x="8637397" y="1141107"/>
                  </a:lnTo>
                  <a:lnTo>
                    <a:pt x="8639785" y="1141107"/>
                  </a:lnTo>
                  <a:close/>
                </a:path>
                <a:path w="10692130" h="1599564">
                  <a:moveTo>
                    <a:pt x="9040038" y="1142339"/>
                  </a:moveTo>
                  <a:lnTo>
                    <a:pt x="9038831" y="1133449"/>
                  </a:lnTo>
                  <a:lnTo>
                    <a:pt x="9038768" y="1132941"/>
                  </a:lnTo>
                  <a:lnTo>
                    <a:pt x="9038653" y="1133449"/>
                  </a:lnTo>
                  <a:lnTo>
                    <a:pt x="9038603" y="1142339"/>
                  </a:lnTo>
                  <a:lnTo>
                    <a:pt x="9040038" y="1142339"/>
                  </a:lnTo>
                  <a:close/>
                </a:path>
                <a:path w="10692130" h="1599564">
                  <a:moveTo>
                    <a:pt x="9867544" y="1135989"/>
                  </a:moveTo>
                  <a:lnTo>
                    <a:pt x="9867481" y="1134719"/>
                  </a:lnTo>
                  <a:lnTo>
                    <a:pt x="9867303" y="1133449"/>
                  </a:lnTo>
                  <a:lnTo>
                    <a:pt x="9866782" y="1132179"/>
                  </a:lnTo>
                  <a:lnTo>
                    <a:pt x="9866897" y="1133449"/>
                  </a:lnTo>
                  <a:lnTo>
                    <a:pt x="9867176" y="1134719"/>
                  </a:lnTo>
                  <a:lnTo>
                    <a:pt x="9867544" y="1135989"/>
                  </a:lnTo>
                  <a:close/>
                </a:path>
                <a:path w="10692130" h="1599564">
                  <a:moveTo>
                    <a:pt x="9934765" y="1155039"/>
                  </a:moveTo>
                  <a:lnTo>
                    <a:pt x="9933584" y="1153769"/>
                  </a:lnTo>
                  <a:lnTo>
                    <a:pt x="9933343" y="1155039"/>
                  </a:lnTo>
                  <a:lnTo>
                    <a:pt x="9934765" y="1155039"/>
                  </a:lnTo>
                  <a:close/>
                </a:path>
                <a:path w="10692130" h="1599564">
                  <a:moveTo>
                    <a:pt x="10691800" y="1161389"/>
                  </a:moveTo>
                  <a:lnTo>
                    <a:pt x="10508894" y="1161389"/>
                  </a:lnTo>
                  <a:lnTo>
                    <a:pt x="10508894" y="1166469"/>
                  </a:lnTo>
                  <a:lnTo>
                    <a:pt x="10508183" y="1170279"/>
                  </a:lnTo>
                  <a:lnTo>
                    <a:pt x="10507358" y="1170279"/>
                  </a:lnTo>
                  <a:lnTo>
                    <a:pt x="10503192" y="1169009"/>
                  </a:lnTo>
                  <a:lnTo>
                    <a:pt x="10495026" y="1167739"/>
                  </a:lnTo>
                  <a:lnTo>
                    <a:pt x="10494200" y="1167739"/>
                  </a:lnTo>
                  <a:lnTo>
                    <a:pt x="10494581" y="1165199"/>
                  </a:lnTo>
                  <a:lnTo>
                    <a:pt x="10495356" y="1160119"/>
                  </a:lnTo>
                  <a:lnTo>
                    <a:pt x="10498074" y="1152766"/>
                  </a:lnTo>
                  <a:lnTo>
                    <a:pt x="10498201" y="1152182"/>
                  </a:lnTo>
                  <a:lnTo>
                    <a:pt x="10498239" y="1151432"/>
                  </a:lnTo>
                  <a:lnTo>
                    <a:pt x="10498671" y="1150378"/>
                  </a:lnTo>
                  <a:lnTo>
                    <a:pt x="10501935" y="1143609"/>
                  </a:lnTo>
                  <a:lnTo>
                    <a:pt x="10505237" y="1134719"/>
                  </a:lnTo>
                  <a:lnTo>
                    <a:pt x="10494581" y="1146149"/>
                  </a:lnTo>
                  <a:lnTo>
                    <a:pt x="10493235" y="1147584"/>
                  </a:lnTo>
                  <a:lnTo>
                    <a:pt x="10486568" y="1153769"/>
                  </a:lnTo>
                  <a:lnTo>
                    <a:pt x="10478427" y="1156309"/>
                  </a:lnTo>
                  <a:lnTo>
                    <a:pt x="10475824" y="1156309"/>
                  </a:lnTo>
                  <a:lnTo>
                    <a:pt x="10475531" y="1157693"/>
                  </a:lnTo>
                  <a:lnTo>
                    <a:pt x="10475455" y="1158849"/>
                  </a:lnTo>
                  <a:lnTo>
                    <a:pt x="10475582" y="1158849"/>
                  </a:lnTo>
                  <a:lnTo>
                    <a:pt x="10475582" y="1160119"/>
                  </a:lnTo>
                  <a:lnTo>
                    <a:pt x="10475455" y="1161389"/>
                  </a:lnTo>
                  <a:lnTo>
                    <a:pt x="10475455" y="1165199"/>
                  </a:lnTo>
                  <a:lnTo>
                    <a:pt x="10474033" y="1163929"/>
                  </a:lnTo>
                  <a:lnTo>
                    <a:pt x="10472852" y="1162659"/>
                  </a:lnTo>
                  <a:lnTo>
                    <a:pt x="10472382" y="1163929"/>
                  </a:lnTo>
                  <a:lnTo>
                    <a:pt x="10470134" y="1163929"/>
                  </a:lnTo>
                  <a:lnTo>
                    <a:pt x="10468712" y="1162659"/>
                  </a:lnTo>
                  <a:lnTo>
                    <a:pt x="10466819" y="1162659"/>
                  </a:lnTo>
                  <a:lnTo>
                    <a:pt x="10460533" y="1161389"/>
                  </a:lnTo>
                  <a:lnTo>
                    <a:pt x="10468000" y="1153769"/>
                  </a:lnTo>
                  <a:lnTo>
                    <a:pt x="10464343" y="1150035"/>
                  </a:lnTo>
                  <a:lnTo>
                    <a:pt x="10464267" y="1150378"/>
                  </a:lnTo>
                  <a:lnTo>
                    <a:pt x="10464203" y="1153769"/>
                  </a:lnTo>
                  <a:lnTo>
                    <a:pt x="10456507" y="1157693"/>
                  </a:lnTo>
                  <a:lnTo>
                    <a:pt x="10456774" y="1157693"/>
                  </a:lnTo>
                  <a:lnTo>
                    <a:pt x="10458615" y="1161389"/>
                  </a:lnTo>
                  <a:lnTo>
                    <a:pt x="10458272" y="1161389"/>
                  </a:lnTo>
                  <a:lnTo>
                    <a:pt x="10456723" y="1160119"/>
                  </a:lnTo>
                  <a:lnTo>
                    <a:pt x="10452341" y="1160119"/>
                  </a:lnTo>
                  <a:lnTo>
                    <a:pt x="10449738" y="1158849"/>
                  </a:lnTo>
                  <a:lnTo>
                    <a:pt x="10449141" y="1158849"/>
                  </a:lnTo>
                  <a:lnTo>
                    <a:pt x="10449065" y="1157693"/>
                  </a:lnTo>
                  <a:lnTo>
                    <a:pt x="10448988" y="1156309"/>
                  </a:lnTo>
                  <a:lnTo>
                    <a:pt x="10448912" y="1155039"/>
                  </a:lnTo>
                  <a:lnTo>
                    <a:pt x="10448836" y="1153769"/>
                  </a:lnTo>
                  <a:lnTo>
                    <a:pt x="10448773" y="1152575"/>
                  </a:lnTo>
                  <a:lnTo>
                    <a:pt x="10448646" y="1150378"/>
                  </a:lnTo>
                  <a:lnTo>
                    <a:pt x="10448531" y="1144917"/>
                  </a:lnTo>
                  <a:lnTo>
                    <a:pt x="10448506" y="1143609"/>
                  </a:lnTo>
                  <a:lnTo>
                    <a:pt x="10450030" y="1133449"/>
                  </a:lnTo>
                  <a:lnTo>
                    <a:pt x="10450144" y="1132763"/>
                  </a:lnTo>
                  <a:lnTo>
                    <a:pt x="10450233" y="1132179"/>
                  </a:lnTo>
                  <a:lnTo>
                    <a:pt x="10451681" y="1127099"/>
                  </a:lnTo>
                  <a:lnTo>
                    <a:pt x="10456735" y="1109319"/>
                  </a:lnTo>
                  <a:lnTo>
                    <a:pt x="10450728" y="1111859"/>
                  </a:lnTo>
                  <a:lnTo>
                    <a:pt x="10447718" y="1116939"/>
                  </a:lnTo>
                  <a:lnTo>
                    <a:pt x="10445115" y="1122019"/>
                  </a:lnTo>
                  <a:lnTo>
                    <a:pt x="10440365" y="1127099"/>
                  </a:lnTo>
                  <a:lnTo>
                    <a:pt x="10440251" y="1125842"/>
                  </a:lnTo>
                  <a:lnTo>
                    <a:pt x="10440162" y="1124559"/>
                  </a:lnTo>
                  <a:lnTo>
                    <a:pt x="10440060" y="1123289"/>
                  </a:lnTo>
                  <a:lnTo>
                    <a:pt x="10439946" y="1122019"/>
                  </a:lnTo>
                  <a:lnTo>
                    <a:pt x="10439819" y="1120457"/>
                  </a:lnTo>
                  <a:lnTo>
                    <a:pt x="10439692" y="1118209"/>
                  </a:lnTo>
                  <a:lnTo>
                    <a:pt x="10439603" y="1116939"/>
                  </a:lnTo>
                  <a:lnTo>
                    <a:pt x="10439514" y="1115669"/>
                  </a:lnTo>
                  <a:lnTo>
                    <a:pt x="10439425" y="1114399"/>
                  </a:lnTo>
                  <a:lnTo>
                    <a:pt x="10438117" y="1109319"/>
                  </a:lnTo>
                  <a:lnTo>
                    <a:pt x="10434968" y="1119314"/>
                  </a:lnTo>
                  <a:lnTo>
                    <a:pt x="10434841" y="1120457"/>
                  </a:lnTo>
                  <a:lnTo>
                    <a:pt x="10434714" y="1122019"/>
                  </a:lnTo>
                  <a:lnTo>
                    <a:pt x="10434612" y="1123289"/>
                  </a:lnTo>
                  <a:lnTo>
                    <a:pt x="10434510" y="1124559"/>
                  </a:lnTo>
                  <a:lnTo>
                    <a:pt x="10434422" y="1125677"/>
                  </a:lnTo>
                  <a:lnTo>
                    <a:pt x="10434333" y="1127099"/>
                  </a:lnTo>
                  <a:lnTo>
                    <a:pt x="10434206" y="1128433"/>
                  </a:lnTo>
                  <a:lnTo>
                    <a:pt x="10434091" y="1129842"/>
                  </a:lnTo>
                  <a:lnTo>
                    <a:pt x="10433977" y="1131163"/>
                  </a:lnTo>
                  <a:lnTo>
                    <a:pt x="10433888" y="1132179"/>
                  </a:lnTo>
                  <a:lnTo>
                    <a:pt x="10433787" y="1133449"/>
                  </a:lnTo>
                  <a:lnTo>
                    <a:pt x="10433672" y="1134719"/>
                  </a:lnTo>
                  <a:lnTo>
                    <a:pt x="10433596" y="1135989"/>
                  </a:lnTo>
                  <a:lnTo>
                    <a:pt x="10433533" y="1137373"/>
                  </a:lnTo>
                  <a:lnTo>
                    <a:pt x="10433418" y="1138529"/>
                  </a:lnTo>
                  <a:lnTo>
                    <a:pt x="10433291" y="1139799"/>
                  </a:lnTo>
                  <a:lnTo>
                    <a:pt x="10433050" y="1141107"/>
                  </a:lnTo>
                  <a:lnTo>
                    <a:pt x="10429570" y="1152182"/>
                  </a:lnTo>
                  <a:lnTo>
                    <a:pt x="10429443" y="1152575"/>
                  </a:lnTo>
                  <a:lnTo>
                    <a:pt x="10428884" y="1152575"/>
                  </a:lnTo>
                  <a:lnTo>
                    <a:pt x="10428808" y="1151432"/>
                  </a:lnTo>
                  <a:lnTo>
                    <a:pt x="10424096" y="1138758"/>
                  </a:lnTo>
                  <a:lnTo>
                    <a:pt x="10424008" y="1138529"/>
                  </a:lnTo>
                  <a:lnTo>
                    <a:pt x="10418051" y="1106779"/>
                  </a:lnTo>
                  <a:lnTo>
                    <a:pt x="10412044" y="1092809"/>
                  </a:lnTo>
                  <a:lnTo>
                    <a:pt x="10411981" y="1106779"/>
                  </a:lnTo>
                  <a:lnTo>
                    <a:pt x="10414597" y="1123289"/>
                  </a:lnTo>
                  <a:lnTo>
                    <a:pt x="10414660" y="1124559"/>
                  </a:lnTo>
                  <a:lnTo>
                    <a:pt x="10414762" y="1126299"/>
                  </a:lnTo>
                  <a:lnTo>
                    <a:pt x="10414889" y="1127937"/>
                  </a:lnTo>
                  <a:lnTo>
                    <a:pt x="10415016" y="1129423"/>
                  </a:lnTo>
                  <a:lnTo>
                    <a:pt x="10415143" y="1131163"/>
                  </a:lnTo>
                  <a:lnTo>
                    <a:pt x="10415257" y="1132941"/>
                  </a:lnTo>
                  <a:lnTo>
                    <a:pt x="10415384" y="1134719"/>
                  </a:lnTo>
                  <a:lnTo>
                    <a:pt x="10415422" y="1137513"/>
                  </a:lnTo>
                  <a:lnTo>
                    <a:pt x="10410431" y="1148842"/>
                  </a:lnTo>
                  <a:lnTo>
                    <a:pt x="10409377" y="1148842"/>
                  </a:lnTo>
                  <a:lnTo>
                    <a:pt x="10412133" y="1144917"/>
                  </a:lnTo>
                  <a:lnTo>
                    <a:pt x="10410990" y="1144257"/>
                  </a:lnTo>
                  <a:lnTo>
                    <a:pt x="10409123" y="1143254"/>
                  </a:lnTo>
                  <a:lnTo>
                    <a:pt x="10409123" y="1148842"/>
                  </a:lnTo>
                  <a:lnTo>
                    <a:pt x="10408933" y="1149337"/>
                  </a:lnTo>
                  <a:lnTo>
                    <a:pt x="10408602" y="1150035"/>
                  </a:lnTo>
                  <a:lnTo>
                    <a:pt x="10408412" y="1150289"/>
                  </a:lnTo>
                  <a:lnTo>
                    <a:pt x="10409110" y="1148842"/>
                  </a:lnTo>
                  <a:lnTo>
                    <a:pt x="10409123" y="1143254"/>
                  </a:lnTo>
                  <a:lnTo>
                    <a:pt x="10408221" y="1142771"/>
                  </a:lnTo>
                  <a:lnTo>
                    <a:pt x="10408221" y="1150620"/>
                  </a:lnTo>
                  <a:lnTo>
                    <a:pt x="10407891" y="1151229"/>
                  </a:lnTo>
                  <a:lnTo>
                    <a:pt x="10407777" y="1151432"/>
                  </a:lnTo>
                  <a:lnTo>
                    <a:pt x="10407891" y="1151128"/>
                  </a:lnTo>
                  <a:lnTo>
                    <a:pt x="10408221" y="1150620"/>
                  </a:lnTo>
                  <a:lnTo>
                    <a:pt x="10408221" y="1142771"/>
                  </a:lnTo>
                  <a:lnTo>
                    <a:pt x="10405135" y="1141107"/>
                  </a:lnTo>
                  <a:lnTo>
                    <a:pt x="10404577" y="1141107"/>
                  </a:lnTo>
                  <a:lnTo>
                    <a:pt x="10404577" y="1148842"/>
                  </a:lnTo>
                  <a:lnTo>
                    <a:pt x="10399243" y="1148842"/>
                  </a:lnTo>
                  <a:lnTo>
                    <a:pt x="10398290" y="1150035"/>
                  </a:lnTo>
                  <a:lnTo>
                    <a:pt x="10397833" y="1150035"/>
                  </a:lnTo>
                  <a:lnTo>
                    <a:pt x="10395687" y="1148842"/>
                  </a:lnTo>
                  <a:lnTo>
                    <a:pt x="10395153" y="1148842"/>
                  </a:lnTo>
                  <a:lnTo>
                    <a:pt x="10393235" y="1149870"/>
                  </a:lnTo>
                  <a:lnTo>
                    <a:pt x="10391534" y="1148842"/>
                  </a:lnTo>
                  <a:lnTo>
                    <a:pt x="10391381" y="1148842"/>
                  </a:lnTo>
                  <a:lnTo>
                    <a:pt x="10387292" y="1142339"/>
                  </a:lnTo>
                  <a:lnTo>
                    <a:pt x="10387203" y="1141107"/>
                  </a:lnTo>
                  <a:lnTo>
                    <a:pt x="10387025" y="1141107"/>
                  </a:lnTo>
                  <a:lnTo>
                    <a:pt x="10386238" y="1133449"/>
                  </a:lnTo>
                  <a:lnTo>
                    <a:pt x="10386123" y="1132179"/>
                  </a:lnTo>
                  <a:lnTo>
                    <a:pt x="10386022" y="1131163"/>
                  </a:lnTo>
                  <a:lnTo>
                    <a:pt x="10385895" y="1129842"/>
                  </a:lnTo>
                  <a:lnTo>
                    <a:pt x="10385882" y="1129652"/>
                  </a:lnTo>
                  <a:lnTo>
                    <a:pt x="10385781" y="1128433"/>
                  </a:lnTo>
                  <a:lnTo>
                    <a:pt x="10385666" y="1127099"/>
                  </a:lnTo>
                  <a:lnTo>
                    <a:pt x="10385539" y="1125677"/>
                  </a:lnTo>
                  <a:lnTo>
                    <a:pt x="10385450" y="1124559"/>
                  </a:lnTo>
                  <a:lnTo>
                    <a:pt x="10382148" y="1115669"/>
                  </a:lnTo>
                  <a:lnTo>
                    <a:pt x="10379304" y="1120775"/>
                  </a:lnTo>
                  <a:lnTo>
                    <a:pt x="10376941" y="1124559"/>
                  </a:lnTo>
                  <a:lnTo>
                    <a:pt x="10374439" y="1129423"/>
                  </a:lnTo>
                  <a:lnTo>
                    <a:pt x="10374325" y="1129652"/>
                  </a:lnTo>
                  <a:lnTo>
                    <a:pt x="10373995" y="1129652"/>
                  </a:lnTo>
                  <a:lnTo>
                    <a:pt x="10367378" y="1119492"/>
                  </a:lnTo>
                  <a:lnTo>
                    <a:pt x="10367162" y="1119492"/>
                  </a:lnTo>
                  <a:lnTo>
                    <a:pt x="10362540" y="1108049"/>
                  </a:lnTo>
                  <a:lnTo>
                    <a:pt x="10359009" y="1095349"/>
                  </a:lnTo>
                  <a:lnTo>
                    <a:pt x="10356075" y="1083919"/>
                  </a:lnTo>
                  <a:lnTo>
                    <a:pt x="10356113" y="1100429"/>
                  </a:lnTo>
                  <a:lnTo>
                    <a:pt x="10359072" y="1115669"/>
                  </a:lnTo>
                  <a:lnTo>
                    <a:pt x="10360088" y="1124559"/>
                  </a:lnTo>
                  <a:lnTo>
                    <a:pt x="10360215" y="1125677"/>
                  </a:lnTo>
                  <a:lnTo>
                    <a:pt x="10360292" y="1126299"/>
                  </a:lnTo>
                  <a:lnTo>
                    <a:pt x="10360381" y="1127099"/>
                  </a:lnTo>
                  <a:lnTo>
                    <a:pt x="10360469" y="1127937"/>
                  </a:lnTo>
                  <a:lnTo>
                    <a:pt x="10360584" y="1128852"/>
                  </a:lnTo>
                  <a:lnTo>
                    <a:pt x="10360673" y="1133449"/>
                  </a:lnTo>
                  <a:lnTo>
                    <a:pt x="10357701" y="1148842"/>
                  </a:lnTo>
                  <a:lnTo>
                    <a:pt x="10349116" y="1148842"/>
                  </a:lnTo>
                  <a:lnTo>
                    <a:pt x="10354640" y="1144917"/>
                  </a:lnTo>
                  <a:lnTo>
                    <a:pt x="10342905" y="1144917"/>
                  </a:lnTo>
                  <a:lnTo>
                    <a:pt x="10342905" y="1142339"/>
                  </a:lnTo>
                  <a:lnTo>
                    <a:pt x="10343388" y="1142339"/>
                  </a:lnTo>
                  <a:lnTo>
                    <a:pt x="10343502" y="1138529"/>
                  </a:lnTo>
                  <a:lnTo>
                    <a:pt x="10343731" y="1135989"/>
                  </a:lnTo>
                  <a:lnTo>
                    <a:pt x="10343858" y="1134719"/>
                  </a:lnTo>
                  <a:lnTo>
                    <a:pt x="10343972" y="1133449"/>
                  </a:lnTo>
                  <a:lnTo>
                    <a:pt x="10344099" y="1132179"/>
                  </a:lnTo>
                  <a:lnTo>
                    <a:pt x="10344213" y="1127099"/>
                  </a:lnTo>
                  <a:lnTo>
                    <a:pt x="10341013" y="1132179"/>
                  </a:lnTo>
                  <a:lnTo>
                    <a:pt x="10340937" y="1133449"/>
                  </a:lnTo>
                  <a:lnTo>
                    <a:pt x="10340823" y="1135989"/>
                  </a:lnTo>
                  <a:lnTo>
                    <a:pt x="10340734" y="1138529"/>
                  </a:lnTo>
                  <a:lnTo>
                    <a:pt x="10340607" y="1143609"/>
                  </a:lnTo>
                  <a:lnTo>
                    <a:pt x="10337648" y="1147584"/>
                  </a:lnTo>
                  <a:lnTo>
                    <a:pt x="10337787" y="1147584"/>
                  </a:lnTo>
                  <a:lnTo>
                    <a:pt x="10337940" y="1148842"/>
                  </a:lnTo>
                  <a:lnTo>
                    <a:pt x="10335641" y="1148842"/>
                  </a:lnTo>
                  <a:lnTo>
                    <a:pt x="10333952" y="1147584"/>
                  </a:lnTo>
                  <a:lnTo>
                    <a:pt x="10326522" y="1147584"/>
                  </a:lnTo>
                  <a:lnTo>
                    <a:pt x="10325875" y="1146149"/>
                  </a:lnTo>
                  <a:lnTo>
                    <a:pt x="10320896" y="1134719"/>
                  </a:lnTo>
                  <a:lnTo>
                    <a:pt x="10319474" y="1123289"/>
                  </a:lnTo>
                  <a:lnTo>
                    <a:pt x="10319372" y="1122019"/>
                  </a:lnTo>
                  <a:lnTo>
                    <a:pt x="10319271" y="1120775"/>
                  </a:lnTo>
                  <a:lnTo>
                    <a:pt x="10319156" y="1119314"/>
                  </a:lnTo>
                  <a:lnTo>
                    <a:pt x="10319106" y="1118209"/>
                  </a:lnTo>
                  <a:lnTo>
                    <a:pt x="10318979" y="1116939"/>
                  </a:lnTo>
                  <a:lnTo>
                    <a:pt x="10318864" y="1114399"/>
                  </a:lnTo>
                  <a:lnTo>
                    <a:pt x="10318788" y="1113129"/>
                  </a:lnTo>
                  <a:lnTo>
                    <a:pt x="10318699" y="1111859"/>
                  </a:lnTo>
                  <a:lnTo>
                    <a:pt x="10318623" y="1110589"/>
                  </a:lnTo>
                  <a:lnTo>
                    <a:pt x="10318534" y="1109319"/>
                  </a:lnTo>
                  <a:lnTo>
                    <a:pt x="10318458" y="1108049"/>
                  </a:lnTo>
                  <a:lnTo>
                    <a:pt x="10318382" y="1106779"/>
                  </a:lnTo>
                  <a:lnTo>
                    <a:pt x="10315042" y="1094079"/>
                  </a:lnTo>
                  <a:lnTo>
                    <a:pt x="10312286" y="1108049"/>
                  </a:lnTo>
                  <a:lnTo>
                    <a:pt x="10312197" y="1113129"/>
                  </a:lnTo>
                  <a:lnTo>
                    <a:pt x="10312070" y="1119314"/>
                  </a:lnTo>
                  <a:lnTo>
                    <a:pt x="10311943" y="1122019"/>
                  </a:lnTo>
                  <a:lnTo>
                    <a:pt x="10310851" y="1131163"/>
                  </a:lnTo>
                  <a:lnTo>
                    <a:pt x="10310736" y="1132179"/>
                  </a:lnTo>
                  <a:lnTo>
                    <a:pt x="10310609" y="1133449"/>
                  </a:lnTo>
                  <a:lnTo>
                    <a:pt x="10304539" y="1144917"/>
                  </a:lnTo>
                  <a:lnTo>
                    <a:pt x="10304234" y="1144917"/>
                  </a:lnTo>
                  <a:lnTo>
                    <a:pt x="10303904" y="1146149"/>
                  </a:lnTo>
                  <a:lnTo>
                    <a:pt x="10296411" y="1137513"/>
                  </a:lnTo>
                  <a:lnTo>
                    <a:pt x="10296284" y="1137373"/>
                  </a:lnTo>
                  <a:lnTo>
                    <a:pt x="10289883" y="1128433"/>
                  </a:lnTo>
                  <a:lnTo>
                    <a:pt x="10285019" y="1119492"/>
                  </a:lnTo>
                  <a:lnTo>
                    <a:pt x="10284841" y="1119492"/>
                  </a:lnTo>
                  <a:lnTo>
                    <a:pt x="10281488" y="1109319"/>
                  </a:lnTo>
                  <a:lnTo>
                    <a:pt x="10281590" y="1116939"/>
                  </a:lnTo>
                  <a:lnTo>
                    <a:pt x="10281704" y="1119771"/>
                  </a:lnTo>
                  <a:lnTo>
                    <a:pt x="10284650" y="1128852"/>
                  </a:lnTo>
                  <a:lnTo>
                    <a:pt x="10284727" y="1129106"/>
                  </a:lnTo>
                  <a:lnTo>
                    <a:pt x="10284828" y="1129423"/>
                  </a:lnTo>
                  <a:lnTo>
                    <a:pt x="10287508" y="1139520"/>
                  </a:lnTo>
                  <a:lnTo>
                    <a:pt x="10287394" y="1142339"/>
                  </a:lnTo>
                  <a:lnTo>
                    <a:pt x="10286619" y="1148842"/>
                  </a:lnTo>
                  <a:lnTo>
                    <a:pt x="10286568" y="1149337"/>
                  </a:lnTo>
                  <a:lnTo>
                    <a:pt x="10286441" y="1150378"/>
                  </a:lnTo>
                  <a:lnTo>
                    <a:pt x="10286314" y="1151432"/>
                  </a:lnTo>
                  <a:lnTo>
                    <a:pt x="10286060" y="1151432"/>
                  </a:lnTo>
                  <a:lnTo>
                    <a:pt x="10285844" y="1150378"/>
                  </a:lnTo>
                  <a:lnTo>
                    <a:pt x="10285768" y="1150035"/>
                  </a:lnTo>
                  <a:lnTo>
                    <a:pt x="10283025" y="1150035"/>
                  </a:lnTo>
                  <a:lnTo>
                    <a:pt x="10280066" y="1148842"/>
                  </a:lnTo>
                  <a:lnTo>
                    <a:pt x="10276014" y="1148842"/>
                  </a:lnTo>
                  <a:lnTo>
                    <a:pt x="10268725" y="1138529"/>
                  </a:lnTo>
                  <a:lnTo>
                    <a:pt x="10264330" y="1127937"/>
                  </a:lnTo>
                  <a:lnTo>
                    <a:pt x="10259974" y="1116939"/>
                  </a:lnTo>
                  <a:lnTo>
                    <a:pt x="10259098" y="1115847"/>
                  </a:lnTo>
                  <a:lnTo>
                    <a:pt x="10259098" y="1150035"/>
                  </a:lnTo>
                  <a:lnTo>
                    <a:pt x="10259060" y="1149896"/>
                  </a:lnTo>
                  <a:lnTo>
                    <a:pt x="10259098" y="1150035"/>
                  </a:lnTo>
                  <a:lnTo>
                    <a:pt x="10259098" y="1115847"/>
                  </a:lnTo>
                  <a:lnTo>
                    <a:pt x="10258781" y="1115453"/>
                  </a:lnTo>
                  <a:lnTo>
                    <a:pt x="10258781" y="1148842"/>
                  </a:lnTo>
                  <a:lnTo>
                    <a:pt x="10256888" y="1142339"/>
                  </a:lnTo>
                  <a:lnTo>
                    <a:pt x="10255072" y="1133449"/>
                  </a:lnTo>
                  <a:lnTo>
                    <a:pt x="10254971" y="1132941"/>
                  </a:lnTo>
                  <a:lnTo>
                    <a:pt x="10254932" y="1132763"/>
                  </a:lnTo>
                  <a:lnTo>
                    <a:pt x="10254818" y="1132179"/>
                  </a:lnTo>
                  <a:lnTo>
                    <a:pt x="10254272" y="1128788"/>
                  </a:lnTo>
                  <a:lnTo>
                    <a:pt x="10256469" y="1139520"/>
                  </a:lnTo>
                  <a:lnTo>
                    <a:pt x="10256736" y="1141107"/>
                  </a:lnTo>
                  <a:lnTo>
                    <a:pt x="10258781" y="1148842"/>
                  </a:lnTo>
                  <a:lnTo>
                    <a:pt x="10258781" y="1115453"/>
                  </a:lnTo>
                  <a:lnTo>
                    <a:pt x="10258374" y="1114945"/>
                  </a:lnTo>
                  <a:lnTo>
                    <a:pt x="10258374" y="1139799"/>
                  </a:lnTo>
                  <a:lnTo>
                    <a:pt x="10256964" y="1131163"/>
                  </a:lnTo>
                  <a:lnTo>
                    <a:pt x="10256837" y="1129677"/>
                  </a:lnTo>
                  <a:lnTo>
                    <a:pt x="10256876" y="1129842"/>
                  </a:lnTo>
                  <a:lnTo>
                    <a:pt x="10257803" y="1135989"/>
                  </a:lnTo>
                  <a:lnTo>
                    <a:pt x="10258044" y="1137373"/>
                  </a:lnTo>
                  <a:lnTo>
                    <a:pt x="10258146" y="1137958"/>
                  </a:lnTo>
                  <a:lnTo>
                    <a:pt x="10258247" y="1138529"/>
                  </a:lnTo>
                  <a:lnTo>
                    <a:pt x="10258374" y="1139799"/>
                  </a:lnTo>
                  <a:lnTo>
                    <a:pt x="10258374" y="1114945"/>
                  </a:lnTo>
                  <a:lnTo>
                    <a:pt x="10256812" y="1112977"/>
                  </a:lnTo>
                  <a:lnTo>
                    <a:pt x="10256812" y="1129601"/>
                  </a:lnTo>
                  <a:lnTo>
                    <a:pt x="10251948" y="1110589"/>
                  </a:lnTo>
                  <a:lnTo>
                    <a:pt x="10252761" y="1118209"/>
                  </a:lnTo>
                  <a:lnTo>
                    <a:pt x="10252888" y="1119314"/>
                  </a:lnTo>
                  <a:lnTo>
                    <a:pt x="10252900" y="1119492"/>
                  </a:lnTo>
                  <a:lnTo>
                    <a:pt x="10253027" y="1120775"/>
                  </a:lnTo>
                  <a:lnTo>
                    <a:pt x="10251948" y="1110589"/>
                  </a:lnTo>
                  <a:lnTo>
                    <a:pt x="10256533" y="1128433"/>
                  </a:lnTo>
                  <a:lnTo>
                    <a:pt x="10256634" y="1128852"/>
                  </a:lnTo>
                  <a:lnTo>
                    <a:pt x="10256698" y="1129106"/>
                  </a:lnTo>
                  <a:lnTo>
                    <a:pt x="10256787" y="1129423"/>
                  </a:lnTo>
                  <a:lnTo>
                    <a:pt x="10256812" y="1129601"/>
                  </a:lnTo>
                  <a:lnTo>
                    <a:pt x="10256812" y="1112977"/>
                  </a:lnTo>
                  <a:lnTo>
                    <a:pt x="10254907" y="1110589"/>
                  </a:lnTo>
                  <a:lnTo>
                    <a:pt x="10251859" y="1106779"/>
                  </a:lnTo>
                  <a:lnTo>
                    <a:pt x="10251732" y="1105509"/>
                  </a:lnTo>
                  <a:lnTo>
                    <a:pt x="10251630" y="1101699"/>
                  </a:lnTo>
                  <a:lnTo>
                    <a:pt x="10251465" y="1101699"/>
                  </a:lnTo>
                  <a:lnTo>
                    <a:pt x="10250627" y="1109319"/>
                  </a:lnTo>
                  <a:lnTo>
                    <a:pt x="10251986" y="1118209"/>
                  </a:lnTo>
                  <a:lnTo>
                    <a:pt x="10253789" y="1127099"/>
                  </a:lnTo>
                  <a:lnTo>
                    <a:pt x="10253853" y="1127937"/>
                  </a:lnTo>
                  <a:lnTo>
                    <a:pt x="10253929" y="1128852"/>
                  </a:lnTo>
                  <a:lnTo>
                    <a:pt x="10254043" y="1131163"/>
                  </a:lnTo>
                  <a:lnTo>
                    <a:pt x="10254145" y="1132941"/>
                  </a:lnTo>
                  <a:lnTo>
                    <a:pt x="10254259" y="1134719"/>
                  </a:lnTo>
                  <a:lnTo>
                    <a:pt x="10254336" y="1135989"/>
                  </a:lnTo>
                  <a:lnTo>
                    <a:pt x="10253828" y="1135989"/>
                  </a:lnTo>
                  <a:lnTo>
                    <a:pt x="10252989" y="1137373"/>
                  </a:lnTo>
                  <a:lnTo>
                    <a:pt x="10249090" y="1144917"/>
                  </a:lnTo>
                  <a:lnTo>
                    <a:pt x="10243668" y="1144917"/>
                  </a:lnTo>
                  <a:lnTo>
                    <a:pt x="10239032" y="1146149"/>
                  </a:lnTo>
                  <a:lnTo>
                    <a:pt x="10233812" y="1148816"/>
                  </a:lnTo>
                  <a:lnTo>
                    <a:pt x="10232987" y="1142339"/>
                  </a:lnTo>
                  <a:lnTo>
                    <a:pt x="10225507" y="1146149"/>
                  </a:lnTo>
                  <a:lnTo>
                    <a:pt x="10226624" y="1150035"/>
                  </a:lnTo>
                  <a:lnTo>
                    <a:pt x="10225811" y="1150035"/>
                  </a:lnTo>
                  <a:lnTo>
                    <a:pt x="10222967" y="1151432"/>
                  </a:lnTo>
                  <a:lnTo>
                    <a:pt x="10221011" y="1152575"/>
                  </a:lnTo>
                  <a:lnTo>
                    <a:pt x="10218712" y="1152575"/>
                  </a:lnTo>
                  <a:lnTo>
                    <a:pt x="10214407" y="1148842"/>
                  </a:lnTo>
                  <a:lnTo>
                    <a:pt x="10211308" y="1146149"/>
                  </a:lnTo>
                  <a:lnTo>
                    <a:pt x="10213022" y="1138758"/>
                  </a:lnTo>
                  <a:lnTo>
                    <a:pt x="10213073" y="1138529"/>
                  </a:lnTo>
                  <a:lnTo>
                    <a:pt x="10215347" y="1134719"/>
                  </a:lnTo>
                  <a:lnTo>
                    <a:pt x="10217442" y="1131163"/>
                  </a:lnTo>
                  <a:lnTo>
                    <a:pt x="10217683" y="1131163"/>
                  </a:lnTo>
                  <a:lnTo>
                    <a:pt x="10218623" y="1123289"/>
                  </a:lnTo>
                  <a:lnTo>
                    <a:pt x="10215194" y="1125842"/>
                  </a:lnTo>
                  <a:lnTo>
                    <a:pt x="10208793" y="1133449"/>
                  </a:lnTo>
                  <a:lnTo>
                    <a:pt x="10208323" y="1134719"/>
                  </a:lnTo>
                  <a:lnTo>
                    <a:pt x="10208196" y="1134719"/>
                  </a:lnTo>
                  <a:lnTo>
                    <a:pt x="10201567" y="1125982"/>
                  </a:lnTo>
                  <a:lnTo>
                    <a:pt x="10201465" y="1125842"/>
                  </a:lnTo>
                  <a:lnTo>
                    <a:pt x="10198214" y="1116939"/>
                  </a:lnTo>
                  <a:lnTo>
                    <a:pt x="10195890" y="1106779"/>
                  </a:lnTo>
                  <a:lnTo>
                    <a:pt x="10191953" y="1097889"/>
                  </a:lnTo>
                  <a:lnTo>
                    <a:pt x="10191890" y="1099159"/>
                  </a:lnTo>
                  <a:lnTo>
                    <a:pt x="10191775" y="1101699"/>
                  </a:lnTo>
                  <a:lnTo>
                    <a:pt x="10191674" y="1104239"/>
                  </a:lnTo>
                  <a:lnTo>
                    <a:pt x="10191559" y="1106779"/>
                  </a:lnTo>
                  <a:lnTo>
                    <a:pt x="10191445" y="1109319"/>
                  </a:lnTo>
                  <a:lnTo>
                    <a:pt x="10193325" y="1122019"/>
                  </a:lnTo>
                  <a:lnTo>
                    <a:pt x="10193426" y="1123289"/>
                  </a:lnTo>
                  <a:lnTo>
                    <a:pt x="10193541" y="1124559"/>
                  </a:lnTo>
                  <a:lnTo>
                    <a:pt x="10193630" y="1125677"/>
                  </a:lnTo>
                  <a:lnTo>
                    <a:pt x="10193731" y="1127099"/>
                  </a:lnTo>
                  <a:lnTo>
                    <a:pt x="10193820" y="1127937"/>
                  </a:lnTo>
                  <a:lnTo>
                    <a:pt x="10193858" y="1128433"/>
                  </a:lnTo>
                  <a:lnTo>
                    <a:pt x="10193985" y="1129842"/>
                  </a:lnTo>
                  <a:lnTo>
                    <a:pt x="10194099" y="1131163"/>
                  </a:lnTo>
                  <a:lnTo>
                    <a:pt x="10194176" y="1132179"/>
                  </a:lnTo>
                  <a:lnTo>
                    <a:pt x="10194290" y="1133449"/>
                  </a:lnTo>
                  <a:lnTo>
                    <a:pt x="10194392" y="1134719"/>
                  </a:lnTo>
                  <a:lnTo>
                    <a:pt x="10191432" y="1147584"/>
                  </a:lnTo>
                  <a:lnTo>
                    <a:pt x="10188905" y="1147584"/>
                  </a:lnTo>
                  <a:lnTo>
                    <a:pt x="10187114" y="1148842"/>
                  </a:lnTo>
                  <a:lnTo>
                    <a:pt x="10184854" y="1148842"/>
                  </a:lnTo>
                  <a:lnTo>
                    <a:pt x="10184803" y="1147584"/>
                  </a:lnTo>
                  <a:lnTo>
                    <a:pt x="10184701" y="1144257"/>
                  </a:lnTo>
                  <a:lnTo>
                    <a:pt x="10184574" y="1141666"/>
                  </a:lnTo>
                  <a:lnTo>
                    <a:pt x="10184486" y="1138529"/>
                  </a:lnTo>
                  <a:lnTo>
                    <a:pt x="10180815" y="1142339"/>
                  </a:lnTo>
                  <a:lnTo>
                    <a:pt x="10180282" y="1143393"/>
                  </a:lnTo>
                  <a:lnTo>
                    <a:pt x="10172192" y="1088174"/>
                  </a:lnTo>
                  <a:lnTo>
                    <a:pt x="10165575" y="1039914"/>
                  </a:lnTo>
                  <a:lnTo>
                    <a:pt x="10161397" y="1006894"/>
                  </a:lnTo>
                  <a:lnTo>
                    <a:pt x="10160152" y="992924"/>
                  </a:lnTo>
                  <a:lnTo>
                    <a:pt x="10160825" y="987844"/>
                  </a:lnTo>
                  <a:lnTo>
                    <a:pt x="10159670" y="978954"/>
                  </a:lnTo>
                  <a:lnTo>
                    <a:pt x="10156241" y="963714"/>
                  </a:lnTo>
                  <a:lnTo>
                    <a:pt x="10158489" y="957364"/>
                  </a:lnTo>
                  <a:lnTo>
                    <a:pt x="10163416" y="952284"/>
                  </a:lnTo>
                  <a:lnTo>
                    <a:pt x="10179393" y="925614"/>
                  </a:lnTo>
                  <a:lnTo>
                    <a:pt x="10186098" y="893864"/>
                  </a:lnTo>
                  <a:lnTo>
                    <a:pt x="10189121" y="860844"/>
                  </a:lnTo>
                  <a:lnTo>
                    <a:pt x="10194023" y="829094"/>
                  </a:lnTo>
                  <a:lnTo>
                    <a:pt x="10196678" y="820204"/>
                  </a:lnTo>
                  <a:lnTo>
                    <a:pt x="10199510" y="812584"/>
                  </a:lnTo>
                  <a:lnTo>
                    <a:pt x="10199980" y="811314"/>
                  </a:lnTo>
                  <a:lnTo>
                    <a:pt x="10229088" y="774484"/>
                  </a:lnTo>
                  <a:lnTo>
                    <a:pt x="10236073" y="766864"/>
                  </a:lnTo>
                  <a:lnTo>
                    <a:pt x="10243134" y="757974"/>
                  </a:lnTo>
                  <a:lnTo>
                    <a:pt x="10247478" y="746544"/>
                  </a:lnTo>
                  <a:lnTo>
                    <a:pt x="10248582" y="740194"/>
                  </a:lnTo>
                  <a:lnTo>
                    <a:pt x="10249459" y="735114"/>
                  </a:lnTo>
                  <a:lnTo>
                    <a:pt x="10249408" y="723684"/>
                  </a:lnTo>
                  <a:lnTo>
                    <a:pt x="10247236" y="708444"/>
                  </a:lnTo>
                  <a:lnTo>
                    <a:pt x="10243515" y="693204"/>
                  </a:lnTo>
                  <a:lnTo>
                    <a:pt x="10238854" y="679234"/>
                  </a:lnTo>
                  <a:lnTo>
                    <a:pt x="10233812" y="663994"/>
                  </a:lnTo>
                  <a:lnTo>
                    <a:pt x="10227958" y="648754"/>
                  </a:lnTo>
                  <a:lnTo>
                    <a:pt x="10221227" y="633514"/>
                  </a:lnTo>
                  <a:lnTo>
                    <a:pt x="10213289" y="618274"/>
                  </a:lnTo>
                  <a:lnTo>
                    <a:pt x="10203790" y="605574"/>
                  </a:lnTo>
                  <a:lnTo>
                    <a:pt x="10199484" y="599224"/>
                  </a:lnTo>
                  <a:lnTo>
                    <a:pt x="10194404" y="594144"/>
                  </a:lnTo>
                  <a:lnTo>
                    <a:pt x="10188638" y="589064"/>
                  </a:lnTo>
                  <a:lnTo>
                    <a:pt x="10182314" y="586524"/>
                  </a:lnTo>
                  <a:lnTo>
                    <a:pt x="10178707" y="585254"/>
                  </a:lnTo>
                  <a:lnTo>
                    <a:pt x="10174897" y="585254"/>
                  </a:lnTo>
                  <a:lnTo>
                    <a:pt x="10158984" y="618274"/>
                  </a:lnTo>
                  <a:lnTo>
                    <a:pt x="10164559" y="639864"/>
                  </a:lnTo>
                  <a:lnTo>
                    <a:pt x="10176662" y="663994"/>
                  </a:lnTo>
                  <a:lnTo>
                    <a:pt x="10187038" y="685584"/>
                  </a:lnTo>
                  <a:lnTo>
                    <a:pt x="10174287" y="727494"/>
                  </a:lnTo>
                  <a:lnTo>
                    <a:pt x="10160025" y="738924"/>
                  </a:lnTo>
                  <a:lnTo>
                    <a:pt x="10153383" y="738924"/>
                  </a:lnTo>
                  <a:lnTo>
                    <a:pt x="10147694" y="736384"/>
                  </a:lnTo>
                  <a:lnTo>
                    <a:pt x="10145903" y="735114"/>
                  </a:lnTo>
                  <a:lnTo>
                    <a:pt x="10143985" y="733844"/>
                  </a:lnTo>
                  <a:lnTo>
                    <a:pt x="10139413" y="722414"/>
                  </a:lnTo>
                  <a:lnTo>
                    <a:pt x="10139286" y="718604"/>
                  </a:lnTo>
                  <a:lnTo>
                    <a:pt x="10139210" y="716064"/>
                  </a:lnTo>
                  <a:lnTo>
                    <a:pt x="10139083" y="712254"/>
                  </a:lnTo>
                  <a:lnTo>
                    <a:pt x="10138956" y="708444"/>
                  </a:lnTo>
                  <a:lnTo>
                    <a:pt x="10138931" y="703364"/>
                  </a:lnTo>
                  <a:lnTo>
                    <a:pt x="10140239" y="685584"/>
                  </a:lnTo>
                  <a:lnTo>
                    <a:pt x="10141623" y="672884"/>
                  </a:lnTo>
                  <a:lnTo>
                    <a:pt x="10141725" y="658914"/>
                  </a:lnTo>
                  <a:lnTo>
                    <a:pt x="10141814" y="652564"/>
                  </a:lnTo>
                  <a:lnTo>
                    <a:pt x="10134028" y="633514"/>
                  </a:lnTo>
                  <a:lnTo>
                    <a:pt x="10122052" y="615734"/>
                  </a:lnTo>
                  <a:lnTo>
                    <a:pt x="10109746" y="599224"/>
                  </a:lnTo>
                  <a:lnTo>
                    <a:pt x="10104069" y="587794"/>
                  </a:lnTo>
                  <a:lnTo>
                    <a:pt x="10083216" y="548424"/>
                  </a:lnTo>
                  <a:lnTo>
                    <a:pt x="10075507" y="543344"/>
                  </a:lnTo>
                  <a:lnTo>
                    <a:pt x="10062781" y="545884"/>
                  </a:lnTo>
                  <a:lnTo>
                    <a:pt x="10046805" y="568744"/>
                  </a:lnTo>
                  <a:lnTo>
                    <a:pt x="10046678" y="572554"/>
                  </a:lnTo>
                  <a:lnTo>
                    <a:pt x="10046564" y="576364"/>
                  </a:lnTo>
                  <a:lnTo>
                    <a:pt x="10046449" y="580174"/>
                  </a:lnTo>
                  <a:lnTo>
                    <a:pt x="10048456" y="592874"/>
                  </a:lnTo>
                  <a:lnTo>
                    <a:pt x="10051745" y="603034"/>
                  </a:lnTo>
                  <a:lnTo>
                    <a:pt x="10058565" y="617004"/>
                  </a:lnTo>
                  <a:lnTo>
                    <a:pt x="10067455" y="629704"/>
                  </a:lnTo>
                  <a:lnTo>
                    <a:pt x="10076929" y="642404"/>
                  </a:lnTo>
                  <a:lnTo>
                    <a:pt x="10085489" y="656374"/>
                  </a:lnTo>
                  <a:lnTo>
                    <a:pt x="10067404" y="707174"/>
                  </a:lnTo>
                  <a:lnTo>
                    <a:pt x="10065410" y="709714"/>
                  </a:lnTo>
                  <a:lnTo>
                    <a:pt x="10061016" y="716064"/>
                  </a:lnTo>
                  <a:lnTo>
                    <a:pt x="10058463" y="716064"/>
                  </a:lnTo>
                  <a:lnTo>
                    <a:pt x="10055530" y="714794"/>
                  </a:lnTo>
                  <a:lnTo>
                    <a:pt x="10054907" y="714794"/>
                  </a:lnTo>
                  <a:lnTo>
                    <a:pt x="10053904" y="714794"/>
                  </a:lnTo>
                  <a:lnTo>
                    <a:pt x="10051199" y="712254"/>
                  </a:lnTo>
                  <a:lnTo>
                    <a:pt x="10048748" y="709714"/>
                  </a:lnTo>
                  <a:lnTo>
                    <a:pt x="10045586" y="707174"/>
                  </a:lnTo>
                  <a:lnTo>
                    <a:pt x="10045268" y="697014"/>
                  </a:lnTo>
                  <a:lnTo>
                    <a:pt x="10045141" y="693204"/>
                  </a:lnTo>
                  <a:lnTo>
                    <a:pt x="10045027" y="689394"/>
                  </a:lnTo>
                  <a:lnTo>
                    <a:pt x="10047681" y="648754"/>
                  </a:lnTo>
                  <a:lnTo>
                    <a:pt x="10047757" y="647484"/>
                  </a:lnTo>
                  <a:lnTo>
                    <a:pt x="10047516" y="642404"/>
                  </a:lnTo>
                  <a:lnTo>
                    <a:pt x="10047389" y="639864"/>
                  </a:lnTo>
                  <a:lnTo>
                    <a:pt x="10047338" y="638594"/>
                  </a:lnTo>
                  <a:lnTo>
                    <a:pt x="10047275" y="637324"/>
                  </a:lnTo>
                  <a:lnTo>
                    <a:pt x="10047084" y="633514"/>
                  </a:lnTo>
                  <a:lnTo>
                    <a:pt x="10046970" y="630974"/>
                  </a:lnTo>
                  <a:lnTo>
                    <a:pt x="10035362" y="605574"/>
                  </a:lnTo>
                  <a:lnTo>
                    <a:pt x="10032403" y="601764"/>
                  </a:lnTo>
                  <a:lnTo>
                    <a:pt x="10026078" y="590334"/>
                  </a:lnTo>
                  <a:lnTo>
                    <a:pt x="10018319" y="572554"/>
                  </a:lnTo>
                  <a:lnTo>
                    <a:pt x="10007765" y="553504"/>
                  </a:lnTo>
                  <a:lnTo>
                    <a:pt x="9993414" y="540804"/>
                  </a:lnTo>
                  <a:lnTo>
                    <a:pt x="9975532" y="543179"/>
                  </a:lnTo>
                  <a:lnTo>
                    <a:pt x="9975532" y="615734"/>
                  </a:lnTo>
                  <a:lnTo>
                    <a:pt x="9972738" y="610654"/>
                  </a:lnTo>
                  <a:lnTo>
                    <a:pt x="9975532" y="615734"/>
                  </a:lnTo>
                  <a:lnTo>
                    <a:pt x="9975532" y="543179"/>
                  </a:lnTo>
                  <a:lnTo>
                    <a:pt x="9974250" y="543344"/>
                  </a:lnTo>
                  <a:lnTo>
                    <a:pt x="9972065" y="544614"/>
                  </a:lnTo>
                  <a:lnTo>
                    <a:pt x="9970224" y="545884"/>
                  </a:lnTo>
                  <a:lnTo>
                    <a:pt x="9967519" y="547154"/>
                  </a:lnTo>
                  <a:lnTo>
                    <a:pt x="9958057" y="573824"/>
                  </a:lnTo>
                  <a:lnTo>
                    <a:pt x="9957968" y="575094"/>
                  </a:lnTo>
                  <a:lnTo>
                    <a:pt x="9960635" y="590334"/>
                  </a:lnTo>
                  <a:lnTo>
                    <a:pt x="9964382" y="605574"/>
                  </a:lnTo>
                  <a:lnTo>
                    <a:pt x="9969589" y="618274"/>
                  </a:lnTo>
                  <a:lnTo>
                    <a:pt x="9976345" y="630974"/>
                  </a:lnTo>
                  <a:lnTo>
                    <a:pt x="9982022" y="642404"/>
                  </a:lnTo>
                  <a:lnTo>
                    <a:pt x="9983978" y="656374"/>
                  </a:lnTo>
                  <a:lnTo>
                    <a:pt x="9984092" y="658914"/>
                  </a:lnTo>
                  <a:lnTo>
                    <a:pt x="9984143" y="660184"/>
                  </a:lnTo>
                  <a:lnTo>
                    <a:pt x="9984257" y="662724"/>
                  </a:lnTo>
                  <a:lnTo>
                    <a:pt x="9984702" y="671614"/>
                  </a:lnTo>
                  <a:lnTo>
                    <a:pt x="9984765" y="672884"/>
                  </a:lnTo>
                  <a:lnTo>
                    <a:pt x="9984842" y="694474"/>
                  </a:lnTo>
                  <a:lnTo>
                    <a:pt x="9983686" y="707174"/>
                  </a:lnTo>
                  <a:lnTo>
                    <a:pt x="9983572" y="708444"/>
                  </a:lnTo>
                  <a:lnTo>
                    <a:pt x="9983457" y="709714"/>
                  </a:lnTo>
                  <a:lnTo>
                    <a:pt x="9983343" y="710984"/>
                  </a:lnTo>
                  <a:lnTo>
                    <a:pt x="9983229" y="712254"/>
                  </a:lnTo>
                  <a:lnTo>
                    <a:pt x="9983102" y="713524"/>
                  </a:lnTo>
                  <a:lnTo>
                    <a:pt x="9982987" y="714794"/>
                  </a:lnTo>
                  <a:lnTo>
                    <a:pt x="9982873" y="716064"/>
                  </a:lnTo>
                  <a:lnTo>
                    <a:pt x="9982771" y="717334"/>
                  </a:lnTo>
                  <a:lnTo>
                    <a:pt x="9982187" y="717334"/>
                  </a:lnTo>
                  <a:lnTo>
                    <a:pt x="9981273" y="718604"/>
                  </a:lnTo>
                  <a:lnTo>
                    <a:pt x="9977514" y="722414"/>
                  </a:lnTo>
                  <a:lnTo>
                    <a:pt x="9972180" y="726224"/>
                  </a:lnTo>
                  <a:lnTo>
                    <a:pt x="9965804" y="730034"/>
                  </a:lnTo>
                  <a:lnTo>
                    <a:pt x="9958972" y="733844"/>
                  </a:lnTo>
                  <a:lnTo>
                    <a:pt x="9950031" y="736384"/>
                  </a:lnTo>
                  <a:lnTo>
                    <a:pt x="9946361" y="735114"/>
                  </a:lnTo>
                  <a:lnTo>
                    <a:pt x="9945091" y="735114"/>
                  </a:lnTo>
                  <a:lnTo>
                    <a:pt x="9944443" y="733844"/>
                  </a:lnTo>
                  <a:lnTo>
                    <a:pt x="9937140" y="727494"/>
                  </a:lnTo>
                  <a:lnTo>
                    <a:pt x="9929520" y="716064"/>
                  </a:lnTo>
                  <a:lnTo>
                    <a:pt x="9922929" y="703364"/>
                  </a:lnTo>
                  <a:lnTo>
                    <a:pt x="9918700" y="693204"/>
                  </a:lnTo>
                  <a:lnTo>
                    <a:pt x="9915881" y="685584"/>
                  </a:lnTo>
                  <a:lnTo>
                    <a:pt x="9911728" y="675424"/>
                  </a:lnTo>
                  <a:lnTo>
                    <a:pt x="9908375" y="666534"/>
                  </a:lnTo>
                  <a:lnTo>
                    <a:pt x="9907994" y="660184"/>
                  </a:lnTo>
                  <a:lnTo>
                    <a:pt x="9914877" y="642404"/>
                  </a:lnTo>
                  <a:lnTo>
                    <a:pt x="9919068" y="628434"/>
                  </a:lnTo>
                  <a:lnTo>
                    <a:pt x="9912693" y="582714"/>
                  </a:lnTo>
                  <a:lnTo>
                    <a:pt x="9898380" y="568744"/>
                  </a:lnTo>
                  <a:lnTo>
                    <a:pt x="9893198" y="568744"/>
                  </a:lnTo>
                  <a:lnTo>
                    <a:pt x="9889020" y="570014"/>
                  </a:lnTo>
                  <a:lnTo>
                    <a:pt x="9887445" y="570014"/>
                  </a:lnTo>
                  <a:lnTo>
                    <a:pt x="9878593" y="573824"/>
                  </a:lnTo>
                  <a:lnTo>
                    <a:pt x="9872447" y="580174"/>
                  </a:lnTo>
                  <a:lnTo>
                    <a:pt x="9871024" y="586524"/>
                  </a:lnTo>
                  <a:lnTo>
                    <a:pt x="9863442" y="617004"/>
                  </a:lnTo>
                  <a:lnTo>
                    <a:pt x="9857130" y="639864"/>
                  </a:lnTo>
                  <a:lnTo>
                    <a:pt x="9853689" y="658914"/>
                  </a:lnTo>
                  <a:lnTo>
                    <a:pt x="9854311" y="671614"/>
                  </a:lnTo>
                  <a:lnTo>
                    <a:pt x="9854374" y="672884"/>
                  </a:lnTo>
                  <a:lnTo>
                    <a:pt x="9854501" y="675424"/>
                  </a:lnTo>
                  <a:lnTo>
                    <a:pt x="9854565" y="676694"/>
                  </a:lnTo>
                  <a:lnTo>
                    <a:pt x="9854692" y="679234"/>
                  </a:lnTo>
                  <a:lnTo>
                    <a:pt x="9854755" y="680504"/>
                  </a:lnTo>
                  <a:lnTo>
                    <a:pt x="9858223" y="697014"/>
                  </a:lnTo>
                  <a:lnTo>
                    <a:pt x="9862756" y="713524"/>
                  </a:lnTo>
                  <a:lnTo>
                    <a:pt x="9867862" y="730034"/>
                  </a:lnTo>
                  <a:lnTo>
                    <a:pt x="9873069" y="746544"/>
                  </a:lnTo>
                  <a:lnTo>
                    <a:pt x="9877908" y="760514"/>
                  </a:lnTo>
                  <a:lnTo>
                    <a:pt x="9882835" y="777024"/>
                  </a:lnTo>
                  <a:lnTo>
                    <a:pt x="9885451" y="793534"/>
                  </a:lnTo>
                  <a:lnTo>
                    <a:pt x="9883407" y="808774"/>
                  </a:lnTo>
                  <a:lnTo>
                    <a:pt x="9882988" y="810044"/>
                  </a:lnTo>
                  <a:lnTo>
                    <a:pt x="9882492" y="811314"/>
                  </a:lnTo>
                  <a:lnTo>
                    <a:pt x="9881933" y="812584"/>
                  </a:lnTo>
                  <a:lnTo>
                    <a:pt x="9872091" y="812584"/>
                  </a:lnTo>
                  <a:lnTo>
                    <a:pt x="9870757" y="811314"/>
                  </a:lnTo>
                  <a:lnTo>
                    <a:pt x="9859658" y="811314"/>
                  </a:lnTo>
                  <a:lnTo>
                    <a:pt x="9851504" y="810044"/>
                  </a:lnTo>
                  <a:lnTo>
                    <a:pt x="9844519" y="806234"/>
                  </a:lnTo>
                  <a:lnTo>
                    <a:pt x="9840074" y="801154"/>
                  </a:lnTo>
                  <a:lnTo>
                    <a:pt x="9837776" y="796074"/>
                  </a:lnTo>
                  <a:lnTo>
                    <a:pt x="9839490" y="787184"/>
                  </a:lnTo>
                  <a:lnTo>
                    <a:pt x="9839960" y="777024"/>
                  </a:lnTo>
                  <a:lnTo>
                    <a:pt x="9831591" y="735114"/>
                  </a:lnTo>
                  <a:lnTo>
                    <a:pt x="9802647" y="703364"/>
                  </a:lnTo>
                  <a:lnTo>
                    <a:pt x="9787903" y="703364"/>
                  </a:lnTo>
                  <a:lnTo>
                    <a:pt x="9780067" y="707174"/>
                  </a:lnTo>
                  <a:lnTo>
                    <a:pt x="9774441" y="710984"/>
                  </a:lnTo>
                  <a:lnTo>
                    <a:pt x="9771050" y="717334"/>
                  </a:lnTo>
                  <a:lnTo>
                    <a:pt x="9769907" y="723684"/>
                  </a:lnTo>
                  <a:lnTo>
                    <a:pt x="9770262" y="730034"/>
                  </a:lnTo>
                  <a:lnTo>
                    <a:pt x="9770326" y="731304"/>
                  </a:lnTo>
                  <a:lnTo>
                    <a:pt x="9771507" y="738924"/>
                  </a:lnTo>
                  <a:lnTo>
                    <a:pt x="9773361" y="746544"/>
                  </a:lnTo>
                  <a:lnTo>
                    <a:pt x="9775787" y="752894"/>
                  </a:lnTo>
                  <a:lnTo>
                    <a:pt x="9779089" y="761784"/>
                  </a:lnTo>
                  <a:lnTo>
                    <a:pt x="9781781" y="769404"/>
                  </a:lnTo>
                  <a:lnTo>
                    <a:pt x="9783127" y="777024"/>
                  </a:lnTo>
                  <a:lnTo>
                    <a:pt x="9782429" y="785914"/>
                  </a:lnTo>
                  <a:lnTo>
                    <a:pt x="9781007" y="792264"/>
                  </a:lnTo>
                  <a:lnTo>
                    <a:pt x="9777298" y="798614"/>
                  </a:lnTo>
                  <a:lnTo>
                    <a:pt x="9775444" y="804964"/>
                  </a:lnTo>
                  <a:lnTo>
                    <a:pt x="9774072" y="812584"/>
                  </a:lnTo>
                  <a:lnTo>
                    <a:pt x="9773945" y="818934"/>
                  </a:lnTo>
                  <a:lnTo>
                    <a:pt x="9775139" y="825284"/>
                  </a:lnTo>
                  <a:lnTo>
                    <a:pt x="9777730" y="832904"/>
                  </a:lnTo>
                  <a:lnTo>
                    <a:pt x="9792068" y="849414"/>
                  </a:lnTo>
                  <a:lnTo>
                    <a:pt x="9811055" y="860844"/>
                  </a:lnTo>
                  <a:lnTo>
                    <a:pt x="9830448" y="872274"/>
                  </a:lnTo>
                  <a:lnTo>
                    <a:pt x="9846081" y="887514"/>
                  </a:lnTo>
                  <a:lnTo>
                    <a:pt x="9855911" y="907834"/>
                  </a:lnTo>
                  <a:lnTo>
                    <a:pt x="9863430" y="929424"/>
                  </a:lnTo>
                  <a:lnTo>
                    <a:pt x="9872637" y="948474"/>
                  </a:lnTo>
                  <a:lnTo>
                    <a:pt x="9887509" y="966254"/>
                  </a:lnTo>
                  <a:lnTo>
                    <a:pt x="9903993" y="976414"/>
                  </a:lnTo>
                  <a:lnTo>
                    <a:pt x="9922116" y="984034"/>
                  </a:lnTo>
                  <a:lnTo>
                    <a:pt x="9960635" y="991654"/>
                  </a:lnTo>
                  <a:lnTo>
                    <a:pt x="9963975" y="991654"/>
                  </a:lnTo>
                  <a:lnTo>
                    <a:pt x="9968662" y="999274"/>
                  </a:lnTo>
                  <a:lnTo>
                    <a:pt x="9972091" y="999274"/>
                  </a:lnTo>
                  <a:lnTo>
                    <a:pt x="9979101" y="1050074"/>
                  </a:lnTo>
                  <a:lnTo>
                    <a:pt x="9982111" y="1100874"/>
                  </a:lnTo>
                  <a:lnTo>
                    <a:pt x="9981946" y="1146594"/>
                  </a:lnTo>
                  <a:lnTo>
                    <a:pt x="9981933" y="1151674"/>
                  </a:lnTo>
                  <a:lnTo>
                    <a:pt x="9981565" y="1158963"/>
                  </a:lnTo>
                  <a:lnTo>
                    <a:pt x="9981349" y="1158849"/>
                  </a:lnTo>
                  <a:lnTo>
                    <a:pt x="9979228" y="1158849"/>
                  </a:lnTo>
                  <a:lnTo>
                    <a:pt x="9978796" y="1157693"/>
                  </a:lnTo>
                  <a:lnTo>
                    <a:pt x="9971507" y="1139799"/>
                  </a:lnTo>
                  <a:lnTo>
                    <a:pt x="9969068" y="1123289"/>
                  </a:lnTo>
                  <a:lnTo>
                    <a:pt x="9968979" y="1122019"/>
                  </a:lnTo>
                  <a:lnTo>
                    <a:pt x="9968865" y="1120457"/>
                  </a:lnTo>
                  <a:lnTo>
                    <a:pt x="9968738" y="1118209"/>
                  </a:lnTo>
                  <a:lnTo>
                    <a:pt x="9968649" y="1116939"/>
                  </a:lnTo>
                  <a:lnTo>
                    <a:pt x="9968560" y="1115669"/>
                  </a:lnTo>
                  <a:lnTo>
                    <a:pt x="9968484" y="1114399"/>
                  </a:lnTo>
                  <a:lnTo>
                    <a:pt x="9967951" y="1106779"/>
                  </a:lnTo>
                  <a:lnTo>
                    <a:pt x="9967874" y="1105509"/>
                  </a:lnTo>
                  <a:lnTo>
                    <a:pt x="9967785" y="1104239"/>
                  </a:lnTo>
                  <a:lnTo>
                    <a:pt x="9964407" y="1086459"/>
                  </a:lnTo>
                  <a:lnTo>
                    <a:pt x="9964877" y="1092809"/>
                  </a:lnTo>
                  <a:lnTo>
                    <a:pt x="9964979" y="1094079"/>
                  </a:lnTo>
                  <a:lnTo>
                    <a:pt x="9965068" y="1095349"/>
                  </a:lnTo>
                  <a:lnTo>
                    <a:pt x="9965157" y="1096619"/>
                  </a:lnTo>
                  <a:lnTo>
                    <a:pt x="9965258" y="1097889"/>
                  </a:lnTo>
                  <a:lnTo>
                    <a:pt x="9965347" y="1099159"/>
                  </a:lnTo>
                  <a:lnTo>
                    <a:pt x="9965449" y="1100429"/>
                  </a:lnTo>
                  <a:lnTo>
                    <a:pt x="9967087" y="1114399"/>
                  </a:lnTo>
                  <a:lnTo>
                    <a:pt x="9967138" y="1128433"/>
                  </a:lnTo>
                  <a:lnTo>
                    <a:pt x="9963252" y="1141107"/>
                  </a:lnTo>
                  <a:lnTo>
                    <a:pt x="9960013" y="1141107"/>
                  </a:lnTo>
                  <a:lnTo>
                    <a:pt x="9954933" y="1147584"/>
                  </a:lnTo>
                  <a:lnTo>
                    <a:pt x="9954501" y="1147584"/>
                  </a:lnTo>
                  <a:lnTo>
                    <a:pt x="9947923" y="1152575"/>
                  </a:lnTo>
                  <a:lnTo>
                    <a:pt x="9942208" y="1156309"/>
                  </a:lnTo>
                  <a:lnTo>
                    <a:pt x="9939744" y="1158849"/>
                  </a:lnTo>
                  <a:lnTo>
                    <a:pt x="9939744" y="1156309"/>
                  </a:lnTo>
                  <a:lnTo>
                    <a:pt x="9939744" y="1155039"/>
                  </a:lnTo>
                  <a:lnTo>
                    <a:pt x="9936188" y="1156309"/>
                  </a:lnTo>
                  <a:lnTo>
                    <a:pt x="9932378" y="1156309"/>
                  </a:lnTo>
                  <a:lnTo>
                    <a:pt x="9931908" y="1153769"/>
                  </a:lnTo>
                  <a:lnTo>
                    <a:pt x="9930803" y="1152575"/>
                  </a:lnTo>
                  <a:lnTo>
                    <a:pt x="9930727" y="1148842"/>
                  </a:lnTo>
                  <a:lnTo>
                    <a:pt x="9930435" y="1148842"/>
                  </a:lnTo>
                  <a:lnTo>
                    <a:pt x="9938372" y="1144917"/>
                  </a:lnTo>
                  <a:lnTo>
                    <a:pt x="9939058" y="1144917"/>
                  </a:lnTo>
                  <a:lnTo>
                    <a:pt x="9942068" y="1141107"/>
                  </a:lnTo>
                  <a:lnTo>
                    <a:pt x="9944506" y="1141107"/>
                  </a:lnTo>
                  <a:lnTo>
                    <a:pt x="9933127" y="1139799"/>
                  </a:lnTo>
                  <a:lnTo>
                    <a:pt x="9930549" y="1144917"/>
                  </a:lnTo>
                  <a:lnTo>
                    <a:pt x="9930244" y="1144917"/>
                  </a:lnTo>
                  <a:lnTo>
                    <a:pt x="9928873" y="1152182"/>
                  </a:lnTo>
                  <a:lnTo>
                    <a:pt x="9928758" y="1152575"/>
                  </a:lnTo>
                  <a:lnTo>
                    <a:pt x="9923856" y="1160119"/>
                  </a:lnTo>
                  <a:lnTo>
                    <a:pt x="9927412" y="1152766"/>
                  </a:lnTo>
                  <a:lnTo>
                    <a:pt x="9927501" y="1152575"/>
                  </a:lnTo>
                  <a:lnTo>
                    <a:pt x="9927615" y="1141107"/>
                  </a:lnTo>
                  <a:lnTo>
                    <a:pt x="9927641" y="1137513"/>
                  </a:lnTo>
                  <a:lnTo>
                    <a:pt x="9927425" y="1137958"/>
                  </a:lnTo>
                  <a:lnTo>
                    <a:pt x="9927247" y="1138529"/>
                  </a:lnTo>
                  <a:lnTo>
                    <a:pt x="9921913" y="1142339"/>
                  </a:lnTo>
                  <a:lnTo>
                    <a:pt x="9917163" y="1148842"/>
                  </a:lnTo>
                  <a:lnTo>
                    <a:pt x="9913023" y="1155039"/>
                  </a:lnTo>
                  <a:lnTo>
                    <a:pt x="9908553" y="1160119"/>
                  </a:lnTo>
                  <a:lnTo>
                    <a:pt x="9906432" y="1160119"/>
                  </a:lnTo>
                  <a:lnTo>
                    <a:pt x="9906775" y="1158849"/>
                  </a:lnTo>
                  <a:lnTo>
                    <a:pt x="9907143" y="1158849"/>
                  </a:lnTo>
                  <a:lnTo>
                    <a:pt x="9907232" y="1157693"/>
                  </a:lnTo>
                  <a:lnTo>
                    <a:pt x="9907600" y="1156309"/>
                  </a:lnTo>
                  <a:lnTo>
                    <a:pt x="9909150" y="1144917"/>
                  </a:lnTo>
                  <a:lnTo>
                    <a:pt x="9909251" y="1143609"/>
                  </a:lnTo>
                  <a:lnTo>
                    <a:pt x="9909746" y="1142339"/>
                  </a:lnTo>
                  <a:lnTo>
                    <a:pt x="9909759" y="1141666"/>
                  </a:lnTo>
                  <a:lnTo>
                    <a:pt x="9912299" y="1131163"/>
                  </a:lnTo>
                  <a:lnTo>
                    <a:pt x="9912452" y="1129842"/>
                  </a:lnTo>
                  <a:lnTo>
                    <a:pt x="9912528" y="1129423"/>
                  </a:lnTo>
                  <a:lnTo>
                    <a:pt x="9916249" y="1115669"/>
                  </a:lnTo>
                  <a:lnTo>
                    <a:pt x="9919576" y="1101699"/>
                  </a:lnTo>
                  <a:lnTo>
                    <a:pt x="9915830" y="1111859"/>
                  </a:lnTo>
                  <a:lnTo>
                    <a:pt x="9913734" y="1116939"/>
                  </a:lnTo>
                  <a:lnTo>
                    <a:pt x="9912312" y="1119314"/>
                  </a:lnTo>
                  <a:lnTo>
                    <a:pt x="9912210" y="1119492"/>
                  </a:lnTo>
                  <a:lnTo>
                    <a:pt x="9912147" y="1119771"/>
                  </a:lnTo>
                  <a:lnTo>
                    <a:pt x="9911791" y="1120457"/>
                  </a:lnTo>
                  <a:lnTo>
                    <a:pt x="9906660" y="1132179"/>
                  </a:lnTo>
                  <a:lnTo>
                    <a:pt x="9906419" y="1132586"/>
                  </a:lnTo>
                  <a:lnTo>
                    <a:pt x="9906419" y="1160119"/>
                  </a:lnTo>
                  <a:lnTo>
                    <a:pt x="9906063" y="1161389"/>
                  </a:lnTo>
                  <a:lnTo>
                    <a:pt x="9904171" y="1161389"/>
                  </a:lnTo>
                  <a:lnTo>
                    <a:pt x="9904171" y="1160119"/>
                  </a:lnTo>
                  <a:lnTo>
                    <a:pt x="9906419" y="1160119"/>
                  </a:lnTo>
                  <a:lnTo>
                    <a:pt x="9906419" y="1132586"/>
                  </a:lnTo>
                  <a:lnTo>
                    <a:pt x="9905136" y="1134719"/>
                  </a:lnTo>
                  <a:lnTo>
                    <a:pt x="9905098" y="1135989"/>
                  </a:lnTo>
                  <a:lnTo>
                    <a:pt x="9904997" y="1138529"/>
                  </a:lnTo>
                  <a:lnTo>
                    <a:pt x="9904895" y="1141082"/>
                  </a:lnTo>
                  <a:lnTo>
                    <a:pt x="9904755" y="1141107"/>
                  </a:lnTo>
                  <a:lnTo>
                    <a:pt x="9901923" y="1147584"/>
                  </a:lnTo>
                  <a:lnTo>
                    <a:pt x="9898583" y="1153769"/>
                  </a:lnTo>
                  <a:lnTo>
                    <a:pt x="9894672" y="1158849"/>
                  </a:lnTo>
                  <a:lnTo>
                    <a:pt x="9893910" y="1157693"/>
                  </a:lnTo>
                  <a:lnTo>
                    <a:pt x="9891954" y="1157693"/>
                  </a:lnTo>
                  <a:lnTo>
                    <a:pt x="9890760" y="1158849"/>
                  </a:lnTo>
                  <a:lnTo>
                    <a:pt x="9888855" y="1160119"/>
                  </a:lnTo>
                  <a:lnTo>
                    <a:pt x="9886480" y="1161389"/>
                  </a:lnTo>
                  <a:lnTo>
                    <a:pt x="9878898" y="1150035"/>
                  </a:lnTo>
                  <a:lnTo>
                    <a:pt x="9878758" y="1150035"/>
                  </a:lnTo>
                  <a:lnTo>
                    <a:pt x="9882848" y="1133449"/>
                  </a:lnTo>
                  <a:lnTo>
                    <a:pt x="9889693" y="1115669"/>
                  </a:lnTo>
                  <a:lnTo>
                    <a:pt x="9889782" y="1113129"/>
                  </a:lnTo>
                  <a:lnTo>
                    <a:pt x="9889884" y="1110589"/>
                  </a:lnTo>
                  <a:lnTo>
                    <a:pt x="9889973" y="1108049"/>
                  </a:lnTo>
                  <a:lnTo>
                    <a:pt x="9890061" y="1105509"/>
                  </a:lnTo>
                  <a:lnTo>
                    <a:pt x="9890163" y="1102969"/>
                  </a:lnTo>
                  <a:lnTo>
                    <a:pt x="9890252" y="1100429"/>
                  </a:lnTo>
                  <a:lnTo>
                    <a:pt x="9890354" y="1097889"/>
                  </a:lnTo>
                  <a:lnTo>
                    <a:pt x="9875164" y="1135989"/>
                  </a:lnTo>
                  <a:lnTo>
                    <a:pt x="9872916" y="1148842"/>
                  </a:lnTo>
                  <a:lnTo>
                    <a:pt x="9872828" y="1149337"/>
                  </a:lnTo>
                  <a:lnTo>
                    <a:pt x="9872726" y="1149896"/>
                  </a:lnTo>
                  <a:lnTo>
                    <a:pt x="9871316" y="1147584"/>
                  </a:lnTo>
                  <a:lnTo>
                    <a:pt x="9871011" y="1147584"/>
                  </a:lnTo>
                  <a:lnTo>
                    <a:pt x="9868662" y="1144917"/>
                  </a:lnTo>
                  <a:lnTo>
                    <a:pt x="9868586" y="1138529"/>
                  </a:lnTo>
                  <a:lnTo>
                    <a:pt x="9866147" y="1135989"/>
                  </a:lnTo>
                  <a:lnTo>
                    <a:pt x="9866008" y="1135989"/>
                  </a:lnTo>
                  <a:lnTo>
                    <a:pt x="9865131" y="1132624"/>
                  </a:lnTo>
                  <a:lnTo>
                    <a:pt x="9865131" y="1150378"/>
                  </a:lnTo>
                  <a:lnTo>
                    <a:pt x="9864090" y="1144917"/>
                  </a:lnTo>
                  <a:lnTo>
                    <a:pt x="9862985" y="1139520"/>
                  </a:lnTo>
                  <a:lnTo>
                    <a:pt x="9864115" y="1144917"/>
                  </a:lnTo>
                  <a:lnTo>
                    <a:pt x="9865081" y="1150035"/>
                  </a:lnTo>
                  <a:lnTo>
                    <a:pt x="9865131" y="1150378"/>
                  </a:lnTo>
                  <a:lnTo>
                    <a:pt x="9865131" y="1132624"/>
                  </a:lnTo>
                  <a:lnTo>
                    <a:pt x="9865017" y="1132179"/>
                  </a:lnTo>
                  <a:lnTo>
                    <a:pt x="9865474" y="1132179"/>
                  </a:lnTo>
                  <a:lnTo>
                    <a:pt x="9865538" y="1131163"/>
                  </a:lnTo>
                  <a:lnTo>
                    <a:pt x="9865817" y="1131163"/>
                  </a:lnTo>
                  <a:lnTo>
                    <a:pt x="9867862" y="1127099"/>
                  </a:lnTo>
                  <a:lnTo>
                    <a:pt x="9869132" y="1124559"/>
                  </a:lnTo>
                  <a:lnTo>
                    <a:pt x="9874186" y="1114399"/>
                  </a:lnTo>
                  <a:lnTo>
                    <a:pt x="9883216" y="1099159"/>
                  </a:lnTo>
                  <a:lnTo>
                    <a:pt x="9890658" y="1082649"/>
                  </a:lnTo>
                  <a:lnTo>
                    <a:pt x="9894138" y="1064869"/>
                  </a:lnTo>
                  <a:lnTo>
                    <a:pt x="9892906" y="1064869"/>
                  </a:lnTo>
                  <a:lnTo>
                    <a:pt x="9884181" y="1080109"/>
                  </a:lnTo>
                  <a:lnTo>
                    <a:pt x="9876307" y="1094079"/>
                  </a:lnTo>
                  <a:lnTo>
                    <a:pt x="9869462" y="1109319"/>
                  </a:lnTo>
                  <a:lnTo>
                    <a:pt x="9863823" y="1124559"/>
                  </a:lnTo>
                  <a:lnTo>
                    <a:pt x="9862833" y="1122743"/>
                  </a:lnTo>
                  <a:lnTo>
                    <a:pt x="9862833" y="1138770"/>
                  </a:lnTo>
                  <a:lnTo>
                    <a:pt x="9862502" y="1139520"/>
                  </a:lnTo>
                  <a:lnTo>
                    <a:pt x="9862731" y="1138758"/>
                  </a:lnTo>
                  <a:lnTo>
                    <a:pt x="9862795" y="1138529"/>
                  </a:lnTo>
                  <a:lnTo>
                    <a:pt x="9862833" y="1138770"/>
                  </a:lnTo>
                  <a:lnTo>
                    <a:pt x="9862833" y="1122743"/>
                  </a:lnTo>
                  <a:lnTo>
                    <a:pt x="9861220" y="1119771"/>
                  </a:lnTo>
                  <a:lnTo>
                    <a:pt x="9861359" y="1120457"/>
                  </a:lnTo>
                  <a:lnTo>
                    <a:pt x="9861829" y="1122019"/>
                  </a:lnTo>
                  <a:lnTo>
                    <a:pt x="9861423" y="1120775"/>
                  </a:lnTo>
                  <a:lnTo>
                    <a:pt x="9861613" y="1122019"/>
                  </a:lnTo>
                  <a:lnTo>
                    <a:pt x="9861105" y="1119771"/>
                  </a:lnTo>
                  <a:lnTo>
                    <a:pt x="9861042" y="1119492"/>
                  </a:lnTo>
                  <a:lnTo>
                    <a:pt x="9860839" y="1119492"/>
                  </a:lnTo>
                  <a:lnTo>
                    <a:pt x="9858134" y="1113129"/>
                  </a:lnTo>
                  <a:lnTo>
                    <a:pt x="9855517" y="1108049"/>
                  </a:lnTo>
                  <a:lnTo>
                    <a:pt x="9853905" y="1102969"/>
                  </a:lnTo>
                  <a:lnTo>
                    <a:pt x="9854082" y="1104239"/>
                  </a:lnTo>
                  <a:lnTo>
                    <a:pt x="9855263" y="1109319"/>
                  </a:lnTo>
                  <a:lnTo>
                    <a:pt x="9857232" y="1116939"/>
                  </a:lnTo>
                  <a:lnTo>
                    <a:pt x="9859302" y="1124559"/>
                  </a:lnTo>
                  <a:lnTo>
                    <a:pt x="9861156" y="1132763"/>
                  </a:lnTo>
                  <a:lnTo>
                    <a:pt x="9861207" y="1132941"/>
                  </a:lnTo>
                  <a:lnTo>
                    <a:pt x="9861321" y="1133449"/>
                  </a:lnTo>
                  <a:lnTo>
                    <a:pt x="9860890" y="1134910"/>
                  </a:lnTo>
                  <a:lnTo>
                    <a:pt x="9860890" y="1144917"/>
                  </a:lnTo>
                  <a:lnTo>
                    <a:pt x="9860661" y="1146581"/>
                  </a:lnTo>
                  <a:lnTo>
                    <a:pt x="9860661" y="1160119"/>
                  </a:lnTo>
                  <a:lnTo>
                    <a:pt x="9860204" y="1156309"/>
                  </a:lnTo>
                  <a:lnTo>
                    <a:pt x="9860102" y="1155039"/>
                  </a:lnTo>
                  <a:lnTo>
                    <a:pt x="9860534" y="1158849"/>
                  </a:lnTo>
                  <a:lnTo>
                    <a:pt x="9860661" y="1160119"/>
                  </a:lnTo>
                  <a:lnTo>
                    <a:pt x="9860661" y="1146581"/>
                  </a:lnTo>
                  <a:lnTo>
                    <a:pt x="9859988" y="1151432"/>
                  </a:lnTo>
                  <a:lnTo>
                    <a:pt x="9859975" y="1153769"/>
                  </a:lnTo>
                  <a:lnTo>
                    <a:pt x="9859975" y="1151432"/>
                  </a:lnTo>
                  <a:lnTo>
                    <a:pt x="9860890" y="1144917"/>
                  </a:lnTo>
                  <a:lnTo>
                    <a:pt x="9860890" y="1134910"/>
                  </a:lnTo>
                  <a:lnTo>
                    <a:pt x="9859518" y="1139520"/>
                  </a:lnTo>
                  <a:lnTo>
                    <a:pt x="9859429" y="1139799"/>
                  </a:lnTo>
                  <a:lnTo>
                    <a:pt x="9857854" y="1147584"/>
                  </a:lnTo>
                  <a:lnTo>
                    <a:pt x="9856940" y="1155039"/>
                  </a:lnTo>
                  <a:lnTo>
                    <a:pt x="9855276" y="1152575"/>
                  </a:lnTo>
                  <a:lnTo>
                    <a:pt x="9853600" y="1150035"/>
                  </a:lnTo>
                  <a:lnTo>
                    <a:pt x="9853435" y="1149337"/>
                  </a:lnTo>
                  <a:lnTo>
                    <a:pt x="9853130" y="1147584"/>
                  </a:lnTo>
                  <a:lnTo>
                    <a:pt x="9852304" y="1142339"/>
                  </a:lnTo>
                  <a:lnTo>
                    <a:pt x="9845624" y="1137373"/>
                  </a:lnTo>
                  <a:lnTo>
                    <a:pt x="9845548" y="1146149"/>
                  </a:lnTo>
                  <a:lnTo>
                    <a:pt x="9845688" y="1147584"/>
                  </a:lnTo>
                  <a:lnTo>
                    <a:pt x="9845396" y="1147584"/>
                  </a:lnTo>
                  <a:lnTo>
                    <a:pt x="9845230" y="1148842"/>
                  </a:lnTo>
                  <a:lnTo>
                    <a:pt x="9844862" y="1150035"/>
                  </a:lnTo>
                  <a:lnTo>
                    <a:pt x="9844773" y="1150378"/>
                  </a:lnTo>
                  <a:lnTo>
                    <a:pt x="9844456" y="1151432"/>
                  </a:lnTo>
                  <a:lnTo>
                    <a:pt x="9843884" y="1152525"/>
                  </a:lnTo>
                  <a:lnTo>
                    <a:pt x="9842779" y="1146149"/>
                  </a:lnTo>
                  <a:lnTo>
                    <a:pt x="9841509" y="1142339"/>
                  </a:lnTo>
                  <a:lnTo>
                    <a:pt x="9838004" y="1139799"/>
                  </a:lnTo>
                  <a:lnTo>
                    <a:pt x="9828733" y="1141107"/>
                  </a:lnTo>
                  <a:lnTo>
                    <a:pt x="9830765" y="1141107"/>
                  </a:lnTo>
                  <a:lnTo>
                    <a:pt x="9833673" y="1144917"/>
                  </a:lnTo>
                  <a:lnTo>
                    <a:pt x="9834334" y="1144917"/>
                  </a:lnTo>
                  <a:lnTo>
                    <a:pt x="9841916" y="1148842"/>
                  </a:lnTo>
                  <a:lnTo>
                    <a:pt x="9841636" y="1148842"/>
                  </a:lnTo>
                  <a:lnTo>
                    <a:pt x="9841547" y="1152575"/>
                  </a:lnTo>
                  <a:lnTo>
                    <a:pt x="9833546" y="1158849"/>
                  </a:lnTo>
                  <a:lnTo>
                    <a:pt x="9825965" y="1157693"/>
                  </a:lnTo>
                  <a:lnTo>
                    <a:pt x="9825418" y="1157693"/>
                  </a:lnTo>
                  <a:lnTo>
                    <a:pt x="9817671" y="1151432"/>
                  </a:lnTo>
                  <a:lnTo>
                    <a:pt x="9816859" y="1150378"/>
                  </a:lnTo>
                  <a:lnTo>
                    <a:pt x="9816630" y="1150035"/>
                  </a:lnTo>
                  <a:lnTo>
                    <a:pt x="9810394" y="1142339"/>
                  </a:lnTo>
                  <a:lnTo>
                    <a:pt x="9810280" y="1141107"/>
                  </a:lnTo>
                  <a:lnTo>
                    <a:pt x="9809823" y="1141107"/>
                  </a:lnTo>
                  <a:lnTo>
                    <a:pt x="9805987" y="1128433"/>
                  </a:lnTo>
                  <a:lnTo>
                    <a:pt x="9806013" y="1114399"/>
                  </a:lnTo>
                  <a:lnTo>
                    <a:pt x="9807537" y="1101699"/>
                  </a:lnTo>
                  <a:lnTo>
                    <a:pt x="9808680" y="1086459"/>
                  </a:lnTo>
                  <a:lnTo>
                    <a:pt x="9805302" y="1104239"/>
                  </a:lnTo>
                  <a:lnTo>
                    <a:pt x="9805213" y="1105509"/>
                  </a:lnTo>
                  <a:lnTo>
                    <a:pt x="9805124" y="1106779"/>
                  </a:lnTo>
                  <a:lnTo>
                    <a:pt x="9805048" y="1108049"/>
                  </a:lnTo>
                  <a:lnTo>
                    <a:pt x="9804959" y="1109319"/>
                  </a:lnTo>
                  <a:lnTo>
                    <a:pt x="9804870" y="1110589"/>
                  </a:lnTo>
                  <a:lnTo>
                    <a:pt x="9804781" y="1111859"/>
                  </a:lnTo>
                  <a:lnTo>
                    <a:pt x="9804692" y="1113129"/>
                  </a:lnTo>
                  <a:lnTo>
                    <a:pt x="9804616" y="1114399"/>
                  </a:lnTo>
                  <a:lnTo>
                    <a:pt x="9804527" y="1115669"/>
                  </a:lnTo>
                  <a:lnTo>
                    <a:pt x="9804438" y="1116939"/>
                  </a:lnTo>
                  <a:lnTo>
                    <a:pt x="9804349" y="1118209"/>
                  </a:lnTo>
                  <a:lnTo>
                    <a:pt x="9804235" y="1120457"/>
                  </a:lnTo>
                  <a:lnTo>
                    <a:pt x="9804121" y="1122019"/>
                  </a:lnTo>
                  <a:lnTo>
                    <a:pt x="9804032" y="1123289"/>
                  </a:lnTo>
                  <a:lnTo>
                    <a:pt x="9801974" y="1137373"/>
                  </a:lnTo>
                  <a:lnTo>
                    <a:pt x="9801885" y="1137958"/>
                  </a:lnTo>
                  <a:lnTo>
                    <a:pt x="9801771" y="1138758"/>
                  </a:lnTo>
                  <a:lnTo>
                    <a:pt x="9801669" y="1139520"/>
                  </a:lnTo>
                  <a:lnTo>
                    <a:pt x="9801619" y="1139799"/>
                  </a:lnTo>
                  <a:lnTo>
                    <a:pt x="9794291" y="1157693"/>
                  </a:lnTo>
                  <a:lnTo>
                    <a:pt x="9794088" y="1157693"/>
                  </a:lnTo>
                  <a:lnTo>
                    <a:pt x="9793973" y="1158849"/>
                  </a:lnTo>
                  <a:lnTo>
                    <a:pt x="9791840" y="1158849"/>
                  </a:lnTo>
                  <a:lnTo>
                    <a:pt x="9789109" y="1160119"/>
                  </a:lnTo>
                  <a:lnTo>
                    <a:pt x="9785782" y="1160119"/>
                  </a:lnTo>
                  <a:lnTo>
                    <a:pt x="9786595" y="1156309"/>
                  </a:lnTo>
                  <a:lnTo>
                    <a:pt x="9789096" y="1144917"/>
                  </a:lnTo>
                  <a:lnTo>
                    <a:pt x="9789185" y="1144257"/>
                  </a:lnTo>
                  <a:lnTo>
                    <a:pt x="9789262" y="1143609"/>
                  </a:lnTo>
                  <a:lnTo>
                    <a:pt x="9788779" y="1142339"/>
                  </a:lnTo>
                  <a:lnTo>
                    <a:pt x="9788627" y="1141666"/>
                  </a:lnTo>
                  <a:lnTo>
                    <a:pt x="9788500" y="1141107"/>
                  </a:lnTo>
                  <a:lnTo>
                    <a:pt x="9788385" y="1139799"/>
                  </a:lnTo>
                  <a:lnTo>
                    <a:pt x="9786099" y="1129842"/>
                  </a:lnTo>
                  <a:lnTo>
                    <a:pt x="9785998" y="1129423"/>
                  </a:lnTo>
                  <a:lnTo>
                    <a:pt x="9785921" y="1129106"/>
                  </a:lnTo>
                  <a:lnTo>
                    <a:pt x="9785871" y="1128852"/>
                  </a:lnTo>
                  <a:lnTo>
                    <a:pt x="9785769" y="1128433"/>
                  </a:lnTo>
                  <a:lnTo>
                    <a:pt x="9779457" y="1113129"/>
                  </a:lnTo>
                  <a:lnTo>
                    <a:pt x="9774530" y="1096619"/>
                  </a:lnTo>
                  <a:lnTo>
                    <a:pt x="9770859" y="1113129"/>
                  </a:lnTo>
                  <a:lnTo>
                    <a:pt x="9770821" y="1114399"/>
                  </a:lnTo>
                  <a:lnTo>
                    <a:pt x="9770732" y="1116939"/>
                  </a:lnTo>
                  <a:lnTo>
                    <a:pt x="9770631" y="1120457"/>
                  </a:lnTo>
                  <a:lnTo>
                    <a:pt x="9770504" y="1129842"/>
                  </a:lnTo>
                  <a:lnTo>
                    <a:pt x="9771926" y="1143609"/>
                  </a:lnTo>
                  <a:lnTo>
                    <a:pt x="9774530" y="1160119"/>
                  </a:lnTo>
                  <a:lnTo>
                    <a:pt x="9765728" y="1156309"/>
                  </a:lnTo>
                  <a:lnTo>
                    <a:pt x="9759848" y="1153769"/>
                  </a:lnTo>
                  <a:lnTo>
                    <a:pt x="9752152" y="1142339"/>
                  </a:lnTo>
                  <a:lnTo>
                    <a:pt x="9747263" y="1128433"/>
                  </a:lnTo>
                  <a:lnTo>
                    <a:pt x="9740976" y="1115669"/>
                  </a:lnTo>
                  <a:lnTo>
                    <a:pt x="9742183" y="1125677"/>
                  </a:lnTo>
                  <a:lnTo>
                    <a:pt x="9742246" y="1125982"/>
                  </a:lnTo>
                  <a:lnTo>
                    <a:pt x="9745193" y="1135989"/>
                  </a:lnTo>
                  <a:lnTo>
                    <a:pt x="9748761" y="1146149"/>
                  </a:lnTo>
                  <a:lnTo>
                    <a:pt x="9752127" y="1156309"/>
                  </a:lnTo>
                  <a:lnTo>
                    <a:pt x="9745320" y="1152575"/>
                  </a:lnTo>
                  <a:lnTo>
                    <a:pt x="9743402" y="1151432"/>
                  </a:lnTo>
                  <a:lnTo>
                    <a:pt x="9742018" y="1150378"/>
                  </a:lnTo>
                  <a:lnTo>
                    <a:pt x="9741598" y="1150035"/>
                  </a:lnTo>
                  <a:lnTo>
                    <a:pt x="9739681" y="1148842"/>
                  </a:lnTo>
                  <a:lnTo>
                    <a:pt x="9739516" y="1148842"/>
                  </a:lnTo>
                  <a:lnTo>
                    <a:pt x="9740265" y="1150378"/>
                  </a:lnTo>
                  <a:lnTo>
                    <a:pt x="9740735" y="1151432"/>
                  </a:lnTo>
                  <a:lnTo>
                    <a:pt x="9741090" y="1152499"/>
                  </a:lnTo>
                  <a:lnTo>
                    <a:pt x="9736912" y="1148842"/>
                  </a:lnTo>
                  <a:lnTo>
                    <a:pt x="9735541" y="1147584"/>
                  </a:lnTo>
                  <a:lnTo>
                    <a:pt x="9735223" y="1147584"/>
                  </a:lnTo>
                  <a:lnTo>
                    <a:pt x="9731807" y="1142339"/>
                  </a:lnTo>
                  <a:lnTo>
                    <a:pt x="9731451" y="1141107"/>
                  </a:lnTo>
                  <a:lnTo>
                    <a:pt x="9729064" y="1134719"/>
                  </a:lnTo>
                  <a:lnTo>
                    <a:pt x="9707435" y="1108049"/>
                  </a:lnTo>
                  <a:lnTo>
                    <a:pt x="9710293" y="1118209"/>
                  </a:lnTo>
                  <a:lnTo>
                    <a:pt x="9716300" y="1127099"/>
                  </a:lnTo>
                  <a:lnTo>
                    <a:pt x="9720859" y="1135989"/>
                  </a:lnTo>
                  <a:lnTo>
                    <a:pt x="9721520" y="1137373"/>
                  </a:lnTo>
                  <a:lnTo>
                    <a:pt x="9721621" y="1138529"/>
                  </a:lnTo>
                  <a:lnTo>
                    <a:pt x="9721736" y="1139799"/>
                  </a:lnTo>
                  <a:lnTo>
                    <a:pt x="9721850" y="1141107"/>
                  </a:lnTo>
                  <a:lnTo>
                    <a:pt x="9721952" y="1142339"/>
                  </a:lnTo>
                  <a:lnTo>
                    <a:pt x="9722040" y="1143609"/>
                  </a:lnTo>
                  <a:lnTo>
                    <a:pt x="9722091" y="1144917"/>
                  </a:lnTo>
                  <a:lnTo>
                    <a:pt x="9722193" y="1146149"/>
                  </a:lnTo>
                  <a:lnTo>
                    <a:pt x="9722294" y="1147584"/>
                  </a:lnTo>
                  <a:lnTo>
                    <a:pt x="9722383" y="1148702"/>
                  </a:lnTo>
                  <a:lnTo>
                    <a:pt x="9721647" y="1147584"/>
                  </a:lnTo>
                  <a:lnTo>
                    <a:pt x="9718865" y="1143609"/>
                  </a:lnTo>
                  <a:lnTo>
                    <a:pt x="9716211" y="1139799"/>
                  </a:lnTo>
                  <a:lnTo>
                    <a:pt x="9713608" y="1135989"/>
                  </a:lnTo>
                  <a:lnTo>
                    <a:pt x="9713455" y="1135989"/>
                  </a:lnTo>
                  <a:lnTo>
                    <a:pt x="9707918" y="1122019"/>
                  </a:lnTo>
                  <a:lnTo>
                    <a:pt x="9702978" y="1108049"/>
                  </a:lnTo>
                  <a:lnTo>
                    <a:pt x="9696298" y="1092809"/>
                  </a:lnTo>
                  <a:lnTo>
                    <a:pt x="9697949" y="1106779"/>
                  </a:lnTo>
                  <a:lnTo>
                    <a:pt x="9704172" y="1118209"/>
                  </a:lnTo>
                  <a:lnTo>
                    <a:pt x="9708134" y="1127937"/>
                  </a:lnTo>
                  <a:lnTo>
                    <a:pt x="9708299" y="1128433"/>
                  </a:lnTo>
                  <a:lnTo>
                    <a:pt x="9703803" y="1137373"/>
                  </a:lnTo>
                  <a:lnTo>
                    <a:pt x="9703359" y="1137373"/>
                  </a:lnTo>
                  <a:lnTo>
                    <a:pt x="9696615" y="1139799"/>
                  </a:lnTo>
                  <a:lnTo>
                    <a:pt x="9691522" y="1133449"/>
                  </a:lnTo>
                  <a:lnTo>
                    <a:pt x="9687725" y="1122019"/>
                  </a:lnTo>
                  <a:lnTo>
                    <a:pt x="9684436" y="1110589"/>
                  </a:lnTo>
                  <a:lnTo>
                    <a:pt x="9683255" y="1105509"/>
                  </a:lnTo>
                  <a:lnTo>
                    <a:pt x="9681350" y="1100429"/>
                  </a:lnTo>
                  <a:lnTo>
                    <a:pt x="9677565" y="1096619"/>
                  </a:lnTo>
                  <a:lnTo>
                    <a:pt x="9675800" y="1104239"/>
                  </a:lnTo>
                  <a:lnTo>
                    <a:pt x="9676740" y="1111859"/>
                  </a:lnTo>
                  <a:lnTo>
                    <a:pt x="9679495" y="1127937"/>
                  </a:lnTo>
                  <a:lnTo>
                    <a:pt x="9679584" y="1128433"/>
                  </a:lnTo>
                  <a:lnTo>
                    <a:pt x="9681400" y="1135989"/>
                  </a:lnTo>
                  <a:lnTo>
                    <a:pt x="9681477" y="1137373"/>
                  </a:lnTo>
                  <a:lnTo>
                    <a:pt x="9681604" y="1143609"/>
                  </a:lnTo>
                  <a:lnTo>
                    <a:pt x="9668319" y="1142339"/>
                  </a:lnTo>
                  <a:lnTo>
                    <a:pt x="9668205" y="1141666"/>
                  </a:lnTo>
                  <a:lnTo>
                    <a:pt x="9668104" y="1141107"/>
                  </a:lnTo>
                  <a:lnTo>
                    <a:pt x="9668002" y="1139799"/>
                  </a:lnTo>
                  <a:lnTo>
                    <a:pt x="9667951" y="1139520"/>
                  </a:lnTo>
                  <a:lnTo>
                    <a:pt x="9667850" y="1138758"/>
                  </a:lnTo>
                  <a:lnTo>
                    <a:pt x="9667735" y="1137513"/>
                  </a:lnTo>
                  <a:lnTo>
                    <a:pt x="9667646" y="1135989"/>
                  </a:lnTo>
                  <a:lnTo>
                    <a:pt x="9667367" y="1133449"/>
                  </a:lnTo>
                  <a:lnTo>
                    <a:pt x="9667265" y="1132179"/>
                  </a:lnTo>
                  <a:lnTo>
                    <a:pt x="9667151" y="1129423"/>
                  </a:lnTo>
                  <a:lnTo>
                    <a:pt x="9667062" y="1127937"/>
                  </a:lnTo>
                  <a:lnTo>
                    <a:pt x="9666961" y="1125677"/>
                  </a:lnTo>
                  <a:lnTo>
                    <a:pt x="9666897" y="1124559"/>
                  </a:lnTo>
                  <a:lnTo>
                    <a:pt x="9666770" y="1123289"/>
                  </a:lnTo>
                  <a:lnTo>
                    <a:pt x="9666656" y="1120457"/>
                  </a:lnTo>
                  <a:lnTo>
                    <a:pt x="9666567" y="1119314"/>
                  </a:lnTo>
                  <a:lnTo>
                    <a:pt x="9666453" y="1116939"/>
                  </a:lnTo>
                  <a:lnTo>
                    <a:pt x="9665094" y="1110589"/>
                  </a:lnTo>
                  <a:lnTo>
                    <a:pt x="9661728" y="1104239"/>
                  </a:lnTo>
                  <a:lnTo>
                    <a:pt x="9655277" y="1100429"/>
                  </a:lnTo>
                  <a:lnTo>
                    <a:pt x="9656585" y="1106779"/>
                  </a:lnTo>
                  <a:lnTo>
                    <a:pt x="9657601" y="1113129"/>
                  </a:lnTo>
                  <a:lnTo>
                    <a:pt x="9657537" y="1125677"/>
                  </a:lnTo>
                  <a:lnTo>
                    <a:pt x="9657410" y="1127937"/>
                  </a:lnTo>
                  <a:lnTo>
                    <a:pt x="9657347" y="1128433"/>
                  </a:lnTo>
                  <a:lnTo>
                    <a:pt x="9657283" y="1128852"/>
                  </a:lnTo>
                  <a:lnTo>
                    <a:pt x="9657207" y="1129423"/>
                  </a:lnTo>
                  <a:lnTo>
                    <a:pt x="9657105" y="1129842"/>
                  </a:lnTo>
                  <a:lnTo>
                    <a:pt x="9656331" y="1132179"/>
                  </a:lnTo>
                  <a:lnTo>
                    <a:pt x="9655162" y="1133449"/>
                  </a:lnTo>
                  <a:lnTo>
                    <a:pt x="9649943" y="1133449"/>
                  </a:lnTo>
                  <a:lnTo>
                    <a:pt x="9644482" y="1120775"/>
                  </a:lnTo>
                  <a:lnTo>
                    <a:pt x="9641929" y="1109319"/>
                  </a:lnTo>
                  <a:lnTo>
                    <a:pt x="9641357" y="1106779"/>
                  </a:lnTo>
                  <a:lnTo>
                    <a:pt x="9637916" y="1092809"/>
                  </a:lnTo>
                  <a:lnTo>
                    <a:pt x="9631451" y="1078839"/>
                  </a:lnTo>
                  <a:lnTo>
                    <a:pt x="9631451" y="1108049"/>
                  </a:lnTo>
                  <a:lnTo>
                    <a:pt x="9630016" y="1105509"/>
                  </a:lnTo>
                  <a:lnTo>
                    <a:pt x="9626232" y="1104239"/>
                  </a:lnTo>
                  <a:lnTo>
                    <a:pt x="9630029" y="1115669"/>
                  </a:lnTo>
                  <a:lnTo>
                    <a:pt x="9630131" y="1119492"/>
                  </a:lnTo>
                  <a:lnTo>
                    <a:pt x="9630245" y="1124559"/>
                  </a:lnTo>
                  <a:lnTo>
                    <a:pt x="9627248" y="1131163"/>
                  </a:lnTo>
                  <a:lnTo>
                    <a:pt x="9626219" y="1131163"/>
                  </a:lnTo>
                  <a:lnTo>
                    <a:pt x="9620301" y="1133449"/>
                  </a:lnTo>
                  <a:lnTo>
                    <a:pt x="9616745" y="1134719"/>
                  </a:lnTo>
                  <a:lnTo>
                    <a:pt x="9614497" y="1134719"/>
                  </a:lnTo>
                  <a:lnTo>
                    <a:pt x="9612109" y="1135951"/>
                  </a:lnTo>
                  <a:lnTo>
                    <a:pt x="9610928" y="1133449"/>
                  </a:lnTo>
                  <a:lnTo>
                    <a:pt x="9609239" y="1129842"/>
                  </a:lnTo>
                  <a:lnTo>
                    <a:pt x="9609150" y="1129652"/>
                  </a:lnTo>
                  <a:lnTo>
                    <a:pt x="9608236" y="1131163"/>
                  </a:lnTo>
                  <a:lnTo>
                    <a:pt x="9607169" y="1131163"/>
                  </a:lnTo>
                  <a:lnTo>
                    <a:pt x="9605899" y="1133449"/>
                  </a:lnTo>
                  <a:lnTo>
                    <a:pt x="9603918" y="1133449"/>
                  </a:lnTo>
                  <a:lnTo>
                    <a:pt x="9602864" y="1129842"/>
                  </a:lnTo>
                  <a:lnTo>
                    <a:pt x="9602749" y="1129423"/>
                  </a:lnTo>
                  <a:lnTo>
                    <a:pt x="9602660" y="1129106"/>
                  </a:lnTo>
                  <a:lnTo>
                    <a:pt x="9602533" y="1127937"/>
                  </a:lnTo>
                  <a:lnTo>
                    <a:pt x="9603461" y="1123289"/>
                  </a:lnTo>
                  <a:lnTo>
                    <a:pt x="9603537" y="1122019"/>
                  </a:lnTo>
                  <a:lnTo>
                    <a:pt x="9604591" y="1114399"/>
                  </a:lnTo>
                  <a:lnTo>
                    <a:pt x="9602978" y="1108049"/>
                  </a:lnTo>
                  <a:lnTo>
                    <a:pt x="9600705" y="1118209"/>
                  </a:lnTo>
                  <a:lnTo>
                    <a:pt x="9600819" y="1120457"/>
                  </a:lnTo>
                  <a:lnTo>
                    <a:pt x="9600921" y="1122019"/>
                  </a:lnTo>
                  <a:lnTo>
                    <a:pt x="9601035" y="1123289"/>
                  </a:lnTo>
                  <a:lnTo>
                    <a:pt x="9601060" y="1139799"/>
                  </a:lnTo>
                  <a:lnTo>
                    <a:pt x="9595104" y="1147584"/>
                  </a:lnTo>
                  <a:lnTo>
                    <a:pt x="9592424" y="1142339"/>
                  </a:lnTo>
                  <a:lnTo>
                    <a:pt x="9588627" y="1138529"/>
                  </a:lnTo>
                  <a:lnTo>
                    <a:pt x="9588602" y="1139520"/>
                  </a:lnTo>
                  <a:lnTo>
                    <a:pt x="9588487" y="1142339"/>
                  </a:lnTo>
                  <a:lnTo>
                    <a:pt x="9588373" y="1146149"/>
                  </a:lnTo>
                  <a:lnTo>
                    <a:pt x="9588271" y="1148842"/>
                  </a:lnTo>
                  <a:lnTo>
                    <a:pt x="9586112" y="1148842"/>
                  </a:lnTo>
                  <a:lnTo>
                    <a:pt x="9584220" y="1147584"/>
                  </a:lnTo>
                  <a:lnTo>
                    <a:pt x="9581807" y="1147584"/>
                  </a:lnTo>
                  <a:lnTo>
                    <a:pt x="9578848" y="1134719"/>
                  </a:lnTo>
                  <a:lnTo>
                    <a:pt x="9578950" y="1133449"/>
                  </a:lnTo>
                  <a:lnTo>
                    <a:pt x="9579064" y="1132179"/>
                  </a:lnTo>
                  <a:lnTo>
                    <a:pt x="9579140" y="1131163"/>
                  </a:lnTo>
                  <a:lnTo>
                    <a:pt x="9579254" y="1129842"/>
                  </a:lnTo>
                  <a:lnTo>
                    <a:pt x="9579381" y="1128433"/>
                  </a:lnTo>
                  <a:lnTo>
                    <a:pt x="9579419" y="1127937"/>
                  </a:lnTo>
                  <a:lnTo>
                    <a:pt x="9579508" y="1127099"/>
                  </a:lnTo>
                  <a:lnTo>
                    <a:pt x="9579610" y="1125677"/>
                  </a:lnTo>
                  <a:lnTo>
                    <a:pt x="9579699" y="1124559"/>
                  </a:lnTo>
                  <a:lnTo>
                    <a:pt x="9579813" y="1123289"/>
                  </a:lnTo>
                  <a:lnTo>
                    <a:pt x="9579915" y="1122019"/>
                  </a:lnTo>
                  <a:lnTo>
                    <a:pt x="9581782" y="1109319"/>
                  </a:lnTo>
                  <a:lnTo>
                    <a:pt x="9581667" y="1106779"/>
                  </a:lnTo>
                  <a:lnTo>
                    <a:pt x="9581566" y="1104239"/>
                  </a:lnTo>
                  <a:lnTo>
                    <a:pt x="9581451" y="1101699"/>
                  </a:lnTo>
                  <a:lnTo>
                    <a:pt x="9581337" y="1099159"/>
                  </a:lnTo>
                  <a:lnTo>
                    <a:pt x="9581274" y="1097889"/>
                  </a:lnTo>
                  <a:lnTo>
                    <a:pt x="9577337" y="1106779"/>
                  </a:lnTo>
                  <a:lnTo>
                    <a:pt x="9575025" y="1115669"/>
                  </a:lnTo>
                  <a:lnTo>
                    <a:pt x="9571838" y="1125677"/>
                  </a:lnTo>
                  <a:lnTo>
                    <a:pt x="9571774" y="1125842"/>
                  </a:lnTo>
                  <a:lnTo>
                    <a:pt x="9565043" y="1134719"/>
                  </a:lnTo>
                  <a:lnTo>
                    <a:pt x="9564789" y="1134719"/>
                  </a:lnTo>
                  <a:lnTo>
                    <a:pt x="9564700" y="1133449"/>
                  </a:lnTo>
                  <a:lnTo>
                    <a:pt x="9564446" y="1133449"/>
                  </a:lnTo>
                  <a:lnTo>
                    <a:pt x="9558160" y="1125982"/>
                  </a:lnTo>
                  <a:lnTo>
                    <a:pt x="9558045" y="1125842"/>
                  </a:lnTo>
                  <a:lnTo>
                    <a:pt x="9554477" y="1123289"/>
                  </a:lnTo>
                  <a:lnTo>
                    <a:pt x="9554820" y="1125677"/>
                  </a:lnTo>
                  <a:lnTo>
                    <a:pt x="9554908" y="1126299"/>
                  </a:lnTo>
                  <a:lnTo>
                    <a:pt x="9555023" y="1127099"/>
                  </a:lnTo>
                  <a:lnTo>
                    <a:pt x="9555137" y="1127937"/>
                  </a:lnTo>
                  <a:lnTo>
                    <a:pt x="9555213" y="1128433"/>
                  </a:lnTo>
                  <a:lnTo>
                    <a:pt x="9555302" y="1129106"/>
                  </a:lnTo>
                  <a:lnTo>
                    <a:pt x="9555416" y="1129842"/>
                  </a:lnTo>
                  <a:lnTo>
                    <a:pt x="9555734" y="1131163"/>
                  </a:lnTo>
                  <a:lnTo>
                    <a:pt x="9560128" y="1138529"/>
                  </a:lnTo>
                  <a:lnTo>
                    <a:pt x="9561868" y="1146149"/>
                  </a:lnTo>
                  <a:lnTo>
                    <a:pt x="9554400" y="1152575"/>
                  </a:lnTo>
                  <a:lnTo>
                    <a:pt x="9552241" y="1152575"/>
                  </a:lnTo>
                  <a:lnTo>
                    <a:pt x="9550171" y="1151432"/>
                  </a:lnTo>
                  <a:lnTo>
                    <a:pt x="9548101" y="1150378"/>
                  </a:lnTo>
                  <a:lnTo>
                    <a:pt x="9547415" y="1150035"/>
                  </a:lnTo>
                  <a:lnTo>
                    <a:pt x="9546615" y="1150035"/>
                  </a:lnTo>
                  <a:lnTo>
                    <a:pt x="9546971" y="1148842"/>
                  </a:lnTo>
                  <a:lnTo>
                    <a:pt x="9547733" y="1146149"/>
                  </a:lnTo>
                  <a:lnTo>
                    <a:pt x="9540253" y="1142339"/>
                  </a:lnTo>
                  <a:lnTo>
                    <a:pt x="9539580" y="1147533"/>
                  </a:lnTo>
                  <a:lnTo>
                    <a:pt x="9539427" y="1148715"/>
                  </a:lnTo>
                  <a:lnTo>
                    <a:pt x="9539033" y="1147584"/>
                  </a:lnTo>
                  <a:lnTo>
                    <a:pt x="9539567" y="1147584"/>
                  </a:lnTo>
                  <a:lnTo>
                    <a:pt x="9529470" y="1144917"/>
                  </a:lnTo>
                  <a:lnTo>
                    <a:pt x="9524149" y="1144917"/>
                  </a:lnTo>
                  <a:lnTo>
                    <a:pt x="9523666" y="1142339"/>
                  </a:lnTo>
                  <a:lnTo>
                    <a:pt x="9522714" y="1139799"/>
                  </a:lnTo>
                  <a:lnTo>
                    <a:pt x="9520707" y="1137513"/>
                  </a:lnTo>
                  <a:lnTo>
                    <a:pt x="9520580" y="1137373"/>
                  </a:lnTo>
                  <a:lnTo>
                    <a:pt x="9519729" y="1137373"/>
                  </a:lnTo>
                  <a:lnTo>
                    <a:pt x="9519641" y="1135989"/>
                  </a:lnTo>
                  <a:lnTo>
                    <a:pt x="9518917" y="1135989"/>
                  </a:lnTo>
                  <a:lnTo>
                    <a:pt x="9518993" y="1134719"/>
                  </a:lnTo>
                  <a:lnTo>
                    <a:pt x="9519107" y="1132941"/>
                  </a:lnTo>
                  <a:lnTo>
                    <a:pt x="9519209" y="1131163"/>
                  </a:lnTo>
                  <a:lnTo>
                    <a:pt x="9519323" y="1128852"/>
                  </a:lnTo>
                  <a:lnTo>
                    <a:pt x="9519399" y="1127937"/>
                  </a:lnTo>
                  <a:lnTo>
                    <a:pt x="9519463" y="1127099"/>
                  </a:lnTo>
                  <a:lnTo>
                    <a:pt x="9521253" y="1118209"/>
                  </a:lnTo>
                  <a:lnTo>
                    <a:pt x="9522384" y="1110589"/>
                  </a:lnTo>
                  <a:lnTo>
                    <a:pt x="9522574" y="1109319"/>
                  </a:lnTo>
                  <a:lnTo>
                    <a:pt x="9521546" y="1101699"/>
                  </a:lnTo>
                  <a:lnTo>
                    <a:pt x="9521546" y="1105509"/>
                  </a:lnTo>
                  <a:lnTo>
                    <a:pt x="9521304" y="1106716"/>
                  </a:lnTo>
                  <a:lnTo>
                    <a:pt x="9521304" y="1110589"/>
                  </a:lnTo>
                  <a:lnTo>
                    <a:pt x="9520491" y="1118209"/>
                  </a:lnTo>
                  <a:lnTo>
                    <a:pt x="9520377" y="1119314"/>
                  </a:lnTo>
                  <a:lnTo>
                    <a:pt x="9516339" y="1141107"/>
                  </a:lnTo>
                  <a:lnTo>
                    <a:pt x="9518053" y="1133449"/>
                  </a:lnTo>
                  <a:lnTo>
                    <a:pt x="9518167" y="1132941"/>
                  </a:lnTo>
                  <a:lnTo>
                    <a:pt x="9518472" y="1131163"/>
                  </a:lnTo>
                  <a:lnTo>
                    <a:pt x="9516212" y="1131163"/>
                  </a:lnTo>
                  <a:lnTo>
                    <a:pt x="9516300" y="1129842"/>
                  </a:lnTo>
                  <a:lnTo>
                    <a:pt x="9518701" y="1129842"/>
                  </a:lnTo>
                  <a:lnTo>
                    <a:pt x="9520212" y="1120775"/>
                  </a:lnTo>
                  <a:lnTo>
                    <a:pt x="9521304" y="1110589"/>
                  </a:lnTo>
                  <a:lnTo>
                    <a:pt x="9516631" y="1128433"/>
                  </a:lnTo>
                  <a:lnTo>
                    <a:pt x="9516516" y="1128852"/>
                  </a:lnTo>
                  <a:lnTo>
                    <a:pt x="9516453" y="1129106"/>
                  </a:lnTo>
                  <a:lnTo>
                    <a:pt x="9516364" y="1129423"/>
                  </a:lnTo>
                  <a:lnTo>
                    <a:pt x="9518866" y="1119771"/>
                  </a:lnTo>
                  <a:lnTo>
                    <a:pt x="9521304" y="1110589"/>
                  </a:lnTo>
                  <a:lnTo>
                    <a:pt x="9521304" y="1106716"/>
                  </a:lnTo>
                  <a:lnTo>
                    <a:pt x="9516300" y="1113066"/>
                  </a:lnTo>
                  <a:lnTo>
                    <a:pt x="9516300" y="1129677"/>
                  </a:lnTo>
                  <a:lnTo>
                    <a:pt x="9516186" y="1131163"/>
                  </a:lnTo>
                  <a:lnTo>
                    <a:pt x="9515170" y="1137373"/>
                  </a:lnTo>
                  <a:lnTo>
                    <a:pt x="9515132" y="1137589"/>
                  </a:lnTo>
                  <a:lnTo>
                    <a:pt x="9515132" y="1146276"/>
                  </a:lnTo>
                  <a:lnTo>
                    <a:pt x="9514256" y="1149235"/>
                  </a:lnTo>
                  <a:lnTo>
                    <a:pt x="9514345" y="1148842"/>
                  </a:lnTo>
                  <a:lnTo>
                    <a:pt x="9514662" y="1147584"/>
                  </a:lnTo>
                  <a:lnTo>
                    <a:pt x="9515132" y="1146276"/>
                  </a:lnTo>
                  <a:lnTo>
                    <a:pt x="9515132" y="1137589"/>
                  </a:lnTo>
                  <a:lnTo>
                    <a:pt x="9514789" y="1139494"/>
                  </a:lnTo>
                  <a:lnTo>
                    <a:pt x="9514891" y="1138529"/>
                  </a:lnTo>
                  <a:lnTo>
                    <a:pt x="9515335" y="1135989"/>
                  </a:lnTo>
                  <a:lnTo>
                    <a:pt x="9516275" y="1129842"/>
                  </a:lnTo>
                  <a:lnTo>
                    <a:pt x="9516300" y="1129677"/>
                  </a:lnTo>
                  <a:lnTo>
                    <a:pt x="9516300" y="1113066"/>
                  </a:lnTo>
                  <a:lnTo>
                    <a:pt x="9514154" y="1115758"/>
                  </a:lnTo>
                  <a:lnTo>
                    <a:pt x="9514154" y="1148842"/>
                  </a:lnTo>
                  <a:lnTo>
                    <a:pt x="9514078" y="1149870"/>
                  </a:lnTo>
                  <a:lnTo>
                    <a:pt x="9514154" y="1148842"/>
                  </a:lnTo>
                  <a:lnTo>
                    <a:pt x="9514154" y="1115758"/>
                  </a:lnTo>
                  <a:lnTo>
                    <a:pt x="9513214" y="1116939"/>
                  </a:lnTo>
                  <a:lnTo>
                    <a:pt x="9508236" y="1129423"/>
                  </a:lnTo>
                  <a:lnTo>
                    <a:pt x="9504439" y="1138529"/>
                  </a:lnTo>
                  <a:lnTo>
                    <a:pt x="9497111" y="1148842"/>
                  </a:lnTo>
                  <a:lnTo>
                    <a:pt x="9493110" y="1148842"/>
                  </a:lnTo>
                  <a:lnTo>
                    <a:pt x="9490265" y="1150035"/>
                  </a:lnTo>
                  <a:lnTo>
                    <a:pt x="9486951" y="1150035"/>
                  </a:lnTo>
                  <a:lnTo>
                    <a:pt x="9486430" y="1146149"/>
                  </a:lnTo>
                  <a:lnTo>
                    <a:pt x="9486303" y="1144917"/>
                  </a:lnTo>
                  <a:lnTo>
                    <a:pt x="9485986" y="1142339"/>
                  </a:lnTo>
                  <a:lnTo>
                    <a:pt x="9485605" y="1139799"/>
                  </a:lnTo>
                  <a:lnTo>
                    <a:pt x="9485503" y="1138529"/>
                  </a:lnTo>
                  <a:lnTo>
                    <a:pt x="9487929" y="1129842"/>
                  </a:lnTo>
                  <a:lnTo>
                    <a:pt x="9488043" y="1129423"/>
                  </a:lnTo>
                  <a:lnTo>
                    <a:pt x="9488145" y="1129106"/>
                  </a:lnTo>
                  <a:lnTo>
                    <a:pt x="9488208" y="1128852"/>
                  </a:lnTo>
                  <a:lnTo>
                    <a:pt x="9488322" y="1128433"/>
                  </a:lnTo>
                  <a:lnTo>
                    <a:pt x="9491548" y="1119771"/>
                  </a:lnTo>
                  <a:lnTo>
                    <a:pt x="9491662" y="1118209"/>
                  </a:lnTo>
                  <a:lnTo>
                    <a:pt x="9491789" y="1108049"/>
                  </a:lnTo>
                  <a:lnTo>
                    <a:pt x="9488424" y="1119314"/>
                  </a:lnTo>
                  <a:lnTo>
                    <a:pt x="9488373" y="1119492"/>
                  </a:lnTo>
                  <a:lnTo>
                    <a:pt x="9488195" y="1119492"/>
                  </a:lnTo>
                  <a:lnTo>
                    <a:pt x="9483306" y="1128433"/>
                  </a:lnTo>
                  <a:lnTo>
                    <a:pt x="9478975" y="1134516"/>
                  </a:lnTo>
                  <a:lnTo>
                    <a:pt x="9477565" y="1125804"/>
                  </a:lnTo>
                  <a:lnTo>
                    <a:pt x="9469488" y="1066114"/>
                  </a:lnTo>
                  <a:lnTo>
                    <a:pt x="9461767" y="1002626"/>
                  </a:lnTo>
                  <a:lnTo>
                    <a:pt x="9454578" y="937844"/>
                  </a:lnTo>
                  <a:lnTo>
                    <a:pt x="9448076" y="874344"/>
                  </a:lnTo>
                  <a:lnTo>
                    <a:pt x="9442437" y="815924"/>
                  </a:lnTo>
                  <a:lnTo>
                    <a:pt x="9437814" y="763854"/>
                  </a:lnTo>
                  <a:lnTo>
                    <a:pt x="9434385" y="723214"/>
                  </a:lnTo>
                  <a:lnTo>
                    <a:pt x="9431795" y="685114"/>
                  </a:lnTo>
                  <a:lnTo>
                    <a:pt x="9432455" y="680034"/>
                  </a:lnTo>
                  <a:lnTo>
                    <a:pt x="9431299" y="671144"/>
                  </a:lnTo>
                  <a:lnTo>
                    <a:pt x="9427858" y="655904"/>
                  </a:lnTo>
                  <a:lnTo>
                    <a:pt x="9430131" y="649554"/>
                  </a:lnTo>
                  <a:lnTo>
                    <a:pt x="9435046" y="644474"/>
                  </a:lnTo>
                  <a:lnTo>
                    <a:pt x="9451035" y="617804"/>
                  </a:lnTo>
                  <a:lnTo>
                    <a:pt x="9457753" y="586054"/>
                  </a:lnTo>
                  <a:lnTo>
                    <a:pt x="9460776" y="553034"/>
                  </a:lnTo>
                  <a:lnTo>
                    <a:pt x="9465691" y="521284"/>
                  </a:lnTo>
                  <a:lnTo>
                    <a:pt x="9468333" y="512394"/>
                  </a:lnTo>
                  <a:lnTo>
                    <a:pt x="9471177" y="504774"/>
                  </a:lnTo>
                  <a:lnTo>
                    <a:pt x="9471647" y="503504"/>
                  </a:lnTo>
                  <a:lnTo>
                    <a:pt x="9500756" y="466674"/>
                  </a:lnTo>
                  <a:lnTo>
                    <a:pt x="9507741" y="460324"/>
                  </a:lnTo>
                  <a:lnTo>
                    <a:pt x="9514789" y="450164"/>
                  </a:lnTo>
                  <a:lnTo>
                    <a:pt x="9519145" y="438734"/>
                  </a:lnTo>
                  <a:lnTo>
                    <a:pt x="9520237" y="432384"/>
                  </a:lnTo>
                  <a:lnTo>
                    <a:pt x="9520466" y="431114"/>
                  </a:lnTo>
                  <a:lnTo>
                    <a:pt x="9521126" y="427304"/>
                  </a:lnTo>
                  <a:lnTo>
                    <a:pt x="9521063" y="415874"/>
                  </a:lnTo>
                  <a:lnTo>
                    <a:pt x="9518891" y="400634"/>
                  </a:lnTo>
                  <a:lnTo>
                    <a:pt x="9515183" y="385394"/>
                  </a:lnTo>
                  <a:lnTo>
                    <a:pt x="9510509" y="371424"/>
                  </a:lnTo>
                  <a:lnTo>
                    <a:pt x="9505455" y="356184"/>
                  </a:lnTo>
                  <a:lnTo>
                    <a:pt x="9484944" y="311734"/>
                  </a:lnTo>
                  <a:lnTo>
                    <a:pt x="9471139" y="292684"/>
                  </a:lnTo>
                  <a:lnTo>
                    <a:pt x="9466059" y="286334"/>
                  </a:lnTo>
                  <a:lnTo>
                    <a:pt x="9460293" y="281254"/>
                  </a:lnTo>
                  <a:lnTo>
                    <a:pt x="9453969" y="278714"/>
                  </a:lnTo>
                  <a:lnTo>
                    <a:pt x="9450375" y="277444"/>
                  </a:lnTo>
                  <a:lnTo>
                    <a:pt x="9446565" y="277444"/>
                  </a:lnTo>
                  <a:lnTo>
                    <a:pt x="9430639" y="310464"/>
                  </a:lnTo>
                  <a:lnTo>
                    <a:pt x="9436214" y="332054"/>
                  </a:lnTo>
                  <a:lnTo>
                    <a:pt x="9448330" y="356184"/>
                  </a:lnTo>
                  <a:lnTo>
                    <a:pt x="9458693" y="377774"/>
                  </a:lnTo>
                  <a:lnTo>
                    <a:pt x="9445942" y="419684"/>
                  </a:lnTo>
                  <a:lnTo>
                    <a:pt x="9428505" y="432384"/>
                  </a:lnTo>
                  <a:lnTo>
                    <a:pt x="9425026" y="431114"/>
                  </a:lnTo>
                  <a:lnTo>
                    <a:pt x="9419349" y="428574"/>
                  </a:lnTo>
                  <a:lnTo>
                    <a:pt x="9417545" y="427304"/>
                  </a:lnTo>
                  <a:lnTo>
                    <a:pt x="9415653" y="426034"/>
                  </a:lnTo>
                  <a:lnTo>
                    <a:pt x="9411081" y="414604"/>
                  </a:lnTo>
                  <a:lnTo>
                    <a:pt x="9410954" y="410794"/>
                  </a:lnTo>
                  <a:lnTo>
                    <a:pt x="9410865" y="408254"/>
                  </a:lnTo>
                  <a:lnTo>
                    <a:pt x="9410738" y="404444"/>
                  </a:lnTo>
                  <a:lnTo>
                    <a:pt x="9410624" y="400634"/>
                  </a:lnTo>
                  <a:lnTo>
                    <a:pt x="9410586" y="395554"/>
                  </a:lnTo>
                  <a:lnTo>
                    <a:pt x="9411894" y="377774"/>
                  </a:lnTo>
                  <a:lnTo>
                    <a:pt x="9413215" y="365074"/>
                  </a:lnTo>
                  <a:lnTo>
                    <a:pt x="9413342" y="354914"/>
                  </a:lnTo>
                  <a:lnTo>
                    <a:pt x="9413469" y="344754"/>
                  </a:lnTo>
                  <a:lnTo>
                    <a:pt x="9405683" y="325704"/>
                  </a:lnTo>
                  <a:lnTo>
                    <a:pt x="9393720" y="307924"/>
                  </a:lnTo>
                  <a:lnTo>
                    <a:pt x="9381401" y="291414"/>
                  </a:lnTo>
                  <a:lnTo>
                    <a:pt x="9375737" y="279984"/>
                  </a:lnTo>
                  <a:lnTo>
                    <a:pt x="9354871" y="240614"/>
                  </a:lnTo>
                  <a:lnTo>
                    <a:pt x="9347149" y="235534"/>
                  </a:lnTo>
                  <a:lnTo>
                    <a:pt x="9334436" y="238074"/>
                  </a:lnTo>
                  <a:lnTo>
                    <a:pt x="9318460" y="260934"/>
                  </a:lnTo>
                  <a:lnTo>
                    <a:pt x="9318346" y="264744"/>
                  </a:lnTo>
                  <a:lnTo>
                    <a:pt x="9318219" y="268554"/>
                  </a:lnTo>
                  <a:lnTo>
                    <a:pt x="9318104" y="272364"/>
                  </a:lnTo>
                  <a:lnTo>
                    <a:pt x="9320111" y="285064"/>
                  </a:lnTo>
                  <a:lnTo>
                    <a:pt x="9323400" y="296494"/>
                  </a:lnTo>
                  <a:lnTo>
                    <a:pt x="9330220" y="309194"/>
                  </a:lnTo>
                  <a:lnTo>
                    <a:pt x="9339110" y="321894"/>
                  </a:lnTo>
                  <a:lnTo>
                    <a:pt x="9348584" y="334594"/>
                  </a:lnTo>
                  <a:lnTo>
                    <a:pt x="9357144" y="348564"/>
                  </a:lnTo>
                  <a:lnTo>
                    <a:pt x="9339072" y="399364"/>
                  </a:lnTo>
                  <a:lnTo>
                    <a:pt x="9338081" y="400634"/>
                  </a:lnTo>
                  <a:lnTo>
                    <a:pt x="9337078" y="403174"/>
                  </a:lnTo>
                  <a:lnTo>
                    <a:pt x="9332671" y="408254"/>
                  </a:lnTo>
                  <a:lnTo>
                    <a:pt x="9330131" y="408254"/>
                  </a:lnTo>
                  <a:lnTo>
                    <a:pt x="9327185" y="406984"/>
                  </a:lnTo>
                  <a:lnTo>
                    <a:pt x="9326562" y="406984"/>
                  </a:lnTo>
                  <a:lnTo>
                    <a:pt x="9325559" y="406984"/>
                  </a:lnTo>
                  <a:lnTo>
                    <a:pt x="9322867" y="404444"/>
                  </a:lnTo>
                  <a:lnTo>
                    <a:pt x="9320403" y="403174"/>
                  </a:lnTo>
                  <a:lnTo>
                    <a:pt x="9317241" y="399364"/>
                  </a:lnTo>
                  <a:lnTo>
                    <a:pt x="9316923" y="389204"/>
                  </a:lnTo>
                  <a:lnTo>
                    <a:pt x="9316796" y="385394"/>
                  </a:lnTo>
                  <a:lnTo>
                    <a:pt x="9316682" y="381584"/>
                  </a:lnTo>
                  <a:lnTo>
                    <a:pt x="9318104" y="361264"/>
                  </a:lnTo>
                  <a:lnTo>
                    <a:pt x="9319349" y="340944"/>
                  </a:lnTo>
                  <a:lnTo>
                    <a:pt x="9319425" y="339674"/>
                  </a:lnTo>
                  <a:lnTo>
                    <a:pt x="9319171" y="334594"/>
                  </a:lnTo>
                  <a:lnTo>
                    <a:pt x="9319057" y="332054"/>
                  </a:lnTo>
                  <a:lnTo>
                    <a:pt x="9318993" y="330784"/>
                  </a:lnTo>
                  <a:lnTo>
                    <a:pt x="9318930" y="329514"/>
                  </a:lnTo>
                  <a:lnTo>
                    <a:pt x="9318752" y="325704"/>
                  </a:lnTo>
                  <a:lnTo>
                    <a:pt x="9318625" y="323164"/>
                  </a:lnTo>
                  <a:lnTo>
                    <a:pt x="9318561" y="321894"/>
                  </a:lnTo>
                  <a:lnTo>
                    <a:pt x="9315386" y="311734"/>
                  </a:lnTo>
                  <a:lnTo>
                    <a:pt x="9314993" y="310464"/>
                  </a:lnTo>
                  <a:lnTo>
                    <a:pt x="9309989" y="301574"/>
                  </a:lnTo>
                  <a:lnTo>
                    <a:pt x="9307030" y="297764"/>
                  </a:lnTo>
                  <a:lnTo>
                    <a:pt x="9304058" y="293954"/>
                  </a:lnTo>
                  <a:lnTo>
                    <a:pt x="9297746" y="282524"/>
                  </a:lnTo>
                  <a:lnTo>
                    <a:pt x="9289974" y="264744"/>
                  </a:lnTo>
                  <a:lnTo>
                    <a:pt x="9279420" y="245694"/>
                  </a:lnTo>
                  <a:lnTo>
                    <a:pt x="9265069" y="232994"/>
                  </a:lnTo>
                  <a:lnTo>
                    <a:pt x="9251086" y="234861"/>
                  </a:lnTo>
                  <a:lnTo>
                    <a:pt x="9251086" y="311734"/>
                  </a:lnTo>
                  <a:lnTo>
                    <a:pt x="9247175" y="307924"/>
                  </a:lnTo>
                  <a:lnTo>
                    <a:pt x="9251086" y="311734"/>
                  </a:lnTo>
                  <a:lnTo>
                    <a:pt x="9251086" y="234861"/>
                  </a:lnTo>
                  <a:lnTo>
                    <a:pt x="9245917" y="235534"/>
                  </a:lnTo>
                  <a:lnTo>
                    <a:pt x="9243720" y="236804"/>
                  </a:lnTo>
                  <a:lnTo>
                    <a:pt x="9241879" y="238074"/>
                  </a:lnTo>
                  <a:lnTo>
                    <a:pt x="9239174" y="239344"/>
                  </a:lnTo>
                  <a:lnTo>
                    <a:pt x="9229712" y="266014"/>
                  </a:lnTo>
                  <a:lnTo>
                    <a:pt x="9229623" y="267284"/>
                  </a:lnTo>
                  <a:lnTo>
                    <a:pt x="9232303" y="282524"/>
                  </a:lnTo>
                  <a:lnTo>
                    <a:pt x="9236037" y="297764"/>
                  </a:lnTo>
                  <a:lnTo>
                    <a:pt x="9241244" y="310464"/>
                  </a:lnTo>
                  <a:lnTo>
                    <a:pt x="9248000" y="323164"/>
                  </a:lnTo>
                  <a:lnTo>
                    <a:pt x="9253677" y="334594"/>
                  </a:lnTo>
                  <a:lnTo>
                    <a:pt x="9255633" y="348564"/>
                  </a:lnTo>
                  <a:lnTo>
                    <a:pt x="9255747" y="351104"/>
                  </a:lnTo>
                  <a:lnTo>
                    <a:pt x="9255798" y="352374"/>
                  </a:lnTo>
                  <a:lnTo>
                    <a:pt x="9255912" y="354914"/>
                  </a:lnTo>
                  <a:lnTo>
                    <a:pt x="9256420" y="365074"/>
                  </a:lnTo>
                  <a:lnTo>
                    <a:pt x="9256484" y="386664"/>
                  </a:lnTo>
                  <a:lnTo>
                    <a:pt x="9254985" y="403174"/>
                  </a:lnTo>
                  <a:lnTo>
                    <a:pt x="9254871" y="404444"/>
                  </a:lnTo>
                  <a:lnTo>
                    <a:pt x="9254757" y="405714"/>
                  </a:lnTo>
                  <a:lnTo>
                    <a:pt x="9254642" y="406984"/>
                  </a:lnTo>
                  <a:lnTo>
                    <a:pt x="9254515" y="408254"/>
                  </a:lnTo>
                  <a:lnTo>
                    <a:pt x="9254426" y="409524"/>
                  </a:lnTo>
                  <a:lnTo>
                    <a:pt x="9253842" y="409524"/>
                  </a:lnTo>
                  <a:lnTo>
                    <a:pt x="9252928" y="410794"/>
                  </a:lnTo>
                  <a:lnTo>
                    <a:pt x="9221686" y="428574"/>
                  </a:lnTo>
                  <a:lnTo>
                    <a:pt x="9218028" y="427304"/>
                  </a:lnTo>
                  <a:lnTo>
                    <a:pt x="9194584" y="395554"/>
                  </a:lnTo>
                  <a:lnTo>
                    <a:pt x="9187536" y="377774"/>
                  </a:lnTo>
                  <a:lnTo>
                    <a:pt x="9183383" y="368884"/>
                  </a:lnTo>
                  <a:lnTo>
                    <a:pt x="9180043" y="358724"/>
                  </a:lnTo>
                  <a:lnTo>
                    <a:pt x="9179636" y="352374"/>
                  </a:lnTo>
                  <a:lnTo>
                    <a:pt x="9186532" y="334594"/>
                  </a:lnTo>
                  <a:lnTo>
                    <a:pt x="9190723" y="320624"/>
                  </a:lnTo>
                  <a:lnTo>
                    <a:pt x="9184348" y="274904"/>
                  </a:lnTo>
                  <a:lnTo>
                    <a:pt x="9170035" y="262204"/>
                  </a:lnTo>
                  <a:lnTo>
                    <a:pt x="9167482" y="260934"/>
                  </a:lnTo>
                  <a:lnTo>
                    <a:pt x="9164866" y="260934"/>
                  </a:lnTo>
                  <a:lnTo>
                    <a:pt x="9160675" y="262204"/>
                  </a:lnTo>
                  <a:lnTo>
                    <a:pt x="9159100" y="262204"/>
                  </a:lnTo>
                  <a:lnTo>
                    <a:pt x="9150248" y="266014"/>
                  </a:lnTo>
                  <a:lnTo>
                    <a:pt x="9144102" y="272364"/>
                  </a:lnTo>
                  <a:lnTo>
                    <a:pt x="9142679" y="279984"/>
                  </a:lnTo>
                  <a:lnTo>
                    <a:pt x="9135110" y="309194"/>
                  </a:lnTo>
                  <a:lnTo>
                    <a:pt x="9128785" y="332054"/>
                  </a:lnTo>
                  <a:lnTo>
                    <a:pt x="9125344" y="351104"/>
                  </a:lnTo>
                  <a:lnTo>
                    <a:pt x="9126029" y="365074"/>
                  </a:lnTo>
                  <a:lnTo>
                    <a:pt x="9126156" y="367614"/>
                  </a:lnTo>
                  <a:lnTo>
                    <a:pt x="9126207" y="368884"/>
                  </a:lnTo>
                  <a:lnTo>
                    <a:pt x="9126334" y="371424"/>
                  </a:lnTo>
                  <a:lnTo>
                    <a:pt x="9126398" y="372694"/>
                  </a:lnTo>
                  <a:lnTo>
                    <a:pt x="9129878" y="389204"/>
                  </a:lnTo>
                  <a:lnTo>
                    <a:pt x="9134411" y="405714"/>
                  </a:lnTo>
                  <a:lnTo>
                    <a:pt x="9139517" y="422224"/>
                  </a:lnTo>
                  <a:lnTo>
                    <a:pt x="9144724" y="438734"/>
                  </a:lnTo>
                  <a:lnTo>
                    <a:pt x="9149563" y="452704"/>
                  </a:lnTo>
                  <a:lnTo>
                    <a:pt x="9154490" y="469214"/>
                  </a:lnTo>
                  <a:lnTo>
                    <a:pt x="9157106" y="485724"/>
                  </a:lnTo>
                  <a:lnTo>
                    <a:pt x="9155062" y="500964"/>
                  </a:lnTo>
                  <a:lnTo>
                    <a:pt x="9154643" y="502234"/>
                  </a:lnTo>
                  <a:lnTo>
                    <a:pt x="9154160" y="503504"/>
                  </a:lnTo>
                  <a:lnTo>
                    <a:pt x="9153588" y="504774"/>
                  </a:lnTo>
                  <a:lnTo>
                    <a:pt x="9142425" y="504774"/>
                  </a:lnTo>
                  <a:lnTo>
                    <a:pt x="9140901" y="503504"/>
                  </a:lnTo>
                  <a:lnTo>
                    <a:pt x="9131313" y="503504"/>
                  </a:lnTo>
                  <a:lnTo>
                    <a:pt x="9123159" y="502234"/>
                  </a:lnTo>
                  <a:lnTo>
                    <a:pt x="9116174" y="499694"/>
                  </a:lnTo>
                  <a:lnTo>
                    <a:pt x="9111729" y="493344"/>
                  </a:lnTo>
                  <a:lnTo>
                    <a:pt x="9109431" y="488264"/>
                  </a:lnTo>
                  <a:lnTo>
                    <a:pt x="9111145" y="479374"/>
                  </a:lnTo>
                  <a:lnTo>
                    <a:pt x="9111628" y="469214"/>
                  </a:lnTo>
                  <a:lnTo>
                    <a:pt x="9111526" y="464134"/>
                  </a:lnTo>
                  <a:lnTo>
                    <a:pt x="9110916" y="459054"/>
                  </a:lnTo>
                  <a:lnTo>
                    <a:pt x="9109875" y="450164"/>
                  </a:lnTo>
                  <a:lnTo>
                    <a:pt x="9095562" y="414604"/>
                  </a:lnTo>
                  <a:lnTo>
                    <a:pt x="9074302" y="395554"/>
                  </a:lnTo>
                  <a:lnTo>
                    <a:pt x="9059558" y="395554"/>
                  </a:lnTo>
                  <a:lnTo>
                    <a:pt x="9051734" y="399364"/>
                  </a:lnTo>
                  <a:lnTo>
                    <a:pt x="9046108" y="403174"/>
                  </a:lnTo>
                  <a:lnTo>
                    <a:pt x="9042705" y="409524"/>
                  </a:lnTo>
                  <a:lnTo>
                    <a:pt x="9041574" y="415874"/>
                  </a:lnTo>
                  <a:lnTo>
                    <a:pt x="9041917" y="422224"/>
                  </a:lnTo>
                  <a:lnTo>
                    <a:pt x="9041981" y="423494"/>
                  </a:lnTo>
                  <a:lnTo>
                    <a:pt x="9043175" y="431114"/>
                  </a:lnTo>
                  <a:lnTo>
                    <a:pt x="9045029" y="438734"/>
                  </a:lnTo>
                  <a:lnTo>
                    <a:pt x="9047455" y="445084"/>
                  </a:lnTo>
                  <a:lnTo>
                    <a:pt x="9050744" y="453974"/>
                  </a:lnTo>
                  <a:lnTo>
                    <a:pt x="9053436" y="461594"/>
                  </a:lnTo>
                  <a:lnTo>
                    <a:pt x="9054795" y="469214"/>
                  </a:lnTo>
                  <a:lnTo>
                    <a:pt x="9054097" y="478104"/>
                  </a:lnTo>
                  <a:lnTo>
                    <a:pt x="9052662" y="484454"/>
                  </a:lnTo>
                  <a:lnTo>
                    <a:pt x="9048953" y="490804"/>
                  </a:lnTo>
                  <a:lnTo>
                    <a:pt x="9047112" y="497154"/>
                  </a:lnTo>
                  <a:lnTo>
                    <a:pt x="9045727" y="504774"/>
                  </a:lnTo>
                  <a:lnTo>
                    <a:pt x="9045600" y="511124"/>
                  </a:lnTo>
                  <a:lnTo>
                    <a:pt x="9046794" y="517474"/>
                  </a:lnTo>
                  <a:lnTo>
                    <a:pt x="9049385" y="525094"/>
                  </a:lnTo>
                  <a:lnTo>
                    <a:pt x="9063736" y="541604"/>
                  </a:lnTo>
                  <a:lnTo>
                    <a:pt x="9082710" y="553034"/>
                  </a:lnTo>
                  <a:lnTo>
                    <a:pt x="9102115" y="564464"/>
                  </a:lnTo>
                  <a:lnTo>
                    <a:pt x="9117749" y="580974"/>
                  </a:lnTo>
                  <a:lnTo>
                    <a:pt x="9127566" y="600024"/>
                  </a:lnTo>
                  <a:lnTo>
                    <a:pt x="9135097" y="621614"/>
                  </a:lnTo>
                  <a:lnTo>
                    <a:pt x="9144292" y="640664"/>
                  </a:lnTo>
                  <a:lnTo>
                    <a:pt x="9175648" y="668604"/>
                  </a:lnTo>
                  <a:lnTo>
                    <a:pt x="9212872" y="681304"/>
                  </a:lnTo>
                  <a:lnTo>
                    <a:pt x="9232303" y="683844"/>
                  </a:lnTo>
                  <a:lnTo>
                    <a:pt x="9235643" y="683844"/>
                  </a:lnTo>
                  <a:lnTo>
                    <a:pt x="9240317" y="691464"/>
                  </a:lnTo>
                  <a:lnTo>
                    <a:pt x="9243746" y="691464"/>
                  </a:lnTo>
                  <a:lnTo>
                    <a:pt x="9250743" y="742264"/>
                  </a:lnTo>
                  <a:lnTo>
                    <a:pt x="9253753" y="793076"/>
                  </a:lnTo>
                  <a:lnTo>
                    <a:pt x="9253677" y="815924"/>
                  </a:lnTo>
                  <a:lnTo>
                    <a:pt x="9253576" y="843876"/>
                  </a:lnTo>
                  <a:lnTo>
                    <a:pt x="9251048" y="894676"/>
                  </a:lnTo>
                  <a:lnTo>
                    <a:pt x="9246972" y="945476"/>
                  </a:lnTo>
                  <a:lnTo>
                    <a:pt x="9242184" y="996276"/>
                  </a:lnTo>
                  <a:lnTo>
                    <a:pt x="9233319" y="1106754"/>
                  </a:lnTo>
                  <a:lnTo>
                    <a:pt x="9229331" y="1148791"/>
                  </a:lnTo>
                  <a:lnTo>
                    <a:pt x="9225102" y="1160119"/>
                  </a:lnTo>
                  <a:lnTo>
                    <a:pt x="9222118" y="1167739"/>
                  </a:lnTo>
                  <a:lnTo>
                    <a:pt x="9221419" y="1163929"/>
                  </a:lnTo>
                  <a:lnTo>
                    <a:pt x="9220733" y="1160119"/>
                  </a:lnTo>
                  <a:lnTo>
                    <a:pt x="9218841" y="1153769"/>
                  </a:lnTo>
                  <a:lnTo>
                    <a:pt x="9217228" y="1147584"/>
                  </a:lnTo>
                  <a:lnTo>
                    <a:pt x="9216593" y="1142339"/>
                  </a:lnTo>
                  <a:lnTo>
                    <a:pt x="9216466" y="1138529"/>
                  </a:lnTo>
                  <a:lnTo>
                    <a:pt x="9216453" y="1134719"/>
                  </a:lnTo>
                  <a:lnTo>
                    <a:pt x="9215755" y="1131163"/>
                  </a:lnTo>
                  <a:lnTo>
                    <a:pt x="9215818" y="1128852"/>
                  </a:lnTo>
                  <a:lnTo>
                    <a:pt x="9216453" y="1126299"/>
                  </a:lnTo>
                  <a:lnTo>
                    <a:pt x="9216530" y="1125982"/>
                  </a:lnTo>
                  <a:lnTo>
                    <a:pt x="9216263" y="1126299"/>
                  </a:lnTo>
                  <a:lnTo>
                    <a:pt x="9212415" y="1132179"/>
                  </a:lnTo>
                  <a:lnTo>
                    <a:pt x="9207614" y="1138529"/>
                  </a:lnTo>
                  <a:lnTo>
                    <a:pt x="9208846" y="1143609"/>
                  </a:lnTo>
                  <a:lnTo>
                    <a:pt x="9208770" y="1147584"/>
                  </a:lnTo>
                  <a:lnTo>
                    <a:pt x="9208656" y="1149337"/>
                  </a:lnTo>
                  <a:lnTo>
                    <a:pt x="9208541" y="1150378"/>
                  </a:lnTo>
                  <a:lnTo>
                    <a:pt x="9208427" y="1151432"/>
                  </a:lnTo>
                  <a:lnTo>
                    <a:pt x="9207500" y="1157693"/>
                  </a:lnTo>
                  <a:lnTo>
                    <a:pt x="9206281" y="1163929"/>
                  </a:lnTo>
                  <a:lnTo>
                    <a:pt x="9205214" y="1156309"/>
                  </a:lnTo>
                  <a:lnTo>
                    <a:pt x="9205112" y="1155039"/>
                  </a:lnTo>
                  <a:lnTo>
                    <a:pt x="9204998" y="1152575"/>
                  </a:lnTo>
                  <a:lnTo>
                    <a:pt x="9204896" y="1150035"/>
                  </a:lnTo>
                  <a:lnTo>
                    <a:pt x="9204782" y="1147584"/>
                  </a:lnTo>
                  <a:lnTo>
                    <a:pt x="9204668" y="1144917"/>
                  </a:lnTo>
                  <a:lnTo>
                    <a:pt x="9204604" y="1144257"/>
                  </a:lnTo>
                  <a:lnTo>
                    <a:pt x="9204528" y="1143609"/>
                  </a:lnTo>
                  <a:lnTo>
                    <a:pt x="9204401" y="1142339"/>
                  </a:lnTo>
                  <a:lnTo>
                    <a:pt x="9204300" y="1141666"/>
                  </a:lnTo>
                  <a:lnTo>
                    <a:pt x="9204211" y="1141107"/>
                  </a:lnTo>
                  <a:lnTo>
                    <a:pt x="9204084" y="1139520"/>
                  </a:lnTo>
                  <a:lnTo>
                    <a:pt x="9203969" y="1137958"/>
                  </a:lnTo>
                  <a:lnTo>
                    <a:pt x="9203753" y="1135989"/>
                  </a:lnTo>
                  <a:lnTo>
                    <a:pt x="9203652" y="1134719"/>
                  </a:lnTo>
                  <a:lnTo>
                    <a:pt x="9200807" y="1123289"/>
                  </a:lnTo>
                  <a:lnTo>
                    <a:pt x="9198648" y="1127937"/>
                  </a:lnTo>
                  <a:lnTo>
                    <a:pt x="9198432" y="1128433"/>
                  </a:lnTo>
                  <a:lnTo>
                    <a:pt x="9197594" y="1134719"/>
                  </a:lnTo>
                  <a:lnTo>
                    <a:pt x="9197518" y="1135989"/>
                  </a:lnTo>
                  <a:lnTo>
                    <a:pt x="9197416" y="1137373"/>
                  </a:lnTo>
                  <a:lnTo>
                    <a:pt x="9197327" y="1138529"/>
                  </a:lnTo>
                  <a:lnTo>
                    <a:pt x="9197238" y="1139799"/>
                  </a:lnTo>
                  <a:lnTo>
                    <a:pt x="9197111" y="1139952"/>
                  </a:lnTo>
                  <a:lnTo>
                    <a:pt x="9197111" y="1147584"/>
                  </a:lnTo>
                  <a:lnTo>
                    <a:pt x="9196603" y="1148842"/>
                  </a:lnTo>
                  <a:lnTo>
                    <a:pt x="9194648" y="1152575"/>
                  </a:lnTo>
                  <a:lnTo>
                    <a:pt x="9196997" y="1147584"/>
                  </a:lnTo>
                  <a:lnTo>
                    <a:pt x="9197111" y="1139952"/>
                  </a:lnTo>
                  <a:lnTo>
                    <a:pt x="9192908" y="1144917"/>
                  </a:lnTo>
                  <a:lnTo>
                    <a:pt x="9189364" y="1148842"/>
                  </a:lnTo>
                  <a:lnTo>
                    <a:pt x="9188132" y="1150035"/>
                  </a:lnTo>
                  <a:lnTo>
                    <a:pt x="9182659" y="1153769"/>
                  </a:lnTo>
                  <a:lnTo>
                    <a:pt x="9181059" y="1147584"/>
                  </a:lnTo>
                  <a:lnTo>
                    <a:pt x="9180093" y="1142339"/>
                  </a:lnTo>
                  <a:lnTo>
                    <a:pt x="9178493" y="1134719"/>
                  </a:lnTo>
                  <a:lnTo>
                    <a:pt x="9174594" y="1142339"/>
                  </a:lnTo>
                  <a:lnTo>
                    <a:pt x="9175623" y="1148842"/>
                  </a:lnTo>
                  <a:lnTo>
                    <a:pt x="9175699" y="1149337"/>
                  </a:lnTo>
                  <a:lnTo>
                    <a:pt x="9175813" y="1150035"/>
                  </a:lnTo>
                  <a:lnTo>
                    <a:pt x="9177122" y="1155928"/>
                  </a:lnTo>
                  <a:lnTo>
                    <a:pt x="9177210" y="1156309"/>
                  </a:lnTo>
                  <a:lnTo>
                    <a:pt x="9170975" y="1156309"/>
                  </a:lnTo>
                  <a:lnTo>
                    <a:pt x="9168867" y="1157693"/>
                  </a:lnTo>
                  <a:lnTo>
                    <a:pt x="9169019" y="1157693"/>
                  </a:lnTo>
                  <a:lnTo>
                    <a:pt x="9169019" y="1161389"/>
                  </a:lnTo>
                  <a:lnTo>
                    <a:pt x="9170619" y="1165199"/>
                  </a:lnTo>
                  <a:lnTo>
                    <a:pt x="9169082" y="1163929"/>
                  </a:lnTo>
                  <a:lnTo>
                    <a:pt x="9169540" y="1163929"/>
                  </a:lnTo>
                  <a:lnTo>
                    <a:pt x="9169298" y="1162659"/>
                  </a:lnTo>
                  <a:lnTo>
                    <a:pt x="9168828" y="1163929"/>
                  </a:lnTo>
                  <a:lnTo>
                    <a:pt x="9166784" y="1163929"/>
                  </a:lnTo>
                  <a:lnTo>
                    <a:pt x="9165476" y="1162659"/>
                  </a:lnTo>
                  <a:lnTo>
                    <a:pt x="9162364" y="1162659"/>
                  </a:lnTo>
                  <a:lnTo>
                    <a:pt x="9162009" y="1161389"/>
                  </a:lnTo>
                  <a:lnTo>
                    <a:pt x="9161653" y="1161389"/>
                  </a:lnTo>
                  <a:lnTo>
                    <a:pt x="9161424" y="1160119"/>
                  </a:lnTo>
                  <a:lnTo>
                    <a:pt x="9161183" y="1160119"/>
                  </a:lnTo>
                  <a:lnTo>
                    <a:pt x="9161069" y="1156309"/>
                  </a:lnTo>
                  <a:lnTo>
                    <a:pt x="9163634" y="1152575"/>
                  </a:lnTo>
                  <a:lnTo>
                    <a:pt x="9163367" y="1152182"/>
                  </a:lnTo>
                  <a:lnTo>
                    <a:pt x="9161335" y="1150035"/>
                  </a:lnTo>
                  <a:lnTo>
                    <a:pt x="9161259" y="1150378"/>
                  </a:lnTo>
                  <a:lnTo>
                    <a:pt x="9161196" y="1153769"/>
                  </a:lnTo>
                  <a:lnTo>
                    <a:pt x="9153525" y="1157693"/>
                  </a:lnTo>
                  <a:lnTo>
                    <a:pt x="9153779" y="1157693"/>
                  </a:lnTo>
                  <a:lnTo>
                    <a:pt x="9155747" y="1161389"/>
                  </a:lnTo>
                  <a:lnTo>
                    <a:pt x="9154325" y="1161389"/>
                  </a:lnTo>
                  <a:lnTo>
                    <a:pt x="9153373" y="1160119"/>
                  </a:lnTo>
                  <a:lnTo>
                    <a:pt x="9152534" y="1160119"/>
                  </a:lnTo>
                  <a:lnTo>
                    <a:pt x="9153373" y="1156309"/>
                  </a:lnTo>
                  <a:lnTo>
                    <a:pt x="9153449" y="1155039"/>
                  </a:lnTo>
                  <a:lnTo>
                    <a:pt x="9153538" y="1153769"/>
                  </a:lnTo>
                  <a:lnTo>
                    <a:pt x="9153614" y="1152575"/>
                  </a:lnTo>
                  <a:lnTo>
                    <a:pt x="9153195" y="1152182"/>
                  </a:lnTo>
                  <a:lnTo>
                    <a:pt x="9148826" y="1148842"/>
                  </a:lnTo>
                  <a:lnTo>
                    <a:pt x="9148635" y="1148842"/>
                  </a:lnTo>
                  <a:lnTo>
                    <a:pt x="9148534" y="1152182"/>
                  </a:lnTo>
                  <a:lnTo>
                    <a:pt x="9148420" y="1152766"/>
                  </a:lnTo>
                  <a:lnTo>
                    <a:pt x="9147442" y="1155039"/>
                  </a:lnTo>
                  <a:lnTo>
                    <a:pt x="9145918" y="1156309"/>
                  </a:lnTo>
                  <a:lnTo>
                    <a:pt x="9145816" y="1153769"/>
                  </a:lnTo>
                  <a:lnTo>
                    <a:pt x="9145765" y="1152575"/>
                  </a:lnTo>
                  <a:lnTo>
                    <a:pt x="9145638" y="1149337"/>
                  </a:lnTo>
                  <a:lnTo>
                    <a:pt x="9145562" y="1147584"/>
                  </a:lnTo>
                  <a:lnTo>
                    <a:pt x="9145448" y="1144917"/>
                  </a:lnTo>
                  <a:lnTo>
                    <a:pt x="9145422" y="1143609"/>
                  </a:lnTo>
                  <a:lnTo>
                    <a:pt x="9147099" y="1133449"/>
                  </a:lnTo>
                  <a:lnTo>
                    <a:pt x="9147213" y="1132763"/>
                  </a:lnTo>
                  <a:lnTo>
                    <a:pt x="9147302" y="1132179"/>
                  </a:lnTo>
                  <a:lnTo>
                    <a:pt x="9153741" y="1109319"/>
                  </a:lnTo>
                  <a:lnTo>
                    <a:pt x="9147670" y="1111859"/>
                  </a:lnTo>
                  <a:lnTo>
                    <a:pt x="9144648" y="1116939"/>
                  </a:lnTo>
                  <a:lnTo>
                    <a:pt x="9142044" y="1122019"/>
                  </a:lnTo>
                  <a:lnTo>
                    <a:pt x="9137256" y="1127086"/>
                  </a:lnTo>
                  <a:lnTo>
                    <a:pt x="9137256" y="1125842"/>
                  </a:lnTo>
                  <a:lnTo>
                    <a:pt x="9137129" y="1125842"/>
                  </a:lnTo>
                  <a:lnTo>
                    <a:pt x="9137053" y="1124559"/>
                  </a:lnTo>
                  <a:lnTo>
                    <a:pt x="9136939" y="1123289"/>
                  </a:lnTo>
                  <a:lnTo>
                    <a:pt x="9136824" y="1120775"/>
                  </a:lnTo>
                  <a:lnTo>
                    <a:pt x="9136748" y="1119314"/>
                  </a:lnTo>
                  <a:lnTo>
                    <a:pt x="9136685" y="1118209"/>
                  </a:lnTo>
                  <a:lnTo>
                    <a:pt x="9136596" y="1116939"/>
                  </a:lnTo>
                  <a:lnTo>
                    <a:pt x="9136507" y="1115669"/>
                  </a:lnTo>
                  <a:lnTo>
                    <a:pt x="9136418" y="1114399"/>
                  </a:lnTo>
                  <a:lnTo>
                    <a:pt x="9135110" y="1109319"/>
                  </a:lnTo>
                  <a:lnTo>
                    <a:pt x="9131935" y="1119314"/>
                  </a:lnTo>
                  <a:lnTo>
                    <a:pt x="9131884" y="1119492"/>
                  </a:lnTo>
                  <a:lnTo>
                    <a:pt x="9131783" y="1120775"/>
                  </a:lnTo>
                  <a:lnTo>
                    <a:pt x="9131668" y="1122019"/>
                  </a:lnTo>
                  <a:lnTo>
                    <a:pt x="9131567" y="1123289"/>
                  </a:lnTo>
                  <a:lnTo>
                    <a:pt x="9131465" y="1124559"/>
                  </a:lnTo>
                  <a:lnTo>
                    <a:pt x="9131363" y="1125677"/>
                  </a:lnTo>
                  <a:lnTo>
                    <a:pt x="9131262" y="1127099"/>
                  </a:lnTo>
                  <a:lnTo>
                    <a:pt x="9131186" y="1127937"/>
                  </a:lnTo>
                  <a:lnTo>
                    <a:pt x="9131135" y="1128433"/>
                  </a:lnTo>
                  <a:lnTo>
                    <a:pt x="9131021" y="1129842"/>
                  </a:lnTo>
                  <a:lnTo>
                    <a:pt x="9130906" y="1131163"/>
                  </a:lnTo>
                  <a:lnTo>
                    <a:pt x="9130817" y="1132179"/>
                  </a:lnTo>
                  <a:lnTo>
                    <a:pt x="9130716" y="1133449"/>
                  </a:lnTo>
                  <a:lnTo>
                    <a:pt x="9130614" y="1134719"/>
                  </a:lnTo>
                  <a:lnTo>
                    <a:pt x="9130525" y="1135989"/>
                  </a:lnTo>
                  <a:lnTo>
                    <a:pt x="9130462" y="1137373"/>
                  </a:lnTo>
                  <a:lnTo>
                    <a:pt x="9130347" y="1138529"/>
                  </a:lnTo>
                  <a:lnTo>
                    <a:pt x="9130220" y="1139799"/>
                  </a:lnTo>
                  <a:lnTo>
                    <a:pt x="9129979" y="1141107"/>
                  </a:lnTo>
                  <a:lnTo>
                    <a:pt x="9126563" y="1152182"/>
                  </a:lnTo>
                  <a:lnTo>
                    <a:pt x="9126436" y="1152575"/>
                  </a:lnTo>
                  <a:lnTo>
                    <a:pt x="9125864" y="1152575"/>
                  </a:lnTo>
                  <a:lnTo>
                    <a:pt x="9125775" y="1151432"/>
                  </a:lnTo>
                  <a:lnTo>
                    <a:pt x="9121026" y="1138758"/>
                  </a:lnTo>
                  <a:lnTo>
                    <a:pt x="9120937" y="1138529"/>
                  </a:lnTo>
                  <a:lnTo>
                    <a:pt x="9114968" y="1106779"/>
                  </a:lnTo>
                  <a:lnTo>
                    <a:pt x="9108897" y="1092809"/>
                  </a:lnTo>
                  <a:lnTo>
                    <a:pt x="9108910" y="1106779"/>
                  </a:lnTo>
                  <a:lnTo>
                    <a:pt x="9111551" y="1123289"/>
                  </a:lnTo>
                  <a:lnTo>
                    <a:pt x="9111615" y="1124559"/>
                  </a:lnTo>
                  <a:lnTo>
                    <a:pt x="9111717" y="1126299"/>
                  </a:lnTo>
                  <a:lnTo>
                    <a:pt x="9111844" y="1127937"/>
                  </a:lnTo>
                  <a:lnTo>
                    <a:pt x="9111958" y="1129423"/>
                  </a:lnTo>
                  <a:lnTo>
                    <a:pt x="9112085" y="1131163"/>
                  </a:lnTo>
                  <a:lnTo>
                    <a:pt x="9112148" y="1132179"/>
                  </a:lnTo>
                  <a:lnTo>
                    <a:pt x="9112225" y="1133449"/>
                  </a:lnTo>
                  <a:lnTo>
                    <a:pt x="9112352" y="1137513"/>
                  </a:lnTo>
                  <a:lnTo>
                    <a:pt x="9107297" y="1148842"/>
                  </a:lnTo>
                  <a:lnTo>
                    <a:pt x="9106395" y="1148842"/>
                  </a:lnTo>
                  <a:lnTo>
                    <a:pt x="9105938" y="1149337"/>
                  </a:lnTo>
                  <a:lnTo>
                    <a:pt x="9105481" y="1150035"/>
                  </a:lnTo>
                  <a:lnTo>
                    <a:pt x="9105290" y="1150289"/>
                  </a:lnTo>
                  <a:lnTo>
                    <a:pt x="9105417" y="1150035"/>
                  </a:lnTo>
                  <a:lnTo>
                    <a:pt x="9106103" y="1148842"/>
                  </a:lnTo>
                  <a:lnTo>
                    <a:pt x="9106256" y="1148842"/>
                  </a:lnTo>
                  <a:lnTo>
                    <a:pt x="9109024" y="1144917"/>
                  </a:lnTo>
                  <a:lnTo>
                    <a:pt x="9107881" y="1144257"/>
                  </a:lnTo>
                  <a:lnTo>
                    <a:pt x="9105074" y="1142758"/>
                  </a:lnTo>
                  <a:lnTo>
                    <a:pt x="9105074" y="1150645"/>
                  </a:lnTo>
                  <a:lnTo>
                    <a:pt x="9104757" y="1151216"/>
                  </a:lnTo>
                  <a:lnTo>
                    <a:pt x="9104643" y="1151432"/>
                  </a:lnTo>
                  <a:lnTo>
                    <a:pt x="9104770" y="1151128"/>
                  </a:lnTo>
                  <a:lnTo>
                    <a:pt x="9105074" y="1150645"/>
                  </a:lnTo>
                  <a:lnTo>
                    <a:pt x="9105074" y="1142758"/>
                  </a:lnTo>
                  <a:lnTo>
                    <a:pt x="9102014" y="1141107"/>
                  </a:lnTo>
                  <a:lnTo>
                    <a:pt x="9101442" y="1141107"/>
                  </a:lnTo>
                  <a:lnTo>
                    <a:pt x="9101442" y="1148842"/>
                  </a:lnTo>
                  <a:lnTo>
                    <a:pt x="9096134" y="1148842"/>
                  </a:lnTo>
                  <a:lnTo>
                    <a:pt x="9095295" y="1150035"/>
                  </a:lnTo>
                  <a:lnTo>
                    <a:pt x="9094699" y="1150035"/>
                  </a:lnTo>
                  <a:lnTo>
                    <a:pt x="9092565" y="1148842"/>
                  </a:lnTo>
                  <a:lnTo>
                    <a:pt x="9092057" y="1148842"/>
                  </a:lnTo>
                  <a:lnTo>
                    <a:pt x="9090228" y="1149870"/>
                  </a:lnTo>
                  <a:lnTo>
                    <a:pt x="9088425" y="1148842"/>
                  </a:lnTo>
                  <a:lnTo>
                    <a:pt x="9088260" y="1148842"/>
                  </a:lnTo>
                  <a:lnTo>
                    <a:pt x="9084234" y="1142339"/>
                  </a:lnTo>
                  <a:lnTo>
                    <a:pt x="9084145" y="1141107"/>
                  </a:lnTo>
                  <a:lnTo>
                    <a:pt x="9083980" y="1141107"/>
                  </a:lnTo>
                  <a:lnTo>
                    <a:pt x="9083205" y="1133449"/>
                  </a:lnTo>
                  <a:lnTo>
                    <a:pt x="9083103" y="1132179"/>
                  </a:lnTo>
                  <a:lnTo>
                    <a:pt x="9083002" y="1131163"/>
                  </a:lnTo>
                  <a:lnTo>
                    <a:pt x="9082888" y="1129842"/>
                  </a:lnTo>
                  <a:lnTo>
                    <a:pt x="9082862" y="1129652"/>
                  </a:lnTo>
                  <a:lnTo>
                    <a:pt x="9082761" y="1128433"/>
                  </a:lnTo>
                  <a:lnTo>
                    <a:pt x="9082722" y="1127937"/>
                  </a:lnTo>
                  <a:lnTo>
                    <a:pt x="9082634" y="1127099"/>
                  </a:lnTo>
                  <a:lnTo>
                    <a:pt x="9082532" y="1125677"/>
                  </a:lnTo>
                  <a:lnTo>
                    <a:pt x="9082443" y="1124559"/>
                  </a:lnTo>
                  <a:lnTo>
                    <a:pt x="9079154" y="1115669"/>
                  </a:lnTo>
                  <a:lnTo>
                    <a:pt x="9076182" y="1120775"/>
                  </a:lnTo>
                  <a:lnTo>
                    <a:pt x="9073807" y="1124559"/>
                  </a:lnTo>
                  <a:lnTo>
                    <a:pt x="9071432" y="1129423"/>
                  </a:lnTo>
                  <a:lnTo>
                    <a:pt x="9071318" y="1129652"/>
                  </a:lnTo>
                  <a:lnTo>
                    <a:pt x="9070861" y="1129652"/>
                  </a:lnTo>
                  <a:lnTo>
                    <a:pt x="9064269" y="1119492"/>
                  </a:lnTo>
                  <a:lnTo>
                    <a:pt x="9064041" y="1119492"/>
                  </a:lnTo>
                  <a:lnTo>
                    <a:pt x="9059431" y="1108049"/>
                  </a:lnTo>
                  <a:lnTo>
                    <a:pt x="9055938" y="1095349"/>
                  </a:lnTo>
                  <a:lnTo>
                    <a:pt x="9053068" y="1083919"/>
                  </a:lnTo>
                  <a:lnTo>
                    <a:pt x="9053055" y="1100429"/>
                  </a:lnTo>
                  <a:lnTo>
                    <a:pt x="9056014" y="1115669"/>
                  </a:lnTo>
                  <a:lnTo>
                    <a:pt x="9057030" y="1124559"/>
                  </a:lnTo>
                  <a:lnTo>
                    <a:pt x="9057157" y="1125677"/>
                  </a:lnTo>
                  <a:lnTo>
                    <a:pt x="9057221" y="1126299"/>
                  </a:lnTo>
                  <a:lnTo>
                    <a:pt x="9057310" y="1127099"/>
                  </a:lnTo>
                  <a:lnTo>
                    <a:pt x="9057411" y="1127937"/>
                  </a:lnTo>
                  <a:lnTo>
                    <a:pt x="9057513" y="1128852"/>
                  </a:lnTo>
                  <a:lnTo>
                    <a:pt x="9057602" y="1133449"/>
                  </a:lnTo>
                  <a:lnTo>
                    <a:pt x="9054579" y="1148842"/>
                  </a:lnTo>
                  <a:lnTo>
                    <a:pt x="9046362" y="1148842"/>
                  </a:lnTo>
                  <a:lnTo>
                    <a:pt x="9045600" y="1146149"/>
                  </a:lnTo>
                  <a:lnTo>
                    <a:pt x="9045600" y="1139799"/>
                  </a:lnTo>
                  <a:lnTo>
                    <a:pt x="9043251" y="1141107"/>
                  </a:lnTo>
                  <a:lnTo>
                    <a:pt x="9043124" y="1141107"/>
                  </a:lnTo>
                  <a:lnTo>
                    <a:pt x="9041155" y="1142339"/>
                  </a:lnTo>
                  <a:lnTo>
                    <a:pt x="9040038" y="1142339"/>
                  </a:lnTo>
                  <a:lnTo>
                    <a:pt x="9040203" y="1143609"/>
                  </a:lnTo>
                  <a:lnTo>
                    <a:pt x="9033053" y="1147584"/>
                  </a:lnTo>
                  <a:lnTo>
                    <a:pt x="9033700" y="1147584"/>
                  </a:lnTo>
                  <a:lnTo>
                    <a:pt x="9035085" y="1148842"/>
                  </a:lnTo>
                  <a:lnTo>
                    <a:pt x="9032507" y="1148842"/>
                  </a:lnTo>
                  <a:lnTo>
                    <a:pt x="9030830" y="1147584"/>
                  </a:lnTo>
                  <a:lnTo>
                    <a:pt x="9023515" y="1147584"/>
                  </a:lnTo>
                  <a:lnTo>
                    <a:pt x="9016047" y="1118209"/>
                  </a:lnTo>
                  <a:lnTo>
                    <a:pt x="9015920" y="1116939"/>
                  </a:lnTo>
                  <a:lnTo>
                    <a:pt x="9015806" y="1114399"/>
                  </a:lnTo>
                  <a:lnTo>
                    <a:pt x="9015730" y="1113129"/>
                  </a:lnTo>
                  <a:lnTo>
                    <a:pt x="9015641" y="1111859"/>
                  </a:lnTo>
                  <a:lnTo>
                    <a:pt x="9015565" y="1110589"/>
                  </a:lnTo>
                  <a:lnTo>
                    <a:pt x="9015476" y="1109319"/>
                  </a:lnTo>
                  <a:lnTo>
                    <a:pt x="9015400" y="1108049"/>
                  </a:lnTo>
                  <a:lnTo>
                    <a:pt x="9015311" y="1106779"/>
                  </a:lnTo>
                  <a:lnTo>
                    <a:pt x="9012034" y="1094079"/>
                  </a:lnTo>
                  <a:lnTo>
                    <a:pt x="9009215" y="1108049"/>
                  </a:lnTo>
                  <a:lnTo>
                    <a:pt x="9009189" y="1109319"/>
                  </a:lnTo>
                  <a:lnTo>
                    <a:pt x="9009075" y="1114399"/>
                  </a:lnTo>
                  <a:lnTo>
                    <a:pt x="9008961" y="1119492"/>
                  </a:lnTo>
                  <a:lnTo>
                    <a:pt x="9008834" y="1122019"/>
                  </a:lnTo>
                  <a:lnTo>
                    <a:pt x="9007729" y="1131163"/>
                  </a:lnTo>
                  <a:lnTo>
                    <a:pt x="9007602" y="1132179"/>
                  </a:lnTo>
                  <a:lnTo>
                    <a:pt x="9007488" y="1133449"/>
                  </a:lnTo>
                  <a:lnTo>
                    <a:pt x="9001011" y="1146149"/>
                  </a:lnTo>
                  <a:lnTo>
                    <a:pt x="9000769" y="1146149"/>
                  </a:lnTo>
                  <a:lnTo>
                    <a:pt x="8993353" y="1137513"/>
                  </a:lnTo>
                  <a:lnTo>
                    <a:pt x="8993226" y="1137373"/>
                  </a:lnTo>
                  <a:lnTo>
                    <a:pt x="8986850" y="1128433"/>
                  </a:lnTo>
                  <a:lnTo>
                    <a:pt x="8981961" y="1119492"/>
                  </a:lnTo>
                  <a:lnTo>
                    <a:pt x="8981783" y="1119492"/>
                  </a:lnTo>
                  <a:lnTo>
                    <a:pt x="8978367" y="1109319"/>
                  </a:lnTo>
                  <a:lnTo>
                    <a:pt x="8978481" y="1118209"/>
                  </a:lnTo>
                  <a:lnTo>
                    <a:pt x="8978595" y="1119771"/>
                  </a:lnTo>
                  <a:lnTo>
                    <a:pt x="8981567" y="1128852"/>
                  </a:lnTo>
                  <a:lnTo>
                    <a:pt x="8981643" y="1129106"/>
                  </a:lnTo>
                  <a:lnTo>
                    <a:pt x="8981745" y="1129423"/>
                  </a:lnTo>
                  <a:lnTo>
                    <a:pt x="8984424" y="1139520"/>
                  </a:lnTo>
                  <a:lnTo>
                    <a:pt x="8984386" y="1141666"/>
                  </a:lnTo>
                  <a:lnTo>
                    <a:pt x="8983193" y="1151432"/>
                  </a:lnTo>
                  <a:lnTo>
                    <a:pt x="8983066" y="1151432"/>
                  </a:lnTo>
                  <a:lnTo>
                    <a:pt x="8982773" y="1150378"/>
                  </a:lnTo>
                  <a:lnTo>
                    <a:pt x="8982672" y="1150035"/>
                  </a:lnTo>
                  <a:lnTo>
                    <a:pt x="8979891" y="1150035"/>
                  </a:lnTo>
                  <a:lnTo>
                    <a:pt x="8977046" y="1148842"/>
                  </a:lnTo>
                  <a:lnTo>
                    <a:pt x="8973007" y="1148842"/>
                  </a:lnTo>
                  <a:lnTo>
                    <a:pt x="8965705" y="1138529"/>
                  </a:lnTo>
                  <a:lnTo>
                    <a:pt x="8961285" y="1127937"/>
                  </a:lnTo>
                  <a:lnTo>
                    <a:pt x="8956916" y="1116939"/>
                  </a:lnTo>
                  <a:lnTo>
                    <a:pt x="8956103" y="1115923"/>
                  </a:lnTo>
                  <a:lnTo>
                    <a:pt x="8956103" y="1150035"/>
                  </a:lnTo>
                  <a:lnTo>
                    <a:pt x="8956065" y="1149896"/>
                  </a:lnTo>
                  <a:lnTo>
                    <a:pt x="8956103" y="1150035"/>
                  </a:lnTo>
                  <a:lnTo>
                    <a:pt x="8956103" y="1115923"/>
                  </a:lnTo>
                  <a:lnTo>
                    <a:pt x="8955773" y="1115504"/>
                  </a:lnTo>
                  <a:lnTo>
                    <a:pt x="8955773" y="1148842"/>
                  </a:lnTo>
                  <a:lnTo>
                    <a:pt x="8953817" y="1142339"/>
                  </a:lnTo>
                  <a:lnTo>
                    <a:pt x="8951824" y="1132763"/>
                  </a:lnTo>
                  <a:lnTo>
                    <a:pt x="8951709" y="1132179"/>
                  </a:lnTo>
                  <a:lnTo>
                    <a:pt x="8951201" y="1128991"/>
                  </a:lnTo>
                  <a:lnTo>
                    <a:pt x="8953792" y="1141107"/>
                  </a:lnTo>
                  <a:lnTo>
                    <a:pt x="8955468" y="1147584"/>
                  </a:lnTo>
                  <a:lnTo>
                    <a:pt x="8955773" y="1148842"/>
                  </a:lnTo>
                  <a:lnTo>
                    <a:pt x="8955773" y="1115504"/>
                  </a:lnTo>
                  <a:lnTo>
                    <a:pt x="8955367" y="1114996"/>
                  </a:lnTo>
                  <a:lnTo>
                    <a:pt x="8955367" y="1139799"/>
                  </a:lnTo>
                  <a:lnTo>
                    <a:pt x="8953944" y="1131163"/>
                  </a:lnTo>
                  <a:lnTo>
                    <a:pt x="8953830" y="1129766"/>
                  </a:lnTo>
                  <a:lnTo>
                    <a:pt x="8954795" y="1135989"/>
                  </a:lnTo>
                  <a:lnTo>
                    <a:pt x="8955037" y="1137373"/>
                  </a:lnTo>
                  <a:lnTo>
                    <a:pt x="8955138" y="1137958"/>
                  </a:lnTo>
                  <a:lnTo>
                    <a:pt x="8955240" y="1138529"/>
                  </a:lnTo>
                  <a:lnTo>
                    <a:pt x="8955367" y="1139799"/>
                  </a:lnTo>
                  <a:lnTo>
                    <a:pt x="8955367" y="1114996"/>
                  </a:lnTo>
                  <a:lnTo>
                    <a:pt x="8953729" y="1112926"/>
                  </a:lnTo>
                  <a:lnTo>
                    <a:pt x="8953729" y="1129271"/>
                  </a:lnTo>
                  <a:lnTo>
                    <a:pt x="8953652" y="1129017"/>
                  </a:lnTo>
                  <a:lnTo>
                    <a:pt x="8953729" y="1129271"/>
                  </a:lnTo>
                  <a:lnTo>
                    <a:pt x="8953729" y="1112926"/>
                  </a:lnTo>
                  <a:lnTo>
                    <a:pt x="8953538" y="1112685"/>
                  </a:lnTo>
                  <a:lnTo>
                    <a:pt x="8953538" y="1128560"/>
                  </a:lnTo>
                  <a:lnTo>
                    <a:pt x="8948826" y="1110589"/>
                  </a:lnTo>
                  <a:lnTo>
                    <a:pt x="8949639" y="1118209"/>
                  </a:lnTo>
                  <a:lnTo>
                    <a:pt x="8949766" y="1119314"/>
                  </a:lnTo>
                  <a:lnTo>
                    <a:pt x="8949779" y="1119492"/>
                  </a:lnTo>
                  <a:lnTo>
                    <a:pt x="8949906" y="1120775"/>
                  </a:lnTo>
                  <a:lnTo>
                    <a:pt x="8948826" y="1110589"/>
                  </a:lnTo>
                  <a:lnTo>
                    <a:pt x="8951455" y="1120457"/>
                  </a:lnTo>
                  <a:lnTo>
                    <a:pt x="8953513" y="1128433"/>
                  </a:lnTo>
                  <a:lnTo>
                    <a:pt x="8953538" y="1128560"/>
                  </a:lnTo>
                  <a:lnTo>
                    <a:pt x="8953538" y="1112685"/>
                  </a:lnTo>
                  <a:lnTo>
                    <a:pt x="8951874" y="1110589"/>
                  </a:lnTo>
                  <a:lnTo>
                    <a:pt x="8948839" y="1106779"/>
                  </a:lnTo>
                  <a:lnTo>
                    <a:pt x="8948725" y="1105509"/>
                  </a:lnTo>
                  <a:lnTo>
                    <a:pt x="8948623" y="1101699"/>
                  </a:lnTo>
                  <a:lnTo>
                    <a:pt x="8948458" y="1101699"/>
                  </a:lnTo>
                  <a:lnTo>
                    <a:pt x="8947556" y="1109319"/>
                  </a:lnTo>
                  <a:lnTo>
                    <a:pt x="8948890" y="1118209"/>
                  </a:lnTo>
                  <a:lnTo>
                    <a:pt x="8950681" y="1127099"/>
                  </a:lnTo>
                  <a:lnTo>
                    <a:pt x="8950744" y="1127937"/>
                  </a:lnTo>
                  <a:lnTo>
                    <a:pt x="8950808" y="1128852"/>
                  </a:lnTo>
                  <a:lnTo>
                    <a:pt x="8950922" y="1131163"/>
                  </a:lnTo>
                  <a:lnTo>
                    <a:pt x="8951023" y="1132941"/>
                  </a:lnTo>
                  <a:lnTo>
                    <a:pt x="8951138" y="1134719"/>
                  </a:lnTo>
                  <a:lnTo>
                    <a:pt x="8951214" y="1135989"/>
                  </a:lnTo>
                  <a:lnTo>
                    <a:pt x="8950833" y="1135989"/>
                  </a:lnTo>
                  <a:lnTo>
                    <a:pt x="8950058" y="1137373"/>
                  </a:lnTo>
                  <a:lnTo>
                    <a:pt x="8949093" y="1137373"/>
                  </a:lnTo>
                  <a:lnTo>
                    <a:pt x="8947417" y="1139799"/>
                  </a:lnTo>
                  <a:lnTo>
                    <a:pt x="8946477" y="1142339"/>
                  </a:lnTo>
                  <a:lnTo>
                    <a:pt x="8946197" y="1143609"/>
                  </a:lnTo>
                  <a:lnTo>
                    <a:pt x="8946083" y="1144257"/>
                  </a:lnTo>
                  <a:lnTo>
                    <a:pt x="8945982" y="1144917"/>
                  </a:lnTo>
                  <a:lnTo>
                    <a:pt x="8940660" y="1144917"/>
                  </a:lnTo>
                  <a:lnTo>
                    <a:pt x="8931097" y="1147406"/>
                  </a:lnTo>
                  <a:lnTo>
                    <a:pt x="8931097" y="1147584"/>
                  </a:lnTo>
                  <a:lnTo>
                    <a:pt x="8930691" y="1148715"/>
                  </a:lnTo>
                  <a:lnTo>
                    <a:pt x="8930564" y="1147584"/>
                  </a:lnTo>
                  <a:lnTo>
                    <a:pt x="8931097" y="1147584"/>
                  </a:lnTo>
                  <a:lnTo>
                    <a:pt x="8931097" y="1147406"/>
                  </a:lnTo>
                  <a:lnTo>
                    <a:pt x="8930564" y="1147533"/>
                  </a:lnTo>
                  <a:lnTo>
                    <a:pt x="8929980" y="1142339"/>
                  </a:lnTo>
                  <a:lnTo>
                    <a:pt x="8922512" y="1146149"/>
                  </a:lnTo>
                  <a:lnTo>
                    <a:pt x="8923376" y="1150035"/>
                  </a:lnTo>
                  <a:lnTo>
                    <a:pt x="8922702" y="1150035"/>
                  </a:lnTo>
                  <a:lnTo>
                    <a:pt x="8917864" y="1152575"/>
                  </a:lnTo>
                  <a:lnTo>
                    <a:pt x="8915717" y="1152575"/>
                  </a:lnTo>
                  <a:lnTo>
                    <a:pt x="8911374" y="1148842"/>
                  </a:lnTo>
                  <a:lnTo>
                    <a:pt x="8908250" y="1146149"/>
                  </a:lnTo>
                  <a:lnTo>
                    <a:pt x="8909939" y="1138758"/>
                  </a:lnTo>
                  <a:lnTo>
                    <a:pt x="8909990" y="1138529"/>
                  </a:lnTo>
                  <a:lnTo>
                    <a:pt x="8912276" y="1134719"/>
                  </a:lnTo>
                  <a:lnTo>
                    <a:pt x="8914384" y="1131163"/>
                  </a:lnTo>
                  <a:lnTo>
                    <a:pt x="8914625" y="1131163"/>
                  </a:lnTo>
                  <a:lnTo>
                    <a:pt x="8915641" y="1123289"/>
                  </a:lnTo>
                  <a:lnTo>
                    <a:pt x="8912073" y="1125842"/>
                  </a:lnTo>
                  <a:lnTo>
                    <a:pt x="8905672" y="1133449"/>
                  </a:lnTo>
                  <a:lnTo>
                    <a:pt x="8905418" y="1134719"/>
                  </a:lnTo>
                  <a:lnTo>
                    <a:pt x="8905075" y="1134719"/>
                  </a:lnTo>
                  <a:lnTo>
                    <a:pt x="8898445" y="1125982"/>
                  </a:lnTo>
                  <a:lnTo>
                    <a:pt x="8898344" y="1125842"/>
                  </a:lnTo>
                  <a:lnTo>
                    <a:pt x="8895105" y="1116939"/>
                  </a:lnTo>
                  <a:lnTo>
                    <a:pt x="8892819" y="1106779"/>
                  </a:lnTo>
                  <a:lnTo>
                    <a:pt x="8888959" y="1097889"/>
                  </a:lnTo>
                  <a:lnTo>
                    <a:pt x="8888895" y="1099159"/>
                  </a:lnTo>
                  <a:lnTo>
                    <a:pt x="8888781" y="1101699"/>
                  </a:lnTo>
                  <a:lnTo>
                    <a:pt x="8888705" y="1102969"/>
                  </a:lnTo>
                  <a:lnTo>
                    <a:pt x="8888641" y="1104239"/>
                  </a:lnTo>
                  <a:lnTo>
                    <a:pt x="8888565" y="1105509"/>
                  </a:lnTo>
                  <a:lnTo>
                    <a:pt x="8888501" y="1106779"/>
                  </a:lnTo>
                  <a:lnTo>
                    <a:pt x="8888438" y="1108049"/>
                  </a:lnTo>
                  <a:lnTo>
                    <a:pt x="8888374" y="1109319"/>
                  </a:lnTo>
                  <a:lnTo>
                    <a:pt x="8890216" y="1122019"/>
                  </a:lnTo>
                  <a:lnTo>
                    <a:pt x="8890317" y="1123289"/>
                  </a:lnTo>
                  <a:lnTo>
                    <a:pt x="8890432" y="1124559"/>
                  </a:lnTo>
                  <a:lnTo>
                    <a:pt x="8890521" y="1125677"/>
                  </a:lnTo>
                  <a:lnTo>
                    <a:pt x="8890622" y="1127099"/>
                  </a:lnTo>
                  <a:lnTo>
                    <a:pt x="8890698" y="1127937"/>
                  </a:lnTo>
                  <a:lnTo>
                    <a:pt x="8890749" y="1128433"/>
                  </a:lnTo>
                  <a:lnTo>
                    <a:pt x="8890864" y="1129842"/>
                  </a:lnTo>
                  <a:lnTo>
                    <a:pt x="8890978" y="1131163"/>
                  </a:lnTo>
                  <a:lnTo>
                    <a:pt x="8891067" y="1132179"/>
                  </a:lnTo>
                  <a:lnTo>
                    <a:pt x="8891168" y="1133449"/>
                  </a:lnTo>
                  <a:lnTo>
                    <a:pt x="8891270" y="1134719"/>
                  </a:lnTo>
                  <a:lnTo>
                    <a:pt x="8888311" y="1147584"/>
                  </a:lnTo>
                  <a:lnTo>
                    <a:pt x="8885923" y="1147584"/>
                  </a:lnTo>
                  <a:lnTo>
                    <a:pt x="8884133" y="1148842"/>
                  </a:lnTo>
                  <a:lnTo>
                    <a:pt x="8881732" y="1148842"/>
                  </a:lnTo>
                  <a:lnTo>
                    <a:pt x="8881707" y="1147584"/>
                  </a:lnTo>
                  <a:lnTo>
                    <a:pt x="8881580" y="1142339"/>
                  </a:lnTo>
                  <a:lnTo>
                    <a:pt x="8881491" y="1138529"/>
                  </a:lnTo>
                  <a:lnTo>
                    <a:pt x="8877694" y="1142339"/>
                  </a:lnTo>
                  <a:lnTo>
                    <a:pt x="8874976" y="1147584"/>
                  </a:lnTo>
                  <a:lnTo>
                    <a:pt x="8871902" y="1143609"/>
                  </a:lnTo>
                  <a:lnTo>
                    <a:pt x="8869058" y="1139799"/>
                  </a:lnTo>
                  <a:lnTo>
                    <a:pt x="8868969" y="1137373"/>
                  </a:lnTo>
                  <a:lnTo>
                    <a:pt x="8868918" y="1135989"/>
                  </a:lnTo>
                  <a:lnTo>
                    <a:pt x="8869020" y="1124559"/>
                  </a:lnTo>
                  <a:lnTo>
                    <a:pt x="8869083" y="1123289"/>
                  </a:lnTo>
                  <a:lnTo>
                    <a:pt x="8869185" y="1122019"/>
                  </a:lnTo>
                  <a:lnTo>
                    <a:pt x="8869299" y="1120457"/>
                  </a:lnTo>
                  <a:lnTo>
                    <a:pt x="8869413" y="1118209"/>
                  </a:lnTo>
                  <a:lnTo>
                    <a:pt x="8867140" y="1108049"/>
                  </a:lnTo>
                  <a:lnTo>
                    <a:pt x="8865527" y="1114399"/>
                  </a:lnTo>
                  <a:lnTo>
                    <a:pt x="8866213" y="1119314"/>
                  </a:lnTo>
                  <a:lnTo>
                    <a:pt x="8866238" y="1119492"/>
                  </a:lnTo>
                  <a:lnTo>
                    <a:pt x="8866365" y="1120457"/>
                  </a:lnTo>
                  <a:lnTo>
                    <a:pt x="8866403" y="1120775"/>
                  </a:lnTo>
                  <a:lnTo>
                    <a:pt x="8866530" y="1122019"/>
                  </a:lnTo>
                  <a:lnTo>
                    <a:pt x="8867597" y="1127937"/>
                  </a:lnTo>
                  <a:lnTo>
                    <a:pt x="8867661" y="1128433"/>
                  </a:lnTo>
                  <a:lnTo>
                    <a:pt x="8866073" y="1133449"/>
                  </a:lnTo>
                  <a:lnTo>
                    <a:pt x="8865845" y="1134719"/>
                  </a:lnTo>
                  <a:lnTo>
                    <a:pt x="8863965" y="1135951"/>
                  </a:lnTo>
                  <a:lnTo>
                    <a:pt x="8862504" y="1133449"/>
                  </a:lnTo>
                  <a:lnTo>
                    <a:pt x="8860650" y="1132179"/>
                  </a:lnTo>
                  <a:lnTo>
                    <a:pt x="8857564" y="1137373"/>
                  </a:lnTo>
                  <a:lnTo>
                    <a:pt x="8855380" y="1137373"/>
                  </a:lnTo>
                  <a:lnTo>
                    <a:pt x="8852205" y="1135989"/>
                  </a:lnTo>
                  <a:lnTo>
                    <a:pt x="8841562" y="1132179"/>
                  </a:lnTo>
                  <a:lnTo>
                    <a:pt x="8840965" y="1131163"/>
                  </a:lnTo>
                  <a:lnTo>
                    <a:pt x="8837854" y="1125982"/>
                  </a:lnTo>
                  <a:lnTo>
                    <a:pt x="8837727" y="1124559"/>
                  </a:lnTo>
                  <a:lnTo>
                    <a:pt x="8837612" y="1120457"/>
                  </a:lnTo>
                  <a:lnTo>
                    <a:pt x="8837485" y="1115669"/>
                  </a:lnTo>
                  <a:lnTo>
                    <a:pt x="8841054" y="1104239"/>
                  </a:lnTo>
                  <a:lnTo>
                    <a:pt x="8835250" y="1106779"/>
                  </a:lnTo>
                  <a:lnTo>
                    <a:pt x="8832278" y="1110589"/>
                  </a:lnTo>
                  <a:lnTo>
                    <a:pt x="8830869" y="1114399"/>
                  </a:lnTo>
                  <a:lnTo>
                    <a:pt x="8822792" y="1114399"/>
                  </a:lnTo>
                  <a:lnTo>
                    <a:pt x="8821331" y="1120457"/>
                  </a:lnTo>
                  <a:lnTo>
                    <a:pt x="8821204" y="1120775"/>
                  </a:lnTo>
                  <a:lnTo>
                    <a:pt x="8813305" y="1123289"/>
                  </a:lnTo>
                  <a:lnTo>
                    <a:pt x="8813305" y="1114399"/>
                  </a:lnTo>
                  <a:lnTo>
                    <a:pt x="8813165" y="1115669"/>
                  </a:lnTo>
                  <a:lnTo>
                    <a:pt x="8813140" y="1116939"/>
                  </a:lnTo>
                  <a:lnTo>
                    <a:pt x="8813025" y="1118209"/>
                  </a:lnTo>
                  <a:lnTo>
                    <a:pt x="8812949" y="1119314"/>
                  </a:lnTo>
                  <a:lnTo>
                    <a:pt x="8812873" y="1119771"/>
                  </a:lnTo>
                  <a:lnTo>
                    <a:pt x="8811882" y="1124559"/>
                  </a:lnTo>
                  <a:lnTo>
                    <a:pt x="8810066" y="1128433"/>
                  </a:lnTo>
                  <a:lnTo>
                    <a:pt x="8808923" y="1130871"/>
                  </a:lnTo>
                  <a:lnTo>
                    <a:pt x="8808923" y="1129652"/>
                  </a:lnTo>
                  <a:lnTo>
                    <a:pt x="8810053" y="1128445"/>
                  </a:lnTo>
                  <a:lnTo>
                    <a:pt x="8810028" y="1127937"/>
                  </a:lnTo>
                  <a:lnTo>
                    <a:pt x="8809876" y="1127099"/>
                  </a:lnTo>
                  <a:lnTo>
                    <a:pt x="8809863" y="1118209"/>
                  </a:lnTo>
                  <a:lnTo>
                    <a:pt x="8810346" y="1114399"/>
                  </a:lnTo>
                  <a:lnTo>
                    <a:pt x="8811768" y="1106779"/>
                  </a:lnTo>
                  <a:lnTo>
                    <a:pt x="8813190" y="1101699"/>
                  </a:lnTo>
                  <a:lnTo>
                    <a:pt x="8813292" y="1100429"/>
                  </a:lnTo>
                  <a:lnTo>
                    <a:pt x="8802713" y="1120457"/>
                  </a:lnTo>
                  <a:lnTo>
                    <a:pt x="8802586" y="1123289"/>
                  </a:lnTo>
                  <a:lnTo>
                    <a:pt x="8802484" y="1124559"/>
                  </a:lnTo>
                  <a:lnTo>
                    <a:pt x="8802370" y="1127099"/>
                  </a:lnTo>
                  <a:lnTo>
                    <a:pt x="8802268" y="1129106"/>
                  </a:lnTo>
                  <a:lnTo>
                    <a:pt x="8802154" y="1131163"/>
                  </a:lnTo>
                  <a:lnTo>
                    <a:pt x="8802078" y="1132763"/>
                  </a:lnTo>
                  <a:lnTo>
                    <a:pt x="8801951" y="1134719"/>
                  </a:lnTo>
                  <a:lnTo>
                    <a:pt x="8801887" y="1135989"/>
                  </a:lnTo>
                  <a:lnTo>
                    <a:pt x="8801760" y="1138529"/>
                  </a:lnTo>
                  <a:lnTo>
                    <a:pt x="8801659" y="1139799"/>
                  </a:lnTo>
                  <a:lnTo>
                    <a:pt x="8801557" y="1141107"/>
                  </a:lnTo>
                  <a:lnTo>
                    <a:pt x="8801456" y="1142339"/>
                  </a:lnTo>
                  <a:lnTo>
                    <a:pt x="8788171" y="1143609"/>
                  </a:lnTo>
                  <a:lnTo>
                    <a:pt x="8788235" y="1139799"/>
                  </a:lnTo>
                  <a:lnTo>
                    <a:pt x="8788286" y="1135989"/>
                  </a:lnTo>
                  <a:lnTo>
                    <a:pt x="8790013" y="1129842"/>
                  </a:lnTo>
                  <a:lnTo>
                    <a:pt x="8790127" y="1129423"/>
                  </a:lnTo>
                  <a:lnTo>
                    <a:pt x="8790216" y="1129106"/>
                  </a:lnTo>
                  <a:lnTo>
                    <a:pt x="8794356" y="1104239"/>
                  </a:lnTo>
                  <a:lnTo>
                    <a:pt x="8792451" y="1096619"/>
                  </a:lnTo>
                  <a:lnTo>
                    <a:pt x="8788781" y="1100429"/>
                  </a:lnTo>
                  <a:lnTo>
                    <a:pt x="8786863" y="1105509"/>
                  </a:lnTo>
                  <a:lnTo>
                    <a:pt x="8785695" y="1110589"/>
                  </a:lnTo>
                  <a:lnTo>
                    <a:pt x="8782406" y="1122019"/>
                  </a:lnTo>
                  <a:lnTo>
                    <a:pt x="8778608" y="1133449"/>
                  </a:lnTo>
                  <a:lnTo>
                    <a:pt x="8773516" y="1139799"/>
                  </a:lnTo>
                  <a:lnTo>
                    <a:pt x="8766772" y="1137373"/>
                  </a:lnTo>
                  <a:lnTo>
                    <a:pt x="8766327" y="1137373"/>
                  </a:lnTo>
                  <a:lnTo>
                    <a:pt x="8761844" y="1128433"/>
                  </a:lnTo>
                  <a:lnTo>
                    <a:pt x="8761997" y="1127937"/>
                  </a:lnTo>
                  <a:lnTo>
                    <a:pt x="8765959" y="1118209"/>
                  </a:lnTo>
                  <a:lnTo>
                    <a:pt x="8772182" y="1106779"/>
                  </a:lnTo>
                  <a:lnTo>
                    <a:pt x="8773833" y="1092809"/>
                  </a:lnTo>
                  <a:lnTo>
                    <a:pt x="8767166" y="1106779"/>
                  </a:lnTo>
                  <a:lnTo>
                    <a:pt x="8762225" y="1122019"/>
                  </a:lnTo>
                  <a:lnTo>
                    <a:pt x="8756675" y="1135989"/>
                  </a:lnTo>
                  <a:lnTo>
                    <a:pt x="8756536" y="1135989"/>
                  </a:lnTo>
                  <a:lnTo>
                    <a:pt x="8747747" y="1148702"/>
                  </a:lnTo>
                  <a:lnTo>
                    <a:pt x="8747849" y="1147584"/>
                  </a:lnTo>
                  <a:lnTo>
                    <a:pt x="8747938" y="1146149"/>
                  </a:lnTo>
                  <a:lnTo>
                    <a:pt x="8748039" y="1144917"/>
                  </a:lnTo>
                  <a:lnTo>
                    <a:pt x="8748103" y="1143609"/>
                  </a:lnTo>
                  <a:lnTo>
                    <a:pt x="8748179" y="1142339"/>
                  </a:lnTo>
                  <a:lnTo>
                    <a:pt x="8748293" y="1141107"/>
                  </a:lnTo>
                  <a:lnTo>
                    <a:pt x="8748395" y="1139799"/>
                  </a:lnTo>
                  <a:lnTo>
                    <a:pt x="8748509" y="1138529"/>
                  </a:lnTo>
                  <a:lnTo>
                    <a:pt x="8748611" y="1137373"/>
                  </a:lnTo>
                  <a:lnTo>
                    <a:pt x="8749271" y="1135989"/>
                  </a:lnTo>
                  <a:lnTo>
                    <a:pt x="8753843" y="1127099"/>
                  </a:lnTo>
                  <a:lnTo>
                    <a:pt x="8759838" y="1118209"/>
                  </a:lnTo>
                  <a:lnTo>
                    <a:pt x="8762695" y="1108049"/>
                  </a:lnTo>
                  <a:lnTo>
                    <a:pt x="8741054" y="1134719"/>
                  </a:lnTo>
                  <a:lnTo>
                    <a:pt x="8738667" y="1141107"/>
                  </a:lnTo>
                  <a:lnTo>
                    <a:pt x="8738400" y="1141107"/>
                  </a:lnTo>
                  <a:lnTo>
                    <a:pt x="8734920" y="1147584"/>
                  </a:lnTo>
                  <a:lnTo>
                    <a:pt x="8734577" y="1147584"/>
                  </a:lnTo>
                  <a:lnTo>
                    <a:pt x="8729396" y="1152182"/>
                  </a:lnTo>
                  <a:lnTo>
                    <a:pt x="8729447" y="1151432"/>
                  </a:lnTo>
                  <a:lnTo>
                    <a:pt x="8729878" y="1150378"/>
                  </a:lnTo>
                  <a:lnTo>
                    <a:pt x="8730628" y="1148842"/>
                  </a:lnTo>
                  <a:lnTo>
                    <a:pt x="8730463" y="1148842"/>
                  </a:lnTo>
                  <a:lnTo>
                    <a:pt x="8728608" y="1150035"/>
                  </a:lnTo>
                  <a:lnTo>
                    <a:pt x="8728202" y="1150378"/>
                  </a:lnTo>
                  <a:lnTo>
                    <a:pt x="8726830" y="1151432"/>
                  </a:lnTo>
                  <a:lnTo>
                    <a:pt x="8718004" y="1156309"/>
                  </a:lnTo>
                  <a:lnTo>
                    <a:pt x="8721192" y="1146149"/>
                  </a:lnTo>
                  <a:lnTo>
                    <a:pt x="8724722" y="1137513"/>
                  </a:lnTo>
                  <a:lnTo>
                    <a:pt x="8724786" y="1137373"/>
                  </a:lnTo>
                  <a:lnTo>
                    <a:pt x="8724938" y="1135989"/>
                  </a:lnTo>
                  <a:lnTo>
                    <a:pt x="8727783" y="1126299"/>
                  </a:lnTo>
                  <a:lnTo>
                    <a:pt x="8727884" y="1125982"/>
                  </a:lnTo>
                  <a:lnTo>
                    <a:pt x="8727948" y="1125677"/>
                  </a:lnTo>
                  <a:lnTo>
                    <a:pt x="8729078" y="1116939"/>
                  </a:lnTo>
                  <a:lnTo>
                    <a:pt x="8729154" y="1115669"/>
                  </a:lnTo>
                  <a:lnTo>
                    <a:pt x="8722855" y="1128433"/>
                  </a:lnTo>
                  <a:lnTo>
                    <a:pt x="8717966" y="1142339"/>
                  </a:lnTo>
                  <a:lnTo>
                    <a:pt x="8710270" y="1153769"/>
                  </a:lnTo>
                  <a:lnTo>
                    <a:pt x="8695588" y="1160119"/>
                  </a:lnTo>
                  <a:lnTo>
                    <a:pt x="8696198" y="1156309"/>
                  </a:lnTo>
                  <a:lnTo>
                    <a:pt x="8698078" y="1144917"/>
                  </a:lnTo>
                  <a:lnTo>
                    <a:pt x="8698141" y="1144257"/>
                  </a:lnTo>
                  <a:lnTo>
                    <a:pt x="8698205" y="1143609"/>
                  </a:lnTo>
                  <a:lnTo>
                    <a:pt x="8698319" y="1142339"/>
                  </a:lnTo>
                  <a:lnTo>
                    <a:pt x="8698446" y="1141666"/>
                  </a:lnTo>
                  <a:lnTo>
                    <a:pt x="8698535" y="1141107"/>
                  </a:lnTo>
                  <a:lnTo>
                    <a:pt x="8698586" y="1139799"/>
                  </a:lnTo>
                  <a:lnTo>
                    <a:pt x="8699246" y="1133449"/>
                  </a:lnTo>
                  <a:lnTo>
                    <a:pt x="8699259" y="1113129"/>
                  </a:lnTo>
                  <a:lnTo>
                    <a:pt x="8695588" y="1096619"/>
                  </a:lnTo>
                  <a:lnTo>
                    <a:pt x="8690712" y="1113129"/>
                  </a:lnTo>
                  <a:lnTo>
                    <a:pt x="8684400" y="1128433"/>
                  </a:lnTo>
                  <a:lnTo>
                    <a:pt x="8680920" y="1143609"/>
                  </a:lnTo>
                  <a:lnTo>
                    <a:pt x="8684450" y="1160119"/>
                  </a:lnTo>
                  <a:lnTo>
                    <a:pt x="8681009" y="1160119"/>
                  </a:lnTo>
                  <a:lnTo>
                    <a:pt x="8678278" y="1158849"/>
                  </a:lnTo>
                  <a:lnTo>
                    <a:pt x="8676145" y="1158849"/>
                  </a:lnTo>
                  <a:lnTo>
                    <a:pt x="8676043" y="1157693"/>
                  </a:lnTo>
                  <a:lnTo>
                    <a:pt x="8675713" y="1157693"/>
                  </a:lnTo>
                  <a:lnTo>
                    <a:pt x="8668499" y="1139799"/>
                  </a:lnTo>
                  <a:lnTo>
                    <a:pt x="8666099" y="1123289"/>
                  </a:lnTo>
                  <a:lnTo>
                    <a:pt x="8666010" y="1122019"/>
                  </a:lnTo>
                  <a:lnTo>
                    <a:pt x="8665896" y="1120457"/>
                  </a:lnTo>
                  <a:lnTo>
                    <a:pt x="8665781" y="1118209"/>
                  </a:lnTo>
                  <a:lnTo>
                    <a:pt x="8665693" y="1116939"/>
                  </a:lnTo>
                  <a:lnTo>
                    <a:pt x="8665604" y="1115669"/>
                  </a:lnTo>
                  <a:lnTo>
                    <a:pt x="8665515" y="1114399"/>
                  </a:lnTo>
                  <a:lnTo>
                    <a:pt x="8665439" y="1113129"/>
                  </a:lnTo>
                  <a:lnTo>
                    <a:pt x="8665350" y="1111859"/>
                  </a:lnTo>
                  <a:lnTo>
                    <a:pt x="8665261" y="1110589"/>
                  </a:lnTo>
                  <a:lnTo>
                    <a:pt x="8665172" y="1109319"/>
                  </a:lnTo>
                  <a:lnTo>
                    <a:pt x="8665083" y="1108049"/>
                  </a:lnTo>
                  <a:lnTo>
                    <a:pt x="8665007" y="1106779"/>
                  </a:lnTo>
                  <a:lnTo>
                    <a:pt x="8664918" y="1105509"/>
                  </a:lnTo>
                  <a:lnTo>
                    <a:pt x="8664829" y="1104239"/>
                  </a:lnTo>
                  <a:lnTo>
                    <a:pt x="8661463" y="1086459"/>
                  </a:lnTo>
                  <a:lnTo>
                    <a:pt x="8661921" y="1092809"/>
                  </a:lnTo>
                  <a:lnTo>
                    <a:pt x="8662022" y="1094079"/>
                  </a:lnTo>
                  <a:lnTo>
                    <a:pt x="8662111" y="1095349"/>
                  </a:lnTo>
                  <a:lnTo>
                    <a:pt x="8662213" y="1096619"/>
                  </a:lnTo>
                  <a:lnTo>
                    <a:pt x="8662302" y="1097889"/>
                  </a:lnTo>
                  <a:lnTo>
                    <a:pt x="8662391" y="1099159"/>
                  </a:lnTo>
                  <a:lnTo>
                    <a:pt x="8662492" y="1100429"/>
                  </a:lnTo>
                  <a:lnTo>
                    <a:pt x="8664118" y="1114399"/>
                  </a:lnTo>
                  <a:lnTo>
                    <a:pt x="8664130" y="1128433"/>
                  </a:lnTo>
                  <a:lnTo>
                    <a:pt x="8660168" y="1141107"/>
                  </a:lnTo>
                  <a:lnTo>
                    <a:pt x="8656218" y="1141107"/>
                  </a:lnTo>
                  <a:lnTo>
                    <a:pt x="8651215" y="1147584"/>
                  </a:lnTo>
                  <a:lnTo>
                    <a:pt x="8650783" y="1147584"/>
                  </a:lnTo>
                  <a:lnTo>
                    <a:pt x="8643988" y="1152575"/>
                  </a:lnTo>
                  <a:lnTo>
                    <a:pt x="8638057" y="1156309"/>
                  </a:lnTo>
                  <a:lnTo>
                    <a:pt x="8635479" y="1158849"/>
                  </a:lnTo>
                  <a:lnTo>
                    <a:pt x="8635479" y="1156309"/>
                  </a:lnTo>
                  <a:lnTo>
                    <a:pt x="8635479" y="1155039"/>
                  </a:lnTo>
                  <a:lnTo>
                    <a:pt x="8632749" y="1156309"/>
                  </a:lnTo>
                  <a:lnTo>
                    <a:pt x="8623617" y="1156309"/>
                  </a:lnTo>
                  <a:lnTo>
                    <a:pt x="8623617" y="1155039"/>
                  </a:lnTo>
                  <a:lnTo>
                    <a:pt x="8625408" y="1153769"/>
                  </a:lnTo>
                  <a:lnTo>
                    <a:pt x="8624875" y="1152766"/>
                  </a:lnTo>
                  <a:lnTo>
                    <a:pt x="8624938" y="1152182"/>
                  </a:lnTo>
                  <a:lnTo>
                    <a:pt x="8625243" y="1150378"/>
                  </a:lnTo>
                  <a:lnTo>
                    <a:pt x="8625307" y="1150035"/>
                  </a:lnTo>
                  <a:lnTo>
                    <a:pt x="8625421" y="1149337"/>
                  </a:lnTo>
                  <a:lnTo>
                    <a:pt x="8625510" y="1148842"/>
                  </a:lnTo>
                  <a:lnTo>
                    <a:pt x="8625218" y="1148842"/>
                  </a:lnTo>
                  <a:lnTo>
                    <a:pt x="8624570" y="1148842"/>
                  </a:lnTo>
                  <a:lnTo>
                    <a:pt x="8624570" y="1152766"/>
                  </a:lnTo>
                  <a:lnTo>
                    <a:pt x="8620049" y="1160119"/>
                  </a:lnTo>
                  <a:lnTo>
                    <a:pt x="8623592" y="1152766"/>
                  </a:lnTo>
                  <a:lnTo>
                    <a:pt x="8623681" y="1152575"/>
                  </a:lnTo>
                  <a:lnTo>
                    <a:pt x="8623783" y="1151432"/>
                  </a:lnTo>
                  <a:lnTo>
                    <a:pt x="8623871" y="1150035"/>
                  </a:lnTo>
                  <a:lnTo>
                    <a:pt x="8623986" y="1148842"/>
                  </a:lnTo>
                  <a:lnTo>
                    <a:pt x="8624049" y="1147584"/>
                  </a:lnTo>
                  <a:lnTo>
                    <a:pt x="8624176" y="1141107"/>
                  </a:lnTo>
                  <a:lnTo>
                    <a:pt x="8624214" y="1137513"/>
                  </a:lnTo>
                  <a:lnTo>
                    <a:pt x="8623998" y="1137958"/>
                  </a:lnTo>
                  <a:lnTo>
                    <a:pt x="8623821" y="1138529"/>
                  </a:lnTo>
                  <a:lnTo>
                    <a:pt x="8618423" y="1142339"/>
                  </a:lnTo>
                  <a:lnTo>
                    <a:pt x="8613521" y="1148842"/>
                  </a:lnTo>
                  <a:lnTo>
                    <a:pt x="8609241" y="1155039"/>
                  </a:lnTo>
                  <a:lnTo>
                    <a:pt x="8604720" y="1160119"/>
                  </a:lnTo>
                  <a:lnTo>
                    <a:pt x="8603374" y="1160119"/>
                  </a:lnTo>
                  <a:lnTo>
                    <a:pt x="8604085" y="1158849"/>
                  </a:lnTo>
                  <a:lnTo>
                    <a:pt x="8604186" y="1157693"/>
                  </a:lnTo>
                  <a:lnTo>
                    <a:pt x="8604542" y="1157693"/>
                  </a:lnTo>
                  <a:lnTo>
                    <a:pt x="8604656" y="1155928"/>
                  </a:lnTo>
                  <a:lnTo>
                    <a:pt x="8606142" y="1144917"/>
                  </a:lnTo>
                  <a:lnTo>
                    <a:pt x="8606244" y="1143609"/>
                  </a:lnTo>
                  <a:lnTo>
                    <a:pt x="8607374" y="1138758"/>
                  </a:lnTo>
                  <a:lnTo>
                    <a:pt x="8607425" y="1138529"/>
                  </a:lnTo>
                  <a:lnTo>
                    <a:pt x="8609292" y="1131163"/>
                  </a:lnTo>
                  <a:lnTo>
                    <a:pt x="8609457" y="1129842"/>
                  </a:lnTo>
                  <a:lnTo>
                    <a:pt x="8609533" y="1129423"/>
                  </a:lnTo>
                  <a:lnTo>
                    <a:pt x="8613267" y="1115669"/>
                  </a:lnTo>
                  <a:lnTo>
                    <a:pt x="8616645" y="1101699"/>
                  </a:lnTo>
                  <a:lnTo>
                    <a:pt x="8613165" y="1110589"/>
                  </a:lnTo>
                  <a:lnTo>
                    <a:pt x="8608784" y="1119314"/>
                  </a:lnTo>
                  <a:lnTo>
                    <a:pt x="8608695" y="1119492"/>
                  </a:lnTo>
                  <a:lnTo>
                    <a:pt x="8607755" y="1122019"/>
                  </a:lnTo>
                  <a:lnTo>
                    <a:pt x="8606549" y="1127099"/>
                  </a:lnTo>
                  <a:lnTo>
                    <a:pt x="8604415" y="1129423"/>
                  </a:lnTo>
                  <a:lnTo>
                    <a:pt x="8604288" y="1129842"/>
                  </a:lnTo>
                  <a:lnTo>
                    <a:pt x="8603272" y="1134033"/>
                  </a:lnTo>
                  <a:lnTo>
                    <a:pt x="8603272" y="1160119"/>
                  </a:lnTo>
                  <a:lnTo>
                    <a:pt x="8602955" y="1161389"/>
                  </a:lnTo>
                  <a:lnTo>
                    <a:pt x="8601342" y="1161389"/>
                  </a:lnTo>
                  <a:lnTo>
                    <a:pt x="8600389" y="1162659"/>
                  </a:lnTo>
                  <a:lnTo>
                    <a:pt x="8600046" y="1162659"/>
                  </a:lnTo>
                  <a:lnTo>
                    <a:pt x="8600757" y="1161389"/>
                  </a:lnTo>
                  <a:lnTo>
                    <a:pt x="8599932" y="1161389"/>
                  </a:lnTo>
                  <a:lnTo>
                    <a:pt x="8599932" y="1160119"/>
                  </a:lnTo>
                  <a:lnTo>
                    <a:pt x="8603272" y="1160119"/>
                  </a:lnTo>
                  <a:lnTo>
                    <a:pt x="8603272" y="1134033"/>
                  </a:lnTo>
                  <a:lnTo>
                    <a:pt x="8602180" y="1138529"/>
                  </a:lnTo>
                  <a:lnTo>
                    <a:pt x="8603031" y="1133449"/>
                  </a:lnTo>
                  <a:lnTo>
                    <a:pt x="8603145" y="1132763"/>
                  </a:lnTo>
                  <a:lnTo>
                    <a:pt x="8603247" y="1132179"/>
                  </a:lnTo>
                  <a:lnTo>
                    <a:pt x="8603767" y="1131163"/>
                  </a:lnTo>
                  <a:lnTo>
                    <a:pt x="8603628" y="1131163"/>
                  </a:lnTo>
                  <a:lnTo>
                    <a:pt x="8599932" y="1134719"/>
                  </a:lnTo>
                  <a:lnTo>
                    <a:pt x="8599919" y="1137297"/>
                  </a:lnTo>
                  <a:lnTo>
                    <a:pt x="8599919" y="1162659"/>
                  </a:lnTo>
                  <a:lnTo>
                    <a:pt x="8599792" y="1163929"/>
                  </a:lnTo>
                  <a:lnTo>
                    <a:pt x="8598852" y="1163929"/>
                  </a:lnTo>
                  <a:lnTo>
                    <a:pt x="8599449" y="1162659"/>
                  </a:lnTo>
                  <a:lnTo>
                    <a:pt x="8599919" y="1162659"/>
                  </a:lnTo>
                  <a:lnTo>
                    <a:pt x="8599919" y="1137297"/>
                  </a:lnTo>
                  <a:lnTo>
                    <a:pt x="8599868" y="1147584"/>
                  </a:lnTo>
                  <a:lnTo>
                    <a:pt x="8599741" y="1147584"/>
                  </a:lnTo>
                  <a:lnTo>
                    <a:pt x="8594712" y="1153769"/>
                  </a:lnTo>
                  <a:lnTo>
                    <a:pt x="8590801" y="1158849"/>
                  </a:lnTo>
                  <a:lnTo>
                    <a:pt x="8589924" y="1157693"/>
                  </a:lnTo>
                  <a:lnTo>
                    <a:pt x="8588438" y="1157693"/>
                  </a:lnTo>
                  <a:lnTo>
                    <a:pt x="8587359" y="1158849"/>
                  </a:lnTo>
                  <a:lnTo>
                    <a:pt x="8585695" y="1160119"/>
                  </a:lnTo>
                  <a:lnTo>
                    <a:pt x="8583320" y="1161389"/>
                  </a:lnTo>
                  <a:lnTo>
                    <a:pt x="8575738" y="1150035"/>
                  </a:lnTo>
                  <a:lnTo>
                    <a:pt x="8575599" y="1150035"/>
                  </a:lnTo>
                  <a:lnTo>
                    <a:pt x="8579701" y="1133449"/>
                  </a:lnTo>
                  <a:lnTo>
                    <a:pt x="8586584" y="1115669"/>
                  </a:lnTo>
                  <a:lnTo>
                    <a:pt x="8586686" y="1113129"/>
                  </a:lnTo>
                  <a:lnTo>
                    <a:pt x="8586800" y="1110589"/>
                  </a:lnTo>
                  <a:lnTo>
                    <a:pt x="8586902" y="1108049"/>
                  </a:lnTo>
                  <a:lnTo>
                    <a:pt x="8587003" y="1105509"/>
                  </a:lnTo>
                  <a:lnTo>
                    <a:pt x="8587105" y="1102969"/>
                  </a:lnTo>
                  <a:lnTo>
                    <a:pt x="8587207" y="1100429"/>
                  </a:lnTo>
                  <a:lnTo>
                    <a:pt x="8587308" y="1097889"/>
                  </a:lnTo>
                  <a:lnTo>
                    <a:pt x="8587372" y="1096619"/>
                  </a:lnTo>
                  <a:lnTo>
                    <a:pt x="8580958" y="1109319"/>
                  </a:lnTo>
                  <a:lnTo>
                    <a:pt x="8575611" y="1123289"/>
                  </a:lnTo>
                  <a:lnTo>
                    <a:pt x="8571560" y="1135989"/>
                  </a:lnTo>
                  <a:lnTo>
                    <a:pt x="8569287" y="1148842"/>
                  </a:lnTo>
                  <a:lnTo>
                    <a:pt x="8569198" y="1149337"/>
                  </a:lnTo>
                  <a:lnTo>
                    <a:pt x="8569096" y="1149896"/>
                  </a:lnTo>
                  <a:lnTo>
                    <a:pt x="8567687" y="1147584"/>
                  </a:lnTo>
                  <a:lnTo>
                    <a:pt x="8567344" y="1147584"/>
                  </a:lnTo>
                  <a:lnTo>
                    <a:pt x="8564474" y="1144917"/>
                  </a:lnTo>
                  <a:lnTo>
                    <a:pt x="8564359" y="1138529"/>
                  </a:lnTo>
                  <a:lnTo>
                    <a:pt x="8562454" y="1135989"/>
                  </a:lnTo>
                  <a:lnTo>
                    <a:pt x="8561895" y="1133843"/>
                  </a:lnTo>
                  <a:lnTo>
                    <a:pt x="8561895" y="1149731"/>
                  </a:lnTo>
                  <a:lnTo>
                    <a:pt x="8561057" y="1144917"/>
                  </a:lnTo>
                  <a:lnTo>
                    <a:pt x="8560943" y="1144257"/>
                  </a:lnTo>
                  <a:lnTo>
                    <a:pt x="8560829" y="1143609"/>
                  </a:lnTo>
                  <a:lnTo>
                    <a:pt x="8561108" y="1144917"/>
                  </a:lnTo>
                  <a:lnTo>
                    <a:pt x="8561768" y="1148842"/>
                  </a:lnTo>
                  <a:lnTo>
                    <a:pt x="8561895" y="1149731"/>
                  </a:lnTo>
                  <a:lnTo>
                    <a:pt x="8561895" y="1133843"/>
                  </a:lnTo>
                  <a:lnTo>
                    <a:pt x="8561464" y="1132179"/>
                  </a:lnTo>
                  <a:lnTo>
                    <a:pt x="8561718" y="1132179"/>
                  </a:lnTo>
                  <a:lnTo>
                    <a:pt x="8562175" y="1131163"/>
                  </a:lnTo>
                  <a:lnTo>
                    <a:pt x="8562670" y="1131163"/>
                  </a:lnTo>
                  <a:lnTo>
                    <a:pt x="8563991" y="1134719"/>
                  </a:lnTo>
                  <a:lnTo>
                    <a:pt x="8565070" y="1137373"/>
                  </a:lnTo>
                  <a:lnTo>
                    <a:pt x="8564778" y="1135989"/>
                  </a:lnTo>
                  <a:lnTo>
                    <a:pt x="8564296" y="1133449"/>
                  </a:lnTo>
                  <a:lnTo>
                    <a:pt x="8563153" y="1131163"/>
                  </a:lnTo>
                  <a:lnTo>
                    <a:pt x="8562848" y="1131163"/>
                  </a:lnTo>
                  <a:lnTo>
                    <a:pt x="8564880" y="1127099"/>
                  </a:lnTo>
                  <a:lnTo>
                    <a:pt x="8566150" y="1124559"/>
                  </a:lnTo>
                  <a:lnTo>
                    <a:pt x="8571192" y="1114399"/>
                  </a:lnTo>
                  <a:lnTo>
                    <a:pt x="8580196" y="1099159"/>
                  </a:lnTo>
                  <a:lnTo>
                    <a:pt x="8587626" y="1082649"/>
                  </a:lnTo>
                  <a:lnTo>
                    <a:pt x="8591093" y="1064869"/>
                  </a:lnTo>
                  <a:lnTo>
                    <a:pt x="8589861" y="1064869"/>
                  </a:lnTo>
                  <a:lnTo>
                    <a:pt x="8581187" y="1080109"/>
                  </a:lnTo>
                  <a:lnTo>
                    <a:pt x="8573313" y="1094079"/>
                  </a:lnTo>
                  <a:lnTo>
                    <a:pt x="8566442" y="1109319"/>
                  </a:lnTo>
                  <a:lnTo>
                    <a:pt x="8560778" y="1124559"/>
                  </a:lnTo>
                  <a:lnTo>
                    <a:pt x="8559825" y="1123099"/>
                  </a:lnTo>
                  <a:lnTo>
                    <a:pt x="8559825" y="1138770"/>
                  </a:lnTo>
                  <a:lnTo>
                    <a:pt x="8559482" y="1139520"/>
                  </a:lnTo>
                  <a:lnTo>
                    <a:pt x="8559724" y="1138758"/>
                  </a:lnTo>
                  <a:lnTo>
                    <a:pt x="8559787" y="1138529"/>
                  </a:lnTo>
                  <a:lnTo>
                    <a:pt x="8559825" y="1138770"/>
                  </a:lnTo>
                  <a:lnTo>
                    <a:pt x="8559825" y="1123099"/>
                  </a:lnTo>
                  <a:lnTo>
                    <a:pt x="8558327" y="1120775"/>
                  </a:lnTo>
                  <a:lnTo>
                    <a:pt x="8558060" y="1119771"/>
                  </a:lnTo>
                  <a:lnTo>
                    <a:pt x="8558174" y="1120775"/>
                  </a:lnTo>
                  <a:lnTo>
                    <a:pt x="8558479" y="1122019"/>
                  </a:lnTo>
                  <a:lnTo>
                    <a:pt x="8557882" y="1119771"/>
                  </a:lnTo>
                  <a:lnTo>
                    <a:pt x="8557806" y="1119492"/>
                  </a:lnTo>
                  <a:lnTo>
                    <a:pt x="8555101" y="1113129"/>
                  </a:lnTo>
                  <a:lnTo>
                    <a:pt x="8552497" y="1108049"/>
                  </a:lnTo>
                  <a:lnTo>
                    <a:pt x="8550885" y="1102969"/>
                  </a:lnTo>
                  <a:lnTo>
                    <a:pt x="8551075" y="1104239"/>
                  </a:lnTo>
                  <a:lnTo>
                    <a:pt x="8552256" y="1109319"/>
                  </a:lnTo>
                  <a:lnTo>
                    <a:pt x="8554275" y="1116939"/>
                  </a:lnTo>
                  <a:lnTo>
                    <a:pt x="8556396" y="1124559"/>
                  </a:lnTo>
                  <a:lnTo>
                    <a:pt x="8558276" y="1132763"/>
                  </a:lnTo>
                  <a:lnTo>
                    <a:pt x="8558314" y="1132941"/>
                  </a:lnTo>
                  <a:lnTo>
                    <a:pt x="8558441" y="1133449"/>
                  </a:lnTo>
                  <a:lnTo>
                    <a:pt x="8557527" y="1136332"/>
                  </a:lnTo>
                  <a:lnTo>
                    <a:pt x="8557527" y="1160119"/>
                  </a:lnTo>
                  <a:lnTo>
                    <a:pt x="8557336" y="1158100"/>
                  </a:lnTo>
                  <a:lnTo>
                    <a:pt x="8557412" y="1158849"/>
                  </a:lnTo>
                  <a:lnTo>
                    <a:pt x="8557527" y="1160119"/>
                  </a:lnTo>
                  <a:lnTo>
                    <a:pt x="8557527" y="1136332"/>
                  </a:lnTo>
                  <a:lnTo>
                    <a:pt x="8557273" y="1137132"/>
                  </a:lnTo>
                  <a:lnTo>
                    <a:pt x="8557273" y="1148842"/>
                  </a:lnTo>
                  <a:lnTo>
                    <a:pt x="8557171" y="1156309"/>
                  </a:lnTo>
                  <a:lnTo>
                    <a:pt x="8557057" y="1155039"/>
                  </a:lnTo>
                  <a:lnTo>
                    <a:pt x="8557120" y="1150035"/>
                  </a:lnTo>
                  <a:lnTo>
                    <a:pt x="8557273" y="1148842"/>
                  </a:lnTo>
                  <a:lnTo>
                    <a:pt x="8557273" y="1137132"/>
                  </a:lnTo>
                  <a:lnTo>
                    <a:pt x="8556511" y="1139520"/>
                  </a:lnTo>
                  <a:lnTo>
                    <a:pt x="8556422" y="1139799"/>
                  </a:lnTo>
                  <a:lnTo>
                    <a:pt x="8554847" y="1147584"/>
                  </a:lnTo>
                  <a:lnTo>
                    <a:pt x="8554047" y="1155039"/>
                  </a:lnTo>
                  <a:lnTo>
                    <a:pt x="8552370" y="1152575"/>
                  </a:lnTo>
                  <a:lnTo>
                    <a:pt x="8550707" y="1150035"/>
                  </a:lnTo>
                  <a:lnTo>
                    <a:pt x="8550529" y="1149337"/>
                  </a:lnTo>
                  <a:lnTo>
                    <a:pt x="8550199" y="1147584"/>
                  </a:lnTo>
                  <a:lnTo>
                    <a:pt x="8549310" y="1142339"/>
                  </a:lnTo>
                  <a:lnTo>
                    <a:pt x="8542642" y="1137373"/>
                  </a:lnTo>
                  <a:lnTo>
                    <a:pt x="8542490" y="1137373"/>
                  </a:lnTo>
                  <a:lnTo>
                    <a:pt x="8542401" y="1147584"/>
                  </a:lnTo>
                  <a:lnTo>
                    <a:pt x="8541931" y="1150035"/>
                  </a:lnTo>
                  <a:lnTo>
                    <a:pt x="8541855" y="1150378"/>
                  </a:lnTo>
                  <a:lnTo>
                    <a:pt x="8541563" y="1151432"/>
                  </a:lnTo>
                  <a:lnTo>
                    <a:pt x="8541004" y="1152512"/>
                  </a:lnTo>
                  <a:lnTo>
                    <a:pt x="8539836" y="1146149"/>
                  </a:lnTo>
                  <a:lnTo>
                    <a:pt x="8538515" y="1142339"/>
                  </a:lnTo>
                  <a:lnTo>
                    <a:pt x="8535010" y="1139799"/>
                  </a:lnTo>
                  <a:lnTo>
                    <a:pt x="8525726" y="1141107"/>
                  </a:lnTo>
                  <a:lnTo>
                    <a:pt x="8527771" y="1141107"/>
                  </a:lnTo>
                  <a:lnTo>
                    <a:pt x="8530768" y="1144917"/>
                  </a:lnTo>
                  <a:lnTo>
                    <a:pt x="8531454" y="1144917"/>
                  </a:lnTo>
                  <a:lnTo>
                    <a:pt x="8539023" y="1148842"/>
                  </a:lnTo>
                  <a:lnTo>
                    <a:pt x="8538756" y="1148842"/>
                  </a:lnTo>
                  <a:lnTo>
                    <a:pt x="8538654" y="1152575"/>
                  </a:lnTo>
                  <a:lnTo>
                    <a:pt x="8530666" y="1158849"/>
                  </a:lnTo>
                  <a:lnTo>
                    <a:pt x="8523072" y="1157693"/>
                  </a:lnTo>
                  <a:lnTo>
                    <a:pt x="8522525" y="1157693"/>
                  </a:lnTo>
                  <a:lnTo>
                    <a:pt x="8514740" y="1151432"/>
                  </a:lnTo>
                  <a:lnTo>
                    <a:pt x="8513928" y="1150378"/>
                  </a:lnTo>
                  <a:lnTo>
                    <a:pt x="8513699" y="1150035"/>
                  </a:lnTo>
                  <a:lnTo>
                    <a:pt x="8507400" y="1142339"/>
                  </a:lnTo>
                  <a:lnTo>
                    <a:pt x="8507285" y="1141107"/>
                  </a:lnTo>
                  <a:lnTo>
                    <a:pt x="8507006" y="1141107"/>
                  </a:lnTo>
                  <a:lnTo>
                    <a:pt x="8503094" y="1128433"/>
                  </a:lnTo>
                  <a:lnTo>
                    <a:pt x="8503107" y="1114399"/>
                  </a:lnTo>
                  <a:lnTo>
                    <a:pt x="8504644" y="1101699"/>
                  </a:lnTo>
                  <a:lnTo>
                    <a:pt x="8505774" y="1086459"/>
                  </a:lnTo>
                  <a:lnTo>
                    <a:pt x="8502396" y="1104239"/>
                  </a:lnTo>
                  <a:lnTo>
                    <a:pt x="8502320" y="1105509"/>
                  </a:lnTo>
                  <a:lnTo>
                    <a:pt x="8502231" y="1106779"/>
                  </a:lnTo>
                  <a:lnTo>
                    <a:pt x="8502142" y="1108049"/>
                  </a:lnTo>
                  <a:lnTo>
                    <a:pt x="8502053" y="1109319"/>
                  </a:lnTo>
                  <a:lnTo>
                    <a:pt x="8501977" y="1110589"/>
                  </a:lnTo>
                  <a:lnTo>
                    <a:pt x="8501888" y="1111859"/>
                  </a:lnTo>
                  <a:lnTo>
                    <a:pt x="8501799" y="1113129"/>
                  </a:lnTo>
                  <a:lnTo>
                    <a:pt x="8501710" y="1114399"/>
                  </a:lnTo>
                  <a:lnTo>
                    <a:pt x="8501621" y="1115669"/>
                  </a:lnTo>
                  <a:lnTo>
                    <a:pt x="8501545" y="1116939"/>
                  </a:lnTo>
                  <a:lnTo>
                    <a:pt x="8501456" y="1118209"/>
                  </a:lnTo>
                  <a:lnTo>
                    <a:pt x="8501342" y="1120457"/>
                  </a:lnTo>
                  <a:lnTo>
                    <a:pt x="8501228" y="1122019"/>
                  </a:lnTo>
                  <a:lnTo>
                    <a:pt x="8501126" y="1123289"/>
                  </a:lnTo>
                  <a:lnTo>
                    <a:pt x="8499081" y="1137373"/>
                  </a:lnTo>
                  <a:lnTo>
                    <a:pt x="8498992" y="1137958"/>
                  </a:lnTo>
                  <a:lnTo>
                    <a:pt x="8498878" y="1138758"/>
                  </a:lnTo>
                  <a:lnTo>
                    <a:pt x="8498776" y="1139520"/>
                  </a:lnTo>
                  <a:lnTo>
                    <a:pt x="8498726" y="1139799"/>
                  </a:lnTo>
                  <a:lnTo>
                    <a:pt x="8491525" y="1157693"/>
                  </a:lnTo>
                  <a:lnTo>
                    <a:pt x="8491182" y="1157693"/>
                  </a:lnTo>
                  <a:lnTo>
                    <a:pt x="8490953" y="1158849"/>
                  </a:lnTo>
                  <a:lnTo>
                    <a:pt x="8488820" y="1158849"/>
                  </a:lnTo>
                  <a:lnTo>
                    <a:pt x="8486229" y="1160119"/>
                  </a:lnTo>
                  <a:lnTo>
                    <a:pt x="8482774" y="1160119"/>
                  </a:lnTo>
                  <a:lnTo>
                    <a:pt x="8483575" y="1156309"/>
                  </a:lnTo>
                  <a:lnTo>
                    <a:pt x="8486089" y="1144917"/>
                  </a:lnTo>
                  <a:lnTo>
                    <a:pt x="8486178" y="1144257"/>
                  </a:lnTo>
                  <a:lnTo>
                    <a:pt x="8486254" y="1143609"/>
                  </a:lnTo>
                  <a:lnTo>
                    <a:pt x="8485772" y="1142339"/>
                  </a:lnTo>
                  <a:lnTo>
                    <a:pt x="8485619" y="1141666"/>
                  </a:lnTo>
                  <a:lnTo>
                    <a:pt x="8485492" y="1141107"/>
                  </a:lnTo>
                  <a:lnTo>
                    <a:pt x="8485378" y="1139799"/>
                  </a:lnTo>
                  <a:lnTo>
                    <a:pt x="8483092" y="1129842"/>
                  </a:lnTo>
                  <a:lnTo>
                    <a:pt x="8483003" y="1129423"/>
                  </a:lnTo>
                  <a:lnTo>
                    <a:pt x="8482927" y="1129106"/>
                  </a:lnTo>
                  <a:lnTo>
                    <a:pt x="8482863" y="1128852"/>
                  </a:lnTo>
                  <a:lnTo>
                    <a:pt x="8482774" y="1128433"/>
                  </a:lnTo>
                  <a:lnTo>
                    <a:pt x="8476488" y="1113129"/>
                  </a:lnTo>
                  <a:lnTo>
                    <a:pt x="8474291" y="1105674"/>
                  </a:lnTo>
                  <a:lnTo>
                    <a:pt x="8474291" y="1139799"/>
                  </a:lnTo>
                  <a:lnTo>
                    <a:pt x="8474253" y="1141107"/>
                  </a:lnTo>
                  <a:lnTo>
                    <a:pt x="8474113" y="1141666"/>
                  </a:lnTo>
                  <a:lnTo>
                    <a:pt x="8474062" y="1142339"/>
                  </a:lnTo>
                  <a:lnTo>
                    <a:pt x="8474151" y="1141107"/>
                  </a:lnTo>
                  <a:lnTo>
                    <a:pt x="8474291" y="1139799"/>
                  </a:lnTo>
                  <a:lnTo>
                    <a:pt x="8474291" y="1105674"/>
                  </a:lnTo>
                  <a:lnTo>
                    <a:pt x="8471624" y="1096619"/>
                  </a:lnTo>
                  <a:lnTo>
                    <a:pt x="8467941" y="1113129"/>
                  </a:lnTo>
                  <a:lnTo>
                    <a:pt x="8467903" y="1114399"/>
                  </a:lnTo>
                  <a:lnTo>
                    <a:pt x="8467814" y="1116939"/>
                  </a:lnTo>
                  <a:lnTo>
                    <a:pt x="8467687" y="1120775"/>
                  </a:lnTo>
                  <a:lnTo>
                    <a:pt x="8467560" y="1129842"/>
                  </a:lnTo>
                  <a:lnTo>
                    <a:pt x="8468982" y="1143609"/>
                  </a:lnTo>
                  <a:lnTo>
                    <a:pt x="8471624" y="1160119"/>
                  </a:lnTo>
                  <a:lnTo>
                    <a:pt x="8462785" y="1156309"/>
                  </a:lnTo>
                  <a:lnTo>
                    <a:pt x="8456892" y="1153769"/>
                  </a:lnTo>
                  <a:lnTo>
                    <a:pt x="8449208" y="1142339"/>
                  </a:lnTo>
                  <a:lnTo>
                    <a:pt x="8444344" y="1128433"/>
                  </a:lnTo>
                  <a:lnTo>
                    <a:pt x="8438070" y="1115669"/>
                  </a:lnTo>
                  <a:lnTo>
                    <a:pt x="8439264" y="1125677"/>
                  </a:lnTo>
                  <a:lnTo>
                    <a:pt x="8439315" y="1125982"/>
                  </a:lnTo>
                  <a:lnTo>
                    <a:pt x="8442236" y="1135989"/>
                  </a:lnTo>
                  <a:lnTo>
                    <a:pt x="8445805" y="1146149"/>
                  </a:lnTo>
                  <a:lnTo>
                    <a:pt x="8449221" y="1156309"/>
                  </a:lnTo>
                  <a:lnTo>
                    <a:pt x="8438553" y="1150035"/>
                  </a:lnTo>
                  <a:lnTo>
                    <a:pt x="8436635" y="1148842"/>
                  </a:lnTo>
                  <a:lnTo>
                    <a:pt x="8436470" y="1148842"/>
                  </a:lnTo>
                  <a:lnTo>
                    <a:pt x="8438185" y="1152525"/>
                  </a:lnTo>
                  <a:lnTo>
                    <a:pt x="8433981" y="1148842"/>
                  </a:lnTo>
                  <a:lnTo>
                    <a:pt x="8432609" y="1147584"/>
                  </a:lnTo>
                  <a:lnTo>
                    <a:pt x="8432279" y="1147584"/>
                  </a:lnTo>
                  <a:lnTo>
                    <a:pt x="8428838" y="1142339"/>
                  </a:lnTo>
                  <a:lnTo>
                    <a:pt x="8428495" y="1141107"/>
                  </a:lnTo>
                  <a:lnTo>
                    <a:pt x="8426094" y="1134719"/>
                  </a:lnTo>
                  <a:lnTo>
                    <a:pt x="8404390" y="1108049"/>
                  </a:lnTo>
                  <a:lnTo>
                    <a:pt x="8407260" y="1118209"/>
                  </a:lnTo>
                  <a:lnTo>
                    <a:pt x="8413293" y="1127099"/>
                  </a:lnTo>
                  <a:lnTo>
                    <a:pt x="8417852" y="1135989"/>
                  </a:lnTo>
                  <a:lnTo>
                    <a:pt x="8418512" y="1137373"/>
                  </a:lnTo>
                  <a:lnTo>
                    <a:pt x="8418614" y="1138529"/>
                  </a:lnTo>
                  <a:lnTo>
                    <a:pt x="8418703" y="1139520"/>
                  </a:lnTo>
                  <a:lnTo>
                    <a:pt x="8418830" y="1141107"/>
                  </a:lnTo>
                  <a:lnTo>
                    <a:pt x="8418919" y="1142339"/>
                  </a:lnTo>
                  <a:lnTo>
                    <a:pt x="8419008" y="1143609"/>
                  </a:lnTo>
                  <a:lnTo>
                    <a:pt x="8419058" y="1144917"/>
                  </a:lnTo>
                  <a:lnTo>
                    <a:pt x="8419160" y="1146149"/>
                  </a:lnTo>
                  <a:lnTo>
                    <a:pt x="8419249" y="1147584"/>
                  </a:lnTo>
                  <a:lnTo>
                    <a:pt x="8419325" y="1148702"/>
                  </a:lnTo>
                  <a:lnTo>
                    <a:pt x="8418601" y="1147584"/>
                  </a:lnTo>
                  <a:lnTo>
                    <a:pt x="8415807" y="1143609"/>
                  </a:lnTo>
                  <a:lnTo>
                    <a:pt x="8413166" y="1139799"/>
                  </a:lnTo>
                  <a:lnTo>
                    <a:pt x="8410562" y="1135989"/>
                  </a:lnTo>
                  <a:lnTo>
                    <a:pt x="8410410" y="1135989"/>
                  </a:lnTo>
                  <a:lnTo>
                    <a:pt x="8404873" y="1122019"/>
                  </a:lnTo>
                  <a:lnTo>
                    <a:pt x="8399932" y="1108049"/>
                  </a:lnTo>
                  <a:lnTo>
                    <a:pt x="8393265" y="1092809"/>
                  </a:lnTo>
                  <a:lnTo>
                    <a:pt x="8394979" y="1106779"/>
                  </a:lnTo>
                  <a:lnTo>
                    <a:pt x="8401215" y="1118209"/>
                  </a:lnTo>
                  <a:lnTo>
                    <a:pt x="8405165" y="1127937"/>
                  </a:lnTo>
                  <a:lnTo>
                    <a:pt x="8405317" y="1128433"/>
                  </a:lnTo>
                  <a:lnTo>
                    <a:pt x="8400770" y="1137373"/>
                  </a:lnTo>
                  <a:lnTo>
                    <a:pt x="8400326" y="1137373"/>
                  </a:lnTo>
                  <a:lnTo>
                    <a:pt x="8393620" y="1139799"/>
                  </a:lnTo>
                  <a:lnTo>
                    <a:pt x="8388528" y="1133449"/>
                  </a:lnTo>
                  <a:lnTo>
                    <a:pt x="8384705" y="1122019"/>
                  </a:lnTo>
                  <a:lnTo>
                    <a:pt x="8381403" y="1110589"/>
                  </a:lnTo>
                  <a:lnTo>
                    <a:pt x="8380209" y="1105509"/>
                  </a:lnTo>
                  <a:lnTo>
                    <a:pt x="8378304" y="1100429"/>
                  </a:lnTo>
                  <a:lnTo>
                    <a:pt x="8374647" y="1096619"/>
                  </a:lnTo>
                  <a:lnTo>
                    <a:pt x="8372754" y="1104239"/>
                  </a:lnTo>
                  <a:lnTo>
                    <a:pt x="8373694" y="1111859"/>
                  </a:lnTo>
                  <a:lnTo>
                    <a:pt x="8376463" y="1127937"/>
                  </a:lnTo>
                  <a:lnTo>
                    <a:pt x="8376552" y="1128433"/>
                  </a:lnTo>
                  <a:lnTo>
                    <a:pt x="8378482" y="1135989"/>
                  </a:lnTo>
                  <a:lnTo>
                    <a:pt x="8378558" y="1143609"/>
                  </a:lnTo>
                  <a:lnTo>
                    <a:pt x="8365388" y="1142339"/>
                  </a:lnTo>
                  <a:lnTo>
                    <a:pt x="8365020" y="1139799"/>
                  </a:lnTo>
                  <a:lnTo>
                    <a:pt x="8364969" y="1139520"/>
                  </a:lnTo>
                  <a:lnTo>
                    <a:pt x="8364855" y="1138758"/>
                  </a:lnTo>
                  <a:lnTo>
                    <a:pt x="8364766" y="1137958"/>
                  </a:lnTo>
                  <a:lnTo>
                    <a:pt x="8364715" y="1137373"/>
                  </a:lnTo>
                  <a:lnTo>
                    <a:pt x="8364639" y="1135989"/>
                  </a:lnTo>
                  <a:lnTo>
                    <a:pt x="8364321" y="1133449"/>
                  </a:lnTo>
                  <a:lnTo>
                    <a:pt x="8364220" y="1132179"/>
                  </a:lnTo>
                  <a:lnTo>
                    <a:pt x="8364106" y="1129423"/>
                  </a:lnTo>
                  <a:lnTo>
                    <a:pt x="8364017" y="1127937"/>
                  </a:lnTo>
                  <a:lnTo>
                    <a:pt x="8363915" y="1125677"/>
                  </a:lnTo>
                  <a:lnTo>
                    <a:pt x="8363852" y="1124559"/>
                  </a:lnTo>
                  <a:lnTo>
                    <a:pt x="8363725" y="1123289"/>
                  </a:lnTo>
                  <a:lnTo>
                    <a:pt x="8363610" y="1120457"/>
                  </a:lnTo>
                  <a:lnTo>
                    <a:pt x="8363483" y="1118209"/>
                  </a:lnTo>
                  <a:lnTo>
                    <a:pt x="8363407" y="1116939"/>
                  </a:lnTo>
                  <a:lnTo>
                    <a:pt x="8362048" y="1110589"/>
                  </a:lnTo>
                  <a:lnTo>
                    <a:pt x="8361794" y="1110132"/>
                  </a:lnTo>
                  <a:lnTo>
                    <a:pt x="8360969" y="1098689"/>
                  </a:lnTo>
                  <a:lnTo>
                    <a:pt x="8360880" y="1097419"/>
                  </a:lnTo>
                  <a:lnTo>
                    <a:pt x="8359457" y="1047889"/>
                  </a:lnTo>
                  <a:lnTo>
                    <a:pt x="8361400" y="998359"/>
                  </a:lnTo>
                  <a:lnTo>
                    <a:pt x="8367852" y="947559"/>
                  </a:lnTo>
                  <a:lnTo>
                    <a:pt x="8370646" y="947559"/>
                  </a:lnTo>
                  <a:lnTo>
                    <a:pt x="8374469" y="942479"/>
                  </a:lnTo>
                  <a:lnTo>
                    <a:pt x="8377212" y="941209"/>
                  </a:lnTo>
                  <a:lnTo>
                    <a:pt x="8393074" y="939939"/>
                  </a:lnTo>
                  <a:lnTo>
                    <a:pt x="8408683" y="936129"/>
                  </a:lnTo>
                  <a:lnTo>
                    <a:pt x="8449107" y="906919"/>
                  </a:lnTo>
                  <a:lnTo>
                    <a:pt x="8462772" y="873899"/>
                  </a:lnTo>
                  <a:lnTo>
                    <a:pt x="8470798" y="857389"/>
                  </a:lnTo>
                  <a:lnTo>
                    <a:pt x="8483562" y="844689"/>
                  </a:lnTo>
                  <a:lnTo>
                    <a:pt x="8499411" y="835799"/>
                  </a:lnTo>
                  <a:lnTo>
                    <a:pt x="8514918" y="825639"/>
                  </a:lnTo>
                  <a:lnTo>
                    <a:pt x="8526653" y="811669"/>
                  </a:lnTo>
                  <a:lnTo>
                    <a:pt x="8530260" y="805319"/>
                  </a:lnTo>
                  <a:lnTo>
                    <a:pt x="8530653" y="797699"/>
                  </a:lnTo>
                  <a:lnTo>
                    <a:pt x="8530323" y="796429"/>
                  </a:lnTo>
                  <a:lnTo>
                    <a:pt x="8526983" y="783729"/>
                  </a:lnTo>
                  <a:lnTo>
                    <a:pt x="8523961" y="779919"/>
                  </a:lnTo>
                  <a:lnTo>
                    <a:pt x="8522805" y="773569"/>
                  </a:lnTo>
                  <a:lnTo>
                    <a:pt x="8522221" y="767219"/>
                  </a:lnTo>
                  <a:lnTo>
                    <a:pt x="8523326" y="759599"/>
                  </a:lnTo>
                  <a:lnTo>
                    <a:pt x="8525535" y="754519"/>
                  </a:lnTo>
                  <a:lnTo>
                    <a:pt x="8528228" y="746899"/>
                  </a:lnTo>
                  <a:lnTo>
                    <a:pt x="8531136" y="740549"/>
                  </a:lnTo>
                  <a:lnTo>
                    <a:pt x="8533041" y="731659"/>
                  </a:lnTo>
                  <a:lnTo>
                    <a:pt x="8533041" y="715149"/>
                  </a:lnTo>
                  <a:lnTo>
                    <a:pt x="8528063" y="708799"/>
                  </a:lnTo>
                  <a:lnTo>
                    <a:pt x="8518347" y="706259"/>
                  </a:lnTo>
                  <a:lnTo>
                    <a:pt x="8506295" y="706259"/>
                  </a:lnTo>
                  <a:lnTo>
                    <a:pt x="8480146" y="738009"/>
                  </a:lnTo>
                  <a:lnTo>
                    <a:pt x="8475878" y="762139"/>
                  </a:lnTo>
                  <a:lnTo>
                    <a:pt x="8475967" y="769759"/>
                  </a:lnTo>
                  <a:lnTo>
                    <a:pt x="8476132" y="773569"/>
                  </a:lnTo>
                  <a:lnTo>
                    <a:pt x="8476196" y="774839"/>
                  </a:lnTo>
                  <a:lnTo>
                    <a:pt x="8477593" y="782459"/>
                  </a:lnTo>
                  <a:lnTo>
                    <a:pt x="8472741" y="793889"/>
                  </a:lnTo>
                  <a:lnTo>
                    <a:pt x="8461286" y="795159"/>
                  </a:lnTo>
                  <a:lnTo>
                    <a:pt x="8446897" y="795159"/>
                  </a:lnTo>
                  <a:lnTo>
                    <a:pt x="8441512" y="796429"/>
                  </a:lnTo>
                  <a:lnTo>
                    <a:pt x="8441055" y="795159"/>
                  </a:lnTo>
                  <a:lnTo>
                    <a:pt x="8440661" y="793889"/>
                  </a:lnTo>
                  <a:lnTo>
                    <a:pt x="8440306" y="792619"/>
                  </a:lnTo>
                  <a:lnTo>
                    <a:pt x="8438629" y="779919"/>
                  </a:lnTo>
                  <a:lnTo>
                    <a:pt x="8440776" y="767219"/>
                  </a:lnTo>
                  <a:lnTo>
                    <a:pt x="8444789" y="753249"/>
                  </a:lnTo>
                  <a:lnTo>
                    <a:pt x="8448751" y="741819"/>
                  </a:lnTo>
                  <a:lnTo>
                    <a:pt x="8450301" y="736739"/>
                  </a:lnTo>
                  <a:lnTo>
                    <a:pt x="8453006" y="727849"/>
                  </a:lnTo>
                  <a:lnTo>
                    <a:pt x="8457184" y="715149"/>
                  </a:lnTo>
                  <a:lnTo>
                    <a:pt x="8460880" y="701179"/>
                  </a:lnTo>
                  <a:lnTo>
                    <a:pt x="8463712" y="687209"/>
                  </a:lnTo>
                  <a:lnTo>
                    <a:pt x="8464588" y="670699"/>
                  </a:lnTo>
                  <a:lnTo>
                    <a:pt x="8461781" y="654189"/>
                  </a:lnTo>
                  <a:lnTo>
                    <a:pt x="8456612" y="636409"/>
                  </a:lnTo>
                  <a:lnTo>
                    <a:pt x="8450428" y="611009"/>
                  </a:lnTo>
                  <a:lnTo>
                    <a:pt x="8449246" y="605929"/>
                  </a:lnTo>
                  <a:lnTo>
                    <a:pt x="8444255" y="600849"/>
                  </a:lnTo>
                  <a:lnTo>
                    <a:pt x="8437016" y="597039"/>
                  </a:lnTo>
                  <a:lnTo>
                    <a:pt x="8428076" y="597039"/>
                  </a:lnTo>
                  <a:lnTo>
                    <a:pt x="8410041" y="635139"/>
                  </a:lnTo>
                  <a:lnTo>
                    <a:pt x="8411172" y="645299"/>
                  </a:lnTo>
                  <a:lnTo>
                    <a:pt x="8414601" y="656729"/>
                  </a:lnTo>
                  <a:lnTo>
                    <a:pt x="8420227" y="670699"/>
                  </a:lnTo>
                  <a:lnTo>
                    <a:pt x="8420062" y="673239"/>
                  </a:lnTo>
                  <a:lnTo>
                    <a:pt x="8419973" y="674509"/>
                  </a:lnTo>
                  <a:lnTo>
                    <a:pt x="8419897" y="675779"/>
                  </a:lnTo>
                  <a:lnTo>
                    <a:pt x="8417166" y="684669"/>
                  </a:lnTo>
                  <a:lnTo>
                    <a:pt x="8413775" y="692289"/>
                  </a:lnTo>
                  <a:lnTo>
                    <a:pt x="8411477" y="697369"/>
                  </a:lnTo>
                  <a:lnTo>
                    <a:pt x="8408009" y="706259"/>
                  </a:lnTo>
                  <a:lnTo>
                    <a:pt x="8402625" y="716419"/>
                  </a:lnTo>
                  <a:lnTo>
                    <a:pt x="8396402" y="726579"/>
                  </a:lnTo>
                  <a:lnTo>
                    <a:pt x="8390433" y="731659"/>
                  </a:lnTo>
                  <a:lnTo>
                    <a:pt x="8389379" y="731659"/>
                  </a:lnTo>
                  <a:lnTo>
                    <a:pt x="8388858" y="732929"/>
                  </a:lnTo>
                  <a:lnTo>
                    <a:pt x="8382241" y="732929"/>
                  </a:lnTo>
                  <a:lnTo>
                    <a:pt x="8371052" y="729119"/>
                  </a:lnTo>
                  <a:lnTo>
                    <a:pt x="8363356" y="722769"/>
                  </a:lnTo>
                  <a:lnTo>
                    <a:pt x="8359597" y="717689"/>
                  </a:lnTo>
                  <a:lnTo>
                    <a:pt x="8359127" y="717689"/>
                  </a:lnTo>
                  <a:lnTo>
                    <a:pt x="8359064" y="716419"/>
                  </a:lnTo>
                  <a:lnTo>
                    <a:pt x="8357578" y="701179"/>
                  </a:lnTo>
                  <a:lnTo>
                    <a:pt x="8357654" y="678319"/>
                  </a:lnTo>
                  <a:lnTo>
                    <a:pt x="8357781" y="675779"/>
                  </a:lnTo>
                  <a:lnTo>
                    <a:pt x="8357895" y="673239"/>
                  </a:lnTo>
                  <a:lnTo>
                    <a:pt x="8358022" y="670699"/>
                  </a:lnTo>
                  <a:lnTo>
                    <a:pt x="8358149" y="668159"/>
                  </a:lnTo>
                  <a:lnTo>
                    <a:pt x="8359749" y="656729"/>
                  </a:lnTo>
                  <a:lnTo>
                    <a:pt x="8361489" y="652919"/>
                  </a:lnTo>
                  <a:lnTo>
                    <a:pt x="8362074" y="651649"/>
                  </a:lnTo>
                  <a:lnTo>
                    <a:pt x="8364385" y="646569"/>
                  </a:lnTo>
                  <a:lnTo>
                    <a:pt x="8379409" y="602119"/>
                  </a:lnTo>
                  <a:lnTo>
                    <a:pt x="8378685" y="590689"/>
                  </a:lnTo>
                  <a:lnTo>
                    <a:pt x="8373034" y="580529"/>
                  </a:lnTo>
                  <a:lnTo>
                    <a:pt x="8372335" y="580529"/>
                  </a:lnTo>
                  <a:lnTo>
                    <a:pt x="8371599" y="579259"/>
                  </a:lnTo>
                  <a:lnTo>
                    <a:pt x="8369401" y="577989"/>
                  </a:lnTo>
                  <a:lnTo>
                    <a:pt x="8367890" y="576719"/>
                  </a:lnTo>
                  <a:lnTo>
                    <a:pt x="8366087" y="575449"/>
                  </a:lnTo>
                  <a:lnTo>
                    <a:pt x="8350428" y="574179"/>
                  </a:lnTo>
                  <a:lnTo>
                    <a:pt x="8338706" y="584339"/>
                  </a:lnTo>
                  <a:lnTo>
                    <a:pt x="8330082" y="599579"/>
                  </a:lnTo>
                  <a:lnTo>
                    <a:pt x="8323745" y="614819"/>
                  </a:lnTo>
                  <a:lnTo>
                    <a:pt x="8318576" y="623709"/>
                  </a:lnTo>
                  <a:lnTo>
                    <a:pt x="8306473" y="651649"/>
                  </a:lnTo>
                  <a:lnTo>
                    <a:pt x="8306346" y="654189"/>
                  </a:lnTo>
                  <a:lnTo>
                    <a:pt x="8306219" y="656729"/>
                  </a:lnTo>
                  <a:lnTo>
                    <a:pt x="8306105" y="661809"/>
                  </a:lnTo>
                  <a:lnTo>
                    <a:pt x="8307108" y="678319"/>
                  </a:lnTo>
                  <a:lnTo>
                    <a:pt x="8308086" y="692289"/>
                  </a:lnTo>
                  <a:lnTo>
                    <a:pt x="8308073" y="701179"/>
                  </a:lnTo>
                  <a:lnTo>
                    <a:pt x="8307921" y="706259"/>
                  </a:lnTo>
                  <a:lnTo>
                    <a:pt x="8307806" y="710069"/>
                  </a:lnTo>
                  <a:lnTo>
                    <a:pt x="8305228" y="712609"/>
                  </a:lnTo>
                  <a:lnTo>
                    <a:pt x="8303209" y="713879"/>
                  </a:lnTo>
                  <a:lnTo>
                    <a:pt x="8301025" y="715149"/>
                  </a:lnTo>
                  <a:lnTo>
                    <a:pt x="8300199" y="716419"/>
                  </a:lnTo>
                  <a:lnTo>
                    <a:pt x="8300034" y="716419"/>
                  </a:lnTo>
                  <a:lnTo>
                    <a:pt x="8297316" y="717689"/>
                  </a:lnTo>
                  <a:lnTo>
                    <a:pt x="8295208" y="716419"/>
                  </a:lnTo>
                  <a:lnTo>
                    <a:pt x="8276323" y="673239"/>
                  </a:lnTo>
                  <a:lnTo>
                    <a:pt x="8275218" y="668159"/>
                  </a:lnTo>
                  <a:lnTo>
                    <a:pt x="8282216" y="656729"/>
                  </a:lnTo>
                  <a:lnTo>
                    <a:pt x="8289950" y="646569"/>
                  </a:lnTo>
                  <a:lnTo>
                    <a:pt x="8297215" y="636409"/>
                  </a:lnTo>
                  <a:lnTo>
                    <a:pt x="8302803" y="624979"/>
                  </a:lnTo>
                  <a:lnTo>
                    <a:pt x="8305470" y="616089"/>
                  </a:lnTo>
                  <a:lnTo>
                    <a:pt x="8307121" y="605929"/>
                  </a:lnTo>
                  <a:lnTo>
                    <a:pt x="8306994" y="602119"/>
                  </a:lnTo>
                  <a:lnTo>
                    <a:pt x="8306917" y="599579"/>
                  </a:lnTo>
                  <a:lnTo>
                    <a:pt x="8306790" y="595769"/>
                  </a:lnTo>
                  <a:lnTo>
                    <a:pt x="8303565" y="585609"/>
                  </a:lnTo>
                  <a:lnTo>
                    <a:pt x="8302295" y="584339"/>
                  </a:lnTo>
                  <a:lnTo>
                    <a:pt x="8300733" y="581799"/>
                  </a:lnTo>
                  <a:lnTo>
                    <a:pt x="8296453" y="579259"/>
                  </a:lnTo>
                  <a:lnTo>
                    <a:pt x="8293786" y="577989"/>
                  </a:lnTo>
                  <a:lnTo>
                    <a:pt x="8283384" y="576719"/>
                  </a:lnTo>
                  <a:lnTo>
                    <a:pt x="8277072" y="580529"/>
                  </a:lnTo>
                  <a:lnTo>
                    <a:pt x="8272932" y="585609"/>
                  </a:lnTo>
                  <a:lnTo>
                    <a:pt x="8267903" y="594499"/>
                  </a:lnTo>
                  <a:lnTo>
                    <a:pt x="8263915" y="603389"/>
                  </a:lnTo>
                  <a:lnTo>
                    <a:pt x="8260054" y="612279"/>
                  </a:lnTo>
                  <a:lnTo>
                    <a:pt x="8255406" y="621169"/>
                  </a:lnTo>
                  <a:lnTo>
                    <a:pt x="8245348" y="635139"/>
                  </a:lnTo>
                  <a:lnTo>
                    <a:pt x="8235569" y="649109"/>
                  </a:lnTo>
                  <a:lnTo>
                    <a:pt x="8229206" y="664349"/>
                  </a:lnTo>
                  <a:lnTo>
                    <a:pt x="8229244" y="668159"/>
                  </a:lnTo>
                  <a:lnTo>
                    <a:pt x="8229371" y="680859"/>
                  </a:lnTo>
                  <a:lnTo>
                    <a:pt x="8230502" y="692289"/>
                  </a:lnTo>
                  <a:lnTo>
                    <a:pt x="8231543" y="706259"/>
                  </a:lnTo>
                  <a:lnTo>
                    <a:pt x="8231441" y="713879"/>
                  </a:lnTo>
                  <a:lnTo>
                    <a:pt x="8231327" y="717689"/>
                  </a:lnTo>
                  <a:lnTo>
                    <a:pt x="8231213" y="721499"/>
                  </a:lnTo>
                  <a:lnTo>
                    <a:pt x="8231162" y="722769"/>
                  </a:lnTo>
                  <a:lnTo>
                    <a:pt x="8227428" y="731659"/>
                  </a:lnTo>
                  <a:lnTo>
                    <a:pt x="8225879" y="732929"/>
                  </a:lnTo>
                  <a:lnTo>
                    <a:pt x="8224406" y="732929"/>
                  </a:lnTo>
                  <a:lnTo>
                    <a:pt x="8219770" y="735469"/>
                  </a:lnTo>
                  <a:lnTo>
                    <a:pt x="8216925" y="736739"/>
                  </a:lnTo>
                  <a:lnTo>
                    <a:pt x="8214347" y="735469"/>
                  </a:lnTo>
                  <a:lnTo>
                    <a:pt x="8208175" y="732929"/>
                  </a:lnTo>
                  <a:lnTo>
                    <a:pt x="8202701" y="726579"/>
                  </a:lnTo>
                  <a:lnTo>
                    <a:pt x="8197443" y="717689"/>
                  </a:lnTo>
                  <a:lnTo>
                    <a:pt x="8191944" y="706259"/>
                  </a:lnTo>
                  <a:lnTo>
                    <a:pt x="8192059" y="701179"/>
                  </a:lnTo>
                  <a:lnTo>
                    <a:pt x="8192148" y="697369"/>
                  </a:lnTo>
                  <a:lnTo>
                    <a:pt x="8192275" y="692289"/>
                  </a:lnTo>
                  <a:lnTo>
                    <a:pt x="8200745" y="674509"/>
                  </a:lnTo>
                  <a:lnTo>
                    <a:pt x="8210639" y="655459"/>
                  </a:lnTo>
                  <a:lnTo>
                    <a:pt x="8215211" y="636409"/>
                  </a:lnTo>
                  <a:lnTo>
                    <a:pt x="8214957" y="631329"/>
                  </a:lnTo>
                  <a:lnTo>
                    <a:pt x="8214893" y="630059"/>
                  </a:lnTo>
                  <a:lnTo>
                    <a:pt x="8213712" y="622439"/>
                  </a:lnTo>
                  <a:lnTo>
                    <a:pt x="8210829" y="616089"/>
                  </a:lnTo>
                  <a:lnTo>
                    <a:pt x="8205444" y="611009"/>
                  </a:lnTo>
                  <a:lnTo>
                    <a:pt x="8202193" y="609739"/>
                  </a:lnTo>
                  <a:lnTo>
                    <a:pt x="8199082" y="609739"/>
                  </a:lnTo>
                  <a:lnTo>
                    <a:pt x="8188985" y="613549"/>
                  </a:lnTo>
                  <a:lnTo>
                    <a:pt x="8182813" y="621169"/>
                  </a:lnTo>
                  <a:lnTo>
                    <a:pt x="8178597" y="626249"/>
                  </a:lnTo>
                  <a:lnTo>
                    <a:pt x="8158861" y="661809"/>
                  </a:lnTo>
                  <a:lnTo>
                    <a:pt x="8146123" y="698639"/>
                  </a:lnTo>
                  <a:lnTo>
                    <a:pt x="8141271" y="732929"/>
                  </a:lnTo>
                  <a:lnTo>
                    <a:pt x="8142897" y="741819"/>
                  </a:lnTo>
                  <a:lnTo>
                    <a:pt x="8146453" y="750709"/>
                  </a:lnTo>
                  <a:lnTo>
                    <a:pt x="8152219" y="758329"/>
                  </a:lnTo>
                  <a:lnTo>
                    <a:pt x="8157921" y="764679"/>
                  </a:lnTo>
                  <a:lnTo>
                    <a:pt x="8163788" y="769759"/>
                  </a:lnTo>
                  <a:lnTo>
                    <a:pt x="8169415" y="774839"/>
                  </a:lnTo>
                  <a:lnTo>
                    <a:pt x="8186572" y="809129"/>
                  </a:lnTo>
                  <a:lnTo>
                    <a:pt x="8192986" y="862469"/>
                  </a:lnTo>
                  <a:lnTo>
                    <a:pt x="8198459" y="887869"/>
                  </a:lnTo>
                  <a:lnTo>
                    <a:pt x="8211528" y="909459"/>
                  </a:lnTo>
                  <a:lnTo>
                    <a:pt x="8215541" y="913269"/>
                  </a:lnTo>
                  <a:lnTo>
                    <a:pt x="8217395" y="919619"/>
                  </a:lnTo>
                  <a:lnTo>
                    <a:pt x="8214588" y="931049"/>
                  </a:lnTo>
                  <a:lnTo>
                    <a:pt x="8213649" y="938669"/>
                  </a:lnTo>
                  <a:lnTo>
                    <a:pt x="8214195" y="942479"/>
                  </a:lnTo>
                  <a:lnTo>
                    <a:pt x="8212823" y="956449"/>
                  </a:lnTo>
                  <a:lnTo>
                    <a:pt x="8208404" y="992009"/>
                  </a:lnTo>
                  <a:lnTo>
                    <a:pt x="8201533" y="1040269"/>
                  </a:lnTo>
                  <a:lnTo>
                    <a:pt x="8192795" y="1098689"/>
                  </a:lnTo>
                  <a:lnTo>
                    <a:pt x="8184362" y="1150035"/>
                  </a:lnTo>
                  <a:lnTo>
                    <a:pt x="8183994" y="1150035"/>
                  </a:lnTo>
                  <a:lnTo>
                    <a:pt x="8183359" y="1144917"/>
                  </a:lnTo>
                  <a:lnTo>
                    <a:pt x="8183029" y="1142339"/>
                  </a:lnTo>
                  <a:lnTo>
                    <a:pt x="8182648" y="1139799"/>
                  </a:lnTo>
                  <a:lnTo>
                    <a:pt x="8182559" y="1138529"/>
                  </a:lnTo>
                  <a:lnTo>
                    <a:pt x="8184972" y="1129842"/>
                  </a:lnTo>
                  <a:lnTo>
                    <a:pt x="8185086" y="1129423"/>
                  </a:lnTo>
                  <a:lnTo>
                    <a:pt x="8185175" y="1129106"/>
                  </a:lnTo>
                  <a:lnTo>
                    <a:pt x="8185239" y="1128852"/>
                  </a:lnTo>
                  <a:lnTo>
                    <a:pt x="8185353" y="1128433"/>
                  </a:lnTo>
                  <a:lnTo>
                    <a:pt x="8188541" y="1119771"/>
                  </a:lnTo>
                  <a:lnTo>
                    <a:pt x="8188668" y="1116939"/>
                  </a:lnTo>
                  <a:lnTo>
                    <a:pt x="8188719" y="1108049"/>
                  </a:lnTo>
                  <a:lnTo>
                    <a:pt x="8185417" y="1119314"/>
                  </a:lnTo>
                  <a:lnTo>
                    <a:pt x="8185366" y="1119492"/>
                  </a:lnTo>
                  <a:lnTo>
                    <a:pt x="8185188" y="1119492"/>
                  </a:lnTo>
                  <a:lnTo>
                    <a:pt x="8180324" y="1128433"/>
                  </a:lnTo>
                  <a:lnTo>
                    <a:pt x="8174914" y="1135989"/>
                  </a:lnTo>
                  <a:lnTo>
                    <a:pt x="8173898" y="1137373"/>
                  </a:lnTo>
                  <a:lnTo>
                    <a:pt x="8166214" y="1144917"/>
                  </a:lnTo>
                  <a:lnTo>
                    <a:pt x="8166011" y="1144917"/>
                  </a:lnTo>
                  <a:lnTo>
                    <a:pt x="8158048" y="1111859"/>
                  </a:lnTo>
                  <a:lnTo>
                    <a:pt x="8157959" y="1106779"/>
                  </a:lnTo>
                  <a:lnTo>
                    <a:pt x="8155165" y="1094079"/>
                  </a:lnTo>
                  <a:lnTo>
                    <a:pt x="8151838" y="1106779"/>
                  </a:lnTo>
                  <a:lnTo>
                    <a:pt x="8151749" y="1108049"/>
                  </a:lnTo>
                  <a:lnTo>
                    <a:pt x="8151660" y="1109319"/>
                  </a:lnTo>
                  <a:lnTo>
                    <a:pt x="8151571" y="1110589"/>
                  </a:lnTo>
                  <a:lnTo>
                    <a:pt x="8151482" y="1111859"/>
                  </a:lnTo>
                  <a:lnTo>
                    <a:pt x="8151393" y="1113129"/>
                  </a:lnTo>
                  <a:lnTo>
                    <a:pt x="8151292" y="1114399"/>
                  </a:lnTo>
                  <a:lnTo>
                    <a:pt x="8151203" y="1115669"/>
                  </a:lnTo>
                  <a:lnTo>
                    <a:pt x="8151114" y="1116939"/>
                  </a:lnTo>
                  <a:lnTo>
                    <a:pt x="8151025" y="1118209"/>
                  </a:lnTo>
                  <a:lnTo>
                    <a:pt x="8150974" y="1119314"/>
                  </a:lnTo>
                  <a:lnTo>
                    <a:pt x="8150847" y="1120775"/>
                  </a:lnTo>
                  <a:lnTo>
                    <a:pt x="8149437" y="1132179"/>
                  </a:lnTo>
                  <a:lnTo>
                    <a:pt x="8149310" y="1133449"/>
                  </a:lnTo>
                  <a:lnTo>
                    <a:pt x="8143786" y="1146149"/>
                  </a:lnTo>
                  <a:lnTo>
                    <a:pt x="8142008" y="1146149"/>
                  </a:lnTo>
                  <a:lnTo>
                    <a:pt x="8139900" y="1147584"/>
                  </a:lnTo>
                  <a:lnTo>
                    <a:pt x="8136242" y="1147584"/>
                  </a:lnTo>
                  <a:lnTo>
                    <a:pt x="8134566" y="1148842"/>
                  </a:lnTo>
                  <a:lnTo>
                    <a:pt x="8132178" y="1148842"/>
                  </a:lnTo>
                  <a:lnTo>
                    <a:pt x="8132064" y="1147584"/>
                  </a:lnTo>
                  <a:lnTo>
                    <a:pt x="8131924" y="1147584"/>
                  </a:lnTo>
                  <a:lnTo>
                    <a:pt x="8129194" y="1143609"/>
                  </a:lnTo>
                  <a:lnTo>
                    <a:pt x="8129130" y="1142339"/>
                  </a:lnTo>
                  <a:lnTo>
                    <a:pt x="8129079" y="1141107"/>
                  </a:lnTo>
                  <a:lnTo>
                    <a:pt x="8128965" y="1139520"/>
                  </a:lnTo>
                  <a:lnTo>
                    <a:pt x="8128927" y="1138529"/>
                  </a:lnTo>
                  <a:lnTo>
                    <a:pt x="8128825" y="1137373"/>
                  </a:lnTo>
                  <a:lnTo>
                    <a:pt x="8128698" y="1134719"/>
                  </a:lnTo>
                  <a:lnTo>
                    <a:pt x="8128584" y="1132763"/>
                  </a:lnTo>
                  <a:lnTo>
                    <a:pt x="8128546" y="1132179"/>
                  </a:lnTo>
                  <a:lnTo>
                    <a:pt x="8126489" y="1129792"/>
                  </a:lnTo>
                  <a:lnTo>
                    <a:pt x="8126489" y="1142339"/>
                  </a:lnTo>
                  <a:lnTo>
                    <a:pt x="8125917" y="1142339"/>
                  </a:lnTo>
                  <a:lnTo>
                    <a:pt x="8125815" y="1141107"/>
                  </a:lnTo>
                  <a:lnTo>
                    <a:pt x="8126489" y="1142339"/>
                  </a:lnTo>
                  <a:lnTo>
                    <a:pt x="8126489" y="1129792"/>
                  </a:lnTo>
                  <a:lnTo>
                    <a:pt x="8125333" y="1128433"/>
                  </a:lnTo>
                  <a:lnTo>
                    <a:pt x="8125422" y="1142339"/>
                  </a:lnTo>
                  <a:lnTo>
                    <a:pt x="8125574" y="1142339"/>
                  </a:lnTo>
                  <a:lnTo>
                    <a:pt x="8125536" y="1144917"/>
                  </a:lnTo>
                  <a:lnTo>
                    <a:pt x="8120723" y="1148842"/>
                  </a:lnTo>
                  <a:lnTo>
                    <a:pt x="8112493" y="1148842"/>
                  </a:lnTo>
                  <a:lnTo>
                    <a:pt x="8109547" y="1133449"/>
                  </a:lnTo>
                  <a:lnTo>
                    <a:pt x="8109445" y="1132941"/>
                  </a:lnTo>
                  <a:lnTo>
                    <a:pt x="8109382" y="1131163"/>
                  </a:lnTo>
                  <a:lnTo>
                    <a:pt x="8111096" y="1116939"/>
                  </a:lnTo>
                  <a:lnTo>
                    <a:pt x="8111172" y="1115669"/>
                  </a:lnTo>
                  <a:lnTo>
                    <a:pt x="8114144" y="1100429"/>
                  </a:lnTo>
                  <a:lnTo>
                    <a:pt x="8114144" y="1083919"/>
                  </a:lnTo>
                  <a:lnTo>
                    <a:pt x="8111249" y="1095349"/>
                  </a:lnTo>
                  <a:lnTo>
                    <a:pt x="8107718" y="1108049"/>
                  </a:lnTo>
                  <a:lnTo>
                    <a:pt x="8103133" y="1119314"/>
                  </a:lnTo>
                  <a:lnTo>
                    <a:pt x="8103070" y="1119492"/>
                  </a:lnTo>
                  <a:lnTo>
                    <a:pt x="8102841" y="1119492"/>
                  </a:lnTo>
                  <a:lnTo>
                    <a:pt x="8096224" y="1130858"/>
                  </a:lnTo>
                  <a:lnTo>
                    <a:pt x="8095932" y="1129842"/>
                  </a:lnTo>
                  <a:lnTo>
                    <a:pt x="8095882" y="1129652"/>
                  </a:lnTo>
                  <a:lnTo>
                    <a:pt x="8093354" y="1125982"/>
                  </a:lnTo>
                  <a:lnTo>
                    <a:pt x="8093265" y="1125842"/>
                  </a:lnTo>
                  <a:lnTo>
                    <a:pt x="8091017" y="1120775"/>
                  </a:lnTo>
                  <a:lnTo>
                    <a:pt x="8088058" y="1116939"/>
                  </a:lnTo>
                  <a:lnTo>
                    <a:pt x="8084756" y="1124559"/>
                  </a:lnTo>
                  <a:lnTo>
                    <a:pt x="8084718" y="1125842"/>
                  </a:lnTo>
                  <a:lnTo>
                    <a:pt x="8084591" y="1127099"/>
                  </a:lnTo>
                  <a:lnTo>
                    <a:pt x="8084502" y="1128433"/>
                  </a:lnTo>
                  <a:lnTo>
                    <a:pt x="8084388" y="1129652"/>
                  </a:lnTo>
                  <a:lnTo>
                    <a:pt x="8084274" y="1131163"/>
                  </a:lnTo>
                  <a:lnTo>
                    <a:pt x="8084198" y="1132179"/>
                  </a:lnTo>
                  <a:lnTo>
                    <a:pt x="8084109" y="1133449"/>
                  </a:lnTo>
                  <a:lnTo>
                    <a:pt x="8083956" y="1134719"/>
                  </a:lnTo>
                  <a:lnTo>
                    <a:pt x="8083690" y="1137373"/>
                  </a:lnTo>
                  <a:lnTo>
                    <a:pt x="8083575" y="1137958"/>
                  </a:lnTo>
                  <a:lnTo>
                    <a:pt x="8083474" y="1138529"/>
                  </a:lnTo>
                  <a:lnTo>
                    <a:pt x="8083347" y="1139520"/>
                  </a:lnTo>
                  <a:lnTo>
                    <a:pt x="8083182" y="1141107"/>
                  </a:lnTo>
                  <a:lnTo>
                    <a:pt x="8082991" y="1141107"/>
                  </a:lnTo>
                  <a:lnTo>
                    <a:pt x="8078851" y="1148842"/>
                  </a:lnTo>
                  <a:lnTo>
                    <a:pt x="8078698" y="1148842"/>
                  </a:lnTo>
                  <a:lnTo>
                    <a:pt x="8077035" y="1149908"/>
                  </a:lnTo>
                  <a:lnTo>
                    <a:pt x="8075142" y="1148842"/>
                  </a:lnTo>
                  <a:lnTo>
                    <a:pt x="8074622" y="1148842"/>
                  </a:lnTo>
                  <a:lnTo>
                    <a:pt x="8072387" y="1150035"/>
                  </a:lnTo>
                  <a:lnTo>
                    <a:pt x="8071929" y="1150035"/>
                  </a:lnTo>
                  <a:lnTo>
                    <a:pt x="8071078" y="1148842"/>
                  </a:lnTo>
                  <a:lnTo>
                    <a:pt x="8065643" y="1148842"/>
                  </a:lnTo>
                  <a:lnTo>
                    <a:pt x="8065643" y="1141107"/>
                  </a:lnTo>
                  <a:lnTo>
                    <a:pt x="8065224" y="1141107"/>
                  </a:lnTo>
                  <a:lnTo>
                    <a:pt x="8062417" y="1143203"/>
                  </a:lnTo>
                  <a:lnTo>
                    <a:pt x="8062417" y="1151432"/>
                  </a:lnTo>
                  <a:lnTo>
                    <a:pt x="8062303" y="1151153"/>
                  </a:lnTo>
                  <a:lnTo>
                    <a:pt x="8062239" y="1150378"/>
                  </a:lnTo>
                  <a:lnTo>
                    <a:pt x="8062201" y="1150035"/>
                  </a:lnTo>
                  <a:lnTo>
                    <a:pt x="8062379" y="1151229"/>
                  </a:lnTo>
                  <a:lnTo>
                    <a:pt x="8062417" y="1151432"/>
                  </a:lnTo>
                  <a:lnTo>
                    <a:pt x="8062417" y="1143203"/>
                  </a:lnTo>
                  <a:lnTo>
                    <a:pt x="8058442" y="1146149"/>
                  </a:lnTo>
                  <a:lnTo>
                    <a:pt x="8059090" y="1147584"/>
                  </a:lnTo>
                  <a:lnTo>
                    <a:pt x="8060220" y="1148842"/>
                  </a:lnTo>
                  <a:lnTo>
                    <a:pt x="8060677" y="1149337"/>
                  </a:lnTo>
                  <a:lnTo>
                    <a:pt x="8060360" y="1148842"/>
                  </a:lnTo>
                  <a:lnTo>
                    <a:pt x="8061376" y="1150035"/>
                  </a:lnTo>
                  <a:lnTo>
                    <a:pt x="8061503" y="1150226"/>
                  </a:lnTo>
                  <a:lnTo>
                    <a:pt x="8061312" y="1150035"/>
                  </a:lnTo>
                  <a:lnTo>
                    <a:pt x="8060220" y="1148842"/>
                  </a:lnTo>
                  <a:lnTo>
                    <a:pt x="8059725" y="1148842"/>
                  </a:lnTo>
                  <a:lnTo>
                    <a:pt x="8059039" y="1147584"/>
                  </a:lnTo>
                  <a:lnTo>
                    <a:pt x="8058442" y="1146149"/>
                  </a:lnTo>
                  <a:lnTo>
                    <a:pt x="8054708" y="1137513"/>
                  </a:lnTo>
                  <a:lnTo>
                    <a:pt x="8054759" y="1134719"/>
                  </a:lnTo>
                  <a:lnTo>
                    <a:pt x="8054873" y="1132941"/>
                  </a:lnTo>
                  <a:lnTo>
                    <a:pt x="8055000" y="1131163"/>
                  </a:lnTo>
                  <a:lnTo>
                    <a:pt x="8055115" y="1129423"/>
                  </a:lnTo>
                  <a:lnTo>
                    <a:pt x="8055242" y="1127937"/>
                  </a:lnTo>
                  <a:lnTo>
                    <a:pt x="8055369" y="1126299"/>
                  </a:lnTo>
                  <a:lnTo>
                    <a:pt x="8055470" y="1124559"/>
                  </a:lnTo>
                  <a:lnTo>
                    <a:pt x="8055534" y="1123289"/>
                  </a:lnTo>
                  <a:lnTo>
                    <a:pt x="8058150" y="1106779"/>
                  </a:lnTo>
                  <a:lnTo>
                    <a:pt x="8058086" y="1092809"/>
                  </a:lnTo>
                  <a:lnTo>
                    <a:pt x="8052067" y="1106779"/>
                  </a:lnTo>
                  <a:lnTo>
                    <a:pt x="8049044" y="1122019"/>
                  </a:lnTo>
                  <a:lnTo>
                    <a:pt x="8046352" y="1135989"/>
                  </a:lnTo>
                  <a:lnTo>
                    <a:pt x="8046072" y="1137373"/>
                  </a:lnTo>
                  <a:lnTo>
                    <a:pt x="8041195" y="1150378"/>
                  </a:lnTo>
                  <a:lnTo>
                    <a:pt x="8040700" y="1151432"/>
                  </a:lnTo>
                  <a:lnTo>
                    <a:pt x="8040357" y="1150378"/>
                  </a:lnTo>
                  <a:lnTo>
                    <a:pt x="8037208" y="1142339"/>
                  </a:lnTo>
                  <a:lnTo>
                    <a:pt x="8037119" y="1141666"/>
                  </a:lnTo>
                  <a:lnTo>
                    <a:pt x="8037042" y="1141107"/>
                  </a:lnTo>
                  <a:lnTo>
                    <a:pt x="8036928" y="1139799"/>
                  </a:lnTo>
                  <a:lnTo>
                    <a:pt x="8036801" y="1138529"/>
                  </a:lnTo>
                  <a:lnTo>
                    <a:pt x="8036687" y="1135989"/>
                  </a:lnTo>
                  <a:lnTo>
                    <a:pt x="8036598" y="1134719"/>
                  </a:lnTo>
                  <a:lnTo>
                    <a:pt x="8036509" y="1133449"/>
                  </a:lnTo>
                  <a:lnTo>
                    <a:pt x="8036407" y="1132179"/>
                  </a:lnTo>
                  <a:lnTo>
                    <a:pt x="8036344" y="1131163"/>
                  </a:lnTo>
                  <a:lnTo>
                    <a:pt x="8036230" y="1129652"/>
                  </a:lnTo>
                  <a:lnTo>
                    <a:pt x="8036128" y="1128433"/>
                  </a:lnTo>
                  <a:lnTo>
                    <a:pt x="8036065" y="1127099"/>
                  </a:lnTo>
                  <a:lnTo>
                    <a:pt x="8035963" y="1125677"/>
                  </a:lnTo>
                  <a:lnTo>
                    <a:pt x="8035899" y="1124559"/>
                  </a:lnTo>
                  <a:lnTo>
                    <a:pt x="8035811" y="1123289"/>
                  </a:lnTo>
                  <a:lnTo>
                    <a:pt x="8035696" y="1122019"/>
                  </a:lnTo>
                  <a:lnTo>
                    <a:pt x="8035607" y="1120775"/>
                  </a:lnTo>
                  <a:lnTo>
                    <a:pt x="8035569" y="1120457"/>
                  </a:lnTo>
                  <a:lnTo>
                    <a:pt x="8035442" y="1119492"/>
                  </a:lnTo>
                  <a:lnTo>
                    <a:pt x="8032420" y="1109319"/>
                  </a:lnTo>
                  <a:lnTo>
                    <a:pt x="8031124" y="1114399"/>
                  </a:lnTo>
                  <a:lnTo>
                    <a:pt x="8031023" y="1115669"/>
                  </a:lnTo>
                  <a:lnTo>
                    <a:pt x="8030908" y="1116939"/>
                  </a:lnTo>
                  <a:lnTo>
                    <a:pt x="8030807" y="1118209"/>
                  </a:lnTo>
                  <a:lnTo>
                    <a:pt x="8030692" y="1127099"/>
                  </a:lnTo>
                  <a:lnTo>
                    <a:pt x="8024622" y="1122019"/>
                  </a:lnTo>
                  <a:lnTo>
                    <a:pt x="8021980" y="1116939"/>
                  </a:lnTo>
                  <a:lnTo>
                    <a:pt x="8019478" y="1111859"/>
                  </a:lnTo>
                  <a:lnTo>
                    <a:pt x="8013801" y="1109319"/>
                  </a:lnTo>
                  <a:lnTo>
                    <a:pt x="8020202" y="1132179"/>
                  </a:lnTo>
                  <a:lnTo>
                    <a:pt x="8021853" y="1143609"/>
                  </a:lnTo>
                  <a:lnTo>
                    <a:pt x="8021815" y="1148842"/>
                  </a:lnTo>
                  <a:lnTo>
                    <a:pt x="8021701" y="1150378"/>
                  </a:lnTo>
                  <a:lnTo>
                    <a:pt x="8021587" y="1152182"/>
                  </a:lnTo>
                  <a:lnTo>
                    <a:pt x="8021485" y="1153769"/>
                  </a:lnTo>
                  <a:lnTo>
                    <a:pt x="8021371" y="1155928"/>
                  </a:lnTo>
                  <a:lnTo>
                    <a:pt x="8021256" y="1157693"/>
                  </a:lnTo>
                  <a:lnTo>
                    <a:pt x="8021180" y="1158849"/>
                  </a:lnTo>
                  <a:lnTo>
                    <a:pt x="8020482" y="1158849"/>
                  </a:lnTo>
                  <a:lnTo>
                    <a:pt x="8019174" y="1160119"/>
                  </a:lnTo>
                  <a:lnTo>
                    <a:pt x="8013408" y="1160119"/>
                  </a:lnTo>
                  <a:lnTo>
                    <a:pt x="8011757" y="1161389"/>
                  </a:lnTo>
                  <a:lnTo>
                    <a:pt x="8011388" y="1161389"/>
                  </a:lnTo>
                  <a:lnTo>
                    <a:pt x="8013344" y="1157693"/>
                  </a:lnTo>
                  <a:lnTo>
                    <a:pt x="8013611" y="1157693"/>
                  </a:lnTo>
                  <a:lnTo>
                    <a:pt x="8005915" y="1153769"/>
                  </a:lnTo>
                  <a:lnTo>
                    <a:pt x="8005915" y="1150035"/>
                  </a:lnTo>
                  <a:lnTo>
                    <a:pt x="8005597" y="1150035"/>
                  </a:lnTo>
                  <a:lnTo>
                    <a:pt x="8002130" y="1153769"/>
                  </a:lnTo>
                  <a:lnTo>
                    <a:pt x="8009585" y="1161389"/>
                  </a:lnTo>
                  <a:lnTo>
                    <a:pt x="8003426" y="1162659"/>
                  </a:lnTo>
                  <a:lnTo>
                    <a:pt x="8001406" y="1162659"/>
                  </a:lnTo>
                  <a:lnTo>
                    <a:pt x="7999984" y="1163929"/>
                  </a:lnTo>
                  <a:lnTo>
                    <a:pt x="7997850" y="1163929"/>
                  </a:lnTo>
                  <a:lnTo>
                    <a:pt x="7997253" y="1162659"/>
                  </a:lnTo>
                  <a:lnTo>
                    <a:pt x="7996072" y="1163929"/>
                  </a:lnTo>
                  <a:lnTo>
                    <a:pt x="7994777" y="1165199"/>
                  </a:lnTo>
                  <a:lnTo>
                    <a:pt x="7994650" y="1157693"/>
                  </a:lnTo>
                  <a:lnTo>
                    <a:pt x="7994294" y="1156309"/>
                  </a:lnTo>
                  <a:lnTo>
                    <a:pt x="7992402" y="1156309"/>
                  </a:lnTo>
                  <a:lnTo>
                    <a:pt x="7991678" y="1157592"/>
                  </a:lnTo>
                  <a:lnTo>
                    <a:pt x="7983550" y="1153769"/>
                  </a:lnTo>
                  <a:lnTo>
                    <a:pt x="7976883" y="1147584"/>
                  </a:lnTo>
                  <a:lnTo>
                    <a:pt x="7970329" y="1141107"/>
                  </a:lnTo>
                  <a:lnTo>
                    <a:pt x="7964881" y="1134719"/>
                  </a:lnTo>
                  <a:lnTo>
                    <a:pt x="7968170" y="1143609"/>
                  </a:lnTo>
                  <a:lnTo>
                    <a:pt x="7971434" y="1150378"/>
                  </a:lnTo>
                  <a:lnTo>
                    <a:pt x="7971917" y="1151432"/>
                  </a:lnTo>
                  <a:lnTo>
                    <a:pt x="7974749" y="1160119"/>
                  </a:lnTo>
                  <a:lnTo>
                    <a:pt x="7975917" y="1167739"/>
                  </a:lnTo>
                  <a:lnTo>
                    <a:pt x="7975079" y="1167739"/>
                  </a:lnTo>
                  <a:lnTo>
                    <a:pt x="7966900" y="1169009"/>
                  </a:lnTo>
                  <a:lnTo>
                    <a:pt x="7958671" y="1151432"/>
                  </a:lnTo>
                  <a:lnTo>
                    <a:pt x="7958556" y="1150035"/>
                  </a:lnTo>
                  <a:lnTo>
                    <a:pt x="7958442" y="1147584"/>
                  </a:lnTo>
                  <a:lnTo>
                    <a:pt x="7958404" y="1143609"/>
                  </a:lnTo>
                  <a:lnTo>
                    <a:pt x="7959496" y="1138758"/>
                  </a:lnTo>
                  <a:lnTo>
                    <a:pt x="7959547" y="1138529"/>
                  </a:lnTo>
                  <a:lnTo>
                    <a:pt x="7955039" y="1132179"/>
                  </a:lnTo>
                  <a:lnTo>
                    <a:pt x="7950860" y="1125982"/>
                  </a:lnTo>
                  <a:lnTo>
                    <a:pt x="7950898" y="1126299"/>
                  </a:lnTo>
                  <a:lnTo>
                    <a:pt x="7951495" y="1128433"/>
                  </a:lnTo>
                  <a:lnTo>
                    <a:pt x="7951622" y="1128852"/>
                  </a:lnTo>
                  <a:lnTo>
                    <a:pt x="7951686" y="1129106"/>
                  </a:lnTo>
                  <a:lnTo>
                    <a:pt x="7951775" y="1129423"/>
                  </a:lnTo>
                  <a:lnTo>
                    <a:pt x="7951838" y="1129652"/>
                  </a:lnTo>
                  <a:lnTo>
                    <a:pt x="7951952" y="1132179"/>
                  </a:lnTo>
                  <a:lnTo>
                    <a:pt x="7952079" y="1134719"/>
                  </a:lnTo>
                  <a:lnTo>
                    <a:pt x="7947177" y="1156309"/>
                  </a:lnTo>
                  <a:lnTo>
                    <a:pt x="7945628" y="1163929"/>
                  </a:lnTo>
                  <a:lnTo>
                    <a:pt x="7944612" y="1172819"/>
                  </a:lnTo>
                  <a:lnTo>
                    <a:pt x="7943774" y="1172819"/>
                  </a:lnTo>
                  <a:lnTo>
                    <a:pt x="7935950" y="1174089"/>
                  </a:lnTo>
                  <a:lnTo>
                    <a:pt x="7931213" y="1174089"/>
                  </a:lnTo>
                  <a:lnTo>
                    <a:pt x="7931226" y="1172819"/>
                  </a:lnTo>
                  <a:lnTo>
                    <a:pt x="7931340" y="1162659"/>
                  </a:lnTo>
                  <a:lnTo>
                    <a:pt x="7931455" y="1160119"/>
                  </a:lnTo>
                  <a:lnTo>
                    <a:pt x="7931569" y="1157693"/>
                  </a:lnTo>
                  <a:lnTo>
                    <a:pt x="7931671" y="1155039"/>
                  </a:lnTo>
                  <a:lnTo>
                    <a:pt x="7931772" y="1152575"/>
                  </a:lnTo>
                  <a:lnTo>
                    <a:pt x="7932877" y="1142339"/>
                  </a:lnTo>
                  <a:lnTo>
                    <a:pt x="7934655" y="1133449"/>
                  </a:lnTo>
                  <a:lnTo>
                    <a:pt x="7934757" y="1132941"/>
                  </a:lnTo>
                  <a:lnTo>
                    <a:pt x="7934795" y="1132763"/>
                  </a:lnTo>
                  <a:lnTo>
                    <a:pt x="7934909" y="1132179"/>
                  </a:lnTo>
                  <a:lnTo>
                    <a:pt x="7934973" y="1131163"/>
                  </a:lnTo>
                  <a:lnTo>
                    <a:pt x="7934312" y="1132179"/>
                  </a:lnTo>
                  <a:lnTo>
                    <a:pt x="7928826" y="1142339"/>
                  </a:lnTo>
                  <a:lnTo>
                    <a:pt x="7924520" y="1152575"/>
                  </a:lnTo>
                  <a:lnTo>
                    <a:pt x="7920571" y="1162659"/>
                  </a:lnTo>
                  <a:lnTo>
                    <a:pt x="7915313" y="1172819"/>
                  </a:lnTo>
                  <a:lnTo>
                    <a:pt x="7906321" y="1172819"/>
                  </a:lnTo>
                  <a:lnTo>
                    <a:pt x="7904150" y="1166469"/>
                  </a:lnTo>
                  <a:lnTo>
                    <a:pt x="7902854" y="1162659"/>
                  </a:lnTo>
                  <a:lnTo>
                    <a:pt x="7902753" y="1161389"/>
                  </a:lnTo>
                  <a:lnTo>
                    <a:pt x="7902651" y="1160119"/>
                  </a:lnTo>
                  <a:lnTo>
                    <a:pt x="7902562" y="1158849"/>
                  </a:lnTo>
                  <a:lnTo>
                    <a:pt x="7902448" y="1157693"/>
                  </a:lnTo>
                  <a:lnTo>
                    <a:pt x="7902334" y="1156309"/>
                  </a:lnTo>
                  <a:lnTo>
                    <a:pt x="7902270" y="1155039"/>
                  </a:lnTo>
                  <a:lnTo>
                    <a:pt x="7902168" y="1153769"/>
                  </a:lnTo>
                  <a:lnTo>
                    <a:pt x="7902041" y="1152182"/>
                  </a:lnTo>
                  <a:lnTo>
                    <a:pt x="7901991" y="1151432"/>
                  </a:lnTo>
                  <a:lnTo>
                    <a:pt x="7901889" y="1150035"/>
                  </a:lnTo>
                  <a:lnTo>
                    <a:pt x="7901775" y="1148842"/>
                  </a:lnTo>
                  <a:lnTo>
                    <a:pt x="7901686" y="1147584"/>
                  </a:lnTo>
                  <a:lnTo>
                    <a:pt x="7901597" y="1146149"/>
                  </a:lnTo>
                  <a:lnTo>
                    <a:pt x="7901483" y="1144917"/>
                  </a:lnTo>
                  <a:lnTo>
                    <a:pt x="7901432" y="1143609"/>
                  </a:lnTo>
                  <a:lnTo>
                    <a:pt x="7901343" y="1142339"/>
                  </a:lnTo>
                  <a:lnTo>
                    <a:pt x="7901229" y="1141107"/>
                  </a:lnTo>
                  <a:lnTo>
                    <a:pt x="7901127" y="1139799"/>
                  </a:lnTo>
                  <a:lnTo>
                    <a:pt x="7901013" y="1138529"/>
                  </a:lnTo>
                  <a:lnTo>
                    <a:pt x="7900949" y="1137373"/>
                  </a:lnTo>
                  <a:lnTo>
                    <a:pt x="7897787" y="1123289"/>
                  </a:lnTo>
                  <a:lnTo>
                    <a:pt x="7895158" y="1132179"/>
                  </a:lnTo>
                  <a:lnTo>
                    <a:pt x="7894879" y="1134719"/>
                  </a:lnTo>
                  <a:lnTo>
                    <a:pt x="7894777" y="1135989"/>
                  </a:lnTo>
                  <a:lnTo>
                    <a:pt x="7894663" y="1137373"/>
                  </a:lnTo>
                  <a:lnTo>
                    <a:pt x="7893990" y="1158849"/>
                  </a:lnTo>
                  <a:lnTo>
                    <a:pt x="7891373" y="1156309"/>
                  </a:lnTo>
                  <a:lnTo>
                    <a:pt x="7889126" y="1153769"/>
                  </a:lnTo>
                  <a:lnTo>
                    <a:pt x="7889126" y="1148842"/>
                  </a:lnTo>
                  <a:lnTo>
                    <a:pt x="7888910" y="1148842"/>
                  </a:lnTo>
                  <a:lnTo>
                    <a:pt x="7881658" y="1153769"/>
                  </a:lnTo>
                  <a:lnTo>
                    <a:pt x="7885925" y="1161389"/>
                  </a:lnTo>
                  <a:lnTo>
                    <a:pt x="7886522" y="1166469"/>
                  </a:lnTo>
                  <a:lnTo>
                    <a:pt x="7882052" y="1160119"/>
                  </a:lnTo>
                  <a:lnTo>
                    <a:pt x="7879397" y="1152766"/>
                  </a:lnTo>
                  <a:lnTo>
                    <a:pt x="7879321" y="1152575"/>
                  </a:lnTo>
                  <a:lnTo>
                    <a:pt x="7875384" y="1134719"/>
                  </a:lnTo>
                  <a:lnTo>
                    <a:pt x="7873009" y="1142339"/>
                  </a:lnTo>
                  <a:lnTo>
                    <a:pt x="7873136" y="1150378"/>
                  </a:lnTo>
                  <a:lnTo>
                    <a:pt x="7873949" y="1155928"/>
                  </a:lnTo>
                  <a:lnTo>
                    <a:pt x="7874013" y="1156309"/>
                  </a:lnTo>
                  <a:lnTo>
                    <a:pt x="7875384" y="1162659"/>
                  </a:lnTo>
                  <a:lnTo>
                    <a:pt x="7873492" y="1167739"/>
                  </a:lnTo>
                  <a:lnTo>
                    <a:pt x="7871473" y="1171549"/>
                  </a:lnTo>
                  <a:lnTo>
                    <a:pt x="7872895" y="1175359"/>
                  </a:lnTo>
                  <a:lnTo>
                    <a:pt x="7872539" y="1175359"/>
                  </a:lnTo>
                  <a:lnTo>
                    <a:pt x="7870761" y="1176629"/>
                  </a:lnTo>
                  <a:lnTo>
                    <a:pt x="7863891" y="1176629"/>
                  </a:lnTo>
                  <a:lnTo>
                    <a:pt x="7862100" y="1175359"/>
                  </a:lnTo>
                  <a:lnTo>
                    <a:pt x="7861871" y="1175359"/>
                  </a:lnTo>
                  <a:lnTo>
                    <a:pt x="7862303" y="1174089"/>
                  </a:lnTo>
                  <a:lnTo>
                    <a:pt x="7863167" y="1171549"/>
                  </a:lnTo>
                  <a:lnTo>
                    <a:pt x="7861274" y="1167739"/>
                  </a:lnTo>
                  <a:lnTo>
                    <a:pt x="7860805" y="1166469"/>
                  </a:lnTo>
                  <a:lnTo>
                    <a:pt x="7859382" y="1162659"/>
                  </a:lnTo>
                  <a:lnTo>
                    <a:pt x="7860741" y="1156309"/>
                  </a:lnTo>
                  <a:lnTo>
                    <a:pt x="7861617" y="1150378"/>
                  </a:lnTo>
                  <a:lnTo>
                    <a:pt x="7861668" y="1150035"/>
                  </a:lnTo>
                  <a:lnTo>
                    <a:pt x="7861744" y="1142339"/>
                  </a:lnTo>
                  <a:lnTo>
                    <a:pt x="7859382" y="1134719"/>
                  </a:lnTo>
                  <a:lnTo>
                    <a:pt x="7855483" y="1152182"/>
                  </a:lnTo>
                  <a:lnTo>
                    <a:pt x="7855382" y="1152575"/>
                  </a:lnTo>
                  <a:lnTo>
                    <a:pt x="7852651" y="1160119"/>
                  </a:lnTo>
                  <a:lnTo>
                    <a:pt x="7848244" y="1166469"/>
                  </a:lnTo>
                  <a:lnTo>
                    <a:pt x="7849057" y="1161389"/>
                  </a:lnTo>
                  <a:lnTo>
                    <a:pt x="7850365" y="1158849"/>
                  </a:lnTo>
                  <a:lnTo>
                    <a:pt x="7852981" y="1153769"/>
                  </a:lnTo>
                  <a:lnTo>
                    <a:pt x="7845730" y="1148842"/>
                  </a:lnTo>
                  <a:lnTo>
                    <a:pt x="7845514" y="1148842"/>
                  </a:lnTo>
                  <a:lnTo>
                    <a:pt x="7845514" y="1153769"/>
                  </a:lnTo>
                  <a:lnTo>
                    <a:pt x="7843380" y="1156309"/>
                  </a:lnTo>
                  <a:lnTo>
                    <a:pt x="7840789" y="1158849"/>
                  </a:lnTo>
                  <a:lnTo>
                    <a:pt x="7840662" y="1147584"/>
                  </a:lnTo>
                  <a:lnTo>
                    <a:pt x="7840548" y="1141107"/>
                  </a:lnTo>
                  <a:lnTo>
                    <a:pt x="7839748" y="1133449"/>
                  </a:lnTo>
                  <a:lnTo>
                    <a:pt x="7839672" y="1132763"/>
                  </a:lnTo>
                  <a:lnTo>
                    <a:pt x="7839621" y="1132179"/>
                  </a:lnTo>
                  <a:lnTo>
                    <a:pt x="7836979" y="1123289"/>
                  </a:lnTo>
                  <a:lnTo>
                    <a:pt x="7834058" y="1135989"/>
                  </a:lnTo>
                  <a:lnTo>
                    <a:pt x="7833817" y="1137373"/>
                  </a:lnTo>
                  <a:lnTo>
                    <a:pt x="7833754" y="1138529"/>
                  </a:lnTo>
                  <a:lnTo>
                    <a:pt x="7833639" y="1139799"/>
                  </a:lnTo>
                  <a:lnTo>
                    <a:pt x="7833525" y="1141107"/>
                  </a:lnTo>
                  <a:lnTo>
                    <a:pt x="7833423" y="1142339"/>
                  </a:lnTo>
                  <a:lnTo>
                    <a:pt x="7833334" y="1143609"/>
                  </a:lnTo>
                  <a:lnTo>
                    <a:pt x="7833284" y="1144917"/>
                  </a:lnTo>
                  <a:lnTo>
                    <a:pt x="7833169" y="1146149"/>
                  </a:lnTo>
                  <a:lnTo>
                    <a:pt x="7833080" y="1147584"/>
                  </a:lnTo>
                  <a:lnTo>
                    <a:pt x="7832992" y="1148842"/>
                  </a:lnTo>
                  <a:lnTo>
                    <a:pt x="7832877" y="1150035"/>
                  </a:lnTo>
                  <a:lnTo>
                    <a:pt x="7832776" y="1151432"/>
                  </a:lnTo>
                  <a:lnTo>
                    <a:pt x="7832712" y="1152182"/>
                  </a:lnTo>
                  <a:lnTo>
                    <a:pt x="7832598" y="1153769"/>
                  </a:lnTo>
                  <a:lnTo>
                    <a:pt x="7832496" y="1155039"/>
                  </a:lnTo>
                  <a:lnTo>
                    <a:pt x="7832433" y="1156309"/>
                  </a:lnTo>
                  <a:lnTo>
                    <a:pt x="7832318" y="1157693"/>
                  </a:lnTo>
                  <a:lnTo>
                    <a:pt x="7832204" y="1158849"/>
                  </a:lnTo>
                  <a:lnTo>
                    <a:pt x="7832103" y="1160119"/>
                  </a:lnTo>
                  <a:lnTo>
                    <a:pt x="7832014" y="1161389"/>
                  </a:lnTo>
                  <a:lnTo>
                    <a:pt x="7831912" y="1162659"/>
                  </a:lnTo>
                  <a:lnTo>
                    <a:pt x="7828445" y="1172819"/>
                  </a:lnTo>
                  <a:lnTo>
                    <a:pt x="7819428" y="1172819"/>
                  </a:lnTo>
                  <a:lnTo>
                    <a:pt x="7814183" y="1162659"/>
                  </a:lnTo>
                  <a:lnTo>
                    <a:pt x="7810386" y="1152766"/>
                  </a:lnTo>
                  <a:lnTo>
                    <a:pt x="7805864" y="1142339"/>
                  </a:lnTo>
                  <a:lnTo>
                    <a:pt x="7799781" y="1131163"/>
                  </a:lnTo>
                  <a:lnTo>
                    <a:pt x="7799857" y="1132179"/>
                  </a:lnTo>
                  <a:lnTo>
                    <a:pt x="7801775" y="1142339"/>
                  </a:lnTo>
                  <a:lnTo>
                    <a:pt x="7802524" y="1148842"/>
                  </a:lnTo>
                  <a:lnTo>
                    <a:pt x="7802575" y="1149337"/>
                  </a:lnTo>
                  <a:lnTo>
                    <a:pt x="7802689" y="1150378"/>
                  </a:lnTo>
                  <a:lnTo>
                    <a:pt x="7802791" y="1151432"/>
                  </a:lnTo>
                  <a:lnTo>
                    <a:pt x="7802905" y="1152575"/>
                  </a:lnTo>
                  <a:lnTo>
                    <a:pt x="7803020" y="1155039"/>
                  </a:lnTo>
                  <a:lnTo>
                    <a:pt x="7803121" y="1157693"/>
                  </a:lnTo>
                  <a:lnTo>
                    <a:pt x="7803235" y="1160119"/>
                  </a:lnTo>
                  <a:lnTo>
                    <a:pt x="7803350" y="1162659"/>
                  </a:lnTo>
                  <a:lnTo>
                    <a:pt x="7803413" y="1172819"/>
                  </a:lnTo>
                  <a:lnTo>
                    <a:pt x="7793583" y="1172819"/>
                  </a:lnTo>
                  <a:lnTo>
                    <a:pt x="7788719" y="1172819"/>
                  </a:lnTo>
                  <a:lnTo>
                    <a:pt x="7788453" y="1170279"/>
                  </a:lnTo>
                  <a:lnTo>
                    <a:pt x="7787792" y="1163929"/>
                  </a:lnTo>
                  <a:lnTo>
                    <a:pt x="7786459" y="1156309"/>
                  </a:lnTo>
                  <a:lnTo>
                    <a:pt x="7784922" y="1149337"/>
                  </a:lnTo>
                  <a:lnTo>
                    <a:pt x="7784490" y="1147584"/>
                  </a:lnTo>
                  <a:lnTo>
                    <a:pt x="7783804" y="1144917"/>
                  </a:lnTo>
                  <a:lnTo>
                    <a:pt x="7782903" y="1142339"/>
                  </a:lnTo>
                  <a:lnTo>
                    <a:pt x="7782788" y="1139799"/>
                  </a:lnTo>
                  <a:lnTo>
                    <a:pt x="7783042" y="1139799"/>
                  </a:lnTo>
                  <a:lnTo>
                    <a:pt x="7782204" y="1134719"/>
                  </a:lnTo>
                  <a:lnTo>
                    <a:pt x="7782357" y="1133449"/>
                  </a:lnTo>
                  <a:lnTo>
                    <a:pt x="7782484" y="1132763"/>
                  </a:lnTo>
                  <a:lnTo>
                    <a:pt x="7782585" y="1132179"/>
                  </a:lnTo>
                  <a:lnTo>
                    <a:pt x="7782700" y="1131163"/>
                  </a:lnTo>
                  <a:lnTo>
                    <a:pt x="7782788" y="1129652"/>
                  </a:lnTo>
                  <a:lnTo>
                    <a:pt x="7783627" y="1126299"/>
                  </a:lnTo>
                  <a:lnTo>
                    <a:pt x="7783703" y="1125982"/>
                  </a:lnTo>
                  <a:lnTo>
                    <a:pt x="7783436" y="1126299"/>
                  </a:lnTo>
                  <a:lnTo>
                    <a:pt x="7779588" y="1132179"/>
                  </a:lnTo>
                  <a:lnTo>
                    <a:pt x="7775080" y="1138529"/>
                  </a:lnTo>
                  <a:lnTo>
                    <a:pt x="7776642" y="1144917"/>
                  </a:lnTo>
                  <a:lnTo>
                    <a:pt x="7776489" y="1144917"/>
                  </a:lnTo>
                  <a:lnTo>
                    <a:pt x="7776426" y="1146149"/>
                  </a:lnTo>
                  <a:lnTo>
                    <a:pt x="7776350" y="1147584"/>
                  </a:lnTo>
                  <a:lnTo>
                    <a:pt x="7776235" y="1148842"/>
                  </a:lnTo>
                  <a:lnTo>
                    <a:pt x="7776184" y="1149337"/>
                  </a:lnTo>
                  <a:lnTo>
                    <a:pt x="7776083" y="1150378"/>
                  </a:lnTo>
                  <a:lnTo>
                    <a:pt x="7772705" y="1170279"/>
                  </a:lnTo>
                  <a:lnTo>
                    <a:pt x="7771993" y="1170279"/>
                  </a:lnTo>
                  <a:lnTo>
                    <a:pt x="7767841" y="1169009"/>
                  </a:lnTo>
                  <a:lnTo>
                    <a:pt x="7759535" y="1167739"/>
                  </a:lnTo>
                  <a:lnTo>
                    <a:pt x="7758824" y="1167739"/>
                  </a:lnTo>
                  <a:lnTo>
                    <a:pt x="7759179" y="1165199"/>
                  </a:lnTo>
                  <a:lnTo>
                    <a:pt x="7759370" y="1163929"/>
                  </a:lnTo>
                  <a:lnTo>
                    <a:pt x="7759547" y="1162659"/>
                  </a:lnTo>
                  <a:lnTo>
                    <a:pt x="7759903" y="1160119"/>
                  </a:lnTo>
                  <a:lnTo>
                    <a:pt x="7760703" y="1157693"/>
                  </a:lnTo>
                  <a:lnTo>
                    <a:pt x="7762608" y="1152766"/>
                  </a:lnTo>
                  <a:lnTo>
                    <a:pt x="7762722" y="1152182"/>
                  </a:lnTo>
                  <a:lnTo>
                    <a:pt x="7762773" y="1151432"/>
                  </a:lnTo>
                  <a:lnTo>
                    <a:pt x="7763205" y="1150378"/>
                  </a:lnTo>
                  <a:lnTo>
                    <a:pt x="7766482" y="1143609"/>
                  </a:lnTo>
                  <a:lnTo>
                    <a:pt x="7769847" y="1134719"/>
                  </a:lnTo>
                  <a:lnTo>
                    <a:pt x="7759217" y="1146149"/>
                  </a:lnTo>
                  <a:lnTo>
                    <a:pt x="7757858" y="1147584"/>
                  </a:lnTo>
                  <a:lnTo>
                    <a:pt x="7751191" y="1153769"/>
                  </a:lnTo>
                  <a:lnTo>
                    <a:pt x="7743050" y="1157592"/>
                  </a:lnTo>
                  <a:lnTo>
                    <a:pt x="7739431" y="1156309"/>
                  </a:lnTo>
                  <a:lnTo>
                    <a:pt x="7737538" y="1156309"/>
                  </a:lnTo>
                  <a:lnTo>
                    <a:pt x="7734008" y="1157693"/>
                  </a:lnTo>
                  <a:lnTo>
                    <a:pt x="7734287" y="1157693"/>
                  </a:lnTo>
                  <a:lnTo>
                    <a:pt x="7734287" y="1161389"/>
                  </a:lnTo>
                  <a:lnTo>
                    <a:pt x="7737068" y="1165199"/>
                  </a:lnTo>
                  <a:lnTo>
                    <a:pt x="7735532" y="1163929"/>
                  </a:lnTo>
                  <a:lnTo>
                    <a:pt x="7734249" y="1163929"/>
                  </a:lnTo>
                  <a:lnTo>
                    <a:pt x="7733004" y="1162659"/>
                  </a:lnTo>
                  <a:lnTo>
                    <a:pt x="7731214" y="1162659"/>
                  </a:lnTo>
                  <a:lnTo>
                    <a:pt x="7724927" y="1161389"/>
                  </a:lnTo>
                  <a:lnTo>
                    <a:pt x="7732446" y="1153769"/>
                  </a:lnTo>
                  <a:lnTo>
                    <a:pt x="7728902" y="1150035"/>
                  </a:lnTo>
                  <a:lnTo>
                    <a:pt x="7728826" y="1150378"/>
                  </a:lnTo>
                  <a:lnTo>
                    <a:pt x="7728763" y="1153769"/>
                  </a:lnTo>
                  <a:lnTo>
                    <a:pt x="7721105" y="1157693"/>
                  </a:lnTo>
                  <a:lnTo>
                    <a:pt x="7721371" y="1157693"/>
                  </a:lnTo>
                  <a:lnTo>
                    <a:pt x="7723340" y="1161389"/>
                  </a:lnTo>
                  <a:lnTo>
                    <a:pt x="7722870" y="1161389"/>
                  </a:lnTo>
                  <a:lnTo>
                    <a:pt x="7721219" y="1160119"/>
                  </a:lnTo>
                  <a:lnTo>
                    <a:pt x="7716825" y="1160119"/>
                  </a:lnTo>
                  <a:lnTo>
                    <a:pt x="7714221" y="1158849"/>
                  </a:lnTo>
                  <a:lnTo>
                    <a:pt x="7713751" y="1158849"/>
                  </a:lnTo>
                  <a:lnTo>
                    <a:pt x="7713675" y="1156309"/>
                  </a:lnTo>
                  <a:lnTo>
                    <a:pt x="7713561" y="1152575"/>
                  </a:lnTo>
                  <a:lnTo>
                    <a:pt x="7713624" y="1143609"/>
                  </a:lnTo>
                  <a:lnTo>
                    <a:pt x="7716202" y="1132179"/>
                  </a:lnTo>
                  <a:lnTo>
                    <a:pt x="7718082" y="1127099"/>
                  </a:lnTo>
                  <a:lnTo>
                    <a:pt x="7720444" y="1120775"/>
                  </a:lnTo>
                  <a:lnTo>
                    <a:pt x="7724178" y="1109319"/>
                  </a:lnTo>
                  <a:lnTo>
                    <a:pt x="7713040" y="1109319"/>
                  </a:lnTo>
                  <a:lnTo>
                    <a:pt x="7710538" y="1123289"/>
                  </a:lnTo>
                  <a:lnTo>
                    <a:pt x="7710538" y="1125842"/>
                  </a:lnTo>
                  <a:lnTo>
                    <a:pt x="7704963" y="1120775"/>
                  </a:lnTo>
                  <a:lnTo>
                    <a:pt x="7704099" y="1116939"/>
                  </a:lnTo>
                  <a:lnTo>
                    <a:pt x="7705217" y="1113129"/>
                  </a:lnTo>
                  <a:lnTo>
                    <a:pt x="7705331" y="1111859"/>
                  </a:lnTo>
                  <a:lnTo>
                    <a:pt x="7705445" y="1110589"/>
                  </a:lnTo>
                  <a:lnTo>
                    <a:pt x="7705560" y="1109319"/>
                  </a:lnTo>
                  <a:lnTo>
                    <a:pt x="7702296" y="1119314"/>
                  </a:lnTo>
                  <a:lnTo>
                    <a:pt x="7702245" y="1119492"/>
                  </a:lnTo>
                  <a:lnTo>
                    <a:pt x="7702105" y="1119492"/>
                  </a:lnTo>
                  <a:lnTo>
                    <a:pt x="7700010" y="1135989"/>
                  </a:lnTo>
                  <a:lnTo>
                    <a:pt x="7699819" y="1137373"/>
                  </a:lnTo>
                  <a:lnTo>
                    <a:pt x="7699743" y="1137958"/>
                  </a:lnTo>
                  <a:lnTo>
                    <a:pt x="7699629" y="1138758"/>
                  </a:lnTo>
                  <a:lnTo>
                    <a:pt x="7699527" y="1139520"/>
                  </a:lnTo>
                  <a:lnTo>
                    <a:pt x="7699489" y="1139799"/>
                  </a:lnTo>
                  <a:lnTo>
                    <a:pt x="7699222" y="1141107"/>
                  </a:lnTo>
                  <a:lnTo>
                    <a:pt x="7695463" y="1152575"/>
                  </a:lnTo>
                  <a:lnTo>
                    <a:pt x="7694181" y="1152575"/>
                  </a:lnTo>
                  <a:lnTo>
                    <a:pt x="7694104" y="1151432"/>
                  </a:lnTo>
                  <a:lnTo>
                    <a:pt x="7689291" y="1138758"/>
                  </a:lnTo>
                  <a:lnTo>
                    <a:pt x="7689202" y="1138529"/>
                  </a:lnTo>
                  <a:lnTo>
                    <a:pt x="7682992" y="1106779"/>
                  </a:lnTo>
                  <a:lnTo>
                    <a:pt x="7676870" y="1092809"/>
                  </a:lnTo>
                  <a:lnTo>
                    <a:pt x="7676820" y="1106779"/>
                  </a:lnTo>
                  <a:lnTo>
                    <a:pt x="7679347" y="1123289"/>
                  </a:lnTo>
                  <a:lnTo>
                    <a:pt x="7679423" y="1124559"/>
                  </a:lnTo>
                  <a:lnTo>
                    <a:pt x="7679487" y="1125677"/>
                  </a:lnTo>
                  <a:lnTo>
                    <a:pt x="7679588" y="1127937"/>
                  </a:lnTo>
                  <a:lnTo>
                    <a:pt x="7679690" y="1129423"/>
                  </a:lnTo>
                  <a:lnTo>
                    <a:pt x="7679817" y="1132179"/>
                  </a:lnTo>
                  <a:lnTo>
                    <a:pt x="7679931" y="1133449"/>
                  </a:lnTo>
                  <a:lnTo>
                    <a:pt x="7680020" y="1137513"/>
                  </a:lnTo>
                  <a:lnTo>
                    <a:pt x="7676680" y="1144917"/>
                  </a:lnTo>
                  <a:lnTo>
                    <a:pt x="7674902" y="1148842"/>
                  </a:lnTo>
                  <a:lnTo>
                    <a:pt x="7673924" y="1148842"/>
                  </a:lnTo>
                  <a:lnTo>
                    <a:pt x="7676451" y="1144917"/>
                  </a:lnTo>
                  <a:lnTo>
                    <a:pt x="7676667" y="1144917"/>
                  </a:lnTo>
                  <a:lnTo>
                    <a:pt x="7673035" y="1142936"/>
                  </a:lnTo>
                  <a:lnTo>
                    <a:pt x="7673035" y="1150124"/>
                  </a:lnTo>
                  <a:lnTo>
                    <a:pt x="7672349" y="1151242"/>
                  </a:lnTo>
                  <a:lnTo>
                    <a:pt x="7672235" y="1151432"/>
                  </a:lnTo>
                  <a:lnTo>
                    <a:pt x="7672362" y="1151153"/>
                  </a:lnTo>
                  <a:lnTo>
                    <a:pt x="7673035" y="1150124"/>
                  </a:lnTo>
                  <a:lnTo>
                    <a:pt x="7673035" y="1142936"/>
                  </a:lnTo>
                  <a:lnTo>
                    <a:pt x="7669720" y="1141107"/>
                  </a:lnTo>
                  <a:lnTo>
                    <a:pt x="7669162" y="1141107"/>
                  </a:lnTo>
                  <a:lnTo>
                    <a:pt x="7669162" y="1148842"/>
                  </a:lnTo>
                  <a:lnTo>
                    <a:pt x="7663726" y="1148842"/>
                  </a:lnTo>
                  <a:lnTo>
                    <a:pt x="7662900" y="1150035"/>
                  </a:lnTo>
                  <a:lnTo>
                    <a:pt x="7662304" y="1150035"/>
                  </a:lnTo>
                  <a:lnTo>
                    <a:pt x="7660170" y="1148842"/>
                  </a:lnTo>
                  <a:lnTo>
                    <a:pt x="7659662" y="1148842"/>
                  </a:lnTo>
                  <a:lnTo>
                    <a:pt x="7657833" y="1149870"/>
                  </a:lnTo>
                  <a:lnTo>
                    <a:pt x="7656017" y="1148842"/>
                  </a:lnTo>
                  <a:lnTo>
                    <a:pt x="7655852" y="1148842"/>
                  </a:lnTo>
                  <a:lnTo>
                    <a:pt x="7651839" y="1142339"/>
                  </a:lnTo>
                  <a:lnTo>
                    <a:pt x="7651750" y="1141107"/>
                  </a:lnTo>
                  <a:lnTo>
                    <a:pt x="7651585" y="1141107"/>
                  </a:lnTo>
                  <a:lnTo>
                    <a:pt x="7650810" y="1133449"/>
                  </a:lnTo>
                  <a:lnTo>
                    <a:pt x="7650696" y="1132179"/>
                  </a:lnTo>
                  <a:lnTo>
                    <a:pt x="7650607" y="1131163"/>
                  </a:lnTo>
                  <a:lnTo>
                    <a:pt x="7650493" y="1129842"/>
                  </a:lnTo>
                  <a:lnTo>
                    <a:pt x="7650467" y="1129652"/>
                  </a:lnTo>
                  <a:lnTo>
                    <a:pt x="7650366" y="1128433"/>
                  </a:lnTo>
                  <a:lnTo>
                    <a:pt x="7650315" y="1127937"/>
                  </a:lnTo>
                  <a:lnTo>
                    <a:pt x="7650239" y="1127099"/>
                  </a:lnTo>
                  <a:lnTo>
                    <a:pt x="7650137" y="1125677"/>
                  </a:lnTo>
                  <a:lnTo>
                    <a:pt x="7650048" y="1124559"/>
                  </a:lnTo>
                  <a:lnTo>
                    <a:pt x="7646759" y="1115669"/>
                  </a:lnTo>
                  <a:lnTo>
                    <a:pt x="7643774" y="1120775"/>
                  </a:lnTo>
                  <a:lnTo>
                    <a:pt x="7641425" y="1124559"/>
                  </a:lnTo>
                  <a:lnTo>
                    <a:pt x="7639037" y="1129423"/>
                  </a:lnTo>
                  <a:lnTo>
                    <a:pt x="7638923" y="1129652"/>
                  </a:lnTo>
                  <a:lnTo>
                    <a:pt x="7638466" y="1129652"/>
                  </a:lnTo>
                  <a:lnTo>
                    <a:pt x="7631912" y="1119492"/>
                  </a:lnTo>
                  <a:lnTo>
                    <a:pt x="7631684" y="1119492"/>
                  </a:lnTo>
                  <a:lnTo>
                    <a:pt x="7627074" y="1108049"/>
                  </a:lnTo>
                  <a:lnTo>
                    <a:pt x="7623543" y="1095349"/>
                  </a:lnTo>
                  <a:lnTo>
                    <a:pt x="7620673" y="1083919"/>
                  </a:lnTo>
                  <a:lnTo>
                    <a:pt x="7620660" y="1100429"/>
                  </a:lnTo>
                  <a:lnTo>
                    <a:pt x="7623619" y="1115669"/>
                  </a:lnTo>
                  <a:lnTo>
                    <a:pt x="7624623" y="1124559"/>
                  </a:lnTo>
                  <a:lnTo>
                    <a:pt x="7624750" y="1125677"/>
                  </a:lnTo>
                  <a:lnTo>
                    <a:pt x="7624826" y="1126299"/>
                  </a:lnTo>
                  <a:lnTo>
                    <a:pt x="7624915" y="1127099"/>
                  </a:lnTo>
                  <a:lnTo>
                    <a:pt x="7625004" y="1127937"/>
                  </a:lnTo>
                  <a:lnTo>
                    <a:pt x="7625118" y="1128852"/>
                  </a:lnTo>
                  <a:lnTo>
                    <a:pt x="7625194" y="1133449"/>
                  </a:lnTo>
                  <a:lnTo>
                    <a:pt x="7622184" y="1148842"/>
                  </a:lnTo>
                  <a:lnTo>
                    <a:pt x="7613840" y="1148842"/>
                  </a:lnTo>
                  <a:lnTo>
                    <a:pt x="7615644" y="1144917"/>
                  </a:lnTo>
                  <a:lnTo>
                    <a:pt x="7615695" y="1141107"/>
                  </a:lnTo>
                  <a:lnTo>
                    <a:pt x="7608621" y="1141107"/>
                  </a:lnTo>
                  <a:lnTo>
                    <a:pt x="7607986" y="1142339"/>
                  </a:lnTo>
                  <a:lnTo>
                    <a:pt x="7606335" y="1142339"/>
                  </a:lnTo>
                  <a:lnTo>
                    <a:pt x="7606614" y="1143609"/>
                  </a:lnTo>
                  <a:lnTo>
                    <a:pt x="7599464" y="1147584"/>
                  </a:lnTo>
                  <a:lnTo>
                    <a:pt x="7600429" y="1147584"/>
                  </a:lnTo>
                  <a:lnTo>
                    <a:pt x="7602804" y="1148842"/>
                  </a:lnTo>
                  <a:lnTo>
                    <a:pt x="7600112" y="1148842"/>
                  </a:lnTo>
                  <a:lnTo>
                    <a:pt x="7598435" y="1147584"/>
                  </a:lnTo>
                  <a:lnTo>
                    <a:pt x="7591120" y="1147584"/>
                  </a:lnTo>
                  <a:lnTo>
                    <a:pt x="7590460" y="1146149"/>
                  </a:lnTo>
                  <a:lnTo>
                    <a:pt x="7585494" y="1134719"/>
                  </a:lnTo>
                  <a:lnTo>
                    <a:pt x="7584059" y="1123289"/>
                  </a:lnTo>
                  <a:lnTo>
                    <a:pt x="7583957" y="1122019"/>
                  </a:lnTo>
                  <a:lnTo>
                    <a:pt x="7583856" y="1120775"/>
                  </a:lnTo>
                  <a:lnTo>
                    <a:pt x="7583741" y="1119314"/>
                  </a:lnTo>
                  <a:lnTo>
                    <a:pt x="7583703" y="1118209"/>
                  </a:lnTo>
                  <a:lnTo>
                    <a:pt x="7583576" y="1116939"/>
                  </a:lnTo>
                  <a:lnTo>
                    <a:pt x="7583449" y="1114399"/>
                  </a:lnTo>
                  <a:lnTo>
                    <a:pt x="7583373" y="1113129"/>
                  </a:lnTo>
                  <a:lnTo>
                    <a:pt x="7583284" y="1111859"/>
                  </a:lnTo>
                  <a:lnTo>
                    <a:pt x="7583208" y="1110589"/>
                  </a:lnTo>
                  <a:lnTo>
                    <a:pt x="7583132" y="1109319"/>
                  </a:lnTo>
                  <a:lnTo>
                    <a:pt x="7583043" y="1108049"/>
                  </a:lnTo>
                  <a:lnTo>
                    <a:pt x="7582967" y="1106779"/>
                  </a:lnTo>
                  <a:lnTo>
                    <a:pt x="7579639" y="1094079"/>
                  </a:lnTo>
                  <a:lnTo>
                    <a:pt x="7576833" y="1108049"/>
                  </a:lnTo>
                  <a:lnTo>
                    <a:pt x="7576731" y="1113129"/>
                  </a:lnTo>
                  <a:lnTo>
                    <a:pt x="7576604" y="1119492"/>
                  </a:lnTo>
                  <a:lnTo>
                    <a:pt x="7576477" y="1122019"/>
                  </a:lnTo>
                  <a:lnTo>
                    <a:pt x="7575385" y="1131163"/>
                  </a:lnTo>
                  <a:lnTo>
                    <a:pt x="7575258" y="1132179"/>
                  </a:lnTo>
                  <a:lnTo>
                    <a:pt x="7575131" y="1133449"/>
                  </a:lnTo>
                  <a:lnTo>
                    <a:pt x="7568616" y="1146149"/>
                  </a:lnTo>
                  <a:lnTo>
                    <a:pt x="7560881" y="1137373"/>
                  </a:lnTo>
                  <a:lnTo>
                    <a:pt x="7554481" y="1128433"/>
                  </a:lnTo>
                  <a:lnTo>
                    <a:pt x="7549604" y="1119492"/>
                  </a:lnTo>
                  <a:lnTo>
                    <a:pt x="7549426" y="1119492"/>
                  </a:lnTo>
                  <a:lnTo>
                    <a:pt x="7546073" y="1109319"/>
                  </a:lnTo>
                  <a:lnTo>
                    <a:pt x="7546124" y="1115669"/>
                  </a:lnTo>
                  <a:lnTo>
                    <a:pt x="7546238" y="1119771"/>
                  </a:lnTo>
                  <a:lnTo>
                    <a:pt x="7549172" y="1128852"/>
                  </a:lnTo>
                  <a:lnTo>
                    <a:pt x="7549248" y="1129106"/>
                  </a:lnTo>
                  <a:lnTo>
                    <a:pt x="7549362" y="1129423"/>
                  </a:lnTo>
                  <a:lnTo>
                    <a:pt x="7552029" y="1139520"/>
                  </a:lnTo>
                  <a:lnTo>
                    <a:pt x="7551979" y="1141666"/>
                  </a:lnTo>
                  <a:lnTo>
                    <a:pt x="7550785" y="1151432"/>
                  </a:lnTo>
                  <a:lnTo>
                    <a:pt x="7550632" y="1151432"/>
                  </a:lnTo>
                  <a:lnTo>
                    <a:pt x="7550429" y="1150378"/>
                  </a:lnTo>
                  <a:lnTo>
                    <a:pt x="7550366" y="1150035"/>
                  </a:lnTo>
                  <a:lnTo>
                    <a:pt x="7547483" y="1150035"/>
                  </a:lnTo>
                  <a:lnTo>
                    <a:pt x="7544638" y="1148842"/>
                  </a:lnTo>
                  <a:lnTo>
                    <a:pt x="7540612" y="1148842"/>
                  </a:lnTo>
                  <a:lnTo>
                    <a:pt x="7533297" y="1138529"/>
                  </a:lnTo>
                  <a:lnTo>
                    <a:pt x="7528877" y="1127937"/>
                  </a:lnTo>
                  <a:lnTo>
                    <a:pt x="7524521" y="1116939"/>
                  </a:lnTo>
                  <a:lnTo>
                    <a:pt x="7523708" y="1115923"/>
                  </a:lnTo>
                  <a:lnTo>
                    <a:pt x="7523708" y="1150035"/>
                  </a:lnTo>
                  <a:lnTo>
                    <a:pt x="7523670" y="1149896"/>
                  </a:lnTo>
                  <a:lnTo>
                    <a:pt x="7523708" y="1150035"/>
                  </a:lnTo>
                  <a:lnTo>
                    <a:pt x="7523708" y="1115923"/>
                  </a:lnTo>
                  <a:lnTo>
                    <a:pt x="7519467" y="1110589"/>
                  </a:lnTo>
                  <a:lnTo>
                    <a:pt x="7516444" y="1106779"/>
                  </a:lnTo>
                  <a:lnTo>
                    <a:pt x="7516330" y="1105509"/>
                  </a:lnTo>
                  <a:lnTo>
                    <a:pt x="7516203" y="1100429"/>
                  </a:lnTo>
                  <a:lnTo>
                    <a:pt x="7515593" y="1104239"/>
                  </a:lnTo>
                  <a:lnTo>
                    <a:pt x="7515619" y="1111859"/>
                  </a:lnTo>
                  <a:lnTo>
                    <a:pt x="7515733" y="1113129"/>
                  </a:lnTo>
                  <a:lnTo>
                    <a:pt x="7517384" y="1122019"/>
                  </a:lnTo>
                  <a:lnTo>
                    <a:pt x="7517270" y="1120457"/>
                  </a:lnTo>
                  <a:lnTo>
                    <a:pt x="7516863" y="1116939"/>
                  </a:lnTo>
                  <a:lnTo>
                    <a:pt x="7516800" y="1115669"/>
                  </a:lnTo>
                  <a:lnTo>
                    <a:pt x="7516711" y="1114399"/>
                  </a:lnTo>
                  <a:lnTo>
                    <a:pt x="7516622" y="1113129"/>
                  </a:lnTo>
                  <a:lnTo>
                    <a:pt x="7516533" y="1111859"/>
                  </a:lnTo>
                  <a:lnTo>
                    <a:pt x="7516444" y="1110589"/>
                  </a:lnTo>
                  <a:lnTo>
                    <a:pt x="7521118" y="1128433"/>
                  </a:lnTo>
                  <a:lnTo>
                    <a:pt x="7521232" y="1128852"/>
                  </a:lnTo>
                  <a:lnTo>
                    <a:pt x="7521295" y="1129106"/>
                  </a:lnTo>
                  <a:lnTo>
                    <a:pt x="7521384" y="1129423"/>
                  </a:lnTo>
                  <a:lnTo>
                    <a:pt x="7521461" y="1129842"/>
                  </a:lnTo>
                  <a:lnTo>
                    <a:pt x="7522413" y="1135989"/>
                  </a:lnTo>
                  <a:lnTo>
                    <a:pt x="7522654" y="1137373"/>
                  </a:lnTo>
                  <a:lnTo>
                    <a:pt x="7522756" y="1137958"/>
                  </a:lnTo>
                  <a:lnTo>
                    <a:pt x="7522858" y="1138529"/>
                  </a:lnTo>
                  <a:lnTo>
                    <a:pt x="7522985" y="1139799"/>
                  </a:lnTo>
                  <a:lnTo>
                    <a:pt x="7523086" y="1141107"/>
                  </a:lnTo>
                  <a:lnTo>
                    <a:pt x="7523213" y="1142339"/>
                  </a:lnTo>
                  <a:lnTo>
                    <a:pt x="7523289" y="1143609"/>
                  </a:lnTo>
                  <a:lnTo>
                    <a:pt x="7523378" y="1144917"/>
                  </a:lnTo>
                  <a:lnTo>
                    <a:pt x="7523467" y="1146149"/>
                  </a:lnTo>
                  <a:lnTo>
                    <a:pt x="7523518" y="1149121"/>
                  </a:lnTo>
                  <a:lnTo>
                    <a:pt x="7523391" y="1148842"/>
                  </a:lnTo>
                  <a:lnTo>
                    <a:pt x="7519263" y="1132179"/>
                  </a:lnTo>
                  <a:lnTo>
                    <a:pt x="7519200" y="1131163"/>
                  </a:lnTo>
                  <a:lnTo>
                    <a:pt x="7519136" y="1132179"/>
                  </a:lnTo>
                  <a:lnTo>
                    <a:pt x="7519009" y="1134719"/>
                  </a:lnTo>
                  <a:lnTo>
                    <a:pt x="7518933" y="1135989"/>
                  </a:lnTo>
                  <a:lnTo>
                    <a:pt x="7518425" y="1135989"/>
                  </a:lnTo>
                  <a:lnTo>
                    <a:pt x="7517663" y="1137373"/>
                  </a:lnTo>
                  <a:lnTo>
                    <a:pt x="7516698" y="1137373"/>
                  </a:lnTo>
                  <a:lnTo>
                    <a:pt x="7515022" y="1139799"/>
                  </a:lnTo>
                  <a:lnTo>
                    <a:pt x="7514069" y="1142339"/>
                  </a:lnTo>
                  <a:lnTo>
                    <a:pt x="7513790" y="1143609"/>
                  </a:lnTo>
                  <a:lnTo>
                    <a:pt x="7513688" y="1144257"/>
                  </a:lnTo>
                  <a:lnTo>
                    <a:pt x="7513587" y="1144917"/>
                  </a:lnTo>
                  <a:lnTo>
                    <a:pt x="7508278" y="1144917"/>
                  </a:lnTo>
                  <a:lnTo>
                    <a:pt x="7503630" y="1146149"/>
                  </a:lnTo>
                  <a:lnTo>
                    <a:pt x="7498423" y="1148816"/>
                  </a:lnTo>
                  <a:lnTo>
                    <a:pt x="7497597" y="1142339"/>
                  </a:lnTo>
                  <a:lnTo>
                    <a:pt x="7490117" y="1146149"/>
                  </a:lnTo>
                  <a:lnTo>
                    <a:pt x="7490981" y="1150035"/>
                  </a:lnTo>
                  <a:lnTo>
                    <a:pt x="7490422" y="1150035"/>
                  </a:lnTo>
                  <a:lnTo>
                    <a:pt x="7487552" y="1151432"/>
                  </a:lnTo>
                  <a:lnTo>
                    <a:pt x="7485481" y="1152575"/>
                  </a:lnTo>
                  <a:lnTo>
                    <a:pt x="7483322" y="1152575"/>
                  </a:lnTo>
                  <a:lnTo>
                    <a:pt x="7479004" y="1148842"/>
                  </a:lnTo>
                  <a:lnTo>
                    <a:pt x="7475906" y="1146149"/>
                  </a:lnTo>
                  <a:lnTo>
                    <a:pt x="7477595" y="1138758"/>
                  </a:lnTo>
                  <a:lnTo>
                    <a:pt x="7477646" y="1138529"/>
                  </a:lnTo>
                  <a:lnTo>
                    <a:pt x="7479906" y="1134719"/>
                  </a:lnTo>
                  <a:lnTo>
                    <a:pt x="7482002" y="1131163"/>
                  </a:lnTo>
                  <a:lnTo>
                    <a:pt x="7482256" y="1131163"/>
                  </a:lnTo>
                  <a:lnTo>
                    <a:pt x="7483246" y="1123289"/>
                  </a:lnTo>
                  <a:lnTo>
                    <a:pt x="7479678" y="1125842"/>
                  </a:lnTo>
                  <a:lnTo>
                    <a:pt x="7476591" y="1129652"/>
                  </a:lnTo>
                  <a:lnTo>
                    <a:pt x="7473048" y="1134719"/>
                  </a:lnTo>
                  <a:lnTo>
                    <a:pt x="7472693" y="1134719"/>
                  </a:lnTo>
                  <a:lnTo>
                    <a:pt x="7466076" y="1125982"/>
                  </a:lnTo>
                  <a:lnTo>
                    <a:pt x="7465974" y="1125842"/>
                  </a:lnTo>
                  <a:lnTo>
                    <a:pt x="7462761" y="1116939"/>
                  </a:lnTo>
                  <a:lnTo>
                    <a:pt x="7460488" y="1106779"/>
                  </a:lnTo>
                  <a:lnTo>
                    <a:pt x="7456564" y="1097889"/>
                  </a:lnTo>
                  <a:lnTo>
                    <a:pt x="7456500" y="1099159"/>
                  </a:lnTo>
                  <a:lnTo>
                    <a:pt x="7456386" y="1101699"/>
                  </a:lnTo>
                  <a:lnTo>
                    <a:pt x="7456259" y="1104239"/>
                  </a:lnTo>
                  <a:lnTo>
                    <a:pt x="7456132" y="1106779"/>
                  </a:lnTo>
                  <a:lnTo>
                    <a:pt x="7456005" y="1109319"/>
                  </a:lnTo>
                  <a:lnTo>
                    <a:pt x="7457872" y="1122019"/>
                  </a:lnTo>
                  <a:lnTo>
                    <a:pt x="7457973" y="1123289"/>
                  </a:lnTo>
                  <a:lnTo>
                    <a:pt x="7458088" y="1124559"/>
                  </a:lnTo>
                  <a:lnTo>
                    <a:pt x="7458176" y="1125677"/>
                  </a:lnTo>
                  <a:lnTo>
                    <a:pt x="7458278" y="1127099"/>
                  </a:lnTo>
                  <a:lnTo>
                    <a:pt x="7458354" y="1127937"/>
                  </a:lnTo>
                  <a:lnTo>
                    <a:pt x="7458405" y="1128433"/>
                  </a:lnTo>
                  <a:lnTo>
                    <a:pt x="7458532" y="1129842"/>
                  </a:lnTo>
                  <a:lnTo>
                    <a:pt x="7458646" y="1131163"/>
                  </a:lnTo>
                  <a:lnTo>
                    <a:pt x="7458723" y="1132179"/>
                  </a:lnTo>
                  <a:lnTo>
                    <a:pt x="7458824" y="1133449"/>
                  </a:lnTo>
                  <a:lnTo>
                    <a:pt x="7458938" y="1134719"/>
                  </a:lnTo>
                  <a:lnTo>
                    <a:pt x="7455929" y="1147584"/>
                  </a:lnTo>
                  <a:lnTo>
                    <a:pt x="7453528" y="1147584"/>
                  </a:lnTo>
                  <a:lnTo>
                    <a:pt x="7451738" y="1148842"/>
                  </a:lnTo>
                  <a:lnTo>
                    <a:pt x="7449464" y="1148842"/>
                  </a:lnTo>
                  <a:lnTo>
                    <a:pt x="7449426" y="1147584"/>
                  </a:lnTo>
                  <a:lnTo>
                    <a:pt x="7449312" y="1144257"/>
                  </a:lnTo>
                  <a:lnTo>
                    <a:pt x="7449198" y="1141666"/>
                  </a:lnTo>
                  <a:lnTo>
                    <a:pt x="7449109" y="1138529"/>
                  </a:lnTo>
                  <a:lnTo>
                    <a:pt x="7445311" y="1142339"/>
                  </a:lnTo>
                  <a:lnTo>
                    <a:pt x="7442835" y="1147584"/>
                  </a:lnTo>
                  <a:lnTo>
                    <a:pt x="7442517" y="1147584"/>
                  </a:lnTo>
                  <a:lnTo>
                    <a:pt x="7439507" y="1143609"/>
                  </a:lnTo>
                  <a:lnTo>
                    <a:pt x="7436675" y="1139799"/>
                  </a:lnTo>
                  <a:lnTo>
                    <a:pt x="7436586" y="1137373"/>
                  </a:lnTo>
                  <a:lnTo>
                    <a:pt x="7436536" y="1135989"/>
                  </a:lnTo>
                  <a:lnTo>
                    <a:pt x="7436637" y="1124559"/>
                  </a:lnTo>
                  <a:lnTo>
                    <a:pt x="7436701" y="1123289"/>
                  </a:lnTo>
                  <a:lnTo>
                    <a:pt x="7436802" y="1122019"/>
                  </a:lnTo>
                  <a:lnTo>
                    <a:pt x="7436917" y="1120457"/>
                  </a:lnTo>
                  <a:lnTo>
                    <a:pt x="7437031" y="1118209"/>
                  </a:lnTo>
                  <a:lnTo>
                    <a:pt x="7434758" y="1108049"/>
                  </a:lnTo>
                  <a:lnTo>
                    <a:pt x="7433145" y="1114399"/>
                  </a:lnTo>
                  <a:lnTo>
                    <a:pt x="7433831" y="1119314"/>
                  </a:lnTo>
                  <a:lnTo>
                    <a:pt x="7433856" y="1119492"/>
                  </a:lnTo>
                  <a:lnTo>
                    <a:pt x="7433983" y="1120457"/>
                  </a:lnTo>
                  <a:lnTo>
                    <a:pt x="7434021" y="1120775"/>
                  </a:lnTo>
                  <a:lnTo>
                    <a:pt x="7434148" y="1122019"/>
                  </a:lnTo>
                  <a:lnTo>
                    <a:pt x="7435215" y="1127937"/>
                  </a:lnTo>
                  <a:lnTo>
                    <a:pt x="7435278" y="1128433"/>
                  </a:lnTo>
                  <a:lnTo>
                    <a:pt x="7433691" y="1133449"/>
                  </a:lnTo>
                  <a:lnTo>
                    <a:pt x="7433577" y="1134719"/>
                  </a:lnTo>
                  <a:lnTo>
                    <a:pt x="7431710" y="1135938"/>
                  </a:lnTo>
                  <a:lnTo>
                    <a:pt x="7430236" y="1133449"/>
                  </a:lnTo>
                  <a:lnTo>
                    <a:pt x="7428382" y="1132179"/>
                  </a:lnTo>
                  <a:lnTo>
                    <a:pt x="7425309" y="1137373"/>
                  </a:lnTo>
                  <a:lnTo>
                    <a:pt x="7422997" y="1137373"/>
                  </a:lnTo>
                  <a:lnTo>
                    <a:pt x="7419822" y="1135989"/>
                  </a:lnTo>
                  <a:lnTo>
                    <a:pt x="7409167" y="1132179"/>
                  </a:lnTo>
                  <a:lnTo>
                    <a:pt x="7408583" y="1131163"/>
                  </a:lnTo>
                  <a:lnTo>
                    <a:pt x="7405459" y="1125982"/>
                  </a:lnTo>
                  <a:lnTo>
                    <a:pt x="7405344" y="1124559"/>
                  </a:lnTo>
                  <a:lnTo>
                    <a:pt x="7405230" y="1120457"/>
                  </a:lnTo>
                  <a:lnTo>
                    <a:pt x="7405103" y="1115669"/>
                  </a:lnTo>
                  <a:lnTo>
                    <a:pt x="7408672" y="1104239"/>
                  </a:lnTo>
                  <a:lnTo>
                    <a:pt x="7402855" y="1106779"/>
                  </a:lnTo>
                  <a:lnTo>
                    <a:pt x="7399896" y="1110589"/>
                  </a:lnTo>
                  <a:lnTo>
                    <a:pt x="7398474" y="1114399"/>
                  </a:lnTo>
                  <a:lnTo>
                    <a:pt x="7395159" y="1114399"/>
                  </a:lnTo>
                  <a:lnTo>
                    <a:pt x="7394067" y="1118895"/>
                  </a:lnTo>
                  <a:lnTo>
                    <a:pt x="7393229" y="1115060"/>
                  </a:lnTo>
                  <a:lnTo>
                    <a:pt x="7390409" y="1100797"/>
                  </a:lnTo>
                  <a:lnTo>
                    <a:pt x="7390409" y="1096619"/>
                  </a:lnTo>
                  <a:lnTo>
                    <a:pt x="7390231" y="1097889"/>
                  </a:lnTo>
                  <a:lnTo>
                    <a:pt x="7390143" y="1099159"/>
                  </a:lnTo>
                  <a:lnTo>
                    <a:pt x="7390117" y="1099375"/>
                  </a:lnTo>
                  <a:lnTo>
                    <a:pt x="7381684" y="1056640"/>
                  </a:lnTo>
                  <a:lnTo>
                    <a:pt x="7370305" y="993140"/>
                  </a:lnTo>
                  <a:lnTo>
                    <a:pt x="7359345" y="927100"/>
                  </a:lnTo>
                  <a:lnTo>
                    <a:pt x="7349058" y="862330"/>
                  </a:lnTo>
                  <a:lnTo>
                    <a:pt x="7339698" y="800100"/>
                  </a:lnTo>
                  <a:lnTo>
                    <a:pt x="7331532" y="744220"/>
                  </a:lnTo>
                  <a:lnTo>
                    <a:pt x="7324826" y="694690"/>
                  </a:lnTo>
                  <a:lnTo>
                    <a:pt x="7319823" y="656590"/>
                  </a:lnTo>
                  <a:lnTo>
                    <a:pt x="7315975" y="618490"/>
                  </a:lnTo>
                  <a:lnTo>
                    <a:pt x="7316216" y="613410"/>
                  </a:lnTo>
                  <a:lnTo>
                    <a:pt x="7315771" y="607060"/>
                  </a:lnTo>
                  <a:lnTo>
                    <a:pt x="7315670" y="605790"/>
                  </a:lnTo>
                  <a:lnTo>
                    <a:pt x="7314501" y="598170"/>
                  </a:lnTo>
                  <a:lnTo>
                    <a:pt x="7312850" y="590550"/>
                  </a:lnTo>
                  <a:lnTo>
                    <a:pt x="7312139" y="582930"/>
                  </a:lnTo>
                  <a:lnTo>
                    <a:pt x="7313269" y="575310"/>
                  </a:lnTo>
                  <a:lnTo>
                    <a:pt x="7316089" y="568960"/>
                  </a:lnTo>
                  <a:lnTo>
                    <a:pt x="7320432" y="563880"/>
                  </a:lnTo>
                  <a:lnTo>
                    <a:pt x="7342340" y="527050"/>
                  </a:lnTo>
                  <a:lnTo>
                    <a:pt x="7351535" y="483870"/>
                  </a:lnTo>
                  <a:lnTo>
                    <a:pt x="7355675" y="439420"/>
                  </a:lnTo>
                  <a:lnTo>
                    <a:pt x="7362418" y="394970"/>
                  </a:lnTo>
                  <a:lnTo>
                    <a:pt x="7376134" y="359410"/>
                  </a:lnTo>
                  <a:lnTo>
                    <a:pt x="7400684" y="327660"/>
                  </a:lnTo>
                  <a:lnTo>
                    <a:pt x="7410513" y="320040"/>
                  </a:lnTo>
                  <a:lnTo>
                    <a:pt x="7420115" y="309880"/>
                  </a:lnTo>
                  <a:lnTo>
                    <a:pt x="7429792" y="297180"/>
                  </a:lnTo>
                  <a:lnTo>
                    <a:pt x="7435761" y="281940"/>
                  </a:lnTo>
                  <a:lnTo>
                    <a:pt x="7437348" y="273050"/>
                  </a:lnTo>
                  <a:lnTo>
                    <a:pt x="7438479" y="266700"/>
                  </a:lnTo>
                  <a:lnTo>
                    <a:pt x="7438403" y="250190"/>
                  </a:lnTo>
                  <a:lnTo>
                    <a:pt x="7430313" y="208280"/>
                  </a:lnTo>
                  <a:lnTo>
                    <a:pt x="7416990" y="168910"/>
                  </a:lnTo>
                  <a:lnTo>
                    <a:pt x="7399718" y="127000"/>
                  </a:lnTo>
                  <a:lnTo>
                    <a:pt x="7375792" y="87630"/>
                  </a:lnTo>
                  <a:lnTo>
                    <a:pt x="7346328" y="60960"/>
                  </a:lnTo>
                  <a:lnTo>
                    <a:pt x="7341362" y="59690"/>
                  </a:lnTo>
                  <a:lnTo>
                    <a:pt x="7336155" y="59690"/>
                  </a:lnTo>
                  <a:lnTo>
                    <a:pt x="7314819" y="93980"/>
                  </a:lnTo>
                  <a:lnTo>
                    <a:pt x="7314298" y="105410"/>
                  </a:lnTo>
                  <a:lnTo>
                    <a:pt x="7321956" y="135890"/>
                  </a:lnTo>
                  <a:lnTo>
                    <a:pt x="7338568" y="167640"/>
                  </a:lnTo>
                  <a:lnTo>
                    <a:pt x="7352805" y="198120"/>
                  </a:lnTo>
                  <a:lnTo>
                    <a:pt x="7344130" y="240030"/>
                  </a:lnTo>
                  <a:lnTo>
                    <a:pt x="7315733" y="271780"/>
                  </a:lnTo>
                  <a:lnTo>
                    <a:pt x="7306627" y="271780"/>
                  </a:lnTo>
                  <a:lnTo>
                    <a:pt x="7287438" y="247650"/>
                  </a:lnTo>
                  <a:lnTo>
                    <a:pt x="7287311" y="243840"/>
                  </a:lnTo>
                  <a:lnTo>
                    <a:pt x="7287196" y="240030"/>
                  </a:lnTo>
                  <a:lnTo>
                    <a:pt x="7287082" y="236220"/>
                  </a:lnTo>
                  <a:lnTo>
                    <a:pt x="7286955" y="232410"/>
                  </a:lnTo>
                  <a:lnTo>
                    <a:pt x="7286879" y="229870"/>
                  </a:lnTo>
                  <a:lnTo>
                    <a:pt x="7286777" y="222250"/>
                  </a:lnTo>
                  <a:lnTo>
                    <a:pt x="7288606" y="198120"/>
                  </a:lnTo>
                  <a:lnTo>
                    <a:pt x="7290498" y="180340"/>
                  </a:lnTo>
                  <a:lnTo>
                    <a:pt x="7290587" y="166370"/>
                  </a:lnTo>
                  <a:lnTo>
                    <a:pt x="7290702" y="157480"/>
                  </a:lnTo>
                  <a:lnTo>
                    <a:pt x="7290752" y="152400"/>
                  </a:lnTo>
                  <a:lnTo>
                    <a:pt x="7280072" y="127000"/>
                  </a:lnTo>
                  <a:lnTo>
                    <a:pt x="7263663" y="102870"/>
                  </a:lnTo>
                  <a:lnTo>
                    <a:pt x="7246785" y="78740"/>
                  </a:lnTo>
                  <a:lnTo>
                    <a:pt x="7238987" y="64770"/>
                  </a:lnTo>
                  <a:lnTo>
                    <a:pt x="7217359" y="19050"/>
                  </a:lnTo>
                  <a:lnTo>
                    <a:pt x="7196531" y="5080"/>
                  </a:lnTo>
                  <a:lnTo>
                    <a:pt x="7187870" y="6350"/>
                  </a:lnTo>
                  <a:lnTo>
                    <a:pt x="7182358" y="6350"/>
                  </a:lnTo>
                  <a:lnTo>
                    <a:pt x="7160387" y="39370"/>
                  </a:lnTo>
                  <a:lnTo>
                    <a:pt x="7160273" y="43180"/>
                  </a:lnTo>
                  <a:lnTo>
                    <a:pt x="7160196" y="45720"/>
                  </a:lnTo>
                  <a:lnTo>
                    <a:pt x="7160082" y="49530"/>
                  </a:lnTo>
                  <a:lnTo>
                    <a:pt x="7159955" y="53340"/>
                  </a:lnTo>
                  <a:lnTo>
                    <a:pt x="7162711" y="69850"/>
                  </a:lnTo>
                  <a:lnTo>
                    <a:pt x="7167219" y="85090"/>
                  </a:lnTo>
                  <a:lnTo>
                    <a:pt x="7176579" y="104140"/>
                  </a:lnTo>
                  <a:lnTo>
                    <a:pt x="7188784" y="121920"/>
                  </a:lnTo>
                  <a:lnTo>
                    <a:pt x="7201776" y="139700"/>
                  </a:lnTo>
                  <a:lnTo>
                    <a:pt x="7213524" y="158750"/>
                  </a:lnTo>
                  <a:lnTo>
                    <a:pt x="7198614" y="207010"/>
                  </a:lnTo>
                  <a:lnTo>
                    <a:pt x="7176452" y="240030"/>
                  </a:lnTo>
                  <a:lnTo>
                    <a:pt x="7172147" y="238760"/>
                  </a:lnTo>
                  <a:lnTo>
                    <a:pt x="7171576" y="238760"/>
                  </a:lnTo>
                  <a:lnTo>
                    <a:pt x="7170890" y="237490"/>
                  </a:lnTo>
                  <a:lnTo>
                    <a:pt x="7170179" y="237490"/>
                  </a:lnTo>
                  <a:lnTo>
                    <a:pt x="7166496" y="234950"/>
                  </a:lnTo>
                  <a:lnTo>
                    <a:pt x="7163117" y="232410"/>
                  </a:lnTo>
                  <a:lnTo>
                    <a:pt x="7158787" y="227330"/>
                  </a:lnTo>
                  <a:lnTo>
                    <a:pt x="7158342" y="213360"/>
                  </a:lnTo>
                  <a:lnTo>
                    <a:pt x="7158253" y="210820"/>
                  </a:lnTo>
                  <a:lnTo>
                    <a:pt x="7158139" y="207010"/>
                  </a:lnTo>
                  <a:lnTo>
                    <a:pt x="7158012" y="203200"/>
                  </a:lnTo>
                  <a:lnTo>
                    <a:pt x="7159968" y="173990"/>
                  </a:lnTo>
                  <a:lnTo>
                    <a:pt x="7161771" y="144780"/>
                  </a:lnTo>
                  <a:lnTo>
                    <a:pt x="7161530" y="139700"/>
                  </a:lnTo>
                  <a:lnTo>
                    <a:pt x="7161466" y="138430"/>
                  </a:lnTo>
                  <a:lnTo>
                    <a:pt x="7161339" y="135890"/>
                  </a:lnTo>
                  <a:lnTo>
                    <a:pt x="7161225" y="133350"/>
                  </a:lnTo>
                  <a:lnTo>
                    <a:pt x="7161098" y="130810"/>
                  </a:lnTo>
                  <a:lnTo>
                    <a:pt x="7160666" y="121920"/>
                  </a:lnTo>
                  <a:lnTo>
                    <a:pt x="7160603" y="120650"/>
                  </a:lnTo>
                  <a:lnTo>
                    <a:pt x="7156526" y="107950"/>
                  </a:lnTo>
                  <a:lnTo>
                    <a:pt x="7155713" y="105410"/>
                  </a:lnTo>
                  <a:lnTo>
                    <a:pt x="7148843" y="93980"/>
                  </a:lnTo>
                  <a:lnTo>
                    <a:pt x="7145223" y="88900"/>
                  </a:lnTo>
                  <a:lnTo>
                    <a:pt x="7140702" y="82550"/>
                  </a:lnTo>
                  <a:lnTo>
                    <a:pt x="7132040" y="67310"/>
                  </a:lnTo>
                  <a:lnTo>
                    <a:pt x="7121385" y="43180"/>
                  </a:lnTo>
                  <a:lnTo>
                    <a:pt x="7106894" y="17780"/>
                  </a:lnTo>
                  <a:lnTo>
                    <a:pt x="7087209" y="0"/>
                  </a:lnTo>
                  <a:lnTo>
                    <a:pt x="7060920" y="2540"/>
                  </a:lnTo>
                  <a:lnTo>
                    <a:pt x="7057923" y="3810"/>
                  </a:lnTo>
                  <a:lnTo>
                    <a:pt x="7055383" y="6350"/>
                  </a:lnTo>
                  <a:lnTo>
                    <a:pt x="7051662" y="8890"/>
                  </a:lnTo>
                  <a:lnTo>
                    <a:pt x="7050430" y="10160"/>
                  </a:lnTo>
                  <a:lnTo>
                    <a:pt x="7049262" y="11430"/>
                  </a:lnTo>
                  <a:lnTo>
                    <a:pt x="7039775" y="27940"/>
                  </a:lnTo>
                  <a:lnTo>
                    <a:pt x="7038810" y="43180"/>
                  </a:lnTo>
                  <a:lnTo>
                    <a:pt x="7038721" y="44450"/>
                  </a:lnTo>
                  <a:lnTo>
                    <a:pt x="7038645" y="45720"/>
                  </a:lnTo>
                  <a:lnTo>
                    <a:pt x="7038568" y="46990"/>
                  </a:lnTo>
                  <a:lnTo>
                    <a:pt x="7042226" y="67310"/>
                  </a:lnTo>
                  <a:lnTo>
                    <a:pt x="7047357" y="87630"/>
                  </a:lnTo>
                  <a:lnTo>
                    <a:pt x="7054507" y="106680"/>
                  </a:lnTo>
                  <a:lnTo>
                    <a:pt x="7063778" y="121920"/>
                  </a:lnTo>
                  <a:lnTo>
                    <a:pt x="7071563" y="138430"/>
                  </a:lnTo>
                  <a:lnTo>
                    <a:pt x="7074255" y="157480"/>
                  </a:lnTo>
                  <a:lnTo>
                    <a:pt x="7074649" y="166370"/>
                  </a:lnTo>
                  <a:lnTo>
                    <a:pt x="7075513" y="184150"/>
                  </a:lnTo>
                  <a:lnTo>
                    <a:pt x="7075424" y="210820"/>
                  </a:lnTo>
                  <a:lnTo>
                    <a:pt x="7073430" y="232410"/>
                  </a:lnTo>
                  <a:lnTo>
                    <a:pt x="7073303" y="233680"/>
                  </a:lnTo>
                  <a:lnTo>
                    <a:pt x="7073189" y="234950"/>
                  </a:lnTo>
                  <a:lnTo>
                    <a:pt x="7073074" y="236220"/>
                  </a:lnTo>
                  <a:lnTo>
                    <a:pt x="7072960" y="237490"/>
                  </a:lnTo>
                  <a:lnTo>
                    <a:pt x="7072833" y="238760"/>
                  </a:lnTo>
                  <a:lnTo>
                    <a:pt x="7072719" y="240030"/>
                  </a:lnTo>
                  <a:lnTo>
                    <a:pt x="7072604" y="241300"/>
                  </a:lnTo>
                  <a:lnTo>
                    <a:pt x="7071804" y="242570"/>
                  </a:lnTo>
                  <a:lnTo>
                    <a:pt x="7070547" y="243840"/>
                  </a:lnTo>
                  <a:lnTo>
                    <a:pt x="7065404" y="248920"/>
                  </a:lnTo>
                  <a:lnTo>
                    <a:pt x="7058076" y="254000"/>
                  </a:lnTo>
                  <a:lnTo>
                    <a:pt x="7049338" y="260350"/>
                  </a:lnTo>
                  <a:lnTo>
                    <a:pt x="7033755" y="266700"/>
                  </a:lnTo>
                  <a:lnTo>
                    <a:pt x="7027685" y="266700"/>
                  </a:lnTo>
                  <a:lnTo>
                    <a:pt x="7022643" y="265430"/>
                  </a:lnTo>
                  <a:lnTo>
                    <a:pt x="7020014" y="265430"/>
                  </a:lnTo>
                  <a:lnTo>
                    <a:pt x="6990486" y="222250"/>
                  </a:lnTo>
                  <a:lnTo>
                    <a:pt x="6980796" y="198120"/>
                  </a:lnTo>
                  <a:lnTo>
                    <a:pt x="6975107" y="185420"/>
                  </a:lnTo>
                  <a:lnTo>
                    <a:pt x="6970509" y="171450"/>
                  </a:lnTo>
                  <a:lnTo>
                    <a:pt x="6969963" y="162560"/>
                  </a:lnTo>
                  <a:lnTo>
                    <a:pt x="6979425" y="138430"/>
                  </a:lnTo>
                  <a:lnTo>
                    <a:pt x="6985178" y="120650"/>
                  </a:lnTo>
                  <a:lnTo>
                    <a:pt x="6981749" y="71120"/>
                  </a:lnTo>
                  <a:lnTo>
                    <a:pt x="6956806" y="38100"/>
                  </a:lnTo>
                  <a:lnTo>
                    <a:pt x="6949694" y="38100"/>
                  </a:lnTo>
                  <a:lnTo>
                    <a:pt x="6943941" y="39370"/>
                  </a:lnTo>
                  <a:lnTo>
                    <a:pt x="6941794" y="39370"/>
                  </a:lnTo>
                  <a:lnTo>
                    <a:pt x="6939674" y="40640"/>
                  </a:lnTo>
                  <a:lnTo>
                    <a:pt x="6932523" y="44450"/>
                  </a:lnTo>
                  <a:lnTo>
                    <a:pt x="6926427" y="49530"/>
                  </a:lnTo>
                  <a:lnTo>
                    <a:pt x="6921855" y="55880"/>
                  </a:lnTo>
                  <a:lnTo>
                    <a:pt x="6919252" y="63500"/>
                  </a:lnTo>
                  <a:lnTo>
                    <a:pt x="6908851" y="104140"/>
                  </a:lnTo>
                  <a:lnTo>
                    <a:pt x="6900177" y="134620"/>
                  </a:lnTo>
                  <a:lnTo>
                    <a:pt x="6895452" y="161290"/>
                  </a:lnTo>
                  <a:lnTo>
                    <a:pt x="6896862" y="189230"/>
                  </a:lnTo>
                  <a:lnTo>
                    <a:pt x="6896925" y="190500"/>
                  </a:lnTo>
                  <a:lnTo>
                    <a:pt x="6901688" y="213360"/>
                  </a:lnTo>
                  <a:lnTo>
                    <a:pt x="6907911" y="236220"/>
                  </a:lnTo>
                  <a:lnTo>
                    <a:pt x="6914909" y="259080"/>
                  </a:lnTo>
                  <a:lnTo>
                    <a:pt x="6922046" y="280670"/>
                  </a:lnTo>
                  <a:lnTo>
                    <a:pt x="6928701" y="300990"/>
                  </a:lnTo>
                  <a:lnTo>
                    <a:pt x="6935457" y="323850"/>
                  </a:lnTo>
                  <a:lnTo>
                    <a:pt x="6939051" y="346710"/>
                  </a:lnTo>
                  <a:lnTo>
                    <a:pt x="6936257" y="368300"/>
                  </a:lnTo>
                  <a:lnTo>
                    <a:pt x="6935673" y="369570"/>
                  </a:lnTo>
                  <a:lnTo>
                    <a:pt x="6935025" y="370840"/>
                  </a:lnTo>
                  <a:lnTo>
                    <a:pt x="6934225" y="372110"/>
                  </a:lnTo>
                  <a:lnTo>
                    <a:pt x="6925196" y="372110"/>
                  </a:lnTo>
                  <a:lnTo>
                    <a:pt x="6918896" y="370840"/>
                  </a:lnTo>
                  <a:lnTo>
                    <a:pt x="6903669" y="370840"/>
                  </a:lnTo>
                  <a:lnTo>
                    <a:pt x="6892480" y="368300"/>
                  </a:lnTo>
                  <a:lnTo>
                    <a:pt x="6882905" y="364490"/>
                  </a:lnTo>
                  <a:lnTo>
                    <a:pt x="6876796" y="356870"/>
                  </a:lnTo>
                  <a:lnTo>
                    <a:pt x="6875348" y="350520"/>
                  </a:lnTo>
                  <a:lnTo>
                    <a:pt x="6875361" y="341630"/>
                  </a:lnTo>
                  <a:lnTo>
                    <a:pt x="6876326" y="330200"/>
                  </a:lnTo>
                  <a:lnTo>
                    <a:pt x="6876593" y="323850"/>
                  </a:lnTo>
                  <a:lnTo>
                    <a:pt x="6869341" y="275590"/>
                  </a:lnTo>
                  <a:lnTo>
                    <a:pt x="6841642" y="232410"/>
                  </a:lnTo>
                  <a:lnTo>
                    <a:pt x="6825437" y="222250"/>
                  </a:lnTo>
                  <a:lnTo>
                    <a:pt x="6805193" y="222250"/>
                  </a:lnTo>
                  <a:lnTo>
                    <a:pt x="6794462" y="227330"/>
                  </a:lnTo>
                  <a:lnTo>
                    <a:pt x="6786740" y="233680"/>
                  </a:lnTo>
                  <a:lnTo>
                    <a:pt x="6782079" y="241300"/>
                  </a:lnTo>
                  <a:lnTo>
                    <a:pt x="6780517" y="250190"/>
                  </a:lnTo>
                  <a:lnTo>
                    <a:pt x="6781025" y="259080"/>
                  </a:lnTo>
                  <a:lnTo>
                    <a:pt x="6781089" y="260350"/>
                  </a:lnTo>
                  <a:lnTo>
                    <a:pt x="6782727" y="271780"/>
                  </a:lnTo>
                  <a:lnTo>
                    <a:pt x="6785267" y="281940"/>
                  </a:lnTo>
                  <a:lnTo>
                    <a:pt x="6788594" y="290830"/>
                  </a:lnTo>
                  <a:lnTo>
                    <a:pt x="6793128" y="302260"/>
                  </a:lnTo>
                  <a:lnTo>
                    <a:pt x="6796824" y="312420"/>
                  </a:lnTo>
                  <a:lnTo>
                    <a:pt x="6798678" y="323850"/>
                  </a:lnTo>
                  <a:lnTo>
                    <a:pt x="6797700" y="335280"/>
                  </a:lnTo>
                  <a:lnTo>
                    <a:pt x="6795732" y="341630"/>
                  </a:lnTo>
                  <a:lnTo>
                    <a:pt x="6793128" y="349250"/>
                  </a:lnTo>
                  <a:lnTo>
                    <a:pt x="6790410" y="355600"/>
                  </a:lnTo>
                  <a:lnTo>
                    <a:pt x="6788124" y="361950"/>
                  </a:lnTo>
                  <a:lnTo>
                    <a:pt x="6786245" y="372110"/>
                  </a:lnTo>
                  <a:lnTo>
                    <a:pt x="6786067" y="381000"/>
                  </a:lnTo>
                  <a:lnTo>
                    <a:pt x="6787693" y="389890"/>
                  </a:lnTo>
                  <a:lnTo>
                    <a:pt x="6791261" y="398780"/>
                  </a:lnTo>
                  <a:lnTo>
                    <a:pt x="6810946" y="422910"/>
                  </a:lnTo>
                  <a:lnTo>
                    <a:pt x="6836981" y="439420"/>
                  </a:lnTo>
                  <a:lnTo>
                    <a:pt x="6863601" y="454660"/>
                  </a:lnTo>
                  <a:lnTo>
                    <a:pt x="6885051" y="476250"/>
                  </a:lnTo>
                  <a:lnTo>
                    <a:pt x="6898526" y="502920"/>
                  </a:lnTo>
                  <a:lnTo>
                    <a:pt x="6908851" y="532130"/>
                  </a:lnTo>
                  <a:lnTo>
                    <a:pt x="6921487" y="558800"/>
                  </a:lnTo>
                  <a:lnTo>
                    <a:pt x="6964527" y="596900"/>
                  </a:lnTo>
                  <a:lnTo>
                    <a:pt x="7015581" y="613410"/>
                  </a:lnTo>
                  <a:lnTo>
                    <a:pt x="7042226" y="617220"/>
                  </a:lnTo>
                  <a:lnTo>
                    <a:pt x="7046836" y="617220"/>
                  </a:lnTo>
                  <a:lnTo>
                    <a:pt x="7053250" y="627380"/>
                  </a:lnTo>
                  <a:lnTo>
                    <a:pt x="7057936" y="627380"/>
                  </a:lnTo>
                  <a:lnTo>
                    <a:pt x="7065708" y="680720"/>
                  </a:lnTo>
                  <a:lnTo>
                    <a:pt x="7070230" y="732790"/>
                  </a:lnTo>
                  <a:lnTo>
                    <a:pt x="7071982" y="784860"/>
                  </a:lnTo>
                  <a:lnTo>
                    <a:pt x="7071449" y="836930"/>
                  </a:lnTo>
                  <a:lnTo>
                    <a:pt x="7069087" y="889000"/>
                  </a:lnTo>
                  <a:lnTo>
                    <a:pt x="7065365" y="941070"/>
                  </a:lnTo>
                  <a:lnTo>
                    <a:pt x="7060895" y="993140"/>
                  </a:lnTo>
                  <a:lnTo>
                    <a:pt x="7055802" y="1046480"/>
                  </a:lnTo>
                  <a:lnTo>
                    <a:pt x="7045236" y="1106170"/>
                  </a:lnTo>
                  <a:lnTo>
                    <a:pt x="7043725" y="1111999"/>
                  </a:lnTo>
                  <a:lnTo>
                    <a:pt x="7039191" y="1096619"/>
                  </a:lnTo>
                  <a:lnTo>
                    <a:pt x="7035508" y="1113129"/>
                  </a:lnTo>
                  <a:lnTo>
                    <a:pt x="7035114" y="1129842"/>
                  </a:lnTo>
                  <a:lnTo>
                    <a:pt x="7036257" y="1140942"/>
                  </a:lnTo>
                  <a:lnTo>
                    <a:pt x="7032091" y="1157058"/>
                  </a:lnTo>
                  <a:lnTo>
                    <a:pt x="7030377" y="1156309"/>
                  </a:lnTo>
                  <a:lnTo>
                    <a:pt x="7024510" y="1153769"/>
                  </a:lnTo>
                  <a:lnTo>
                    <a:pt x="7016813" y="1142339"/>
                  </a:lnTo>
                  <a:lnTo>
                    <a:pt x="7011924" y="1128433"/>
                  </a:lnTo>
                  <a:lnTo>
                    <a:pt x="7005637" y="1115669"/>
                  </a:lnTo>
                  <a:lnTo>
                    <a:pt x="7006844" y="1125677"/>
                  </a:lnTo>
                  <a:lnTo>
                    <a:pt x="7006895" y="1125982"/>
                  </a:lnTo>
                  <a:lnTo>
                    <a:pt x="7009841" y="1135989"/>
                  </a:lnTo>
                  <a:lnTo>
                    <a:pt x="7013422" y="1146149"/>
                  </a:lnTo>
                  <a:lnTo>
                    <a:pt x="7016775" y="1156309"/>
                  </a:lnTo>
                  <a:lnTo>
                    <a:pt x="7012152" y="1153769"/>
                  </a:lnTo>
                  <a:lnTo>
                    <a:pt x="7009917" y="1152575"/>
                  </a:lnTo>
                  <a:lnTo>
                    <a:pt x="7007936" y="1151432"/>
                  </a:lnTo>
                  <a:lnTo>
                    <a:pt x="7006539" y="1150378"/>
                  </a:lnTo>
                  <a:lnTo>
                    <a:pt x="7006120" y="1150035"/>
                  </a:lnTo>
                  <a:lnTo>
                    <a:pt x="7004202" y="1148842"/>
                  </a:lnTo>
                  <a:lnTo>
                    <a:pt x="7004050" y="1148842"/>
                  </a:lnTo>
                  <a:lnTo>
                    <a:pt x="7004736" y="1150035"/>
                  </a:lnTo>
                  <a:lnTo>
                    <a:pt x="7005294" y="1151432"/>
                  </a:lnTo>
                  <a:lnTo>
                    <a:pt x="7005739" y="1152512"/>
                  </a:lnTo>
                  <a:lnTo>
                    <a:pt x="7001548" y="1148842"/>
                  </a:lnTo>
                  <a:lnTo>
                    <a:pt x="7000176" y="1147584"/>
                  </a:lnTo>
                  <a:lnTo>
                    <a:pt x="6999846" y="1147584"/>
                  </a:lnTo>
                  <a:lnTo>
                    <a:pt x="6996404" y="1142339"/>
                  </a:lnTo>
                  <a:lnTo>
                    <a:pt x="6996049" y="1141107"/>
                  </a:lnTo>
                  <a:lnTo>
                    <a:pt x="6993661" y="1134719"/>
                  </a:lnTo>
                  <a:lnTo>
                    <a:pt x="6991642" y="1127099"/>
                  </a:lnTo>
                  <a:lnTo>
                    <a:pt x="6989216" y="1120775"/>
                  </a:lnTo>
                  <a:lnTo>
                    <a:pt x="6985673" y="1114399"/>
                  </a:lnTo>
                  <a:lnTo>
                    <a:pt x="6980237" y="1110589"/>
                  </a:lnTo>
                  <a:lnTo>
                    <a:pt x="6972071" y="1108049"/>
                  </a:lnTo>
                  <a:lnTo>
                    <a:pt x="6974916" y="1118209"/>
                  </a:lnTo>
                  <a:lnTo>
                    <a:pt x="6980910" y="1127099"/>
                  </a:lnTo>
                  <a:lnTo>
                    <a:pt x="6985521" y="1135989"/>
                  </a:lnTo>
                  <a:lnTo>
                    <a:pt x="6986181" y="1137373"/>
                  </a:lnTo>
                  <a:lnTo>
                    <a:pt x="6986283" y="1139520"/>
                  </a:lnTo>
                  <a:lnTo>
                    <a:pt x="6986397" y="1141107"/>
                  </a:lnTo>
                  <a:lnTo>
                    <a:pt x="6986448" y="1141666"/>
                  </a:lnTo>
                  <a:lnTo>
                    <a:pt x="6986562" y="1143609"/>
                  </a:lnTo>
                  <a:lnTo>
                    <a:pt x="6986625" y="1144917"/>
                  </a:lnTo>
                  <a:lnTo>
                    <a:pt x="6986714" y="1146149"/>
                  </a:lnTo>
                  <a:lnTo>
                    <a:pt x="6986803" y="1147584"/>
                  </a:lnTo>
                  <a:lnTo>
                    <a:pt x="6986892" y="1148715"/>
                  </a:lnTo>
                  <a:lnTo>
                    <a:pt x="6986168" y="1147584"/>
                  </a:lnTo>
                  <a:lnTo>
                    <a:pt x="6983387" y="1143609"/>
                  </a:lnTo>
                  <a:lnTo>
                    <a:pt x="6980771" y="1139799"/>
                  </a:lnTo>
                  <a:lnTo>
                    <a:pt x="6978180" y="1135989"/>
                  </a:lnTo>
                  <a:lnTo>
                    <a:pt x="6978040" y="1135989"/>
                  </a:lnTo>
                  <a:lnTo>
                    <a:pt x="6972516" y="1122019"/>
                  </a:lnTo>
                  <a:lnTo>
                    <a:pt x="6967550" y="1108049"/>
                  </a:lnTo>
                  <a:lnTo>
                    <a:pt x="6960806" y="1092809"/>
                  </a:lnTo>
                  <a:lnTo>
                    <a:pt x="6962521" y="1106779"/>
                  </a:lnTo>
                  <a:lnTo>
                    <a:pt x="6968769" y="1118209"/>
                  </a:lnTo>
                  <a:lnTo>
                    <a:pt x="6972719" y="1127937"/>
                  </a:lnTo>
                  <a:lnTo>
                    <a:pt x="6972871" y="1128433"/>
                  </a:lnTo>
                  <a:lnTo>
                    <a:pt x="6968312" y="1137373"/>
                  </a:lnTo>
                  <a:lnTo>
                    <a:pt x="6967868" y="1137373"/>
                  </a:lnTo>
                  <a:lnTo>
                    <a:pt x="6961175" y="1139799"/>
                  </a:lnTo>
                  <a:lnTo>
                    <a:pt x="6956082" y="1133449"/>
                  </a:lnTo>
                  <a:lnTo>
                    <a:pt x="6952247" y="1122019"/>
                  </a:lnTo>
                  <a:lnTo>
                    <a:pt x="6948945" y="1110589"/>
                  </a:lnTo>
                  <a:lnTo>
                    <a:pt x="6947763" y="1105509"/>
                  </a:lnTo>
                  <a:lnTo>
                    <a:pt x="6945858" y="1100429"/>
                  </a:lnTo>
                  <a:lnTo>
                    <a:pt x="6942188" y="1096619"/>
                  </a:lnTo>
                  <a:lnTo>
                    <a:pt x="6940296" y="1104239"/>
                  </a:lnTo>
                  <a:lnTo>
                    <a:pt x="6941236" y="1111859"/>
                  </a:lnTo>
                  <a:lnTo>
                    <a:pt x="6944017" y="1127937"/>
                  </a:lnTo>
                  <a:lnTo>
                    <a:pt x="6944106" y="1128433"/>
                  </a:lnTo>
                  <a:lnTo>
                    <a:pt x="6946100" y="1135989"/>
                  </a:lnTo>
                  <a:lnTo>
                    <a:pt x="6946227" y="1143609"/>
                  </a:lnTo>
                  <a:lnTo>
                    <a:pt x="6932943" y="1142339"/>
                  </a:lnTo>
                  <a:lnTo>
                    <a:pt x="6932828" y="1141666"/>
                  </a:lnTo>
                  <a:lnTo>
                    <a:pt x="6932727" y="1141107"/>
                  </a:lnTo>
                  <a:lnTo>
                    <a:pt x="6932612" y="1139799"/>
                  </a:lnTo>
                  <a:lnTo>
                    <a:pt x="6932574" y="1139520"/>
                  </a:lnTo>
                  <a:lnTo>
                    <a:pt x="6932473" y="1138758"/>
                  </a:lnTo>
                  <a:lnTo>
                    <a:pt x="6932409" y="1137373"/>
                  </a:lnTo>
                  <a:lnTo>
                    <a:pt x="6931990" y="1133449"/>
                  </a:lnTo>
                  <a:lnTo>
                    <a:pt x="6931888" y="1132179"/>
                  </a:lnTo>
                  <a:lnTo>
                    <a:pt x="6931774" y="1129423"/>
                  </a:lnTo>
                  <a:lnTo>
                    <a:pt x="6931685" y="1127937"/>
                  </a:lnTo>
                  <a:lnTo>
                    <a:pt x="6931571" y="1125677"/>
                  </a:lnTo>
                  <a:lnTo>
                    <a:pt x="6931520" y="1124559"/>
                  </a:lnTo>
                  <a:lnTo>
                    <a:pt x="6931393" y="1123289"/>
                  </a:lnTo>
                  <a:lnTo>
                    <a:pt x="6931266" y="1120457"/>
                  </a:lnTo>
                  <a:lnTo>
                    <a:pt x="6931190" y="1119314"/>
                  </a:lnTo>
                  <a:lnTo>
                    <a:pt x="6931063" y="1116939"/>
                  </a:lnTo>
                  <a:lnTo>
                    <a:pt x="6929691" y="1110589"/>
                  </a:lnTo>
                  <a:lnTo>
                    <a:pt x="6926300" y="1104239"/>
                  </a:lnTo>
                  <a:lnTo>
                    <a:pt x="6919785" y="1100429"/>
                  </a:lnTo>
                  <a:lnTo>
                    <a:pt x="6921157" y="1106779"/>
                  </a:lnTo>
                  <a:lnTo>
                    <a:pt x="6922211" y="1113129"/>
                  </a:lnTo>
                  <a:lnTo>
                    <a:pt x="6922148" y="1127099"/>
                  </a:lnTo>
                  <a:lnTo>
                    <a:pt x="6921995" y="1127937"/>
                  </a:lnTo>
                  <a:lnTo>
                    <a:pt x="6921906" y="1128433"/>
                  </a:lnTo>
                  <a:lnTo>
                    <a:pt x="6921817" y="1128852"/>
                  </a:lnTo>
                  <a:lnTo>
                    <a:pt x="6921716" y="1129423"/>
                  </a:lnTo>
                  <a:lnTo>
                    <a:pt x="6921614" y="1129842"/>
                  </a:lnTo>
                  <a:lnTo>
                    <a:pt x="6920852" y="1132179"/>
                  </a:lnTo>
                  <a:lnTo>
                    <a:pt x="6919658" y="1133449"/>
                  </a:lnTo>
                  <a:lnTo>
                    <a:pt x="6918592" y="1133449"/>
                  </a:lnTo>
                  <a:lnTo>
                    <a:pt x="6913816" y="1120775"/>
                  </a:lnTo>
                  <a:lnTo>
                    <a:pt x="6912432" y="1109319"/>
                  </a:lnTo>
                  <a:lnTo>
                    <a:pt x="6912127" y="1106779"/>
                  </a:lnTo>
                  <a:lnTo>
                    <a:pt x="6910083" y="1092809"/>
                  </a:lnTo>
                  <a:lnTo>
                    <a:pt x="6904253" y="1078839"/>
                  </a:lnTo>
                  <a:lnTo>
                    <a:pt x="6904253" y="1108049"/>
                  </a:lnTo>
                  <a:lnTo>
                    <a:pt x="6898678" y="1105509"/>
                  </a:lnTo>
                  <a:lnTo>
                    <a:pt x="6894995" y="1104239"/>
                  </a:lnTo>
                  <a:lnTo>
                    <a:pt x="6898462" y="1115669"/>
                  </a:lnTo>
                  <a:lnTo>
                    <a:pt x="6898386" y="1116939"/>
                  </a:lnTo>
                  <a:lnTo>
                    <a:pt x="6898272" y="1119314"/>
                  </a:lnTo>
                  <a:lnTo>
                    <a:pt x="6898183" y="1120457"/>
                  </a:lnTo>
                  <a:lnTo>
                    <a:pt x="6898068" y="1123289"/>
                  </a:lnTo>
                  <a:lnTo>
                    <a:pt x="6897941" y="1124559"/>
                  </a:lnTo>
                  <a:lnTo>
                    <a:pt x="6893941" y="1132179"/>
                  </a:lnTo>
                  <a:lnTo>
                    <a:pt x="6886930" y="1134719"/>
                  </a:lnTo>
                  <a:lnTo>
                    <a:pt x="6883120" y="1135989"/>
                  </a:lnTo>
                  <a:lnTo>
                    <a:pt x="6879564" y="1137373"/>
                  </a:lnTo>
                  <a:lnTo>
                    <a:pt x="6877304" y="1137373"/>
                  </a:lnTo>
                  <a:lnTo>
                    <a:pt x="6876491" y="1135989"/>
                  </a:lnTo>
                  <a:lnTo>
                    <a:pt x="6874205" y="1132179"/>
                  </a:lnTo>
                  <a:lnTo>
                    <a:pt x="6872313" y="1133449"/>
                  </a:lnTo>
                  <a:lnTo>
                    <a:pt x="6870789" y="1135938"/>
                  </a:lnTo>
                  <a:lnTo>
                    <a:pt x="6868795" y="1134719"/>
                  </a:lnTo>
                  <a:lnTo>
                    <a:pt x="6868681" y="1133449"/>
                  </a:lnTo>
                  <a:lnTo>
                    <a:pt x="6867576" y="1129842"/>
                  </a:lnTo>
                  <a:lnTo>
                    <a:pt x="6867449" y="1129423"/>
                  </a:lnTo>
                  <a:lnTo>
                    <a:pt x="6867347" y="1129106"/>
                  </a:lnTo>
                  <a:lnTo>
                    <a:pt x="6867271" y="1128852"/>
                  </a:lnTo>
                  <a:lnTo>
                    <a:pt x="6867207" y="1127937"/>
                  </a:lnTo>
                  <a:lnTo>
                    <a:pt x="6868109" y="1123289"/>
                  </a:lnTo>
                  <a:lnTo>
                    <a:pt x="6868185" y="1122019"/>
                  </a:lnTo>
                  <a:lnTo>
                    <a:pt x="6869227" y="1114399"/>
                  </a:lnTo>
                  <a:lnTo>
                    <a:pt x="6867614" y="1108049"/>
                  </a:lnTo>
                  <a:lnTo>
                    <a:pt x="6865340" y="1118209"/>
                  </a:lnTo>
                  <a:lnTo>
                    <a:pt x="6865455" y="1120457"/>
                  </a:lnTo>
                  <a:lnTo>
                    <a:pt x="6865569" y="1122019"/>
                  </a:lnTo>
                  <a:lnTo>
                    <a:pt x="6865671" y="1123289"/>
                  </a:lnTo>
                  <a:lnTo>
                    <a:pt x="6865696" y="1139799"/>
                  </a:lnTo>
                  <a:lnTo>
                    <a:pt x="6859740" y="1147584"/>
                  </a:lnTo>
                  <a:lnTo>
                    <a:pt x="6859537" y="1147584"/>
                  </a:lnTo>
                  <a:lnTo>
                    <a:pt x="6857060" y="1142339"/>
                  </a:lnTo>
                  <a:lnTo>
                    <a:pt x="6853263" y="1138529"/>
                  </a:lnTo>
                  <a:lnTo>
                    <a:pt x="6853263" y="1138758"/>
                  </a:lnTo>
                  <a:lnTo>
                    <a:pt x="6853136" y="1141107"/>
                  </a:lnTo>
                  <a:lnTo>
                    <a:pt x="6853085" y="1142339"/>
                  </a:lnTo>
                  <a:lnTo>
                    <a:pt x="6852971" y="1144917"/>
                  </a:lnTo>
                  <a:lnTo>
                    <a:pt x="6852856" y="1147584"/>
                  </a:lnTo>
                  <a:lnTo>
                    <a:pt x="6852793" y="1148842"/>
                  </a:lnTo>
                  <a:lnTo>
                    <a:pt x="6850634" y="1148842"/>
                  </a:lnTo>
                  <a:lnTo>
                    <a:pt x="6848843" y="1147584"/>
                  </a:lnTo>
                  <a:lnTo>
                    <a:pt x="6846329" y="1147584"/>
                  </a:lnTo>
                  <a:lnTo>
                    <a:pt x="6843382" y="1134719"/>
                  </a:lnTo>
                  <a:lnTo>
                    <a:pt x="6843496" y="1133449"/>
                  </a:lnTo>
                  <a:lnTo>
                    <a:pt x="6843598" y="1132179"/>
                  </a:lnTo>
                  <a:lnTo>
                    <a:pt x="6843687" y="1131163"/>
                  </a:lnTo>
                  <a:lnTo>
                    <a:pt x="6843801" y="1129842"/>
                  </a:lnTo>
                  <a:lnTo>
                    <a:pt x="6843928" y="1128433"/>
                  </a:lnTo>
                  <a:lnTo>
                    <a:pt x="6844043" y="1127099"/>
                  </a:lnTo>
                  <a:lnTo>
                    <a:pt x="6844170" y="1125677"/>
                  </a:lnTo>
                  <a:lnTo>
                    <a:pt x="6844258" y="1124559"/>
                  </a:lnTo>
                  <a:lnTo>
                    <a:pt x="6844373" y="1123289"/>
                  </a:lnTo>
                  <a:lnTo>
                    <a:pt x="6844487" y="1122019"/>
                  </a:lnTo>
                  <a:lnTo>
                    <a:pt x="6846354" y="1109319"/>
                  </a:lnTo>
                  <a:lnTo>
                    <a:pt x="6846240" y="1106779"/>
                  </a:lnTo>
                  <a:lnTo>
                    <a:pt x="6846113" y="1104239"/>
                  </a:lnTo>
                  <a:lnTo>
                    <a:pt x="6845986" y="1101699"/>
                  </a:lnTo>
                  <a:lnTo>
                    <a:pt x="6845859" y="1099159"/>
                  </a:lnTo>
                  <a:lnTo>
                    <a:pt x="6845795" y="1097889"/>
                  </a:lnTo>
                  <a:lnTo>
                    <a:pt x="6841884" y="1106779"/>
                  </a:lnTo>
                  <a:lnTo>
                    <a:pt x="6839610" y="1115669"/>
                  </a:lnTo>
                  <a:lnTo>
                    <a:pt x="6836448" y="1125677"/>
                  </a:lnTo>
                  <a:lnTo>
                    <a:pt x="6836397" y="1125842"/>
                  </a:lnTo>
                  <a:lnTo>
                    <a:pt x="6829679" y="1134719"/>
                  </a:lnTo>
                  <a:lnTo>
                    <a:pt x="6829196" y="1133449"/>
                  </a:lnTo>
                  <a:lnTo>
                    <a:pt x="6825780" y="1129652"/>
                  </a:lnTo>
                  <a:lnTo>
                    <a:pt x="6822795" y="1125982"/>
                  </a:lnTo>
                  <a:lnTo>
                    <a:pt x="6822681" y="1125842"/>
                  </a:lnTo>
                  <a:lnTo>
                    <a:pt x="6819125" y="1123289"/>
                  </a:lnTo>
                  <a:lnTo>
                    <a:pt x="6819455" y="1125677"/>
                  </a:lnTo>
                  <a:lnTo>
                    <a:pt x="6819544" y="1126299"/>
                  </a:lnTo>
                  <a:lnTo>
                    <a:pt x="6819659" y="1127099"/>
                  </a:lnTo>
                  <a:lnTo>
                    <a:pt x="6819773" y="1127937"/>
                  </a:lnTo>
                  <a:lnTo>
                    <a:pt x="6819836" y="1128433"/>
                  </a:lnTo>
                  <a:lnTo>
                    <a:pt x="6819938" y="1129106"/>
                  </a:lnTo>
                  <a:lnTo>
                    <a:pt x="6820040" y="1129842"/>
                  </a:lnTo>
                  <a:lnTo>
                    <a:pt x="6820357" y="1131163"/>
                  </a:lnTo>
                  <a:lnTo>
                    <a:pt x="6824726" y="1138529"/>
                  </a:lnTo>
                  <a:lnTo>
                    <a:pt x="6826453" y="1146149"/>
                  </a:lnTo>
                  <a:lnTo>
                    <a:pt x="6819036" y="1152575"/>
                  </a:lnTo>
                  <a:lnTo>
                    <a:pt x="6816750" y="1152575"/>
                  </a:lnTo>
                  <a:lnTo>
                    <a:pt x="6814782" y="1151432"/>
                  </a:lnTo>
                  <a:lnTo>
                    <a:pt x="6811950" y="1150035"/>
                  </a:lnTo>
                  <a:lnTo>
                    <a:pt x="6811137" y="1150035"/>
                  </a:lnTo>
                  <a:lnTo>
                    <a:pt x="6811492" y="1148842"/>
                  </a:lnTo>
                  <a:lnTo>
                    <a:pt x="6812242" y="1146149"/>
                  </a:lnTo>
                  <a:lnTo>
                    <a:pt x="6804774" y="1142339"/>
                  </a:lnTo>
                  <a:lnTo>
                    <a:pt x="6804152" y="1146149"/>
                  </a:lnTo>
                  <a:lnTo>
                    <a:pt x="6803999" y="1147470"/>
                  </a:lnTo>
                  <a:lnTo>
                    <a:pt x="6803822" y="1148727"/>
                  </a:lnTo>
                  <a:lnTo>
                    <a:pt x="6803631" y="1147584"/>
                  </a:lnTo>
                  <a:lnTo>
                    <a:pt x="6803987" y="1147584"/>
                  </a:lnTo>
                  <a:lnTo>
                    <a:pt x="6794093" y="1144917"/>
                  </a:lnTo>
                  <a:lnTo>
                    <a:pt x="6788785" y="1144917"/>
                  </a:lnTo>
                  <a:lnTo>
                    <a:pt x="6788175" y="1142339"/>
                  </a:lnTo>
                  <a:lnTo>
                    <a:pt x="6787350" y="1139799"/>
                  </a:lnTo>
                  <a:lnTo>
                    <a:pt x="6785343" y="1137513"/>
                  </a:lnTo>
                  <a:lnTo>
                    <a:pt x="6785216" y="1137373"/>
                  </a:lnTo>
                  <a:lnTo>
                    <a:pt x="6784276" y="1137373"/>
                  </a:lnTo>
                  <a:lnTo>
                    <a:pt x="6784162" y="1135989"/>
                  </a:lnTo>
                  <a:lnTo>
                    <a:pt x="6783425" y="1135989"/>
                  </a:lnTo>
                  <a:lnTo>
                    <a:pt x="6783502" y="1134719"/>
                  </a:lnTo>
                  <a:lnTo>
                    <a:pt x="6783616" y="1132941"/>
                  </a:lnTo>
                  <a:lnTo>
                    <a:pt x="6783718" y="1131163"/>
                  </a:lnTo>
                  <a:lnTo>
                    <a:pt x="6783845" y="1128852"/>
                  </a:lnTo>
                  <a:lnTo>
                    <a:pt x="6783908" y="1127937"/>
                  </a:lnTo>
                  <a:lnTo>
                    <a:pt x="6783972" y="1127099"/>
                  </a:lnTo>
                  <a:lnTo>
                    <a:pt x="6785775" y="1118209"/>
                  </a:lnTo>
                  <a:lnTo>
                    <a:pt x="6786943" y="1110589"/>
                  </a:lnTo>
                  <a:lnTo>
                    <a:pt x="6787134" y="1109319"/>
                  </a:lnTo>
                  <a:lnTo>
                    <a:pt x="6786156" y="1101699"/>
                  </a:lnTo>
                  <a:lnTo>
                    <a:pt x="6786042" y="1105509"/>
                  </a:lnTo>
                  <a:lnTo>
                    <a:pt x="6785927" y="1106779"/>
                  </a:lnTo>
                  <a:lnTo>
                    <a:pt x="6784975" y="1107986"/>
                  </a:lnTo>
                  <a:lnTo>
                    <a:pt x="6784975" y="1118781"/>
                  </a:lnTo>
                  <a:lnTo>
                    <a:pt x="6784937" y="1119314"/>
                  </a:lnTo>
                  <a:lnTo>
                    <a:pt x="6784886" y="1119771"/>
                  </a:lnTo>
                  <a:lnTo>
                    <a:pt x="6784975" y="1118781"/>
                  </a:lnTo>
                  <a:lnTo>
                    <a:pt x="6784975" y="1107986"/>
                  </a:lnTo>
                  <a:lnTo>
                    <a:pt x="6784784" y="1108227"/>
                  </a:lnTo>
                  <a:lnTo>
                    <a:pt x="6784784" y="1120775"/>
                  </a:lnTo>
                  <a:lnTo>
                    <a:pt x="6782994" y="1132179"/>
                  </a:lnTo>
                  <a:lnTo>
                    <a:pt x="6782194" y="1136027"/>
                  </a:lnTo>
                  <a:lnTo>
                    <a:pt x="6781787" y="1137373"/>
                  </a:lnTo>
                  <a:lnTo>
                    <a:pt x="6781571" y="1138364"/>
                  </a:lnTo>
                  <a:lnTo>
                    <a:pt x="6781571" y="1139024"/>
                  </a:lnTo>
                  <a:lnTo>
                    <a:pt x="6781139" y="1141107"/>
                  </a:lnTo>
                  <a:lnTo>
                    <a:pt x="6780898" y="1141653"/>
                  </a:lnTo>
                  <a:lnTo>
                    <a:pt x="6781051" y="1141107"/>
                  </a:lnTo>
                  <a:lnTo>
                    <a:pt x="6781254" y="1139799"/>
                  </a:lnTo>
                  <a:lnTo>
                    <a:pt x="6781139" y="1141107"/>
                  </a:lnTo>
                  <a:lnTo>
                    <a:pt x="6781393" y="1139799"/>
                  </a:lnTo>
                  <a:lnTo>
                    <a:pt x="6781571" y="1139024"/>
                  </a:lnTo>
                  <a:lnTo>
                    <a:pt x="6781571" y="1138364"/>
                  </a:lnTo>
                  <a:lnTo>
                    <a:pt x="6781317" y="1139520"/>
                  </a:lnTo>
                  <a:lnTo>
                    <a:pt x="6782638" y="1133449"/>
                  </a:lnTo>
                  <a:lnTo>
                    <a:pt x="6782752" y="1132941"/>
                  </a:lnTo>
                  <a:lnTo>
                    <a:pt x="6783044" y="1131163"/>
                  </a:lnTo>
                  <a:lnTo>
                    <a:pt x="6780822" y="1131163"/>
                  </a:lnTo>
                  <a:lnTo>
                    <a:pt x="6780911" y="1129842"/>
                  </a:lnTo>
                  <a:lnTo>
                    <a:pt x="6783273" y="1129842"/>
                  </a:lnTo>
                  <a:lnTo>
                    <a:pt x="6784784" y="1120775"/>
                  </a:lnTo>
                  <a:lnTo>
                    <a:pt x="6784784" y="1108227"/>
                  </a:lnTo>
                  <a:lnTo>
                    <a:pt x="6781216" y="1112697"/>
                  </a:lnTo>
                  <a:lnTo>
                    <a:pt x="6781216" y="1128471"/>
                  </a:lnTo>
                  <a:lnTo>
                    <a:pt x="6781127" y="1128852"/>
                  </a:lnTo>
                  <a:lnTo>
                    <a:pt x="6781063" y="1129106"/>
                  </a:lnTo>
                  <a:lnTo>
                    <a:pt x="6780974" y="1129423"/>
                  </a:lnTo>
                  <a:lnTo>
                    <a:pt x="6781216" y="1128471"/>
                  </a:lnTo>
                  <a:lnTo>
                    <a:pt x="6781216" y="1112697"/>
                  </a:lnTo>
                  <a:lnTo>
                    <a:pt x="6780911" y="1113091"/>
                  </a:lnTo>
                  <a:lnTo>
                    <a:pt x="6780911" y="1129677"/>
                  </a:lnTo>
                  <a:lnTo>
                    <a:pt x="6780797" y="1131163"/>
                  </a:lnTo>
                  <a:lnTo>
                    <a:pt x="6780327" y="1134046"/>
                  </a:lnTo>
                  <a:lnTo>
                    <a:pt x="6780327" y="1144282"/>
                  </a:lnTo>
                  <a:lnTo>
                    <a:pt x="6778866" y="1149337"/>
                  </a:lnTo>
                  <a:lnTo>
                    <a:pt x="6778980" y="1148842"/>
                  </a:lnTo>
                  <a:lnTo>
                    <a:pt x="6780022" y="1144917"/>
                  </a:lnTo>
                  <a:lnTo>
                    <a:pt x="6780327" y="1144282"/>
                  </a:lnTo>
                  <a:lnTo>
                    <a:pt x="6780327" y="1134046"/>
                  </a:lnTo>
                  <a:lnTo>
                    <a:pt x="6779781" y="1137373"/>
                  </a:lnTo>
                  <a:lnTo>
                    <a:pt x="6779412" y="1139494"/>
                  </a:lnTo>
                  <a:lnTo>
                    <a:pt x="6779514" y="1138529"/>
                  </a:lnTo>
                  <a:lnTo>
                    <a:pt x="6779958" y="1135989"/>
                  </a:lnTo>
                  <a:lnTo>
                    <a:pt x="6780885" y="1129842"/>
                  </a:lnTo>
                  <a:lnTo>
                    <a:pt x="6780911" y="1129677"/>
                  </a:lnTo>
                  <a:lnTo>
                    <a:pt x="6780911" y="1113091"/>
                  </a:lnTo>
                  <a:lnTo>
                    <a:pt x="6778790" y="1115745"/>
                  </a:lnTo>
                  <a:lnTo>
                    <a:pt x="6778790" y="1148842"/>
                  </a:lnTo>
                  <a:lnTo>
                    <a:pt x="6778688" y="1149985"/>
                  </a:lnTo>
                  <a:lnTo>
                    <a:pt x="6778790" y="1148842"/>
                  </a:lnTo>
                  <a:lnTo>
                    <a:pt x="6778790" y="1115745"/>
                  </a:lnTo>
                  <a:lnTo>
                    <a:pt x="6777837" y="1116939"/>
                  </a:lnTo>
                  <a:lnTo>
                    <a:pt x="6772872" y="1129423"/>
                  </a:lnTo>
                  <a:lnTo>
                    <a:pt x="6769062" y="1138529"/>
                  </a:lnTo>
                  <a:lnTo>
                    <a:pt x="6761747" y="1148842"/>
                  </a:lnTo>
                  <a:lnTo>
                    <a:pt x="6757708" y="1148842"/>
                  </a:lnTo>
                  <a:lnTo>
                    <a:pt x="6754863" y="1150035"/>
                  </a:lnTo>
                  <a:lnTo>
                    <a:pt x="6751536" y="1150035"/>
                  </a:lnTo>
                  <a:lnTo>
                    <a:pt x="6750901" y="1144917"/>
                  </a:lnTo>
                  <a:lnTo>
                    <a:pt x="6750571" y="1142339"/>
                  </a:lnTo>
                  <a:lnTo>
                    <a:pt x="6750190" y="1139799"/>
                  </a:lnTo>
                  <a:lnTo>
                    <a:pt x="6750101" y="1138529"/>
                  </a:lnTo>
                  <a:lnTo>
                    <a:pt x="6752514" y="1129842"/>
                  </a:lnTo>
                  <a:lnTo>
                    <a:pt x="6752628" y="1129423"/>
                  </a:lnTo>
                  <a:lnTo>
                    <a:pt x="6752717" y="1129106"/>
                  </a:lnTo>
                  <a:lnTo>
                    <a:pt x="6752780" y="1128852"/>
                  </a:lnTo>
                  <a:lnTo>
                    <a:pt x="6752895" y="1128433"/>
                  </a:lnTo>
                  <a:lnTo>
                    <a:pt x="6756082" y="1119771"/>
                  </a:lnTo>
                  <a:lnTo>
                    <a:pt x="6756209" y="1116939"/>
                  </a:lnTo>
                  <a:lnTo>
                    <a:pt x="6756260" y="1108049"/>
                  </a:lnTo>
                  <a:lnTo>
                    <a:pt x="6752958" y="1119314"/>
                  </a:lnTo>
                  <a:lnTo>
                    <a:pt x="6752907" y="1119492"/>
                  </a:lnTo>
                  <a:lnTo>
                    <a:pt x="6752730" y="1119492"/>
                  </a:lnTo>
                  <a:lnTo>
                    <a:pt x="6747865" y="1128433"/>
                  </a:lnTo>
                  <a:lnTo>
                    <a:pt x="6742455" y="1135989"/>
                  </a:lnTo>
                  <a:lnTo>
                    <a:pt x="6741439" y="1137373"/>
                  </a:lnTo>
                  <a:lnTo>
                    <a:pt x="6733756" y="1144917"/>
                  </a:lnTo>
                  <a:lnTo>
                    <a:pt x="6725628" y="1113129"/>
                  </a:lnTo>
                  <a:lnTo>
                    <a:pt x="6725513" y="1106779"/>
                  </a:lnTo>
                  <a:lnTo>
                    <a:pt x="6722707" y="1094079"/>
                  </a:lnTo>
                  <a:lnTo>
                    <a:pt x="6719379" y="1106779"/>
                  </a:lnTo>
                  <a:lnTo>
                    <a:pt x="6719290" y="1108049"/>
                  </a:lnTo>
                  <a:lnTo>
                    <a:pt x="6719202" y="1109319"/>
                  </a:lnTo>
                  <a:lnTo>
                    <a:pt x="6719113" y="1110589"/>
                  </a:lnTo>
                  <a:lnTo>
                    <a:pt x="6719024" y="1111859"/>
                  </a:lnTo>
                  <a:lnTo>
                    <a:pt x="6718935" y="1113129"/>
                  </a:lnTo>
                  <a:lnTo>
                    <a:pt x="6718833" y="1114399"/>
                  </a:lnTo>
                  <a:lnTo>
                    <a:pt x="6718744" y="1115669"/>
                  </a:lnTo>
                  <a:lnTo>
                    <a:pt x="6718655" y="1116939"/>
                  </a:lnTo>
                  <a:lnTo>
                    <a:pt x="6718567" y="1118209"/>
                  </a:lnTo>
                  <a:lnTo>
                    <a:pt x="6718516" y="1119314"/>
                  </a:lnTo>
                  <a:lnTo>
                    <a:pt x="6718389" y="1120775"/>
                  </a:lnTo>
                  <a:lnTo>
                    <a:pt x="6716979" y="1132179"/>
                  </a:lnTo>
                  <a:lnTo>
                    <a:pt x="6716852" y="1133449"/>
                  </a:lnTo>
                  <a:lnTo>
                    <a:pt x="6711328" y="1146149"/>
                  </a:lnTo>
                  <a:lnTo>
                    <a:pt x="6709550" y="1146149"/>
                  </a:lnTo>
                  <a:lnTo>
                    <a:pt x="6707441" y="1147584"/>
                  </a:lnTo>
                  <a:lnTo>
                    <a:pt x="6703885" y="1147584"/>
                  </a:lnTo>
                  <a:lnTo>
                    <a:pt x="6702107" y="1148842"/>
                  </a:lnTo>
                  <a:lnTo>
                    <a:pt x="6699961" y="1148842"/>
                  </a:lnTo>
                  <a:lnTo>
                    <a:pt x="6698742" y="1147584"/>
                  </a:lnTo>
                  <a:lnTo>
                    <a:pt x="6698424" y="1147584"/>
                  </a:lnTo>
                  <a:lnTo>
                    <a:pt x="6696176" y="1143609"/>
                  </a:lnTo>
                  <a:lnTo>
                    <a:pt x="6696265" y="1142339"/>
                  </a:lnTo>
                  <a:lnTo>
                    <a:pt x="6696342" y="1141107"/>
                  </a:lnTo>
                  <a:lnTo>
                    <a:pt x="6696354" y="1134719"/>
                  </a:lnTo>
                  <a:lnTo>
                    <a:pt x="6696215" y="1133449"/>
                  </a:lnTo>
                  <a:lnTo>
                    <a:pt x="6696138" y="1132763"/>
                  </a:lnTo>
                  <a:lnTo>
                    <a:pt x="6696088" y="1132179"/>
                  </a:lnTo>
                  <a:lnTo>
                    <a:pt x="6692595" y="1128814"/>
                  </a:lnTo>
                  <a:lnTo>
                    <a:pt x="6692595" y="1142339"/>
                  </a:lnTo>
                  <a:lnTo>
                    <a:pt x="6692036" y="1142339"/>
                  </a:lnTo>
                  <a:lnTo>
                    <a:pt x="6691935" y="1141107"/>
                  </a:lnTo>
                  <a:lnTo>
                    <a:pt x="6692595" y="1142339"/>
                  </a:lnTo>
                  <a:lnTo>
                    <a:pt x="6692595" y="1128814"/>
                  </a:lnTo>
                  <a:lnTo>
                    <a:pt x="6690817" y="1127099"/>
                  </a:lnTo>
                  <a:lnTo>
                    <a:pt x="6690754" y="1144917"/>
                  </a:lnTo>
                  <a:lnTo>
                    <a:pt x="6688353" y="1148842"/>
                  </a:lnTo>
                  <a:lnTo>
                    <a:pt x="6680162" y="1148842"/>
                  </a:lnTo>
                  <a:lnTo>
                    <a:pt x="6677152" y="1133449"/>
                  </a:lnTo>
                  <a:lnTo>
                    <a:pt x="6677050" y="1132941"/>
                  </a:lnTo>
                  <a:lnTo>
                    <a:pt x="6676987" y="1131163"/>
                  </a:lnTo>
                  <a:lnTo>
                    <a:pt x="6678663" y="1116939"/>
                  </a:lnTo>
                  <a:lnTo>
                    <a:pt x="6678739" y="1115669"/>
                  </a:lnTo>
                  <a:lnTo>
                    <a:pt x="6681698" y="1100429"/>
                  </a:lnTo>
                  <a:lnTo>
                    <a:pt x="6681686" y="1083919"/>
                  </a:lnTo>
                  <a:lnTo>
                    <a:pt x="6678803" y="1095349"/>
                  </a:lnTo>
                  <a:lnTo>
                    <a:pt x="6675260" y="1108049"/>
                  </a:lnTo>
                  <a:lnTo>
                    <a:pt x="6670688" y="1119314"/>
                  </a:lnTo>
                  <a:lnTo>
                    <a:pt x="6670611" y="1119492"/>
                  </a:lnTo>
                  <a:lnTo>
                    <a:pt x="6670395" y="1119492"/>
                  </a:lnTo>
                  <a:lnTo>
                    <a:pt x="6663703" y="1130973"/>
                  </a:lnTo>
                  <a:lnTo>
                    <a:pt x="6663563" y="1129842"/>
                  </a:lnTo>
                  <a:lnTo>
                    <a:pt x="6663537" y="1129652"/>
                  </a:lnTo>
                  <a:lnTo>
                    <a:pt x="6660921" y="1125982"/>
                  </a:lnTo>
                  <a:lnTo>
                    <a:pt x="6660820" y="1125842"/>
                  </a:lnTo>
                  <a:lnTo>
                    <a:pt x="6658572" y="1120775"/>
                  </a:lnTo>
                  <a:lnTo>
                    <a:pt x="6655600" y="1116939"/>
                  </a:lnTo>
                  <a:lnTo>
                    <a:pt x="6652298" y="1124559"/>
                  </a:lnTo>
                  <a:lnTo>
                    <a:pt x="6652260" y="1125842"/>
                  </a:lnTo>
                  <a:lnTo>
                    <a:pt x="6652133" y="1127099"/>
                  </a:lnTo>
                  <a:lnTo>
                    <a:pt x="6652044" y="1128433"/>
                  </a:lnTo>
                  <a:lnTo>
                    <a:pt x="6651930" y="1129652"/>
                  </a:lnTo>
                  <a:lnTo>
                    <a:pt x="6651815" y="1131163"/>
                  </a:lnTo>
                  <a:lnTo>
                    <a:pt x="6651752" y="1132179"/>
                  </a:lnTo>
                  <a:lnTo>
                    <a:pt x="6651650" y="1133449"/>
                  </a:lnTo>
                  <a:lnTo>
                    <a:pt x="6651498" y="1134719"/>
                  </a:lnTo>
                  <a:lnTo>
                    <a:pt x="6651231" y="1137373"/>
                  </a:lnTo>
                  <a:lnTo>
                    <a:pt x="6651130" y="1137958"/>
                  </a:lnTo>
                  <a:lnTo>
                    <a:pt x="6651015" y="1138529"/>
                  </a:lnTo>
                  <a:lnTo>
                    <a:pt x="6650888" y="1139520"/>
                  </a:lnTo>
                  <a:lnTo>
                    <a:pt x="6650863" y="1139799"/>
                  </a:lnTo>
                  <a:lnTo>
                    <a:pt x="6650736" y="1141107"/>
                  </a:lnTo>
                  <a:lnTo>
                    <a:pt x="6650533" y="1141107"/>
                  </a:lnTo>
                  <a:lnTo>
                    <a:pt x="6646392" y="1148842"/>
                  </a:lnTo>
                  <a:lnTo>
                    <a:pt x="6646240" y="1148842"/>
                  </a:lnTo>
                  <a:lnTo>
                    <a:pt x="6644564" y="1149896"/>
                  </a:lnTo>
                  <a:lnTo>
                    <a:pt x="6642697" y="1148842"/>
                  </a:lnTo>
                  <a:lnTo>
                    <a:pt x="6642176" y="1148842"/>
                  </a:lnTo>
                  <a:lnTo>
                    <a:pt x="6640055" y="1150035"/>
                  </a:lnTo>
                  <a:lnTo>
                    <a:pt x="6639458" y="1150035"/>
                  </a:lnTo>
                  <a:lnTo>
                    <a:pt x="6638620" y="1148842"/>
                  </a:lnTo>
                  <a:lnTo>
                    <a:pt x="6633184" y="1148842"/>
                  </a:lnTo>
                  <a:lnTo>
                    <a:pt x="6633184" y="1146149"/>
                  </a:lnTo>
                  <a:lnTo>
                    <a:pt x="6633184" y="1141107"/>
                  </a:lnTo>
                  <a:lnTo>
                    <a:pt x="6632765" y="1141107"/>
                  </a:lnTo>
                  <a:lnTo>
                    <a:pt x="6629959" y="1143127"/>
                  </a:lnTo>
                  <a:lnTo>
                    <a:pt x="6629959" y="1151432"/>
                  </a:lnTo>
                  <a:lnTo>
                    <a:pt x="6629870" y="1151140"/>
                  </a:lnTo>
                  <a:lnTo>
                    <a:pt x="6629870" y="1150035"/>
                  </a:lnTo>
                  <a:lnTo>
                    <a:pt x="6629946" y="1151229"/>
                  </a:lnTo>
                  <a:lnTo>
                    <a:pt x="6629959" y="1151432"/>
                  </a:lnTo>
                  <a:lnTo>
                    <a:pt x="6629959" y="1143127"/>
                  </a:lnTo>
                  <a:lnTo>
                    <a:pt x="6629082" y="1143762"/>
                  </a:lnTo>
                  <a:lnTo>
                    <a:pt x="6629082" y="1150251"/>
                  </a:lnTo>
                  <a:lnTo>
                    <a:pt x="6628866" y="1150035"/>
                  </a:lnTo>
                  <a:lnTo>
                    <a:pt x="6627787" y="1148842"/>
                  </a:lnTo>
                  <a:lnTo>
                    <a:pt x="6627342" y="1148842"/>
                  </a:lnTo>
                  <a:lnTo>
                    <a:pt x="6626606" y="1147584"/>
                  </a:lnTo>
                  <a:lnTo>
                    <a:pt x="6626199" y="1146149"/>
                  </a:lnTo>
                  <a:lnTo>
                    <a:pt x="6626657" y="1147584"/>
                  </a:lnTo>
                  <a:lnTo>
                    <a:pt x="6627787" y="1148842"/>
                  </a:lnTo>
                  <a:lnTo>
                    <a:pt x="6628244" y="1149337"/>
                  </a:lnTo>
                  <a:lnTo>
                    <a:pt x="6627914" y="1148842"/>
                  </a:lnTo>
                  <a:lnTo>
                    <a:pt x="6628930" y="1150035"/>
                  </a:lnTo>
                  <a:lnTo>
                    <a:pt x="6629082" y="1150251"/>
                  </a:lnTo>
                  <a:lnTo>
                    <a:pt x="6629082" y="1143762"/>
                  </a:lnTo>
                  <a:lnTo>
                    <a:pt x="6627469" y="1144917"/>
                  </a:lnTo>
                  <a:lnTo>
                    <a:pt x="6625996" y="1146149"/>
                  </a:lnTo>
                  <a:lnTo>
                    <a:pt x="6625603" y="1144917"/>
                  </a:lnTo>
                  <a:lnTo>
                    <a:pt x="6622326" y="1137513"/>
                  </a:lnTo>
                  <a:lnTo>
                    <a:pt x="6622377" y="1134719"/>
                  </a:lnTo>
                  <a:lnTo>
                    <a:pt x="6622986" y="1126299"/>
                  </a:lnTo>
                  <a:lnTo>
                    <a:pt x="6623088" y="1124559"/>
                  </a:lnTo>
                  <a:lnTo>
                    <a:pt x="6623151" y="1123289"/>
                  </a:lnTo>
                  <a:lnTo>
                    <a:pt x="6625780" y="1106779"/>
                  </a:lnTo>
                  <a:lnTo>
                    <a:pt x="6625717" y="1092809"/>
                  </a:lnTo>
                  <a:lnTo>
                    <a:pt x="6619697" y="1106779"/>
                  </a:lnTo>
                  <a:lnTo>
                    <a:pt x="6616662" y="1122019"/>
                  </a:lnTo>
                  <a:lnTo>
                    <a:pt x="6613969" y="1135989"/>
                  </a:lnTo>
                  <a:lnTo>
                    <a:pt x="6613690" y="1137373"/>
                  </a:lnTo>
                  <a:lnTo>
                    <a:pt x="6608394" y="1151026"/>
                  </a:lnTo>
                  <a:lnTo>
                    <a:pt x="6608394" y="1151432"/>
                  </a:lnTo>
                  <a:lnTo>
                    <a:pt x="6608394" y="1152194"/>
                  </a:lnTo>
                  <a:lnTo>
                    <a:pt x="6608254" y="1152575"/>
                  </a:lnTo>
                  <a:lnTo>
                    <a:pt x="6608369" y="1151432"/>
                  </a:lnTo>
                  <a:lnTo>
                    <a:pt x="6608394" y="1151026"/>
                  </a:lnTo>
                  <a:lnTo>
                    <a:pt x="6608305" y="1151255"/>
                  </a:lnTo>
                  <a:lnTo>
                    <a:pt x="6608051" y="1150378"/>
                  </a:lnTo>
                  <a:lnTo>
                    <a:pt x="6607937" y="1150035"/>
                  </a:lnTo>
                  <a:lnTo>
                    <a:pt x="6604698" y="1142339"/>
                  </a:lnTo>
                  <a:lnTo>
                    <a:pt x="6604648" y="1141107"/>
                  </a:lnTo>
                  <a:lnTo>
                    <a:pt x="6604381" y="1139799"/>
                  </a:lnTo>
                  <a:lnTo>
                    <a:pt x="6603289" y="1129842"/>
                  </a:lnTo>
                  <a:lnTo>
                    <a:pt x="6603174" y="1128852"/>
                  </a:lnTo>
                  <a:lnTo>
                    <a:pt x="6603098" y="1127937"/>
                  </a:lnTo>
                  <a:lnTo>
                    <a:pt x="6603035" y="1127099"/>
                  </a:lnTo>
                  <a:lnTo>
                    <a:pt x="6602527" y="1123289"/>
                  </a:lnTo>
                  <a:lnTo>
                    <a:pt x="6602438" y="1122019"/>
                  </a:lnTo>
                  <a:lnTo>
                    <a:pt x="6602311" y="1120457"/>
                  </a:lnTo>
                  <a:lnTo>
                    <a:pt x="6602209" y="1119492"/>
                  </a:lnTo>
                  <a:lnTo>
                    <a:pt x="6602082" y="1119492"/>
                  </a:lnTo>
                  <a:lnTo>
                    <a:pt x="6598856" y="1109319"/>
                  </a:lnTo>
                  <a:lnTo>
                    <a:pt x="6597561" y="1114399"/>
                  </a:lnTo>
                  <a:lnTo>
                    <a:pt x="6596126" y="1119314"/>
                  </a:lnTo>
                  <a:lnTo>
                    <a:pt x="6596075" y="1119492"/>
                  </a:lnTo>
                  <a:lnTo>
                    <a:pt x="6595961" y="1127099"/>
                  </a:lnTo>
                  <a:lnTo>
                    <a:pt x="6590068" y="1122019"/>
                  </a:lnTo>
                  <a:lnTo>
                    <a:pt x="6587833" y="1116939"/>
                  </a:lnTo>
                  <a:lnTo>
                    <a:pt x="6585737" y="1111859"/>
                  </a:lnTo>
                  <a:lnTo>
                    <a:pt x="6580251" y="1109319"/>
                  </a:lnTo>
                  <a:lnTo>
                    <a:pt x="6583807" y="1122019"/>
                  </a:lnTo>
                  <a:lnTo>
                    <a:pt x="6586944" y="1132179"/>
                  </a:lnTo>
                  <a:lnTo>
                    <a:pt x="6588392" y="1141107"/>
                  </a:lnTo>
                  <a:lnTo>
                    <a:pt x="6588303" y="1157693"/>
                  </a:lnTo>
                  <a:lnTo>
                    <a:pt x="6588226" y="1158849"/>
                  </a:lnTo>
                  <a:lnTo>
                    <a:pt x="6587820" y="1158849"/>
                  </a:lnTo>
                  <a:lnTo>
                    <a:pt x="6586525" y="1160119"/>
                  </a:lnTo>
                  <a:lnTo>
                    <a:pt x="6581089" y="1160119"/>
                  </a:lnTo>
                  <a:lnTo>
                    <a:pt x="6579425" y="1161389"/>
                  </a:lnTo>
                  <a:lnTo>
                    <a:pt x="6578981" y="1161389"/>
                  </a:lnTo>
                  <a:lnTo>
                    <a:pt x="6580937" y="1157693"/>
                  </a:lnTo>
                  <a:lnTo>
                    <a:pt x="6581203" y="1157693"/>
                  </a:lnTo>
                  <a:lnTo>
                    <a:pt x="6573533" y="1153769"/>
                  </a:lnTo>
                  <a:lnTo>
                    <a:pt x="6573533" y="1150035"/>
                  </a:lnTo>
                  <a:lnTo>
                    <a:pt x="6573228" y="1150035"/>
                  </a:lnTo>
                  <a:lnTo>
                    <a:pt x="6569862" y="1153769"/>
                  </a:lnTo>
                  <a:lnTo>
                    <a:pt x="6577343" y="1161389"/>
                  </a:lnTo>
                  <a:lnTo>
                    <a:pt x="6571056" y="1162659"/>
                  </a:lnTo>
                  <a:lnTo>
                    <a:pt x="6569037" y="1162659"/>
                  </a:lnTo>
                  <a:lnTo>
                    <a:pt x="6567614" y="1163929"/>
                  </a:lnTo>
                  <a:lnTo>
                    <a:pt x="6563830" y="1163929"/>
                  </a:lnTo>
                  <a:lnTo>
                    <a:pt x="6562395" y="1165199"/>
                  </a:lnTo>
                  <a:lnTo>
                    <a:pt x="6562395" y="1161389"/>
                  </a:lnTo>
                  <a:lnTo>
                    <a:pt x="6562166" y="1160119"/>
                  </a:lnTo>
                  <a:lnTo>
                    <a:pt x="6562204" y="1157693"/>
                  </a:lnTo>
                  <a:lnTo>
                    <a:pt x="6561925" y="1156309"/>
                  </a:lnTo>
                  <a:lnTo>
                    <a:pt x="6559321" y="1156309"/>
                  </a:lnTo>
                  <a:lnTo>
                    <a:pt x="6551181" y="1153769"/>
                  </a:lnTo>
                  <a:lnTo>
                    <a:pt x="6544513" y="1147584"/>
                  </a:lnTo>
                  <a:lnTo>
                    <a:pt x="6537960" y="1141107"/>
                  </a:lnTo>
                  <a:lnTo>
                    <a:pt x="6532512" y="1134719"/>
                  </a:lnTo>
                  <a:lnTo>
                    <a:pt x="6535852" y="1143609"/>
                  </a:lnTo>
                  <a:lnTo>
                    <a:pt x="6539116" y="1150378"/>
                  </a:lnTo>
                  <a:lnTo>
                    <a:pt x="6539598" y="1151432"/>
                  </a:lnTo>
                  <a:lnTo>
                    <a:pt x="6542405" y="1160119"/>
                  </a:lnTo>
                  <a:lnTo>
                    <a:pt x="6543548" y="1167739"/>
                  </a:lnTo>
                  <a:lnTo>
                    <a:pt x="6542837" y="1167739"/>
                  </a:lnTo>
                  <a:lnTo>
                    <a:pt x="6534531" y="1169009"/>
                  </a:lnTo>
                  <a:lnTo>
                    <a:pt x="6526289" y="1151432"/>
                  </a:lnTo>
                  <a:lnTo>
                    <a:pt x="6526187" y="1150035"/>
                  </a:lnTo>
                  <a:lnTo>
                    <a:pt x="6526060" y="1146149"/>
                  </a:lnTo>
                  <a:lnTo>
                    <a:pt x="6526047" y="1143609"/>
                  </a:lnTo>
                  <a:lnTo>
                    <a:pt x="6527127" y="1138758"/>
                  </a:lnTo>
                  <a:lnTo>
                    <a:pt x="6527178" y="1138529"/>
                  </a:lnTo>
                  <a:lnTo>
                    <a:pt x="6522669" y="1132179"/>
                  </a:lnTo>
                  <a:lnTo>
                    <a:pt x="6518503" y="1125982"/>
                  </a:lnTo>
                  <a:lnTo>
                    <a:pt x="6518542" y="1126299"/>
                  </a:lnTo>
                  <a:lnTo>
                    <a:pt x="6519138" y="1128433"/>
                  </a:lnTo>
                  <a:lnTo>
                    <a:pt x="6519253" y="1128852"/>
                  </a:lnTo>
                  <a:lnTo>
                    <a:pt x="6519329" y="1129106"/>
                  </a:lnTo>
                  <a:lnTo>
                    <a:pt x="6519418" y="1129423"/>
                  </a:lnTo>
                  <a:lnTo>
                    <a:pt x="6519481" y="1129652"/>
                  </a:lnTo>
                  <a:lnTo>
                    <a:pt x="6519596" y="1132179"/>
                  </a:lnTo>
                  <a:lnTo>
                    <a:pt x="6519710" y="1134719"/>
                  </a:lnTo>
                  <a:lnTo>
                    <a:pt x="6519570" y="1135989"/>
                  </a:lnTo>
                  <a:lnTo>
                    <a:pt x="6518796" y="1141107"/>
                  </a:lnTo>
                  <a:lnTo>
                    <a:pt x="6515913" y="1152182"/>
                  </a:lnTo>
                  <a:lnTo>
                    <a:pt x="6514909" y="1155928"/>
                  </a:lnTo>
                  <a:lnTo>
                    <a:pt x="6514808" y="1156309"/>
                  </a:lnTo>
                  <a:lnTo>
                    <a:pt x="6513258" y="1163929"/>
                  </a:lnTo>
                  <a:lnTo>
                    <a:pt x="6512763" y="1168260"/>
                  </a:lnTo>
                  <a:lnTo>
                    <a:pt x="6508153" y="1136421"/>
                  </a:lnTo>
                  <a:lnTo>
                    <a:pt x="6501727" y="1088377"/>
                  </a:lnTo>
                  <a:lnTo>
                    <a:pt x="6498209" y="1059230"/>
                  </a:lnTo>
                  <a:lnTo>
                    <a:pt x="6493954" y="1012444"/>
                  </a:lnTo>
                  <a:lnTo>
                    <a:pt x="6491262" y="966025"/>
                  </a:lnTo>
                  <a:lnTo>
                    <a:pt x="6491719" y="925779"/>
                  </a:lnTo>
                  <a:lnTo>
                    <a:pt x="6491795" y="919657"/>
                  </a:lnTo>
                  <a:lnTo>
                    <a:pt x="6497256" y="873036"/>
                  </a:lnTo>
                  <a:lnTo>
                    <a:pt x="6499301" y="873036"/>
                  </a:lnTo>
                  <a:lnTo>
                    <a:pt x="6502197" y="868438"/>
                  </a:lnTo>
                  <a:lnTo>
                    <a:pt x="6548818" y="852766"/>
                  </a:lnTo>
                  <a:lnTo>
                    <a:pt x="6568084" y="817753"/>
                  </a:lnTo>
                  <a:lnTo>
                    <a:pt x="6574079" y="805459"/>
                  </a:lnTo>
                  <a:lnTo>
                    <a:pt x="6583604" y="795909"/>
                  </a:lnTo>
                  <a:lnTo>
                    <a:pt x="6595250" y="789101"/>
                  </a:lnTo>
                  <a:lnTo>
                    <a:pt x="6606997" y="781824"/>
                  </a:lnTo>
                  <a:lnTo>
                    <a:pt x="6615760" y="771448"/>
                  </a:lnTo>
                  <a:lnTo>
                    <a:pt x="6618452" y="766076"/>
                  </a:lnTo>
                  <a:lnTo>
                    <a:pt x="6618656" y="762330"/>
                  </a:lnTo>
                  <a:lnTo>
                    <a:pt x="6618745" y="760615"/>
                  </a:lnTo>
                  <a:lnTo>
                    <a:pt x="6618427" y="759498"/>
                  </a:lnTo>
                  <a:lnTo>
                    <a:pt x="6616014" y="750849"/>
                  </a:lnTo>
                  <a:lnTo>
                    <a:pt x="6613753" y="747179"/>
                  </a:lnTo>
                  <a:lnTo>
                    <a:pt x="6611277" y="735393"/>
                  </a:lnTo>
                  <a:lnTo>
                    <a:pt x="6614185" y="730008"/>
                  </a:lnTo>
                  <a:lnTo>
                    <a:pt x="6619100" y="718045"/>
                  </a:lnTo>
                  <a:lnTo>
                    <a:pt x="6620154" y="712952"/>
                  </a:lnTo>
                  <a:lnTo>
                    <a:pt x="6620269" y="712406"/>
                  </a:lnTo>
                  <a:lnTo>
                    <a:pt x="6620319" y="712165"/>
                  </a:lnTo>
                  <a:lnTo>
                    <a:pt x="6620421" y="711720"/>
                  </a:lnTo>
                  <a:lnTo>
                    <a:pt x="6620510" y="699668"/>
                  </a:lnTo>
                  <a:lnTo>
                    <a:pt x="6616801" y="694778"/>
                  </a:lnTo>
                  <a:lnTo>
                    <a:pt x="6609664" y="692950"/>
                  </a:lnTo>
                  <a:lnTo>
                    <a:pt x="6600545" y="692950"/>
                  </a:lnTo>
                  <a:lnTo>
                    <a:pt x="6578955" y="724801"/>
                  </a:lnTo>
                  <a:lnTo>
                    <a:pt x="6577812" y="737730"/>
                  </a:lnTo>
                  <a:lnTo>
                    <a:pt x="6577990" y="741807"/>
                  </a:lnTo>
                  <a:lnTo>
                    <a:pt x="6578092" y="743966"/>
                  </a:lnTo>
                  <a:lnTo>
                    <a:pt x="6579133" y="749236"/>
                  </a:lnTo>
                  <a:lnTo>
                    <a:pt x="6575501" y="758215"/>
                  </a:lnTo>
                  <a:lnTo>
                    <a:pt x="6566954" y="758583"/>
                  </a:lnTo>
                  <a:lnTo>
                    <a:pt x="6559004" y="759015"/>
                  </a:lnTo>
                  <a:lnTo>
                    <a:pt x="6553809" y="759498"/>
                  </a:lnTo>
                  <a:lnTo>
                    <a:pt x="6552197" y="759498"/>
                  </a:lnTo>
                  <a:lnTo>
                    <a:pt x="6551752" y="758583"/>
                  </a:lnTo>
                  <a:lnTo>
                    <a:pt x="6551600" y="758215"/>
                  </a:lnTo>
                  <a:lnTo>
                    <a:pt x="6551295" y="757402"/>
                  </a:lnTo>
                  <a:lnTo>
                    <a:pt x="6550050" y="747966"/>
                  </a:lnTo>
                  <a:lnTo>
                    <a:pt x="6551650" y="737730"/>
                  </a:lnTo>
                  <a:lnTo>
                    <a:pt x="6554648" y="727684"/>
                  </a:lnTo>
                  <a:lnTo>
                    <a:pt x="6557861" y="718045"/>
                  </a:lnTo>
                  <a:lnTo>
                    <a:pt x="6558750" y="715276"/>
                  </a:lnTo>
                  <a:lnTo>
                    <a:pt x="6558826" y="715022"/>
                  </a:lnTo>
                  <a:lnTo>
                    <a:pt x="6559486" y="712952"/>
                  </a:lnTo>
                  <a:lnTo>
                    <a:pt x="6559563" y="712724"/>
                  </a:lnTo>
                  <a:lnTo>
                    <a:pt x="6563881" y="699033"/>
                  </a:lnTo>
                  <a:lnTo>
                    <a:pt x="6566649" y="689038"/>
                  </a:lnTo>
                  <a:lnTo>
                    <a:pt x="6568770" y="678827"/>
                  </a:lnTo>
                  <a:lnTo>
                    <a:pt x="6568872" y="676643"/>
                  </a:lnTo>
                  <a:lnTo>
                    <a:pt x="6568910" y="675982"/>
                  </a:lnTo>
                  <a:lnTo>
                    <a:pt x="6569011" y="674027"/>
                  </a:lnTo>
                  <a:lnTo>
                    <a:pt x="6569138" y="671525"/>
                  </a:lnTo>
                  <a:lnTo>
                    <a:pt x="6569253" y="669137"/>
                  </a:lnTo>
                  <a:lnTo>
                    <a:pt x="6569316" y="667766"/>
                  </a:lnTo>
                  <a:lnTo>
                    <a:pt x="6569418" y="665861"/>
                  </a:lnTo>
                  <a:lnTo>
                    <a:pt x="6567411" y="654342"/>
                  </a:lnTo>
                  <a:lnTo>
                    <a:pt x="6567322" y="653821"/>
                  </a:lnTo>
                  <a:lnTo>
                    <a:pt x="6563461" y="640067"/>
                  </a:lnTo>
                  <a:lnTo>
                    <a:pt x="6558839" y="621919"/>
                  </a:lnTo>
                  <a:lnTo>
                    <a:pt x="6557975" y="617982"/>
                  </a:lnTo>
                  <a:lnTo>
                    <a:pt x="6554229" y="613879"/>
                  </a:lnTo>
                  <a:lnTo>
                    <a:pt x="6548818" y="611530"/>
                  </a:lnTo>
                  <a:lnTo>
                    <a:pt x="6547866" y="611174"/>
                  </a:lnTo>
                  <a:lnTo>
                    <a:pt x="6545326" y="610692"/>
                  </a:lnTo>
                  <a:lnTo>
                    <a:pt x="6543611" y="610692"/>
                  </a:lnTo>
                  <a:lnTo>
                    <a:pt x="6533794" y="613194"/>
                  </a:lnTo>
                  <a:lnTo>
                    <a:pt x="6534137" y="613194"/>
                  </a:lnTo>
                  <a:lnTo>
                    <a:pt x="6531051" y="624509"/>
                  </a:lnTo>
                  <a:lnTo>
                    <a:pt x="6529641" y="631431"/>
                  </a:lnTo>
                  <a:lnTo>
                    <a:pt x="6528740" y="639419"/>
                  </a:lnTo>
                  <a:lnTo>
                    <a:pt x="6528829" y="640943"/>
                  </a:lnTo>
                  <a:lnTo>
                    <a:pt x="6529540" y="647344"/>
                  </a:lnTo>
                  <a:lnTo>
                    <a:pt x="6532092" y="655662"/>
                  </a:lnTo>
                  <a:lnTo>
                    <a:pt x="6536296" y="666191"/>
                  </a:lnTo>
                  <a:lnTo>
                    <a:pt x="6537757" y="669721"/>
                  </a:lnTo>
                  <a:lnTo>
                    <a:pt x="6530937" y="682637"/>
                  </a:lnTo>
                  <a:lnTo>
                    <a:pt x="6529819" y="686117"/>
                  </a:lnTo>
                  <a:lnTo>
                    <a:pt x="6529768" y="686282"/>
                  </a:lnTo>
                  <a:lnTo>
                    <a:pt x="6527114" y="692785"/>
                  </a:lnTo>
                  <a:lnTo>
                    <a:pt x="6510642" y="712724"/>
                  </a:lnTo>
                  <a:lnTo>
                    <a:pt x="6508648" y="712406"/>
                  </a:lnTo>
                  <a:lnTo>
                    <a:pt x="6508242" y="712406"/>
                  </a:lnTo>
                  <a:lnTo>
                    <a:pt x="6489446" y="687578"/>
                  </a:lnTo>
                  <a:lnTo>
                    <a:pt x="6489497" y="674027"/>
                  </a:lnTo>
                  <a:lnTo>
                    <a:pt x="6489611" y="671525"/>
                  </a:lnTo>
                  <a:lnTo>
                    <a:pt x="6489725" y="669137"/>
                  </a:lnTo>
                  <a:lnTo>
                    <a:pt x="6489789" y="667766"/>
                  </a:lnTo>
                  <a:lnTo>
                    <a:pt x="6489878" y="665861"/>
                  </a:lnTo>
                  <a:lnTo>
                    <a:pt x="6489954" y="664108"/>
                  </a:lnTo>
                  <a:lnTo>
                    <a:pt x="6491110" y="655942"/>
                  </a:lnTo>
                  <a:lnTo>
                    <a:pt x="6491148" y="655662"/>
                  </a:lnTo>
                  <a:lnTo>
                    <a:pt x="6492405" y="652995"/>
                  </a:lnTo>
                  <a:lnTo>
                    <a:pt x="6492557" y="652665"/>
                  </a:lnTo>
                  <a:lnTo>
                    <a:pt x="6492659" y="652475"/>
                  </a:lnTo>
                  <a:lnTo>
                    <a:pt x="6492722" y="652322"/>
                  </a:lnTo>
                  <a:lnTo>
                    <a:pt x="6494615" y="648398"/>
                  </a:lnTo>
                  <a:lnTo>
                    <a:pt x="6498336" y="641934"/>
                  </a:lnTo>
                  <a:lnTo>
                    <a:pt x="6498704" y="641311"/>
                  </a:lnTo>
                  <a:lnTo>
                    <a:pt x="6501803" y="633260"/>
                  </a:lnTo>
                  <a:lnTo>
                    <a:pt x="6501917" y="632980"/>
                  </a:lnTo>
                  <a:lnTo>
                    <a:pt x="6504165" y="623925"/>
                  </a:lnTo>
                  <a:lnTo>
                    <a:pt x="6505816" y="614756"/>
                  </a:lnTo>
                  <a:lnTo>
                    <a:pt x="6505283" y="606259"/>
                  </a:lnTo>
                  <a:lnTo>
                    <a:pt x="6488163" y="594398"/>
                  </a:lnTo>
                  <a:lnTo>
                    <a:pt x="6488163" y="652665"/>
                  </a:lnTo>
                  <a:lnTo>
                    <a:pt x="6487515" y="652322"/>
                  </a:lnTo>
                  <a:lnTo>
                    <a:pt x="6487833" y="652475"/>
                  </a:lnTo>
                  <a:lnTo>
                    <a:pt x="6488163" y="652665"/>
                  </a:lnTo>
                  <a:lnTo>
                    <a:pt x="6488163" y="594398"/>
                  </a:lnTo>
                  <a:lnTo>
                    <a:pt x="6484201" y="594017"/>
                  </a:lnTo>
                  <a:lnTo>
                    <a:pt x="6475450" y="601637"/>
                  </a:lnTo>
                  <a:lnTo>
                    <a:pt x="6469012" y="613194"/>
                  </a:lnTo>
                  <a:lnTo>
                    <a:pt x="6464287" y="623925"/>
                  </a:lnTo>
                  <a:lnTo>
                    <a:pt x="6460439" y="630618"/>
                  </a:lnTo>
                  <a:lnTo>
                    <a:pt x="6451257" y="661606"/>
                  </a:lnTo>
                  <a:lnTo>
                    <a:pt x="6452171" y="675982"/>
                  </a:lnTo>
                  <a:lnTo>
                    <a:pt x="6452578" y="681977"/>
                  </a:lnTo>
                  <a:lnTo>
                    <a:pt x="6452476" y="692785"/>
                  </a:lnTo>
                  <a:lnTo>
                    <a:pt x="6452375" y="695261"/>
                  </a:lnTo>
                  <a:lnTo>
                    <a:pt x="6450368" y="697141"/>
                  </a:lnTo>
                  <a:lnTo>
                    <a:pt x="6448971" y="698500"/>
                  </a:lnTo>
                  <a:lnTo>
                    <a:pt x="6447269" y="699668"/>
                  </a:lnTo>
                  <a:lnTo>
                    <a:pt x="6446596" y="700036"/>
                  </a:lnTo>
                  <a:lnTo>
                    <a:pt x="6444551" y="700887"/>
                  </a:lnTo>
                  <a:lnTo>
                    <a:pt x="6443688" y="700582"/>
                  </a:lnTo>
                  <a:lnTo>
                    <a:pt x="6443192" y="700582"/>
                  </a:lnTo>
                  <a:lnTo>
                    <a:pt x="6428054" y="664375"/>
                  </a:lnTo>
                  <a:lnTo>
                    <a:pt x="6433274" y="655942"/>
                  </a:lnTo>
                  <a:lnTo>
                    <a:pt x="6439052" y="648208"/>
                  </a:lnTo>
                  <a:lnTo>
                    <a:pt x="6444386" y="640600"/>
                  </a:lnTo>
                  <a:lnTo>
                    <a:pt x="6444678" y="640067"/>
                  </a:lnTo>
                  <a:lnTo>
                    <a:pt x="6448628" y="632040"/>
                  </a:lnTo>
                  <a:lnTo>
                    <a:pt x="6450635" y="625221"/>
                  </a:lnTo>
                  <a:lnTo>
                    <a:pt x="6451778" y="617982"/>
                  </a:lnTo>
                  <a:lnTo>
                    <a:pt x="6451663" y="611174"/>
                  </a:lnTo>
                  <a:lnTo>
                    <a:pt x="6434137" y="595566"/>
                  </a:lnTo>
                  <a:lnTo>
                    <a:pt x="6429426" y="598398"/>
                  </a:lnTo>
                  <a:lnTo>
                    <a:pt x="6426340" y="602526"/>
                  </a:lnTo>
                  <a:lnTo>
                    <a:pt x="6422568" y="608799"/>
                  </a:lnTo>
                  <a:lnTo>
                    <a:pt x="6419583" y="615645"/>
                  </a:lnTo>
                  <a:lnTo>
                    <a:pt x="6416713" y="622579"/>
                  </a:lnTo>
                  <a:lnTo>
                    <a:pt x="6413322" y="628980"/>
                  </a:lnTo>
                  <a:lnTo>
                    <a:pt x="6413246" y="629132"/>
                  </a:lnTo>
                  <a:lnTo>
                    <a:pt x="6405689" y="639762"/>
                  </a:lnTo>
                  <a:lnTo>
                    <a:pt x="6398450" y="650367"/>
                  </a:lnTo>
                  <a:lnTo>
                    <a:pt x="6393701" y="661606"/>
                  </a:lnTo>
                  <a:lnTo>
                    <a:pt x="6393802" y="674027"/>
                  </a:lnTo>
                  <a:lnTo>
                    <a:pt x="6394653" y="681977"/>
                  </a:lnTo>
                  <a:lnTo>
                    <a:pt x="6395453" y="692785"/>
                  </a:lnTo>
                  <a:lnTo>
                    <a:pt x="6384506" y="714933"/>
                  </a:lnTo>
                  <a:lnTo>
                    <a:pt x="6382804" y="714629"/>
                  </a:lnTo>
                  <a:lnTo>
                    <a:pt x="6382575" y="714629"/>
                  </a:lnTo>
                  <a:lnTo>
                    <a:pt x="6382512" y="714794"/>
                  </a:lnTo>
                  <a:lnTo>
                    <a:pt x="6382410" y="715022"/>
                  </a:lnTo>
                  <a:lnTo>
                    <a:pt x="6382499" y="714794"/>
                  </a:lnTo>
                  <a:lnTo>
                    <a:pt x="6382575" y="714629"/>
                  </a:lnTo>
                  <a:lnTo>
                    <a:pt x="6378168" y="712406"/>
                  </a:lnTo>
                  <a:lnTo>
                    <a:pt x="6377851" y="712165"/>
                  </a:lnTo>
                  <a:lnTo>
                    <a:pt x="6373889" y="707555"/>
                  </a:lnTo>
                  <a:lnTo>
                    <a:pt x="6370053" y="701014"/>
                  </a:lnTo>
                  <a:lnTo>
                    <a:pt x="6365951" y="692950"/>
                  </a:lnTo>
                  <a:lnTo>
                    <a:pt x="6366065" y="684479"/>
                  </a:lnTo>
                  <a:lnTo>
                    <a:pt x="6366116" y="681977"/>
                  </a:lnTo>
                  <a:lnTo>
                    <a:pt x="6372441" y="668591"/>
                  </a:lnTo>
                  <a:lnTo>
                    <a:pt x="6379819" y="654342"/>
                  </a:lnTo>
                  <a:lnTo>
                    <a:pt x="6383134" y="641311"/>
                  </a:lnTo>
                  <a:lnTo>
                    <a:pt x="6383020" y="631431"/>
                  </a:lnTo>
                  <a:lnTo>
                    <a:pt x="6382944" y="628980"/>
                  </a:lnTo>
                  <a:lnTo>
                    <a:pt x="6382842" y="625221"/>
                  </a:lnTo>
                  <a:lnTo>
                    <a:pt x="6373520" y="620649"/>
                  </a:lnTo>
                  <a:lnTo>
                    <a:pt x="6371209" y="620649"/>
                  </a:lnTo>
                  <a:lnTo>
                    <a:pt x="6363665" y="623062"/>
                  </a:lnTo>
                  <a:lnTo>
                    <a:pt x="6359068" y="628980"/>
                  </a:lnTo>
                  <a:lnTo>
                    <a:pt x="6355893" y="632980"/>
                  </a:lnTo>
                  <a:lnTo>
                    <a:pt x="6337605" y="669137"/>
                  </a:lnTo>
                  <a:lnTo>
                    <a:pt x="6328143" y="712952"/>
                  </a:lnTo>
                  <a:lnTo>
                    <a:pt x="6329159" y="718845"/>
                  </a:lnTo>
                  <a:lnTo>
                    <a:pt x="6329261" y="719455"/>
                  </a:lnTo>
                  <a:lnTo>
                    <a:pt x="6331915" y="726020"/>
                  </a:lnTo>
                  <a:lnTo>
                    <a:pt x="6336208" y="731913"/>
                  </a:lnTo>
                  <a:lnTo>
                    <a:pt x="6341732" y="737730"/>
                  </a:lnTo>
                  <a:lnTo>
                    <a:pt x="6348235" y="741807"/>
                  </a:lnTo>
                  <a:lnTo>
                    <a:pt x="6357086" y="755002"/>
                  </a:lnTo>
                  <a:lnTo>
                    <a:pt x="6359957" y="762330"/>
                  </a:lnTo>
                  <a:lnTo>
                    <a:pt x="6361862" y="769797"/>
                  </a:lnTo>
                  <a:lnTo>
                    <a:pt x="6364897" y="789101"/>
                  </a:lnTo>
                  <a:lnTo>
                    <a:pt x="6366751" y="809040"/>
                  </a:lnTo>
                  <a:lnTo>
                    <a:pt x="6370866" y="828001"/>
                  </a:lnTo>
                  <a:lnTo>
                    <a:pt x="6380607" y="844372"/>
                  </a:lnTo>
                  <a:lnTo>
                    <a:pt x="6383617" y="847547"/>
                  </a:lnTo>
                  <a:lnTo>
                    <a:pt x="6384988" y="851877"/>
                  </a:lnTo>
                  <a:lnTo>
                    <a:pt x="6382906" y="860793"/>
                  </a:lnTo>
                  <a:lnTo>
                    <a:pt x="6382194" y="866254"/>
                  </a:lnTo>
                  <a:lnTo>
                    <a:pt x="6382486" y="868260"/>
                  </a:lnTo>
                  <a:lnTo>
                    <a:pt x="6382601" y="869010"/>
                  </a:lnTo>
                  <a:lnTo>
                    <a:pt x="6381051" y="885418"/>
                  </a:lnTo>
                  <a:lnTo>
                    <a:pt x="6376390" y="925779"/>
                  </a:lnTo>
                  <a:lnTo>
                    <a:pt x="6369393" y="982319"/>
                  </a:lnTo>
                  <a:lnTo>
                    <a:pt x="6360846" y="1047254"/>
                  </a:lnTo>
                  <a:lnTo>
                    <a:pt x="6351511" y="1112837"/>
                  </a:lnTo>
                  <a:lnTo>
                    <a:pt x="6342824" y="1138529"/>
                  </a:lnTo>
                  <a:lnTo>
                    <a:pt x="6344056" y="1143609"/>
                  </a:lnTo>
                  <a:lnTo>
                    <a:pt x="6343955" y="1149337"/>
                  </a:lnTo>
                  <a:lnTo>
                    <a:pt x="6343853" y="1150378"/>
                  </a:lnTo>
                  <a:lnTo>
                    <a:pt x="6343751" y="1151432"/>
                  </a:lnTo>
                  <a:lnTo>
                    <a:pt x="6343650" y="1152575"/>
                  </a:lnTo>
                  <a:lnTo>
                    <a:pt x="6343536" y="1153769"/>
                  </a:lnTo>
                  <a:lnTo>
                    <a:pt x="6342469" y="1161389"/>
                  </a:lnTo>
                  <a:lnTo>
                    <a:pt x="6340449" y="1170279"/>
                  </a:lnTo>
                  <a:lnTo>
                    <a:pt x="6339624" y="1170279"/>
                  </a:lnTo>
                  <a:lnTo>
                    <a:pt x="6335471" y="1169009"/>
                  </a:lnTo>
                  <a:lnTo>
                    <a:pt x="6327292" y="1167739"/>
                  </a:lnTo>
                  <a:lnTo>
                    <a:pt x="6326467" y="1167739"/>
                  </a:lnTo>
                  <a:lnTo>
                    <a:pt x="6326848" y="1165199"/>
                  </a:lnTo>
                  <a:lnTo>
                    <a:pt x="6327622" y="1160119"/>
                  </a:lnTo>
                  <a:lnTo>
                    <a:pt x="6330340" y="1152766"/>
                  </a:lnTo>
                  <a:lnTo>
                    <a:pt x="6330467" y="1152182"/>
                  </a:lnTo>
                  <a:lnTo>
                    <a:pt x="6330505" y="1151432"/>
                  </a:lnTo>
                  <a:lnTo>
                    <a:pt x="6330937" y="1150378"/>
                  </a:lnTo>
                  <a:lnTo>
                    <a:pt x="6334201" y="1143609"/>
                  </a:lnTo>
                  <a:lnTo>
                    <a:pt x="6337490" y="1134719"/>
                  </a:lnTo>
                  <a:lnTo>
                    <a:pt x="6326848" y="1146149"/>
                  </a:lnTo>
                  <a:lnTo>
                    <a:pt x="6325502" y="1147584"/>
                  </a:lnTo>
                  <a:lnTo>
                    <a:pt x="6318834" y="1153769"/>
                  </a:lnTo>
                  <a:lnTo>
                    <a:pt x="6310693" y="1156309"/>
                  </a:lnTo>
                  <a:lnTo>
                    <a:pt x="6308090" y="1156309"/>
                  </a:lnTo>
                  <a:lnTo>
                    <a:pt x="6307721" y="1157693"/>
                  </a:lnTo>
                  <a:lnTo>
                    <a:pt x="6307607" y="1165199"/>
                  </a:lnTo>
                  <a:lnTo>
                    <a:pt x="6306070" y="1163929"/>
                  </a:lnTo>
                  <a:lnTo>
                    <a:pt x="6305715" y="1163929"/>
                  </a:lnTo>
                  <a:lnTo>
                    <a:pt x="6305118" y="1162659"/>
                  </a:lnTo>
                  <a:lnTo>
                    <a:pt x="6304521" y="1163929"/>
                  </a:lnTo>
                  <a:lnTo>
                    <a:pt x="6302387" y="1163929"/>
                  </a:lnTo>
                  <a:lnTo>
                    <a:pt x="6300965" y="1162659"/>
                  </a:lnTo>
                  <a:lnTo>
                    <a:pt x="6298958" y="1162659"/>
                  </a:lnTo>
                  <a:lnTo>
                    <a:pt x="6292786" y="1161389"/>
                  </a:lnTo>
                  <a:lnTo>
                    <a:pt x="6300140" y="1153769"/>
                  </a:lnTo>
                  <a:lnTo>
                    <a:pt x="6296596" y="1150035"/>
                  </a:lnTo>
                  <a:lnTo>
                    <a:pt x="6296520" y="1150378"/>
                  </a:lnTo>
                  <a:lnTo>
                    <a:pt x="6296457" y="1153769"/>
                  </a:lnTo>
                  <a:lnTo>
                    <a:pt x="6288786" y="1157693"/>
                  </a:lnTo>
                  <a:lnTo>
                    <a:pt x="6289040" y="1157693"/>
                  </a:lnTo>
                  <a:lnTo>
                    <a:pt x="6290894" y="1161389"/>
                  </a:lnTo>
                  <a:lnTo>
                    <a:pt x="6290526" y="1161389"/>
                  </a:lnTo>
                  <a:lnTo>
                    <a:pt x="6288989" y="1160119"/>
                  </a:lnTo>
                  <a:lnTo>
                    <a:pt x="6283299" y="1160119"/>
                  </a:lnTo>
                  <a:lnTo>
                    <a:pt x="6281991" y="1158849"/>
                  </a:lnTo>
                  <a:lnTo>
                    <a:pt x="6281407" y="1158849"/>
                  </a:lnTo>
                  <a:lnTo>
                    <a:pt x="6281293" y="1156309"/>
                  </a:lnTo>
                  <a:lnTo>
                    <a:pt x="6281191" y="1153769"/>
                  </a:lnTo>
                  <a:lnTo>
                    <a:pt x="6281140" y="1152575"/>
                  </a:lnTo>
                  <a:lnTo>
                    <a:pt x="6281077" y="1143609"/>
                  </a:lnTo>
                  <a:lnTo>
                    <a:pt x="6283071" y="1133449"/>
                  </a:lnTo>
                  <a:lnTo>
                    <a:pt x="6283160" y="1132941"/>
                  </a:lnTo>
                  <a:lnTo>
                    <a:pt x="6283198" y="1132763"/>
                  </a:lnTo>
                  <a:lnTo>
                    <a:pt x="6283312" y="1132179"/>
                  </a:lnTo>
                  <a:lnTo>
                    <a:pt x="6285014" y="1127099"/>
                  </a:lnTo>
                  <a:lnTo>
                    <a:pt x="6287147" y="1120775"/>
                  </a:lnTo>
                  <a:lnTo>
                    <a:pt x="6290653" y="1109319"/>
                  </a:lnTo>
                  <a:lnTo>
                    <a:pt x="6279502" y="1109319"/>
                  </a:lnTo>
                  <a:lnTo>
                    <a:pt x="6275832" y="1123289"/>
                  </a:lnTo>
                  <a:lnTo>
                    <a:pt x="6275832" y="1119492"/>
                  </a:lnTo>
                  <a:lnTo>
                    <a:pt x="6275654" y="1119492"/>
                  </a:lnTo>
                  <a:lnTo>
                    <a:pt x="6273343" y="1114399"/>
                  </a:lnTo>
                  <a:lnTo>
                    <a:pt x="6272034" y="1109319"/>
                  </a:lnTo>
                  <a:lnTo>
                    <a:pt x="6268859" y="1119314"/>
                  </a:lnTo>
                  <a:lnTo>
                    <a:pt x="6268809" y="1119492"/>
                  </a:lnTo>
                  <a:lnTo>
                    <a:pt x="6268669" y="1119492"/>
                  </a:lnTo>
                  <a:lnTo>
                    <a:pt x="6267005" y="1134719"/>
                  </a:lnTo>
                  <a:lnTo>
                    <a:pt x="6266891" y="1135989"/>
                  </a:lnTo>
                  <a:lnTo>
                    <a:pt x="6266777" y="1137373"/>
                  </a:lnTo>
                  <a:lnTo>
                    <a:pt x="6266675" y="1137958"/>
                  </a:lnTo>
                  <a:lnTo>
                    <a:pt x="6266561" y="1138758"/>
                  </a:lnTo>
                  <a:lnTo>
                    <a:pt x="6266434" y="1139799"/>
                  </a:lnTo>
                  <a:lnTo>
                    <a:pt x="6266205" y="1141107"/>
                  </a:lnTo>
                  <a:lnTo>
                    <a:pt x="6262522" y="1152575"/>
                  </a:lnTo>
                  <a:lnTo>
                    <a:pt x="6261544" y="1152575"/>
                  </a:lnTo>
                  <a:lnTo>
                    <a:pt x="6261468" y="1151432"/>
                  </a:lnTo>
                  <a:lnTo>
                    <a:pt x="6256718" y="1138758"/>
                  </a:lnTo>
                  <a:lnTo>
                    <a:pt x="6256642" y="1138529"/>
                  </a:lnTo>
                  <a:lnTo>
                    <a:pt x="6250546" y="1106779"/>
                  </a:lnTo>
                  <a:lnTo>
                    <a:pt x="6244488" y="1092809"/>
                  </a:lnTo>
                  <a:lnTo>
                    <a:pt x="6244399" y="1106779"/>
                  </a:lnTo>
                  <a:lnTo>
                    <a:pt x="6246939" y="1123289"/>
                  </a:lnTo>
                  <a:lnTo>
                    <a:pt x="6247003" y="1124559"/>
                  </a:lnTo>
                  <a:lnTo>
                    <a:pt x="6247104" y="1126299"/>
                  </a:lnTo>
                  <a:lnTo>
                    <a:pt x="6247219" y="1127937"/>
                  </a:lnTo>
                  <a:lnTo>
                    <a:pt x="6247333" y="1129423"/>
                  </a:lnTo>
                  <a:lnTo>
                    <a:pt x="6247447" y="1131163"/>
                  </a:lnTo>
                  <a:lnTo>
                    <a:pt x="6247511" y="1132179"/>
                  </a:lnTo>
                  <a:lnTo>
                    <a:pt x="6247587" y="1133449"/>
                  </a:lnTo>
                  <a:lnTo>
                    <a:pt x="6247701" y="1137513"/>
                  </a:lnTo>
                  <a:lnTo>
                    <a:pt x="6242685" y="1148842"/>
                  </a:lnTo>
                  <a:lnTo>
                    <a:pt x="6241694" y="1148842"/>
                  </a:lnTo>
                  <a:lnTo>
                    <a:pt x="6240907" y="1149896"/>
                  </a:lnTo>
                  <a:lnTo>
                    <a:pt x="6241275" y="1149337"/>
                  </a:lnTo>
                  <a:lnTo>
                    <a:pt x="6244387" y="1144917"/>
                  </a:lnTo>
                  <a:lnTo>
                    <a:pt x="6243256" y="1144257"/>
                  </a:lnTo>
                  <a:lnTo>
                    <a:pt x="6240640" y="1142860"/>
                  </a:lnTo>
                  <a:lnTo>
                    <a:pt x="6240640" y="1150277"/>
                  </a:lnTo>
                  <a:lnTo>
                    <a:pt x="6240005" y="1151242"/>
                  </a:lnTo>
                  <a:lnTo>
                    <a:pt x="6239878" y="1151432"/>
                  </a:lnTo>
                  <a:lnTo>
                    <a:pt x="6240018" y="1151153"/>
                  </a:lnTo>
                  <a:lnTo>
                    <a:pt x="6240640" y="1150277"/>
                  </a:lnTo>
                  <a:lnTo>
                    <a:pt x="6240640" y="1142860"/>
                  </a:lnTo>
                  <a:lnTo>
                    <a:pt x="6237389" y="1141107"/>
                  </a:lnTo>
                  <a:lnTo>
                    <a:pt x="6236817" y="1141107"/>
                  </a:lnTo>
                  <a:lnTo>
                    <a:pt x="6236817" y="1148842"/>
                  </a:lnTo>
                  <a:lnTo>
                    <a:pt x="6231382" y="1148842"/>
                  </a:lnTo>
                  <a:lnTo>
                    <a:pt x="6230556" y="1150035"/>
                  </a:lnTo>
                  <a:lnTo>
                    <a:pt x="6229959" y="1150035"/>
                  </a:lnTo>
                  <a:lnTo>
                    <a:pt x="6227826" y="1148842"/>
                  </a:lnTo>
                  <a:lnTo>
                    <a:pt x="6227318" y="1148842"/>
                  </a:lnTo>
                  <a:lnTo>
                    <a:pt x="6225476" y="1149870"/>
                  </a:lnTo>
                  <a:lnTo>
                    <a:pt x="6223774" y="1148842"/>
                  </a:lnTo>
                  <a:lnTo>
                    <a:pt x="6223622" y="1148842"/>
                  </a:lnTo>
                  <a:lnTo>
                    <a:pt x="6219545" y="1142339"/>
                  </a:lnTo>
                  <a:lnTo>
                    <a:pt x="6219456" y="1141107"/>
                  </a:lnTo>
                  <a:lnTo>
                    <a:pt x="6219279" y="1141107"/>
                  </a:lnTo>
                  <a:lnTo>
                    <a:pt x="6218491" y="1133449"/>
                  </a:lnTo>
                  <a:lnTo>
                    <a:pt x="6218364" y="1132179"/>
                  </a:lnTo>
                  <a:lnTo>
                    <a:pt x="6218275" y="1131163"/>
                  </a:lnTo>
                  <a:lnTo>
                    <a:pt x="6218148" y="1129842"/>
                  </a:lnTo>
                  <a:lnTo>
                    <a:pt x="6218136" y="1129652"/>
                  </a:lnTo>
                  <a:lnTo>
                    <a:pt x="6218034" y="1128433"/>
                  </a:lnTo>
                  <a:lnTo>
                    <a:pt x="6217920" y="1127099"/>
                  </a:lnTo>
                  <a:lnTo>
                    <a:pt x="6217793" y="1125677"/>
                  </a:lnTo>
                  <a:lnTo>
                    <a:pt x="6217704" y="1124559"/>
                  </a:lnTo>
                  <a:lnTo>
                    <a:pt x="6214402" y="1115669"/>
                  </a:lnTo>
                  <a:lnTo>
                    <a:pt x="6211430" y="1120775"/>
                  </a:lnTo>
                  <a:lnTo>
                    <a:pt x="6209195" y="1124559"/>
                  </a:lnTo>
                  <a:lnTo>
                    <a:pt x="6206693" y="1129423"/>
                  </a:lnTo>
                  <a:lnTo>
                    <a:pt x="6206579" y="1129652"/>
                  </a:lnTo>
                  <a:lnTo>
                    <a:pt x="6199619" y="1119492"/>
                  </a:lnTo>
                  <a:lnTo>
                    <a:pt x="6199390" y="1119492"/>
                  </a:lnTo>
                  <a:lnTo>
                    <a:pt x="6194742" y="1108049"/>
                  </a:lnTo>
                  <a:lnTo>
                    <a:pt x="6191212" y="1095349"/>
                  </a:lnTo>
                  <a:lnTo>
                    <a:pt x="6188329" y="1083919"/>
                  </a:lnTo>
                  <a:lnTo>
                    <a:pt x="6188316" y="1100429"/>
                  </a:lnTo>
                  <a:lnTo>
                    <a:pt x="6191288" y="1115669"/>
                  </a:lnTo>
                  <a:lnTo>
                    <a:pt x="6192444" y="1125677"/>
                  </a:lnTo>
                  <a:lnTo>
                    <a:pt x="6192520" y="1126299"/>
                  </a:lnTo>
                  <a:lnTo>
                    <a:pt x="6192609" y="1127099"/>
                  </a:lnTo>
                  <a:lnTo>
                    <a:pt x="6192710" y="1127937"/>
                  </a:lnTo>
                  <a:lnTo>
                    <a:pt x="6192812" y="1128852"/>
                  </a:lnTo>
                  <a:lnTo>
                    <a:pt x="6192913" y="1133449"/>
                  </a:lnTo>
                  <a:lnTo>
                    <a:pt x="6189954" y="1148842"/>
                  </a:lnTo>
                  <a:lnTo>
                    <a:pt x="6181585" y="1148842"/>
                  </a:lnTo>
                  <a:lnTo>
                    <a:pt x="6180988" y="1144917"/>
                  </a:lnTo>
                  <a:lnTo>
                    <a:pt x="6180975" y="1142339"/>
                  </a:lnTo>
                  <a:lnTo>
                    <a:pt x="6180975" y="1141107"/>
                  </a:lnTo>
                  <a:lnTo>
                    <a:pt x="6180975" y="1127099"/>
                  </a:lnTo>
                  <a:lnTo>
                    <a:pt x="6179845" y="1128166"/>
                  </a:lnTo>
                  <a:lnTo>
                    <a:pt x="6179845" y="1141107"/>
                  </a:lnTo>
                  <a:lnTo>
                    <a:pt x="6179197" y="1142339"/>
                  </a:lnTo>
                  <a:lnTo>
                    <a:pt x="6179832" y="1141107"/>
                  </a:lnTo>
                  <a:lnTo>
                    <a:pt x="6179845" y="1128166"/>
                  </a:lnTo>
                  <a:lnTo>
                    <a:pt x="6175553" y="1132179"/>
                  </a:lnTo>
                  <a:lnTo>
                    <a:pt x="6174968" y="1135989"/>
                  </a:lnTo>
                  <a:lnTo>
                    <a:pt x="6174854" y="1143609"/>
                  </a:lnTo>
                  <a:lnTo>
                    <a:pt x="6172365" y="1147584"/>
                  </a:lnTo>
                  <a:lnTo>
                    <a:pt x="6171908" y="1147584"/>
                  </a:lnTo>
                  <a:lnTo>
                    <a:pt x="6169965" y="1148842"/>
                  </a:lnTo>
                  <a:lnTo>
                    <a:pt x="6167882" y="1148842"/>
                  </a:lnTo>
                  <a:lnTo>
                    <a:pt x="6166218" y="1147584"/>
                  </a:lnTo>
                  <a:lnTo>
                    <a:pt x="6158776" y="1147584"/>
                  </a:lnTo>
                  <a:lnTo>
                    <a:pt x="6158128" y="1146149"/>
                  </a:lnTo>
                  <a:lnTo>
                    <a:pt x="6153150" y="1134719"/>
                  </a:lnTo>
                  <a:lnTo>
                    <a:pt x="6151727" y="1123289"/>
                  </a:lnTo>
                  <a:lnTo>
                    <a:pt x="6151626" y="1122019"/>
                  </a:lnTo>
                  <a:lnTo>
                    <a:pt x="6151524" y="1120775"/>
                  </a:lnTo>
                  <a:lnTo>
                    <a:pt x="6151410" y="1119314"/>
                  </a:lnTo>
                  <a:lnTo>
                    <a:pt x="6151359" y="1118209"/>
                  </a:lnTo>
                  <a:lnTo>
                    <a:pt x="6151232" y="1116939"/>
                  </a:lnTo>
                  <a:lnTo>
                    <a:pt x="6151118" y="1114399"/>
                  </a:lnTo>
                  <a:lnTo>
                    <a:pt x="6151029" y="1113129"/>
                  </a:lnTo>
                  <a:lnTo>
                    <a:pt x="6150953" y="1111859"/>
                  </a:lnTo>
                  <a:lnTo>
                    <a:pt x="6150864" y="1110589"/>
                  </a:lnTo>
                  <a:lnTo>
                    <a:pt x="6150788" y="1109319"/>
                  </a:lnTo>
                  <a:lnTo>
                    <a:pt x="6150711" y="1108049"/>
                  </a:lnTo>
                  <a:lnTo>
                    <a:pt x="6150622" y="1106779"/>
                  </a:lnTo>
                  <a:lnTo>
                    <a:pt x="6147295" y="1094079"/>
                  </a:lnTo>
                  <a:lnTo>
                    <a:pt x="6144488" y="1108049"/>
                  </a:lnTo>
                  <a:lnTo>
                    <a:pt x="6144387" y="1113129"/>
                  </a:lnTo>
                  <a:lnTo>
                    <a:pt x="6144260" y="1119492"/>
                  </a:lnTo>
                  <a:lnTo>
                    <a:pt x="6144145" y="1122019"/>
                  </a:lnTo>
                  <a:lnTo>
                    <a:pt x="6143041" y="1131163"/>
                  </a:lnTo>
                  <a:lnTo>
                    <a:pt x="6142914" y="1132179"/>
                  </a:lnTo>
                  <a:lnTo>
                    <a:pt x="6142799" y="1133449"/>
                  </a:lnTo>
                  <a:lnTo>
                    <a:pt x="6136386" y="1146149"/>
                  </a:lnTo>
                  <a:lnTo>
                    <a:pt x="6136157" y="1146149"/>
                  </a:lnTo>
                  <a:lnTo>
                    <a:pt x="6128664" y="1137513"/>
                  </a:lnTo>
                  <a:lnTo>
                    <a:pt x="6128537" y="1137373"/>
                  </a:lnTo>
                  <a:lnTo>
                    <a:pt x="6122136" y="1128433"/>
                  </a:lnTo>
                  <a:lnTo>
                    <a:pt x="6117272" y="1119492"/>
                  </a:lnTo>
                  <a:lnTo>
                    <a:pt x="6117082" y="1119492"/>
                  </a:lnTo>
                  <a:lnTo>
                    <a:pt x="6113742" y="1109319"/>
                  </a:lnTo>
                  <a:lnTo>
                    <a:pt x="6113780" y="1115669"/>
                  </a:lnTo>
                  <a:lnTo>
                    <a:pt x="6113907" y="1119771"/>
                  </a:lnTo>
                  <a:lnTo>
                    <a:pt x="6116840" y="1128852"/>
                  </a:lnTo>
                  <a:lnTo>
                    <a:pt x="6116917" y="1129106"/>
                  </a:lnTo>
                  <a:lnTo>
                    <a:pt x="6117018" y="1129423"/>
                  </a:lnTo>
                  <a:lnTo>
                    <a:pt x="6119685" y="1139520"/>
                  </a:lnTo>
                  <a:lnTo>
                    <a:pt x="6119647" y="1141666"/>
                  </a:lnTo>
                  <a:lnTo>
                    <a:pt x="6118441" y="1151432"/>
                  </a:lnTo>
                  <a:lnTo>
                    <a:pt x="6118301" y="1151432"/>
                  </a:lnTo>
                  <a:lnTo>
                    <a:pt x="6118098" y="1150378"/>
                  </a:lnTo>
                  <a:lnTo>
                    <a:pt x="6118034" y="1150035"/>
                  </a:lnTo>
                  <a:lnTo>
                    <a:pt x="6115139" y="1150035"/>
                  </a:lnTo>
                  <a:lnTo>
                    <a:pt x="6112294" y="1148842"/>
                  </a:lnTo>
                  <a:lnTo>
                    <a:pt x="6108268" y="1148842"/>
                  </a:lnTo>
                  <a:lnTo>
                    <a:pt x="6100953" y="1138529"/>
                  </a:lnTo>
                  <a:lnTo>
                    <a:pt x="6096533" y="1127937"/>
                  </a:lnTo>
                  <a:lnTo>
                    <a:pt x="6092177" y="1116939"/>
                  </a:lnTo>
                  <a:lnTo>
                    <a:pt x="6091364" y="1115923"/>
                  </a:lnTo>
                  <a:lnTo>
                    <a:pt x="6091364" y="1150035"/>
                  </a:lnTo>
                  <a:lnTo>
                    <a:pt x="6091326" y="1149896"/>
                  </a:lnTo>
                  <a:lnTo>
                    <a:pt x="6091364" y="1150035"/>
                  </a:lnTo>
                  <a:lnTo>
                    <a:pt x="6091364" y="1115923"/>
                  </a:lnTo>
                  <a:lnTo>
                    <a:pt x="6090983" y="1115441"/>
                  </a:lnTo>
                  <a:lnTo>
                    <a:pt x="6090983" y="1148651"/>
                  </a:lnTo>
                  <a:lnTo>
                    <a:pt x="6089142" y="1142339"/>
                  </a:lnTo>
                  <a:lnTo>
                    <a:pt x="6087300" y="1133449"/>
                  </a:lnTo>
                  <a:lnTo>
                    <a:pt x="6087186" y="1132941"/>
                  </a:lnTo>
                  <a:lnTo>
                    <a:pt x="6087148" y="1132763"/>
                  </a:lnTo>
                  <a:lnTo>
                    <a:pt x="6087034" y="1132179"/>
                  </a:lnTo>
                  <a:lnTo>
                    <a:pt x="6085243" y="1120775"/>
                  </a:lnTo>
                  <a:lnTo>
                    <a:pt x="6084214" y="1110589"/>
                  </a:lnTo>
                  <a:lnTo>
                    <a:pt x="6088799" y="1128433"/>
                  </a:lnTo>
                  <a:lnTo>
                    <a:pt x="6088900" y="1128852"/>
                  </a:lnTo>
                  <a:lnTo>
                    <a:pt x="6088964" y="1129106"/>
                  </a:lnTo>
                  <a:lnTo>
                    <a:pt x="6089053" y="1129423"/>
                  </a:lnTo>
                  <a:lnTo>
                    <a:pt x="6089078" y="1129601"/>
                  </a:lnTo>
                  <a:lnTo>
                    <a:pt x="6084214" y="1110589"/>
                  </a:lnTo>
                  <a:lnTo>
                    <a:pt x="6084989" y="1118209"/>
                  </a:lnTo>
                  <a:lnTo>
                    <a:pt x="6085103" y="1119314"/>
                  </a:lnTo>
                  <a:lnTo>
                    <a:pt x="6085129" y="1119492"/>
                  </a:lnTo>
                  <a:lnTo>
                    <a:pt x="6085243" y="1120775"/>
                  </a:lnTo>
                  <a:lnTo>
                    <a:pt x="6086373" y="1127937"/>
                  </a:lnTo>
                  <a:lnTo>
                    <a:pt x="6086449" y="1128433"/>
                  </a:lnTo>
                  <a:lnTo>
                    <a:pt x="6086513" y="1128852"/>
                  </a:lnTo>
                  <a:lnTo>
                    <a:pt x="6088710" y="1139520"/>
                  </a:lnTo>
                  <a:lnTo>
                    <a:pt x="6088977" y="1141107"/>
                  </a:lnTo>
                  <a:lnTo>
                    <a:pt x="6090983" y="1148651"/>
                  </a:lnTo>
                  <a:lnTo>
                    <a:pt x="6090983" y="1115441"/>
                  </a:lnTo>
                  <a:lnTo>
                    <a:pt x="6090640" y="1115009"/>
                  </a:lnTo>
                  <a:lnTo>
                    <a:pt x="6090640" y="1139799"/>
                  </a:lnTo>
                  <a:lnTo>
                    <a:pt x="6089231" y="1131163"/>
                  </a:lnTo>
                  <a:lnTo>
                    <a:pt x="6089104" y="1129677"/>
                  </a:lnTo>
                  <a:lnTo>
                    <a:pt x="6089142" y="1129842"/>
                  </a:lnTo>
                  <a:lnTo>
                    <a:pt x="6090069" y="1135989"/>
                  </a:lnTo>
                  <a:lnTo>
                    <a:pt x="6090310" y="1137373"/>
                  </a:lnTo>
                  <a:lnTo>
                    <a:pt x="6090412" y="1137958"/>
                  </a:lnTo>
                  <a:lnTo>
                    <a:pt x="6090513" y="1138529"/>
                  </a:lnTo>
                  <a:lnTo>
                    <a:pt x="6090640" y="1139799"/>
                  </a:lnTo>
                  <a:lnTo>
                    <a:pt x="6090640" y="1115009"/>
                  </a:lnTo>
                  <a:lnTo>
                    <a:pt x="6087122" y="1110589"/>
                  </a:lnTo>
                  <a:lnTo>
                    <a:pt x="6084100" y="1106779"/>
                  </a:lnTo>
                  <a:lnTo>
                    <a:pt x="6083986" y="1105509"/>
                  </a:lnTo>
                  <a:lnTo>
                    <a:pt x="6083884" y="1101699"/>
                  </a:lnTo>
                  <a:lnTo>
                    <a:pt x="6083719" y="1101699"/>
                  </a:lnTo>
                  <a:lnTo>
                    <a:pt x="6082881" y="1109319"/>
                  </a:lnTo>
                  <a:lnTo>
                    <a:pt x="6084252" y="1118209"/>
                  </a:lnTo>
                  <a:lnTo>
                    <a:pt x="6086043" y="1127099"/>
                  </a:lnTo>
                  <a:lnTo>
                    <a:pt x="6086106" y="1127937"/>
                  </a:lnTo>
                  <a:lnTo>
                    <a:pt x="6086183" y="1128852"/>
                  </a:lnTo>
                  <a:lnTo>
                    <a:pt x="6086297" y="1131163"/>
                  </a:lnTo>
                  <a:lnTo>
                    <a:pt x="6086399" y="1132941"/>
                  </a:lnTo>
                  <a:lnTo>
                    <a:pt x="6086513" y="1134719"/>
                  </a:lnTo>
                  <a:lnTo>
                    <a:pt x="6086589" y="1135989"/>
                  </a:lnTo>
                  <a:lnTo>
                    <a:pt x="6086081" y="1135989"/>
                  </a:lnTo>
                  <a:lnTo>
                    <a:pt x="6085319" y="1137373"/>
                  </a:lnTo>
                  <a:lnTo>
                    <a:pt x="6084354" y="1137373"/>
                  </a:lnTo>
                  <a:lnTo>
                    <a:pt x="6082677" y="1139799"/>
                  </a:lnTo>
                  <a:lnTo>
                    <a:pt x="6081839" y="1142339"/>
                  </a:lnTo>
                  <a:lnTo>
                    <a:pt x="6081230" y="1144917"/>
                  </a:lnTo>
                  <a:lnTo>
                    <a:pt x="6075934" y="1144917"/>
                  </a:lnTo>
                  <a:lnTo>
                    <a:pt x="6071286" y="1146149"/>
                  </a:lnTo>
                  <a:lnTo>
                    <a:pt x="6066091" y="1148816"/>
                  </a:lnTo>
                  <a:lnTo>
                    <a:pt x="6065253" y="1142339"/>
                  </a:lnTo>
                  <a:lnTo>
                    <a:pt x="6057773" y="1146149"/>
                  </a:lnTo>
                  <a:lnTo>
                    <a:pt x="6058890" y="1150035"/>
                  </a:lnTo>
                  <a:lnTo>
                    <a:pt x="6058065" y="1150035"/>
                  </a:lnTo>
                  <a:lnTo>
                    <a:pt x="6055233" y="1151432"/>
                  </a:lnTo>
                  <a:lnTo>
                    <a:pt x="6053264" y="1152575"/>
                  </a:lnTo>
                  <a:lnTo>
                    <a:pt x="6050978" y="1152575"/>
                  </a:lnTo>
                  <a:lnTo>
                    <a:pt x="6046673" y="1148842"/>
                  </a:lnTo>
                  <a:lnTo>
                    <a:pt x="6043574" y="1146149"/>
                  </a:lnTo>
                  <a:lnTo>
                    <a:pt x="6045289" y="1138758"/>
                  </a:lnTo>
                  <a:lnTo>
                    <a:pt x="6045339" y="1138529"/>
                  </a:lnTo>
                  <a:lnTo>
                    <a:pt x="6047613" y="1134719"/>
                  </a:lnTo>
                  <a:lnTo>
                    <a:pt x="6049708" y="1131163"/>
                  </a:lnTo>
                  <a:lnTo>
                    <a:pt x="6049950" y="1131163"/>
                  </a:lnTo>
                  <a:lnTo>
                    <a:pt x="6050902" y="1123289"/>
                  </a:lnTo>
                  <a:lnTo>
                    <a:pt x="6047333" y="1125842"/>
                  </a:lnTo>
                  <a:lnTo>
                    <a:pt x="6044235" y="1129652"/>
                  </a:lnTo>
                  <a:lnTo>
                    <a:pt x="6040933" y="1133449"/>
                  </a:lnTo>
                  <a:lnTo>
                    <a:pt x="6040818" y="1134719"/>
                  </a:lnTo>
                  <a:lnTo>
                    <a:pt x="6040348" y="1134719"/>
                  </a:lnTo>
                  <a:lnTo>
                    <a:pt x="6033732" y="1125982"/>
                  </a:lnTo>
                  <a:lnTo>
                    <a:pt x="6033630" y="1125842"/>
                  </a:lnTo>
                  <a:lnTo>
                    <a:pt x="6030417" y="1116939"/>
                  </a:lnTo>
                  <a:lnTo>
                    <a:pt x="6028144" y="1106779"/>
                  </a:lnTo>
                  <a:lnTo>
                    <a:pt x="6024219" y="1097889"/>
                  </a:lnTo>
                  <a:lnTo>
                    <a:pt x="6024156" y="1099159"/>
                  </a:lnTo>
                  <a:lnTo>
                    <a:pt x="6024029" y="1101699"/>
                  </a:lnTo>
                  <a:lnTo>
                    <a:pt x="6023915" y="1104239"/>
                  </a:lnTo>
                  <a:lnTo>
                    <a:pt x="6023788" y="1106779"/>
                  </a:lnTo>
                  <a:lnTo>
                    <a:pt x="6023661" y="1109319"/>
                  </a:lnTo>
                  <a:lnTo>
                    <a:pt x="6025540" y="1122019"/>
                  </a:lnTo>
                  <a:lnTo>
                    <a:pt x="6025654" y="1123289"/>
                  </a:lnTo>
                  <a:lnTo>
                    <a:pt x="6025756" y="1124559"/>
                  </a:lnTo>
                  <a:lnTo>
                    <a:pt x="6025858" y="1125677"/>
                  </a:lnTo>
                  <a:lnTo>
                    <a:pt x="6025985" y="1127099"/>
                  </a:lnTo>
                  <a:lnTo>
                    <a:pt x="6026099" y="1128433"/>
                  </a:lnTo>
                  <a:lnTo>
                    <a:pt x="6026213" y="1129842"/>
                  </a:lnTo>
                  <a:lnTo>
                    <a:pt x="6026328" y="1131163"/>
                  </a:lnTo>
                  <a:lnTo>
                    <a:pt x="6026416" y="1132179"/>
                  </a:lnTo>
                  <a:lnTo>
                    <a:pt x="6026531" y="1133449"/>
                  </a:lnTo>
                  <a:lnTo>
                    <a:pt x="6026645" y="1134719"/>
                  </a:lnTo>
                  <a:lnTo>
                    <a:pt x="6023699" y="1147584"/>
                  </a:lnTo>
                  <a:lnTo>
                    <a:pt x="6021171" y="1147584"/>
                  </a:lnTo>
                  <a:lnTo>
                    <a:pt x="6019393" y="1148842"/>
                  </a:lnTo>
                  <a:lnTo>
                    <a:pt x="6017107" y="1148842"/>
                  </a:lnTo>
                  <a:lnTo>
                    <a:pt x="6017069" y="1147584"/>
                  </a:lnTo>
                  <a:lnTo>
                    <a:pt x="6016968" y="1144257"/>
                  </a:lnTo>
                  <a:lnTo>
                    <a:pt x="6016841" y="1141666"/>
                  </a:lnTo>
                  <a:lnTo>
                    <a:pt x="6016752" y="1138529"/>
                  </a:lnTo>
                  <a:lnTo>
                    <a:pt x="6012954" y="1142339"/>
                  </a:lnTo>
                  <a:lnTo>
                    <a:pt x="6010491" y="1147584"/>
                  </a:lnTo>
                  <a:lnTo>
                    <a:pt x="6010160" y="1147584"/>
                  </a:lnTo>
                  <a:lnTo>
                    <a:pt x="6007163" y="1143609"/>
                  </a:lnTo>
                  <a:lnTo>
                    <a:pt x="6004318" y="1139799"/>
                  </a:lnTo>
                  <a:lnTo>
                    <a:pt x="6004230" y="1137373"/>
                  </a:lnTo>
                  <a:lnTo>
                    <a:pt x="6004179" y="1135989"/>
                  </a:lnTo>
                  <a:lnTo>
                    <a:pt x="6004280" y="1124559"/>
                  </a:lnTo>
                  <a:lnTo>
                    <a:pt x="6004344" y="1123289"/>
                  </a:lnTo>
                  <a:lnTo>
                    <a:pt x="6004458" y="1122019"/>
                  </a:lnTo>
                  <a:lnTo>
                    <a:pt x="6004560" y="1120457"/>
                  </a:lnTo>
                  <a:lnTo>
                    <a:pt x="6004674" y="1118209"/>
                  </a:lnTo>
                  <a:lnTo>
                    <a:pt x="6002413" y="1108049"/>
                  </a:lnTo>
                  <a:lnTo>
                    <a:pt x="6000788" y="1114399"/>
                  </a:lnTo>
                  <a:lnTo>
                    <a:pt x="6001486" y="1119314"/>
                  </a:lnTo>
                  <a:lnTo>
                    <a:pt x="6001512" y="1119492"/>
                  </a:lnTo>
                  <a:lnTo>
                    <a:pt x="6001626" y="1120457"/>
                  </a:lnTo>
                  <a:lnTo>
                    <a:pt x="6001677" y="1120775"/>
                  </a:lnTo>
                  <a:lnTo>
                    <a:pt x="6001791" y="1122019"/>
                  </a:lnTo>
                  <a:lnTo>
                    <a:pt x="6002858" y="1127937"/>
                  </a:lnTo>
                  <a:lnTo>
                    <a:pt x="6002921" y="1128433"/>
                  </a:lnTo>
                  <a:lnTo>
                    <a:pt x="6001347" y="1133449"/>
                  </a:lnTo>
                  <a:lnTo>
                    <a:pt x="6001220" y="1134719"/>
                  </a:lnTo>
                  <a:lnTo>
                    <a:pt x="5999353" y="1135938"/>
                  </a:lnTo>
                  <a:lnTo>
                    <a:pt x="5997880" y="1133449"/>
                  </a:lnTo>
                  <a:lnTo>
                    <a:pt x="5996038" y="1132179"/>
                  </a:lnTo>
                  <a:lnTo>
                    <a:pt x="5992952" y="1137373"/>
                  </a:lnTo>
                  <a:lnTo>
                    <a:pt x="5990653" y="1137373"/>
                  </a:lnTo>
                  <a:lnTo>
                    <a:pt x="5987466" y="1135989"/>
                  </a:lnTo>
                  <a:lnTo>
                    <a:pt x="5983783" y="1134719"/>
                  </a:lnTo>
                  <a:lnTo>
                    <a:pt x="5976874" y="1132179"/>
                  </a:lnTo>
                  <a:lnTo>
                    <a:pt x="5976277" y="1131163"/>
                  </a:lnTo>
                  <a:lnTo>
                    <a:pt x="5973153" y="1125982"/>
                  </a:lnTo>
                  <a:lnTo>
                    <a:pt x="5973026" y="1124559"/>
                  </a:lnTo>
                  <a:lnTo>
                    <a:pt x="5972899" y="1120457"/>
                  </a:lnTo>
                  <a:lnTo>
                    <a:pt x="5972810" y="1116939"/>
                  </a:lnTo>
                  <a:lnTo>
                    <a:pt x="5972772" y="1115669"/>
                  </a:lnTo>
                  <a:lnTo>
                    <a:pt x="5976315" y="1104239"/>
                  </a:lnTo>
                  <a:lnTo>
                    <a:pt x="5970511" y="1106779"/>
                  </a:lnTo>
                  <a:lnTo>
                    <a:pt x="5967539" y="1110589"/>
                  </a:lnTo>
                  <a:lnTo>
                    <a:pt x="5966117" y="1114399"/>
                  </a:lnTo>
                  <a:lnTo>
                    <a:pt x="5961621" y="1114399"/>
                  </a:lnTo>
                  <a:lnTo>
                    <a:pt x="5960148" y="1120457"/>
                  </a:lnTo>
                  <a:lnTo>
                    <a:pt x="5960046" y="1120775"/>
                  </a:lnTo>
                  <a:lnTo>
                    <a:pt x="5955690" y="1123289"/>
                  </a:lnTo>
                  <a:lnTo>
                    <a:pt x="5955690" y="1097889"/>
                  </a:lnTo>
                  <a:lnTo>
                    <a:pt x="5955500" y="1099159"/>
                  </a:lnTo>
                  <a:lnTo>
                    <a:pt x="5955373" y="1101699"/>
                  </a:lnTo>
                  <a:lnTo>
                    <a:pt x="5955246" y="1104239"/>
                  </a:lnTo>
                  <a:lnTo>
                    <a:pt x="5953849" y="1113129"/>
                  </a:lnTo>
                  <a:lnTo>
                    <a:pt x="5951385" y="1122019"/>
                  </a:lnTo>
                  <a:lnTo>
                    <a:pt x="5947727" y="1130896"/>
                  </a:lnTo>
                  <a:lnTo>
                    <a:pt x="5947638" y="1129842"/>
                  </a:lnTo>
                  <a:lnTo>
                    <a:pt x="5947562" y="1129423"/>
                  </a:lnTo>
                  <a:lnTo>
                    <a:pt x="5946914" y="1127099"/>
                  </a:lnTo>
                  <a:lnTo>
                    <a:pt x="5946991" y="1114399"/>
                  </a:lnTo>
                  <a:lnTo>
                    <a:pt x="5947092" y="1113129"/>
                  </a:lnTo>
                  <a:lnTo>
                    <a:pt x="5948311" y="1106779"/>
                  </a:lnTo>
                  <a:lnTo>
                    <a:pt x="5949759" y="1100429"/>
                  </a:lnTo>
                  <a:lnTo>
                    <a:pt x="5943320" y="1104239"/>
                  </a:lnTo>
                  <a:lnTo>
                    <a:pt x="5938380" y="1124559"/>
                  </a:lnTo>
                  <a:lnTo>
                    <a:pt x="5938291" y="1126299"/>
                  </a:lnTo>
                  <a:lnTo>
                    <a:pt x="5938177" y="1127937"/>
                  </a:lnTo>
                  <a:lnTo>
                    <a:pt x="5938050" y="1129423"/>
                  </a:lnTo>
                  <a:lnTo>
                    <a:pt x="5937936" y="1131163"/>
                  </a:lnTo>
                  <a:lnTo>
                    <a:pt x="5937872" y="1132179"/>
                  </a:lnTo>
                  <a:lnTo>
                    <a:pt x="5937783" y="1133449"/>
                  </a:lnTo>
                  <a:lnTo>
                    <a:pt x="5937415" y="1137373"/>
                  </a:lnTo>
                  <a:lnTo>
                    <a:pt x="5937364" y="1137958"/>
                  </a:lnTo>
                  <a:lnTo>
                    <a:pt x="5937237" y="1139799"/>
                  </a:lnTo>
                  <a:lnTo>
                    <a:pt x="5937034" y="1141107"/>
                  </a:lnTo>
                  <a:lnTo>
                    <a:pt x="5936945" y="1142339"/>
                  </a:lnTo>
                  <a:lnTo>
                    <a:pt x="5923788" y="1143609"/>
                  </a:lnTo>
                  <a:lnTo>
                    <a:pt x="5923788" y="1139799"/>
                  </a:lnTo>
                  <a:lnTo>
                    <a:pt x="5923864" y="1135989"/>
                  </a:lnTo>
                  <a:lnTo>
                    <a:pt x="5925439" y="1129842"/>
                  </a:lnTo>
                  <a:lnTo>
                    <a:pt x="5925540" y="1129423"/>
                  </a:lnTo>
                  <a:lnTo>
                    <a:pt x="5925617" y="1129106"/>
                  </a:lnTo>
                  <a:lnTo>
                    <a:pt x="5925680" y="1128852"/>
                  </a:lnTo>
                  <a:lnTo>
                    <a:pt x="5925794" y="1128433"/>
                  </a:lnTo>
                  <a:lnTo>
                    <a:pt x="5928652" y="1111859"/>
                  </a:lnTo>
                  <a:lnTo>
                    <a:pt x="5929719" y="1104239"/>
                  </a:lnTo>
                  <a:lnTo>
                    <a:pt x="5927814" y="1096619"/>
                  </a:lnTo>
                  <a:lnTo>
                    <a:pt x="5924029" y="1100429"/>
                  </a:lnTo>
                  <a:lnTo>
                    <a:pt x="5922251" y="1105509"/>
                  </a:lnTo>
                  <a:lnTo>
                    <a:pt x="5921057" y="1110589"/>
                  </a:lnTo>
                  <a:lnTo>
                    <a:pt x="5917755" y="1122019"/>
                  </a:lnTo>
                  <a:lnTo>
                    <a:pt x="5913933" y="1133449"/>
                  </a:lnTo>
                  <a:lnTo>
                    <a:pt x="5908840" y="1139799"/>
                  </a:lnTo>
                  <a:lnTo>
                    <a:pt x="5902134" y="1137373"/>
                  </a:lnTo>
                  <a:lnTo>
                    <a:pt x="5901702" y="1137373"/>
                  </a:lnTo>
                  <a:lnTo>
                    <a:pt x="5897143" y="1128433"/>
                  </a:lnTo>
                  <a:lnTo>
                    <a:pt x="5897296" y="1127937"/>
                  </a:lnTo>
                  <a:lnTo>
                    <a:pt x="5901245" y="1118209"/>
                  </a:lnTo>
                  <a:lnTo>
                    <a:pt x="5907481" y="1106779"/>
                  </a:lnTo>
                  <a:lnTo>
                    <a:pt x="5909208" y="1092809"/>
                  </a:lnTo>
                  <a:lnTo>
                    <a:pt x="5902452" y="1108049"/>
                  </a:lnTo>
                  <a:lnTo>
                    <a:pt x="5897486" y="1122019"/>
                  </a:lnTo>
                  <a:lnTo>
                    <a:pt x="5891974" y="1135989"/>
                  </a:lnTo>
                  <a:lnTo>
                    <a:pt x="5891822" y="1135989"/>
                  </a:lnTo>
                  <a:lnTo>
                    <a:pt x="5883110" y="1148702"/>
                  </a:lnTo>
                  <a:lnTo>
                    <a:pt x="5883199" y="1147584"/>
                  </a:lnTo>
                  <a:lnTo>
                    <a:pt x="5883287" y="1146149"/>
                  </a:lnTo>
                  <a:lnTo>
                    <a:pt x="5883389" y="1144917"/>
                  </a:lnTo>
                  <a:lnTo>
                    <a:pt x="5883453" y="1143609"/>
                  </a:lnTo>
                  <a:lnTo>
                    <a:pt x="5883567" y="1141666"/>
                  </a:lnTo>
                  <a:lnTo>
                    <a:pt x="5883618" y="1141107"/>
                  </a:lnTo>
                  <a:lnTo>
                    <a:pt x="5883719" y="1139799"/>
                  </a:lnTo>
                  <a:lnTo>
                    <a:pt x="5883821" y="1138529"/>
                  </a:lnTo>
                  <a:lnTo>
                    <a:pt x="5883910" y="1137373"/>
                  </a:lnTo>
                  <a:lnTo>
                    <a:pt x="5884570" y="1135989"/>
                  </a:lnTo>
                  <a:lnTo>
                    <a:pt x="5889091" y="1127099"/>
                  </a:lnTo>
                  <a:lnTo>
                    <a:pt x="5895086" y="1118209"/>
                  </a:lnTo>
                  <a:lnTo>
                    <a:pt x="5897931" y="1108049"/>
                  </a:lnTo>
                  <a:lnTo>
                    <a:pt x="5876341" y="1134719"/>
                  </a:lnTo>
                  <a:lnTo>
                    <a:pt x="5873953" y="1141107"/>
                  </a:lnTo>
                  <a:lnTo>
                    <a:pt x="5873674" y="1141107"/>
                  </a:lnTo>
                  <a:lnTo>
                    <a:pt x="5870181" y="1147584"/>
                  </a:lnTo>
                  <a:lnTo>
                    <a:pt x="5869825" y="1147584"/>
                  </a:lnTo>
                  <a:lnTo>
                    <a:pt x="5865469" y="1151432"/>
                  </a:lnTo>
                  <a:lnTo>
                    <a:pt x="5864720" y="1152182"/>
                  </a:lnTo>
                  <a:lnTo>
                    <a:pt x="5864174" y="1152575"/>
                  </a:lnTo>
                  <a:lnTo>
                    <a:pt x="5864631" y="1152182"/>
                  </a:lnTo>
                  <a:lnTo>
                    <a:pt x="5864784" y="1151432"/>
                  </a:lnTo>
                  <a:lnTo>
                    <a:pt x="5865139" y="1150378"/>
                  </a:lnTo>
                  <a:lnTo>
                    <a:pt x="5865266" y="1150035"/>
                  </a:lnTo>
                  <a:lnTo>
                    <a:pt x="5865952" y="1148842"/>
                  </a:lnTo>
                  <a:lnTo>
                    <a:pt x="5865800" y="1148842"/>
                  </a:lnTo>
                  <a:lnTo>
                    <a:pt x="5863882" y="1150035"/>
                  </a:lnTo>
                  <a:lnTo>
                    <a:pt x="5863463" y="1150378"/>
                  </a:lnTo>
                  <a:lnTo>
                    <a:pt x="5862053" y="1151432"/>
                  </a:lnTo>
                  <a:lnTo>
                    <a:pt x="5853227" y="1156309"/>
                  </a:lnTo>
                  <a:lnTo>
                    <a:pt x="5856414" y="1146149"/>
                  </a:lnTo>
                  <a:lnTo>
                    <a:pt x="5859958" y="1137513"/>
                  </a:lnTo>
                  <a:lnTo>
                    <a:pt x="5860008" y="1137373"/>
                  </a:lnTo>
                  <a:lnTo>
                    <a:pt x="5860161" y="1135989"/>
                  </a:lnTo>
                  <a:lnTo>
                    <a:pt x="5863018" y="1126299"/>
                  </a:lnTo>
                  <a:lnTo>
                    <a:pt x="5863107" y="1125982"/>
                  </a:lnTo>
                  <a:lnTo>
                    <a:pt x="5863171" y="1125677"/>
                  </a:lnTo>
                  <a:lnTo>
                    <a:pt x="5864301" y="1116939"/>
                  </a:lnTo>
                  <a:lnTo>
                    <a:pt x="5864377" y="1115669"/>
                  </a:lnTo>
                  <a:lnTo>
                    <a:pt x="5858078" y="1128433"/>
                  </a:lnTo>
                  <a:lnTo>
                    <a:pt x="5853201" y="1142339"/>
                  </a:lnTo>
                  <a:lnTo>
                    <a:pt x="5845492" y="1153769"/>
                  </a:lnTo>
                  <a:lnTo>
                    <a:pt x="5837618" y="1157185"/>
                  </a:lnTo>
                  <a:lnTo>
                    <a:pt x="5837694" y="1150632"/>
                  </a:lnTo>
                  <a:lnTo>
                    <a:pt x="5843168" y="1104011"/>
                  </a:lnTo>
                  <a:lnTo>
                    <a:pt x="5845200" y="1104011"/>
                  </a:lnTo>
                  <a:lnTo>
                    <a:pt x="5848108" y="1099413"/>
                  </a:lnTo>
                  <a:lnTo>
                    <a:pt x="5894730" y="1083741"/>
                  </a:lnTo>
                  <a:lnTo>
                    <a:pt x="5913996" y="1048727"/>
                  </a:lnTo>
                  <a:lnTo>
                    <a:pt x="5919990" y="1036434"/>
                  </a:lnTo>
                  <a:lnTo>
                    <a:pt x="5929515" y="1026871"/>
                  </a:lnTo>
                  <a:lnTo>
                    <a:pt x="5941161" y="1020076"/>
                  </a:lnTo>
                  <a:lnTo>
                    <a:pt x="5952909" y="1012786"/>
                  </a:lnTo>
                  <a:lnTo>
                    <a:pt x="5961659" y="1002423"/>
                  </a:lnTo>
                  <a:lnTo>
                    <a:pt x="5964364" y="997051"/>
                  </a:lnTo>
                  <a:lnTo>
                    <a:pt x="5964567" y="993317"/>
                  </a:lnTo>
                  <a:lnTo>
                    <a:pt x="5964656" y="991590"/>
                  </a:lnTo>
                  <a:lnTo>
                    <a:pt x="5964339" y="990460"/>
                  </a:lnTo>
                  <a:lnTo>
                    <a:pt x="5961926" y="981824"/>
                  </a:lnTo>
                  <a:lnTo>
                    <a:pt x="5959665" y="978141"/>
                  </a:lnTo>
                  <a:lnTo>
                    <a:pt x="5957189" y="966368"/>
                  </a:lnTo>
                  <a:lnTo>
                    <a:pt x="5960097" y="960983"/>
                  </a:lnTo>
                  <a:lnTo>
                    <a:pt x="5965012" y="949020"/>
                  </a:lnTo>
                  <a:lnTo>
                    <a:pt x="5966066" y="943940"/>
                  </a:lnTo>
                  <a:lnTo>
                    <a:pt x="5966180" y="943381"/>
                  </a:lnTo>
                  <a:lnTo>
                    <a:pt x="5966231" y="943140"/>
                  </a:lnTo>
                  <a:lnTo>
                    <a:pt x="5966333" y="942695"/>
                  </a:lnTo>
                  <a:lnTo>
                    <a:pt x="5966422" y="930630"/>
                  </a:lnTo>
                  <a:lnTo>
                    <a:pt x="5962701" y="925753"/>
                  </a:lnTo>
                  <a:lnTo>
                    <a:pt x="5955563" y="923925"/>
                  </a:lnTo>
                  <a:lnTo>
                    <a:pt x="5946457" y="923925"/>
                  </a:lnTo>
                  <a:lnTo>
                    <a:pt x="5924880" y="955776"/>
                  </a:lnTo>
                  <a:lnTo>
                    <a:pt x="5923724" y="968692"/>
                  </a:lnTo>
                  <a:lnTo>
                    <a:pt x="5923902" y="972781"/>
                  </a:lnTo>
                  <a:lnTo>
                    <a:pt x="5924004" y="974940"/>
                  </a:lnTo>
                  <a:lnTo>
                    <a:pt x="5925045" y="980198"/>
                  </a:lnTo>
                  <a:lnTo>
                    <a:pt x="5921413" y="989177"/>
                  </a:lnTo>
                  <a:lnTo>
                    <a:pt x="5912866" y="989558"/>
                  </a:lnTo>
                  <a:lnTo>
                    <a:pt x="5904928" y="989990"/>
                  </a:lnTo>
                  <a:lnTo>
                    <a:pt x="5899785" y="990460"/>
                  </a:lnTo>
                  <a:lnTo>
                    <a:pt x="5898121" y="990460"/>
                  </a:lnTo>
                  <a:lnTo>
                    <a:pt x="5897677" y="989558"/>
                  </a:lnTo>
                  <a:lnTo>
                    <a:pt x="5897511" y="989177"/>
                  </a:lnTo>
                  <a:lnTo>
                    <a:pt x="5897219" y="988377"/>
                  </a:lnTo>
                  <a:lnTo>
                    <a:pt x="5895975" y="978941"/>
                  </a:lnTo>
                  <a:lnTo>
                    <a:pt x="5897562" y="968692"/>
                  </a:lnTo>
                  <a:lnTo>
                    <a:pt x="5900572" y="958646"/>
                  </a:lnTo>
                  <a:lnTo>
                    <a:pt x="5903773" y="949020"/>
                  </a:lnTo>
                  <a:lnTo>
                    <a:pt x="5904662" y="946251"/>
                  </a:lnTo>
                  <a:lnTo>
                    <a:pt x="5904750" y="945997"/>
                  </a:lnTo>
                  <a:lnTo>
                    <a:pt x="5905398" y="943940"/>
                  </a:lnTo>
                  <a:lnTo>
                    <a:pt x="5905487" y="943686"/>
                  </a:lnTo>
                  <a:lnTo>
                    <a:pt x="5909805" y="929995"/>
                  </a:lnTo>
                  <a:lnTo>
                    <a:pt x="5912574" y="920000"/>
                  </a:lnTo>
                  <a:lnTo>
                    <a:pt x="5914695" y="909789"/>
                  </a:lnTo>
                  <a:lnTo>
                    <a:pt x="5914796" y="907605"/>
                  </a:lnTo>
                  <a:lnTo>
                    <a:pt x="5914834" y="906945"/>
                  </a:lnTo>
                  <a:lnTo>
                    <a:pt x="5914936" y="905002"/>
                  </a:lnTo>
                  <a:lnTo>
                    <a:pt x="5915063" y="902500"/>
                  </a:lnTo>
                  <a:lnTo>
                    <a:pt x="5915177" y="900112"/>
                  </a:lnTo>
                  <a:lnTo>
                    <a:pt x="5915241" y="898728"/>
                  </a:lnTo>
                  <a:lnTo>
                    <a:pt x="5915342" y="896823"/>
                  </a:lnTo>
                  <a:lnTo>
                    <a:pt x="5913336" y="885317"/>
                  </a:lnTo>
                  <a:lnTo>
                    <a:pt x="5913247" y="884796"/>
                  </a:lnTo>
                  <a:lnTo>
                    <a:pt x="5909386" y="871029"/>
                  </a:lnTo>
                  <a:lnTo>
                    <a:pt x="5904763" y="852893"/>
                  </a:lnTo>
                  <a:lnTo>
                    <a:pt x="5903900" y="848956"/>
                  </a:lnTo>
                  <a:lnTo>
                    <a:pt x="5900153" y="844854"/>
                  </a:lnTo>
                  <a:lnTo>
                    <a:pt x="5894756" y="842505"/>
                  </a:lnTo>
                  <a:lnTo>
                    <a:pt x="5893803" y="842149"/>
                  </a:lnTo>
                  <a:lnTo>
                    <a:pt x="5891250" y="841654"/>
                  </a:lnTo>
                  <a:lnTo>
                    <a:pt x="5889612" y="841654"/>
                  </a:lnTo>
                  <a:lnTo>
                    <a:pt x="5879719" y="844156"/>
                  </a:lnTo>
                  <a:lnTo>
                    <a:pt x="5880062" y="844156"/>
                  </a:lnTo>
                  <a:lnTo>
                    <a:pt x="5876988" y="855472"/>
                  </a:lnTo>
                  <a:lnTo>
                    <a:pt x="5875591" y="862406"/>
                  </a:lnTo>
                  <a:lnTo>
                    <a:pt x="5874677" y="870407"/>
                  </a:lnTo>
                  <a:lnTo>
                    <a:pt x="5874778" y="871918"/>
                  </a:lnTo>
                  <a:lnTo>
                    <a:pt x="5875490" y="878319"/>
                  </a:lnTo>
                  <a:lnTo>
                    <a:pt x="5878042" y="886637"/>
                  </a:lnTo>
                  <a:lnTo>
                    <a:pt x="5882233" y="897153"/>
                  </a:lnTo>
                  <a:lnTo>
                    <a:pt x="5883681" y="900684"/>
                  </a:lnTo>
                  <a:lnTo>
                    <a:pt x="5876874" y="913612"/>
                  </a:lnTo>
                  <a:lnTo>
                    <a:pt x="5875756" y="917079"/>
                  </a:lnTo>
                  <a:lnTo>
                    <a:pt x="5875706" y="917257"/>
                  </a:lnTo>
                  <a:lnTo>
                    <a:pt x="5873127" y="923620"/>
                  </a:lnTo>
                  <a:lnTo>
                    <a:pt x="5856592" y="943686"/>
                  </a:lnTo>
                  <a:lnTo>
                    <a:pt x="5854649" y="943381"/>
                  </a:lnTo>
                  <a:lnTo>
                    <a:pt x="5854217" y="943381"/>
                  </a:lnTo>
                  <a:lnTo>
                    <a:pt x="5835370" y="918552"/>
                  </a:lnTo>
                  <a:lnTo>
                    <a:pt x="5835421" y="905002"/>
                  </a:lnTo>
                  <a:lnTo>
                    <a:pt x="5835535" y="902500"/>
                  </a:lnTo>
                  <a:lnTo>
                    <a:pt x="5835650" y="900112"/>
                  </a:lnTo>
                  <a:lnTo>
                    <a:pt x="5835713" y="898728"/>
                  </a:lnTo>
                  <a:lnTo>
                    <a:pt x="5838647" y="883310"/>
                  </a:lnTo>
                  <a:lnTo>
                    <a:pt x="5840539" y="879360"/>
                  </a:lnTo>
                  <a:lnTo>
                    <a:pt x="5844260" y="872921"/>
                  </a:lnTo>
                  <a:lnTo>
                    <a:pt x="5844616" y="872286"/>
                  </a:lnTo>
                  <a:lnTo>
                    <a:pt x="5847727" y="864235"/>
                  </a:lnTo>
                  <a:lnTo>
                    <a:pt x="5847842" y="863942"/>
                  </a:lnTo>
                  <a:lnTo>
                    <a:pt x="5850090" y="854900"/>
                  </a:lnTo>
                  <a:lnTo>
                    <a:pt x="5851741" y="845731"/>
                  </a:lnTo>
                  <a:lnTo>
                    <a:pt x="5851207" y="837222"/>
                  </a:lnTo>
                  <a:lnTo>
                    <a:pt x="5842749" y="826579"/>
                  </a:lnTo>
                  <a:lnTo>
                    <a:pt x="5842749" y="867460"/>
                  </a:lnTo>
                  <a:lnTo>
                    <a:pt x="5841060" y="870407"/>
                  </a:lnTo>
                  <a:lnTo>
                    <a:pt x="5838672" y="872921"/>
                  </a:lnTo>
                  <a:lnTo>
                    <a:pt x="5841047" y="870407"/>
                  </a:lnTo>
                  <a:lnTo>
                    <a:pt x="5842749" y="867460"/>
                  </a:lnTo>
                  <a:lnTo>
                    <a:pt x="5842749" y="826579"/>
                  </a:lnTo>
                  <a:lnTo>
                    <a:pt x="5841809" y="826084"/>
                  </a:lnTo>
                  <a:lnTo>
                    <a:pt x="5834392" y="825385"/>
                  </a:lnTo>
                  <a:lnTo>
                    <a:pt x="5834392" y="883970"/>
                  </a:lnTo>
                  <a:lnTo>
                    <a:pt x="5834050" y="883640"/>
                  </a:lnTo>
                  <a:lnTo>
                    <a:pt x="5834392" y="883970"/>
                  </a:lnTo>
                  <a:lnTo>
                    <a:pt x="5834392" y="825385"/>
                  </a:lnTo>
                  <a:lnTo>
                    <a:pt x="5830125" y="824979"/>
                  </a:lnTo>
                  <a:lnTo>
                    <a:pt x="5821375" y="832599"/>
                  </a:lnTo>
                  <a:lnTo>
                    <a:pt x="5814949" y="844156"/>
                  </a:lnTo>
                  <a:lnTo>
                    <a:pt x="5810212" y="854900"/>
                  </a:lnTo>
                  <a:lnTo>
                    <a:pt x="5806364" y="861593"/>
                  </a:lnTo>
                  <a:lnTo>
                    <a:pt x="5797181" y="892581"/>
                  </a:lnTo>
                  <a:lnTo>
                    <a:pt x="5798096" y="906945"/>
                  </a:lnTo>
                  <a:lnTo>
                    <a:pt x="5798502" y="912952"/>
                  </a:lnTo>
                  <a:lnTo>
                    <a:pt x="5798401" y="923620"/>
                  </a:lnTo>
                  <a:lnTo>
                    <a:pt x="5798299" y="926223"/>
                  </a:lnTo>
                  <a:lnTo>
                    <a:pt x="5796280" y="928116"/>
                  </a:lnTo>
                  <a:lnTo>
                    <a:pt x="5794895" y="929462"/>
                  </a:lnTo>
                  <a:lnTo>
                    <a:pt x="5793181" y="930630"/>
                  </a:lnTo>
                  <a:lnTo>
                    <a:pt x="5792508" y="931011"/>
                  </a:lnTo>
                  <a:lnTo>
                    <a:pt x="5790463" y="931862"/>
                  </a:lnTo>
                  <a:lnTo>
                    <a:pt x="5789600" y="931557"/>
                  </a:lnTo>
                  <a:lnTo>
                    <a:pt x="5789117" y="931557"/>
                  </a:lnTo>
                  <a:lnTo>
                    <a:pt x="5786247" y="928116"/>
                  </a:lnTo>
                  <a:lnTo>
                    <a:pt x="5785612" y="927201"/>
                  </a:lnTo>
                  <a:lnTo>
                    <a:pt x="5785002" y="926223"/>
                  </a:lnTo>
                  <a:lnTo>
                    <a:pt x="5780684" y="917257"/>
                  </a:lnTo>
                  <a:lnTo>
                    <a:pt x="5780595" y="917079"/>
                  </a:lnTo>
                  <a:lnTo>
                    <a:pt x="5777115" y="906945"/>
                  </a:lnTo>
                  <a:lnTo>
                    <a:pt x="5774817" y="898728"/>
                  </a:lnTo>
                  <a:lnTo>
                    <a:pt x="5773991" y="895350"/>
                  </a:lnTo>
                  <a:lnTo>
                    <a:pt x="5779198" y="886904"/>
                  </a:lnTo>
                  <a:lnTo>
                    <a:pt x="5784977" y="879182"/>
                  </a:lnTo>
                  <a:lnTo>
                    <a:pt x="5790311" y="871575"/>
                  </a:lnTo>
                  <a:lnTo>
                    <a:pt x="5790603" y="871029"/>
                  </a:lnTo>
                  <a:lnTo>
                    <a:pt x="5794565" y="863015"/>
                  </a:lnTo>
                  <a:lnTo>
                    <a:pt x="5796559" y="856195"/>
                  </a:lnTo>
                  <a:lnTo>
                    <a:pt x="5797715" y="848956"/>
                  </a:lnTo>
                  <a:lnTo>
                    <a:pt x="5797601" y="842149"/>
                  </a:lnTo>
                  <a:lnTo>
                    <a:pt x="5797550" y="840701"/>
                  </a:lnTo>
                  <a:lnTo>
                    <a:pt x="5795149" y="833945"/>
                  </a:lnTo>
                  <a:lnTo>
                    <a:pt x="5794311" y="832599"/>
                  </a:lnTo>
                  <a:lnTo>
                    <a:pt x="5794222" y="832434"/>
                  </a:lnTo>
                  <a:lnTo>
                    <a:pt x="5793029" y="831100"/>
                  </a:lnTo>
                  <a:lnTo>
                    <a:pt x="5791492" y="830046"/>
                  </a:lnTo>
                  <a:lnTo>
                    <a:pt x="5789854" y="828890"/>
                  </a:lnTo>
                  <a:lnTo>
                    <a:pt x="5787860" y="828040"/>
                  </a:lnTo>
                  <a:lnTo>
                    <a:pt x="5780100" y="826541"/>
                  </a:lnTo>
                  <a:lnTo>
                    <a:pt x="5775388" y="829373"/>
                  </a:lnTo>
                  <a:lnTo>
                    <a:pt x="5772289" y="833488"/>
                  </a:lnTo>
                  <a:lnTo>
                    <a:pt x="5768530" y="839774"/>
                  </a:lnTo>
                  <a:lnTo>
                    <a:pt x="5765546" y="846607"/>
                  </a:lnTo>
                  <a:lnTo>
                    <a:pt x="5762676" y="853541"/>
                  </a:lnTo>
                  <a:lnTo>
                    <a:pt x="5759272" y="859967"/>
                  </a:lnTo>
                  <a:lnTo>
                    <a:pt x="5759196" y="860094"/>
                  </a:lnTo>
                  <a:lnTo>
                    <a:pt x="5751639" y="870737"/>
                  </a:lnTo>
                  <a:lnTo>
                    <a:pt x="5744413" y="881341"/>
                  </a:lnTo>
                  <a:lnTo>
                    <a:pt x="5739663" y="892581"/>
                  </a:lnTo>
                  <a:lnTo>
                    <a:pt x="5739765" y="905002"/>
                  </a:lnTo>
                  <a:lnTo>
                    <a:pt x="5740616" y="912952"/>
                  </a:lnTo>
                  <a:lnTo>
                    <a:pt x="5741403" y="923620"/>
                  </a:lnTo>
                  <a:lnTo>
                    <a:pt x="5741352" y="928116"/>
                  </a:lnTo>
                  <a:lnTo>
                    <a:pt x="5741225" y="931976"/>
                  </a:lnTo>
                  <a:lnTo>
                    <a:pt x="5741111" y="935710"/>
                  </a:lnTo>
                  <a:lnTo>
                    <a:pt x="5730875" y="945857"/>
                  </a:lnTo>
                  <a:lnTo>
                    <a:pt x="5730875" y="1082852"/>
                  </a:lnTo>
                  <a:lnTo>
                    <a:pt x="5728792" y="1091755"/>
                  </a:lnTo>
                  <a:lnTo>
                    <a:pt x="5728093" y="1097229"/>
                  </a:lnTo>
                  <a:lnTo>
                    <a:pt x="5728386" y="1099223"/>
                  </a:lnTo>
                  <a:lnTo>
                    <a:pt x="5728487" y="1099985"/>
                  </a:lnTo>
                  <a:lnTo>
                    <a:pt x="5726404" y="1119505"/>
                  </a:lnTo>
                  <a:lnTo>
                    <a:pt x="5720804" y="1160653"/>
                  </a:lnTo>
                  <a:lnTo>
                    <a:pt x="5719432" y="1161389"/>
                  </a:lnTo>
                  <a:lnTo>
                    <a:pt x="5711787" y="1150035"/>
                  </a:lnTo>
                  <a:lnTo>
                    <a:pt x="5711647" y="1150035"/>
                  </a:lnTo>
                  <a:lnTo>
                    <a:pt x="5715622" y="1133449"/>
                  </a:lnTo>
                  <a:lnTo>
                    <a:pt x="5722353" y="1115669"/>
                  </a:lnTo>
                  <a:lnTo>
                    <a:pt x="5722442" y="1113129"/>
                  </a:lnTo>
                  <a:lnTo>
                    <a:pt x="5722531" y="1110589"/>
                  </a:lnTo>
                  <a:lnTo>
                    <a:pt x="5722620" y="1108049"/>
                  </a:lnTo>
                  <a:lnTo>
                    <a:pt x="5722709" y="1105509"/>
                  </a:lnTo>
                  <a:lnTo>
                    <a:pt x="5722785" y="1102969"/>
                  </a:lnTo>
                  <a:lnTo>
                    <a:pt x="5722874" y="1100429"/>
                  </a:lnTo>
                  <a:lnTo>
                    <a:pt x="5722963" y="1097889"/>
                  </a:lnTo>
                  <a:lnTo>
                    <a:pt x="5723013" y="1096619"/>
                  </a:lnTo>
                  <a:lnTo>
                    <a:pt x="5705030" y="1135989"/>
                  </a:lnTo>
                  <a:lnTo>
                    <a:pt x="5703354" y="1144282"/>
                  </a:lnTo>
                  <a:lnTo>
                    <a:pt x="5703138" y="1144917"/>
                  </a:lnTo>
                  <a:lnTo>
                    <a:pt x="5703417" y="1143609"/>
                  </a:lnTo>
                  <a:lnTo>
                    <a:pt x="5702871" y="1143444"/>
                  </a:lnTo>
                  <a:lnTo>
                    <a:pt x="5702871" y="1146149"/>
                  </a:lnTo>
                  <a:lnTo>
                    <a:pt x="5702147" y="1149896"/>
                  </a:lnTo>
                  <a:lnTo>
                    <a:pt x="5700750" y="1147584"/>
                  </a:lnTo>
                  <a:lnTo>
                    <a:pt x="5700166" y="1147584"/>
                  </a:lnTo>
                  <a:lnTo>
                    <a:pt x="5702871" y="1146149"/>
                  </a:lnTo>
                  <a:lnTo>
                    <a:pt x="5702871" y="1143444"/>
                  </a:lnTo>
                  <a:lnTo>
                    <a:pt x="5695721" y="1141107"/>
                  </a:lnTo>
                  <a:lnTo>
                    <a:pt x="5695734" y="1141666"/>
                  </a:lnTo>
                  <a:lnTo>
                    <a:pt x="5696077" y="1143609"/>
                  </a:lnTo>
                  <a:lnTo>
                    <a:pt x="5696191" y="1144257"/>
                  </a:lnTo>
                  <a:lnTo>
                    <a:pt x="5696369" y="1144917"/>
                  </a:lnTo>
                  <a:lnTo>
                    <a:pt x="5697029" y="1148842"/>
                  </a:lnTo>
                  <a:lnTo>
                    <a:pt x="5697169" y="1149807"/>
                  </a:lnTo>
                  <a:lnTo>
                    <a:pt x="5696305" y="1144917"/>
                  </a:lnTo>
                  <a:lnTo>
                    <a:pt x="5696191" y="1144257"/>
                  </a:lnTo>
                  <a:lnTo>
                    <a:pt x="5695658" y="1142339"/>
                  </a:lnTo>
                  <a:lnTo>
                    <a:pt x="5695632" y="1141107"/>
                  </a:lnTo>
                  <a:lnTo>
                    <a:pt x="5695099" y="1138758"/>
                  </a:lnTo>
                  <a:lnTo>
                    <a:pt x="5694870" y="1139520"/>
                  </a:lnTo>
                  <a:lnTo>
                    <a:pt x="5694807" y="1141107"/>
                  </a:lnTo>
                  <a:lnTo>
                    <a:pt x="5694807" y="1139799"/>
                  </a:lnTo>
                  <a:lnTo>
                    <a:pt x="5694807" y="1138529"/>
                  </a:lnTo>
                  <a:lnTo>
                    <a:pt x="5694959" y="1138529"/>
                  </a:lnTo>
                  <a:lnTo>
                    <a:pt x="5695073" y="1137958"/>
                  </a:lnTo>
                  <a:lnTo>
                    <a:pt x="5695188" y="1137373"/>
                  </a:lnTo>
                  <a:lnTo>
                    <a:pt x="5695264" y="1135989"/>
                  </a:lnTo>
                  <a:lnTo>
                    <a:pt x="5694273" y="1132179"/>
                  </a:lnTo>
                  <a:lnTo>
                    <a:pt x="5694515" y="1132179"/>
                  </a:lnTo>
                  <a:lnTo>
                    <a:pt x="5695912" y="1131163"/>
                  </a:lnTo>
                  <a:lnTo>
                    <a:pt x="5696788" y="1131163"/>
                  </a:lnTo>
                  <a:lnTo>
                    <a:pt x="5697639" y="1133449"/>
                  </a:lnTo>
                  <a:lnTo>
                    <a:pt x="5699137" y="1135989"/>
                  </a:lnTo>
                  <a:lnTo>
                    <a:pt x="5699074" y="1134719"/>
                  </a:lnTo>
                  <a:lnTo>
                    <a:pt x="5698845" y="1133449"/>
                  </a:lnTo>
                  <a:lnTo>
                    <a:pt x="5698007" y="1131163"/>
                  </a:lnTo>
                  <a:lnTo>
                    <a:pt x="5697740" y="1131163"/>
                  </a:lnTo>
                  <a:lnTo>
                    <a:pt x="5699785" y="1127099"/>
                  </a:lnTo>
                  <a:lnTo>
                    <a:pt x="5701068" y="1124559"/>
                  </a:lnTo>
                  <a:lnTo>
                    <a:pt x="5706135" y="1114399"/>
                  </a:lnTo>
                  <a:lnTo>
                    <a:pt x="5715241" y="1099159"/>
                  </a:lnTo>
                  <a:lnTo>
                    <a:pt x="5722747" y="1082649"/>
                  </a:lnTo>
                  <a:lnTo>
                    <a:pt x="5724766" y="1072438"/>
                  </a:lnTo>
                  <a:lnTo>
                    <a:pt x="5726506" y="1075347"/>
                  </a:lnTo>
                  <a:lnTo>
                    <a:pt x="5729503" y="1078522"/>
                  </a:lnTo>
                  <a:lnTo>
                    <a:pt x="5730875" y="1082852"/>
                  </a:lnTo>
                  <a:lnTo>
                    <a:pt x="5730875" y="945857"/>
                  </a:lnTo>
                  <a:lnTo>
                    <a:pt x="5730468" y="945908"/>
                  </a:lnTo>
                  <a:lnTo>
                    <a:pt x="5728754" y="945603"/>
                  </a:lnTo>
                  <a:lnTo>
                    <a:pt x="5728525" y="945603"/>
                  </a:lnTo>
                  <a:lnTo>
                    <a:pt x="5728449" y="945769"/>
                  </a:lnTo>
                  <a:lnTo>
                    <a:pt x="5728373" y="945997"/>
                  </a:lnTo>
                  <a:lnTo>
                    <a:pt x="5728297" y="946251"/>
                  </a:lnTo>
                  <a:lnTo>
                    <a:pt x="5728360" y="945997"/>
                  </a:lnTo>
                  <a:lnTo>
                    <a:pt x="5728449" y="945769"/>
                  </a:lnTo>
                  <a:lnTo>
                    <a:pt x="5728449" y="945565"/>
                  </a:lnTo>
                  <a:lnTo>
                    <a:pt x="5711914" y="923925"/>
                  </a:lnTo>
                  <a:lnTo>
                    <a:pt x="5712015" y="915441"/>
                  </a:lnTo>
                  <a:lnTo>
                    <a:pt x="5712079" y="912952"/>
                  </a:lnTo>
                  <a:lnTo>
                    <a:pt x="5718403" y="899566"/>
                  </a:lnTo>
                  <a:lnTo>
                    <a:pt x="5725782" y="885317"/>
                  </a:lnTo>
                  <a:lnTo>
                    <a:pt x="5729097" y="872286"/>
                  </a:lnTo>
                  <a:lnTo>
                    <a:pt x="5728970" y="862406"/>
                  </a:lnTo>
                  <a:lnTo>
                    <a:pt x="5728906" y="859967"/>
                  </a:lnTo>
                  <a:lnTo>
                    <a:pt x="5728805" y="856195"/>
                  </a:lnTo>
                  <a:lnTo>
                    <a:pt x="5719483" y="851623"/>
                  </a:lnTo>
                  <a:lnTo>
                    <a:pt x="5717159" y="851623"/>
                  </a:lnTo>
                  <a:lnTo>
                    <a:pt x="5709615" y="854036"/>
                  </a:lnTo>
                  <a:lnTo>
                    <a:pt x="5705018" y="859967"/>
                  </a:lnTo>
                  <a:lnTo>
                    <a:pt x="5701868" y="863942"/>
                  </a:lnTo>
                  <a:lnTo>
                    <a:pt x="5683567" y="900112"/>
                  </a:lnTo>
                  <a:lnTo>
                    <a:pt x="5674106" y="943940"/>
                  </a:lnTo>
                  <a:lnTo>
                    <a:pt x="5675122" y="949807"/>
                  </a:lnTo>
                  <a:lnTo>
                    <a:pt x="5675223" y="950429"/>
                  </a:lnTo>
                  <a:lnTo>
                    <a:pt x="5677878" y="956995"/>
                  </a:lnTo>
                  <a:lnTo>
                    <a:pt x="5682170" y="962901"/>
                  </a:lnTo>
                  <a:lnTo>
                    <a:pt x="5687682" y="968692"/>
                  </a:lnTo>
                  <a:lnTo>
                    <a:pt x="5694197" y="972781"/>
                  </a:lnTo>
                  <a:lnTo>
                    <a:pt x="5703049" y="985977"/>
                  </a:lnTo>
                  <a:lnTo>
                    <a:pt x="5705907" y="993317"/>
                  </a:lnTo>
                  <a:lnTo>
                    <a:pt x="5707824" y="1000772"/>
                  </a:lnTo>
                  <a:lnTo>
                    <a:pt x="5710809" y="1020076"/>
                  </a:lnTo>
                  <a:lnTo>
                    <a:pt x="5712650" y="1040015"/>
                  </a:lnTo>
                  <a:lnTo>
                    <a:pt x="5716752" y="1058976"/>
                  </a:lnTo>
                  <a:lnTo>
                    <a:pt x="5722683" y="1068959"/>
                  </a:lnTo>
                  <a:lnTo>
                    <a:pt x="5716295" y="1080109"/>
                  </a:lnTo>
                  <a:lnTo>
                    <a:pt x="5708421" y="1094079"/>
                  </a:lnTo>
                  <a:lnTo>
                    <a:pt x="5701563" y="1109319"/>
                  </a:lnTo>
                  <a:lnTo>
                    <a:pt x="5695912" y="1124559"/>
                  </a:lnTo>
                  <a:lnTo>
                    <a:pt x="5695886" y="1125842"/>
                  </a:lnTo>
                  <a:lnTo>
                    <a:pt x="5695048" y="1123289"/>
                  </a:lnTo>
                  <a:lnTo>
                    <a:pt x="5695835" y="1125677"/>
                  </a:lnTo>
                  <a:lnTo>
                    <a:pt x="5695886" y="1125842"/>
                  </a:lnTo>
                  <a:lnTo>
                    <a:pt x="5695886" y="1124521"/>
                  </a:lnTo>
                  <a:lnTo>
                    <a:pt x="5693334" y="1119771"/>
                  </a:lnTo>
                  <a:lnTo>
                    <a:pt x="5694108" y="1122019"/>
                  </a:lnTo>
                  <a:lnTo>
                    <a:pt x="5693473" y="1120813"/>
                  </a:lnTo>
                  <a:lnTo>
                    <a:pt x="5693245" y="1119771"/>
                  </a:lnTo>
                  <a:lnTo>
                    <a:pt x="5693181" y="1119492"/>
                  </a:lnTo>
                  <a:lnTo>
                    <a:pt x="5692991" y="1119492"/>
                  </a:lnTo>
                  <a:lnTo>
                    <a:pt x="5690349" y="1113129"/>
                  </a:lnTo>
                  <a:lnTo>
                    <a:pt x="5687771" y="1108049"/>
                  </a:lnTo>
                  <a:lnTo>
                    <a:pt x="5686158" y="1102969"/>
                  </a:lnTo>
                  <a:lnTo>
                    <a:pt x="5686336" y="1104239"/>
                  </a:lnTo>
                  <a:lnTo>
                    <a:pt x="5687479" y="1109319"/>
                  </a:lnTo>
                  <a:lnTo>
                    <a:pt x="5689460" y="1116939"/>
                  </a:lnTo>
                  <a:lnTo>
                    <a:pt x="5691568" y="1124559"/>
                  </a:lnTo>
                  <a:lnTo>
                    <a:pt x="5693448" y="1132763"/>
                  </a:lnTo>
                  <a:lnTo>
                    <a:pt x="5693499" y="1132941"/>
                  </a:lnTo>
                  <a:lnTo>
                    <a:pt x="5693613" y="1133449"/>
                  </a:lnTo>
                  <a:lnTo>
                    <a:pt x="5692800" y="1136027"/>
                  </a:lnTo>
                  <a:lnTo>
                    <a:pt x="5692800" y="1160119"/>
                  </a:lnTo>
                  <a:lnTo>
                    <a:pt x="5692610" y="1158100"/>
                  </a:lnTo>
                  <a:lnTo>
                    <a:pt x="5692686" y="1158849"/>
                  </a:lnTo>
                  <a:lnTo>
                    <a:pt x="5692800" y="1160119"/>
                  </a:lnTo>
                  <a:lnTo>
                    <a:pt x="5692800" y="1136027"/>
                  </a:lnTo>
                  <a:lnTo>
                    <a:pt x="5692533" y="1136878"/>
                  </a:lnTo>
                  <a:lnTo>
                    <a:pt x="5692533" y="1148842"/>
                  </a:lnTo>
                  <a:lnTo>
                    <a:pt x="5692445" y="1156309"/>
                  </a:lnTo>
                  <a:lnTo>
                    <a:pt x="5692330" y="1155039"/>
                  </a:lnTo>
                  <a:lnTo>
                    <a:pt x="5692381" y="1150035"/>
                  </a:lnTo>
                  <a:lnTo>
                    <a:pt x="5692533" y="1148842"/>
                  </a:lnTo>
                  <a:lnTo>
                    <a:pt x="5692533" y="1136878"/>
                  </a:lnTo>
                  <a:lnTo>
                    <a:pt x="5691695" y="1139520"/>
                  </a:lnTo>
                  <a:lnTo>
                    <a:pt x="5691594" y="1139799"/>
                  </a:lnTo>
                  <a:lnTo>
                    <a:pt x="5690362" y="1146149"/>
                  </a:lnTo>
                  <a:lnTo>
                    <a:pt x="5690006" y="1148842"/>
                  </a:lnTo>
                  <a:lnTo>
                    <a:pt x="5689244" y="1155039"/>
                  </a:lnTo>
                  <a:lnTo>
                    <a:pt x="5687568" y="1152575"/>
                  </a:lnTo>
                  <a:lnTo>
                    <a:pt x="5685904" y="1150035"/>
                  </a:lnTo>
                  <a:lnTo>
                    <a:pt x="5685739" y="1149337"/>
                  </a:lnTo>
                  <a:lnTo>
                    <a:pt x="5685434" y="1147584"/>
                  </a:lnTo>
                  <a:lnTo>
                    <a:pt x="5684621" y="1142339"/>
                  </a:lnTo>
                  <a:lnTo>
                    <a:pt x="5677941" y="1137373"/>
                  </a:lnTo>
                  <a:lnTo>
                    <a:pt x="5677789" y="1137373"/>
                  </a:lnTo>
                  <a:lnTo>
                    <a:pt x="5677751" y="1144917"/>
                  </a:lnTo>
                  <a:lnTo>
                    <a:pt x="5677967" y="1146149"/>
                  </a:lnTo>
                  <a:lnTo>
                    <a:pt x="5678119" y="1147584"/>
                  </a:lnTo>
                  <a:lnTo>
                    <a:pt x="5677598" y="1147584"/>
                  </a:lnTo>
                  <a:lnTo>
                    <a:pt x="5677471" y="1148842"/>
                  </a:lnTo>
                  <a:lnTo>
                    <a:pt x="5677166" y="1150035"/>
                  </a:lnTo>
                  <a:lnTo>
                    <a:pt x="5677078" y="1150378"/>
                  </a:lnTo>
                  <a:lnTo>
                    <a:pt x="5676747" y="1151432"/>
                  </a:lnTo>
                  <a:lnTo>
                    <a:pt x="5676189" y="1152512"/>
                  </a:lnTo>
                  <a:lnTo>
                    <a:pt x="5675084" y="1146149"/>
                  </a:lnTo>
                  <a:lnTo>
                    <a:pt x="5673814" y="1142339"/>
                  </a:lnTo>
                  <a:lnTo>
                    <a:pt x="5670308" y="1139799"/>
                  </a:lnTo>
                  <a:lnTo>
                    <a:pt x="5661037" y="1141107"/>
                  </a:lnTo>
                  <a:lnTo>
                    <a:pt x="5663069" y="1141107"/>
                  </a:lnTo>
                  <a:lnTo>
                    <a:pt x="5665978" y="1144917"/>
                  </a:lnTo>
                  <a:lnTo>
                    <a:pt x="5666638" y="1144917"/>
                  </a:lnTo>
                  <a:lnTo>
                    <a:pt x="5674220" y="1148842"/>
                  </a:lnTo>
                  <a:lnTo>
                    <a:pt x="5673941" y="1148842"/>
                  </a:lnTo>
                  <a:lnTo>
                    <a:pt x="5673852" y="1152575"/>
                  </a:lnTo>
                  <a:lnTo>
                    <a:pt x="5665863" y="1158849"/>
                  </a:lnTo>
                  <a:lnTo>
                    <a:pt x="5658269" y="1157693"/>
                  </a:lnTo>
                  <a:lnTo>
                    <a:pt x="5657710" y="1157693"/>
                  </a:lnTo>
                  <a:lnTo>
                    <a:pt x="5649938" y="1151432"/>
                  </a:lnTo>
                  <a:lnTo>
                    <a:pt x="5649112" y="1150378"/>
                  </a:lnTo>
                  <a:lnTo>
                    <a:pt x="5648884" y="1150035"/>
                  </a:lnTo>
                  <a:lnTo>
                    <a:pt x="5642584" y="1142339"/>
                  </a:lnTo>
                  <a:lnTo>
                    <a:pt x="5642470" y="1141107"/>
                  </a:lnTo>
                  <a:lnTo>
                    <a:pt x="5642203" y="1141107"/>
                  </a:lnTo>
                  <a:lnTo>
                    <a:pt x="5638292" y="1128433"/>
                  </a:lnTo>
                  <a:lnTo>
                    <a:pt x="5638317" y="1114399"/>
                  </a:lnTo>
                  <a:lnTo>
                    <a:pt x="5639841" y="1101699"/>
                  </a:lnTo>
                  <a:lnTo>
                    <a:pt x="5640984" y="1086459"/>
                  </a:lnTo>
                  <a:lnTo>
                    <a:pt x="5637606" y="1104239"/>
                  </a:lnTo>
                  <a:lnTo>
                    <a:pt x="5637517" y="1105509"/>
                  </a:lnTo>
                  <a:lnTo>
                    <a:pt x="5637428" y="1106779"/>
                  </a:lnTo>
                  <a:lnTo>
                    <a:pt x="5637352" y="1108049"/>
                  </a:lnTo>
                  <a:lnTo>
                    <a:pt x="5637263" y="1109319"/>
                  </a:lnTo>
                  <a:lnTo>
                    <a:pt x="5637174" y="1110589"/>
                  </a:lnTo>
                  <a:lnTo>
                    <a:pt x="5637085" y="1111859"/>
                  </a:lnTo>
                  <a:lnTo>
                    <a:pt x="5637009" y="1113129"/>
                  </a:lnTo>
                  <a:lnTo>
                    <a:pt x="5636920" y="1114399"/>
                  </a:lnTo>
                  <a:lnTo>
                    <a:pt x="5636831" y="1115669"/>
                  </a:lnTo>
                  <a:lnTo>
                    <a:pt x="5636742" y="1116939"/>
                  </a:lnTo>
                  <a:lnTo>
                    <a:pt x="5636653" y="1118209"/>
                  </a:lnTo>
                  <a:lnTo>
                    <a:pt x="5636539" y="1120457"/>
                  </a:lnTo>
                  <a:lnTo>
                    <a:pt x="5636425" y="1122019"/>
                  </a:lnTo>
                  <a:lnTo>
                    <a:pt x="5636336" y="1123289"/>
                  </a:lnTo>
                  <a:lnTo>
                    <a:pt x="5634279" y="1137373"/>
                  </a:lnTo>
                  <a:lnTo>
                    <a:pt x="5634190" y="1137958"/>
                  </a:lnTo>
                  <a:lnTo>
                    <a:pt x="5634075" y="1138758"/>
                  </a:lnTo>
                  <a:lnTo>
                    <a:pt x="5633974" y="1139520"/>
                  </a:lnTo>
                  <a:lnTo>
                    <a:pt x="5633923" y="1139799"/>
                  </a:lnTo>
                  <a:lnTo>
                    <a:pt x="5626709" y="1157693"/>
                  </a:lnTo>
                  <a:lnTo>
                    <a:pt x="5626392" y="1157693"/>
                  </a:lnTo>
                  <a:lnTo>
                    <a:pt x="5626278" y="1158849"/>
                  </a:lnTo>
                  <a:lnTo>
                    <a:pt x="5624766" y="1158849"/>
                  </a:lnTo>
                  <a:lnTo>
                    <a:pt x="5627027" y="1152766"/>
                  </a:lnTo>
                  <a:lnTo>
                    <a:pt x="5627141" y="1152182"/>
                  </a:lnTo>
                  <a:lnTo>
                    <a:pt x="5627192" y="1151432"/>
                  </a:lnTo>
                  <a:lnTo>
                    <a:pt x="5627611" y="1150378"/>
                  </a:lnTo>
                  <a:lnTo>
                    <a:pt x="5630875" y="1143609"/>
                  </a:lnTo>
                  <a:lnTo>
                    <a:pt x="5634177" y="1134719"/>
                  </a:lnTo>
                  <a:lnTo>
                    <a:pt x="5623534" y="1146149"/>
                  </a:lnTo>
                  <a:lnTo>
                    <a:pt x="5622175" y="1147584"/>
                  </a:lnTo>
                  <a:lnTo>
                    <a:pt x="5620359" y="1149273"/>
                  </a:lnTo>
                  <a:lnTo>
                    <a:pt x="5621337" y="1144917"/>
                  </a:lnTo>
                  <a:lnTo>
                    <a:pt x="5621426" y="1144257"/>
                  </a:lnTo>
                  <a:lnTo>
                    <a:pt x="5621502" y="1143609"/>
                  </a:lnTo>
                  <a:lnTo>
                    <a:pt x="5621020" y="1142339"/>
                  </a:lnTo>
                  <a:lnTo>
                    <a:pt x="5620867" y="1141666"/>
                  </a:lnTo>
                  <a:lnTo>
                    <a:pt x="5620740" y="1141107"/>
                  </a:lnTo>
                  <a:lnTo>
                    <a:pt x="5620626" y="1139799"/>
                  </a:lnTo>
                  <a:lnTo>
                    <a:pt x="5618340" y="1129842"/>
                  </a:lnTo>
                  <a:lnTo>
                    <a:pt x="5618251" y="1129423"/>
                  </a:lnTo>
                  <a:lnTo>
                    <a:pt x="5618175" y="1129106"/>
                  </a:lnTo>
                  <a:lnTo>
                    <a:pt x="5618111" y="1128852"/>
                  </a:lnTo>
                  <a:lnTo>
                    <a:pt x="5618023" y="1128433"/>
                  </a:lnTo>
                  <a:lnTo>
                    <a:pt x="5611711" y="1113129"/>
                  </a:lnTo>
                  <a:lnTo>
                    <a:pt x="5606834" y="1096619"/>
                  </a:lnTo>
                  <a:lnTo>
                    <a:pt x="5603138" y="1113129"/>
                  </a:lnTo>
                  <a:lnTo>
                    <a:pt x="5603100" y="1114399"/>
                  </a:lnTo>
                  <a:lnTo>
                    <a:pt x="5603011" y="1116939"/>
                  </a:lnTo>
                  <a:lnTo>
                    <a:pt x="5602884" y="1120775"/>
                  </a:lnTo>
                  <a:lnTo>
                    <a:pt x="5602757" y="1124559"/>
                  </a:lnTo>
                  <a:lnTo>
                    <a:pt x="5602757" y="1129842"/>
                  </a:lnTo>
                  <a:lnTo>
                    <a:pt x="5604180" y="1143609"/>
                  </a:lnTo>
                  <a:lnTo>
                    <a:pt x="5606212" y="1156309"/>
                  </a:lnTo>
                  <a:lnTo>
                    <a:pt x="5604764" y="1156309"/>
                  </a:lnTo>
                  <a:lnTo>
                    <a:pt x="5604472" y="1157693"/>
                  </a:lnTo>
                  <a:lnTo>
                    <a:pt x="5604408" y="1158849"/>
                  </a:lnTo>
                  <a:lnTo>
                    <a:pt x="5604535" y="1158849"/>
                  </a:lnTo>
                  <a:lnTo>
                    <a:pt x="5604535" y="1159129"/>
                  </a:lnTo>
                  <a:lnTo>
                    <a:pt x="5598020" y="1156309"/>
                  </a:lnTo>
                  <a:lnTo>
                    <a:pt x="5595505" y="1155230"/>
                  </a:lnTo>
                  <a:lnTo>
                    <a:pt x="5596941" y="1153769"/>
                  </a:lnTo>
                  <a:lnTo>
                    <a:pt x="5593296" y="1150035"/>
                  </a:lnTo>
                  <a:lnTo>
                    <a:pt x="5593219" y="1150378"/>
                  </a:lnTo>
                  <a:lnTo>
                    <a:pt x="5593143" y="1153769"/>
                  </a:lnTo>
                  <a:lnTo>
                    <a:pt x="5592686" y="1154010"/>
                  </a:lnTo>
                  <a:lnTo>
                    <a:pt x="5592153" y="1153769"/>
                  </a:lnTo>
                  <a:lnTo>
                    <a:pt x="5584444" y="1142339"/>
                  </a:lnTo>
                  <a:lnTo>
                    <a:pt x="5584418" y="1156309"/>
                  </a:lnTo>
                  <a:lnTo>
                    <a:pt x="5579796" y="1153769"/>
                  </a:lnTo>
                  <a:lnTo>
                    <a:pt x="5577713" y="1152664"/>
                  </a:lnTo>
                  <a:lnTo>
                    <a:pt x="5577586" y="1150378"/>
                  </a:lnTo>
                  <a:lnTo>
                    <a:pt x="5577471" y="1144917"/>
                  </a:lnTo>
                  <a:lnTo>
                    <a:pt x="5577446" y="1143609"/>
                  </a:lnTo>
                  <a:lnTo>
                    <a:pt x="5578259" y="1138212"/>
                  </a:lnTo>
                  <a:lnTo>
                    <a:pt x="5581053" y="1146149"/>
                  </a:lnTo>
                  <a:lnTo>
                    <a:pt x="5584418" y="1156309"/>
                  </a:lnTo>
                  <a:lnTo>
                    <a:pt x="5584418" y="1142276"/>
                  </a:lnTo>
                  <a:lnTo>
                    <a:pt x="5579935" y="1129499"/>
                  </a:lnTo>
                  <a:lnTo>
                    <a:pt x="5580621" y="1127099"/>
                  </a:lnTo>
                  <a:lnTo>
                    <a:pt x="5585676" y="1109319"/>
                  </a:lnTo>
                  <a:lnTo>
                    <a:pt x="5579681" y="1111859"/>
                  </a:lnTo>
                  <a:lnTo>
                    <a:pt x="5576659" y="1116939"/>
                  </a:lnTo>
                  <a:lnTo>
                    <a:pt x="5575249" y="1119695"/>
                  </a:lnTo>
                  <a:lnTo>
                    <a:pt x="5573268" y="1115669"/>
                  </a:lnTo>
                  <a:lnTo>
                    <a:pt x="5574030" y="1122045"/>
                  </a:lnTo>
                  <a:lnTo>
                    <a:pt x="5569305" y="1127099"/>
                  </a:lnTo>
                  <a:lnTo>
                    <a:pt x="5569204" y="1125842"/>
                  </a:lnTo>
                  <a:lnTo>
                    <a:pt x="5569102" y="1124559"/>
                  </a:lnTo>
                  <a:lnTo>
                    <a:pt x="5569013" y="1123289"/>
                  </a:lnTo>
                  <a:lnTo>
                    <a:pt x="5568886" y="1122019"/>
                  </a:lnTo>
                  <a:lnTo>
                    <a:pt x="5568759" y="1120457"/>
                  </a:lnTo>
                  <a:lnTo>
                    <a:pt x="5568632" y="1118209"/>
                  </a:lnTo>
                  <a:lnTo>
                    <a:pt x="5568543" y="1116939"/>
                  </a:lnTo>
                  <a:lnTo>
                    <a:pt x="5568454" y="1115669"/>
                  </a:lnTo>
                  <a:lnTo>
                    <a:pt x="5568366" y="1114399"/>
                  </a:lnTo>
                  <a:lnTo>
                    <a:pt x="5567070" y="1109319"/>
                  </a:lnTo>
                  <a:lnTo>
                    <a:pt x="5563908" y="1119314"/>
                  </a:lnTo>
                  <a:lnTo>
                    <a:pt x="5563781" y="1120457"/>
                  </a:lnTo>
                  <a:lnTo>
                    <a:pt x="5563654" y="1122019"/>
                  </a:lnTo>
                  <a:lnTo>
                    <a:pt x="5563565" y="1123289"/>
                  </a:lnTo>
                  <a:lnTo>
                    <a:pt x="5563463" y="1124559"/>
                  </a:lnTo>
                  <a:lnTo>
                    <a:pt x="5563374" y="1125677"/>
                  </a:lnTo>
                  <a:lnTo>
                    <a:pt x="5563273" y="1127099"/>
                  </a:lnTo>
                  <a:lnTo>
                    <a:pt x="5563146" y="1128433"/>
                  </a:lnTo>
                  <a:lnTo>
                    <a:pt x="5563032" y="1129842"/>
                  </a:lnTo>
                  <a:lnTo>
                    <a:pt x="5562917" y="1131163"/>
                  </a:lnTo>
                  <a:lnTo>
                    <a:pt x="5562841" y="1132179"/>
                  </a:lnTo>
                  <a:lnTo>
                    <a:pt x="5562727" y="1133449"/>
                  </a:lnTo>
                  <a:lnTo>
                    <a:pt x="5562625" y="1134719"/>
                  </a:lnTo>
                  <a:lnTo>
                    <a:pt x="5562536" y="1135989"/>
                  </a:lnTo>
                  <a:lnTo>
                    <a:pt x="5562473" y="1137373"/>
                  </a:lnTo>
                  <a:lnTo>
                    <a:pt x="5562422" y="1137767"/>
                  </a:lnTo>
                  <a:lnTo>
                    <a:pt x="5561292" y="1134719"/>
                  </a:lnTo>
                  <a:lnTo>
                    <a:pt x="5559272" y="1127099"/>
                  </a:lnTo>
                  <a:lnTo>
                    <a:pt x="5556859" y="1120775"/>
                  </a:lnTo>
                  <a:lnTo>
                    <a:pt x="5554167" y="1115936"/>
                  </a:lnTo>
                  <a:lnTo>
                    <a:pt x="5554167" y="1141768"/>
                  </a:lnTo>
                  <a:lnTo>
                    <a:pt x="5553037" y="1138758"/>
                  </a:lnTo>
                  <a:lnTo>
                    <a:pt x="5552948" y="1138529"/>
                  </a:lnTo>
                  <a:lnTo>
                    <a:pt x="5552084" y="1133995"/>
                  </a:lnTo>
                  <a:lnTo>
                    <a:pt x="5553126" y="1135989"/>
                  </a:lnTo>
                  <a:lnTo>
                    <a:pt x="5553786" y="1137373"/>
                  </a:lnTo>
                  <a:lnTo>
                    <a:pt x="5553888" y="1138529"/>
                  </a:lnTo>
                  <a:lnTo>
                    <a:pt x="5554002" y="1139799"/>
                  </a:lnTo>
                  <a:lnTo>
                    <a:pt x="5554116" y="1141107"/>
                  </a:lnTo>
                  <a:lnTo>
                    <a:pt x="5554167" y="1141768"/>
                  </a:lnTo>
                  <a:lnTo>
                    <a:pt x="5554167" y="1115936"/>
                  </a:lnTo>
                  <a:lnTo>
                    <a:pt x="5553316" y="1114399"/>
                  </a:lnTo>
                  <a:lnTo>
                    <a:pt x="5547868" y="1110589"/>
                  </a:lnTo>
                  <a:lnTo>
                    <a:pt x="5547703" y="1110551"/>
                  </a:lnTo>
                  <a:lnTo>
                    <a:pt x="5547004" y="1106779"/>
                  </a:lnTo>
                  <a:lnTo>
                    <a:pt x="5540984" y="1092809"/>
                  </a:lnTo>
                  <a:lnTo>
                    <a:pt x="5540921" y="1106779"/>
                  </a:lnTo>
                  <a:lnTo>
                    <a:pt x="5541188" y="1108519"/>
                  </a:lnTo>
                  <a:lnTo>
                    <a:pt x="5539714" y="1108049"/>
                  </a:lnTo>
                  <a:lnTo>
                    <a:pt x="5542559" y="1118209"/>
                  </a:lnTo>
                  <a:lnTo>
                    <a:pt x="5542775" y="1118552"/>
                  </a:lnTo>
                  <a:lnTo>
                    <a:pt x="5543537" y="1123289"/>
                  </a:lnTo>
                  <a:lnTo>
                    <a:pt x="5543601" y="1124559"/>
                  </a:lnTo>
                  <a:lnTo>
                    <a:pt x="5543715" y="1126299"/>
                  </a:lnTo>
                  <a:lnTo>
                    <a:pt x="5543842" y="1127937"/>
                  </a:lnTo>
                  <a:lnTo>
                    <a:pt x="5543956" y="1129423"/>
                  </a:lnTo>
                  <a:lnTo>
                    <a:pt x="5544083" y="1131163"/>
                  </a:lnTo>
                  <a:lnTo>
                    <a:pt x="5544134" y="1132014"/>
                  </a:lnTo>
                  <a:lnTo>
                    <a:pt x="5540172" y="1122019"/>
                  </a:lnTo>
                  <a:lnTo>
                    <a:pt x="5535193" y="1108049"/>
                  </a:lnTo>
                  <a:lnTo>
                    <a:pt x="5528449" y="1092809"/>
                  </a:lnTo>
                  <a:lnTo>
                    <a:pt x="5530164" y="1106779"/>
                  </a:lnTo>
                  <a:lnTo>
                    <a:pt x="5536412" y="1118209"/>
                  </a:lnTo>
                  <a:lnTo>
                    <a:pt x="5540362" y="1127937"/>
                  </a:lnTo>
                  <a:lnTo>
                    <a:pt x="5540514" y="1128433"/>
                  </a:lnTo>
                  <a:lnTo>
                    <a:pt x="5535955" y="1137373"/>
                  </a:lnTo>
                  <a:lnTo>
                    <a:pt x="5535511" y="1137373"/>
                  </a:lnTo>
                  <a:lnTo>
                    <a:pt x="5528818" y="1139799"/>
                  </a:lnTo>
                  <a:lnTo>
                    <a:pt x="5523725" y="1133449"/>
                  </a:lnTo>
                  <a:lnTo>
                    <a:pt x="5519890" y="1122019"/>
                  </a:lnTo>
                  <a:lnTo>
                    <a:pt x="5516588" y="1110589"/>
                  </a:lnTo>
                  <a:lnTo>
                    <a:pt x="5515407" y="1105509"/>
                  </a:lnTo>
                  <a:lnTo>
                    <a:pt x="5513629" y="1100429"/>
                  </a:lnTo>
                  <a:lnTo>
                    <a:pt x="5509831" y="1096619"/>
                  </a:lnTo>
                  <a:lnTo>
                    <a:pt x="5507939" y="1104239"/>
                  </a:lnTo>
                  <a:lnTo>
                    <a:pt x="5508879" y="1111859"/>
                  </a:lnTo>
                  <a:lnTo>
                    <a:pt x="5509895" y="1117803"/>
                  </a:lnTo>
                  <a:lnTo>
                    <a:pt x="5508244" y="1120775"/>
                  </a:lnTo>
                  <a:lnTo>
                    <a:pt x="5505882" y="1124559"/>
                  </a:lnTo>
                  <a:lnTo>
                    <a:pt x="5503392" y="1129423"/>
                  </a:lnTo>
                  <a:lnTo>
                    <a:pt x="5503265" y="1129652"/>
                  </a:lnTo>
                  <a:lnTo>
                    <a:pt x="5502935" y="1129652"/>
                  </a:lnTo>
                  <a:lnTo>
                    <a:pt x="5499074" y="1123721"/>
                  </a:lnTo>
                  <a:lnTo>
                    <a:pt x="5499036" y="1123289"/>
                  </a:lnTo>
                  <a:lnTo>
                    <a:pt x="5498909" y="1120457"/>
                  </a:lnTo>
                  <a:lnTo>
                    <a:pt x="5498833" y="1119314"/>
                  </a:lnTo>
                  <a:lnTo>
                    <a:pt x="5498706" y="1116939"/>
                  </a:lnTo>
                  <a:lnTo>
                    <a:pt x="5497334" y="1110589"/>
                  </a:lnTo>
                  <a:lnTo>
                    <a:pt x="5493944" y="1104239"/>
                  </a:lnTo>
                  <a:lnTo>
                    <a:pt x="5489727" y="1101788"/>
                  </a:lnTo>
                  <a:lnTo>
                    <a:pt x="5487949" y="1095349"/>
                  </a:lnTo>
                  <a:lnTo>
                    <a:pt x="5485015" y="1083919"/>
                  </a:lnTo>
                  <a:lnTo>
                    <a:pt x="5485054" y="1100429"/>
                  </a:lnTo>
                  <a:lnTo>
                    <a:pt x="5488013" y="1115669"/>
                  </a:lnTo>
                  <a:lnTo>
                    <a:pt x="5489029" y="1124559"/>
                  </a:lnTo>
                  <a:lnTo>
                    <a:pt x="5489156" y="1125677"/>
                  </a:lnTo>
                  <a:lnTo>
                    <a:pt x="5489232" y="1126299"/>
                  </a:lnTo>
                  <a:lnTo>
                    <a:pt x="5489321" y="1127099"/>
                  </a:lnTo>
                  <a:lnTo>
                    <a:pt x="5489422" y="1127937"/>
                  </a:lnTo>
                  <a:lnTo>
                    <a:pt x="5489499" y="1128661"/>
                  </a:lnTo>
                  <a:lnTo>
                    <a:pt x="5489460" y="1128852"/>
                  </a:lnTo>
                  <a:lnTo>
                    <a:pt x="5489359" y="1129423"/>
                  </a:lnTo>
                  <a:lnTo>
                    <a:pt x="5489270" y="1129842"/>
                  </a:lnTo>
                  <a:lnTo>
                    <a:pt x="5488610" y="1132179"/>
                  </a:lnTo>
                  <a:lnTo>
                    <a:pt x="5487187" y="1133449"/>
                  </a:lnTo>
                  <a:lnTo>
                    <a:pt x="5485054" y="1133449"/>
                  </a:lnTo>
                  <a:lnTo>
                    <a:pt x="5480088" y="1120775"/>
                  </a:lnTo>
                  <a:lnTo>
                    <a:pt x="5478373" y="1109319"/>
                  </a:lnTo>
                  <a:lnTo>
                    <a:pt x="5477992" y="1106779"/>
                  </a:lnTo>
                  <a:lnTo>
                    <a:pt x="5475541" y="1092809"/>
                  </a:lnTo>
                  <a:lnTo>
                    <a:pt x="5469521" y="1078839"/>
                  </a:lnTo>
                  <a:lnTo>
                    <a:pt x="5469521" y="1108049"/>
                  </a:lnTo>
                  <a:lnTo>
                    <a:pt x="5465127" y="1105509"/>
                  </a:lnTo>
                  <a:lnTo>
                    <a:pt x="5461457" y="1104239"/>
                  </a:lnTo>
                  <a:lnTo>
                    <a:pt x="5465000" y="1115669"/>
                  </a:lnTo>
                  <a:lnTo>
                    <a:pt x="5464924" y="1118209"/>
                  </a:lnTo>
                  <a:lnTo>
                    <a:pt x="5450357" y="1135938"/>
                  </a:lnTo>
                  <a:lnTo>
                    <a:pt x="5449836" y="1134719"/>
                  </a:lnTo>
                  <a:lnTo>
                    <a:pt x="5448046" y="1118209"/>
                  </a:lnTo>
                  <a:lnTo>
                    <a:pt x="5447970" y="1116939"/>
                  </a:lnTo>
                  <a:lnTo>
                    <a:pt x="5447893" y="1115669"/>
                  </a:lnTo>
                  <a:lnTo>
                    <a:pt x="5447804" y="1114399"/>
                  </a:lnTo>
                  <a:lnTo>
                    <a:pt x="5447728" y="1113129"/>
                  </a:lnTo>
                  <a:lnTo>
                    <a:pt x="5447639" y="1111859"/>
                  </a:lnTo>
                  <a:lnTo>
                    <a:pt x="5447563" y="1110589"/>
                  </a:lnTo>
                  <a:lnTo>
                    <a:pt x="5447487" y="1109319"/>
                  </a:lnTo>
                  <a:lnTo>
                    <a:pt x="5447398" y="1108049"/>
                  </a:lnTo>
                  <a:lnTo>
                    <a:pt x="5447322" y="1106779"/>
                  </a:lnTo>
                  <a:lnTo>
                    <a:pt x="5443994" y="1094079"/>
                  </a:lnTo>
                  <a:lnTo>
                    <a:pt x="5441226" y="1108049"/>
                  </a:lnTo>
                  <a:lnTo>
                    <a:pt x="5441137" y="1113129"/>
                  </a:lnTo>
                  <a:lnTo>
                    <a:pt x="5441010" y="1119314"/>
                  </a:lnTo>
                  <a:lnTo>
                    <a:pt x="5440896" y="1122019"/>
                  </a:lnTo>
                  <a:lnTo>
                    <a:pt x="5439803" y="1131163"/>
                  </a:lnTo>
                  <a:lnTo>
                    <a:pt x="5439676" y="1132179"/>
                  </a:lnTo>
                  <a:lnTo>
                    <a:pt x="5439549" y="1133449"/>
                  </a:lnTo>
                  <a:lnTo>
                    <a:pt x="5438254" y="1135888"/>
                  </a:lnTo>
                  <a:lnTo>
                    <a:pt x="5436438" y="1134719"/>
                  </a:lnTo>
                  <a:lnTo>
                    <a:pt x="5436197" y="1133449"/>
                  </a:lnTo>
                  <a:lnTo>
                    <a:pt x="5435143" y="1129842"/>
                  </a:lnTo>
                  <a:lnTo>
                    <a:pt x="5435016" y="1129423"/>
                  </a:lnTo>
                  <a:lnTo>
                    <a:pt x="5434927" y="1129106"/>
                  </a:lnTo>
                  <a:lnTo>
                    <a:pt x="5434800" y="1127937"/>
                  </a:lnTo>
                  <a:lnTo>
                    <a:pt x="5435727" y="1123289"/>
                  </a:lnTo>
                  <a:lnTo>
                    <a:pt x="5435816" y="1122019"/>
                  </a:lnTo>
                  <a:lnTo>
                    <a:pt x="5436857" y="1114399"/>
                  </a:lnTo>
                  <a:lnTo>
                    <a:pt x="5435244" y="1108049"/>
                  </a:lnTo>
                  <a:lnTo>
                    <a:pt x="5432971" y="1118209"/>
                  </a:lnTo>
                  <a:lnTo>
                    <a:pt x="5433085" y="1120457"/>
                  </a:lnTo>
                  <a:lnTo>
                    <a:pt x="5433199" y="1122019"/>
                  </a:lnTo>
                  <a:lnTo>
                    <a:pt x="5433301" y="1123289"/>
                  </a:lnTo>
                  <a:lnTo>
                    <a:pt x="5433326" y="1139799"/>
                  </a:lnTo>
                  <a:lnTo>
                    <a:pt x="5430520" y="1143469"/>
                  </a:lnTo>
                  <a:lnTo>
                    <a:pt x="5425364" y="1137513"/>
                  </a:lnTo>
                  <a:lnTo>
                    <a:pt x="5425237" y="1137373"/>
                  </a:lnTo>
                  <a:lnTo>
                    <a:pt x="5418836" y="1128433"/>
                  </a:lnTo>
                  <a:lnTo>
                    <a:pt x="5416448" y="1124064"/>
                  </a:lnTo>
                  <a:lnTo>
                    <a:pt x="5416448" y="1139520"/>
                  </a:lnTo>
                  <a:lnTo>
                    <a:pt x="5416334" y="1142339"/>
                  </a:lnTo>
                  <a:lnTo>
                    <a:pt x="5415712" y="1147584"/>
                  </a:lnTo>
                  <a:lnTo>
                    <a:pt x="5414073" y="1147584"/>
                  </a:lnTo>
                  <a:lnTo>
                    <a:pt x="5411063" y="1134719"/>
                  </a:lnTo>
                  <a:lnTo>
                    <a:pt x="5411165" y="1133449"/>
                  </a:lnTo>
                  <a:lnTo>
                    <a:pt x="5411279" y="1132179"/>
                  </a:lnTo>
                  <a:lnTo>
                    <a:pt x="5411355" y="1131163"/>
                  </a:lnTo>
                  <a:lnTo>
                    <a:pt x="5411470" y="1129842"/>
                  </a:lnTo>
                  <a:lnTo>
                    <a:pt x="5411597" y="1128433"/>
                  </a:lnTo>
                  <a:lnTo>
                    <a:pt x="5411635" y="1127937"/>
                  </a:lnTo>
                  <a:lnTo>
                    <a:pt x="5411724" y="1127099"/>
                  </a:lnTo>
                  <a:lnTo>
                    <a:pt x="5411825" y="1125677"/>
                  </a:lnTo>
                  <a:lnTo>
                    <a:pt x="5411914" y="1124559"/>
                  </a:lnTo>
                  <a:lnTo>
                    <a:pt x="5411965" y="1123861"/>
                  </a:lnTo>
                  <a:lnTo>
                    <a:pt x="5413591" y="1128852"/>
                  </a:lnTo>
                  <a:lnTo>
                    <a:pt x="5413667" y="1129106"/>
                  </a:lnTo>
                  <a:lnTo>
                    <a:pt x="5413768" y="1129423"/>
                  </a:lnTo>
                  <a:lnTo>
                    <a:pt x="5416448" y="1139520"/>
                  </a:lnTo>
                  <a:lnTo>
                    <a:pt x="5416448" y="1124064"/>
                  </a:lnTo>
                  <a:lnTo>
                    <a:pt x="5413959" y="1119492"/>
                  </a:lnTo>
                  <a:lnTo>
                    <a:pt x="5413781" y="1119492"/>
                  </a:lnTo>
                  <a:lnTo>
                    <a:pt x="5412892" y="1116812"/>
                  </a:lnTo>
                  <a:lnTo>
                    <a:pt x="5413997" y="1109319"/>
                  </a:lnTo>
                  <a:lnTo>
                    <a:pt x="5413870" y="1106779"/>
                  </a:lnTo>
                  <a:lnTo>
                    <a:pt x="5413743" y="1104239"/>
                  </a:lnTo>
                  <a:lnTo>
                    <a:pt x="5413616" y="1101699"/>
                  </a:lnTo>
                  <a:lnTo>
                    <a:pt x="5413502" y="1099159"/>
                  </a:lnTo>
                  <a:lnTo>
                    <a:pt x="5413438" y="1097889"/>
                  </a:lnTo>
                  <a:lnTo>
                    <a:pt x="5409514" y="1106779"/>
                  </a:lnTo>
                  <a:lnTo>
                    <a:pt x="5407241" y="1115669"/>
                  </a:lnTo>
                  <a:lnTo>
                    <a:pt x="5404078" y="1125677"/>
                  </a:lnTo>
                  <a:lnTo>
                    <a:pt x="5404028" y="1125842"/>
                  </a:lnTo>
                  <a:lnTo>
                    <a:pt x="5397309" y="1134719"/>
                  </a:lnTo>
                  <a:lnTo>
                    <a:pt x="5397081" y="1134719"/>
                  </a:lnTo>
                  <a:lnTo>
                    <a:pt x="5396954" y="1133449"/>
                  </a:lnTo>
                  <a:lnTo>
                    <a:pt x="5396712" y="1133449"/>
                  </a:lnTo>
                  <a:lnTo>
                    <a:pt x="5394426" y="1130744"/>
                  </a:lnTo>
                  <a:lnTo>
                    <a:pt x="5393271" y="1127937"/>
                  </a:lnTo>
                  <a:lnTo>
                    <a:pt x="5388927" y="1116939"/>
                  </a:lnTo>
                  <a:lnTo>
                    <a:pt x="5388038" y="1115834"/>
                  </a:lnTo>
                  <a:lnTo>
                    <a:pt x="5388038" y="1150035"/>
                  </a:lnTo>
                  <a:lnTo>
                    <a:pt x="5388000" y="1149896"/>
                  </a:lnTo>
                  <a:lnTo>
                    <a:pt x="5388038" y="1150035"/>
                  </a:lnTo>
                  <a:lnTo>
                    <a:pt x="5388038" y="1115834"/>
                  </a:lnTo>
                  <a:lnTo>
                    <a:pt x="5387721" y="1115441"/>
                  </a:lnTo>
                  <a:lnTo>
                    <a:pt x="5387721" y="1148842"/>
                  </a:lnTo>
                  <a:lnTo>
                    <a:pt x="5385841" y="1142339"/>
                  </a:lnTo>
                  <a:lnTo>
                    <a:pt x="5384012" y="1133449"/>
                  </a:lnTo>
                  <a:lnTo>
                    <a:pt x="5383911" y="1132928"/>
                  </a:lnTo>
                  <a:lnTo>
                    <a:pt x="5383873" y="1132751"/>
                  </a:lnTo>
                  <a:lnTo>
                    <a:pt x="5383758" y="1132179"/>
                  </a:lnTo>
                  <a:lnTo>
                    <a:pt x="5381968" y="1120775"/>
                  </a:lnTo>
                  <a:lnTo>
                    <a:pt x="5380888" y="1110589"/>
                  </a:lnTo>
                  <a:lnTo>
                    <a:pt x="5381714" y="1118209"/>
                  </a:lnTo>
                  <a:lnTo>
                    <a:pt x="5381828" y="1119314"/>
                  </a:lnTo>
                  <a:lnTo>
                    <a:pt x="5381853" y="1119492"/>
                  </a:lnTo>
                  <a:lnTo>
                    <a:pt x="5381968" y="1120775"/>
                  </a:lnTo>
                  <a:lnTo>
                    <a:pt x="5383098" y="1127937"/>
                  </a:lnTo>
                  <a:lnTo>
                    <a:pt x="5383174" y="1128433"/>
                  </a:lnTo>
                  <a:lnTo>
                    <a:pt x="5383238" y="1128852"/>
                  </a:lnTo>
                  <a:lnTo>
                    <a:pt x="5385409" y="1139520"/>
                  </a:lnTo>
                  <a:lnTo>
                    <a:pt x="5385676" y="1141107"/>
                  </a:lnTo>
                  <a:lnTo>
                    <a:pt x="5387721" y="1148842"/>
                  </a:lnTo>
                  <a:lnTo>
                    <a:pt x="5387721" y="1115441"/>
                  </a:lnTo>
                  <a:lnTo>
                    <a:pt x="5387314" y="1114933"/>
                  </a:lnTo>
                  <a:lnTo>
                    <a:pt x="5387314" y="1139799"/>
                  </a:lnTo>
                  <a:lnTo>
                    <a:pt x="5385905" y="1131163"/>
                  </a:lnTo>
                  <a:lnTo>
                    <a:pt x="5385790" y="1129766"/>
                  </a:lnTo>
                  <a:lnTo>
                    <a:pt x="5386743" y="1135989"/>
                  </a:lnTo>
                  <a:lnTo>
                    <a:pt x="5386984" y="1137373"/>
                  </a:lnTo>
                  <a:lnTo>
                    <a:pt x="5387086" y="1137958"/>
                  </a:lnTo>
                  <a:lnTo>
                    <a:pt x="5387187" y="1138529"/>
                  </a:lnTo>
                  <a:lnTo>
                    <a:pt x="5387314" y="1139799"/>
                  </a:lnTo>
                  <a:lnTo>
                    <a:pt x="5387314" y="1114933"/>
                  </a:lnTo>
                  <a:lnTo>
                    <a:pt x="5385651" y="1112850"/>
                  </a:lnTo>
                  <a:lnTo>
                    <a:pt x="5385651" y="1129106"/>
                  </a:lnTo>
                  <a:lnTo>
                    <a:pt x="5385536" y="1128699"/>
                  </a:lnTo>
                  <a:lnTo>
                    <a:pt x="5385587" y="1128852"/>
                  </a:lnTo>
                  <a:lnTo>
                    <a:pt x="5385651" y="1129106"/>
                  </a:lnTo>
                  <a:lnTo>
                    <a:pt x="5385651" y="1112850"/>
                  </a:lnTo>
                  <a:lnTo>
                    <a:pt x="5383847" y="1110589"/>
                  </a:lnTo>
                  <a:lnTo>
                    <a:pt x="5380799" y="1106779"/>
                  </a:lnTo>
                  <a:lnTo>
                    <a:pt x="5380672" y="1105509"/>
                  </a:lnTo>
                  <a:lnTo>
                    <a:pt x="5380571" y="1101699"/>
                  </a:lnTo>
                  <a:lnTo>
                    <a:pt x="5380406" y="1101699"/>
                  </a:lnTo>
                  <a:lnTo>
                    <a:pt x="5379580" y="1109319"/>
                  </a:lnTo>
                  <a:lnTo>
                    <a:pt x="5380939" y="1118209"/>
                  </a:lnTo>
                  <a:lnTo>
                    <a:pt x="5382742" y="1127099"/>
                  </a:lnTo>
                  <a:lnTo>
                    <a:pt x="5382806" y="1127937"/>
                  </a:lnTo>
                  <a:lnTo>
                    <a:pt x="5382869" y="1128852"/>
                  </a:lnTo>
                  <a:lnTo>
                    <a:pt x="5382984" y="1131163"/>
                  </a:lnTo>
                  <a:lnTo>
                    <a:pt x="5383085" y="1132928"/>
                  </a:lnTo>
                  <a:lnTo>
                    <a:pt x="5383212" y="1134719"/>
                  </a:lnTo>
                  <a:lnTo>
                    <a:pt x="5383276" y="1135989"/>
                  </a:lnTo>
                  <a:lnTo>
                    <a:pt x="5382768" y="1135989"/>
                  </a:lnTo>
                  <a:lnTo>
                    <a:pt x="5381930" y="1137373"/>
                  </a:lnTo>
                  <a:lnTo>
                    <a:pt x="5378031" y="1144917"/>
                  </a:lnTo>
                  <a:lnTo>
                    <a:pt x="5377459" y="1144917"/>
                  </a:lnTo>
                  <a:lnTo>
                    <a:pt x="5372405" y="1142339"/>
                  </a:lnTo>
                  <a:lnTo>
                    <a:pt x="5371909" y="1145108"/>
                  </a:lnTo>
                  <a:lnTo>
                    <a:pt x="5367972" y="1146149"/>
                  </a:lnTo>
                  <a:lnTo>
                    <a:pt x="5367477" y="1146403"/>
                  </a:lnTo>
                  <a:lnTo>
                    <a:pt x="5362283" y="1145070"/>
                  </a:lnTo>
                  <a:lnTo>
                    <a:pt x="5361940" y="1142339"/>
                  </a:lnTo>
                  <a:lnTo>
                    <a:pt x="5356860" y="1144917"/>
                  </a:lnTo>
                  <a:lnTo>
                    <a:pt x="5356428" y="1144917"/>
                  </a:lnTo>
                  <a:lnTo>
                    <a:pt x="5355933" y="1142339"/>
                  </a:lnTo>
                  <a:lnTo>
                    <a:pt x="5354980" y="1139799"/>
                  </a:lnTo>
                  <a:lnTo>
                    <a:pt x="5352986" y="1137513"/>
                  </a:lnTo>
                  <a:lnTo>
                    <a:pt x="5352859" y="1137373"/>
                  </a:lnTo>
                  <a:lnTo>
                    <a:pt x="5351919" y="1137373"/>
                  </a:lnTo>
                  <a:lnTo>
                    <a:pt x="5351805" y="1135989"/>
                  </a:lnTo>
                  <a:lnTo>
                    <a:pt x="5351310" y="1135989"/>
                  </a:lnTo>
                  <a:lnTo>
                    <a:pt x="5351411" y="1133449"/>
                  </a:lnTo>
                  <a:lnTo>
                    <a:pt x="5351513" y="1131163"/>
                  </a:lnTo>
                  <a:lnTo>
                    <a:pt x="5351615" y="1128852"/>
                  </a:lnTo>
                  <a:lnTo>
                    <a:pt x="5351729" y="1127099"/>
                  </a:lnTo>
                  <a:lnTo>
                    <a:pt x="5353520" y="1118209"/>
                  </a:lnTo>
                  <a:lnTo>
                    <a:pt x="5354650" y="1110589"/>
                  </a:lnTo>
                  <a:lnTo>
                    <a:pt x="5354840" y="1109319"/>
                  </a:lnTo>
                  <a:lnTo>
                    <a:pt x="5353799" y="1101699"/>
                  </a:lnTo>
                  <a:lnTo>
                    <a:pt x="5353685" y="1105509"/>
                  </a:lnTo>
                  <a:lnTo>
                    <a:pt x="5353570" y="1106652"/>
                  </a:lnTo>
                  <a:lnTo>
                    <a:pt x="5353570" y="1110589"/>
                  </a:lnTo>
                  <a:lnTo>
                    <a:pt x="5352758" y="1118209"/>
                  </a:lnTo>
                  <a:lnTo>
                    <a:pt x="5352643" y="1119314"/>
                  </a:lnTo>
                  <a:lnTo>
                    <a:pt x="5348605" y="1141107"/>
                  </a:lnTo>
                  <a:lnTo>
                    <a:pt x="5346928" y="1147584"/>
                  </a:lnTo>
                  <a:lnTo>
                    <a:pt x="5347436" y="1146175"/>
                  </a:lnTo>
                  <a:lnTo>
                    <a:pt x="5346509" y="1149337"/>
                  </a:lnTo>
                  <a:lnTo>
                    <a:pt x="5346598" y="1148842"/>
                  </a:lnTo>
                  <a:lnTo>
                    <a:pt x="5348605" y="1141107"/>
                  </a:lnTo>
                  <a:lnTo>
                    <a:pt x="5350599" y="1132179"/>
                  </a:lnTo>
                  <a:lnTo>
                    <a:pt x="5350738" y="1131163"/>
                  </a:lnTo>
                  <a:lnTo>
                    <a:pt x="5348465" y="1131163"/>
                  </a:lnTo>
                  <a:lnTo>
                    <a:pt x="5348554" y="1129842"/>
                  </a:lnTo>
                  <a:lnTo>
                    <a:pt x="5350967" y="1129842"/>
                  </a:lnTo>
                  <a:lnTo>
                    <a:pt x="5352478" y="1120775"/>
                  </a:lnTo>
                  <a:lnTo>
                    <a:pt x="5353570" y="1110589"/>
                  </a:lnTo>
                  <a:lnTo>
                    <a:pt x="5348960" y="1128128"/>
                  </a:lnTo>
                  <a:lnTo>
                    <a:pt x="5351119" y="1119771"/>
                  </a:lnTo>
                  <a:lnTo>
                    <a:pt x="5353570" y="1110589"/>
                  </a:lnTo>
                  <a:lnTo>
                    <a:pt x="5353570" y="1106652"/>
                  </a:lnTo>
                  <a:lnTo>
                    <a:pt x="5353558" y="1106779"/>
                  </a:lnTo>
                  <a:lnTo>
                    <a:pt x="5348859" y="1112697"/>
                  </a:lnTo>
                  <a:lnTo>
                    <a:pt x="5348859" y="1128534"/>
                  </a:lnTo>
                  <a:lnTo>
                    <a:pt x="5348783" y="1128852"/>
                  </a:lnTo>
                  <a:lnTo>
                    <a:pt x="5348744" y="1128979"/>
                  </a:lnTo>
                  <a:lnTo>
                    <a:pt x="5348859" y="1128534"/>
                  </a:lnTo>
                  <a:lnTo>
                    <a:pt x="5348859" y="1112697"/>
                  </a:lnTo>
                  <a:lnTo>
                    <a:pt x="5348541" y="1113091"/>
                  </a:lnTo>
                  <a:lnTo>
                    <a:pt x="5348541" y="1129842"/>
                  </a:lnTo>
                  <a:lnTo>
                    <a:pt x="5348452" y="1131163"/>
                  </a:lnTo>
                  <a:lnTo>
                    <a:pt x="5347424" y="1137373"/>
                  </a:lnTo>
                  <a:lnTo>
                    <a:pt x="5347055" y="1139520"/>
                  </a:lnTo>
                  <a:lnTo>
                    <a:pt x="5347144" y="1138529"/>
                  </a:lnTo>
                  <a:lnTo>
                    <a:pt x="5347601" y="1135989"/>
                  </a:lnTo>
                  <a:lnTo>
                    <a:pt x="5348541" y="1129842"/>
                  </a:lnTo>
                  <a:lnTo>
                    <a:pt x="5348541" y="1113091"/>
                  </a:lnTo>
                  <a:lnTo>
                    <a:pt x="5346420" y="1115758"/>
                  </a:lnTo>
                  <a:lnTo>
                    <a:pt x="5346420" y="1148842"/>
                  </a:lnTo>
                  <a:lnTo>
                    <a:pt x="5346319" y="1149985"/>
                  </a:lnTo>
                  <a:lnTo>
                    <a:pt x="5346204" y="1150378"/>
                  </a:lnTo>
                  <a:lnTo>
                    <a:pt x="5346293" y="1150035"/>
                  </a:lnTo>
                  <a:lnTo>
                    <a:pt x="5346420" y="1148842"/>
                  </a:lnTo>
                  <a:lnTo>
                    <a:pt x="5346420" y="1115758"/>
                  </a:lnTo>
                  <a:lnTo>
                    <a:pt x="5345481" y="1116939"/>
                  </a:lnTo>
                  <a:lnTo>
                    <a:pt x="5340515" y="1129423"/>
                  </a:lnTo>
                  <a:lnTo>
                    <a:pt x="5339905" y="1130884"/>
                  </a:lnTo>
                  <a:lnTo>
                    <a:pt x="5337746" y="1133449"/>
                  </a:lnTo>
                  <a:lnTo>
                    <a:pt x="5337264" y="1134719"/>
                  </a:lnTo>
                  <a:lnTo>
                    <a:pt x="5337137" y="1134719"/>
                  </a:lnTo>
                  <a:lnTo>
                    <a:pt x="5330507" y="1125982"/>
                  </a:lnTo>
                  <a:lnTo>
                    <a:pt x="5330406" y="1125842"/>
                  </a:lnTo>
                  <a:lnTo>
                    <a:pt x="5327154" y="1116939"/>
                  </a:lnTo>
                  <a:lnTo>
                    <a:pt x="5324830" y="1106779"/>
                  </a:lnTo>
                  <a:lnTo>
                    <a:pt x="5323344" y="1103426"/>
                  </a:lnTo>
                  <a:lnTo>
                    <a:pt x="5323344" y="1134719"/>
                  </a:lnTo>
                  <a:lnTo>
                    <a:pt x="5320373" y="1147584"/>
                  </a:lnTo>
                  <a:lnTo>
                    <a:pt x="5318874" y="1147584"/>
                  </a:lnTo>
                  <a:lnTo>
                    <a:pt x="5318544" y="1144917"/>
                  </a:lnTo>
                  <a:lnTo>
                    <a:pt x="5318214" y="1142339"/>
                  </a:lnTo>
                  <a:lnTo>
                    <a:pt x="5317833" y="1139799"/>
                  </a:lnTo>
                  <a:lnTo>
                    <a:pt x="5317744" y="1138529"/>
                  </a:lnTo>
                  <a:lnTo>
                    <a:pt x="5320157" y="1129842"/>
                  </a:lnTo>
                  <a:lnTo>
                    <a:pt x="5320271" y="1129423"/>
                  </a:lnTo>
                  <a:lnTo>
                    <a:pt x="5320360" y="1129106"/>
                  </a:lnTo>
                  <a:lnTo>
                    <a:pt x="5320423" y="1128852"/>
                  </a:lnTo>
                  <a:lnTo>
                    <a:pt x="5320538" y="1128433"/>
                  </a:lnTo>
                  <a:lnTo>
                    <a:pt x="5322367" y="1123442"/>
                  </a:lnTo>
                  <a:lnTo>
                    <a:pt x="5322481" y="1124559"/>
                  </a:lnTo>
                  <a:lnTo>
                    <a:pt x="5322570" y="1125677"/>
                  </a:lnTo>
                  <a:lnTo>
                    <a:pt x="5322671" y="1127099"/>
                  </a:lnTo>
                  <a:lnTo>
                    <a:pt x="5322760" y="1127937"/>
                  </a:lnTo>
                  <a:lnTo>
                    <a:pt x="5322811" y="1128433"/>
                  </a:lnTo>
                  <a:lnTo>
                    <a:pt x="5322925" y="1129842"/>
                  </a:lnTo>
                  <a:lnTo>
                    <a:pt x="5323040" y="1131163"/>
                  </a:lnTo>
                  <a:lnTo>
                    <a:pt x="5323129" y="1132179"/>
                  </a:lnTo>
                  <a:lnTo>
                    <a:pt x="5323230" y="1133449"/>
                  </a:lnTo>
                  <a:lnTo>
                    <a:pt x="5323344" y="1134719"/>
                  </a:lnTo>
                  <a:lnTo>
                    <a:pt x="5323344" y="1103426"/>
                  </a:lnTo>
                  <a:lnTo>
                    <a:pt x="5320893" y="1097889"/>
                  </a:lnTo>
                  <a:lnTo>
                    <a:pt x="5320830" y="1099159"/>
                  </a:lnTo>
                  <a:lnTo>
                    <a:pt x="5320728" y="1101699"/>
                  </a:lnTo>
                  <a:lnTo>
                    <a:pt x="5320614" y="1104239"/>
                  </a:lnTo>
                  <a:lnTo>
                    <a:pt x="5320500" y="1106779"/>
                  </a:lnTo>
                  <a:lnTo>
                    <a:pt x="5320385" y="1109319"/>
                  </a:lnTo>
                  <a:lnTo>
                    <a:pt x="5321439" y="1116457"/>
                  </a:lnTo>
                  <a:lnTo>
                    <a:pt x="5320601" y="1119314"/>
                  </a:lnTo>
                  <a:lnTo>
                    <a:pt x="5320550" y="1119492"/>
                  </a:lnTo>
                  <a:lnTo>
                    <a:pt x="5320385" y="1119492"/>
                  </a:lnTo>
                  <a:lnTo>
                    <a:pt x="5315521" y="1128433"/>
                  </a:lnTo>
                  <a:lnTo>
                    <a:pt x="5310149" y="1135989"/>
                  </a:lnTo>
                  <a:lnTo>
                    <a:pt x="5309133" y="1137373"/>
                  </a:lnTo>
                  <a:lnTo>
                    <a:pt x="5308447" y="1138059"/>
                  </a:lnTo>
                  <a:lnTo>
                    <a:pt x="5301132" y="1088174"/>
                  </a:lnTo>
                  <a:lnTo>
                    <a:pt x="5294515" y="1039914"/>
                  </a:lnTo>
                  <a:lnTo>
                    <a:pt x="5290337" y="1006894"/>
                  </a:lnTo>
                  <a:lnTo>
                    <a:pt x="5289093" y="992924"/>
                  </a:lnTo>
                  <a:lnTo>
                    <a:pt x="5289778" y="987844"/>
                  </a:lnTo>
                  <a:lnTo>
                    <a:pt x="5288610" y="978954"/>
                  </a:lnTo>
                  <a:lnTo>
                    <a:pt x="5285181" y="963714"/>
                  </a:lnTo>
                  <a:lnTo>
                    <a:pt x="5287442" y="957364"/>
                  </a:lnTo>
                  <a:lnTo>
                    <a:pt x="5292356" y="952284"/>
                  </a:lnTo>
                  <a:lnTo>
                    <a:pt x="5308333" y="925614"/>
                  </a:lnTo>
                  <a:lnTo>
                    <a:pt x="5315039" y="893864"/>
                  </a:lnTo>
                  <a:lnTo>
                    <a:pt x="5318061" y="860844"/>
                  </a:lnTo>
                  <a:lnTo>
                    <a:pt x="5322976" y="829094"/>
                  </a:lnTo>
                  <a:lnTo>
                    <a:pt x="5325618" y="820204"/>
                  </a:lnTo>
                  <a:lnTo>
                    <a:pt x="5328450" y="812584"/>
                  </a:lnTo>
                  <a:lnTo>
                    <a:pt x="5328920" y="811314"/>
                  </a:lnTo>
                  <a:lnTo>
                    <a:pt x="5358028" y="774484"/>
                  </a:lnTo>
                  <a:lnTo>
                    <a:pt x="5365013" y="766864"/>
                  </a:lnTo>
                  <a:lnTo>
                    <a:pt x="5372074" y="757974"/>
                  </a:lnTo>
                  <a:lnTo>
                    <a:pt x="5376418" y="746544"/>
                  </a:lnTo>
                  <a:lnTo>
                    <a:pt x="5377523" y="740194"/>
                  </a:lnTo>
                  <a:lnTo>
                    <a:pt x="5378412" y="735114"/>
                  </a:lnTo>
                  <a:lnTo>
                    <a:pt x="5378361" y="723684"/>
                  </a:lnTo>
                  <a:lnTo>
                    <a:pt x="5376176" y="708444"/>
                  </a:lnTo>
                  <a:lnTo>
                    <a:pt x="5372468" y="693204"/>
                  </a:lnTo>
                  <a:lnTo>
                    <a:pt x="5367794" y="679234"/>
                  </a:lnTo>
                  <a:lnTo>
                    <a:pt x="5362753" y="663994"/>
                  </a:lnTo>
                  <a:lnTo>
                    <a:pt x="5356898" y="648754"/>
                  </a:lnTo>
                  <a:lnTo>
                    <a:pt x="5350180" y="633514"/>
                  </a:lnTo>
                  <a:lnTo>
                    <a:pt x="5342229" y="618274"/>
                  </a:lnTo>
                  <a:lnTo>
                    <a:pt x="5332730" y="605574"/>
                  </a:lnTo>
                  <a:lnTo>
                    <a:pt x="5328424" y="599224"/>
                  </a:lnTo>
                  <a:lnTo>
                    <a:pt x="5323344" y="594144"/>
                  </a:lnTo>
                  <a:lnTo>
                    <a:pt x="5317579" y="589064"/>
                  </a:lnTo>
                  <a:lnTo>
                    <a:pt x="5311254" y="586524"/>
                  </a:lnTo>
                  <a:lnTo>
                    <a:pt x="5307660" y="585254"/>
                  </a:lnTo>
                  <a:lnTo>
                    <a:pt x="5303850" y="585254"/>
                  </a:lnTo>
                  <a:lnTo>
                    <a:pt x="5287924" y="618274"/>
                  </a:lnTo>
                  <a:lnTo>
                    <a:pt x="5293499" y="639864"/>
                  </a:lnTo>
                  <a:lnTo>
                    <a:pt x="5305615" y="663994"/>
                  </a:lnTo>
                  <a:lnTo>
                    <a:pt x="5315978" y="685584"/>
                  </a:lnTo>
                  <a:lnTo>
                    <a:pt x="5303228" y="727494"/>
                  </a:lnTo>
                  <a:lnTo>
                    <a:pt x="5288966" y="738924"/>
                  </a:lnTo>
                  <a:lnTo>
                    <a:pt x="5282323" y="738924"/>
                  </a:lnTo>
                  <a:lnTo>
                    <a:pt x="5276634" y="736384"/>
                  </a:lnTo>
                  <a:lnTo>
                    <a:pt x="5274843" y="735114"/>
                  </a:lnTo>
                  <a:lnTo>
                    <a:pt x="5272938" y="733844"/>
                  </a:lnTo>
                  <a:lnTo>
                    <a:pt x="5268366" y="722414"/>
                  </a:lnTo>
                  <a:lnTo>
                    <a:pt x="5268239" y="718604"/>
                  </a:lnTo>
                  <a:lnTo>
                    <a:pt x="5268150" y="716064"/>
                  </a:lnTo>
                  <a:lnTo>
                    <a:pt x="5268023" y="712254"/>
                  </a:lnTo>
                  <a:lnTo>
                    <a:pt x="5267909" y="708444"/>
                  </a:lnTo>
                  <a:lnTo>
                    <a:pt x="5267871" y="703364"/>
                  </a:lnTo>
                  <a:lnTo>
                    <a:pt x="5269179" y="685584"/>
                  </a:lnTo>
                  <a:lnTo>
                    <a:pt x="5270563" y="672884"/>
                  </a:lnTo>
                  <a:lnTo>
                    <a:pt x="5270678" y="658914"/>
                  </a:lnTo>
                  <a:lnTo>
                    <a:pt x="5270754" y="652564"/>
                  </a:lnTo>
                  <a:lnTo>
                    <a:pt x="5262969" y="633514"/>
                  </a:lnTo>
                  <a:lnTo>
                    <a:pt x="5251005" y="615734"/>
                  </a:lnTo>
                  <a:lnTo>
                    <a:pt x="5238686" y="599224"/>
                  </a:lnTo>
                  <a:lnTo>
                    <a:pt x="5233009" y="587794"/>
                  </a:lnTo>
                  <a:lnTo>
                    <a:pt x="5212156" y="548424"/>
                  </a:lnTo>
                  <a:lnTo>
                    <a:pt x="5204447" y="543344"/>
                  </a:lnTo>
                  <a:lnTo>
                    <a:pt x="5191722" y="545884"/>
                  </a:lnTo>
                  <a:lnTo>
                    <a:pt x="5175745" y="568744"/>
                  </a:lnTo>
                  <a:lnTo>
                    <a:pt x="5175631" y="572554"/>
                  </a:lnTo>
                  <a:lnTo>
                    <a:pt x="5175504" y="576364"/>
                  </a:lnTo>
                  <a:lnTo>
                    <a:pt x="5175389" y="580174"/>
                  </a:lnTo>
                  <a:lnTo>
                    <a:pt x="5177396" y="592874"/>
                  </a:lnTo>
                  <a:lnTo>
                    <a:pt x="5180685" y="603034"/>
                  </a:lnTo>
                  <a:lnTo>
                    <a:pt x="5187505" y="617004"/>
                  </a:lnTo>
                  <a:lnTo>
                    <a:pt x="5196395" y="629704"/>
                  </a:lnTo>
                  <a:lnTo>
                    <a:pt x="5205869" y="642404"/>
                  </a:lnTo>
                  <a:lnTo>
                    <a:pt x="5214442" y="656374"/>
                  </a:lnTo>
                  <a:lnTo>
                    <a:pt x="5196357" y="707174"/>
                  </a:lnTo>
                  <a:lnTo>
                    <a:pt x="5194363" y="709714"/>
                  </a:lnTo>
                  <a:lnTo>
                    <a:pt x="5189956" y="716064"/>
                  </a:lnTo>
                  <a:lnTo>
                    <a:pt x="5187416" y="716064"/>
                  </a:lnTo>
                  <a:lnTo>
                    <a:pt x="5184470" y="714794"/>
                  </a:lnTo>
                  <a:lnTo>
                    <a:pt x="5183848" y="714794"/>
                  </a:lnTo>
                  <a:lnTo>
                    <a:pt x="5182844" y="714794"/>
                  </a:lnTo>
                  <a:lnTo>
                    <a:pt x="5180152" y="712254"/>
                  </a:lnTo>
                  <a:lnTo>
                    <a:pt x="5177688" y="709714"/>
                  </a:lnTo>
                  <a:lnTo>
                    <a:pt x="5174526" y="707174"/>
                  </a:lnTo>
                  <a:lnTo>
                    <a:pt x="5174208" y="697014"/>
                  </a:lnTo>
                  <a:lnTo>
                    <a:pt x="5174081" y="693204"/>
                  </a:lnTo>
                  <a:lnTo>
                    <a:pt x="5173967" y="689394"/>
                  </a:lnTo>
                  <a:lnTo>
                    <a:pt x="5176621" y="648754"/>
                  </a:lnTo>
                  <a:lnTo>
                    <a:pt x="5176710" y="647484"/>
                  </a:lnTo>
                  <a:lnTo>
                    <a:pt x="5176456" y="642404"/>
                  </a:lnTo>
                  <a:lnTo>
                    <a:pt x="5176342" y="639864"/>
                  </a:lnTo>
                  <a:lnTo>
                    <a:pt x="5176278" y="638594"/>
                  </a:lnTo>
                  <a:lnTo>
                    <a:pt x="5176215" y="637324"/>
                  </a:lnTo>
                  <a:lnTo>
                    <a:pt x="5176024" y="633514"/>
                  </a:lnTo>
                  <a:lnTo>
                    <a:pt x="5175910" y="630974"/>
                  </a:lnTo>
                  <a:lnTo>
                    <a:pt x="5175847" y="629704"/>
                  </a:lnTo>
                  <a:lnTo>
                    <a:pt x="5172684" y="619544"/>
                  </a:lnTo>
                  <a:lnTo>
                    <a:pt x="5172291" y="618274"/>
                  </a:lnTo>
                  <a:lnTo>
                    <a:pt x="5167274" y="609384"/>
                  </a:lnTo>
                  <a:lnTo>
                    <a:pt x="5164315" y="605574"/>
                  </a:lnTo>
                  <a:lnTo>
                    <a:pt x="5161343" y="601764"/>
                  </a:lnTo>
                  <a:lnTo>
                    <a:pt x="5155031" y="590334"/>
                  </a:lnTo>
                  <a:lnTo>
                    <a:pt x="5147259" y="572554"/>
                  </a:lnTo>
                  <a:lnTo>
                    <a:pt x="5136718" y="553504"/>
                  </a:lnTo>
                  <a:lnTo>
                    <a:pt x="5122367" y="540804"/>
                  </a:lnTo>
                  <a:lnTo>
                    <a:pt x="5103203" y="543344"/>
                  </a:lnTo>
                  <a:lnTo>
                    <a:pt x="5101006" y="544614"/>
                  </a:lnTo>
                  <a:lnTo>
                    <a:pt x="5099164" y="545884"/>
                  </a:lnTo>
                  <a:lnTo>
                    <a:pt x="5096459" y="547154"/>
                  </a:lnTo>
                  <a:lnTo>
                    <a:pt x="5086997" y="573824"/>
                  </a:lnTo>
                  <a:lnTo>
                    <a:pt x="5086921" y="575094"/>
                  </a:lnTo>
                  <a:lnTo>
                    <a:pt x="5089588" y="590334"/>
                  </a:lnTo>
                  <a:lnTo>
                    <a:pt x="5093322" y="605574"/>
                  </a:lnTo>
                  <a:lnTo>
                    <a:pt x="5098529" y="618274"/>
                  </a:lnTo>
                  <a:lnTo>
                    <a:pt x="5105285" y="630974"/>
                  </a:lnTo>
                  <a:lnTo>
                    <a:pt x="5110962" y="642404"/>
                  </a:lnTo>
                  <a:lnTo>
                    <a:pt x="5112918" y="656374"/>
                  </a:lnTo>
                  <a:lnTo>
                    <a:pt x="5113032" y="658914"/>
                  </a:lnTo>
                  <a:lnTo>
                    <a:pt x="5113083" y="660184"/>
                  </a:lnTo>
                  <a:lnTo>
                    <a:pt x="5113198" y="662724"/>
                  </a:lnTo>
                  <a:lnTo>
                    <a:pt x="5113642" y="671614"/>
                  </a:lnTo>
                  <a:lnTo>
                    <a:pt x="5113706" y="672884"/>
                  </a:lnTo>
                  <a:lnTo>
                    <a:pt x="5113782" y="694474"/>
                  </a:lnTo>
                  <a:lnTo>
                    <a:pt x="5112626" y="707174"/>
                  </a:lnTo>
                  <a:lnTo>
                    <a:pt x="5112512" y="708444"/>
                  </a:lnTo>
                  <a:lnTo>
                    <a:pt x="5112397" y="709714"/>
                  </a:lnTo>
                  <a:lnTo>
                    <a:pt x="5111712" y="717334"/>
                  </a:lnTo>
                  <a:lnTo>
                    <a:pt x="5111127" y="717334"/>
                  </a:lnTo>
                  <a:lnTo>
                    <a:pt x="5078971" y="736384"/>
                  </a:lnTo>
                  <a:lnTo>
                    <a:pt x="5075301" y="735114"/>
                  </a:lnTo>
                  <a:lnTo>
                    <a:pt x="5074031" y="735114"/>
                  </a:lnTo>
                  <a:lnTo>
                    <a:pt x="5073383" y="733844"/>
                  </a:lnTo>
                  <a:lnTo>
                    <a:pt x="5066093" y="727494"/>
                  </a:lnTo>
                  <a:lnTo>
                    <a:pt x="5058473" y="716064"/>
                  </a:lnTo>
                  <a:lnTo>
                    <a:pt x="5051869" y="703364"/>
                  </a:lnTo>
                  <a:lnTo>
                    <a:pt x="5047640" y="693204"/>
                  </a:lnTo>
                  <a:lnTo>
                    <a:pt x="5044821" y="685584"/>
                  </a:lnTo>
                  <a:lnTo>
                    <a:pt x="5040668" y="675424"/>
                  </a:lnTo>
                  <a:lnTo>
                    <a:pt x="5037328" y="666534"/>
                  </a:lnTo>
                  <a:lnTo>
                    <a:pt x="5036934" y="660184"/>
                  </a:lnTo>
                  <a:lnTo>
                    <a:pt x="5043817" y="642404"/>
                  </a:lnTo>
                  <a:lnTo>
                    <a:pt x="5048008" y="628434"/>
                  </a:lnTo>
                  <a:lnTo>
                    <a:pt x="5041633" y="582714"/>
                  </a:lnTo>
                  <a:lnTo>
                    <a:pt x="5027333" y="568744"/>
                  </a:lnTo>
                  <a:lnTo>
                    <a:pt x="5022151" y="568744"/>
                  </a:lnTo>
                  <a:lnTo>
                    <a:pt x="5017960" y="570014"/>
                  </a:lnTo>
                  <a:lnTo>
                    <a:pt x="5016385" y="570014"/>
                  </a:lnTo>
                  <a:lnTo>
                    <a:pt x="5007534" y="573824"/>
                  </a:lnTo>
                  <a:lnTo>
                    <a:pt x="5001387" y="580174"/>
                  </a:lnTo>
                  <a:lnTo>
                    <a:pt x="4999964" y="586524"/>
                  </a:lnTo>
                  <a:lnTo>
                    <a:pt x="4992395" y="617004"/>
                  </a:lnTo>
                  <a:lnTo>
                    <a:pt x="4986071" y="639864"/>
                  </a:lnTo>
                  <a:lnTo>
                    <a:pt x="4982629" y="658914"/>
                  </a:lnTo>
                  <a:lnTo>
                    <a:pt x="4983251" y="671614"/>
                  </a:lnTo>
                  <a:lnTo>
                    <a:pt x="4983315" y="672884"/>
                  </a:lnTo>
                  <a:lnTo>
                    <a:pt x="4983442" y="675424"/>
                  </a:lnTo>
                  <a:lnTo>
                    <a:pt x="4983505" y="676694"/>
                  </a:lnTo>
                  <a:lnTo>
                    <a:pt x="4983632" y="679234"/>
                  </a:lnTo>
                  <a:lnTo>
                    <a:pt x="4983696" y="680504"/>
                  </a:lnTo>
                  <a:lnTo>
                    <a:pt x="4987175" y="697014"/>
                  </a:lnTo>
                  <a:lnTo>
                    <a:pt x="4991697" y="713524"/>
                  </a:lnTo>
                  <a:lnTo>
                    <a:pt x="4996802" y="730034"/>
                  </a:lnTo>
                  <a:lnTo>
                    <a:pt x="5002009" y="746544"/>
                  </a:lnTo>
                  <a:lnTo>
                    <a:pt x="5006860" y="760514"/>
                  </a:lnTo>
                  <a:lnTo>
                    <a:pt x="5011775" y="777024"/>
                  </a:lnTo>
                  <a:lnTo>
                    <a:pt x="5014404" y="793534"/>
                  </a:lnTo>
                  <a:lnTo>
                    <a:pt x="5012360" y="808774"/>
                  </a:lnTo>
                  <a:lnTo>
                    <a:pt x="5011928" y="810044"/>
                  </a:lnTo>
                  <a:lnTo>
                    <a:pt x="5011445" y="811314"/>
                  </a:lnTo>
                  <a:lnTo>
                    <a:pt x="5010874" y="812584"/>
                  </a:lnTo>
                  <a:lnTo>
                    <a:pt x="5001031" y="812584"/>
                  </a:lnTo>
                  <a:lnTo>
                    <a:pt x="4999710" y="811314"/>
                  </a:lnTo>
                  <a:lnTo>
                    <a:pt x="4988611" y="811314"/>
                  </a:lnTo>
                  <a:lnTo>
                    <a:pt x="4980444" y="810044"/>
                  </a:lnTo>
                  <a:lnTo>
                    <a:pt x="4973472" y="806234"/>
                  </a:lnTo>
                  <a:lnTo>
                    <a:pt x="4969014" y="801154"/>
                  </a:lnTo>
                  <a:lnTo>
                    <a:pt x="4966716" y="796074"/>
                  </a:lnTo>
                  <a:lnTo>
                    <a:pt x="4968430" y="787184"/>
                  </a:lnTo>
                  <a:lnTo>
                    <a:pt x="4968913" y="777024"/>
                  </a:lnTo>
                  <a:lnTo>
                    <a:pt x="4968811" y="771944"/>
                  </a:lnTo>
                  <a:lnTo>
                    <a:pt x="4968329" y="766864"/>
                  </a:lnTo>
                  <a:lnTo>
                    <a:pt x="4968214" y="765594"/>
                  </a:lnTo>
                  <a:lnTo>
                    <a:pt x="4952860" y="721144"/>
                  </a:lnTo>
                  <a:lnTo>
                    <a:pt x="4931588" y="703364"/>
                  </a:lnTo>
                  <a:lnTo>
                    <a:pt x="4916843" y="703364"/>
                  </a:lnTo>
                  <a:lnTo>
                    <a:pt x="4909020" y="707174"/>
                  </a:lnTo>
                  <a:lnTo>
                    <a:pt x="4903394" y="710984"/>
                  </a:lnTo>
                  <a:lnTo>
                    <a:pt x="4899990" y="717334"/>
                  </a:lnTo>
                  <a:lnTo>
                    <a:pt x="4898860" y="723684"/>
                  </a:lnTo>
                  <a:lnTo>
                    <a:pt x="4899203" y="730034"/>
                  </a:lnTo>
                  <a:lnTo>
                    <a:pt x="4899279" y="731304"/>
                  </a:lnTo>
                  <a:lnTo>
                    <a:pt x="4900460" y="738924"/>
                  </a:lnTo>
                  <a:lnTo>
                    <a:pt x="4902314" y="746544"/>
                  </a:lnTo>
                  <a:lnTo>
                    <a:pt x="4904740" y="752894"/>
                  </a:lnTo>
                  <a:lnTo>
                    <a:pt x="4908029" y="761784"/>
                  </a:lnTo>
                  <a:lnTo>
                    <a:pt x="4910721" y="769404"/>
                  </a:lnTo>
                  <a:lnTo>
                    <a:pt x="4912080" y="777024"/>
                  </a:lnTo>
                  <a:lnTo>
                    <a:pt x="4911382" y="785914"/>
                  </a:lnTo>
                  <a:lnTo>
                    <a:pt x="4909947" y="792264"/>
                  </a:lnTo>
                  <a:lnTo>
                    <a:pt x="4906238" y="798614"/>
                  </a:lnTo>
                  <a:lnTo>
                    <a:pt x="4904397" y="804964"/>
                  </a:lnTo>
                  <a:lnTo>
                    <a:pt x="4903013" y="812584"/>
                  </a:lnTo>
                  <a:lnTo>
                    <a:pt x="4902886" y="818934"/>
                  </a:lnTo>
                  <a:lnTo>
                    <a:pt x="4904079" y="825284"/>
                  </a:lnTo>
                  <a:lnTo>
                    <a:pt x="4906670" y="832904"/>
                  </a:lnTo>
                  <a:lnTo>
                    <a:pt x="4921021" y="849414"/>
                  </a:lnTo>
                  <a:lnTo>
                    <a:pt x="4939995" y="860844"/>
                  </a:lnTo>
                  <a:lnTo>
                    <a:pt x="4959401" y="872274"/>
                  </a:lnTo>
                  <a:lnTo>
                    <a:pt x="4975034" y="887514"/>
                  </a:lnTo>
                  <a:lnTo>
                    <a:pt x="4984851" y="907834"/>
                  </a:lnTo>
                  <a:lnTo>
                    <a:pt x="4992370" y="929424"/>
                  </a:lnTo>
                  <a:lnTo>
                    <a:pt x="5001577" y="948474"/>
                  </a:lnTo>
                  <a:lnTo>
                    <a:pt x="5016462" y="966254"/>
                  </a:lnTo>
                  <a:lnTo>
                    <a:pt x="5032946" y="976414"/>
                  </a:lnTo>
                  <a:lnTo>
                    <a:pt x="5051056" y="984034"/>
                  </a:lnTo>
                  <a:lnTo>
                    <a:pt x="5089588" y="991654"/>
                  </a:lnTo>
                  <a:lnTo>
                    <a:pt x="5092928" y="991654"/>
                  </a:lnTo>
                  <a:lnTo>
                    <a:pt x="5097615" y="999274"/>
                  </a:lnTo>
                  <a:lnTo>
                    <a:pt x="5101044" y="999274"/>
                  </a:lnTo>
                  <a:lnTo>
                    <a:pt x="5108041" y="1050074"/>
                  </a:lnTo>
                  <a:lnTo>
                    <a:pt x="5111051" y="1100874"/>
                  </a:lnTo>
                  <a:lnTo>
                    <a:pt x="5110899" y="1146594"/>
                  </a:lnTo>
                  <a:lnTo>
                    <a:pt x="5110886" y="1147127"/>
                  </a:lnTo>
                  <a:lnTo>
                    <a:pt x="5109362" y="1145578"/>
                  </a:lnTo>
                  <a:lnTo>
                    <a:pt x="5109362" y="1158849"/>
                  </a:lnTo>
                  <a:lnTo>
                    <a:pt x="5108168" y="1158849"/>
                  </a:lnTo>
                  <a:lnTo>
                    <a:pt x="5107737" y="1157693"/>
                  </a:lnTo>
                  <a:lnTo>
                    <a:pt x="5100459" y="1139799"/>
                  </a:lnTo>
                  <a:lnTo>
                    <a:pt x="5099748" y="1135049"/>
                  </a:lnTo>
                  <a:lnTo>
                    <a:pt x="5103038" y="1143609"/>
                  </a:lnTo>
                  <a:lnTo>
                    <a:pt x="5106403" y="1150378"/>
                  </a:lnTo>
                  <a:lnTo>
                    <a:pt x="5106886" y="1151432"/>
                  </a:lnTo>
                  <a:lnTo>
                    <a:pt x="5109362" y="1158849"/>
                  </a:lnTo>
                  <a:lnTo>
                    <a:pt x="5109362" y="1145578"/>
                  </a:lnTo>
                  <a:lnTo>
                    <a:pt x="5097678" y="1118209"/>
                  </a:lnTo>
                  <a:lnTo>
                    <a:pt x="5097602" y="1116939"/>
                  </a:lnTo>
                  <a:lnTo>
                    <a:pt x="5097069" y="1109319"/>
                  </a:lnTo>
                  <a:lnTo>
                    <a:pt x="5096992" y="1108049"/>
                  </a:lnTo>
                  <a:lnTo>
                    <a:pt x="5096903" y="1106779"/>
                  </a:lnTo>
                  <a:lnTo>
                    <a:pt x="5096815" y="1105509"/>
                  </a:lnTo>
                  <a:lnTo>
                    <a:pt x="5096726" y="1104239"/>
                  </a:lnTo>
                  <a:lnTo>
                    <a:pt x="5093347" y="1086459"/>
                  </a:lnTo>
                  <a:lnTo>
                    <a:pt x="5093817" y="1092809"/>
                  </a:lnTo>
                  <a:lnTo>
                    <a:pt x="5093919" y="1094079"/>
                  </a:lnTo>
                  <a:lnTo>
                    <a:pt x="5094008" y="1095349"/>
                  </a:lnTo>
                  <a:lnTo>
                    <a:pt x="5094109" y="1096619"/>
                  </a:lnTo>
                  <a:lnTo>
                    <a:pt x="5094198" y="1097889"/>
                  </a:lnTo>
                  <a:lnTo>
                    <a:pt x="5094300" y="1099159"/>
                  </a:lnTo>
                  <a:lnTo>
                    <a:pt x="5094389" y="1100429"/>
                  </a:lnTo>
                  <a:lnTo>
                    <a:pt x="5096040" y="1114399"/>
                  </a:lnTo>
                  <a:lnTo>
                    <a:pt x="5096091" y="1128433"/>
                  </a:lnTo>
                  <a:lnTo>
                    <a:pt x="5093538" y="1136726"/>
                  </a:lnTo>
                  <a:lnTo>
                    <a:pt x="5090312" y="1132179"/>
                  </a:lnTo>
                  <a:lnTo>
                    <a:pt x="5086261" y="1125982"/>
                  </a:lnTo>
                  <a:lnTo>
                    <a:pt x="5086274" y="1126299"/>
                  </a:lnTo>
                  <a:lnTo>
                    <a:pt x="5086693" y="1127937"/>
                  </a:lnTo>
                  <a:lnTo>
                    <a:pt x="5086807" y="1128433"/>
                  </a:lnTo>
                  <a:lnTo>
                    <a:pt x="5086921" y="1128852"/>
                  </a:lnTo>
                  <a:lnTo>
                    <a:pt x="5087340" y="1132941"/>
                  </a:lnTo>
                  <a:lnTo>
                    <a:pt x="5087467" y="1134719"/>
                  </a:lnTo>
                  <a:lnTo>
                    <a:pt x="5087302" y="1135989"/>
                  </a:lnTo>
                  <a:lnTo>
                    <a:pt x="5087061" y="1137373"/>
                  </a:lnTo>
                  <a:lnTo>
                    <a:pt x="5086451" y="1141107"/>
                  </a:lnTo>
                  <a:lnTo>
                    <a:pt x="5085207" y="1145882"/>
                  </a:lnTo>
                  <a:lnTo>
                    <a:pt x="5083873" y="1147584"/>
                  </a:lnTo>
                  <a:lnTo>
                    <a:pt x="5083454" y="1147584"/>
                  </a:lnTo>
                  <a:lnTo>
                    <a:pt x="5076863" y="1152575"/>
                  </a:lnTo>
                  <a:lnTo>
                    <a:pt x="5071161" y="1156309"/>
                  </a:lnTo>
                  <a:lnTo>
                    <a:pt x="5068684" y="1158849"/>
                  </a:lnTo>
                  <a:lnTo>
                    <a:pt x="5068684" y="1156309"/>
                  </a:lnTo>
                  <a:lnTo>
                    <a:pt x="5068684" y="1155039"/>
                  </a:lnTo>
                  <a:lnTo>
                    <a:pt x="5066931" y="1155674"/>
                  </a:lnTo>
                  <a:lnTo>
                    <a:pt x="5066957" y="1155039"/>
                  </a:lnTo>
                  <a:lnTo>
                    <a:pt x="5067071" y="1152575"/>
                  </a:lnTo>
                  <a:lnTo>
                    <a:pt x="5067922" y="1144917"/>
                  </a:lnTo>
                  <a:lnTo>
                    <a:pt x="5071008" y="1141107"/>
                  </a:lnTo>
                  <a:lnTo>
                    <a:pt x="5073447" y="1141107"/>
                  </a:lnTo>
                  <a:lnTo>
                    <a:pt x="5068582" y="1140548"/>
                  </a:lnTo>
                  <a:lnTo>
                    <a:pt x="5070043" y="1133449"/>
                  </a:lnTo>
                  <a:lnTo>
                    <a:pt x="5070145" y="1132941"/>
                  </a:lnTo>
                  <a:lnTo>
                    <a:pt x="5070183" y="1132763"/>
                  </a:lnTo>
                  <a:lnTo>
                    <a:pt x="5070310" y="1132179"/>
                  </a:lnTo>
                  <a:lnTo>
                    <a:pt x="5070373" y="1131163"/>
                  </a:lnTo>
                  <a:lnTo>
                    <a:pt x="5069649" y="1132179"/>
                  </a:lnTo>
                  <a:lnTo>
                    <a:pt x="5065001" y="1140142"/>
                  </a:lnTo>
                  <a:lnTo>
                    <a:pt x="5062067" y="1139799"/>
                  </a:lnTo>
                  <a:lnTo>
                    <a:pt x="5061813" y="1140307"/>
                  </a:lnTo>
                  <a:lnTo>
                    <a:pt x="5061813" y="1147648"/>
                  </a:lnTo>
                  <a:lnTo>
                    <a:pt x="5059959" y="1152829"/>
                  </a:lnTo>
                  <a:lnTo>
                    <a:pt x="5059743" y="1152575"/>
                  </a:lnTo>
                  <a:lnTo>
                    <a:pt x="5059680" y="1148842"/>
                  </a:lnTo>
                  <a:lnTo>
                    <a:pt x="5059388" y="1148842"/>
                  </a:lnTo>
                  <a:lnTo>
                    <a:pt x="5061813" y="1147648"/>
                  </a:lnTo>
                  <a:lnTo>
                    <a:pt x="5061813" y="1140307"/>
                  </a:lnTo>
                  <a:lnTo>
                    <a:pt x="5059489" y="1144917"/>
                  </a:lnTo>
                  <a:lnTo>
                    <a:pt x="5059184" y="1144917"/>
                  </a:lnTo>
                  <a:lnTo>
                    <a:pt x="5057813" y="1152182"/>
                  </a:lnTo>
                  <a:lnTo>
                    <a:pt x="5057711" y="1152575"/>
                  </a:lnTo>
                  <a:lnTo>
                    <a:pt x="5052796" y="1160119"/>
                  </a:lnTo>
                  <a:lnTo>
                    <a:pt x="5056352" y="1152766"/>
                  </a:lnTo>
                  <a:lnTo>
                    <a:pt x="5056441" y="1152575"/>
                  </a:lnTo>
                  <a:lnTo>
                    <a:pt x="5056556" y="1141107"/>
                  </a:lnTo>
                  <a:lnTo>
                    <a:pt x="5056594" y="1137513"/>
                  </a:lnTo>
                  <a:lnTo>
                    <a:pt x="5056378" y="1137958"/>
                  </a:lnTo>
                  <a:lnTo>
                    <a:pt x="5056187" y="1138529"/>
                  </a:lnTo>
                  <a:lnTo>
                    <a:pt x="5050853" y="1142339"/>
                  </a:lnTo>
                  <a:lnTo>
                    <a:pt x="5046103" y="1148842"/>
                  </a:lnTo>
                  <a:lnTo>
                    <a:pt x="5041963" y="1155039"/>
                  </a:lnTo>
                  <a:lnTo>
                    <a:pt x="5038001" y="1159560"/>
                  </a:lnTo>
                  <a:lnTo>
                    <a:pt x="5037404" y="1153769"/>
                  </a:lnTo>
                  <a:lnTo>
                    <a:pt x="5037226" y="1152766"/>
                  </a:lnTo>
                  <a:lnTo>
                    <a:pt x="5037150" y="1151788"/>
                  </a:lnTo>
                  <a:lnTo>
                    <a:pt x="5038102" y="1144917"/>
                  </a:lnTo>
                  <a:lnTo>
                    <a:pt x="5038204" y="1143609"/>
                  </a:lnTo>
                  <a:lnTo>
                    <a:pt x="5038687" y="1142339"/>
                  </a:lnTo>
                  <a:lnTo>
                    <a:pt x="5038712" y="1141666"/>
                  </a:lnTo>
                  <a:lnTo>
                    <a:pt x="5041239" y="1131163"/>
                  </a:lnTo>
                  <a:lnTo>
                    <a:pt x="5041404" y="1129842"/>
                  </a:lnTo>
                  <a:lnTo>
                    <a:pt x="5041481" y="1129423"/>
                  </a:lnTo>
                  <a:lnTo>
                    <a:pt x="5045075" y="1116939"/>
                  </a:lnTo>
                  <a:lnTo>
                    <a:pt x="5045202" y="1115669"/>
                  </a:lnTo>
                  <a:lnTo>
                    <a:pt x="5048516" y="1101699"/>
                  </a:lnTo>
                  <a:lnTo>
                    <a:pt x="5044770" y="1111859"/>
                  </a:lnTo>
                  <a:lnTo>
                    <a:pt x="5042751" y="1116939"/>
                  </a:lnTo>
                  <a:lnTo>
                    <a:pt x="5041265" y="1119314"/>
                  </a:lnTo>
                  <a:lnTo>
                    <a:pt x="5041150" y="1119492"/>
                  </a:lnTo>
                  <a:lnTo>
                    <a:pt x="5041074" y="1119809"/>
                  </a:lnTo>
                  <a:lnTo>
                    <a:pt x="5040731" y="1120457"/>
                  </a:lnTo>
                  <a:lnTo>
                    <a:pt x="5035613" y="1132179"/>
                  </a:lnTo>
                  <a:lnTo>
                    <a:pt x="5035448" y="1132459"/>
                  </a:lnTo>
                  <a:lnTo>
                    <a:pt x="5035448" y="1132967"/>
                  </a:lnTo>
                  <a:lnTo>
                    <a:pt x="5035385" y="1133297"/>
                  </a:lnTo>
                  <a:lnTo>
                    <a:pt x="5035448" y="1132967"/>
                  </a:lnTo>
                  <a:lnTo>
                    <a:pt x="5035448" y="1132459"/>
                  </a:lnTo>
                  <a:lnTo>
                    <a:pt x="5035258" y="1132763"/>
                  </a:lnTo>
                  <a:lnTo>
                    <a:pt x="5033061" y="1123289"/>
                  </a:lnTo>
                  <a:lnTo>
                    <a:pt x="5030000" y="1134719"/>
                  </a:lnTo>
                  <a:lnTo>
                    <a:pt x="5029898" y="1137373"/>
                  </a:lnTo>
                  <a:lnTo>
                    <a:pt x="5029784" y="1138529"/>
                  </a:lnTo>
                  <a:lnTo>
                    <a:pt x="5029682" y="1141107"/>
                  </a:lnTo>
                  <a:lnTo>
                    <a:pt x="5029568" y="1142339"/>
                  </a:lnTo>
                  <a:lnTo>
                    <a:pt x="5029479" y="1143609"/>
                  </a:lnTo>
                  <a:lnTo>
                    <a:pt x="5029365" y="1146149"/>
                  </a:lnTo>
                  <a:lnTo>
                    <a:pt x="5029327" y="1150429"/>
                  </a:lnTo>
                  <a:lnTo>
                    <a:pt x="5027536" y="1153769"/>
                  </a:lnTo>
                  <a:lnTo>
                    <a:pt x="5023624" y="1158849"/>
                  </a:lnTo>
                  <a:lnTo>
                    <a:pt x="5022862" y="1157693"/>
                  </a:lnTo>
                  <a:lnTo>
                    <a:pt x="5020907" y="1157693"/>
                  </a:lnTo>
                  <a:lnTo>
                    <a:pt x="5019713" y="1158849"/>
                  </a:lnTo>
                  <a:lnTo>
                    <a:pt x="5017821" y="1160106"/>
                  </a:lnTo>
                  <a:lnTo>
                    <a:pt x="5015636" y="1155039"/>
                  </a:lnTo>
                  <a:lnTo>
                    <a:pt x="5013071" y="1144917"/>
                  </a:lnTo>
                  <a:lnTo>
                    <a:pt x="5011166" y="1135951"/>
                  </a:lnTo>
                  <a:lnTo>
                    <a:pt x="5011788" y="1133449"/>
                  </a:lnTo>
                  <a:lnTo>
                    <a:pt x="5018633" y="1115669"/>
                  </a:lnTo>
                  <a:lnTo>
                    <a:pt x="5018735" y="1113129"/>
                  </a:lnTo>
                  <a:lnTo>
                    <a:pt x="5018824" y="1110589"/>
                  </a:lnTo>
                  <a:lnTo>
                    <a:pt x="5018913" y="1108049"/>
                  </a:lnTo>
                  <a:lnTo>
                    <a:pt x="5019014" y="1105509"/>
                  </a:lnTo>
                  <a:lnTo>
                    <a:pt x="5019103" y="1102969"/>
                  </a:lnTo>
                  <a:lnTo>
                    <a:pt x="5019205" y="1100429"/>
                  </a:lnTo>
                  <a:lnTo>
                    <a:pt x="5019294" y="1097889"/>
                  </a:lnTo>
                  <a:lnTo>
                    <a:pt x="5019345" y="1096619"/>
                  </a:lnTo>
                  <a:lnTo>
                    <a:pt x="5013096" y="1109319"/>
                  </a:lnTo>
                  <a:lnTo>
                    <a:pt x="5009032" y="1120394"/>
                  </a:lnTo>
                  <a:lnTo>
                    <a:pt x="5009032" y="1151839"/>
                  </a:lnTo>
                  <a:lnTo>
                    <a:pt x="5007838" y="1150035"/>
                  </a:lnTo>
                  <a:lnTo>
                    <a:pt x="5007711" y="1150035"/>
                  </a:lnTo>
                  <a:lnTo>
                    <a:pt x="5008448" y="1147038"/>
                  </a:lnTo>
                  <a:lnTo>
                    <a:pt x="5008994" y="1151432"/>
                  </a:lnTo>
                  <a:lnTo>
                    <a:pt x="5009032" y="1151839"/>
                  </a:lnTo>
                  <a:lnTo>
                    <a:pt x="5009032" y="1120394"/>
                  </a:lnTo>
                  <a:lnTo>
                    <a:pt x="5007965" y="1123289"/>
                  </a:lnTo>
                  <a:lnTo>
                    <a:pt x="5004105" y="1135989"/>
                  </a:lnTo>
                  <a:lnTo>
                    <a:pt x="5001857" y="1148842"/>
                  </a:lnTo>
                  <a:lnTo>
                    <a:pt x="5001768" y="1149337"/>
                  </a:lnTo>
                  <a:lnTo>
                    <a:pt x="5001666" y="1149896"/>
                  </a:lnTo>
                  <a:lnTo>
                    <a:pt x="5000269" y="1147584"/>
                  </a:lnTo>
                  <a:lnTo>
                    <a:pt x="4999964" y="1147584"/>
                  </a:lnTo>
                  <a:lnTo>
                    <a:pt x="4997615" y="1144917"/>
                  </a:lnTo>
                  <a:lnTo>
                    <a:pt x="4997526" y="1138529"/>
                  </a:lnTo>
                  <a:lnTo>
                    <a:pt x="4995088" y="1135989"/>
                  </a:lnTo>
                  <a:lnTo>
                    <a:pt x="4994961" y="1135989"/>
                  </a:lnTo>
                  <a:lnTo>
                    <a:pt x="4994033" y="1132433"/>
                  </a:lnTo>
                  <a:lnTo>
                    <a:pt x="4994033" y="1150137"/>
                  </a:lnTo>
                  <a:lnTo>
                    <a:pt x="4993030" y="1144917"/>
                  </a:lnTo>
                  <a:lnTo>
                    <a:pt x="4991925" y="1139520"/>
                  </a:lnTo>
                  <a:lnTo>
                    <a:pt x="4993056" y="1144917"/>
                  </a:lnTo>
                  <a:lnTo>
                    <a:pt x="4994021" y="1150035"/>
                  </a:lnTo>
                  <a:lnTo>
                    <a:pt x="4994033" y="1132433"/>
                  </a:lnTo>
                  <a:lnTo>
                    <a:pt x="4993970" y="1132179"/>
                  </a:lnTo>
                  <a:lnTo>
                    <a:pt x="4994427" y="1132179"/>
                  </a:lnTo>
                  <a:lnTo>
                    <a:pt x="4994478" y="1131163"/>
                  </a:lnTo>
                  <a:lnTo>
                    <a:pt x="4994757" y="1131163"/>
                  </a:lnTo>
                  <a:lnTo>
                    <a:pt x="4996802" y="1127099"/>
                  </a:lnTo>
                  <a:lnTo>
                    <a:pt x="4998072" y="1124559"/>
                  </a:lnTo>
                  <a:lnTo>
                    <a:pt x="5003127" y="1114399"/>
                  </a:lnTo>
                  <a:lnTo>
                    <a:pt x="5012156" y="1099159"/>
                  </a:lnTo>
                  <a:lnTo>
                    <a:pt x="5019599" y="1082649"/>
                  </a:lnTo>
                  <a:lnTo>
                    <a:pt x="5023078" y="1064869"/>
                  </a:lnTo>
                  <a:lnTo>
                    <a:pt x="5021846" y="1064869"/>
                  </a:lnTo>
                  <a:lnTo>
                    <a:pt x="5013122" y="1080109"/>
                  </a:lnTo>
                  <a:lnTo>
                    <a:pt x="5005260" y="1094079"/>
                  </a:lnTo>
                  <a:lnTo>
                    <a:pt x="4998415" y="1109319"/>
                  </a:lnTo>
                  <a:lnTo>
                    <a:pt x="4992763" y="1124559"/>
                  </a:lnTo>
                  <a:lnTo>
                    <a:pt x="4991773" y="1122743"/>
                  </a:lnTo>
                  <a:lnTo>
                    <a:pt x="4991773" y="1138770"/>
                  </a:lnTo>
                  <a:lnTo>
                    <a:pt x="4991443" y="1139520"/>
                  </a:lnTo>
                  <a:lnTo>
                    <a:pt x="4991671" y="1138758"/>
                  </a:lnTo>
                  <a:lnTo>
                    <a:pt x="4991735" y="1138529"/>
                  </a:lnTo>
                  <a:lnTo>
                    <a:pt x="4991773" y="1138770"/>
                  </a:lnTo>
                  <a:lnTo>
                    <a:pt x="4991773" y="1122743"/>
                  </a:lnTo>
                  <a:lnTo>
                    <a:pt x="4990160" y="1119771"/>
                  </a:lnTo>
                  <a:lnTo>
                    <a:pt x="4990300" y="1120457"/>
                  </a:lnTo>
                  <a:lnTo>
                    <a:pt x="4990782" y="1122019"/>
                  </a:lnTo>
                  <a:lnTo>
                    <a:pt x="4990376" y="1120775"/>
                  </a:lnTo>
                  <a:lnTo>
                    <a:pt x="4990554" y="1122019"/>
                  </a:lnTo>
                  <a:lnTo>
                    <a:pt x="4990046" y="1119771"/>
                  </a:lnTo>
                  <a:lnTo>
                    <a:pt x="4989982" y="1119492"/>
                  </a:lnTo>
                  <a:lnTo>
                    <a:pt x="4989792" y="1119492"/>
                  </a:lnTo>
                  <a:lnTo>
                    <a:pt x="4987074" y="1113129"/>
                  </a:lnTo>
                  <a:lnTo>
                    <a:pt x="4984458" y="1108049"/>
                  </a:lnTo>
                  <a:lnTo>
                    <a:pt x="4982845" y="1102969"/>
                  </a:lnTo>
                  <a:lnTo>
                    <a:pt x="4983035" y="1104239"/>
                  </a:lnTo>
                  <a:lnTo>
                    <a:pt x="4984204" y="1109319"/>
                  </a:lnTo>
                  <a:lnTo>
                    <a:pt x="4986172" y="1116939"/>
                  </a:lnTo>
                  <a:lnTo>
                    <a:pt x="4988242" y="1124559"/>
                  </a:lnTo>
                  <a:lnTo>
                    <a:pt x="4990096" y="1132751"/>
                  </a:lnTo>
                  <a:lnTo>
                    <a:pt x="4990147" y="1132928"/>
                  </a:lnTo>
                  <a:lnTo>
                    <a:pt x="4990262" y="1133449"/>
                  </a:lnTo>
                  <a:lnTo>
                    <a:pt x="4989830" y="1134910"/>
                  </a:lnTo>
                  <a:lnTo>
                    <a:pt x="4989830" y="1144917"/>
                  </a:lnTo>
                  <a:lnTo>
                    <a:pt x="4989601" y="1146594"/>
                  </a:lnTo>
                  <a:lnTo>
                    <a:pt x="4989601" y="1160119"/>
                  </a:lnTo>
                  <a:lnTo>
                    <a:pt x="4989144" y="1156309"/>
                  </a:lnTo>
                  <a:lnTo>
                    <a:pt x="4989055" y="1155039"/>
                  </a:lnTo>
                  <a:lnTo>
                    <a:pt x="4989474" y="1158849"/>
                  </a:lnTo>
                  <a:lnTo>
                    <a:pt x="4989601" y="1160119"/>
                  </a:lnTo>
                  <a:lnTo>
                    <a:pt x="4989601" y="1146594"/>
                  </a:lnTo>
                  <a:lnTo>
                    <a:pt x="4988941" y="1151432"/>
                  </a:lnTo>
                  <a:lnTo>
                    <a:pt x="4988915" y="1153769"/>
                  </a:lnTo>
                  <a:lnTo>
                    <a:pt x="4988928" y="1151432"/>
                  </a:lnTo>
                  <a:lnTo>
                    <a:pt x="4989830" y="1144917"/>
                  </a:lnTo>
                  <a:lnTo>
                    <a:pt x="4989830" y="1134910"/>
                  </a:lnTo>
                  <a:lnTo>
                    <a:pt x="4988458" y="1139520"/>
                  </a:lnTo>
                  <a:lnTo>
                    <a:pt x="4988382" y="1139799"/>
                  </a:lnTo>
                  <a:lnTo>
                    <a:pt x="4986794" y="1147584"/>
                  </a:lnTo>
                  <a:lnTo>
                    <a:pt x="4985956" y="1154455"/>
                  </a:lnTo>
                  <a:lnTo>
                    <a:pt x="4983607" y="1151432"/>
                  </a:lnTo>
                  <a:lnTo>
                    <a:pt x="4983467" y="1151432"/>
                  </a:lnTo>
                  <a:lnTo>
                    <a:pt x="4982553" y="1150035"/>
                  </a:lnTo>
                  <a:lnTo>
                    <a:pt x="4982375" y="1149337"/>
                  </a:lnTo>
                  <a:lnTo>
                    <a:pt x="4982083" y="1147584"/>
                  </a:lnTo>
                  <a:lnTo>
                    <a:pt x="4981257" y="1142339"/>
                  </a:lnTo>
                  <a:lnTo>
                    <a:pt x="4974577" y="1137373"/>
                  </a:lnTo>
                  <a:lnTo>
                    <a:pt x="4974501" y="1146149"/>
                  </a:lnTo>
                  <a:lnTo>
                    <a:pt x="4974641" y="1147584"/>
                  </a:lnTo>
                  <a:lnTo>
                    <a:pt x="4974348" y="1147584"/>
                  </a:lnTo>
                  <a:lnTo>
                    <a:pt x="4974171" y="1148842"/>
                  </a:lnTo>
                  <a:lnTo>
                    <a:pt x="4973396" y="1151432"/>
                  </a:lnTo>
                  <a:lnTo>
                    <a:pt x="4972824" y="1152512"/>
                  </a:lnTo>
                  <a:lnTo>
                    <a:pt x="4971720" y="1146149"/>
                  </a:lnTo>
                  <a:lnTo>
                    <a:pt x="4970450" y="1142339"/>
                  </a:lnTo>
                  <a:lnTo>
                    <a:pt x="4966944" y="1139799"/>
                  </a:lnTo>
                  <a:lnTo>
                    <a:pt x="4957686" y="1141107"/>
                  </a:lnTo>
                  <a:lnTo>
                    <a:pt x="4959705" y="1141107"/>
                  </a:lnTo>
                  <a:lnTo>
                    <a:pt x="4962614" y="1144917"/>
                  </a:lnTo>
                  <a:lnTo>
                    <a:pt x="4963287" y="1144917"/>
                  </a:lnTo>
                  <a:lnTo>
                    <a:pt x="4970856" y="1148842"/>
                  </a:lnTo>
                  <a:lnTo>
                    <a:pt x="4970577" y="1148842"/>
                  </a:lnTo>
                  <a:lnTo>
                    <a:pt x="4970488" y="1152575"/>
                  </a:lnTo>
                  <a:lnTo>
                    <a:pt x="4962499" y="1158849"/>
                  </a:lnTo>
                  <a:lnTo>
                    <a:pt x="4954917" y="1157693"/>
                  </a:lnTo>
                  <a:lnTo>
                    <a:pt x="4954359" y="1157693"/>
                  </a:lnTo>
                  <a:lnTo>
                    <a:pt x="4946612" y="1151432"/>
                  </a:lnTo>
                  <a:lnTo>
                    <a:pt x="4945799" y="1150378"/>
                  </a:lnTo>
                  <a:lnTo>
                    <a:pt x="4945570" y="1150035"/>
                  </a:lnTo>
                  <a:lnTo>
                    <a:pt x="4939335" y="1142339"/>
                  </a:lnTo>
                  <a:lnTo>
                    <a:pt x="4939233" y="1141107"/>
                  </a:lnTo>
                  <a:lnTo>
                    <a:pt x="4938776" y="1141107"/>
                  </a:lnTo>
                  <a:lnTo>
                    <a:pt x="4934928" y="1128433"/>
                  </a:lnTo>
                  <a:lnTo>
                    <a:pt x="4934953" y="1114399"/>
                  </a:lnTo>
                  <a:lnTo>
                    <a:pt x="4936477" y="1101699"/>
                  </a:lnTo>
                  <a:lnTo>
                    <a:pt x="4937620" y="1086459"/>
                  </a:lnTo>
                  <a:lnTo>
                    <a:pt x="4934242" y="1104239"/>
                  </a:lnTo>
                  <a:lnTo>
                    <a:pt x="4934153" y="1105509"/>
                  </a:lnTo>
                  <a:lnTo>
                    <a:pt x="4934077" y="1106779"/>
                  </a:lnTo>
                  <a:lnTo>
                    <a:pt x="4933988" y="1108049"/>
                  </a:lnTo>
                  <a:lnTo>
                    <a:pt x="4933899" y="1109319"/>
                  </a:lnTo>
                  <a:lnTo>
                    <a:pt x="4933810" y="1110589"/>
                  </a:lnTo>
                  <a:lnTo>
                    <a:pt x="4933734" y="1111859"/>
                  </a:lnTo>
                  <a:lnTo>
                    <a:pt x="4933645" y="1113129"/>
                  </a:lnTo>
                  <a:lnTo>
                    <a:pt x="4933556" y="1114399"/>
                  </a:lnTo>
                  <a:lnTo>
                    <a:pt x="4933467" y="1115669"/>
                  </a:lnTo>
                  <a:lnTo>
                    <a:pt x="4933378" y="1116939"/>
                  </a:lnTo>
                  <a:lnTo>
                    <a:pt x="4933302" y="1118209"/>
                  </a:lnTo>
                  <a:lnTo>
                    <a:pt x="4933175" y="1120457"/>
                  </a:lnTo>
                  <a:lnTo>
                    <a:pt x="4933061" y="1122019"/>
                  </a:lnTo>
                  <a:lnTo>
                    <a:pt x="4932972" y="1123289"/>
                  </a:lnTo>
                  <a:lnTo>
                    <a:pt x="4930914" y="1137373"/>
                  </a:lnTo>
                  <a:lnTo>
                    <a:pt x="4930838" y="1137958"/>
                  </a:lnTo>
                  <a:lnTo>
                    <a:pt x="4930724" y="1138758"/>
                  </a:lnTo>
                  <a:lnTo>
                    <a:pt x="4930610" y="1139520"/>
                  </a:lnTo>
                  <a:lnTo>
                    <a:pt x="4930572" y="1139799"/>
                  </a:lnTo>
                  <a:lnTo>
                    <a:pt x="4923231" y="1157693"/>
                  </a:lnTo>
                  <a:lnTo>
                    <a:pt x="4923028" y="1157693"/>
                  </a:lnTo>
                  <a:lnTo>
                    <a:pt x="4922913" y="1158849"/>
                  </a:lnTo>
                  <a:lnTo>
                    <a:pt x="4920780" y="1158849"/>
                  </a:lnTo>
                  <a:lnTo>
                    <a:pt x="4918049" y="1160119"/>
                  </a:lnTo>
                  <a:lnTo>
                    <a:pt x="4914735" y="1160119"/>
                  </a:lnTo>
                  <a:lnTo>
                    <a:pt x="4915535" y="1156309"/>
                  </a:lnTo>
                  <a:lnTo>
                    <a:pt x="4918049" y="1144917"/>
                  </a:lnTo>
                  <a:lnTo>
                    <a:pt x="4918126" y="1144257"/>
                  </a:lnTo>
                  <a:lnTo>
                    <a:pt x="4918202" y="1143609"/>
                  </a:lnTo>
                  <a:lnTo>
                    <a:pt x="4917719" y="1142339"/>
                  </a:lnTo>
                  <a:lnTo>
                    <a:pt x="4917567" y="1141666"/>
                  </a:lnTo>
                  <a:lnTo>
                    <a:pt x="4917440" y="1141107"/>
                  </a:lnTo>
                  <a:lnTo>
                    <a:pt x="4917325" y="1139799"/>
                  </a:lnTo>
                  <a:lnTo>
                    <a:pt x="4915039" y="1129842"/>
                  </a:lnTo>
                  <a:lnTo>
                    <a:pt x="4914938" y="1129423"/>
                  </a:lnTo>
                  <a:lnTo>
                    <a:pt x="4914874" y="1129106"/>
                  </a:lnTo>
                  <a:lnTo>
                    <a:pt x="4914811" y="1128852"/>
                  </a:lnTo>
                  <a:lnTo>
                    <a:pt x="4914722" y="1128433"/>
                  </a:lnTo>
                  <a:lnTo>
                    <a:pt x="4908397" y="1113129"/>
                  </a:lnTo>
                  <a:lnTo>
                    <a:pt x="4903482" y="1096619"/>
                  </a:lnTo>
                  <a:lnTo>
                    <a:pt x="4899812" y="1113129"/>
                  </a:lnTo>
                  <a:lnTo>
                    <a:pt x="4899761" y="1114399"/>
                  </a:lnTo>
                  <a:lnTo>
                    <a:pt x="4899685" y="1116939"/>
                  </a:lnTo>
                  <a:lnTo>
                    <a:pt x="4899571" y="1120457"/>
                  </a:lnTo>
                  <a:lnTo>
                    <a:pt x="4899444" y="1129842"/>
                  </a:lnTo>
                  <a:lnTo>
                    <a:pt x="4900879" y="1143609"/>
                  </a:lnTo>
                  <a:lnTo>
                    <a:pt x="4903482" y="1160119"/>
                  </a:lnTo>
                  <a:lnTo>
                    <a:pt x="4894669" y="1156309"/>
                  </a:lnTo>
                  <a:lnTo>
                    <a:pt x="4888801" y="1153769"/>
                  </a:lnTo>
                  <a:lnTo>
                    <a:pt x="4881092" y="1142339"/>
                  </a:lnTo>
                  <a:lnTo>
                    <a:pt x="4876216" y="1128433"/>
                  </a:lnTo>
                  <a:lnTo>
                    <a:pt x="4869929" y="1115669"/>
                  </a:lnTo>
                  <a:lnTo>
                    <a:pt x="4871123" y="1125677"/>
                  </a:lnTo>
                  <a:lnTo>
                    <a:pt x="4871186" y="1125982"/>
                  </a:lnTo>
                  <a:lnTo>
                    <a:pt x="4874133" y="1135989"/>
                  </a:lnTo>
                  <a:lnTo>
                    <a:pt x="4877701" y="1146149"/>
                  </a:lnTo>
                  <a:lnTo>
                    <a:pt x="4881067" y="1156309"/>
                  </a:lnTo>
                  <a:lnTo>
                    <a:pt x="4874272" y="1152575"/>
                  </a:lnTo>
                  <a:lnTo>
                    <a:pt x="4872342" y="1151432"/>
                  </a:lnTo>
                  <a:lnTo>
                    <a:pt x="4870958" y="1150378"/>
                  </a:lnTo>
                  <a:lnTo>
                    <a:pt x="4870539" y="1150035"/>
                  </a:lnTo>
                  <a:lnTo>
                    <a:pt x="4868621" y="1148842"/>
                  </a:lnTo>
                  <a:lnTo>
                    <a:pt x="4868456" y="1148842"/>
                  </a:lnTo>
                  <a:lnTo>
                    <a:pt x="4869205" y="1150378"/>
                  </a:lnTo>
                  <a:lnTo>
                    <a:pt x="4869688" y="1151432"/>
                  </a:lnTo>
                  <a:lnTo>
                    <a:pt x="4870056" y="1152512"/>
                  </a:lnTo>
                  <a:lnTo>
                    <a:pt x="4865865" y="1148842"/>
                  </a:lnTo>
                  <a:lnTo>
                    <a:pt x="4864493" y="1147584"/>
                  </a:lnTo>
                  <a:lnTo>
                    <a:pt x="4864163" y="1147584"/>
                  </a:lnTo>
                  <a:lnTo>
                    <a:pt x="4860747" y="1142339"/>
                  </a:lnTo>
                  <a:lnTo>
                    <a:pt x="4860404" y="1141107"/>
                  </a:lnTo>
                  <a:lnTo>
                    <a:pt x="4858016" y="1134719"/>
                  </a:lnTo>
                  <a:lnTo>
                    <a:pt x="4855946" y="1127099"/>
                  </a:lnTo>
                  <a:lnTo>
                    <a:pt x="4853571" y="1120775"/>
                  </a:lnTo>
                  <a:lnTo>
                    <a:pt x="4850028" y="1114399"/>
                  </a:lnTo>
                  <a:lnTo>
                    <a:pt x="4844554" y="1110589"/>
                  </a:lnTo>
                  <a:lnTo>
                    <a:pt x="4836388" y="1108049"/>
                  </a:lnTo>
                  <a:lnTo>
                    <a:pt x="4839233" y="1118209"/>
                  </a:lnTo>
                  <a:lnTo>
                    <a:pt x="4845240" y="1127099"/>
                  </a:lnTo>
                  <a:lnTo>
                    <a:pt x="4849800" y="1135989"/>
                  </a:lnTo>
                  <a:lnTo>
                    <a:pt x="4850460" y="1137373"/>
                  </a:lnTo>
                  <a:lnTo>
                    <a:pt x="4850574" y="1138529"/>
                  </a:lnTo>
                  <a:lnTo>
                    <a:pt x="4850689" y="1139799"/>
                  </a:lnTo>
                  <a:lnTo>
                    <a:pt x="4850790" y="1141107"/>
                  </a:lnTo>
                  <a:lnTo>
                    <a:pt x="4850892" y="1142339"/>
                  </a:lnTo>
                  <a:lnTo>
                    <a:pt x="4850981" y="1143609"/>
                  </a:lnTo>
                  <a:lnTo>
                    <a:pt x="4851031" y="1144917"/>
                  </a:lnTo>
                  <a:lnTo>
                    <a:pt x="4851146" y="1146149"/>
                  </a:lnTo>
                  <a:lnTo>
                    <a:pt x="4851235" y="1147584"/>
                  </a:lnTo>
                  <a:lnTo>
                    <a:pt x="4851324" y="1148689"/>
                  </a:lnTo>
                  <a:lnTo>
                    <a:pt x="4850600" y="1147584"/>
                  </a:lnTo>
                  <a:lnTo>
                    <a:pt x="4847806" y="1143609"/>
                  </a:lnTo>
                  <a:lnTo>
                    <a:pt x="4845164" y="1139799"/>
                  </a:lnTo>
                  <a:lnTo>
                    <a:pt x="4842548" y="1135989"/>
                  </a:lnTo>
                  <a:lnTo>
                    <a:pt x="4842408" y="1135989"/>
                  </a:lnTo>
                  <a:lnTo>
                    <a:pt x="4836858" y="1122019"/>
                  </a:lnTo>
                  <a:lnTo>
                    <a:pt x="4831918" y="1108049"/>
                  </a:lnTo>
                  <a:lnTo>
                    <a:pt x="4825238" y="1092809"/>
                  </a:lnTo>
                  <a:lnTo>
                    <a:pt x="4826901" y="1106779"/>
                  </a:lnTo>
                  <a:lnTo>
                    <a:pt x="4833112" y="1118209"/>
                  </a:lnTo>
                  <a:lnTo>
                    <a:pt x="4837087" y="1127937"/>
                  </a:lnTo>
                  <a:lnTo>
                    <a:pt x="4837239" y="1128433"/>
                  </a:lnTo>
                  <a:lnTo>
                    <a:pt x="4832743" y="1137373"/>
                  </a:lnTo>
                  <a:lnTo>
                    <a:pt x="4832312" y="1137373"/>
                  </a:lnTo>
                  <a:lnTo>
                    <a:pt x="4825568" y="1139799"/>
                  </a:lnTo>
                  <a:lnTo>
                    <a:pt x="4820475" y="1133449"/>
                  </a:lnTo>
                  <a:lnTo>
                    <a:pt x="4816665" y="1122019"/>
                  </a:lnTo>
                  <a:lnTo>
                    <a:pt x="4813376" y="1110589"/>
                  </a:lnTo>
                  <a:lnTo>
                    <a:pt x="4812195" y="1105509"/>
                  </a:lnTo>
                  <a:lnTo>
                    <a:pt x="4810303" y="1100429"/>
                  </a:lnTo>
                  <a:lnTo>
                    <a:pt x="4806505" y="1096619"/>
                  </a:lnTo>
                  <a:lnTo>
                    <a:pt x="4804740" y="1104239"/>
                  </a:lnTo>
                  <a:lnTo>
                    <a:pt x="4805680" y="1111859"/>
                  </a:lnTo>
                  <a:lnTo>
                    <a:pt x="4808448" y="1127937"/>
                  </a:lnTo>
                  <a:lnTo>
                    <a:pt x="4808537" y="1128433"/>
                  </a:lnTo>
                  <a:lnTo>
                    <a:pt x="4810341" y="1135989"/>
                  </a:lnTo>
                  <a:lnTo>
                    <a:pt x="4810417" y="1137373"/>
                  </a:lnTo>
                  <a:lnTo>
                    <a:pt x="4810544" y="1143609"/>
                  </a:lnTo>
                  <a:lnTo>
                    <a:pt x="4797272" y="1142339"/>
                  </a:lnTo>
                  <a:lnTo>
                    <a:pt x="4797145" y="1141666"/>
                  </a:lnTo>
                  <a:lnTo>
                    <a:pt x="4797044" y="1141107"/>
                  </a:lnTo>
                  <a:lnTo>
                    <a:pt x="4796942" y="1139799"/>
                  </a:lnTo>
                  <a:lnTo>
                    <a:pt x="4796904" y="1139520"/>
                  </a:lnTo>
                  <a:lnTo>
                    <a:pt x="4796790" y="1138758"/>
                  </a:lnTo>
                  <a:lnTo>
                    <a:pt x="4796675" y="1137513"/>
                  </a:lnTo>
                  <a:lnTo>
                    <a:pt x="4796599" y="1135989"/>
                  </a:lnTo>
                  <a:lnTo>
                    <a:pt x="4796320" y="1133449"/>
                  </a:lnTo>
                  <a:lnTo>
                    <a:pt x="4796206" y="1132179"/>
                  </a:lnTo>
                  <a:lnTo>
                    <a:pt x="4796091" y="1129423"/>
                  </a:lnTo>
                  <a:lnTo>
                    <a:pt x="4796002" y="1127937"/>
                  </a:lnTo>
                  <a:lnTo>
                    <a:pt x="4795901" y="1125677"/>
                  </a:lnTo>
                  <a:lnTo>
                    <a:pt x="4795837" y="1124559"/>
                  </a:lnTo>
                  <a:lnTo>
                    <a:pt x="4795723" y="1123289"/>
                  </a:lnTo>
                  <a:lnTo>
                    <a:pt x="4795596" y="1120457"/>
                  </a:lnTo>
                  <a:lnTo>
                    <a:pt x="4784217" y="1100429"/>
                  </a:lnTo>
                  <a:lnTo>
                    <a:pt x="4785525" y="1106779"/>
                  </a:lnTo>
                  <a:lnTo>
                    <a:pt x="4786554" y="1113129"/>
                  </a:lnTo>
                  <a:lnTo>
                    <a:pt x="4786477" y="1125677"/>
                  </a:lnTo>
                  <a:lnTo>
                    <a:pt x="4786363" y="1127937"/>
                  </a:lnTo>
                  <a:lnTo>
                    <a:pt x="4786287" y="1128433"/>
                  </a:lnTo>
                  <a:lnTo>
                    <a:pt x="4786223" y="1128852"/>
                  </a:lnTo>
                  <a:lnTo>
                    <a:pt x="4786147" y="1129423"/>
                  </a:lnTo>
                  <a:lnTo>
                    <a:pt x="4786058" y="1129842"/>
                  </a:lnTo>
                  <a:lnTo>
                    <a:pt x="4785284" y="1132179"/>
                  </a:lnTo>
                  <a:lnTo>
                    <a:pt x="4784102" y="1133449"/>
                  </a:lnTo>
                  <a:lnTo>
                    <a:pt x="4778895" y="1133449"/>
                  </a:lnTo>
                  <a:lnTo>
                    <a:pt x="4773422" y="1120775"/>
                  </a:lnTo>
                  <a:lnTo>
                    <a:pt x="4770869" y="1109319"/>
                  </a:lnTo>
                  <a:lnTo>
                    <a:pt x="4770310" y="1106779"/>
                  </a:lnTo>
                  <a:lnTo>
                    <a:pt x="4766869" y="1092809"/>
                  </a:lnTo>
                  <a:lnTo>
                    <a:pt x="4760392" y="1078839"/>
                  </a:lnTo>
                  <a:lnTo>
                    <a:pt x="4760392" y="1108049"/>
                  </a:lnTo>
                  <a:lnTo>
                    <a:pt x="4758969" y="1105509"/>
                  </a:lnTo>
                  <a:lnTo>
                    <a:pt x="4755172" y="1104239"/>
                  </a:lnTo>
                  <a:lnTo>
                    <a:pt x="4758969" y="1115669"/>
                  </a:lnTo>
                  <a:lnTo>
                    <a:pt x="4759071" y="1119492"/>
                  </a:lnTo>
                  <a:lnTo>
                    <a:pt x="4759198" y="1124559"/>
                  </a:lnTo>
                  <a:lnTo>
                    <a:pt x="4756201" y="1131163"/>
                  </a:lnTo>
                  <a:lnTo>
                    <a:pt x="4755159" y="1131163"/>
                  </a:lnTo>
                  <a:lnTo>
                    <a:pt x="4749241" y="1133449"/>
                  </a:lnTo>
                  <a:lnTo>
                    <a:pt x="4745685" y="1134719"/>
                  </a:lnTo>
                  <a:lnTo>
                    <a:pt x="4743450" y="1134719"/>
                  </a:lnTo>
                  <a:lnTo>
                    <a:pt x="4741062" y="1135938"/>
                  </a:lnTo>
                  <a:lnTo>
                    <a:pt x="4739868" y="1133449"/>
                  </a:lnTo>
                  <a:lnTo>
                    <a:pt x="4738179" y="1129842"/>
                  </a:lnTo>
                  <a:lnTo>
                    <a:pt x="4738090" y="1129652"/>
                  </a:lnTo>
                  <a:lnTo>
                    <a:pt x="4737176" y="1131163"/>
                  </a:lnTo>
                  <a:lnTo>
                    <a:pt x="4736109" y="1131163"/>
                  </a:lnTo>
                  <a:lnTo>
                    <a:pt x="4734839" y="1133449"/>
                  </a:lnTo>
                  <a:lnTo>
                    <a:pt x="4732871" y="1133449"/>
                  </a:lnTo>
                  <a:lnTo>
                    <a:pt x="4731817" y="1129842"/>
                  </a:lnTo>
                  <a:lnTo>
                    <a:pt x="4731690" y="1129423"/>
                  </a:lnTo>
                  <a:lnTo>
                    <a:pt x="4731601" y="1129106"/>
                  </a:lnTo>
                  <a:lnTo>
                    <a:pt x="4731474" y="1127937"/>
                  </a:lnTo>
                  <a:lnTo>
                    <a:pt x="4732401" y="1123289"/>
                  </a:lnTo>
                  <a:lnTo>
                    <a:pt x="4732490" y="1122019"/>
                  </a:lnTo>
                  <a:lnTo>
                    <a:pt x="4733544" y="1114399"/>
                  </a:lnTo>
                  <a:lnTo>
                    <a:pt x="4731918" y="1108049"/>
                  </a:lnTo>
                  <a:lnTo>
                    <a:pt x="4729645" y="1118209"/>
                  </a:lnTo>
                  <a:lnTo>
                    <a:pt x="4729759" y="1120457"/>
                  </a:lnTo>
                  <a:lnTo>
                    <a:pt x="4729873" y="1122019"/>
                  </a:lnTo>
                  <a:lnTo>
                    <a:pt x="4729975" y="1123289"/>
                  </a:lnTo>
                  <a:lnTo>
                    <a:pt x="4730000" y="1139799"/>
                  </a:lnTo>
                  <a:lnTo>
                    <a:pt x="4724044" y="1147584"/>
                  </a:lnTo>
                  <a:lnTo>
                    <a:pt x="4721364" y="1142339"/>
                  </a:lnTo>
                  <a:lnTo>
                    <a:pt x="4717567" y="1138529"/>
                  </a:lnTo>
                  <a:lnTo>
                    <a:pt x="4717554" y="1139520"/>
                  </a:lnTo>
                  <a:lnTo>
                    <a:pt x="4717440" y="1142339"/>
                  </a:lnTo>
                  <a:lnTo>
                    <a:pt x="4717313" y="1146149"/>
                  </a:lnTo>
                  <a:lnTo>
                    <a:pt x="4717212" y="1148842"/>
                  </a:lnTo>
                  <a:lnTo>
                    <a:pt x="4715065" y="1148842"/>
                  </a:lnTo>
                  <a:lnTo>
                    <a:pt x="4713160" y="1147584"/>
                  </a:lnTo>
                  <a:lnTo>
                    <a:pt x="4710747" y="1147584"/>
                  </a:lnTo>
                  <a:lnTo>
                    <a:pt x="4707788" y="1134719"/>
                  </a:lnTo>
                  <a:lnTo>
                    <a:pt x="4707890" y="1133449"/>
                  </a:lnTo>
                  <a:lnTo>
                    <a:pt x="4708004" y="1132179"/>
                  </a:lnTo>
                  <a:lnTo>
                    <a:pt x="4708080" y="1131163"/>
                  </a:lnTo>
                  <a:lnTo>
                    <a:pt x="4708195" y="1129842"/>
                  </a:lnTo>
                  <a:lnTo>
                    <a:pt x="4708322" y="1128433"/>
                  </a:lnTo>
                  <a:lnTo>
                    <a:pt x="4708372" y="1127937"/>
                  </a:lnTo>
                  <a:lnTo>
                    <a:pt x="4708449" y="1127099"/>
                  </a:lnTo>
                  <a:lnTo>
                    <a:pt x="4708550" y="1125677"/>
                  </a:lnTo>
                  <a:lnTo>
                    <a:pt x="4708639" y="1124559"/>
                  </a:lnTo>
                  <a:lnTo>
                    <a:pt x="4708753" y="1123289"/>
                  </a:lnTo>
                  <a:lnTo>
                    <a:pt x="4708855" y="1122019"/>
                  </a:lnTo>
                  <a:lnTo>
                    <a:pt x="4710735" y="1109319"/>
                  </a:lnTo>
                  <a:lnTo>
                    <a:pt x="4710620" y="1106779"/>
                  </a:lnTo>
                  <a:lnTo>
                    <a:pt x="4710506" y="1104239"/>
                  </a:lnTo>
                  <a:lnTo>
                    <a:pt x="4710392" y="1101699"/>
                  </a:lnTo>
                  <a:lnTo>
                    <a:pt x="4710277" y="1099159"/>
                  </a:lnTo>
                  <a:lnTo>
                    <a:pt x="4710227" y="1097889"/>
                  </a:lnTo>
                  <a:lnTo>
                    <a:pt x="4706290" y="1106779"/>
                  </a:lnTo>
                  <a:lnTo>
                    <a:pt x="4703978" y="1115669"/>
                  </a:lnTo>
                  <a:lnTo>
                    <a:pt x="4700778" y="1125677"/>
                  </a:lnTo>
                  <a:lnTo>
                    <a:pt x="4700727" y="1125842"/>
                  </a:lnTo>
                  <a:lnTo>
                    <a:pt x="4693996" y="1134719"/>
                  </a:lnTo>
                  <a:lnTo>
                    <a:pt x="4693742" y="1134719"/>
                  </a:lnTo>
                  <a:lnTo>
                    <a:pt x="4693640" y="1133449"/>
                  </a:lnTo>
                  <a:lnTo>
                    <a:pt x="4693386" y="1133449"/>
                  </a:lnTo>
                  <a:lnTo>
                    <a:pt x="4687100" y="1125982"/>
                  </a:lnTo>
                  <a:lnTo>
                    <a:pt x="4686986" y="1125842"/>
                  </a:lnTo>
                  <a:lnTo>
                    <a:pt x="4683430" y="1123289"/>
                  </a:lnTo>
                  <a:lnTo>
                    <a:pt x="4683760" y="1125677"/>
                  </a:lnTo>
                  <a:lnTo>
                    <a:pt x="4683849" y="1126299"/>
                  </a:lnTo>
                  <a:lnTo>
                    <a:pt x="4683963" y="1127099"/>
                  </a:lnTo>
                  <a:lnTo>
                    <a:pt x="4684090" y="1127937"/>
                  </a:lnTo>
                  <a:lnTo>
                    <a:pt x="4684153" y="1128433"/>
                  </a:lnTo>
                  <a:lnTo>
                    <a:pt x="4684255" y="1129106"/>
                  </a:lnTo>
                  <a:lnTo>
                    <a:pt x="4684357" y="1129842"/>
                  </a:lnTo>
                  <a:lnTo>
                    <a:pt x="4684687" y="1131163"/>
                  </a:lnTo>
                  <a:lnTo>
                    <a:pt x="4689068" y="1138529"/>
                  </a:lnTo>
                  <a:lnTo>
                    <a:pt x="4690808" y="1146149"/>
                  </a:lnTo>
                  <a:lnTo>
                    <a:pt x="4683341" y="1152575"/>
                  </a:lnTo>
                  <a:lnTo>
                    <a:pt x="4681182" y="1152575"/>
                  </a:lnTo>
                  <a:lnTo>
                    <a:pt x="4679112" y="1151432"/>
                  </a:lnTo>
                  <a:lnTo>
                    <a:pt x="4677054" y="1150378"/>
                  </a:lnTo>
                  <a:lnTo>
                    <a:pt x="4676356" y="1150035"/>
                  </a:lnTo>
                  <a:lnTo>
                    <a:pt x="4675556" y="1150035"/>
                  </a:lnTo>
                  <a:lnTo>
                    <a:pt x="4675911" y="1148842"/>
                  </a:lnTo>
                  <a:lnTo>
                    <a:pt x="4676673" y="1146149"/>
                  </a:lnTo>
                  <a:lnTo>
                    <a:pt x="4669193" y="1142339"/>
                  </a:lnTo>
                  <a:lnTo>
                    <a:pt x="4668520" y="1147533"/>
                  </a:lnTo>
                  <a:lnTo>
                    <a:pt x="4668367" y="1148715"/>
                  </a:lnTo>
                  <a:lnTo>
                    <a:pt x="4667974" y="1147584"/>
                  </a:lnTo>
                  <a:lnTo>
                    <a:pt x="4668507" y="1147584"/>
                  </a:lnTo>
                  <a:lnTo>
                    <a:pt x="4658411" y="1144917"/>
                  </a:lnTo>
                  <a:lnTo>
                    <a:pt x="4653102" y="1144917"/>
                  </a:lnTo>
                  <a:lnTo>
                    <a:pt x="4652607" y="1142339"/>
                  </a:lnTo>
                  <a:lnTo>
                    <a:pt x="4651654" y="1139799"/>
                  </a:lnTo>
                  <a:lnTo>
                    <a:pt x="4649648" y="1137513"/>
                  </a:lnTo>
                  <a:lnTo>
                    <a:pt x="4649521" y="1137373"/>
                  </a:lnTo>
                  <a:lnTo>
                    <a:pt x="4648670" y="1137373"/>
                  </a:lnTo>
                  <a:lnTo>
                    <a:pt x="4648593" y="1135989"/>
                  </a:lnTo>
                  <a:lnTo>
                    <a:pt x="4647857" y="1135989"/>
                  </a:lnTo>
                  <a:lnTo>
                    <a:pt x="4647933" y="1134719"/>
                  </a:lnTo>
                  <a:lnTo>
                    <a:pt x="4648047" y="1132928"/>
                  </a:lnTo>
                  <a:lnTo>
                    <a:pt x="4648149" y="1131163"/>
                  </a:lnTo>
                  <a:lnTo>
                    <a:pt x="4648276" y="1128852"/>
                  </a:lnTo>
                  <a:lnTo>
                    <a:pt x="4648339" y="1127937"/>
                  </a:lnTo>
                  <a:lnTo>
                    <a:pt x="4648403" y="1127099"/>
                  </a:lnTo>
                  <a:lnTo>
                    <a:pt x="4650194" y="1118209"/>
                  </a:lnTo>
                  <a:lnTo>
                    <a:pt x="4651337" y="1110589"/>
                  </a:lnTo>
                  <a:lnTo>
                    <a:pt x="4651514" y="1109319"/>
                  </a:lnTo>
                  <a:lnTo>
                    <a:pt x="4650486" y="1101699"/>
                  </a:lnTo>
                  <a:lnTo>
                    <a:pt x="4650486" y="1105509"/>
                  </a:lnTo>
                  <a:lnTo>
                    <a:pt x="4650232" y="1106779"/>
                  </a:lnTo>
                  <a:lnTo>
                    <a:pt x="4649165" y="1108125"/>
                  </a:lnTo>
                  <a:lnTo>
                    <a:pt x="4649165" y="1120775"/>
                  </a:lnTo>
                  <a:lnTo>
                    <a:pt x="4647362" y="1132179"/>
                  </a:lnTo>
                  <a:lnTo>
                    <a:pt x="4645698" y="1139799"/>
                  </a:lnTo>
                  <a:lnTo>
                    <a:pt x="4645279" y="1141107"/>
                  </a:lnTo>
                  <a:lnTo>
                    <a:pt x="4643615" y="1147584"/>
                  </a:lnTo>
                  <a:lnTo>
                    <a:pt x="4644123" y="1146149"/>
                  </a:lnTo>
                  <a:lnTo>
                    <a:pt x="4643209" y="1149261"/>
                  </a:lnTo>
                  <a:lnTo>
                    <a:pt x="4643285" y="1148842"/>
                  </a:lnTo>
                  <a:lnTo>
                    <a:pt x="4645279" y="1141107"/>
                  </a:lnTo>
                  <a:lnTo>
                    <a:pt x="4646993" y="1133449"/>
                  </a:lnTo>
                  <a:lnTo>
                    <a:pt x="4647108" y="1132928"/>
                  </a:lnTo>
                  <a:lnTo>
                    <a:pt x="4647425" y="1131163"/>
                  </a:lnTo>
                  <a:lnTo>
                    <a:pt x="4645152" y="1131163"/>
                  </a:lnTo>
                  <a:lnTo>
                    <a:pt x="4645241" y="1129842"/>
                  </a:lnTo>
                  <a:lnTo>
                    <a:pt x="4647641" y="1129842"/>
                  </a:lnTo>
                  <a:lnTo>
                    <a:pt x="4649165" y="1120775"/>
                  </a:lnTo>
                  <a:lnTo>
                    <a:pt x="4649165" y="1108125"/>
                  </a:lnTo>
                  <a:lnTo>
                    <a:pt x="4645228" y="1113078"/>
                  </a:lnTo>
                  <a:lnTo>
                    <a:pt x="4645228" y="1129842"/>
                  </a:lnTo>
                  <a:lnTo>
                    <a:pt x="4645126" y="1131163"/>
                  </a:lnTo>
                  <a:lnTo>
                    <a:pt x="4644110" y="1137373"/>
                  </a:lnTo>
                  <a:lnTo>
                    <a:pt x="4643742" y="1139520"/>
                  </a:lnTo>
                  <a:lnTo>
                    <a:pt x="4643831" y="1138529"/>
                  </a:lnTo>
                  <a:lnTo>
                    <a:pt x="4644288" y="1135989"/>
                  </a:lnTo>
                  <a:lnTo>
                    <a:pt x="4645228" y="1129842"/>
                  </a:lnTo>
                  <a:lnTo>
                    <a:pt x="4645228" y="1113078"/>
                  </a:lnTo>
                  <a:lnTo>
                    <a:pt x="4643107" y="1115745"/>
                  </a:lnTo>
                  <a:lnTo>
                    <a:pt x="4643107" y="1148842"/>
                  </a:lnTo>
                  <a:lnTo>
                    <a:pt x="4643005" y="1149921"/>
                  </a:lnTo>
                  <a:lnTo>
                    <a:pt x="4643107" y="1148842"/>
                  </a:lnTo>
                  <a:lnTo>
                    <a:pt x="4643107" y="1115745"/>
                  </a:lnTo>
                  <a:lnTo>
                    <a:pt x="4642155" y="1116939"/>
                  </a:lnTo>
                  <a:lnTo>
                    <a:pt x="4637189" y="1129423"/>
                  </a:lnTo>
                  <a:lnTo>
                    <a:pt x="4633379" y="1138529"/>
                  </a:lnTo>
                  <a:lnTo>
                    <a:pt x="4626064" y="1148842"/>
                  </a:lnTo>
                  <a:lnTo>
                    <a:pt x="4622050" y="1148842"/>
                  </a:lnTo>
                  <a:lnTo>
                    <a:pt x="4619218" y="1150035"/>
                  </a:lnTo>
                  <a:lnTo>
                    <a:pt x="4615891" y="1150035"/>
                  </a:lnTo>
                  <a:lnTo>
                    <a:pt x="4615370" y="1146149"/>
                  </a:lnTo>
                  <a:lnTo>
                    <a:pt x="4615256" y="1144917"/>
                  </a:lnTo>
                  <a:lnTo>
                    <a:pt x="4614926" y="1142339"/>
                  </a:lnTo>
                  <a:lnTo>
                    <a:pt x="4614545" y="1139799"/>
                  </a:lnTo>
                  <a:lnTo>
                    <a:pt x="4614456" y="1138529"/>
                  </a:lnTo>
                  <a:lnTo>
                    <a:pt x="4616882" y="1129842"/>
                  </a:lnTo>
                  <a:lnTo>
                    <a:pt x="4616996" y="1129423"/>
                  </a:lnTo>
                  <a:lnTo>
                    <a:pt x="4617085" y="1129106"/>
                  </a:lnTo>
                  <a:lnTo>
                    <a:pt x="4617148" y="1128852"/>
                  </a:lnTo>
                  <a:lnTo>
                    <a:pt x="4617275" y="1128433"/>
                  </a:lnTo>
                  <a:lnTo>
                    <a:pt x="4620488" y="1119771"/>
                  </a:lnTo>
                  <a:lnTo>
                    <a:pt x="4620615" y="1118209"/>
                  </a:lnTo>
                  <a:lnTo>
                    <a:pt x="4620730" y="1108049"/>
                  </a:lnTo>
                  <a:lnTo>
                    <a:pt x="4617364" y="1119314"/>
                  </a:lnTo>
                  <a:lnTo>
                    <a:pt x="4617313" y="1119492"/>
                  </a:lnTo>
                  <a:lnTo>
                    <a:pt x="4617148" y="1119492"/>
                  </a:lnTo>
                  <a:lnTo>
                    <a:pt x="4612259" y="1128433"/>
                  </a:lnTo>
                  <a:lnTo>
                    <a:pt x="4607915" y="1134516"/>
                  </a:lnTo>
                  <a:lnTo>
                    <a:pt x="4606506" y="1125804"/>
                  </a:lnTo>
                  <a:lnTo>
                    <a:pt x="4598428" y="1066114"/>
                  </a:lnTo>
                  <a:lnTo>
                    <a:pt x="4590720" y="1002626"/>
                  </a:lnTo>
                  <a:lnTo>
                    <a:pt x="4583519" y="937844"/>
                  </a:lnTo>
                  <a:lnTo>
                    <a:pt x="4577016" y="874344"/>
                  </a:lnTo>
                  <a:lnTo>
                    <a:pt x="4571377" y="815924"/>
                  </a:lnTo>
                  <a:lnTo>
                    <a:pt x="4566767" y="763854"/>
                  </a:lnTo>
                  <a:lnTo>
                    <a:pt x="4563338" y="723214"/>
                  </a:lnTo>
                  <a:lnTo>
                    <a:pt x="4560735" y="685114"/>
                  </a:lnTo>
                  <a:lnTo>
                    <a:pt x="4561395" y="680034"/>
                  </a:lnTo>
                  <a:lnTo>
                    <a:pt x="4560252" y="671144"/>
                  </a:lnTo>
                  <a:lnTo>
                    <a:pt x="4556811" y="655904"/>
                  </a:lnTo>
                  <a:lnTo>
                    <a:pt x="4559071" y="649554"/>
                  </a:lnTo>
                  <a:lnTo>
                    <a:pt x="4563999" y="644474"/>
                  </a:lnTo>
                  <a:lnTo>
                    <a:pt x="4579988" y="617804"/>
                  </a:lnTo>
                  <a:lnTo>
                    <a:pt x="4586694" y="586054"/>
                  </a:lnTo>
                  <a:lnTo>
                    <a:pt x="4589716" y="553034"/>
                  </a:lnTo>
                  <a:lnTo>
                    <a:pt x="4594631" y="521284"/>
                  </a:lnTo>
                  <a:lnTo>
                    <a:pt x="4597285" y="512394"/>
                  </a:lnTo>
                  <a:lnTo>
                    <a:pt x="4600118" y="504774"/>
                  </a:lnTo>
                  <a:lnTo>
                    <a:pt x="4600587" y="503504"/>
                  </a:lnTo>
                  <a:lnTo>
                    <a:pt x="4629696" y="466674"/>
                  </a:lnTo>
                  <a:lnTo>
                    <a:pt x="4636681" y="460324"/>
                  </a:lnTo>
                  <a:lnTo>
                    <a:pt x="4643742" y="450164"/>
                  </a:lnTo>
                  <a:lnTo>
                    <a:pt x="4648085" y="438734"/>
                  </a:lnTo>
                  <a:lnTo>
                    <a:pt x="4649190" y="432384"/>
                  </a:lnTo>
                  <a:lnTo>
                    <a:pt x="4649406" y="431114"/>
                  </a:lnTo>
                  <a:lnTo>
                    <a:pt x="4650067" y="427304"/>
                  </a:lnTo>
                  <a:lnTo>
                    <a:pt x="4650016" y="415874"/>
                  </a:lnTo>
                  <a:lnTo>
                    <a:pt x="4647831" y="400634"/>
                  </a:lnTo>
                  <a:lnTo>
                    <a:pt x="4644123" y="385394"/>
                  </a:lnTo>
                  <a:lnTo>
                    <a:pt x="4639449" y="371424"/>
                  </a:lnTo>
                  <a:lnTo>
                    <a:pt x="4634408" y="356184"/>
                  </a:lnTo>
                  <a:lnTo>
                    <a:pt x="4613897" y="311734"/>
                  </a:lnTo>
                  <a:lnTo>
                    <a:pt x="4600092" y="292684"/>
                  </a:lnTo>
                  <a:lnTo>
                    <a:pt x="4594999" y="286334"/>
                  </a:lnTo>
                  <a:lnTo>
                    <a:pt x="4589246" y="281254"/>
                  </a:lnTo>
                  <a:lnTo>
                    <a:pt x="4582922" y="278714"/>
                  </a:lnTo>
                  <a:lnTo>
                    <a:pt x="4579315" y="277444"/>
                  </a:lnTo>
                  <a:lnTo>
                    <a:pt x="4575505" y="277444"/>
                  </a:lnTo>
                  <a:lnTo>
                    <a:pt x="4559693" y="307924"/>
                  </a:lnTo>
                  <a:lnTo>
                    <a:pt x="4559579" y="310464"/>
                  </a:lnTo>
                  <a:lnTo>
                    <a:pt x="4565167" y="332054"/>
                  </a:lnTo>
                  <a:lnTo>
                    <a:pt x="4577270" y="356184"/>
                  </a:lnTo>
                  <a:lnTo>
                    <a:pt x="4587646" y="377774"/>
                  </a:lnTo>
                  <a:lnTo>
                    <a:pt x="4574883" y="419684"/>
                  </a:lnTo>
                  <a:lnTo>
                    <a:pt x="4561027" y="430911"/>
                  </a:lnTo>
                  <a:lnTo>
                    <a:pt x="4561027" y="432384"/>
                  </a:lnTo>
                  <a:lnTo>
                    <a:pt x="4560760" y="431114"/>
                  </a:lnTo>
                  <a:lnTo>
                    <a:pt x="4561027" y="432384"/>
                  </a:lnTo>
                  <a:lnTo>
                    <a:pt x="4561027" y="430911"/>
                  </a:lnTo>
                  <a:lnTo>
                    <a:pt x="4560608" y="431114"/>
                  </a:lnTo>
                  <a:lnTo>
                    <a:pt x="4557446" y="432384"/>
                  </a:lnTo>
                  <a:lnTo>
                    <a:pt x="4553966" y="431114"/>
                  </a:lnTo>
                  <a:lnTo>
                    <a:pt x="4548289" y="428574"/>
                  </a:lnTo>
                  <a:lnTo>
                    <a:pt x="4546485" y="427304"/>
                  </a:lnTo>
                  <a:lnTo>
                    <a:pt x="4544593" y="426034"/>
                  </a:lnTo>
                  <a:lnTo>
                    <a:pt x="4540021" y="414604"/>
                  </a:lnTo>
                  <a:lnTo>
                    <a:pt x="4539894" y="410794"/>
                  </a:lnTo>
                  <a:lnTo>
                    <a:pt x="4539818" y="408254"/>
                  </a:lnTo>
                  <a:lnTo>
                    <a:pt x="4539691" y="404444"/>
                  </a:lnTo>
                  <a:lnTo>
                    <a:pt x="4539564" y="400634"/>
                  </a:lnTo>
                  <a:lnTo>
                    <a:pt x="4539526" y="395554"/>
                  </a:lnTo>
                  <a:lnTo>
                    <a:pt x="4540847" y="377774"/>
                  </a:lnTo>
                  <a:lnTo>
                    <a:pt x="4542167" y="365074"/>
                  </a:lnTo>
                  <a:lnTo>
                    <a:pt x="4542282" y="354914"/>
                  </a:lnTo>
                  <a:lnTo>
                    <a:pt x="4542409" y="344754"/>
                  </a:lnTo>
                  <a:lnTo>
                    <a:pt x="4534624" y="325704"/>
                  </a:lnTo>
                  <a:lnTo>
                    <a:pt x="4522660" y="307924"/>
                  </a:lnTo>
                  <a:lnTo>
                    <a:pt x="4510354" y="291414"/>
                  </a:lnTo>
                  <a:lnTo>
                    <a:pt x="4504677" y="279984"/>
                  </a:lnTo>
                  <a:lnTo>
                    <a:pt x="4483811" y="240614"/>
                  </a:lnTo>
                  <a:lnTo>
                    <a:pt x="4476089" y="235534"/>
                  </a:lnTo>
                  <a:lnTo>
                    <a:pt x="4463389" y="238074"/>
                  </a:lnTo>
                  <a:lnTo>
                    <a:pt x="4447413" y="260934"/>
                  </a:lnTo>
                  <a:lnTo>
                    <a:pt x="4447286" y="264744"/>
                  </a:lnTo>
                  <a:lnTo>
                    <a:pt x="4447171" y="268554"/>
                  </a:lnTo>
                  <a:lnTo>
                    <a:pt x="4447044" y="272364"/>
                  </a:lnTo>
                  <a:lnTo>
                    <a:pt x="4449064" y="285064"/>
                  </a:lnTo>
                  <a:lnTo>
                    <a:pt x="4452353" y="296494"/>
                  </a:lnTo>
                  <a:lnTo>
                    <a:pt x="4459173" y="309194"/>
                  </a:lnTo>
                  <a:lnTo>
                    <a:pt x="4468063" y="321894"/>
                  </a:lnTo>
                  <a:lnTo>
                    <a:pt x="4477524" y="334594"/>
                  </a:lnTo>
                  <a:lnTo>
                    <a:pt x="4486097" y="348564"/>
                  </a:lnTo>
                  <a:lnTo>
                    <a:pt x="4468012" y="399364"/>
                  </a:lnTo>
                  <a:lnTo>
                    <a:pt x="4467022" y="400634"/>
                  </a:lnTo>
                  <a:lnTo>
                    <a:pt x="4466018" y="403174"/>
                  </a:lnTo>
                  <a:lnTo>
                    <a:pt x="4461624" y="408254"/>
                  </a:lnTo>
                  <a:lnTo>
                    <a:pt x="4459071" y="408254"/>
                  </a:lnTo>
                  <a:lnTo>
                    <a:pt x="4456125" y="406984"/>
                  </a:lnTo>
                  <a:lnTo>
                    <a:pt x="4455515" y="406984"/>
                  </a:lnTo>
                  <a:lnTo>
                    <a:pt x="4454499" y="406984"/>
                  </a:lnTo>
                  <a:lnTo>
                    <a:pt x="4451807" y="404444"/>
                  </a:lnTo>
                  <a:lnTo>
                    <a:pt x="4449343" y="403174"/>
                  </a:lnTo>
                  <a:lnTo>
                    <a:pt x="4446194" y="399364"/>
                  </a:lnTo>
                  <a:lnTo>
                    <a:pt x="4445863" y="389204"/>
                  </a:lnTo>
                  <a:lnTo>
                    <a:pt x="4445749" y="385394"/>
                  </a:lnTo>
                  <a:lnTo>
                    <a:pt x="4445622" y="381584"/>
                  </a:lnTo>
                  <a:lnTo>
                    <a:pt x="4447044" y="361264"/>
                  </a:lnTo>
                  <a:lnTo>
                    <a:pt x="4448289" y="340944"/>
                  </a:lnTo>
                  <a:lnTo>
                    <a:pt x="4448365" y="339674"/>
                  </a:lnTo>
                  <a:lnTo>
                    <a:pt x="4448124" y="334594"/>
                  </a:lnTo>
                  <a:lnTo>
                    <a:pt x="4447997" y="332054"/>
                  </a:lnTo>
                  <a:lnTo>
                    <a:pt x="4447933" y="330784"/>
                  </a:lnTo>
                  <a:lnTo>
                    <a:pt x="4447870" y="329514"/>
                  </a:lnTo>
                  <a:lnTo>
                    <a:pt x="4447692" y="325704"/>
                  </a:lnTo>
                  <a:lnTo>
                    <a:pt x="4447565" y="323164"/>
                  </a:lnTo>
                  <a:lnTo>
                    <a:pt x="4447502" y="321894"/>
                  </a:lnTo>
                  <a:lnTo>
                    <a:pt x="4444339" y="311734"/>
                  </a:lnTo>
                  <a:lnTo>
                    <a:pt x="4443946" y="310464"/>
                  </a:lnTo>
                  <a:lnTo>
                    <a:pt x="4438929" y="301574"/>
                  </a:lnTo>
                  <a:lnTo>
                    <a:pt x="4435970" y="297764"/>
                  </a:lnTo>
                  <a:lnTo>
                    <a:pt x="4433011" y="293954"/>
                  </a:lnTo>
                  <a:lnTo>
                    <a:pt x="4426686" y="282524"/>
                  </a:lnTo>
                  <a:lnTo>
                    <a:pt x="4418914" y="264744"/>
                  </a:lnTo>
                  <a:lnTo>
                    <a:pt x="4408360" y="245694"/>
                  </a:lnTo>
                  <a:lnTo>
                    <a:pt x="4394022" y="232994"/>
                  </a:lnTo>
                  <a:lnTo>
                    <a:pt x="4374858" y="235534"/>
                  </a:lnTo>
                  <a:lnTo>
                    <a:pt x="4372661" y="236804"/>
                  </a:lnTo>
                  <a:lnTo>
                    <a:pt x="4370819" y="238074"/>
                  </a:lnTo>
                  <a:lnTo>
                    <a:pt x="4368127" y="239344"/>
                  </a:lnTo>
                  <a:lnTo>
                    <a:pt x="4358652" y="266014"/>
                  </a:lnTo>
                  <a:lnTo>
                    <a:pt x="4358576" y="267284"/>
                  </a:lnTo>
                  <a:lnTo>
                    <a:pt x="4361243" y="282524"/>
                  </a:lnTo>
                  <a:lnTo>
                    <a:pt x="4364977" y="297764"/>
                  </a:lnTo>
                  <a:lnTo>
                    <a:pt x="4370184" y="310464"/>
                  </a:lnTo>
                  <a:lnTo>
                    <a:pt x="4376940" y="323164"/>
                  </a:lnTo>
                  <a:lnTo>
                    <a:pt x="4382617" y="334594"/>
                  </a:lnTo>
                  <a:lnTo>
                    <a:pt x="4384586" y="348564"/>
                  </a:lnTo>
                  <a:lnTo>
                    <a:pt x="4384687" y="351104"/>
                  </a:lnTo>
                  <a:lnTo>
                    <a:pt x="4384751" y="352374"/>
                  </a:lnTo>
                  <a:lnTo>
                    <a:pt x="4384853" y="354914"/>
                  </a:lnTo>
                  <a:lnTo>
                    <a:pt x="4385361" y="365074"/>
                  </a:lnTo>
                  <a:lnTo>
                    <a:pt x="4385437" y="386664"/>
                  </a:lnTo>
                  <a:lnTo>
                    <a:pt x="4383925" y="403174"/>
                  </a:lnTo>
                  <a:lnTo>
                    <a:pt x="4383811" y="404444"/>
                  </a:lnTo>
                  <a:lnTo>
                    <a:pt x="4383697" y="405714"/>
                  </a:lnTo>
                  <a:lnTo>
                    <a:pt x="4383583" y="406984"/>
                  </a:lnTo>
                  <a:lnTo>
                    <a:pt x="4383468" y="408254"/>
                  </a:lnTo>
                  <a:lnTo>
                    <a:pt x="4383367" y="409524"/>
                  </a:lnTo>
                  <a:lnTo>
                    <a:pt x="4382795" y="409524"/>
                  </a:lnTo>
                  <a:lnTo>
                    <a:pt x="4381868" y="410794"/>
                  </a:lnTo>
                  <a:lnTo>
                    <a:pt x="4378122" y="414604"/>
                  </a:lnTo>
                  <a:lnTo>
                    <a:pt x="4372788" y="418414"/>
                  </a:lnTo>
                  <a:lnTo>
                    <a:pt x="4366412" y="422224"/>
                  </a:lnTo>
                  <a:lnTo>
                    <a:pt x="4359580" y="426034"/>
                  </a:lnTo>
                  <a:lnTo>
                    <a:pt x="4350639" y="428574"/>
                  </a:lnTo>
                  <a:lnTo>
                    <a:pt x="4346968" y="427304"/>
                  </a:lnTo>
                  <a:lnTo>
                    <a:pt x="4323524" y="395554"/>
                  </a:lnTo>
                  <a:lnTo>
                    <a:pt x="4316476" y="377774"/>
                  </a:lnTo>
                  <a:lnTo>
                    <a:pt x="4312323" y="368884"/>
                  </a:lnTo>
                  <a:lnTo>
                    <a:pt x="4308983" y="358724"/>
                  </a:lnTo>
                  <a:lnTo>
                    <a:pt x="4308589" y="352374"/>
                  </a:lnTo>
                  <a:lnTo>
                    <a:pt x="4315472" y="334594"/>
                  </a:lnTo>
                  <a:lnTo>
                    <a:pt x="4319663" y="320624"/>
                  </a:lnTo>
                  <a:lnTo>
                    <a:pt x="4313301" y="274904"/>
                  </a:lnTo>
                  <a:lnTo>
                    <a:pt x="4298975" y="262204"/>
                  </a:lnTo>
                  <a:lnTo>
                    <a:pt x="4296435" y="260934"/>
                  </a:lnTo>
                  <a:lnTo>
                    <a:pt x="4293806" y="260934"/>
                  </a:lnTo>
                  <a:lnTo>
                    <a:pt x="4289615" y="262204"/>
                  </a:lnTo>
                  <a:lnTo>
                    <a:pt x="4288053" y="262204"/>
                  </a:lnTo>
                  <a:lnTo>
                    <a:pt x="4279189" y="266014"/>
                  </a:lnTo>
                  <a:lnTo>
                    <a:pt x="4273042" y="272364"/>
                  </a:lnTo>
                  <a:lnTo>
                    <a:pt x="4271619" y="279984"/>
                  </a:lnTo>
                  <a:lnTo>
                    <a:pt x="4264050" y="309194"/>
                  </a:lnTo>
                  <a:lnTo>
                    <a:pt x="4257726" y="332054"/>
                  </a:lnTo>
                  <a:lnTo>
                    <a:pt x="4254284" y="351104"/>
                  </a:lnTo>
                  <a:lnTo>
                    <a:pt x="4254970" y="365074"/>
                  </a:lnTo>
                  <a:lnTo>
                    <a:pt x="4255097" y="367614"/>
                  </a:lnTo>
                  <a:lnTo>
                    <a:pt x="4255160" y="368884"/>
                  </a:lnTo>
                  <a:lnTo>
                    <a:pt x="4255287" y="371424"/>
                  </a:lnTo>
                  <a:lnTo>
                    <a:pt x="4255351" y="372694"/>
                  </a:lnTo>
                  <a:lnTo>
                    <a:pt x="4258818" y="389204"/>
                  </a:lnTo>
                  <a:lnTo>
                    <a:pt x="4263352" y="405714"/>
                  </a:lnTo>
                  <a:lnTo>
                    <a:pt x="4268457" y="422224"/>
                  </a:lnTo>
                  <a:lnTo>
                    <a:pt x="4273664" y="438734"/>
                  </a:lnTo>
                  <a:lnTo>
                    <a:pt x="4278515" y="452704"/>
                  </a:lnTo>
                  <a:lnTo>
                    <a:pt x="4283430" y="469214"/>
                  </a:lnTo>
                  <a:lnTo>
                    <a:pt x="4286059" y="485724"/>
                  </a:lnTo>
                  <a:lnTo>
                    <a:pt x="4284002" y="500964"/>
                  </a:lnTo>
                  <a:lnTo>
                    <a:pt x="4283583" y="502234"/>
                  </a:lnTo>
                  <a:lnTo>
                    <a:pt x="4283100" y="503504"/>
                  </a:lnTo>
                  <a:lnTo>
                    <a:pt x="4282529" y="504774"/>
                  </a:lnTo>
                  <a:lnTo>
                    <a:pt x="4271365" y="504774"/>
                  </a:lnTo>
                  <a:lnTo>
                    <a:pt x="4269841" y="503504"/>
                  </a:lnTo>
                  <a:lnTo>
                    <a:pt x="4260266" y="503504"/>
                  </a:lnTo>
                  <a:lnTo>
                    <a:pt x="4252099" y="502234"/>
                  </a:lnTo>
                  <a:lnTo>
                    <a:pt x="4245114" y="499694"/>
                  </a:lnTo>
                  <a:lnTo>
                    <a:pt x="4240669" y="493344"/>
                  </a:lnTo>
                  <a:lnTo>
                    <a:pt x="4238383" y="488264"/>
                  </a:lnTo>
                  <a:lnTo>
                    <a:pt x="4240085" y="479374"/>
                  </a:lnTo>
                  <a:lnTo>
                    <a:pt x="4240568" y="469214"/>
                  </a:lnTo>
                  <a:lnTo>
                    <a:pt x="4240479" y="464134"/>
                  </a:lnTo>
                  <a:lnTo>
                    <a:pt x="4239857" y="459054"/>
                  </a:lnTo>
                  <a:lnTo>
                    <a:pt x="4238828" y="450164"/>
                  </a:lnTo>
                  <a:lnTo>
                    <a:pt x="4224515" y="414604"/>
                  </a:lnTo>
                  <a:lnTo>
                    <a:pt x="4203255" y="395554"/>
                  </a:lnTo>
                  <a:lnTo>
                    <a:pt x="4188498" y="395554"/>
                  </a:lnTo>
                  <a:lnTo>
                    <a:pt x="4180675" y="399364"/>
                  </a:lnTo>
                  <a:lnTo>
                    <a:pt x="4175048" y="403174"/>
                  </a:lnTo>
                  <a:lnTo>
                    <a:pt x="4171658" y="409524"/>
                  </a:lnTo>
                  <a:lnTo>
                    <a:pt x="4170515" y="415874"/>
                  </a:lnTo>
                  <a:lnTo>
                    <a:pt x="4170857" y="422224"/>
                  </a:lnTo>
                  <a:lnTo>
                    <a:pt x="4170934" y="423494"/>
                  </a:lnTo>
                  <a:lnTo>
                    <a:pt x="4172115" y="431114"/>
                  </a:lnTo>
                  <a:lnTo>
                    <a:pt x="4173969" y="438734"/>
                  </a:lnTo>
                  <a:lnTo>
                    <a:pt x="4176395" y="445084"/>
                  </a:lnTo>
                  <a:lnTo>
                    <a:pt x="4179697" y="453974"/>
                  </a:lnTo>
                  <a:lnTo>
                    <a:pt x="4182376" y="461594"/>
                  </a:lnTo>
                  <a:lnTo>
                    <a:pt x="4183735" y="469214"/>
                  </a:lnTo>
                  <a:lnTo>
                    <a:pt x="4183037" y="478104"/>
                  </a:lnTo>
                  <a:lnTo>
                    <a:pt x="4181614" y="484454"/>
                  </a:lnTo>
                  <a:lnTo>
                    <a:pt x="4177893" y="490804"/>
                  </a:lnTo>
                  <a:lnTo>
                    <a:pt x="4176052" y="497154"/>
                  </a:lnTo>
                  <a:lnTo>
                    <a:pt x="4174680" y="504774"/>
                  </a:lnTo>
                  <a:lnTo>
                    <a:pt x="4174540" y="511124"/>
                  </a:lnTo>
                  <a:lnTo>
                    <a:pt x="4175734" y="517474"/>
                  </a:lnTo>
                  <a:lnTo>
                    <a:pt x="4178325" y="525094"/>
                  </a:lnTo>
                  <a:lnTo>
                    <a:pt x="4192676" y="541604"/>
                  </a:lnTo>
                  <a:lnTo>
                    <a:pt x="4211650" y="553034"/>
                  </a:lnTo>
                  <a:lnTo>
                    <a:pt x="4231056" y="564464"/>
                  </a:lnTo>
                  <a:lnTo>
                    <a:pt x="4246689" y="580974"/>
                  </a:lnTo>
                  <a:lnTo>
                    <a:pt x="4256519" y="600024"/>
                  </a:lnTo>
                  <a:lnTo>
                    <a:pt x="4264037" y="621614"/>
                  </a:lnTo>
                  <a:lnTo>
                    <a:pt x="4273245" y="640664"/>
                  </a:lnTo>
                  <a:lnTo>
                    <a:pt x="4304601" y="668604"/>
                  </a:lnTo>
                  <a:lnTo>
                    <a:pt x="4341812" y="681304"/>
                  </a:lnTo>
                  <a:lnTo>
                    <a:pt x="4361243" y="683844"/>
                  </a:lnTo>
                  <a:lnTo>
                    <a:pt x="4364583" y="683844"/>
                  </a:lnTo>
                  <a:lnTo>
                    <a:pt x="4369270" y="691464"/>
                  </a:lnTo>
                  <a:lnTo>
                    <a:pt x="4372686" y="691464"/>
                  </a:lnTo>
                  <a:lnTo>
                    <a:pt x="4379696" y="742264"/>
                  </a:lnTo>
                  <a:lnTo>
                    <a:pt x="4382694" y="793076"/>
                  </a:lnTo>
                  <a:lnTo>
                    <a:pt x="4382617" y="815924"/>
                  </a:lnTo>
                  <a:lnTo>
                    <a:pt x="4382528" y="843876"/>
                  </a:lnTo>
                  <a:lnTo>
                    <a:pt x="4379988" y="894676"/>
                  </a:lnTo>
                  <a:lnTo>
                    <a:pt x="4375912" y="945476"/>
                  </a:lnTo>
                  <a:lnTo>
                    <a:pt x="4371124" y="996276"/>
                  </a:lnTo>
                  <a:lnTo>
                    <a:pt x="4362259" y="1106754"/>
                  </a:lnTo>
                  <a:lnTo>
                    <a:pt x="4358271" y="1148791"/>
                  </a:lnTo>
                  <a:lnTo>
                    <a:pt x="4354042" y="1160119"/>
                  </a:lnTo>
                  <a:lnTo>
                    <a:pt x="4351071" y="1167739"/>
                  </a:lnTo>
                  <a:lnTo>
                    <a:pt x="4350372" y="1163929"/>
                  </a:lnTo>
                  <a:lnTo>
                    <a:pt x="4349674" y="1160119"/>
                  </a:lnTo>
                  <a:lnTo>
                    <a:pt x="4345394" y="1134719"/>
                  </a:lnTo>
                  <a:lnTo>
                    <a:pt x="4344695" y="1131163"/>
                  </a:lnTo>
                  <a:lnTo>
                    <a:pt x="4344759" y="1128852"/>
                  </a:lnTo>
                  <a:lnTo>
                    <a:pt x="4345394" y="1126299"/>
                  </a:lnTo>
                  <a:lnTo>
                    <a:pt x="4345470" y="1125982"/>
                  </a:lnTo>
                  <a:lnTo>
                    <a:pt x="4345203" y="1126299"/>
                  </a:lnTo>
                  <a:lnTo>
                    <a:pt x="4341368" y="1132179"/>
                  </a:lnTo>
                  <a:lnTo>
                    <a:pt x="4336554" y="1138529"/>
                  </a:lnTo>
                  <a:lnTo>
                    <a:pt x="4337786" y="1143609"/>
                  </a:lnTo>
                  <a:lnTo>
                    <a:pt x="4337710" y="1147584"/>
                  </a:lnTo>
                  <a:lnTo>
                    <a:pt x="4337596" y="1149337"/>
                  </a:lnTo>
                  <a:lnTo>
                    <a:pt x="4337482" y="1150378"/>
                  </a:lnTo>
                  <a:lnTo>
                    <a:pt x="4337367" y="1151432"/>
                  </a:lnTo>
                  <a:lnTo>
                    <a:pt x="4336453" y="1157693"/>
                  </a:lnTo>
                  <a:lnTo>
                    <a:pt x="4335221" y="1163929"/>
                  </a:lnTo>
                  <a:lnTo>
                    <a:pt x="4334167" y="1156309"/>
                  </a:lnTo>
                  <a:lnTo>
                    <a:pt x="4334053" y="1155039"/>
                  </a:lnTo>
                  <a:lnTo>
                    <a:pt x="4333951" y="1152575"/>
                  </a:lnTo>
                  <a:lnTo>
                    <a:pt x="4333837" y="1150035"/>
                  </a:lnTo>
                  <a:lnTo>
                    <a:pt x="4333722" y="1147584"/>
                  </a:lnTo>
                  <a:lnTo>
                    <a:pt x="4333608" y="1144917"/>
                  </a:lnTo>
                  <a:lnTo>
                    <a:pt x="4333545" y="1144257"/>
                  </a:lnTo>
                  <a:lnTo>
                    <a:pt x="4333481" y="1143609"/>
                  </a:lnTo>
                  <a:lnTo>
                    <a:pt x="4333354" y="1142339"/>
                  </a:lnTo>
                  <a:lnTo>
                    <a:pt x="4333240" y="1141666"/>
                  </a:lnTo>
                  <a:lnTo>
                    <a:pt x="4333151" y="1141107"/>
                  </a:lnTo>
                  <a:lnTo>
                    <a:pt x="4333037" y="1139520"/>
                  </a:lnTo>
                  <a:lnTo>
                    <a:pt x="4332922" y="1137958"/>
                  </a:lnTo>
                  <a:lnTo>
                    <a:pt x="4332694" y="1135989"/>
                  </a:lnTo>
                  <a:lnTo>
                    <a:pt x="4332592" y="1134719"/>
                  </a:lnTo>
                  <a:lnTo>
                    <a:pt x="4329747" y="1123289"/>
                  </a:lnTo>
                  <a:lnTo>
                    <a:pt x="4327588" y="1127937"/>
                  </a:lnTo>
                  <a:lnTo>
                    <a:pt x="4327372" y="1128433"/>
                  </a:lnTo>
                  <a:lnTo>
                    <a:pt x="4326534" y="1134719"/>
                  </a:lnTo>
                  <a:lnTo>
                    <a:pt x="4326471" y="1135989"/>
                  </a:lnTo>
                  <a:lnTo>
                    <a:pt x="4326369" y="1137373"/>
                  </a:lnTo>
                  <a:lnTo>
                    <a:pt x="4326267" y="1138529"/>
                  </a:lnTo>
                  <a:lnTo>
                    <a:pt x="4326179" y="1139799"/>
                  </a:lnTo>
                  <a:lnTo>
                    <a:pt x="4326052" y="1139952"/>
                  </a:lnTo>
                  <a:lnTo>
                    <a:pt x="4326052" y="1147584"/>
                  </a:lnTo>
                  <a:lnTo>
                    <a:pt x="4325556" y="1148842"/>
                  </a:lnTo>
                  <a:lnTo>
                    <a:pt x="4323600" y="1152575"/>
                  </a:lnTo>
                  <a:lnTo>
                    <a:pt x="4325950" y="1147584"/>
                  </a:lnTo>
                  <a:lnTo>
                    <a:pt x="4326052" y="1139952"/>
                  </a:lnTo>
                  <a:lnTo>
                    <a:pt x="4321848" y="1144917"/>
                  </a:lnTo>
                  <a:lnTo>
                    <a:pt x="4318305" y="1148842"/>
                  </a:lnTo>
                  <a:lnTo>
                    <a:pt x="4317073" y="1150035"/>
                  </a:lnTo>
                  <a:lnTo>
                    <a:pt x="4311599" y="1153769"/>
                  </a:lnTo>
                  <a:lnTo>
                    <a:pt x="4309999" y="1147584"/>
                  </a:lnTo>
                  <a:lnTo>
                    <a:pt x="4309046" y="1142339"/>
                  </a:lnTo>
                  <a:lnTo>
                    <a:pt x="4307433" y="1134719"/>
                  </a:lnTo>
                  <a:lnTo>
                    <a:pt x="4303534" y="1142339"/>
                  </a:lnTo>
                  <a:lnTo>
                    <a:pt x="4304563" y="1148842"/>
                  </a:lnTo>
                  <a:lnTo>
                    <a:pt x="4304639" y="1149337"/>
                  </a:lnTo>
                  <a:lnTo>
                    <a:pt x="4304754" y="1150035"/>
                  </a:lnTo>
                  <a:lnTo>
                    <a:pt x="4306062" y="1155928"/>
                  </a:lnTo>
                  <a:lnTo>
                    <a:pt x="4306151" y="1156309"/>
                  </a:lnTo>
                  <a:lnTo>
                    <a:pt x="4299915" y="1156309"/>
                  </a:lnTo>
                  <a:lnTo>
                    <a:pt x="4297807" y="1157693"/>
                  </a:lnTo>
                  <a:lnTo>
                    <a:pt x="4297972" y="1157693"/>
                  </a:lnTo>
                  <a:lnTo>
                    <a:pt x="4297972" y="1161389"/>
                  </a:lnTo>
                  <a:lnTo>
                    <a:pt x="4299572" y="1165199"/>
                  </a:lnTo>
                  <a:lnTo>
                    <a:pt x="4298035" y="1163929"/>
                  </a:lnTo>
                  <a:lnTo>
                    <a:pt x="4298493" y="1163929"/>
                  </a:lnTo>
                  <a:lnTo>
                    <a:pt x="4298239" y="1162659"/>
                  </a:lnTo>
                  <a:lnTo>
                    <a:pt x="4297769" y="1163929"/>
                  </a:lnTo>
                  <a:lnTo>
                    <a:pt x="4295724" y="1163929"/>
                  </a:lnTo>
                  <a:lnTo>
                    <a:pt x="4294429" y="1162659"/>
                  </a:lnTo>
                  <a:lnTo>
                    <a:pt x="4291304" y="1162659"/>
                  </a:lnTo>
                  <a:lnTo>
                    <a:pt x="4290949" y="1161389"/>
                  </a:lnTo>
                  <a:lnTo>
                    <a:pt x="4290593" y="1161389"/>
                  </a:lnTo>
                  <a:lnTo>
                    <a:pt x="4290365" y="1160119"/>
                  </a:lnTo>
                  <a:lnTo>
                    <a:pt x="4290123" y="1160119"/>
                  </a:lnTo>
                  <a:lnTo>
                    <a:pt x="4290009" y="1156309"/>
                  </a:lnTo>
                  <a:lnTo>
                    <a:pt x="4292587" y="1152575"/>
                  </a:lnTo>
                  <a:lnTo>
                    <a:pt x="4292320" y="1152182"/>
                  </a:lnTo>
                  <a:lnTo>
                    <a:pt x="4290288" y="1150035"/>
                  </a:lnTo>
                  <a:lnTo>
                    <a:pt x="4290212" y="1150378"/>
                  </a:lnTo>
                  <a:lnTo>
                    <a:pt x="4290149" y="1153769"/>
                  </a:lnTo>
                  <a:lnTo>
                    <a:pt x="4282465" y="1157693"/>
                  </a:lnTo>
                  <a:lnTo>
                    <a:pt x="4282732" y="1157693"/>
                  </a:lnTo>
                  <a:lnTo>
                    <a:pt x="4284688" y="1161389"/>
                  </a:lnTo>
                  <a:lnTo>
                    <a:pt x="4283265" y="1161389"/>
                  </a:lnTo>
                  <a:lnTo>
                    <a:pt x="4282325" y="1160119"/>
                  </a:lnTo>
                  <a:lnTo>
                    <a:pt x="4281487" y="1160119"/>
                  </a:lnTo>
                  <a:lnTo>
                    <a:pt x="4282313" y="1156309"/>
                  </a:lnTo>
                  <a:lnTo>
                    <a:pt x="4282402" y="1155039"/>
                  </a:lnTo>
                  <a:lnTo>
                    <a:pt x="4282478" y="1153769"/>
                  </a:lnTo>
                  <a:lnTo>
                    <a:pt x="4282554" y="1152575"/>
                  </a:lnTo>
                  <a:lnTo>
                    <a:pt x="4282135" y="1152182"/>
                  </a:lnTo>
                  <a:lnTo>
                    <a:pt x="4277779" y="1148842"/>
                  </a:lnTo>
                  <a:lnTo>
                    <a:pt x="4277576" y="1148842"/>
                  </a:lnTo>
                  <a:lnTo>
                    <a:pt x="4277487" y="1152182"/>
                  </a:lnTo>
                  <a:lnTo>
                    <a:pt x="4277360" y="1152766"/>
                  </a:lnTo>
                  <a:lnTo>
                    <a:pt x="4276395" y="1155039"/>
                  </a:lnTo>
                  <a:lnTo>
                    <a:pt x="4274858" y="1156309"/>
                  </a:lnTo>
                  <a:lnTo>
                    <a:pt x="4274756" y="1153769"/>
                  </a:lnTo>
                  <a:lnTo>
                    <a:pt x="4274705" y="1152575"/>
                  </a:lnTo>
                  <a:lnTo>
                    <a:pt x="4274578" y="1149337"/>
                  </a:lnTo>
                  <a:lnTo>
                    <a:pt x="4274502" y="1147584"/>
                  </a:lnTo>
                  <a:lnTo>
                    <a:pt x="4274388" y="1144917"/>
                  </a:lnTo>
                  <a:lnTo>
                    <a:pt x="4274363" y="1143609"/>
                  </a:lnTo>
                  <a:lnTo>
                    <a:pt x="4276039" y="1133449"/>
                  </a:lnTo>
                  <a:lnTo>
                    <a:pt x="4276153" y="1132751"/>
                  </a:lnTo>
                  <a:lnTo>
                    <a:pt x="4276242" y="1132179"/>
                  </a:lnTo>
                  <a:lnTo>
                    <a:pt x="4276306" y="1131163"/>
                  </a:lnTo>
                  <a:lnTo>
                    <a:pt x="4276623" y="1129842"/>
                  </a:lnTo>
                  <a:lnTo>
                    <a:pt x="4277385" y="1127099"/>
                  </a:lnTo>
                  <a:lnTo>
                    <a:pt x="4279544" y="1119771"/>
                  </a:lnTo>
                  <a:lnTo>
                    <a:pt x="4282681" y="1109319"/>
                  </a:lnTo>
                  <a:lnTo>
                    <a:pt x="4276623" y="1111859"/>
                  </a:lnTo>
                  <a:lnTo>
                    <a:pt x="4273588" y="1116939"/>
                  </a:lnTo>
                  <a:lnTo>
                    <a:pt x="4270984" y="1122019"/>
                  </a:lnTo>
                  <a:lnTo>
                    <a:pt x="4266196" y="1127086"/>
                  </a:lnTo>
                  <a:lnTo>
                    <a:pt x="4266196" y="1125842"/>
                  </a:lnTo>
                  <a:lnTo>
                    <a:pt x="4266069" y="1125842"/>
                  </a:lnTo>
                  <a:lnTo>
                    <a:pt x="4266006" y="1124559"/>
                  </a:lnTo>
                  <a:lnTo>
                    <a:pt x="4265892" y="1123289"/>
                  </a:lnTo>
                  <a:lnTo>
                    <a:pt x="4265765" y="1120775"/>
                  </a:lnTo>
                  <a:lnTo>
                    <a:pt x="4265688" y="1119314"/>
                  </a:lnTo>
                  <a:lnTo>
                    <a:pt x="4265638" y="1118209"/>
                  </a:lnTo>
                  <a:lnTo>
                    <a:pt x="4265536" y="1116939"/>
                  </a:lnTo>
                  <a:lnTo>
                    <a:pt x="4265447" y="1115669"/>
                  </a:lnTo>
                  <a:lnTo>
                    <a:pt x="4265358" y="1114399"/>
                  </a:lnTo>
                  <a:lnTo>
                    <a:pt x="4264050" y="1109319"/>
                  </a:lnTo>
                  <a:lnTo>
                    <a:pt x="4260875" y="1119314"/>
                  </a:lnTo>
                  <a:lnTo>
                    <a:pt x="4260824" y="1119492"/>
                  </a:lnTo>
                  <a:lnTo>
                    <a:pt x="4260723" y="1120775"/>
                  </a:lnTo>
                  <a:lnTo>
                    <a:pt x="4260621" y="1122019"/>
                  </a:lnTo>
                  <a:lnTo>
                    <a:pt x="4260507" y="1123289"/>
                  </a:lnTo>
                  <a:lnTo>
                    <a:pt x="4260405" y="1124559"/>
                  </a:lnTo>
                  <a:lnTo>
                    <a:pt x="4260316" y="1125677"/>
                  </a:lnTo>
                  <a:lnTo>
                    <a:pt x="4260215" y="1127099"/>
                  </a:lnTo>
                  <a:lnTo>
                    <a:pt x="4260126" y="1127937"/>
                  </a:lnTo>
                  <a:lnTo>
                    <a:pt x="4260075" y="1128433"/>
                  </a:lnTo>
                  <a:lnTo>
                    <a:pt x="4259961" y="1129842"/>
                  </a:lnTo>
                  <a:lnTo>
                    <a:pt x="4259846" y="1131163"/>
                  </a:lnTo>
                  <a:lnTo>
                    <a:pt x="4259770" y="1132179"/>
                  </a:lnTo>
                  <a:lnTo>
                    <a:pt x="4259656" y="1133449"/>
                  </a:lnTo>
                  <a:lnTo>
                    <a:pt x="4259554" y="1134719"/>
                  </a:lnTo>
                  <a:lnTo>
                    <a:pt x="4259465" y="1135989"/>
                  </a:lnTo>
                  <a:lnTo>
                    <a:pt x="4259402" y="1137373"/>
                  </a:lnTo>
                  <a:lnTo>
                    <a:pt x="4259288" y="1138529"/>
                  </a:lnTo>
                  <a:lnTo>
                    <a:pt x="4259173" y="1139799"/>
                  </a:lnTo>
                  <a:lnTo>
                    <a:pt x="4258932" y="1141107"/>
                  </a:lnTo>
                  <a:lnTo>
                    <a:pt x="4255503" y="1152182"/>
                  </a:lnTo>
                  <a:lnTo>
                    <a:pt x="4255389" y="1152575"/>
                  </a:lnTo>
                  <a:lnTo>
                    <a:pt x="4254805" y="1152575"/>
                  </a:lnTo>
                  <a:lnTo>
                    <a:pt x="4254728" y="1151432"/>
                  </a:lnTo>
                  <a:lnTo>
                    <a:pt x="4249966" y="1138758"/>
                  </a:lnTo>
                  <a:lnTo>
                    <a:pt x="4249877" y="1138529"/>
                  </a:lnTo>
                  <a:lnTo>
                    <a:pt x="4243921" y="1106779"/>
                  </a:lnTo>
                  <a:lnTo>
                    <a:pt x="4237850" y="1092809"/>
                  </a:lnTo>
                  <a:lnTo>
                    <a:pt x="4237850" y="1106779"/>
                  </a:lnTo>
                  <a:lnTo>
                    <a:pt x="4240504" y="1123289"/>
                  </a:lnTo>
                  <a:lnTo>
                    <a:pt x="4240555" y="1124559"/>
                  </a:lnTo>
                  <a:lnTo>
                    <a:pt x="4240669" y="1126299"/>
                  </a:lnTo>
                  <a:lnTo>
                    <a:pt x="4240784" y="1127937"/>
                  </a:lnTo>
                  <a:lnTo>
                    <a:pt x="4240898" y="1129423"/>
                  </a:lnTo>
                  <a:lnTo>
                    <a:pt x="4241025" y="1131163"/>
                  </a:lnTo>
                  <a:lnTo>
                    <a:pt x="4241089" y="1132179"/>
                  </a:lnTo>
                  <a:lnTo>
                    <a:pt x="4241177" y="1133449"/>
                  </a:lnTo>
                  <a:lnTo>
                    <a:pt x="4241304" y="1137513"/>
                  </a:lnTo>
                  <a:lnTo>
                    <a:pt x="4236237" y="1148842"/>
                  </a:lnTo>
                  <a:lnTo>
                    <a:pt x="4235335" y="1148842"/>
                  </a:lnTo>
                  <a:lnTo>
                    <a:pt x="4234878" y="1149337"/>
                  </a:lnTo>
                  <a:lnTo>
                    <a:pt x="4234434" y="1150035"/>
                  </a:lnTo>
                  <a:lnTo>
                    <a:pt x="4234256" y="1150264"/>
                  </a:lnTo>
                  <a:lnTo>
                    <a:pt x="4234358" y="1150035"/>
                  </a:lnTo>
                  <a:lnTo>
                    <a:pt x="4235043" y="1148842"/>
                  </a:lnTo>
                  <a:lnTo>
                    <a:pt x="4235196" y="1148842"/>
                  </a:lnTo>
                  <a:lnTo>
                    <a:pt x="4237964" y="1144917"/>
                  </a:lnTo>
                  <a:lnTo>
                    <a:pt x="4236821" y="1144257"/>
                  </a:lnTo>
                  <a:lnTo>
                    <a:pt x="4233977" y="1142733"/>
                  </a:lnTo>
                  <a:lnTo>
                    <a:pt x="4233977" y="1150734"/>
                  </a:lnTo>
                  <a:lnTo>
                    <a:pt x="4233697" y="1151242"/>
                  </a:lnTo>
                  <a:lnTo>
                    <a:pt x="4233596" y="1151432"/>
                  </a:lnTo>
                  <a:lnTo>
                    <a:pt x="4233710" y="1151140"/>
                  </a:lnTo>
                  <a:lnTo>
                    <a:pt x="4233977" y="1150734"/>
                  </a:lnTo>
                  <a:lnTo>
                    <a:pt x="4233977" y="1142733"/>
                  </a:lnTo>
                  <a:lnTo>
                    <a:pt x="4230954" y="1141107"/>
                  </a:lnTo>
                  <a:lnTo>
                    <a:pt x="4230395" y="1141107"/>
                  </a:lnTo>
                  <a:lnTo>
                    <a:pt x="4230395" y="1148842"/>
                  </a:lnTo>
                  <a:lnTo>
                    <a:pt x="4225074" y="1148842"/>
                  </a:lnTo>
                  <a:lnTo>
                    <a:pt x="4224248" y="1150035"/>
                  </a:lnTo>
                  <a:lnTo>
                    <a:pt x="4223639" y="1150035"/>
                  </a:lnTo>
                  <a:lnTo>
                    <a:pt x="4221518" y="1148842"/>
                  </a:lnTo>
                  <a:lnTo>
                    <a:pt x="4220997" y="1148842"/>
                  </a:lnTo>
                  <a:lnTo>
                    <a:pt x="4219168" y="1149870"/>
                  </a:lnTo>
                  <a:lnTo>
                    <a:pt x="4217365" y="1148842"/>
                  </a:lnTo>
                  <a:lnTo>
                    <a:pt x="4217200" y="1148842"/>
                  </a:lnTo>
                  <a:lnTo>
                    <a:pt x="4213174" y="1142339"/>
                  </a:lnTo>
                  <a:lnTo>
                    <a:pt x="4213098" y="1141107"/>
                  </a:lnTo>
                  <a:lnTo>
                    <a:pt x="4212920" y="1141107"/>
                  </a:lnTo>
                  <a:lnTo>
                    <a:pt x="4212158" y="1133449"/>
                  </a:lnTo>
                  <a:lnTo>
                    <a:pt x="4212044" y="1132179"/>
                  </a:lnTo>
                  <a:lnTo>
                    <a:pt x="4211942" y="1131163"/>
                  </a:lnTo>
                  <a:lnTo>
                    <a:pt x="4211828" y="1129842"/>
                  </a:lnTo>
                  <a:lnTo>
                    <a:pt x="4211815" y="1129652"/>
                  </a:lnTo>
                  <a:lnTo>
                    <a:pt x="4211713" y="1128433"/>
                  </a:lnTo>
                  <a:lnTo>
                    <a:pt x="4211663" y="1127937"/>
                  </a:lnTo>
                  <a:lnTo>
                    <a:pt x="4211574" y="1127099"/>
                  </a:lnTo>
                  <a:lnTo>
                    <a:pt x="4211485" y="1125677"/>
                  </a:lnTo>
                  <a:lnTo>
                    <a:pt x="4211383" y="1124559"/>
                  </a:lnTo>
                  <a:lnTo>
                    <a:pt x="4208094" y="1115669"/>
                  </a:lnTo>
                  <a:lnTo>
                    <a:pt x="4205122" y="1120775"/>
                  </a:lnTo>
                  <a:lnTo>
                    <a:pt x="4202760" y="1124559"/>
                  </a:lnTo>
                  <a:lnTo>
                    <a:pt x="4200385" y="1129423"/>
                  </a:lnTo>
                  <a:lnTo>
                    <a:pt x="4200271" y="1129652"/>
                  </a:lnTo>
                  <a:lnTo>
                    <a:pt x="4199801" y="1129652"/>
                  </a:lnTo>
                  <a:lnTo>
                    <a:pt x="4193209" y="1119492"/>
                  </a:lnTo>
                  <a:lnTo>
                    <a:pt x="4192981" y="1119492"/>
                  </a:lnTo>
                  <a:lnTo>
                    <a:pt x="4188371" y="1108049"/>
                  </a:lnTo>
                  <a:lnTo>
                    <a:pt x="4184878" y="1095349"/>
                  </a:lnTo>
                  <a:lnTo>
                    <a:pt x="4182008" y="1083919"/>
                  </a:lnTo>
                  <a:lnTo>
                    <a:pt x="4182008" y="1100429"/>
                  </a:lnTo>
                  <a:lnTo>
                    <a:pt x="4184967" y="1115669"/>
                  </a:lnTo>
                  <a:lnTo>
                    <a:pt x="4185970" y="1124559"/>
                  </a:lnTo>
                  <a:lnTo>
                    <a:pt x="4186097" y="1125677"/>
                  </a:lnTo>
                  <a:lnTo>
                    <a:pt x="4186174" y="1126299"/>
                  </a:lnTo>
                  <a:lnTo>
                    <a:pt x="4186263" y="1127099"/>
                  </a:lnTo>
                  <a:lnTo>
                    <a:pt x="4186351" y="1127937"/>
                  </a:lnTo>
                  <a:lnTo>
                    <a:pt x="4186453" y="1128852"/>
                  </a:lnTo>
                  <a:lnTo>
                    <a:pt x="4186542" y="1133449"/>
                  </a:lnTo>
                  <a:lnTo>
                    <a:pt x="4183519" y="1148842"/>
                  </a:lnTo>
                  <a:lnTo>
                    <a:pt x="4175302" y="1148842"/>
                  </a:lnTo>
                  <a:lnTo>
                    <a:pt x="4174540" y="1146149"/>
                  </a:lnTo>
                  <a:lnTo>
                    <a:pt x="4174540" y="1139799"/>
                  </a:lnTo>
                  <a:lnTo>
                    <a:pt x="4172204" y="1141107"/>
                  </a:lnTo>
                  <a:lnTo>
                    <a:pt x="4172064" y="1141107"/>
                  </a:lnTo>
                  <a:lnTo>
                    <a:pt x="4170095" y="1142339"/>
                  </a:lnTo>
                  <a:lnTo>
                    <a:pt x="4168978" y="1142339"/>
                  </a:lnTo>
                  <a:lnTo>
                    <a:pt x="4169143" y="1143609"/>
                  </a:lnTo>
                  <a:lnTo>
                    <a:pt x="4161993" y="1147584"/>
                  </a:lnTo>
                  <a:lnTo>
                    <a:pt x="4162641" y="1147584"/>
                  </a:lnTo>
                  <a:lnTo>
                    <a:pt x="4164025" y="1148842"/>
                  </a:lnTo>
                  <a:lnTo>
                    <a:pt x="4161447" y="1148842"/>
                  </a:lnTo>
                  <a:lnTo>
                    <a:pt x="4159783" y="1147584"/>
                  </a:lnTo>
                  <a:lnTo>
                    <a:pt x="4152468" y="1147584"/>
                  </a:lnTo>
                  <a:lnTo>
                    <a:pt x="4151807" y="1146149"/>
                  </a:lnTo>
                  <a:lnTo>
                    <a:pt x="4146816" y="1134719"/>
                  </a:lnTo>
                  <a:lnTo>
                    <a:pt x="4145369" y="1123289"/>
                  </a:lnTo>
                  <a:lnTo>
                    <a:pt x="4145267" y="1122019"/>
                  </a:lnTo>
                  <a:lnTo>
                    <a:pt x="4145165" y="1120775"/>
                  </a:lnTo>
                  <a:lnTo>
                    <a:pt x="4145051" y="1119314"/>
                  </a:lnTo>
                  <a:lnTo>
                    <a:pt x="4145000" y="1118209"/>
                  </a:lnTo>
                  <a:lnTo>
                    <a:pt x="4144911" y="1116939"/>
                  </a:lnTo>
                  <a:lnTo>
                    <a:pt x="4144835" y="1115669"/>
                  </a:lnTo>
                  <a:lnTo>
                    <a:pt x="4144746" y="1114399"/>
                  </a:lnTo>
                  <a:lnTo>
                    <a:pt x="4144670" y="1113129"/>
                  </a:lnTo>
                  <a:lnTo>
                    <a:pt x="4144581" y="1111859"/>
                  </a:lnTo>
                  <a:lnTo>
                    <a:pt x="4144505" y="1110589"/>
                  </a:lnTo>
                  <a:lnTo>
                    <a:pt x="4144429" y="1109319"/>
                  </a:lnTo>
                  <a:lnTo>
                    <a:pt x="4144340" y="1108049"/>
                  </a:lnTo>
                  <a:lnTo>
                    <a:pt x="4144264" y="1106779"/>
                  </a:lnTo>
                  <a:lnTo>
                    <a:pt x="4140974" y="1094079"/>
                  </a:lnTo>
                  <a:lnTo>
                    <a:pt x="4138155" y="1108049"/>
                  </a:lnTo>
                  <a:lnTo>
                    <a:pt x="4138130" y="1109319"/>
                  </a:lnTo>
                  <a:lnTo>
                    <a:pt x="4138015" y="1114399"/>
                  </a:lnTo>
                  <a:lnTo>
                    <a:pt x="4137901" y="1120457"/>
                  </a:lnTo>
                  <a:lnTo>
                    <a:pt x="4137774" y="1122019"/>
                  </a:lnTo>
                  <a:lnTo>
                    <a:pt x="4136682" y="1131163"/>
                  </a:lnTo>
                  <a:lnTo>
                    <a:pt x="4136555" y="1132179"/>
                  </a:lnTo>
                  <a:lnTo>
                    <a:pt x="4136428" y="1133449"/>
                  </a:lnTo>
                  <a:lnTo>
                    <a:pt x="4129963" y="1146149"/>
                  </a:lnTo>
                  <a:lnTo>
                    <a:pt x="4129722" y="1146149"/>
                  </a:lnTo>
                  <a:lnTo>
                    <a:pt x="4122305" y="1137513"/>
                  </a:lnTo>
                  <a:lnTo>
                    <a:pt x="4122178" y="1137373"/>
                  </a:lnTo>
                  <a:lnTo>
                    <a:pt x="4115803" y="1128433"/>
                  </a:lnTo>
                  <a:lnTo>
                    <a:pt x="4110901" y="1119492"/>
                  </a:lnTo>
                  <a:lnTo>
                    <a:pt x="4110723" y="1119492"/>
                  </a:lnTo>
                  <a:lnTo>
                    <a:pt x="4107307" y="1109319"/>
                  </a:lnTo>
                  <a:lnTo>
                    <a:pt x="4107434" y="1118209"/>
                  </a:lnTo>
                  <a:lnTo>
                    <a:pt x="4107535" y="1119771"/>
                  </a:lnTo>
                  <a:lnTo>
                    <a:pt x="4110507" y="1128852"/>
                  </a:lnTo>
                  <a:lnTo>
                    <a:pt x="4110583" y="1129106"/>
                  </a:lnTo>
                  <a:lnTo>
                    <a:pt x="4110685" y="1129423"/>
                  </a:lnTo>
                  <a:lnTo>
                    <a:pt x="4113377" y="1139520"/>
                  </a:lnTo>
                  <a:lnTo>
                    <a:pt x="4113326" y="1141666"/>
                  </a:lnTo>
                  <a:lnTo>
                    <a:pt x="4112133" y="1151432"/>
                  </a:lnTo>
                  <a:lnTo>
                    <a:pt x="4111714" y="1150378"/>
                  </a:lnTo>
                  <a:lnTo>
                    <a:pt x="4111612" y="1150035"/>
                  </a:lnTo>
                  <a:lnTo>
                    <a:pt x="4108831" y="1150035"/>
                  </a:lnTo>
                  <a:lnTo>
                    <a:pt x="4105986" y="1148842"/>
                  </a:lnTo>
                  <a:lnTo>
                    <a:pt x="4101960" y="1148842"/>
                  </a:lnTo>
                  <a:lnTo>
                    <a:pt x="4094645" y="1138529"/>
                  </a:lnTo>
                  <a:lnTo>
                    <a:pt x="4090225" y="1127937"/>
                  </a:lnTo>
                  <a:lnTo>
                    <a:pt x="4085869" y="1116939"/>
                  </a:lnTo>
                  <a:lnTo>
                    <a:pt x="4085044" y="1115910"/>
                  </a:lnTo>
                  <a:lnTo>
                    <a:pt x="4085044" y="1150035"/>
                  </a:lnTo>
                  <a:lnTo>
                    <a:pt x="4085005" y="1149896"/>
                  </a:lnTo>
                  <a:lnTo>
                    <a:pt x="4085044" y="1150035"/>
                  </a:lnTo>
                  <a:lnTo>
                    <a:pt x="4085044" y="1115910"/>
                  </a:lnTo>
                  <a:lnTo>
                    <a:pt x="4084713" y="1115491"/>
                  </a:lnTo>
                  <a:lnTo>
                    <a:pt x="4084713" y="1148842"/>
                  </a:lnTo>
                  <a:lnTo>
                    <a:pt x="4082770" y="1142339"/>
                  </a:lnTo>
                  <a:lnTo>
                    <a:pt x="4082669" y="1141666"/>
                  </a:lnTo>
                  <a:lnTo>
                    <a:pt x="4082592" y="1141107"/>
                  </a:lnTo>
                  <a:lnTo>
                    <a:pt x="4080929" y="1133449"/>
                  </a:lnTo>
                  <a:lnTo>
                    <a:pt x="4080459" y="1131163"/>
                  </a:lnTo>
                  <a:lnTo>
                    <a:pt x="4078859" y="1120775"/>
                  </a:lnTo>
                  <a:lnTo>
                    <a:pt x="4077766" y="1110589"/>
                  </a:lnTo>
                  <a:lnTo>
                    <a:pt x="4082453" y="1128433"/>
                  </a:lnTo>
                  <a:lnTo>
                    <a:pt x="4082567" y="1128852"/>
                  </a:lnTo>
                  <a:lnTo>
                    <a:pt x="4082631" y="1129106"/>
                  </a:lnTo>
                  <a:lnTo>
                    <a:pt x="4082669" y="1129271"/>
                  </a:lnTo>
                  <a:lnTo>
                    <a:pt x="4077766" y="1110589"/>
                  </a:lnTo>
                  <a:lnTo>
                    <a:pt x="4078592" y="1118209"/>
                  </a:lnTo>
                  <a:lnTo>
                    <a:pt x="4078706" y="1119314"/>
                  </a:lnTo>
                  <a:lnTo>
                    <a:pt x="4078732" y="1119492"/>
                  </a:lnTo>
                  <a:lnTo>
                    <a:pt x="4078859" y="1120775"/>
                  </a:lnTo>
                  <a:lnTo>
                    <a:pt x="4080599" y="1131163"/>
                  </a:lnTo>
                  <a:lnTo>
                    <a:pt x="4082732" y="1141107"/>
                  </a:lnTo>
                  <a:lnTo>
                    <a:pt x="4084409" y="1147584"/>
                  </a:lnTo>
                  <a:lnTo>
                    <a:pt x="4084713" y="1148842"/>
                  </a:lnTo>
                  <a:lnTo>
                    <a:pt x="4084713" y="1115491"/>
                  </a:lnTo>
                  <a:lnTo>
                    <a:pt x="4084307" y="1114983"/>
                  </a:lnTo>
                  <a:lnTo>
                    <a:pt x="4084307" y="1139799"/>
                  </a:lnTo>
                  <a:lnTo>
                    <a:pt x="4082897" y="1131163"/>
                  </a:lnTo>
                  <a:lnTo>
                    <a:pt x="4082770" y="1129779"/>
                  </a:lnTo>
                  <a:lnTo>
                    <a:pt x="4083735" y="1135989"/>
                  </a:lnTo>
                  <a:lnTo>
                    <a:pt x="4083989" y="1137373"/>
                  </a:lnTo>
                  <a:lnTo>
                    <a:pt x="4084091" y="1137958"/>
                  </a:lnTo>
                  <a:lnTo>
                    <a:pt x="4084193" y="1138529"/>
                  </a:lnTo>
                  <a:lnTo>
                    <a:pt x="4084307" y="1139799"/>
                  </a:lnTo>
                  <a:lnTo>
                    <a:pt x="4084307" y="1114983"/>
                  </a:lnTo>
                  <a:lnTo>
                    <a:pt x="4080814" y="1110589"/>
                  </a:lnTo>
                  <a:lnTo>
                    <a:pt x="4077792" y="1106779"/>
                  </a:lnTo>
                  <a:lnTo>
                    <a:pt x="4077665" y="1105509"/>
                  </a:lnTo>
                  <a:lnTo>
                    <a:pt x="4077563" y="1101699"/>
                  </a:lnTo>
                  <a:lnTo>
                    <a:pt x="4077398" y="1101699"/>
                  </a:lnTo>
                  <a:lnTo>
                    <a:pt x="4076509" y="1109319"/>
                  </a:lnTo>
                  <a:lnTo>
                    <a:pt x="4077830" y="1118209"/>
                  </a:lnTo>
                  <a:lnTo>
                    <a:pt x="4079621" y="1127099"/>
                  </a:lnTo>
                  <a:lnTo>
                    <a:pt x="4079684" y="1127937"/>
                  </a:lnTo>
                  <a:lnTo>
                    <a:pt x="4079748" y="1128852"/>
                  </a:lnTo>
                  <a:lnTo>
                    <a:pt x="4079862" y="1131163"/>
                  </a:lnTo>
                  <a:lnTo>
                    <a:pt x="4079976" y="1132928"/>
                  </a:lnTo>
                  <a:lnTo>
                    <a:pt x="4080091" y="1134719"/>
                  </a:lnTo>
                  <a:lnTo>
                    <a:pt x="4080167" y="1135989"/>
                  </a:lnTo>
                  <a:lnTo>
                    <a:pt x="4079773" y="1135989"/>
                  </a:lnTo>
                  <a:lnTo>
                    <a:pt x="4079011" y="1137373"/>
                  </a:lnTo>
                  <a:lnTo>
                    <a:pt x="4078033" y="1137373"/>
                  </a:lnTo>
                  <a:lnTo>
                    <a:pt x="4076357" y="1139799"/>
                  </a:lnTo>
                  <a:lnTo>
                    <a:pt x="4075430" y="1142339"/>
                  </a:lnTo>
                  <a:lnTo>
                    <a:pt x="4075138" y="1143609"/>
                  </a:lnTo>
                  <a:lnTo>
                    <a:pt x="4075036" y="1144257"/>
                  </a:lnTo>
                  <a:lnTo>
                    <a:pt x="4074922" y="1144917"/>
                  </a:lnTo>
                  <a:lnTo>
                    <a:pt x="4069600" y="1144917"/>
                  </a:lnTo>
                  <a:lnTo>
                    <a:pt x="4060037" y="1147406"/>
                  </a:lnTo>
                  <a:lnTo>
                    <a:pt x="4060037" y="1147584"/>
                  </a:lnTo>
                  <a:lnTo>
                    <a:pt x="4059631" y="1148715"/>
                  </a:lnTo>
                  <a:lnTo>
                    <a:pt x="4059504" y="1147584"/>
                  </a:lnTo>
                  <a:lnTo>
                    <a:pt x="4060037" y="1147584"/>
                  </a:lnTo>
                  <a:lnTo>
                    <a:pt x="4060037" y="1147406"/>
                  </a:lnTo>
                  <a:lnTo>
                    <a:pt x="4059504" y="1147533"/>
                  </a:lnTo>
                  <a:lnTo>
                    <a:pt x="4058920" y="1142339"/>
                  </a:lnTo>
                  <a:lnTo>
                    <a:pt x="4051452" y="1146149"/>
                  </a:lnTo>
                  <a:lnTo>
                    <a:pt x="4052316" y="1150035"/>
                  </a:lnTo>
                  <a:lnTo>
                    <a:pt x="4051643" y="1150035"/>
                  </a:lnTo>
                  <a:lnTo>
                    <a:pt x="4046817" y="1152575"/>
                  </a:lnTo>
                  <a:lnTo>
                    <a:pt x="4044658" y="1152575"/>
                  </a:lnTo>
                  <a:lnTo>
                    <a:pt x="4040314" y="1148842"/>
                  </a:lnTo>
                  <a:lnTo>
                    <a:pt x="4037190" y="1146149"/>
                  </a:lnTo>
                  <a:lnTo>
                    <a:pt x="4038879" y="1138758"/>
                  </a:lnTo>
                  <a:lnTo>
                    <a:pt x="4038943" y="1138529"/>
                  </a:lnTo>
                  <a:lnTo>
                    <a:pt x="4041216" y="1134719"/>
                  </a:lnTo>
                  <a:lnTo>
                    <a:pt x="4043324" y="1131163"/>
                  </a:lnTo>
                  <a:lnTo>
                    <a:pt x="4043578" y="1131163"/>
                  </a:lnTo>
                  <a:lnTo>
                    <a:pt x="4044581" y="1123289"/>
                  </a:lnTo>
                  <a:lnTo>
                    <a:pt x="4041013" y="1125842"/>
                  </a:lnTo>
                  <a:lnTo>
                    <a:pt x="4034612" y="1133449"/>
                  </a:lnTo>
                  <a:lnTo>
                    <a:pt x="4034371" y="1134719"/>
                  </a:lnTo>
                  <a:lnTo>
                    <a:pt x="4034028" y="1134719"/>
                  </a:lnTo>
                  <a:lnTo>
                    <a:pt x="4027398" y="1125982"/>
                  </a:lnTo>
                  <a:lnTo>
                    <a:pt x="4027297" y="1125842"/>
                  </a:lnTo>
                  <a:lnTo>
                    <a:pt x="4024045" y="1116939"/>
                  </a:lnTo>
                  <a:lnTo>
                    <a:pt x="4021772" y="1106779"/>
                  </a:lnTo>
                  <a:lnTo>
                    <a:pt x="4017899" y="1097889"/>
                  </a:lnTo>
                  <a:lnTo>
                    <a:pt x="4017835" y="1099159"/>
                  </a:lnTo>
                  <a:lnTo>
                    <a:pt x="4017721" y="1101699"/>
                  </a:lnTo>
                  <a:lnTo>
                    <a:pt x="4017645" y="1102969"/>
                  </a:lnTo>
                  <a:lnTo>
                    <a:pt x="4017327" y="1109319"/>
                  </a:lnTo>
                  <a:lnTo>
                    <a:pt x="4019156" y="1122019"/>
                  </a:lnTo>
                  <a:lnTo>
                    <a:pt x="4019270" y="1123289"/>
                  </a:lnTo>
                  <a:lnTo>
                    <a:pt x="4019372" y="1124559"/>
                  </a:lnTo>
                  <a:lnTo>
                    <a:pt x="4019461" y="1125677"/>
                  </a:lnTo>
                  <a:lnTo>
                    <a:pt x="4019562" y="1127099"/>
                  </a:lnTo>
                  <a:lnTo>
                    <a:pt x="4019651" y="1127937"/>
                  </a:lnTo>
                  <a:lnTo>
                    <a:pt x="4019689" y="1128433"/>
                  </a:lnTo>
                  <a:lnTo>
                    <a:pt x="4019816" y="1129842"/>
                  </a:lnTo>
                  <a:lnTo>
                    <a:pt x="4019931" y="1131163"/>
                  </a:lnTo>
                  <a:lnTo>
                    <a:pt x="4020007" y="1132179"/>
                  </a:lnTo>
                  <a:lnTo>
                    <a:pt x="4020108" y="1133449"/>
                  </a:lnTo>
                  <a:lnTo>
                    <a:pt x="4020223" y="1134719"/>
                  </a:lnTo>
                  <a:lnTo>
                    <a:pt x="4017264" y="1147584"/>
                  </a:lnTo>
                  <a:lnTo>
                    <a:pt x="4014863" y="1147584"/>
                  </a:lnTo>
                  <a:lnTo>
                    <a:pt x="4013073" y="1148842"/>
                  </a:lnTo>
                  <a:lnTo>
                    <a:pt x="4010672" y="1148842"/>
                  </a:lnTo>
                  <a:lnTo>
                    <a:pt x="4010647" y="1147584"/>
                  </a:lnTo>
                  <a:lnTo>
                    <a:pt x="4010520" y="1142339"/>
                  </a:lnTo>
                  <a:lnTo>
                    <a:pt x="4010431" y="1138529"/>
                  </a:lnTo>
                  <a:lnTo>
                    <a:pt x="4006634" y="1142339"/>
                  </a:lnTo>
                  <a:lnTo>
                    <a:pt x="4003916" y="1147584"/>
                  </a:lnTo>
                  <a:lnTo>
                    <a:pt x="4000843" y="1143609"/>
                  </a:lnTo>
                  <a:lnTo>
                    <a:pt x="3998010" y="1139799"/>
                  </a:lnTo>
                  <a:lnTo>
                    <a:pt x="3997909" y="1137373"/>
                  </a:lnTo>
                  <a:lnTo>
                    <a:pt x="3997858" y="1135989"/>
                  </a:lnTo>
                  <a:lnTo>
                    <a:pt x="3997960" y="1124559"/>
                  </a:lnTo>
                  <a:lnTo>
                    <a:pt x="3998023" y="1123289"/>
                  </a:lnTo>
                  <a:lnTo>
                    <a:pt x="3998137" y="1122019"/>
                  </a:lnTo>
                  <a:lnTo>
                    <a:pt x="3998239" y="1120457"/>
                  </a:lnTo>
                  <a:lnTo>
                    <a:pt x="3998353" y="1118209"/>
                  </a:lnTo>
                  <a:lnTo>
                    <a:pt x="3996093" y="1108049"/>
                  </a:lnTo>
                  <a:lnTo>
                    <a:pt x="3994467" y="1114399"/>
                  </a:lnTo>
                  <a:lnTo>
                    <a:pt x="3995166" y="1119314"/>
                  </a:lnTo>
                  <a:lnTo>
                    <a:pt x="3995191" y="1119492"/>
                  </a:lnTo>
                  <a:lnTo>
                    <a:pt x="3995305" y="1120457"/>
                  </a:lnTo>
                  <a:lnTo>
                    <a:pt x="3995356" y="1120775"/>
                  </a:lnTo>
                  <a:lnTo>
                    <a:pt x="3995470" y="1122019"/>
                  </a:lnTo>
                  <a:lnTo>
                    <a:pt x="3996537" y="1127937"/>
                  </a:lnTo>
                  <a:lnTo>
                    <a:pt x="3996601" y="1128433"/>
                  </a:lnTo>
                  <a:lnTo>
                    <a:pt x="3995026" y="1133449"/>
                  </a:lnTo>
                  <a:lnTo>
                    <a:pt x="3994785" y="1134719"/>
                  </a:lnTo>
                  <a:lnTo>
                    <a:pt x="3992918" y="1135938"/>
                  </a:lnTo>
                  <a:lnTo>
                    <a:pt x="3991445" y="1133449"/>
                  </a:lnTo>
                  <a:lnTo>
                    <a:pt x="3989603" y="1132179"/>
                  </a:lnTo>
                  <a:lnTo>
                    <a:pt x="3986517" y="1137373"/>
                  </a:lnTo>
                  <a:lnTo>
                    <a:pt x="3984333" y="1137373"/>
                  </a:lnTo>
                  <a:lnTo>
                    <a:pt x="3981145" y="1135989"/>
                  </a:lnTo>
                  <a:lnTo>
                    <a:pt x="3970502" y="1132179"/>
                  </a:lnTo>
                  <a:lnTo>
                    <a:pt x="3969918" y="1131163"/>
                  </a:lnTo>
                  <a:lnTo>
                    <a:pt x="3966794" y="1125982"/>
                  </a:lnTo>
                  <a:lnTo>
                    <a:pt x="3966667" y="1124559"/>
                  </a:lnTo>
                  <a:lnTo>
                    <a:pt x="3966553" y="1120457"/>
                  </a:lnTo>
                  <a:lnTo>
                    <a:pt x="3966438" y="1115669"/>
                  </a:lnTo>
                  <a:lnTo>
                    <a:pt x="3970007" y="1104239"/>
                  </a:lnTo>
                  <a:lnTo>
                    <a:pt x="3964190" y="1106779"/>
                  </a:lnTo>
                  <a:lnTo>
                    <a:pt x="3961231" y="1110589"/>
                  </a:lnTo>
                  <a:lnTo>
                    <a:pt x="3959809" y="1114399"/>
                  </a:lnTo>
                  <a:lnTo>
                    <a:pt x="3951744" y="1114399"/>
                  </a:lnTo>
                  <a:lnTo>
                    <a:pt x="3950271" y="1120457"/>
                  </a:lnTo>
                  <a:lnTo>
                    <a:pt x="3950144" y="1120775"/>
                  </a:lnTo>
                  <a:lnTo>
                    <a:pt x="3942257" y="1123289"/>
                  </a:lnTo>
                  <a:lnTo>
                    <a:pt x="3942257" y="1114399"/>
                  </a:lnTo>
                  <a:lnTo>
                    <a:pt x="3942105" y="1115669"/>
                  </a:lnTo>
                  <a:lnTo>
                    <a:pt x="3942080" y="1116939"/>
                  </a:lnTo>
                  <a:lnTo>
                    <a:pt x="3941965" y="1118209"/>
                  </a:lnTo>
                  <a:lnTo>
                    <a:pt x="3941889" y="1119314"/>
                  </a:lnTo>
                  <a:lnTo>
                    <a:pt x="3941813" y="1119771"/>
                  </a:lnTo>
                  <a:lnTo>
                    <a:pt x="3940822" y="1124559"/>
                  </a:lnTo>
                  <a:lnTo>
                    <a:pt x="3939006" y="1128433"/>
                  </a:lnTo>
                  <a:lnTo>
                    <a:pt x="3937863" y="1130871"/>
                  </a:lnTo>
                  <a:lnTo>
                    <a:pt x="3937863" y="1129652"/>
                  </a:lnTo>
                  <a:lnTo>
                    <a:pt x="3938994" y="1128445"/>
                  </a:lnTo>
                  <a:lnTo>
                    <a:pt x="3938981" y="1127937"/>
                  </a:lnTo>
                  <a:lnTo>
                    <a:pt x="3938816" y="1127099"/>
                  </a:lnTo>
                  <a:lnTo>
                    <a:pt x="3938803" y="1118209"/>
                  </a:lnTo>
                  <a:lnTo>
                    <a:pt x="3939286" y="1114399"/>
                  </a:lnTo>
                  <a:lnTo>
                    <a:pt x="3940708" y="1106779"/>
                  </a:lnTo>
                  <a:lnTo>
                    <a:pt x="3942130" y="1101699"/>
                  </a:lnTo>
                  <a:lnTo>
                    <a:pt x="3942245" y="1100429"/>
                  </a:lnTo>
                  <a:lnTo>
                    <a:pt x="3931666" y="1120457"/>
                  </a:lnTo>
                  <a:lnTo>
                    <a:pt x="3931539" y="1123289"/>
                  </a:lnTo>
                  <a:lnTo>
                    <a:pt x="3931424" y="1124559"/>
                  </a:lnTo>
                  <a:lnTo>
                    <a:pt x="3931310" y="1127099"/>
                  </a:lnTo>
                  <a:lnTo>
                    <a:pt x="3931208" y="1129106"/>
                  </a:lnTo>
                  <a:lnTo>
                    <a:pt x="3931094" y="1131163"/>
                  </a:lnTo>
                  <a:lnTo>
                    <a:pt x="3931018" y="1132751"/>
                  </a:lnTo>
                  <a:lnTo>
                    <a:pt x="3930904" y="1134719"/>
                  </a:lnTo>
                  <a:lnTo>
                    <a:pt x="3917111" y="1143609"/>
                  </a:lnTo>
                  <a:lnTo>
                    <a:pt x="3917175" y="1139799"/>
                  </a:lnTo>
                  <a:lnTo>
                    <a:pt x="3917226" y="1135989"/>
                  </a:lnTo>
                  <a:lnTo>
                    <a:pt x="3918953" y="1129842"/>
                  </a:lnTo>
                  <a:lnTo>
                    <a:pt x="3919080" y="1129423"/>
                  </a:lnTo>
                  <a:lnTo>
                    <a:pt x="3919169" y="1129106"/>
                  </a:lnTo>
                  <a:lnTo>
                    <a:pt x="3919232" y="1128852"/>
                  </a:lnTo>
                  <a:lnTo>
                    <a:pt x="3919347" y="1128433"/>
                  </a:lnTo>
                  <a:lnTo>
                    <a:pt x="3920794" y="1120775"/>
                  </a:lnTo>
                  <a:lnTo>
                    <a:pt x="3922217" y="1111859"/>
                  </a:lnTo>
                  <a:lnTo>
                    <a:pt x="3923296" y="1104239"/>
                  </a:lnTo>
                  <a:lnTo>
                    <a:pt x="3921391" y="1096619"/>
                  </a:lnTo>
                  <a:lnTo>
                    <a:pt x="3917721" y="1100429"/>
                  </a:lnTo>
                  <a:lnTo>
                    <a:pt x="3915816" y="1105509"/>
                  </a:lnTo>
                  <a:lnTo>
                    <a:pt x="3914635" y="1110589"/>
                  </a:lnTo>
                  <a:lnTo>
                    <a:pt x="3911346" y="1122019"/>
                  </a:lnTo>
                  <a:lnTo>
                    <a:pt x="3907548" y="1133449"/>
                  </a:lnTo>
                  <a:lnTo>
                    <a:pt x="3902468" y="1139799"/>
                  </a:lnTo>
                  <a:lnTo>
                    <a:pt x="3895712" y="1137373"/>
                  </a:lnTo>
                  <a:lnTo>
                    <a:pt x="3895267" y="1137373"/>
                  </a:lnTo>
                  <a:lnTo>
                    <a:pt x="3890784" y="1128433"/>
                  </a:lnTo>
                  <a:lnTo>
                    <a:pt x="3890937" y="1127937"/>
                  </a:lnTo>
                  <a:lnTo>
                    <a:pt x="3894912" y="1118209"/>
                  </a:lnTo>
                  <a:lnTo>
                    <a:pt x="3901122" y="1106779"/>
                  </a:lnTo>
                  <a:lnTo>
                    <a:pt x="3902773" y="1092809"/>
                  </a:lnTo>
                  <a:lnTo>
                    <a:pt x="3896106" y="1106779"/>
                  </a:lnTo>
                  <a:lnTo>
                    <a:pt x="3891165" y="1122019"/>
                  </a:lnTo>
                  <a:lnTo>
                    <a:pt x="3885628" y="1135989"/>
                  </a:lnTo>
                  <a:lnTo>
                    <a:pt x="3885476" y="1135989"/>
                  </a:lnTo>
                  <a:lnTo>
                    <a:pt x="3876675" y="1148715"/>
                  </a:lnTo>
                  <a:lnTo>
                    <a:pt x="3876789" y="1147584"/>
                  </a:lnTo>
                  <a:lnTo>
                    <a:pt x="3876878" y="1146149"/>
                  </a:lnTo>
                  <a:lnTo>
                    <a:pt x="3876992" y="1144917"/>
                  </a:lnTo>
                  <a:lnTo>
                    <a:pt x="3877043" y="1143609"/>
                  </a:lnTo>
                  <a:lnTo>
                    <a:pt x="3877132" y="1142339"/>
                  </a:lnTo>
                  <a:lnTo>
                    <a:pt x="3877233" y="1141107"/>
                  </a:lnTo>
                  <a:lnTo>
                    <a:pt x="3877335" y="1139799"/>
                  </a:lnTo>
                  <a:lnTo>
                    <a:pt x="3888790" y="1118209"/>
                  </a:lnTo>
                  <a:lnTo>
                    <a:pt x="3891635" y="1108049"/>
                  </a:lnTo>
                  <a:lnTo>
                    <a:pt x="3870007" y="1134719"/>
                  </a:lnTo>
                  <a:lnTo>
                    <a:pt x="3867607" y="1141107"/>
                  </a:lnTo>
                  <a:lnTo>
                    <a:pt x="3867340" y="1141107"/>
                  </a:lnTo>
                  <a:lnTo>
                    <a:pt x="3863860" y="1147584"/>
                  </a:lnTo>
                  <a:lnTo>
                    <a:pt x="3863517" y="1147584"/>
                  </a:lnTo>
                  <a:lnTo>
                    <a:pt x="3858336" y="1152182"/>
                  </a:lnTo>
                  <a:lnTo>
                    <a:pt x="3858387" y="1151432"/>
                  </a:lnTo>
                  <a:lnTo>
                    <a:pt x="3858818" y="1150378"/>
                  </a:lnTo>
                  <a:lnTo>
                    <a:pt x="3859568" y="1148842"/>
                  </a:lnTo>
                  <a:lnTo>
                    <a:pt x="3859415" y="1148842"/>
                  </a:lnTo>
                  <a:lnTo>
                    <a:pt x="3857561" y="1150035"/>
                  </a:lnTo>
                  <a:lnTo>
                    <a:pt x="3857142" y="1150378"/>
                  </a:lnTo>
                  <a:lnTo>
                    <a:pt x="3855783" y="1151432"/>
                  </a:lnTo>
                  <a:lnTo>
                    <a:pt x="3846944" y="1156309"/>
                  </a:lnTo>
                  <a:lnTo>
                    <a:pt x="3850132" y="1146149"/>
                  </a:lnTo>
                  <a:lnTo>
                    <a:pt x="3853675" y="1137513"/>
                  </a:lnTo>
                  <a:lnTo>
                    <a:pt x="3853726" y="1137373"/>
                  </a:lnTo>
                  <a:lnTo>
                    <a:pt x="3853878" y="1135989"/>
                  </a:lnTo>
                  <a:lnTo>
                    <a:pt x="3856736" y="1126299"/>
                  </a:lnTo>
                  <a:lnTo>
                    <a:pt x="3856825" y="1125982"/>
                  </a:lnTo>
                  <a:lnTo>
                    <a:pt x="3856888" y="1125677"/>
                  </a:lnTo>
                  <a:lnTo>
                    <a:pt x="3858044" y="1116939"/>
                  </a:lnTo>
                  <a:lnTo>
                    <a:pt x="3858095" y="1115669"/>
                  </a:lnTo>
                  <a:lnTo>
                    <a:pt x="3851795" y="1128433"/>
                  </a:lnTo>
                  <a:lnTo>
                    <a:pt x="3846906" y="1142339"/>
                  </a:lnTo>
                  <a:lnTo>
                    <a:pt x="3839210" y="1153769"/>
                  </a:lnTo>
                  <a:lnTo>
                    <a:pt x="3824541" y="1160119"/>
                  </a:lnTo>
                  <a:lnTo>
                    <a:pt x="3825138" y="1156309"/>
                  </a:lnTo>
                  <a:lnTo>
                    <a:pt x="3827018" y="1144917"/>
                  </a:lnTo>
                  <a:lnTo>
                    <a:pt x="3827081" y="1144257"/>
                  </a:lnTo>
                  <a:lnTo>
                    <a:pt x="3827145" y="1143609"/>
                  </a:lnTo>
                  <a:lnTo>
                    <a:pt x="3827272" y="1142339"/>
                  </a:lnTo>
                  <a:lnTo>
                    <a:pt x="3827386" y="1141666"/>
                  </a:lnTo>
                  <a:lnTo>
                    <a:pt x="3827475" y="1141107"/>
                  </a:lnTo>
                  <a:lnTo>
                    <a:pt x="3827526" y="1139799"/>
                  </a:lnTo>
                  <a:lnTo>
                    <a:pt x="3828186" y="1133449"/>
                  </a:lnTo>
                  <a:lnTo>
                    <a:pt x="3828199" y="1113129"/>
                  </a:lnTo>
                  <a:lnTo>
                    <a:pt x="3824541" y="1096619"/>
                  </a:lnTo>
                  <a:lnTo>
                    <a:pt x="3819664" y="1113129"/>
                  </a:lnTo>
                  <a:lnTo>
                    <a:pt x="3813340" y="1128433"/>
                  </a:lnTo>
                  <a:lnTo>
                    <a:pt x="3809860" y="1143609"/>
                  </a:lnTo>
                  <a:lnTo>
                    <a:pt x="3813391" y="1160119"/>
                  </a:lnTo>
                  <a:lnTo>
                    <a:pt x="3809949" y="1160119"/>
                  </a:lnTo>
                  <a:lnTo>
                    <a:pt x="3807218" y="1158849"/>
                  </a:lnTo>
                  <a:lnTo>
                    <a:pt x="3805085" y="1158849"/>
                  </a:lnTo>
                  <a:lnTo>
                    <a:pt x="3804983" y="1157693"/>
                  </a:lnTo>
                  <a:lnTo>
                    <a:pt x="3804653" y="1157693"/>
                  </a:lnTo>
                  <a:lnTo>
                    <a:pt x="3797452" y="1139799"/>
                  </a:lnTo>
                  <a:lnTo>
                    <a:pt x="3795052" y="1123289"/>
                  </a:lnTo>
                  <a:lnTo>
                    <a:pt x="3794950" y="1122019"/>
                  </a:lnTo>
                  <a:lnTo>
                    <a:pt x="3794836" y="1120457"/>
                  </a:lnTo>
                  <a:lnTo>
                    <a:pt x="3794722" y="1118209"/>
                  </a:lnTo>
                  <a:lnTo>
                    <a:pt x="3794633" y="1116939"/>
                  </a:lnTo>
                  <a:lnTo>
                    <a:pt x="3794544" y="1115669"/>
                  </a:lnTo>
                  <a:lnTo>
                    <a:pt x="3794468" y="1114399"/>
                  </a:lnTo>
                  <a:lnTo>
                    <a:pt x="3794379" y="1113129"/>
                  </a:lnTo>
                  <a:lnTo>
                    <a:pt x="3794290" y="1111859"/>
                  </a:lnTo>
                  <a:lnTo>
                    <a:pt x="3794201" y="1110589"/>
                  </a:lnTo>
                  <a:lnTo>
                    <a:pt x="3794125" y="1109319"/>
                  </a:lnTo>
                  <a:lnTo>
                    <a:pt x="3794036" y="1108049"/>
                  </a:lnTo>
                  <a:lnTo>
                    <a:pt x="3793947" y="1106779"/>
                  </a:lnTo>
                  <a:lnTo>
                    <a:pt x="3793858" y="1105509"/>
                  </a:lnTo>
                  <a:lnTo>
                    <a:pt x="3793769" y="1104239"/>
                  </a:lnTo>
                  <a:lnTo>
                    <a:pt x="3790404" y="1086459"/>
                  </a:lnTo>
                  <a:lnTo>
                    <a:pt x="3790873" y="1092809"/>
                  </a:lnTo>
                  <a:lnTo>
                    <a:pt x="3790962" y="1094079"/>
                  </a:lnTo>
                  <a:lnTo>
                    <a:pt x="3791064" y="1095349"/>
                  </a:lnTo>
                  <a:lnTo>
                    <a:pt x="3791153" y="1096619"/>
                  </a:lnTo>
                  <a:lnTo>
                    <a:pt x="3791242" y="1097889"/>
                  </a:lnTo>
                  <a:lnTo>
                    <a:pt x="3791343" y="1099159"/>
                  </a:lnTo>
                  <a:lnTo>
                    <a:pt x="3791432" y="1100429"/>
                  </a:lnTo>
                  <a:lnTo>
                    <a:pt x="3793071" y="1114399"/>
                  </a:lnTo>
                  <a:lnTo>
                    <a:pt x="3793083" y="1128433"/>
                  </a:lnTo>
                  <a:lnTo>
                    <a:pt x="3789108" y="1141107"/>
                  </a:lnTo>
                  <a:lnTo>
                    <a:pt x="3785158" y="1141107"/>
                  </a:lnTo>
                  <a:lnTo>
                    <a:pt x="3780167" y="1147584"/>
                  </a:lnTo>
                  <a:lnTo>
                    <a:pt x="3779723" y="1147584"/>
                  </a:lnTo>
                  <a:lnTo>
                    <a:pt x="3772928" y="1152575"/>
                  </a:lnTo>
                  <a:lnTo>
                    <a:pt x="3766997" y="1156309"/>
                  </a:lnTo>
                  <a:lnTo>
                    <a:pt x="3764419" y="1158849"/>
                  </a:lnTo>
                  <a:lnTo>
                    <a:pt x="3764419" y="1156309"/>
                  </a:lnTo>
                  <a:lnTo>
                    <a:pt x="3764419" y="1155039"/>
                  </a:lnTo>
                  <a:lnTo>
                    <a:pt x="3761689" y="1156309"/>
                  </a:lnTo>
                  <a:lnTo>
                    <a:pt x="3752570" y="1156309"/>
                  </a:lnTo>
                  <a:lnTo>
                    <a:pt x="3752570" y="1155039"/>
                  </a:lnTo>
                  <a:lnTo>
                    <a:pt x="3754348" y="1153769"/>
                  </a:lnTo>
                  <a:lnTo>
                    <a:pt x="3753815" y="1152766"/>
                  </a:lnTo>
                  <a:lnTo>
                    <a:pt x="3753891" y="1152182"/>
                  </a:lnTo>
                  <a:lnTo>
                    <a:pt x="3754196" y="1150378"/>
                  </a:lnTo>
                  <a:lnTo>
                    <a:pt x="3754247" y="1150035"/>
                  </a:lnTo>
                  <a:lnTo>
                    <a:pt x="3754374" y="1149337"/>
                  </a:lnTo>
                  <a:lnTo>
                    <a:pt x="3754450" y="1148842"/>
                  </a:lnTo>
                  <a:lnTo>
                    <a:pt x="3754170" y="1148842"/>
                  </a:lnTo>
                  <a:lnTo>
                    <a:pt x="3753510" y="1148842"/>
                  </a:lnTo>
                  <a:lnTo>
                    <a:pt x="3753510" y="1152766"/>
                  </a:lnTo>
                  <a:lnTo>
                    <a:pt x="3748989" y="1160119"/>
                  </a:lnTo>
                  <a:lnTo>
                    <a:pt x="3752545" y="1152766"/>
                  </a:lnTo>
                  <a:lnTo>
                    <a:pt x="3752634" y="1152575"/>
                  </a:lnTo>
                  <a:lnTo>
                    <a:pt x="3752735" y="1151432"/>
                  </a:lnTo>
                  <a:lnTo>
                    <a:pt x="3752824" y="1150035"/>
                  </a:lnTo>
                  <a:lnTo>
                    <a:pt x="3752926" y="1148842"/>
                  </a:lnTo>
                  <a:lnTo>
                    <a:pt x="3752989" y="1147584"/>
                  </a:lnTo>
                  <a:lnTo>
                    <a:pt x="3753116" y="1141107"/>
                  </a:lnTo>
                  <a:lnTo>
                    <a:pt x="3753154" y="1137513"/>
                  </a:lnTo>
                  <a:lnTo>
                    <a:pt x="3752939" y="1137958"/>
                  </a:lnTo>
                  <a:lnTo>
                    <a:pt x="3752761" y="1138529"/>
                  </a:lnTo>
                  <a:lnTo>
                    <a:pt x="3747363" y="1142339"/>
                  </a:lnTo>
                  <a:lnTo>
                    <a:pt x="3742461" y="1148842"/>
                  </a:lnTo>
                  <a:lnTo>
                    <a:pt x="3738194" y="1155039"/>
                  </a:lnTo>
                  <a:lnTo>
                    <a:pt x="3733660" y="1160119"/>
                  </a:lnTo>
                  <a:lnTo>
                    <a:pt x="3732314" y="1160119"/>
                  </a:lnTo>
                  <a:lnTo>
                    <a:pt x="3733025" y="1158849"/>
                  </a:lnTo>
                  <a:lnTo>
                    <a:pt x="3733127" y="1157693"/>
                  </a:lnTo>
                  <a:lnTo>
                    <a:pt x="3733482" y="1157693"/>
                  </a:lnTo>
                  <a:lnTo>
                    <a:pt x="3733596" y="1155928"/>
                  </a:lnTo>
                  <a:lnTo>
                    <a:pt x="3735082" y="1144917"/>
                  </a:lnTo>
                  <a:lnTo>
                    <a:pt x="3735184" y="1143609"/>
                  </a:lnTo>
                  <a:lnTo>
                    <a:pt x="3736314" y="1138758"/>
                  </a:lnTo>
                  <a:lnTo>
                    <a:pt x="3736365" y="1138529"/>
                  </a:lnTo>
                  <a:lnTo>
                    <a:pt x="3738232" y="1131163"/>
                  </a:lnTo>
                  <a:lnTo>
                    <a:pt x="3738397" y="1129842"/>
                  </a:lnTo>
                  <a:lnTo>
                    <a:pt x="3738486" y="1129423"/>
                  </a:lnTo>
                  <a:lnTo>
                    <a:pt x="3742093" y="1116939"/>
                  </a:lnTo>
                  <a:lnTo>
                    <a:pt x="3745585" y="1101699"/>
                  </a:lnTo>
                  <a:lnTo>
                    <a:pt x="3742105" y="1110589"/>
                  </a:lnTo>
                  <a:lnTo>
                    <a:pt x="3737724" y="1119314"/>
                  </a:lnTo>
                  <a:lnTo>
                    <a:pt x="3737635" y="1119492"/>
                  </a:lnTo>
                  <a:lnTo>
                    <a:pt x="3736695" y="1122019"/>
                  </a:lnTo>
                  <a:lnTo>
                    <a:pt x="3735489" y="1127099"/>
                  </a:lnTo>
                  <a:lnTo>
                    <a:pt x="3733355" y="1129423"/>
                  </a:lnTo>
                  <a:lnTo>
                    <a:pt x="3733279" y="1129652"/>
                  </a:lnTo>
                  <a:lnTo>
                    <a:pt x="3732212" y="1134046"/>
                  </a:lnTo>
                  <a:lnTo>
                    <a:pt x="3732212" y="1160119"/>
                  </a:lnTo>
                  <a:lnTo>
                    <a:pt x="3731907" y="1161389"/>
                  </a:lnTo>
                  <a:lnTo>
                    <a:pt x="3730282" y="1161389"/>
                  </a:lnTo>
                  <a:lnTo>
                    <a:pt x="3729329" y="1162659"/>
                  </a:lnTo>
                  <a:lnTo>
                    <a:pt x="3728986" y="1162659"/>
                  </a:lnTo>
                  <a:lnTo>
                    <a:pt x="3729698" y="1161389"/>
                  </a:lnTo>
                  <a:lnTo>
                    <a:pt x="3728872" y="1161389"/>
                  </a:lnTo>
                  <a:lnTo>
                    <a:pt x="3728872" y="1160119"/>
                  </a:lnTo>
                  <a:lnTo>
                    <a:pt x="3732212" y="1160119"/>
                  </a:lnTo>
                  <a:lnTo>
                    <a:pt x="3732212" y="1134046"/>
                  </a:lnTo>
                  <a:lnTo>
                    <a:pt x="3731120" y="1138529"/>
                  </a:lnTo>
                  <a:lnTo>
                    <a:pt x="3731971" y="1133449"/>
                  </a:lnTo>
                  <a:lnTo>
                    <a:pt x="3732098" y="1132751"/>
                  </a:lnTo>
                  <a:lnTo>
                    <a:pt x="3732187" y="1132179"/>
                  </a:lnTo>
                  <a:lnTo>
                    <a:pt x="3732707" y="1131163"/>
                  </a:lnTo>
                  <a:lnTo>
                    <a:pt x="3732580" y="1131163"/>
                  </a:lnTo>
                  <a:lnTo>
                    <a:pt x="3728872" y="1134719"/>
                  </a:lnTo>
                  <a:lnTo>
                    <a:pt x="3728859" y="1137945"/>
                  </a:lnTo>
                  <a:lnTo>
                    <a:pt x="3728859" y="1162659"/>
                  </a:lnTo>
                  <a:lnTo>
                    <a:pt x="3728745" y="1163929"/>
                  </a:lnTo>
                  <a:lnTo>
                    <a:pt x="3727805" y="1163929"/>
                  </a:lnTo>
                  <a:lnTo>
                    <a:pt x="3728389" y="1162659"/>
                  </a:lnTo>
                  <a:lnTo>
                    <a:pt x="3728859" y="1162659"/>
                  </a:lnTo>
                  <a:lnTo>
                    <a:pt x="3728859" y="1137945"/>
                  </a:lnTo>
                  <a:lnTo>
                    <a:pt x="3728821" y="1147584"/>
                  </a:lnTo>
                  <a:lnTo>
                    <a:pt x="3728694" y="1147584"/>
                  </a:lnTo>
                  <a:lnTo>
                    <a:pt x="3723652" y="1153769"/>
                  </a:lnTo>
                  <a:lnTo>
                    <a:pt x="3719741" y="1158849"/>
                  </a:lnTo>
                  <a:lnTo>
                    <a:pt x="3718864" y="1157693"/>
                  </a:lnTo>
                  <a:lnTo>
                    <a:pt x="3717391" y="1157693"/>
                  </a:lnTo>
                  <a:lnTo>
                    <a:pt x="3716299" y="1158849"/>
                  </a:lnTo>
                  <a:lnTo>
                    <a:pt x="3714635" y="1160119"/>
                  </a:lnTo>
                  <a:lnTo>
                    <a:pt x="3712273" y="1161389"/>
                  </a:lnTo>
                  <a:lnTo>
                    <a:pt x="3704679" y="1150035"/>
                  </a:lnTo>
                  <a:lnTo>
                    <a:pt x="3704552" y="1150035"/>
                  </a:lnTo>
                  <a:lnTo>
                    <a:pt x="3708641" y="1133449"/>
                  </a:lnTo>
                  <a:lnTo>
                    <a:pt x="3715524" y="1115669"/>
                  </a:lnTo>
                  <a:lnTo>
                    <a:pt x="3715639" y="1113129"/>
                  </a:lnTo>
                  <a:lnTo>
                    <a:pt x="3715740" y="1110589"/>
                  </a:lnTo>
                  <a:lnTo>
                    <a:pt x="3715842" y="1108049"/>
                  </a:lnTo>
                  <a:lnTo>
                    <a:pt x="3715943" y="1105509"/>
                  </a:lnTo>
                  <a:lnTo>
                    <a:pt x="3716045" y="1102969"/>
                  </a:lnTo>
                  <a:lnTo>
                    <a:pt x="3716159" y="1100429"/>
                  </a:lnTo>
                  <a:lnTo>
                    <a:pt x="3716261" y="1097889"/>
                  </a:lnTo>
                  <a:lnTo>
                    <a:pt x="3716312" y="1096619"/>
                  </a:lnTo>
                  <a:lnTo>
                    <a:pt x="3709898" y="1109319"/>
                  </a:lnTo>
                  <a:lnTo>
                    <a:pt x="3704552" y="1123289"/>
                  </a:lnTo>
                  <a:lnTo>
                    <a:pt x="3700513" y="1135989"/>
                  </a:lnTo>
                  <a:lnTo>
                    <a:pt x="3698240" y="1148842"/>
                  </a:lnTo>
                  <a:lnTo>
                    <a:pt x="3698151" y="1149337"/>
                  </a:lnTo>
                  <a:lnTo>
                    <a:pt x="3698049" y="1149896"/>
                  </a:lnTo>
                  <a:lnTo>
                    <a:pt x="3696627" y="1147584"/>
                  </a:lnTo>
                  <a:lnTo>
                    <a:pt x="3696284" y="1147584"/>
                  </a:lnTo>
                  <a:lnTo>
                    <a:pt x="3693414" y="1144917"/>
                  </a:lnTo>
                  <a:lnTo>
                    <a:pt x="3693312" y="1138529"/>
                  </a:lnTo>
                  <a:lnTo>
                    <a:pt x="3691394" y="1135989"/>
                  </a:lnTo>
                  <a:lnTo>
                    <a:pt x="3690836" y="1133843"/>
                  </a:lnTo>
                  <a:lnTo>
                    <a:pt x="3690836" y="1149731"/>
                  </a:lnTo>
                  <a:lnTo>
                    <a:pt x="3689997" y="1144917"/>
                  </a:lnTo>
                  <a:lnTo>
                    <a:pt x="3689883" y="1144257"/>
                  </a:lnTo>
                  <a:lnTo>
                    <a:pt x="3689781" y="1143635"/>
                  </a:lnTo>
                  <a:lnTo>
                    <a:pt x="3690048" y="1144917"/>
                  </a:lnTo>
                  <a:lnTo>
                    <a:pt x="3690709" y="1148842"/>
                  </a:lnTo>
                  <a:lnTo>
                    <a:pt x="3690836" y="1149731"/>
                  </a:lnTo>
                  <a:lnTo>
                    <a:pt x="3690836" y="1133843"/>
                  </a:lnTo>
                  <a:lnTo>
                    <a:pt x="3690404" y="1132179"/>
                  </a:lnTo>
                  <a:lnTo>
                    <a:pt x="3690658" y="1132179"/>
                  </a:lnTo>
                  <a:lnTo>
                    <a:pt x="3691128" y="1131163"/>
                  </a:lnTo>
                  <a:lnTo>
                    <a:pt x="3691610" y="1131163"/>
                  </a:lnTo>
                  <a:lnTo>
                    <a:pt x="3692931" y="1134719"/>
                  </a:lnTo>
                  <a:lnTo>
                    <a:pt x="3694011" y="1137373"/>
                  </a:lnTo>
                  <a:lnTo>
                    <a:pt x="3693718" y="1135989"/>
                  </a:lnTo>
                  <a:lnTo>
                    <a:pt x="3693236" y="1133449"/>
                  </a:lnTo>
                  <a:lnTo>
                    <a:pt x="3692093" y="1131163"/>
                  </a:lnTo>
                  <a:lnTo>
                    <a:pt x="3691801" y="1131163"/>
                  </a:lnTo>
                  <a:lnTo>
                    <a:pt x="3693833" y="1127099"/>
                  </a:lnTo>
                  <a:lnTo>
                    <a:pt x="3695103" y="1124559"/>
                  </a:lnTo>
                  <a:lnTo>
                    <a:pt x="3700145" y="1114399"/>
                  </a:lnTo>
                  <a:lnTo>
                    <a:pt x="3709136" y="1099159"/>
                  </a:lnTo>
                  <a:lnTo>
                    <a:pt x="3716566" y="1082649"/>
                  </a:lnTo>
                  <a:lnTo>
                    <a:pt x="3720033" y="1064869"/>
                  </a:lnTo>
                  <a:lnTo>
                    <a:pt x="3718801" y="1064869"/>
                  </a:lnTo>
                  <a:lnTo>
                    <a:pt x="3710127" y="1080109"/>
                  </a:lnTo>
                  <a:lnTo>
                    <a:pt x="3702253" y="1094079"/>
                  </a:lnTo>
                  <a:lnTo>
                    <a:pt x="3695395" y="1109319"/>
                  </a:lnTo>
                  <a:lnTo>
                    <a:pt x="3689731" y="1124559"/>
                  </a:lnTo>
                  <a:lnTo>
                    <a:pt x="3688778" y="1123099"/>
                  </a:lnTo>
                  <a:lnTo>
                    <a:pt x="3688778" y="1138758"/>
                  </a:lnTo>
                  <a:lnTo>
                    <a:pt x="3688423" y="1139520"/>
                  </a:lnTo>
                  <a:lnTo>
                    <a:pt x="3688664" y="1138758"/>
                  </a:lnTo>
                  <a:lnTo>
                    <a:pt x="3688740" y="1138529"/>
                  </a:lnTo>
                  <a:lnTo>
                    <a:pt x="3688778" y="1138758"/>
                  </a:lnTo>
                  <a:lnTo>
                    <a:pt x="3688778" y="1123099"/>
                  </a:lnTo>
                  <a:lnTo>
                    <a:pt x="3687267" y="1120775"/>
                  </a:lnTo>
                  <a:lnTo>
                    <a:pt x="3687013" y="1119771"/>
                  </a:lnTo>
                  <a:lnTo>
                    <a:pt x="3687127" y="1120775"/>
                  </a:lnTo>
                  <a:lnTo>
                    <a:pt x="3687432" y="1122019"/>
                  </a:lnTo>
                  <a:lnTo>
                    <a:pt x="3686822" y="1119771"/>
                  </a:lnTo>
                  <a:lnTo>
                    <a:pt x="3686759" y="1119492"/>
                  </a:lnTo>
                  <a:lnTo>
                    <a:pt x="3684041" y="1113129"/>
                  </a:lnTo>
                  <a:lnTo>
                    <a:pt x="3681438" y="1108049"/>
                  </a:lnTo>
                  <a:lnTo>
                    <a:pt x="3679825" y="1102969"/>
                  </a:lnTo>
                  <a:lnTo>
                    <a:pt x="3680015" y="1104239"/>
                  </a:lnTo>
                  <a:lnTo>
                    <a:pt x="3681209" y="1109319"/>
                  </a:lnTo>
                  <a:lnTo>
                    <a:pt x="3683228" y="1116939"/>
                  </a:lnTo>
                  <a:lnTo>
                    <a:pt x="3685336" y="1124559"/>
                  </a:lnTo>
                  <a:lnTo>
                    <a:pt x="3687216" y="1132751"/>
                  </a:lnTo>
                  <a:lnTo>
                    <a:pt x="3687254" y="1132928"/>
                  </a:lnTo>
                  <a:lnTo>
                    <a:pt x="3687381" y="1133449"/>
                  </a:lnTo>
                  <a:lnTo>
                    <a:pt x="3686200" y="1137170"/>
                  </a:lnTo>
                  <a:lnTo>
                    <a:pt x="3686200" y="1148867"/>
                  </a:lnTo>
                  <a:lnTo>
                    <a:pt x="3686124" y="1156309"/>
                  </a:lnTo>
                  <a:lnTo>
                    <a:pt x="3685997" y="1155039"/>
                  </a:lnTo>
                  <a:lnTo>
                    <a:pt x="3686060" y="1150035"/>
                  </a:lnTo>
                  <a:lnTo>
                    <a:pt x="3686200" y="1148867"/>
                  </a:lnTo>
                  <a:lnTo>
                    <a:pt x="3686200" y="1137170"/>
                  </a:lnTo>
                  <a:lnTo>
                    <a:pt x="3685451" y="1139520"/>
                  </a:lnTo>
                  <a:lnTo>
                    <a:pt x="3685362" y="1139799"/>
                  </a:lnTo>
                  <a:lnTo>
                    <a:pt x="3683800" y="1147584"/>
                  </a:lnTo>
                  <a:lnTo>
                    <a:pt x="3682987" y="1155039"/>
                  </a:lnTo>
                  <a:lnTo>
                    <a:pt x="3681323" y="1152575"/>
                  </a:lnTo>
                  <a:lnTo>
                    <a:pt x="3679647" y="1150035"/>
                  </a:lnTo>
                  <a:lnTo>
                    <a:pt x="3679469" y="1149337"/>
                  </a:lnTo>
                  <a:lnTo>
                    <a:pt x="3679152" y="1147584"/>
                  </a:lnTo>
                  <a:lnTo>
                    <a:pt x="3678250" y="1142339"/>
                  </a:lnTo>
                  <a:lnTo>
                    <a:pt x="3671582" y="1137373"/>
                  </a:lnTo>
                  <a:lnTo>
                    <a:pt x="3671430" y="1137373"/>
                  </a:lnTo>
                  <a:lnTo>
                    <a:pt x="3671341" y="1147584"/>
                  </a:lnTo>
                  <a:lnTo>
                    <a:pt x="3670871" y="1150035"/>
                  </a:lnTo>
                  <a:lnTo>
                    <a:pt x="3670795" y="1150378"/>
                  </a:lnTo>
                  <a:lnTo>
                    <a:pt x="3670503" y="1151432"/>
                  </a:lnTo>
                  <a:lnTo>
                    <a:pt x="3669944" y="1152512"/>
                  </a:lnTo>
                  <a:lnTo>
                    <a:pt x="3668776" y="1146149"/>
                  </a:lnTo>
                  <a:lnTo>
                    <a:pt x="3667468" y="1142339"/>
                  </a:lnTo>
                  <a:lnTo>
                    <a:pt x="3663950" y="1139799"/>
                  </a:lnTo>
                  <a:lnTo>
                    <a:pt x="3654679" y="1141107"/>
                  </a:lnTo>
                  <a:lnTo>
                    <a:pt x="3656711" y="1141107"/>
                  </a:lnTo>
                  <a:lnTo>
                    <a:pt x="3659708" y="1144917"/>
                  </a:lnTo>
                  <a:lnTo>
                    <a:pt x="3660394" y="1144917"/>
                  </a:lnTo>
                  <a:lnTo>
                    <a:pt x="3667976" y="1148842"/>
                  </a:lnTo>
                  <a:lnTo>
                    <a:pt x="3667696" y="1148842"/>
                  </a:lnTo>
                  <a:lnTo>
                    <a:pt x="3667607" y="1152575"/>
                  </a:lnTo>
                  <a:lnTo>
                    <a:pt x="3659619" y="1158849"/>
                  </a:lnTo>
                  <a:lnTo>
                    <a:pt x="3652024" y="1157693"/>
                  </a:lnTo>
                  <a:lnTo>
                    <a:pt x="3651466" y="1157693"/>
                  </a:lnTo>
                  <a:lnTo>
                    <a:pt x="3643680" y="1151432"/>
                  </a:lnTo>
                  <a:lnTo>
                    <a:pt x="3642868" y="1150378"/>
                  </a:lnTo>
                  <a:lnTo>
                    <a:pt x="3642639" y="1150035"/>
                  </a:lnTo>
                  <a:lnTo>
                    <a:pt x="3636340" y="1142339"/>
                  </a:lnTo>
                  <a:lnTo>
                    <a:pt x="3636226" y="1141107"/>
                  </a:lnTo>
                  <a:lnTo>
                    <a:pt x="3635959" y="1141107"/>
                  </a:lnTo>
                  <a:lnTo>
                    <a:pt x="3632035" y="1128433"/>
                  </a:lnTo>
                  <a:lnTo>
                    <a:pt x="3632047" y="1114399"/>
                  </a:lnTo>
                  <a:lnTo>
                    <a:pt x="3633584" y="1101699"/>
                  </a:lnTo>
                  <a:lnTo>
                    <a:pt x="3634714" y="1086459"/>
                  </a:lnTo>
                  <a:lnTo>
                    <a:pt x="3631349" y="1104239"/>
                  </a:lnTo>
                  <a:lnTo>
                    <a:pt x="3631260" y="1105509"/>
                  </a:lnTo>
                  <a:lnTo>
                    <a:pt x="3631171" y="1106779"/>
                  </a:lnTo>
                  <a:lnTo>
                    <a:pt x="3631082" y="1108049"/>
                  </a:lnTo>
                  <a:lnTo>
                    <a:pt x="3631006" y="1109319"/>
                  </a:lnTo>
                  <a:lnTo>
                    <a:pt x="3630917" y="1110589"/>
                  </a:lnTo>
                  <a:lnTo>
                    <a:pt x="3630828" y="1111859"/>
                  </a:lnTo>
                  <a:lnTo>
                    <a:pt x="3630739" y="1113129"/>
                  </a:lnTo>
                  <a:lnTo>
                    <a:pt x="3630663" y="1114399"/>
                  </a:lnTo>
                  <a:lnTo>
                    <a:pt x="3630574" y="1115669"/>
                  </a:lnTo>
                  <a:lnTo>
                    <a:pt x="3630485" y="1116939"/>
                  </a:lnTo>
                  <a:lnTo>
                    <a:pt x="3630396" y="1118209"/>
                  </a:lnTo>
                  <a:lnTo>
                    <a:pt x="3630282" y="1120457"/>
                  </a:lnTo>
                  <a:lnTo>
                    <a:pt x="3630168" y="1122019"/>
                  </a:lnTo>
                  <a:lnTo>
                    <a:pt x="3630066" y="1123289"/>
                  </a:lnTo>
                  <a:lnTo>
                    <a:pt x="3628021" y="1137373"/>
                  </a:lnTo>
                  <a:lnTo>
                    <a:pt x="3627945" y="1137958"/>
                  </a:lnTo>
                  <a:lnTo>
                    <a:pt x="3627831" y="1138758"/>
                  </a:lnTo>
                  <a:lnTo>
                    <a:pt x="3627717" y="1139520"/>
                  </a:lnTo>
                  <a:lnTo>
                    <a:pt x="3627678" y="1139799"/>
                  </a:lnTo>
                  <a:lnTo>
                    <a:pt x="3620465" y="1157693"/>
                  </a:lnTo>
                  <a:lnTo>
                    <a:pt x="3620135" y="1157693"/>
                  </a:lnTo>
                  <a:lnTo>
                    <a:pt x="3619906" y="1158849"/>
                  </a:lnTo>
                  <a:lnTo>
                    <a:pt x="3617772" y="1158849"/>
                  </a:lnTo>
                  <a:lnTo>
                    <a:pt x="3615169" y="1160119"/>
                  </a:lnTo>
                  <a:lnTo>
                    <a:pt x="3611715" y="1160119"/>
                  </a:lnTo>
                  <a:lnTo>
                    <a:pt x="3612515" y="1156309"/>
                  </a:lnTo>
                  <a:lnTo>
                    <a:pt x="3615029" y="1144917"/>
                  </a:lnTo>
                  <a:lnTo>
                    <a:pt x="3615118" y="1144257"/>
                  </a:lnTo>
                  <a:lnTo>
                    <a:pt x="3615194" y="1143609"/>
                  </a:lnTo>
                  <a:lnTo>
                    <a:pt x="3614712" y="1142339"/>
                  </a:lnTo>
                  <a:lnTo>
                    <a:pt x="3614559" y="1141666"/>
                  </a:lnTo>
                  <a:lnTo>
                    <a:pt x="3614432" y="1141107"/>
                  </a:lnTo>
                  <a:lnTo>
                    <a:pt x="3614318" y="1139799"/>
                  </a:lnTo>
                  <a:lnTo>
                    <a:pt x="3612032" y="1129842"/>
                  </a:lnTo>
                  <a:lnTo>
                    <a:pt x="3611943" y="1129423"/>
                  </a:lnTo>
                  <a:lnTo>
                    <a:pt x="3611867" y="1129106"/>
                  </a:lnTo>
                  <a:lnTo>
                    <a:pt x="3611816" y="1128852"/>
                  </a:lnTo>
                  <a:lnTo>
                    <a:pt x="3611715" y="1128433"/>
                  </a:lnTo>
                  <a:lnTo>
                    <a:pt x="3605428" y="1113129"/>
                  </a:lnTo>
                  <a:lnTo>
                    <a:pt x="3603244" y="1105700"/>
                  </a:lnTo>
                  <a:lnTo>
                    <a:pt x="3603244" y="1139799"/>
                  </a:lnTo>
                  <a:lnTo>
                    <a:pt x="3603193" y="1141107"/>
                  </a:lnTo>
                  <a:lnTo>
                    <a:pt x="3603053" y="1141666"/>
                  </a:lnTo>
                  <a:lnTo>
                    <a:pt x="3603002" y="1142339"/>
                  </a:lnTo>
                  <a:lnTo>
                    <a:pt x="3603091" y="1141107"/>
                  </a:lnTo>
                  <a:lnTo>
                    <a:pt x="3603244" y="1139799"/>
                  </a:lnTo>
                  <a:lnTo>
                    <a:pt x="3603244" y="1105700"/>
                  </a:lnTo>
                  <a:lnTo>
                    <a:pt x="3596500" y="1129842"/>
                  </a:lnTo>
                  <a:lnTo>
                    <a:pt x="3597922" y="1143609"/>
                  </a:lnTo>
                  <a:lnTo>
                    <a:pt x="3600577" y="1160119"/>
                  </a:lnTo>
                  <a:lnTo>
                    <a:pt x="3591737" y="1156309"/>
                  </a:lnTo>
                  <a:lnTo>
                    <a:pt x="3585845" y="1153769"/>
                  </a:lnTo>
                  <a:lnTo>
                    <a:pt x="3578148" y="1142339"/>
                  </a:lnTo>
                  <a:lnTo>
                    <a:pt x="3573297" y="1128433"/>
                  </a:lnTo>
                  <a:lnTo>
                    <a:pt x="3567011" y="1115669"/>
                  </a:lnTo>
                  <a:lnTo>
                    <a:pt x="3568204" y="1125677"/>
                  </a:lnTo>
                  <a:lnTo>
                    <a:pt x="3568268" y="1125982"/>
                  </a:lnTo>
                  <a:lnTo>
                    <a:pt x="3571189" y="1135989"/>
                  </a:lnTo>
                  <a:lnTo>
                    <a:pt x="3574745" y="1146149"/>
                  </a:lnTo>
                  <a:lnTo>
                    <a:pt x="3578161" y="1156309"/>
                  </a:lnTo>
                  <a:lnTo>
                    <a:pt x="3573424" y="1153769"/>
                  </a:lnTo>
                  <a:lnTo>
                    <a:pt x="3571240" y="1152575"/>
                  </a:lnTo>
                  <a:lnTo>
                    <a:pt x="3569297" y="1151432"/>
                  </a:lnTo>
                  <a:lnTo>
                    <a:pt x="3567925" y="1150378"/>
                  </a:lnTo>
                  <a:lnTo>
                    <a:pt x="3567506" y="1150035"/>
                  </a:lnTo>
                  <a:lnTo>
                    <a:pt x="3565588" y="1148842"/>
                  </a:lnTo>
                  <a:lnTo>
                    <a:pt x="3565423" y="1148842"/>
                  </a:lnTo>
                  <a:lnTo>
                    <a:pt x="3567125" y="1152512"/>
                  </a:lnTo>
                  <a:lnTo>
                    <a:pt x="3562921" y="1148842"/>
                  </a:lnTo>
                  <a:lnTo>
                    <a:pt x="3561550" y="1147584"/>
                  </a:lnTo>
                  <a:lnTo>
                    <a:pt x="3561232" y="1147584"/>
                  </a:lnTo>
                  <a:lnTo>
                    <a:pt x="3557790" y="1142339"/>
                  </a:lnTo>
                  <a:lnTo>
                    <a:pt x="3557435" y="1141107"/>
                  </a:lnTo>
                  <a:lnTo>
                    <a:pt x="3555034" y="1134719"/>
                  </a:lnTo>
                  <a:lnTo>
                    <a:pt x="3553015" y="1127099"/>
                  </a:lnTo>
                  <a:lnTo>
                    <a:pt x="3550602" y="1120775"/>
                  </a:lnTo>
                  <a:lnTo>
                    <a:pt x="3547046" y="1114399"/>
                  </a:lnTo>
                  <a:lnTo>
                    <a:pt x="3541560" y="1110589"/>
                  </a:lnTo>
                  <a:lnTo>
                    <a:pt x="3533330" y="1108049"/>
                  </a:lnTo>
                  <a:lnTo>
                    <a:pt x="3536200" y="1118209"/>
                  </a:lnTo>
                  <a:lnTo>
                    <a:pt x="3542233" y="1127099"/>
                  </a:lnTo>
                  <a:lnTo>
                    <a:pt x="3546792" y="1135989"/>
                  </a:lnTo>
                  <a:lnTo>
                    <a:pt x="3547453" y="1137373"/>
                  </a:lnTo>
                  <a:lnTo>
                    <a:pt x="3547567" y="1138529"/>
                  </a:lnTo>
                  <a:lnTo>
                    <a:pt x="3547643" y="1139520"/>
                  </a:lnTo>
                  <a:lnTo>
                    <a:pt x="3547770" y="1141107"/>
                  </a:lnTo>
                  <a:lnTo>
                    <a:pt x="3547872" y="1142339"/>
                  </a:lnTo>
                  <a:lnTo>
                    <a:pt x="3547948" y="1143609"/>
                  </a:lnTo>
                  <a:lnTo>
                    <a:pt x="3547999" y="1144917"/>
                  </a:lnTo>
                  <a:lnTo>
                    <a:pt x="3548100" y="1146149"/>
                  </a:lnTo>
                  <a:lnTo>
                    <a:pt x="3548189" y="1147584"/>
                  </a:lnTo>
                  <a:lnTo>
                    <a:pt x="3548278" y="1148715"/>
                  </a:lnTo>
                  <a:lnTo>
                    <a:pt x="3547541" y="1147584"/>
                  </a:lnTo>
                  <a:lnTo>
                    <a:pt x="3544747" y="1143609"/>
                  </a:lnTo>
                  <a:lnTo>
                    <a:pt x="3542106" y="1139799"/>
                  </a:lnTo>
                  <a:lnTo>
                    <a:pt x="3539502" y="1135989"/>
                  </a:lnTo>
                  <a:lnTo>
                    <a:pt x="3539350" y="1135989"/>
                  </a:lnTo>
                  <a:lnTo>
                    <a:pt x="3533813" y="1122019"/>
                  </a:lnTo>
                  <a:lnTo>
                    <a:pt x="3528872" y="1108049"/>
                  </a:lnTo>
                  <a:lnTo>
                    <a:pt x="3522205" y="1092809"/>
                  </a:lnTo>
                  <a:lnTo>
                    <a:pt x="3523919" y="1106779"/>
                  </a:lnTo>
                  <a:lnTo>
                    <a:pt x="3530168" y="1118209"/>
                  </a:lnTo>
                  <a:lnTo>
                    <a:pt x="3534118" y="1127937"/>
                  </a:lnTo>
                  <a:lnTo>
                    <a:pt x="3534270" y="1128433"/>
                  </a:lnTo>
                  <a:lnTo>
                    <a:pt x="3529711" y="1137373"/>
                  </a:lnTo>
                  <a:lnTo>
                    <a:pt x="3529266" y="1137373"/>
                  </a:lnTo>
                  <a:lnTo>
                    <a:pt x="3522573" y="1139799"/>
                  </a:lnTo>
                  <a:lnTo>
                    <a:pt x="3517481" y="1133449"/>
                  </a:lnTo>
                  <a:lnTo>
                    <a:pt x="3513645" y="1122019"/>
                  </a:lnTo>
                  <a:lnTo>
                    <a:pt x="3510343" y="1110589"/>
                  </a:lnTo>
                  <a:lnTo>
                    <a:pt x="3509149" y="1105509"/>
                  </a:lnTo>
                  <a:lnTo>
                    <a:pt x="3507244" y="1100429"/>
                  </a:lnTo>
                  <a:lnTo>
                    <a:pt x="3503587" y="1096619"/>
                  </a:lnTo>
                  <a:lnTo>
                    <a:pt x="3501694" y="1104239"/>
                  </a:lnTo>
                  <a:lnTo>
                    <a:pt x="3502634" y="1111859"/>
                  </a:lnTo>
                  <a:lnTo>
                    <a:pt x="3505416" y="1127937"/>
                  </a:lnTo>
                  <a:lnTo>
                    <a:pt x="3505504" y="1128433"/>
                  </a:lnTo>
                  <a:lnTo>
                    <a:pt x="3507422" y="1135989"/>
                  </a:lnTo>
                  <a:lnTo>
                    <a:pt x="3507498" y="1143609"/>
                  </a:lnTo>
                  <a:lnTo>
                    <a:pt x="3494341" y="1142339"/>
                  </a:lnTo>
                  <a:lnTo>
                    <a:pt x="3493960" y="1139799"/>
                  </a:lnTo>
                  <a:lnTo>
                    <a:pt x="3493922" y="1139520"/>
                  </a:lnTo>
                  <a:lnTo>
                    <a:pt x="3493808" y="1138758"/>
                  </a:lnTo>
                  <a:lnTo>
                    <a:pt x="3493719" y="1137958"/>
                  </a:lnTo>
                  <a:lnTo>
                    <a:pt x="3493655" y="1137373"/>
                  </a:lnTo>
                  <a:lnTo>
                    <a:pt x="3493579" y="1135989"/>
                  </a:lnTo>
                  <a:lnTo>
                    <a:pt x="3493274" y="1133449"/>
                  </a:lnTo>
                  <a:lnTo>
                    <a:pt x="3493160" y="1132179"/>
                  </a:lnTo>
                  <a:lnTo>
                    <a:pt x="3493058" y="1129423"/>
                  </a:lnTo>
                  <a:lnTo>
                    <a:pt x="3492957" y="1127937"/>
                  </a:lnTo>
                  <a:lnTo>
                    <a:pt x="3492855" y="1125677"/>
                  </a:lnTo>
                  <a:lnTo>
                    <a:pt x="3492792" y="1124559"/>
                  </a:lnTo>
                  <a:lnTo>
                    <a:pt x="3492677" y="1123289"/>
                  </a:lnTo>
                  <a:lnTo>
                    <a:pt x="3492550" y="1120457"/>
                  </a:lnTo>
                  <a:lnTo>
                    <a:pt x="3492423" y="1118209"/>
                  </a:lnTo>
                  <a:lnTo>
                    <a:pt x="3492347" y="1116939"/>
                  </a:lnTo>
                  <a:lnTo>
                    <a:pt x="3490988" y="1110589"/>
                  </a:lnTo>
                  <a:lnTo>
                    <a:pt x="3490734" y="1110132"/>
                  </a:lnTo>
                  <a:lnTo>
                    <a:pt x="3489909" y="1098689"/>
                  </a:lnTo>
                  <a:lnTo>
                    <a:pt x="3489820" y="1097419"/>
                  </a:lnTo>
                  <a:lnTo>
                    <a:pt x="3488398" y="1047889"/>
                  </a:lnTo>
                  <a:lnTo>
                    <a:pt x="3490341" y="998359"/>
                  </a:lnTo>
                  <a:lnTo>
                    <a:pt x="3496792" y="947559"/>
                  </a:lnTo>
                  <a:lnTo>
                    <a:pt x="3499586" y="947559"/>
                  </a:lnTo>
                  <a:lnTo>
                    <a:pt x="3503409" y="942479"/>
                  </a:lnTo>
                  <a:lnTo>
                    <a:pt x="3506152" y="941209"/>
                  </a:lnTo>
                  <a:lnTo>
                    <a:pt x="3522014" y="939939"/>
                  </a:lnTo>
                  <a:lnTo>
                    <a:pt x="3537623" y="936129"/>
                  </a:lnTo>
                  <a:lnTo>
                    <a:pt x="3578060" y="906919"/>
                  </a:lnTo>
                  <a:lnTo>
                    <a:pt x="3591712" y="873899"/>
                  </a:lnTo>
                  <a:lnTo>
                    <a:pt x="3599738" y="857389"/>
                  </a:lnTo>
                  <a:lnTo>
                    <a:pt x="3612515" y="844689"/>
                  </a:lnTo>
                  <a:lnTo>
                    <a:pt x="3628364" y="835799"/>
                  </a:lnTo>
                  <a:lnTo>
                    <a:pt x="3643858" y="825639"/>
                  </a:lnTo>
                  <a:lnTo>
                    <a:pt x="3655593" y="811669"/>
                  </a:lnTo>
                  <a:lnTo>
                    <a:pt x="3659213" y="805319"/>
                  </a:lnTo>
                  <a:lnTo>
                    <a:pt x="3659594" y="797699"/>
                  </a:lnTo>
                  <a:lnTo>
                    <a:pt x="3659263" y="796429"/>
                  </a:lnTo>
                  <a:lnTo>
                    <a:pt x="3655936" y="783729"/>
                  </a:lnTo>
                  <a:lnTo>
                    <a:pt x="3652913" y="779919"/>
                  </a:lnTo>
                  <a:lnTo>
                    <a:pt x="3651745" y="773569"/>
                  </a:lnTo>
                  <a:lnTo>
                    <a:pt x="3651173" y="767219"/>
                  </a:lnTo>
                  <a:lnTo>
                    <a:pt x="3652278" y="759599"/>
                  </a:lnTo>
                  <a:lnTo>
                    <a:pt x="3654475" y="754519"/>
                  </a:lnTo>
                  <a:lnTo>
                    <a:pt x="3657181" y="746899"/>
                  </a:lnTo>
                  <a:lnTo>
                    <a:pt x="3660076" y="740549"/>
                  </a:lnTo>
                  <a:lnTo>
                    <a:pt x="3661981" y="731659"/>
                  </a:lnTo>
                  <a:lnTo>
                    <a:pt x="3661981" y="715149"/>
                  </a:lnTo>
                  <a:lnTo>
                    <a:pt x="3657003" y="708799"/>
                  </a:lnTo>
                  <a:lnTo>
                    <a:pt x="3647287" y="706259"/>
                  </a:lnTo>
                  <a:lnTo>
                    <a:pt x="3635235" y="706259"/>
                  </a:lnTo>
                  <a:lnTo>
                    <a:pt x="3609086" y="738009"/>
                  </a:lnTo>
                  <a:lnTo>
                    <a:pt x="3604831" y="762139"/>
                  </a:lnTo>
                  <a:lnTo>
                    <a:pt x="3604907" y="769759"/>
                  </a:lnTo>
                  <a:lnTo>
                    <a:pt x="3605085" y="773569"/>
                  </a:lnTo>
                  <a:lnTo>
                    <a:pt x="3605136" y="774839"/>
                  </a:lnTo>
                  <a:lnTo>
                    <a:pt x="3606533" y="782459"/>
                  </a:lnTo>
                  <a:lnTo>
                    <a:pt x="3601694" y="793889"/>
                  </a:lnTo>
                  <a:lnTo>
                    <a:pt x="3590239" y="795159"/>
                  </a:lnTo>
                  <a:lnTo>
                    <a:pt x="3575837" y="795159"/>
                  </a:lnTo>
                  <a:lnTo>
                    <a:pt x="3570452" y="796429"/>
                  </a:lnTo>
                  <a:lnTo>
                    <a:pt x="3569995" y="795159"/>
                  </a:lnTo>
                  <a:lnTo>
                    <a:pt x="3569601" y="793889"/>
                  </a:lnTo>
                  <a:lnTo>
                    <a:pt x="3569246" y="792619"/>
                  </a:lnTo>
                  <a:lnTo>
                    <a:pt x="3567569" y="779919"/>
                  </a:lnTo>
                  <a:lnTo>
                    <a:pt x="3569716" y="767219"/>
                  </a:lnTo>
                  <a:lnTo>
                    <a:pt x="3573742" y="753249"/>
                  </a:lnTo>
                  <a:lnTo>
                    <a:pt x="3577704" y="741819"/>
                  </a:lnTo>
                  <a:lnTo>
                    <a:pt x="3579241" y="736739"/>
                  </a:lnTo>
                  <a:lnTo>
                    <a:pt x="3581946" y="727849"/>
                  </a:lnTo>
                  <a:lnTo>
                    <a:pt x="3586124" y="715149"/>
                  </a:lnTo>
                  <a:lnTo>
                    <a:pt x="3589820" y="701179"/>
                  </a:lnTo>
                  <a:lnTo>
                    <a:pt x="3592665" y="687209"/>
                  </a:lnTo>
                  <a:lnTo>
                    <a:pt x="3593528" y="670699"/>
                  </a:lnTo>
                  <a:lnTo>
                    <a:pt x="3590721" y="654189"/>
                  </a:lnTo>
                  <a:lnTo>
                    <a:pt x="3585553" y="636409"/>
                  </a:lnTo>
                  <a:lnTo>
                    <a:pt x="3579368" y="611009"/>
                  </a:lnTo>
                  <a:lnTo>
                    <a:pt x="3578199" y="605929"/>
                  </a:lnTo>
                  <a:lnTo>
                    <a:pt x="3573195" y="600849"/>
                  </a:lnTo>
                  <a:lnTo>
                    <a:pt x="3565956" y="597039"/>
                  </a:lnTo>
                  <a:lnTo>
                    <a:pt x="3557016" y="597039"/>
                  </a:lnTo>
                  <a:lnTo>
                    <a:pt x="3538982" y="635139"/>
                  </a:lnTo>
                  <a:lnTo>
                    <a:pt x="3540112" y="645299"/>
                  </a:lnTo>
                  <a:lnTo>
                    <a:pt x="3543541" y="656729"/>
                  </a:lnTo>
                  <a:lnTo>
                    <a:pt x="3549167" y="670699"/>
                  </a:lnTo>
                  <a:lnTo>
                    <a:pt x="3549002" y="673239"/>
                  </a:lnTo>
                  <a:lnTo>
                    <a:pt x="3540417" y="697369"/>
                  </a:lnTo>
                  <a:lnTo>
                    <a:pt x="3536962" y="706259"/>
                  </a:lnTo>
                  <a:lnTo>
                    <a:pt x="3531565" y="716419"/>
                  </a:lnTo>
                  <a:lnTo>
                    <a:pt x="3525342" y="726579"/>
                  </a:lnTo>
                  <a:lnTo>
                    <a:pt x="3519373" y="731659"/>
                  </a:lnTo>
                  <a:lnTo>
                    <a:pt x="3518331" y="731659"/>
                  </a:lnTo>
                  <a:lnTo>
                    <a:pt x="3517798" y="732929"/>
                  </a:lnTo>
                  <a:lnTo>
                    <a:pt x="3511194" y="732929"/>
                  </a:lnTo>
                  <a:lnTo>
                    <a:pt x="3499993" y="729119"/>
                  </a:lnTo>
                  <a:lnTo>
                    <a:pt x="3492296" y="722769"/>
                  </a:lnTo>
                  <a:lnTo>
                    <a:pt x="3488537" y="717689"/>
                  </a:lnTo>
                  <a:lnTo>
                    <a:pt x="3488067" y="717689"/>
                  </a:lnTo>
                  <a:lnTo>
                    <a:pt x="3488004" y="716419"/>
                  </a:lnTo>
                  <a:lnTo>
                    <a:pt x="3486518" y="701179"/>
                  </a:lnTo>
                  <a:lnTo>
                    <a:pt x="3486594" y="678319"/>
                  </a:lnTo>
                  <a:lnTo>
                    <a:pt x="3486721" y="675779"/>
                  </a:lnTo>
                  <a:lnTo>
                    <a:pt x="3486848" y="673239"/>
                  </a:lnTo>
                  <a:lnTo>
                    <a:pt x="3486962" y="670699"/>
                  </a:lnTo>
                  <a:lnTo>
                    <a:pt x="3487089" y="668159"/>
                  </a:lnTo>
                  <a:lnTo>
                    <a:pt x="3488690" y="656729"/>
                  </a:lnTo>
                  <a:lnTo>
                    <a:pt x="3490430" y="652919"/>
                  </a:lnTo>
                  <a:lnTo>
                    <a:pt x="3491014" y="651649"/>
                  </a:lnTo>
                  <a:lnTo>
                    <a:pt x="3493325" y="646569"/>
                  </a:lnTo>
                  <a:lnTo>
                    <a:pt x="3508349" y="602119"/>
                  </a:lnTo>
                  <a:lnTo>
                    <a:pt x="3507625" y="590689"/>
                  </a:lnTo>
                  <a:lnTo>
                    <a:pt x="3501987" y="580529"/>
                  </a:lnTo>
                  <a:lnTo>
                    <a:pt x="3501275" y="580529"/>
                  </a:lnTo>
                  <a:lnTo>
                    <a:pt x="3500539" y="579259"/>
                  </a:lnTo>
                  <a:lnTo>
                    <a:pt x="3498342" y="577989"/>
                  </a:lnTo>
                  <a:lnTo>
                    <a:pt x="3496830" y="576719"/>
                  </a:lnTo>
                  <a:lnTo>
                    <a:pt x="3495027" y="575449"/>
                  </a:lnTo>
                  <a:lnTo>
                    <a:pt x="3479368" y="574179"/>
                  </a:lnTo>
                  <a:lnTo>
                    <a:pt x="3467646" y="584339"/>
                  </a:lnTo>
                  <a:lnTo>
                    <a:pt x="3459035" y="599579"/>
                  </a:lnTo>
                  <a:lnTo>
                    <a:pt x="3452685" y="614819"/>
                  </a:lnTo>
                  <a:lnTo>
                    <a:pt x="3447529" y="623709"/>
                  </a:lnTo>
                  <a:lnTo>
                    <a:pt x="3442678" y="630059"/>
                  </a:lnTo>
                  <a:lnTo>
                    <a:pt x="3438588" y="636409"/>
                  </a:lnTo>
                  <a:lnTo>
                    <a:pt x="3435667" y="646569"/>
                  </a:lnTo>
                  <a:lnTo>
                    <a:pt x="3435540" y="649109"/>
                  </a:lnTo>
                  <a:lnTo>
                    <a:pt x="3435413" y="651649"/>
                  </a:lnTo>
                  <a:lnTo>
                    <a:pt x="3435286" y="654189"/>
                  </a:lnTo>
                  <a:lnTo>
                    <a:pt x="3435159" y="656729"/>
                  </a:lnTo>
                  <a:lnTo>
                    <a:pt x="3435045" y="661809"/>
                  </a:lnTo>
                  <a:lnTo>
                    <a:pt x="3436048" y="678319"/>
                  </a:lnTo>
                  <a:lnTo>
                    <a:pt x="3437026" y="692289"/>
                  </a:lnTo>
                  <a:lnTo>
                    <a:pt x="3437026" y="701179"/>
                  </a:lnTo>
                  <a:lnTo>
                    <a:pt x="3436874" y="706259"/>
                  </a:lnTo>
                  <a:lnTo>
                    <a:pt x="3436759" y="710069"/>
                  </a:lnTo>
                  <a:lnTo>
                    <a:pt x="3434169" y="712609"/>
                  </a:lnTo>
                  <a:lnTo>
                    <a:pt x="3432149" y="713879"/>
                  </a:lnTo>
                  <a:lnTo>
                    <a:pt x="3429978" y="715149"/>
                  </a:lnTo>
                  <a:lnTo>
                    <a:pt x="3429139" y="716419"/>
                  </a:lnTo>
                  <a:lnTo>
                    <a:pt x="3428974" y="716419"/>
                  </a:lnTo>
                  <a:lnTo>
                    <a:pt x="3426256" y="717689"/>
                  </a:lnTo>
                  <a:lnTo>
                    <a:pt x="3424148" y="716419"/>
                  </a:lnTo>
                  <a:lnTo>
                    <a:pt x="3405276" y="673239"/>
                  </a:lnTo>
                  <a:lnTo>
                    <a:pt x="3404158" y="668159"/>
                  </a:lnTo>
                  <a:lnTo>
                    <a:pt x="3411156" y="656729"/>
                  </a:lnTo>
                  <a:lnTo>
                    <a:pt x="3418903" y="646569"/>
                  </a:lnTo>
                  <a:lnTo>
                    <a:pt x="3426168" y="636409"/>
                  </a:lnTo>
                  <a:lnTo>
                    <a:pt x="3431743" y="624979"/>
                  </a:lnTo>
                  <a:lnTo>
                    <a:pt x="3434423" y="616089"/>
                  </a:lnTo>
                  <a:lnTo>
                    <a:pt x="3436061" y="605929"/>
                  </a:lnTo>
                  <a:lnTo>
                    <a:pt x="3435934" y="602119"/>
                  </a:lnTo>
                  <a:lnTo>
                    <a:pt x="3435858" y="599579"/>
                  </a:lnTo>
                  <a:lnTo>
                    <a:pt x="3435731" y="595769"/>
                  </a:lnTo>
                  <a:lnTo>
                    <a:pt x="3432505" y="585609"/>
                  </a:lnTo>
                  <a:lnTo>
                    <a:pt x="3431248" y="584339"/>
                  </a:lnTo>
                  <a:lnTo>
                    <a:pt x="3429673" y="581799"/>
                  </a:lnTo>
                  <a:lnTo>
                    <a:pt x="3425393" y="579259"/>
                  </a:lnTo>
                  <a:lnTo>
                    <a:pt x="3422726" y="577989"/>
                  </a:lnTo>
                  <a:lnTo>
                    <a:pt x="3412325" y="576719"/>
                  </a:lnTo>
                  <a:lnTo>
                    <a:pt x="3406013" y="580529"/>
                  </a:lnTo>
                  <a:lnTo>
                    <a:pt x="3401885" y="585609"/>
                  </a:lnTo>
                  <a:lnTo>
                    <a:pt x="3396843" y="594499"/>
                  </a:lnTo>
                  <a:lnTo>
                    <a:pt x="3392855" y="603389"/>
                  </a:lnTo>
                  <a:lnTo>
                    <a:pt x="3388995" y="612279"/>
                  </a:lnTo>
                  <a:lnTo>
                    <a:pt x="3384346" y="621169"/>
                  </a:lnTo>
                  <a:lnTo>
                    <a:pt x="3374288" y="635139"/>
                  </a:lnTo>
                  <a:lnTo>
                    <a:pt x="3364522" y="649109"/>
                  </a:lnTo>
                  <a:lnTo>
                    <a:pt x="3358159" y="664349"/>
                  </a:lnTo>
                  <a:lnTo>
                    <a:pt x="3358197" y="668159"/>
                  </a:lnTo>
                  <a:lnTo>
                    <a:pt x="3358324" y="680859"/>
                  </a:lnTo>
                  <a:lnTo>
                    <a:pt x="3359442" y="692289"/>
                  </a:lnTo>
                  <a:lnTo>
                    <a:pt x="3360496" y="706259"/>
                  </a:lnTo>
                  <a:lnTo>
                    <a:pt x="3360394" y="713879"/>
                  </a:lnTo>
                  <a:lnTo>
                    <a:pt x="3360267" y="717689"/>
                  </a:lnTo>
                  <a:lnTo>
                    <a:pt x="3360153" y="721499"/>
                  </a:lnTo>
                  <a:lnTo>
                    <a:pt x="3360115" y="722769"/>
                  </a:lnTo>
                  <a:lnTo>
                    <a:pt x="3356381" y="731659"/>
                  </a:lnTo>
                  <a:lnTo>
                    <a:pt x="3354819" y="732929"/>
                  </a:lnTo>
                  <a:lnTo>
                    <a:pt x="3353346" y="732929"/>
                  </a:lnTo>
                  <a:lnTo>
                    <a:pt x="3348710" y="735469"/>
                  </a:lnTo>
                  <a:lnTo>
                    <a:pt x="3345865" y="736739"/>
                  </a:lnTo>
                  <a:lnTo>
                    <a:pt x="3343300" y="735469"/>
                  </a:lnTo>
                  <a:lnTo>
                    <a:pt x="3337128" y="732929"/>
                  </a:lnTo>
                  <a:lnTo>
                    <a:pt x="3331641" y="726579"/>
                  </a:lnTo>
                  <a:lnTo>
                    <a:pt x="3326384" y="717689"/>
                  </a:lnTo>
                  <a:lnTo>
                    <a:pt x="3320885" y="706259"/>
                  </a:lnTo>
                  <a:lnTo>
                    <a:pt x="3320999" y="701179"/>
                  </a:lnTo>
                  <a:lnTo>
                    <a:pt x="3321100" y="697369"/>
                  </a:lnTo>
                  <a:lnTo>
                    <a:pt x="3321215" y="692289"/>
                  </a:lnTo>
                  <a:lnTo>
                    <a:pt x="3329698" y="674509"/>
                  </a:lnTo>
                  <a:lnTo>
                    <a:pt x="3339579" y="655459"/>
                  </a:lnTo>
                  <a:lnTo>
                    <a:pt x="3344151" y="636409"/>
                  </a:lnTo>
                  <a:lnTo>
                    <a:pt x="3343897" y="631329"/>
                  </a:lnTo>
                  <a:lnTo>
                    <a:pt x="3343833" y="630059"/>
                  </a:lnTo>
                  <a:lnTo>
                    <a:pt x="3342652" y="622439"/>
                  </a:lnTo>
                  <a:lnTo>
                    <a:pt x="3339782" y="616089"/>
                  </a:lnTo>
                  <a:lnTo>
                    <a:pt x="3334385" y="611009"/>
                  </a:lnTo>
                  <a:lnTo>
                    <a:pt x="3331133" y="609739"/>
                  </a:lnTo>
                  <a:lnTo>
                    <a:pt x="3328035" y="609739"/>
                  </a:lnTo>
                  <a:lnTo>
                    <a:pt x="3317925" y="613549"/>
                  </a:lnTo>
                  <a:lnTo>
                    <a:pt x="3311753" y="621169"/>
                  </a:lnTo>
                  <a:lnTo>
                    <a:pt x="3307550" y="626249"/>
                  </a:lnTo>
                  <a:lnTo>
                    <a:pt x="3287801" y="661809"/>
                  </a:lnTo>
                  <a:lnTo>
                    <a:pt x="3275076" y="698639"/>
                  </a:lnTo>
                  <a:lnTo>
                    <a:pt x="3270224" y="732929"/>
                  </a:lnTo>
                  <a:lnTo>
                    <a:pt x="3271837" y="741819"/>
                  </a:lnTo>
                  <a:lnTo>
                    <a:pt x="3275393" y="750709"/>
                  </a:lnTo>
                  <a:lnTo>
                    <a:pt x="3281159" y="758329"/>
                  </a:lnTo>
                  <a:lnTo>
                    <a:pt x="3286861" y="764679"/>
                  </a:lnTo>
                  <a:lnTo>
                    <a:pt x="3292729" y="769759"/>
                  </a:lnTo>
                  <a:lnTo>
                    <a:pt x="3298355" y="774839"/>
                  </a:lnTo>
                  <a:lnTo>
                    <a:pt x="3315512" y="809129"/>
                  </a:lnTo>
                  <a:lnTo>
                    <a:pt x="3321926" y="862469"/>
                  </a:lnTo>
                  <a:lnTo>
                    <a:pt x="3327412" y="887869"/>
                  </a:lnTo>
                  <a:lnTo>
                    <a:pt x="3340468" y="909459"/>
                  </a:lnTo>
                  <a:lnTo>
                    <a:pt x="3344494" y="913269"/>
                  </a:lnTo>
                  <a:lnTo>
                    <a:pt x="3346335" y="919619"/>
                  </a:lnTo>
                  <a:lnTo>
                    <a:pt x="3343529" y="931049"/>
                  </a:lnTo>
                  <a:lnTo>
                    <a:pt x="3342589" y="938669"/>
                  </a:lnTo>
                  <a:lnTo>
                    <a:pt x="3343135" y="942479"/>
                  </a:lnTo>
                  <a:lnTo>
                    <a:pt x="3341776" y="956449"/>
                  </a:lnTo>
                  <a:lnTo>
                    <a:pt x="3337344" y="992009"/>
                  </a:lnTo>
                  <a:lnTo>
                    <a:pt x="3330473" y="1040269"/>
                  </a:lnTo>
                  <a:lnTo>
                    <a:pt x="3321735" y="1098689"/>
                  </a:lnTo>
                  <a:lnTo>
                    <a:pt x="3313303" y="1150035"/>
                  </a:lnTo>
                  <a:lnTo>
                    <a:pt x="3312947" y="1150035"/>
                  </a:lnTo>
                  <a:lnTo>
                    <a:pt x="3312299" y="1144917"/>
                  </a:lnTo>
                  <a:lnTo>
                    <a:pt x="3311969" y="1142339"/>
                  </a:lnTo>
                  <a:lnTo>
                    <a:pt x="3311588" y="1139799"/>
                  </a:lnTo>
                  <a:lnTo>
                    <a:pt x="3311499" y="1138529"/>
                  </a:lnTo>
                  <a:lnTo>
                    <a:pt x="3313912" y="1129842"/>
                  </a:lnTo>
                  <a:lnTo>
                    <a:pt x="3314027" y="1129423"/>
                  </a:lnTo>
                  <a:lnTo>
                    <a:pt x="3314115" y="1129106"/>
                  </a:lnTo>
                  <a:lnTo>
                    <a:pt x="3314179" y="1128852"/>
                  </a:lnTo>
                  <a:lnTo>
                    <a:pt x="3314306" y="1128433"/>
                  </a:lnTo>
                  <a:lnTo>
                    <a:pt x="3317481" y="1119771"/>
                  </a:lnTo>
                  <a:lnTo>
                    <a:pt x="3317608" y="1116939"/>
                  </a:lnTo>
                  <a:lnTo>
                    <a:pt x="3317671" y="1108049"/>
                  </a:lnTo>
                  <a:lnTo>
                    <a:pt x="3314357" y="1119314"/>
                  </a:lnTo>
                  <a:lnTo>
                    <a:pt x="3314306" y="1119492"/>
                  </a:lnTo>
                  <a:lnTo>
                    <a:pt x="3314141" y="1119492"/>
                  </a:lnTo>
                  <a:lnTo>
                    <a:pt x="3309264" y="1128433"/>
                  </a:lnTo>
                  <a:lnTo>
                    <a:pt x="3303854" y="1135989"/>
                  </a:lnTo>
                  <a:lnTo>
                    <a:pt x="3302838" y="1137373"/>
                  </a:lnTo>
                  <a:lnTo>
                    <a:pt x="3295154" y="1144917"/>
                  </a:lnTo>
                  <a:lnTo>
                    <a:pt x="3294951" y="1144917"/>
                  </a:lnTo>
                  <a:lnTo>
                    <a:pt x="3286988" y="1111859"/>
                  </a:lnTo>
                  <a:lnTo>
                    <a:pt x="3286899" y="1106779"/>
                  </a:lnTo>
                  <a:lnTo>
                    <a:pt x="3284105" y="1094079"/>
                  </a:lnTo>
                  <a:lnTo>
                    <a:pt x="3280778" y="1106779"/>
                  </a:lnTo>
                  <a:lnTo>
                    <a:pt x="3280689" y="1108049"/>
                  </a:lnTo>
                  <a:lnTo>
                    <a:pt x="3280600" y="1109319"/>
                  </a:lnTo>
                  <a:lnTo>
                    <a:pt x="3279978" y="1118209"/>
                  </a:lnTo>
                  <a:lnTo>
                    <a:pt x="3279914" y="1119314"/>
                  </a:lnTo>
                  <a:lnTo>
                    <a:pt x="3279800" y="1120775"/>
                  </a:lnTo>
                  <a:lnTo>
                    <a:pt x="3278378" y="1132179"/>
                  </a:lnTo>
                  <a:lnTo>
                    <a:pt x="3278251" y="1133449"/>
                  </a:lnTo>
                  <a:lnTo>
                    <a:pt x="3272726" y="1146149"/>
                  </a:lnTo>
                  <a:lnTo>
                    <a:pt x="3270948" y="1146149"/>
                  </a:lnTo>
                  <a:lnTo>
                    <a:pt x="3268853" y="1147584"/>
                  </a:lnTo>
                  <a:lnTo>
                    <a:pt x="3265195" y="1147584"/>
                  </a:lnTo>
                  <a:lnTo>
                    <a:pt x="3263506" y="1148842"/>
                  </a:lnTo>
                  <a:lnTo>
                    <a:pt x="3261118" y="1148842"/>
                  </a:lnTo>
                  <a:lnTo>
                    <a:pt x="3261004" y="1147584"/>
                  </a:lnTo>
                  <a:lnTo>
                    <a:pt x="3260877" y="1147584"/>
                  </a:lnTo>
                  <a:lnTo>
                    <a:pt x="3258134" y="1143609"/>
                  </a:lnTo>
                  <a:lnTo>
                    <a:pt x="3258070" y="1142339"/>
                  </a:lnTo>
                  <a:lnTo>
                    <a:pt x="3258020" y="1141107"/>
                  </a:lnTo>
                  <a:lnTo>
                    <a:pt x="3257905" y="1139520"/>
                  </a:lnTo>
                  <a:lnTo>
                    <a:pt x="3257880" y="1138529"/>
                  </a:lnTo>
                  <a:lnTo>
                    <a:pt x="3257766" y="1137373"/>
                  </a:lnTo>
                  <a:lnTo>
                    <a:pt x="3257639" y="1134719"/>
                  </a:lnTo>
                  <a:lnTo>
                    <a:pt x="3257524" y="1132751"/>
                  </a:lnTo>
                  <a:lnTo>
                    <a:pt x="3257486" y="1132179"/>
                  </a:lnTo>
                  <a:lnTo>
                    <a:pt x="3255429" y="1129792"/>
                  </a:lnTo>
                  <a:lnTo>
                    <a:pt x="3255429" y="1142339"/>
                  </a:lnTo>
                  <a:lnTo>
                    <a:pt x="3254870" y="1142339"/>
                  </a:lnTo>
                  <a:lnTo>
                    <a:pt x="3254768" y="1141107"/>
                  </a:lnTo>
                  <a:lnTo>
                    <a:pt x="3255429" y="1142339"/>
                  </a:lnTo>
                  <a:lnTo>
                    <a:pt x="3255429" y="1129792"/>
                  </a:lnTo>
                  <a:lnTo>
                    <a:pt x="3254273" y="1128433"/>
                  </a:lnTo>
                  <a:lnTo>
                    <a:pt x="3254362" y="1142339"/>
                  </a:lnTo>
                  <a:lnTo>
                    <a:pt x="3254514" y="1142339"/>
                  </a:lnTo>
                  <a:lnTo>
                    <a:pt x="3254476" y="1144917"/>
                  </a:lnTo>
                  <a:lnTo>
                    <a:pt x="3249676" y="1148842"/>
                  </a:lnTo>
                  <a:lnTo>
                    <a:pt x="3241446" y="1148842"/>
                  </a:lnTo>
                  <a:lnTo>
                    <a:pt x="3238487" y="1133449"/>
                  </a:lnTo>
                  <a:lnTo>
                    <a:pt x="3238385" y="1132928"/>
                  </a:lnTo>
                  <a:lnTo>
                    <a:pt x="3238322" y="1131163"/>
                  </a:lnTo>
                  <a:lnTo>
                    <a:pt x="3240062" y="1116939"/>
                  </a:lnTo>
                  <a:lnTo>
                    <a:pt x="3240113" y="1115669"/>
                  </a:lnTo>
                  <a:lnTo>
                    <a:pt x="3243084" y="1100429"/>
                  </a:lnTo>
                  <a:lnTo>
                    <a:pt x="3243084" y="1083919"/>
                  </a:lnTo>
                  <a:lnTo>
                    <a:pt x="3240201" y="1095349"/>
                  </a:lnTo>
                  <a:lnTo>
                    <a:pt x="3236658" y="1108049"/>
                  </a:lnTo>
                  <a:lnTo>
                    <a:pt x="3232086" y="1119314"/>
                  </a:lnTo>
                  <a:lnTo>
                    <a:pt x="3232010" y="1119492"/>
                  </a:lnTo>
                  <a:lnTo>
                    <a:pt x="3231794" y="1119492"/>
                  </a:lnTo>
                  <a:lnTo>
                    <a:pt x="3225165" y="1130871"/>
                  </a:lnTo>
                  <a:lnTo>
                    <a:pt x="3224885" y="1129842"/>
                  </a:lnTo>
                  <a:lnTo>
                    <a:pt x="3224822" y="1129652"/>
                  </a:lnTo>
                  <a:lnTo>
                    <a:pt x="3222294" y="1125982"/>
                  </a:lnTo>
                  <a:lnTo>
                    <a:pt x="3222206" y="1125842"/>
                  </a:lnTo>
                  <a:lnTo>
                    <a:pt x="3219970" y="1120775"/>
                  </a:lnTo>
                  <a:lnTo>
                    <a:pt x="3216999" y="1116939"/>
                  </a:lnTo>
                  <a:lnTo>
                    <a:pt x="3213697" y="1124559"/>
                  </a:lnTo>
                  <a:lnTo>
                    <a:pt x="3213658" y="1125842"/>
                  </a:lnTo>
                  <a:lnTo>
                    <a:pt x="3213531" y="1127099"/>
                  </a:lnTo>
                  <a:lnTo>
                    <a:pt x="3213443" y="1128433"/>
                  </a:lnTo>
                  <a:lnTo>
                    <a:pt x="3213328" y="1129652"/>
                  </a:lnTo>
                  <a:lnTo>
                    <a:pt x="3213214" y="1131163"/>
                  </a:lnTo>
                  <a:lnTo>
                    <a:pt x="3213150" y="1132179"/>
                  </a:lnTo>
                  <a:lnTo>
                    <a:pt x="3213049" y="1133449"/>
                  </a:lnTo>
                  <a:lnTo>
                    <a:pt x="3212896" y="1134719"/>
                  </a:lnTo>
                  <a:lnTo>
                    <a:pt x="3212630" y="1137373"/>
                  </a:lnTo>
                  <a:lnTo>
                    <a:pt x="3212528" y="1137958"/>
                  </a:lnTo>
                  <a:lnTo>
                    <a:pt x="3212414" y="1138529"/>
                  </a:lnTo>
                  <a:lnTo>
                    <a:pt x="3212287" y="1139520"/>
                  </a:lnTo>
                  <a:lnTo>
                    <a:pt x="3212261" y="1139799"/>
                  </a:lnTo>
                  <a:lnTo>
                    <a:pt x="3212134" y="1141107"/>
                  </a:lnTo>
                  <a:lnTo>
                    <a:pt x="3211931" y="1141107"/>
                  </a:lnTo>
                  <a:lnTo>
                    <a:pt x="3207791" y="1148842"/>
                  </a:lnTo>
                  <a:lnTo>
                    <a:pt x="3207639" y="1148842"/>
                  </a:lnTo>
                  <a:lnTo>
                    <a:pt x="3205975" y="1149896"/>
                  </a:lnTo>
                  <a:lnTo>
                    <a:pt x="3204095" y="1148842"/>
                  </a:lnTo>
                  <a:lnTo>
                    <a:pt x="3203562" y="1148842"/>
                  </a:lnTo>
                  <a:lnTo>
                    <a:pt x="3201327" y="1150035"/>
                  </a:lnTo>
                  <a:lnTo>
                    <a:pt x="3200870" y="1150035"/>
                  </a:lnTo>
                  <a:lnTo>
                    <a:pt x="3200031" y="1148842"/>
                  </a:lnTo>
                  <a:lnTo>
                    <a:pt x="3194583" y="1148842"/>
                  </a:lnTo>
                  <a:lnTo>
                    <a:pt x="3194583" y="1141107"/>
                  </a:lnTo>
                  <a:lnTo>
                    <a:pt x="3194164" y="1141107"/>
                  </a:lnTo>
                  <a:lnTo>
                    <a:pt x="3191370" y="1143190"/>
                  </a:lnTo>
                  <a:lnTo>
                    <a:pt x="3191370" y="1151432"/>
                  </a:lnTo>
                  <a:lnTo>
                    <a:pt x="3191243" y="1151153"/>
                  </a:lnTo>
                  <a:lnTo>
                    <a:pt x="3191179" y="1150378"/>
                  </a:lnTo>
                  <a:lnTo>
                    <a:pt x="3191154" y="1150035"/>
                  </a:lnTo>
                  <a:lnTo>
                    <a:pt x="3191332" y="1151255"/>
                  </a:lnTo>
                  <a:lnTo>
                    <a:pt x="3191370" y="1151432"/>
                  </a:lnTo>
                  <a:lnTo>
                    <a:pt x="3191370" y="1143190"/>
                  </a:lnTo>
                  <a:lnTo>
                    <a:pt x="3187382" y="1146149"/>
                  </a:lnTo>
                  <a:lnTo>
                    <a:pt x="3188043" y="1147584"/>
                  </a:lnTo>
                  <a:lnTo>
                    <a:pt x="3189173" y="1148842"/>
                  </a:lnTo>
                  <a:lnTo>
                    <a:pt x="3189630" y="1149337"/>
                  </a:lnTo>
                  <a:lnTo>
                    <a:pt x="3189300" y="1148842"/>
                  </a:lnTo>
                  <a:lnTo>
                    <a:pt x="3190316" y="1150035"/>
                  </a:lnTo>
                  <a:lnTo>
                    <a:pt x="3190468" y="1150251"/>
                  </a:lnTo>
                  <a:lnTo>
                    <a:pt x="3190252" y="1150035"/>
                  </a:lnTo>
                  <a:lnTo>
                    <a:pt x="3189173" y="1148842"/>
                  </a:lnTo>
                  <a:lnTo>
                    <a:pt x="3188665" y="1148842"/>
                  </a:lnTo>
                  <a:lnTo>
                    <a:pt x="3187979" y="1147584"/>
                  </a:lnTo>
                  <a:lnTo>
                    <a:pt x="3187382" y="1146149"/>
                  </a:lnTo>
                  <a:lnTo>
                    <a:pt x="3183648" y="1137513"/>
                  </a:lnTo>
                  <a:lnTo>
                    <a:pt x="3183699" y="1134719"/>
                  </a:lnTo>
                  <a:lnTo>
                    <a:pt x="3183826" y="1132928"/>
                  </a:lnTo>
                  <a:lnTo>
                    <a:pt x="3183940" y="1131163"/>
                  </a:lnTo>
                  <a:lnTo>
                    <a:pt x="3184067" y="1129423"/>
                  </a:lnTo>
                  <a:lnTo>
                    <a:pt x="3184182" y="1127937"/>
                  </a:lnTo>
                  <a:lnTo>
                    <a:pt x="3184309" y="1126299"/>
                  </a:lnTo>
                  <a:lnTo>
                    <a:pt x="3184410" y="1124559"/>
                  </a:lnTo>
                  <a:lnTo>
                    <a:pt x="3184474" y="1123289"/>
                  </a:lnTo>
                  <a:lnTo>
                    <a:pt x="3187090" y="1106779"/>
                  </a:lnTo>
                  <a:lnTo>
                    <a:pt x="3187039" y="1092809"/>
                  </a:lnTo>
                  <a:lnTo>
                    <a:pt x="3181019" y="1106779"/>
                  </a:lnTo>
                  <a:lnTo>
                    <a:pt x="3177984" y="1122019"/>
                  </a:lnTo>
                  <a:lnTo>
                    <a:pt x="3175292" y="1135989"/>
                  </a:lnTo>
                  <a:lnTo>
                    <a:pt x="3175012" y="1137373"/>
                  </a:lnTo>
                  <a:lnTo>
                    <a:pt x="3170136" y="1150378"/>
                  </a:lnTo>
                  <a:lnTo>
                    <a:pt x="3169653" y="1151432"/>
                  </a:lnTo>
                  <a:lnTo>
                    <a:pt x="3169297" y="1150378"/>
                  </a:lnTo>
                  <a:lnTo>
                    <a:pt x="3166148" y="1142339"/>
                  </a:lnTo>
                  <a:lnTo>
                    <a:pt x="3166059" y="1141666"/>
                  </a:lnTo>
                  <a:lnTo>
                    <a:pt x="3165983" y="1141107"/>
                  </a:lnTo>
                  <a:lnTo>
                    <a:pt x="3165868" y="1139799"/>
                  </a:lnTo>
                  <a:lnTo>
                    <a:pt x="3165754" y="1138529"/>
                  </a:lnTo>
                  <a:lnTo>
                    <a:pt x="3165640" y="1135989"/>
                  </a:lnTo>
                  <a:lnTo>
                    <a:pt x="3165538" y="1134719"/>
                  </a:lnTo>
                  <a:lnTo>
                    <a:pt x="3165449" y="1133449"/>
                  </a:lnTo>
                  <a:lnTo>
                    <a:pt x="3165360" y="1132179"/>
                  </a:lnTo>
                  <a:lnTo>
                    <a:pt x="3165284" y="1131163"/>
                  </a:lnTo>
                  <a:lnTo>
                    <a:pt x="3165170" y="1129652"/>
                  </a:lnTo>
                  <a:lnTo>
                    <a:pt x="3165068" y="1128433"/>
                  </a:lnTo>
                  <a:lnTo>
                    <a:pt x="3165005" y="1127099"/>
                  </a:lnTo>
                  <a:lnTo>
                    <a:pt x="3164509" y="1120457"/>
                  </a:lnTo>
                  <a:lnTo>
                    <a:pt x="3164395" y="1119492"/>
                  </a:lnTo>
                  <a:lnTo>
                    <a:pt x="3161360" y="1109319"/>
                  </a:lnTo>
                  <a:lnTo>
                    <a:pt x="3160064" y="1114399"/>
                  </a:lnTo>
                  <a:lnTo>
                    <a:pt x="3159963" y="1115669"/>
                  </a:lnTo>
                  <a:lnTo>
                    <a:pt x="3159849" y="1116939"/>
                  </a:lnTo>
                  <a:lnTo>
                    <a:pt x="3159747" y="1118209"/>
                  </a:lnTo>
                  <a:lnTo>
                    <a:pt x="3159633" y="1127086"/>
                  </a:lnTo>
                  <a:lnTo>
                    <a:pt x="3153562" y="1122019"/>
                  </a:lnTo>
                  <a:lnTo>
                    <a:pt x="3150920" y="1116939"/>
                  </a:lnTo>
                  <a:lnTo>
                    <a:pt x="3148419" y="1111859"/>
                  </a:lnTo>
                  <a:lnTo>
                    <a:pt x="3142742" y="1109319"/>
                  </a:lnTo>
                  <a:lnTo>
                    <a:pt x="3149142" y="1132179"/>
                  </a:lnTo>
                  <a:lnTo>
                    <a:pt x="3150806" y="1143609"/>
                  </a:lnTo>
                  <a:lnTo>
                    <a:pt x="3150755" y="1148842"/>
                  </a:lnTo>
                  <a:lnTo>
                    <a:pt x="3150641" y="1150378"/>
                  </a:lnTo>
                  <a:lnTo>
                    <a:pt x="3150527" y="1152182"/>
                  </a:lnTo>
                  <a:lnTo>
                    <a:pt x="3150438" y="1153769"/>
                  </a:lnTo>
                  <a:lnTo>
                    <a:pt x="3150324" y="1155928"/>
                  </a:lnTo>
                  <a:lnTo>
                    <a:pt x="3150209" y="1157693"/>
                  </a:lnTo>
                  <a:lnTo>
                    <a:pt x="3150120" y="1158849"/>
                  </a:lnTo>
                  <a:lnTo>
                    <a:pt x="3149422" y="1158849"/>
                  </a:lnTo>
                  <a:lnTo>
                    <a:pt x="3148114" y="1160119"/>
                  </a:lnTo>
                  <a:lnTo>
                    <a:pt x="3142361" y="1160119"/>
                  </a:lnTo>
                  <a:lnTo>
                    <a:pt x="3140697" y="1161389"/>
                  </a:lnTo>
                  <a:lnTo>
                    <a:pt x="3140329" y="1161389"/>
                  </a:lnTo>
                  <a:lnTo>
                    <a:pt x="3142284" y="1157693"/>
                  </a:lnTo>
                  <a:lnTo>
                    <a:pt x="3142551" y="1157693"/>
                  </a:lnTo>
                  <a:lnTo>
                    <a:pt x="3134868" y="1153769"/>
                  </a:lnTo>
                  <a:lnTo>
                    <a:pt x="3134868" y="1150035"/>
                  </a:lnTo>
                  <a:lnTo>
                    <a:pt x="3134550" y="1150035"/>
                  </a:lnTo>
                  <a:lnTo>
                    <a:pt x="3131083" y="1153769"/>
                  </a:lnTo>
                  <a:lnTo>
                    <a:pt x="3138538" y="1161389"/>
                  </a:lnTo>
                  <a:lnTo>
                    <a:pt x="3132366" y="1162659"/>
                  </a:lnTo>
                  <a:lnTo>
                    <a:pt x="3130346" y="1162659"/>
                  </a:lnTo>
                  <a:lnTo>
                    <a:pt x="3128937" y="1163929"/>
                  </a:lnTo>
                  <a:lnTo>
                    <a:pt x="3126790" y="1163929"/>
                  </a:lnTo>
                  <a:lnTo>
                    <a:pt x="3126206" y="1162659"/>
                  </a:lnTo>
                  <a:lnTo>
                    <a:pt x="3125025" y="1163929"/>
                  </a:lnTo>
                  <a:lnTo>
                    <a:pt x="3123717" y="1165199"/>
                  </a:lnTo>
                  <a:lnTo>
                    <a:pt x="3123603" y="1157693"/>
                  </a:lnTo>
                  <a:lnTo>
                    <a:pt x="3123247" y="1156309"/>
                  </a:lnTo>
                  <a:lnTo>
                    <a:pt x="3121342" y="1156309"/>
                  </a:lnTo>
                  <a:lnTo>
                    <a:pt x="3120618" y="1157592"/>
                  </a:lnTo>
                  <a:lnTo>
                    <a:pt x="3112490" y="1153769"/>
                  </a:lnTo>
                  <a:lnTo>
                    <a:pt x="3105823" y="1147584"/>
                  </a:lnTo>
                  <a:lnTo>
                    <a:pt x="3099282" y="1141107"/>
                  </a:lnTo>
                  <a:lnTo>
                    <a:pt x="3093834" y="1134719"/>
                  </a:lnTo>
                  <a:lnTo>
                    <a:pt x="3097111" y="1143609"/>
                  </a:lnTo>
                  <a:lnTo>
                    <a:pt x="3100374" y="1150378"/>
                  </a:lnTo>
                  <a:lnTo>
                    <a:pt x="3100857" y="1151432"/>
                  </a:lnTo>
                  <a:lnTo>
                    <a:pt x="3103689" y="1160119"/>
                  </a:lnTo>
                  <a:lnTo>
                    <a:pt x="3104858" y="1167739"/>
                  </a:lnTo>
                  <a:lnTo>
                    <a:pt x="3104032" y="1167739"/>
                  </a:lnTo>
                  <a:lnTo>
                    <a:pt x="3095841" y="1169009"/>
                  </a:lnTo>
                  <a:lnTo>
                    <a:pt x="3087611" y="1151432"/>
                  </a:lnTo>
                  <a:lnTo>
                    <a:pt x="3087497" y="1150035"/>
                  </a:lnTo>
                  <a:lnTo>
                    <a:pt x="3087382" y="1147584"/>
                  </a:lnTo>
                  <a:lnTo>
                    <a:pt x="3087357" y="1143609"/>
                  </a:lnTo>
                  <a:lnTo>
                    <a:pt x="3088436" y="1138758"/>
                  </a:lnTo>
                  <a:lnTo>
                    <a:pt x="3088487" y="1138529"/>
                  </a:lnTo>
                  <a:lnTo>
                    <a:pt x="3083991" y="1132179"/>
                  </a:lnTo>
                  <a:lnTo>
                    <a:pt x="3079813" y="1125982"/>
                  </a:lnTo>
                  <a:lnTo>
                    <a:pt x="3079839" y="1126299"/>
                  </a:lnTo>
                  <a:lnTo>
                    <a:pt x="3080448" y="1128433"/>
                  </a:lnTo>
                  <a:lnTo>
                    <a:pt x="3080562" y="1128852"/>
                  </a:lnTo>
                  <a:lnTo>
                    <a:pt x="3080626" y="1129106"/>
                  </a:lnTo>
                  <a:lnTo>
                    <a:pt x="3080715" y="1129423"/>
                  </a:lnTo>
                  <a:lnTo>
                    <a:pt x="3080778" y="1129652"/>
                  </a:lnTo>
                  <a:lnTo>
                    <a:pt x="3080905" y="1132179"/>
                  </a:lnTo>
                  <a:lnTo>
                    <a:pt x="3081020" y="1134719"/>
                  </a:lnTo>
                  <a:lnTo>
                    <a:pt x="3080880" y="1135989"/>
                  </a:lnTo>
                  <a:lnTo>
                    <a:pt x="3080105" y="1141107"/>
                  </a:lnTo>
                  <a:lnTo>
                    <a:pt x="3077222" y="1152182"/>
                  </a:lnTo>
                  <a:lnTo>
                    <a:pt x="3076219" y="1155928"/>
                  </a:lnTo>
                  <a:lnTo>
                    <a:pt x="3076117" y="1156309"/>
                  </a:lnTo>
                  <a:lnTo>
                    <a:pt x="3074568" y="1163929"/>
                  </a:lnTo>
                  <a:lnTo>
                    <a:pt x="3073552" y="1172819"/>
                  </a:lnTo>
                  <a:lnTo>
                    <a:pt x="3072714" y="1172819"/>
                  </a:lnTo>
                  <a:lnTo>
                    <a:pt x="3064903" y="1174089"/>
                  </a:lnTo>
                  <a:lnTo>
                    <a:pt x="3060166" y="1174089"/>
                  </a:lnTo>
                  <a:lnTo>
                    <a:pt x="3060179" y="1172819"/>
                  </a:lnTo>
                  <a:lnTo>
                    <a:pt x="3060293" y="1162659"/>
                  </a:lnTo>
                  <a:lnTo>
                    <a:pt x="3060395" y="1160119"/>
                  </a:lnTo>
                  <a:lnTo>
                    <a:pt x="3060509" y="1157693"/>
                  </a:lnTo>
                  <a:lnTo>
                    <a:pt x="3060611" y="1155039"/>
                  </a:lnTo>
                  <a:lnTo>
                    <a:pt x="3060725" y="1152575"/>
                  </a:lnTo>
                  <a:lnTo>
                    <a:pt x="3061830" y="1142339"/>
                  </a:lnTo>
                  <a:lnTo>
                    <a:pt x="3063595" y="1133449"/>
                  </a:lnTo>
                  <a:lnTo>
                    <a:pt x="3063697" y="1132928"/>
                  </a:lnTo>
                  <a:lnTo>
                    <a:pt x="3063735" y="1132751"/>
                  </a:lnTo>
                  <a:lnTo>
                    <a:pt x="3063849" y="1132179"/>
                  </a:lnTo>
                  <a:lnTo>
                    <a:pt x="3063913" y="1131163"/>
                  </a:lnTo>
                  <a:lnTo>
                    <a:pt x="3063252" y="1132179"/>
                  </a:lnTo>
                  <a:lnTo>
                    <a:pt x="3057779" y="1142339"/>
                  </a:lnTo>
                  <a:lnTo>
                    <a:pt x="3053461" y="1152575"/>
                  </a:lnTo>
                  <a:lnTo>
                    <a:pt x="3049511" y="1162659"/>
                  </a:lnTo>
                  <a:lnTo>
                    <a:pt x="3044266" y="1172819"/>
                  </a:lnTo>
                  <a:lnTo>
                    <a:pt x="3035262" y="1172819"/>
                  </a:lnTo>
                  <a:lnTo>
                    <a:pt x="3033103" y="1166469"/>
                  </a:lnTo>
                  <a:lnTo>
                    <a:pt x="3031794" y="1162659"/>
                  </a:lnTo>
                  <a:lnTo>
                    <a:pt x="3031693" y="1161389"/>
                  </a:lnTo>
                  <a:lnTo>
                    <a:pt x="3031604" y="1160119"/>
                  </a:lnTo>
                  <a:lnTo>
                    <a:pt x="3031502" y="1158849"/>
                  </a:lnTo>
                  <a:lnTo>
                    <a:pt x="3031401" y="1157693"/>
                  </a:lnTo>
                  <a:lnTo>
                    <a:pt x="3031274" y="1156309"/>
                  </a:lnTo>
                  <a:lnTo>
                    <a:pt x="3031210" y="1155039"/>
                  </a:lnTo>
                  <a:lnTo>
                    <a:pt x="3031109" y="1153769"/>
                  </a:lnTo>
                  <a:lnTo>
                    <a:pt x="3030994" y="1152182"/>
                  </a:lnTo>
                  <a:lnTo>
                    <a:pt x="3030944" y="1151432"/>
                  </a:lnTo>
                  <a:lnTo>
                    <a:pt x="3030829" y="1150035"/>
                  </a:lnTo>
                  <a:lnTo>
                    <a:pt x="3030715" y="1148842"/>
                  </a:lnTo>
                  <a:lnTo>
                    <a:pt x="3030626" y="1147584"/>
                  </a:lnTo>
                  <a:lnTo>
                    <a:pt x="3030537" y="1146149"/>
                  </a:lnTo>
                  <a:lnTo>
                    <a:pt x="3030423" y="1144917"/>
                  </a:lnTo>
                  <a:lnTo>
                    <a:pt x="3029953" y="1138529"/>
                  </a:lnTo>
                  <a:lnTo>
                    <a:pt x="3029889" y="1137373"/>
                  </a:lnTo>
                  <a:lnTo>
                    <a:pt x="3026727" y="1123289"/>
                  </a:lnTo>
                  <a:lnTo>
                    <a:pt x="3024098" y="1132179"/>
                  </a:lnTo>
                  <a:lnTo>
                    <a:pt x="3023832" y="1134719"/>
                  </a:lnTo>
                  <a:lnTo>
                    <a:pt x="3023717" y="1135989"/>
                  </a:lnTo>
                  <a:lnTo>
                    <a:pt x="3023603" y="1137373"/>
                  </a:lnTo>
                  <a:lnTo>
                    <a:pt x="3023514" y="1137958"/>
                  </a:lnTo>
                  <a:lnTo>
                    <a:pt x="3022930" y="1158849"/>
                  </a:lnTo>
                  <a:lnTo>
                    <a:pt x="3020326" y="1156309"/>
                  </a:lnTo>
                  <a:lnTo>
                    <a:pt x="3018066" y="1153769"/>
                  </a:lnTo>
                  <a:lnTo>
                    <a:pt x="3018066" y="1148842"/>
                  </a:lnTo>
                  <a:lnTo>
                    <a:pt x="3017863" y="1148842"/>
                  </a:lnTo>
                  <a:lnTo>
                    <a:pt x="3010598" y="1153769"/>
                  </a:lnTo>
                  <a:lnTo>
                    <a:pt x="3014865" y="1161389"/>
                  </a:lnTo>
                  <a:lnTo>
                    <a:pt x="3015462" y="1166469"/>
                  </a:lnTo>
                  <a:lnTo>
                    <a:pt x="3004324" y="1134719"/>
                  </a:lnTo>
                  <a:lnTo>
                    <a:pt x="3001949" y="1142339"/>
                  </a:lnTo>
                  <a:lnTo>
                    <a:pt x="3002076" y="1150378"/>
                  </a:lnTo>
                  <a:lnTo>
                    <a:pt x="3002889" y="1155928"/>
                  </a:lnTo>
                  <a:lnTo>
                    <a:pt x="3002953" y="1156309"/>
                  </a:lnTo>
                  <a:lnTo>
                    <a:pt x="3004324" y="1162659"/>
                  </a:lnTo>
                  <a:lnTo>
                    <a:pt x="3002432" y="1167739"/>
                  </a:lnTo>
                  <a:lnTo>
                    <a:pt x="3000413" y="1171549"/>
                  </a:lnTo>
                  <a:lnTo>
                    <a:pt x="3001835" y="1175359"/>
                  </a:lnTo>
                  <a:lnTo>
                    <a:pt x="3001480" y="1175359"/>
                  </a:lnTo>
                  <a:lnTo>
                    <a:pt x="2999702" y="1176629"/>
                  </a:lnTo>
                  <a:lnTo>
                    <a:pt x="2992831" y="1176629"/>
                  </a:lnTo>
                  <a:lnTo>
                    <a:pt x="2991053" y="1175359"/>
                  </a:lnTo>
                  <a:lnTo>
                    <a:pt x="2990812" y="1175359"/>
                  </a:lnTo>
                  <a:lnTo>
                    <a:pt x="2991243" y="1174089"/>
                  </a:lnTo>
                  <a:lnTo>
                    <a:pt x="2992120" y="1171549"/>
                  </a:lnTo>
                  <a:lnTo>
                    <a:pt x="2990227" y="1167739"/>
                  </a:lnTo>
                  <a:lnTo>
                    <a:pt x="2989745" y="1166469"/>
                  </a:lnTo>
                  <a:lnTo>
                    <a:pt x="2988322" y="1162659"/>
                  </a:lnTo>
                  <a:lnTo>
                    <a:pt x="2989694" y="1156309"/>
                  </a:lnTo>
                  <a:lnTo>
                    <a:pt x="2990570" y="1150378"/>
                  </a:lnTo>
                  <a:lnTo>
                    <a:pt x="2990621" y="1150035"/>
                  </a:lnTo>
                  <a:lnTo>
                    <a:pt x="2990697" y="1142339"/>
                  </a:lnTo>
                  <a:lnTo>
                    <a:pt x="2988322" y="1134719"/>
                  </a:lnTo>
                  <a:lnTo>
                    <a:pt x="2984423" y="1152182"/>
                  </a:lnTo>
                  <a:lnTo>
                    <a:pt x="2984322" y="1152575"/>
                  </a:lnTo>
                  <a:lnTo>
                    <a:pt x="2981591" y="1160119"/>
                  </a:lnTo>
                  <a:lnTo>
                    <a:pt x="2977184" y="1166469"/>
                  </a:lnTo>
                  <a:lnTo>
                    <a:pt x="2978010" y="1161389"/>
                  </a:lnTo>
                  <a:lnTo>
                    <a:pt x="2979305" y="1158849"/>
                  </a:lnTo>
                  <a:lnTo>
                    <a:pt x="2981922" y="1153769"/>
                  </a:lnTo>
                  <a:lnTo>
                    <a:pt x="2974670" y="1148842"/>
                  </a:lnTo>
                  <a:lnTo>
                    <a:pt x="2974454" y="1148842"/>
                  </a:lnTo>
                  <a:lnTo>
                    <a:pt x="2974454" y="1153769"/>
                  </a:lnTo>
                  <a:lnTo>
                    <a:pt x="2972333" y="1156309"/>
                  </a:lnTo>
                  <a:lnTo>
                    <a:pt x="2969730" y="1158849"/>
                  </a:lnTo>
                  <a:lnTo>
                    <a:pt x="2969603" y="1147584"/>
                  </a:lnTo>
                  <a:lnTo>
                    <a:pt x="2969488" y="1141107"/>
                  </a:lnTo>
                  <a:lnTo>
                    <a:pt x="2968688" y="1133449"/>
                  </a:lnTo>
                  <a:lnTo>
                    <a:pt x="2968612" y="1132751"/>
                  </a:lnTo>
                  <a:lnTo>
                    <a:pt x="2968561" y="1132179"/>
                  </a:lnTo>
                  <a:lnTo>
                    <a:pt x="2965932" y="1123289"/>
                  </a:lnTo>
                  <a:lnTo>
                    <a:pt x="2962999" y="1135989"/>
                  </a:lnTo>
                  <a:lnTo>
                    <a:pt x="2962757" y="1137373"/>
                  </a:lnTo>
                  <a:lnTo>
                    <a:pt x="2962694" y="1138529"/>
                  </a:lnTo>
                  <a:lnTo>
                    <a:pt x="2962579" y="1139799"/>
                  </a:lnTo>
                  <a:lnTo>
                    <a:pt x="2962478" y="1141107"/>
                  </a:lnTo>
                  <a:lnTo>
                    <a:pt x="2962364" y="1142339"/>
                  </a:lnTo>
                  <a:lnTo>
                    <a:pt x="2962275" y="1143609"/>
                  </a:lnTo>
                  <a:lnTo>
                    <a:pt x="2962224" y="1144917"/>
                  </a:lnTo>
                  <a:lnTo>
                    <a:pt x="2962110" y="1146149"/>
                  </a:lnTo>
                  <a:lnTo>
                    <a:pt x="2962021" y="1147584"/>
                  </a:lnTo>
                  <a:lnTo>
                    <a:pt x="2961932" y="1148842"/>
                  </a:lnTo>
                  <a:lnTo>
                    <a:pt x="2961817" y="1150035"/>
                  </a:lnTo>
                  <a:lnTo>
                    <a:pt x="2961716" y="1151432"/>
                  </a:lnTo>
                  <a:lnTo>
                    <a:pt x="2961665" y="1152182"/>
                  </a:lnTo>
                  <a:lnTo>
                    <a:pt x="2961538" y="1153769"/>
                  </a:lnTo>
                  <a:lnTo>
                    <a:pt x="2961436" y="1155039"/>
                  </a:lnTo>
                  <a:lnTo>
                    <a:pt x="2961373" y="1156309"/>
                  </a:lnTo>
                  <a:lnTo>
                    <a:pt x="2961259" y="1157693"/>
                  </a:lnTo>
                  <a:lnTo>
                    <a:pt x="2961144" y="1158849"/>
                  </a:lnTo>
                  <a:lnTo>
                    <a:pt x="2961055" y="1160119"/>
                  </a:lnTo>
                  <a:lnTo>
                    <a:pt x="2960954" y="1161389"/>
                  </a:lnTo>
                  <a:lnTo>
                    <a:pt x="2960852" y="1162659"/>
                  </a:lnTo>
                  <a:lnTo>
                    <a:pt x="2957398" y="1172819"/>
                  </a:lnTo>
                  <a:lnTo>
                    <a:pt x="2948368" y="1172819"/>
                  </a:lnTo>
                  <a:lnTo>
                    <a:pt x="2943123" y="1162659"/>
                  </a:lnTo>
                  <a:lnTo>
                    <a:pt x="2939338" y="1152766"/>
                  </a:lnTo>
                  <a:lnTo>
                    <a:pt x="2934817" y="1142339"/>
                  </a:lnTo>
                  <a:lnTo>
                    <a:pt x="2928734" y="1131163"/>
                  </a:lnTo>
                  <a:lnTo>
                    <a:pt x="2928810" y="1132179"/>
                  </a:lnTo>
                  <a:lnTo>
                    <a:pt x="2930715" y="1142339"/>
                  </a:lnTo>
                  <a:lnTo>
                    <a:pt x="2931464" y="1148842"/>
                  </a:lnTo>
                  <a:lnTo>
                    <a:pt x="2931515" y="1149337"/>
                  </a:lnTo>
                  <a:lnTo>
                    <a:pt x="2931630" y="1150378"/>
                  </a:lnTo>
                  <a:lnTo>
                    <a:pt x="2931744" y="1151432"/>
                  </a:lnTo>
                  <a:lnTo>
                    <a:pt x="2931845" y="1152575"/>
                  </a:lnTo>
                  <a:lnTo>
                    <a:pt x="2931960" y="1155039"/>
                  </a:lnTo>
                  <a:lnTo>
                    <a:pt x="2932061" y="1157693"/>
                  </a:lnTo>
                  <a:lnTo>
                    <a:pt x="2932176" y="1160119"/>
                  </a:lnTo>
                  <a:lnTo>
                    <a:pt x="2932290" y="1162659"/>
                  </a:lnTo>
                  <a:lnTo>
                    <a:pt x="2932366" y="1172819"/>
                  </a:lnTo>
                  <a:lnTo>
                    <a:pt x="2922524" y="1172819"/>
                  </a:lnTo>
                  <a:lnTo>
                    <a:pt x="2917660" y="1172819"/>
                  </a:lnTo>
                  <a:lnTo>
                    <a:pt x="2917393" y="1170279"/>
                  </a:lnTo>
                  <a:lnTo>
                    <a:pt x="2916732" y="1163929"/>
                  </a:lnTo>
                  <a:lnTo>
                    <a:pt x="2915412" y="1156309"/>
                  </a:lnTo>
                  <a:lnTo>
                    <a:pt x="2913862" y="1149337"/>
                  </a:lnTo>
                  <a:lnTo>
                    <a:pt x="2913443" y="1147584"/>
                  </a:lnTo>
                  <a:lnTo>
                    <a:pt x="2912745" y="1144917"/>
                  </a:lnTo>
                  <a:lnTo>
                    <a:pt x="2911843" y="1142339"/>
                  </a:lnTo>
                  <a:lnTo>
                    <a:pt x="2911729" y="1139799"/>
                  </a:lnTo>
                  <a:lnTo>
                    <a:pt x="2911983" y="1139799"/>
                  </a:lnTo>
                  <a:lnTo>
                    <a:pt x="2911157" y="1134719"/>
                  </a:lnTo>
                  <a:lnTo>
                    <a:pt x="2911297" y="1133449"/>
                  </a:lnTo>
                  <a:lnTo>
                    <a:pt x="2911386" y="1132928"/>
                  </a:lnTo>
                  <a:lnTo>
                    <a:pt x="2911424" y="1132751"/>
                  </a:lnTo>
                  <a:lnTo>
                    <a:pt x="2911525" y="1132179"/>
                  </a:lnTo>
                  <a:lnTo>
                    <a:pt x="2911640" y="1131163"/>
                  </a:lnTo>
                  <a:lnTo>
                    <a:pt x="2911729" y="1129652"/>
                  </a:lnTo>
                  <a:lnTo>
                    <a:pt x="2912567" y="1126299"/>
                  </a:lnTo>
                  <a:lnTo>
                    <a:pt x="2912643" y="1125982"/>
                  </a:lnTo>
                  <a:lnTo>
                    <a:pt x="2912376" y="1126299"/>
                  </a:lnTo>
                  <a:lnTo>
                    <a:pt x="2908528" y="1132179"/>
                  </a:lnTo>
                  <a:lnTo>
                    <a:pt x="2904032" y="1138529"/>
                  </a:lnTo>
                  <a:lnTo>
                    <a:pt x="2905582" y="1144917"/>
                  </a:lnTo>
                  <a:lnTo>
                    <a:pt x="2905429" y="1144917"/>
                  </a:lnTo>
                  <a:lnTo>
                    <a:pt x="2905366" y="1146149"/>
                  </a:lnTo>
                  <a:lnTo>
                    <a:pt x="2905290" y="1147584"/>
                  </a:lnTo>
                  <a:lnTo>
                    <a:pt x="2905188" y="1148842"/>
                  </a:lnTo>
                  <a:lnTo>
                    <a:pt x="2905137" y="1149337"/>
                  </a:lnTo>
                  <a:lnTo>
                    <a:pt x="2905036" y="1150378"/>
                  </a:lnTo>
                  <a:lnTo>
                    <a:pt x="2904934" y="1151432"/>
                  </a:lnTo>
                  <a:lnTo>
                    <a:pt x="2904833" y="1152575"/>
                  </a:lnTo>
                  <a:lnTo>
                    <a:pt x="2904718" y="1153769"/>
                  </a:lnTo>
                  <a:lnTo>
                    <a:pt x="2903664" y="1161389"/>
                  </a:lnTo>
                  <a:lnTo>
                    <a:pt x="2901658" y="1170279"/>
                  </a:lnTo>
                  <a:lnTo>
                    <a:pt x="2900934" y="1170279"/>
                  </a:lnTo>
                  <a:lnTo>
                    <a:pt x="2896781" y="1169009"/>
                  </a:lnTo>
                  <a:lnTo>
                    <a:pt x="2888488" y="1167739"/>
                  </a:lnTo>
                  <a:lnTo>
                    <a:pt x="2887764" y="1167739"/>
                  </a:lnTo>
                  <a:lnTo>
                    <a:pt x="2888132" y="1165199"/>
                  </a:lnTo>
                  <a:lnTo>
                    <a:pt x="2888310" y="1163929"/>
                  </a:lnTo>
                  <a:lnTo>
                    <a:pt x="2888488" y="1162659"/>
                  </a:lnTo>
                  <a:lnTo>
                    <a:pt x="2888856" y="1160119"/>
                  </a:lnTo>
                  <a:lnTo>
                    <a:pt x="2889643" y="1157693"/>
                  </a:lnTo>
                  <a:lnTo>
                    <a:pt x="2891548" y="1152766"/>
                  </a:lnTo>
                  <a:lnTo>
                    <a:pt x="2891675" y="1152182"/>
                  </a:lnTo>
                  <a:lnTo>
                    <a:pt x="2891713" y="1151432"/>
                  </a:lnTo>
                  <a:lnTo>
                    <a:pt x="2892145" y="1150378"/>
                  </a:lnTo>
                  <a:lnTo>
                    <a:pt x="2895435" y="1143609"/>
                  </a:lnTo>
                  <a:lnTo>
                    <a:pt x="2898800" y="1134719"/>
                  </a:lnTo>
                  <a:lnTo>
                    <a:pt x="2888157" y="1146149"/>
                  </a:lnTo>
                  <a:lnTo>
                    <a:pt x="2886799" y="1147584"/>
                  </a:lnTo>
                  <a:lnTo>
                    <a:pt x="2880131" y="1153769"/>
                  </a:lnTo>
                  <a:lnTo>
                    <a:pt x="2871990" y="1157592"/>
                  </a:lnTo>
                  <a:lnTo>
                    <a:pt x="2868384" y="1156309"/>
                  </a:lnTo>
                  <a:lnTo>
                    <a:pt x="2866491" y="1156309"/>
                  </a:lnTo>
                  <a:lnTo>
                    <a:pt x="2862948" y="1157693"/>
                  </a:lnTo>
                  <a:lnTo>
                    <a:pt x="2863227" y="1157693"/>
                  </a:lnTo>
                  <a:lnTo>
                    <a:pt x="2863227" y="1161389"/>
                  </a:lnTo>
                  <a:lnTo>
                    <a:pt x="2866009" y="1165199"/>
                  </a:lnTo>
                  <a:lnTo>
                    <a:pt x="2864472" y="1163929"/>
                  </a:lnTo>
                  <a:lnTo>
                    <a:pt x="2863202" y="1163929"/>
                  </a:lnTo>
                  <a:lnTo>
                    <a:pt x="2861957" y="1162659"/>
                  </a:lnTo>
                  <a:lnTo>
                    <a:pt x="2860154" y="1162659"/>
                  </a:lnTo>
                  <a:lnTo>
                    <a:pt x="2853867" y="1161389"/>
                  </a:lnTo>
                  <a:lnTo>
                    <a:pt x="2861386" y="1153769"/>
                  </a:lnTo>
                  <a:lnTo>
                    <a:pt x="2857843" y="1150035"/>
                  </a:lnTo>
                  <a:lnTo>
                    <a:pt x="2857766" y="1150378"/>
                  </a:lnTo>
                  <a:lnTo>
                    <a:pt x="2857716" y="1153769"/>
                  </a:lnTo>
                  <a:lnTo>
                    <a:pt x="2850057" y="1157693"/>
                  </a:lnTo>
                  <a:lnTo>
                    <a:pt x="2850311" y="1157693"/>
                  </a:lnTo>
                  <a:lnTo>
                    <a:pt x="2852280" y="1161389"/>
                  </a:lnTo>
                  <a:lnTo>
                    <a:pt x="2851823" y="1161389"/>
                  </a:lnTo>
                  <a:lnTo>
                    <a:pt x="2850159" y="1160119"/>
                  </a:lnTo>
                  <a:lnTo>
                    <a:pt x="2845778" y="1160119"/>
                  </a:lnTo>
                  <a:lnTo>
                    <a:pt x="2843161" y="1158849"/>
                  </a:lnTo>
                  <a:lnTo>
                    <a:pt x="2842691" y="1158849"/>
                  </a:lnTo>
                  <a:lnTo>
                    <a:pt x="2842615" y="1156309"/>
                  </a:lnTo>
                  <a:lnTo>
                    <a:pt x="2842514" y="1152575"/>
                  </a:lnTo>
                  <a:lnTo>
                    <a:pt x="2842564" y="1143609"/>
                  </a:lnTo>
                  <a:lnTo>
                    <a:pt x="2844863" y="1133449"/>
                  </a:lnTo>
                  <a:lnTo>
                    <a:pt x="2844977" y="1132928"/>
                  </a:lnTo>
                  <a:lnTo>
                    <a:pt x="2845016" y="1132751"/>
                  </a:lnTo>
                  <a:lnTo>
                    <a:pt x="2845143" y="1132179"/>
                  </a:lnTo>
                  <a:lnTo>
                    <a:pt x="2847035" y="1127099"/>
                  </a:lnTo>
                  <a:lnTo>
                    <a:pt x="2849384" y="1120775"/>
                  </a:lnTo>
                  <a:lnTo>
                    <a:pt x="2853118" y="1109319"/>
                  </a:lnTo>
                  <a:lnTo>
                    <a:pt x="2841980" y="1109319"/>
                  </a:lnTo>
                  <a:lnTo>
                    <a:pt x="2839478" y="1123289"/>
                  </a:lnTo>
                  <a:lnTo>
                    <a:pt x="2839478" y="1125842"/>
                  </a:lnTo>
                  <a:lnTo>
                    <a:pt x="2833903" y="1120775"/>
                  </a:lnTo>
                  <a:lnTo>
                    <a:pt x="2833039" y="1116939"/>
                  </a:lnTo>
                  <a:lnTo>
                    <a:pt x="2834170" y="1113129"/>
                  </a:lnTo>
                  <a:lnTo>
                    <a:pt x="2834284" y="1111859"/>
                  </a:lnTo>
                  <a:lnTo>
                    <a:pt x="2834386" y="1110589"/>
                  </a:lnTo>
                  <a:lnTo>
                    <a:pt x="2834500" y="1109319"/>
                  </a:lnTo>
                  <a:lnTo>
                    <a:pt x="2831249" y="1119314"/>
                  </a:lnTo>
                  <a:lnTo>
                    <a:pt x="2831185" y="1119492"/>
                  </a:lnTo>
                  <a:lnTo>
                    <a:pt x="2831046" y="1119492"/>
                  </a:lnTo>
                  <a:lnTo>
                    <a:pt x="2828950" y="1135989"/>
                  </a:lnTo>
                  <a:lnTo>
                    <a:pt x="2828772" y="1137373"/>
                  </a:lnTo>
                  <a:lnTo>
                    <a:pt x="2828683" y="1137958"/>
                  </a:lnTo>
                  <a:lnTo>
                    <a:pt x="2828582" y="1138758"/>
                  </a:lnTo>
                  <a:lnTo>
                    <a:pt x="2828467" y="1139520"/>
                  </a:lnTo>
                  <a:lnTo>
                    <a:pt x="2828429" y="1139799"/>
                  </a:lnTo>
                  <a:lnTo>
                    <a:pt x="2828175" y="1141107"/>
                  </a:lnTo>
                  <a:lnTo>
                    <a:pt x="2824403" y="1152575"/>
                  </a:lnTo>
                  <a:lnTo>
                    <a:pt x="2823121" y="1152575"/>
                  </a:lnTo>
                  <a:lnTo>
                    <a:pt x="2823045" y="1151432"/>
                  </a:lnTo>
                  <a:lnTo>
                    <a:pt x="2818231" y="1138758"/>
                  </a:lnTo>
                  <a:lnTo>
                    <a:pt x="2818142" y="1138529"/>
                  </a:lnTo>
                  <a:lnTo>
                    <a:pt x="2811945" y="1106779"/>
                  </a:lnTo>
                  <a:lnTo>
                    <a:pt x="2805811" y="1092809"/>
                  </a:lnTo>
                  <a:lnTo>
                    <a:pt x="2805773" y="1106779"/>
                  </a:lnTo>
                  <a:lnTo>
                    <a:pt x="2808287" y="1123289"/>
                  </a:lnTo>
                  <a:lnTo>
                    <a:pt x="2808363" y="1124559"/>
                  </a:lnTo>
                  <a:lnTo>
                    <a:pt x="2808427" y="1125677"/>
                  </a:lnTo>
                  <a:lnTo>
                    <a:pt x="2808541" y="1127937"/>
                  </a:lnTo>
                  <a:lnTo>
                    <a:pt x="2808643" y="1129423"/>
                  </a:lnTo>
                  <a:lnTo>
                    <a:pt x="2808757" y="1132179"/>
                  </a:lnTo>
                  <a:lnTo>
                    <a:pt x="2808871" y="1133449"/>
                  </a:lnTo>
                  <a:lnTo>
                    <a:pt x="2808960" y="1137513"/>
                  </a:lnTo>
                  <a:lnTo>
                    <a:pt x="2805620" y="1144917"/>
                  </a:lnTo>
                  <a:lnTo>
                    <a:pt x="2803855" y="1148842"/>
                  </a:lnTo>
                  <a:lnTo>
                    <a:pt x="2802877" y="1148842"/>
                  </a:lnTo>
                  <a:lnTo>
                    <a:pt x="2805392" y="1144917"/>
                  </a:lnTo>
                  <a:lnTo>
                    <a:pt x="2805620" y="1144917"/>
                  </a:lnTo>
                  <a:lnTo>
                    <a:pt x="2801899" y="1142885"/>
                  </a:lnTo>
                  <a:lnTo>
                    <a:pt x="2801899" y="1150277"/>
                  </a:lnTo>
                  <a:lnTo>
                    <a:pt x="2801302" y="1151229"/>
                  </a:lnTo>
                  <a:lnTo>
                    <a:pt x="2801175" y="1151432"/>
                  </a:lnTo>
                  <a:lnTo>
                    <a:pt x="2801302" y="1151140"/>
                  </a:lnTo>
                  <a:lnTo>
                    <a:pt x="2801899" y="1150277"/>
                  </a:lnTo>
                  <a:lnTo>
                    <a:pt x="2801899" y="1142885"/>
                  </a:lnTo>
                  <a:lnTo>
                    <a:pt x="2798673" y="1141107"/>
                  </a:lnTo>
                  <a:lnTo>
                    <a:pt x="2798114" y="1141107"/>
                  </a:lnTo>
                  <a:lnTo>
                    <a:pt x="2798114" y="1148842"/>
                  </a:lnTo>
                  <a:lnTo>
                    <a:pt x="2792679" y="1148842"/>
                  </a:lnTo>
                  <a:lnTo>
                    <a:pt x="2791853" y="1150035"/>
                  </a:lnTo>
                  <a:lnTo>
                    <a:pt x="2791244" y="1150035"/>
                  </a:lnTo>
                  <a:lnTo>
                    <a:pt x="2789110" y="1148842"/>
                  </a:lnTo>
                  <a:lnTo>
                    <a:pt x="2788602" y="1148842"/>
                  </a:lnTo>
                  <a:lnTo>
                    <a:pt x="2786773" y="1149870"/>
                  </a:lnTo>
                  <a:lnTo>
                    <a:pt x="2784970" y="1148842"/>
                  </a:lnTo>
                  <a:lnTo>
                    <a:pt x="2784805" y="1148842"/>
                  </a:lnTo>
                  <a:lnTo>
                    <a:pt x="2780779" y="1142339"/>
                  </a:lnTo>
                  <a:lnTo>
                    <a:pt x="2780690" y="1141107"/>
                  </a:lnTo>
                  <a:lnTo>
                    <a:pt x="2780525" y="1141107"/>
                  </a:lnTo>
                  <a:lnTo>
                    <a:pt x="2779763" y="1133449"/>
                  </a:lnTo>
                  <a:lnTo>
                    <a:pt x="2779649" y="1132179"/>
                  </a:lnTo>
                  <a:lnTo>
                    <a:pt x="2779547" y="1131163"/>
                  </a:lnTo>
                  <a:lnTo>
                    <a:pt x="2779433" y="1129842"/>
                  </a:lnTo>
                  <a:lnTo>
                    <a:pt x="2779420" y="1129652"/>
                  </a:lnTo>
                  <a:lnTo>
                    <a:pt x="2779318" y="1128433"/>
                  </a:lnTo>
                  <a:lnTo>
                    <a:pt x="2779268" y="1127937"/>
                  </a:lnTo>
                  <a:lnTo>
                    <a:pt x="2779179" y="1127099"/>
                  </a:lnTo>
                  <a:lnTo>
                    <a:pt x="2779077" y="1125677"/>
                  </a:lnTo>
                  <a:lnTo>
                    <a:pt x="2778988" y="1124559"/>
                  </a:lnTo>
                  <a:lnTo>
                    <a:pt x="2775699" y="1115669"/>
                  </a:lnTo>
                  <a:lnTo>
                    <a:pt x="2772727" y="1120775"/>
                  </a:lnTo>
                  <a:lnTo>
                    <a:pt x="2770365" y="1124559"/>
                  </a:lnTo>
                  <a:lnTo>
                    <a:pt x="2767977" y="1129423"/>
                  </a:lnTo>
                  <a:lnTo>
                    <a:pt x="2767863" y="1129652"/>
                  </a:lnTo>
                  <a:lnTo>
                    <a:pt x="2767406" y="1129652"/>
                  </a:lnTo>
                  <a:lnTo>
                    <a:pt x="2760853" y="1119492"/>
                  </a:lnTo>
                  <a:lnTo>
                    <a:pt x="2760637" y="1119492"/>
                  </a:lnTo>
                  <a:lnTo>
                    <a:pt x="2756014" y="1108049"/>
                  </a:lnTo>
                  <a:lnTo>
                    <a:pt x="2752496" y="1095349"/>
                  </a:lnTo>
                  <a:lnTo>
                    <a:pt x="2749613" y="1083919"/>
                  </a:lnTo>
                  <a:lnTo>
                    <a:pt x="2749600" y="1100429"/>
                  </a:lnTo>
                  <a:lnTo>
                    <a:pt x="2752560" y="1115669"/>
                  </a:lnTo>
                  <a:lnTo>
                    <a:pt x="2753576" y="1124559"/>
                  </a:lnTo>
                  <a:lnTo>
                    <a:pt x="2753703" y="1125677"/>
                  </a:lnTo>
                  <a:lnTo>
                    <a:pt x="2753766" y="1126299"/>
                  </a:lnTo>
                  <a:lnTo>
                    <a:pt x="2753855" y="1127099"/>
                  </a:lnTo>
                  <a:lnTo>
                    <a:pt x="2753957" y="1127937"/>
                  </a:lnTo>
                  <a:lnTo>
                    <a:pt x="2754058" y="1128852"/>
                  </a:lnTo>
                  <a:lnTo>
                    <a:pt x="2754147" y="1133449"/>
                  </a:lnTo>
                  <a:lnTo>
                    <a:pt x="2751124" y="1148842"/>
                  </a:lnTo>
                  <a:lnTo>
                    <a:pt x="2742793" y="1148842"/>
                  </a:lnTo>
                  <a:lnTo>
                    <a:pt x="2744597" y="1144917"/>
                  </a:lnTo>
                  <a:lnTo>
                    <a:pt x="2744635" y="1141107"/>
                  </a:lnTo>
                  <a:lnTo>
                    <a:pt x="2737574" y="1141107"/>
                  </a:lnTo>
                  <a:lnTo>
                    <a:pt x="2736926" y="1142339"/>
                  </a:lnTo>
                  <a:lnTo>
                    <a:pt x="2735288" y="1142339"/>
                  </a:lnTo>
                  <a:lnTo>
                    <a:pt x="2735567" y="1143609"/>
                  </a:lnTo>
                  <a:lnTo>
                    <a:pt x="2728404" y="1147584"/>
                  </a:lnTo>
                  <a:lnTo>
                    <a:pt x="2729369" y="1147584"/>
                  </a:lnTo>
                  <a:lnTo>
                    <a:pt x="2731744" y="1148842"/>
                  </a:lnTo>
                  <a:lnTo>
                    <a:pt x="2729052" y="1148842"/>
                  </a:lnTo>
                  <a:lnTo>
                    <a:pt x="2727375" y="1147584"/>
                  </a:lnTo>
                  <a:lnTo>
                    <a:pt x="2720060" y="1147584"/>
                  </a:lnTo>
                  <a:lnTo>
                    <a:pt x="2719413" y="1146149"/>
                  </a:lnTo>
                  <a:lnTo>
                    <a:pt x="2714434" y="1134719"/>
                  </a:lnTo>
                  <a:lnTo>
                    <a:pt x="2713012" y="1123289"/>
                  </a:lnTo>
                  <a:lnTo>
                    <a:pt x="2712910" y="1122019"/>
                  </a:lnTo>
                  <a:lnTo>
                    <a:pt x="2712809" y="1120775"/>
                  </a:lnTo>
                  <a:lnTo>
                    <a:pt x="2712694" y="1119314"/>
                  </a:lnTo>
                  <a:lnTo>
                    <a:pt x="2712643" y="1118209"/>
                  </a:lnTo>
                  <a:lnTo>
                    <a:pt x="2712555" y="1116939"/>
                  </a:lnTo>
                  <a:lnTo>
                    <a:pt x="2712478" y="1115669"/>
                  </a:lnTo>
                  <a:lnTo>
                    <a:pt x="2712402" y="1114399"/>
                  </a:lnTo>
                  <a:lnTo>
                    <a:pt x="2712313" y="1113129"/>
                  </a:lnTo>
                  <a:lnTo>
                    <a:pt x="2712237" y="1111859"/>
                  </a:lnTo>
                  <a:lnTo>
                    <a:pt x="2712148" y="1110589"/>
                  </a:lnTo>
                  <a:lnTo>
                    <a:pt x="2712072" y="1109319"/>
                  </a:lnTo>
                  <a:lnTo>
                    <a:pt x="2711996" y="1108049"/>
                  </a:lnTo>
                  <a:lnTo>
                    <a:pt x="2711907" y="1106779"/>
                  </a:lnTo>
                  <a:lnTo>
                    <a:pt x="2708579" y="1094079"/>
                  </a:lnTo>
                  <a:lnTo>
                    <a:pt x="2705773" y="1108049"/>
                  </a:lnTo>
                  <a:lnTo>
                    <a:pt x="2705671" y="1113129"/>
                  </a:lnTo>
                  <a:lnTo>
                    <a:pt x="2705544" y="1119492"/>
                  </a:lnTo>
                  <a:lnTo>
                    <a:pt x="2705417" y="1122019"/>
                  </a:lnTo>
                  <a:lnTo>
                    <a:pt x="2704325" y="1131163"/>
                  </a:lnTo>
                  <a:lnTo>
                    <a:pt x="2704198" y="1132179"/>
                  </a:lnTo>
                  <a:lnTo>
                    <a:pt x="2704071" y="1133449"/>
                  </a:lnTo>
                  <a:lnTo>
                    <a:pt x="2697556" y="1146149"/>
                  </a:lnTo>
                  <a:lnTo>
                    <a:pt x="2689822" y="1137373"/>
                  </a:lnTo>
                  <a:lnTo>
                    <a:pt x="2683421" y="1128433"/>
                  </a:lnTo>
                  <a:lnTo>
                    <a:pt x="2678544" y="1119492"/>
                  </a:lnTo>
                  <a:lnTo>
                    <a:pt x="2678366" y="1119492"/>
                  </a:lnTo>
                  <a:lnTo>
                    <a:pt x="2675026" y="1109319"/>
                  </a:lnTo>
                  <a:lnTo>
                    <a:pt x="2675064" y="1115669"/>
                  </a:lnTo>
                  <a:lnTo>
                    <a:pt x="2675178" y="1119771"/>
                  </a:lnTo>
                  <a:lnTo>
                    <a:pt x="2678112" y="1128852"/>
                  </a:lnTo>
                  <a:lnTo>
                    <a:pt x="2678201" y="1129106"/>
                  </a:lnTo>
                  <a:lnTo>
                    <a:pt x="2678303" y="1129423"/>
                  </a:lnTo>
                  <a:lnTo>
                    <a:pt x="2680970" y="1139520"/>
                  </a:lnTo>
                  <a:lnTo>
                    <a:pt x="2680919" y="1141666"/>
                  </a:lnTo>
                  <a:lnTo>
                    <a:pt x="2679725" y="1151432"/>
                  </a:lnTo>
                  <a:lnTo>
                    <a:pt x="2679573" y="1151432"/>
                  </a:lnTo>
                  <a:lnTo>
                    <a:pt x="2679382" y="1150378"/>
                  </a:lnTo>
                  <a:lnTo>
                    <a:pt x="2679319" y="1150035"/>
                  </a:lnTo>
                  <a:lnTo>
                    <a:pt x="2676423" y="1150035"/>
                  </a:lnTo>
                  <a:lnTo>
                    <a:pt x="2673578" y="1148842"/>
                  </a:lnTo>
                  <a:lnTo>
                    <a:pt x="2669552" y="1148842"/>
                  </a:lnTo>
                  <a:lnTo>
                    <a:pt x="2662250" y="1138529"/>
                  </a:lnTo>
                  <a:lnTo>
                    <a:pt x="2657818" y="1127937"/>
                  </a:lnTo>
                  <a:lnTo>
                    <a:pt x="2653461" y="1116939"/>
                  </a:lnTo>
                  <a:lnTo>
                    <a:pt x="2652649" y="1115923"/>
                  </a:lnTo>
                  <a:lnTo>
                    <a:pt x="2652649" y="1150035"/>
                  </a:lnTo>
                  <a:lnTo>
                    <a:pt x="2652611" y="1149896"/>
                  </a:lnTo>
                  <a:lnTo>
                    <a:pt x="2652649" y="1150035"/>
                  </a:lnTo>
                  <a:lnTo>
                    <a:pt x="2652649" y="1115923"/>
                  </a:lnTo>
                  <a:lnTo>
                    <a:pt x="2648420" y="1110589"/>
                  </a:lnTo>
                  <a:lnTo>
                    <a:pt x="2645384" y="1106779"/>
                  </a:lnTo>
                  <a:lnTo>
                    <a:pt x="2645270" y="1105509"/>
                  </a:lnTo>
                  <a:lnTo>
                    <a:pt x="2645143" y="1100429"/>
                  </a:lnTo>
                  <a:lnTo>
                    <a:pt x="2644533" y="1104239"/>
                  </a:lnTo>
                  <a:lnTo>
                    <a:pt x="2644559" y="1111859"/>
                  </a:lnTo>
                  <a:lnTo>
                    <a:pt x="2644673" y="1113129"/>
                  </a:lnTo>
                  <a:lnTo>
                    <a:pt x="2646337" y="1122019"/>
                  </a:lnTo>
                  <a:lnTo>
                    <a:pt x="2646210" y="1120457"/>
                  </a:lnTo>
                  <a:lnTo>
                    <a:pt x="2645791" y="1116939"/>
                  </a:lnTo>
                  <a:lnTo>
                    <a:pt x="2645740" y="1115669"/>
                  </a:lnTo>
                  <a:lnTo>
                    <a:pt x="2645651" y="1114399"/>
                  </a:lnTo>
                  <a:lnTo>
                    <a:pt x="2645562" y="1113129"/>
                  </a:lnTo>
                  <a:lnTo>
                    <a:pt x="2645473" y="1111859"/>
                  </a:lnTo>
                  <a:lnTo>
                    <a:pt x="2645384" y="1110589"/>
                  </a:lnTo>
                  <a:lnTo>
                    <a:pt x="2650058" y="1128433"/>
                  </a:lnTo>
                  <a:lnTo>
                    <a:pt x="2650172" y="1128852"/>
                  </a:lnTo>
                  <a:lnTo>
                    <a:pt x="2650236" y="1129106"/>
                  </a:lnTo>
                  <a:lnTo>
                    <a:pt x="2650325" y="1129423"/>
                  </a:lnTo>
                  <a:lnTo>
                    <a:pt x="2650413" y="1129842"/>
                  </a:lnTo>
                  <a:lnTo>
                    <a:pt x="2651353" y="1135989"/>
                  </a:lnTo>
                  <a:lnTo>
                    <a:pt x="2651595" y="1137373"/>
                  </a:lnTo>
                  <a:lnTo>
                    <a:pt x="2651696" y="1137958"/>
                  </a:lnTo>
                  <a:lnTo>
                    <a:pt x="2651798" y="1138529"/>
                  </a:lnTo>
                  <a:lnTo>
                    <a:pt x="2651925" y="1139799"/>
                  </a:lnTo>
                  <a:lnTo>
                    <a:pt x="2652039" y="1141107"/>
                  </a:lnTo>
                  <a:lnTo>
                    <a:pt x="2652153" y="1142339"/>
                  </a:lnTo>
                  <a:lnTo>
                    <a:pt x="2652230" y="1143609"/>
                  </a:lnTo>
                  <a:lnTo>
                    <a:pt x="2652318" y="1144917"/>
                  </a:lnTo>
                  <a:lnTo>
                    <a:pt x="2652407" y="1146149"/>
                  </a:lnTo>
                  <a:lnTo>
                    <a:pt x="2652458" y="1149108"/>
                  </a:lnTo>
                  <a:lnTo>
                    <a:pt x="2652344" y="1148842"/>
                  </a:lnTo>
                  <a:lnTo>
                    <a:pt x="2648216" y="1132179"/>
                  </a:lnTo>
                  <a:lnTo>
                    <a:pt x="2648140" y="1131163"/>
                  </a:lnTo>
                  <a:lnTo>
                    <a:pt x="2648077" y="1132179"/>
                  </a:lnTo>
                  <a:lnTo>
                    <a:pt x="2647950" y="1134719"/>
                  </a:lnTo>
                  <a:lnTo>
                    <a:pt x="2647873" y="1135989"/>
                  </a:lnTo>
                  <a:lnTo>
                    <a:pt x="2647365" y="1135989"/>
                  </a:lnTo>
                  <a:lnTo>
                    <a:pt x="2646603" y="1137373"/>
                  </a:lnTo>
                  <a:lnTo>
                    <a:pt x="2645638" y="1137373"/>
                  </a:lnTo>
                  <a:lnTo>
                    <a:pt x="2642527" y="1144917"/>
                  </a:lnTo>
                  <a:lnTo>
                    <a:pt x="2637218" y="1144917"/>
                  </a:lnTo>
                  <a:lnTo>
                    <a:pt x="2632583" y="1146149"/>
                  </a:lnTo>
                  <a:lnTo>
                    <a:pt x="2627363" y="1148816"/>
                  </a:lnTo>
                  <a:lnTo>
                    <a:pt x="2626537" y="1142339"/>
                  </a:lnTo>
                  <a:lnTo>
                    <a:pt x="2619070" y="1146149"/>
                  </a:lnTo>
                  <a:lnTo>
                    <a:pt x="2619933" y="1150035"/>
                  </a:lnTo>
                  <a:lnTo>
                    <a:pt x="2619362" y="1150035"/>
                  </a:lnTo>
                  <a:lnTo>
                    <a:pt x="2616504" y="1151432"/>
                  </a:lnTo>
                  <a:lnTo>
                    <a:pt x="2614434" y="1152575"/>
                  </a:lnTo>
                  <a:lnTo>
                    <a:pt x="2612275" y="1152575"/>
                  </a:lnTo>
                  <a:lnTo>
                    <a:pt x="2607957" y="1148842"/>
                  </a:lnTo>
                  <a:lnTo>
                    <a:pt x="2604859" y="1146149"/>
                  </a:lnTo>
                  <a:lnTo>
                    <a:pt x="2606535" y="1138758"/>
                  </a:lnTo>
                  <a:lnTo>
                    <a:pt x="2606586" y="1138529"/>
                  </a:lnTo>
                  <a:lnTo>
                    <a:pt x="2608859" y="1134719"/>
                  </a:lnTo>
                  <a:lnTo>
                    <a:pt x="2610942" y="1131163"/>
                  </a:lnTo>
                  <a:lnTo>
                    <a:pt x="2611196" y="1131163"/>
                  </a:lnTo>
                  <a:lnTo>
                    <a:pt x="2612186" y="1123289"/>
                  </a:lnTo>
                  <a:lnTo>
                    <a:pt x="2608630" y="1125842"/>
                  </a:lnTo>
                  <a:lnTo>
                    <a:pt x="2605532" y="1129652"/>
                  </a:lnTo>
                  <a:lnTo>
                    <a:pt x="2601988" y="1134719"/>
                  </a:lnTo>
                  <a:lnTo>
                    <a:pt x="2601633" y="1134719"/>
                  </a:lnTo>
                  <a:lnTo>
                    <a:pt x="2595016" y="1125982"/>
                  </a:lnTo>
                  <a:lnTo>
                    <a:pt x="2594914" y="1125842"/>
                  </a:lnTo>
                  <a:lnTo>
                    <a:pt x="2591701" y="1116939"/>
                  </a:lnTo>
                  <a:lnTo>
                    <a:pt x="2589428" y="1106779"/>
                  </a:lnTo>
                  <a:lnTo>
                    <a:pt x="2585516" y="1097889"/>
                  </a:lnTo>
                  <a:lnTo>
                    <a:pt x="2585453" y="1099159"/>
                  </a:lnTo>
                  <a:lnTo>
                    <a:pt x="2585326" y="1101699"/>
                  </a:lnTo>
                  <a:lnTo>
                    <a:pt x="2585199" y="1104239"/>
                  </a:lnTo>
                  <a:lnTo>
                    <a:pt x="2585072" y="1106779"/>
                  </a:lnTo>
                  <a:lnTo>
                    <a:pt x="2584958" y="1109319"/>
                  </a:lnTo>
                  <a:lnTo>
                    <a:pt x="2587218" y="1127099"/>
                  </a:lnTo>
                  <a:lnTo>
                    <a:pt x="2587307" y="1127937"/>
                  </a:lnTo>
                  <a:lnTo>
                    <a:pt x="2587358" y="1128433"/>
                  </a:lnTo>
                  <a:lnTo>
                    <a:pt x="2587472" y="1129842"/>
                  </a:lnTo>
                  <a:lnTo>
                    <a:pt x="2587587" y="1131163"/>
                  </a:lnTo>
                  <a:lnTo>
                    <a:pt x="2587663" y="1132179"/>
                  </a:lnTo>
                  <a:lnTo>
                    <a:pt x="2587777" y="1133449"/>
                  </a:lnTo>
                  <a:lnTo>
                    <a:pt x="2587879" y="1134719"/>
                  </a:lnTo>
                  <a:lnTo>
                    <a:pt x="2584869" y="1147584"/>
                  </a:lnTo>
                  <a:lnTo>
                    <a:pt x="2582468" y="1147584"/>
                  </a:lnTo>
                  <a:lnTo>
                    <a:pt x="2580690" y="1148842"/>
                  </a:lnTo>
                  <a:lnTo>
                    <a:pt x="2578404" y="1148842"/>
                  </a:lnTo>
                  <a:lnTo>
                    <a:pt x="2578366" y="1147584"/>
                  </a:lnTo>
                  <a:lnTo>
                    <a:pt x="2578252" y="1144257"/>
                  </a:lnTo>
                  <a:lnTo>
                    <a:pt x="2578138" y="1141666"/>
                  </a:lnTo>
                  <a:lnTo>
                    <a:pt x="2578049" y="1138529"/>
                  </a:lnTo>
                  <a:lnTo>
                    <a:pt x="2574252" y="1142339"/>
                  </a:lnTo>
                  <a:lnTo>
                    <a:pt x="2571775" y="1147584"/>
                  </a:lnTo>
                  <a:lnTo>
                    <a:pt x="2571458" y="1147584"/>
                  </a:lnTo>
                  <a:lnTo>
                    <a:pt x="2568460" y="1143609"/>
                  </a:lnTo>
                  <a:lnTo>
                    <a:pt x="2565616" y="1139799"/>
                  </a:lnTo>
                  <a:lnTo>
                    <a:pt x="2565527" y="1137373"/>
                  </a:lnTo>
                  <a:lnTo>
                    <a:pt x="2565476" y="1135989"/>
                  </a:lnTo>
                  <a:lnTo>
                    <a:pt x="2565577" y="1124559"/>
                  </a:lnTo>
                  <a:lnTo>
                    <a:pt x="2565641" y="1123289"/>
                  </a:lnTo>
                  <a:lnTo>
                    <a:pt x="2565755" y="1122019"/>
                  </a:lnTo>
                  <a:lnTo>
                    <a:pt x="2565857" y="1120457"/>
                  </a:lnTo>
                  <a:lnTo>
                    <a:pt x="2565971" y="1118209"/>
                  </a:lnTo>
                  <a:lnTo>
                    <a:pt x="2563711" y="1108049"/>
                  </a:lnTo>
                  <a:lnTo>
                    <a:pt x="2562085" y="1114399"/>
                  </a:lnTo>
                  <a:lnTo>
                    <a:pt x="2562783" y="1119314"/>
                  </a:lnTo>
                  <a:lnTo>
                    <a:pt x="2562809" y="1119492"/>
                  </a:lnTo>
                  <a:lnTo>
                    <a:pt x="2562923" y="1120457"/>
                  </a:lnTo>
                  <a:lnTo>
                    <a:pt x="2562961" y="1120775"/>
                  </a:lnTo>
                  <a:lnTo>
                    <a:pt x="2563088" y="1122019"/>
                  </a:lnTo>
                  <a:lnTo>
                    <a:pt x="2564155" y="1127937"/>
                  </a:lnTo>
                  <a:lnTo>
                    <a:pt x="2564219" y="1128433"/>
                  </a:lnTo>
                  <a:lnTo>
                    <a:pt x="2562644" y="1133449"/>
                  </a:lnTo>
                  <a:lnTo>
                    <a:pt x="2562517" y="1134719"/>
                  </a:lnTo>
                  <a:lnTo>
                    <a:pt x="2560650" y="1135938"/>
                  </a:lnTo>
                  <a:lnTo>
                    <a:pt x="2559177" y="1133449"/>
                  </a:lnTo>
                  <a:lnTo>
                    <a:pt x="2557335" y="1132179"/>
                  </a:lnTo>
                  <a:lnTo>
                    <a:pt x="2554249" y="1137373"/>
                  </a:lnTo>
                  <a:lnTo>
                    <a:pt x="2551938" y="1137373"/>
                  </a:lnTo>
                  <a:lnTo>
                    <a:pt x="2548763" y="1135989"/>
                  </a:lnTo>
                  <a:lnTo>
                    <a:pt x="2538107" y="1132179"/>
                  </a:lnTo>
                  <a:lnTo>
                    <a:pt x="2537523" y="1131163"/>
                  </a:lnTo>
                  <a:lnTo>
                    <a:pt x="2534412" y="1125982"/>
                  </a:lnTo>
                  <a:lnTo>
                    <a:pt x="2534285" y="1124559"/>
                  </a:lnTo>
                  <a:lnTo>
                    <a:pt x="2534170" y="1120457"/>
                  </a:lnTo>
                  <a:lnTo>
                    <a:pt x="2534043" y="1115669"/>
                  </a:lnTo>
                  <a:lnTo>
                    <a:pt x="2537612" y="1104239"/>
                  </a:lnTo>
                  <a:lnTo>
                    <a:pt x="2531808" y="1106779"/>
                  </a:lnTo>
                  <a:lnTo>
                    <a:pt x="2528836" y="1110589"/>
                  </a:lnTo>
                  <a:lnTo>
                    <a:pt x="2527414" y="1114399"/>
                  </a:lnTo>
                  <a:lnTo>
                    <a:pt x="2524099" y="1114399"/>
                  </a:lnTo>
                  <a:lnTo>
                    <a:pt x="2523007" y="1118895"/>
                  </a:lnTo>
                  <a:lnTo>
                    <a:pt x="2522169" y="1115060"/>
                  </a:lnTo>
                  <a:lnTo>
                    <a:pt x="2519362" y="1100848"/>
                  </a:lnTo>
                  <a:lnTo>
                    <a:pt x="2519362" y="1096619"/>
                  </a:lnTo>
                  <a:lnTo>
                    <a:pt x="2519172" y="1097889"/>
                  </a:lnTo>
                  <a:lnTo>
                    <a:pt x="2519083" y="1099159"/>
                  </a:lnTo>
                  <a:lnTo>
                    <a:pt x="2519057" y="1099362"/>
                  </a:lnTo>
                  <a:lnTo>
                    <a:pt x="2510637" y="1056640"/>
                  </a:lnTo>
                  <a:lnTo>
                    <a:pt x="2499245" y="993140"/>
                  </a:lnTo>
                  <a:lnTo>
                    <a:pt x="2488285" y="927100"/>
                  </a:lnTo>
                  <a:lnTo>
                    <a:pt x="2477998" y="862330"/>
                  </a:lnTo>
                  <a:lnTo>
                    <a:pt x="2468638" y="800100"/>
                  </a:lnTo>
                  <a:lnTo>
                    <a:pt x="2460485" y="744220"/>
                  </a:lnTo>
                  <a:lnTo>
                    <a:pt x="2453767" y="694690"/>
                  </a:lnTo>
                  <a:lnTo>
                    <a:pt x="2448763" y="656590"/>
                  </a:lnTo>
                  <a:lnTo>
                    <a:pt x="2444927" y="618490"/>
                  </a:lnTo>
                  <a:lnTo>
                    <a:pt x="2445169" y="613410"/>
                  </a:lnTo>
                  <a:lnTo>
                    <a:pt x="2444712" y="607060"/>
                  </a:lnTo>
                  <a:lnTo>
                    <a:pt x="2444623" y="605790"/>
                  </a:lnTo>
                  <a:lnTo>
                    <a:pt x="2443442" y="598170"/>
                  </a:lnTo>
                  <a:lnTo>
                    <a:pt x="2441791" y="590550"/>
                  </a:lnTo>
                  <a:lnTo>
                    <a:pt x="2441079" y="582930"/>
                  </a:lnTo>
                  <a:lnTo>
                    <a:pt x="2442210" y="575310"/>
                  </a:lnTo>
                  <a:lnTo>
                    <a:pt x="2445029" y="568960"/>
                  </a:lnTo>
                  <a:lnTo>
                    <a:pt x="2449372" y="563880"/>
                  </a:lnTo>
                  <a:lnTo>
                    <a:pt x="2471280" y="527050"/>
                  </a:lnTo>
                  <a:lnTo>
                    <a:pt x="2480475" y="483870"/>
                  </a:lnTo>
                  <a:lnTo>
                    <a:pt x="2484615" y="439420"/>
                  </a:lnTo>
                  <a:lnTo>
                    <a:pt x="2491359" y="394970"/>
                  </a:lnTo>
                  <a:lnTo>
                    <a:pt x="2505087" y="359410"/>
                  </a:lnTo>
                  <a:lnTo>
                    <a:pt x="2529624" y="327660"/>
                  </a:lnTo>
                  <a:lnTo>
                    <a:pt x="2539466" y="320040"/>
                  </a:lnTo>
                  <a:lnTo>
                    <a:pt x="2549055" y="309880"/>
                  </a:lnTo>
                  <a:lnTo>
                    <a:pt x="2558732" y="297180"/>
                  </a:lnTo>
                  <a:lnTo>
                    <a:pt x="2564701" y="281940"/>
                  </a:lnTo>
                  <a:lnTo>
                    <a:pt x="2566289" y="273050"/>
                  </a:lnTo>
                  <a:lnTo>
                    <a:pt x="2567419" y="266700"/>
                  </a:lnTo>
                  <a:lnTo>
                    <a:pt x="2567343" y="250190"/>
                  </a:lnTo>
                  <a:lnTo>
                    <a:pt x="2559266" y="208280"/>
                  </a:lnTo>
                  <a:lnTo>
                    <a:pt x="2545931" y="168910"/>
                  </a:lnTo>
                  <a:lnTo>
                    <a:pt x="2528671" y="127000"/>
                  </a:lnTo>
                  <a:lnTo>
                    <a:pt x="2504732" y="87630"/>
                  </a:lnTo>
                  <a:lnTo>
                    <a:pt x="2475268" y="60960"/>
                  </a:lnTo>
                  <a:lnTo>
                    <a:pt x="2470315" y="59690"/>
                  </a:lnTo>
                  <a:lnTo>
                    <a:pt x="2465095" y="59690"/>
                  </a:lnTo>
                  <a:lnTo>
                    <a:pt x="2443759" y="93980"/>
                  </a:lnTo>
                  <a:lnTo>
                    <a:pt x="2443365" y="102870"/>
                  </a:lnTo>
                  <a:lnTo>
                    <a:pt x="2443251" y="105410"/>
                  </a:lnTo>
                  <a:lnTo>
                    <a:pt x="2450909" y="135890"/>
                  </a:lnTo>
                  <a:lnTo>
                    <a:pt x="2467508" y="167640"/>
                  </a:lnTo>
                  <a:lnTo>
                    <a:pt x="2481745" y="198120"/>
                  </a:lnTo>
                  <a:lnTo>
                    <a:pt x="2473071" y="240030"/>
                  </a:lnTo>
                  <a:lnTo>
                    <a:pt x="2444686" y="271780"/>
                  </a:lnTo>
                  <a:lnTo>
                    <a:pt x="2435580" y="271780"/>
                  </a:lnTo>
                  <a:lnTo>
                    <a:pt x="2416378" y="247650"/>
                  </a:lnTo>
                  <a:lnTo>
                    <a:pt x="2416264" y="243840"/>
                  </a:lnTo>
                  <a:lnTo>
                    <a:pt x="2416137" y="240030"/>
                  </a:lnTo>
                  <a:lnTo>
                    <a:pt x="2416022" y="236220"/>
                  </a:lnTo>
                  <a:lnTo>
                    <a:pt x="2415895" y="232410"/>
                  </a:lnTo>
                  <a:lnTo>
                    <a:pt x="2415819" y="229870"/>
                  </a:lnTo>
                  <a:lnTo>
                    <a:pt x="2415717" y="222250"/>
                  </a:lnTo>
                  <a:lnTo>
                    <a:pt x="2417546" y="198120"/>
                  </a:lnTo>
                  <a:lnTo>
                    <a:pt x="2419451" y="180340"/>
                  </a:lnTo>
                  <a:lnTo>
                    <a:pt x="2419527" y="166370"/>
                  </a:lnTo>
                  <a:lnTo>
                    <a:pt x="2419642" y="157480"/>
                  </a:lnTo>
                  <a:lnTo>
                    <a:pt x="2419705" y="152400"/>
                  </a:lnTo>
                  <a:lnTo>
                    <a:pt x="2409025" y="127000"/>
                  </a:lnTo>
                  <a:lnTo>
                    <a:pt x="2392603" y="102870"/>
                  </a:lnTo>
                  <a:lnTo>
                    <a:pt x="2375725" y="78740"/>
                  </a:lnTo>
                  <a:lnTo>
                    <a:pt x="2367940" y="64770"/>
                  </a:lnTo>
                  <a:lnTo>
                    <a:pt x="2346299" y="19050"/>
                  </a:lnTo>
                  <a:lnTo>
                    <a:pt x="2325471" y="5080"/>
                  </a:lnTo>
                  <a:lnTo>
                    <a:pt x="2316810" y="6350"/>
                  </a:lnTo>
                  <a:lnTo>
                    <a:pt x="2311311" y="6350"/>
                  </a:lnTo>
                  <a:lnTo>
                    <a:pt x="2289340" y="39370"/>
                  </a:lnTo>
                  <a:lnTo>
                    <a:pt x="2289213" y="43180"/>
                  </a:lnTo>
                  <a:lnTo>
                    <a:pt x="2289137" y="45720"/>
                  </a:lnTo>
                  <a:lnTo>
                    <a:pt x="2289022" y="49530"/>
                  </a:lnTo>
                  <a:lnTo>
                    <a:pt x="2288908" y="53340"/>
                  </a:lnTo>
                  <a:lnTo>
                    <a:pt x="2291664" y="69850"/>
                  </a:lnTo>
                  <a:lnTo>
                    <a:pt x="2296160" y="85090"/>
                  </a:lnTo>
                  <a:lnTo>
                    <a:pt x="2305520" y="104140"/>
                  </a:lnTo>
                  <a:lnTo>
                    <a:pt x="2317724" y="121920"/>
                  </a:lnTo>
                  <a:lnTo>
                    <a:pt x="2330716" y="139700"/>
                  </a:lnTo>
                  <a:lnTo>
                    <a:pt x="2342464" y="158750"/>
                  </a:lnTo>
                  <a:lnTo>
                    <a:pt x="2327567" y="207010"/>
                  </a:lnTo>
                  <a:lnTo>
                    <a:pt x="2305393" y="240030"/>
                  </a:lnTo>
                  <a:lnTo>
                    <a:pt x="2301087" y="238760"/>
                  </a:lnTo>
                  <a:lnTo>
                    <a:pt x="2300516" y="238760"/>
                  </a:lnTo>
                  <a:lnTo>
                    <a:pt x="2299830" y="237490"/>
                  </a:lnTo>
                  <a:lnTo>
                    <a:pt x="2299131" y="237490"/>
                  </a:lnTo>
                  <a:lnTo>
                    <a:pt x="2295436" y="234950"/>
                  </a:lnTo>
                  <a:lnTo>
                    <a:pt x="2292058" y="232410"/>
                  </a:lnTo>
                  <a:lnTo>
                    <a:pt x="2287727" y="227330"/>
                  </a:lnTo>
                  <a:lnTo>
                    <a:pt x="2287282" y="213360"/>
                  </a:lnTo>
                  <a:lnTo>
                    <a:pt x="2287206" y="210820"/>
                  </a:lnTo>
                  <a:lnTo>
                    <a:pt x="2287079" y="207010"/>
                  </a:lnTo>
                  <a:lnTo>
                    <a:pt x="2286952" y="203200"/>
                  </a:lnTo>
                  <a:lnTo>
                    <a:pt x="2288908" y="173990"/>
                  </a:lnTo>
                  <a:lnTo>
                    <a:pt x="2290724" y="144780"/>
                  </a:lnTo>
                  <a:lnTo>
                    <a:pt x="2290470" y="139700"/>
                  </a:lnTo>
                  <a:lnTo>
                    <a:pt x="2290407" y="138430"/>
                  </a:lnTo>
                  <a:lnTo>
                    <a:pt x="2290292" y="135890"/>
                  </a:lnTo>
                  <a:lnTo>
                    <a:pt x="2290165" y="133350"/>
                  </a:lnTo>
                  <a:lnTo>
                    <a:pt x="2290038" y="130810"/>
                  </a:lnTo>
                  <a:lnTo>
                    <a:pt x="2289606" y="121920"/>
                  </a:lnTo>
                  <a:lnTo>
                    <a:pt x="2274163" y="88900"/>
                  </a:lnTo>
                  <a:lnTo>
                    <a:pt x="2269655" y="82550"/>
                  </a:lnTo>
                  <a:lnTo>
                    <a:pt x="2260981" y="67310"/>
                  </a:lnTo>
                  <a:lnTo>
                    <a:pt x="2250325" y="43180"/>
                  </a:lnTo>
                  <a:lnTo>
                    <a:pt x="2235847" y="17780"/>
                  </a:lnTo>
                  <a:lnTo>
                    <a:pt x="2216150" y="0"/>
                  </a:lnTo>
                  <a:lnTo>
                    <a:pt x="2196909" y="1866"/>
                  </a:lnTo>
                  <a:lnTo>
                    <a:pt x="2196909" y="107950"/>
                  </a:lnTo>
                  <a:lnTo>
                    <a:pt x="2191550" y="102870"/>
                  </a:lnTo>
                  <a:lnTo>
                    <a:pt x="2196909" y="107950"/>
                  </a:lnTo>
                  <a:lnTo>
                    <a:pt x="2196909" y="1866"/>
                  </a:lnTo>
                  <a:lnTo>
                    <a:pt x="2189861" y="2540"/>
                  </a:lnTo>
                  <a:lnTo>
                    <a:pt x="2186863" y="3810"/>
                  </a:lnTo>
                  <a:lnTo>
                    <a:pt x="2184323" y="6350"/>
                  </a:lnTo>
                  <a:lnTo>
                    <a:pt x="2180615" y="8890"/>
                  </a:lnTo>
                  <a:lnTo>
                    <a:pt x="2167674" y="44450"/>
                  </a:lnTo>
                  <a:lnTo>
                    <a:pt x="2167585" y="45720"/>
                  </a:lnTo>
                  <a:lnTo>
                    <a:pt x="2176297" y="87630"/>
                  </a:lnTo>
                  <a:lnTo>
                    <a:pt x="2192718" y="121920"/>
                  </a:lnTo>
                  <a:lnTo>
                    <a:pt x="2200503" y="138430"/>
                  </a:lnTo>
                  <a:lnTo>
                    <a:pt x="2203196" y="157480"/>
                  </a:lnTo>
                  <a:lnTo>
                    <a:pt x="2203589" y="166370"/>
                  </a:lnTo>
                  <a:lnTo>
                    <a:pt x="2204466" y="184150"/>
                  </a:lnTo>
                  <a:lnTo>
                    <a:pt x="2204364" y="210820"/>
                  </a:lnTo>
                  <a:lnTo>
                    <a:pt x="2202370" y="232410"/>
                  </a:lnTo>
                  <a:lnTo>
                    <a:pt x="2202256" y="233680"/>
                  </a:lnTo>
                  <a:lnTo>
                    <a:pt x="2202129" y="234950"/>
                  </a:lnTo>
                  <a:lnTo>
                    <a:pt x="2202015" y="236220"/>
                  </a:lnTo>
                  <a:lnTo>
                    <a:pt x="2201900" y="237490"/>
                  </a:lnTo>
                  <a:lnTo>
                    <a:pt x="2201786" y="238760"/>
                  </a:lnTo>
                  <a:lnTo>
                    <a:pt x="2201672" y="240030"/>
                  </a:lnTo>
                  <a:lnTo>
                    <a:pt x="2201545" y="241300"/>
                  </a:lnTo>
                  <a:lnTo>
                    <a:pt x="2200745" y="242570"/>
                  </a:lnTo>
                  <a:lnTo>
                    <a:pt x="2199487" y="243840"/>
                  </a:lnTo>
                  <a:lnTo>
                    <a:pt x="2194356" y="248920"/>
                  </a:lnTo>
                  <a:lnTo>
                    <a:pt x="2187029" y="254000"/>
                  </a:lnTo>
                  <a:lnTo>
                    <a:pt x="2178278" y="260350"/>
                  </a:lnTo>
                  <a:lnTo>
                    <a:pt x="2162695" y="266700"/>
                  </a:lnTo>
                  <a:lnTo>
                    <a:pt x="2156625" y="266700"/>
                  </a:lnTo>
                  <a:lnTo>
                    <a:pt x="2151583" y="265430"/>
                  </a:lnTo>
                  <a:lnTo>
                    <a:pt x="2148954" y="265430"/>
                  </a:lnTo>
                  <a:lnTo>
                    <a:pt x="2119426" y="222250"/>
                  </a:lnTo>
                  <a:lnTo>
                    <a:pt x="2109749" y="198120"/>
                  </a:lnTo>
                  <a:lnTo>
                    <a:pt x="2104047" y="185420"/>
                  </a:lnTo>
                  <a:lnTo>
                    <a:pt x="2099462" y="171450"/>
                  </a:lnTo>
                  <a:lnTo>
                    <a:pt x="2098916" y="162560"/>
                  </a:lnTo>
                  <a:lnTo>
                    <a:pt x="2108365" y="138430"/>
                  </a:lnTo>
                  <a:lnTo>
                    <a:pt x="2114118" y="120650"/>
                  </a:lnTo>
                  <a:lnTo>
                    <a:pt x="2110689" y="71120"/>
                  </a:lnTo>
                  <a:lnTo>
                    <a:pt x="2085746" y="38100"/>
                  </a:lnTo>
                  <a:lnTo>
                    <a:pt x="2078647" y="38100"/>
                  </a:lnTo>
                  <a:lnTo>
                    <a:pt x="2072894" y="39370"/>
                  </a:lnTo>
                  <a:lnTo>
                    <a:pt x="2070735" y="39370"/>
                  </a:lnTo>
                  <a:lnTo>
                    <a:pt x="2068626" y="40640"/>
                  </a:lnTo>
                  <a:lnTo>
                    <a:pt x="2061464" y="44450"/>
                  </a:lnTo>
                  <a:lnTo>
                    <a:pt x="2055380" y="49530"/>
                  </a:lnTo>
                  <a:lnTo>
                    <a:pt x="2050796" y="55880"/>
                  </a:lnTo>
                  <a:lnTo>
                    <a:pt x="2048192" y="63500"/>
                  </a:lnTo>
                  <a:lnTo>
                    <a:pt x="2037791" y="104140"/>
                  </a:lnTo>
                  <a:lnTo>
                    <a:pt x="2029117" y="134620"/>
                  </a:lnTo>
                  <a:lnTo>
                    <a:pt x="2024405" y="161290"/>
                  </a:lnTo>
                  <a:lnTo>
                    <a:pt x="2025802" y="189230"/>
                  </a:lnTo>
                  <a:lnTo>
                    <a:pt x="2025865" y="190500"/>
                  </a:lnTo>
                  <a:lnTo>
                    <a:pt x="2030628" y="213360"/>
                  </a:lnTo>
                  <a:lnTo>
                    <a:pt x="2036851" y="236220"/>
                  </a:lnTo>
                  <a:lnTo>
                    <a:pt x="2043861" y="259080"/>
                  </a:lnTo>
                  <a:lnTo>
                    <a:pt x="2050999" y="280670"/>
                  </a:lnTo>
                  <a:lnTo>
                    <a:pt x="2057641" y="300990"/>
                  </a:lnTo>
                  <a:lnTo>
                    <a:pt x="2064397" y="323850"/>
                  </a:lnTo>
                  <a:lnTo>
                    <a:pt x="2068004" y="346710"/>
                  </a:lnTo>
                  <a:lnTo>
                    <a:pt x="2065197" y="368300"/>
                  </a:lnTo>
                  <a:lnTo>
                    <a:pt x="2064613" y="369570"/>
                  </a:lnTo>
                  <a:lnTo>
                    <a:pt x="2063965" y="370840"/>
                  </a:lnTo>
                  <a:lnTo>
                    <a:pt x="2063178" y="372110"/>
                  </a:lnTo>
                  <a:lnTo>
                    <a:pt x="2054136" y="372110"/>
                  </a:lnTo>
                  <a:lnTo>
                    <a:pt x="2047849" y="370840"/>
                  </a:lnTo>
                  <a:lnTo>
                    <a:pt x="2032622" y="370840"/>
                  </a:lnTo>
                  <a:lnTo>
                    <a:pt x="2021420" y="368300"/>
                  </a:lnTo>
                  <a:lnTo>
                    <a:pt x="2011845" y="364490"/>
                  </a:lnTo>
                  <a:lnTo>
                    <a:pt x="2005749" y="356870"/>
                  </a:lnTo>
                  <a:lnTo>
                    <a:pt x="2004288" y="350520"/>
                  </a:lnTo>
                  <a:lnTo>
                    <a:pt x="2004301" y="341630"/>
                  </a:lnTo>
                  <a:lnTo>
                    <a:pt x="2005266" y="330200"/>
                  </a:lnTo>
                  <a:lnTo>
                    <a:pt x="2005533" y="323850"/>
                  </a:lnTo>
                  <a:lnTo>
                    <a:pt x="1998281" y="275590"/>
                  </a:lnTo>
                  <a:lnTo>
                    <a:pt x="1970582" y="232410"/>
                  </a:lnTo>
                  <a:lnTo>
                    <a:pt x="1954377" y="222250"/>
                  </a:lnTo>
                  <a:lnTo>
                    <a:pt x="1934146" y="222250"/>
                  </a:lnTo>
                  <a:lnTo>
                    <a:pt x="1923402" y="227330"/>
                  </a:lnTo>
                  <a:lnTo>
                    <a:pt x="1915680" y="233680"/>
                  </a:lnTo>
                  <a:lnTo>
                    <a:pt x="1911032" y="241300"/>
                  </a:lnTo>
                  <a:lnTo>
                    <a:pt x="1909470" y="250190"/>
                  </a:lnTo>
                  <a:lnTo>
                    <a:pt x="1909965" y="259080"/>
                  </a:lnTo>
                  <a:lnTo>
                    <a:pt x="1922081" y="302260"/>
                  </a:lnTo>
                  <a:lnTo>
                    <a:pt x="1925764" y="312420"/>
                  </a:lnTo>
                  <a:lnTo>
                    <a:pt x="1927618" y="323850"/>
                  </a:lnTo>
                  <a:lnTo>
                    <a:pt x="1926653" y="335280"/>
                  </a:lnTo>
                  <a:lnTo>
                    <a:pt x="1924685" y="341630"/>
                  </a:lnTo>
                  <a:lnTo>
                    <a:pt x="1922068" y="349250"/>
                  </a:lnTo>
                  <a:lnTo>
                    <a:pt x="1919363" y="355600"/>
                  </a:lnTo>
                  <a:lnTo>
                    <a:pt x="1917065" y="361950"/>
                  </a:lnTo>
                  <a:lnTo>
                    <a:pt x="1915185" y="372110"/>
                  </a:lnTo>
                  <a:lnTo>
                    <a:pt x="1915007" y="381000"/>
                  </a:lnTo>
                  <a:lnTo>
                    <a:pt x="1916645" y="389890"/>
                  </a:lnTo>
                  <a:lnTo>
                    <a:pt x="1920201" y="398780"/>
                  </a:lnTo>
                  <a:lnTo>
                    <a:pt x="1939886" y="422910"/>
                  </a:lnTo>
                  <a:lnTo>
                    <a:pt x="1965934" y="439420"/>
                  </a:lnTo>
                  <a:lnTo>
                    <a:pt x="1992553" y="454660"/>
                  </a:lnTo>
                  <a:lnTo>
                    <a:pt x="2013991" y="476250"/>
                  </a:lnTo>
                  <a:lnTo>
                    <a:pt x="2027478" y="502920"/>
                  </a:lnTo>
                  <a:lnTo>
                    <a:pt x="2037803" y="532130"/>
                  </a:lnTo>
                  <a:lnTo>
                    <a:pt x="2050427" y="558800"/>
                  </a:lnTo>
                  <a:lnTo>
                    <a:pt x="2093468" y="596900"/>
                  </a:lnTo>
                  <a:lnTo>
                    <a:pt x="2144522" y="613410"/>
                  </a:lnTo>
                  <a:lnTo>
                    <a:pt x="2171179" y="617220"/>
                  </a:lnTo>
                  <a:lnTo>
                    <a:pt x="2175776" y="617220"/>
                  </a:lnTo>
                  <a:lnTo>
                    <a:pt x="2182190" y="627380"/>
                  </a:lnTo>
                  <a:lnTo>
                    <a:pt x="2186889" y="627380"/>
                  </a:lnTo>
                  <a:lnTo>
                    <a:pt x="2194661" y="680720"/>
                  </a:lnTo>
                  <a:lnTo>
                    <a:pt x="2199182" y="732790"/>
                  </a:lnTo>
                  <a:lnTo>
                    <a:pt x="2200935" y="784860"/>
                  </a:lnTo>
                  <a:lnTo>
                    <a:pt x="2200389" y="836930"/>
                  </a:lnTo>
                  <a:lnTo>
                    <a:pt x="2198027" y="889000"/>
                  </a:lnTo>
                  <a:lnTo>
                    <a:pt x="2194318" y="941070"/>
                  </a:lnTo>
                  <a:lnTo>
                    <a:pt x="2189835" y="993140"/>
                  </a:lnTo>
                  <a:lnTo>
                    <a:pt x="2184755" y="1046480"/>
                  </a:lnTo>
                  <a:lnTo>
                    <a:pt x="2174176" y="1106170"/>
                  </a:lnTo>
                  <a:lnTo>
                    <a:pt x="2172665" y="1111999"/>
                  </a:lnTo>
                  <a:lnTo>
                    <a:pt x="2168131" y="1096619"/>
                  </a:lnTo>
                  <a:lnTo>
                    <a:pt x="2164448" y="1113129"/>
                  </a:lnTo>
                  <a:lnTo>
                    <a:pt x="2164410" y="1114399"/>
                  </a:lnTo>
                  <a:lnTo>
                    <a:pt x="2164308" y="1116939"/>
                  </a:lnTo>
                  <a:lnTo>
                    <a:pt x="2164194" y="1120775"/>
                  </a:lnTo>
                  <a:lnTo>
                    <a:pt x="2164067" y="1124559"/>
                  </a:lnTo>
                  <a:lnTo>
                    <a:pt x="2164067" y="1129842"/>
                  </a:lnTo>
                  <a:lnTo>
                    <a:pt x="2165210" y="1140917"/>
                  </a:lnTo>
                  <a:lnTo>
                    <a:pt x="2161032" y="1157058"/>
                  </a:lnTo>
                  <a:lnTo>
                    <a:pt x="2159330" y="1156309"/>
                  </a:lnTo>
                  <a:lnTo>
                    <a:pt x="2153450" y="1153769"/>
                  </a:lnTo>
                  <a:lnTo>
                    <a:pt x="2145754" y="1142339"/>
                  </a:lnTo>
                  <a:lnTo>
                    <a:pt x="2140877" y="1128433"/>
                  </a:lnTo>
                  <a:lnTo>
                    <a:pt x="2134578" y="1115669"/>
                  </a:lnTo>
                  <a:lnTo>
                    <a:pt x="2135784" y="1125677"/>
                  </a:lnTo>
                  <a:lnTo>
                    <a:pt x="2135848" y="1125982"/>
                  </a:lnTo>
                  <a:lnTo>
                    <a:pt x="2138794" y="1135989"/>
                  </a:lnTo>
                  <a:lnTo>
                    <a:pt x="2142363" y="1146149"/>
                  </a:lnTo>
                  <a:lnTo>
                    <a:pt x="2145728" y="1156309"/>
                  </a:lnTo>
                  <a:lnTo>
                    <a:pt x="2141093" y="1153769"/>
                  </a:lnTo>
                  <a:lnTo>
                    <a:pt x="2138857" y="1152575"/>
                  </a:lnTo>
                  <a:lnTo>
                    <a:pt x="2136876" y="1151432"/>
                  </a:lnTo>
                  <a:lnTo>
                    <a:pt x="2135492" y="1150378"/>
                  </a:lnTo>
                  <a:lnTo>
                    <a:pt x="2135060" y="1150035"/>
                  </a:lnTo>
                  <a:lnTo>
                    <a:pt x="2133142" y="1148842"/>
                  </a:lnTo>
                  <a:lnTo>
                    <a:pt x="2133003" y="1148842"/>
                  </a:lnTo>
                  <a:lnTo>
                    <a:pt x="2133676" y="1150035"/>
                  </a:lnTo>
                  <a:lnTo>
                    <a:pt x="2134235" y="1151432"/>
                  </a:lnTo>
                  <a:lnTo>
                    <a:pt x="2134692" y="1152512"/>
                  </a:lnTo>
                  <a:lnTo>
                    <a:pt x="2130488" y="1148842"/>
                  </a:lnTo>
                  <a:lnTo>
                    <a:pt x="2129117" y="1147584"/>
                  </a:lnTo>
                  <a:lnTo>
                    <a:pt x="2128799" y="1147584"/>
                  </a:lnTo>
                  <a:lnTo>
                    <a:pt x="2125357" y="1142339"/>
                  </a:lnTo>
                  <a:lnTo>
                    <a:pt x="2125002" y="1141107"/>
                  </a:lnTo>
                  <a:lnTo>
                    <a:pt x="2122601" y="1134719"/>
                  </a:lnTo>
                  <a:lnTo>
                    <a:pt x="2101011" y="1108049"/>
                  </a:lnTo>
                  <a:lnTo>
                    <a:pt x="2103869" y="1118209"/>
                  </a:lnTo>
                  <a:lnTo>
                    <a:pt x="2109851" y="1127099"/>
                  </a:lnTo>
                  <a:lnTo>
                    <a:pt x="2114461" y="1135989"/>
                  </a:lnTo>
                  <a:lnTo>
                    <a:pt x="2115134" y="1137373"/>
                  </a:lnTo>
                  <a:lnTo>
                    <a:pt x="2115235" y="1139520"/>
                  </a:lnTo>
                  <a:lnTo>
                    <a:pt x="2115350" y="1141107"/>
                  </a:lnTo>
                  <a:lnTo>
                    <a:pt x="2115388" y="1141666"/>
                  </a:lnTo>
                  <a:lnTo>
                    <a:pt x="2115502" y="1143609"/>
                  </a:lnTo>
                  <a:lnTo>
                    <a:pt x="2115566" y="1144917"/>
                  </a:lnTo>
                  <a:lnTo>
                    <a:pt x="2115667" y="1146149"/>
                  </a:lnTo>
                  <a:lnTo>
                    <a:pt x="2115756" y="1147584"/>
                  </a:lnTo>
                  <a:lnTo>
                    <a:pt x="2115832" y="1148702"/>
                  </a:lnTo>
                  <a:lnTo>
                    <a:pt x="2115108" y="1147584"/>
                  </a:lnTo>
                  <a:lnTo>
                    <a:pt x="2112340" y="1143609"/>
                  </a:lnTo>
                  <a:lnTo>
                    <a:pt x="2109711" y="1139799"/>
                  </a:lnTo>
                  <a:lnTo>
                    <a:pt x="2107133" y="1135989"/>
                  </a:lnTo>
                  <a:lnTo>
                    <a:pt x="2106980" y="1135989"/>
                  </a:lnTo>
                  <a:lnTo>
                    <a:pt x="2101456" y="1122019"/>
                  </a:lnTo>
                  <a:lnTo>
                    <a:pt x="2096490" y="1108049"/>
                  </a:lnTo>
                  <a:lnTo>
                    <a:pt x="2089746" y="1092809"/>
                  </a:lnTo>
                  <a:lnTo>
                    <a:pt x="2091474" y="1106779"/>
                  </a:lnTo>
                  <a:lnTo>
                    <a:pt x="2097709" y="1118209"/>
                  </a:lnTo>
                  <a:lnTo>
                    <a:pt x="2101659" y="1127937"/>
                  </a:lnTo>
                  <a:lnTo>
                    <a:pt x="2101811" y="1128433"/>
                  </a:lnTo>
                  <a:lnTo>
                    <a:pt x="2097252" y="1137373"/>
                  </a:lnTo>
                  <a:lnTo>
                    <a:pt x="2096820" y="1137373"/>
                  </a:lnTo>
                  <a:lnTo>
                    <a:pt x="2090115" y="1139799"/>
                  </a:lnTo>
                  <a:lnTo>
                    <a:pt x="2085022" y="1133449"/>
                  </a:lnTo>
                  <a:lnTo>
                    <a:pt x="2081199" y="1122019"/>
                  </a:lnTo>
                  <a:lnTo>
                    <a:pt x="2077897" y="1110589"/>
                  </a:lnTo>
                  <a:lnTo>
                    <a:pt x="2076704" y="1105509"/>
                  </a:lnTo>
                  <a:lnTo>
                    <a:pt x="2074811" y="1100429"/>
                  </a:lnTo>
                  <a:lnTo>
                    <a:pt x="2071128" y="1096619"/>
                  </a:lnTo>
                  <a:lnTo>
                    <a:pt x="2069236" y="1104239"/>
                  </a:lnTo>
                  <a:lnTo>
                    <a:pt x="2070176" y="1111859"/>
                  </a:lnTo>
                  <a:lnTo>
                    <a:pt x="2072957" y="1127937"/>
                  </a:lnTo>
                  <a:lnTo>
                    <a:pt x="2073046" y="1128433"/>
                  </a:lnTo>
                  <a:lnTo>
                    <a:pt x="2075040" y="1135989"/>
                  </a:lnTo>
                  <a:lnTo>
                    <a:pt x="2075167" y="1143609"/>
                  </a:lnTo>
                  <a:lnTo>
                    <a:pt x="2061883" y="1142339"/>
                  </a:lnTo>
                  <a:lnTo>
                    <a:pt x="2061768" y="1141666"/>
                  </a:lnTo>
                  <a:lnTo>
                    <a:pt x="2061667" y="1141107"/>
                  </a:lnTo>
                  <a:lnTo>
                    <a:pt x="2061565" y="1139799"/>
                  </a:lnTo>
                  <a:lnTo>
                    <a:pt x="2061514" y="1139520"/>
                  </a:lnTo>
                  <a:lnTo>
                    <a:pt x="2061413" y="1138758"/>
                  </a:lnTo>
                  <a:lnTo>
                    <a:pt x="2061349" y="1137373"/>
                  </a:lnTo>
                  <a:lnTo>
                    <a:pt x="2060930" y="1133449"/>
                  </a:lnTo>
                  <a:lnTo>
                    <a:pt x="2060829" y="1132179"/>
                  </a:lnTo>
                  <a:lnTo>
                    <a:pt x="2060714" y="1129423"/>
                  </a:lnTo>
                  <a:lnTo>
                    <a:pt x="2060625" y="1127937"/>
                  </a:lnTo>
                  <a:lnTo>
                    <a:pt x="2060524" y="1125677"/>
                  </a:lnTo>
                  <a:lnTo>
                    <a:pt x="2060460" y="1124559"/>
                  </a:lnTo>
                  <a:lnTo>
                    <a:pt x="2060333" y="1123289"/>
                  </a:lnTo>
                  <a:lnTo>
                    <a:pt x="2060232" y="1120775"/>
                  </a:lnTo>
                  <a:lnTo>
                    <a:pt x="2060130" y="1119314"/>
                  </a:lnTo>
                  <a:lnTo>
                    <a:pt x="2060016" y="1116939"/>
                  </a:lnTo>
                  <a:lnTo>
                    <a:pt x="2058631" y="1110589"/>
                  </a:lnTo>
                  <a:lnTo>
                    <a:pt x="2055241" y="1104239"/>
                  </a:lnTo>
                  <a:lnTo>
                    <a:pt x="2048725" y="1100429"/>
                  </a:lnTo>
                  <a:lnTo>
                    <a:pt x="2050097" y="1106779"/>
                  </a:lnTo>
                  <a:lnTo>
                    <a:pt x="2051151" y="1113129"/>
                  </a:lnTo>
                  <a:lnTo>
                    <a:pt x="2051100" y="1127099"/>
                  </a:lnTo>
                  <a:lnTo>
                    <a:pt x="2050935" y="1127937"/>
                  </a:lnTo>
                  <a:lnTo>
                    <a:pt x="2050846" y="1128433"/>
                  </a:lnTo>
                  <a:lnTo>
                    <a:pt x="2048598" y="1133449"/>
                  </a:lnTo>
                  <a:lnTo>
                    <a:pt x="2047532" y="1133449"/>
                  </a:lnTo>
                  <a:lnTo>
                    <a:pt x="2042769" y="1120775"/>
                  </a:lnTo>
                  <a:lnTo>
                    <a:pt x="2041385" y="1109319"/>
                  </a:lnTo>
                  <a:lnTo>
                    <a:pt x="2041067" y="1106779"/>
                  </a:lnTo>
                  <a:lnTo>
                    <a:pt x="2039035" y="1092809"/>
                  </a:lnTo>
                  <a:lnTo>
                    <a:pt x="2033193" y="1078839"/>
                  </a:lnTo>
                  <a:lnTo>
                    <a:pt x="2033193" y="1108049"/>
                  </a:lnTo>
                  <a:lnTo>
                    <a:pt x="2027618" y="1105509"/>
                  </a:lnTo>
                  <a:lnTo>
                    <a:pt x="2023948" y="1104239"/>
                  </a:lnTo>
                  <a:lnTo>
                    <a:pt x="2027402" y="1115669"/>
                  </a:lnTo>
                  <a:lnTo>
                    <a:pt x="2027326" y="1116939"/>
                  </a:lnTo>
                  <a:lnTo>
                    <a:pt x="2027212" y="1119314"/>
                  </a:lnTo>
                  <a:lnTo>
                    <a:pt x="2027135" y="1120457"/>
                  </a:lnTo>
                  <a:lnTo>
                    <a:pt x="2027008" y="1123289"/>
                  </a:lnTo>
                  <a:lnTo>
                    <a:pt x="2026894" y="1124559"/>
                  </a:lnTo>
                  <a:lnTo>
                    <a:pt x="2022894" y="1132179"/>
                  </a:lnTo>
                  <a:lnTo>
                    <a:pt x="2015883" y="1134719"/>
                  </a:lnTo>
                  <a:lnTo>
                    <a:pt x="2012073" y="1135989"/>
                  </a:lnTo>
                  <a:lnTo>
                    <a:pt x="2008505" y="1137373"/>
                  </a:lnTo>
                  <a:lnTo>
                    <a:pt x="2006244" y="1137373"/>
                  </a:lnTo>
                  <a:lnTo>
                    <a:pt x="2005431" y="1135989"/>
                  </a:lnTo>
                  <a:lnTo>
                    <a:pt x="2003145" y="1132179"/>
                  </a:lnTo>
                  <a:lnTo>
                    <a:pt x="2001253" y="1133449"/>
                  </a:lnTo>
                  <a:lnTo>
                    <a:pt x="1999729" y="1135938"/>
                  </a:lnTo>
                  <a:lnTo>
                    <a:pt x="1997748" y="1134719"/>
                  </a:lnTo>
                  <a:lnTo>
                    <a:pt x="1997621" y="1133449"/>
                  </a:lnTo>
                  <a:lnTo>
                    <a:pt x="1996516" y="1129842"/>
                  </a:lnTo>
                  <a:lnTo>
                    <a:pt x="1996465" y="1129652"/>
                  </a:lnTo>
                  <a:lnTo>
                    <a:pt x="1996389" y="1129423"/>
                  </a:lnTo>
                  <a:lnTo>
                    <a:pt x="1996300" y="1129106"/>
                  </a:lnTo>
                  <a:lnTo>
                    <a:pt x="1996224" y="1128852"/>
                  </a:lnTo>
                  <a:lnTo>
                    <a:pt x="1996160" y="1127937"/>
                  </a:lnTo>
                  <a:lnTo>
                    <a:pt x="1997049" y="1123289"/>
                  </a:lnTo>
                  <a:lnTo>
                    <a:pt x="1997138" y="1122019"/>
                  </a:lnTo>
                  <a:lnTo>
                    <a:pt x="1998179" y="1114399"/>
                  </a:lnTo>
                  <a:lnTo>
                    <a:pt x="1996554" y="1108049"/>
                  </a:lnTo>
                  <a:lnTo>
                    <a:pt x="1994281" y="1118209"/>
                  </a:lnTo>
                  <a:lnTo>
                    <a:pt x="1994395" y="1120457"/>
                  </a:lnTo>
                  <a:lnTo>
                    <a:pt x="1994509" y="1122019"/>
                  </a:lnTo>
                  <a:lnTo>
                    <a:pt x="1994611" y="1123289"/>
                  </a:lnTo>
                  <a:lnTo>
                    <a:pt x="1994636" y="1139799"/>
                  </a:lnTo>
                  <a:lnTo>
                    <a:pt x="1988680" y="1147584"/>
                  </a:lnTo>
                  <a:lnTo>
                    <a:pt x="1988477" y="1147584"/>
                  </a:lnTo>
                  <a:lnTo>
                    <a:pt x="1986000" y="1142339"/>
                  </a:lnTo>
                  <a:lnTo>
                    <a:pt x="1982216" y="1138529"/>
                  </a:lnTo>
                  <a:lnTo>
                    <a:pt x="1982203" y="1138758"/>
                  </a:lnTo>
                  <a:lnTo>
                    <a:pt x="1982076" y="1141107"/>
                  </a:lnTo>
                  <a:lnTo>
                    <a:pt x="1982025" y="1142339"/>
                  </a:lnTo>
                  <a:lnTo>
                    <a:pt x="1981923" y="1144917"/>
                  </a:lnTo>
                  <a:lnTo>
                    <a:pt x="1981796" y="1147584"/>
                  </a:lnTo>
                  <a:lnTo>
                    <a:pt x="1981733" y="1148842"/>
                  </a:lnTo>
                  <a:lnTo>
                    <a:pt x="1979574" y="1148842"/>
                  </a:lnTo>
                  <a:lnTo>
                    <a:pt x="1977796" y="1147584"/>
                  </a:lnTo>
                  <a:lnTo>
                    <a:pt x="1975269" y="1147584"/>
                  </a:lnTo>
                  <a:lnTo>
                    <a:pt x="1972322" y="1134719"/>
                  </a:lnTo>
                  <a:lnTo>
                    <a:pt x="1972437" y="1133449"/>
                  </a:lnTo>
                  <a:lnTo>
                    <a:pt x="1972551" y="1132179"/>
                  </a:lnTo>
                  <a:lnTo>
                    <a:pt x="1972627" y="1131163"/>
                  </a:lnTo>
                  <a:lnTo>
                    <a:pt x="1972754" y="1129842"/>
                  </a:lnTo>
                  <a:lnTo>
                    <a:pt x="1972868" y="1128433"/>
                  </a:lnTo>
                  <a:lnTo>
                    <a:pt x="1972983" y="1127099"/>
                  </a:lnTo>
                  <a:lnTo>
                    <a:pt x="1973110" y="1125677"/>
                  </a:lnTo>
                  <a:lnTo>
                    <a:pt x="1973211" y="1124559"/>
                  </a:lnTo>
                  <a:lnTo>
                    <a:pt x="1973313" y="1123289"/>
                  </a:lnTo>
                  <a:lnTo>
                    <a:pt x="1973427" y="1122019"/>
                  </a:lnTo>
                  <a:lnTo>
                    <a:pt x="1975307" y="1109319"/>
                  </a:lnTo>
                  <a:lnTo>
                    <a:pt x="1975180" y="1106779"/>
                  </a:lnTo>
                  <a:lnTo>
                    <a:pt x="1975053" y="1104239"/>
                  </a:lnTo>
                  <a:lnTo>
                    <a:pt x="1974926" y="1101699"/>
                  </a:lnTo>
                  <a:lnTo>
                    <a:pt x="1974811" y="1099159"/>
                  </a:lnTo>
                  <a:lnTo>
                    <a:pt x="1974748" y="1097889"/>
                  </a:lnTo>
                  <a:lnTo>
                    <a:pt x="1970824" y="1106779"/>
                  </a:lnTo>
                  <a:lnTo>
                    <a:pt x="1968550" y="1115669"/>
                  </a:lnTo>
                  <a:lnTo>
                    <a:pt x="1965388" y="1125677"/>
                  </a:lnTo>
                  <a:lnTo>
                    <a:pt x="1965337" y="1125842"/>
                  </a:lnTo>
                  <a:lnTo>
                    <a:pt x="1958619" y="1134719"/>
                  </a:lnTo>
                  <a:lnTo>
                    <a:pt x="1958149" y="1133449"/>
                  </a:lnTo>
                  <a:lnTo>
                    <a:pt x="1954720" y="1129652"/>
                  </a:lnTo>
                  <a:lnTo>
                    <a:pt x="1951736" y="1125982"/>
                  </a:lnTo>
                  <a:lnTo>
                    <a:pt x="1951634" y="1125842"/>
                  </a:lnTo>
                  <a:lnTo>
                    <a:pt x="1948065" y="1123289"/>
                  </a:lnTo>
                  <a:lnTo>
                    <a:pt x="1948395" y="1125677"/>
                  </a:lnTo>
                  <a:lnTo>
                    <a:pt x="1948484" y="1126299"/>
                  </a:lnTo>
                  <a:lnTo>
                    <a:pt x="1948599" y="1127099"/>
                  </a:lnTo>
                  <a:lnTo>
                    <a:pt x="1948713" y="1127937"/>
                  </a:lnTo>
                  <a:lnTo>
                    <a:pt x="1948789" y="1128433"/>
                  </a:lnTo>
                  <a:lnTo>
                    <a:pt x="1948878" y="1129106"/>
                  </a:lnTo>
                  <a:lnTo>
                    <a:pt x="1948992" y="1129842"/>
                  </a:lnTo>
                  <a:lnTo>
                    <a:pt x="1949310" y="1131163"/>
                  </a:lnTo>
                  <a:lnTo>
                    <a:pt x="1953666" y="1138529"/>
                  </a:lnTo>
                  <a:lnTo>
                    <a:pt x="1955406" y="1146149"/>
                  </a:lnTo>
                  <a:lnTo>
                    <a:pt x="1947976" y="1152575"/>
                  </a:lnTo>
                  <a:lnTo>
                    <a:pt x="1945703" y="1152575"/>
                  </a:lnTo>
                  <a:lnTo>
                    <a:pt x="1943722" y="1151432"/>
                  </a:lnTo>
                  <a:lnTo>
                    <a:pt x="1940890" y="1150035"/>
                  </a:lnTo>
                  <a:lnTo>
                    <a:pt x="1940077" y="1150035"/>
                  </a:lnTo>
                  <a:lnTo>
                    <a:pt x="1940433" y="1148842"/>
                  </a:lnTo>
                  <a:lnTo>
                    <a:pt x="1941182" y="1146149"/>
                  </a:lnTo>
                  <a:lnTo>
                    <a:pt x="1933714" y="1142339"/>
                  </a:lnTo>
                  <a:lnTo>
                    <a:pt x="1933105" y="1146149"/>
                  </a:lnTo>
                  <a:lnTo>
                    <a:pt x="1932940" y="1147483"/>
                  </a:lnTo>
                  <a:lnTo>
                    <a:pt x="1932762" y="1148689"/>
                  </a:lnTo>
                  <a:lnTo>
                    <a:pt x="1932571" y="1147584"/>
                  </a:lnTo>
                  <a:lnTo>
                    <a:pt x="1932927" y="1147584"/>
                  </a:lnTo>
                  <a:lnTo>
                    <a:pt x="1923034" y="1144917"/>
                  </a:lnTo>
                  <a:lnTo>
                    <a:pt x="1917738" y="1144917"/>
                  </a:lnTo>
                  <a:lnTo>
                    <a:pt x="1917115" y="1142339"/>
                  </a:lnTo>
                  <a:lnTo>
                    <a:pt x="1916290" y="1139799"/>
                  </a:lnTo>
                  <a:lnTo>
                    <a:pt x="1914296" y="1137513"/>
                  </a:lnTo>
                  <a:lnTo>
                    <a:pt x="1914169" y="1137373"/>
                  </a:lnTo>
                  <a:lnTo>
                    <a:pt x="1913229" y="1137373"/>
                  </a:lnTo>
                  <a:lnTo>
                    <a:pt x="1913102" y="1135989"/>
                  </a:lnTo>
                  <a:lnTo>
                    <a:pt x="1912366" y="1135989"/>
                  </a:lnTo>
                  <a:lnTo>
                    <a:pt x="1912442" y="1134719"/>
                  </a:lnTo>
                  <a:lnTo>
                    <a:pt x="1912556" y="1132928"/>
                  </a:lnTo>
                  <a:lnTo>
                    <a:pt x="1912670" y="1131163"/>
                  </a:lnTo>
                  <a:lnTo>
                    <a:pt x="1912785" y="1128852"/>
                  </a:lnTo>
                  <a:lnTo>
                    <a:pt x="1912848" y="1127937"/>
                  </a:lnTo>
                  <a:lnTo>
                    <a:pt x="1912912" y="1127099"/>
                  </a:lnTo>
                  <a:lnTo>
                    <a:pt x="1914715" y="1118209"/>
                  </a:lnTo>
                  <a:lnTo>
                    <a:pt x="1915883" y="1110589"/>
                  </a:lnTo>
                  <a:lnTo>
                    <a:pt x="1916074" y="1109319"/>
                  </a:lnTo>
                  <a:lnTo>
                    <a:pt x="1915109" y="1101699"/>
                  </a:lnTo>
                  <a:lnTo>
                    <a:pt x="1914994" y="1105509"/>
                  </a:lnTo>
                  <a:lnTo>
                    <a:pt x="1914867" y="1106779"/>
                  </a:lnTo>
                  <a:lnTo>
                    <a:pt x="1914753" y="1106932"/>
                  </a:lnTo>
                  <a:lnTo>
                    <a:pt x="1914753" y="1110589"/>
                  </a:lnTo>
                  <a:lnTo>
                    <a:pt x="1913991" y="1118209"/>
                  </a:lnTo>
                  <a:lnTo>
                    <a:pt x="1913877" y="1119314"/>
                  </a:lnTo>
                  <a:lnTo>
                    <a:pt x="1913826" y="1119771"/>
                  </a:lnTo>
                  <a:lnTo>
                    <a:pt x="1914753" y="1110589"/>
                  </a:lnTo>
                  <a:lnTo>
                    <a:pt x="1914753" y="1106932"/>
                  </a:lnTo>
                  <a:lnTo>
                    <a:pt x="1913724" y="1108227"/>
                  </a:lnTo>
                  <a:lnTo>
                    <a:pt x="1913724" y="1120775"/>
                  </a:lnTo>
                  <a:lnTo>
                    <a:pt x="1912302" y="1129957"/>
                  </a:lnTo>
                  <a:lnTo>
                    <a:pt x="1912124" y="1130642"/>
                  </a:lnTo>
                  <a:lnTo>
                    <a:pt x="1912124" y="1131163"/>
                  </a:lnTo>
                  <a:lnTo>
                    <a:pt x="1911934" y="1132179"/>
                  </a:lnTo>
                  <a:lnTo>
                    <a:pt x="1911667" y="1133449"/>
                  </a:lnTo>
                  <a:lnTo>
                    <a:pt x="1912124" y="1131163"/>
                  </a:lnTo>
                  <a:lnTo>
                    <a:pt x="1912124" y="1130642"/>
                  </a:lnTo>
                  <a:lnTo>
                    <a:pt x="1911985" y="1131163"/>
                  </a:lnTo>
                  <a:lnTo>
                    <a:pt x="1910511" y="1131163"/>
                  </a:lnTo>
                  <a:lnTo>
                    <a:pt x="1910511" y="1139024"/>
                  </a:lnTo>
                  <a:lnTo>
                    <a:pt x="1910168" y="1140637"/>
                  </a:lnTo>
                  <a:lnTo>
                    <a:pt x="1910334" y="1139799"/>
                  </a:lnTo>
                  <a:lnTo>
                    <a:pt x="1910511" y="1139024"/>
                  </a:lnTo>
                  <a:lnTo>
                    <a:pt x="1910511" y="1131163"/>
                  </a:lnTo>
                  <a:lnTo>
                    <a:pt x="1910207" y="1131163"/>
                  </a:lnTo>
                  <a:lnTo>
                    <a:pt x="1910207" y="1139799"/>
                  </a:lnTo>
                  <a:lnTo>
                    <a:pt x="1910092" y="1141018"/>
                  </a:lnTo>
                  <a:lnTo>
                    <a:pt x="1910067" y="1141158"/>
                  </a:lnTo>
                  <a:lnTo>
                    <a:pt x="1909838" y="1141653"/>
                  </a:lnTo>
                  <a:lnTo>
                    <a:pt x="1909991" y="1141107"/>
                  </a:lnTo>
                  <a:lnTo>
                    <a:pt x="1910207" y="1139799"/>
                  </a:lnTo>
                  <a:lnTo>
                    <a:pt x="1910207" y="1131163"/>
                  </a:lnTo>
                  <a:lnTo>
                    <a:pt x="1909762" y="1131163"/>
                  </a:lnTo>
                  <a:lnTo>
                    <a:pt x="1909851" y="1129842"/>
                  </a:lnTo>
                  <a:lnTo>
                    <a:pt x="1912213" y="1129842"/>
                  </a:lnTo>
                  <a:lnTo>
                    <a:pt x="1913724" y="1120775"/>
                  </a:lnTo>
                  <a:lnTo>
                    <a:pt x="1913724" y="1108227"/>
                  </a:lnTo>
                  <a:lnTo>
                    <a:pt x="1909838" y="1113116"/>
                  </a:lnTo>
                  <a:lnTo>
                    <a:pt x="1909838" y="1129842"/>
                  </a:lnTo>
                  <a:lnTo>
                    <a:pt x="1909737" y="1131163"/>
                  </a:lnTo>
                  <a:lnTo>
                    <a:pt x="1909457" y="1132903"/>
                  </a:lnTo>
                  <a:lnTo>
                    <a:pt x="1909457" y="1143076"/>
                  </a:lnTo>
                  <a:lnTo>
                    <a:pt x="1908975" y="1144917"/>
                  </a:lnTo>
                  <a:lnTo>
                    <a:pt x="1909267" y="1144295"/>
                  </a:lnTo>
                  <a:lnTo>
                    <a:pt x="1907819" y="1149311"/>
                  </a:lnTo>
                  <a:lnTo>
                    <a:pt x="1907921" y="1148842"/>
                  </a:lnTo>
                  <a:lnTo>
                    <a:pt x="1909457" y="1143076"/>
                  </a:lnTo>
                  <a:lnTo>
                    <a:pt x="1909457" y="1132903"/>
                  </a:lnTo>
                  <a:lnTo>
                    <a:pt x="1908733" y="1137373"/>
                  </a:lnTo>
                  <a:lnTo>
                    <a:pt x="1908365" y="1139520"/>
                  </a:lnTo>
                  <a:lnTo>
                    <a:pt x="1908327" y="1139799"/>
                  </a:lnTo>
                  <a:lnTo>
                    <a:pt x="1908454" y="1138529"/>
                  </a:lnTo>
                  <a:lnTo>
                    <a:pt x="1908898" y="1135989"/>
                  </a:lnTo>
                  <a:lnTo>
                    <a:pt x="1909838" y="1129842"/>
                  </a:lnTo>
                  <a:lnTo>
                    <a:pt x="1909838" y="1113116"/>
                  </a:lnTo>
                  <a:lnTo>
                    <a:pt x="1907730" y="1115758"/>
                  </a:lnTo>
                  <a:lnTo>
                    <a:pt x="1907730" y="1148842"/>
                  </a:lnTo>
                  <a:lnTo>
                    <a:pt x="1907628" y="1149985"/>
                  </a:lnTo>
                  <a:lnTo>
                    <a:pt x="1907730" y="1148842"/>
                  </a:lnTo>
                  <a:lnTo>
                    <a:pt x="1907730" y="1115758"/>
                  </a:lnTo>
                  <a:lnTo>
                    <a:pt x="1906790" y="1116939"/>
                  </a:lnTo>
                  <a:lnTo>
                    <a:pt x="1901812" y="1129423"/>
                  </a:lnTo>
                  <a:lnTo>
                    <a:pt x="1898015" y="1138529"/>
                  </a:lnTo>
                  <a:lnTo>
                    <a:pt x="1890699" y="1148842"/>
                  </a:lnTo>
                  <a:lnTo>
                    <a:pt x="1886648" y="1148842"/>
                  </a:lnTo>
                  <a:lnTo>
                    <a:pt x="1883803" y="1150035"/>
                  </a:lnTo>
                  <a:lnTo>
                    <a:pt x="1880489" y="1150035"/>
                  </a:lnTo>
                  <a:lnTo>
                    <a:pt x="1879841" y="1144917"/>
                  </a:lnTo>
                  <a:lnTo>
                    <a:pt x="1879511" y="1142339"/>
                  </a:lnTo>
                  <a:lnTo>
                    <a:pt x="1879130" y="1139799"/>
                  </a:lnTo>
                  <a:lnTo>
                    <a:pt x="1879041" y="1138529"/>
                  </a:lnTo>
                  <a:lnTo>
                    <a:pt x="1881454" y="1129842"/>
                  </a:lnTo>
                  <a:lnTo>
                    <a:pt x="1881568" y="1129423"/>
                  </a:lnTo>
                  <a:lnTo>
                    <a:pt x="1881657" y="1129106"/>
                  </a:lnTo>
                  <a:lnTo>
                    <a:pt x="1881720" y="1128852"/>
                  </a:lnTo>
                  <a:lnTo>
                    <a:pt x="1881847" y="1128433"/>
                  </a:lnTo>
                  <a:lnTo>
                    <a:pt x="1885022" y="1119771"/>
                  </a:lnTo>
                  <a:lnTo>
                    <a:pt x="1885149" y="1116939"/>
                  </a:lnTo>
                  <a:lnTo>
                    <a:pt x="1885213" y="1108049"/>
                  </a:lnTo>
                  <a:lnTo>
                    <a:pt x="1881898" y="1119314"/>
                  </a:lnTo>
                  <a:lnTo>
                    <a:pt x="1881847" y="1119492"/>
                  </a:lnTo>
                  <a:lnTo>
                    <a:pt x="1881682" y="1119492"/>
                  </a:lnTo>
                  <a:lnTo>
                    <a:pt x="1876806" y="1128433"/>
                  </a:lnTo>
                  <a:lnTo>
                    <a:pt x="1871408" y="1135989"/>
                  </a:lnTo>
                  <a:lnTo>
                    <a:pt x="1870392" y="1137373"/>
                  </a:lnTo>
                  <a:lnTo>
                    <a:pt x="1862709" y="1144917"/>
                  </a:lnTo>
                  <a:lnTo>
                    <a:pt x="1854454" y="1106779"/>
                  </a:lnTo>
                  <a:lnTo>
                    <a:pt x="1851647" y="1094079"/>
                  </a:lnTo>
                  <a:lnTo>
                    <a:pt x="1848319" y="1106779"/>
                  </a:lnTo>
                  <a:lnTo>
                    <a:pt x="1848231" y="1108049"/>
                  </a:lnTo>
                  <a:lnTo>
                    <a:pt x="1848142" y="1109319"/>
                  </a:lnTo>
                  <a:lnTo>
                    <a:pt x="1847519" y="1118209"/>
                  </a:lnTo>
                  <a:lnTo>
                    <a:pt x="1847456" y="1119314"/>
                  </a:lnTo>
                  <a:lnTo>
                    <a:pt x="1847342" y="1120775"/>
                  </a:lnTo>
                  <a:lnTo>
                    <a:pt x="1845919" y="1132179"/>
                  </a:lnTo>
                  <a:lnTo>
                    <a:pt x="1845792" y="1133449"/>
                  </a:lnTo>
                  <a:lnTo>
                    <a:pt x="1840268" y="1146149"/>
                  </a:lnTo>
                  <a:lnTo>
                    <a:pt x="1838490" y="1146149"/>
                  </a:lnTo>
                  <a:lnTo>
                    <a:pt x="1836381" y="1147584"/>
                  </a:lnTo>
                  <a:lnTo>
                    <a:pt x="1832825" y="1147584"/>
                  </a:lnTo>
                  <a:lnTo>
                    <a:pt x="1831047" y="1148842"/>
                  </a:lnTo>
                  <a:lnTo>
                    <a:pt x="1828914" y="1148842"/>
                  </a:lnTo>
                  <a:lnTo>
                    <a:pt x="1827682" y="1147584"/>
                  </a:lnTo>
                  <a:lnTo>
                    <a:pt x="1827364" y="1147584"/>
                  </a:lnTo>
                  <a:lnTo>
                    <a:pt x="1825129" y="1143609"/>
                  </a:lnTo>
                  <a:lnTo>
                    <a:pt x="1825218" y="1142339"/>
                  </a:lnTo>
                  <a:lnTo>
                    <a:pt x="1825282" y="1141107"/>
                  </a:lnTo>
                  <a:lnTo>
                    <a:pt x="1825294" y="1134719"/>
                  </a:lnTo>
                  <a:lnTo>
                    <a:pt x="1825167" y="1133449"/>
                  </a:lnTo>
                  <a:lnTo>
                    <a:pt x="1825091" y="1132751"/>
                  </a:lnTo>
                  <a:lnTo>
                    <a:pt x="1825028" y="1132179"/>
                  </a:lnTo>
                  <a:lnTo>
                    <a:pt x="1821535" y="1128814"/>
                  </a:lnTo>
                  <a:lnTo>
                    <a:pt x="1821535" y="1142339"/>
                  </a:lnTo>
                  <a:lnTo>
                    <a:pt x="1820976" y="1142339"/>
                  </a:lnTo>
                  <a:lnTo>
                    <a:pt x="1820875" y="1141107"/>
                  </a:lnTo>
                  <a:lnTo>
                    <a:pt x="1821535" y="1142339"/>
                  </a:lnTo>
                  <a:lnTo>
                    <a:pt x="1821535" y="1128814"/>
                  </a:lnTo>
                  <a:lnTo>
                    <a:pt x="1819770" y="1127099"/>
                  </a:lnTo>
                  <a:lnTo>
                    <a:pt x="1819694" y="1144917"/>
                  </a:lnTo>
                  <a:lnTo>
                    <a:pt x="1817293" y="1148842"/>
                  </a:lnTo>
                  <a:lnTo>
                    <a:pt x="1809115" y="1148842"/>
                  </a:lnTo>
                  <a:lnTo>
                    <a:pt x="1806092" y="1133449"/>
                  </a:lnTo>
                  <a:lnTo>
                    <a:pt x="1805990" y="1132928"/>
                  </a:lnTo>
                  <a:lnTo>
                    <a:pt x="1805927" y="1131163"/>
                  </a:lnTo>
                  <a:lnTo>
                    <a:pt x="1807629" y="1116939"/>
                  </a:lnTo>
                  <a:lnTo>
                    <a:pt x="1807679" y="1115669"/>
                  </a:lnTo>
                  <a:lnTo>
                    <a:pt x="1810639" y="1100429"/>
                  </a:lnTo>
                  <a:lnTo>
                    <a:pt x="1810626" y="1083919"/>
                  </a:lnTo>
                  <a:lnTo>
                    <a:pt x="1807743" y="1095349"/>
                  </a:lnTo>
                  <a:lnTo>
                    <a:pt x="1804212" y="1108049"/>
                  </a:lnTo>
                  <a:lnTo>
                    <a:pt x="1799628" y="1119314"/>
                  </a:lnTo>
                  <a:lnTo>
                    <a:pt x="1799551" y="1119492"/>
                  </a:lnTo>
                  <a:lnTo>
                    <a:pt x="1799336" y="1119492"/>
                  </a:lnTo>
                  <a:lnTo>
                    <a:pt x="1792655" y="1130973"/>
                  </a:lnTo>
                  <a:lnTo>
                    <a:pt x="1792516" y="1129842"/>
                  </a:lnTo>
                  <a:lnTo>
                    <a:pt x="1792490" y="1129652"/>
                  </a:lnTo>
                  <a:lnTo>
                    <a:pt x="1789861" y="1125982"/>
                  </a:lnTo>
                  <a:lnTo>
                    <a:pt x="1789760" y="1125842"/>
                  </a:lnTo>
                  <a:lnTo>
                    <a:pt x="1787512" y="1120775"/>
                  </a:lnTo>
                  <a:lnTo>
                    <a:pt x="1784540" y="1116939"/>
                  </a:lnTo>
                  <a:lnTo>
                    <a:pt x="1781251" y="1124559"/>
                  </a:lnTo>
                  <a:lnTo>
                    <a:pt x="1781200" y="1125842"/>
                  </a:lnTo>
                  <a:lnTo>
                    <a:pt x="1781086" y="1127099"/>
                  </a:lnTo>
                  <a:lnTo>
                    <a:pt x="1780997" y="1128433"/>
                  </a:lnTo>
                  <a:lnTo>
                    <a:pt x="1780882" y="1129652"/>
                  </a:lnTo>
                  <a:lnTo>
                    <a:pt x="1780768" y="1131163"/>
                  </a:lnTo>
                  <a:lnTo>
                    <a:pt x="1780692" y="1132179"/>
                  </a:lnTo>
                  <a:lnTo>
                    <a:pt x="1780603" y="1133449"/>
                  </a:lnTo>
                  <a:lnTo>
                    <a:pt x="1780438" y="1134719"/>
                  </a:lnTo>
                  <a:lnTo>
                    <a:pt x="1780184" y="1137373"/>
                  </a:lnTo>
                  <a:lnTo>
                    <a:pt x="1780070" y="1137958"/>
                  </a:lnTo>
                  <a:lnTo>
                    <a:pt x="1779955" y="1138529"/>
                  </a:lnTo>
                  <a:lnTo>
                    <a:pt x="1779841" y="1139520"/>
                  </a:lnTo>
                  <a:lnTo>
                    <a:pt x="1779676" y="1141107"/>
                  </a:lnTo>
                  <a:lnTo>
                    <a:pt x="1779485" y="1141107"/>
                  </a:lnTo>
                  <a:lnTo>
                    <a:pt x="1775345" y="1148842"/>
                  </a:lnTo>
                  <a:lnTo>
                    <a:pt x="1775193" y="1148842"/>
                  </a:lnTo>
                  <a:lnTo>
                    <a:pt x="1773516" y="1149908"/>
                  </a:lnTo>
                  <a:lnTo>
                    <a:pt x="1771637" y="1148842"/>
                  </a:lnTo>
                  <a:lnTo>
                    <a:pt x="1771129" y="1148842"/>
                  </a:lnTo>
                  <a:lnTo>
                    <a:pt x="1768995" y="1150035"/>
                  </a:lnTo>
                  <a:lnTo>
                    <a:pt x="1768398" y="1150035"/>
                  </a:lnTo>
                  <a:lnTo>
                    <a:pt x="1767573" y="1148842"/>
                  </a:lnTo>
                  <a:lnTo>
                    <a:pt x="1762137" y="1148842"/>
                  </a:lnTo>
                  <a:lnTo>
                    <a:pt x="1762137" y="1146149"/>
                  </a:lnTo>
                  <a:lnTo>
                    <a:pt x="1762137" y="1141107"/>
                  </a:lnTo>
                  <a:lnTo>
                    <a:pt x="1761705" y="1141107"/>
                  </a:lnTo>
                  <a:lnTo>
                    <a:pt x="1758899" y="1143127"/>
                  </a:lnTo>
                  <a:lnTo>
                    <a:pt x="1758899" y="1151432"/>
                  </a:lnTo>
                  <a:lnTo>
                    <a:pt x="1758823" y="1151153"/>
                  </a:lnTo>
                  <a:lnTo>
                    <a:pt x="1758823" y="1150035"/>
                  </a:lnTo>
                  <a:lnTo>
                    <a:pt x="1758886" y="1151229"/>
                  </a:lnTo>
                  <a:lnTo>
                    <a:pt x="1758899" y="1151432"/>
                  </a:lnTo>
                  <a:lnTo>
                    <a:pt x="1758899" y="1143127"/>
                  </a:lnTo>
                  <a:lnTo>
                    <a:pt x="1758022" y="1143762"/>
                  </a:lnTo>
                  <a:lnTo>
                    <a:pt x="1758022" y="1150251"/>
                  </a:lnTo>
                  <a:lnTo>
                    <a:pt x="1757807" y="1150035"/>
                  </a:lnTo>
                  <a:lnTo>
                    <a:pt x="1756727" y="1148842"/>
                  </a:lnTo>
                  <a:lnTo>
                    <a:pt x="1756283" y="1148842"/>
                  </a:lnTo>
                  <a:lnTo>
                    <a:pt x="1755559" y="1147584"/>
                  </a:lnTo>
                  <a:lnTo>
                    <a:pt x="1755152" y="1146149"/>
                  </a:lnTo>
                  <a:lnTo>
                    <a:pt x="1755597" y="1147584"/>
                  </a:lnTo>
                  <a:lnTo>
                    <a:pt x="1756727" y="1148842"/>
                  </a:lnTo>
                  <a:lnTo>
                    <a:pt x="1757184" y="1149337"/>
                  </a:lnTo>
                  <a:lnTo>
                    <a:pt x="1756867" y="1148842"/>
                  </a:lnTo>
                  <a:lnTo>
                    <a:pt x="1757883" y="1150035"/>
                  </a:lnTo>
                  <a:lnTo>
                    <a:pt x="1758022" y="1150251"/>
                  </a:lnTo>
                  <a:lnTo>
                    <a:pt x="1758022" y="1143762"/>
                  </a:lnTo>
                  <a:lnTo>
                    <a:pt x="1756410" y="1144917"/>
                  </a:lnTo>
                  <a:lnTo>
                    <a:pt x="1754936" y="1146149"/>
                  </a:lnTo>
                  <a:lnTo>
                    <a:pt x="1754555" y="1144917"/>
                  </a:lnTo>
                  <a:lnTo>
                    <a:pt x="1751266" y="1137513"/>
                  </a:lnTo>
                  <a:lnTo>
                    <a:pt x="1751317" y="1134719"/>
                  </a:lnTo>
                  <a:lnTo>
                    <a:pt x="1751444" y="1132928"/>
                  </a:lnTo>
                  <a:lnTo>
                    <a:pt x="1751558" y="1131163"/>
                  </a:lnTo>
                  <a:lnTo>
                    <a:pt x="1751685" y="1129423"/>
                  </a:lnTo>
                  <a:lnTo>
                    <a:pt x="1751799" y="1127937"/>
                  </a:lnTo>
                  <a:lnTo>
                    <a:pt x="1751926" y="1126299"/>
                  </a:lnTo>
                  <a:lnTo>
                    <a:pt x="1752041" y="1124559"/>
                  </a:lnTo>
                  <a:lnTo>
                    <a:pt x="1752104" y="1123289"/>
                  </a:lnTo>
                  <a:lnTo>
                    <a:pt x="1754720" y="1106779"/>
                  </a:lnTo>
                  <a:lnTo>
                    <a:pt x="1754657" y="1092809"/>
                  </a:lnTo>
                  <a:lnTo>
                    <a:pt x="1748637" y="1106779"/>
                  </a:lnTo>
                  <a:lnTo>
                    <a:pt x="1745615" y="1122019"/>
                  </a:lnTo>
                  <a:lnTo>
                    <a:pt x="1742922" y="1135989"/>
                  </a:lnTo>
                  <a:lnTo>
                    <a:pt x="1742630" y="1137373"/>
                  </a:lnTo>
                  <a:lnTo>
                    <a:pt x="1737347" y="1151039"/>
                  </a:lnTo>
                  <a:lnTo>
                    <a:pt x="1737347" y="1152182"/>
                  </a:lnTo>
                  <a:lnTo>
                    <a:pt x="1737194" y="1152575"/>
                  </a:lnTo>
                  <a:lnTo>
                    <a:pt x="1737309" y="1151432"/>
                  </a:lnTo>
                  <a:lnTo>
                    <a:pt x="1737347" y="1152182"/>
                  </a:lnTo>
                  <a:lnTo>
                    <a:pt x="1737347" y="1151039"/>
                  </a:lnTo>
                  <a:lnTo>
                    <a:pt x="1737258" y="1151267"/>
                  </a:lnTo>
                  <a:lnTo>
                    <a:pt x="1737004" y="1150378"/>
                  </a:lnTo>
                  <a:lnTo>
                    <a:pt x="1736877" y="1150035"/>
                  </a:lnTo>
                  <a:lnTo>
                    <a:pt x="1733651" y="1142339"/>
                  </a:lnTo>
                  <a:lnTo>
                    <a:pt x="1733588" y="1141107"/>
                  </a:lnTo>
                  <a:lnTo>
                    <a:pt x="1733321" y="1139799"/>
                  </a:lnTo>
                  <a:lnTo>
                    <a:pt x="1732229" y="1129842"/>
                  </a:lnTo>
                  <a:lnTo>
                    <a:pt x="1732127" y="1128852"/>
                  </a:lnTo>
                  <a:lnTo>
                    <a:pt x="1732038" y="1127937"/>
                  </a:lnTo>
                  <a:lnTo>
                    <a:pt x="1731975" y="1127099"/>
                  </a:lnTo>
                  <a:lnTo>
                    <a:pt x="1731479" y="1123289"/>
                  </a:lnTo>
                  <a:lnTo>
                    <a:pt x="1731378" y="1122019"/>
                  </a:lnTo>
                  <a:lnTo>
                    <a:pt x="1731225" y="1120775"/>
                  </a:lnTo>
                  <a:lnTo>
                    <a:pt x="1731162" y="1119492"/>
                  </a:lnTo>
                  <a:lnTo>
                    <a:pt x="1731035" y="1119492"/>
                  </a:lnTo>
                  <a:lnTo>
                    <a:pt x="1727809" y="1109319"/>
                  </a:lnTo>
                  <a:lnTo>
                    <a:pt x="1726501" y="1114399"/>
                  </a:lnTo>
                  <a:lnTo>
                    <a:pt x="1725066" y="1119314"/>
                  </a:lnTo>
                  <a:lnTo>
                    <a:pt x="1725015" y="1119492"/>
                  </a:lnTo>
                  <a:lnTo>
                    <a:pt x="1724901" y="1127099"/>
                  </a:lnTo>
                  <a:lnTo>
                    <a:pt x="1719021" y="1122019"/>
                  </a:lnTo>
                  <a:lnTo>
                    <a:pt x="1716786" y="1116939"/>
                  </a:lnTo>
                  <a:lnTo>
                    <a:pt x="1714677" y="1111859"/>
                  </a:lnTo>
                  <a:lnTo>
                    <a:pt x="1709191" y="1109319"/>
                  </a:lnTo>
                  <a:lnTo>
                    <a:pt x="1712760" y="1122019"/>
                  </a:lnTo>
                  <a:lnTo>
                    <a:pt x="1715897" y="1132179"/>
                  </a:lnTo>
                  <a:lnTo>
                    <a:pt x="1717332" y="1141107"/>
                  </a:lnTo>
                  <a:lnTo>
                    <a:pt x="1717255" y="1157693"/>
                  </a:lnTo>
                  <a:lnTo>
                    <a:pt x="1717167" y="1158849"/>
                  </a:lnTo>
                  <a:lnTo>
                    <a:pt x="1716773" y="1158849"/>
                  </a:lnTo>
                  <a:lnTo>
                    <a:pt x="1715465" y="1160119"/>
                  </a:lnTo>
                  <a:lnTo>
                    <a:pt x="1710029" y="1160119"/>
                  </a:lnTo>
                  <a:lnTo>
                    <a:pt x="1708365" y="1161389"/>
                  </a:lnTo>
                  <a:lnTo>
                    <a:pt x="1707921" y="1161389"/>
                  </a:lnTo>
                  <a:lnTo>
                    <a:pt x="1709877" y="1157693"/>
                  </a:lnTo>
                  <a:lnTo>
                    <a:pt x="1710143" y="1157693"/>
                  </a:lnTo>
                  <a:lnTo>
                    <a:pt x="1702473" y="1153769"/>
                  </a:lnTo>
                  <a:lnTo>
                    <a:pt x="1702473" y="1150035"/>
                  </a:lnTo>
                  <a:lnTo>
                    <a:pt x="1702168" y="1150035"/>
                  </a:lnTo>
                  <a:lnTo>
                    <a:pt x="1698802" y="1153769"/>
                  </a:lnTo>
                  <a:lnTo>
                    <a:pt x="1706283" y="1161389"/>
                  </a:lnTo>
                  <a:lnTo>
                    <a:pt x="1699996" y="1162659"/>
                  </a:lnTo>
                  <a:lnTo>
                    <a:pt x="1697990" y="1162659"/>
                  </a:lnTo>
                  <a:lnTo>
                    <a:pt x="1696567" y="1163929"/>
                  </a:lnTo>
                  <a:lnTo>
                    <a:pt x="1692770" y="1163929"/>
                  </a:lnTo>
                  <a:lnTo>
                    <a:pt x="1691347" y="1165199"/>
                  </a:lnTo>
                  <a:lnTo>
                    <a:pt x="1691347" y="1161389"/>
                  </a:lnTo>
                  <a:lnTo>
                    <a:pt x="1691106" y="1160119"/>
                  </a:lnTo>
                  <a:lnTo>
                    <a:pt x="1691144" y="1157693"/>
                  </a:lnTo>
                  <a:lnTo>
                    <a:pt x="1690865" y="1156309"/>
                  </a:lnTo>
                  <a:lnTo>
                    <a:pt x="1688261" y="1156309"/>
                  </a:lnTo>
                  <a:lnTo>
                    <a:pt x="1680121" y="1153769"/>
                  </a:lnTo>
                  <a:lnTo>
                    <a:pt x="1673453" y="1147584"/>
                  </a:lnTo>
                  <a:lnTo>
                    <a:pt x="1666900" y="1141107"/>
                  </a:lnTo>
                  <a:lnTo>
                    <a:pt x="1661464" y="1134719"/>
                  </a:lnTo>
                  <a:lnTo>
                    <a:pt x="1664804" y="1143609"/>
                  </a:lnTo>
                  <a:lnTo>
                    <a:pt x="1668056" y="1150378"/>
                  </a:lnTo>
                  <a:lnTo>
                    <a:pt x="1668538" y="1151432"/>
                  </a:lnTo>
                  <a:lnTo>
                    <a:pt x="1671345" y="1160119"/>
                  </a:lnTo>
                  <a:lnTo>
                    <a:pt x="1672488" y="1167739"/>
                  </a:lnTo>
                  <a:lnTo>
                    <a:pt x="1671777" y="1167739"/>
                  </a:lnTo>
                  <a:lnTo>
                    <a:pt x="1663471" y="1169009"/>
                  </a:lnTo>
                  <a:lnTo>
                    <a:pt x="1655241" y="1151432"/>
                  </a:lnTo>
                  <a:lnTo>
                    <a:pt x="1655127" y="1150035"/>
                  </a:lnTo>
                  <a:lnTo>
                    <a:pt x="1655000" y="1146149"/>
                  </a:lnTo>
                  <a:lnTo>
                    <a:pt x="1654987" y="1143609"/>
                  </a:lnTo>
                  <a:lnTo>
                    <a:pt x="1656080" y="1138758"/>
                  </a:lnTo>
                  <a:lnTo>
                    <a:pt x="1656130" y="1138529"/>
                  </a:lnTo>
                  <a:lnTo>
                    <a:pt x="1651622" y="1132179"/>
                  </a:lnTo>
                  <a:lnTo>
                    <a:pt x="1647444" y="1125982"/>
                  </a:lnTo>
                  <a:lnTo>
                    <a:pt x="1647482" y="1126299"/>
                  </a:lnTo>
                  <a:lnTo>
                    <a:pt x="1648079" y="1128433"/>
                  </a:lnTo>
                  <a:lnTo>
                    <a:pt x="1648193" y="1128852"/>
                  </a:lnTo>
                  <a:lnTo>
                    <a:pt x="1648269" y="1129106"/>
                  </a:lnTo>
                  <a:lnTo>
                    <a:pt x="1648358" y="1129423"/>
                  </a:lnTo>
                  <a:lnTo>
                    <a:pt x="1648421" y="1129652"/>
                  </a:lnTo>
                  <a:lnTo>
                    <a:pt x="1648536" y="1132179"/>
                  </a:lnTo>
                  <a:lnTo>
                    <a:pt x="1648663" y="1134719"/>
                  </a:lnTo>
                  <a:lnTo>
                    <a:pt x="1648510" y="1135989"/>
                  </a:lnTo>
                  <a:lnTo>
                    <a:pt x="1647748" y="1141107"/>
                  </a:lnTo>
                  <a:lnTo>
                    <a:pt x="1644853" y="1152182"/>
                  </a:lnTo>
                  <a:lnTo>
                    <a:pt x="1643849" y="1155928"/>
                  </a:lnTo>
                  <a:lnTo>
                    <a:pt x="1643748" y="1156309"/>
                  </a:lnTo>
                  <a:lnTo>
                    <a:pt x="1642211" y="1163929"/>
                  </a:lnTo>
                  <a:lnTo>
                    <a:pt x="1641703" y="1168285"/>
                  </a:lnTo>
                  <a:lnTo>
                    <a:pt x="1637093" y="1136421"/>
                  </a:lnTo>
                  <a:lnTo>
                    <a:pt x="1630667" y="1088377"/>
                  </a:lnTo>
                  <a:lnTo>
                    <a:pt x="1627149" y="1059230"/>
                  </a:lnTo>
                  <a:lnTo>
                    <a:pt x="1622907" y="1012444"/>
                  </a:lnTo>
                  <a:lnTo>
                    <a:pt x="1620202" y="966025"/>
                  </a:lnTo>
                  <a:lnTo>
                    <a:pt x="1620659" y="925779"/>
                  </a:lnTo>
                  <a:lnTo>
                    <a:pt x="1620735" y="919657"/>
                  </a:lnTo>
                  <a:lnTo>
                    <a:pt x="1626196" y="873036"/>
                  </a:lnTo>
                  <a:lnTo>
                    <a:pt x="1628241" y="873036"/>
                  </a:lnTo>
                  <a:lnTo>
                    <a:pt x="1631137" y="868438"/>
                  </a:lnTo>
                  <a:lnTo>
                    <a:pt x="1677758" y="852766"/>
                  </a:lnTo>
                  <a:lnTo>
                    <a:pt x="1697037" y="817753"/>
                  </a:lnTo>
                  <a:lnTo>
                    <a:pt x="1703019" y="805459"/>
                  </a:lnTo>
                  <a:lnTo>
                    <a:pt x="1712544" y="795909"/>
                  </a:lnTo>
                  <a:lnTo>
                    <a:pt x="1724202" y="789101"/>
                  </a:lnTo>
                  <a:lnTo>
                    <a:pt x="1735950" y="781824"/>
                  </a:lnTo>
                  <a:lnTo>
                    <a:pt x="1744700" y="771448"/>
                  </a:lnTo>
                  <a:lnTo>
                    <a:pt x="1747405" y="766076"/>
                  </a:lnTo>
                  <a:lnTo>
                    <a:pt x="1747596" y="762330"/>
                  </a:lnTo>
                  <a:lnTo>
                    <a:pt x="1747685" y="760615"/>
                  </a:lnTo>
                  <a:lnTo>
                    <a:pt x="1747380" y="759498"/>
                  </a:lnTo>
                  <a:lnTo>
                    <a:pt x="1744967" y="750849"/>
                  </a:lnTo>
                  <a:lnTo>
                    <a:pt x="1742694" y="747179"/>
                  </a:lnTo>
                  <a:lnTo>
                    <a:pt x="1740217" y="735393"/>
                  </a:lnTo>
                  <a:lnTo>
                    <a:pt x="1743138" y="730008"/>
                  </a:lnTo>
                  <a:lnTo>
                    <a:pt x="1748040" y="718045"/>
                  </a:lnTo>
                  <a:lnTo>
                    <a:pt x="1749107" y="712952"/>
                  </a:lnTo>
                  <a:lnTo>
                    <a:pt x="1749221" y="712406"/>
                  </a:lnTo>
                  <a:lnTo>
                    <a:pt x="1749272" y="712165"/>
                  </a:lnTo>
                  <a:lnTo>
                    <a:pt x="1749361" y="711720"/>
                  </a:lnTo>
                  <a:lnTo>
                    <a:pt x="1749450" y="699668"/>
                  </a:lnTo>
                  <a:lnTo>
                    <a:pt x="1745742" y="694778"/>
                  </a:lnTo>
                  <a:lnTo>
                    <a:pt x="1738604" y="692950"/>
                  </a:lnTo>
                  <a:lnTo>
                    <a:pt x="1729498" y="692950"/>
                  </a:lnTo>
                  <a:lnTo>
                    <a:pt x="1707908" y="724801"/>
                  </a:lnTo>
                  <a:lnTo>
                    <a:pt x="1706765" y="737730"/>
                  </a:lnTo>
                  <a:lnTo>
                    <a:pt x="1706943" y="741807"/>
                  </a:lnTo>
                  <a:lnTo>
                    <a:pt x="1707032" y="743966"/>
                  </a:lnTo>
                  <a:lnTo>
                    <a:pt x="1708086" y="749236"/>
                  </a:lnTo>
                  <a:lnTo>
                    <a:pt x="1704454" y="758215"/>
                  </a:lnTo>
                  <a:lnTo>
                    <a:pt x="1695907" y="758583"/>
                  </a:lnTo>
                  <a:lnTo>
                    <a:pt x="1687957" y="759015"/>
                  </a:lnTo>
                  <a:lnTo>
                    <a:pt x="1682750" y="759498"/>
                  </a:lnTo>
                  <a:lnTo>
                    <a:pt x="1681149" y="759498"/>
                  </a:lnTo>
                  <a:lnTo>
                    <a:pt x="1680705" y="758583"/>
                  </a:lnTo>
                  <a:lnTo>
                    <a:pt x="1680540" y="758215"/>
                  </a:lnTo>
                  <a:lnTo>
                    <a:pt x="1680235" y="757402"/>
                  </a:lnTo>
                  <a:lnTo>
                    <a:pt x="1678990" y="747966"/>
                  </a:lnTo>
                  <a:lnTo>
                    <a:pt x="1680591" y="737730"/>
                  </a:lnTo>
                  <a:lnTo>
                    <a:pt x="1683588" y="727684"/>
                  </a:lnTo>
                  <a:lnTo>
                    <a:pt x="1686801" y="718045"/>
                  </a:lnTo>
                  <a:lnTo>
                    <a:pt x="1687690" y="715276"/>
                  </a:lnTo>
                  <a:lnTo>
                    <a:pt x="1687766" y="715022"/>
                  </a:lnTo>
                  <a:lnTo>
                    <a:pt x="1688426" y="712952"/>
                  </a:lnTo>
                  <a:lnTo>
                    <a:pt x="1688503" y="712724"/>
                  </a:lnTo>
                  <a:lnTo>
                    <a:pt x="1692833" y="699033"/>
                  </a:lnTo>
                  <a:lnTo>
                    <a:pt x="1695589" y="689038"/>
                  </a:lnTo>
                  <a:lnTo>
                    <a:pt x="1697710" y="678827"/>
                  </a:lnTo>
                  <a:lnTo>
                    <a:pt x="1697824" y="676643"/>
                  </a:lnTo>
                  <a:lnTo>
                    <a:pt x="1697850" y="675982"/>
                  </a:lnTo>
                  <a:lnTo>
                    <a:pt x="1697951" y="674027"/>
                  </a:lnTo>
                  <a:lnTo>
                    <a:pt x="1698078" y="671525"/>
                  </a:lnTo>
                  <a:lnTo>
                    <a:pt x="1698193" y="669137"/>
                  </a:lnTo>
                  <a:lnTo>
                    <a:pt x="1698269" y="667766"/>
                  </a:lnTo>
                  <a:lnTo>
                    <a:pt x="1698358" y="665861"/>
                  </a:lnTo>
                  <a:lnTo>
                    <a:pt x="1696351" y="654342"/>
                  </a:lnTo>
                  <a:lnTo>
                    <a:pt x="1696262" y="653821"/>
                  </a:lnTo>
                  <a:lnTo>
                    <a:pt x="1692414" y="640067"/>
                  </a:lnTo>
                  <a:lnTo>
                    <a:pt x="1687791" y="621919"/>
                  </a:lnTo>
                  <a:lnTo>
                    <a:pt x="1686915" y="617982"/>
                  </a:lnTo>
                  <a:lnTo>
                    <a:pt x="1683169" y="613879"/>
                  </a:lnTo>
                  <a:lnTo>
                    <a:pt x="1677758" y="611530"/>
                  </a:lnTo>
                  <a:lnTo>
                    <a:pt x="1676819" y="611174"/>
                  </a:lnTo>
                  <a:lnTo>
                    <a:pt x="1674266" y="610692"/>
                  </a:lnTo>
                  <a:lnTo>
                    <a:pt x="1672551" y="610692"/>
                  </a:lnTo>
                  <a:lnTo>
                    <a:pt x="1662734" y="613194"/>
                  </a:lnTo>
                  <a:lnTo>
                    <a:pt x="1663077" y="613194"/>
                  </a:lnTo>
                  <a:lnTo>
                    <a:pt x="1659991" y="624509"/>
                  </a:lnTo>
                  <a:lnTo>
                    <a:pt x="1658594" y="631431"/>
                  </a:lnTo>
                  <a:lnTo>
                    <a:pt x="1657680" y="639419"/>
                  </a:lnTo>
                  <a:lnTo>
                    <a:pt x="1657769" y="640943"/>
                  </a:lnTo>
                  <a:lnTo>
                    <a:pt x="1658480" y="647344"/>
                  </a:lnTo>
                  <a:lnTo>
                    <a:pt x="1661045" y="655662"/>
                  </a:lnTo>
                  <a:lnTo>
                    <a:pt x="1665236" y="666191"/>
                  </a:lnTo>
                  <a:lnTo>
                    <a:pt x="1666697" y="669721"/>
                  </a:lnTo>
                  <a:lnTo>
                    <a:pt x="1659877" y="682637"/>
                  </a:lnTo>
                  <a:lnTo>
                    <a:pt x="1658759" y="686117"/>
                  </a:lnTo>
                  <a:lnTo>
                    <a:pt x="1658708" y="686282"/>
                  </a:lnTo>
                  <a:lnTo>
                    <a:pt x="1656067" y="692785"/>
                  </a:lnTo>
                  <a:lnTo>
                    <a:pt x="1639595" y="712724"/>
                  </a:lnTo>
                  <a:lnTo>
                    <a:pt x="1637588" y="712406"/>
                  </a:lnTo>
                  <a:lnTo>
                    <a:pt x="1637195" y="712406"/>
                  </a:lnTo>
                  <a:lnTo>
                    <a:pt x="1618386" y="687578"/>
                  </a:lnTo>
                  <a:lnTo>
                    <a:pt x="1618437" y="674027"/>
                  </a:lnTo>
                  <a:lnTo>
                    <a:pt x="1618551" y="671525"/>
                  </a:lnTo>
                  <a:lnTo>
                    <a:pt x="1618665" y="669137"/>
                  </a:lnTo>
                  <a:lnTo>
                    <a:pt x="1618729" y="667766"/>
                  </a:lnTo>
                  <a:lnTo>
                    <a:pt x="1618818" y="665861"/>
                  </a:lnTo>
                  <a:lnTo>
                    <a:pt x="1618907" y="664108"/>
                  </a:lnTo>
                  <a:lnTo>
                    <a:pt x="1620050" y="655942"/>
                  </a:lnTo>
                  <a:lnTo>
                    <a:pt x="1620088" y="655662"/>
                  </a:lnTo>
                  <a:lnTo>
                    <a:pt x="1621358" y="652995"/>
                  </a:lnTo>
                  <a:lnTo>
                    <a:pt x="1621510" y="652665"/>
                  </a:lnTo>
                  <a:lnTo>
                    <a:pt x="1621599" y="652475"/>
                  </a:lnTo>
                  <a:lnTo>
                    <a:pt x="1621675" y="652322"/>
                  </a:lnTo>
                  <a:lnTo>
                    <a:pt x="1623555" y="648398"/>
                  </a:lnTo>
                  <a:lnTo>
                    <a:pt x="1627289" y="641934"/>
                  </a:lnTo>
                  <a:lnTo>
                    <a:pt x="1627644" y="641311"/>
                  </a:lnTo>
                  <a:lnTo>
                    <a:pt x="1630743" y="633260"/>
                  </a:lnTo>
                  <a:lnTo>
                    <a:pt x="1630857" y="632980"/>
                  </a:lnTo>
                  <a:lnTo>
                    <a:pt x="1633118" y="623925"/>
                  </a:lnTo>
                  <a:lnTo>
                    <a:pt x="1634756" y="614756"/>
                  </a:lnTo>
                  <a:lnTo>
                    <a:pt x="1634223" y="606259"/>
                  </a:lnTo>
                  <a:lnTo>
                    <a:pt x="1617446" y="594423"/>
                  </a:lnTo>
                  <a:lnTo>
                    <a:pt x="1617446" y="652995"/>
                  </a:lnTo>
                  <a:lnTo>
                    <a:pt x="1617103" y="652665"/>
                  </a:lnTo>
                  <a:lnTo>
                    <a:pt x="1616468" y="652322"/>
                  </a:lnTo>
                  <a:lnTo>
                    <a:pt x="1616786" y="652475"/>
                  </a:lnTo>
                  <a:lnTo>
                    <a:pt x="1617103" y="652665"/>
                  </a:lnTo>
                  <a:lnTo>
                    <a:pt x="1617446" y="652995"/>
                  </a:lnTo>
                  <a:lnTo>
                    <a:pt x="1617446" y="594423"/>
                  </a:lnTo>
                  <a:lnTo>
                    <a:pt x="1613141" y="594017"/>
                  </a:lnTo>
                  <a:lnTo>
                    <a:pt x="1604391" y="601637"/>
                  </a:lnTo>
                  <a:lnTo>
                    <a:pt x="1597964" y="613194"/>
                  </a:lnTo>
                  <a:lnTo>
                    <a:pt x="1593227" y="623925"/>
                  </a:lnTo>
                  <a:lnTo>
                    <a:pt x="1589379" y="630618"/>
                  </a:lnTo>
                  <a:lnTo>
                    <a:pt x="1580210" y="661606"/>
                  </a:lnTo>
                  <a:lnTo>
                    <a:pt x="1581124" y="675982"/>
                  </a:lnTo>
                  <a:lnTo>
                    <a:pt x="1581518" y="681977"/>
                  </a:lnTo>
                  <a:lnTo>
                    <a:pt x="1581429" y="692785"/>
                  </a:lnTo>
                  <a:lnTo>
                    <a:pt x="1581327" y="695261"/>
                  </a:lnTo>
                  <a:lnTo>
                    <a:pt x="1579308" y="697141"/>
                  </a:lnTo>
                  <a:lnTo>
                    <a:pt x="1577924" y="698500"/>
                  </a:lnTo>
                  <a:lnTo>
                    <a:pt x="1576222" y="699668"/>
                  </a:lnTo>
                  <a:lnTo>
                    <a:pt x="1575536" y="700036"/>
                  </a:lnTo>
                  <a:lnTo>
                    <a:pt x="1573491" y="700887"/>
                  </a:lnTo>
                  <a:lnTo>
                    <a:pt x="1572628" y="700582"/>
                  </a:lnTo>
                  <a:lnTo>
                    <a:pt x="1572145" y="700582"/>
                  </a:lnTo>
                  <a:lnTo>
                    <a:pt x="1569262" y="697141"/>
                  </a:lnTo>
                  <a:lnTo>
                    <a:pt x="1568627" y="696226"/>
                  </a:lnTo>
                  <a:lnTo>
                    <a:pt x="1568030" y="695261"/>
                  </a:lnTo>
                  <a:lnTo>
                    <a:pt x="1563712" y="686282"/>
                  </a:lnTo>
                  <a:lnTo>
                    <a:pt x="1563624" y="686117"/>
                  </a:lnTo>
                  <a:lnTo>
                    <a:pt x="1560131" y="675982"/>
                  </a:lnTo>
                  <a:lnTo>
                    <a:pt x="1557832" y="667766"/>
                  </a:lnTo>
                  <a:lnTo>
                    <a:pt x="1557007" y="664375"/>
                  </a:lnTo>
                  <a:lnTo>
                    <a:pt x="1562214" y="655942"/>
                  </a:lnTo>
                  <a:lnTo>
                    <a:pt x="1567992" y="648208"/>
                  </a:lnTo>
                  <a:lnTo>
                    <a:pt x="1573339" y="640600"/>
                  </a:lnTo>
                  <a:lnTo>
                    <a:pt x="1573631" y="640067"/>
                  </a:lnTo>
                  <a:lnTo>
                    <a:pt x="1577581" y="632040"/>
                  </a:lnTo>
                  <a:lnTo>
                    <a:pt x="1579575" y="625221"/>
                  </a:lnTo>
                  <a:lnTo>
                    <a:pt x="1580718" y="617982"/>
                  </a:lnTo>
                  <a:lnTo>
                    <a:pt x="1580603" y="611174"/>
                  </a:lnTo>
                  <a:lnTo>
                    <a:pt x="1580553" y="609727"/>
                  </a:lnTo>
                  <a:lnTo>
                    <a:pt x="1578140" y="602970"/>
                  </a:lnTo>
                  <a:lnTo>
                    <a:pt x="1577314" y="601637"/>
                  </a:lnTo>
                  <a:lnTo>
                    <a:pt x="1577213" y="601459"/>
                  </a:lnTo>
                  <a:lnTo>
                    <a:pt x="1576019" y="600138"/>
                  </a:lnTo>
                  <a:lnTo>
                    <a:pt x="1572844" y="597916"/>
                  </a:lnTo>
                  <a:lnTo>
                    <a:pt x="1570837" y="597065"/>
                  </a:lnTo>
                  <a:lnTo>
                    <a:pt x="1563077" y="595566"/>
                  </a:lnTo>
                  <a:lnTo>
                    <a:pt x="1558378" y="598398"/>
                  </a:lnTo>
                  <a:lnTo>
                    <a:pt x="1555280" y="602526"/>
                  </a:lnTo>
                  <a:lnTo>
                    <a:pt x="1551520" y="608799"/>
                  </a:lnTo>
                  <a:lnTo>
                    <a:pt x="1548536" y="615645"/>
                  </a:lnTo>
                  <a:lnTo>
                    <a:pt x="1545653" y="622579"/>
                  </a:lnTo>
                  <a:lnTo>
                    <a:pt x="1542262" y="628980"/>
                  </a:lnTo>
                  <a:lnTo>
                    <a:pt x="1542186" y="629132"/>
                  </a:lnTo>
                  <a:lnTo>
                    <a:pt x="1534629" y="639762"/>
                  </a:lnTo>
                  <a:lnTo>
                    <a:pt x="1527390" y="650367"/>
                  </a:lnTo>
                  <a:lnTo>
                    <a:pt x="1522641" y="661606"/>
                  </a:lnTo>
                  <a:lnTo>
                    <a:pt x="1522755" y="674027"/>
                  </a:lnTo>
                  <a:lnTo>
                    <a:pt x="1523593" y="681977"/>
                  </a:lnTo>
                  <a:lnTo>
                    <a:pt x="1524393" y="692785"/>
                  </a:lnTo>
                  <a:lnTo>
                    <a:pt x="1524330" y="697141"/>
                  </a:lnTo>
                  <a:lnTo>
                    <a:pt x="1524215" y="700887"/>
                  </a:lnTo>
                  <a:lnTo>
                    <a:pt x="1524101" y="704748"/>
                  </a:lnTo>
                  <a:lnTo>
                    <a:pt x="1521383" y="711288"/>
                  </a:lnTo>
                  <a:lnTo>
                    <a:pt x="1521307" y="711492"/>
                  </a:lnTo>
                  <a:lnTo>
                    <a:pt x="1519974" y="712406"/>
                  </a:lnTo>
                  <a:lnTo>
                    <a:pt x="1519047" y="712952"/>
                  </a:lnTo>
                  <a:lnTo>
                    <a:pt x="1515579" y="714629"/>
                  </a:lnTo>
                  <a:lnTo>
                    <a:pt x="1513459" y="714933"/>
                  </a:lnTo>
                  <a:lnTo>
                    <a:pt x="1511744" y="714629"/>
                  </a:lnTo>
                  <a:lnTo>
                    <a:pt x="1511515" y="714629"/>
                  </a:lnTo>
                  <a:lnTo>
                    <a:pt x="1511452" y="714794"/>
                  </a:lnTo>
                  <a:lnTo>
                    <a:pt x="1511350" y="715022"/>
                  </a:lnTo>
                  <a:lnTo>
                    <a:pt x="1511439" y="714794"/>
                  </a:lnTo>
                  <a:lnTo>
                    <a:pt x="1511515" y="714629"/>
                  </a:lnTo>
                  <a:lnTo>
                    <a:pt x="1507121" y="712406"/>
                  </a:lnTo>
                  <a:lnTo>
                    <a:pt x="1506804" y="712165"/>
                  </a:lnTo>
                  <a:lnTo>
                    <a:pt x="1502829" y="707555"/>
                  </a:lnTo>
                  <a:lnTo>
                    <a:pt x="1498993" y="701014"/>
                  </a:lnTo>
                  <a:lnTo>
                    <a:pt x="1494904" y="692950"/>
                  </a:lnTo>
                  <a:lnTo>
                    <a:pt x="1495005" y="684479"/>
                  </a:lnTo>
                  <a:lnTo>
                    <a:pt x="1495069" y="681977"/>
                  </a:lnTo>
                  <a:lnTo>
                    <a:pt x="1501394" y="668591"/>
                  </a:lnTo>
                  <a:lnTo>
                    <a:pt x="1508772" y="654342"/>
                  </a:lnTo>
                  <a:lnTo>
                    <a:pt x="1512074" y="641311"/>
                  </a:lnTo>
                  <a:lnTo>
                    <a:pt x="1511960" y="631431"/>
                  </a:lnTo>
                  <a:lnTo>
                    <a:pt x="1511884" y="628980"/>
                  </a:lnTo>
                  <a:lnTo>
                    <a:pt x="1511782" y="625221"/>
                  </a:lnTo>
                  <a:lnTo>
                    <a:pt x="1502460" y="620649"/>
                  </a:lnTo>
                  <a:lnTo>
                    <a:pt x="1500149" y="620649"/>
                  </a:lnTo>
                  <a:lnTo>
                    <a:pt x="1492605" y="623062"/>
                  </a:lnTo>
                  <a:lnTo>
                    <a:pt x="1488008" y="628980"/>
                  </a:lnTo>
                  <a:lnTo>
                    <a:pt x="1484833" y="632980"/>
                  </a:lnTo>
                  <a:lnTo>
                    <a:pt x="1466545" y="669137"/>
                  </a:lnTo>
                  <a:lnTo>
                    <a:pt x="1457096" y="712952"/>
                  </a:lnTo>
                  <a:lnTo>
                    <a:pt x="1458099" y="718845"/>
                  </a:lnTo>
                  <a:lnTo>
                    <a:pt x="1458201" y="719455"/>
                  </a:lnTo>
                  <a:lnTo>
                    <a:pt x="1460855" y="726020"/>
                  </a:lnTo>
                  <a:lnTo>
                    <a:pt x="1465160" y="731913"/>
                  </a:lnTo>
                  <a:lnTo>
                    <a:pt x="1470685" y="737730"/>
                  </a:lnTo>
                  <a:lnTo>
                    <a:pt x="1477175" y="741807"/>
                  </a:lnTo>
                  <a:lnTo>
                    <a:pt x="1486039" y="755002"/>
                  </a:lnTo>
                  <a:lnTo>
                    <a:pt x="1488909" y="762330"/>
                  </a:lnTo>
                  <a:lnTo>
                    <a:pt x="1490802" y="769797"/>
                  </a:lnTo>
                  <a:lnTo>
                    <a:pt x="1493837" y="789101"/>
                  </a:lnTo>
                  <a:lnTo>
                    <a:pt x="1495704" y="809040"/>
                  </a:lnTo>
                  <a:lnTo>
                    <a:pt x="1499806" y="828001"/>
                  </a:lnTo>
                  <a:lnTo>
                    <a:pt x="1509560" y="844372"/>
                  </a:lnTo>
                  <a:lnTo>
                    <a:pt x="1512557" y="847547"/>
                  </a:lnTo>
                  <a:lnTo>
                    <a:pt x="1513928" y="851877"/>
                  </a:lnTo>
                  <a:lnTo>
                    <a:pt x="1511846" y="860793"/>
                  </a:lnTo>
                  <a:lnTo>
                    <a:pt x="1511147" y="866254"/>
                  </a:lnTo>
                  <a:lnTo>
                    <a:pt x="1511439" y="868260"/>
                  </a:lnTo>
                  <a:lnTo>
                    <a:pt x="1511554" y="869010"/>
                  </a:lnTo>
                  <a:lnTo>
                    <a:pt x="1510004" y="885418"/>
                  </a:lnTo>
                  <a:lnTo>
                    <a:pt x="1505331" y="925779"/>
                  </a:lnTo>
                  <a:lnTo>
                    <a:pt x="1498333" y="982319"/>
                  </a:lnTo>
                  <a:lnTo>
                    <a:pt x="1489786" y="1047254"/>
                  </a:lnTo>
                  <a:lnTo>
                    <a:pt x="1480451" y="1112837"/>
                  </a:lnTo>
                  <a:lnTo>
                    <a:pt x="1471777" y="1138529"/>
                  </a:lnTo>
                  <a:lnTo>
                    <a:pt x="1473009" y="1143609"/>
                  </a:lnTo>
                  <a:lnTo>
                    <a:pt x="1472895" y="1149337"/>
                  </a:lnTo>
                  <a:lnTo>
                    <a:pt x="1472793" y="1150378"/>
                  </a:lnTo>
                  <a:lnTo>
                    <a:pt x="1472692" y="1151432"/>
                  </a:lnTo>
                  <a:lnTo>
                    <a:pt x="1472590" y="1152575"/>
                  </a:lnTo>
                  <a:lnTo>
                    <a:pt x="1472488" y="1153769"/>
                  </a:lnTo>
                  <a:lnTo>
                    <a:pt x="1471409" y="1161389"/>
                  </a:lnTo>
                  <a:lnTo>
                    <a:pt x="1469402" y="1170279"/>
                  </a:lnTo>
                  <a:lnTo>
                    <a:pt x="1468577" y="1170279"/>
                  </a:lnTo>
                  <a:lnTo>
                    <a:pt x="1464424" y="1169009"/>
                  </a:lnTo>
                  <a:lnTo>
                    <a:pt x="1456232" y="1167739"/>
                  </a:lnTo>
                  <a:lnTo>
                    <a:pt x="1455407" y="1167739"/>
                  </a:lnTo>
                  <a:lnTo>
                    <a:pt x="1455788" y="1165199"/>
                  </a:lnTo>
                  <a:lnTo>
                    <a:pt x="1456563" y="1160119"/>
                  </a:lnTo>
                  <a:lnTo>
                    <a:pt x="1459293" y="1152766"/>
                  </a:lnTo>
                  <a:lnTo>
                    <a:pt x="1459407" y="1152182"/>
                  </a:lnTo>
                  <a:lnTo>
                    <a:pt x="1459458" y="1151432"/>
                  </a:lnTo>
                  <a:lnTo>
                    <a:pt x="1459877" y="1150378"/>
                  </a:lnTo>
                  <a:lnTo>
                    <a:pt x="1463141" y="1143609"/>
                  </a:lnTo>
                  <a:lnTo>
                    <a:pt x="1466430" y="1134719"/>
                  </a:lnTo>
                  <a:lnTo>
                    <a:pt x="1455801" y="1146149"/>
                  </a:lnTo>
                  <a:lnTo>
                    <a:pt x="1454442" y="1147584"/>
                  </a:lnTo>
                  <a:lnTo>
                    <a:pt x="1447774" y="1153769"/>
                  </a:lnTo>
                  <a:lnTo>
                    <a:pt x="1439633" y="1156309"/>
                  </a:lnTo>
                  <a:lnTo>
                    <a:pt x="1437030" y="1156309"/>
                  </a:lnTo>
                  <a:lnTo>
                    <a:pt x="1436674" y="1157693"/>
                  </a:lnTo>
                  <a:lnTo>
                    <a:pt x="1436547" y="1165199"/>
                  </a:lnTo>
                  <a:lnTo>
                    <a:pt x="1435011" y="1163929"/>
                  </a:lnTo>
                  <a:lnTo>
                    <a:pt x="1434655" y="1163929"/>
                  </a:lnTo>
                  <a:lnTo>
                    <a:pt x="1434058" y="1162659"/>
                  </a:lnTo>
                  <a:lnTo>
                    <a:pt x="1433474" y="1163929"/>
                  </a:lnTo>
                  <a:lnTo>
                    <a:pt x="1431328" y="1163929"/>
                  </a:lnTo>
                  <a:lnTo>
                    <a:pt x="1429918" y="1162659"/>
                  </a:lnTo>
                  <a:lnTo>
                    <a:pt x="1427899" y="1162659"/>
                  </a:lnTo>
                  <a:lnTo>
                    <a:pt x="1421726" y="1161389"/>
                  </a:lnTo>
                  <a:lnTo>
                    <a:pt x="1429080" y="1153769"/>
                  </a:lnTo>
                  <a:lnTo>
                    <a:pt x="1425536" y="1150035"/>
                  </a:lnTo>
                  <a:lnTo>
                    <a:pt x="1425460" y="1150378"/>
                  </a:lnTo>
                  <a:lnTo>
                    <a:pt x="1425397" y="1153769"/>
                  </a:lnTo>
                  <a:lnTo>
                    <a:pt x="1417726" y="1157693"/>
                  </a:lnTo>
                  <a:lnTo>
                    <a:pt x="1417980" y="1157693"/>
                  </a:lnTo>
                  <a:lnTo>
                    <a:pt x="1419834" y="1161389"/>
                  </a:lnTo>
                  <a:lnTo>
                    <a:pt x="1419479" y="1161389"/>
                  </a:lnTo>
                  <a:lnTo>
                    <a:pt x="1417929" y="1160119"/>
                  </a:lnTo>
                  <a:lnTo>
                    <a:pt x="1412240" y="1160119"/>
                  </a:lnTo>
                  <a:lnTo>
                    <a:pt x="1410944" y="1158849"/>
                  </a:lnTo>
                  <a:lnTo>
                    <a:pt x="1410347" y="1158849"/>
                  </a:lnTo>
                  <a:lnTo>
                    <a:pt x="1410246" y="1156309"/>
                  </a:lnTo>
                  <a:lnTo>
                    <a:pt x="1410144" y="1153769"/>
                  </a:lnTo>
                  <a:lnTo>
                    <a:pt x="1410093" y="1152575"/>
                  </a:lnTo>
                  <a:lnTo>
                    <a:pt x="1410017" y="1143609"/>
                  </a:lnTo>
                  <a:lnTo>
                    <a:pt x="1412011" y="1133449"/>
                  </a:lnTo>
                  <a:lnTo>
                    <a:pt x="1412113" y="1132928"/>
                  </a:lnTo>
                  <a:lnTo>
                    <a:pt x="1412151" y="1132751"/>
                  </a:lnTo>
                  <a:lnTo>
                    <a:pt x="1412252" y="1132179"/>
                  </a:lnTo>
                  <a:lnTo>
                    <a:pt x="1413967" y="1127099"/>
                  </a:lnTo>
                  <a:lnTo>
                    <a:pt x="1416088" y="1120775"/>
                  </a:lnTo>
                  <a:lnTo>
                    <a:pt x="1419593" y="1109319"/>
                  </a:lnTo>
                  <a:lnTo>
                    <a:pt x="1408455" y="1109319"/>
                  </a:lnTo>
                  <a:lnTo>
                    <a:pt x="1404772" y="1123289"/>
                  </a:lnTo>
                  <a:lnTo>
                    <a:pt x="1404772" y="1119492"/>
                  </a:lnTo>
                  <a:lnTo>
                    <a:pt x="1404594" y="1119492"/>
                  </a:lnTo>
                  <a:lnTo>
                    <a:pt x="1402283" y="1114399"/>
                  </a:lnTo>
                  <a:lnTo>
                    <a:pt x="1400975" y="1109319"/>
                  </a:lnTo>
                  <a:lnTo>
                    <a:pt x="1397812" y="1119314"/>
                  </a:lnTo>
                  <a:lnTo>
                    <a:pt x="1397749" y="1119492"/>
                  </a:lnTo>
                  <a:lnTo>
                    <a:pt x="1397622" y="1119492"/>
                  </a:lnTo>
                  <a:lnTo>
                    <a:pt x="1395945" y="1134719"/>
                  </a:lnTo>
                  <a:lnTo>
                    <a:pt x="1395831" y="1135989"/>
                  </a:lnTo>
                  <a:lnTo>
                    <a:pt x="1395717" y="1137373"/>
                  </a:lnTo>
                  <a:lnTo>
                    <a:pt x="1395615" y="1137958"/>
                  </a:lnTo>
                  <a:lnTo>
                    <a:pt x="1395501" y="1138758"/>
                  </a:lnTo>
                  <a:lnTo>
                    <a:pt x="1395387" y="1139799"/>
                  </a:lnTo>
                  <a:lnTo>
                    <a:pt x="1395145" y="1141107"/>
                  </a:lnTo>
                  <a:lnTo>
                    <a:pt x="1391462" y="1152575"/>
                  </a:lnTo>
                  <a:lnTo>
                    <a:pt x="1390497" y="1152575"/>
                  </a:lnTo>
                  <a:lnTo>
                    <a:pt x="1390408" y="1151432"/>
                  </a:lnTo>
                  <a:lnTo>
                    <a:pt x="1385671" y="1138758"/>
                  </a:lnTo>
                  <a:lnTo>
                    <a:pt x="1385582" y="1138529"/>
                  </a:lnTo>
                  <a:lnTo>
                    <a:pt x="1379486" y="1106779"/>
                  </a:lnTo>
                  <a:lnTo>
                    <a:pt x="1373428" y="1092809"/>
                  </a:lnTo>
                  <a:lnTo>
                    <a:pt x="1373339" y="1106779"/>
                  </a:lnTo>
                  <a:lnTo>
                    <a:pt x="1375892" y="1123289"/>
                  </a:lnTo>
                  <a:lnTo>
                    <a:pt x="1375943" y="1124559"/>
                  </a:lnTo>
                  <a:lnTo>
                    <a:pt x="1376045" y="1126299"/>
                  </a:lnTo>
                  <a:lnTo>
                    <a:pt x="1376159" y="1127937"/>
                  </a:lnTo>
                  <a:lnTo>
                    <a:pt x="1376273" y="1129423"/>
                  </a:lnTo>
                  <a:lnTo>
                    <a:pt x="1376387" y="1131163"/>
                  </a:lnTo>
                  <a:lnTo>
                    <a:pt x="1376451" y="1132179"/>
                  </a:lnTo>
                  <a:lnTo>
                    <a:pt x="1376527" y="1133449"/>
                  </a:lnTo>
                  <a:lnTo>
                    <a:pt x="1376641" y="1137513"/>
                  </a:lnTo>
                  <a:lnTo>
                    <a:pt x="1371625" y="1148842"/>
                  </a:lnTo>
                  <a:lnTo>
                    <a:pt x="1370634" y="1148842"/>
                  </a:lnTo>
                  <a:lnTo>
                    <a:pt x="1369872" y="1149883"/>
                  </a:lnTo>
                  <a:lnTo>
                    <a:pt x="1370228" y="1149337"/>
                  </a:lnTo>
                  <a:lnTo>
                    <a:pt x="1373339" y="1144917"/>
                  </a:lnTo>
                  <a:lnTo>
                    <a:pt x="1372196" y="1144257"/>
                  </a:lnTo>
                  <a:lnTo>
                    <a:pt x="1369618" y="1142885"/>
                  </a:lnTo>
                  <a:lnTo>
                    <a:pt x="1369618" y="1150239"/>
                  </a:lnTo>
                  <a:lnTo>
                    <a:pt x="1368945" y="1151255"/>
                  </a:lnTo>
                  <a:lnTo>
                    <a:pt x="1368831" y="1151432"/>
                  </a:lnTo>
                  <a:lnTo>
                    <a:pt x="1368958" y="1151153"/>
                  </a:lnTo>
                  <a:lnTo>
                    <a:pt x="1369618" y="1150239"/>
                  </a:lnTo>
                  <a:lnTo>
                    <a:pt x="1369618" y="1142885"/>
                  </a:lnTo>
                  <a:lnTo>
                    <a:pt x="1366329" y="1141107"/>
                  </a:lnTo>
                  <a:lnTo>
                    <a:pt x="1365770" y="1141107"/>
                  </a:lnTo>
                  <a:lnTo>
                    <a:pt x="1365770" y="1148842"/>
                  </a:lnTo>
                  <a:lnTo>
                    <a:pt x="1360322" y="1148842"/>
                  </a:lnTo>
                  <a:lnTo>
                    <a:pt x="1359496" y="1150035"/>
                  </a:lnTo>
                  <a:lnTo>
                    <a:pt x="1358900" y="1150035"/>
                  </a:lnTo>
                  <a:lnTo>
                    <a:pt x="1356766" y="1148842"/>
                  </a:lnTo>
                  <a:lnTo>
                    <a:pt x="1356258" y="1148842"/>
                  </a:lnTo>
                  <a:lnTo>
                    <a:pt x="1354416" y="1149870"/>
                  </a:lnTo>
                  <a:lnTo>
                    <a:pt x="1352715" y="1148842"/>
                  </a:lnTo>
                  <a:lnTo>
                    <a:pt x="1352575" y="1148842"/>
                  </a:lnTo>
                  <a:lnTo>
                    <a:pt x="1348486" y="1142339"/>
                  </a:lnTo>
                  <a:lnTo>
                    <a:pt x="1348397" y="1141107"/>
                  </a:lnTo>
                  <a:lnTo>
                    <a:pt x="1348232" y="1141107"/>
                  </a:lnTo>
                  <a:lnTo>
                    <a:pt x="1347431" y="1133449"/>
                  </a:lnTo>
                  <a:lnTo>
                    <a:pt x="1347317" y="1132179"/>
                  </a:lnTo>
                  <a:lnTo>
                    <a:pt x="1347216" y="1131163"/>
                  </a:lnTo>
                  <a:lnTo>
                    <a:pt x="1347101" y="1129842"/>
                  </a:lnTo>
                  <a:lnTo>
                    <a:pt x="1347076" y="1129652"/>
                  </a:lnTo>
                  <a:lnTo>
                    <a:pt x="1346974" y="1128433"/>
                  </a:lnTo>
                  <a:lnTo>
                    <a:pt x="1346860" y="1127099"/>
                  </a:lnTo>
                  <a:lnTo>
                    <a:pt x="1346746" y="1125677"/>
                  </a:lnTo>
                  <a:lnTo>
                    <a:pt x="1346644" y="1124559"/>
                  </a:lnTo>
                  <a:lnTo>
                    <a:pt x="1343355" y="1115669"/>
                  </a:lnTo>
                  <a:lnTo>
                    <a:pt x="1340383" y="1120775"/>
                  </a:lnTo>
                  <a:lnTo>
                    <a:pt x="1338135" y="1124559"/>
                  </a:lnTo>
                  <a:lnTo>
                    <a:pt x="1335646" y="1129423"/>
                  </a:lnTo>
                  <a:lnTo>
                    <a:pt x="1335519" y="1129639"/>
                  </a:lnTo>
                  <a:lnTo>
                    <a:pt x="1328559" y="1119492"/>
                  </a:lnTo>
                  <a:lnTo>
                    <a:pt x="1328343" y="1119492"/>
                  </a:lnTo>
                  <a:lnTo>
                    <a:pt x="1323682" y="1108049"/>
                  </a:lnTo>
                  <a:lnTo>
                    <a:pt x="1320152" y="1095349"/>
                  </a:lnTo>
                  <a:lnTo>
                    <a:pt x="1317269" y="1083919"/>
                  </a:lnTo>
                  <a:lnTo>
                    <a:pt x="1317256" y="1100429"/>
                  </a:lnTo>
                  <a:lnTo>
                    <a:pt x="1320228" y="1115669"/>
                  </a:lnTo>
                  <a:lnTo>
                    <a:pt x="1321396" y="1125677"/>
                  </a:lnTo>
                  <a:lnTo>
                    <a:pt x="1321460" y="1126299"/>
                  </a:lnTo>
                  <a:lnTo>
                    <a:pt x="1321562" y="1127099"/>
                  </a:lnTo>
                  <a:lnTo>
                    <a:pt x="1321650" y="1127937"/>
                  </a:lnTo>
                  <a:lnTo>
                    <a:pt x="1321765" y="1128852"/>
                  </a:lnTo>
                  <a:lnTo>
                    <a:pt x="1321854" y="1133449"/>
                  </a:lnTo>
                  <a:lnTo>
                    <a:pt x="1318907" y="1148842"/>
                  </a:lnTo>
                  <a:lnTo>
                    <a:pt x="1310538" y="1148842"/>
                  </a:lnTo>
                  <a:lnTo>
                    <a:pt x="1309928" y="1144917"/>
                  </a:lnTo>
                  <a:lnTo>
                    <a:pt x="1309916" y="1142339"/>
                  </a:lnTo>
                  <a:lnTo>
                    <a:pt x="1309916" y="1141107"/>
                  </a:lnTo>
                  <a:lnTo>
                    <a:pt x="1309916" y="1127099"/>
                  </a:lnTo>
                  <a:lnTo>
                    <a:pt x="1308785" y="1128166"/>
                  </a:lnTo>
                  <a:lnTo>
                    <a:pt x="1308785" y="1141107"/>
                  </a:lnTo>
                  <a:lnTo>
                    <a:pt x="1308138" y="1142339"/>
                  </a:lnTo>
                  <a:lnTo>
                    <a:pt x="1308773" y="1141107"/>
                  </a:lnTo>
                  <a:lnTo>
                    <a:pt x="1308785" y="1128166"/>
                  </a:lnTo>
                  <a:lnTo>
                    <a:pt x="1304505" y="1132179"/>
                  </a:lnTo>
                  <a:lnTo>
                    <a:pt x="1303921" y="1135989"/>
                  </a:lnTo>
                  <a:lnTo>
                    <a:pt x="1303794" y="1143609"/>
                  </a:lnTo>
                  <a:lnTo>
                    <a:pt x="1301305" y="1147584"/>
                  </a:lnTo>
                  <a:lnTo>
                    <a:pt x="1300848" y="1147584"/>
                  </a:lnTo>
                  <a:lnTo>
                    <a:pt x="1298905" y="1148842"/>
                  </a:lnTo>
                  <a:lnTo>
                    <a:pt x="1296835" y="1148842"/>
                  </a:lnTo>
                  <a:lnTo>
                    <a:pt x="1295158" y="1147584"/>
                  </a:lnTo>
                  <a:lnTo>
                    <a:pt x="1287729" y="1147584"/>
                  </a:lnTo>
                  <a:lnTo>
                    <a:pt x="1287068" y="1146149"/>
                  </a:lnTo>
                  <a:lnTo>
                    <a:pt x="1282090" y="1134719"/>
                  </a:lnTo>
                  <a:lnTo>
                    <a:pt x="1280668" y="1123289"/>
                  </a:lnTo>
                  <a:lnTo>
                    <a:pt x="1280566" y="1122019"/>
                  </a:lnTo>
                  <a:lnTo>
                    <a:pt x="1280464" y="1120775"/>
                  </a:lnTo>
                  <a:lnTo>
                    <a:pt x="1280350" y="1119314"/>
                  </a:lnTo>
                  <a:lnTo>
                    <a:pt x="1280299" y="1118209"/>
                  </a:lnTo>
                  <a:lnTo>
                    <a:pt x="1280223" y="1116939"/>
                  </a:lnTo>
                  <a:lnTo>
                    <a:pt x="1280134" y="1115669"/>
                  </a:lnTo>
                  <a:lnTo>
                    <a:pt x="1280058" y="1114399"/>
                  </a:lnTo>
                  <a:lnTo>
                    <a:pt x="1279982" y="1113129"/>
                  </a:lnTo>
                  <a:lnTo>
                    <a:pt x="1279893" y="1111859"/>
                  </a:lnTo>
                  <a:lnTo>
                    <a:pt x="1279817" y="1110589"/>
                  </a:lnTo>
                  <a:lnTo>
                    <a:pt x="1279728" y="1109319"/>
                  </a:lnTo>
                  <a:lnTo>
                    <a:pt x="1279652" y="1108049"/>
                  </a:lnTo>
                  <a:lnTo>
                    <a:pt x="1279575" y="1106779"/>
                  </a:lnTo>
                  <a:lnTo>
                    <a:pt x="1276235" y="1094079"/>
                  </a:lnTo>
                  <a:lnTo>
                    <a:pt x="1273429" y="1108049"/>
                  </a:lnTo>
                  <a:lnTo>
                    <a:pt x="1273340" y="1113129"/>
                  </a:lnTo>
                  <a:lnTo>
                    <a:pt x="1273213" y="1119492"/>
                  </a:lnTo>
                  <a:lnTo>
                    <a:pt x="1273086" y="1122019"/>
                  </a:lnTo>
                  <a:lnTo>
                    <a:pt x="1271981" y="1131163"/>
                  </a:lnTo>
                  <a:lnTo>
                    <a:pt x="1271866" y="1132179"/>
                  </a:lnTo>
                  <a:lnTo>
                    <a:pt x="1271739" y="1133449"/>
                  </a:lnTo>
                  <a:lnTo>
                    <a:pt x="1265339" y="1146149"/>
                  </a:lnTo>
                  <a:lnTo>
                    <a:pt x="1265097" y="1146149"/>
                  </a:lnTo>
                  <a:lnTo>
                    <a:pt x="1257604" y="1137513"/>
                  </a:lnTo>
                  <a:lnTo>
                    <a:pt x="1257490" y="1137373"/>
                  </a:lnTo>
                  <a:lnTo>
                    <a:pt x="1251089" y="1128433"/>
                  </a:lnTo>
                  <a:lnTo>
                    <a:pt x="1246212" y="1119492"/>
                  </a:lnTo>
                  <a:lnTo>
                    <a:pt x="1246035" y="1119492"/>
                  </a:lnTo>
                  <a:lnTo>
                    <a:pt x="1242682" y="1109319"/>
                  </a:lnTo>
                  <a:lnTo>
                    <a:pt x="1242720" y="1114399"/>
                  </a:lnTo>
                  <a:lnTo>
                    <a:pt x="1242847" y="1119771"/>
                  </a:lnTo>
                  <a:lnTo>
                    <a:pt x="1245781" y="1128852"/>
                  </a:lnTo>
                  <a:lnTo>
                    <a:pt x="1245857" y="1129106"/>
                  </a:lnTo>
                  <a:lnTo>
                    <a:pt x="1245958" y="1129423"/>
                  </a:lnTo>
                  <a:lnTo>
                    <a:pt x="1248638" y="1139520"/>
                  </a:lnTo>
                  <a:lnTo>
                    <a:pt x="1248587" y="1141666"/>
                  </a:lnTo>
                  <a:lnTo>
                    <a:pt x="1247394" y="1151432"/>
                  </a:lnTo>
                  <a:lnTo>
                    <a:pt x="1247241" y="1151432"/>
                  </a:lnTo>
                  <a:lnTo>
                    <a:pt x="1247038" y="1150378"/>
                  </a:lnTo>
                  <a:lnTo>
                    <a:pt x="1246974" y="1150035"/>
                  </a:lnTo>
                  <a:lnTo>
                    <a:pt x="1244079" y="1150035"/>
                  </a:lnTo>
                  <a:lnTo>
                    <a:pt x="1241247" y="1148842"/>
                  </a:lnTo>
                  <a:lnTo>
                    <a:pt x="1237208" y="1148842"/>
                  </a:lnTo>
                  <a:lnTo>
                    <a:pt x="1229906" y="1138529"/>
                  </a:lnTo>
                  <a:lnTo>
                    <a:pt x="1225486" y="1127937"/>
                  </a:lnTo>
                  <a:lnTo>
                    <a:pt x="1221117" y="1116939"/>
                  </a:lnTo>
                  <a:lnTo>
                    <a:pt x="1220304" y="1115923"/>
                  </a:lnTo>
                  <a:lnTo>
                    <a:pt x="1220304" y="1150035"/>
                  </a:lnTo>
                  <a:lnTo>
                    <a:pt x="1220266" y="1149908"/>
                  </a:lnTo>
                  <a:lnTo>
                    <a:pt x="1220304" y="1150035"/>
                  </a:lnTo>
                  <a:lnTo>
                    <a:pt x="1220304" y="1115923"/>
                  </a:lnTo>
                  <a:lnTo>
                    <a:pt x="1219987" y="1115517"/>
                  </a:lnTo>
                  <a:lnTo>
                    <a:pt x="1219987" y="1148842"/>
                  </a:lnTo>
                  <a:lnTo>
                    <a:pt x="1218082" y="1142339"/>
                  </a:lnTo>
                  <a:lnTo>
                    <a:pt x="1216240" y="1133449"/>
                  </a:lnTo>
                  <a:lnTo>
                    <a:pt x="1216139" y="1132928"/>
                  </a:lnTo>
                  <a:lnTo>
                    <a:pt x="1216101" y="1132751"/>
                  </a:lnTo>
                  <a:lnTo>
                    <a:pt x="1215974" y="1132179"/>
                  </a:lnTo>
                  <a:lnTo>
                    <a:pt x="1214183" y="1120775"/>
                  </a:lnTo>
                  <a:lnTo>
                    <a:pt x="1213154" y="1110589"/>
                  </a:lnTo>
                  <a:lnTo>
                    <a:pt x="1213929" y="1118209"/>
                  </a:lnTo>
                  <a:lnTo>
                    <a:pt x="1214043" y="1119314"/>
                  </a:lnTo>
                  <a:lnTo>
                    <a:pt x="1214069" y="1119492"/>
                  </a:lnTo>
                  <a:lnTo>
                    <a:pt x="1214183" y="1120775"/>
                  </a:lnTo>
                  <a:lnTo>
                    <a:pt x="1215313" y="1127937"/>
                  </a:lnTo>
                  <a:lnTo>
                    <a:pt x="1215390" y="1128433"/>
                  </a:lnTo>
                  <a:lnTo>
                    <a:pt x="1215453" y="1128852"/>
                  </a:lnTo>
                  <a:lnTo>
                    <a:pt x="1217650" y="1139520"/>
                  </a:lnTo>
                  <a:lnTo>
                    <a:pt x="1217930" y="1141107"/>
                  </a:lnTo>
                  <a:lnTo>
                    <a:pt x="1219987" y="1148842"/>
                  </a:lnTo>
                  <a:lnTo>
                    <a:pt x="1219987" y="1115517"/>
                  </a:lnTo>
                  <a:lnTo>
                    <a:pt x="1219581" y="1115009"/>
                  </a:lnTo>
                  <a:lnTo>
                    <a:pt x="1219581" y="1139799"/>
                  </a:lnTo>
                  <a:lnTo>
                    <a:pt x="1218171" y="1131163"/>
                  </a:lnTo>
                  <a:lnTo>
                    <a:pt x="1218057" y="1129766"/>
                  </a:lnTo>
                  <a:lnTo>
                    <a:pt x="1219009" y="1135989"/>
                  </a:lnTo>
                  <a:lnTo>
                    <a:pt x="1219250" y="1137373"/>
                  </a:lnTo>
                  <a:lnTo>
                    <a:pt x="1219352" y="1137958"/>
                  </a:lnTo>
                  <a:lnTo>
                    <a:pt x="1219454" y="1138529"/>
                  </a:lnTo>
                  <a:lnTo>
                    <a:pt x="1219581" y="1139799"/>
                  </a:lnTo>
                  <a:lnTo>
                    <a:pt x="1219581" y="1115009"/>
                  </a:lnTo>
                  <a:lnTo>
                    <a:pt x="1217917" y="1112913"/>
                  </a:lnTo>
                  <a:lnTo>
                    <a:pt x="1217917" y="1129106"/>
                  </a:lnTo>
                  <a:lnTo>
                    <a:pt x="1217803" y="1128699"/>
                  </a:lnTo>
                  <a:lnTo>
                    <a:pt x="1217853" y="1128852"/>
                  </a:lnTo>
                  <a:lnTo>
                    <a:pt x="1217917" y="1129106"/>
                  </a:lnTo>
                  <a:lnTo>
                    <a:pt x="1217917" y="1112913"/>
                  </a:lnTo>
                  <a:lnTo>
                    <a:pt x="1216075" y="1110589"/>
                  </a:lnTo>
                  <a:lnTo>
                    <a:pt x="1213040" y="1106779"/>
                  </a:lnTo>
                  <a:lnTo>
                    <a:pt x="1212926" y="1105509"/>
                  </a:lnTo>
                  <a:lnTo>
                    <a:pt x="1212824" y="1101699"/>
                  </a:lnTo>
                  <a:lnTo>
                    <a:pt x="1212659" y="1101699"/>
                  </a:lnTo>
                  <a:lnTo>
                    <a:pt x="1211834" y="1109319"/>
                  </a:lnTo>
                  <a:lnTo>
                    <a:pt x="1213192" y="1118209"/>
                  </a:lnTo>
                  <a:lnTo>
                    <a:pt x="1214996" y="1127099"/>
                  </a:lnTo>
                  <a:lnTo>
                    <a:pt x="1215059" y="1127937"/>
                  </a:lnTo>
                  <a:lnTo>
                    <a:pt x="1215123" y="1128852"/>
                  </a:lnTo>
                  <a:lnTo>
                    <a:pt x="1215237" y="1131163"/>
                  </a:lnTo>
                  <a:lnTo>
                    <a:pt x="1215351" y="1132928"/>
                  </a:lnTo>
                  <a:lnTo>
                    <a:pt x="1215466" y="1134719"/>
                  </a:lnTo>
                  <a:lnTo>
                    <a:pt x="1215542" y="1135989"/>
                  </a:lnTo>
                  <a:lnTo>
                    <a:pt x="1215034" y="1135989"/>
                  </a:lnTo>
                  <a:lnTo>
                    <a:pt x="1214259" y="1137373"/>
                  </a:lnTo>
                  <a:lnTo>
                    <a:pt x="1213294" y="1137373"/>
                  </a:lnTo>
                  <a:lnTo>
                    <a:pt x="1211618" y="1139799"/>
                  </a:lnTo>
                  <a:lnTo>
                    <a:pt x="1210792" y="1142339"/>
                  </a:lnTo>
                  <a:lnTo>
                    <a:pt x="1210183" y="1144917"/>
                  </a:lnTo>
                  <a:lnTo>
                    <a:pt x="1204874" y="1144917"/>
                  </a:lnTo>
                  <a:lnTo>
                    <a:pt x="1200238" y="1146149"/>
                  </a:lnTo>
                  <a:lnTo>
                    <a:pt x="1195031" y="1148816"/>
                  </a:lnTo>
                  <a:lnTo>
                    <a:pt x="1194193" y="1142339"/>
                  </a:lnTo>
                  <a:lnTo>
                    <a:pt x="1186726" y="1146149"/>
                  </a:lnTo>
                  <a:lnTo>
                    <a:pt x="1187831" y="1150035"/>
                  </a:lnTo>
                  <a:lnTo>
                    <a:pt x="1187018" y="1150035"/>
                  </a:lnTo>
                  <a:lnTo>
                    <a:pt x="1184186" y="1151432"/>
                  </a:lnTo>
                  <a:lnTo>
                    <a:pt x="1182204" y="1152575"/>
                  </a:lnTo>
                  <a:lnTo>
                    <a:pt x="1179918" y="1152575"/>
                  </a:lnTo>
                  <a:lnTo>
                    <a:pt x="1175613" y="1148842"/>
                  </a:lnTo>
                  <a:lnTo>
                    <a:pt x="1172527" y="1146149"/>
                  </a:lnTo>
                  <a:lnTo>
                    <a:pt x="1174229" y="1138758"/>
                  </a:lnTo>
                  <a:lnTo>
                    <a:pt x="1174280" y="1138529"/>
                  </a:lnTo>
                  <a:lnTo>
                    <a:pt x="1176553" y="1134719"/>
                  </a:lnTo>
                  <a:lnTo>
                    <a:pt x="1178648" y="1131163"/>
                  </a:lnTo>
                  <a:lnTo>
                    <a:pt x="1178902" y="1131163"/>
                  </a:lnTo>
                  <a:lnTo>
                    <a:pt x="1179842" y="1123289"/>
                  </a:lnTo>
                  <a:lnTo>
                    <a:pt x="1176286" y="1125842"/>
                  </a:lnTo>
                  <a:lnTo>
                    <a:pt x="1173187" y="1129652"/>
                  </a:lnTo>
                  <a:lnTo>
                    <a:pt x="1169885" y="1133449"/>
                  </a:lnTo>
                  <a:lnTo>
                    <a:pt x="1169758" y="1134719"/>
                  </a:lnTo>
                  <a:lnTo>
                    <a:pt x="1169289" y="1134719"/>
                  </a:lnTo>
                  <a:lnTo>
                    <a:pt x="1162672" y="1125982"/>
                  </a:lnTo>
                  <a:lnTo>
                    <a:pt x="1162570" y="1125842"/>
                  </a:lnTo>
                  <a:lnTo>
                    <a:pt x="1159357" y="1116939"/>
                  </a:lnTo>
                  <a:lnTo>
                    <a:pt x="1157084" y="1106779"/>
                  </a:lnTo>
                  <a:lnTo>
                    <a:pt x="1153160" y="1097889"/>
                  </a:lnTo>
                  <a:lnTo>
                    <a:pt x="1153096" y="1099159"/>
                  </a:lnTo>
                  <a:lnTo>
                    <a:pt x="1152982" y="1101699"/>
                  </a:lnTo>
                  <a:lnTo>
                    <a:pt x="1152855" y="1104239"/>
                  </a:lnTo>
                  <a:lnTo>
                    <a:pt x="1152728" y="1106779"/>
                  </a:lnTo>
                  <a:lnTo>
                    <a:pt x="1152601" y="1109319"/>
                  </a:lnTo>
                  <a:lnTo>
                    <a:pt x="1154480" y="1122019"/>
                  </a:lnTo>
                  <a:lnTo>
                    <a:pt x="1154595" y="1123289"/>
                  </a:lnTo>
                  <a:lnTo>
                    <a:pt x="1154709" y="1124559"/>
                  </a:lnTo>
                  <a:lnTo>
                    <a:pt x="1154798" y="1125677"/>
                  </a:lnTo>
                  <a:lnTo>
                    <a:pt x="1154925" y="1127099"/>
                  </a:lnTo>
                  <a:lnTo>
                    <a:pt x="1155039" y="1128433"/>
                  </a:lnTo>
                  <a:lnTo>
                    <a:pt x="1155166" y="1129842"/>
                  </a:lnTo>
                  <a:lnTo>
                    <a:pt x="1155280" y="1131163"/>
                  </a:lnTo>
                  <a:lnTo>
                    <a:pt x="1155369" y="1132179"/>
                  </a:lnTo>
                  <a:lnTo>
                    <a:pt x="1155471" y="1133449"/>
                  </a:lnTo>
                  <a:lnTo>
                    <a:pt x="1155585" y="1134719"/>
                  </a:lnTo>
                  <a:lnTo>
                    <a:pt x="1152639" y="1147584"/>
                  </a:lnTo>
                  <a:lnTo>
                    <a:pt x="1150112" y="1147584"/>
                  </a:lnTo>
                  <a:lnTo>
                    <a:pt x="1148334" y="1148842"/>
                  </a:lnTo>
                  <a:lnTo>
                    <a:pt x="1146060" y="1148842"/>
                  </a:lnTo>
                  <a:lnTo>
                    <a:pt x="1146022" y="1147584"/>
                  </a:lnTo>
                  <a:lnTo>
                    <a:pt x="1145908" y="1144257"/>
                  </a:lnTo>
                  <a:lnTo>
                    <a:pt x="1145794" y="1141666"/>
                  </a:lnTo>
                  <a:lnTo>
                    <a:pt x="1145705" y="1138529"/>
                  </a:lnTo>
                  <a:lnTo>
                    <a:pt x="1141907" y="1142339"/>
                  </a:lnTo>
                  <a:lnTo>
                    <a:pt x="1139431" y="1147584"/>
                  </a:lnTo>
                  <a:lnTo>
                    <a:pt x="1139101" y="1147584"/>
                  </a:lnTo>
                  <a:lnTo>
                    <a:pt x="1136103" y="1143609"/>
                  </a:lnTo>
                  <a:lnTo>
                    <a:pt x="1133271" y="1139799"/>
                  </a:lnTo>
                  <a:lnTo>
                    <a:pt x="1133182" y="1137373"/>
                  </a:lnTo>
                  <a:lnTo>
                    <a:pt x="1133119" y="1135989"/>
                  </a:lnTo>
                  <a:lnTo>
                    <a:pt x="1133233" y="1124559"/>
                  </a:lnTo>
                  <a:lnTo>
                    <a:pt x="1133297" y="1123289"/>
                  </a:lnTo>
                  <a:lnTo>
                    <a:pt x="1133398" y="1122019"/>
                  </a:lnTo>
                  <a:lnTo>
                    <a:pt x="1133513" y="1120457"/>
                  </a:lnTo>
                  <a:lnTo>
                    <a:pt x="1133627" y="1118209"/>
                  </a:lnTo>
                  <a:lnTo>
                    <a:pt x="1131354" y="1108049"/>
                  </a:lnTo>
                  <a:lnTo>
                    <a:pt x="1129741" y="1114399"/>
                  </a:lnTo>
                  <a:lnTo>
                    <a:pt x="1130427" y="1119314"/>
                  </a:lnTo>
                  <a:lnTo>
                    <a:pt x="1130452" y="1119492"/>
                  </a:lnTo>
                  <a:lnTo>
                    <a:pt x="1130579" y="1120457"/>
                  </a:lnTo>
                  <a:lnTo>
                    <a:pt x="1130617" y="1120775"/>
                  </a:lnTo>
                  <a:lnTo>
                    <a:pt x="1130731" y="1122019"/>
                  </a:lnTo>
                  <a:lnTo>
                    <a:pt x="1131811" y="1127937"/>
                  </a:lnTo>
                  <a:lnTo>
                    <a:pt x="1131874" y="1128433"/>
                  </a:lnTo>
                  <a:lnTo>
                    <a:pt x="1130287" y="1133449"/>
                  </a:lnTo>
                  <a:lnTo>
                    <a:pt x="1130173" y="1134719"/>
                  </a:lnTo>
                  <a:lnTo>
                    <a:pt x="1128293" y="1135951"/>
                  </a:lnTo>
                  <a:lnTo>
                    <a:pt x="1126832" y="1133449"/>
                  </a:lnTo>
                  <a:lnTo>
                    <a:pt x="1124978" y="1132179"/>
                  </a:lnTo>
                  <a:lnTo>
                    <a:pt x="1121892" y="1137373"/>
                  </a:lnTo>
                  <a:lnTo>
                    <a:pt x="1119593" y="1137373"/>
                  </a:lnTo>
                  <a:lnTo>
                    <a:pt x="1116418" y="1135989"/>
                  </a:lnTo>
                  <a:lnTo>
                    <a:pt x="1112735" y="1134719"/>
                  </a:lnTo>
                  <a:lnTo>
                    <a:pt x="1105814" y="1132179"/>
                  </a:lnTo>
                  <a:lnTo>
                    <a:pt x="1105217" y="1131163"/>
                  </a:lnTo>
                  <a:lnTo>
                    <a:pt x="1102106" y="1125982"/>
                  </a:lnTo>
                  <a:lnTo>
                    <a:pt x="1101979" y="1124559"/>
                  </a:lnTo>
                  <a:lnTo>
                    <a:pt x="1101852" y="1120457"/>
                  </a:lnTo>
                  <a:lnTo>
                    <a:pt x="1101750" y="1116939"/>
                  </a:lnTo>
                  <a:lnTo>
                    <a:pt x="1101712" y="1115669"/>
                  </a:lnTo>
                  <a:lnTo>
                    <a:pt x="1105268" y="1104239"/>
                  </a:lnTo>
                  <a:lnTo>
                    <a:pt x="1099451" y="1106779"/>
                  </a:lnTo>
                  <a:lnTo>
                    <a:pt x="1096492" y="1110589"/>
                  </a:lnTo>
                  <a:lnTo>
                    <a:pt x="1095070" y="1114399"/>
                  </a:lnTo>
                  <a:lnTo>
                    <a:pt x="1090561" y="1114399"/>
                  </a:lnTo>
                  <a:lnTo>
                    <a:pt x="1089088" y="1120457"/>
                  </a:lnTo>
                  <a:lnTo>
                    <a:pt x="1088986" y="1120775"/>
                  </a:lnTo>
                  <a:lnTo>
                    <a:pt x="1084630" y="1123289"/>
                  </a:lnTo>
                  <a:lnTo>
                    <a:pt x="1084630" y="1097889"/>
                  </a:lnTo>
                  <a:lnTo>
                    <a:pt x="1084440" y="1099159"/>
                  </a:lnTo>
                  <a:lnTo>
                    <a:pt x="1084313" y="1101699"/>
                  </a:lnTo>
                  <a:lnTo>
                    <a:pt x="1084186" y="1104239"/>
                  </a:lnTo>
                  <a:lnTo>
                    <a:pt x="1082789" y="1113129"/>
                  </a:lnTo>
                  <a:lnTo>
                    <a:pt x="1080325" y="1122019"/>
                  </a:lnTo>
                  <a:lnTo>
                    <a:pt x="1076680" y="1130871"/>
                  </a:lnTo>
                  <a:lnTo>
                    <a:pt x="1076591" y="1129842"/>
                  </a:lnTo>
                  <a:lnTo>
                    <a:pt x="1076502" y="1129423"/>
                  </a:lnTo>
                  <a:lnTo>
                    <a:pt x="1075855" y="1127099"/>
                  </a:lnTo>
                  <a:lnTo>
                    <a:pt x="1075931" y="1114399"/>
                  </a:lnTo>
                  <a:lnTo>
                    <a:pt x="1076032" y="1113129"/>
                  </a:lnTo>
                  <a:lnTo>
                    <a:pt x="1077252" y="1106779"/>
                  </a:lnTo>
                  <a:lnTo>
                    <a:pt x="1078699" y="1100429"/>
                  </a:lnTo>
                  <a:lnTo>
                    <a:pt x="1072273" y="1104239"/>
                  </a:lnTo>
                  <a:lnTo>
                    <a:pt x="1068959" y="1110589"/>
                  </a:lnTo>
                  <a:lnTo>
                    <a:pt x="1067676" y="1116939"/>
                  </a:lnTo>
                  <a:lnTo>
                    <a:pt x="1067562" y="1119492"/>
                  </a:lnTo>
                  <a:lnTo>
                    <a:pt x="1067435" y="1122019"/>
                  </a:lnTo>
                  <a:lnTo>
                    <a:pt x="1067333" y="1124559"/>
                  </a:lnTo>
                  <a:lnTo>
                    <a:pt x="1067231" y="1126299"/>
                  </a:lnTo>
                  <a:lnTo>
                    <a:pt x="1067117" y="1127937"/>
                  </a:lnTo>
                  <a:lnTo>
                    <a:pt x="1067003" y="1129423"/>
                  </a:lnTo>
                  <a:lnTo>
                    <a:pt x="1066876" y="1131163"/>
                  </a:lnTo>
                  <a:lnTo>
                    <a:pt x="1066812" y="1132179"/>
                  </a:lnTo>
                  <a:lnTo>
                    <a:pt x="1066723" y="1133449"/>
                  </a:lnTo>
                  <a:lnTo>
                    <a:pt x="1066355" y="1137373"/>
                  </a:lnTo>
                  <a:lnTo>
                    <a:pt x="1066304" y="1137958"/>
                  </a:lnTo>
                  <a:lnTo>
                    <a:pt x="1066177" y="1139799"/>
                  </a:lnTo>
                  <a:lnTo>
                    <a:pt x="1065987" y="1141107"/>
                  </a:lnTo>
                  <a:lnTo>
                    <a:pt x="1065898" y="1142339"/>
                  </a:lnTo>
                  <a:lnTo>
                    <a:pt x="1052741" y="1143609"/>
                  </a:lnTo>
                  <a:lnTo>
                    <a:pt x="1052741" y="1139799"/>
                  </a:lnTo>
                  <a:lnTo>
                    <a:pt x="1052804" y="1135989"/>
                  </a:lnTo>
                  <a:lnTo>
                    <a:pt x="1054379" y="1129842"/>
                  </a:lnTo>
                  <a:lnTo>
                    <a:pt x="1054481" y="1129423"/>
                  </a:lnTo>
                  <a:lnTo>
                    <a:pt x="1058659" y="1104239"/>
                  </a:lnTo>
                  <a:lnTo>
                    <a:pt x="1056767" y="1096619"/>
                  </a:lnTo>
                  <a:lnTo>
                    <a:pt x="1052969" y="1100429"/>
                  </a:lnTo>
                  <a:lnTo>
                    <a:pt x="1051191" y="1105509"/>
                  </a:lnTo>
                  <a:lnTo>
                    <a:pt x="1050010" y="1110589"/>
                  </a:lnTo>
                  <a:lnTo>
                    <a:pt x="1046695" y="1122019"/>
                  </a:lnTo>
                  <a:lnTo>
                    <a:pt x="1042873" y="1133449"/>
                  </a:lnTo>
                  <a:lnTo>
                    <a:pt x="1037780" y="1139799"/>
                  </a:lnTo>
                  <a:lnTo>
                    <a:pt x="1031074" y="1137373"/>
                  </a:lnTo>
                  <a:lnTo>
                    <a:pt x="1030643" y="1137373"/>
                  </a:lnTo>
                  <a:lnTo>
                    <a:pt x="1026083" y="1128433"/>
                  </a:lnTo>
                  <a:lnTo>
                    <a:pt x="1026236" y="1127937"/>
                  </a:lnTo>
                  <a:lnTo>
                    <a:pt x="1030185" y="1118209"/>
                  </a:lnTo>
                  <a:lnTo>
                    <a:pt x="1036434" y="1106779"/>
                  </a:lnTo>
                  <a:lnTo>
                    <a:pt x="1038148" y="1092809"/>
                  </a:lnTo>
                  <a:lnTo>
                    <a:pt x="1031405" y="1108049"/>
                  </a:lnTo>
                  <a:lnTo>
                    <a:pt x="1026439" y="1122019"/>
                  </a:lnTo>
                  <a:lnTo>
                    <a:pt x="1020914" y="1135989"/>
                  </a:lnTo>
                  <a:lnTo>
                    <a:pt x="1020762" y="1135989"/>
                  </a:lnTo>
                  <a:lnTo>
                    <a:pt x="1012050" y="1148702"/>
                  </a:lnTo>
                  <a:lnTo>
                    <a:pt x="1012151" y="1147584"/>
                  </a:lnTo>
                  <a:lnTo>
                    <a:pt x="1012228" y="1146149"/>
                  </a:lnTo>
                  <a:lnTo>
                    <a:pt x="1012329" y="1144917"/>
                  </a:lnTo>
                  <a:lnTo>
                    <a:pt x="1012393" y="1143609"/>
                  </a:lnTo>
                  <a:lnTo>
                    <a:pt x="1012507" y="1141666"/>
                  </a:lnTo>
                  <a:lnTo>
                    <a:pt x="1012558" y="1141107"/>
                  </a:lnTo>
                  <a:lnTo>
                    <a:pt x="1012659" y="1139799"/>
                  </a:lnTo>
                  <a:lnTo>
                    <a:pt x="1012761" y="1138529"/>
                  </a:lnTo>
                  <a:lnTo>
                    <a:pt x="1012850" y="1137373"/>
                  </a:lnTo>
                  <a:lnTo>
                    <a:pt x="1013510" y="1135989"/>
                  </a:lnTo>
                  <a:lnTo>
                    <a:pt x="1018044" y="1127099"/>
                  </a:lnTo>
                  <a:lnTo>
                    <a:pt x="1024026" y="1118209"/>
                  </a:lnTo>
                  <a:lnTo>
                    <a:pt x="1026883" y="1108049"/>
                  </a:lnTo>
                  <a:lnTo>
                    <a:pt x="1005293" y="1134719"/>
                  </a:lnTo>
                  <a:lnTo>
                    <a:pt x="1002893" y="1141107"/>
                  </a:lnTo>
                  <a:lnTo>
                    <a:pt x="1002626" y="1141107"/>
                  </a:lnTo>
                  <a:lnTo>
                    <a:pt x="999121" y="1147584"/>
                  </a:lnTo>
                  <a:lnTo>
                    <a:pt x="998778" y="1147584"/>
                  </a:lnTo>
                  <a:lnTo>
                    <a:pt x="994410" y="1151432"/>
                  </a:lnTo>
                  <a:lnTo>
                    <a:pt x="993673" y="1152182"/>
                  </a:lnTo>
                  <a:lnTo>
                    <a:pt x="993114" y="1152575"/>
                  </a:lnTo>
                  <a:lnTo>
                    <a:pt x="993571" y="1152182"/>
                  </a:lnTo>
                  <a:lnTo>
                    <a:pt x="993736" y="1151432"/>
                  </a:lnTo>
                  <a:lnTo>
                    <a:pt x="994079" y="1150378"/>
                  </a:lnTo>
                  <a:lnTo>
                    <a:pt x="994219" y="1150035"/>
                  </a:lnTo>
                  <a:lnTo>
                    <a:pt x="994892" y="1148842"/>
                  </a:lnTo>
                  <a:lnTo>
                    <a:pt x="994752" y="1148842"/>
                  </a:lnTo>
                  <a:lnTo>
                    <a:pt x="992835" y="1150035"/>
                  </a:lnTo>
                  <a:lnTo>
                    <a:pt x="992403" y="1150378"/>
                  </a:lnTo>
                  <a:lnTo>
                    <a:pt x="991006" y="1151432"/>
                  </a:lnTo>
                  <a:lnTo>
                    <a:pt x="982179" y="1156309"/>
                  </a:lnTo>
                  <a:lnTo>
                    <a:pt x="985354" y="1146149"/>
                  </a:lnTo>
                  <a:lnTo>
                    <a:pt x="988898" y="1137513"/>
                  </a:lnTo>
                  <a:lnTo>
                    <a:pt x="988961" y="1137373"/>
                  </a:lnTo>
                  <a:lnTo>
                    <a:pt x="989101" y="1135989"/>
                  </a:lnTo>
                  <a:lnTo>
                    <a:pt x="993317" y="1115669"/>
                  </a:lnTo>
                  <a:lnTo>
                    <a:pt x="987018" y="1128433"/>
                  </a:lnTo>
                  <a:lnTo>
                    <a:pt x="982141" y="1142339"/>
                  </a:lnTo>
                  <a:lnTo>
                    <a:pt x="974445" y="1153769"/>
                  </a:lnTo>
                  <a:lnTo>
                    <a:pt x="966558" y="1157185"/>
                  </a:lnTo>
                  <a:lnTo>
                    <a:pt x="966647" y="1150632"/>
                  </a:lnTo>
                  <a:lnTo>
                    <a:pt x="972108" y="1104011"/>
                  </a:lnTo>
                  <a:lnTo>
                    <a:pt x="974153" y="1104011"/>
                  </a:lnTo>
                  <a:lnTo>
                    <a:pt x="977049" y="1099413"/>
                  </a:lnTo>
                  <a:lnTo>
                    <a:pt x="1023670" y="1083741"/>
                  </a:lnTo>
                  <a:lnTo>
                    <a:pt x="1042936" y="1048727"/>
                  </a:lnTo>
                  <a:lnTo>
                    <a:pt x="1048931" y="1036434"/>
                  </a:lnTo>
                  <a:lnTo>
                    <a:pt x="1058456" y="1026871"/>
                  </a:lnTo>
                  <a:lnTo>
                    <a:pt x="1070102" y="1020076"/>
                  </a:lnTo>
                  <a:lnTo>
                    <a:pt x="1081849" y="1012786"/>
                  </a:lnTo>
                  <a:lnTo>
                    <a:pt x="1090612" y="1002423"/>
                  </a:lnTo>
                  <a:lnTo>
                    <a:pt x="1093304" y="997051"/>
                  </a:lnTo>
                  <a:lnTo>
                    <a:pt x="1093508" y="993317"/>
                  </a:lnTo>
                  <a:lnTo>
                    <a:pt x="1093597" y="991590"/>
                  </a:lnTo>
                  <a:lnTo>
                    <a:pt x="1093279" y="990460"/>
                  </a:lnTo>
                  <a:lnTo>
                    <a:pt x="1090879" y="981824"/>
                  </a:lnTo>
                  <a:lnTo>
                    <a:pt x="1088605" y="978141"/>
                  </a:lnTo>
                  <a:lnTo>
                    <a:pt x="1086129" y="966368"/>
                  </a:lnTo>
                  <a:lnTo>
                    <a:pt x="1089050" y="960983"/>
                  </a:lnTo>
                  <a:lnTo>
                    <a:pt x="1093952" y="949020"/>
                  </a:lnTo>
                  <a:lnTo>
                    <a:pt x="1095006" y="943940"/>
                  </a:lnTo>
                  <a:lnTo>
                    <a:pt x="1095133" y="943381"/>
                  </a:lnTo>
                  <a:lnTo>
                    <a:pt x="1095184" y="943140"/>
                  </a:lnTo>
                  <a:lnTo>
                    <a:pt x="1095273" y="942695"/>
                  </a:lnTo>
                  <a:lnTo>
                    <a:pt x="1095362" y="930630"/>
                  </a:lnTo>
                  <a:lnTo>
                    <a:pt x="1091653" y="925753"/>
                  </a:lnTo>
                  <a:lnTo>
                    <a:pt x="1084503" y="923925"/>
                  </a:lnTo>
                  <a:lnTo>
                    <a:pt x="1075397" y="923925"/>
                  </a:lnTo>
                  <a:lnTo>
                    <a:pt x="1053833" y="955776"/>
                  </a:lnTo>
                  <a:lnTo>
                    <a:pt x="1052664" y="968692"/>
                  </a:lnTo>
                  <a:lnTo>
                    <a:pt x="1052855" y="972781"/>
                  </a:lnTo>
                  <a:lnTo>
                    <a:pt x="1052944" y="974940"/>
                  </a:lnTo>
                  <a:lnTo>
                    <a:pt x="1053985" y="980198"/>
                  </a:lnTo>
                  <a:lnTo>
                    <a:pt x="1050353" y="989177"/>
                  </a:lnTo>
                  <a:lnTo>
                    <a:pt x="1041806" y="989558"/>
                  </a:lnTo>
                  <a:lnTo>
                    <a:pt x="1033868" y="989990"/>
                  </a:lnTo>
                  <a:lnTo>
                    <a:pt x="1028738" y="990460"/>
                  </a:lnTo>
                  <a:lnTo>
                    <a:pt x="1027061" y="990460"/>
                  </a:lnTo>
                  <a:lnTo>
                    <a:pt x="1026617" y="989558"/>
                  </a:lnTo>
                  <a:lnTo>
                    <a:pt x="1026452" y="989177"/>
                  </a:lnTo>
                  <a:lnTo>
                    <a:pt x="1026160" y="988377"/>
                  </a:lnTo>
                  <a:lnTo>
                    <a:pt x="1024915" y="978941"/>
                  </a:lnTo>
                  <a:lnTo>
                    <a:pt x="1026515" y="968692"/>
                  </a:lnTo>
                  <a:lnTo>
                    <a:pt x="1029512" y="958646"/>
                  </a:lnTo>
                  <a:lnTo>
                    <a:pt x="1032725" y="949020"/>
                  </a:lnTo>
                  <a:lnTo>
                    <a:pt x="1033614" y="946251"/>
                  </a:lnTo>
                  <a:lnTo>
                    <a:pt x="1033691" y="945997"/>
                  </a:lnTo>
                  <a:lnTo>
                    <a:pt x="1034351" y="943940"/>
                  </a:lnTo>
                  <a:lnTo>
                    <a:pt x="1034427" y="943686"/>
                  </a:lnTo>
                  <a:lnTo>
                    <a:pt x="1043774" y="906945"/>
                  </a:lnTo>
                  <a:lnTo>
                    <a:pt x="1043876" y="905002"/>
                  </a:lnTo>
                  <a:lnTo>
                    <a:pt x="1044003" y="902500"/>
                  </a:lnTo>
                  <a:lnTo>
                    <a:pt x="1044117" y="900112"/>
                  </a:lnTo>
                  <a:lnTo>
                    <a:pt x="1044194" y="898728"/>
                  </a:lnTo>
                  <a:lnTo>
                    <a:pt x="1044282" y="896823"/>
                  </a:lnTo>
                  <a:lnTo>
                    <a:pt x="1042276" y="885317"/>
                  </a:lnTo>
                  <a:lnTo>
                    <a:pt x="1042187" y="884796"/>
                  </a:lnTo>
                  <a:lnTo>
                    <a:pt x="1038326" y="871029"/>
                  </a:lnTo>
                  <a:lnTo>
                    <a:pt x="1033716" y="852893"/>
                  </a:lnTo>
                  <a:lnTo>
                    <a:pt x="1032840" y="848956"/>
                  </a:lnTo>
                  <a:lnTo>
                    <a:pt x="1029106" y="844854"/>
                  </a:lnTo>
                  <a:lnTo>
                    <a:pt x="1023708" y="842505"/>
                  </a:lnTo>
                  <a:lnTo>
                    <a:pt x="1022743" y="842149"/>
                  </a:lnTo>
                  <a:lnTo>
                    <a:pt x="1020191" y="841654"/>
                  </a:lnTo>
                  <a:lnTo>
                    <a:pt x="1018552" y="841654"/>
                  </a:lnTo>
                  <a:lnTo>
                    <a:pt x="1008672" y="844156"/>
                  </a:lnTo>
                  <a:lnTo>
                    <a:pt x="1009015" y="844156"/>
                  </a:lnTo>
                  <a:lnTo>
                    <a:pt x="1005928" y="855472"/>
                  </a:lnTo>
                  <a:lnTo>
                    <a:pt x="1004531" y="862406"/>
                  </a:lnTo>
                  <a:lnTo>
                    <a:pt x="1003630" y="870407"/>
                  </a:lnTo>
                  <a:lnTo>
                    <a:pt x="1003719" y="871918"/>
                  </a:lnTo>
                  <a:lnTo>
                    <a:pt x="1004430" y="878319"/>
                  </a:lnTo>
                  <a:lnTo>
                    <a:pt x="1006983" y="886637"/>
                  </a:lnTo>
                  <a:lnTo>
                    <a:pt x="1011186" y="897153"/>
                  </a:lnTo>
                  <a:lnTo>
                    <a:pt x="1012634" y="900684"/>
                  </a:lnTo>
                  <a:lnTo>
                    <a:pt x="1005827" y="913612"/>
                  </a:lnTo>
                  <a:lnTo>
                    <a:pt x="985532" y="943686"/>
                  </a:lnTo>
                  <a:lnTo>
                    <a:pt x="983602" y="943381"/>
                  </a:lnTo>
                  <a:lnTo>
                    <a:pt x="983157" y="943381"/>
                  </a:lnTo>
                  <a:lnTo>
                    <a:pt x="964311" y="918552"/>
                  </a:lnTo>
                  <a:lnTo>
                    <a:pt x="964361" y="905002"/>
                  </a:lnTo>
                  <a:lnTo>
                    <a:pt x="964476" y="902500"/>
                  </a:lnTo>
                  <a:lnTo>
                    <a:pt x="964590" y="900112"/>
                  </a:lnTo>
                  <a:lnTo>
                    <a:pt x="964653" y="898728"/>
                  </a:lnTo>
                  <a:lnTo>
                    <a:pt x="967587" y="883310"/>
                  </a:lnTo>
                  <a:lnTo>
                    <a:pt x="969479" y="879360"/>
                  </a:lnTo>
                  <a:lnTo>
                    <a:pt x="973201" y="872921"/>
                  </a:lnTo>
                  <a:lnTo>
                    <a:pt x="973556" y="872286"/>
                  </a:lnTo>
                  <a:lnTo>
                    <a:pt x="976668" y="864235"/>
                  </a:lnTo>
                  <a:lnTo>
                    <a:pt x="976782" y="863942"/>
                  </a:lnTo>
                  <a:lnTo>
                    <a:pt x="979043" y="854900"/>
                  </a:lnTo>
                  <a:lnTo>
                    <a:pt x="980681" y="845731"/>
                  </a:lnTo>
                  <a:lnTo>
                    <a:pt x="980147" y="837222"/>
                  </a:lnTo>
                  <a:lnTo>
                    <a:pt x="971689" y="826579"/>
                  </a:lnTo>
                  <a:lnTo>
                    <a:pt x="971689" y="867460"/>
                  </a:lnTo>
                  <a:lnTo>
                    <a:pt x="970000" y="870407"/>
                  </a:lnTo>
                  <a:lnTo>
                    <a:pt x="967613" y="872921"/>
                  </a:lnTo>
                  <a:lnTo>
                    <a:pt x="969987" y="870407"/>
                  </a:lnTo>
                  <a:lnTo>
                    <a:pt x="971689" y="867460"/>
                  </a:lnTo>
                  <a:lnTo>
                    <a:pt x="971689" y="826579"/>
                  </a:lnTo>
                  <a:lnTo>
                    <a:pt x="970762" y="826084"/>
                  </a:lnTo>
                  <a:lnTo>
                    <a:pt x="963333" y="825385"/>
                  </a:lnTo>
                  <a:lnTo>
                    <a:pt x="963333" y="883970"/>
                  </a:lnTo>
                  <a:lnTo>
                    <a:pt x="962990" y="883640"/>
                  </a:lnTo>
                  <a:lnTo>
                    <a:pt x="963333" y="883970"/>
                  </a:lnTo>
                  <a:lnTo>
                    <a:pt x="963333" y="825385"/>
                  </a:lnTo>
                  <a:lnTo>
                    <a:pt x="959078" y="824979"/>
                  </a:lnTo>
                  <a:lnTo>
                    <a:pt x="950328" y="832599"/>
                  </a:lnTo>
                  <a:lnTo>
                    <a:pt x="943889" y="844156"/>
                  </a:lnTo>
                  <a:lnTo>
                    <a:pt x="939165" y="854900"/>
                  </a:lnTo>
                  <a:lnTo>
                    <a:pt x="935304" y="861593"/>
                  </a:lnTo>
                  <a:lnTo>
                    <a:pt x="931684" y="866495"/>
                  </a:lnTo>
                  <a:lnTo>
                    <a:pt x="928636" y="871575"/>
                  </a:lnTo>
                  <a:lnTo>
                    <a:pt x="926452" y="878827"/>
                  </a:lnTo>
                  <a:lnTo>
                    <a:pt x="926338" y="881341"/>
                  </a:lnTo>
                  <a:lnTo>
                    <a:pt x="926236" y="883310"/>
                  </a:lnTo>
                  <a:lnTo>
                    <a:pt x="926122" y="892581"/>
                  </a:lnTo>
                  <a:lnTo>
                    <a:pt x="927036" y="906945"/>
                  </a:lnTo>
                  <a:lnTo>
                    <a:pt x="927442" y="912952"/>
                  </a:lnTo>
                  <a:lnTo>
                    <a:pt x="927354" y="923620"/>
                  </a:lnTo>
                  <a:lnTo>
                    <a:pt x="927239" y="926223"/>
                  </a:lnTo>
                  <a:lnTo>
                    <a:pt x="925220" y="928116"/>
                  </a:lnTo>
                  <a:lnTo>
                    <a:pt x="923836" y="929462"/>
                  </a:lnTo>
                  <a:lnTo>
                    <a:pt x="922121" y="930630"/>
                  </a:lnTo>
                  <a:lnTo>
                    <a:pt x="921461" y="931011"/>
                  </a:lnTo>
                  <a:lnTo>
                    <a:pt x="919403" y="931862"/>
                  </a:lnTo>
                  <a:lnTo>
                    <a:pt x="918540" y="931557"/>
                  </a:lnTo>
                  <a:lnTo>
                    <a:pt x="918057" y="931557"/>
                  </a:lnTo>
                  <a:lnTo>
                    <a:pt x="902931" y="895350"/>
                  </a:lnTo>
                  <a:lnTo>
                    <a:pt x="908138" y="886904"/>
                  </a:lnTo>
                  <a:lnTo>
                    <a:pt x="913917" y="879182"/>
                  </a:lnTo>
                  <a:lnTo>
                    <a:pt x="919264" y="871575"/>
                  </a:lnTo>
                  <a:lnTo>
                    <a:pt x="919556" y="871029"/>
                  </a:lnTo>
                  <a:lnTo>
                    <a:pt x="923505" y="863015"/>
                  </a:lnTo>
                  <a:lnTo>
                    <a:pt x="925499" y="856195"/>
                  </a:lnTo>
                  <a:lnTo>
                    <a:pt x="926655" y="848956"/>
                  </a:lnTo>
                  <a:lnTo>
                    <a:pt x="926541" y="842149"/>
                  </a:lnTo>
                  <a:lnTo>
                    <a:pt x="920432" y="830046"/>
                  </a:lnTo>
                  <a:lnTo>
                    <a:pt x="918806" y="828890"/>
                  </a:lnTo>
                  <a:lnTo>
                    <a:pt x="916800" y="828040"/>
                  </a:lnTo>
                  <a:lnTo>
                    <a:pt x="909040" y="826541"/>
                  </a:lnTo>
                  <a:lnTo>
                    <a:pt x="904341" y="829373"/>
                  </a:lnTo>
                  <a:lnTo>
                    <a:pt x="901230" y="833488"/>
                  </a:lnTo>
                  <a:lnTo>
                    <a:pt x="897470" y="839774"/>
                  </a:lnTo>
                  <a:lnTo>
                    <a:pt x="894499" y="846607"/>
                  </a:lnTo>
                  <a:lnTo>
                    <a:pt x="891616" y="853541"/>
                  </a:lnTo>
                  <a:lnTo>
                    <a:pt x="888212" y="859967"/>
                  </a:lnTo>
                  <a:lnTo>
                    <a:pt x="888149" y="860094"/>
                  </a:lnTo>
                  <a:lnTo>
                    <a:pt x="880592" y="870737"/>
                  </a:lnTo>
                  <a:lnTo>
                    <a:pt x="873353" y="881341"/>
                  </a:lnTo>
                  <a:lnTo>
                    <a:pt x="868603" y="892581"/>
                  </a:lnTo>
                  <a:lnTo>
                    <a:pt x="868705" y="905002"/>
                  </a:lnTo>
                  <a:lnTo>
                    <a:pt x="869556" y="912952"/>
                  </a:lnTo>
                  <a:lnTo>
                    <a:pt x="870343" y="923620"/>
                  </a:lnTo>
                  <a:lnTo>
                    <a:pt x="870292" y="928116"/>
                  </a:lnTo>
                  <a:lnTo>
                    <a:pt x="870165" y="931976"/>
                  </a:lnTo>
                  <a:lnTo>
                    <a:pt x="870051" y="935710"/>
                  </a:lnTo>
                  <a:lnTo>
                    <a:pt x="859815" y="945857"/>
                  </a:lnTo>
                  <a:lnTo>
                    <a:pt x="859815" y="1082852"/>
                  </a:lnTo>
                  <a:lnTo>
                    <a:pt x="857732" y="1091755"/>
                  </a:lnTo>
                  <a:lnTo>
                    <a:pt x="857034" y="1097229"/>
                  </a:lnTo>
                  <a:lnTo>
                    <a:pt x="857326" y="1099223"/>
                  </a:lnTo>
                  <a:lnTo>
                    <a:pt x="857440" y="1099985"/>
                  </a:lnTo>
                  <a:lnTo>
                    <a:pt x="855345" y="1119505"/>
                  </a:lnTo>
                  <a:lnTo>
                    <a:pt x="849744" y="1160653"/>
                  </a:lnTo>
                  <a:lnTo>
                    <a:pt x="848372" y="1161389"/>
                  </a:lnTo>
                  <a:lnTo>
                    <a:pt x="840727" y="1150035"/>
                  </a:lnTo>
                  <a:lnTo>
                    <a:pt x="840600" y="1150035"/>
                  </a:lnTo>
                  <a:lnTo>
                    <a:pt x="844562" y="1133449"/>
                  </a:lnTo>
                  <a:lnTo>
                    <a:pt x="851293" y="1115669"/>
                  </a:lnTo>
                  <a:lnTo>
                    <a:pt x="851382" y="1113129"/>
                  </a:lnTo>
                  <a:lnTo>
                    <a:pt x="851916" y="1097889"/>
                  </a:lnTo>
                  <a:lnTo>
                    <a:pt x="851954" y="1096619"/>
                  </a:lnTo>
                  <a:lnTo>
                    <a:pt x="833970" y="1135989"/>
                  </a:lnTo>
                  <a:lnTo>
                    <a:pt x="832294" y="1144282"/>
                  </a:lnTo>
                  <a:lnTo>
                    <a:pt x="832091" y="1144917"/>
                  </a:lnTo>
                  <a:lnTo>
                    <a:pt x="831824" y="1146149"/>
                  </a:lnTo>
                  <a:lnTo>
                    <a:pt x="831088" y="1149883"/>
                  </a:lnTo>
                  <a:lnTo>
                    <a:pt x="829691" y="1147584"/>
                  </a:lnTo>
                  <a:lnTo>
                    <a:pt x="829106" y="1147584"/>
                  </a:lnTo>
                  <a:lnTo>
                    <a:pt x="831824" y="1146149"/>
                  </a:lnTo>
                  <a:lnTo>
                    <a:pt x="832358" y="1143609"/>
                  </a:lnTo>
                  <a:lnTo>
                    <a:pt x="824661" y="1141107"/>
                  </a:lnTo>
                  <a:lnTo>
                    <a:pt x="824674" y="1141666"/>
                  </a:lnTo>
                  <a:lnTo>
                    <a:pt x="825017" y="1143609"/>
                  </a:lnTo>
                  <a:lnTo>
                    <a:pt x="825131" y="1144257"/>
                  </a:lnTo>
                  <a:lnTo>
                    <a:pt x="825309" y="1144917"/>
                  </a:lnTo>
                  <a:lnTo>
                    <a:pt x="825969" y="1148842"/>
                  </a:lnTo>
                  <a:lnTo>
                    <a:pt x="826046" y="1149337"/>
                  </a:lnTo>
                  <a:lnTo>
                    <a:pt x="825258" y="1144917"/>
                  </a:lnTo>
                  <a:lnTo>
                    <a:pt x="825131" y="1144257"/>
                  </a:lnTo>
                  <a:lnTo>
                    <a:pt x="824611" y="1142339"/>
                  </a:lnTo>
                  <a:lnTo>
                    <a:pt x="824572" y="1141107"/>
                  </a:lnTo>
                  <a:lnTo>
                    <a:pt x="824052" y="1138758"/>
                  </a:lnTo>
                  <a:lnTo>
                    <a:pt x="823810" y="1139520"/>
                  </a:lnTo>
                  <a:lnTo>
                    <a:pt x="823760" y="1141107"/>
                  </a:lnTo>
                  <a:lnTo>
                    <a:pt x="823760" y="1139799"/>
                  </a:lnTo>
                  <a:lnTo>
                    <a:pt x="823760" y="1138529"/>
                  </a:lnTo>
                  <a:lnTo>
                    <a:pt x="823899" y="1138529"/>
                  </a:lnTo>
                  <a:lnTo>
                    <a:pt x="824026" y="1137958"/>
                  </a:lnTo>
                  <a:lnTo>
                    <a:pt x="824141" y="1137373"/>
                  </a:lnTo>
                  <a:lnTo>
                    <a:pt x="824217" y="1135989"/>
                  </a:lnTo>
                  <a:lnTo>
                    <a:pt x="823226" y="1132179"/>
                  </a:lnTo>
                  <a:lnTo>
                    <a:pt x="823468" y="1132179"/>
                  </a:lnTo>
                  <a:lnTo>
                    <a:pt x="824852" y="1131163"/>
                  </a:lnTo>
                  <a:lnTo>
                    <a:pt x="825741" y="1131163"/>
                  </a:lnTo>
                  <a:lnTo>
                    <a:pt x="826579" y="1133449"/>
                  </a:lnTo>
                  <a:lnTo>
                    <a:pt x="828078" y="1135989"/>
                  </a:lnTo>
                  <a:lnTo>
                    <a:pt x="828014" y="1134719"/>
                  </a:lnTo>
                  <a:lnTo>
                    <a:pt x="827786" y="1133449"/>
                  </a:lnTo>
                  <a:lnTo>
                    <a:pt x="826947" y="1131163"/>
                  </a:lnTo>
                  <a:lnTo>
                    <a:pt x="826693" y="1131163"/>
                  </a:lnTo>
                  <a:lnTo>
                    <a:pt x="828738" y="1127099"/>
                  </a:lnTo>
                  <a:lnTo>
                    <a:pt x="830008" y="1124559"/>
                  </a:lnTo>
                  <a:lnTo>
                    <a:pt x="835088" y="1114399"/>
                  </a:lnTo>
                  <a:lnTo>
                    <a:pt x="844181" y="1099159"/>
                  </a:lnTo>
                  <a:lnTo>
                    <a:pt x="851700" y="1082649"/>
                  </a:lnTo>
                  <a:lnTo>
                    <a:pt x="853706" y="1072438"/>
                  </a:lnTo>
                  <a:lnTo>
                    <a:pt x="855446" y="1075347"/>
                  </a:lnTo>
                  <a:lnTo>
                    <a:pt x="858443" y="1078522"/>
                  </a:lnTo>
                  <a:lnTo>
                    <a:pt x="859815" y="1082852"/>
                  </a:lnTo>
                  <a:lnTo>
                    <a:pt x="859815" y="945857"/>
                  </a:lnTo>
                  <a:lnTo>
                    <a:pt x="859421" y="945908"/>
                  </a:lnTo>
                  <a:lnTo>
                    <a:pt x="857694" y="945603"/>
                  </a:lnTo>
                  <a:lnTo>
                    <a:pt x="857478" y="945603"/>
                  </a:lnTo>
                  <a:lnTo>
                    <a:pt x="840854" y="923925"/>
                  </a:lnTo>
                  <a:lnTo>
                    <a:pt x="840968" y="915441"/>
                  </a:lnTo>
                  <a:lnTo>
                    <a:pt x="841019" y="912952"/>
                  </a:lnTo>
                  <a:lnTo>
                    <a:pt x="847344" y="899566"/>
                  </a:lnTo>
                  <a:lnTo>
                    <a:pt x="854722" y="885317"/>
                  </a:lnTo>
                  <a:lnTo>
                    <a:pt x="858037" y="872286"/>
                  </a:lnTo>
                  <a:lnTo>
                    <a:pt x="857910" y="862406"/>
                  </a:lnTo>
                  <a:lnTo>
                    <a:pt x="857846" y="859967"/>
                  </a:lnTo>
                  <a:lnTo>
                    <a:pt x="857745" y="856195"/>
                  </a:lnTo>
                  <a:lnTo>
                    <a:pt x="848423" y="851623"/>
                  </a:lnTo>
                  <a:lnTo>
                    <a:pt x="846112" y="851623"/>
                  </a:lnTo>
                  <a:lnTo>
                    <a:pt x="838555" y="854036"/>
                  </a:lnTo>
                  <a:lnTo>
                    <a:pt x="833958" y="859967"/>
                  </a:lnTo>
                  <a:lnTo>
                    <a:pt x="830808" y="863942"/>
                  </a:lnTo>
                  <a:lnTo>
                    <a:pt x="812507" y="900112"/>
                  </a:lnTo>
                  <a:lnTo>
                    <a:pt x="803059" y="943940"/>
                  </a:lnTo>
                  <a:lnTo>
                    <a:pt x="804062" y="949807"/>
                  </a:lnTo>
                  <a:lnTo>
                    <a:pt x="804164" y="950429"/>
                  </a:lnTo>
                  <a:lnTo>
                    <a:pt x="806818" y="956995"/>
                  </a:lnTo>
                  <a:lnTo>
                    <a:pt x="811123" y="962901"/>
                  </a:lnTo>
                  <a:lnTo>
                    <a:pt x="816622" y="968692"/>
                  </a:lnTo>
                  <a:lnTo>
                    <a:pt x="823137" y="972781"/>
                  </a:lnTo>
                  <a:lnTo>
                    <a:pt x="832002" y="985977"/>
                  </a:lnTo>
                  <a:lnTo>
                    <a:pt x="834859" y="993317"/>
                  </a:lnTo>
                  <a:lnTo>
                    <a:pt x="836764" y="1000772"/>
                  </a:lnTo>
                  <a:lnTo>
                    <a:pt x="839762" y="1020076"/>
                  </a:lnTo>
                  <a:lnTo>
                    <a:pt x="841603" y="1040015"/>
                  </a:lnTo>
                  <a:lnTo>
                    <a:pt x="845693" y="1058976"/>
                  </a:lnTo>
                  <a:lnTo>
                    <a:pt x="851623" y="1068959"/>
                  </a:lnTo>
                  <a:lnTo>
                    <a:pt x="845235" y="1080109"/>
                  </a:lnTo>
                  <a:lnTo>
                    <a:pt x="837361" y="1094079"/>
                  </a:lnTo>
                  <a:lnTo>
                    <a:pt x="830503" y="1109319"/>
                  </a:lnTo>
                  <a:lnTo>
                    <a:pt x="824865" y="1124559"/>
                  </a:lnTo>
                  <a:lnTo>
                    <a:pt x="822274" y="1119771"/>
                  </a:lnTo>
                  <a:lnTo>
                    <a:pt x="823048" y="1122019"/>
                  </a:lnTo>
                  <a:lnTo>
                    <a:pt x="822413" y="1120813"/>
                  </a:lnTo>
                  <a:lnTo>
                    <a:pt x="822185" y="1119771"/>
                  </a:lnTo>
                  <a:lnTo>
                    <a:pt x="822121" y="1119492"/>
                  </a:lnTo>
                  <a:lnTo>
                    <a:pt x="821944" y="1119492"/>
                  </a:lnTo>
                  <a:lnTo>
                    <a:pt x="819289" y="1113129"/>
                  </a:lnTo>
                  <a:lnTo>
                    <a:pt x="816711" y="1108049"/>
                  </a:lnTo>
                  <a:lnTo>
                    <a:pt x="815111" y="1102969"/>
                  </a:lnTo>
                  <a:lnTo>
                    <a:pt x="815276" y="1104239"/>
                  </a:lnTo>
                  <a:lnTo>
                    <a:pt x="816419" y="1109319"/>
                  </a:lnTo>
                  <a:lnTo>
                    <a:pt x="818413" y="1116939"/>
                  </a:lnTo>
                  <a:lnTo>
                    <a:pt x="820508" y="1124559"/>
                  </a:lnTo>
                  <a:lnTo>
                    <a:pt x="822388" y="1132751"/>
                  </a:lnTo>
                  <a:lnTo>
                    <a:pt x="822439" y="1132928"/>
                  </a:lnTo>
                  <a:lnTo>
                    <a:pt x="822553" y="1133449"/>
                  </a:lnTo>
                  <a:lnTo>
                    <a:pt x="821740" y="1136027"/>
                  </a:lnTo>
                  <a:lnTo>
                    <a:pt x="821740" y="1160119"/>
                  </a:lnTo>
                  <a:lnTo>
                    <a:pt x="821550" y="1158100"/>
                  </a:lnTo>
                  <a:lnTo>
                    <a:pt x="821626" y="1158849"/>
                  </a:lnTo>
                  <a:lnTo>
                    <a:pt x="821740" y="1160119"/>
                  </a:lnTo>
                  <a:lnTo>
                    <a:pt x="821740" y="1136027"/>
                  </a:lnTo>
                  <a:lnTo>
                    <a:pt x="821474" y="1136878"/>
                  </a:lnTo>
                  <a:lnTo>
                    <a:pt x="821474" y="1148842"/>
                  </a:lnTo>
                  <a:lnTo>
                    <a:pt x="821385" y="1156309"/>
                  </a:lnTo>
                  <a:lnTo>
                    <a:pt x="821270" y="1155039"/>
                  </a:lnTo>
                  <a:lnTo>
                    <a:pt x="821321" y="1150035"/>
                  </a:lnTo>
                  <a:lnTo>
                    <a:pt x="821474" y="1148842"/>
                  </a:lnTo>
                  <a:lnTo>
                    <a:pt x="821474" y="1136878"/>
                  </a:lnTo>
                  <a:lnTo>
                    <a:pt x="820635" y="1139520"/>
                  </a:lnTo>
                  <a:lnTo>
                    <a:pt x="820547" y="1139799"/>
                  </a:lnTo>
                  <a:lnTo>
                    <a:pt x="819302" y="1146149"/>
                  </a:lnTo>
                  <a:lnTo>
                    <a:pt x="818946" y="1148842"/>
                  </a:lnTo>
                  <a:lnTo>
                    <a:pt x="818184" y="1155039"/>
                  </a:lnTo>
                  <a:lnTo>
                    <a:pt x="816521" y="1152575"/>
                  </a:lnTo>
                  <a:lnTo>
                    <a:pt x="814844" y="1150035"/>
                  </a:lnTo>
                  <a:lnTo>
                    <a:pt x="814679" y="1149337"/>
                  </a:lnTo>
                  <a:lnTo>
                    <a:pt x="814374" y="1147584"/>
                  </a:lnTo>
                  <a:lnTo>
                    <a:pt x="813562" y="1142339"/>
                  </a:lnTo>
                  <a:lnTo>
                    <a:pt x="806881" y="1137373"/>
                  </a:lnTo>
                  <a:lnTo>
                    <a:pt x="806729" y="1137373"/>
                  </a:lnTo>
                  <a:lnTo>
                    <a:pt x="806704" y="1144917"/>
                  </a:lnTo>
                  <a:lnTo>
                    <a:pt x="806907" y="1146149"/>
                  </a:lnTo>
                  <a:lnTo>
                    <a:pt x="807059" y="1147584"/>
                  </a:lnTo>
                  <a:lnTo>
                    <a:pt x="806551" y="1147584"/>
                  </a:lnTo>
                  <a:lnTo>
                    <a:pt x="806411" y="1148842"/>
                  </a:lnTo>
                  <a:lnTo>
                    <a:pt x="806107" y="1150035"/>
                  </a:lnTo>
                  <a:lnTo>
                    <a:pt x="805700" y="1151432"/>
                  </a:lnTo>
                  <a:lnTo>
                    <a:pt x="805129" y="1152512"/>
                  </a:lnTo>
                  <a:lnTo>
                    <a:pt x="804024" y="1146149"/>
                  </a:lnTo>
                  <a:lnTo>
                    <a:pt x="802754" y="1142339"/>
                  </a:lnTo>
                  <a:lnTo>
                    <a:pt x="799249" y="1139799"/>
                  </a:lnTo>
                  <a:lnTo>
                    <a:pt x="789990" y="1141107"/>
                  </a:lnTo>
                  <a:lnTo>
                    <a:pt x="792022" y="1141107"/>
                  </a:lnTo>
                  <a:lnTo>
                    <a:pt x="794918" y="1144917"/>
                  </a:lnTo>
                  <a:lnTo>
                    <a:pt x="795591" y="1144917"/>
                  </a:lnTo>
                  <a:lnTo>
                    <a:pt x="803160" y="1148842"/>
                  </a:lnTo>
                  <a:lnTo>
                    <a:pt x="802894" y="1148842"/>
                  </a:lnTo>
                  <a:lnTo>
                    <a:pt x="802792" y="1152575"/>
                  </a:lnTo>
                  <a:lnTo>
                    <a:pt x="794804" y="1158849"/>
                  </a:lnTo>
                  <a:lnTo>
                    <a:pt x="787209" y="1157693"/>
                  </a:lnTo>
                  <a:lnTo>
                    <a:pt x="786650" y="1157693"/>
                  </a:lnTo>
                  <a:lnTo>
                    <a:pt x="778878" y="1151432"/>
                  </a:lnTo>
                  <a:lnTo>
                    <a:pt x="778052" y="1150378"/>
                  </a:lnTo>
                  <a:lnTo>
                    <a:pt x="777824" y="1150035"/>
                  </a:lnTo>
                  <a:lnTo>
                    <a:pt x="771537" y="1142339"/>
                  </a:lnTo>
                  <a:lnTo>
                    <a:pt x="771423" y="1141107"/>
                  </a:lnTo>
                  <a:lnTo>
                    <a:pt x="771144" y="1141107"/>
                  </a:lnTo>
                  <a:lnTo>
                    <a:pt x="767245" y="1128433"/>
                  </a:lnTo>
                  <a:lnTo>
                    <a:pt x="767257" y="1114399"/>
                  </a:lnTo>
                  <a:lnTo>
                    <a:pt x="768781" y="1101699"/>
                  </a:lnTo>
                  <a:lnTo>
                    <a:pt x="769924" y="1086459"/>
                  </a:lnTo>
                  <a:lnTo>
                    <a:pt x="766546" y="1104239"/>
                  </a:lnTo>
                  <a:lnTo>
                    <a:pt x="766470" y="1105509"/>
                  </a:lnTo>
                  <a:lnTo>
                    <a:pt x="766381" y="1106779"/>
                  </a:lnTo>
                  <a:lnTo>
                    <a:pt x="766292" y="1108049"/>
                  </a:lnTo>
                  <a:lnTo>
                    <a:pt x="766203" y="1109319"/>
                  </a:lnTo>
                  <a:lnTo>
                    <a:pt x="766114" y="1110589"/>
                  </a:lnTo>
                  <a:lnTo>
                    <a:pt x="766038" y="1111859"/>
                  </a:lnTo>
                  <a:lnTo>
                    <a:pt x="765949" y="1113129"/>
                  </a:lnTo>
                  <a:lnTo>
                    <a:pt x="765860" y="1114399"/>
                  </a:lnTo>
                  <a:lnTo>
                    <a:pt x="765771" y="1115669"/>
                  </a:lnTo>
                  <a:lnTo>
                    <a:pt x="765683" y="1116939"/>
                  </a:lnTo>
                  <a:lnTo>
                    <a:pt x="765606" y="1118209"/>
                  </a:lnTo>
                  <a:lnTo>
                    <a:pt x="765479" y="1120457"/>
                  </a:lnTo>
                  <a:lnTo>
                    <a:pt x="765365" y="1122019"/>
                  </a:lnTo>
                  <a:lnTo>
                    <a:pt x="765276" y="1123289"/>
                  </a:lnTo>
                  <a:lnTo>
                    <a:pt x="763219" y="1137373"/>
                  </a:lnTo>
                  <a:lnTo>
                    <a:pt x="763143" y="1137958"/>
                  </a:lnTo>
                  <a:lnTo>
                    <a:pt x="763028" y="1138758"/>
                  </a:lnTo>
                  <a:lnTo>
                    <a:pt x="762914" y="1139520"/>
                  </a:lnTo>
                  <a:lnTo>
                    <a:pt x="762876" y="1139799"/>
                  </a:lnTo>
                  <a:lnTo>
                    <a:pt x="755650" y="1157693"/>
                  </a:lnTo>
                  <a:lnTo>
                    <a:pt x="755332" y="1157693"/>
                  </a:lnTo>
                  <a:lnTo>
                    <a:pt x="755218" y="1158849"/>
                  </a:lnTo>
                  <a:lnTo>
                    <a:pt x="753084" y="1158849"/>
                  </a:lnTo>
                  <a:lnTo>
                    <a:pt x="750354" y="1160119"/>
                  </a:lnTo>
                  <a:lnTo>
                    <a:pt x="746925" y="1160119"/>
                  </a:lnTo>
                  <a:lnTo>
                    <a:pt x="747737" y="1156309"/>
                  </a:lnTo>
                  <a:lnTo>
                    <a:pt x="750290" y="1144917"/>
                  </a:lnTo>
                  <a:lnTo>
                    <a:pt x="750366" y="1144257"/>
                  </a:lnTo>
                  <a:lnTo>
                    <a:pt x="750443" y="1143609"/>
                  </a:lnTo>
                  <a:lnTo>
                    <a:pt x="749960" y="1142339"/>
                  </a:lnTo>
                  <a:lnTo>
                    <a:pt x="749808" y="1141666"/>
                  </a:lnTo>
                  <a:lnTo>
                    <a:pt x="749681" y="1141107"/>
                  </a:lnTo>
                  <a:lnTo>
                    <a:pt x="749579" y="1139799"/>
                  </a:lnTo>
                  <a:lnTo>
                    <a:pt x="747280" y="1129842"/>
                  </a:lnTo>
                  <a:lnTo>
                    <a:pt x="747191" y="1129423"/>
                  </a:lnTo>
                  <a:lnTo>
                    <a:pt x="747115" y="1129106"/>
                  </a:lnTo>
                  <a:lnTo>
                    <a:pt x="747064" y="1128852"/>
                  </a:lnTo>
                  <a:lnTo>
                    <a:pt x="746963" y="1128433"/>
                  </a:lnTo>
                  <a:lnTo>
                    <a:pt x="740651" y="1113129"/>
                  </a:lnTo>
                  <a:lnTo>
                    <a:pt x="735774" y="1096619"/>
                  </a:lnTo>
                  <a:lnTo>
                    <a:pt x="731697" y="1129842"/>
                  </a:lnTo>
                  <a:lnTo>
                    <a:pt x="733120" y="1143609"/>
                  </a:lnTo>
                  <a:lnTo>
                    <a:pt x="735774" y="1160119"/>
                  </a:lnTo>
                  <a:lnTo>
                    <a:pt x="726960" y="1156309"/>
                  </a:lnTo>
                  <a:lnTo>
                    <a:pt x="721093" y="1153769"/>
                  </a:lnTo>
                  <a:lnTo>
                    <a:pt x="713397" y="1142339"/>
                  </a:lnTo>
                  <a:lnTo>
                    <a:pt x="708507" y="1128433"/>
                  </a:lnTo>
                  <a:lnTo>
                    <a:pt x="702221" y="1115669"/>
                  </a:lnTo>
                  <a:lnTo>
                    <a:pt x="703427" y="1125677"/>
                  </a:lnTo>
                  <a:lnTo>
                    <a:pt x="703478" y="1125982"/>
                  </a:lnTo>
                  <a:lnTo>
                    <a:pt x="706424" y="1135989"/>
                  </a:lnTo>
                  <a:lnTo>
                    <a:pt x="710006" y="1146149"/>
                  </a:lnTo>
                  <a:lnTo>
                    <a:pt x="713359" y="1156309"/>
                  </a:lnTo>
                  <a:lnTo>
                    <a:pt x="708736" y="1153769"/>
                  </a:lnTo>
                  <a:lnTo>
                    <a:pt x="706501" y="1152575"/>
                  </a:lnTo>
                  <a:lnTo>
                    <a:pt x="704519" y="1151432"/>
                  </a:lnTo>
                  <a:lnTo>
                    <a:pt x="703122" y="1150378"/>
                  </a:lnTo>
                  <a:lnTo>
                    <a:pt x="702703" y="1150035"/>
                  </a:lnTo>
                  <a:lnTo>
                    <a:pt x="700786" y="1148842"/>
                  </a:lnTo>
                  <a:lnTo>
                    <a:pt x="700633" y="1148842"/>
                  </a:lnTo>
                  <a:lnTo>
                    <a:pt x="701332" y="1150035"/>
                  </a:lnTo>
                  <a:lnTo>
                    <a:pt x="701954" y="1151432"/>
                  </a:lnTo>
                  <a:lnTo>
                    <a:pt x="702335" y="1152512"/>
                  </a:lnTo>
                  <a:lnTo>
                    <a:pt x="698131" y="1148842"/>
                  </a:lnTo>
                  <a:lnTo>
                    <a:pt x="696760" y="1147584"/>
                  </a:lnTo>
                  <a:lnTo>
                    <a:pt x="696429" y="1147584"/>
                  </a:lnTo>
                  <a:lnTo>
                    <a:pt x="692988" y="1142339"/>
                  </a:lnTo>
                  <a:lnTo>
                    <a:pt x="692632" y="1141107"/>
                  </a:lnTo>
                  <a:lnTo>
                    <a:pt x="690245" y="1134719"/>
                  </a:lnTo>
                  <a:lnTo>
                    <a:pt x="688225" y="1127099"/>
                  </a:lnTo>
                  <a:lnTo>
                    <a:pt x="685800" y="1120775"/>
                  </a:lnTo>
                  <a:lnTo>
                    <a:pt x="682256" y="1114399"/>
                  </a:lnTo>
                  <a:lnTo>
                    <a:pt x="676821" y="1110589"/>
                  </a:lnTo>
                  <a:lnTo>
                    <a:pt x="668655" y="1108049"/>
                  </a:lnTo>
                  <a:lnTo>
                    <a:pt x="671499" y="1118209"/>
                  </a:lnTo>
                  <a:lnTo>
                    <a:pt x="677506" y="1127099"/>
                  </a:lnTo>
                  <a:lnTo>
                    <a:pt x="682066" y="1135989"/>
                  </a:lnTo>
                  <a:lnTo>
                    <a:pt x="682726" y="1137373"/>
                  </a:lnTo>
                  <a:lnTo>
                    <a:pt x="682840" y="1138529"/>
                  </a:lnTo>
                  <a:lnTo>
                    <a:pt x="682955" y="1139799"/>
                  </a:lnTo>
                  <a:lnTo>
                    <a:pt x="683056" y="1141107"/>
                  </a:lnTo>
                  <a:lnTo>
                    <a:pt x="683158" y="1142339"/>
                  </a:lnTo>
                  <a:lnTo>
                    <a:pt x="683247" y="1143609"/>
                  </a:lnTo>
                  <a:lnTo>
                    <a:pt x="683298" y="1144917"/>
                  </a:lnTo>
                  <a:lnTo>
                    <a:pt x="683412" y="1146149"/>
                  </a:lnTo>
                  <a:lnTo>
                    <a:pt x="683501" y="1147584"/>
                  </a:lnTo>
                  <a:lnTo>
                    <a:pt x="683602" y="1148715"/>
                  </a:lnTo>
                  <a:lnTo>
                    <a:pt x="682866" y="1147584"/>
                  </a:lnTo>
                  <a:lnTo>
                    <a:pt x="680072" y="1143609"/>
                  </a:lnTo>
                  <a:lnTo>
                    <a:pt x="677430" y="1139799"/>
                  </a:lnTo>
                  <a:lnTo>
                    <a:pt x="674814" y="1135989"/>
                  </a:lnTo>
                  <a:lnTo>
                    <a:pt x="674674" y="1135989"/>
                  </a:lnTo>
                  <a:lnTo>
                    <a:pt x="669112" y="1122019"/>
                  </a:lnTo>
                  <a:lnTo>
                    <a:pt x="664133" y="1108049"/>
                  </a:lnTo>
                  <a:lnTo>
                    <a:pt x="657390" y="1092809"/>
                  </a:lnTo>
                  <a:lnTo>
                    <a:pt x="659104" y="1106779"/>
                  </a:lnTo>
                  <a:lnTo>
                    <a:pt x="665353" y="1118209"/>
                  </a:lnTo>
                  <a:lnTo>
                    <a:pt x="669302" y="1127937"/>
                  </a:lnTo>
                  <a:lnTo>
                    <a:pt x="669455" y="1128433"/>
                  </a:lnTo>
                  <a:lnTo>
                    <a:pt x="664895" y="1137373"/>
                  </a:lnTo>
                  <a:lnTo>
                    <a:pt x="664464" y="1137373"/>
                  </a:lnTo>
                  <a:lnTo>
                    <a:pt x="657758" y="1139799"/>
                  </a:lnTo>
                  <a:lnTo>
                    <a:pt x="652665" y="1133449"/>
                  </a:lnTo>
                  <a:lnTo>
                    <a:pt x="648843" y="1122019"/>
                  </a:lnTo>
                  <a:lnTo>
                    <a:pt x="645541" y="1110589"/>
                  </a:lnTo>
                  <a:lnTo>
                    <a:pt x="644347" y="1105509"/>
                  </a:lnTo>
                  <a:lnTo>
                    <a:pt x="642569" y="1100429"/>
                  </a:lnTo>
                  <a:lnTo>
                    <a:pt x="638784" y="1096619"/>
                  </a:lnTo>
                  <a:lnTo>
                    <a:pt x="636879" y="1104239"/>
                  </a:lnTo>
                  <a:lnTo>
                    <a:pt x="637832" y="1111859"/>
                  </a:lnTo>
                  <a:lnTo>
                    <a:pt x="640600" y="1127937"/>
                  </a:lnTo>
                  <a:lnTo>
                    <a:pt x="640689" y="1128433"/>
                  </a:lnTo>
                  <a:lnTo>
                    <a:pt x="642696" y="1135989"/>
                  </a:lnTo>
                  <a:lnTo>
                    <a:pt x="642810" y="1143609"/>
                  </a:lnTo>
                  <a:lnTo>
                    <a:pt x="629539" y="1142339"/>
                  </a:lnTo>
                  <a:lnTo>
                    <a:pt x="629412" y="1141666"/>
                  </a:lnTo>
                  <a:lnTo>
                    <a:pt x="629310" y="1141107"/>
                  </a:lnTo>
                  <a:lnTo>
                    <a:pt x="629208" y="1139799"/>
                  </a:lnTo>
                  <a:lnTo>
                    <a:pt x="629170" y="1139520"/>
                  </a:lnTo>
                  <a:lnTo>
                    <a:pt x="629056" y="1138758"/>
                  </a:lnTo>
                  <a:lnTo>
                    <a:pt x="628992" y="1137373"/>
                  </a:lnTo>
                  <a:lnTo>
                    <a:pt x="628586" y="1133449"/>
                  </a:lnTo>
                  <a:lnTo>
                    <a:pt x="628472" y="1132179"/>
                  </a:lnTo>
                  <a:lnTo>
                    <a:pt x="628357" y="1129423"/>
                  </a:lnTo>
                  <a:lnTo>
                    <a:pt x="628269" y="1127937"/>
                  </a:lnTo>
                  <a:lnTo>
                    <a:pt x="628167" y="1125677"/>
                  </a:lnTo>
                  <a:lnTo>
                    <a:pt x="628103" y="1124559"/>
                  </a:lnTo>
                  <a:lnTo>
                    <a:pt x="627989" y="1123289"/>
                  </a:lnTo>
                  <a:lnTo>
                    <a:pt x="627888" y="1120775"/>
                  </a:lnTo>
                  <a:lnTo>
                    <a:pt x="627773" y="1119314"/>
                  </a:lnTo>
                  <a:lnTo>
                    <a:pt x="627659" y="1116939"/>
                  </a:lnTo>
                  <a:lnTo>
                    <a:pt x="626287" y="1110589"/>
                  </a:lnTo>
                  <a:lnTo>
                    <a:pt x="622884" y="1104239"/>
                  </a:lnTo>
                  <a:lnTo>
                    <a:pt x="616369" y="1100429"/>
                  </a:lnTo>
                  <a:lnTo>
                    <a:pt x="617740" y="1106779"/>
                  </a:lnTo>
                  <a:lnTo>
                    <a:pt x="618794" y="1113129"/>
                  </a:lnTo>
                  <a:lnTo>
                    <a:pt x="618744" y="1127099"/>
                  </a:lnTo>
                  <a:lnTo>
                    <a:pt x="618578" y="1127937"/>
                  </a:lnTo>
                  <a:lnTo>
                    <a:pt x="618490" y="1128433"/>
                  </a:lnTo>
                  <a:lnTo>
                    <a:pt x="616127" y="1133449"/>
                  </a:lnTo>
                  <a:lnTo>
                    <a:pt x="613994" y="1133449"/>
                  </a:lnTo>
                  <a:lnTo>
                    <a:pt x="609041" y="1120775"/>
                  </a:lnTo>
                  <a:lnTo>
                    <a:pt x="607314" y="1109319"/>
                  </a:lnTo>
                  <a:lnTo>
                    <a:pt x="606933" y="1106779"/>
                  </a:lnTo>
                  <a:lnTo>
                    <a:pt x="604494" y="1092809"/>
                  </a:lnTo>
                  <a:lnTo>
                    <a:pt x="598462" y="1078839"/>
                  </a:lnTo>
                  <a:lnTo>
                    <a:pt x="598462" y="1108049"/>
                  </a:lnTo>
                  <a:lnTo>
                    <a:pt x="594067" y="1105509"/>
                  </a:lnTo>
                  <a:lnTo>
                    <a:pt x="590397" y="1104239"/>
                  </a:lnTo>
                  <a:lnTo>
                    <a:pt x="593953" y="1115669"/>
                  </a:lnTo>
                  <a:lnTo>
                    <a:pt x="593864" y="1118209"/>
                  </a:lnTo>
                  <a:lnTo>
                    <a:pt x="579132" y="1135989"/>
                  </a:lnTo>
                  <a:lnTo>
                    <a:pt x="575945" y="1137373"/>
                  </a:lnTo>
                  <a:lnTo>
                    <a:pt x="573760" y="1137373"/>
                  </a:lnTo>
                  <a:lnTo>
                    <a:pt x="572960" y="1135989"/>
                  </a:lnTo>
                  <a:lnTo>
                    <a:pt x="570674" y="1132179"/>
                  </a:lnTo>
                  <a:lnTo>
                    <a:pt x="568820" y="1133449"/>
                  </a:lnTo>
                  <a:lnTo>
                    <a:pt x="567296" y="1135938"/>
                  </a:lnTo>
                  <a:lnTo>
                    <a:pt x="565378" y="1134719"/>
                  </a:lnTo>
                  <a:lnTo>
                    <a:pt x="565137" y="1133449"/>
                  </a:lnTo>
                  <a:lnTo>
                    <a:pt x="564083" y="1129842"/>
                  </a:lnTo>
                  <a:lnTo>
                    <a:pt x="563956" y="1129423"/>
                  </a:lnTo>
                  <a:lnTo>
                    <a:pt x="563867" y="1129106"/>
                  </a:lnTo>
                  <a:lnTo>
                    <a:pt x="563740" y="1127937"/>
                  </a:lnTo>
                  <a:lnTo>
                    <a:pt x="564667" y="1123289"/>
                  </a:lnTo>
                  <a:lnTo>
                    <a:pt x="564756" y="1122019"/>
                  </a:lnTo>
                  <a:lnTo>
                    <a:pt x="565810" y="1114399"/>
                  </a:lnTo>
                  <a:lnTo>
                    <a:pt x="564184" y="1108049"/>
                  </a:lnTo>
                  <a:lnTo>
                    <a:pt x="561924" y="1118209"/>
                  </a:lnTo>
                  <a:lnTo>
                    <a:pt x="562038" y="1120457"/>
                  </a:lnTo>
                  <a:lnTo>
                    <a:pt x="562140" y="1122019"/>
                  </a:lnTo>
                  <a:lnTo>
                    <a:pt x="562254" y="1123289"/>
                  </a:lnTo>
                  <a:lnTo>
                    <a:pt x="562279" y="1139799"/>
                  </a:lnTo>
                  <a:lnTo>
                    <a:pt x="556323" y="1147584"/>
                  </a:lnTo>
                  <a:lnTo>
                    <a:pt x="553643" y="1142339"/>
                  </a:lnTo>
                  <a:lnTo>
                    <a:pt x="549846" y="1138529"/>
                  </a:lnTo>
                  <a:lnTo>
                    <a:pt x="549846" y="1138758"/>
                  </a:lnTo>
                  <a:lnTo>
                    <a:pt x="549719" y="1141107"/>
                  </a:lnTo>
                  <a:lnTo>
                    <a:pt x="549605" y="1143609"/>
                  </a:lnTo>
                  <a:lnTo>
                    <a:pt x="549490" y="1146149"/>
                  </a:lnTo>
                  <a:lnTo>
                    <a:pt x="549363" y="1148842"/>
                  </a:lnTo>
                  <a:lnTo>
                    <a:pt x="547204" y="1148842"/>
                  </a:lnTo>
                  <a:lnTo>
                    <a:pt x="545414" y="1147584"/>
                  </a:lnTo>
                  <a:lnTo>
                    <a:pt x="543026" y="1147584"/>
                  </a:lnTo>
                  <a:lnTo>
                    <a:pt x="540004" y="1134719"/>
                  </a:lnTo>
                  <a:lnTo>
                    <a:pt x="540118" y="1133449"/>
                  </a:lnTo>
                  <a:lnTo>
                    <a:pt x="540219" y="1132179"/>
                  </a:lnTo>
                  <a:lnTo>
                    <a:pt x="540308" y="1131163"/>
                  </a:lnTo>
                  <a:lnTo>
                    <a:pt x="540423" y="1129842"/>
                  </a:lnTo>
                  <a:lnTo>
                    <a:pt x="540537" y="1128433"/>
                  </a:lnTo>
                  <a:lnTo>
                    <a:pt x="540588" y="1127937"/>
                  </a:lnTo>
                  <a:lnTo>
                    <a:pt x="540664" y="1127099"/>
                  </a:lnTo>
                  <a:lnTo>
                    <a:pt x="540766" y="1125677"/>
                  </a:lnTo>
                  <a:lnTo>
                    <a:pt x="540854" y="1124559"/>
                  </a:lnTo>
                  <a:lnTo>
                    <a:pt x="540969" y="1123289"/>
                  </a:lnTo>
                  <a:lnTo>
                    <a:pt x="541070" y="1122019"/>
                  </a:lnTo>
                  <a:lnTo>
                    <a:pt x="542937" y="1109319"/>
                  </a:lnTo>
                  <a:lnTo>
                    <a:pt x="542810" y="1106779"/>
                  </a:lnTo>
                  <a:lnTo>
                    <a:pt x="542683" y="1104239"/>
                  </a:lnTo>
                  <a:lnTo>
                    <a:pt x="542569" y="1101699"/>
                  </a:lnTo>
                  <a:lnTo>
                    <a:pt x="542442" y="1099159"/>
                  </a:lnTo>
                  <a:lnTo>
                    <a:pt x="542378" y="1097889"/>
                  </a:lnTo>
                  <a:lnTo>
                    <a:pt x="538454" y="1106779"/>
                  </a:lnTo>
                  <a:lnTo>
                    <a:pt x="536181" y="1115669"/>
                  </a:lnTo>
                  <a:lnTo>
                    <a:pt x="533031" y="1125677"/>
                  </a:lnTo>
                  <a:lnTo>
                    <a:pt x="532968" y="1125842"/>
                  </a:lnTo>
                  <a:lnTo>
                    <a:pt x="526262" y="1134719"/>
                  </a:lnTo>
                  <a:lnTo>
                    <a:pt x="526021" y="1134719"/>
                  </a:lnTo>
                  <a:lnTo>
                    <a:pt x="525894" y="1133449"/>
                  </a:lnTo>
                  <a:lnTo>
                    <a:pt x="525665" y="1133449"/>
                  </a:lnTo>
                  <a:lnTo>
                    <a:pt x="519379" y="1125982"/>
                  </a:lnTo>
                  <a:lnTo>
                    <a:pt x="519264" y="1125842"/>
                  </a:lnTo>
                  <a:lnTo>
                    <a:pt x="515696" y="1123289"/>
                  </a:lnTo>
                  <a:lnTo>
                    <a:pt x="516039" y="1125677"/>
                  </a:lnTo>
                  <a:lnTo>
                    <a:pt x="516128" y="1126299"/>
                  </a:lnTo>
                  <a:lnTo>
                    <a:pt x="516229" y="1127099"/>
                  </a:lnTo>
                  <a:lnTo>
                    <a:pt x="516356" y="1127937"/>
                  </a:lnTo>
                  <a:lnTo>
                    <a:pt x="516420" y="1128433"/>
                  </a:lnTo>
                  <a:lnTo>
                    <a:pt x="516521" y="1129106"/>
                  </a:lnTo>
                  <a:lnTo>
                    <a:pt x="516623" y="1129842"/>
                  </a:lnTo>
                  <a:lnTo>
                    <a:pt x="516940" y="1131163"/>
                  </a:lnTo>
                  <a:lnTo>
                    <a:pt x="521309" y="1138529"/>
                  </a:lnTo>
                  <a:lnTo>
                    <a:pt x="523036" y="1146149"/>
                  </a:lnTo>
                  <a:lnTo>
                    <a:pt x="515620" y="1152575"/>
                  </a:lnTo>
                  <a:lnTo>
                    <a:pt x="513461" y="1152575"/>
                  </a:lnTo>
                  <a:lnTo>
                    <a:pt x="511378" y="1151432"/>
                  </a:lnTo>
                  <a:lnTo>
                    <a:pt x="509181" y="1150378"/>
                  </a:lnTo>
                  <a:lnTo>
                    <a:pt x="508431" y="1150035"/>
                  </a:lnTo>
                  <a:lnTo>
                    <a:pt x="507834" y="1150035"/>
                  </a:lnTo>
                  <a:lnTo>
                    <a:pt x="508457" y="1147584"/>
                  </a:lnTo>
                  <a:lnTo>
                    <a:pt x="508825" y="1146149"/>
                  </a:lnTo>
                  <a:lnTo>
                    <a:pt x="501357" y="1142339"/>
                  </a:lnTo>
                  <a:lnTo>
                    <a:pt x="500684" y="1146149"/>
                  </a:lnTo>
                  <a:lnTo>
                    <a:pt x="500507" y="1147457"/>
                  </a:lnTo>
                  <a:lnTo>
                    <a:pt x="490677" y="1144917"/>
                  </a:lnTo>
                  <a:lnTo>
                    <a:pt x="485368" y="1144917"/>
                  </a:lnTo>
                  <a:lnTo>
                    <a:pt x="484873" y="1142339"/>
                  </a:lnTo>
                  <a:lnTo>
                    <a:pt x="483933" y="1139799"/>
                  </a:lnTo>
                  <a:lnTo>
                    <a:pt x="481926" y="1137513"/>
                  </a:lnTo>
                  <a:lnTo>
                    <a:pt x="481799" y="1137373"/>
                  </a:lnTo>
                  <a:lnTo>
                    <a:pt x="480860" y="1137373"/>
                  </a:lnTo>
                  <a:lnTo>
                    <a:pt x="480745" y="1135989"/>
                  </a:lnTo>
                  <a:lnTo>
                    <a:pt x="480250" y="1135989"/>
                  </a:lnTo>
                  <a:lnTo>
                    <a:pt x="480364" y="1133449"/>
                  </a:lnTo>
                  <a:lnTo>
                    <a:pt x="480453" y="1131163"/>
                  </a:lnTo>
                  <a:lnTo>
                    <a:pt x="480568" y="1128852"/>
                  </a:lnTo>
                  <a:lnTo>
                    <a:pt x="480669" y="1127099"/>
                  </a:lnTo>
                  <a:lnTo>
                    <a:pt x="482460" y="1118209"/>
                  </a:lnTo>
                  <a:lnTo>
                    <a:pt x="483603" y="1110589"/>
                  </a:lnTo>
                  <a:lnTo>
                    <a:pt x="483781" y="1109319"/>
                  </a:lnTo>
                  <a:lnTo>
                    <a:pt x="482739" y="1101699"/>
                  </a:lnTo>
                  <a:lnTo>
                    <a:pt x="482625" y="1105509"/>
                  </a:lnTo>
                  <a:lnTo>
                    <a:pt x="482511" y="1106779"/>
                  </a:lnTo>
                  <a:lnTo>
                    <a:pt x="482511" y="1110589"/>
                  </a:lnTo>
                  <a:lnTo>
                    <a:pt x="481431" y="1114717"/>
                  </a:lnTo>
                  <a:lnTo>
                    <a:pt x="481431" y="1120775"/>
                  </a:lnTo>
                  <a:lnTo>
                    <a:pt x="479628" y="1132179"/>
                  </a:lnTo>
                  <a:lnTo>
                    <a:pt x="477939" y="1139863"/>
                  </a:lnTo>
                  <a:lnTo>
                    <a:pt x="477545" y="1141107"/>
                  </a:lnTo>
                  <a:lnTo>
                    <a:pt x="479259" y="1133449"/>
                  </a:lnTo>
                  <a:lnTo>
                    <a:pt x="479374" y="1132928"/>
                  </a:lnTo>
                  <a:lnTo>
                    <a:pt x="479425" y="1132751"/>
                  </a:lnTo>
                  <a:lnTo>
                    <a:pt x="479539" y="1132179"/>
                  </a:lnTo>
                  <a:lnTo>
                    <a:pt x="479691" y="1131163"/>
                  </a:lnTo>
                  <a:lnTo>
                    <a:pt x="477418" y="1131163"/>
                  </a:lnTo>
                  <a:lnTo>
                    <a:pt x="477507" y="1129842"/>
                  </a:lnTo>
                  <a:lnTo>
                    <a:pt x="479907" y="1129842"/>
                  </a:lnTo>
                  <a:lnTo>
                    <a:pt x="481431" y="1120775"/>
                  </a:lnTo>
                  <a:lnTo>
                    <a:pt x="481431" y="1114717"/>
                  </a:lnTo>
                  <a:lnTo>
                    <a:pt x="477837" y="1128433"/>
                  </a:lnTo>
                  <a:lnTo>
                    <a:pt x="477723" y="1128852"/>
                  </a:lnTo>
                  <a:lnTo>
                    <a:pt x="477659" y="1129106"/>
                  </a:lnTo>
                  <a:lnTo>
                    <a:pt x="477570" y="1129423"/>
                  </a:lnTo>
                  <a:lnTo>
                    <a:pt x="477723" y="1128852"/>
                  </a:lnTo>
                  <a:lnTo>
                    <a:pt x="482511" y="1110589"/>
                  </a:lnTo>
                  <a:lnTo>
                    <a:pt x="482511" y="1106779"/>
                  </a:lnTo>
                  <a:lnTo>
                    <a:pt x="477507" y="1113066"/>
                  </a:lnTo>
                  <a:lnTo>
                    <a:pt x="477507" y="1129677"/>
                  </a:lnTo>
                  <a:lnTo>
                    <a:pt x="477393" y="1131163"/>
                  </a:lnTo>
                  <a:lnTo>
                    <a:pt x="476377" y="1137373"/>
                  </a:lnTo>
                  <a:lnTo>
                    <a:pt x="476377" y="1146175"/>
                  </a:lnTo>
                  <a:lnTo>
                    <a:pt x="475449" y="1149337"/>
                  </a:lnTo>
                  <a:lnTo>
                    <a:pt x="475551" y="1148842"/>
                  </a:lnTo>
                  <a:lnTo>
                    <a:pt x="475869" y="1147584"/>
                  </a:lnTo>
                  <a:lnTo>
                    <a:pt x="476377" y="1146175"/>
                  </a:lnTo>
                  <a:lnTo>
                    <a:pt x="476377" y="1137373"/>
                  </a:lnTo>
                  <a:lnTo>
                    <a:pt x="475996" y="1139494"/>
                  </a:lnTo>
                  <a:lnTo>
                    <a:pt x="476097" y="1138529"/>
                  </a:lnTo>
                  <a:lnTo>
                    <a:pt x="476542" y="1135989"/>
                  </a:lnTo>
                  <a:lnTo>
                    <a:pt x="477481" y="1129842"/>
                  </a:lnTo>
                  <a:lnTo>
                    <a:pt x="477507" y="1129677"/>
                  </a:lnTo>
                  <a:lnTo>
                    <a:pt x="477507" y="1113066"/>
                  </a:lnTo>
                  <a:lnTo>
                    <a:pt x="475361" y="1115771"/>
                  </a:lnTo>
                  <a:lnTo>
                    <a:pt x="475361" y="1148842"/>
                  </a:lnTo>
                  <a:lnTo>
                    <a:pt x="475259" y="1149985"/>
                  </a:lnTo>
                  <a:lnTo>
                    <a:pt x="475145" y="1150378"/>
                  </a:lnTo>
                  <a:lnTo>
                    <a:pt x="475234" y="1150035"/>
                  </a:lnTo>
                  <a:lnTo>
                    <a:pt x="475361" y="1148842"/>
                  </a:lnTo>
                  <a:lnTo>
                    <a:pt x="475361" y="1115771"/>
                  </a:lnTo>
                  <a:lnTo>
                    <a:pt x="474421" y="1116939"/>
                  </a:lnTo>
                  <a:lnTo>
                    <a:pt x="469455" y="1129423"/>
                  </a:lnTo>
                  <a:lnTo>
                    <a:pt x="465645" y="1138529"/>
                  </a:lnTo>
                  <a:lnTo>
                    <a:pt x="458330" y="1148842"/>
                  </a:lnTo>
                  <a:lnTo>
                    <a:pt x="454291" y="1148842"/>
                  </a:lnTo>
                  <a:lnTo>
                    <a:pt x="451446" y="1150035"/>
                  </a:lnTo>
                  <a:lnTo>
                    <a:pt x="448132" y="1150035"/>
                  </a:lnTo>
                  <a:lnTo>
                    <a:pt x="447484" y="1144917"/>
                  </a:lnTo>
                  <a:lnTo>
                    <a:pt x="447154" y="1142339"/>
                  </a:lnTo>
                  <a:lnTo>
                    <a:pt x="446773" y="1139799"/>
                  </a:lnTo>
                  <a:lnTo>
                    <a:pt x="446684" y="1138529"/>
                  </a:lnTo>
                  <a:lnTo>
                    <a:pt x="449097" y="1129842"/>
                  </a:lnTo>
                  <a:lnTo>
                    <a:pt x="449211" y="1129423"/>
                  </a:lnTo>
                  <a:lnTo>
                    <a:pt x="449300" y="1129106"/>
                  </a:lnTo>
                  <a:lnTo>
                    <a:pt x="449364" y="1128852"/>
                  </a:lnTo>
                  <a:lnTo>
                    <a:pt x="449491" y="1128433"/>
                  </a:lnTo>
                  <a:lnTo>
                    <a:pt x="452666" y="1119771"/>
                  </a:lnTo>
                  <a:lnTo>
                    <a:pt x="452793" y="1116939"/>
                  </a:lnTo>
                  <a:lnTo>
                    <a:pt x="452856" y="1108049"/>
                  </a:lnTo>
                  <a:lnTo>
                    <a:pt x="449541" y="1119314"/>
                  </a:lnTo>
                  <a:lnTo>
                    <a:pt x="449491" y="1119492"/>
                  </a:lnTo>
                  <a:lnTo>
                    <a:pt x="449326" y="1119492"/>
                  </a:lnTo>
                  <a:lnTo>
                    <a:pt x="444474" y="1128433"/>
                  </a:lnTo>
                  <a:lnTo>
                    <a:pt x="439089" y="1135989"/>
                  </a:lnTo>
                  <a:lnTo>
                    <a:pt x="438086" y="1137373"/>
                  </a:lnTo>
                  <a:lnTo>
                    <a:pt x="430466" y="1144917"/>
                  </a:lnTo>
                  <a:lnTo>
                    <a:pt x="430263" y="1144917"/>
                  </a:lnTo>
                  <a:lnTo>
                    <a:pt x="422097" y="1106779"/>
                  </a:lnTo>
                  <a:lnTo>
                    <a:pt x="419303" y="1094079"/>
                  </a:lnTo>
                  <a:lnTo>
                    <a:pt x="415975" y="1106779"/>
                  </a:lnTo>
                  <a:lnTo>
                    <a:pt x="415874" y="1108049"/>
                  </a:lnTo>
                  <a:lnTo>
                    <a:pt x="415785" y="1109319"/>
                  </a:lnTo>
                  <a:lnTo>
                    <a:pt x="415696" y="1110589"/>
                  </a:lnTo>
                  <a:lnTo>
                    <a:pt x="415163" y="1118209"/>
                  </a:lnTo>
                  <a:lnTo>
                    <a:pt x="415112" y="1119314"/>
                  </a:lnTo>
                  <a:lnTo>
                    <a:pt x="414985" y="1120775"/>
                  </a:lnTo>
                  <a:lnTo>
                    <a:pt x="413575" y="1132179"/>
                  </a:lnTo>
                  <a:lnTo>
                    <a:pt x="413448" y="1133449"/>
                  </a:lnTo>
                  <a:lnTo>
                    <a:pt x="407911" y="1146149"/>
                  </a:lnTo>
                  <a:lnTo>
                    <a:pt x="406133" y="1146149"/>
                  </a:lnTo>
                  <a:lnTo>
                    <a:pt x="404037" y="1147584"/>
                  </a:lnTo>
                  <a:lnTo>
                    <a:pt x="400494" y="1147584"/>
                  </a:lnTo>
                  <a:lnTo>
                    <a:pt x="398830" y="1148842"/>
                  </a:lnTo>
                  <a:lnTo>
                    <a:pt x="396684" y="1148842"/>
                  </a:lnTo>
                  <a:lnTo>
                    <a:pt x="394335" y="1147584"/>
                  </a:lnTo>
                  <a:lnTo>
                    <a:pt x="393814" y="1147584"/>
                  </a:lnTo>
                  <a:lnTo>
                    <a:pt x="391401" y="1143609"/>
                  </a:lnTo>
                  <a:lnTo>
                    <a:pt x="391401" y="1142339"/>
                  </a:lnTo>
                  <a:lnTo>
                    <a:pt x="391401" y="1141107"/>
                  </a:lnTo>
                  <a:lnTo>
                    <a:pt x="391312" y="1137373"/>
                  </a:lnTo>
                  <a:lnTo>
                    <a:pt x="390690" y="1133449"/>
                  </a:lnTo>
                  <a:lnTo>
                    <a:pt x="390575" y="1132751"/>
                  </a:lnTo>
                  <a:lnTo>
                    <a:pt x="390486" y="1132179"/>
                  </a:lnTo>
                  <a:lnTo>
                    <a:pt x="386803" y="1128750"/>
                  </a:lnTo>
                  <a:lnTo>
                    <a:pt x="386803" y="1142339"/>
                  </a:lnTo>
                  <a:lnTo>
                    <a:pt x="386257" y="1142339"/>
                  </a:lnTo>
                  <a:lnTo>
                    <a:pt x="386156" y="1141107"/>
                  </a:lnTo>
                  <a:lnTo>
                    <a:pt x="386803" y="1142339"/>
                  </a:lnTo>
                  <a:lnTo>
                    <a:pt x="386803" y="1128750"/>
                  </a:lnTo>
                  <a:lnTo>
                    <a:pt x="385038" y="1127099"/>
                  </a:lnTo>
                  <a:lnTo>
                    <a:pt x="385025" y="1148842"/>
                  </a:lnTo>
                  <a:lnTo>
                    <a:pt x="376770" y="1148842"/>
                  </a:lnTo>
                  <a:lnTo>
                    <a:pt x="373748" y="1133449"/>
                  </a:lnTo>
                  <a:lnTo>
                    <a:pt x="373646" y="1132928"/>
                  </a:lnTo>
                  <a:lnTo>
                    <a:pt x="373583" y="1131163"/>
                  </a:lnTo>
                  <a:lnTo>
                    <a:pt x="375285" y="1116939"/>
                  </a:lnTo>
                  <a:lnTo>
                    <a:pt x="375335" y="1115669"/>
                  </a:lnTo>
                  <a:lnTo>
                    <a:pt x="378294" y="1100429"/>
                  </a:lnTo>
                  <a:lnTo>
                    <a:pt x="378282" y="1083919"/>
                  </a:lnTo>
                  <a:lnTo>
                    <a:pt x="375399" y="1095349"/>
                  </a:lnTo>
                  <a:lnTo>
                    <a:pt x="371881" y="1108049"/>
                  </a:lnTo>
                  <a:lnTo>
                    <a:pt x="367334" y="1119314"/>
                  </a:lnTo>
                  <a:lnTo>
                    <a:pt x="367258" y="1119492"/>
                  </a:lnTo>
                  <a:lnTo>
                    <a:pt x="367042" y="1119492"/>
                  </a:lnTo>
                  <a:lnTo>
                    <a:pt x="360324" y="1131163"/>
                  </a:lnTo>
                  <a:lnTo>
                    <a:pt x="360159" y="1129842"/>
                  </a:lnTo>
                  <a:lnTo>
                    <a:pt x="360146" y="1129652"/>
                  </a:lnTo>
                  <a:lnTo>
                    <a:pt x="357632" y="1125982"/>
                  </a:lnTo>
                  <a:lnTo>
                    <a:pt x="357530" y="1125842"/>
                  </a:lnTo>
                  <a:lnTo>
                    <a:pt x="355168" y="1120775"/>
                  </a:lnTo>
                  <a:lnTo>
                    <a:pt x="352196" y="1116939"/>
                  </a:lnTo>
                  <a:lnTo>
                    <a:pt x="348907" y="1124559"/>
                  </a:lnTo>
                  <a:lnTo>
                    <a:pt x="348856" y="1125842"/>
                  </a:lnTo>
                  <a:lnTo>
                    <a:pt x="348742" y="1127099"/>
                  </a:lnTo>
                  <a:lnTo>
                    <a:pt x="348653" y="1128433"/>
                  </a:lnTo>
                  <a:lnTo>
                    <a:pt x="348538" y="1129652"/>
                  </a:lnTo>
                  <a:lnTo>
                    <a:pt x="348424" y="1131163"/>
                  </a:lnTo>
                  <a:lnTo>
                    <a:pt x="348361" y="1132179"/>
                  </a:lnTo>
                  <a:lnTo>
                    <a:pt x="348272" y="1133449"/>
                  </a:lnTo>
                  <a:lnTo>
                    <a:pt x="348119" y="1134719"/>
                  </a:lnTo>
                  <a:lnTo>
                    <a:pt x="347865" y="1137373"/>
                  </a:lnTo>
                  <a:lnTo>
                    <a:pt x="347764" y="1137958"/>
                  </a:lnTo>
                  <a:lnTo>
                    <a:pt x="347649" y="1138529"/>
                  </a:lnTo>
                  <a:lnTo>
                    <a:pt x="347535" y="1139520"/>
                  </a:lnTo>
                  <a:lnTo>
                    <a:pt x="347497" y="1139799"/>
                  </a:lnTo>
                  <a:lnTo>
                    <a:pt x="347370" y="1141107"/>
                  </a:lnTo>
                  <a:lnTo>
                    <a:pt x="347192" y="1141107"/>
                  </a:lnTo>
                  <a:lnTo>
                    <a:pt x="343115" y="1148842"/>
                  </a:lnTo>
                  <a:lnTo>
                    <a:pt x="342938" y="1148842"/>
                  </a:lnTo>
                  <a:lnTo>
                    <a:pt x="341160" y="1149908"/>
                  </a:lnTo>
                  <a:lnTo>
                    <a:pt x="339293" y="1148842"/>
                  </a:lnTo>
                  <a:lnTo>
                    <a:pt x="338772" y="1148842"/>
                  </a:lnTo>
                  <a:lnTo>
                    <a:pt x="336651" y="1150035"/>
                  </a:lnTo>
                  <a:lnTo>
                    <a:pt x="336054" y="1150035"/>
                  </a:lnTo>
                  <a:lnTo>
                    <a:pt x="335216" y="1148842"/>
                  </a:lnTo>
                  <a:lnTo>
                    <a:pt x="329780" y="1148842"/>
                  </a:lnTo>
                  <a:lnTo>
                    <a:pt x="329780" y="1146149"/>
                  </a:lnTo>
                  <a:lnTo>
                    <a:pt x="329780" y="1141107"/>
                  </a:lnTo>
                  <a:lnTo>
                    <a:pt x="329361" y="1141107"/>
                  </a:lnTo>
                  <a:lnTo>
                    <a:pt x="326555" y="1143165"/>
                  </a:lnTo>
                  <a:lnTo>
                    <a:pt x="326555" y="1151432"/>
                  </a:lnTo>
                  <a:lnTo>
                    <a:pt x="326466" y="1151153"/>
                  </a:lnTo>
                  <a:lnTo>
                    <a:pt x="326466" y="1150035"/>
                  </a:lnTo>
                  <a:lnTo>
                    <a:pt x="326542" y="1151242"/>
                  </a:lnTo>
                  <a:lnTo>
                    <a:pt x="326555" y="1151432"/>
                  </a:lnTo>
                  <a:lnTo>
                    <a:pt x="326555" y="1143165"/>
                  </a:lnTo>
                  <a:lnTo>
                    <a:pt x="325678" y="1143812"/>
                  </a:lnTo>
                  <a:lnTo>
                    <a:pt x="325678" y="1150226"/>
                  </a:lnTo>
                  <a:lnTo>
                    <a:pt x="325488" y="1150035"/>
                  </a:lnTo>
                  <a:lnTo>
                    <a:pt x="324878" y="1149337"/>
                  </a:lnTo>
                  <a:lnTo>
                    <a:pt x="324573" y="1148842"/>
                  </a:lnTo>
                  <a:lnTo>
                    <a:pt x="325551" y="1150035"/>
                  </a:lnTo>
                  <a:lnTo>
                    <a:pt x="325678" y="1150226"/>
                  </a:lnTo>
                  <a:lnTo>
                    <a:pt x="325678" y="1143812"/>
                  </a:lnTo>
                  <a:lnTo>
                    <a:pt x="324434" y="1144714"/>
                  </a:lnTo>
                  <a:lnTo>
                    <a:pt x="324434" y="1148842"/>
                  </a:lnTo>
                  <a:lnTo>
                    <a:pt x="324065" y="1148842"/>
                  </a:lnTo>
                  <a:lnTo>
                    <a:pt x="323303" y="1147584"/>
                  </a:lnTo>
                  <a:lnTo>
                    <a:pt x="323227" y="1147445"/>
                  </a:lnTo>
                  <a:lnTo>
                    <a:pt x="322910" y="1146149"/>
                  </a:lnTo>
                  <a:lnTo>
                    <a:pt x="323342" y="1147584"/>
                  </a:lnTo>
                  <a:lnTo>
                    <a:pt x="324434" y="1148842"/>
                  </a:lnTo>
                  <a:lnTo>
                    <a:pt x="324434" y="1144714"/>
                  </a:lnTo>
                  <a:lnTo>
                    <a:pt x="324154" y="1144917"/>
                  </a:lnTo>
                  <a:lnTo>
                    <a:pt x="322707" y="1146149"/>
                  </a:lnTo>
                  <a:lnTo>
                    <a:pt x="322300" y="1144917"/>
                  </a:lnTo>
                  <a:lnTo>
                    <a:pt x="318985" y="1137513"/>
                  </a:lnTo>
                  <a:lnTo>
                    <a:pt x="319100" y="1133449"/>
                  </a:lnTo>
                  <a:lnTo>
                    <a:pt x="319189" y="1132179"/>
                  </a:lnTo>
                  <a:lnTo>
                    <a:pt x="319252" y="1131163"/>
                  </a:lnTo>
                  <a:lnTo>
                    <a:pt x="319379" y="1129423"/>
                  </a:lnTo>
                  <a:lnTo>
                    <a:pt x="319493" y="1127937"/>
                  </a:lnTo>
                  <a:lnTo>
                    <a:pt x="319620" y="1126299"/>
                  </a:lnTo>
                  <a:lnTo>
                    <a:pt x="319722" y="1124559"/>
                  </a:lnTo>
                  <a:lnTo>
                    <a:pt x="319786" y="1123289"/>
                  </a:lnTo>
                  <a:lnTo>
                    <a:pt x="322427" y="1106779"/>
                  </a:lnTo>
                  <a:lnTo>
                    <a:pt x="322440" y="1092809"/>
                  </a:lnTo>
                  <a:lnTo>
                    <a:pt x="316357" y="1106779"/>
                  </a:lnTo>
                  <a:lnTo>
                    <a:pt x="313321" y="1122019"/>
                  </a:lnTo>
                  <a:lnTo>
                    <a:pt x="310629" y="1135989"/>
                  </a:lnTo>
                  <a:lnTo>
                    <a:pt x="310337" y="1137373"/>
                  </a:lnTo>
                  <a:lnTo>
                    <a:pt x="305257" y="1150378"/>
                  </a:lnTo>
                  <a:lnTo>
                    <a:pt x="304939" y="1151432"/>
                  </a:lnTo>
                  <a:lnTo>
                    <a:pt x="304558" y="1150378"/>
                  </a:lnTo>
                  <a:lnTo>
                    <a:pt x="301117" y="1142339"/>
                  </a:lnTo>
                  <a:lnTo>
                    <a:pt x="301066" y="1141107"/>
                  </a:lnTo>
                  <a:lnTo>
                    <a:pt x="300926" y="1141107"/>
                  </a:lnTo>
                  <a:lnTo>
                    <a:pt x="299326" y="1129842"/>
                  </a:lnTo>
                  <a:lnTo>
                    <a:pt x="299224" y="1129106"/>
                  </a:lnTo>
                  <a:lnTo>
                    <a:pt x="299123" y="1128433"/>
                  </a:lnTo>
                  <a:lnTo>
                    <a:pt x="299059" y="1127937"/>
                  </a:lnTo>
                  <a:lnTo>
                    <a:pt x="298932" y="1127099"/>
                  </a:lnTo>
                  <a:lnTo>
                    <a:pt x="297916" y="1120775"/>
                  </a:lnTo>
                  <a:lnTo>
                    <a:pt x="297815" y="1119492"/>
                  </a:lnTo>
                  <a:lnTo>
                    <a:pt x="297675" y="1119492"/>
                  </a:lnTo>
                  <a:lnTo>
                    <a:pt x="294271" y="1109319"/>
                  </a:lnTo>
                  <a:lnTo>
                    <a:pt x="292963" y="1114399"/>
                  </a:lnTo>
                  <a:lnTo>
                    <a:pt x="290474" y="1119314"/>
                  </a:lnTo>
                  <a:lnTo>
                    <a:pt x="290385" y="1119492"/>
                  </a:lnTo>
                  <a:lnTo>
                    <a:pt x="290182" y="1119492"/>
                  </a:lnTo>
                  <a:lnTo>
                    <a:pt x="290182" y="1123289"/>
                  </a:lnTo>
                  <a:lnTo>
                    <a:pt x="286804" y="1109319"/>
                  </a:lnTo>
                  <a:lnTo>
                    <a:pt x="275653" y="1109319"/>
                  </a:lnTo>
                  <a:lnTo>
                    <a:pt x="282702" y="1132179"/>
                  </a:lnTo>
                  <a:lnTo>
                    <a:pt x="284264" y="1141107"/>
                  </a:lnTo>
                  <a:lnTo>
                    <a:pt x="284238" y="1158849"/>
                  </a:lnTo>
                  <a:lnTo>
                    <a:pt x="282943" y="1160119"/>
                  </a:lnTo>
                  <a:lnTo>
                    <a:pt x="277609" y="1160119"/>
                  </a:lnTo>
                  <a:lnTo>
                    <a:pt x="275958" y="1161389"/>
                  </a:lnTo>
                  <a:lnTo>
                    <a:pt x="275539" y="1161389"/>
                  </a:lnTo>
                  <a:lnTo>
                    <a:pt x="277495" y="1157693"/>
                  </a:lnTo>
                  <a:lnTo>
                    <a:pt x="277761" y="1157693"/>
                  </a:lnTo>
                  <a:lnTo>
                    <a:pt x="270116" y="1153769"/>
                  </a:lnTo>
                  <a:lnTo>
                    <a:pt x="270116" y="1150035"/>
                  </a:lnTo>
                  <a:lnTo>
                    <a:pt x="269811" y="1150035"/>
                  </a:lnTo>
                  <a:lnTo>
                    <a:pt x="266446" y="1153769"/>
                  </a:lnTo>
                  <a:lnTo>
                    <a:pt x="273926" y="1161389"/>
                  </a:lnTo>
                  <a:lnTo>
                    <a:pt x="267182" y="1162659"/>
                  </a:lnTo>
                  <a:lnTo>
                    <a:pt x="265747" y="1162659"/>
                  </a:lnTo>
                  <a:lnTo>
                    <a:pt x="264337" y="1163929"/>
                  </a:lnTo>
                  <a:lnTo>
                    <a:pt x="262077" y="1163929"/>
                  </a:lnTo>
                  <a:lnTo>
                    <a:pt x="261607" y="1162659"/>
                  </a:lnTo>
                  <a:lnTo>
                    <a:pt x="258279" y="1163929"/>
                  </a:lnTo>
                  <a:lnTo>
                    <a:pt x="256857" y="1165199"/>
                  </a:lnTo>
                  <a:lnTo>
                    <a:pt x="254609" y="1161389"/>
                  </a:lnTo>
                  <a:lnTo>
                    <a:pt x="254609" y="1157693"/>
                  </a:lnTo>
                  <a:lnTo>
                    <a:pt x="254876" y="1157693"/>
                  </a:lnTo>
                  <a:lnTo>
                    <a:pt x="246786" y="1153769"/>
                  </a:lnTo>
                  <a:lnTo>
                    <a:pt x="240296" y="1147584"/>
                  </a:lnTo>
                  <a:lnTo>
                    <a:pt x="233946" y="1141107"/>
                  </a:lnTo>
                  <a:lnTo>
                    <a:pt x="228574" y="1134719"/>
                  </a:lnTo>
                  <a:lnTo>
                    <a:pt x="231978" y="1143609"/>
                  </a:lnTo>
                  <a:lnTo>
                    <a:pt x="235343" y="1150378"/>
                  </a:lnTo>
                  <a:lnTo>
                    <a:pt x="235839" y="1151432"/>
                  </a:lnTo>
                  <a:lnTo>
                    <a:pt x="238734" y="1160119"/>
                  </a:lnTo>
                  <a:lnTo>
                    <a:pt x="239864" y="1167739"/>
                  </a:lnTo>
                  <a:lnTo>
                    <a:pt x="239280" y="1167739"/>
                  </a:lnTo>
                  <a:lnTo>
                    <a:pt x="235140" y="1169009"/>
                  </a:lnTo>
                  <a:lnTo>
                    <a:pt x="231051" y="1169009"/>
                  </a:lnTo>
                  <a:lnTo>
                    <a:pt x="226910" y="1170279"/>
                  </a:lnTo>
                  <a:lnTo>
                    <a:pt x="226237" y="1170279"/>
                  </a:lnTo>
                  <a:lnTo>
                    <a:pt x="224218" y="1161389"/>
                  </a:lnTo>
                  <a:lnTo>
                    <a:pt x="223037" y="1153769"/>
                  </a:lnTo>
                  <a:lnTo>
                    <a:pt x="222910" y="1152182"/>
                  </a:lnTo>
                  <a:lnTo>
                    <a:pt x="222859" y="1151432"/>
                  </a:lnTo>
                  <a:lnTo>
                    <a:pt x="222745" y="1150035"/>
                  </a:lnTo>
                  <a:lnTo>
                    <a:pt x="222631" y="1143609"/>
                  </a:lnTo>
                  <a:lnTo>
                    <a:pt x="223710" y="1138758"/>
                  </a:lnTo>
                  <a:lnTo>
                    <a:pt x="223761" y="1138529"/>
                  </a:lnTo>
                  <a:lnTo>
                    <a:pt x="219265" y="1132179"/>
                  </a:lnTo>
                  <a:lnTo>
                    <a:pt x="215201" y="1125982"/>
                  </a:lnTo>
                  <a:lnTo>
                    <a:pt x="215226" y="1126299"/>
                  </a:lnTo>
                  <a:lnTo>
                    <a:pt x="215633" y="1127937"/>
                  </a:lnTo>
                  <a:lnTo>
                    <a:pt x="215760" y="1128433"/>
                  </a:lnTo>
                  <a:lnTo>
                    <a:pt x="215861" y="1128852"/>
                  </a:lnTo>
                  <a:lnTo>
                    <a:pt x="215925" y="1129106"/>
                  </a:lnTo>
                  <a:lnTo>
                    <a:pt x="216001" y="1129423"/>
                  </a:lnTo>
                  <a:lnTo>
                    <a:pt x="216065" y="1129652"/>
                  </a:lnTo>
                  <a:lnTo>
                    <a:pt x="216166" y="1131163"/>
                  </a:lnTo>
                  <a:lnTo>
                    <a:pt x="216281" y="1132928"/>
                  </a:lnTo>
                  <a:lnTo>
                    <a:pt x="216408" y="1134719"/>
                  </a:lnTo>
                  <a:lnTo>
                    <a:pt x="216255" y="1135989"/>
                  </a:lnTo>
                  <a:lnTo>
                    <a:pt x="216001" y="1137373"/>
                  </a:lnTo>
                  <a:lnTo>
                    <a:pt x="215392" y="1141107"/>
                  </a:lnTo>
                  <a:lnTo>
                    <a:pt x="211543" y="1155928"/>
                  </a:lnTo>
                  <a:lnTo>
                    <a:pt x="211442" y="1156309"/>
                  </a:lnTo>
                  <a:lnTo>
                    <a:pt x="209867" y="1163929"/>
                  </a:lnTo>
                  <a:lnTo>
                    <a:pt x="208838" y="1172819"/>
                  </a:lnTo>
                  <a:lnTo>
                    <a:pt x="208000" y="1172819"/>
                  </a:lnTo>
                  <a:lnTo>
                    <a:pt x="200177" y="1174089"/>
                  </a:lnTo>
                  <a:lnTo>
                    <a:pt x="195440" y="1174089"/>
                  </a:lnTo>
                  <a:lnTo>
                    <a:pt x="195567" y="1162659"/>
                  </a:lnTo>
                  <a:lnTo>
                    <a:pt x="195681" y="1160119"/>
                  </a:lnTo>
                  <a:lnTo>
                    <a:pt x="195795" y="1157693"/>
                  </a:lnTo>
                  <a:lnTo>
                    <a:pt x="195897" y="1155039"/>
                  </a:lnTo>
                  <a:lnTo>
                    <a:pt x="196011" y="1152575"/>
                  </a:lnTo>
                  <a:lnTo>
                    <a:pt x="197154" y="1142339"/>
                  </a:lnTo>
                  <a:lnTo>
                    <a:pt x="198983" y="1133449"/>
                  </a:lnTo>
                  <a:lnTo>
                    <a:pt x="199097" y="1132928"/>
                  </a:lnTo>
                  <a:lnTo>
                    <a:pt x="199136" y="1132751"/>
                  </a:lnTo>
                  <a:lnTo>
                    <a:pt x="199250" y="1132179"/>
                  </a:lnTo>
                  <a:lnTo>
                    <a:pt x="199326" y="1131163"/>
                  </a:lnTo>
                  <a:lnTo>
                    <a:pt x="198602" y="1132179"/>
                  </a:lnTo>
                  <a:lnTo>
                    <a:pt x="192659" y="1142339"/>
                  </a:lnTo>
                  <a:lnTo>
                    <a:pt x="188112" y="1155039"/>
                  </a:lnTo>
                  <a:lnTo>
                    <a:pt x="183603" y="1166469"/>
                  </a:lnTo>
                  <a:lnTo>
                    <a:pt x="177063" y="1175359"/>
                  </a:lnTo>
                  <a:lnTo>
                    <a:pt x="172796" y="1175359"/>
                  </a:lnTo>
                  <a:lnTo>
                    <a:pt x="172554" y="1176629"/>
                  </a:lnTo>
                  <a:lnTo>
                    <a:pt x="172313" y="1176629"/>
                  </a:lnTo>
                  <a:lnTo>
                    <a:pt x="171831" y="1175359"/>
                  </a:lnTo>
                  <a:lnTo>
                    <a:pt x="170357" y="1171549"/>
                  </a:lnTo>
                  <a:lnTo>
                    <a:pt x="167398" y="1163929"/>
                  </a:lnTo>
                  <a:lnTo>
                    <a:pt x="166357" y="1153769"/>
                  </a:lnTo>
                  <a:lnTo>
                    <a:pt x="166179" y="1152766"/>
                  </a:lnTo>
                  <a:lnTo>
                    <a:pt x="166077" y="1151432"/>
                  </a:lnTo>
                  <a:lnTo>
                    <a:pt x="165976" y="1149337"/>
                  </a:lnTo>
                  <a:lnTo>
                    <a:pt x="165874" y="1147584"/>
                  </a:lnTo>
                  <a:lnTo>
                    <a:pt x="165811" y="1146149"/>
                  </a:lnTo>
                  <a:lnTo>
                    <a:pt x="165709" y="1144917"/>
                  </a:lnTo>
                  <a:lnTo>
                    <a:pt x="165595" y="1142339"/>
                  </a:lnTo>
                  <a:lnTo>
                    <a:pt x="165481" y="1141107"/>
                  </a:lnTo>
                  <a:lnTo>
                    <a:pt x="165379" y="1138529"/>
                  </a:lnTo>
                  <a:lnTo>
                    <a:pt x="165277" y="1137373"/>
                  </a:lnTo>
                  <a:lnTo>
                    <a:pt x="162001" y="1123289"/>
                  </a:lnTo>
                  <a:lnTo>
                    <a:pt x="158940" y="1134719"/>
                  </a:lnTo>
                  <a:lnTo>
                    <a:pt x="158838" y="1137373"/>
                  </a:lnTo>
                  <a:lnTo>
                    <a:pt x="158724" y="1138529"/>
                  </a:lnTo>
                  <a:lnTo>
                    <a:pt x="158623" y="1141107"/>
                  </a:lnTo>
                  <a:lnTo>
                    <a:pt x="158508" y="1142339"/>
                  </a:lnTo>
                  <a:lnTo>
                    <a:pt x="158432" y="1143609"/>
                  </a:lnTo>
                  <a:lnTo>
                    <a:pt x="158305" y="1146149"/>
                  </a:lnTo>
                  <a:lnTo>
                    <a:pt x="158216" y="1158849"/>
                  </a:lnTo>
                  <a:lnTo>
                    <a:pt x="156908" y="1170279"/>
                  </a:lnTo>
                  <a:lnTo>
                    <a:pt x="139598" y="1133449"/>
                  </a:lnTo>
                  <a:lnTo>
                    <a:pt x="136969" y="1143609"/>
                  </a:lnTo>
                  <a:lnTo>
                    <a:pt x="137934" y="1151432"/>
                  </a:lnTo>
                  <a:lnTo>
                    <a:pt x="138023" y="1152182"/>
                  </a:lnTo>
                  <a:lnTo>
                    <a:pt x="138074" y="1152575"/>
                  </a:lnTo>
                  <a:lnTo>
                    <a:pt x="138188" y="1153769"/>
                  </a:lnTo>
                  <a:lnTo>
                    <a:pt x="139750" y="1162659"/>
                  </a:lnTo>
                  <a:lnTo>
                    <a:pt x="139649" y="1169009"/>
                  </a:lnTo>
                  <a:lnTo>
                    <a:pt x="139547" y="1170279"/>
                  </a:lnTo>
                  <a:lnTo>
                    <a:pt x="139458" y="1171549"/>
                  </a:lnTo>
                  <a:lnTo>
                    <a:pt x="139357" y="1172819"/>
                  </a:lnTo>
                  <a:lnTo>
                    <a:pt x="134493" y="1172819"/>
                  </a:lnTo>
                  <a:lnTo>
                    <a:pt x="130467" y="1174089"/>
                  </a:lnTo>
                  <a:lnTo>
                    <a:pt x="126466" y="1174089"/>
                  </a:lnTo>
                  <a:lnTo>
                    <a:pt x="126873" y="1172819"/>
                  </a:lnTo>
                  <a:lnTo>
                    <a:pt x="128447" y="1167739"/>
                  </a:lnTo>
                  <a:lnTo>
                    <a:pt x="121094" y="1158849"/>
                  </a:lnTo>
                  <a:lnTo>
                    <a:pt x="120980" y="1152766"/>
                  </a:lnTo>
                  <a:lnTo>
                    <a:pt x="120764" y="1153769"/>
                  </a:lnTo>
                  <a:lnTo>
                    <a:pt x="119913" y="1158849"/>
                  </a:lnTo>
                  <a:lnTo>
                    <a:pt x="120713" y="1165199"/>
                  </a:lnTo>
                  <a:lnTo>
                    <a:pt x="120815" y="1166469"/>
                  </a:lnTo>
                  <a:lnTo>
                    <a:pt x="120916" y="1167739"/>
                  </a:lnTo>
                  <a:lnTo>
                    <a:pt x="121005" y="1169009"/>
                  </a:lnTo>
                  <a:lnTo>
                    <a:pt x="121107" y="1170279"/>
                  </a:lnTo>
                  <a:lnTo>
                    <a:pt x="118846" y="1172819"/>
                  </a:lnTo>
                  <a:lnTo>
                    <a:pt x="113385" y="1172819"/>
                  </a:lnTo>
                  <a:lnTo>
                    <a:pt x="112445" y="1171549"/>
                  </a:lnTo>
                  <a:lnTo>
                    <a:pt x="112318" y="1169009"/>
                  </a:lnTo>
                  <a:lnTo>
                    <a:pt x="0" y="1169009"/>
                  </a:lnTo>
                  <a:lnTo>
                    <a:pt x="0" y="1599539"/>
                  </a:lnTo>
                  <a:lnTo>
                    <a:pt x="4781804" y="1599539"/>
                  </a:lnTo>
                  <a:lnTo>
                    <a:pt x="5839422" y="1599539"/>
                  </a:lnTo>
                  <a:lnTo>
                    <a:pt x="10691800" y="1599539"/>
                  </a:lnTo>
                  <a:lnTo>
                    <a:pt x="10691800" y="1176629"/>
                  </a:lnTo>
                  <a:lnTo>
                    <a:pt x="10691800" y="1174089"/>
                  </a:lnTo>
                  <a:lnTo>
                    <a:pt x="10691800" y="1170279"/>
                  </a:lnTo>
                  <a:lnTo>
                    <a:pt x="10691800" y="1161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966468" y="5174294"/>
              <a:ext cx="6678295" cy="347345"/>
            </a:xfrm>
            <a:custGeom>
              <a:avLst/>
              <a:gdLst/>
              <a:ahLst/>
              <a:cxnLst/>
              <a:rect l="l" t="t" r="r" b="b"/>
              <a:pathLst>
                <a:path w="6678295" h="347345">
                  <a:moveTo>
                    <a:pt x="14452" y="297116"/>
                  </a:moveTo>
                  <a:lnTo>
                    <a:pt x="9385" y="294309"/>
                  </a:lnTo>
                  <a:lnTo>
                    <a:pt x="5435" y="296532"/>
                  </a:lnTo>
                  <a:lnTo>
                    <a:pt x="0" y="299605"/>
                  </a:lnTo>
                  <a:lnTo>
                    <a:pt x="0" y="303822"/>
                  </a:lnTo>
                  <a:lnTo>
                    <a:pt x="9385" y="309118"/>
                  </a:lnTo>
                  <a:lnTo>
                    <a:pt x="14452" y="306298"/>
                  </a:lnTo>
                  <a:lnTo>
                    <a:pt x="14452" y="297116"/>
                  </a:lnTo>
                  <a:close/>
                </a:path>
                <a:path w="6678295" h="347345">
                  <a:moveTo>
                    <a:pt x="39471" y="303542"/>
                  </a:moveTo>
                  <a:lnTo>
                    <a:pt x="36893" y="303263"/>
                  </a:lnTo>
                  <a:lnTo>
                    <a:pt x="30276" y="302590"/>
                  </a:lnTo>
                  <a:lnTo>
                    <a:pt x="30276" y="307975"/>
                  </a:lnTo>
                  <a:lnTo>
                    <a:pt x="39471" y="306997"/>
                  </a:lnTo>
                  <a:lnTo>
                    <a:pt x="39471" y="303542"/>
                  </a:lnTo>
                  <a:close/>
                </a:path>
                <a:path w="6678295" h="347345">
                  <a:moveTo>
                    <a:pt x="68884" y="252907"/>
                  </a:moveTo>
                  <a:lnTo>
                    <a:pt x="64465" y="244309"/>
                  </a:lnTo>
                  <a:lnTo>
                    <a:pt x="58216" y="244309"/>
                  </a:lnTo>
                  <a:lnTo>
                    <a:pt x="51981" y="244309"/>
                  </a:lnTo>
                  <a:lnTo>
                    <a:pt x="47574" y="252907"/>
                  </a:lnTo>
                  <a:lnTo>
                    <a:pt x="52819" y="257327"/>
                  </a:lnTo>
                  <a:lnTo>
                    <a:pt x="53467" y="258279"/>
                  </a:lnTo>
                  <a:lnTo>
                    <a:pt x="55156" y="261886"/>
                  </a:lnTo>
                  <a:lnTo>
                    <a:pt x="61264" y="261886"/>
                  </a:lnTo>
                  <a:lnTo>
                    <a:pt x="62966" y="258279"/>
                  </a:lnTo>
                  <a:lnTo>
                    <a:pt x="63614" y="257327"/>
                  </a:lnTo>
                  <a:lnTo>
                    <a:pt x="68884" y="252907"/>
                  </a:lnTo>
                  <a:close/>
                </a:path>
                <a:path w="6678295" h="347345">
                  <a:moveTo>
                    <a:pt x="94894" y="9626"/>
                  </a:moveTo>
                  <a:lnTo>
                    <a:pt x="92837" y="2781"/>
                  </a:lnTo>
                  <a:lnTo>
                    <a:pt x="86753" y="0"/>
                  </a:lnTo>
                  <a:lnTo>
                    <a:pt x="79819" y="1358"/>
                  </a:lnTo>
                  <a:lnTo>
                    <a:pt x="75222" y="6896"/>
                  </a:lnTo>
                  <a:lnTo>
                    <a:pt x="74231" y="10121"/>
                  </a:lnTo>
                  <a:lnTo>
                    <a:pt x="75780" y="14490"/>
                  </a:lnTo>
                  <a:lnTo>
                    <a:pt x="79146" y="16103"/>
                  </a:lnTo>
                  <a:lnTo>
                    <a:pt x="79349" y="16103"/>
                  </a:lnTo>
                  <a:lnTo>
                    <a:pt x="79565" y="16192"/>
                  </a:lnTo>
                  <a:lnTo>
                    <a:pt x="80619" y="17208"/>
                  </a:lnTo>
                  <a:lnTo>
                    <a:pt x="81876" y="18021"/>
                  </a:lnTo>
                  <a:lnTo>
                    <a:pt x="89560" y="20142"/>
                  </a:lnTo>
                  <a:lnTo>
                    <a:pt x="94221" y="15405"/>
                  </a:lnTo>
                  <a:lnTo>
                    <a:pt x="94894" y="9626"/>
                  </a:lnTo>
                  <a:close/>
                </a:path>
                <a:path w="6678295" h="347345">
                  <a:moveTo>
                    <a:pt x="114287" y="223545"/>
                  </a:moveTo>
                  <a:lnTo>
                    <a:pt x="111036" y="217576"/>
                  </a:lnTo>
                  <a:lnTo>
                    <a:pt x="106743" y="209689"/>
                  </a:lnTo>
                  <a:lnTo>
                    <a:pt x="99225" y="208610"/>
                  </a:lnTo>
                  <a:lnTo>
                    <a:pt x="84416" y="211950"/>
                  </a:lnTo>
                  <a:lnTo>
                    <a:pt x="82753" y="219430"/>
                  </a:lnTo>
                  <a:lnTo>
                    <a:pt x="88963" y="233146"/>
                  </a:lnTo>
                  <a:lnTo>
                    <a:pt x="95173" y="236067"/>
                  </a:lnTo>
                  <a:lnTo>
                    <a:pt x="111836" y="233730"/>
                  </a:lnTo>
                  <a:lnTo>
                    <a:pt x="114287" y="223545"/>
                  </a:lnTo>
                  <a:close/>
                </a:path>
                <a:path w="6678295" h="347345">
                  <a:moveTo>
                    <a:pt x="143383" y="270560"/>
                  </a:moveTo>
                  <a:lnTo>
                    <a:pt x="136880" y="265607"/>
                  </a:lnTo>
                  <a:lnTo>
                    <a:pt x="130225" y="268719"/>
                  </a:lnTo>
                  <a:lnTo>
                    <a:pt x="126161" y="270624"/>
                  </a:lnTo>
                  <a:lnTo>
                    <a:pt x="126504" y="275577"/>
                  </a:lnTo>
                  <a:lnTo>
                    <a:pt x="128981" y="278409"/>
                  </a:lnTo>
                  <a:lnTo>
                    <a:pt x="128778" y="280289"/>
                  </a:lnTo>
                  <a:lnTo>
                    <a:pt x="129438" y="282384"/>
                  </a:lnTo>
                  <a:lnTo>
                    <a:pt x="135788" y="286588"/>
                  </a:lnTo>
                  <a:lnTo>
                    <a:pt x="140741" y="282803"/>
                  </a:lnTo>
                  <a:lnTo>
                    <a:pt x="143383" y="270560"/>
                  </a:lnTo>
                  <a:close/>
                </a:path>
                <a:path w="6678295" h="347345">
                  <a:moveTo>
                    <a:pt x="185318" y="213829"/>
                  </a:moveTo>
                  <a:lnTo>
                    <a:pt x="178650" y="215747"/>
                  </a:lnTo>
                  <a:lnTo>
                    <a:pt x="176428" y="219951"/>
                  </a:lnTo>
                  <a:lnTo>
                    <a:pt x="178650" y="224167"/>
                  </a:lnTo>
                  <a:lnTo>
                    <a:pt x="185318" y="226085"/>
                  </a:lnTo>
                  <a:lnTo>
                    <a:pt x="185318" y="213829"/>
                  </a:lnTo>
                  <a:close/>
                </a:path>
                <a:path w="6678295" h="347345">
                  <a:moveTo>
                    <a:pt x="564756" y="132816"/>
                  </a:moveTo>
                  <a:lnTo>
                    <a:pt x="558088" y="134505"/>
                  </a:lnTo>
                  <a:lnTo>
                    <a:pt x="555866" y="138188"/>
                  </a:lnTo>
                  <a:lnTo>
                    <a:pt x="558088" y="141884"/>
                  </a:lnTo>
                  <a:lnTo>
                    <a:pt x="564756" y="143560"/>
                  </a:lnTo>
                  <a:lnTo>
                    <a:pt x="564756" y="132816"/>
                  </a:lnTo>
                  <a:close/>
                </a:path>
                <a:path w="6678295" h="347345">
                  <a:moveTo>
                    <a:pt x="569899" y="292950"/>
                  </a:moveTo>
                  <a:lnTo>
                    <a:pt x="568579" y="286486"/>
                  </a:lnTo>
                  <a:lnTo>
                    <a:pt x="563029" y="284340"/>
                  </a:lnTo>
                  <a:lnTo>
                    <a:pt x="557491" y="286486"/>
                  </a:lnTo>
                  <a:lnTo>
                    <a:pt x="556158" y="292950"/>
                  </a:lnTo>
                  <a:lnTo>
                    <a:pt x="556729" y="295173"/>
                  </a:lnTo>
                  <a:lnTo>
                    <a:pt x="557352" y="297345"/>
                  </a:lnTo>
                  <a:lnTo>
                    <a:pt x="559777" y="304393"/>
                  </a:lnTo>
                  <a:lnTo>
                    <a:pt x="566280" y="304393"/>
                  </a:lnTo>
                  <a:lnTo>
                    <a:pt x="568718" y="297345"/>
                  </a:lnTo>
                  <a:lnTo>
                    <a:pt x="569328" y="295173"/>
                  </a:lnTo>
                  <a:lnTo>
                    <a:pt x="569899" y="292950"/>
                  </a:lnTo>
                  <a:close/>
                </a:path>
                <a:path w="6678295" h="347345">
                  <a:moveTo>
                    <a:pt x="627049" y="217309"/>
                  </a:moveTo>
                  <a:lnTo>
                    <a:pt x="624459" y="211836"/>
                  </a:lnTo>
                  <a:lnTo>
                    <a:pt x="618985" y="209245"/>
                  </a:lnTo>
                  <a:lnTo>
                    <a:pt x="613981" y="212915"/>
                  </a:lnTo>
                  <a:lnTo>
                    <a:pt x="609727" y="222148"/>
                  </a:lnTo>
                  <a:lnTo>
                    <a:pt x="614159" y="226568"/>
                  </a:lnTo>
                  <a:lnTo>
                    <a:pt x="623379" y="222326"/>
                  </a:lnTo>
                  <a:lnTo>
                    <a:pt x="627049" y="217309"/>
                  </a:lnTo>
                  <a:close/>
                </a:path>
                <a:path w="6678295" h="347345">
                  <a:moveTo>
                    <a:pt x="642226" y="280441"/>
                  </a:moveTo>
                  <a:lnTo>
                    <a:pt x="640600" y="274510"/>
                  </a:lnTo>
                  <a:lnTo>
                    <a:pt x="635076" y="265607"/>
                  </a:lnTo>
                  <a:lnTo>
                    <a:pt x="626059" y="265607"/>
                  </a:lnTo>
                  <a:lnTo>
                    <a:pt x="620534" y="274510"/>
                  </a:lnTo>
                  <a:lnTo>
                    <a:pt x="618909" y="280441"/>
                  </a:lnTo>
                  <a:lnTo>
                    <a:pt x="620547" y="286105"/>
                  </a:lnTo>
                  <a:lnTo>
                    <a:pt x="624700" y="290347"/>
                  </a:lnTo>
                  <a:lnTo>
                    <a:pt x="630567" y="292011"/>
                  </a:lnTo>
                  <a:lnTo>
                    <a:pt x="636435" y="290347"/>
                  </a:lnTo>
                  <a:lnTo>
                    <a:pt x="640588" y="286092"/>
                  </a:lnTo>
                  <a:lnTo>
                    <a:pt x="642226" y="280441"/>
                  </a:lnTo>
                  <a:close/>
                </a:path>
                <a:path w="6678295" h="347345">
                  <a:moveTo>
                    <a:pt x="695350" y="70205"/>
                  </a:moveTo>
                  <a:lnTo>
                    <a:pt x="687882" y="62738"/>
                  </a:lnTo>
                  <a:lnTo>
                    <a:pt x="683679" y="68440"/>
                  </a:lnTo>
                  <a:lnTo>
                    <a:pt x="678649" y="75234"/>
                  </a:lnTo>
                  <a:lnTo>
                    <a:pt x="682853" y="79451"/>
                  </a:lnTo>
                  <a:lnTo>
                    <a:pt x="695350" y="70205"/>
                  </a:lnTo>
                  <a:close/>
                </a:path>
                <a:path w="6678295" h="347345">
                  <a:moveTo>
                    <a:pt x="724827" y="241274"/>
                  </a:moveTo>
                  <a:lnTo>
                    <a:pt x="720382" y="237756"/>
                  </a:lnTo>
                  <a:lnTo>
                    <a:pt x="707047" y="236143"/>
                  </a:lnTo>
                  <a:lnTo>
                    <a:pt x="707047" y="246392"/>
                  </a:lnTo>
                  <a:lnTo>
                    <a:pt x="720382" y="244792"/>
                  </a:lnTo>
                  <a:lnTo>
                    <a:pt x="724827" y="241274"/>
                  </a:lnTo>
                  <a:close/>
                </a:path>
                <a:path w="6678295" h="347345">
                  <a:moveTo>
                    <a:pt x="775144" y="147904"/>
                  </a:moveTo>
                  <a:lnTo>
                    <a:pt x="770407" y="140754"/>
                  </a:lnTo>
                  <a:lnTo>
                    <a:pt x="756081" y="132524"/>
                  </a:lnTo>
                  <a:lnTo>
                    <a:pt x="749338" y="139242"/>
                  </a:lnTo>
                  <a:lnTo>
                    <a:pt x="757567" y="153568"/>
                  </a:lnTo>
                  <a:lnTo>
                    <a:pt x="764717" y="158330"/>
                  </a:lnTo>
                  <a:lnTo>
                    <a:pt x="771918" y="155105"/>
                  </a:lnTo>
                  <a:lnTo>
                    <a:pt x="775144" y="147904"/>
                  </a:lnTo>
                  <a:close/>
                </a:path>
                <a:path w="6678295" h="347345">
                  <a:moveTo>
                    <a:pt x="801484" y="264058"/>
                  </a:moveTo>
                  <a:lnTo>
                    <a:pt x="795223" y="260604"/>
                  </a:lnTo>
                  <a:lnTo>
                    <a:pt x="790371" y="263347"/>
                  </a:lnTo>
                  <a:lnTo>
                    <a:pt x="784047" y="266928"/>
                  </a:lnTo>
                  <a:lnTo>
                    <a:pt x="784047" y="272503"/>
                  </a:lnTo>
                  <a:lnTo>
                    <a:pt x="795223" y="278828"/>
                  </a:lnTo>
                  <a:lnTo>
                    <a:pt x="801484" y="275374"/>
                  </a:lnTo>
                  <a:lnTo>
                    <a:pt x="801484" y="264058"/>
                  </a:lnTo>
                  <a:close/>
                </a:path>
                <a:path w="6678295" h="347345">
                  <a:moveTo>
                    <a:pt x="1146048" y="222885"/>
                  </a:moveTo>
                  <a:lnTo>
                    <a:pt x="1144562" y="220560"/>
                  </a:lnTo>
                  <a:lnTo>
                    <a:pt x="1144562" y="218541"/>
                  </a:lnTo>
                  <a:lnTo>
                    <a:pt x="1143355" y="218668"/>
                  </a:lnTo>
                  <a:lnTo>
                    <a:pt x="1142517" y="217347"/>
                  </a:lnTo>
                  <a:lnTo>
                    <a:pt x="1133322" y="211582"/>
                  </a:lnTo>
                  <a:lnTo>
                    <a:pt x="1127010" y="217893"/>
                  </a:lnTo>
                  <a:lnTo>
                    <a:pt x="1128471" y="220230"/>
                  </a:lnTo>
                  <a:lnTo>
                    <a:pt x="1127150" y="220370"/>
                  </a:lnTo>
                  <a:lnTo>
                    <a:pt x="1127150" y="226631"/>
                  </a:lnTo>
                  <a:lnTo>
                    <a:pt x="1133043" y="227266"/>
                  </a:lnTo>
                  <a:lnTo>
                    <a:pt x="1138313" y="230619"/>
                  </a:lnTo>
                  <a:lnTo>
                    <a:pt x="1143469" y="228371"/>
                  </a:lnTo>
                  <a:lnTo>
                    <a:pt x="1144562" y="228473"/>
                  </a:lnTo>
                  <a:lnTo>
                    <a:pt x="1144562" y="226275"/>
                  </a:lnTo>
                  <a:lnTo>
                    <a:pt x="1146048" y="222885"/>
                  </a:lnTo>
                  <a:close/>
                </a:path>
                <a:path w="6678295" h="347345">
                  <a:moveTo>
                    <a:pt x="1219276" y="315937"/>
                  </a:moveTo>
                  <a:lnTo>
                    <a:pt x="1216761" y="309232"/>
                  </a:lnTo>
                  <a:lnTo>
                    <a:pt x="1210017" y="306997"/>
                  </a:lnTo>
                  <a:lnTo>
                    <a:pt x="1203286" y="309232"/>
                  </a:lnTo>
                  <a:lnTo>
                    <a:pt x="1200772" y="315937"/>
                  </a:lnTo>
                  <a:lnTo>
                    <a:pt x="1201305" y="320687"/>
                  </a:lnTo>
                  <a:lnTo>
                    <a:pt x="1202309" y="323126"/>
                  </a:lnTo>
                  <a:lnTo>
                    <a:pt x="1208100" y="327520"/>
                  </a:lnTo>
                  <a:lnTo>
                    <a:pt x="1211948" y="327520"/>
                  </a:lnTo>
                  <a:lnTo>
                    <a:pt x="1217739" y="323126"/>
                  </a:lnTo>
                  <a:lnTo>
                    <a:pt x="1218742" y="320687"/>
                  </a:lnTo>
                  <a:lnTo>
                    <a:pt x="1219276" y="315937"/>
                  </a:lnTo>
                  <a:close/>
                </a:path>
                <a:path w="6678295" h="347345">
                  <a:moveTo>
                    <a:pt x="1240624" y="164985"/>
                  </a:moveTo>
                  <a:lnTo>
                    <a:pt x="1228763" y="164985"/>
                  </a:lnTo>
                  <a:lnTo>
                    <a:pt x="1228763" y="168236"/>
                  </a:lnTo>
                  <a:lnTo>
                    <a:pt x="1240624" y="168236"/>
                  </a:lnTo>
                  <a:lnTo>
                    <a:pt x="1240624" y="164985"/>
                  </a:lnTo>
                  <a:close/>
                </a:path>
                <a:path w="6678295" h="347345">
                  <a:moveTo>
                    <a:pt x="1249514" y="266166"/>
                  </a:moveTo>
                  <a:lnTo>
                    <a:pt x="1247292" y="261099"/>
                  </a:lnTo>
                  <a:lnTo>
                    <a:pt x="1240624" y="258800"/>
                  </a:lnTo>
                  <a:lnTo>
                    <a:pt x="1233944" y="261099"/>
                  </a:lnTo>
                  <a:lnTo>
                    <a:pt x="1231722" y="266166"/>
                  </a:lnTo>
                  <a:lnTo>
                    <a:pt x="1233944" y="271246"/>
                  </a:lnTo>
                  <a:lnTo>
                    <a:pt x="1240624" y="273545"/>
                  </a:lnTo>
                  <a:lnTo>
                    <a:pt x="1247292" y="271246"/>
                  </a:lnTo>
                  <a:lnTo>
                    <a:pt x="1249514" y="266166"/>
                  </a:lnTo>
                  <a:close/>
                </a:path>
                <a:path w="6678295" h="347345">
                  <a:moveTo>
                    <a:pt x="1337767" y="257378"/>
                  </a:moveTo>
                  <a:lnTo>
                    <a:pt x="1336687" y="250964"/>
                  </a:lnTo>
                  <a:lnTo>
                    <a:pt x="1330896" y="248818"/>
                  </a:lnTo>
                  <a:lnTo>
                    <a:pt x="1325105" y="250964"/>
                  </a:lnTo>
                  <a:lnTo>
                    <a:pt x="1324025" y="257378"/>
                  </a:lnTo>
                  <a:lnTo>
                    <a:pt x="1327010" y="266344"/>
                  </a:lnTo>
                  <a:lnTo>
                    <a:pt x="1334770" y="266344"/>
                  </a:lnTo>
                  <a:lnTo>
                    <a:pt x="1337767" y="257378"/>
                  </a:lnTo>
                  <a:close/>
                </a:path>
                <a:path w="6678295" h="347345">
                  <a:moveTo>
                    <a:pt x="1339037" y="330517"/>
                  </a:moveTo>
                  <a:lnTo>
                    <a:pt x="1337538" y="327050"/>
                  </a:lnTo>
                  <a:lnTo>
                    <a:pt x="1334084" y="325564"/>
                  </a:lnTo>
                  <a:lnTo>
                    <a:pt x="1330452" y="327812"/>
                  </a:lnTo>
                  <a:lnTo>
                    <a:pt x="1325765" y="334886"/>
                  </a:lnTo>
                  <a:lnTo>
                    <a:pt x="1329715" y="338836"/>
                  </a:lnTo>
                  <a:lnTo>
                    <a:pt x="1336776" y="334149"/>
                  </a:lnTo>
                  <a:lnTo>
                    <a:pt x="1339037" y="330517"/>
                  </a:lnTo>
                  <a:close/>
                </a:path>
                <a:path w="6678295" h="347345">
                  <a:moveTo>
                    <a:pt x="1601901" y="332955"/>
                  </a:moveTo>
                  <a:lnTo>
                    <a:pt x="1597939" y="326910"/>
                  </a:lnTo>
                  <a:lnTo>
                    <a:pt x="1588033" y="321056"/>
                  </a:lnTo>
                  <a:lnTo>
                    <a:pt x="1581289" y="327774"/>
                  </a:lnTo>
                  <a:lnTo>
                    <a:pt x="1587157" y="337693"/>
                  </a:lnTo>
                  <a:lnTo>
                    <a:pt x="1593202" y="341642"/>
                  </a:lnTo>
                  <a:lnTo>
                    <a:pt x="1599222" y="338963"/>
                  </a:lnTo>
                  <a:lnTo>
                    <a:pt x="1601901" y="332955"/>
                  </a:lnTo>
                  <a:close/>
                </a:path>
                <a:path w="6678295" h="347345">
                  <a:moveTo>
                    <a:pt x="1649704" y="294601"/>
                  </a:moveTo>
                  <a:lnTo>
                    <a:pt x="1645259" y="283692"/>
                  </a:lnTo>
                  <a:lnTo>
                    <a:pt x="1631911" y="278726"/>
                  </a:lnTo>
                  <a:lnTo>
                    <a:pt x="1625244" y="283692"/>
                  </a:lnTo>
                  <a:lnTo>
                    <a:pt x="1623021" y="294601"/>
                  </a:lnTo>
                  <a:lnTo>
                    <a:pt x="1625244" y="305523"/>
                  </a:lnTo>
                  <a:lnTo>
                    <a:pt x="1631911" y="310476"/>
                  </a:lnTo>
                  <a:lnTo>
                    <a:pt x="1645259" y="305523"/>
                  </a:lnTo>
                  <a:lnTo>
                    <a:pt x="1649704" y="294601"/>
                  </a:lnTo>
                  <a:close/>
                </a:path>
                <a:path w="6678295" h="347345">
                  <a:moveTo>
                    <a:pt x="1652879" y="338632"/>
                  </a:moveTo>
                  <a:lnTo>
                    <a:pt x="1648917" y="334911"/>
                  </a:lnTo>
                  <a:lnTo>
                    <a:pt x="1635785" y="330314"/>
                  </a:lnTo>
                  <a:lnTo>
                    <a:pt x="1632991" y="338607"/>
                  </a:lnTo>
                  <a:lnTo>
                    <a:pt x="1644205" y="346113"/>
                  </a:lnTo>
                  <a:lnTo>
                    <a:pt x="1649171" y="346798"/>
                  </a:lnTo>
                  <a:lnTo>
                    <a:pt x="1652511" y="343446"/>
                  </a:lnTo>
                  <a:lnTo>
                    <a:pt x="1652879" y="338632"/>
                  </a:lnTo>
                  <a:close/>
                </a:path>
                <a:path w="6678295" h="347345">
                  <a:moveTo>
                    <a:pt x="1684489" y="214007"/>
                  </a:moveTo>
                  <a:lnTo>
                    <a:pt x="1681543" y="212509"/>
                  </a:lnTo>
                  <a:lnTo>
                    <a:pt x="1679511" y="211467"/>
                  </a:lnTo>
                  <a:lnTo>
                    <a:pt x="1677974" y="211137"/>
                  </a:lnTo>
                  <a:lnTo>
                    <a:pt x="1668627" y="210121"/>
                  </a:lnTo>
                  <a:lnTo>
                    <a:pt x="1668627" y="222643"/>
                  </a:lnTo>
                  <a:lnTo>
                    <a:pt x="1677974" y="221640"/>
                  </a:lnTo>
                  <a:lnTo>
                    <a:pt x="1679511" y="221310"/>
                  </a:lnTo>
                  <a:lnTo>
                    <a:pt x="1684489" y="218782"/>
                  </a:lnTo>
                  <a:lnTo>
                    <a:pt x="1684489" y="214007"/>
                  </a:lnTo>
                  <a:close/>
                </a:path>
                <a:path w="6678295" h="347345">
                  <a:moveTo>
                    <a:pt x="1712391" y="229946"/>
                  </a:moveTo>
                  <a:lnTo>
                    <a:pt x="1704822" y="222377"/>
                  </a:lnTo>
                  <a:lnTo>
                    <a:pt x="1701927" y="225755"/>
                  </a:lnTo>
                  <a:lnTo>
                    <a:pt x="1700085" y="224155"/>
                  </a:lnTo>
                  <a:lnTo>
                    <a:pt x="1697710" y="226555"/>
                  </a:lnTo>
                  <a:lnTo>
                    <a:pt x="1699272" y="228396"/>
                  </a:lnTo>
                  <a:lnTo>
                    <a:pt x="1699463" y="228625"/>
                  </a:lnTo>
                  <a:lnTo>
                    <a:pt x="1690662" y="238861"/>
                  </a:lnTo>
                  <a:lnTo>
                    <a:pt x="1695932" y="244132"/>
                  </a:lnTo>
                  <a:lnTo>
                    <a:pt x="1712391" y="229946"/>
                  </a:lnTo>
                  <a:close/>
                </a:path>
                <a:path w="6678295" h="347345">
                  <a:moveTo>
                    <a:pt x="1732699" y="294601"/>
                  </a:moveTo>
                  <a:lnTo>
                    <a:pt x="1728254" y="283692"/>
                  </a:lnTo>
                  <a:lnTo>
                    <a:pt x="1714919" y="278726"/>
                  </a:lnTo>
                  <a:lnTo>
                    <a:pt x="1694903" y="283692"/>
                  </a:lnTo>
                  <a:lnTo>
                    <a:pt x="1688236" y="294601"/>
                  </a:lnTo>
                  <a:lnTo>
                    <a:pt x="1694903" y="305523"/>
                  </a:lnTo>
                  <a:lnTo>
                    <a:pt x="1714919" y="310476"/>
                  </a:lnTo>
                  <a:lnTo>
                    <a:pt x="1728254" y="305523"/>
                  </a:lnTo>
                  <a:lnTo>
                    <a:pt x="1732699" y="294601"/>
                  </a:lnTo>
                  <a:close/>
                </a:path>
                <a:path w="6678295" h="347345">
                  <a:moveTo>
                    <a:pt x="1801723" y="238010"/>
                  </a:moveTo>
                  <a:lnTo>
                    <a:pt x="1801215" y="233502"/>
                  </a:lnTo>
                  <a:lnTo>
                    <a:pt x="1796681" y="231394"/>
                  </a:lnTo>
                  <a:lnTo>
                    <a:pt x="1788833" y="230873"/>
                  </a:lnTo>
                  <a:lnTo>
                    <a:pt x="1783803" y="235546"/>
                  </a:lnTo>
                  <a:lnTo>
                    <a:pt x="1782940" y="242493"/>
                  </a:lnTo>
                  <a:lnTo>
                    <a:pt x="1787550" y="248818"/>
                  </a:lnTo>
                  <a:lnTo>
                    <a:pt x="1793773" y="252844"/>
                  </a:lnTo>
                  <a:lnTo>
                    <a:pt x="1799564" y="247573"/>
                  </a:lnTo>
                  <a:lnTo>
                    <a:pt x="1799996" y="241642"/>
                  </a:lnTo>
                  <a:lnTo>
                    <a:pt x="1801723" y="238010"/>
                  </a:lnTo>
                  <a:close/>
                </a:path>
                <a:path w="6678295" h="347345">
                  <a:moveTo>
                    <a:pt x="1806803" y="184404"/>
                  </a:moveTo>
                  <a:lnTo>
                    <a:pt x="1804581" y="178219"/>
                  </a:lnTo>
                  <a:lnTo>
                    <a:pt x="1797913" y="175399"/>
                  </a:lnTo>
                  <a:lnTo>
                    <a:pt x="1784578" y="178219"/>
                  </a:lnTo>
                  <a:lnTo>
                    <a:pt x="1780133" y="184404"/>
                  </a:lnTo>
                  <a:lnTo>
                    <a:pt x="1784578" y="190588"/>
                  </a:lnTo>
                  <a:lnTo>
                    <a:pt x="1797913" y="193395"/>
                  </a:lnTo>
                  <a:lnTo>
                    <a:pt x="1804581" y="190588"/>
                  </a:lnTo>
                  <a:lnTo>
                    <a:pt x="1806803" y="184404"/>
                  </a:lnTo>
                  <a:close/>
                </a:path>
                <a:path w="6678295" h="347345">
                  <a:moveTo>
                    <a:pt x="4885512" y="297116"/>
                  </a:moveTo>
                  <a:lnTo>
                    <a:pt x="4880432" y="294309"/>
                  </a:lnTo>
                  <a:lnTo>
                    <a:pt x="4876482" y="296532"/>
                  </a:lnTo>
                  <a:lnTo>
                    <a:pt x="4871059" y="299605"/>
                  </a:lnTo>
                  <a:lnTo>
                    <a:pt x="4871059" y="303822"/>
                  </a:lnTo>
                  <a:lnTo>
                    <a:pt x="4880432" y="309118"/>
                  </a:lnTo>
                  <a:lnTo>
                    <a:pt x="4885512" y="306298"/>
                  </a:lnTo>
                  <a:lnTo>
                    <a:pt x="4885512" y="297116"/>
                  </a:lnTo>
                  <a:close/>
                </a:path>
                <a:path w="6678295" h="347345">
                  <a:moveTo>
                    <a:pt x="4910531" y="303542"/>
                  </a:moveTo>
                  <a:lnTo>
                    <a:pt x="4907940" y="303263"/>
                  </a:lnTo>
                  <a:lnTo>
                    <a:pt x="4901323" y="302590"/>
                  </a:lnTo>
                  <a:lnTo>
                    <a:pt x="4901323" y="307975"/>
                  </a:lnTo>
                  <a:lnTo>
                    <a:pt x="4910531" y="306997"/>
                  </a:lnTo>
                  <a:lnTo>
                    <a:pt x="4910531" y="303542"/>
                  </a:lnTo>
                  <a:close/>
                </a:path>
                <a:path w="6678295" h="347345">
                  <a:moveTo>
                    <a:pt x="4939931" y="252907"/>
                  </a:moveTo>
                  <a:lnTo>
                    <a:pt x="4935525" y="244309"/>
                  </a:lnTo>
                  <a:lnTo>
                    <a:pt x="4929276" y="244309"/>
                  </a:lnTo>
                  <a:lnTo>
                    <a:pt x="4923040" y="244309"/>
                  </a:lnTo>
                  <a:lnTo>
                    <a:pt x="4918621" y="252907"/>
                  </a:lnTo>
                  <a:lnTo>
                    <a:pt x="4923879" y="257327"/>
                  </a:lnTo>
                  <a:lnTo>
                    <a:pt x="4924526" y="258279"/>
                  </a:lnTo>
                  <a:lnTo>
                    <a:pt x="4926215" y="261886"/>
                  </a:lnTo>
                  <a:lnTo>
                    <a:pt x="4932324" y="261886"/>
                  </a:lnTo>
                  <a:lnTo>
                    <a:pt x="4934013" y="258279"/>
                  </a:lnTo>
                  <a:lnTo>
                    <a:pt x="4934674" y="257327"/>
                  </a:lnTo>
                  <a:lnTo>
                    <a:pt x="4939931" y="252907"/>
                  </a:lnTo>
                  <a:close/>
                </a:path>
                <a:path w="6678295" h="347345">
                  <a:moveTo>
                    <a:pt x="4965954" y="9626"/>
                  </a:moveTo>
                  <a:lnTo>
                    <a:pt x="4963896" y="2781"/>
                  </a:lnTo>
                  <a:lnTo>
                    <a:pt x="4957800" y="0"/>
                  </a:lnTo>
                  <a:lnTo>
                    <a:pt x="4950879" y="1358"/>
                  </a:lnTo>
                  <a:lnTo>
                    <a:pt x="4946281" y="6896"/>
                  </a:lnTo>
                  <a:lnTo>
                    <a:pt x="4945291" y="10121"/>
                  </a:lnTo>
                  <a:lnTo>
                    <a:pt x="4946840" y="14490"/>
                  </a:lnTo>
                  <a:lnTo>
                    <a:pt x="4950206" y="16103"/>
                  </a:lnTo>
                  <a:lnTo>
                    <a:pt x="4950409" y="16103"/>
                  </a:lnTo>
                  <a:lnTo>
                    <a:pt x="4950625" y="16192"/>
                  </a:lnTo>
                  <a:lnTo>
                    <a:pt x="4951679" y="17208"/>
                  </a:lnTo>
                  <a:lnTo>
                    <a:pt x="4952936" y="18021"/>
                  </a:lnTo>
                  <a:lnTo>
                    <a:pt x="4960620" y="20142"/>
                  </a:lnTo>
                  <a:lnTo>
                    <a:pt x="4965281" y="15405"/>
                  </a:lnTo>
                  <a:lnTo>
                    <a:pt x="4965954" y="9626"/>
                  </a:lnTo>
                  <a:close/>
                </a:path>
                <a:path w="6678295" h="347345">
                  <a:moveTo>
                    <a:pt x="4985334" y="223545"/>
                  </a:moveTo>
                  <a:lnTo>
                    <a:pt x="4982083" y="217576"/>
                  </a:lnTo>
                  <a:lnTo>
                    <a:pt x="4977790" y="209689"/>
                  </a:lnTo>
                  <a:lnTo>
                    <a:pt x="4970284" y="208610"/>
                  </a:lnTo>
                  <a:lnTo>
                    <a:pt x="4955464" y="211950"/>
                  </a:lnTo>
                  <a:lnTo>
                    <a:pt x="4953813" y="219430"/>
                  </a:lnTo>
                  <a:lnTo>
                    <a:pt x="4960023" y="233146"/>
                  </a:lnTo>
                  <a:lnTo>
                    <a:pt x="4966220" y="236067"/>
                  </a:lnTo>
                  <a:lnTo>
                    <a:pt x="4982896" y="233730"/>
                  </a:lnTo>
                  <a:lnTo>
                    <a:pt x="4985334" y="223545"/>
                  </a:lnTo>
                  <a:close/>
                </a:path>
                <a:path w="6678295" h="347345">
                  <a:moveTo>
                    <a:pt x="5014442" y="270560"/>
                  </a:moveTo>
                  <a:lnTo>
                    <a:pt x="5007940" y="265607"/>
                  </a:lnTo>
                  <a:lnTo>
                    <a:pt x="5001272" y="268719"/>
                  </a:lnTo>
                  <a:lnTo>
                    <a:pt x="4997221" y="270624"/>
                  </a:lnTo>
                  <a:lnTo>
                    <a:pt x="4997564" y="275577"/>
                  </a:lnTo>
                  <a:lnTo>
                    <a:pt x="5000041" y="278409"/>
                  </a:lnTo>
                  <a:lnTo>
                    <a:pt x="4999825" y="280289"/>
                  </a:lnTo>
                  <a:lnTo>
                    <a:pt x="5000498" y="282384"/>
                  </a:lnTo>
                  <a:lnTo>
                    <a:pt x="5006848" y="286588"/>
                  </a:lnTo>
                  <a:lnTo>
                    <a:pt x="5011788" y="282803"/>
                  </a:lnTo>
                  <a:lnTo>
                    <a:pt x="5014442" y="270560"/>
                  </a:lnTo>
                  <a:close/>
                </a:path>
                <a:path w="6678295" h="347345">
                  <a:moveTo>
                    <a:pt x="5056378" y="213829"/>
                  </a:moveTo>
                  <a:lnTo>
                    <a:pt x="5049698" y="215747"/>
                  </a:lnTo>
                  <a:lnTo>
                    <a:pt x="5047475" y="219951"/>
                  </a:lnTo>
                  <a:lnTo>
                    <a:pt x="5049698" y="224167"/>
                  </a:lnTo>
                  <a:lnTo>
                    <a:pt x="5056378" y="226085"/>
                  </a:lnTo>
                  <a:lnTo>
                    <a:pt x="5056378" y="213829"/>
                  </a:lnTo>
                  <a:close/>
                </a:path>
                <a:path w="6678295" h="347345">
                  <a:moveTo>
                    <a:pt x="5435816" y="132816"/>
                  </a:moveTo>
                  <a:lnTo>
                    <a:pt x="5429135" y="134505"/>
                  </a:lnTo>
                  <a:lnTo>
                    <a:pt x="5426913" y="138188"/>
                  </a:lnTo>
                  <a:lnTo>
                    <a:pt x="5429135" y="141884"/>
                  </a:lnTo>
                  <a:lnTo>
                    <a:pt x="5435816" y="143560"/>
                  </a:lnTo>
                  <a:lnTo>
                    <a:pt x="5435816" y="132816"/>
                  </a:lnTo>
                  <a:close/>
                </a:path>
                <a:path w="6678295" h="347345">
                  <a:moveTo>
                    <a:pt x="5440959" y="292950"/>
                  </a:moveTo>
                  <a:lnTo>
                    <a:pt x="5439626" y="286486"/>
                  </a:lnTo>
                  <a:lnTo>
                    <a:pt x="5434088" y="284340"/>
                  </a:lnTo>
                  <a:lnTo>
                    <a:pt x="5428539" y="286486"/>
                  </a:lnTo>
                  <a:lnTo>
                    <a:pt x="5427218" y="292950"/>
                  </a:lnTo>
                  <a:lnTo>
                    <a:pt x="5427789" y="295173"/>
                  </a:lnTo>
                  <a:lnTo>
                    <a:pt x="5428399" y="297345"/>
                  </a:lnTo>
                  <a:lnTo>
                    <a:pt x="5430837" y="304393"/>
                  </a:lnTo>
                  <a:lnTo>
                    <a:pt x="5437340" y="304393"/>
                  </a:lnTo>
                  <a:lnTo>
                    <a:pt x="5439778" y="297345"/>
                  </a:lnTo>
                  <a:lnTo>
                    <a:pt x="5440388" y="295173"/>
                  </a:lnTo>
                  <a:lnTo>
                    <a:pt x="5440959" y="292950"/>
                  </a:lnTo>
                  <a:close/>
                </a:path>
                <a:path w="6678295" h="347345">
                  <a:moveTo>
                    <a:pt x="5498109" y="217309"/>
                  </a:moveTo>
                  <a:lnTo>
                    <a:pt x="5495518" y="211836"/>
                  </a:lnTo>
                  <a:lnTo>
                    <a:pt x="5490032" y="209245"/>
                  </a:lnTo>
                  <a:lnTo>
                    <a:pt x="5485028" y="212915"/>
                  </a:lnTo>
                  <a:lnTo>
                    <a:pt x="5480786" y="222148"/>
                  </a:lnTo>
                  <a:lnTo>
                    <a:pt x="5485206" y="226568"/>
                  </a:lnTo>
                  <a:lnTo>
                    <a:pt x="5494439" y="222326"/>
                  </a:lnTo>
                  <a:lnTo>
                    <a:pt x="5498109" y="217309"/>
                  </a:lnTo>
                  <a:close/>
                </a:path>
                <a:path w="6678295" h="347345">
                  <a:moveTo>
                    <a:pt x="5513286" y="280441"/>
                  </a:moveTo>
                  <a:lnTo>
                    <a:pt x="5511660" y="274510"/>
                  </a:lnTo>
                  <a:lnTo>
                    <a:pt x="5506123" y="265607"/>
                  </a:lnTo>
                  <a:lnTo>
                    <a:pt x="5497119" y="265607"/>
                  </a:lnTo>
                  <a:lnTo>
                    <a:pt x="5491594" y="274510"/>
                  </a:lnTo>
                  <a:lnTo>
                    <a:pt x="5489968" y="280441"/>
                  </a:lnTo>
                  <a:lnTo>
                    <a:pt x="5491607" y="286105"/>
                  </a:lnTo>
                  <a:lnTo>
                    <a:pt x="5495747" y="290347"/>
                  </a:lnTo>
                  <a:lnTo>
                    <a:pt x="5501614" y="292011"/>
                  </a:lnTo>
                  <a:lnTo>
                    <a:pt x="5507494" y="290347"/>
                  </a:lnTo>
                  <a:lnTo>
                    <a:pt x="5511635" y="286092"/>
                  </a:lnTo>
                  <a:lnTo>
                    <a:pt x="5513286" y="280441"/>
                  </a:lnTo>
                  <a:close/>
                </a:path>
                <a:path w="6678295" h="347345">
                  <a:moveTo>
                    <a:pt x="5566410" y="70205"/>
                  </a:moveTo>
                  <a:lnTo>
                    <a:pt x="5558942" y="62738"/>
                  </a:lnTo>
                  <a:lnTo>
                    <a:pt x="5554726" y="68440"/>
                  </a:lnTo>
                  <a:lnTo>
                    <a:pt x="5549697" y="75234"/>
                  </a:lnTo>
                  <a:lnTo>
                    <a:pt x="5553913" y="79451"/>
                  </a:lnTo>
                  <a:lnTo>
                    <a:pt x="5566410" y="70205"/>
                  </a:lnTo>
                  <a:close/>
                </a:path>
                <a:path w="6678295" h="347345">
                  <a:moveTo>
                    <a:pt x="5595886" y="241274"/>
                  </a:moveTo>
                  <a:lnTo>
                    <a:pt x="5591441" y="237756"/>
                  </a:lnTo>
                  <a:lnTo>
                    <a:pt x="5578094" y="236143"/>
                  </a:lnTo>
                  <a:lnTo>
                    <a:pt x="5578094" y="246392"/>
                  </a:lnTo>
                  <a:lnTo>
                    <a:pt x="5591441" y="244792"/>
                  </a:lnTo>
                  <a:lnTo>
                    <a:pt x="5595886" y="241274"/>
                  </a:lnTo>
                  <a:close/>
                </a:path>
                <a:path w="6678295" h="347345">
                  <a:moveTo>
                    <a:pt x="5646204" y="147904"/>
                  </a:moveTo>
                  <a:lnTo>
                    <a:pt x="5641454" y="140754"/>
                  </a:lnTo>
                  <a:lnTo>
                    <a:pt x="5627128" y="132524"/>
                  </a:lnTo>
                  <a:lnTo>
                    <a:pt x="5620397" y="139242"/>
                  </a:lnTo>
                  <a:lnTo>
                    <a:pt x="5628627" y="153568"/>
                  </a:lnTo>
                  <a:lnTo>
                    <a:pt x="5635777" y="158330"/>
                  </a:lnTo>
                  <a:lnTo>
                    <a:pt x="5642965" y="155105"/>
                  </a:lnTo>
                  <a:lnTo>
                    <a:pt x="5646204" y="147904"/>
                  </a:lnTo>
                  <a:close/>
                </a:path>
                <a:path w="6678295" h="347345">
                  <a:moveTo>
                    <a:pt x="5672531" y="264058"/>
                  </a:moveTo>
                  <a:lnTo>
                    <a:pt x="5666283" y="260604"/>
                  </a:lnTo>
                  <a:lnTo>
                    <a:pt x="5661431" y="263347"/>
                  </a:lnTo>
                  <a:lnTo>
                    <a:pt x="5655107" y="266928"/>
                  </a:lnTo>
                  <a:lnTo>
                    <a:pt x="5655107" y="272503"/>
                  </a:lnTo>
                  <a:lnTo>
                    <a:pt x="5666283" y="278828"/>
                  </a:lnTo>
                  <a:lnTo>
                    <a:pt x="5672531" y="275374"/>
                  </a:lnTo>
                  <a:lnTo>
                    <a:pt x="5672531" y="264058"/>
                  </a:lnTo>
                  <a:close/>
                </a:path>
                <a:path w="6678295" h="347345">
                  <a:moveTo>
                    <a:pt x="6017095" y="222885"/>
                  </a:moveTo>
                  <a:lnTo>
                    <a:pt x="6015621" y="220573"/>
                  </a:lnTo>
                  <a:lnTo>
                    <a:pt x="6015621" y="218541"/>
                  </a:lnTo>
                  <a:lnTo>
                    <a:pt x="6014402" y="218668"/>
                  </a:lnTo>
                  <a:lnTo>
                    <a:pt x="6013577" y="217347"/>
                  </a:lnTo>
                  <a:lnTo>
                    <a:pt x="6004382" y="211582"/>
                  </a:lnTo>
                  <a:lnTo>
                    <a:pt x="5998070" y="217893"/>
                  </a:lnTo>
                  <a:lnTo>
                    <a:pt x="5999531" y="220230"/>
                  </a:lnTo>
                  <a:lnTo>
                    <a:pt x="5998210" y="220370"/>
                  </a:lnTo>
                  <a:lnTo>
                    <a:pt x="5998210" y="226631"/>
                  </a:lnTo>
                  <a:lnTo>
                    <a:pt x="6004090" y="227266"/>
                  </a:lnTo>
                  <a:lnTo>
                    <a:pt x="6009360" y="230619"/>
                  </a:lnTo>
                  <a:lnTo>
                    <a:pt x="6014529" y="228358"/>
                  </a:lnTo>
                  <a:lnTo>
                    <a:pt x="6015621" y="228473"/>
                  </a:lnTo>
                  <a:lnTo>
                    <a:pt x="6015621" y="226250"/>
                  </a:lnTo>
                  <a:lnTo>
                    <a:pt x="6017095" y="222885"/>
                  </a:lnTo>
                  <a:close/>
                </a:path>
                <a:path w="6678295" h="347345">
                  <a:moveTo>
                    <a:pt x="6111672" y="164985"/>
                  </a:moveTo>
                  <a:lnTo>
                    <a:pt x="6099810" y="164985"/>
                  </a:lnTo>
                  <a:lnTo>
                    <a:pt x="6099810" y="168236"/>
                  </a:lnTo>
                  <a:lnTo>
                    <a:pt x="6111672" y="168236"/>
                  </a:lnTo>
                  <a:lnTo>
                    <a:pt x="6111672" y="164985"/>
                  </a:lnTo>
                  <a:close/>
                </a:path>
                <a:path w="6678295" h="347345">
                  <a:moveTo>
                    <a:pt x="6120562" y="266166"/>
                  </a:moveTo>
                  <a:lnTo>
                    <a:pt x="6118339" y="261099"/>
                  </a:lnTo>
                  <a:lnTo>
                    <a:pt x="6111672" y="258800"/>
                  </a:lnTo>
                  <a:lnTo>
                    <a:pt x="6105004" y="261099"/>
                  </a:lnTo>
                  <a:lnTo>
                    <a:pt x="6102782" y="266166"/>
                  </a:lnTo>
                  <a:lnTo>
                    <a:pt x="6105004" y="271246"/>
                  </a:lnTo>
                  <a:lnTo>
                    <a:pt x="6111672" y="273545"/>
                  </a:lnTo>
                  <a:lnTo>
                    <a:pt x="6118339" y="271246"/>
                  </a:lnTo>
                  <a:lnTo>
                    <a:pt x="6120562" y="266166"/>
                  </a:lnTo>
                  <a:close/>
                </a:path>
                <a:path w="6678295" h="347345">
                  <a:moveTo>
                    <a:pt x="6208827" y="257378"/>
                  </a:moveTo>
                  <a:lnTo>
                    <a:pt x="6207747" y="250964"/>
                  </a:lnTo>
                  <a:lnTo>
                    <a:pt x="6201956" y="248818"/>
                  </a:lnTo>
                  <a:lnTo>
                    <a:pt x="6196152" y="250964"/>
                  </a:lnTo>
                  <a:lnTo>
                    <a:pt x="6195085" y="257378"/>
                  </a:lnTo>
                  <a:lnTo>
                    <a:pt x="6198070" y="266344"/>
                  </a:lnTo>
                  <a:lnTo>
                    <a:pt x="6205817" y="266344"/>
                  </a:lnTo>
                  <a:lnTo>
                    <a:pt x="6208827" y="257378"/>
                  </a:lnTo>
                  <a:close/>
                </a:path>
                <a:path w="6678295" h="347345">
                  <a:moveTo>
                    <a:pt x="6210097" y="330517"/>
                  </a:moveTo>
                  <a:lnTo>
                    <a:pt x="6208598" y="327050"/>
                  </a:lnTo>
                  <a:lnTo>
                    <a:pt x="6205144" y="325564"/>
                  </a:lnTo>
                  <a:lnTo>
                    <a:pt x="6201499" y="327812"/>
                  </a:lnTo>
                  <a:lnTo>
                    <a:pt x="6196812" y="334886"/>
                  </a:lnTo>
                  <a:lnTo>
                    <a:pt x="6200775" y="338836"/>
                  </a:lnTo>
                  <a:lnTo>
                    <a:pt x="6207836" y="334149"/>
                  </a:lnTo>
                  <a:lnTo>
                    <a:pt x="6210097" y="330517"/>
                  </a:lnTo>
                  <a:close/>
                </a:path>
                <a:path w="6678295" h="347345">
                  <a:moveTo>
                    <a:pt x="6472949" y="332955"/>
                  </a:moveTo>
                  <a:lnTo>
                    <a:pt x="6468999" y="326910"/>
                  </a:lnTo>
                  <a:lnTo>
                    <a:pt x="6459080" y="321056"/>
                  </a:lnTo>
                  <a:lnTo>
                    <a:pt x="6452349" y="327774"/>
                  </a:lnTo>
                  <a:lnTo>
                    <a:pt x="6458204" y="337693"/>
                  </a:lnTo>
                  <a:lnTo>
                    <a:pt x="6464249" y="341642"/>
                  </a:lnTo>
                  <a:lnTo>
                    <a:pt x="6470269" y="338963"/>
                  </a:lnTo>
                  <a:lnTo>
                    <a:pt x="6472949" y="332955"/>
                  </a:lnTo>
                  <a:close/>
                </a:path>
                <a:path w="6678295" h="347345">
                  <a:moveTo>
                    <a:pt x="6520751" y="294601"/>
                  </a:moveTo>
                  <a:lnTo>
                    <a:pt x="6516306" y="283692"/>
                  </a:lnTo>
                  <a:lnTo>
                    <a:pt x="6502971" y="278726"/>
                  </a:lnTo>
                  <a:lnTo>
                    <a:pt x="6496304" y="283692"/>
                  </a:lnTo>
                  <a:lnTo>
                    <a:pt x="6494069" y="294601"/>
                  </a:lnTo>
                  <a:lnTo>
                    <a:pt x="6496304" y="305523"/>
                  </a:lnTo>
                  <a:lnTo>
                    <a:pt x="6502971" y="310476"/>
                  </a:lnTo>
                  <a:lnTo>
                    <a:pt x="6516306" y="305523"/>
                  </a:lnTo>
                  <a:lnTo>
                    <a:pt x="6520751" y="294601"/>
                  </a:lnTo>
                  <a:close/>
                </a:path>
                <a:path w="6678295" h="347345">
                  <a:moveTo>
                    <a:pt x="6523926" y="338632"/>
                  </a:moveTo>
                  <a:lnTo>
                    <a:pt x="6519977" y="334911"/>
                  </a:lnTo>
                  <a:lnTo>
                    <a:pt x="6506845" y="330314"/>
                  </a:lnTo>
                  <a:lnTo>
                    <a:pt x="6504051" y="338607"/>
                  </a:lnTo>
                  <a:lnTo>
                    <a:pt x="6515265" y="346113"/>
                  </a:lnTo>
                  <a:lnTo>
                    <a:pt x="6520231" y="346798"/>
                  </a:lnTo>
                  <a:lnTo>
                    <a:pt x="6523571" y="343446"/>
                  </a:lnTo>
                  <a:lnTo>
                    <a:pt x="6523926" y="338632"/>
                  </a:lnTo>
                  <a:close/>
                </a:path>
                <a:path w="6678295" h="347345">
                  <a:moveTo>
                    <a:pt x="6555537" y="214007"/>
                  </a:moveTo>
                  <a:lnTo>
                    <a:pt x="6552603" y="212509"/>
                  </a:lnTo>
                  <a:lnTo>
                    <a:pt x="6550558" y="211467"/>
                  </a:lnTo>
                  <a:lnTo>
                    <a:pt x="6549034" y="211137"/>
                  </a:lnTo>
                  <a:lnTo>
                    <a:pt x="6539687" y="210121"/>
                  </a:lnTo>
                  <a:lnTo>
                    <a:pt x="6539687" y="222643"/>
                  </a:lnTo>
                  <a:lnTo>
                    <a:pt x="6549034" y="221640"/>
                  </a:lnTo>
                  <a:lnTo>
                    <a:pt x="6550558" y="221310"/>
                  </a:lnTo>
                  <a:lnTo>
                    <a:pt x="6555537" y="218782"/>
                  </a:lnTo>
                  <a:lnTo>
                    <a:pt x="6555537" y="214007"/>
                  </a:lnTo>
                  <a:close/>
                </a:path>
                <a:path w="6678295" h="347345">
                  <a:moveTo>
                    <a:pt x="6583439" y="229946"/>
                  </a:moveTo>
                  <a:lnTo>
                    <a:pt x="6575882" y="222377"/>
                  </a:lnTo>
                  <a:lnTo>
                    <a:pt x="6572986" y="225755"/>
                  </a:lnTo>
                  <a:lnTo>
                    <a:pt x="6571145" y="224155"/>
                  </a:lnTo>
                  <a:lnTo>
                    <a:pt x="6568757" y="226555"/>
                  </a:lnTo>
                  <a:lnTo>
                    <a:pt x="6570319" y="228396"/>
                  </a:lnTo>
                  <a:lnTo>
                    <a:pt x="6570510" y="228638"/>
                  </a:lnTo>
                  <a:lnTo>
                    <a:pt x="6561709" y="238861"/>
                  </a:lnTo>
                  <a:lnTo>
                    <a:pt x="6566992" y="244132"/>
                  </a:lnTo>
                  <a:lnTo>
                    <a:pt x="6583439" y="229946"/>
                  </a:lnTo>
                  <a:close/>
                </a:path>
                <a:path w="6678295" h="347345">
                  <a:moveTo>
                    <a:pt x="6603759" y="294601"/>
                  </a:moveTo>
                  <a:lnTo>
                    <a:pt x="6599314" y="283692"/>
                  </a:lnTo>
                  <a:lnTo>
                    <a:pt x="6585966" y="278726"/>
                  </a:lnTo>
                  <a:lnTo>
                    <a:pt x="6565963" y="283692"/>
                  </a:lnTo>
                  <a:lnTo>
                    <a:pt x="6559283" y="294601"/>
                  </a:lnTo>
                  <a:lnTo>
                    <a:pt x="6565963" y="305523"/>
                  </a:lnTo>
                  <a:lnTo>
                    <a:pt x="6585966" y="310476"/>
                  </a:lnTo>
                  <a:lnTo>
                    <a:pt x="6599314" y="305523"/>
                  </a:lnTo>
                  <a:lnTo>
                    <a:pt x="6603759" y="294601"/>
                  </a:lnTo>
                  <a:close/>
                </a:path>
                <a:path w="6678295" h="347345">
                  <a:moveTo>
                    <a:pt x="6672783" y="238010"/>
                  </a:moveTo>
                  <a:lnTo>
                    <a:pt x="6672262" y="233502"/>
                  </a:lnTo>
                  <a:lnTo>
                    <a:pt x="6667741" y="231394"/>
                  </a:lnTo>
                  <a:lnTo>
                    <a:pt x="6659880" y="230873"/>
                  </a:lnTo>
                  <a:lnTo>
                    <a:pt x="6654863" y="235546"/>
                  </a:lnTo>
                  <a:lnTo>
                    <a:pt x="6654000" y="242493"/>
                  </a:lnTo>
                  <a:lnTo>
                    <a:pt x="6658610" y="248818"/>
                  </a:lnTo>
                  <a:lnTo>
                    <a:pt x="6664833" y="252844"/>
                  </a:lnTo>
                  <a:lnTo>
                    <a:pt x="6670611" y="247573"/>
                  </a:lnTo>
                  <a:lnTo>
                    <a:pt x="6671056" y="241642"/>
                  </a:lnTo>
                  <a:lnTo>
                    <a:pt x="6672783" y="238010"/>
                  </a:lnTo>
                  <a:close/>
                </a:path>
                <a:path w="6678295" h="347345">
                  <a:moveTo>
                    <a:pt x="6677863" y="184404"/>
                  </a:moveTo>
                  <a:lnTo>
                    <a:pt x="6675641" y="178219"/>
                  </a:lnTo>
                  <a:lnTo>
                    <a:pt x="6668973" y="175399"/>
                  </a:lnTo>
                  <a:lnTo>
                    <a:pt x="6655625" y="178219"/>
                  </a:lnTo>
                  <a:lnTo>
                    <a:pt x="6651180" y="184404"/>
                  </a:lnTo>
                  <a:lnTo>
                    <a:pt x="6655625" y="190588"/>
                  </a:lnTo>
                  <a:lnTo>
                    <a:pt x="6668973" y="193395"/>
                  </a:lnTo>
                  <a:lnTo>
                    <a:pt x="6675641" y="190588"/>
                  </a:lnTo>
                  <a:lnTo>
                    <a:pt x="6677863" y="1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67240" y="5155371"/>
              <a:ext cx="7228205" cy="349250"/>
            </a:xfrm>
            <a:custGeom>
              <a:avLst/>
              <a:gdLst/>
              <a:ahLst/>
              <a:cxnLst/>
              <a:rect l="l" t="t" r="r" b="b"/>
              <a:pathLst>
                <a:path w="7228205" h="349250">
                  <a:moveTo>
                    <a:pt x="18503" y="334860"/>
                  </a:moveTo>
                  <a:lnTo>
                    <a:pt x="15989" y="328155"/>
                  </a:lnTo>
                  <a:lnTo>
                    <a:pt x="9245" y="325920"/>
                  </a:lnTo>
                  <a:lnTo>
                    <a:pt x="2514" y="328155"/>
                  </a:lnTo>
                  <a:lnTo>
                    <a:pt x="0" y="334860"/>
                  </a:lnTo>
                  <a:lnTo>
                    <a:pt x="533" y="339610"/>
                  </a:lnTo>
                  <a:lnTo>
                    <a:pt x="1536" y="342049"/>
                  </a:lnTo>
                  <a:lnTo>
                    <a:pt x="7327" y="346443"/>
                  </a:lnTo>
                  <a:lnTo>
                    <a:pt x="11176" y="346443"/>
                  </a:lnTo>
                  <a:lnTo>
                    <a:pt x="16967" y="342049"/>
                  </a:lnTo>
                  <a:lnTo>
                    <a:pt x="17970" y="339610"/>
                  </a:lnTo>
                  <a:lnTo>
                    <a:pt x="18503" y="334860"/>
                  </a:lnTo>
                  <a:close/>
                </a:path>
                <a:path w="7228205" h="349250">
                  <a:moveTo>
                    <a:pt x="855040" y="249542"/>
                  </a:moveTo>
                  <a:lnTo>
                    <a:pt x="852817" y="246100"/>
                  </a:lnTo>
                  <a:lnTo>
                    <a:pt x="846150" y="244538"/>
                  </a:lnTo>
                  <a:lnTo>
                    <a:pt x="846150" y="254546"/>
                  </a:lnTo>
                  <a:lnTo>
                    <a:pt x="852817" y="252984"/>
                  </a:lnTo>
                  <a:lnTo>
                    <a:pt x="855040" y="249542"/>
                  </a:lnTo>
                  <a:close/>
                </a:path>
                <a:path w="7228205" h="349250">
                  <a:moveTo>
                    <a:pt x="918222" y="288645"/>
                  </a:moveTo>
                  <a:lnTo>
                    <a:pt x="916305" y="284010"/>
                  </a:lnTo>
                  <a:lnTo>
                    <a:pt x="910526" y="282498"/>
                  </a:lnTo>
                  <a:lnTo>
                    <a:pt x="898512" y="284175"/>
                  </a:lnTo>
                  <a:lnTo>
                    <a:pt x="898512" y="293103"/>
                  </a:lnTo>
                  <a:lnTo>
                    <a:pt x="910526" y="294792"/>
                  </a:lnTo>
                  <a:lnTo>
                    <a:pt x="916305" y="293281"/>
                  </a:lnTo>
                  <a:lnTo>
                    <a:pt x="918222" y="288645"/>
                  </a:lnTo>
                  <a:close/>
                </a:path>
                <a:path w="7228205" h="349250">
                  <a:moveTo>
                    <a:pt x="997331" y="245986"/>
                  </a:moveTo>
                  <a:lnTo>
                    <a:pt x="995108" y="239026"/>
                  </a:lnTo>
                  <a:lnTo>
                    <a:pt x="988441" y="235864"/>
                  </a:lnTo>
                  <a:lnTo>
                    <a:pt x="981760" y="239026"/>
                  </a:lnTo>
                  <a:lnTo>
                    <a:pt x="979538" y="245986"/>
                  </a:lnTo>
                  <a:lnTo>
                    <a:pt x="981760" y="252933"/>
                  </a:lnTo>
                  <a:lnTo>
                    <a:pt x="988441" y="256095"/>
                  </a:lnTo>
                  <a:lnTo>
                    <a:pt x="995108" y="252933"/>
                  </a:lnTo>
                  <a:lnTo>
                    <a:pt x="997331" y="245986"/>
                  </a:lnTo>
                  <a:close/>
                </a:path>
                <a:path w="7228205" h="349250">
                  <a:moveTo>
                    <a:pt x="1035862" y="151041"/>
                  </a:moveTo>
                  <a:lnTo>
                    <a:pt x="1029195" y="154051"/>
                  </a:lnTo>
                  <a:lnTo>
                    <a:pt x="1026972" y="160667"/>
                  </a:lnTo>
                  <a:lnTo>
                    <a:pt x="1029195" y="167284"/>
                  </a:lnTo>
                  <a:lnTo>
                    <a:pt x="1035862" y="170281"/>
                  </a:lnTo>
                  <a:lnTo>
                    <a:pt x="1035862" y="151041"/>
                  </a:lnTo>
                  <a:close/>
                </a:path>
                <a:path w="7228205" h="349250">
                  <a:moveTo>
                    <a:pt x="1082408" y="297472"/>
                  </a:moveTo>
                  <a:lnTo>
                    <a:pt x="1080058" y="294982"/>
                  </a:lnTo>
                  <a:lnTo>
                    <a:pt x="1077722" y="292468"/>
                  </a:lnTo>
                  <a:lnTo>
                    <a:pt x="1075461" y="292049"/>
                  </a:lnTo>
                  <a:lnTo>
                    <a:pt x="1072172" y="291680"/>
                  </a:lnTo>
                  <a:lnTo>
                    <a:pt x="1066647" y="293763"/>
                  </a:lnTo>
                  <a:lnTo>
                    <a:pt x="1064806" y="299313"/>
                  </a:lnTo>
                  <a:lnTo>
                    <a:pt x="1066647" y="304863"/>
                  </a:lnTo>
                  <a:lnTo>
                    <a:pt x="1072172" y="306933"/>
                  </a:lnTo>
                  <a:lnTo>
                    <a:pt x="1075474" y="306565"/>
                  </a:lnTo>
                  <a:lnTo>
                    <a:pt x="1077722" y="306158"/>
                  </a:lnTo>
                  <a:lnTo>
                    <a:pt x="1082408" y="301129"/>
                  </a:lnTo>
                  <a:lnTo>
                    <a:pt x="1082408" y="297472"/>
                  </a:lnTo>
                  <a:close/>
                </a:path>
                <a:path w="7228205" h="349250">
                  <a:moveTo>
                    <a:pt x="1095159" y="225374"/>
                  </a:moveTo>
                  <a:lnTo>
                    <a:pt x="1088478" y="227368"/>
                  </a:lnTo>
                  <a:lnTo>
                    <a:pt x="1086256" y="231749"/>
                  </a:lnTo>
                  <a:lnTo>
                    <a:pt x="1088478" y="236131"/>
                  </a:lnTo>
                  <a:lnTo>
                    <a:pt x="1095159" y="238125"/>
                  </a:lnTo>
                  <a:lnTo>
                    <a:pt x="1095159" y="225374"/>
                  </a:lnTo>
                  <a:close/>
                </a:path>
                <a:path w="7228205" h="349250">
                  <a:moveTo>
                    <a:pt x="1140409" y="222631"/>
                  </a:moveTo>
                  <a:lnTo>
                    <a:pt x="1137107" y="221272"/>
                  </a:lnTo>
                  <a:lnTo>
                    <a:pt x="1135456" y="220611"/>
                  </a:lnTo>
                  <a:lnTo>
                    <a:pt x="1126972" y="219646"/>
                  </a:lnTo>
                  <a:lnTo>
                    <a:pt x="1126972" y="229654"/>
                  </a:lnTo>
                  <a:lnTo>
                    <a:pt x="1135456" y="228701"/>
                  </a:lnTo>
                  <a:lnTo>
                    <a:pt x="1140409" y="226669"/>
                  </a:lnTo>
                  <a:lnTo>
                    <a:pt x="1140409" y="222631"/>
                  </a:lnTo>
                  <a:close/>
                </a:path>
                <a:path w="7228205" h="349250">
                  <a:moveTo>
                    <a:pt x="1142580" y="170383"/>
                  </a:moveTo>
                  <a:lnTo>
                    <a:pt x="1130719" y="170383"/>
                  </a:lnTo>
                  <a:lnTo>
                    <a:pt x="1130719" y="179387"/>
                  </a:lnTo>
                  <a:lnTo>
                    <a:pt x="1142580" y="179387"/>
                  </a:lnTo>
                  <a:lnTo>
                    <a:pt x="1142580" y="170383"/>
                  </a:lnTo>
                  <a:close/>
                </a:path>
                <a:path w="7228205" h="349250">
                  <a:moveTo>
                    <a:pt x="1146619" y="275374"/>
                  </a:moveTo>
                  <a:lnTo>
                    <a:pt x="1144803" y="271462"/>
                  </a:lnTo>
                  <a:lnTo>
                    <a:pt x="1142187" y="265798"/>
                  </a:lnTo>
                  <a:lnTo>
                    <a:pt x="1137297" y="265798"/>
                  </a:lnTo>
                  <a:lnTo>
                    <a:pt x="1132840" y="275386"/>
                  </a:lnTo>
                  <a:lnTo>
                    <a:pt x="1134960" y="280289"/>
                  </a:lnTo>
                  <a:lnTo>
                    <a:pt x="1144498" y="280289"/>
                  </a:lnTo>
                  <a:lnTo>
                    <a:pt x="1146619" y="275374"/>
                  </a:lnTo>
                  <a:close/>
                </a:path>
                <a:path w="7228205" h="349250">
                  <a:moveTo>
                    <a:pt x="1175791" y="312458"/>
                  </a:moveTo>
                  <a:lnTo>
                    <a:pt x="1170863" y="307962"/>
                  </a:lnTo>
                  <a:lnTo>
                    <a:pt x="1166139" y="309727"/>
                  </a:lnTo>
                  <a:lnTo>
                    <a:pt x="1156868" y="313194"/>
                  </a:lnTo>
                  <a:lnTo>
                    <a:pt x="1156868" y="320967"/>
                  </a:lnTo>
                  <a:lnTo>
                    <a:pt x="1170863" y="326199"/>
                  </a:lnTo>
                  <a:lnTo>
                    <a:pt x="1175791" y="321716"/>
                  </a:lnTo>
                  <a:lnTo>
                    <a:pt x="1175791" y="312458"/>
                  </a:lnTo>
                  <a:close/>
                </a:path>
                <a:path w="7228205" h="349250">
                  <a:moveTo>
                    <a:pt x="1187462" y="259715"/>
                  </a:moveTo>
                  <a:lnTo>
                    <a:pt x="1179322" y="251574"/>
                  </a:lnTo>
                  <a:lnTo>
                    <a:pt x="1175296" y="256667"/>
                  </a:lnTo>
                  <a:lnTo>
                    <a:pt x="1173734" y="258648"/>
                  </a:lnTo>
                  <a:lnTo>
                    <a:pt x="1172476" y="260375"/>
                  </a:lnTo>
                  <a:lnTo>
                    <a:pt x="1170520" y="265353"/>
                  </a:lnTo>
                  <a:lnTo>
                    <a:pt x="1173683" y="268516"/>
                  </a:lnTo>
                  <a:lnTo>
                    <a:pt x="1178661" y="266573"/>
                  </a:lnTo>
                  <a:lnTo>
                    <a:pt x="1180401" y="265290"/>
                  </a:lnTo>
                  <a:lnTo>
                    <a:pt x="1187462" y="259715"/>
                  </a:lnTo>
                  <a:close/>
                </a:path>
                <a:path w="7228205" h="349250">
                  <a:moveTo>
                    <a:pt x="1438694" y="196824"/>
                  </a:moveTo>
                  <a:lnTo>
                    <a:pt x="1436839" y="192925"/>
                  </a:lnTo>
                  <a:lnTo>
                    <a:pt x="1434820" y="188683"/>
                  </a:lnTo>
                  <a:lnTo>
                    <a:pt x="1427632" y="188683"/>
                  </a:lnTo>
                  <a:lnTo>
                    <a:pt x="1423771" y="196824"/>
                  </a:lnTo>
                  <a:lnTo>
                    <a:pt x="1423771" y="199148"/>
                  </a:lnTo>
                  <a:lnTo>
                    <a:pt x="1427632" y="207289"/>
                  </a:lnTo>
                  <a:lnTo>
                    <a:pt x="1434820" y="207289"/>
                  </a:lnTo>
                  <a:lnTo>
                    <a:pt x="1438694" y="199161"/>
                  </a:lnTo>
                  <a:lnTo>
                    <a:pt x="1438694" y="196824"/>
                  </a:lnTo>
                  <a:close/>
                </a:path>
                <a:path w="7228205" h="349250">
                  <a:moveTo>
                    <a:pt x="1460271" y="246011"/>
                  </a:moveTo>
                  <a:lnTo>
                    <a:pt x="1456893" y="239915"/>
                  </a:lnTo>
                  <a:lnTo>
                    <a:pt x="1450962" y="238633"/>
                  </a:lnTo>
                  <a:lnTo>
                    <a:pt x="1445818" y="241554"/>
                  </a:lnTo>
                  <a:lnTo>
                    <a:pt x="1444815" y="248094"/>
                  </a:lnTo>
                  <a:lnTo>
                    <a:pt x="1446542" y="254508"/>
                  </a:lnTo>
                  <a:lnTo>
                    <a:pt x="1445399" y="261366"/>
                  </a:lnTo>
                  <a:lnTo>
                    <a:pt x="1441246" y="266661"/>
                  </a:lnTo>
                  <a:lnTo>
                    <a:pt x="1439837" y="271170"/>
                  </a:lnTo>
                  <a:lnTo>
                    <a:pt x="1441589" y="275005"/>
                  </a:lnTo>
                  <a:lnTo>
                    <a:pt x="1445247" y="276745"/>
                  </a:lnTo>
                  <a:lnTo>
                    <a:pt x="1449565" y="274980"/>
                  </a:lnTo>
                  <a:lnTo>
                    <a:pt x="1454721" y="268820"/>
                  </a:lnTo>
                  <a:lnTo>
                    <a:pt x="1458315" y="261734"/>
                  </a:lnTo>
                  <a:lnTo>
                    <a:pt x="1460220" y="254038"/>
                  </a:lnTo>
                  <a:lnTo>
                    <a:pt x="1460271" y="246011"/>
                  </a:lnTo>
                  <a:close/>
                </a:path>
                <a:path w="7228205" h="349250">
                  <a:moveTo>
                    <a:pt x="1498307" y="221945"/>
                  </a:moveTo>
                  <a:lnTo>
                    <a:pt x="1491627" y="223901"/>
                  </a:lnTo>
                  <a:lnTo>
                    <a:pt x="1489405" y="228206"/>
                  </a:lnTo>
                  <a:lnTo>
                    <a:pt x="1491627" y="232498"/>
                  </a:lnTo>
                  <a:lnTo>
                    <a:pt x="1498307" y="234454"/>
                  </a:lnTo>
                  <a:lnTo>
                    <a:pt x="1498307" y="221945"/>
                  </a:lnTo>
                  <a:close/>
                </a:path>
                <a:path w="7228205" h="349250">
                  <a:moveTo>
                    <a:pt x="1510157" y="97167"/>
                  </a:moveTo>
                  <a:lnTo>
                    <a:pt x="1503489" y="99237"/>
                  </a:lnTo>
                  <a:lnTo>
                    <a:pt x="1501267" y="103784"/>
                  </a:lnTo>
                  <a:lnTo>
                    <a:pt x="1503489" y="108343"/>
                  </a:lnTo>
                  <a:lnTo>
                    <a:pt x="1510157" y="110413"/>
                  </a:lnTo>
                  <a:lnTo>
                    <a:pt x="1510157" y="97167"/>
                  </a:lnTo>
                  <a:close/>
                </a:path>
                <a:path w="7228205" h="349250">
                  <a:moveTo>
                    <a:pt x="1578178" y="283819"/>
                  </a:moveTo>
                  <a:lnTo>
                    <a:pt x="1576374" y="275996"/>
                  </a:lnTo>
                  <a:lnTo>
                    <a:pt x="1569872" y="273380"/>
                  </a:lnTo>
                  <a:lnTo>
                    <a:pt x="1563370" y="275996"/>
                  </a:lnTo>
                  <a:lnTo>
                    <a:pt x="1561553" y="283819"/>
                  </a:lnTo>
                  <a:lnTo>
                    <a:pt x="1562074" y="286410"/>
                  </a:lnTo>
                  <a:lnTo>
                    <a:pt x="1563027" y="288175"/>
                  </a:lnTo>
                  <a:lnTo>
                    <a:pt x="1567688" y="292722"/>
                  </a:lnTo>
                  <a:lnTo>
                    <a:pt x="1572069" y="292722"/>
                  </a:lnTo>
                  <a:lnTo>
                    <a:pt x="1576717" y="288175"/>
                  </a:lnTo>
                  <a:lnTo>
                    <a:pt x="1577657" y="286410"/>
                  </a:lnTo>
                  <a:lnTo>
                    <a:pt x="1578178" y="283819"/>
                  </a:lnTo>
                  <a:close/>
                </a:path>
                <a:path w="7228205" h="349250">
                  <a:moveTo>
                    <a:pt x="1590192" y="192659"/>
                  </a:moveTo>
                  <a:lnTo>
                    <a:pt x="1587969" y="187667"/>
                  </a:lnTo>
                  <a:lnTo>
                    <a:pt x="1581302" y="185407"/>
                  </a:lnTo>
                  <a:lnTo>
                    <a:pt x="1574634" y="187667"/>
                  </a:lnTo>
                  <a:lnTo>
                    <a:pt x="1572412" y="192659"/>
                  </a:lnTo>
                  <a:lnTo>
                    <a:pt x="1574634" y="197650"/>
                  </a:lnTo>
                  <a:lnTo>
                    <a:pt x="1581302" y="199910"/>
                  </a:lnTo>
                  <a:lnTo>
                    <a:pt x="1587969" y="197650"/>
                  </a:lnTo>
                  <a:lnTo>
                    <a:pt x="1590192" y="192659"/>
                  </a:lnTo>
                  <a:close/>
                </a:path>
                <a:path w="7228205" h="349250">
                  <a:moveTo>
                    <a:pt x="1590192" y="68237"/>
                  </a:moveTo>
                  <a:lnTo>
                    <a:pt x="1587969" y="63080"/>
                  </a:lnTo>
                  <a:lnTo>
                    <a:pt x="1581302" y="60744"/>
                  </a:lnTo>
                  <a:lnTo>
                    <a:pt x="1574634" y="63080"/>
                  </a:lnTo>
                  <a:lnTo>
                    <a:pt x="1572412" y="68237"/>
                  </a:lnTo>
                  <a:lnTo>
                    <a:pt x="1574634" y="73393"/>
                  </a:lnTo>
                  <a:lnTo>
                    <a:pt x="1581302" y="75742"/>
                  </a:lnTo>
                  <a:lnTo>
                    <a:pt x="1587969" y="73393"/>
                  </a:lnTo>
                  <a:lnTo>
                    <a:pt x="1590192" y="68237"/>
                  </a:lnTo>
                  <a:close/>
                </a:path>
                <a:path w="7228205" h="349250">
                  <a:moveTo>
                    <a:pt x="1668957" y="271500"/>
                  </a:moveTo>
                  <a:lnTo>
                    <a:pt x="1663674" y="266052"/>
                  </a:lnTo>
                  <a:lnTo>
                    <a:pt x="1658747" y="266052"/>
                  </a:lnTo>
                  <a:lnTo>
                    <a:pt x="1653819" y="266052"/>
                  </a:lnTo>
                  <a:lnTo>
                    <a:pt x="1648536" y="271500"/>
                  </a:lnTo>
                  <a:lnTo>
                    <a:pt x="1654733" y="286461"/>
                  </a:lnTo>
                  <a:lnTo>
                    <a:pt x="1662722" y="286461"/>
                  </a:lnTo>
                  <a:lnTo>
                    <a:pt x="1668957" y="271500"/>
                  </a:lnTo>
                  <a:close/>
                </a:path>
                <a:path w="7228205" h="349250">
                  <a:moveTo>
                    <a:pt x="1715503" y="338416"/>
                  </a:moveTo>
                  <a:lnTo>
                    <a:pt x="1713496" y="332892"/>
                  </a:lnTo>
                  <a:lnTo>
                    <a:pt x="1707451" y="329361"/>
                  </a:lnTo>
                  <a:lnTo>
                    <a:pt x="1701558" y="328002"/>
                  </a:lnTo>
                  <a:lnTo>
                    <a:pt x="1695602" y="332130"/>
                  </a:lnTo>
                  <a:lnTo>
                    <a:pt x="1695602" y="344703"/>
                  </a:lnTo>
                  <a:lnTo>
                    <a:pt x="1701558" y="348830"/>
                  </a:lnTo>
                  <a:lnTo>
                    <a:pt x="1707451" y="347446"/>
                  </a:lnTo>
                  <a:lnTo>
                    <a:pt x="1713496" y="343928"/>
                  </a:lnTo>
                  <a:lnTo>
                    <a:pt x="1715503" y="338416"/>
                  </a:lnTo>
                  <a:close/>
                </a:path>
                <a:path w="7228205" h="349250">
                  <a:moveTo>
                    <a:pt x="2227529" y="320636"/>
                  </a:moveTo>
                  <a:lnTo>
                    <a:pt x="2223084" y="318744"/>
                  </a:lnTo>
                  <a:lnTo>
                    <a:pt x="2209736" y="317893"/>
                  </a:lnTo>
                  <a:lnTo>
                    <a:pt x="2209736" y="323380"/>
                  </a:lnTo>
                  <a:lnTo>
                    <a:pt x="2223084" y="322529"/>
                  </a:lnTo>
                  <a:lnTo>
                    <a:pt x="2227529" y="320636"/>
                  </a:lnTo>
                  <a:close/>
                </a:path>
                <a:path w="7228205" h="349250">
                  <a:moveTo>
                    <a:pt x="2256015" y="321119"/>
                  </a:moveTo>
                  <a:lnTo>
                    <a:pt x="2254986" y="314007"/>
                  </a:lnTo>
                  <a:lnTo>
                    <a:pt x="2254834" y="312864"/>
                  </a:lnTo>
                  <a:lnTo>
                    <a:pt x="2254504" y="310451"/>
                  </a:lnTo>
                  <a:lnTo>
                    <a:pt x="2250351" y="310451"/>
                  </a:lnTo>
                  <a:lnTo>
                    <a:pt x="2248852" y="321119"/>
                  </a:lnTo>
                  <a:lnTo>
                    <a:pt x="2256015" y="321119"/>
                  </a:lnTo>
                  <a:close/>
                </a:path>
                <a:path w="7228205" h="349250">
                  <a:moveTo>
                    <a:pt x="2267775" y="112395"/>
                  </a:moveTo>
                  <a:lnTo>
                    <a:pt x="2266099" y="102958"/>
                  </a:lnTo>
                  <a:lnTo>
                    <a:pt x="2265565" y="99949"/>
                  </a:lnTo>
                  <a:lnTo>
                    <a:pt x="2260612" y="99949"/>
                  </a:lnTo>
                  <a:lnTo>
                    <a:pt x="2258390" y="112395"/>
                  </a:lnTo>
                  <a:lnTo>
                    <a:pt x="2267775" y="112395"/>
                  </a:lnTo>
                  <a:close/>
                </a:path>
                <a:path w="7228205" h="349250">
                  <a:moveTo>
                    <a:pt x="2268563" y="246862"/>
                  </a:moveTo>
                  <a:lnTo>
                    <a:pt x="2265667" y="241960"/>
                  </a:lnTo>
                  <a:lnTo>
                    <a:pt x="2259533" y="239915"/>
                  </a:lnTo>
                  <a:lnTo>
                    <a:pt x="2253399" y="241960"/>
                  </a:lnTo>
                  <a:lnTo>
                    <a:pt x="2250516" y="246862"/>
                  </a:lnTo>
                  <a:lnTo>
                    <a:pt x="2250910" y="252768"/>
                  </a:lnTo>
                  <a:lnTo>
                    <a:pt x="2254681" y="257848"/>
                  </a:lnTo>
                  <a:lnTo>
                    <a:pt x="2257869" y="260210"/>
                  </a:lnTo>
                  <a:lnTo>
                    <a:pt x="2261209" y="260210"/>
                  </a:lnTo>
                  <a:lnTo>
                    <a:pt x="2264397" y="257848"/>
                  </a:lnTo>
                  <a:lnTo>
                    <a:pt x="2268156" y="252768"/>
                  </a:lnTo>
                  <a:lnTo>
                    <a:pt x="2268563" y="246862"/>
                  </a:lnTo>
                  <a:close/>
                </a:path>
                <a:path w="7228205" h="349250">
                  <a:moveTo>
                    <a:pt x="2280882" y="0"/>
                  </a:moveTo>
                  <a:lnTo>
                    <a:pt x="2269032" y="0"/>
                  </a:lnTo>
                  <a:lnTo>
                    <a:pt x="2269032" y="8496"/>
                  </a:lnTo>
                  <a:lnTo>
                    <a:pt x="2280882" y="8496"/>
                  </a:lnTo>
                  <a:lnTo>
                    <a:pt x="2280882" y="0"/>
                  </a:lnTo>
                  <a:close/>
                </a:path>
                <a:path w="7228205" h="349250">
                  <a:moveTo>
                    <a:pt x="2331212" y="309562"/>
                  </a:moveTo>
                  <a:lnTo>
                    <a:pt x="2330145" y="308483"/>
                  </a:lnTo>
                  <a:lnTo>
                    <a:pt x="2320379" y="298716"/>
                  </a:lnTo>
                  <a:lnTo>
                    <a:pt x="2312301" y="303060"/>
                  </a:lnTo>
                  <a:lnTo>
                    <a:pt x="2311844" y="308483"/>
                  </a:lnTo>
                  <a:lnTo>
                    <a:pt x="2311831" y="308648"/>
                  </a:lnTo>
                  <a:lnTo>
                    <a:pt x="2311755" y="309562"/>
                  </a:lnTo>
                  <a:lnTo>
                    <a:pt x="2311997" y="308648"/>
                  </a:lnTo>
                  <a:lnTo>
                    <a:pt x="2311806" y="309562"/>
                  </a:lnTo>
                  <a:lnTo>
                    <a:pt x="2311717" y="309968"/>
                  </a:lnTo>
                  <a:lnTo>
                    <a:pt x="2311831" y="308648"/>
                  </a:lnTo>
                  <a:lnTo>
                    <a:pt x="2311120" y="310438"/>
                  </a:lnTo>
                  <a:lnTo>
                    <a:pt x="2308301" y="316001"/>
                  </a:lnTo>
                  <a:lnTo>
                    <a:pt x="2313940" y="321627"/>
                  </a:lnTo>
                  <a:lnTo>
                    <a:pt x="2319490" y="318820"/>
                  </a:lnTo>
                  <a:lnTo>
                    <a:pt x="2321014" y="318211"/>
                  </a:lnTo>
                  <a:lnTo>
                    <a:pt x="2319959" y="318211"/>
                  </a:lnTo>
                  <a:lnTo>
                    <a:pt x="2321293" y="318109"/>
                  </a:lnTo>
                  <a:lnTo>
                    <a:pt x="2323757" y="317893"/>
                  </a:lnTo>
                  <a:lnTo>
                    <a:pt x="2326881" y="317627"/>
                  </a:lnTo>
                  <a:lnTo>
                    <a:pt x="2330996" y="309968"/>
                  </a:lnTo>
                  <a:lnTo>
                    <a:pt x="2331212" y="309562"/>
                  </a:lnTo>
                  <a:close/>
                </a:path>
                <a:path w="7228205" h="349250">
                  <a:moveTo>
                    <a:pt x="2337206" y="210426"/>
                  </a:moveTo>
                  <a:lnTo>
                    <a:pt x="2334984" y="204838"/>
                  </a:lnTo>
                  <a:lnTo>
                    <a:pt x="2328316" y="202311"/>
                  </a:lnTo>
                  <a:lnTo>
                    <a:pt x="2314968" y="204838"/>
                  </a:lnTo>
                  <a:lnTo>
                    <a:pt x="2310523" y="210426"/>
                  </a:lnTo>
                  <a:lnTo>
                    <a:pt x="2314968" y="216014"/>
                  </a:lnTo>
                  <a:lnTo>
                    <a:pt x="2328316" y="218554"/>
                  </a:lnTo>
                  <a:lnTo>
                    <a:pt x="2334984" y="216014"/>
                  </a:lnTo>
                  <a:lnTo>
                    <a:pt x="2337206" y="210426"/>
                  </a:lnTo>
                  <a:close/>
                </a:path>
                <a:path w="7228205" h="349250">
                  <a:moveTo>
                    <a:pt x="2351722" y="286981"/>
                  </a:moveTo>
                  <a:lnTo>
                    <a:pt x="2350097" y="280504"/>
                  </a:lnTo>
                  <a:lnTo>
                    <a:pt x="2344851" y="278358"/>
                  </a:lnTo>
                  <a:lnTo>
                    <a:pt x="2339619" y="280504"/>
                  </a:lnTo>
                  <a:lnTo>
                    <a:pt x="2337981" y="286981"/>
                  </a:lnTo>
                  <a:lnTo>
                    <a:pt x="2339987" y="299529"/>
                  </a:lnTo>
                  <a:lnTo>
                    <a:pt x="2349716" y="299529"/>
                  </a:lnTo>
                  <a:lnTo>
                    <a:pt x="2351722" y="286981"/>
                  </a:lnTo>
                  <a:close/>
                </a:path>
                <a:path w="7228205" h="349250">
                  <a:moveTo>
                    <a:pt x="2354783" y="84683"/>
                  </a:moveTo>
                  <a:lnTo>
                    <a:pt x="2354224" y="76212"/>
                  </a:lnTo>
                  <a:lnTo>
                    <a:pt x="2347112" y="74256"/>
                  </a:lnTo>
                  <a:lnTo>
                    <a:pt x="2341003" y="74853"/>
                  </a:lnTo>
                  <a:lnTo>
                    <a:pt x="2337384" y="79070"/>
                  </a:lnTo>
                  <a:lnTo>
                    <a:pt x="2336838" y="84658"/>
                  </a:lnTo>
                  <a:lnTo>
                    <a:pt x="2339987" y="89357"/>
                  </a:lnTo>
                  <a:lnTo>
                    <a:pt x="2342146" y="92849"/>
                  </a:lnTo>
                  <a:lnTo>
                    <a:pt x="2348192" y="92798"/>
                  </a:lnTo>
                  <a:lnTo>
                    <a:pt x="2350147" y="88798"/>
                  </a:lnTo>
                  <a:lnTo>
                    <a:pt x="2354783" y="84683"/>
                  </a:lnTo>
                  <a:close/>
                </a:path>
                <a:path w="7228205" h="349250">
                  <a:moveTo>
                    <a:pt x="2356764" y="150241"/>
                  </a:moveTo>
                  <a:lnTo>
                    <a:pt x="2356002" y="148894"/>
                  </a:lnTo>
                  <a:lnTo>
                    <a:pt x="2355151" y="149352"/>
                  </a:lnTo>
                  <a:lnTo>
                    <a:pt x="2347379" y="153390"/>
                  </a:lnTo>
                  <a:lnTo>
                    <a:pt x="2348001" y="154444"/>
                  </a:lnTo>
                  <a:lnTo>
                    <a:pt x="2356764" y="150241"/>
                  </a:lnTo>
                  <a:close/>
                </a:path>
                <a:path w="7228205" h="349250">
                  <a:moveTo>
                    <a:pt x="4889563" y="334860"/>
                  </a:moveTo>
                  <a:lnTo>
                    <a:pt x="4887036" y="328155"/>
                  </a:lnTo>
                  <a:lnTo>
                    <a:pt x="4880305" y="325920"/>
                  </a:lnTo>
                  <a:lnTo>
                    <a:pt x="4873574" y="328155"/>
                  </a:lnTo>
                  <a:lnTo>
                    <a:pt x="4871059" y="334860"/>
                  </a:lnTo>
                  <a:lnTo>
                    <a:pt x="4871593" y="339610"/>
                  </a:lnTo>
                  <a:lnTo>
                    <a:pt x="4872583" y="342049"/>
                  </a:lnTo>
                  <a:lnTo>
                    <a:pt x="4878375" y="346443"/>
                  </a:lnTo>
                  <a:lnTo>
                    <a:pt x="4882235" y="346443"/>
                  </a:lnTo>
                  <a:lnTo>
                    <a:pt x="4888027" y="342049"/>
                  </a:lnTo>
                  <a:lnTo>
                    <a:pt x="4889030" y="339610"/>
                  </a:lnTo>
                  <a:lnTo>
                    <a:pt x="4889563" y="334860"/>
                  </a:lnTo>
                  <a:close/>
                </a:path>
                <a:path w="7228205" h="349250">
                  <a:moveTo>
                    <a:pt x="5726100" y="249542"/>
                  </a:moveTo>
                  <a:lnTo>
                    <a:pt x="5723877" y="246100"/>
                  </a:lnTo>
                  <a:lnTo>
                    <a:pt x="5717197" y="244538"/>
                  </a:lnTo>
                  <a:lnTo>
                    <a:pt x="5717197" y="254546"/>
                  </a:lnTo>
                  <a:lnTo>
                    <a:pt x="5723877" y="252984"/>
                  </a:lnTo>
                  <a:lnTo>
                    <a:pt x="5726100" y="249542"/>
                  </a:lnTo>
                  <a:close/>
                </a:path>
                <a:path w="7228205" h="349250">
                  <a:moveTo>
                    <a:pt x="5789282" y="288645"/>
                  </a:moveTo>
                  <a:lnTo>
                    <a:pt x="5787352" y="284010"/>
                  </a:lnTo>
                  <a:lnTo>
                    <a:pt x="5781573" y="282498"/>
                  </a:lnTo>
                  <a:lnTo>
                    <a:pt x="5769572" y="284175"/>
                  </a:lnTo>
                  <a:lnTo>
                    <a:pt x="5769572" y="293103"/>
                  </a:lnTo>
                  <a:lnTo>
                    <a:pt x="5781573" y="294792"/>
                  </a:lnTo>
                  <a:lnTo>
                    <a:pt x="5787352" y="293281"/>
                  </a:lnTo>
                  <a:lnTo>
                    <a:pt x="5789282" y="288645"/>
                  </a:lnTo>
                  <a:close/>
                </a:path>
                <a:path w="7228205" h="349250">
                  <a:moveTo>
                    <a:pt x="5868378" y="245986"/>
                  </a:moveTo>
                  <a:lnTo>
                    <a:pt x="5866155" y="239026"/>
                  </a:lnTo>
                  <a:lnTo>
                    <a:pt x="5859488" y="235864"/>
                  </a:lnTo>
                  <a:lnTo>
                    <a:pt x="5852820" y="239026"/>
                  </a:lnTo>
                  <a:lnTo>
                    <a:pt x="5850598" y="245986"/>
                  </a:lnTo>
                  <a:lnTo>
                    <a:pt x="5852820" y="252933"/>
                  </a:lnTo>
                  <a:lnTo>
                    <a:pt x="5859488" y="256095"/>
                  </a:lnTo>
                  <a:lnTo>
                    <a:pt x="5866155" y="252933"/>
                  </a:lnTo>
                  <a:lnTo>
                    <a:pt x="5868378" y="245986"/>
                  </a:lnTo>
                  <a:close/>
                </a:path>
                <a:path w="7228205" h="349250">
                  <a:moveTo>
                    <a:pt x="5906922" y="151041"/>
                  </a:moveTo>
                  <a:lnTo>
                    <a:pt x="5900242" y="154051"/>
                  </a:lnTo>
                  <a:lnTo>
                    <a:pt x="5898019" y="160667"/>
                  </a:lnTo>
                  <a:lnTo>
                    <a:pt x="5900242" y="167284"/>
                  </a:lnTo>
                  <a:lnTo>
                    <a:pt x="5906922" y="170281"/>
                  </a:lnTo>
                  <a:lnTo>
                    <a:pt x="5906922" y="151041"/>
                  </a:lnTo>
                  <a:close/>
                </a:path>
                <a:path w="7228205" h="349250">
                  <a:moveTo>
                    <a:pt x="5953455" y="297472"/>
                  </a:moveTo>
                  <a:lnTo>
                    <a:pt x="5951105" y="294982"/>
                  </a:lnTo>
                  <a:lnTo>
                    <a:pt x="5948769" y="292468"/>
                  </a:lnTo>
                  <a:lnTo>
                    <a:pt x="5946521" y="292049"/>
                  </a:lnTo>
                  <a:lnTo>
                    <a:pt x="5943231" y="291680"/>
                  </a:lnTo>
                  <a:lnTo>
                    <a:pt x="5937707" y="293763"/>
                  </a:lnTo>
                  <a:lnTo>
                    <a:pt x="5935865" y="299313"/>
                  </a:lnTo>
                  <a:lnTo>
                    <a:pt x="5937707" y="304863"/>
                  </a:lnTo>
                  <a:lnTo>
                    <a:pt x="5943231" y="306933"/>
                  </a:lnTo>
                  <a:lnTo>
                    <a:pt x="5946521" y="306565"/>
                  </a:lnTo>
                  <a:lnTo>
                    <a:pt x="5948769" y="306158"/>
                  </a:lnTo>
                  <a:lnTo>
                    <a:pt x="5953455" y="301129"/>
                  </a:lnTo>
                  <a:lnTo>
                    <a:pt x="5953455" y="297472"/>
                  </a:lnTo>
                  <a:close/>
                </a:path>
                <a:path w="7228205" h="349250">
                  <a:moveTo>
                    <a:pt x="5966206" y="225374"/>
                  </a:moveTo>
                  <a:lnTo>
                    <a:pt x="5959538" y="227368"/>
                  </a:lnTo>
                  <a:lnTo>
                    <a:pt x="5957316" y="231749"/>
                  </a:lnTo>
                  <a:lnTo>
                    <a:pt x="5959538" y="236131"/>
                  </a:lnTo>
                  <a:lnTo>
                    <a:pt x="5966206" y="238125"/>
                  </a:lnTo>
                  <a:lnTo>
                    <a:pt x="5966206" y="225374"/>
                  </a:lnTo>
                  <a:close/>
                </a:path>
                <a:path w="7228205" h="349250">
                  <a:moveTo>
                    <a:pt x="6011469" y="222631"/>
                  </a:moveTo>
                  <a:lnTo>
                    <a:pt x="6008154" y="221272"/>
                  </a:lnTo>
                  <a:lnTo>
                    <a:pt x="6006503" y="220611"/>
                  </a:lnTo>
                  <a:lnTo>
                    <a:pt x="5998032" y="219646"/>
                  </a:lnTo>
                  <a:lnTo>
                    <a:pt x="5998032" y="229654"/>
                  </a:lnTo>
                  <a:lnTo>
                    <a:pt x="6006503" y="228701"/>
                  </a:lnTo>
                  <a:lnTo>
                    <a:pt x="6011469" y="226669"/>
                  </a:lnTo>
                  <a:lnTo>
                    <a:pt x="6011469" y="222631"/>
                  </a:lnTo>
                  <a:close/>
                </a:path>
                <a:path w="7228205" h="349250">
                  <a:moveTo>
                    <a:pt x="6013640" y="170383"/>
                  </a:moveTo>
                  <a:lnTo>
                    <a:pt x="6001778" y="170383"/>
                  </a:lnTo>
                  <a:lnTo>
                    <a:pt x="6001778" y="179387"/>
                  </a:lnTo>
                  <a:lnTo>
                    <a:pt x="6013640" y="179387"/>
                  </a:lnTo>
                  <a:lnTo>
                    <a:pt x="6013640" y="170383"/>
                  </a:lnTo>
                  <a:close/>
                </a:path>
                <a:path w="7228205" h="349250">
                  <a:moveTo>
                    <a:pt x="6017679" y="275374"/>
                  </a:moveTo>
                  <a:lnTo>
                    <a:pt x="6015863" y="271462"/>
                  </a:lnTo>
                  <a:lnTo>
                    <a:pt x="6013247" y="265798"/>
                  </a:lnTo>
                  <a:lnTo>
                    <a:pt x="6008344" y="265798"/>
                  </a:lnTo>
                  <a:lnTo>
                    <a:pt x="6003899" y="275386"/>
                  </a:lnTo>
                  <a:lnTo>
                    <a:pt x="6006020" y="280289"/>
                  </a:lnTo>
                  <a:lnTo>
                    <a:pt x="6015558" y="280289"/>
                  </a:lnTo>
                  <a:lnTo>
                    <a:pt x="6017679" y="275374"/>
                  </a:lnTo>
                  <a:close/>
                </a:path>
                <a:path w="7228205" h="349250">
                  <a:moveTo>
                    <a:pt x="6046851" y="312458"/>
                  </a:moveTo>
                  <a:lnTo>
                    <a:pt x="6041910" y="307962"/>
                  </a:lnTo>
                  <a:lnTo>
                    <a:pt x="6037199" y="309727"/>
                  </a:lnTo>
                  <a:lnTo>
                    <a:pt x="6027928" y="313194"/>
                  </a:lnTo>
                  <a:lnTo>
                    <a:pt x="6027928" y="320967"/>
                  </a:lnTo>
                  <a:lnTo>
                    <a:pt x="6041910" y="326199"/>
                  </a:lnTo>
                  <a:lnTo>
                    <a:pt x="6046851" y="321716"/>
                  </a:lnTo>
                  <a:lnTo>
                    <a:pt x="6046851" y="312458"/>
                  </a:lnTo>
                  <a:close/>
                </a:path>
                <a:path w="7228205" h="349250">
                  <a:moveTo>
                    <a:pt x="6058509" y="259715"/>
                  </a:moveTo>
                  <a:lnTo>
                    <a:pt x="6050369" y="251574"/>
                  </a:lnTo>
                  <a:lnTo>
                    <a:pt x="6046355" y="256667"/>
                  </a:lnTo>
                  <a:lnTo>
                    <a:pt x="6044781" y="258648"/>
                  </a:lnTo>
                  <a:lnTo>
                    <a:pt x="6043536" y="260375"/>
                  </a:lnTo>
                  <a:lnTo>
                    <a:pt x="6041580" y="265353"/>
                  </a:lnTo>
                  <a:lnTo>
                    <a:pt x="6044743" y="268516"/>
                  </a:lnTo>
                  <a:lnTo>
                    <a:pt x="6049721" y="266573"/>
                  </a:lnTo>
                  <a:lnTo>
                    <a:pt x="6051448" y="265290"/>
                  </a:lnTo>
                  <a:lnTo>
                    <a:pt x="6058509" y="259715"/>
                  </a:lnTo>
                  <a:close/>
                </a:path>
                <a:path w="7228205" h="349250">
                  <a:moveTo>
                    <a:pt x="6309753" y="196824"/>
                  </a:moveTo>
                  <a:lnTo>
                    <a:pt x="6307899" y="192925"/>
                  </a:lnTo>
                  <a:lnTo>
                    <a:pt x="6305880" y="188683"/>
                  </a:lnTo>
                  <a:lnTo>
                    <a:pt x="6298679" y="188683"/>
                  </a:lnTo>
                  <a:lnTo>
                    <a:pt x="6294831" y="196824"/>
                  </a:lnTo>
                  <a:lnTo>
                    <a:pt x="6294831" y="199148"/>
                  </a:lnTo>
                  <a:lnTo>
                    <a:pt x="6298679" y="207289"/>
                  </a:lnTo>
                  <a:lnTo>
                    <a:pt x="6305880" y="207289"/>
                  </a:lnTo>
                  <a:lnTo>
                    <a:pt x="6309753" y="199161"/>
                  </a:lnTo>
                  <a:lnTo>
                    <a:pt x="6309753" y="196824"/>
                  </a:lnTo>
                  <a:close/>
                </a:path>
                <a:path w="7228205" h="349250">
                  <a:moveTo>
                    <a:pt x="6331331" y="246011"/>
                  </a:moveTo>
                  <a:lnTo>
                    <a:pt x="6327953" y="239915"/>
                  </a:lnTo>
                  <a:lnTo>
                    <a:pt x="6322022" y="238633"/>
                  </a:lnTo>
                  <a:lnTo>
                    <a:pt x="6316866" y="241554"/>
                  </a:lnTo>
                  <a:lnTo>
                    <a:pt x="6315862" y="248094"/>
                  </a:lnTo>
                  <a:lnTo>
                    <a:pt x="6317589" y="254508"/>
                  </a:lnTo>
                  <a:lnTo>
                    <a:pt x="6316459" y="261366"/>
                  </a:lnTo>
                  <a:lnTo>
                    <a:pt x="6312306" y="266661"/>
                  </a:lnTo>
                  <a:lnTo>
                    <a:pt x="6310896" y="271170"/>
                  </a:lnTo>
                  <a:lnTo>
                    <a:pt x="6312649" y="275005"/>
                  </a:lnTo>
                  <a:lnTo>
                    <a:pt x="6316307" y="276745"/>
                  </a:lnTo>
                  <a:lnTo>
                    <a:pt x="6320625" y="274980"/>
                  </a:lnTo>
                  <a:lnTo>
                    <a:pt x="6325768" y="268820"/>
                  </a:lnTo>
                  <a:lnTo>
                    <a:pt x="6329375" y="261734"/>
                  </a:lnTo>
                  <a:lnTo>
                    <a:pt x="6331280" y="254038"/>
                  </a:lnTo>
                  <a:lnTo>
                    <a:pt x="6331331" y="246011"/>
                  </a:lnTo>
                  <a:close/>
                </a:path>
                <a:path w="7228205" h="349250">
                  <a:moveTo>
                    <a:pt x="6369355" y="221945"/>
                  </a:moveTo>
                  <a:lnTo>
                    <a:pt x="6362687" y="223901"/>
                  </a:lnTo>
                  <a:lnTo>
                    <a:pt x="6360465" y="228206"/>
                  </a:lnTo>
                  <a:lnTo>
                    <a:pt x="6362687" y="232498"/>
                  </a:lnTo>
                  <a:lnTo>
                    <a:pt x="6369355" y="234454"/>
                  </a:lnTo>
                  <a:lnTo>
                    <a:pt x="6369355" y="221945"/>
                  </a:lnTo>
                  <a:close/>
                </a:path>
                <a:path w="7228205" h="349250">
                  <a:moveTo>
                    <a:pt x="6381216" y="97167"/>
                  </a:moveTo>
                  <a:lnTo>
                    <a:pt x="6374549" y="99237"/>
                  </a:lnTo>
                  <a:lnTo>
                    <a:pt x="6372326" y="103784"/>
                  </a:lnTo>
                  <a:lnTo>
                    <a:pt x="6374549" y="108343"/>
                  </a:lnTo>
                  <a:lnTo>
                    <a:pt x="6381216" y="110413"/>
                  </a:lnTo>
                  <a:lnTo>
                    <a:pt x="6381216" y="97167"/>
                  </a:lnTo>
                  <a:close/>
                </a:path>
                <a:path w="7228205" h="349250">
                  <a:moveTo>
                    <a:pt x="6449238" y="283819"/>
                  </a:moveTo>
                  <a:lnTo>
                    <a:pt x="6447434" y="275996"/>
                  </a:lnTo>
                  <a:lnTo>
                    <a:pt x="6440932" y="273380"/>
                  </a:lnTo>
                  <a:lnTo>
                    <a:pt x="6434429" y="275996"/>
                  </a:lnTo>
                  <a:lnTo>
                    <a:pt x="6432613" y="283819"/>
                  </a:lnTo>
                  <a:lnTo>
                    <a:pt x="6433134" y="286410"/>
                  </a:lnTo>
                  <a:lnTo>
                    <a:pt x="6434087" y="288175"/>
                  </a:lnTo>
                  <a:lnTo>
                    <a:pt x="6438747" y="292722"/>
                  </a:lnTo>
                  <a:lnTo>
                    <a:pt x="6443116" y="292722"/>
                  </a:lnTo>
                  <a:lnTo>
                    <a:pt x="6447777" y="288175"/>
                  </a:lnTo>
                  <a:lnTo>
                    <a:pt x="6448704" y="286410"/>
                  </a:lnTo>
                  <a:lnTo>
                    <a:pt x="6449238" y="283819"/>
                  </a:lnTo>
                  <a:close/>
                </a:path>
                <a:path w="7228205" h="349250">
                  <a:moveTo>
                    <a:pt x="6461252" y="192659"/>
                  </a:moveTo>
                  <a:lnTo>
                    <a:pt x="6459029" y="187667"/>
                  </a:lnTo>
                  <a:lnTo>
                    <a:pt x="6452362" y="185407"/>
                  </a:lnTo>
                  <a:lnTo>
                    <a:pt x="6445694" y="187667"/>
                  </a:lnTo>
                  <a:lnTo>
                    <a:pt x="6443472" y="192659"/>
                  </a:lnTo>
                  <a:lnTo>
                    <a:pt x="6445694" y="197650"/>
                  </a:lnTo>
                  <a:lnTo>
                    <a:pt x="6452362" y="199910"/>
                  </a:lnTo>
                  <a:lnTo>
                    <a:pt x="6459029" y="197650"/>
                  </a:lnTo>
                  <a:lnTo>
                    <a:pt x="6461252" y="192659"/>
                  </a:lnTo>
                  <a:close/>
                </a:path>
                <a:path w="7228205" h="349250">
                  <a:moveTo>
                    <a:pt x="6461252" y="68237"/>
                  </a:moveTo>
                  <a:lnTo>
                    <a:pt x="6459029" y="63080"/>
                  </a:lnTo>
                  <a:lnTo>
                    <a:pt x="6452362" y="60744"/>
                  </a:lnTo>
                  <a:lnTo>
                    <a:pt x="6445694" y="63080"/>
                  </a:lnTo>
                  <a:lnTo>
                    <a:pt x="6443472" y="68237"/>
                  </a:lnTo>
                  <a:lnTo>
                    <a:pt x="6445694" y="73393"/>
                  </a:lnTo>
                  <a:lnTo>
                    <a:pt x="6452362" y="75742"/>
                  </a:lnTo>
                  <a:lnTo>
                    <a:pt x="6459029" y="73393"/>
                  </a:lnTo>
                  <a:lnTo>
                    <a:pt x="6461252" y="68237"/>
                  </a:lnTo>
                  <a:close/>
                </a:path>
                <a:path w="7228205" h="349250">
                  <a:moveTo>
                    <a:pt x="6540017" y="271500"/>
                  </a:moveTo>
                  <a:lnTo>
                    <a:pt x="6534734" y="266052"/>
                  </a:lnTo>
                  <a:lnTo>
                    <a:pt x="6529806" y="266052"/>
                  </a:lnTo>
                  <a:lnTo>
                    <a:pt x="6524879" y="266052"/>
                  </a:lnTo>
                  <a:lnTo>
                    <a:pt x="6519596" y="271500"/>
                  </a:lnTo>
                  <a:lnTo>
                    <a:pt x="6525793" y="286461"/>
                  </a:lnTo>
                  <a:lnTo>
                    <a:pt x="6533782" y="286461"/>
                  </a:lnTo>
                  <a:lnTo>
                    <a:pt x="6540017" y="271500"/>
                  </a:lnTo>
                  <a:close/>
                </a:path>
                <a:path w="7228205" h="349250">
                  <a:moveTo>
                    <a:pt x="6586563" y="338416"/>
                  </a:moveTo>
                  <a:lnTo>
                    <a:pt x="6584556" y="332892"/>
                  </a:lnTo>
                  <a:lnTo>
                    <a:pt x="6578511" y="329361"/>
                  </a:lnTo>
                  <a:lnTo>
                    <a:pt x="6572618" y="328002"/>
                  </a:lnTo>
                  <a:lnTo>
                    <a:pt x="6566649" y="332130"/>
                  </a:lnTo>
                  <a:lnTo>
                    <a:pt x="6566649" y="344703"/>
                  </a:lnTo>
                  <a:lnTo>
                    <a:pt x="6572618" y="348830"/>
                  </a:lnTo>
                  <a:lnTo>
                    <a:pt x="6578511" y="347446"/>
                  </a:lnTo>
                  <a:lnTo>
                    <a:pt x="6584556" y="343928"/>
                  </a:lnTo>
                  <a:lnTo>
                    <a:pt x="6586563" y="338416"/>
                  </a:lnTo>
                  <a:close/>
                </a:path>
                <a:path w="7228205" h="349250">
                  <a:moveTo>
                    <a:pt x="7098589" y="320636"/>
                  </a:moveTo>
                  <a:lnTo>
                    <a:pt x="7094144" y="318744"/>
                  </a:lnTo>
                  <a:lnTo>
                    <a:pt x="7080796" y="317893"/>
                  </a:lnTo>
                  <a:lnTo>
                    <a:pt x="7080796" y="323380"/>
                  </a:lnTo>
                  <a:lnTo>
                    <a:pt x="7094144" y="322529"/>
                  </a:lnTo>
                  <a:lnTo>
                    <a:pt x="7098589" y="320636"/>
                  </a:lnTo>
                  <a:close/>
                </a:path>
                <a:path w="7228205" h="349250">
                  <a:moveTo>
                    <a:pt x="7127075" y="321119"/>
                  </a:moveTo>
                  <a:lnTo>
                    <a:pt x="7126046" y="314007"/>
                  </a:lnTo>
                  <a:lnTo>
                    <a:pt x="7125894" y="312864"/>
                  </a:lnTo>
                  <a:lnTo>
                    <a:pt x="7125563" y="310451"/>
                  </a:lnTo>
                  <a:lnTo>
                    <a:pt x="7121411" y="310451"/>
                  </a:lnTo>
                  <a:lnTo>
                    <a:pt x="7119912" y="321119"/>
                  </a:lnTo>
                  <a:lnTo>
                    <a:pt x="7127075" y="321119"/>
                  </a:lnTo>
                  <a:close/>
                </a:path>
                <a:path w="7228205" h="349250">
                  <a:moveTo>
                    <a:pt x="7138822" y="112395"/>
                  </a:moveTo>
                  <a:lnTo>
                    <a:pt x="7137159" y="102958"/>
                  </a:lnTo>
                  <a:lnTo>
                    <a:pt x="7136625" y="99949"/>
                  </a:lnTo>
                  <a:lnTo>
                    <a:pt x="7131659" y="99949"/>
                  </a:lnTo>
                  <a:lnTo>
                    <a:pt x="7129450" y="112395"/>
                  </a:lnTo>
                  <a:lnTo>
                    <a:pt x="7138822" y="112395"/>
                  </a:lnTo>
                  <a:close/>
                </a:path>
                <a:path w="7228205" h="349250">
                  <a:moveTo>
                    <a:pt x="7139622" y="246862"/>
                  </a:moveTo>
                  <a:lnTo>
                    <a:pt x="7136727" y="241960"/>
                  </a:lnTo>
                  <a:lnTo>
                    <a:pt x="7130593" y="239915"/>
                  </a:lnTo>
                  <a:lnTo>
                    <a:pt x="7124459" y="241960"/>
                  </a:lnTo>
                  <a:lnTo>
                    <a:pt x="7121563" y="246862"/>
                  </a:lnTo>
                  <a:lnTo>
                    <a:pt x="7121969" y="252768"/>
                  </a:lnTo>
                  <a:lnTo>
                    <a:pt x="7125741" y="257848"/>
                  </a:lnTo>
                  <a:lnTo>
                    <a:pt x="7128929" y="260210"/>
                  </a:lnTo>
                  <a:lnTo>
                    <a:pt x="7132256" y="260210"/>
                  </a:lnTo>
                  <a:lnTo>
                    <a:pt x="7135444" y="257848"/>
                  </a:lnTo>
                  <a:lnTo>
                    <a:pt x="7139216" y="252768"/>
                  </a:lnTo>
                  <a:lnTo>
                    <a:pt x="7139622" y="246862"/>
                  </a:lnTo>
                  <a:close/>
                </a:path>
                <a:path w="7228205" h="349250">
                  <a:moveTo>
                    <a:pt x="7151941" y="0"/>
                  </a:moveTo>
                  <a:lnTo>
                    <a:pt x="7140080" y="0"/>
                  </a:lnTo>
                  <a:lnTo>
                    <a:pt x="7140080" y="8496"/>
                  </a:lnTo>
                  <a:lnTo>
                    <a:pt x="7151941" y="8496"/>
                  </a:lnTo>
                  <a:lnTo>
                    <a:pt x="7151941" y="0"/>
                  </a:lnTo>
                  <a:close/>
                </a:path>
                <a:path w="7228205" h="349250">
                  <a:moveTo>
                    <a:pt x="7202271" y="309562"/>
                  </a:moveTo>
                  <a:lnTo>
                    <a:pt x="7201192" y="308483"/>
                  </a:lnTo>
                  <a:lnTo>
                    <a:pt x="7191438" y="298716"/>
                  </a:lnTo>
                  <a:lnTo>
                    <a:pt x="7183361" y="303060"/>
                  </a:lnTo>
                  <a:lnTo>
                    <a:pt x="7183044" y="306832"/>
                  </a:lnTo>
                  <a:lnTo>
                    <a:pt x="7183044" y="308698"/>
                  </a:lnTo>
                  <a:lnTo>
                    <a:pt x="7182853" y="309562"/>
                  </a:lnTo>
                  <a:lnTo>
                    <a:pt x="7182777" y="309968"/>
                  </a:lnTo>
                  <a:lnTo>
                    <a:pt x="7182802" y="309562"/>
                  </a:lnTo>
                  <a:lnTo>
                    <a:pt x="7183044" y="308698"/>
                  </a:lnTo>
                  <a:lnTo>
                    <a:pt x="7183044" y="306832"/>
                  </a:lnTo>
                  <a:lnTo>
                    <a:pt x="7182904" y="308483"/>
                  </a:lnTo>
                  <a:lnTo>
                    <a:pt x="7182879" y="308660"/>
                  </a:lnTo>
                  <a:lnTo>
                    <a:pt x="7182180" y="310438"/>
                  </a:lnTo>
                  <a:lnTo>
                    <a:pt x="7179361" y="316001"/>
                  </a:lnTo>
                  <a:lnTo>
                    <a:pt x="7184987" y="321627"/>
                  </a:lnTo>
                  <a:lnTo>
                    <a:pt x="7190549" y="318820"/>
                  </a:lnTo>
                  <a:lnTo>
                    <a:pt x="7192073" y="318211"/>
                  </a:lnTo>
                  <a:lnTo>
                    <a:pt x="7191007" y="318211"/>
                  </a:lnTo>
                  <a:lnTo>
                    <a:pt x="7192340" y="318109"/>
                  </a:lnTo>
                  <a:lnTo>
                    <a:pt x="7194817" y="317893"/>
                  </a:lnTo>
                  <a:lnTo>
                    <a:pt x="7197941" y="317627"/>
                  </a:lnTo>
                  <a:lnTo>
                    <a:pt x="7202056" y="309968"/>
                  </a:lnTo>
                  <a:lnTo>
                    <a:pt x="7202271" y="309562"/>
                  </a:lnTo>
                  <a:close/>
                </a:path>
                <a:path w="7228205" h="349250">
                  <a:moveTo>
                    <a:pt x="7208266" y="210426"/>
                  </a:moveTo>
                  <a:lnTo>
                    <a:pt x="7206043" y="204838"/>
                  </a:lnTo>
                  <a:lnTo>
                    <a:pt x="7199376" y="202311"/>
                  </a:lnTo>
                  <a:lnTo>
                    <a:pt x="7186028" y="204838"/>
                  </a:lnTo>
                  <a:lnTo>
                    <a:pt x="7181583" y="210426"/>
                  </a:lnTo>
                  <a:lnTo>
                    <a:pt x="7186028" y="216014"/>
                  </a:lnTo>
                  <a:lnTo>
                    <a:pt x="7199376" y="218554"/>
                  </a:lnTo>
                  <a:lnTo>
                    <a:pt x="7206043" y="216014"/>
                  </a:lnTo>
                  <a:lnTo>
                    <a:pt x="7208266" y="210426"/>
                  </a:lnTo>
                  <a:close/>
                </a:path>
                <a:path w="7228205" h="349250">
                  <a:moveTo>
                    <a:pt x="7222782" y="286981"/>
                  </a:moveTo>
                  <a:lnTo>
                    <a:pt x="7221144" y="280504"/>
                  </a:lnTo>
                  <a:lnTo>
                    <a:pt x="7215911" y="278358"/>
                  </a:lnTo>
                  <a:lnTo>
                    <a:pt x="7210666" y="280504"/>
                  </a:lnTo>
                  <a:lnTo>
                    <a:pt x="7209041" y="286981"/>
                  </a:lnTo>
                  <a:lnTo>
                    <a:pt x="7211034" y="299529"/>
                  </a:lnTo>
                  <a:lnTo>
                    <a:pt x="7220775" y="299529"/>
                  </a:lnTo>
                  <a:lnTo>
                    <a:pt x="7222782" y="286981"/>
                  </a:lnTo>
                  <a:close/>
                </a:path>
                <a:path w="7228205" h="349250">
                  <a:moveTo>
                    <a:pt x="7225843" y="84683"/>
                  </a:moveTo>
                  <a:lnTo>
                    <a:pt x="7225271" y="76212"/>
                  </a:lnTo>
                  <a:lnTo>
                    <a:pt x="7218172" y="74256"/>
                  </a:lnTo>
                  <a:lnTo>
                    <a:pt x="7212063" y="74853"/>
                  </a:lnTo>
                  <a:lnTo>
                    <a:pt x="7208431" y="79070"/>
                  </a:lnTo>
                  <a:lnTo>
                    <a:pt x="7207898" y="84658"/>
                  </a:lnTo>
                  <a:lnTo>
                    <a:pt x="7211034" y="89357"/>
                  </a:lnTo>
                  <a:lnTo>
                    <a:pt x="7213193" y="92849"/>
                  </a:lnTo>
                  <a:lnTo>
                    <a:pt x="7219251" y="92798"/>
                  </a:lnTo>
                  <a:lnTo>
                    <a:pt x="7221207" y="88798"/>
                  </a:lnTo>
                  <a:lnTo>
                    <a:pt x="7225843" y="84683"/>
                  </a:lnTo>
                  <a:close/>
                </a:path>
                <a:path w="7228205" h="349250">
                  <a:moveTo>
                    <a:pt x="7227824" y="150241"/>
                  </a:moveTo>
                  <a:lnTo>
                    <a:pt x="7227062" y="148894"/>
                  </a:lnTo>
                  <a:lnTo>
                    <a:pt x="7226211" y="149352"/>
                  </a:lnTo>
                  <a:lnTo>
                    <a:pt x="7218426" y="153390"/>
                  </a:lnTo>
                  <a:lnTo>
                    <a:pt x="7219061" y="154444"/>
                  </a:lnTo>
                  <a:lnTo>
                    <a:pt x="7227824" y="150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11605" y="1713951"/>
              <a:ext cx="8667750" cy="2519680"/>
            </a:xfrm>
            <a:custGeom>
              <a:avLst/>
              <a:gdLst/>
              <a:ahLst/>
              <a:cxnLst/>
              <a:rect l="l" t="t" r="r" b="b"/>
              <a:pathLst>
                <a:path w="8667750" h="2519679">
                  <a:moveTo>
                    <a:pt x="1866874" y="1869046"/>
                  </a:moveTo>
                  <a:lnTo>
                    <a:pt x="1865045" y="1866722"/>
                  </a:lnTo>
                  <a:lnTo>
                    <a:pt x="1863598" y="1863051"/>
                  </a:lnTo>
                  <a:lnTo>
                    <a:pt x="1850771" y="1868258"/>
                  </a:lnTo>
                  <a:lnTo>
                    <a:pt x="1844548" y="1871218"/>
                  </a:lnTo>
                  <a:lnTo>
                    <a:pt x="1820951" y="1880374"/>
                  </a:lnTo>
                  <a:lnTo>
                    <a:pt x="1796923" y="1885403"/>
                  </a:lnTo>
                  <a:lnTo>
                    <a:pt x="1772399" y="1886013"/>
                  </a:lnTo>
                  <a:lnTo>
                    <a:pt x="1747342" y="1881936"/>
                  </a:lnTo>
                  <a:lnTo>
                    <a:pt x="1701634" y="1869363"/>
                  </a:lnTo>
                  <a:lnTo>
                    <a:pt x="1670875" y="1845068"/>
                  </a:lnTo>
                  <a:lnTo>
                    <a:pt x="1644929" y="1798612"/>
                  </a:lnTo>
                  <a:lnTo>
                    <a:pt x="1630146" y="1748104"/>
                  </a:lnTo>
                  <a:lnTo>
                    <a:pt x="1619897" y="1694561"/>
                  </a:lnTo>
                  <a:lnTo>
                    <a:pt x="1612480" y="1640471"/>
                  </a:lnTo>
                  <a:lnTo>
                    <a:pt x="1607680" y="1601063"/>
                  </a:lnTo>
                  <a:lnTo>
                    <a:pt x="1603248" y="1561592"/>
                  </a:lnTo>
                  <a:lnTo>
                    <a:pt x="1594954" y="1482572"/>
                  </a:lnTo>
                  <a:lnTo>
                    <a:pt x="1591843" y="1440662"/>
                  </a:lnTo>
                  <a:lnTo>
                    <a:pt x="1591640" y="1419631"/>
                  </a:lnTo>
                  <a:lnTo>
                    <a:pt x="1594104" y="1377480"/>
                  </a:lnTo>
                  <a:lnTo>
                    <a:pt x="1594700" y="1356410"/>
                  </a:lnTo>
                  <a:lnTo>
                    <a:pt x="1594815" y="1335303"/>
                  </a:lnTo>
                  <a:lnTo>
                    <a:pt x="1594446" y="1286891"/>
                  </a:lnTo>
                  <a:lnTo>
                    <a:pt x="1593354" y="1232242"/>
                  </a:lnTo>
                  <a:lnTo>
                    <a:pt x="1593354" y="1163485"/>
                  </a:lnTo>
                  <a:lnTo>
                    <a:pt x="1591259" y="1122286"/>
                  </a:lnTo>
                  <a:lnTo>
                    <a:pt x="1586026" y="1081392"/>
                  </a:lnTo>
                  <a:lnTo>
                    <a:pt x="1576565" y="1040892"/>
                  </a:lnTo>
                  <a:lnTo>
                    <a:pt x="1573199" y="1028103"/>
                  </a:lnTo>
                  <a:lnTo>
                    <a:pt x="1570482" y="1015111"/>
                  </a:lnTo>
                  <a:lnTo>
                    <a:pt x="1558531" y="928509"/>
                  </a:lnTo>
                  <a:lnTo>
                    <a:pt x="1553883" y="867816"/>
                  </a:lnTo>
                  <a:lnTo>
                    <a:pt x="1553527" y="853198"/>
                  </a:lnTo>
                  <a:lnTo>
                    <a:pt x="1546326" y="800227"/>
                  </a:lnTo>
                  <a:lnTo>
                    <a:pt x="1540713" y="754392"/>
                  </a:lnTo>
                  <a:lnTo>
                    <a:pt x="1535785" y="708494"/>
                  </a:lnTo>
                  <a:lnTo>
                    <a:pt x="1531658" y="662495"/>
                  </a:lnTo>
                  <a:lnTo>
                    <a:pt x="1525511" y="575957"/>
                  </a:lnTo>
                  <a:lnTo>
                    <a:pt x="1521688" y="535584"/>
                  </a:lnTo>
                  <a:lnTo>
                    <a:pt x="1512214" y="446405"/>
                  </a:lnTo>
                  <a:lnTo>
                    <a:pt x="1512874" y="438683"/>
                  </a:lnTo>
                  <a:lnTo>
                    <a:pt x="1514779" y="430403"/>
                  </a:lnTo>
                  <a:lnTo>
                    <a:pt x="1537804" y="391833"/>
                  </a:lnTo>
                  <a:lnTo>
                    <a:pt x="1574546" y="366572"/>
                  </a:lnTo>
                  <a:lnTo>
                    <a:pt x="1609915" y="354571"/>
                  </a:lnTo>
                  <a:lnTo>
                    <a:pt x="1639900" y="347370"/>
                  </a:lnTo>
                  <a:lnTo>
                    <a:pt x="1667751" y="335813"/>
                  </a:lnTo>
                  <a:lnTo>
                    <a:pt x="1693964" y="320840"/>
                  </a:lnTo>
                  <a:lnTo>
                    <a:pt x="1721878" y="301244"/>
                  </a:lnTo>
                  <a:lnTo>
                    <a:pt x="1726285" y="299707"/>
                  </a:lnTo>
                  <a:lnTo>
                    <a:pt x="1723809" y="292938"/>
                  </a:lnTo>
                  <a:lnTo>
                    <a:pt x="1715947" y="294576"/>
                  </a:lnTo>
                  <a:lnTo>
                    <a:pt x="1707807" y="295719"/>
                  </a:lnTo>
                  <a:lnTo>
                    <a:pt x="1658620" y="306247"/>
                  </a:lnTo>
                  <a:lnTo>
                    <a:pt x="1616659" y="310083"/>
                  </a:lnTo>
                  <a:lnTo>
                    <a:pt x="1590827" y="310413"/>
                  </a:lnTo>
                  <a:lnTo>
                    <a:pt x="1565275" y="308127"/>
                  </a:lnTo>
                  <a:lnTo>
                    <a:pt x="1540002" y="303555"/>
                  </a:lnTo>
                  <a:lnTo>
                    <a:pt x="1514970" y="296989"/>
                  </a:lnTo>
                  <a:lnTo>
                    <a:pt x="1508442" y="294767"/>
                  </a:lnTo>
                  <a:lnTo>
                    <a:pt x="1501838" y="292798"/>
                  </a:lnTo>
                  <a:lnTo>
                    <a:pt x="1495107" y="292366"/>
                  </a:lnTo>
                  <a:lnTo>
                    <a:pt x="1488198" y="294665"/>
                  </a:lnTo>
                  <a:lnTo>
                    <a:pt x="1483080" y="309549"/>
                  </a:lnTo>
                  <a:lnTo>
                    <a:pt x="1480197" y="316674"/>
                  </a:lnTo>
                  <a:lnTo>
                    <a:pt x="1476400" y="323088"/>
                  </a:lnTo>
                  <a:lnTo>
                    <a:pt x="1469593" y="332625"/>
                  </a:lnTo>
                  <a:lnTo>
                    <a:pt x="1463370" y="342404"/>
                  </a:lnTo>
                  <a:lnTo>
                    <a:pt x="1457744" y="352526"/>
                  </a:lnTo>
                  <a:lnTo>
                    <a:pt x="1451864" y="365112"/>
                  </a:lnTo>
                  <a:lnTo>
                    <a:pt x="1448663" y="366204"/>
                  </a:lnTo>
                  <a:lnTo>
                    <a:pt x="1443697" y="369798"/>
                  </a:lnTo>
                  <a:lnTo>
                    <a:pt x="1444193" y="360807"/>
                  </a:lnTo>
                  <a:lnTo>
                    <a:pt x="1443799" y="354736"/>
                  </a:lnTo>
                  <a:lnTo>
                    <a:pt x="1446657" y="342163"/>
                  </a:lnTo>
                  <a:lnTo>
                    <a:pt x="1450581" y="328637"/>
                  </a:lnTo>
                  <a:lnTo>
                    <a:pt x="1452283" y="321830"/>
                  </a:lnTo>
                  <a:lnTo>
                    <a:pt x="1441792" y="280530"/>
                  </a:lnTo>
                  <a:lnTo>
                    <a:pt x="1338808" y="230873"/>
                  </a:lnTo>
                  <a:lnTo>
                    <a:pt x="1334452" y="231609"/>
                  </a:lnTo>
                  <a:lnTo>
                    <a:pt x="1328953" y="231190"/>
                  </a:lnTo>
                  <a:lnTo>
                    <a:pt x="1314157" y="311277"/>
                  </a:lnTo>
                  <a:lnTo>
                    <a:pt x="1309141" y="360883"/>
                  </a:lnTo>
                  <a:lnTo>
                    <a:pt x="1307782" y="381990"/>
                  </a:lnTo>
                  <a:lnTo>
                    <a:pt x="1306080" y="393801"/>
                  </a:lnTo>
                  <a:lnTo>
                    <a:pt x="1302473" y="407047"/>
                  </a:lnTo>
                  <a:lnTo>
                    <a:pt x="1296377" y="357035"/>
                  </a:lnTo>
                  <a:lnTo>
                    <a:pt x="1295019" y="333908"/>
                  </a:lnTo>
                  <a:lnTo>
                    <a:pt x="1296974" y="311099"/>
                  </a:lnTo>
                  <a:lnTo>
                    <a:pt x="1298257" y="304088"/>
                  </a:lnTo>
                  <a:lnTo>
                    <a:pt x="1297190" y="296545"/>
                  </a:lnTo>
                  <a:lnTo>
                    <a:pt x="1290802" y="239674"/>
                  </a:lnTo>
                  <a:lnTo>
                    <a:pt x="1273073" y="202501"/>
                  </a:lnTo>
                  <a:lnTo>
                    <a:pt x="1178648" y="186131"/>
                  </a:lnTo>
                  <a:lnTo>
                    <a:pt x="1161440" y="183197"/>
                  </a:lnTo>
                  <a:lnTo>
                    <a:pt x="1119809" y="155448"/>
                  </a:lnTo>
                  <a:lnTo>
                    <a:pt x="1115136" y="146075"/>
                  </a:lnTo>
                  <a:lnTo>
                    <a:pt x="1107325" y="149161"/>
                  </a:lnTo>
                  <a:lnTo>
                    <a:pt x="1114259" y="200952"/>
                  </a:lnTo>
                  <a:lnTo>
                    <a:pt x="1138377" y="247878"/>
                  </a:lnTo>
                  <a:lnTo>
                    <a:pt x="1149743" y="263677"/>
                  </a:lnTo>
                  <a:lnTo>
                    <a:pt x="1160284" y="280085"/>
                  </a:lnTo>
                  <a:lnTo>
                    <a:pt x="1183182" y="317842"/>
                  </a:lnTo>
                  <a:lnTo>
                    <a:pt x="1193965" y="374396"/>
                  </a:lnTo>
                  <a:lnTo>
                    <a:pt x="1201559" y="420611"/>
                  </a:lnTo>
                  <a:lnTo>
                    <a:pt x="1206284" y="462445"/>
                  </a:lnTo>
                  <a:lnTo>
                    <a:pt x="1209916" y="504393"/>
                  </a:lnTo>
                  <a:lnTo>
                    <a:pt x="1213853" y="546328"/>
                  </a:lnTo>
                  <a:lnTo>
                    <a:pt x="1219492" y="588086"/>
                  </a:lnTo>
                  <a:lnTo>
                    <a:pt x="1222756" y="609663"/>
                  </a:lnTo>
                  <a:lnTo>
                    <a:pt x="1230769" y="674700"/>
                  </a:lnTo>
                  <a:lnTo>
                    <a:pt x="1242631" y="765276"/>
                  </a:lnTo>
                  <a:lnTo>
                    <a:pt x="1249235" y="821080"/>
                  </a:lnTo>
                  <a:lnTo>
                    <a:pt x="1254404" y="872324"/>
                  </a:lnTo>
                  <a:lnTo>
                    <a:pt x="1257579" y="910463"/>
                  </a:lnTo>
                  <a:lnTo>
                    <a:pt x="1258176" y="923010"/>
                  </a:lnTo>
                  <a:lnTo>
                    <a:pt x="1258138" y="935532"/>
                  </a:lnTo>
                  <a:lnTo>
                    <a:pt x="1246797" y="989672"/>
                  </a:lnTo>
                  <a:lnTo>
                    <a:pt x="1216494" y="1020787"/>
                  </a:lnTo>
                  <a:lnTo>
                    <a:pt x="1161453" y="1046873"/>
                  </a:lnTo>
                  <a:lnTo>
                    <a:pt x="1104773" y="1069086"/>
                  </a:lnTo>
                  <a:lnTo>
                    <a:pt x="1058443" y="1083424"/>
                  </a:lnTo>
                  <a:lnTo>
                    <a:pt x="1011478" y="1094955"/>
                  </a:lnTo>
                  <a:lnTo>
                    <a:pt x="963968" y="1104125"/>
                  </a:lnTo>
                  <a:lnTo>
                    <a:pt x="916063" y="1111377"/>
                  </a:lnTo>
                  <a:lnTo>
                    <a:pt x="860590" y="1113370"/>
                  </a:lnTo>
                  <a:lnTo>
                    <a:pt x="853262" y="1109802"/>
                  </a:lnTo>
                  <a:lnTo>
                    <a:pt x="827646" y="1081582"/>
                  </a:lnTo>
                  <a:lnTo>
                    <a:pt x="816432" y="1043660"/>
                  </a:lnTo>
                  <a:lnTo>
                    <a:pt x="814527" y="1033678"/>
                  </a:lnTo>
                  <a:lnTo>
                    <a:pt x="766749" y="815809"/>
                  </a:lnTo>
                  <a:lnTo>
                    <a:pt x="760831" y="786739"/>
                  </a:lnTo>
                  <a:lnTo>
                    <a:pt x="749465" y="728497"/>
                  </a:lnTo>
                  <a:lnTo>
                    <a:pt x="736739" y="671372"/>
                  </a:lnTo>
                  <a:lnTo>
                    <a:pt x="725360" y="614794"/>
                  </a:lnTo>
                  <a:lnTo>
                    <a:pt x="718654" y="575614"/>
                  </a:lnTo>
                  <a:lnTo>
                    <a:pt x="717791" y="564642"/>
                  </a:lnTo>
                  <a:lnTo>
                    <a:pt x="717816" y="553669"/>
                  </a:lnTo>
                  <a:lnTo>
                    <a:pt x="726528" y="502285"/>
                  </a:lnTo>
                  <a:lnTo>
                    <a:pt x="736269" y="462153"/>
                  </a:lnTo>
                  <a:lnTo>
                    <a:pt x="747356" y="422338"/>
                  </a:lnTo>
                  <a:lnTo>
                    <a:pt x="759053" y="382689"/>
                  </a:lnTo>
                  <a:lnTo>
                    <a:pt x="781329" y="350545"/>
                  </a:lnTo>
                  <a:lnTo>
                    <a:pt x="811415" y="333794"/>
                  </a:lnTo>
                  <a:lnTo>
                    <a:pt x="844207" y="317220"/>
                  </a:lnTo>
                  <a:lnTo>
                    <a:pt x="885964" y="291465"/>
                  </a:lnTo>
                  <a:lnTo>
                    <a:pt x="915035" y="265595"/>
                  </a:lnTo>
                  <a:lnTo>
                    <a:pt x="945845" y="228244"/>
                  </a:lnTo>
                  <a:lnTo>
                    <a:pt x="977912" y="180263"/>
                  </a:lnTo>
                  <a:lnTo>
                    <a:pt x="993292" y="155829"/>
                  </a:lnTo>
                  <a:lnTo>
                    <a:pt x="998118" y="148602"/>
                  </a:lnTo>
                  <a:lnTo>
                    <a:pt x="992619" y="143281"/>
                  </a:lnTo>
                  <a:lnTo>
                    <a:pt x="989774" y="145021"/>
                  </a:lnTo>
                  <a:lnTo>
                    <a:pt x="985951" y="146431"/>
                  </a:lnTo>
                  <a:lnTo>
                    <a:pt x="977557" y="155003"/>
                  </a:lnTo>
                  <a:lnTo>
                    <a:pt x="972591" y="161785"/>
                  </a:lnTo>
                  <a:lnTo>
                    <a:pt x="966825" y="167779"/>
                  </a:lnTo>
                  <a:lnTo>
                    <a:pt x="937818" y="193776"/>
                  </a:lnTo>
                  <a:lnTo>
                    <a:pt x="903097" y="211455"/>
                  </a:lnTo>
                  <a:lnTo>
                    <a:pt x="799998" y="242874"/>
                  </a:lnTo>
                  <a:lnTo>
                    <a:pt x="748372" y="258292"/>
                  </a:lnTo>
                  <a:lnTo>
                    <a:pt x="696556" y="273050"/>
                  </a:lnTo>
                  <a:lnTo>
                    <a:pt x="648385" y="286092"/>
                  </a:lnTo>
                  <a:lnTo>
                    <a:pt x="624700" y="293763"/>
                  </a:lnTo>
                  <a:lnTo>
                    <a:pt x="580961" y="309918"/>
                  </a:lnTo>
                  <a:lnTo>
                    <a:pt x="559130" y="311734"/>
                  </a:lnTo>
                  <a:lnTo>
                    <a:pt x="541870" y="311073"/>
                  </a:lnTo>
                  <a:lnTo>
                    <a:pt x="524852" y="309092"/>
                  </a:lnTo>
                  <a:lnTo>
                    <a:pt x="508012" y="306082"/>
                  </a:lnTo>
                  <a:lnTo>
                    <a:pt x="491261" y="302323"/>
                  </a:lnTo>
                  <a:lnTo>
                    <a:pt x="477456" y="299783"/>
                  </a:lnTo>
                  <a:lnTo>
                    <a:pt x="463778" y="298767"/>
                  </a:lnTo>
                  <a:lnTo>
                    <a:pt x="450316" y="299148"/>
                  </a:lnTo>
                  <a:lnTo>
                    <a:pt x="437146" y="300837"/>
                  </a:lnTo>
                  <a:lnTo>
                    <a:pt x="435178" y="304482"/>
                  </a:lnTo>
                  <a:lnTo>
                    <a:pt x="433489" y="306222"/>
                  </a:lnTo>
                  <a:lnTo>
                    <a:pt x="433095" y="316458"/>
                  </a:lnTo>
                  <a:lnTo>
                    <a:pt x="434136" y="320370"/>
                  </a:lnTo>
                  <a:lnTo>
                    <a:pt x="435952" y="329641"/>
                  </a:lnTo>
                  <a:lnTo>
                    <a:pt x="436613" y="338886"/>
                  </a:lnTo>
                  <a:lnTo>
                    <a:pt x="436270" y="348183"/>
                  </a:lnTo>
                  <a:lnTo>
                    <a:pt x="435063" y="357517"/>
                  </a:lnTo>
                  <a:lnTo>
                    <a:pt x="433247" y="375450"/>
                  </a:lnTo>
                  <a:lnTo>
                    <a:pt x="433692" y="393230"/>
                  </a:lnTo>
                  <a:lnTo>
                    <a:pt x="436130" y="410883"/>
                  </a:lnTo>
                  <a:lnTo>
                    <a:pt x="440309" y="428459"/>
                  </a:lnTo>
                  <a:lnTo>
                    <a:pt x="445871" y="448741"/>
                  </a:lnTo>
                  <a:lnTo>
                    <a:pt x="451154" y="469099"/>
                  </a:lnTo>
                  <a:lnTo>
                    <a:pt x="462267" y="514019"/>
                  </a:lnTo>
                  <a:lnTo>
                    <a:pt x="464502" y="519836"/>
                  </a:lnTo>
                  <a:lnTo>
                    <a:pt x="456869" y="522960"/>
                  </a:lnTo>
                  <a:lnTo>
                    <a:pt x="449935" y="509803"/>
                  </a:lnTo>
                  <a:lnTo>
                    <a:pt x="444030" y="496290"/>
                  </a:lnTo>
                  <a:lnTo>
                    <a:pt x="438899" y="482485"/>
                  </a:lnTo>
                  <a:lnTo>
                    <a:pt x="429450" y="453313"/>
                  </a:lnTo>
                  <a:lnTo>
                    <a:pt x="426250" y="446214"/>
                  </a:lnTo>
                  <a:lnTo>
                    <a:pt x="404710" y="402717"/>
                  </a:lnTo>
                  <a:lnTo>
                    <a:pt x="403745" y="382397"/>
                  </a:lnTo>
                  <a:lnTo>
                    <a:pt x="403440" y="376072"/>
                  </a:lnTo>
                  <a:lnTo>
                    <a:pt x="401574" y="366064"/>
                  </a:lnTo>
                  <a:lnTo>
                    <a:pt x="400050" y="361213"/>
                  </a:lnTo>
                  <a:lnTo>
                    <a:pt x="387350" y="351548"/>
                  </a:lnTo>
                  <a:lnTo>
                    <a:pt x="356984" y="329819"/>
                  </a:lnTo>
                  <a:lnTo>
                    <a:pt x="330936" y="337286"/>
                  </a:lnTo>
                  <a:lnTo>
                    <a:pt x="318223" y="341223"/>
                  </a:lnTo>
                  <a:lnTo>
                    <a:pt x="286054" y="353275"/>
                  </a:lnTo>
                  <a:lnTo>
                    <a:pt x="265849" y="359130"/>
                  </a:lnTo>
                  <a:lnTo>
                    <a:pt x="245389" y="363969"/>
                  </a:lnTo>
                  <a:lnTo>
                    <a:pt x="178904" y="377647"/>
                  </a:lnTo>
                  <a:lnTo>
                    <a:pt x="156222" y="383362"/>
                  </a:lnTo>
                  <a:lnTo>
                    <a:pt x="133946" y="390817"/>
                  </a:lnTo>
                  <a:lnTo>
                    <a:pt x="108585" y="397789"/>
                  </a:lnTo>
                  <a:lnTo>
                    <a:pt x="83477" y="398995"/>
                  </a:lnTo>
                  <a:lnTo>
                    <a:pt x="58661" y="394703"/>
                  </a:lnTo>
                  <a:lnTo>
                    <a:pt x="34137" y="385165"/>
                  </a:lnTo>
                  <a:lnTo>
                    <a:pt x="26708" y="381482"/>
                  </a:lnTo>
                  <a:lnTo>
                    <a:pt x="19050" y="378117"/>
                  </a:lnTo>
                  <a:lnTo>
                    <a:pt x="8864" y="374599"/>
                  </a:lnTo>
                  <a:lnTo>
                    <a:pt x="3873" y="375627"/>
                  </a:lnTo>
                  <a:lnTo>
                    <a:pt x="1371" y="380580"/>
                  </a:lnTo>
                  <a:lnTo>
                    <a:pt x="0" y="386105"/>
                  </a:lnTo>
                  <a:lnTo>
                    <a:pt x="10375" y="401472"/>
                  </a:lnTo>
                  <a:lnTo>
                    <a:pt x="44919" y="431990"/>
                  </a:lnTo>
                  <a:lnTo>
                    <a:pt x="89027" y="451789"/>
                  </a:lnTo>
                  <a:lnTo>
                    <a:pt x="142354" y="469480"/>
                  </a:lnTo>
                  <a:lnTo>
                    <a:pt x="149720" y="472160"/>
                  </a:lnTo>
                  <a:lnTo>
                    <a:pt x="156883" y="475399"/>
                  </a:lnTo>
                  <a:lnTo>
                    <a:pt x="182384" y="489064"/>
                  </a:lnTo>
                  <a:lnTo>
                    <a:pt x="201625" y="497497"/>
                  </a:lnTo>
                  <a:lnTo>
                    <a:pt x="221348" y="504774"/>
                  </a:lnTo>
                  <a:lnTo>
                    <a:pt x="261404" y="517969"/>
                  </a:lnTo>
                  <a:lnTo>
                    <a:pt x="280746" y="526034"/>
                  </a:lnTo>
                  <a:lnTo>
                    <a:pt x="299110" y="536117"/>
                  </a:lnTo>
                  <a:lnTo>
                    <a:pt x="316128" y="548881"/>
                  </a:lnTo>
                  <a:lnTo>
                    <a:pt x="321564" y="553681"/>
                  </a:lnTo>
                  <a:lnTo>
                    <a:pt x="327952" y="557390"/>
                  </a:lnTo>
                  <a:lnTo>
                    <a:pt x="367106" y="596455"/>
                  </a:lnTo>
                  <a:lnTo>
                    <a:pt x="387210" y="640118"/>
                  </a:lnTo>
                  <a:lnTo>
                    <a:pt x="410032" y="742975"/>
                  </a:lnTo>
                  <a:lnTo>
                    <a:pt x="431419" y="836549"/>
                  </a:lnTo>
                  <a:lnTo>
                    <a:pt x="438632" y="866089"/>
                  </a:lnTo>
                  <a:lnTo>
                    <a:pt x="446468" y="895464"/>
                  </a:lnTo>
                  <a:lnTo>
                    <a:pt x="454863" y="925512"/>
                  </a:lnTo>
                  <a:lnTo>
                    <a:pt x="462915" y="955636"/>
                  </a:lnTo>
                  <a:lnTo>
                    <a:pt x="470306" y="985901"/>
                  </a:lnTo>
                  <a:lnTo>
                    <a:pt x="476719" y="1016406"/>
                  </a:lnTo>
                  <a:lnTo>
                    <a:pt x="480529" y="1037932"/>
                  </a:lnTo>
                  <a:lnTo>
                    <a:pt x="490893" y="1102690"/>
                  </a:lnTo>
                  <a:lnTo>
                    <a:pt x="499846" y="1150505"/>
                  </a:lnTo>
                  <a:lnTo>
                    <a:pt x="519049" y="1245882"/>
                  </a:lnTo>
                  <a:lnTo>
                    <a:pt x="527697" y="1293761"/>
                  </a:lnTo>
                  <a:lnTo>
                    <a:pt x="538454" y="1367358"/>
                  </a:lnTo>
                  <a:lnTo>
                    <a:pt x="543369" y="1392605"/>
                  </a:lnTo>
                  <a:lnTo>
                    <a:pt x="554012" y="1443012"/>
                  </a:lnTo>
                  <a:lnTo>
                    <a:pt x="562660" y="1486585"/>
                  </a:lnTo>
                  <a:lnTo>
                    <a:pt x="586981" y="1599361"/>
                  </a:lnTo>
                  <a:lnTo>
                    <a:pt x="593420" y="1632242"/>
                  </a:lnTo>
                  <a:lnTo>
                    <a:pt x="599186" y="1666049"/>
                  </a:lnTo>
                  <a:lnTo>
                    <a:pt x="609536" y="1733867"/>
                  </a:lnTo>
                  <a:lnTo>
                    <a:pt x="615061" y="1767713"/>
                  </a:lnTo>
                  <a:lnTo>
                    <a:pt x="617613" y="1780705"/>
                  </a:lnTo>
                  <a:lnTo>
                    <a:pt x="620814" y="1793595"/>
                  </a:lnTo>
                  <a:lnTo>
                    <a:pt x="624700" y="1806282"/>
                  </a:lnTo>
                  <a:lnTo>
                    <a:pt x="632587" y="1827555"/>
                  </a:lnTo>
                  <a:lnTo>
                    <a:pt x="635000" y="1836508"/>
                  </a:lnTo>
                  <a:lnTo>
                    <a:pt x="645223" y="1945043"/>
                  </a:lnTo>
                  <a:lnTo>
                    <a:pt x="648055" y="1987143"/>
                  </a:lnTo>
                  <a:lnTo>
                    <a:pt x="649897" y="2029282"/>
                  </a:lnTo>
                  <a:lnTo>
                    <a:pt x="650836" y="2071446"/>
                  </a:lnTo>
                  <a:lnTo>
                    <a:pt x="650963" y="2113648"/>
                  </a:lnTo>
                  <a:lnTo>
                    <a:pt x="649986" y="2130069"/>
                  </a:lnTo>
                  <a:lnTo>
                    <a:pt x="647357" y="2146084"/>
                  </a:lnTo>
                  <a:lnTo>
                    <a:pt x="643153" y="2161781"/>
                  </a:lnTo>
                  <a:lnTo>
                    <a:pt x="637463" y="2177237"/>
                  </a:lnTo>
                  <a:lnTo>
                    <a:pt x="626097" y="2205418"/>
                  </a:lnTo>
                  <a:lnTo>
                    <a:pt x="615721" y="2233930"/>
                  </a:lnTo>
                  <a:lnTo>
                    <a:pt x="606933" y="2263000"/>
                  </a:lnTo>
                  <a:lnTo>
                    <a:pt x="600329" y="2292845"/>
                  </a:lnTo>
                  <a:lnTo>
                    <a:pt x="594893" y="2311692"/>
                  </a:lnTo>
                  <a:lnTo>
                    <a:pt x="573925" y="2344102"/>
                  </a:lnTo>
                  <a:lnTo>
                    <a:pt x="529437" y="2381504"/>
                  </a:lnTo>
                  <a:lnTo>
                    <a:pt x="497954" y="2403195"/>
                  </a:lnTo>
                  <a:lnTo>
                    <a:pt x="464934" y="2422283"/>
                  </a:lnTo>
                  <a:lnTo>
                    <a:pt x="430187" y="2438285"/>
                  </a:lnTo>
                  <a:lnTo>
                    <a:pt x="408178" y="2449360"/>
                  </a:lnTo>
                  <a:lnTo>
                    <a:pt x="388569" y="2463165"/>
                  </a:lnTo>
                  <a:lnTo>
                    <a:pt x="370408" y="2478722"/>
                  </a:lnTo>
                  <a:lnTo>
                    <a:pt x="345655" y="2501773"/>
                  </a:lnTo>
                  <a:lnTo>
                    <a:pt x="343573" y="2510739"/>
                  </a:lnTo>
                  <a:lnTo>
                    <a:pt x="352120" y="2519680"/>
                  </a:lnTo>
                  <a:lnTo>
                    <a:pt x="358648" y="2517698"/>
                  </a:lnTo>
                  <a:lnTo>
                    <a:pt x="367715" y="2517063"/>
                  </a:lnTo>
                  <a:lnTo>
                    <a:pt x="370967" y="2516111"/>
                  </a:lnTo>
                  <a:lnTo>
                    <a:pt x="373557" y="2514562"/>
                  </a:lnTo>
                  <a:lnTo>
                    <a:pt x="389369" y="2507145"/>
                  </a:lnTo>
                  <a:lnTo>
                    <a:pt x="405853" y="2502827"/>
                  </a:lnTo>
                  <a:lnTo>
                    <a:pt x="422783" y="2500795"/>
                  </a:lnTo>
                  <a:lnTo>
                    <a:pt x="439966" y="2500198"/>
                  </a:lnTo>
                  <a:lnTo>
                    <a:pt x="454863" y="2499398"/>
                  </a:lnTo>
                  <a:lnTo>
                    <a:pt x="469519" y="2497353"/>
                  </a:lnTo>
                  <a:lnTo>
                    <a:pt x="483984" y="2494330"/>
                  </a:lnTo>
                  <a:lnTo>
                    <a:pt x="498348" y="2490609"/>
                  </a:lnTo>
                  <a:lnTo>
                    <a:pt x="514743" y="2485263"/>
                  </a:lnTo>
                  <a:lnTo>
                    <a:pt x="522935" y="2482748"/>
                  </a:lnTo>
                  <a:lnTo>
                    <a:pt x="570979" y="2467254"/>
                  </a:lnTo>
                  <a:lnTo>
                    <a:pt x="604685" y="2442591"/>
                  </a:lnTo>
                  <a:lnTo>
                    <a:pt x="613879" y="2435415"/>
                  </a:lnTo>
                  <a:lnTo>
                    <a:pt x="623531" y="2429446"/>
                  </a:lnTo>
                  <a:lnTo>
                    <a:pt x="633806" y="2424519"/>
                  </a:lnTo>
                  <a:lnTo>
                    <a:pt x="644906" y="2420455"/>
                  </a:lnTo>
                  <a:lnTo>
                    <a:pt x="670433" y="2410510"/>
                  </a:lnTo>
                  <a:lnTo>
                    <a:pt x="693674" y="2397099"/>
                  </a:lnTo>
                  <a:lnTo>
                    <a:pt x="714057" y="2379573"/>
                  </a:lnTo>
                  <a:lnTo>
                    <a:pt x="730973" y="2357272"/>
                  </a:lnTo>
                  <a:lnTo>
                    <a:pt x="737108" y="2347328"/>
                  </a:lnTo>
                  <a:lnTo>
                    <a:pt x="743635" y="2337587"/>
                  </a:lnTo>
                  <a:lnTo>
                    <a:pt x="777011" y="2301837"/>
                  </a:lnTo>
                  <a:lnTo>
                    <a:pt x="815086" y="2267064"/>
                  </a:lnTo>
                  <a:lnTo>
                    <a:pt x="834885" y="2250617"/>
                  </a:lnTo>
                  <a:lnTo>
                    <a:pt x="847051" y="2239429"/>
                  </a:lnTo>
                  <a:lnTo>
                    <a:pt x="857910" y="2227262"/>
                  </a:lnTo>
                  <a:lnTo>
                    <a:pt x="868387" y="2214829"/>
                  </a:lnTo>
                  <a:lnTo>
                    <a:pt x="879398" y="2202865"/>
                  </a:lnTo>
                  <a:lnTo>
                    <a:pt x="882840" y="2199436"/>
                  </a:lnTo>
                  <a:lnTo>
                    <a:pt x="885990" y="2188921"/>
                  </a:lnTo>
                  <a:lnTo>
                    <a:pt x="888720" y="2177516"/>
                  </a:lnTo>
                  <a:lnTo>
                    <a:pt x="889901" y="2166061"/>
                  </a:lnTo>
                  <a:lnTo>
                    <a:pt x="889457" y="2154504"/>
                  </a:lnTo>
                  <a:lnTo>
                    <a:pt x="887285" y="2142769"/>
                  </a:lnTo>
                  <a:lnTo>
                    <a:pt x="884504" y="2131415"/>
                  </a:lnTo>
                  <a:lnTo>
                    <a:pt x="882142" y="2119922"/>
                  </a:lnTo>
                  <a:lnTo>
                    <a:pt x="880402" y="2108365"/>
                  </a:lnTo>
                  <a:lnTo>
                    <a:pt x="879487" y="2096782"/>
                  </a:lnTo>
                  <a:lnTo>
                    <a:pt x="878547" y="2080399"/>
                  </a:lnTo>
                  <a:lnTo>
                    <a:pt x="876960" y="2064118"/>
                  </a:lnTo>
                  <a:lnTo>
                    <a:pt x="874750" y="2047938"/>
                  </a:lnTo>
                  <a:lnTo>
                    <a:pt x="871931" y="2031809"/>
                  </a:lnTo>
                  <a:lnTo>
                    <a:pt x="871207" y="2026627"/>
                  </a:lnTo>
                  <a:lnTo>
                    <a:pt x="870077" y="2005939"/>
                  </a:lnTo>
                  <a:lnTo>
                    <a:pt x="876122" y="2013077"/>
                  </a:lnTo>
                  <a:lnTo>
                    <a:pt x="879944" y="2015705"/>
                  </a:lnTo>
                  <a:lnTo>
                    <a:pt x="885596" y="2035632"/>
                  </a:lnTo>
                  <a:lnTo>
                    <a:pt x="887526" y="2043963"/>
                  </a:lnTo>
                  <a:lnTo>
                    <a:pt x="889177" y="2052345"/>
                  </a:lnTo>
                  <a:lnTo>
                    <a:pt x="897686" y="2105431"/>
                  </a:lnTo>
                  <a:lnTo>
                    <a:pt x="900976" y="2123033"/>
                  </a:lnTo>
                  <a:lnTo>
                    <a:pt x="918654" y="2159508"/>
                  </a:lnTo>
                  <a:lnTo>
                    <a:pt x="933919" y="2165693"/>
                  </a:lnTo>
                  <a:lnTo>
                    <a:pt x="946365" y="2160905"/>
                  </a:lnTo>
                  <a:lnTo>
                    <a:pt x="964793" y="2152180"/>
                  </a:lnTo>
                  <a:lnTo>
                    <a:pt x="983957" y="2145893"/>
                  </a:lnTo>
                  <a:lnTo>
                    <a:pt x="1003769" y="2142058"/>
                  </a:lnTo>
                  <a:lnTo>
                    <a:pt x="1024204" y="2140724"/>
                  </a:lnTo>
                  <a:lnTo>
                    <a:pt x="1068717" y="2140877"/>
                  </a:lnTo>
                  <a:lnTo>
                    <a:pt x="1083525" y="2141486"/>
                  </a:lnTo>
                  <a:lnTo>
                    <a:pt x="1114082" y="2142325"/>
                  </a:lnTo>
                  <a:lnTo>
                    <a:pt x="1144181" y="2140420"/>
                  </a:lnTo>
                  <a:lnTo>
                    <a:pt x="1173759" y="2134705"/>
                  </a:lnTo>
                  <a:lnTo>
                    <a:pt x="1215148" y="2119528"/>
                  </a:lnTo>
                  <a:lnTo>
                    <a:pt x="1228013" y="2117306"/>
                  </a:lnTo>
                  <a:lnTo>
                    <a:pt x="1241221" y="2117445"/>
                  </a:lnTo>
                  <a:lnTo>
                    <a:pt x="1254671" y="2120011"/>
                  </a:lnTo>
                  <a:lnTo>
                    <a:pt x="1261465" y="2121547"/>
                  </a:lnTo>
                  <a:lnTo>
                    <a:pt x="1268425" y="2122538"/>
                  </a:lnTo>
                  <a:lnTo>
                    <a:pt x="1322031" y="2116493"/>
                  </a:lnTo>
                  <a:lnTo>
                    <a:pt x="1352651" y="2090432"/>
                  </a:lnTo>
                  <a:lnTo>
                    <a:pt x="1357299" y="2083333"/>
                  </a:lnTo>
                  <a:lnTo>
                    <a:pt x="1351915" y="2080348"/>
                  </a:lnTo>
                  <a:lnTo>
                    <a:pt x="1321333" y="2095563"/>
                  </a:lnTo>
                  <a:lnTo>
                    <a:pt x="1309573" y="2099932"/>
                  </a:lnTo>
                  <a:lnTo>
                    <a:pt x="1297571" y="2102205"/>
                  </a:lnTo>
                  <a:lnTo>
                    <a:pt x="1285328" y="2102396"/>
                  </a:lnTo>
                  <a:lnTo>
                    <a:pt x="1272806" y="2100541"/>
                  </a:lnTo>
                  <a:lnTo>
                    <a:pt x="1243926" y="2094026"/>
                  </a:lnTo>
                  <a:lnTo>
                    <a:pt x="1229410" y="2091220"/>
                  </a:lnTo>
                  <a:lnTo>
                    <a:pt x="1214805" y="2089086"/>
                  </a:lnTo>
                  <a:lnTo>
                    <a:pt x="1188720" y="2084793"/>
                  </a:lnTo>
                  <a:lnTo>
                    <a:pt x="1162761" y="2079548"/>
                  </a:lnTo>
                  <a:lnTo>
                    <a:pt x="1136573" y="2075662"/>
                  </a:lnTo>
                  <a:lnTo>
                    <a:pt x="1094867" y="2074722"/>
                  </a:lnTo>
                  <a:lnTo>
                    <a:pt x="1058164" y="2050884"/>
                  </a:lnTo>
                  <a:lnTo>
                    <a:pt x="1034542" y="2018919"/>
                  </a:lnTo>
                  <a:lnTo>
                    <a:pt x="1026109" y="2008771"/>
                  </a:lnTo>
                  <a:lnTo>
                    <a:pt x="1006690" y="1970189"/>
                  </a:lnTo>
                  <a:lnTo>
                    <a:pt x="989799" y="1888502"/>
                  </a:lnTo>
                  <a:lnTo>
                    <a:pt x="981862" y="1846338"/>
                  </a:lnTo>
                  <a:lnTo>
                    <a:pt x="973455" y="1804276"/>
                  </a:lnTo>
                  <a:lnTo>
                    <a:pt x="963637" y="1762493"/>
                  </a:lnTo>
                  <a:lnTo>
                    <a:pt x="956056" y="1732191"/>
                  </a:lnTo>
                  <a:lnTo>
                    <a:pt x="952792" y="1716938"/>
                  </a:lnTo>
                  <a:lnTo>
                    <a:pt x="944054" y="1666278"/>
                  </a:lnTo>
                  <a:lnTo>
                    <a:pt x="937006" y="1631124"/>
                  </a:lnTo>
                  <a:lnTo>
                    <a:pt x="930541" y="1595869"/>
                  </a:lnTo>
                  <a:lnTo>
                    <a:pt x="926211" y="1560220"/>
                  </a:lnTo>
                  <a:lnTo>
                    <a:pt x="921804" y="1520012"/>
                  </a:lnTo>
                  <a:lnTo>
                    <a:pt x="920648" y="1499844"/>
                  </a:lnTo>
                  <a:lnTo>
                    <a:pt x="921994" y="1479486"/>
                  </a:lnTo>
                  <a:lnTo>
                    <a:pt x="922667" y="1472526"/>
                  </a:lnTo>
                  <a:lnTo>
                    <a:pt x="922782" y="1465491"/>
                  </a:lnTo>
                  <a:lnTo>
                    <a:pt x="922286" y="1451368"/>
                  </a:lnTo>
                  <a:lnTo>
                    <a:pt x="922629" y="1432585"/>
                  </a:lnTo>
                  <a:lnTo>
                    <a:pt x="924623" y="1413979"/>
                  </a:lnTo>
                  <a:lnTo>
                    <a:pt x="933056" y="1369314"/>
                  </a:lnTo>
                  <a:lnTo>
                    <a:pt x="1003846" y="1335201"/>
                  </a:lnTo>
                  <a:lnTo>
                    <a:pt x="1124267" y="1299946"/>
                  </a:lnTo>
                  <a:lnTo>
                    <a:pt x="1178153" y="1286852"/>
                  </a:lnTo>
                  <a:lnTo>
                    <a:pt x="1231036" y="1283398"/>
                  </a:lnTo>
                  <a:lnTo>
                    <a:pt x="1257642" y="1284236"/>
                  </a:lnTo>
                  <a:lnTo>
                    <a:pt x="1299629" y="1306398"/>
                  </a:lnTo>
                  <a:lnTo>
                    <a:pt x="1311351" y="1346009"/>
                  </a:lnTo>
                  <a:lnTo>
                    <a:pt x="1318196" y="1390700"/>
                  </a:lnTo>
                  <a:lnTo>
                    <a:pt x="1320380" y="1430528"/>
                  </a:lnTo>
                  <a:lnTo>
                    <a:pt x="1322006" y="1447622"/>
                  </a:lnTo>
                  <a:lnTo>
                    <a:pt x="1330363" y="1510233"/>
                  </a:lnTo>
                  <a:lnTo>
                    <a:pt x="1343355" y="1598180"/>
                  </a:lnTo>
                  <a:lnTo>
                    <a:pt x="1352169" y="1644129"/>
                  </a:lnTo>
                  <a:lnTo>
                    <a:pt x="1362875" y="1691335"/>
                  </a:lnTo>
                  <a:lnTo>
                    <a:pt x="1367980" y="1715008"/>
                  </a:lnTo>
                  <a:lnTo>
                    <a:pt x="1370749" y="1732826"/>
                  </a:lnTo>
                  <a:lnTo>
                    <a:pt x="1371727" y="1750707"/>
                  </a:lnTo>
                  <a:lnTo>
                    <a:pt x="1370876" y="1768602"/>
                  </a:lnTo>
                  <a:lnTo>
                    <a:pt x="1354556" y="1844154"/>
                  </a:lnTo>
                  <a:lnTo>
                    <a:pt x="1335493" y="1904301"/>
                  </a:lnTo>
                  <a:lnTo>
                    <a:pt x="1324432" y="1940991"/>
                  </a:lnTo>
                  <a:lnTo>
                    <a:pt x="1317929" y="1956650"/>
                  </a:lnTo>
                  <a:lnTo>
                    <a:pt x="1309598" y="1971319"/>
                  </a:lnTo>
                  <a:lnTo>
                    <a:pt x="1299121" y="1984984"/>
                  </a:lnTo>
                  <a:lnTo>
                    <a:pt x="1297254" y="1987105"/>
                  </a:lnTo>
                  <a:lnTo>
                    <a:pt x="1296606" y="1990293"/>
                  </a:lnTo>
                  <a:lnTo>
                    <a:pt x="1295577" y="1992591"/>
                  </a:lnTo>
                  <a:lnTo>
                    <a:pt x="1296746" y="1994077"/>
                  </a:lnTo>
                  <a:lnTo>
                    <a:pt x="1297368" y="1995525"/>
                  </a:lnTo>
                  <a:lnTo>
                    <a:pt x="1300822" y="1995525"/>
                  </a:lnTo>
                  <a:lnTo>
                    <a:pt x="1304137" y="1996008"/>
                  </a:lnTo>
                  <a:lnTo>
                    <a:pt x="1306461" y="1994725"/>
                  </a:lnTo>
                  <a:lnTo>
                    <a:pt x="1331556" y="1983346"/>
                  </a:lnTo>
                  <a:lnTo>
                    <a:pt x="1357452" y="1975777"/>
                  </a:lnTo>
                  <a:lnTo>
                    <a:pt x="1384185" y="1971865"/>
                  </a:lnTo>
                  <a:lnTo>
                    <a:pt x="1411795" y="1971484"/>
                  </a:lnTo>
                  <a:lnTo>
                    <a:pt x="1436001" y="1972386"/>
                  </a:lnTo>
                  <a:lnTo>
                    <a:pt x="1460233" y="1972894"/>
                  </a:lnTo>
                  <a:lnTo>
                    <a:pt x="1484464" y="1973110"/>
                  </a:lnTo>
                  <a:lnTo>
                    <a:pt x="1527441" y="1973072"/>
                  </a:lnTo>
                  <a:lnTo>
                    <a:pt x="1546161" y="1972284"/>
                  </a:lnTo>
                  <a:lnTo>
                    <a:pt x="1564754" y="1970239"/>
                  </a:lnTo>
                  <a:lnTo>
                    <a:pt x="1583169" y="1966391"/>
                  </a:lnTo>
                  <a:lnTo>
                    <a:pt x="1587677" y="1965147"/>
                  </a:lnTo>
                  <a:lnTo>
                    <a:pt x="1591652" y="1961883"/>
                  </a:lnTo>
                  <a:lnTo>
                    <a:pt x="1596821" y="1959051"/>
                  </a:lnTo>
                  <a:lnTo>
                    <a:pt x="1585836" y="1938096"/>
                  </a:lnTo>
                  <a:lnTo>
                    <a:pt x="1573949" y="1918398"/>
                  </a:lnTo>
                  <a:lnTo>
                    <a:pt x="1560334" y="1900186"/>
                  </a:lnTo>
                  <a:lnTo>
                    <a:pt x="1544205" y="1883727"/>
                  </a:lnTo>
                  <a:lnTo>
                    <a:pt x="1545488" y="1878291"/>
                  </a:lnTo>
                  <a:lnTo>
                    <a:pt x="1547825" y="1873275"/>
                  </a:lnTo>
                  <a:lnTo>
                    <a:pt x="1546783" y="1858365"/>
                  </a:lnTo>
                  <a:lnTo>
                    <a:pt x="1544612" y="1838350"/>
                  </a:lnTo>
                  <a:lnTo>
                    <a:pt x="1544193" y="1828355"/>
                  </a:lnTo>
                  <a:lnTo>
                    <a:pt x="1545475" y="1817662"/>
                  </a:lnTo>
                  <a:lnTo>
                    <a:pt x="1547990" y="1807057"/>
                  </a:lnTo>
                  <a:lnTo>
                    <a:pt x="1549869" y="1796338"/>
                  </a:lnTo>
                  <a:lnTo>
                    <a:pt x="1540548" y="1744167"/>
                  </a:lnTo>
                  <a:lnTo>
                    <a:pt x="1517942" y="1656994"/>
                  </a:lnTo>
                  <a:lnTo>
                    <a:pt x="1526717" y="1662544"/>
                  </a:lnTo>
                  <a:lnTo>
                    <a:pt x="1545780" y="1703793"/>
                  </a:lnTo>
                  <a:lnTo>
                    <a:pt x="1558734" y="1748624"/>
                  </a:lnTo>
                  <a:lnTo>
                    <a:pt x="1566837" y="1790014"/>
                  </a:lnTo>
                  <a:lnTo>
                    <a:pt x="1570863" y="1808340"/>
                  </a:lnTo>
                  <a:lnTo>
                    <a:pt x="1574622" y="1826704"/>
                  </a:lnTo>
                  <a:lnTo>
                    <a:pt x="1577301" y="1845170"/>
                  </a:lnTo>
                  <a:lnTo>
                    <a:pt x="1580299" y="1861616"/>
                  </a:lnTo>
                  <a:lnTo>
                    <a:pt x="1601952" y="1904707"/>
                  </a:lnTo>
                  <a:lnTo>
                    <a:pt x="1638808" y="1945030"/>
                  </a:lnTo>
                  <a:lnTo>
                    <a:pt x="1650466" y="1957247"/>
                  </a:lnTo>
                  <a:lnTo>
                    <a:pt x="1680730" y="1962988"/>
                  </a:lnTo>
                  <a:lnTo>
                    <a:pt x="1710118" y="1964512"/>
                  </a:lnTo>
                  <a:lnTo>
                    <a:pt x="1738909" y="1961959"/>
                  </a:lnTo>
                  <a:lnTo>
                    <a:pt x="1767370" y="1955482"/>
                  </a:lnTo>
                  <a:lnTo>
                    <a:pt x="1773199" y="1953793"/>
                  </a:lnTo>
                  <a:lnTo>
                    <a:pt x="1785962" y="1954136"/>
                  </a:lnTo>
                  <a:lnTo>
                    <a:pt x="1832724" y="1933067"/>
                  </a:lnTo>
                  <a:lnTo>
                    <a:pt x="1848840" y="1905838"/>
                  </a:lnTo>
                  <a:lnTo>
                    <a:pt x="1866874" y="1869046"/>
                  </a:lnTo>
                  <a:close/>
                </a:path>
                <a:path w="8667750" h="2519679">
                  <a:moveTo>
                    <a:pt x="2699080" y="1433588"/>
                  </a:moveTo>
                  <a:lnTo>
                    <a:pt x="2688856" y="1433588"/>
                  </a:lnTo>
                  <a:lnTo>
                    <a:pt x="2684030" y="1420888"/>
                  </a:lnTo>
                  <a:lnTo>
                    <a:pt x="2679344" y="1420888"/>
                  </a:lnTo>
                  <a:lnTo>
                    <a:pt x="2639580" y="1382788"/>
                  </a:lnTo>
                  <a:lnTo>
                    <a:pt x="2625801" y="1370088"/>
                  </a:lnTo>
                  <a:lnTo>
                    <a:pt x="2613304" y="1357388"/>
                  </a:lnTo>
                  <a:lnTo>
                    <a:pt x="2602153" y="1357388"/>
                  </a:lnTo>
                  <a:lnTo>
                    <a:pt x="2592171" y="1344688"/>
                  </a:lnTo>
                  <a:lnTo>
                    <a:pt x="2583205" y="1319288"/>
                  </a:lnTo>
                  <a:lnTo>
                    <a:pt x="2571064" y="1306588"/>
                  </a:lnTo>
                  <a:lnTo>
                    <a:pt x="2559100" y="1281188"/>
                  </a:lnTo>
                  <a:lnTo>
                    <a:pt x="2547670" y="1268488"/>
                  </a:lnTo>
                  <a:lnTo>
                    <a:pt x="2537053" y="1243088"/>
                  </a:lnTo>
                  <a:lnTo>
                    <a:pt x="2526792" y="1217688"/>
                  </a:lnTo>
                  <a:lnTo>
                    <a:pt x="2515793" y="1204988"/>
                  </a:lnTo>
                  <a:lnTo>
                    <a:pt x="2504275" y="1179588"/>
                  </a:lnTo>
                  <a:lnTo>
                    <a:pt x="2492451" y="1166888"/>
                  </a:lnTo>
                  <a:lnTo>
                    <a:pt x="2485275" y="1154188"/>
                  </a:lnTo>
                  <a:lnTo>
                    <a:pt x="2470912" y="1128788"/>
                  </a:lnTo>
                  <a:lnTo>
                    <a:pt x="2460333" y="1116088"/>
                  </a:lnTo>
                  <a:lnTo>
                    <a:pt x="2450147" y="1090688"/>
                  </a:lnTo>
                  <a:lnTo>
                    <a:pt x="2442819" y="1077988"/>
                  </a:lnTo>
                  <a:lnTo>
                    <a:pt x="2435771" y="1065288"/>
                  </a:lnTo>
                  <a:lnTo>
                    <a:pt x="2430005" y="1052588"/>
                  </a:lnTo>
                  <a:lnTo>
                    <a:pt x="2426538" y="1039888"/>
                  </a:lnTo>
                  <a:lnTo>
                    <a:pt x="2443683" y="1014488"/>
                  </a:lnTo>
                  <a:lnTo>
                    <a:pt x="2457500" y="989088"/>
                  </a:lnTo>
                  <a:lnTo>
                    <a:pt x="2469121" y="963688"/>
                  </a:lnTo>
                  <a:lnTo>
                    <a:pt x="2479662" y="938288"/>
                  </a:lnTo>
                  <a:lnTo>
                    <a:pt x="2486253" y="925588"/>
                  </a:lnTo>
                  <a:lnTo>
                    <a:pt x="2492895" y="900188"/>
                  </a:lnTo>
                  <a:lnTo>
                    <a:pt x="2500045" y="887488"/>
                  </a:lnTo>
                  <a:lnTo>
                    <a:pt x="2508186" y="874788"/>
                  </a:lnTo>
                  <a:lnTo>
                    <a:pt x="2509761" y="862088"/>
                  </a:lnTo>
                  <a:lnTo>
                    <a:pt x="2507932" y="862088"/>
                  </a:lnTo>
                  <a:lnTo>
                    <a:pt x="2480678" y="887488"/>
                  </a:lnTo>
                  <a:lnTo>
                    <a:pt x="2449436" y="912888"/>
                  </a:lnTo>
                  <a:lnTo>
                    <a:pt x="2414460" y="925588"/>
                  </a:lnTo>
                  <a:lnTo>
                    <a:pt x="2376043" y="938288"/>
                  </a:lnTo>
                  <a:lnTo>
                    <a:pt x="2369489" y="938288"/>
                  </a:lnTo>
                  <a:lnTo>
                    <a:pt x="2367648" y="925588"/>
                  </a:lnTo>
                  <a:lnTo>
                    <a:pt x="2363203" y="912888"/>
                  </a:lnTo>
                  <a:lnTo>
                    <a:pt x="2358910" y="900188"/>
                  </a:lnTo>
                  <a:lnTo>
                    <a:pt x="2354554" y="887488"/>
                  </a:lnTo>
                  <a:lnTo>
                    <a:pt x="2349982" y="874788"/>
                  </a:lnTo>
                  <a:lnTo>
                    <a:pt x="2338654" y="849388"/>
                  </a:lnTo>
                  <a:lnTo>
                    <a:pt x="2333002" y="836688"/>
                  </a:lnTo>
                  <a:lnTo>
                    <a:pt x="2317369" y="798588"/>
                  </a:lnTo>
                  <a:lnTo>
                    <a:pt x="2303208" y="747788"/>
                  </a:lnTo>
                  <a:lnTo>
                    <a:pt x="2290622" y="709688"/>
                  </a:lnTo>
                  <a:lnTo>
                    <a:pt x="2281428" y="671588"/>
                  </a:lnTo>
                  <a:lnTo>
                    <a:pt x="2272817" y="633488"/>
                  </a:lnTo>
                  <a:lnTo>
                    <a:pt x="2265756" y="608088"/>
                  </a:lnTo>
                  <a:lnTo>
                    <a:pt x="2261184" y="569988"/>
                  </a:lnTo>
                  <a:lnTo>
                    <a:pt x="2257107" y="544588"/>
                  </a:lnTo>
                  <a:lnTo>
                    <a:pt x="2260866" y="519188"/>
                  </a:lnTo>
                  <a:lnTo>
                    <a:pt x="2269706" y="506488"/>
                  </a:lnTo>
                  <a:lnTo>
                    <a:pt x="2280856" y="481088"/>
                  </a:lnTo>
                  <a:lnTo>
                    <a:pt x="2285149" y="481088"/>
                  </a:lnTo>
                  <a:lnTo>
                    <a:pt x="2291308" y="468388"/>
                  </a:lnTo>
                  <a:lnTo>
                    <a:pt x="2299995" y="455688"/>
                  </a:lnTo>
                  <a:lnTo>
                    <a:pt x="2302599" y="455688"/>
                  </a:lnTo>
                  <a:lnTo>
                    <a:pt x="2293861" y="442988"/>
                  </a:lnTo>
                  <a:lnTo>
                    <a:pt x="2254847" y="442988"/>
                  </a:lnTo>
                  <a:lnTo>
                    <a:pt x="2245131" y="430288"/>
                  </a:lnTo>
                  <a:lnTo>
                    <a:pt x="2216200" y="430288"/>
                  </a:lnTo>
                  <a:lnTo>
                    <a:pt x="2206891" y="417588"/>
                  </a:lnTo>
                  <a:lnTo>
                    <a:pt x="2182685" y="417588"/>
                  </a:lnTo>
                  <a:lnTo>
                    <a:pt x="2179764" y="430288"/>
                  </a:lnTo>
                  <a:lnTo>
                    <a:pt x="2176919" y="430288"/>
                  </a:lnTo>
                  <a:lnTo>
                    <a:pt x="2171306" y="442988"/>
                  </a:lnTo>
                  <a:lnTo>
                    <a:pt x="2163521" y="481088"/>
                  </a:lnTo>
                  <a:lnTo>
                    <a:pt x="2163521" y="493788"/>
                  </a:lnTo>
                  <a:lnTo>
                    <a:pt x="2168715" y="519188"/>
                  </a:lnTo>
                  <a:lnTo>
                    <a:pt x="2171547" y="531888"/>
                  </a:lnTo>
                  <a:lnTo>
                    <a:pt x="2174646" y="544588"/>
                  </a:lnTo>
                  <a:lnTo>
                    <a:pt x="2177973" y="544588"/>
                  </a:lnTo>
                  <a:lnTo>
                    <a:pt x="2182088" y="569988"/>
                  </a:lnTo>
                  <a:lnTo>
                    <a:pt x="2184412" y="582688"/>
                  </a:lnTo>
                  <a:lnTo>
                    <a:pt x="2186025" y="595388"/>
                  </a:lnTo>
                  <a:lnTo>
                    <a:pt x="2188019" y="608088"/>
                  </a:lnTo>
                  <a:lnTo>
                    <a:pt x="2181783" y="608088"/>
                  </a:lnTo>
                  <a:lnTo>
                    <a:pt x="2177910" y="595388"/>
                  </a:lnTo>
                  <a:lnTo>
                    <a:pt x="2175535" y="595388"/>
                  </a:lnTo>
                  <a:lnTo>
                    <a:pt x="2173846" y="582688"/>
                  </a:lnTo>
                  <a:lnTo>
                    <a:pt x="2168017" y="557288"/>
                  </a:lnTo>
                  <a:lnTo>
                    <a:pt x="2161730" y="544588"/>
                  </a:lnTo>
                  <a:lnTo>
                    <a:pt x="2154936" y="519188"/>
                  </a:lnTo>
                  <a:lnTo>
                    <a:pt x="2147582" y="493788"/>
                  </a:lnTo>
                  <a:lnTo>
                    <a:pt x="2142325" y="481088"/>
                  </a:lnTo>
                  <a:lnTo>
                    <a:pt x="2138997" y="471068"/>
                  </a:lnTo>
                  <a:lnTo>
                    <a:pt x="2138997" y="1027188"/>
                  </a:lnTo>
                  <a:lnTo>
                    <a:pt x="2132190" y="1039888"/>
                  </a:lnTo>
                  <a:lnTo>
                    <a:pt x="2117204" y="1039888"/>
                  </a:lnTo>
                  <a:lnTo>
                    <a:pt x="2109139" y="1052588"/>
                  </a:lnTo>
                  <a:lnTo>
                    <a:pt x="2091372" y="1052588"/>
                  </a:lnTo>
                  <a:lnTo>
                    <a:pt x="2074227" y="1065288"/>
                  </a:lnTo>
                  <a:lnTo>
                    <a:pt x="2057920" y="1065288"/>
                  </a:lnTo>
                  <a:lnTo>
                    <a:pt x="2042680" y="1077988"/>
                  </a:lnTo>
                  <a:lnTo>
                    <a:pt x="2031809" y="1077988"/>
                  </a:lnTo>
                  <a:lnTo>
                    <a:pt x="2030907" y="1065288"/>
                  </a:lnTo>
                  <a:lnTo>
                    <a:pt x="2030755" y="1052588"/>
                  </a:lnTo>
                  <a:lnTo>
                    <a:pt x="2032038" y="1027188"/>
                  </a:lnTo>
                  <a:lnTo>
                    <a:pt x="2034133" y="976388"/>
                  </a:lnTo>
                  <a:lnTo>
                    <a:pt x="2035124" y="950988"/>
                  </a:lnTo>
                  <a:lnTo>
                    <a:pt x="2035784" y="925588"/>
                  </a:lnTo>
                  <a:lnTo>
                    <a:pt x="2036965" y="900188"/>
                  </a:lnTo>
                  <a:lnTo>
                    <a:pt x="2037676" y="874788"/>
                  </a:lnTo>
                  <a:lnTo>
                    <a:pt x="2037969" y="874788"/>
                  </a:lnTo>
                  <a:lnTo>
                    <a:pt x="2039391" y="862088"/>
                  </a:lnTo>
                  <a:lnTo>
                    <a:pt x="2040356" y="849388"/>
                  </a:lnTo>
                  <a:lnTo>
                    <a:pt x="2043899" y="862088"/>
                  </a:lnTo>
                  <a:lnTo>
                    <a:pt x="2047455" y="862088"/>
                  </a:lnTo>
                  <a:lnTo>
                    <a:pt x="2070442" y="900188"/>
                  </a:lnTo>
                  <a:lnTo>
                    <a:pt x="2093976" y="938288"/>
                  </a:lnTo>
                  <a:lnTo>
                    <a:pt x="2117140" y="989088"/>
                  </a:lnTo>
                  <a:lnTo>
                    <a:pt x="2138997" y="1027188"/>
                  </a:lnTo>
                  <a:lnTo>
                    <a:pt x="2138997" y="471068"/>
                  </a:lnTo>
                  <a:lnTo>
                    <a:pt x="2138108" y="468388"/>
                  </a:lnTo>
                  <a:lnTo>
                    <a:pt x="2135784" y="442988"/>
                  </a:lnTo>
                  <a:lnTo>
                    <a:pt x="2136203" y="430288"/>
                  </a:lnTo>
                  <a:lnTo>
                    <a:pt x="2136800" y="417588"/>
                  </a:lnTo>
                  <a:lnTo>
                    <a:pt x="2136546" y="417588"/>
                  </a:lnTo>
                  <a:lnTo>
                    <a:pt x="2134768" y="404888"/>
                  </a:lnTo>
                  <a:lnTo>
                    <a:pt x="2127961" y="404888"/>
                  </a:lnTo>
                  <a:lnTo>
                    <a:pt x="2124367" y="392188"/>
                  </a:lnTo>
                  <a:lnTo>
                    <a:pt x="2083879" y="392188"/>
                  </a:lnTo>
                  <a:lnTo>
                    <a:pt x="2065566" y="379488"/>
                  </a:lnTo>
                  <a:lnTo>
                    <a:pt x="2009470" y="379488"/>
                  </a:lnTo>
                  <a:lnTo>
                    <a:pt x="1971789" y="366788"/>
                  </a:lnTo>
                  <a:lnTo>
                    <a:pt x="1934273" y="366788"/>
                  </a:lnTo>
                  <a:lnTo>
                    <a:pt x="1897049" y="354088"/>
                  </a:lnTo>
                  <a:lnTo>
                    <a:pt x="1879015" y="354088"/>
                  </a:lnTo>
                  <a:lnTo>
                    <a:pt x="1869960" y="341388"/>
                  </a:lnTo>
                  <a:lnTo>
                    <a:pt x="1832724" y="341388"/>
                  </a:lnTo>
                  <a:lnTo>
                    <a:pt x="1828558" y="354088"/>
                  </a:lnTo>
                  <a:lnTo>
                    <a:pt x="1828774" y="354088"/>
                  </a:lnTo>
                  <a:lnTo>
                    <a:pt x="1832660" y="366788"/>
                  </a:lnTo>
                  <a:lnTo>
                    <a:pt x="1836674" y="379488"/>
                  </a:lnTo>
                  <a:lnTo>
                    <a:pt x="1840890" y="379488"/>
                  </a:lnTo>
                  <a:lnTo>
                    <a:pt x="1845398" y="392188"/>
                  </a:lnTo>
                  <a:lnTo>
                    <a:pt x="1857603" y="430288"/>
                  </a:lnTo>
                  <a:lnTo>
                    <a:pt x="1858327" y="468388"/>
                  </a:lnTo>
                  <a:lnTo>
                    <a:pt x="1858479" y="481088"/>
                  </a:lnTo>
                  <a:lnTo>
                    <a:pt x="1859038" y="493788"/>
                  </a:lnTo>
                  <a:lnTo>
                    <a:pt x="1859788" y="506488"/>
                  </a:lnTo>
                  <a:lnTo>
                    <a:pt x="1860181" y="519188"/>
                  </a:lnTo>
                  <a:lnTo>
                    <a:pt x="1859711" y="544588"/>
                  </a:lnTo>
                  <a:lnTo>
                    <a:pt x="1858111" y="569988"/>
                  </a:lnTo>
                  <a:lnTo>
                    <a:pt x="1857298" y="595388"/>
                  </a:lnTo>
                  <a:lnTo>
                    <a:pt x="1857387" y="620788"/>
                  </a:lnTo>
                  <a:lnTo>
                    <a:pt x="1858543" y="658888"/>
                  </a:lnTo>
                  <a:lnTo>
                    <a:pt x="1858987" y="658888"/>
                  </a:lnTo>
                  <a:lnTo>
                    <a:pt x="1859343" y="671588"/>
                  </a:lnTo>
                  <a:lnTo>
                    <a:pt x="1859191" y="684288"/>
                  </a:lnTo>
                  <a:lnTo>
                    <a:pt x="1857438" y="709688"/>
                  </a:lnTo>
                  <a:lnTo>
                    <a:pt x="1856384" y="735088"/>
                  </a:lnTo>
                  <a:lnTo>
                    <a:pt x="1855978" y="773188"/>
                  </a:lnTo>
                  <a:lnTo>
                    <a:pt x="1856143" y="798588"/>
                  </a:lnTo>
                  <a:lnTo>
                    <a:pt x="1858073" y="811288"/>
                  </a:lnTo>
                  <a:lnTo>
                    <a:pt x="1857781" y="823988"/>
                  </a:lnTo>
                  <a:lnTo>
                    <a:pt x="1856536" y="862088"/>
                  </a:lnTo>
                  <a:lnTo>
                    <a:pt x="1855597" y="900188"/>
                  </a:lnTo>
                  <a:lnTo>
                    <a:pt x="1854695" y="950988"/>
                  </a:lnTo>
                  <a:lnTo>
                    <a:pt x="1853539" y="989088"/>
                  </a:lnTo>
                  <a:lnTo>
                    <a:pt x="1851406" y="1039888"/>
                  </a:lnTo>
                  <a:lnTo>
                    <a:pt x="1849335" y="1090688"/>
                  </a:lnTo>
                  <a:lnTo>
                    <a:pt x="1848726" y="1141488"/>
                  </a:lnTo>
                  <a:lnTo>
                    <a:pt x="1850948" y="1192288"/>
                  </a:lnTo>
                  <a:lnTo>
                    <a:pt x="1851113" y="1204988"/>
                  </a:lnTo>
                  <a:lnTo>
                    <a:pt x="1850707" y="1204988"/>
                  </a:lnTo>
                  <a:lnTo>
                    <a:pt x="1847710" y="1230388"/>
                  </a:lnTo>
                  <a:lnTo>
                    <a:pt x="1847075" y="1255788"/>
                  </a:lnTo>
                  <a:lnTo>
                    <a:pt x="1847227" y="1268488"/>
                  </a:lnTo>
                  <a:lnTo>
                    <a:pt x="1847265" y="1319288"/>
                  </a:lnTo>
                  <a:lnTo>
                    <a:pt x="1847075" y="1344688"/>
                  </a:lnTo>
                  <a:lnTo>
                    <a:pt x="1846986" y="1357388"/>
                  </a:lnTo>
                  <a:lnTo>
                    <a:pt x="1847608" y="1395488"/>
                  </a:lnTo>
                  <a:lnTo>
                    <a:pt x="1847583" y="1433588"/>
                  </a:lnTo>
                  <a:lnTo>
                    <a:pt x="1845398" y="1484388"/>
                  </a:lnTo>
                  <a:lnTo>
                    <a:pt x="1843468" y="1497088"/>
                  </a:lnTo>
                  <a:lnTo>
                    <a:pt x="1840534" y="1509788"/>
                  </a:lnTo>
                  <a:lnTo>
                    <a:pt x="1835734" y="1535188"/>
                  </a:lnTo>
                  <a:lnTo>
                    <a:pt x="1828165" y="1547888"/>
                  </a:lnTo>
                  <a:lnTo>
                    <a:pt x="1824532" y="1560588"/>
                  </a:lnTo>
                  <a:lnTo>
                    <a:pt x="1821624" y="1560588"/>
                  </a:lnTo>
                  <a:lnTo>
                    <a:pt x="1819414" y="1573288"/>
                  </a:lnTo>
                  <a:lnTo>
                    <a:pt x="1817865" y="1585988"/>
                  </a:lnTo>
                  <a:lnTo>
                    <a:pt x="1815312" y="1598688"/>
                  </a:lnTo>
                  <a:lnTo>
                    <a:pt x="1811375" y="1611388"/>
                  </a:lnTo>
                  <a:lnTo>
                    <a:pt x="1806359" y="1611388"/>
                  </a:lnTo>
                  <a:lnTo>
                    <a:pt x="1800580" y="1624088"/>
                  </a:lnTo>
                  <a:lnTo>
                    <a:pt x="1796440" y="1636788"/>
                  </a:lnTo>
                  <a:lnTo>
                    <a:pt x="1787855" y="1649488"/>
                  </a:lnTo>
                  <a:lnTo>
                    <a:pt x="1783727" y="1649488"/>
                  </a:lnTo>
                  <a:lnTo>
                    <a:pt x="1779143" y="1662188"/>
                  </a:lnTo>
                  <a:lnTo>
                    <a:pt x="1776437" y="1674888"/>
                  </a:lnTo>
                  <a:lnTo>
                    <a:pt x="1775358" y="1687588"/>
                  </a:lnTo>
                  <a:lnTo>
                    <a:pt x="1787436" y="1687588"/>
                  </a:lnTo>
                  <a:lnTo>
                    <a:pt x="1793240" y="1674888"/>
                  </a:lnTo>
                  <a:lnTo>
                    <a:pt x="1799285" y="1674888"/>
                  </a:lnTo>
                  <a:lnTo>
                    <a:pt x="1806346" y="1662188"/>
                  </a:lnTo>
                  <a:lnTo>
                    <a:pt x="1821141" y="1662188"/>
                  </a:lnTo>
                  <a:lnTo>
                    <a:pt x="1828660" y="1649488"/>
                  </a:lnTo>
                  <a:lnTo>
                    <a:pt x="1855571" y="1636788"/>
                  </a:lnTo>
                  <a:lnTo>
                    <a:pt x="1867623" y="1636788"/>
                  </a:lnTo>
                  <a:lnTo>
                    <a:pt x="1872335" y="1611388"/>
                  </a:lnTo>
                  <a:lnTo>
                    <a:pt x="1877225" y="1585988"/>
                  </a:lnTo>
                  <a:lnTo>
                    <a:pt x="1878190" y="1585988"/>
                  </a:lnTo>
                  <a:lnTo>
                    <a:pt x="1879384" y="1573288"/>
                  </a:lnTo>
                  <a:lnTo>
                    <a:pt x="1881314" y="1547888"/>
                  </a:lnTo>
                  <a:lnTo>
                    <a:pt x="1885111" y="1522488"/>
                  </a:lnTo>
                  <a:lnTo>
                    <a:pt x="1890141" y="1497088"/>
                  </a:lnTo>
                  <a:lnTo>
                    <a:pt x="1895932" y="1471688"/>
                  </a:lnTo>
                  <a:lnTo>
                    <a:pt x="1902650" y="1471688"/>
                  </a:lnTo>
                  <a:lnTo>
                    <a:pt x="1903742" y="1484388"/>
                  </a:lnTo>
                  <a:lnTo>
                    <a:pt x="1902294" y="1497088"/>
                  </a:lnTo>
                  <a:lnTo>
                    <a:pt x="1901101" y="1509788"/>
                  </a:lnTo>
                  <a:lnTo>
                    <a:pt x="1899754" y="1522488"/>
                  </a:lnTo>
                  <a:lnTo>
                    <a:pt x="1898180" y="1535188"/>
                  </a:lnTo>
                  <a:lnTo>
                    <a:pt x="1896224" y="1560588"/>
                  </a:lnTo>
                  <a:lnTo>
                    <a:pt x="1896135" y="1573288"/>
                  </a:lnTo>
                  <a:lnTo>
                    <a:pt x="1899094" y="1598688"/>
                  </a:lnTo>
                  <a:lnTo>
                    <a:pt x="1906282" y="1624088"/>
                  </a:lnTo>
                  <a:lnTo>
                    <a:pt x="2032482" y="1624088"/>
                  </a:lnTo>
                  <a:lnTo>
                    <a:pt x="2051291" y="1611388"/>
                  </a:lnTo>
                  <a:lnTo>
                    <a:pt x="2117585" y="1611388"/>
                  </a:lnTo>
                  <a:lnTo>
                    <a:pt x="2124748" y="1598688"/>
                  </a:lnTo>
                  <a:lnTo>
                    <a:pt x="2131326" y="1598688"/>
                  </a:lnTo>
                  <a:lnTo>
                    <a:pt x="2138603" y="1585988"/>
                  </a:lnTo>
                  <a:lnTo>
                    <a:pt x="2108174" y="1585988"/>
                  </a:lnTo>
                  <a:lnTo>
                    <a:pt x="2094547" y="1573288"/>
                  </a:lnTo>
                  <a:lnTo>
                    <a:pt x="2073262" y="1573288"/>
                  </a:lnTo>
                  <a:lnTo>
                    <a:pt x="2062175" y="1547888"/>
                  </a:lnTo>
                  <a:lnTo>
                    <a:pt x="2053259" y="1535188"/>
                  </a:lnTo>
                  <a:lnTo>
                    <a:pt x="2046973" y="1522488"/>
                  </a:lnTo>
                  <a:lnTo>
                    <a:pt x="2043772" y="1509788"/>
                  </a:lnTo>
                  <a:lnTo>
                    <a:pt x="2040940" y="1471688"/>
                  </a:lnTo>
                  <a:lnTo>
                    <a:pt x="2040001" y="1458988"/>
                  </a:lnTo>
                  <a:lnTo>
                    <a:pt x="2038705" y="1446288"/>
                  </a:lnTo>
                  <a:lnTo>
                    <a:pt x="2033066" y="1382788"/>
                  </a:lnTo>
                  <a:lnTo>
                    <a:pt x="2028647" y="1319288"/>
                  </a:lnTo>
                  <a:lnTo>
                    <a:pt x="2027491" y="1306588"/>
                  </a:lnTo>
                  <a:lnTo>
                    <a:pt x="2026589" y="1293888"/>
                  </a:lnTo>
                  <a:lnTo>
                    <a:pt x="2026069" y="1281188"/>
                  </a:lnTo>
                  <a:lnTo>
                    <a:pt x="2025815" y="1268488"/>
                  </a:lnTo>
                  <a:lnTo>
                    <a:pt x="2025726" y="1255788"/>
                  </a:lnTo>
                  <a:lnTo>
                    <a:pt x="2025637" y="1243088"/>
                  </a:lnTo>
                  <a:lnTo>
                    <a:pt x="2025535" y="1230388"/>
                  </a:lnTo>
                  <a:lnTo>
                    <a:pt x="2025408" y="1217688"/>
                  </a:lnTo>
                  <a:lnTo>
                    <a:pt x="2037994" y="1217688"/>
                  </a:lnTo>
                  <a:lnTo>
                    <a:pt x="2044941" y="1204988"/>
                  </a:lnTo>
                  <a:lnTo>
                    <a:pt x="2058860" y="1204988"/>
                  </a:lnTo>
                  <a:lnTo>
                    <a:pt x="2065528" y="1192288"/>
                  </a:lnTo>
                  <a:lnTo>
                    <a:pt x="2092109" y="1179588"/>
                  </a:lnTo>
                  <a:lnTo>
                    <a:pt x="2119922" y="1166888"/>
                  </a:lnTo>
                  <a:lnTo>
                    <a:pt x="2148560" y="1166888"/>
                  </a:lnTo>
                  <a:lnTo>
                    <a:pt x="2177605" y="1154188"/>
                  </a:lnTo>
                  <a:lnTo>
                    <a:pt x="2199652" y="1154188"/>
                  </a:lnTo>
                  <a:lnTo>
                    <a:pt x="2249322" y="1255788"/>
                  </a:lnTo>
                  <a:lnTo>
                    <a:pt x="2274036" y="1306588"/>
                  </a:lnTo>
                  <a:lnTo>
                    <a:pt x="2298522" y="1357388"/>
                  </a:lnTo>
                  <a:lnTo>
                    <a:pt x="2306002" y="1382788"/>
                  </a:lnTo>
                  <a:lnTo>
                    <a:pt x="2313013" y="1395488"/>
                  </a:lnTo>
                  <a:lnTo>
                    <a:pt x="2319350" y="1408188"/>
                  </a:lnTo>
                  <a:lnTo>
                    <a:pt x="2324824" y="1433588"/>
                  </a:lnTo>
                  <a:lnTo>
                    <a:pt x="2328100" y="1446288"/>
                  </a:lnTo>
                  <a:lnTo>
                    <a:pt x="2330945" y="1458988"/>
                  </a:lnTo>
                  <a:lnTo>
                    <a:pt x="2333841" y="1471688"/>
                  </a:lnTo>
                  <a:lnTo>
                    <a:pt x="2337231" y="1484388"/>
                  </a:lnTo>
                  <a:lnTo>
                    <a:pt x="2341892" y="1509788"/>
                  </a:lnTo>
                  <a:lnTo>
                    <a:pt x="2340495" y="1522488"/>
                  </a:lnTo>
                  <a:lnTo>
                    <a:pt x="2332164" y="1547888"/>
                  </a:lnTo>
                  <a:lnTo>
                    <a:pt x="2315984" y="1573288"/>
                  </a:lnTo>
                  <a:lnTo>
                    <a:pt x="2304592" y="1573288"/>
                  </a:lnTo>
                  <a:lnTo>
                    <a:pt x="2299017" y="1585988"/>
                  </a:lnTo>
                  <a:lnTo>
                    <a:pt x="2286139" y="1585988"/>
                  </a:lnTo>
                  <a:lnTo>
                    <a:pt x="2273173" y="1598688"/>
                  </a:lnTo>
                  <a:lnTo>
                    <a:pt x="2260689" y="1611388"/>
                  </a:lnTo>
                  <a:lnTo>
                    <a:pt x="2249271" y="1624088"/>
                  </a:lnTo>
                  <a:lnTo>
                    <a:pt x="2241880" y="1636788"/>
                  </a:lnTo>
                  <a:lnTo>
                    <a:pt x="2233574" y="1636788"/>
                  </a:lnTo>
                  <a:lnTo>
                    <a:pt x="2224430" y="1649488"/>
                  </a:lnTo>
                  <a:lnTo>
                    <a:pt x="2207806" y="1649488"/>
                  </a:lnTo>
                  <a:lnTo>
                    <a:pt x="2201430" y="1662188"/>
                  </a:lnTo>
                  <a:lnTo>
                    <a:pt x="2218385" y="1662188"/>
                  </a:lnTo>
                  <a:lnTo>
                    <a:pt x="2245398" y="1649488"/>
                  </a:lnTo>
                  <a:lnTo>
                    <a:pt x="2272779" y="1649488"/>
                  </a:lnTo>
                  <a:lnTo>
                    <a:pt x="2300516" y="1636788"/>
                  </a:lnTo>
                  <a:lnTo>
                    <a:pt x="2386495" y="1636788"/>
                  </a:lnTo>
                  <a:lnTo>
                    <a:pt x="2405024" y="1624088"/>
                  </a:lnTo>
                  <a:lnTo>
                    <a:pt x="2438095" y="1611388"/>
                  </a:lnTo>
                  <a:lnTo>
                    <a:pt x="2454491" y="1611388"/>
                  </a:lnTo>
                  <a:lnTo>
                    <a:pt x="2470632" y="1598688"/>
                  </a:lnTo>
                  <a:lnTo>
                    <a:pt x="2484729" y="1585988"/>
                  </a:lnTo>
                  <a:lnTo>
                    <a:pt x="2494877" y="1585988"/>
                  </a:lnTo>
                  <a:lnTo>
                    <a:pt x="2500363" y="1560588"/>
                  </a:lnTo>
                  <a:lnTo>
                    <a:pt x="2500439" y="1547888"/>
                  </a:lnTo>
                  <a:lnTo>
                    <a:pt x="2499398" y="1535188"/>
                  </a:lnTo>
                  <a:lnTo>
                    <a:pt x="2498445" y="1535188"/>
                  </a:lnTo>
                  <a:lnTo>
                    <a:pt x="2497417" y="1522488"/>
                  </a:lnTo>
                  <a:lnTo>
                    <a:pt x="2496134" y="1522488"/>
                  </a:lnTo>
                  <a:lnTo>
                    <a:pt x="2494521" y="1509788"/>
                  </a:lnTo>
                  <a:lnTo>
                    <a:pt x="2492591" y="1509788"/>
                  </a:lnTo>
                  <a:lnTo>
                    <a:pt x="2490762" y="1497088"/>
                  </a:lnTo>
                  <a:lnTo>
                    <a:pt x="2489454" y="1484388"/>
                  </a:lnTo>
                  <a:lnTo>
                    <a:pt x="2486571" y="1471688"/>
                  </a:lnTo>
                  <a:lnTo>
                    <a:pt x="2481796" y="1458988"/>
                  </a:lnTo>
                  <a:lnTo>
                    <a:pt x="2475166" y="1446288"/>
                  </a:lnTo>
                  <a:lnTo>
                    <a:pt x="2466746" y="1433588"/>
                  </a:lnTo>
                  <a:lnTo>
                    <a:pt x="2457615" y="1433588"/>
                  </a:lnTo>
                  <a:lnTo>
                    <a:pt x="2460942" y="1420888"/>
                  </a:lnTo>
                  <a:lnTo>
                    <a:pt x="2471305" y="1420888"/>
                  </a:lnTo>
                  <a:lnTo>
                    <a:pt x="2480005" y="1433588"/>
                  </a:lnTo>
                  <a:lnTo>
                    <a:pt x="2487041" y="1433588"/>
                  </a:lnTo>
                  <a:lnTo>
                    <a:pt x="2492451" y="1446288"/>
                  </a:lnTo>
                  <a:lnTo>
                    <a:pt x="2497366" y="1458988"/>
                  </a:lnTo>
                  <a:lnTo>
                    <a:pt x="2502128" y="1471688"/>
                  </a:lnTo>
                  <a:lnTo>
                    <a:pt x="2506929" y="1484388"/>
                  </a:lnTo>
                  <a:lnTo>
                    <a:pt x="2511971" y="1497088"/>
                  </a:lnTo>
                  <a:lnTo>
                    <a:pt x="2521826" y="1509788"/>
                  </a:lnTo>
                  <a:lnTo>
                    <a:pt x="2548966" y="1509788"/>
                  </a:lnTo>
                  <a:lnTo>
                    <a:pt x="2562301" y="1497088"/>
                  </a:lnTo>
                  <a:lnTo>
                    <a:pt x="2569095" y="1497088"/>
                  </a:lnTo>
                  <a:lnTo>
                    <a:pt x="2572194" y="1484388"/>
                  </a:lnTo>
                  <a:lnTo>
                    <a:pt x="2584945" y="1471688"/>
                  </a:lnTo>
                  <a:lnTo>
                    <a:pt x="2599626" y="1471688"/>
                  </a:lnTo>
                  <a:lnTo>
                    <a:pt x="2616098" y="1458988"/>
                  </a:lnTo>
                  <a:lnTo>
                    <a:pt x="2634234" y="1446288"/>
                  </a:lnTo>
                  <a:lnTo>
                    <a:pt x="2694330" y="1446288"/>
                  </a:lnTo>
                  <a:lnTo>
                    <a:pt x="2699080" y="1433588"/>
                  </a:lnTo>
                  <a:close/>
                </a:path>
                <a:path w="8667750" h="2519679">
                  <a:moveTo>
                    <a:pt x="3179407" y="1653590"/>
                  </a:moveTo>
                  <a:lnTo>
                    <a:pt x="3173704" y="1612747"/>
                  </a:lnTo>
                  <a:lnTo>
                    <a:pt x="3168434" y="1572577"/>
                  </a:lnTo>
                  <a:lnTo>
                    <a:pt x="3164116" y="1532293"/>
                  </a:lnTo>
                  <a:lnTo>
                    <a:pt x="3161207" y="1486674"/>
                  </a:lnTo>
                  <a:lnTo>
                    <a:pt x="3159493" y="1481607"/>
                  </a:lnTo>
                  <a:lnTo>
                    <a:pt x="3155569" y="1456563"/>
                  </a:lnTo>
                  <a:lnTo>
                    <a:pt x="3153016" y="1436636"/>
                  </a:lnTo>
                  <a:lnTo>
                    <a:pt x="3152698" y="1416596"/>
                  </a:lnTo>
                  <a:lnTo>
                    <a:pt x="3156216" y="1396365"/>
                  </a:lnTo>
                  <a:lnTo>
                    <a:pt x="3158515" y="1388567"/>
                  </a:lnTo>
                  <a:lnTo>
                    <a:pt x="3157245" y="1379778"/>
                  </a:lnTo>
                  <a:lnTo>
                    <a:pt x="3158820" y="1365491"/>
                  </a:lnTo>
                  <a:lnTo>
                    <a:pt x="3162135" y="1343520"/>
                  </a:lnTo>
                  <a:lnTo>
                    <a:pt x="3151365" y="1353413"/>
                  </a:lnTo>
                  <a:lnTo>
                    <a:pt x="3117507" y="1388541"/>
                  </a:lnTo>
                  <a:lnTo>
                    <a:pt x="3076867" y="1410398"/>
                  </a:lnTo>
                  <a:lnTo>
                    <a:pt x="3013748" y="1420736"/>
                  </a:lnTo>
                  <a:lnTo>
                    <a:pt x="2950032" y="1426540"/>
                  </a:lnTo>
                  <a:lnTo>
                    <a:pt x="2944241" y="1426756"/>
                  </a:lnTo>
                  <a:lnTo>
                    <a:pt x="2938361" y="1424508"/>
                  </a:lnTo>
                  <a:lnTo>
                    <a:pt x="2930969" y="1423111"/>
                  </a:lnTo>
                  <a:lnTo>
                    <a:pt x="2927210" y="1368196"/>
                  </a:lnTo>
                  <a:lnTo>
                    <a:pt x="2920149" y="1242885"/>
                  </a:lnTo>
                  <a:lnTo>
                    <a:pt x="2917748" y="1207096"/>
                  </a:lnTo>
                  <a:lnTo>
                    <a:pt x="2915793" y="1186129"/>
                  </a:lnTo>
                  <a:lnTo>
                    <a:pt x="2910573" y="1144270"/>
                  </a:lnTo>
                  <a:lnTo>
                    <a:pt x="2904591" y="1092288"/>
                  </a:lnTo>
                  <a:lnTo>
                    <a:pt x="2900095" y="990968"/>
                  </a:lnTo>
                  <a:lnTo>
                    <a:pt x="2899016" y="920711"/>
                  </a:lnTo>
                  <a:lnTo>
                    <a:pt x="2899067" y="891844"/>
                  </a:lnTo>
                  <a:lnTo>
                    <a:pt x="2900235" y="834123"/>
                  </a:lnTo>
                  <a:lnTo>
                    <a:pt x="2902280" y="785825"/>
                  </a:lnTo>
                  <a:lnTo>
                    <a:pt x="2907461" y="723392"/>
                  </a:lnTo>
                  <a:lnTo>
                    <a:pt x="2908617" y="719340"/>
                  </a:lnTo>
                  <a:lnTo>
                    <a:pt x="2943009" y="562876"/>
                  </a:lnTo>
                  <a:lnTo>
                    <a:pt x="2955086" y="517537"/>
                  </a:lnTo>
                  <a:lnTo>
                    <a:pt x="2983573" y="469569"/>
                  </a:lnTo>
                  <a:lnTo>
                    <a:pt x="2990075" y="461848"/>
                  </a:lnTo>
                  <a:lnTo>
                    <a:pt x="2996209" y="453796"/>
                  </a:lnTo>
                  <a:lnTo>
                    <a:pt x="3012973" y="430288"/>
                  </a:lnTo>
                  <a:lnTo>
                    <a:pt x="3007550" y="424827"/>
                  </a:lnTo>
                  <a:lnTo>
                    <a:pt x="2992958" y="428434"/>
                  </a:lnTo>
                  <a:lnTo>
                    <a:pt x="2978239" y="432625"/>
                  </a:lnTo>
                  <a:lnTo>
                    <a:pt x="2971508" y="436118"/>
                  </a:lnTo>
                  <a:lnTo>
                    <a:pt x="2930347" y="441134"/>
                  </a:lnTo>
                  <a:lnTo>
                    <a:pt x="2896209" y="444385"/>
                  </a:lnTo>
                  <a:lnTo>
                    <a:pt x="2861983" y="446024"/>
                  </a:lnTo>
                  <a:lnTo>
                    <a:pt x="2827604" y="445312"/>
                  </a:lnTo>
                  <a:lnTo>
                    <a:pt x="2821584" y="444944"/>
                  </a:lnTo>
                  <a:lnTo>
                    <a:pt x="2815005" y="442937"/>
                  </a:lnTo>
                  <a:lnTo>
                    <a:pt x="2809506" y="449884"/>
                  </a:lnTo>
                  <a:lnTo>
                    <a:pt x="2809417" y="467868"/>
                  </a:lnTo>
                  <a:lnTo>
                    <a:pt x="2808973" y="477075"/>
                  </a:lnTo>
                  <a:lnTo>
                    <a:pt x="2805468" y="498081"/>
                  </a:lnTo>
                  <a:lnTo>
                    <a:pt x="2805379" y="509803"/>
                  </a:lnTo>
                  <a:lnTo>
                    <a:pt x="2807004" y="521208"/>
                  </a:lnTo>
                  <a:lnTo>
                    <a:pt x="2814764" y="548106"/>
                  </a:lnTo>
                  <a:lnTo>
                    <a:pt x="2817761" y="564134"/>
                  </a:lnTo>
                  <a:lnTo>
                    <a:pt x="2819463" y="580275"/>
                  </a:lnTo>
                  <a:lnTo>
                    <a:pt x="2820263" y="596493"/>
                  </a:lnTo>
                  <a:lnTo>
                    <a:pt x="2821305" y="612203"/>
                  </a:lnTo>
                  <a:lnTo>
                    <a:pt x="2823565" y="627570"/>
                  </a:lnTo>
                  <a:lnTo>
                    <a:pt x="2827109" y="642658"/>
                  </a:lnTo>
                  <a:lnTo>
                    <a:pt x="2837815" y="675436"/>
                  </a:lnTo>
                  <a:lnTo>
                    <a:pt x="2841853" y="693724"/>
                  </a:lnTo>
                  <a:lnTo>
                    <a:pt x="2847606" y="776935"/>
                  </a:lnTo>
                  <a:lnTo>
                    <a:pt x="2849156" y="822960"/>
                  </a:lnTo>
                  <a:lnTo>
                    <a:pt x="2851823" y="915022"/>
                  </a:lnTo>
                  <a:lnTo>
                    <a:pt x="2852013" y="938441"/>
                  </a:lnTo>
                  <a:lnTo>
                    <a:pt x="2851454" y="965771"/>
                  </a:lnTo>
                  <a:lnTo>
                    <a:pt x="2850261" y="970559"/>
                  </a:lnTo>
                  <a:lnTo>
                    <a:pt x="2843453" y="967613"/>
                  </a:lnTo>
                  <a:lnTo>
                    <a:pt x="2839859" y="937755"/>
                  </a:lnTo>
                  <a:lnTo>
                    <a:pt x="2839097" y="927709"/>
                  </a:lnTo>
                  <a:lnTo>
                    <a:pt x="2838348" y="909764"/>
                  </a:lnTo>
                  <a:lnTo>
                    <a:pt x="2836811" y="855865"/>
                  </a:lnTo>
                  <a:lnTo>
                    <a:pt x="2831858" y="742823"/>
                  </a:lnTo>
                  <a:lnTo>
                    <a:pt x="2831198" y="738606"/>
                  </a:lnTo>
                  <a:lnTo>
                    <a:pt x="2825178" y="716584"/>
                  </a:lnTo>
                  <a:lnTo>
                    <a:pt x="2820644" y="698449"/>
                  </a:lnTo>
                  <a:lnTo>
                    <a:pt x="2815704" y="680415"/>
                  </a:lnTo>
                  <a:lnTo>
                    <a:pt x="2809633" y="662635"/>
                  </a:lnTo>
                  <a:lnTo>
                    <a:pt x="2803131" y="646099"/>
                  </a:lnTo>
                  <a:lnTo>
                    <a:pt x="2797454" y="629285"/>
                  </a:lnTo>
                  <a:lnTo>
                    <a:pt x="2793898" y="611886"/>
                  </a:lnTo>
                  <a:lnTo>
                    <a:pt x="2793758" y="593598"/>
                  </a:lnTo>
                  <a:lnTo>
                    <a:pt x="2793911" y="574027"/>
                  </a:lnTo>
                  <a:lnTo>
                    <a:pt x="2791015" y="554837"/>
                  </a:lnTo>
                  <a:lnTo>
                    <a:pt x="2779166" y="510298"/>
                  </a:lnTo>
                  <a:lnTo>
                    <a:pt x="2751886" y="469760"/>
                  </a:lnTo>
                  <a:lnTo>
                    <a:pt x="2725864" y="439928"/>
                  </a:lnTo>
                  <a:lnTo>
                    <a:pt x="2689390" y="422465"/>
                  </a:lnTo>
                  <a:lnTo>
                    <a:pt x="2665031" y="417182"/>
                  </a:lnTo>
                  <a:lnTo>
                    <a:pt x="2640863" y="410870"/>
                  </a:lnTo>
                  <a:lnTo>
                    <a:pt x="2616936" y="403606"/>
                  </a:lnTo>
                  <a:lnTo>
                    <a:pt x="2593365" y="395478"/>
                  </a:lnTo>
                  <a:lnTo>
                    <a:pt x="2569629" y="387743"/>
                  </a:lnTo>
                  <a:lnTo>
                    <a:pt x="2545626" y="381355"/>
                  </a:lnTo>
                  <a:lnTo>
                    <a:pt x="2521445" y="375754"/>
                  </a:lnTo>
                  <a:lnTo>
                    <a:pt x="2488755" y="368706"/>
                  </a:lnTo>
                  <a:lnTo>
                    <a:pt x="2487091" y="376148"/>
                  </a:lnTo>
                  <a:lnTo>
                    <a:pt x="2504008" y="387146"/>
                  </a:lnTo>
                  <a:lnTo>
                    <a:pt x="2521470" y="400164"/>
                  </a:lnTo>
                  <a:lnTo>
                    <a:pt x="2546934" y="444741"/>
                  </a:lnTo>
                  <a:lnTo>
                    <a:pt x="2568079" y="509409"/>
                  </a:lnTo>
                  <a:lnTo>
                    <a:pt x="2579763" y="561136"/>
                  </a:lnTo>
                  <a:lnTo>
                    <a:pt x="2590152" y="613156"/>
                  </a:lnTo>
                  <a:lnTo>
                    <a:pt x="2602001" y="665873"/>
                  </a:lnTo>
                  <a:lnTo>
                    <a:pt x="2602192" y="686066"/>
                  </a:lnTo>
                  <a:lnTo>
                    <a:pt x="2604947" y="703783"/>
                  </a:lnTo>
                  <a:lnTo>
                    <a:pt x="2612707" y="738809"/>
                  </a:lnTo>
                  <a:lnTo>
                    <a:pt x="2618473" y="767905"/>
                  </a:lnTo>
                  <a:lnTo>
                    <a:pt x="2636609" y="855027"/>
                  </a:lnTo>
                  <a:lnTo>
                    <a:pt x="2640076" y="874903"/>
                  </a:lnTo>
                  <a:lnTo>
                    <a:pt x="2643174" y="894842"/>
                  </a:lnTo>
                  <a:lnTo>
                    <a:pt x="2646565" y="914768"/>
                  </a:lnTo>
                  <a:lnTo>
                    <a:pt x="2650947" y="934656"/>
                  </a:lnTo>
                  <a:lnTo>
                    <a:pt x="2660243" y="974090"/>
                  </a:lnTo>
                  <a:lnTo>
                    <a:pt x="2668486" y="1013802"/>
                  </a:lnTo>
                  <a:lnTo>
                    <a:pt x="2702115" y="1186802"/>
                  </a:lnTo>
                  <a:lnTo>
                    <a:pt x="2706700" y="1206525"/>
                  </a:lnTo>
                  <a:lnTo>
                    <a:pt x="2717571" y="1251280"/>
                  </a:lnTo>
                  <a:lnTo>
                    <a:pt x="2727706" y="1296174"/>
                  </a:lnTo>
                  <a:lnTo>
                    <a:pt x="2736951" y="1341259"/>
                  </a:lnTo>
                  <a:lnTo>
                    <a:pt x="2745130" y="1386560"/>
                  </a:lnTo>
                  <a:lnTo>
                    <a:pt x="2747810" y="1403642"/>
                  </a:lnTo>
                  <a:lnTo>
                    <a:pt x="2745790" y="1411338"/>
                  </a:lnTo>
                  <a:lnTo>
                    <a:pt x="2743263" y="1423657"/>
                  </a:lnTo>
                  <a:lnTo>
                    <a:pt x="2742044" y="1435950"/>
                  </a:lnTo>
                  <a:lnTo>
                    <a:pt x="2741904" y="1448295"/>
                  </a:lnTo>
                  <a:lnTo>
                    <a:pt x="2742654" y="1460766"/>
                  </a:lnTo>
                  <a:lnTo>
                    <a:pt x="2743377" y="1468932"/>
                  </a:lnTo>
                  <a:lnTo>
                    <a:pt x="2742260" y="1477479"/>
                  </a:lnTo>
                  <a:lnTo>
                    <a:pt x="2727807" y="1528610"/>
                  </a:lnTo>
                  <a:lnTo>
                    <a:pt x="2700401" y="1564449"/>
                  </a:lnTo>
                  <a:lnTo>
                    <a:pt x="2681935" y="1579829"/>
                  </a:lnTo>
                  <a:lnTo>
                    <a:pt x="2627338" y="1627035"/>
                  </a:lnTo>
                  <a:lnTo>
                    <a:pt x="2630182" y="1629435"/>
                  </a:lnTo>
                  <a:lnTo>
                    <a:pt x="2671127" y="1612328"/>
                  </a:lnTo>
                  <a:lnTo>
                    <a:pt x="2684589" y="1606194"/>
                  </a:lnTo>
                  <a:lnTo>
                    <a:pt x="2697264" y="1601139"/>
                  </a:lnTo>
                  <a:lnTo>
                    <a:pt x="2710167" y="1598091"/>
                  </a:lnTo>
                  <a:lnTo>
                    <a:pt x="2723197" y="1597342"/>
                  </a:lnTo>
                  <a:lnTo>
                    <a:pt x="2736253" y="1599171"/>
                  </a:lnTo>
                  <a:lnTo>
                    <a:pt x="2753309" y="1602257"/>
                  </a:lnTo>
                  <a:lnTo>
                    <a:pt x="2770365" y="1603641"/>
                  </a:lnTo>
                  <a:lnTo>
                    <a:pt x="2812872" y="1604619"/>
                  </a:lnTo>
                  <a:lnTo>
                    <a:pt x="2821394" y="1604530"/>
                  </a:lnTo>
                  <a:lnTo>
                    <a:pt x="2829407" y="1606346"/>
                  </a:lnTo>
                  <a:lnTo>
                    <a:pt x="2853271" y="1610829"/>
                  </a:lnTo>
                  <a:lnTo>
                    <a:pt x="2877261" y="1613649"/>
                  </a:lnTo>
                  <a:lnTo>
                    <a:pt x="2901391" y="1614995"/>
                  </a:lnTo>
                  <a:lnTo>
                    <a:pt x="2932658" y="1615147"/>
                  </a:lnTo>
                  <a:lnTo>
                    <a:pt x="3006369" y="1619872"/>
                  </a:lnTo>
                  <a:lnTo>
                    <a:pt x="3032798" y="1620050"/>
                  </a:lnTo>
                  <a:lnTo>
                    <a:pt x="3059417" y="1617637"/>
                  </a:lnTo>
                  <a:lnTo>
                    <a:pt x="3087751" y="1616341"/>
                  </a:lnTo>
                  <a:lnTo>
                    <a:pt x="3114840" y="1621104"/>
                  </a:lnTo>
                  <a:lnTo>
                    <a:pt x="3140443" y="1631683"/>
                  </a:lnTo>
                  <a:lnTo>
                    <a:pt x="3164370" y="1647799"/>
                  </a:lnTo>
                  <a:lnTo>
                    <a:pt x="3168256" y="1650974"/>
                  </a:lnTo>
                  <a:lnTo>
                    <a:pt x="3172536" y="1653667"/>
                  </a:lnTo>
                  <a:lnTo>
                    <a:pt x="3176587" y="1656537"/>
                  </a:lnTo>
                  <a:lnTo>
                    <a:pt x="3178175" y="1654467"/>
                  </a:lnTo>
                  <a:lnTo>
                    <a:pt x="3179407" y="1653590"/>
                  </a:lnTo>
                  <a:close/>
                </a:path>
                <a:path w="8667750" h="2519679">
                  <a:moveTo>
                    <a:pt x="3632060" y="2054313"/>
                  </a:moveTo>
                  <a:lnTo>
                    <a:pt x="3621151" y="2004352"/>
                  </a:lnTo>
                  <a:lnTo>
                    <a:pt x="3591725" y="1977339"/>
                  </a:lnTo>
                  <a:lnTo>
                    <a:pt x="3552825" y="1970836"/>
                  </a:lnTo>
                  <a:lnTo>
                    <a:pt x="3539553" y="1971014"/>
                  </a:lnTo>
                  <a:lnTo>
                    <a:pt x="3494976" y="2001113"/>
                  </a:lnTo>
                  <a:lnTo>
                    <a:pt x="3482962" y="2040331"/>
                  </a:lnTo>
                  <a:lnTo>
                    <a:pt x="3483406" y="2214041"/>
                  </a:lnTo>
                  <a:lnTo>
                    <a:pt x="3531527" y="2278964"/>
                  </a:lnTo>
                  <a:lnTo>
                    <a:pt x="3573983" y="2282037"/>
                  </a:lnTo>
                  <a:lnTo>
                    <a:pt x="3610191" y="2262073"/>
                  </a:lnTo>
                  <a:lnTo>
                    <a:pt x="3630358" y="2223693"/>
                  </a:lnTo>
                  <a:lnTo>
                    <a:pt x="3631234" y="2174125"/>
                  </a:lnTo>
                  <a:lnTo>
                    <a:pt x="3631234" y="2167979"/>
                  </a:lnTo>
                  <a:lnTo>
                    <a:pt x="3627729" y="2164473"/>
                  </a:lnTo>
                  <a:lnTo>
                    <a:pt x="3621582" y="2164029"/>
                  </a:lnTo>
                  <a:lnTo>
                    <a:pt x="3606558" y="2163699"/>
                  </a:lnTo>
                  <a:lnTo>
                    <a:pt x="3592195" y="2164029"/>
                  </a:lnTo>
                  <a:lnTo>
                    <a:pt x="3582987" y="2164029"/>
                  </a:lnTo>
                  <a:lnTo>
                    <a:pt x="3580790" y="2167102"/>
                  </a:lnTo>
                  <a:lnTo>
                    <a:pt x="3579914" y="2176754"/>
                  </a:lnTo>
                  <a:lnTo>
                    <a:pt x="3579914" y="2200872"/>
                  </a:lnTo>
                  <a:lnTo>
                    <a:pt x="3577666" y="2212238"/>
                  </a:lnTo>
                  <a:lnTo>
                    <a:pt x="3572129" y="2221331"/>
                  </a:lnTo>
                  <a:lnTo>
                    <a:pt x="3564115" y="2227224"/>
                  </a:lnTo>
                  <a:lnTo>
                    <a:pt x="3554476" y="2228951"/>
                  </a:lnTo>
                  <a:lnTo>
                    <a:pt x="3545560" y="2226348"/>
                  </a:lnTo>
                  <a:lnTo>
                    <a:pt x="3531768" y="2130361"/>
                  </a:lnTo>
                  <a:lnTo>
                    <a:pt x="3532098" y="2052434"/>
                  </a:lnTo>
                  <a:lnTo>
                    <a:pt x="3549637" y="2022335"/>
                  </a:lnTo>
                  <a:lnTo>
                    <a:pt x="3555784" y="2022335"/>
                  </a:lnTo>
                  <a:lnTo>
                    <a:pt x="3580015" y="2066683"/>
                  </a:lnTo>
                  <a:lnTo>
                    <a:pt x="3580739" y="2075586"/>
                  </a:lnTo>
                  <a:lnTo>
                    <a:pt x="3583673" y="2079472"/>
                  </a:lnTo>
                  <a:lnTo>
                    <a:pt x="3590442" y="2080679"/>
                  </a:lnTo>
                  <a:lnTo>
                    <a:pt x="3604031" y="2081009"/>
                  </a:lnTo>
                  <a:lnTo>
                    <a:pt x="3617633" y="2080679"/>
                  </a:lnTo>
                  <a:lnTo>
                    <a:pt x="3628161" y="2080679"/>
                  </a:lnTo>
                  <a:lnTo>
                    <a:pt x="3631234" y="2078050"/>
                  </a:lnTo>
                  <a:lnTo>
                    <a:pt x="3632060" y="2054313"/>
                  </a:lnTo>
                  <a:close/>
                </a:path>
                <a:path w="8667750" h="2519679">
                  <a:moveTo>
                    <a:pt x="3722166" y="1596390"/>
                  </a:moveTo>
                  <a:lnTo>
                    <a:pt x="3696055" y="1553629"/>
                  </a:lnTo>
                  <a:lnTo>
                    <a:pt x="3667125" y="1550085"/>
                  </a:lnTo>
                  <a:lnTo>
                    <a:pt x="3638385" y="1545107"/>
                  </a:lnTo>
                  <a:lnTo>
                    <a:pt x="3609949" y="1538249"/>
                  </a:lnTo>
                  <a:lnTo>
                    <a:pt x="3581920" y="1529118"/>
                  </a:lnTo>
                  <a:lnTo>
                    <a:pt x="3587419" y="1523149"/>
                  </a:lnTo>
                  <a:lnTo>
                    <a:pt x="3593757" y="1525917"/>
                  </a:lnTo>
                  <a:lnTo>
                    <a:pt x="3652596" y="1530337"/>
                  </a:lnTo>
                  <a:lnTo>
                    <a:pt x="3662121" y="1530096"/>
                  </a:lnTo>
                  <a:lnTo>
                    <a:pt x="3670973" y="1527810"/>
                  </a:lnTo>
                  <a:lnTo>
                    <a:pt x="3679126" y="1523136"/>
                  </a:lnTo>
                  <a:lnTo>
                    <a:pt x="3686543" y="1515719"/>
                  </a:lnTo>
                  <a:lnTo>
                    <a:pt x="3684016" y="1500708"/>
                  </a:lnTo>
                  <a:lnTo>
                    <a:pt x="3679888" y="1485963"/>
                  </a:lnTo>
                  <a:lnTo>
                    <a:pt x="3674580" y="1471485"/>
                  </a:lnTo>
                  <a:lnTo>
                    <a:pt x="3658070" y="1432826"/>
                  </a:lnTo>
                  <a:lnTo>
                    <a:pt x="3648557" y="1408074"/>
                  </a:lnTo>
                  <a:lnTo>
                    <a:pt x="3639718" y="1383068"/>
                  </a:lnTo>
                  <a:lnTo>
                    <a:pt x="3628352" y="1349260"/>
                  </a:lnTo>
                  <a:lnTo>
                    <a:pt x="3617861" y="1322082"/>
                  </a:lnTo>
                  <a:lnTo>
                    <a:pt x="3591356" y="1351521"/>
                  </a:lnTo>
                  <a:lnTo>
                    <a:pt x="3546716" y="1369898"/>
                  </a:lnTo>
                  <a:lnTo>
                    <a:pt x="3534219" y="1369618"/>
                  </a:lnTo>
                  <a:lnTo>
                    <a:pt x="3521837" y="1370482"/>
                  </a:lnTo>
                  <a:lnTo>
                    <a:pt x="3497135" y="1373390"/>
                  </a:lnTo>
                  <a:lnTo>
                    <a:pt x="3478580" y="1375041"/>
                  </a:lnTo>
                  <a:lnTo>
                    <a:pt x="3459607" y="1375498"/>
                  </a:lnTo>
                  <a:lnTo>
                    <a:pt x="3440061" y="1373670"/>
                  </a:lnTo>
                  <a:lnTo>
                    <a:pt x="3419767" y="1368450"/>
                  </a:lnTo>
                  <a:lnTo>
                    <a:pt x="3424529" y="1347978"/>
                  </a:lnTo>
                  <a:lnTo>
                    <a:pt x="3426879" y="1328039"/>
                  </a:lnTo>
                  <a:lnTo>
                    <a:pt x="3427539" y="1308430"/>
                  </a:lnTo>
                  <a:lnTo>
                    <a:pt x="3426676" y="1269479"/>
                  </a:lnTo>
                  <a:lnTo>
                    <a:pt x="3425952" y="1230490"/>
                  </a:lnTo>
                  <a:lnTo>
                    <a:pt x="3426142" y="1211021"/>
                  </a:lnTo>
                  <a:lnTo>
                    <a:pt x="3427234" y="1172019"/>
                  </a:lnTo>
                  <a:lnTo>
                    <a:pt x="3437064" y="889800"/>
                  </a:lnTo>
                  <a:lnTo>
                    <a:pt x="3437420" y="862558"/>
                  </a:lnTo>
                  <a:lnTo>
                    <a:pt x="3438118" y="835355"/>
                  </a:lnTo>
                  <a:lnTo>
                    <a:pt x="3441255" y="808431"/>
                  </a:lnTo>
                  <a:lnTo>
                    <a:pt x="3448888" y="781989"/>
                  </a:lnTo>
                  <a:lnTo>
                    <a:pt x="3455009" y="751319"/>
                  </a:lnTo>
                  <a:lnTo>
                    <a:pt x="3464179" y="721563"/>
                  </a:lnTo>
                  <a:lnTo>
                    <a:pt x="3474694" y="692226"/>
                  </a:lnTo>
                  <a:lnTo>
                    <a:pt x="3484880" y="662774"/>
                  </a:lnTo>
                  <a:lnTo>
                    <a:pt x="3508006" y="625094"/>
                  </a:lnTo>
                  <a:lnTo>
                    <a:pt x="3534092" y="596658"/>
                  </a:lnTo>
                  <a:lnTo>
                    <a:pt x="3556152" y="583222"/>
                  </a:lnTo>
                  <a:lnTo>
                    <a:pt x="3554717" y="572439"/>
                  </a:lnTo>
                  <a:lnTo>
                    <a:pt x="3508565" y="561467"/>
                  </a:lnTo>
                  <a:lnTo>
                    <a:pt x="3462121" y="554812"/>
                  </a:lnTo>
                  <a:lnTo>
                    <a:pt x="3449193" y="553466"/>
                  </a:lnTo>
                  <a:lnTo>
                    <a:pt x="3442970" y="558876"/>
                  </a:lnTo>
                  <a:lnTo>
                    <a:pt x="3438499" y="564705"/>
                  </a:lnTo>
                  <a:lnTo>
                    <a:pt x="3435604" y="571080"/>
                  </a:lnTo>
                  <a:lnTo>
                    <a:pt x="3434080" y="578129"/>
                  </a:lnTo>
                  <a:lnTo>
                    <a:pt x="3431375" y="598208"/>
                  </a:lnTo>
                  <a:lnTo>
                    <a:pt x="3427488" y="621652"/>
                  </a:lnTo>
                  <a:lnTo>
                    <a:pt x="3427920" y="627113"/>
                  </a:lnTo>
                  <a:lnTo>
                    <a:pt x="3419792" y="626884"/>
                  </a:lnTo>
                  <a:lnTo>
                    <a:pt x="3418687" y="623963"/>
                  </a:lnTo>
                  <a:lnTo>
                    <a:pt x="3416109" y="620407"/>
                  </a:lnTo>
                  <a:lnTo>
                    <a:pt x="3417341" y="593686"/>
                  </a:lnTo>
                  <a:lnTo>
                    <a:pt x="3419068" y="570445"/>
                  </a:lnTo>
                  <a:lnTo>
                    <a:pt x="3418713" y="562165"/>
                  </a:lnTo>
                  <a:lnTo>
                    <a:pt x="3355289" y="527824"/>
                  </a:lnTo>
                  <a:lnTo>
                    <a:pt x="3311639" y="517080"/>
                  </a:lnTo>
                  <a:lnTo>
                    <a:pt x="3295104" y="515112"/>
                  </a:lnTo>
                  <a:lnTo>
                    <a:pt x="3286747" y="531304"/>
                  </a:lnTo>
                  <a:lnTo>
                    <a:pt x="3282353" y="547966"/>
                  </a:lnTo>
                  <a:lnTo>
                    <a:pt x="3280841" y="564946"/>
                  </a:lnTo>
                  <a:lnTo>
                    <a:pt x="3281095" y="582079"/>
                  </a:lnTo>
                  <a:lnTo>
                    <a:pt x="3282238" y="599960"/>
                  </a:lnTo>
                  <a:lnTo>
                    <a:pt x="3286760" y="653605"/>
                  </a:lnTo>
                  <a:lnTo>
                    <a:pt x="3287052" y="662165"/>
                  </a:lnTo>
                  <a:lnTo>
                    <a:pt x="3286976" y="670737"/>
                  </a:lnTo>
                  <a:lnTo>
                    <a:pt x="3286290" y="689305"/>
                  </a:lnTo>
                  <a:lnTo>
                    <a:pt x="3284004" y="690600"/>
                  </a:lnTo>
                  <a:lnTo>
                    <a:pt x="3282746" y="691934"/>
                  </a:lnTo>
                  <a:lnTo>
                    <a:pt x="3281197" y="690689"/>
                  </a:lnTo>
                  <a:lnTo>
                    <a:pt x="3278505" y="689584"/>
                  </a:lnTo>
                  <a:lnTo>
                    <a:pt x="3276168" y="671106"/>
                  </a:lnTo>
                  <a:lnTo>
                    <a:pt x="3275380" y="662571"/>
                  </a:lnTo>
                  <a:lnTo>
                    <a:pt x="3274885" y="642327"/>
                  </a:lnTo>
                  <a:lnTo>
                    <a:pt x="3273933" y="630859"/>
                  </a:lnTo>
                  <a:lnTo>
                    <a:pt x="3271418" y="619645"/>
                  </a:lnTo>
                  <a:lnTo>
                    <a:pt x="3266516" y="608749"/>
                  </a:lnTo>
                  <a:lnTo>
                    <a:pt x="3263557" y="603745"/>
                  </a:lnTo>
                  <a:lnTo>
                    <a:pt x="3264357" y="596620"/>
                  </a:lnTo>
                  <a:lnTo>
                    <a:pt x="3254540" y="554139"/>
                  </a:lnTo>
                  <a:lnTo>
                    <a:pt x="3237204" y="514273"/>
                  </a:lnTo>
                  <a:lnTo>
                    <a:pt x="3234194" y="507796"/>
                  </a:lnTo>
                  <a:lnTo>
                    <a:pt x="3194659" y="485686"/>
                  </a:lnTo>
                  <a:lnTo>
                    <a:pt x="3131972" y="473976"/>
                  </a:lnTo>
                  <a:lnTo>
                    <a:pt x="3127464" y="472694"/>
                  </a:lnTo>
                  <a:lnTo>
                    <a:pt x="3124517" y="479107"/>
                  </a:lnTo>
                  <a:lnTo>
                    <a:pt x="3129343" y="484873"/>
                  </a:lnTo>
                  <a:lnTo>
                    <a:pt x="3134322" y="491413"/>
                  </a:lnTo>
                  <a:lnTo>
                    <a:pt x="3165881" y="524370"/>
                  </a:lnTo>
                  <a:lnTo>
                    <a:pt x="3189909" y="556412"/>
                  </a:lnTo>
                  <a:lnTo>
                    <a:pt x="3203346" y="588848"/>
                  </a:lnTo>
                  <a:lnTo>
                    <a:pt x="3207893" y="599630"/>
                  </a:lnTo>
                  <a:lnTo>
                    <a:pt x="3223234" y="651979"/>
                  </a:lnTo>
                  <a:lnTo>
                    <a:pt x="3228581" y="706170"/>
                  </a:lnTo>
                  <a:lnTo>
                    <a:pt x="3229203" y="725665"/>
                  </a:lnTo>
                  <a:lnTo>
                    <a:pt x="3229178" y="915479"/>
                  </a:lnTo>
                  <a:lnTo>
                    <a:pt x="3229584" y="959218"/>
                  </a:lnTo>
                  <a:lnTo>
                    <a:pt x="3230359" y="985748"/>
                  </a:lnTo>
                  <a:lnTo>
                    <a:pt x="3233039" y="1038783"/>
                  </a:lnTo>
                  <a:lnTo>
                    <a:pt x="3235693" y="1105103"/>
                  </a:lnTo>
                  <a:lnTo>
                    <a:pt x="3238246" y="1144803"/>
                  </a:lnTo>
                  <a:lnTo>
                    <a:pt x="3241573" y="1184465"/>
                  </a:lnTo>
                  <a:lnTo>
                    <a:pt x="3249866" y="1265745"/>
                  </a:lnTo>
                  <a:lnTo>
                    <a:pt x="3250857" y="1279664"/>
                  </a:lnTo>
                  <a:lnTo>
                    <a:pt x="3251733" y="1299870"/>
                  </a:lnTo>
                  <a:lnTo>
                    <a:pt x="3253740" y="1360563"/>
                  </a:lnTo>
                  <a:lnTo>
                    <a:pt x="3254806" y="1377670"/>
                  </a:lnTo>
                  <a:lnTo>
                    <a:pt x="3258883" y="1428953"/>
                  </a:lnTo>
                  <a:lnTo>
                    <a:pt x="3263138" y="1494269"/>
                  </a:lnTo>
                  <a:lnTo>
                    <a:pt x="3264154" y="1500682"/>
                  </a:lnTo>
                  <a:lnTo>
                    <a:pt x="3263023" y="1506651"/>
                  </a:lnTo>
                  <a:lnTo>
                    <a:pt x="3256305" y="1547939"/>
                  </a:lnTo>
                  <a:lnTo>
                    <a:pt x="3253409" y="1561426"/>
                  </a:lnTo>
                  <a:lnTo>
                    <a:pt x="3249003" y="1574495"/>
                  </a:lnTo>
                  <a:lnTo>
                    <a:pt x="3243059" y="1587169"/>
                  </a:lnTo>
                  <a:lnTo>
                    <a:pt x="3236430" y="1599666"/>
                  </a:lnTo>
                  <a:lnTo>
                    <a:pt x="3228632" y="1615046"/>
                  </a:lnTo>
                  <a:lnTo>
                    <a:pt x="3226752" y="1617700"/>
                  </a:lnTo>
                  <a:lnTo>
                    <a:pt x="3225190" y="1622856"/>
                  </a:lnTo>
                  <a:lnTo>
                    <a:pt x="3225736" y="1625434"/>
                  </a:lnTo>
                  <a:lnTo>
                    <a:pt x="3225736" y="1630997"/>
                  </a:lnTo>
                  <a:lnTo>
                    <a:pt x="3237166" y="1622869"/>
                  </a:lnTo>
                  <a:lnTo>
                    <a:pt x="3248063" y="1615503"/>
                  </a:lnTo>
                  <a:lnTo>
                    <a:pt x="3259378" y="1610271"/>
                  </a:lnTo>
                  <a:lnTo>
                    <a:pt x="3272078" y="1608569"/>
                  </a:lnTo>
                  <a:lnTo>
                    <a:pt x="3276231" y="1608696"/>
                  </a:lnTo>
                  <a:lnTo>
                    <a:pt x="3280740" y="1603336"/>
                  </a:lnTo>
                  <a:lnTo>
                    <a:pt x="3322116" y="1581480"/>
                  </a:lnTo>
                  <a:lnTo>
                    <a:pt x="3374567" y="1573187"/>
                  </a:lnTo>
                  <a:lnTo>
                    <a:pt x="3394024" y="1572590"/>
                  </a:lnTo>
                  <a:lnTo>
                    <a:pt x="3429952" y="1572869"/>
                  </a:lnTo>
                  <a:lnTo>
                    <a:pt x="3446386" y="1572729"/>
                  </a:lnTo>
                  <a:lnTo>
                    <a:pt x="3462744" y="1571879"/>
                  </a:lnTo>
                  <a:lnTo>
                    <a:pt x="3493058" y="1568323"/>
                  </a:lnTo>
                  <a:lnTo>
                    <a:pt x="3506914" y="1568081"/>
                  </a:lnTo>
                  <a:lnTo>
                    <a:pt x="3520630" y="1569326"/>
                  </a:lnTo>
                  <a:lnTo>
                    <a:pt x="3534384" y="1572171"/>
                  </a:lnTo>
                  <a:lnTo>
                    <a:pt x="3544951" y="1574927"/>
                  </a:lnTo>
                  <a:lnTo>
                    <a:pt x="3566249" y="1579892"/>
                  </a:lnTo>
                  <a:lnTo>
                    <a:pt x="3610889" y="1587487"/>
                  </a:lnTo>
                  <a:lnTo>
                    <a:pt x="3677640" y="1593049"/>
                  </a:lnTo>
                  <a:lnTo>
                    <a:pt x="3693896" y="1594624"/>
                  </a:lnTo>
                  <a:lnTo>
                    <a:pt x="3710063" y="1597444"/>
                  </a:lnTo>
                  <a:lnTo>
                    <a:pt x="3713416" y="1598193"/>
                  </a:lnTo>
                  <a:lnTo>
                    <a:pt x="3717226" y="1596885"/>
                  </a:lnTo>
                  <a:lnTo>
                    <a:pt x="3722166" y="1596390"/>
                  </a:lnTo>
                  <a:close/>
                </a:path>
                <a:path w="8667750" h="2519679">
                  <a:moveTo>
                    <a:pt x="3822052" y="2196490"/>
                  </a:moveTo>
                  <a:lnTo>
                    <a:pt x="3821620" y="2051291"/>
                  </a:lnTo>
                  <a:lnTo>
                    <a:pt x="3820477" y="2034184"/>
                  </a:lnTo>
                  <a:lnTo>
                    <a:pt x="3820439" y="2033676"/>
                  </a:lnTo>
                  <a:lnTo>
                    <a:pt x="3817188" y="2019490"/>
                  </a:lnTo>
                  <a:lnTo>
                    <a:pt x="3816464" y="2016302"/>
                  </a:lnTo>
                  <a:lnTo>
                    <a:pt x="3809034" y="2000084"/>
                  </a:lnTo>
                  <a:lnTo>
                    <a:pt x="3797490" y="1985924"/>
                  </a:lnTo>
                  <a:lnTo>
                    <a:pt x="3782872" y="1975116"/>
                  </a:lnTo>
                  <a:lnTo>
                    <a:pt x="3766782" y="1969084"/>
                  </a:lnTo>
                  <a:lnTo>
                    <a:pt x="3766782" y="2043391"/>
                  </a:lnTo>
                  <a:lnTo>
                    <a:pt x="3766782" y="2204821"/>
                  </a:lnTo>
                  <a:lnTo>
                    <a:pt x="3765969" y="2210092"/>
                  </a:lnTo>
                  <a:lnTo>
                    <a:pt x="3765905" y="2210524"/>
                  </a:lnTo>
                  <a:lnTo>
                    <a:pt x="3764153" y="2214473"/>
                  </a:lnTo>
                  <a:lnTo>
                    <a:pt x="3755504" y="2224265"/>
                  </a:lnTo>
                  <a:lnTo>
                    <a:pt x="3743642" y="2227364"/>
                  </a:lnTo>
                  <a:lnTo>
                    <a:pt x="3731958" y="2223795"/>
                  </a:lnTo>
                  <a:lnTo>
                    <a:pt x="3723792" y="2213597"/>
                  </a:lnTo>
                  <a:lnTo>
                    <a:pt x="3722039" y="2210092"/>
                  </a:lnTo>
                  <a:lnTo>
                    <a:pt x="3721811" y="2206587"/>
                  </a:lnTo>
                  <a:lnTo>
                    <a:pt x="3721684" y="2204821"/>
                  </a:lnTo>
                  <a:lnTo>
                    <a:pt x="3721608" y="2040331"/>
                  </a:lnTo>
                  <a:lnTo>
                    <a:pt x="3722039" y="2037689"/>
                  </a:lnTo>
                  <a:lnTo>
                    <a:pt x="3728999" y="2024684"/>
                  </a:lnTo>
                  <a:lnTo>
                    <a:pt x="3741839" y="2019490"/>
                  </a:lnTo>
                  <a:lnTo>
                    <a:pt x="3755415" y="2022513"/>
                  </a:lnTo>
                  <a:lnTo>
                    <a:pt x="3764597" y="2034184"/>
                  </a:lnTo>
                  <a:lnTo>
                    <a:pt x="3765905" y="2038565"/>
                  </a:lnTo>
                  <a:lnTo>
                    <a:pt x="3766782" y="2043391"/>
                  </a:lnTo>
                  <a:lnTo>
                    <a:pt x="3766782" y="1969084"/>
                  </a:lnTo>
                  <a:lnTo>
                    <a:pt x="3766070" y="1968817"/>
                  </a:lnTo>
                  <a:lnTo>
                    <a:pt x="3746233" y="1966810"/>
                  </a:lnTo>
                  <a:lnTo>
                    <a:pt x="3722471" y="1968817"/>
                  </a:lnTo>
                  <a:lnTo>
                    <a:pt x="3690074" y="1990318"/>
                  </a:lnTo>
                  <a:lnTo>
                    <a:pt x="3670008" y="2040331"/>
                  </a:lnTo>
                  <a:lnTo>
                    <a:pt x="3670008" y="2210524"/>
                  </a:lnTo>
                  <a:lnTo>
                    <a:pt x="3670135" y="2213597"/>
                  </a:lnTo>
                  <a:lnTo>
                    <a:pt x="3670173" y="2214473"/>
                  </a:lnTo>
                  <a:lnTo>
                    <a:pt x="3670262" y="2216632"/>
                  </a:lnTo>
                  <a:lnTo>
                    <a:pt x="3705453" y="2271788"/>
                  </a:lnTo>
                  <a:lnTo>
                    <a:pt x="3742601" y="2282520"/>
                  </a:lnTo>
                  <a:lnTo>
                    <a:pt x="3780993" y="2272944"/>
                  </a:lnTo>
                  <a:lnTo>
                    <a:pt x="3812844" y="2242108"/>
                  </a:lnTo>
                  <a:lnTo>
                    <a:pt x="3815042" y="2238159"/>
                  </a:lnTo>
                  <a:lnTo>
                    <a:pt x="3816794" y="2234654"/>
                  </a:lnTo>
                  <a:lnTo>
                    <a:pt x="3817226" y="2230704"/>
                  </a:lnTo>
                  <a:lnTo>
                    <a:pt x="3817836" y="2227364"/>
                  </a:lnTo>
                  <a:lnTo>
                    <a:pt x="3819461" y="2218448"/>
                  </a:lnTo>
                  <a:lnTo>
                    <a:pt x="3820960" y="2208657"/>
                  </a:lnTo>
                  <a:lnTo>
                    <a:pt x="3821798" y="2201341"/>
                  </a:lnTo>
                  <a:lnTo>
                    <a:pt x="3822052" y="2196490"/>
                  </a:lnTo>
                  <a:close/>
                </a:path>
                <a:path w="8667750" h="2519679">
                  <a:moveTo>
                    <a:pt x="3991635" y="2245995"/>
                  </a:moveTo>
                  <a:lnTo>
                    <a:pt x="3991381" y="2238159"/>
                  </a:lnTo>
                  <a:lnTo>
                    <a:pt x="3989933" y="2231148"/>
                  </a:lnTo>
                  <a:lnTo>
                    <a:pt x="3985018" y="2228126"/>
                  </a:lnTo>
                  <a:lnTo>
                    <a:pt x="3974846" y="2227491"/>
                  </a:lnTo>
                  <a:lnTo>
                    <a:pt x="3957599" y="2227630"/>
                  </a:lnTo>
                  <a:lnTo>
                    <a:pt x="3934942" y="2227453"/>
                  </a:lnTo>
                  <a:lnTo>
                    <a:pt x="3921747" y="2226487"/>
                  </a:lnTo>
                  <a:lnTo>
                    <a:pt x="3915283" y="2222144"/>
                  </a:lnTo>
                  <a:lnTo>
                    <a:pt x="3912857" y="2211844"/>
                  </a:lnTo>
                  <a:lnTo>
                    <a:pt x="3912857" y="2208771"/>
                  </a:lnTo>
                  <a:lnTo>
                    <a:pt x="3912425" y="2203069"/>
                  </a:lnTo>
                  <a:lnTo>
                    <a:pt x="3912501" y="1987499"/>
                  </a:lnTo>
                  <a:lnTo>
                    <a:pt x="3897503" y="1971014"/>
                  </a:lnTo>
                  <a:lnTo>
                    <a:pt x="3882593" y="1971014"/>
                  </a:lnTo>
                  <a:lnTo>
                    <a:pt x="3870096" y="1971484"/>
                  </a:lnTo>
                  <a:lnTo>
                    <a:pt x="3863568" y="1974138"/>
                  </a:lnTo>
                  <a:lnTo>
                    <a:pt x="3861066" y="1980819"/>
                  </a:lnTo>
                  <a:lnTo>
                    <a:pt x="3860660" y="1993379"/>
                  </a:lnTo>
                  <a:lnTo>
                    <a:pt x="3860660" y="2258784"/>
                  </a:lnTo>
                  <a:lnTo>
                    <a:pt x="3861104" y="2270328"/>
                  </a:lnTo>
                  <a:lnTo>
                    <a:pt x="3863568" y="2276487"/>
                  </a:lnTo>
                  <a:lnTo>
                    <a:pt x="3869728" y="2278951"/>
                  </a:lnTo>
                  <a:lnTo>
                    <a:pt x="3881272" y="2279396"/>
                  </a:lnTo>
                  <a:lnTo>
                    <a:pt x="3980853" y="2279396"/>
                  </a:lnTo>
                  <a:lnTo>
                    <a:pt x="3990949" y="2281148"/>
                  </a:lnTo>
                  <a:lnTo>
                    <a:pt x="3991635" y="2261476"/>
                  </a:lnTo>
                  <a:lnTo>
                    <a:pt x="3991635" y="2245995"/>
                  </a:lnTo>
                  <a:close/>
                </a:path>
                <a:path w="8667750" h="2519679">
                  <a:moveTo>
                    <a:pt x="4159199" y="2245995"/>
                  </a:moveTo>
                  <a:lnTo>
                    <a:pt x="4158958" y="2238159"/>
                  </a:lnTo>
                  <a:lnTo>
                    <a:pt x="4157497" y="2231148"/>
                  </a:lnTo>
                  <a:lnTo>
                    <a:pt x="4152595" y="2228126"/>
                  </a:lnTo>
                  <a:lnTo>
                    <a:pt x="4142422" y="2227491"/>
                  </a:lnTo>
                  <a:lnTo>
                    <a:pt x="4125176" y="2227630"/>
                  </a:lnTo>
                  <a:lnTo>
                    <a:pt x="4102519" y="2227453"/>
                  </a:lnTo>
                  <a:lnTo>
                    <a:pt x="4089311" y="2226487"/>
                  </a:lnTo>
                  <a:lnTo>
                    <a:pt x="4082859" y="2222144"/>
                  </a:lnTo>
                  <a:lnTo>
                    <a:pt x="4080433" y="2211844"/>
                  </a:lnTo>
                  <a:lnTo>
                    <a:pt x="4080433" y="2208771"/>
                  </a:lnTo>
                  <a:lnTo>
                    <a:pt x="4079989" y="2203069"/>
                  </a:lnTo>
                  <a:lnTo>
                    <a:pt x="4080078" y="1987499"/>
                  </a:lnTo>
                  <a:lnTo>
                    <a:pt x="4065079" y="1971014"/>
                  </a:lnTo>
                  <a:lnTo>
                    <a:pt x="4050157" y="1971014"/>
                  </a:lnTo>
                  <a:lnTo>
                    <a:pt x="4037673" y="1971484"/>
                  </a:lnTo>
                  <a:lnTo>
                    <a:pt x="4031132" y="1974138"/>
                  </a:lnTo>
                  <a:lnTo>
                    <a:pt x="4028630" y="1980819"/>
                  </a:lnTo>
                  <a:lnTo>
                    <a:pt x="4028224" y="1993379"/>
                  </a:lnTo>
                  <a:lnTo>
                    <a:pt x="4028224" y="2258784"/>
                  </a:lnTo>
                  <a:lnTo>
                    <a:pt x="4028668" y="2270328"/>
                  </a:lnTo>
                  <a:lnTo>
                    <a:pt x="4031132" y="2276487"/>
                  </a:lnTo>
                  <a:lnTo>
                    <a:pt x="4037292" y="2278951"/>
                  </a:lnTo>
                  <a:lnTo>
                    <a:pt x="4048849" y="2279396"/>
                  </a:lnTo>
                  <a:lnTo>
                    <a:pt x="4148429" y="2279396"/>
                  </a:lnTo>
                  <a:lnTo>
                    <a:pt x="4158513" y="2281148"/>
                  </a:lnTo>
                  <a:lnTo>
                    <a:pt x="4159199" y="2261476"/>
                  </a:lnTo>
                  <a:lnTo>
                    <a:pt x="4159199" y="2245995"/>
                  </a:lnTo>
                  <a:close/>
                </a:path>
                <a:path w="8667750" h="2519679">
                  <a:moveTo>
                    <a:pt x="4329315" y="2253627"/>
                  </a:moveTo>
                  <a:lnTo>
                    <a:pt x="4305465" y="2227630"/>
                  </a:lnTo>
                  <a:lnTo>
                    <a:pt x="4262475" y="2227630"/>
                  </a:lnTo>
                  <a:lnTo>
                    <a:pt x="4253471" y="2226475"/>
                  </a:lnTo>
                  <a:lnTo>
                    <a:pt x="4247731" y="2223300"/>
                  </a:lnTo>
                  <a:lnTo>
                    <a:pt x="4244530" y="2217585"/>
                  </a:lnTo>
                  <a:lnTo>
                    <a:pt x="4243171" y="2208771"/>
                  </a:lnTo>
                  <a:lnTo>
                    <a:pt x="4242905" y="2189632"/>
                  </a:lnTo>
                  <a:lnTo>
                    <a:pt x="4243108" y="2180945"/>
                  </a:lnTo>
                  <a:lnTo>
                    <a:pt x="4289361" y="2151557"/>
                  </a:lnTo>
                  <a:lnTo>
                    <a:pt x="4301083" y="2150872"/>
                  </a:lnTo>
                  <a:lnTo>
                    <a:pt x="4304589" y="2147798"/>
                  </a:lnTo>
                  <a:lnTo>
                    <a:pt x="4304589" y="2141651"/>
                  </a:lnTo>
                  <a:lnTo>
                    <a:pt x="4305084" y="2134743"/>
                  </a:lnTo>
                  <a:lnTo>
                    <a:pt x="4305262" y="2120925"/>
                  </a:lnTo>
                  <a:lnTo>
                    <a:pt x="4304589" y="2103488"/>
                  </a:lnTo>
                  <a:lnTo>
                    <a:pt x="4301960" y="2100414"/>
                  </a:lnTo>
                  <a:lnTo>
                    <a:pt x="4291431" y="2100414"/>
                  </a:lnTo>
                  <a:lnTo>
                    <a:pt x="4288358" y="2099983"/>
                  </a:lnTo>
                  <a:lnTo>
                    <a:pt x="4266628" y="2099983"/>
                  </a:lnTo>
                  <a:lnTo>
                    <a:pt x="4258691" y="2099602"/>
                  </a:lnTo>
                  <a:lnTo>
                    <a:pt x="4252328" y="2098319"/>
                  </a:lnTo>
                  <a:lnTo>
                    <a:pt x="4247566" y="2095601"/>
                  </a:lnTo>
                  <a:lnTo>
                    <a:pt x="4245368" y="2092960"/>
                  </a:lnTo>
                  <a:lnTo>
                    <a:pt x="4243616" y="2088578"/>
                  </a:lnTo>
                  <a:lnTo>
                    <a:pt x="4243616" y="2082876"/>
                  </a:lnTo>
                  <a:lnTo>
                    <a:pt x="4243108" y="2072259"/>
                  </a:lnTo>
                  <a:lnTo>
                    <a:pt x="4244530" y="2030895"/>
                  </a:lnTo>
                  <a:lnTo>
                    <a:pt x="4314710" y="2021001"/>
                  </a:lnTo>
                  <a:lnTo>
                    <a:pt x="4321746" y="2020150"/>
                  </a:lnTo>
                  <a:lnTo>
                    <a:pt x="4326572" y="2017318"/>
                  </a:lnTo>
                  <a:lnTo>
                    <a:pt x="4328719" y="2011375"/>
                  </a:lnTo>
                  <a:lnTo>
                    <a:pt x="4329227" y="2002053"/>
                  </a:lnTo>
                  <a:lnTo>
                    <a:pt x="4329214" y="1991080"/>
                  </a:lnTo>
                  <a:lnTo>
                    <a:pt x="4328287" y="1981263"/>
                  </a:lnTo>
                  <a:lnTo>
                    <a:pt x="4326077" y="1975408"/>
                  </a:lnTo>
                  <a:lnTo>
                    <a:pt x="4323893" y="1973643"/>
                  </a:lnTo>
                  <a:lnTo>
                    <a:pt x="4318190" y="1972335"/>
                  </a:lnTo>
                  <a:lnTo>
                    <a:pt x="4213352" y="1972335"/>
                  </a:lnTo>
                  <a:lnTo>
                    <a:pt x="4200855" y="1972818"/>
                  </a:lnTo>
                  <a:lnTo>
                    <a:pt x="4194314" y="1975510"/>
                  </a:lnTo>
                  <a:lnTo>
                    <a:pt x="4191812" y="1982330"/>
                  </a:lnTo>
                  <a:lnTo>
                    <a:pt x="4191406" y="1995144"/>
                  </a:lnTo>
                  <a:lnTo>
                    <a:pt x="4191406" y="2260777"/>
                  </a:lnTo>
                  <a:lnTo>
                    <a:pt x="4191685" y="2267940"/>
                  </a:lnTo>
                  <a:lnTo>
                    <a:pt x="4192701" y="2272715"/>
                  </a:lnTo>
                  <a:lnTo>
                    <a:pt x="4194924" y="2275890"/>
                  </a:lnTo>
                  <a:lnTo>
                    <a:pt x="4198874" y="2279396"/>
                  </a:lnTo>
                  <a:lnTo>
                    <a:pt x="4316869" y="2279396"/>
                  </a:lnTo>
                  <a:lnTo>
                    <a:pt x="4327398" y="2280272"/>
                  </a:lnTo>
                  <a:lnTo>
                    <a:pt x="4329023" y="2261768"/>
                  </a:lnTo>
                  <a:lnTo>
                    <a:pt x="4329315" y="2253627"/>
                  </a:lnTo>
                  <a:close/>
                </a:path>
                <a:path w="8667750" h="2519679">
                  <a:moveTo>
                    <a:pt x="4519041" y="2054313"/>
                  </a:moveTo>
                  <a:lnTo>
                    <a:pt x="4508131" y="2004352"/>
                  </a:lnTo>
                  <a:lnTo>
                    <a:pt x="4478706" y="1977339"/>
                  </a:lnTo>
                  <a:lnTo>
                    <a:pt x="4439805" y="1970836"/>
                  </a:lnTo>
                  <a:lnTo>
                    <a:pt x="4426534" y="1971014"/>
                  </a:lnTo>
                  <a:lnTo>
                    <a:pt x="4381957" y="2001113"/>
                  </a:lnTo>
                  <a:lnTo>
                    <a:pt x="4369943" y="2040331"/>
                  </a:lnTo>
                  <a:lnTo>
                    <a:pt x="4370387" y="2214041"/>
                  </a:lnTo>
                  <a:lnTo>
                    <a:pt x="4418520" y="2278964"/>
                  </a:lnTo>
                  <a:lnTo>
                    <a:pt x="4460976" y="2282037"/>
                  </a:lnTo>
                  <a:lnTo>
                    <a:pt x="4497171" y="2262073"/>
                  </a:lnTo>
                  <a:lnTo>
                    <a:pt x="4517339" y="2223693"/>
                  </a:lnTo>
                  <a:lnTo>
                    <a:pt x="4518215" y="2174125"/>
                  </a:lnTo>
                  <a:lnTo>
                    <a:pt x="4518215" y="2167979"/>
                  </a:lnTo>
                  <a:lnTo>
                    <a:pt x="4514710" y="2164473"/>
                  </a:lnTo>
                  <a:lnTo>
                    <a:pt x="4508563" y="2164029"/>
                  </a:lnTo>
                  <a:lnTo>
                    <a:pt x="4493539" y="2163699"/>
                  </a:lnTo>
                  <a:lnTo>
                    <a:pt x="4479175" y="2164029"/>
                  </a:lnTo>
                  <a:lnTo>
                    <a:pt x="4469968" y="2164029"/>
                  </a:lnTo>
                  <a:lnTo>
                    <a:pt x="4467771" y="2167102"/>
                  </a:lnTo>
                  <a:lnTo>
                    <a:pt x="4466895" y="2176754"/>
                  </a:lnTo>
                  <a:lnTo>
                    <a:pt x="4466895" y="2200872"/>
                  </a:lnTo>
                  <a:lnTo>
                    <a:pt x="4464647" y="2212238"/>
                  </a:lnTo>
                  <a:lnTo>
                    <a:pt x="4459109" y="2221331"/>
                  </a:lnTo>
                  <a:lnTo>
                    <a:pt x="4451096" y="2227224"/>
                  </a:lnTo>
                  <a:lnTo>
                    <a:pt x="4441456" y="2228951"/>
                  </a:lnTo>
                  <a:lnTo>
                    <a:pt x="4432541" y="2226348"/>
                  </a:lnTo>
                  <a:lnTo>
                    <a:pt x="4418749" y="2130361"/>
                  </a:lnTo>
                  <a:lnTo>
                    <a:pt x="4419079" y="2052434"/>
                  </a:lnTo>
                  <a:lnTo>
                    <a:pt x="4436630" y="2022335"/>
                  </a:lnTo>
                  <a:lnTo>
                    <a:pt x="4442765" y="2022335"/>
                  </a:lnTo>
                  <a:lnTo>
                    <a:pt x="4466996" y="2066683"/>
                  </a:lnTo>
                  <a:lnTo>
                    <a:pt x="4467720" y="2075586"/>
                  </a:lnTo>
                  <a:lnTo>
                    <a:pt x="4470654" y="2079472"/>
                  </a:lnTo>
                  <a:lnTo>
                    <a:pt x="4477423" y="2080679"/>
                  </a:lnTo>
                  <a:lnTo>
                    <a:pt x="4491025" y="2081009"/>
                  </a:lnTo>
                  <a:lnTo>
                    <a:pt x="4504614" y="2080679"/>
                  </a:lnTo>
                  <a:lnTo>
                    <a:pt x="4515142" y="2080679"/>
                  </a:lnTo>
                  <a:lnTo>
                    <a:pt x="4518215" y="2078050"/>
                  </a:lnTo>
                  <a:lnTo>
                    <a:pt x="4519041" y="2054313"/>
                  </a:lnTo>
                  <a:close/>
                </a:path>
                <a:path w="8667750" h="2519679">
                  <a:moveTo>
                    <a:pt x="4703775" y="1992947"/>
                  </a:moveTo>
                  <a:lnTo>
                    <a:pt x="4703318" y="1981034"/>
                  </a:lnTo>
                  <a:lnTo>
                    <a:pt x="4700765" y="1974913"/>
                  </a:lnTo>
                  <a:lnTo>
                    <a:pt x="4694339" y="1972652"/>
                  </a:lnTo>
                  <a:lnTo>
                    <a:pt x="4682287" y="1972335"/>
                  </a:lnTo>
                  <a:lnTo>
                    <a:pt x="4566907" y="1972335"/>
                  </a:lnTo>
                  <a:lnTo>
                    <a:pt x="4561649" y="1971459"/>
                  </a:lnTo>
                  <a:lnTo>
                    <a:pt x="4556823" y="1975840"/>
                  </a:lnTo>
                  <a:lnTo>
                    <a:pt x="4555502" y="1978469"/>
                  </a:lnTo>
                  <a:lnTo>
                    <a:pt x="4555172" y="1997011"/>
                  </a:lnTo>
                  <a:lnTo>
                    <a:pt x="4555502" y="2011375"/>
                  </a:lnTo>
                  <a:lnTo>
                    <a:pt x="4555947" y="2020138"/>
                  </a:lnTo>
                  <a:lnTo>
                    <a:pt x="4559008" y="2022335"/>
                  </a:lnTo>
                  <a:lnTo>
                    <a:pt x="4567783" y="2022779"/>
                  </a:lnTo>
                  <a:lnTo>
                    <a:pt x="4569549" y="2023211"/>
                  </a:lnTo>
                  <a:lnTo>
                    <a:pt x="4595419" y="2023211"/>
                  </a:lnTo>
                  <a:lnTo>
                    <a:pt x="4603762" y="2032431"/>
                  </a:lnTo>
                  <a:lnTo>
                    <a:pt x="4603661" y="2264537"/>
                  </a:lnTo>
                  <a:lnTo>
                    <a:pt x="4604309" y="2272106"/>
                  </a:lnTo>
                  <a:lnTo>
                    <a:pt x="4607090" y="2277300"/>
                  </a:lnTo>
                  <a:lnTo>
                    <a:pt x="4613414" y="2279396"/>
                  </a:lnTo>
                  <a:lnTo>
                    <a:pt x="4629531" y="2279726"/>
                  </a:lnTo>
                  <a:lnTo>
                    <a:pt x="4646307" y="2279396"/>
                  </a:lnTo>
                  <a:lnTo>
                    <a:pt x="4652188" y="2277072"/>
                  </a:lnTo>
                  <a:lnTo>
                    <a:pt x="4654867" y="2271611"/>
                  </a:lnTo>
                  <a:lnTo>
                    <a:pt x="4655566" y="2263356"/>
                  </a:lnTo>
                  <a:lnTo>
                    <a:pt x="4655540" y="2046300"/>
                  </a:lnTo>
                  <a:lnTo>
                    <a:pt x="4655959" y="2038134"/>
                  </a:lnTo>
                  <a:lnTo>
                    <a:pt x="4657369" y="2032266"/>
                  </a:lnTo>
                  <a:lnTo>
                    <a:pt x="4660341" y="2028037"/>
                  </a:lnTo>
                  <a:lnTo>
                    <a:pt x="4665611" y="2022779"/>
                  </a:lnTo>
                  <a:lnTo>
                    <a:pt x="4674819" y="2023211"/>
                  </a:lnTo>
                  <a:lnTo>
                    <a:pt x="4697641" y="2023211"/>
                  </a:lnTo>
                  <a:lnTo>
                    <a:pt x="4701146" y="2020138"/>
                  </a:lnTo>
                  <a:lnTo>
                    <a:pt x="4702454" y="2018385"/>
                  </a:lnTo>
                  <a:lnTo>
                    <a:pt x="4703343" y="2015756"/>
                  </a:lnTo>
                  <a:lnTo>
                    <a:pt x="4703343" y="2011807"/>
                  </a:lnTo>
                  <a:lnTo>
                    <a:pt x="4703775" y="2008301"/>
                  </a:lnTo>
                  <a:lnTo>
                    <a:pt x="4703775" y="1992947"/>
                  </a:lnTo>
                  <a:close/>
                </a:path>
                <a:path w="8667750" h="2519679">
                  <a:moveTo>
                    <a:pt x="4792916" y="1987181"/>
                  </a:moveTo>
                  <a:lnTo>
                    <a:pt x="4792218" y="1979295"/>
                  </a:lnTo>
                  <a:lnTo>
                    <a:pt x="4789309" y="1973961"/>
                  </a:lnTo>
                  <a:lnTo>
                    <a:pt x="4782731" y="1971459"/>
                  </a:lnTo>
                  <a:lnTo>
                    <a:pt x="4773739" y="1971128"/>
                  </a:lnTo>
                  <a:lnTo>
                    <a:pt x="4761738" y="1971179"/>
                  </a:lnTo>
                  <a:lnTo>
                    <a:pt x="4741037" y="2263660"/>
                  </a:lnTo>
                  <a:lnTo>
                    <a:pt x="4741888" y="2271166"/>
                  </a:lnTo>
                  <a:lnTo>
                    <a:pt x="4744948" y="2276551"/>
                  </a:lnTo>
                  <a:lnTo>
                    <a:pt x="4751590" y="2278964"/>
                  </a:lnTo>
                  <a:lnTo>
                    <a:pt x="4755972" y="2279396"/>
                  </a:lnTo>
                  <a:lnTo>
                    <a:pt x="4770450" y="2279396"/>
                  </a:lnTo>
                  <a:lnTo>
                    <a:pt x="4792916" y="1987181"/>
                  </a:lnTo>
                  <a:close/>
                </a:path>
                <a:path w="8667750" h="2519679">
                  <a:moveTo>
                    <a:pt x="4926787" y="1063358"/>
                  </a:moveTo>
                  <a:lnTo>
                    <a:pt x="4925898" y="1025258"/>
                  </a:lnTo>
                  <a:lnTo>
                    <a:pt x="4919827" y="961758"/>
                  </a:lnTo>
                  <a:lnTo>
                    <a:pt x="4912855" y="923658"/>
                  </a:lnTo>
                  <a:lnTo>
                    <a:pt x="4906848" y="898258"/>
                  </a:lnTo>
                  <a:lnTo>
                    <a:pt x="4897577" y="872858"/>
                  </a:lnTo>
                  <a:lnTo>
                    <a:pt x="4894504" y="872858"/>
                  </a:lnTo>
                  <a:lnTo>
                    <a:pt x="4893119" y="860158"/>
                  </a:lnTo>
                  <a:lnTo>
                    <a:pt x="4891049" y="860158"/>
                  </a:lnTo>
                  <a:lnTo>
                    <a:pt x="4874476" y="822058"/>
                  </a:lnTo>
                  <a:lnTo>
                    <a:pt x="4854003" y="783958"/>
                  </a:lnTo>
                  <a:lnTo>
                    <a:pt x="4829289" y="745858"/>
                  </a:lnTo>
                  <a:lnTo>
                    <a:pt x="4799977" y="707758"/>
                  </a:lnTo>
                  <a:lnTo>
                    <a:pt x="4790960" y="707758"/>
                  </a:lnTo>
                  <a:lnTo>
                    <a:pt x="4787201" y="695058"/>
                  </a:lnTo>
                  <a:lnTo>
                    <a:pt x="4777651" y="683653"/>
                  </a:lnTo>
                  <a:lnTo>
                    <a:pt x="4777651" y="949058"/>
                  </a:lnTo>
                  <a:lnTo>
                    <a:pt x="4772368" y="987158"/>
                  </a:lnTo>
                  <a:lnTo>
                    <a:pt x="4767554" y="1025258"/>
                  </a:lnTo>
                  <a:lnTo>
                    <a:pt x="4762627" y="1050658"/>
                  </a:lnTo>
                  <a:lnTo>
                    <a:pt x="4757547" y="1076058"/>
                  </a:lnTo>
                  <a:lnTo>
                    <a:pt x="4755502" y="1088758"/>
                  </a:lnTo>
                  <a:lnTo>
                    <a:pt x="4753178" y="1101458"/>
                  </a:lnTo>
                  <a:lnTo>
                    <a:pt x="4750498" y="1114158"/>
                  </a:lnTo>
                  <a:lnTo>
                    <a:pt x="4747399" y="1126858"/>
                  </a:lnTo>
                  <a:lnTo>
                    <a:pt x="4743488" y="1139558"/>
                  </a:lnTo>
                  <a:lnTo>
                    <a:pt x="4741761" y="1164958"/>
                  </a:lnTo>
                  <a:lnTo>
                    <a:pt x="4742027" y="1177658"/>
                  </a:lnTo>
                  <a:lnTo>
                    <a:pt x="4744110" y="1190358"/>
                  </a:lnTo>
                  <a:lnTo>
                    <a:pt x="4745520" y="1203058"/>
                  </a:lnTo>
                  <a:lnTo>
                    <a:pt x="4746650" y="1215758"/>
                  </a:lnTo>
                  <a:lnTo>
                    <a:pt x="4747565" y="1228458"/>
                  </a:lnTo>
                  <a:lnTo>
                    <a:pt x="4748339" y="1228458"/>
                  </a:lnTo>
                  <a:lnTo>
                    <a:pt x="4748631" y="1241158"/>
                  </a:lnTo>
                  <a:lnTo>
                    <a:pt x="4745888" y="1241158"/>
                  </a:lnTo>
                  <a:lnTo>
                    <a:pt x="4671263" y="1203058"/>
                  </a:lnTo>
                  <a:lnTo>
                    <a:pt x="4644136" y="1177658"/>
                  </a:lnTo>
                  <a:lnTo>
                    <a:pt x="4638218" y="1177658"/>
                  </a:lnTo>
                  <a:lnTo>
                    <a:pt x="4630382" y="1190358"/>
                  </a:lnTo>
                  <a:lnTo>
                    <a:pt x="4622266" y="1190358"/>
                  </a:lnTo>
                  <a:lnTo>
                    <a:pt x="4622698" y="1203058"/>
                  </a:lnTo>
                  <a:lnTo>
                    <a:pt x="4623574" y="1203058"/>
                  </a:lnTo>
                  <a:lnTo>
                    <a:pt x="4624654" y="1215758"/>
                  </a:lnTo>
                  <a:lnTo>
                    <a:pt x="4623867" y="1215758"/>
                  </a:lnTo>
                  <a:lnTo>
                    <a:pt x="4619180" y="1241158"/>
                  </a:lnTo>
                  <a:lnTo>
                    <a:pt x="4614392" y="1266558"/>
                  </a:lnTo>
                  <a:lnTo>
                    <a:pt x="4604753" y="1304658"/>
                  </a:lnTo>
                  <a:lnTo>
                    <a:pt x="4591024" y="1317358"/>
                  </a:lnTo>
                  <a:lnTo>
                    <a:pt x="4561878" y="1317358"/>
                  </a:lnTo>
                  <a:lnTo>
                    <a:pt x="4547959" y="1330058"/>
                  </a:lnTo>
                  <a:lnTo>
                    <a:pt x="4534446" y="1330058"/>
                  </a:lnTo>
                  <a:lnTo>
                    <a:pt x="4520997" y="1342758"/>
                  </a:lnTo>
                  <a:lnTo>
                    <a:pt x="4487367" y="1342758"/>
                  </a:lnTo>
                  <a:lnTo>
                    <a:pt x="4481944" y="1330058"/>
                  </a:lnTo>
                  <a:lnTo>
                    <a:pt x="4414291" y="1330058"/>
                  </a:lnTo>
                  <a:lnTo>
                    <a:pt x="4405109" y="1342758"/>
                  </a:lnTo>
                  <a:lnTo>
                    <a:pt x="4388828" y="1342758"/>
                  </a:lnTo>
                  <a:lnTo>
                    <a:pt x="4385894" y="1355458"/>
                  </a:lnTo>
                  <a:lnTo>
                    <a:pt x="4386250" y="1368158"/>
                  </a:lnTo>
                  <a:lnTo>
                    <a:pt x="4389869" y="1380858"/>
                  </a:lnTo>
                  <a:lnTo>
                    <a:pt x="4390225" y="1380858"/>
                  </a:lnTo>
                  <a:lnTo>
                    <a:pt x="4387685" y="1393558"/>
                  </a:lnTo>
                  <a:lnTo>
                    <a:pt x="4370463" y="1406258"/>
                  </a:lnTo>
                  <a:lnTo>
                    <a:pt x="4352087" y="1406258"/>
                  </a:lnTo>
                  <a:lnTo>
                    <a:pt x="4332732" y="1418958"/>
                  </a:lnTo>
                  <a:lnTo>
                    <a:pt x="4134180" y="1418958"/>
                  </a:lnTo>
                  <a:lnTo>
                    <a:pt x="4130446" y="1406258"/>
                  </a:lnTo>
                  <a:lnTo>
                    <a:pt x="4128655" y="1406258"/>
                  </a:lnTo>
                  <a:lnTo>
                    <a:pt x="4127804" y="1393558"/>
                  </a:lnTo>
                  <a:lnTo>
                    <a:pt x="4127157" y="1380858"/>
                  </a:lnTo>
                  <a:lnTo>
                    <a:pt x="4126661" y="1368158"/>
                  </a:lnTo>
                  <a:lnTo>
                    <a:pt x="4126268" y="1368158"/>
                  </a:lnTo>
                  <a:lnTo>
                    <a:pt x="4125582" y="1355458"/>
                  </a:lnTo>
                  <a:lnTo>
                    <a:pt x="4123982" y="1342758"/>
                  </a:lnTo>
                  <a:lnTo>
                    <a:pt x="4121340" y="1342758"/>
                  </a:lnTo>
                  <a:lnTo>
                    <a:pt x="4117492" y="1330058"/>
                  </a:lnTo>
                  <a:lnTo>
                    <a:pt x="4107332" y="1330058"/>
                  </a:lnTo>
                  <a:lnTo>
                    <a:pt x="4085971" y="1368158"/>
                  </a:lnTo>
                  <a:lnTo>
                    <a:pt x="4079900" y="1368158"/>
                  </a:lnTo>
                  <a:lnTo>
                    <a:pt x="4070858" y="1380858"/>
                  </a:lnTo>
                  <a:lnTo>
                    <a:pt x="4061053" y="1393558"/>
                  </a:lnTo>
                  <a:lnTo>
                    <a:pt x="4049699" y="1406258"/>
                  </a:lnTo>
                  <a:lnTo>
                    <a:pt x="4035971" y="1406258"/>
                  </a:lnTo>
                  <a:lnTo>
                    <a:pt x="3999547" y="1393558"/>
                  </a:lnTo>
                  <a:lnTo>
                    <a:pt x="3965410" y="1380858"/>
                  </a:lnTo>
                  <a:lnTo>
                    <a:pt x="3934256" y="1355458"/>
                  </a:lnTo>
                  <a:lnTo>
                    <a:pt x="3906761" y="1317358"/>
                  </a:lnTo>
                  <a:lnTo>
                    <a:pt x="3892042" y="1304658"/>
                  </a:lnTo>
                  <a:lnTo>
                    <a:pt x="3877767" y="1279258"/>
                  </a:lnTo>
                  <a:lnTo>
                    <a:pt x="3846017" y="1241158"/>
                  </a:lnTo>
                  <a:lnTo>
                    <a:pt x="3842804" y="1228458"/>
                  </a:lnTo>
                  <a:lnTo>
                    <a:pt x="3840416" y="1228458"/>
                  </a:lnTo>
                  <a:lnTo>
                    <a:pt x="3835349" y="1215758"/>
                  </a:lnTo>
                  <a:lnTo>
                    <a:pt x="3830409" y="1203058"/>
                  </a:lnTo>
                  <a:lnTo>
                    <a:pt x="3825570" y="1190358"/>
                  </a:lnTo>
                  <a:lnTo>
                    <a:pt x="3819728" y="1177658"/>
                  </a:lnTo>
                  <a:lnTo>
                    <a:pt x="3819969" y="1177658"/>
                  </a:lnTo>
                  <a:lnTo>
                    <a:pt x="3819639" y="1164958"/>
                  </a:lnTo>
                  <a:lnTo>
                    <a:pt x="3829278" y="1164958"/>
                  </a:lnTo>
                  <a:lnTo>
                    <a:pt x="3853078" y="1177658"/>
                  </a:lnTo>
                  <a:lnTo>
                    <a:pt x="3871899" y="1177658"/>
                  </a:lnTo>
                  <a:lnTo>
                    <a:pt x="3890378" y="1190358"/>
                  </a:lnTo>
                  <a:lnTo>
                    <a:pt x="3908298" y="1203058"/>
                  </a:lnTo>
                  <a:lnTo>
                    <a:pt x="3917150" y="1203058"/>
                  </a:lnTo>
                  <a:lnTo>
                    <a:pt x="3926573" y="1215758"/>
                  </a:lnTo>
                  <a:lnTo>
                    <a:pt x="3947934" y="1215758"/>
                  </a:lnTo>
                  <a:lnTo>
                    <a:pt x="3947020" y="1241158"/>
                  </a:lnTo>
                  <a:lnTo>
                    <a:pt x="3948595" y="1266558"/>
                  </a:lnTo>
                  <a:lnTo>
                    <a:pt x="3953205" y="1291958"/>
                  </a:lnTo>
                  <a:lnTo>
                    <a:pt x="3961409" y="1317358"/>
                  </a:lnTo>
                  <a:lnTo>
                    <a:pt x="3976484" y="1317358"/>
                  </a:lnTo>
                  <a:lnTo>
                    <a:pt x="3983558" y="1304658"/>
                  </a:lnTo>
                  <a:lnTo>
                    <a:pt x="3997553" y="1279258"/>
                  </a:lnTo>
                  <a:lnTo>
                    <a:pt x="4004665" y="1266558"/>
                  </a:lnTo>
                  <a:lnTo>
                    <a:pt x="4009542" y="1253858"/>
                  </a:lnTo>
                  <a:lnTo>
                    <a:pt x="4014609" y="1241158"/>
                  </a:lnTo>
                  <a:lnTo>
                    <a:pt x="4025214" y="1228458"/>
                  </a:lnTo>
                  <a:lnTo>
                    <a:pt x="4038676" y="1228458"/>
                  </a:lnTo>
                  <a:lnTo>
                    <a:pt x="4044327" y="1241158"/>
                  </a:lnTo>
                  <a:lnTo>
                    <a:pt x="4080878" y="1241158"/>
                  </a:lnTo>
                  <a:lnTo>
                    <a:pt x="4117771" y="1253858"/>
                  </a:lnTo>
                  <a:lnTo>
                    <a:pt x="4154970" y="1253858"/>
                  </a:lnTo>
                  <a:lnTo>
                    <a:pt x="4192435" y="1241158"/>
                  </a:lnTo>
                  <a:lnTo>
                    <a:pt x="4277665" y="1241158"/>
                  </a:lnTo>
                  <a:lnTo>
                    <a:pt x="4297667" y="1228458"/>
                  </a:lnTo>
                  <a:lnTo>
                    <a:pt x="4335780" y="1228458"/>
                  </a:lnTo>
                  <a:lnTo>
                    <a:pt x="4340784" y="1241158"/>
                  </a:lnTo>
                  <a:lnTo>
                    <a:pt x="4345686" y="1241158"/>
                  </a:lnTo>
                  <a:lnTo>
                    <a:pt x="4350258" y="1253858"/>
                  </a:lnTo>
                  <a:lnTo>
                    <a:pt x="4354296" y="1266558"/>
                  </a:lnTo>
                  <a:lnTo>
                    <a:pt x="4359529" y="1279258"/>
                  </a:lnTo>
                  <a:lnTo>
                    <a:pt x="4366222" y="1279258"/>
                  </a:lnTo>
                  <a:lnTo>
                    <a:pt x="4373689" y="1291958"/>
                  </a:lnTo>
                  <a:lnTo>
                    <a:pt x="4388929" y="1291958"/>
                  </a:lnTo>
                  <a:lnTo>
                    <a:pt x="4393590" y="1266558"/>
                  </a:lnTo>
                  <a:lnTo>
                    <a:pt x="4397184" y="1253858"/>
                  </a:lnTo>
                  <a:lnTo>
                    <a:pt x="4400728" y="1241158"/>
                  </a:lnTo>
                  <a:lnTo>
                    <a:pt x="4402455" y="1228458"/>
                  </a:lnTo>
                  <a:lnTo>
                    <a:pt x="4404169" y="1215758"/>
                  </a:lnTo>
                  <a:lnTo>
                    <a:pt x="4406519" y="1215758"/>
                  </a:lnTo>
                  <a:lnTo>
                    <a:pt x="4410291" y="1203058"/>
                  </a:lnTo>
                  <a:lnTo>
                    <a:pt x="4421924" y="1203058"/>
                  </a:lnTo>
                  <a:lnTo>
                    <a:pt x="4439704" y="1190358"/>
                  </a:lnTo>
                  <a:lnTo>
                    <a:pt x="4457255" y="1190358"/>
                  </a:lnTo>
                  <a:lnTo>
                    <a:pt x="4474946" y="1177658"/>
                  </a:lnTo>
                  <a:lnTo>
                    <a:pt x="4493133" y="1177658"/>
                  </a:lnTo>
                  <a:lnTo>
                    <a:pt x="4543006" y="1164958"/>
                  </a:lnTo>
                  <a:lnTo>
                    <a:pt x="4590161" y="1139558"/>
                  </a:lnTo>
                  <a:lnTo>
                    <a:pt x="4634623" y="1114158"/>
                  </a:lnTo>
                  <a:lnTo>
                    <a:pt x="4676419" y="1088758"/>
                  </a:lnTo>
                  <a:lnTo>
                    <a:pt x="4702060" y="1050658"/>
                  </a:lnTo>
                  <a:lnTo>
                    <a:pt x="4709122" y="1050658"/>
                  </a:lnTo>
                  <a:lnTo>
                    <a:pt x="4736173" y="999858"/>
                  </a:lnTo>
                  <a:lnTo>
                    <a:pt x="4749787" y="974458"/>
                  </a:lnTo>
                  <a:lnTo>
                    <a:pt x="4766056" y="949058"/>
                  </a:lnTo>
                  <a:lnTo>
                    <a:pt x="4777651" y="949058"/>
                  </a:lnTo>
                  <a:lnTo>
                    <a:pt x="4777651" y="683653"/>
                  </a:lnTo>
                  <a:lnTo>
                    <a:pt x="4765954" y="669658"/>
                  </a:lnTo>
                  <a:lnTo>
                    <a:pt x="4742586" y="656958"/>
                  </a:lnTo>
                  <a:lnTo>
                    <a:pt x="4717478" y="631558"/>
                  </a:lnTo>
                  <a:lnTo>
                    <a:pt x="4704232" y="618858"/>
                  </a:lnTo>
                  <a:lnTo>
                    <a:pt x="4690999" y="606158"/>
                  </a:lnTo>
                  <a:lnTo>
                    <a:pt x="4668215" y="593458"/>
                  </a:lnTo>
                  <a:lnTo>
                    <a:pt x="4644631" y="580758"/>
                  </a:lnTo>
                  <a:lnTo>
                    <a:pt x="4635779" y="576186"/>
                  </a:lnTo>
                  <a:lnTo>
                    <a:pt x="4635779" y="720458"/>
                  </a:lnTo>
                  <a:lnTo>
                    <a:pt x="4635322" y="733158"/>
                  </a:lnTo>
                  <a:lnTo>
                    <a:pt x="4633201" y="745858"/>
                  </a:lnTo>
                  <a:lnTo>
                    <a:pt x="4628985" y="758558"/>
                  </a:lnTo>
                  <a:lnTo>
                    <a:pt x="4626127" y="771258"/>
                  </a:lnTo>
                  <a:lnTo>
                    <a:pt x="4620222" y="783958"/>
                  </a:lnTo>
                  <a:lnTo>
                    <a:pt x="4617085" y="809358"/>
                  </a:lnTo>
                  <a:lnTo>
                    <a:pt x="4616132" y="834758"/>
                  </a:lnTo>
                  <a:lnTo>
                    <a:pt x="4616729" y="847458"/>
                  </a:lnTo>
                  <a:lnTo>
                    <a:pt x="4617186" y="860158"/>
                  </a:lnTo>
                  <a:lnTo>
                    <a:pt x="4616882" y="872858"/>
                  </a:lnTo>
                  <a:lnTo>
                    <a:pt x="4617034" y="872858"/>
                  </a:lnTo>
                  <a:lnTo>
                    <a:pt x="4616234" y="885558"/>
                  </a:lnTo>
                  <a:lnTo>
                    <a:pt x="4602988" y="923658"/>
                  </a:lnTo>
                  <a:lnTo>
                    <a:pt x="4569625" y="961758"/>
                  </a:lnTo>
                  <a:lnTo>
                    <a:pt x="4556861" y="974458"/>
                  </a:lnTo>
                  <a:lnTo>
                    <a:pt x="4546244" y="987158"/>
                  </a:lnTo>
                  <a:lnTo>
                    <a:pt x="4536173" y="999858"/>
                  </a:lnTo>
                  <a:lnTo>
                    <a:pt x="4516729" y="1025258"/>
                  </a:lnTo>
                  <a:lnTo>
                    <a:pt x="4505020" y="1037958"/>
                  </a:lnTo>
                  <a:lnTo>
                    <a:pt x="4491901" y="1050658"/>
                  </a:lnTo>
                  <a:lnTo>
                    <a:pt x="4477194" y="1063358"/>
                  </a:lnTo>
                  <a:lnTo>
                    <a:pt x="4460684" y="1063358"/>
                  </a:lnTo>
                  <a:lnTo>
                    <a:pt x="4442777" y="1076058"/>
                  </a:lnTo>
                  <a:lnTo>
                    <a:pt x="4425061" y="1076058"/>
                  </a:lnTo>
                  <a:lnTo>
                    <a:pt x="4407420" y="1088758"/>
                  </a:lnTo>
                  <a:lnTo>
                    <a:pt x="4378147" y="1088758"/>
                  </a:lnTo>
                  <a:lnTo>
                    <a:pt x="4380065" y="1076058"/>
                  </a:lnTo>
                  <a:lnTo>
                    <a:pt x="4381690" y="1063358"/>
                  </a:lnTo>
                  <a:lnTo>
                    <a:pt x="4382833" y="1063358"/>
                  </a:lnTo>
                  <a:lnTo>
                    <a:pt x="4383443" y="1050658"/>
                  </a:lnTo>
                  <a:lnTo>
                    <a:pt x="4383646" y="1050658"/>
                  </a:lnTo>
                  <a:lnTo>
                    <a:pt x="4383570" y="1037958"/>
                  </a:lnTo>
                  <a:lnTo>
                    <a:pt x="4383354" y="1025258"/>
                  </a:lnTo>
                  <a:lnTo>
                    <a:pt x="4382833" y="1025258"/>
                  </a:lnTo>
                  <a:lnTo>
                    <a:pt x="4382071" y="1012558"/>
                  </a:lnTo>
                  <a:lnTo>
                    <a:pt x="4381398" y="999858"/>
                  </a:lnTo>
                  <a:lnTo>
                    <a:pt x="4381309" y="987158"/>
                  </a:lnTo>
                  <a:lnTo>
                    <a:pt x="4383405" y="987158"/>
                  </a:lnTo>
                  <a:lnTo>
                    <a:pt x="4385488" y="974458"/>
                  </a:lnTo>
                  <a:lnTo>
                    <a:pt x="4388485" y="961758"/>
                  </a:lnTo>
                  <a:lnTo>
                    <a:pt x="4391736" y="961758"/>
                  </a:lnTo>
                  <a:lnTo>
                    <a:pt x="4394759" y="949058"/>
                  </a:lnTo>
                  <a:lnTo>
                    <a:pt x="4397121" y="936358"/>
                  </a:lnTo>
                  <a:lnTo>
                    <a:pt x="4400893" y="923658"/>
                  </a:lnTo>
                  <a:lnTo>
                    <a:pt x="4406697" y="923658"/>
                  </a:lnTo>
                  <a:lnTo>
                    <a:pt x="4414342" y="910958"/>
                  </a:lnTo>
                  <a:lnTo>
                    <a:pt x="4423600" y="898258"/>
                  </a:lnTo>
                  <a:lnTo>
                    <a:pt x="4435894" y="885558"/>
                  </a:lnTo>
                  <a:lnTo>
                    <a:pt x="4460672" y="872858"/>
                  </a:lnTo>
                  <a:lnTo>
                    <a:pt x="4472952" y="860158"/>
                  </a:lnTo>
                  <a:lnTo>
                    <a:pt x="4504944" y="834758"/>
                  </a:lnTo>
                  <a:lnTo>
                    <a:pt x="4535703" y="809358"/>
                  </a:lnTo>
                  <a:lnTo>
                    <a:pt x="4564380" y="783958"/>
                  </a:lnTo>
                  <a:lnTo>
                    <a:pt x="4590161" y="745858"/>
                  </a:lnTo>
                  <a:lnTo>
                    <a:pt x="4599470" y="733158"/>
                  </a:lnTo>
                  <a:lnTo>
                    <a:pt x="4609655" y="720458"/>
                  </a:lnTo>
                  <a:lnTo>
                    <a:pt x="4620399" y="707758"/>
                  </a:lnTo>
                  <a:lnTo>
                    <a:pt x="4631436" y="695058"/>
                  </a:lnTo>
                  <a:lnTo>
                    <a:pt x="4634484" y="707758"/>
                  </a:lnTo>
                  <a:lnTo>
                    <a:pt x="4635779" y="720458"/>
                  </a:lnTo>
                  <a:lnTo>
                    <a:pt x="4635779" y="576186"/>
                  </a:lnTo>
                  <a:lnTo>
                    <a:pt x="4620082" y="568058"/>
                  </a:lnTo>
                  <a:lnTo>
                    <a:pt x="4594403" y="555358"/>
                  </a:lnTo>
                  <a:lnTo>
                    <a:pt x="4539272" y="555358"/>
                  </a:lnTo>
                  <a:lnTo>
                    <a:pt x="4511421" y="542658"/>
                  </a:lnTo>
                  <a:lnTo>
                    <a:pt x="4478960" y="542658"/>
                  </a:lnTo>
                  <a:lnTo>
                    <a:pt x="4474388" y="555358"/>
                  </a:lnTo>
                  <a:lnTo>
                    <a:pt x="4478921" y="555358"/>
                  </a:lnTo>
                  <a:lnTo>
                    <a:pt x="4491253" y="568058"/>
                  </a:lnTo>
                  <a:lnTo>
                    <a:pt x="4503623" y="568058"/>
                  </a:lnTo>
                  <a:lnTo>
                    <a:pt x="4515955" y="580758"/>
                  </a:lnTo>
                  <a:lnTo>
                    <a:pt x="4539170" y="580758"/>
                  </a:lnTo>
                  <a:lnTo>
                    <a:pt x="4547870" y="593458"/>
                  </a:lnTo>
                  <a:lnTo>
                    <a:pt x="4555045" y="593458"/>
                  </a:lnTo>
                  <a:lnTo>
                    <a:pt x="4561484" y="606158"/>
                  </a:lnTo>
                  <a:lnTo>
                    <a:pt x="4538370" y="606158"/>
                  </a:lnTo>
                  <a:lnTo>
                    <a:pt x="4525581" y="593458"/>
                  </a:lnTo>
                  <a:lnTo>
                    <a:pt x="4498860" y="593458"/>
                  </a:lnTo>
                  <a:lnTo>
                    <a:pt x="4484878" y="580758"/>
                  </a:lnTo>
                  <a:lnTo>
                    <a:pt x="4451756" y="580758"/>
                  </a:lnTo>
                  <a:lnTo>
                    <a:pt x="4442371" y="568058"/>
                  </a:lnTo>
                  <a:lnTo>
                    <a:pt x="4436897" y="568058"/>
                  </a:lnTo>
                  <a:lnTo>
                    <a:pt x="4431106" y="555358"/>
                  </a:lnTo>
                  <a:lnTo>
                    <a:pt x="4400397" y="555358"/>
                  </a:lnTo>
                  <a:lnTo>
                    <a:pt x="4378261" y="568058"/>
                  </a:lnTo>
                  <a:lnTo>
                    <a:pt x="4357116" y="568058"/>
                  </a:lnTo>
                  <a:lnTo>
                    <a:pt x="4337215" y="580758"/>
                  </a:lnTo>
                  <a:lnTo>
                    <a:pt x="4322902" y="593458"/>
                  </a:lnTo>
                  <a:lnTo>
                    <a:pt x="4308170" y="606158"/>
                  </a:lnTo>
                  <a:lnTo>
                    <a:pt x="4293019" y="606158"/>
                  </a:lnTo>
                  <a:lnTo>
                    <a:pt x="4277423" y="618858"/>
                  </a:lnTo>
                  <a:lnTo>
                    <a:pt x="4270045" y="618858"/>
                  </a:lnTo>
                  <a:lnTo>
                    <a:pt x="4260481" y="606158"/>
                  </a:lnTo>
                  <a:lnTo>
                    <a:pt x="4277588" y="555358"/>
                  </a:lnTo>
                  <a:lnTo>
                    <a:pt x="4282110" y="542658"/>
                  </a:lnTo>
                  <a:lnTo>
                    <a:pt x="4281309" y="529958"/>
                  </a:lnTo>
                  <a:lnTo>
                    <a:pt x="4275772" y="517258"/>
                  </a:lnTo>
                  <a:lnTo>
                    <a:pt x="4266082" y="504558"/>
                  </a:lnTo>
                  <a:lnTo>
                    <a:pt x="4258526" y="491858"/>
                  </a:lnTo>
                  <a:lnTo>
                    <a:pt x="4251083" y="479158"/>
                  </a:lnTo>
                  <a:lnTo>
                    <a:pt x="4243844" y="466458"/>
                  </a:lnTo>
                  <a:lnTo>
                    <a:pt x="4236872" y="466458"/>
                  </a:lnTo>
                  <a:lnTo>
                    <a:pt x="4228300" y="453758"/>
                  </a:lnTo>
                  <a:lnTo>
                    <a:pt x="4222724" y="428358"/>
                  </a:lnTo>
                  <a:lnTo>
                    <a:pt x="4220527" y="415658"/>
                  </a:lnTo>
                  <a:lnTo>
                    <a:pt x="4222089" y="402958"/>
                  </a:lnTo>
                  <a:lnTo>
                    <a:pt x="4223372" y="390258"/>
                  </a:lnTo>
                  <a:lnTo>
                    <a:pt x="4224185" y="390258"/>
                  </a:lnTo>
                  <a:lnTo>
                    <a:pt x="4224655" y="377558"/>
                  </a:lnTo>
                  <a:lnTo>
                    <a:pt x="4224896" y="364858"/>
                  </a:lnTo>
                  <a:lnTo>
                    <a:pt x="4226534" y="364858"/>
                  </a:lnTo>
                  <a:lnTo>
                    <a:pt x="4230751" y="352158"/>
                  </a:lnTo>
                  <a:lnTo>
                    <a:pt x="4237342" y="339458"/>
                  </a:lnTo>
                  <a:lnTo>
                    <a:pt x="4246105" y="339458"/>
                  </a:lnTo>
                  <a:lnTo>
                    <a:pt x="4263187" y="326758"/>
                  </a:lnTo>
                  <a:lnTo>
                    <a:pt x="4271518" y="314058"/>
                  </a:lnTo>
                  <a:lnTo>
                    <a:pt x="4279404" y="314058"/>
                  </a:lnTo>
                  <a:lnTo>
                    <a:pt x="4293705" y="301358"/>
                  </a:lnTo>
                  <a:lnTo>
                    <a:pt x="4308995" y="288658"/>
                  </a:lnTo>
                  <a:lnTo>
                    <a:pt x="4393120" y="288658"/>
                  </a:lnTo>
                  <a:lnTo>
                    <a:pt x="4405376" y="275958"/>
                  </a:lnTo>
                  <a:lnTo>
                    <a:pt x="4413974" y="263258"/>
                  </a:lnTo>
                  <a:lnTo>
                    <a:pt x="4419130" y="250558"/>
                  </a:lnTo>
                  <a:lnTo>
                    <a:pt x="4420476" y="225158"/>
                  </a:lnTo>
                  <a:lnTo>
                    <a:pt x="4415891" y="212458"/>
                  </a:lnTo>
                  <a:lnTo>
                    <a:pt x="4390542" y="174358"/>
                  </a:lnTo>
                  <a:lnTo>
                    <a:pt x="4342689" y="148958"/>
                  </a:lnTo>
                  <a:lnTo>
                    <a:pt x="4290860" y="123558"/>
                  </a:lnTo>
                  <a:lnTo>
                    <a:pt x="4253217" y="123558"/>
                  </a:lnTo>
                  <a:lnTo>
                    <a:pt x="4265295" y="161658"/>
                  </a:lnTo>
                  <a:lnTo>
                    <a:pt x="4298759" y="199758"/>
                  </a:lnTo>
                  <a:lnTo>
                    <a:pt x="4332757" y="225158"/>
                  </a:lnTo>
                  <a:lnTo>
                    <a:pt x="4341317" y="212458"/>
                  </a:lnTo>
                  <a:lnTo>
                    <a:pt x="4335742" y="199758"/>
                  </a:lnTo>
                  <a:lnTo>
                    <a:pt x="4325340" y="187058"/>
                  </a:lnTo>
                  <a:lnTo>
                    <a:pt x="4319981" y="187058"/>
                  </a:lnTo>
                  <a:lnTo>
                    <a:pt x="4314736" y="174358"/>
                  </a:lnTo>
                  <a:lnTo>
                    <a:pt x="4308259" y="174358"/>
                  </a:lnTo>
                  <a:lnTo>
                    <a:pt x="4308437" y="161658"/>
                  </a:lnTo>
                  <a:lnTo>
                    <a:pt x="4318076" y="161658"/>
                  </a:lnTo>
                  <a:lnTo>
                    <a:pt x="4351947" y="187058"/>
                  </a:lnTo>
                  <a:lnTo>
                    <a:pt x="4378236" y="225158"/>
                  </a:lnTo>
                  <a:lnTo>
                    <a:pt x="4372788" y="250558"/>
                  </a:lnTo>
                  <a:lnTo>
                    <a:pt x="4360303" y="263258"/>
                  </a:lnTo>
                  <a:lnTo>
                    <a:pt x="4322800" y="263258"/>
                  </a:lnTo>
                  <a:lnTo>
                    <a:pt x="4313682" y="250558"/>
                  </a:lnTo>
                  <a:lnTo>
                    <a:pt x="4305287" y="250558"/>
                  </a:lnTo>
                  <a:lnTo>
                    <a:pt x="4284827" y="225158"/>
                  </a:lnTo>
                  <a:lnTo>
                    <a:pt x="4265930" y="212458"/>
                  </a:lnTo>
                  <a:lnTo>
                    <a:pt x="4249471" y="187058"/>
                  </a:lnTo>
                  <a:lnTo>
                    <a:pt x="4236288" y="161658"/>
                  </a:lnTo>
                  <a:lnTo>
                    <a:pt x="4232364" y="161658"/>
                  </a:lnTo>
                  <a:lnTo>
                    <a:pt x="4228135" y="148958"/>
                  </a:lnTo>
                  <a:lnTo>
                    <a:pt x="4223766" y="136258"/>
                  </a:lnTo>
                  <a:lnTo>
                    <a:pt x="4204589" y="136258"/>
                  </a:lnTo>
                  <a:lnTo>
                    <a:pt x="4192994" y="148958"/>
                  </a:lnTo>
                  <a:lnTo>
                    <a:pt x="4182935" y="161658"/>
                  </a:lnTo>
                  <a:lnTo>
                    <a:pt x="4172648" y="174358"/>
                  </a:lnTo>
                  <a:lnTo>
                    <a:pt x="4163466" y="181241"/>
                  </a:lnTo>
                  <a:lnTo>
                    <a:pt x="4163466" y="1114158"/>
                  </a:lnTo>
                  <a:lnTo>
                    <a:pt x="4161625" y="1126858"/>
                  </a:lnTo>
                  <a:lnTo>
                    <a:pt x="4153357" y="1126858"/>
                  </a:lnTo>
                  <a:lnTo>
                    <a:pt x="4136174" y="1114158"/>
                  </a:lnTo>
                  <a:lnTo>
                    <a:pt x="4064546" y="1114158"/>
                  </a:lnTo>
                  <a:lnTo>
                    <a:pt x="4055922" y="1101458"/>
                  </a:lnTo>
                  <a:lnTo>
                    <a:pt x="4037190" y="1101458"/>
                  </a:lnTo>
                  <a:lnTo>
                    <a:pt x="4026535" y="1088758"/>
                  </a:lnTo>
                  <a:lnTo>
                    <a:pt x="4004132" y="1088758"/>
                  </a:lnTo>
                  <a:lnTo>
                    <a:pt x="3983583" y="1076058"/>
                  </a:lnTo>
                  <a:lnTo>
                    <a:pt x="3965943" y="1063358"/>
                  </a:lnTo>
                  <a:lnTo>
                    <a:pt x="3951097" y="1050658"/>
                  </a:lnTo>
                  <a:lnTo>
                    <a:pt x="3938955" y="1037958"/>
                  </a:lnTo>
                  <a:lnTo>
                    <a:pt x="3934104" y="1025258"/>
                  </a:lnTo>
                  <a:lnTo>
                    <a:pt x="3929456" y="1025258"/>
                  </a:lnTo>
                  <a:lnTo>
                    <a:pt x="3925049" y="1012558"/>
                  </a:lnTo>
                  <a:lnTo>
                    <a:pt x="3920909" y="999858"/>
                  </a:lnTo>
                  <a:lnTo>
                    <a:pt x="3912336" y="987158"/>
                  </a:lnTo>
                  <a:lnTo>
                    <a:pt x="3903878" y="961758"/>
                  </a:lnTo>
                  <a:lnTo>
                    <a:pt x="3895699" y="936358"/>
                  </a:lnTo>
                  <a:lnTo>
                    <a:pt x="3887978" y="923658"/>
                  </a:lnTo>
                  <a:lnTo>
                    <a:pt x="3882288" y="898258"/>
                  </a:lnTo>
                  <a:lnTo>
                    <a:pt x="3876294" y="885558"/>
                  </a:lnTo>
                  <a:lnTo>
                    <a:pt x="3869067" y="872858"/>
                  </a:lnTo>
                  <a:lnTo>
                    <a:pt x="3859733" y="860158"/>
                  </a:lnTo>
                  <a:lnTo>
                    <a:pt x="3882593" y="860158"/>
                  </a:lnTo>
                  <a:lnTo>
                    <a:pt x="3888740" y="872858"/>
                  </a:lnTo>
                  <a:lnTo>
                    <a:pt x="3902964" y="885558"/>
                  </a:lnTo>
                  <a:lnTo>
                    <a:pt x="3917734" y="885558"/>
                  </a:lnTo>
                  <a:lnTo>
                    <a:pt x="3933355" y="898258"/>
                  </a:lnTo>
                  <a:lnTo>
                    <a:pt x="3962120" y="898258"/>
                  </a:lnTo>
                  <a:lnTo>
                    <a:pt x="3973449" y="910958"/>
                  </a:lnTo>
                  <a:lnTo>
                    <a:pt x="3984193" y="910958"/>
                  </a:lnTo>
                  <a:lnTo>
                    <a:pt x="4005630" y="923658"/>
                  </a:lnTo>
                  <a:lnTo>
                    <a:pt x="4017378" y="936358"/>
                  </a:lnTo>
                  <a:lnTo>
                    <a:pt x="4029621" y="949058"/>
                  </a:lnTo>
                  <a:lnTo>
                    <a:pt x="4042372" y="949058"/>
                  </a:lnTo>
                  <a:lnTo>
                    <a:pt x="4058729" y="961758"/>
                  </a:lnTo>
                  <a:lnTo>
                    <a:pt x="4073715" y="974458"/>
                  </a:lnTo>
                  <a:lnTo>
                    <a:pt x="4086783" y="987158"/>
                  </a:lnTo>
                  <a:lnTo>
                    <a:pt x="4097375" y="999858"/>
                  </a:lnTo>
                  <a:lnTo>
                    <a:pt x="4105757" y="1012558"/>
                  </a:lnTo>
                  <a:lnTo>
                    <a:pt x="4114406" y="1025258"/>
                  </a:lnTo>
                  <a:lnTo>
                    <a:pt x="4122940" y="1050658"/>
                  </a:lnTo>
                  <a:lnTo>
                    <a:pt x="4130929" y="1063358"/>
                  </a:lnTo>
                  <a:lnTo>
                    <a:pt x="4138536" y="1076058"/>
                  </a:lnTo>
                  <a:lnTo>
                    <a:pt x="4146740" y="1088758"/>
                  </a:lnTo>
                  <a:lnTo>
                    <a:pt x="4155173" y="1101458"/>
                  </a:lnTo>
                  <a:lnTo>
                    <a:pt x="4163466" y="1114158"/>
                  </a:lnTo>
                  <a:lnTo>
                    <a:pt x="4163466" y="181241"/>
                  </a:lnTo>
                  <a:lnTo>
                    <a:pt x="4155694" y="187058"/>
                  </a:lnTo>
                  <a:lnTo>
                    <a:pt x="4122089" y="237858"/>
                  </a:lnTo>
                  <a:lnTo>
                    <a:pt x="4099636" y="275958"/>
                  </a:lnTo>
                  <a:lnTo>
                    <a:pt x="4084383" y="314058"/>
                  </a:lnTo>
                  <a:lnTo>
                    <a:pt x="4078668" y="339458"/>
                  </a:lnTo>
                  <a:lnTo>
                    <a:pt x="4080167" y="364858"/>
                  </a:lnTo>
                  <a:lnTo>
                    <a:pt x="4090632" y="402958"/>
                  </a:lnTo>
                  <a:lnTo>
                    <a:pt x="4111815" y="415658"/>
                  </a:lnTo>
                  <a:lnTo>
                    <a:pt x="4112615" y="428358"/>
                  </a:lnTo>
                  <a:lnTo>
                    <a:pt x="4123474" y="428358"/>
                  </a:lnTo>
                  <a:lnTo>
                    <a:pt x="4130141" y="441058"/>
                  </a:lnTo>
                  <a:lnTo>
                    <a:pt x="4134332" y="453758"/>
                  </a:lnTo>
                  <a:lnTo>
                    <a:pt x="4136339" y="466458"/>
                  </a:lnTo>
                  <a:lnTo>
                    <a:pt x="4136644" y="466458"/>
                  </a:lnTo>
                  <a:lnTo>
                    <a:pt x="4137063" y="479158"/>
                  </a:lnTo>
                  <a:lnTo>
                    <a:pt x="4138269" y="479158"/>
                  </a:lnTo>
                  <a:lnTo>
                    <a:pt x="4142625" y="504558"/>
                  </a:lnTo>
                  <a:lnTo>
                    <a:pt x="4143260" y="529958"/>
                  </a:lnTo>
                  <a:lnTo>
                    <a:pt x="4141851" y="542658"/>
                  </a:lnTo>
                  <a:lnTo>
                    <a:pt x="4140060" y="568058"/>
                  </a:lnTo>
                  <a:lnTo>
                    <a:pt x="4138523" y="580758"/>
                  </a:lnTo>
                  <a:lnTo>
                    <a:pt x="4135602" y="593458"/>
                  </a:lnTo>
                  <a:lnTo>
                    <a:pt x="4128401" y="606158"/>
                  </a:lnTo>
                  <a:lnTo>
                    <a:pt x="4124655" y="618858"/>
                  </a:lnTo>
                  <a:lnTo>
                    <a:pt x="4120604" y="631558"/>
                  </a:lnTo>
                  <a:lnTo>
                    <a:pt x="4116209" y="644258"/>
                  </a:lnTo>
                  <a:lnTo>
                    <a:pt x="4111434" y="656958"/>
                  </a:lnTo>
                  <a:lnTo>
                    <a:pt x="4105529" y="644258"/>
                  </a:lnTo>
                  <a:lnTo>
                    <a:pt x="4076750" y="644258"/>
                  </a:lnTo>
                  <a:lnTo>
                    <a:pt x="4059567" y="631558"/>
                  </a:lnTo>
                  <a:lnTo>
                    <a:pt x="4024909" y="631558"/>
                  </a:lnTo>
                  <a:lnTo>
                    <a:pt x="4001541" y="618858"/>
                  </a:lnTo>
                  <a:lnTo>
                    <a:pt x="3978325" y="631558"/>
                  </a:lnTo>
                  <a:lnTo>
                    <a:pt x="3932174" y="631558"/>
                  </a:lnTo>
                  <a:lnTo>
                    <a:pt x="3914368" y="644258"/>
                  </a:lnTo>
                  <a:lnTo>
                    <a:pt x="3900690" y="644258"/>
                  </a:lnTo>
                  <a:lnTo>
                    <a:pt x="3890949" y="669658"/>
                  </a:lnTo>
                  <a:lnTo>
                    <a:pt x="3884980" y="682358"/>
                  </a:lnTo>
                  <a:lnTo>
                    <a:pt x="3882656" y="695058"/>
                  </a:lnTo>
                  <a:lnTo>
                    <a:pt x="3844048" y="695058"/>
                  </a:lnTo>
                  <a:lnTo>
                    <a:pt x="3825329" y="707758"/>
                  </a:lnTo>
                  <a:lnTo>
                    <a:pt x="3807066" y="707758"/>
                  </a:lnTo>
                  <a:lnTo>
                    <a:pt x="3789121" y="720458"/>
                  </a:lnTo>
                  <a:lnTo>
                    <a:pt x="3756304" y="745858"/>
                  </a:lnTo>
                  <a:lnTo>
                    <a:pt x="3708311" y="796658"/>
                  </a:lnTo>
                  <a:lnTo>
                    <a:pt x="3692385" y="834758"/>
                  </a:lnTo>
                  <a:lnTo>
                    <a:pt x="3673195" y="885558"/>
                  </a:lnTo>
                  <a:lnTo>
                    <a:pt x="3655174" y="949058"/>
                  </a:lnTo>
                  <a:lnTo>
                    <a:pt x="3649497" y="961758"/>
                  </a:lnTo>
                  <a:lnTo>
                    <a:pt x="3646195" y="987158"/>
                  </a:lnTo>
                  <a:lnTo>
                    <a:pt x="3644658" y="1012558"/>
                  </a:lnTo>
                  <a:lnTo>
                    <a:pt x="3644315" y="1037958"/>
                  </a:lnTo>
                  <a:lnTo>
                    <a:pt x="3644493" y="1037958"/>
                  </a:lnTo>
                  <a:lnTo>
                    <a:pt x="3644735" y="1050658"/>
                  </a:lnTo>
                  <a:lnTo>
                    <a:pt x="3644671" y="1063358"/>
                  </a:lnTo>
                  <a:lnTo>
                    <a:pt x="3643934" y="1076058"/>
                  </a:lnTo>
                  <a:lnTo>
                    <a:pt x="3642334" y="1101458"/>
                  </a:lnTo>
                  <a:lnTo>
                    <a:pt x="3643401" y="1114158"/>
                  </a:lnTo>
                  <a:lnTo>
                    <a:pt x="3650907" y="1164958"/>
                  </a:lnTo>
                  <a:lnTo>
                    <a:pt x="3663137" y="1215758"/>
                  </a:lnTo>
                  <a:lnTo>
                    <a:pt x="3678097" y="1266558"/>
                  </a:lnTo>
                  <a:lnTo>
                    <a:pt x="3695954" y="1317358"/>
                  </a:lnTo>
                  <a:lnTo>
                    <a:pt x="3716845" y="1368158"/>
                  </a:lnTo>
                  <a:lnTo>
                    <a:pt x="3737152" y="1406258"/>
                  </a:lnTo>
                  <a:lnTo>
                    <a:pt x="3754767" y="1444358"/>
                  </a:lnTo>
                  <a:lnTo>
                    <a:pt x="3763492" y="1457058"/>
                  </a:lnTo>
                  <a:lnTo>
                    <a:pt x="3772116" y="1469758"/>
                  </a:lnTo>
                  <a:lnTo>
                    <a:pt x="3781209" y="1482458"/>
                  </a:lnTo>
                  <a:lnTo>
                    <a:pt x="3821099" y="1533258"/>
                  </a:lnTo>
                  <a:lnTo>
                    <a:pt x="3871658" y="1584058"/>
                  </a:lnTo>
                  <a:lnTo>
                    <a:pt x="3894645" y="1596758"/>
                  </a:lnTo>
                  <a:lnTo>
                    <a:pt x="3918343" y="1596758"/>
                  </a:lnTo>
                  <a:lnTo>
                    <a:pt x="3942931" y="1609458"/>
                  </a:lnTo>
                  <a:lnTo>
                    <a:pt x="3991267" y="1609458"/>
                  </a:lnTo>
                  <a:lnTo>
                    <a:pt x="3998658" y="1596758"/>
                  </a:lnTo>
                  <a:lnTo>
                    <a:pt x="4010164" y="1596758"/>
                  </a:lnTo>
                  <a:lnTo>
                    <a:pt x="4007370" y="1584058"/>
                  </a:lnTo>
                  <a:lnTo>
                    <a:pt x="4001033" y="1558658"/>
                  </a:lnTo>
                  <a:lnTo>
                    <a:pt x="3995928" y="1545958"/>
                  </a:lnTo>
                  <a:lnTo>
                    <a:pt x="3989781" y="1520558"/>
                  </a:lnTo>
                  <a:lnTo>
                    <a:pt x="3980307" y="1507858"/>
                  </a:lnTo>
                  <a:lnTo>
                    <a:pt x="3978249" y="1507858"/>
                  </a:lnTo>
                  <a:lnTo>
                    <a:pt x="3978300" y="1495158"/>
                  </a:lnTo>
                  <a:lnTo>
                    <a:pt x="3991191" y="1495158"/>
                  </a:lnTo>
                  <a:lnTo>
                    <a:pt x="4001020" y="1507858"/>
                  </a:lnTo>
                  <a:lnTo>
                    <a:pt x="4009834" y="1520558"/>
                  </a:lnTo>
                  <a:lnTo>
                    <a:pt x="4017238" y="1545958"/>
                  </a:lnTo>
                  <a:lnTo>
                    <a:pt x="4022902" y="1558658"/>
                  </a:lnTo>
                  <a:lnTo>
                    <a:pt x="4028059" y="1571358"/>
                  </a:lnTo>
                  <a:lnTo>
                    <a:pt x="4035615" y="1584058"/>
                  </a:lnTo>
                  <a:lnTo>
                    <a:pt x="4045585" y="1596758"/>
                  </a:lnTo>
                  <a:lnTo>
                    <a:pt x="4067873" y="1596758"/>
                  </a:lnTo>
                  <a:lnTo>
                    <a:pt x="4077766" y="1609458"/>
                  </a:lnTo>
                  <a:lnTo>
                    <a:pt x="4098061" y="1609458"/>
                  </a:lnTo>
                  <a:lnTo>
                    <a:pt x="4223118" y="1647558"/>
                  </a:lnTo>
                  <a:lnTo>
                    <a:pt x="4351528" y="1647558"/>
                  </a:lnTo>
                  <a:lnTo>
                    <a:pt x="4361129" y="1634858"/>
                  </a:lnTo>
                  <a:lnTo>
                    <a:pt x="4380446" y="1634858"/>
                  </a:lnTo>
                  <a:lnTo>
                    <a:pt x="4395775" y="1622158"/>
                  </a:lnTo>
                  <a:lnTo>
                    <a:pt x="4410570" y="1622158"/>
                  </a:lnTo>
                  <a:lnTo>
                    <a:pt x="4424654" y="1609458"/>
                  </a:lnTo>
                  <a:lnTo>
                    <a:pt x="4437875" y="1596758"/>
                  </a:lnTo>
                  <a:lnTo>
                    <a:pt x="4447921" y="1596758"/>
                  </a:lnTo>
                  <a:lnTo>
                    <a:pt x="4453979" y="1584058"/>
                  </a:lnTo>
                  <a:lnTo>
                    <a:pt x="4455782" y="1571358"/>
                  </a:lnTo>
                  <a:lnTo>
                    <a:pt x="4453064" y="1545958"/>
                  </a:lnTo>
                  <a:lnTo>
                    <a:pt x="4449280" y="1533258"/>
                  </a:lnTo>
                  <a:lnTo>
                    <a:pt x="4446841" y="1520558"/>
                  </a:lnTo>
                  <a:lnTo>
                    <a:pt x="4445508" y="1507858"/>
                  </a:lnTo>
                  <a:lnTo>
                    <a:pt x="4445051" y="1495158"/>
                  </a:lnTo>
                  <a:lnTo>
                    <a:pt x="4442752" y="1482458"/>
                  </a:lnTo>
                  <a:lnTo>
                    <a:pt x="4448607" y="1482458"/>
                  </a:lnTo>
                  <a:lnTo>
                    <a:pt x="4456150" y="1507858"/>
                  </a:lnTo>
                  <a:lnTo>
                    <a:pt x="4458589" y="1507858"/>
                  </a:lnTo>
                  <a:lnTo>
                    <a:pt x="4465777" y="1533258"/>
                  </a:lnTo>
                  <a:lnTo>
                    <a:pt x="4469181" y="1545958"/>
                  </a:lnTo>
                  <a:lnTo>
                    <a:pt x="4472178" y="1545958"/>
                  </a:lnTo>
                  <a:lnTo>
                    <a:pt x="4480509" y="1571358"/>
                  </a:lnTo>
                  <a:lnTo>
                    <a:pt x="4493184" y="1584058"/>
                  </a:lnTo>
                  <a:lnTo>
                    <a:pt x="4557687" y="1584058"/>
                  </a:lnTo>
                  <a:lnTo>
                    <a:pt x="4585728" y="1571358"/>
                  </a:lnTo>
                  <a:lnTo>
                    <a:pt x="4609046" y="1558658"/>
                  </a:lnTo>
                  <a:lnTo>
                    <a:pt x="4627029" y="1545958"/>
                  </a:lnTo>
                  <a:lnTo>
                    <a:pt x="4639094" y="1507858"/>
                  </a:lnTo>
                  <a:lnTo>
                    <a:pt x="4645101" y="1495158"/>
                  </a:lnTo>
                  <a:lnTo>
                    <a:pt x="4648746" y="1482458"/>
                  </a:lnTo>
                  <a:lnTo>
                    <a:pt x="4652378" y="1469758"/>
                  </a:lnTo>
                  <a:lnTo>
                    <a:pt x="4668215" y="1444358"/>
                  </a:lnTo>
                  <a:lnTo>
                    <a:pt x="4670361" y="1431658"/>
                  </a:lnTo>
                  <a:lnTo>
                    <a:pt x="4675467" y="1431658"/>
                  </a:lnTo>
                  <a:lnTo>
                    <a:pt x="4682909" y="1418958"/>
                  </a:lnTo>
                  <a:lnTo>
                    <a:pt x="4681982" y="1431658"/>
                  </a:lnTo>
                  <a:lnTo>
                    <a:pt x="4682337" y="1431658"/>
                  </a:lnTo>
                  <a:lnTo>
                    <a:pt x="4681118" y="1444358"/>
                  </a:lnTo>
                  <a:lnTo>
                    <a:pt x="4678223" y="1444358"/>
                  </a:lnTo>
                  <a:lnTo>
                    <a:pt x="4675175" y="1457058"/>
                  </a:lnTo>
                  <a:lnTo>
                    <a:pt x="4672063" y="1469758"/>
                  </a:lnTo>
                  <a:lnTo>
                    <a:pt x="4669002" y="1469758"/>
                  </a:lnTo>
                  <a:lnTo>
                    <a:pt x="4665777" y="1482458"/>
                  </a:lnTo>
                  <a:lnTo>
                    <a:pt x="4662983" y="1495158"/>
                  </a:lnTo>
                  <a:lnTo>
                    <a:pt x="4661078" y="1495158"/>
                  </a:lnTo>
                  <a:lnTo>
                    <a:pt x="4660519" y="1507858"/>
                  </a:lnTo>
                  <a:lnTo>
                    <a:pt x="4662551" y="1520558"/>
                  </a:lnTo>
                  <a:lnTo>
                    <a:pt x="4667580" y="1520558"/>
                  </a:lnTo>
                  <a:lnTo>
                    <a:pt x="4674895" y="1533258"/>
                  </a:lnTo>
                  <a:lnTo>
                    <a:pt x="4683785" y="1520558"/>
                  </a:lnTo>
                  <a:lnTo>
                    <a:pt x="4700727" y="1520558"/>
                  </a:lnTo>
                  <a:lnTo>
                    <a:pt x="4716729" y="1507858"/>
                  </a:lnTo>
                  <a:lnTo>
                    <a:pt x="4731499" y="1507858"/>
                  </a:lnTo>
                  <a:lnTo>
                    <a:pt x="4744720" y="1495158"/>
                  </a:lnTo>
                  <a:lnTo>
                    <a:pt x="4765306" y="1469758"/>
                  </a:lnTo>
                  <a:lnTo>
                    <a:pt x="4784814" y="1444358"/>
                  </a:lnTo>
                  <a:lnTo>
                    <a:pt x="4802975" y="1418958"/>
                  </a:lnTo>
                  <a:lnTo>
                    <a:pt x="4819485" y="1380858"/>
                  </a:lnTo>
                  <a:lnTo>
                    <a:pt x="4841392" y="1342758"/>
                  </a:lnTo>
                  <a:lnTo>
                    <a:pt x="4862157" y="1304658"/>
                  </a:lnTo>
                  <a:lnTo>
                    <a:pt x="4881384" y="1266558"/>
                  </a:lnTo>
                  <a:lnTo>
                    <a:pt x="4890033" y="1241158"/>
                  </a:lnTo>
                  <a:lnTo>
                    <a:pt x="4898682" y="1215758"/>
                  </a:lnTo>
                  <a:lnTo>
                    <a:pt x="4909236" y="1190358"/>
                  </a:lnTo>
                  <a:lnTo>
                    <a:pt x="4917516" y="1152258"/>
                  </a:lnTo>
                  <a:lnTo>
                    <a:pt x="4923256" y="1126858"/>
                  </a:lnTo>
                  <a:lnTo>
                    <a:pt x="4926165" y="1088758"/>
                  </a:lnTo>
                  <a:lnTo>
                    <a:pt x="4926787" y="1063358"/>
                  </a:lnTo>
                  <a:close/>
                </a:path>
                <a:path w="8667750" h="2519679">
                  <a:moveTo>
                    <a:pt x="4980140" y="2196490"/>
                  </a:moveTo>
                  <a:lnTo>
                    <a:pt x="4979695" y="2051291"/>
                  </a:lnTo>
                  <a:lnTo>
                    <a:pt x="4978552" y="2034184"/>
                  </a:lnTo>
                  <a:lnTo>
                    <a:pt x="4978514" y="2033676"/>
                  </a:lnTo>
                  <a:lnTo>
                    <a:pt x="4975263" y="2019490"/>
                  </a:lnTo>
                  <a:lnTo>
                    <a:pt x="4974539" y="2016302"/>
                  </a:lnTo>
                  <a:lnTo>
                    <a:pt x="4967109" y="2000084"/>
                  </a:lnTo>
                  <a:lnTo>
                    <a:pt x="4955565" y="1985924"/>
                  </a:lnTo>
                  <a:lnTo>
                    <a:pt x="4940947" y="1975116"/>
                  </a:lnTo>
                  <a:lnTo>
                    <a:pt x="4924857" y="1969084"/>
                  </a:lnTo>
                  <a:lnTo>
                    <a:pt x="4924857" y="2043391"/>
                  </a:lnTo>
                  <a:lnTo>
                    <a:pt x="4924857" y="2204821"/>
                  </a:lnTo>
                  <a:lnTo>
                    <a:pt x="4901717" y="2227364"/>
                  </a:lnTo>
                  <a:lnTo>
                    <a:pt x="4890033" y="2223795"/>
                  </a:lnTo>
                  <a:lnTo>
                    <a:pt x="4879683" y="2040331"/>
                  </a:lnTo>
                  <a:lnTo>
                    <a:pt x="4880114" y="2037689"/>
                  </a:lnTo>
                  <a:lnTo>
                    <a:pt x="4887074" y="2024684"/>
                  </a:lnTo>
                  <a:lnTo>
                    <a:pt x="4899914" y="2019490"/>
                  </a:lnTo>
                  <a:lnTo>
                    <a:pt x="4913490" y="2022513"/>
                  </a:lnTo>
                  <a:lnTo>
                    <a:pt x="4922672" y="2034184"/>
                  </a:lnTo>
                  <a:lnTo>
                    <a:pt x="4923980" y="2038565"/>
                  </a:lnTo>
                  <a:lnTo>
                    <a:pt x="4924857" y="2043391"/>
                  </a:lnTo>
                  <a:lnTo>
                    <a:pt x="4924857" y="1969084"/>
                  </a:lnTo>
                  <a:lnTo>
                    <a:pt x="4924145" y="1968817"/>
                  </a:lnTo>
                  <a:lnTo>
                    <a:pt x="4904308" y="1966810"/>
                  </a:lnTo>
                  <a:lnTo>
                    <a:pt x="4880546" y="1968817"/>
                  </a:lnTo>
                  <a:lnTo>
                    <a:pt x="4848149" y="1990318"/>
                  </a:lnTo>
                  <a:lnTo>
                    <a:pt x="4828083" y="2040331"/>
                  </a:lnTo>
                  <a:lnTo>
                    <a:pt x="4828083" y="2210524"/>
                  </a:lnTo>
                  <a:lnTo>
                    <a:pt x="4828210" y="2213597"/>
                  </a:lnTo>
                  <a:lnTo>
                    <a:pt x="4828248" y="2214473"/>
                  </a:lnTo>
                  <a:lnTo>
                    <a:pt x="4828337" y="2216632"/>
                  </a:lnTo>
                  <a:lnTo>
                    <a:pt x="4863528" y="2271788"/>
                  </a:lnTo>
                  <a:lnTo>
                    <a:pt x="4900676" y="2282520"/>
                  </a:lnTo>
                  <a:lnTo>
                    <a:pt x="4939068" y="2272944"/>
                  </a:lnTo>
                  <a:lnTo>
                    <a:pt x="4970919" y="2242108"/>
                  </a:lnTo>
                  <a:lnTo>
                    <a:pt x="4973117" y="2238159"/>
                  </a:lnTo>
                  <a:lnTo>
                    <a:pt x="4974869" y="2234654"/>
                  </a:lnTo>
                  <a:lnTo>
                    <a:pt x="4975301" y="2230704"/>
                  </a:lnTo>
                  <a:lnTo>
                    <a:pt x="4975911" y="2227364"/>
                  </a:lnTo>
                  <a:lnTo>
                    <a:pt x="4977536" y="2218448"/>
                  </a:lnTo>
                  <a:lnTo>
                    <a:pt x="4979035" y="2208657"/>
                  </a:lnTo>
                  <a:lnTo>
                    <a:pt x="4979873" y="2201341"/>
                  </a:lnTo>
                  <a:lnTo>
                    <a:pt x="4980140" y="2196490"/>
                  </a:lnTo>
                  <a:close/>
                </a:path>
                <a:path w="8667750" h="2519679">
                  <a:moveTo>
                    <a:pt x="5186311" y="1972335"/>
                  </a:moveTo>
                  <a:lnTo>
                    <a:pt x="5177091" y="1971890"/>
                  </a:lnTo>
                  <a:lnTo>
                    <a:pt x="5170513" y="1971014"/>
                  </a:lnTo>
                  <a:lnTo>
                    <a:pt x="5156047" y="1971014"/>
                  </a:lnTo>
                  <a:lnTo>
                    <a:pt x="5133225" y="2103056"/>
                  </a:lnTo>
                  <a:lnTo>
                    <a:pt x="5133670" y="2104364"/>
                  </a:lnTo>
                  <a:lnTo>
                    <a:pt x="5131041" y="2112708"/>
                  </a:lnTo>
                  <a:lnTo>
                    <a:pt x="5130152" y="2117966"/>
                  </a:lnTo>
                  <a:lnTo>
                    <a:pt x="5123586" y="2118842"/>
                  </a:lnTo>
                  <a:lnTo>
                    <a:pt x="5119636" y="2109635"/>
                  </a:lnTo>
                  <a:lnTo>
                    <a:pt x="5091112" y="2014004"/>
                  </a:lnTo>
                  <a:lnTo>
                    <a:pt x="5090236" y="2010054"/>
                  </a:lnTo>
                  <a:lnTo>
                    <a:pt x="5081028" y="1980666"/>
                  </a:lnTo>
                  <a:lnTo>
                    <a:pt x="5079276" y="1974519"/>
                  </a:lnTo>
                  <a:lnTo>
                    <a:pt x="5075326" y="1971459"/>
                  </a:lnTo>
                  <a:lnTo>
                    <a:pt x="5028387" y="1971459"/>
                  </a:lnTo>
                  <a:lnTo>
                    <a:pt x="5022697" y="1973567"/>
                  </a:lnTo>
                  <a:lnTo>
                    <a:pt x="5019992" y="1978799"/>
                  </a:lnTo>
                  <a:lnTo>
                    <a:pt x="5019192" y="1986508"/>
                  </a:lnTo>
                  <a:lnTo>
                    <a:pt x="5019116" y="2262492"/>
                  </a:lnTo>
                  <a:lnTo>
                    <a:pt x="5019992" y="2270620"/>
                  </a:lnTo>
                  <a:lnTo>
                    <a:pt x="5023434" y="2276449"/>
                  </a:lnTo>
                  <a:lnTo>
                    <a:pt x="5031016" y="2279396"/>
                  </a:lnTo>
                  <a:lnTo>
                    <a:pt x="5046370" y="2279396"/>
                  </a:lnTo>
                  <a:lnTo>
                    <a:pt x="5071376" y="2151303"/>
                  </a:lnTo>
                  <a:lnTo>
                    <a:pt x="5071821" y="2145169"/>
                  </a:lnTo>
                  <a:lnTo>
                    <a:pt x="5075326" y="2136394"/>
                  </a:lnTo>
                  <a:lnTo>
                    <a:pt x="5081028" y="2135073"/>
                  </a:lnTo>
                  <a:lnTo>
                    <a:pt x="5083657" y="2140343"/>
                  </a:lnTo>
                  <a:lnTo>
                    <a:pt x="5088928" y="2154821"/>
                  </a:lnTo>
                  <a:lnTo>
                    <a:pt x="5121389" y="2255710"/>
                  </a:lnTo>
                  <a:lnTo>
                    <a:pt x="5123586" y="2261857"/>
                  </a:lnTo>
                  <a:lnTo>
                    <a:pt x="5124894" y="2264918"/>
                  </a:lnTo>
                  <a:lnTo>
                    <a:pt x="5125771" y="2268867"/>
                  </a:lnTo>
                  <a:lnTo>
                    <a:pt x="5131625" y="2276259"/>
                  </a:lnTo>
                  <a:lnTo>
                    <a:pt x="5141011" y="2279231"/>
                  </a:lnTo>
                  <a:lnTo>
                    <a:pt x="5151552" y="2279662"/>
                  </a:lnTo>
                  <a:lnTo>
                    <a:pt x="5174513" y="2278900"/>
                  </a:lnTo>
                  <a:lnTo>
                    <a:pt x="5181866" y="2276056"/>
                  </a:lnTo>
                  <a:lnTo>
                    <a:pt x="5184864" y="2268855"/>
                  </a:lnTo>
                  <a:lnTo>
                    <a:pt x="5185435" y="2255266"/>
                  </a:lnTo>
                  <a:lnTo>
                    <a:pt x="5185435" y="1983295"/>
                  </a:lnTo>
                  <a:lnTo>
                    <a:pt x="5186311" y="1972335"/>
                  </a:lnTo>
                  <a:close/>
                </a:path>
                <a:path w="8667750" h="2519679">
                  <a:moveTo>
                    <a:pt x="6141682" y="471144"/>
                  </a:moveTo>
                  <a:lnTo>
                    <a:pt x="6138723" y="470027"/>
                  </a:lnTo>
                  <a:lnTo>
                    <a:pt x="6136144" y="468541"/>
                  </a:lnTo>
                  <a:lnTo>
                    <a:pt x="6096406" y="462191"/>
                  </a:lnTo>
                  <a:lnTo>
                    <a:pt x="6084024" y="460730"/>
                  </a:lnTo>
                  <a:lnTo>
                    <a:pt x="6046419" y="458800"/>
                  </a:lnTo>
                  <a:lnTo>
                    <a:pt x="6009665" y="461594"/>
                  </a:lnTo>
                  <a:lnTo>
                    <a:pt x="5974131" y="470814"/>
                  </a:lnTo>
                  <a:lnTo>
                    <a:pt x="5940158" y="488162"/>
                  </a:lnTo>
                  <a:lnTo>
                    <a:pt x="5938444" y="489407"/>
                  </a:lnTo>
                  <a:lnTo>
                    <a:pt x="5883084" y="513283"/>
                  </a:lnTo>
                  <a:lnTo>
                    <a:pt x="5875655" y="515696"/>
                  </a:lnTo>
                  <a:lnTo>
                    <a:pt x="5868174" y="516674"/>
                  </a:lnTo>
                  <a:lnTo>
                    <a:pt x="5860567" y="516153"/>
                  </a:lnTo>
                  <a:lnTo>
                    <a:pt x="5839701" y="510768"/>
                  </a:lnTo>
                  <a:lnTo>
                    <a:pt x="5826430" y="509663"/>
                  </a:lnTo>
                  <a:lnTo>
                    <a:pt x="5780443" y="518426"/>
                  </a:lnTo>
                  <a:lnTo>
                    <a:pt x="5750039" y="542505"/>
                  </a:lnTo>
                  <a:lnTo>
                    <a:pt x="5732107" y="593344"/>
                  </a:lnTo>
                  <a:lnTo>
                    <a:pt x="5727319" y="609384"/>
                  </a:lnTo>
                  <a:lnTo>
                    <a:pt x="5725058" y="615188"/>
                  </a:lnTo>
                  <a:lnTo>
                    <a:pt x="5721502" y="621220"/>
                  </a:lnTo>
                  <a:lnTo>
                    <a:pt x="5715940" y="627532"/>
                  </a:lnTo>
                  <a:lnTo>
                    <a:pt x="5717540" y="603846"/>
                  </a:lnTo>
                  <a:lnTo>
                    <a:pt x="5720816" y="581520"/>
                  </a:lnTo>
                  <a:lnTo>
                    <a:pt x="5724233" y="560082"/>
                  </a:lnTo>
                  <a:lnTo>
                    <a:pt x="5726214" y="539064"/>
                  </a:lnTo>
                  <a:lnTo>
                    <a:pt x="5718759" y="535393"/>
                  </a:lnTo>
                  <a:lnTo>
                    <a:pt x="5711583" y="533095"/>
                  </a:lnTo>
                  <a:lnTo>
                    <a:pt x="5704700" y="532803"/>
                  </a:lnTo>
                  <a:lnTo>
                    <a:pt x="5698058" y="535152"/>
                  </a:lnTo>
                  <a:lnTo>
                    <a:pt x="5666968" y="577659"/>
                  </a:lnTo>
                  <a:lnTo>
                    <a:pt x="5654599" y="629158"/>
                  </a:lnTo>
                  <a:lnTo>
                    <a:pt x="5634520" y="728002"/>
                  </a:lnTo>
                  <a:lnTo>
                    <a:pt x="5631993" y="730072"/>
                  </a:lnTo>
                  <a:lnTo>
                    <a:pt x="5630278" y="732523"/>
                  </a:lnTo>
                  <a:lnTo>
                    <a:pt x="5623915" y="726719"/>
                  </a:lnTo>
                  <a:lnTo>
                    <a:pt x="5625871" y="720051"/>
                  </a:lnTo>
                  <a:lnTo>
                    <a:pt x="5626811" y="698627"/>
                  </a:lnTo>
                  <a:lnTo>
                    <a:pt x="5627713" y="690880"/>
                  </a:lnTo>
                  <a:lnTo>
                    <a:pt x="5633999" y="658672"/>
                  </a:lnTo>
                  <a:lnTo>
                    <a:pt x="5636679" y="633857"/>
                  </a:lnTo>
                  <a:lnTo>
                    <a:pt x="5640336" y="584047"/>
                  </a:lnTo>
                  <a:lnTo>
                    <a:pt x="5640692" y="577062"/>
                  </a:lnTo>
                  <a:lnTo>
                    <a:pt x="5640273" y="555942"/>
                  </a:lnTo>
                  <a:lnTo>
                    <a:pt x="5625363" y="519379"/>
                  </a:lnTo>
                  <a:lnTo>
                    <a:pt x="5608383" y="506272"/>
                  </a:lnTo>
                  <a:lnTo>
                    <a:pt x="5605348" y="505421"/>
                  </a:lnTo>
                  <a:lnTo>
                    <a:pt x="5547817" y="493217"/>
                  </a:lnTo>
                  <a:lnTo>
                    <a:pt x="5501995" y="461111"/>
                  </a:lnTo>
                  <a:lnTo>
                    <a:pt x="5475338" y="423532"/>
                  </a:lnTo>
                  <a:lnTo>
                    <a:pt x="5466258" y="394601"/>
                  </a:lnTo>
                  <a:lnTo>
                    <a:pt x="5460441" y="382244"/>
                  </a:lnTo>
                  <a:lnTo>
                    <a:pt x="5452961" y="370878"/>
                  </a:lnTo>
                  <a:lnTo>
                    <a:pt x="5443829" y="359943"/>
                  </a:lnTo>
                  <a:lnTo>
                    <a:pt x="5441924" y="377215"/>
                  </a:lnTo>
                  <a:lnTo>
                    <a:pt x="5440578" y="394309"/>
                  </a:lnTo>
                  <a:lnTo>
                    <a:pt x="5440337" y="411353"/>
                  </a:lnTo>
                  <a:lnTo>
                    <a:pt x="5441747" y="428536"/>
                  </a:lnTo>
                  <a:lnTo>
                    <a:pt x="5453342" y="477062"/>
                  </a:lnTo>
                  <a:lnTo>
                    <a:pt x="5473522" y="522643"/>
                  </a:lnTo>
                  <a:lnTo>
                    <a:pt x="5480126" y="535038"/>
                  </a:lnTo>
                  <a:lnTo>
                    <a:pt x="5486311" y="547700"/>
                  </a:lnTo>
                  <a:lnTo>
                    <a:pt x="5499074" y="591413"/>
                  </a:lnTo>
                  <a:lnTo>
                    <a:pt x="5504510" y="645058"/>
                  </a:lnTo>
                  <a:lnTo>
                    <a:pt x="5504713" y="664565"/>
                  </a:lnTo>
                  <a:lnTo>
                    <a:pt x="5503049" y="683983"/>
                  </a:lnTo>
                  <a:lnTo>
                    <a:pt x="5500713" y="703364"/>
                  </a:lnTo>
                  <a:lnTo>
                    <a:pt x="5498871" y="722744"/>
                  </a:lnTo>
                  <a:lnTo>
                    <a:pt x="5495290" y="770940"/>
                  </a:lnTo>
                  <a:lnTo>
                    <a:pt x="5490591" y="818997"/>
                  </a:lnTo>
                  <a:lnTo>
                    <a:pt x="5485117" y="866965"/>
                  </a:lnTo>
                  <a:lnTo>
                    <a:pt x="5479173" y="914882"/>
                  </a:lnTo>
                  <a:lnTo>
                    <a:pt x="5470436" y="970432"/>
                  </a:lnTo>
                  <a:lnTo>
                    <a:pt x="5439638" y="1137488"/>
                  </a:lnTo>
                  <a:lnTo>
                    <a:pt x="5430723" y="1132662"/>
                  </a:lnTo>
                  <a:lnTo>
                    <a:pt x="5428373" y="1125994"/>
                  </a:lnTo>
                  <a:lnTo>
                    <a:pt x="5417858" y="1061250"/>
                  </a:lnTo>
                  <a:lnTo>
                    <a:pt x="5408485" y="994816"/>
                  </a:lnTo>
                  <a:lnTo>
                    <a:pt x="5401335" y="947788"/>
                  </a:lnTo>
                  <a:lnTo>
                    <a:pt x="5393296" y="900899"/>
                  </a:lnTo>
                  <a:lnTo>
                    <a:pt x="5384038" y="854240"/>
                  </a:lnTo>
                  <a:lnTo>
                    <a:pt x="5371312" y="811339"/>
                  </a:lnTo>
                  <a:lnTo>
                    <a:pt x="5353990" y="770686"/>
                  </a:lnTo>
                  <a:lnTo>
                    <a:pt x="5329517" y="769518"/>
                  </a:lnTo>
                  <a:lnTo>
                    <a:pt x="5305907" y="771779"/>
                  </a:lnTo>
                  <a:lnTo>
                    <a:pt x="5282857" y="776249"/>
                  </a:lnTo>
                  <a:lnTo>
                    <a:pt x="5254447" y="783107"/>
                  </a:lnTo>
                  <a:lnTo>
                    <a:pt x="5249418" y="787069"/>
                  </a:lnTo>
                  <a:lnTo>
                    <a:pt x="5244617" y="789571"/>
                  </a:lnTo>
                  <a:lnTo>
                    <a:pt x="5244223" y="795667"/>
                  </a:lnTo>
                  <a:lnTo>
                    <a:pt x="5243423" y="799833"/>
                  </a:lnTo>
                  <a:lnTo>
                    <a:pt x="5243792" y="803910"/>
                  </a:lnTo>
                  <a:lnTo>
                    <a:pt x="5231981" y="841743"/>
                  </a:lnTo>
                  <a:lnTo>
                    <a:pt x="5205234" y="873518"/>
                  </a:lnTo>
                  <a:lnTo>
                    <a:pt x="5188496" y="903859"/>
                  </a:lnTo>
                  <a:lnTo>
                    <a:pt x="5148961" y="976884"/>
                  </a:lnTo>
                  <a:lnTo>
                    <a:pt x="5145900" y="979144"/>
                  </a:lnTo>
                  <a:lnTo>
                    <a:pt x="5140960" y="984529"/>
                  </a:lnTo>
                  <a:lnTo>
                    <a:pt x="5140426" y="976591"/>
                  </a:lnTo>
                  <a:lnTo>
                    <a:pt x="5139487" y="972502"/>
                  </a:lnTo>
                  <a:lnTo>
                    <a:pt x="5159756" y="823264"/>
                  </a:lnTo>
                  <a:lnTo>
                    <a:pt x="5161889" y="806246"/>
                  </a:lnTo>
                  <a:lnTo>
                    <a:pt x="5166195" y="760425"/>
                  </a:lnTo>
                  <a:lnTo>
                    <a:pt x="5170462" y="731926"/>
                  </a:lnTo>
                  <a:lnTo>
                    <a:pt x="5181117" y="675309"/>
                  </a:lnTo>
                  <a:lnTo>
                    <a:pt x="5191290" y="628091"/>
                  </a:lnTo>
                  <a:lnTo>
                    <a:pt x="5202644" y="581113"/>
                  </a:lnTo>
                  <a:lnTo>
                    <a:pt x="5223243" y="539762"/>
                  </a:lnTo>
                  <a:lnTo>
                    <a:pt x="5262905" y="515861"/>
                  </a:lnTo>
                  <a:lnTo>
                    <a:pt x="5290197" y="509206"/>
                  </a:lnTo>
                  <a:lnTo>
                    <a:pt x="5306149" y="504431"/>
                  </a:lnTo>
                  <a:lnTo>
                    <a:pt x="5316779" y="498881"/>
                  </a:lnTo>
                  <a:lnTo>
                    <a:pt x="5323535" y="496404"/>
                  </a:lnTo>
                  <a:lnTo>
                    <a:pt x="5319649" y="489572"/>
                  </a:lnTo>
                  <a:lnTo>
                    <a:pt x="5296090" y="492874"/>
                  </a:lnTo>
                  <a:lnTo>
                    <a:pt x="5288331" y="493610"/>
                  </a:lnTo>
                  <a:lnTo>
                    <a:pt x="5272062" y="493826"/>
                  </a:lnTo>
                  <a:lnTo>
                    <a:pt x="5256200" y="492048"/>
                  </a:lnTo>
                  <a:lnTo>
                    <a:pt x="5240566" y="488111"/>
                  </a:lnTo>
                  <a:lnTo>
                    <a:pt x="5224958" y="481838"/>
                  </a:lnTo>
                  <a:lnTo>
                    <a:pt x="5204269" y="473011"/>
                  </a:lnTo>
                  <a:lnTo>
                    <a:pt x="5182946" y="465493"/>
                  </a:lnTo>
                  <a:lnTo>
                    <a:pt x="5132933" y="449643"/>
                  </a:lnTo>
                  <a:lnTo>
                    <a:pt x="5118112" y="449148"/>
                  </a:lnTo>
                  <a:lnTo>
                    <a:pt x="5097018" y="448983"/>
                  </a:lnTo>
                  <a:lnTo>
                    <a:pt x="5076012" y="449935"/>
                  </a:lnTo>
                  <a:lnTo>
                    <a:pt x="5055095" y="452183"/>
                  </a:lnTo>
                  <a:lnTo>
                    <a:pt x="5034292" y="455879"/>
                  </a:lnTo>
                  <a:lnTo>
                    <a:pt x="5015992" y="459638"/>
                  </a:lnTo>
                  <a:lnTo>
                    <a:pt x="4997589" y="462724"/>
                  </a:lnTo>
                  <a:lnTo>
                    <a:pt x="4968341" y="511530"/>
                  </a:lnTo>
                  <a:lnTo>
                    <a:pt x="4965624" y="567423"/>
                  </a:lnTo>
                  <a:lnTo>
                    <a:pt x="4966805" y="599554"/>
                  </a:lnTo>
                  <a:lnTo>
                    <a:pt x="4967452" y="604329"/>
                  </a:lnTo>
                  <a:lnTo>
                    <a:pt x="4969726" y="607402"/>
                  </a:lnTo>
                  <a:lnTo>
                    <a:pt x="4975644" y="618566"/>
                  </a:lnTo>
                  <a:lnTo>
                    <a:pt x="4978844" y="630516"/>
                  </a:lnTo>
                  <a:lnTo>
                    <a:pt x="4981067" y="642734"/>
                  </a:lnTo>
                  <a:lnTo>
                    <a:pt x="4984064" y="654723"/>
                  </a:lnTo>
                  <a:lnTo>
                    <a:pt x="4985410" y="658723"/>
                  </a:lnTo>
                  <a:lnTo>
                    <a:pt x="4982692" y="662673"/>
                  </a:lnTo>
                  <a:lnTo>
                    <a:pt x="4976406" y="661263"/>
                  </a:lnTo>
                  <a:lnTo>
                    <a:pt x="4969548" y="642213"/>
                  </a:lnTo>
                  <a:lnTo>
                    <a:pt x="4958778" y="618858"/>
                  </a:lnTo>
                  <a:lnTo>
                    <a:pt x="4953012" y="601103"/>
                  </a:lnTo>
                  <a:lnTo>
                    <a:pt x="4949139" y="582879"/>
                  </a:lnTo>
                  <a:lnTo>
                    <a:pt x="4945278" y="548716"/>
                  </a:lnTo>
                  <a:lnTo>
                    <a:pt x="4942700" y="533387"/>
                  </a:lnTo>
                  <a:lnTo>
                    <a:pt x="4928616" y="489648"/>
                  </a:lnTo>
                  <a:lnTo>
                    <a:pt x="4893869" y="473532"/>
                  </a:lnTo>
                  <a:lnTo>
                    <a:pt x="4854105" y="474027"/>
                  </a:lnTo>
                  <a:lnTo>
                    <a:pt x="4840871" y="473570"/>
                  </a:lnTo>
                  <a:lnTo>
                    <a:pt x="4796714" y="469188"/>
                  </a:lnTo>
                  <a:lnTo>
                    <a:pt x="4759934" y="456006"/>
                  </a:lnTo>
                  <a:lnTo>
                    <a:pt x="4731321" y="429044"/>
                  </a:lnTo>
                  <a:lnTo>
                    <a:pt x="4724273" y="417601"/>
                  </a:lnTo>
                  <a:lnTo>
                    <a:pt x="4723015" y="419671"/>
                  </a:lnTo>
                  <a:lnTo>
                    <a:pt x="4721491" y="421220"/>
                  </a:lnTo>
                  <a:lnTo>
                    <a:pt x="4719498" y="431228"/>
                  </a:lnTo>
                  <a:lnTo>
                    <a:pt x="4719383" y="435381"/>
                  </a:lnTo>
                  <a:lnTo>
                    <a:pt x="4720158" y="455841"/>
                  </a:lnTo>
                  <a:lnTo>
                    <a:pt x="4732820" y="492683"/>
                  </a:lnTo>
                  <a:lnTo>
                    <a:pt x="4789157" y="547243"/>
                  </a:lnTo>
                  <a:lnTo>
                    <a:pt x="4832477" y="585216"/>
                  </a:lnTo>
                  <a:lnTo>
                    <a:pt x="4852721" y="603681"/>
                  </a:lnTo>
                  <a:lnTo>
                    <a:pt x="4888509" y="644525"/>
                  </a:lnTo>
                  <a:lnTo>
                    <a:pt x="4929949" y="733183"/>
                  </a:lnTo>
                  <a:lnTo>
                    <a:pt x="4947729" y="789698"/>
                  </a:lnTo>
                  <a:lnTo>
                    <a:pt x="4970399" y="885380"/>
                  </a:lnTo>
                  <a:lnTo>
                    <a:pt x="4977866" y="917308"/>
                  </a:lnTo>
                  <a:lnTo>
                    <a:pt x="4986159" y="961809"/>
                  </a:lnTo>
                  <a:lnTo>
                    <a:pt x="4991239" y="1006703"/>
                  </a:lnTo>
                  <a:lnTo>
                    <a:pt x="4993716" y="1051229"/>
                  </a:lnTo>
                  <a:lnTo>
                    <a:pt x="4993017" y="1095679"/>
                  </a:lnTo>
                  <a:lnTo>
                    <a:pt x="4989931" y="1140066"/>
                  </a:lnTo>
                  <a:lnTo>
                    <a:pt x="4985296" y="1184376"/>
                  </a:lnTo>
                  <a:lnTo>
                    <a:pt x="4979416" y="1224508"/>
                  </a:lnTo>
                  <a:lnTo>
                    <a:pt x="4968862" y="1263764"/>
                  </a:lnTo>
                  <a:lnTo>
                    <a:pt x="4966017" y="1271536"/>
                  </a:lnTo>
                  <a:lnTo>
                    <a:pt x="4963998" y="1279740"/>
                  </a:lnTo>
                  <a:lnTo>
                    <a:pt x="4953470" y="1329918"/>
                  </a:lnTo>
                  <a:lnTo>
                    <a:pt x="4941760" y="1371168"/>
                  </a:lnTo>
                  <a:lnTo>
                    <a:pt x="4928616" y="1412011"/>
                  </a:lnTo>
                  <a:lnTo>
                    <a:pt x="4915205" y="1452765"/>
                  </a:lnTo>
                  <a:lnTo>
                    <a:pt x="4895672" y="1488211"/>
                  </a:lnTo>
                  <a:lnTo>
                    <a:pt x="4883493" y="1504340"/>
                  </a:lnTo>
                  <a:lnTo>
                    <a:pt x="4871491" y="1521764"/>
                  </a:lnTo>
                  <a:lnTo>
                    <a:pt x="4870437" y="1522260"/>
                  </a:lnTo>
                  <a:lnTo>
                    <a:pt x="4847882" y="1538401"/>
                  </a:lnTo>
                  <a:lnTo>
                    <a:pt x="4825035" y="1551101"/>
                  </a:lnTo>
                  <a:lnTo>
                    <a:pt x="4800397" y="1559369"/>
                  </a:lnTo>
                  <a:lnTo>
                    <a:pt x="4773320" y="1561617"/>
                  </a:lnTo>
                  <a:lnTo>
                    <a:pt x="4769193" y="1561426"/>
                  </a:lnTo>
                  <a:lnTo>
                    <a:pt x="4764875" y="1561617"/>
                  </a:lnTo>
                  <a:lnTo>
                    <a:pt x="4756061" y="1563928"/>
                  </a:lnTo>
                  <a:lnTo>
                    <a:pt x="4751540" y="1566291"/>
                  </a:lnTo>
                  <a:lnTo>
                    <a:pt x="4740122" y="1570875"/>
                  </a:lnTo>
                  <a:lnTo>
                    <a:pt x="4759325" y="1571802"/>
                  </a:lnTo>
                  <a:lnTo>
                    <a:pt x="4766310" y="1572387"/>
                  </a:lnTo>
                  <a:lnTo>
                    <a:pt x="4772228" y="1573898"/>
                  </a:lnTo>
                  <a:lnTo>
                    <a:pt x="4786249" y="1578737"/>
                  </a:lnTo>
                  <a:lnTo>
                    <a:pt x="4800473" y="1582394"/>
                  </a:lnTo>
                  <a:lnTo>
                    <a:pt x="4814862" y="1585328"/>
                  </a:lnTo>
                  <a:lnTo>
                    <a:pt x="4829391" y="1587995"/>
                  </a:lnTo>
                  <a:lnTo>
                    <a:pt x="4839843" y="1589176"/>
                  </a:lnTo>
                  <a:lnTo>
                    <a:pt x="4849431" y="1588503"/>
                  </a:lnTo>
                  <a:lnTo>
                    <a:pt x="4889690" y="1564055"/>
                  </a:lnTo>
                  <a:lnTo>
                    <a:pt x="4905337" y="1547685"/>
                  </a:lnTo>
                  <a:lnTo>
                    <a:pt x="4914989" y="1538681"/>
                  </a:lnTo>
                  <a:lnTo>
                    <a:pt x="4925403" y="1530451"/>
                  </a:lnTo>
                  <a:lnTo>
                    <a:pt x="4936680" y="1523187"/>
                  </a:lnTo>
                  <a:lnTo>
                    <a:pt x="4951641" y="1512938"/>
                  </a:lnTo>
                  <a:lnTo>
                    <a:pt x="4964354" y="1500593"/>
                  </a:lnTo>
                  <a:lnTo>
                    <a:pt x="4974742" y="1486204"/>
                  </a:lnTo>
                  <a:lnTo>
                    <a:pt x="4982692" y="1469745"/>
                  </a:lnTo>
                  <a:lnTo>
                    <a:pt x="4992395" y="1443431"/>
                  </a:lnTo>
                  <a:lnTo>
                    <a:pt x="5012728" y="1391196"/>
                  </a:lnTo>
                  <a:lnTo>
                    <a:pt x="5016246" y="1383398"/>
                  </a:lnTo>
                  <a:lnTo>
                    <a:pt x="5021758" y="1384630"/>
                  </a:lnTo>
                  <a:lnTo>
                    <a:pt x="5026406" y="1390434"/>
                  </a:lnTo>
                  <a:lnTo>
                    <a:pt x="5023574" y="1396720"/>
                  </a:lnTo>
                  <a:lnTo>
                    <a:pt x="5018849" y="1415338"/>
                  </a:lnTo>
                  <a:lnTo>
                    <a:pt x="5008372" y="1453756"/>
                  </a:lnTo>
                  <a:lnTo>
                    <a:pt x="5004917" y="1470723"/>
                  </a:lnTo>
                  <a:lnTo>
                    <a:pt x="5003939" y="1487576"/>
                  </a:lnTo>
                  <a:lnTo>
                    <a:pt x="5005933" y="1504315"/>
                  </a:lnTo>
                  <a:lnTo>
                    <a:pt x="5011382" y="1520926"/>
                  </a:lnTo>
                  <a:lnTo>
                    <a:pt x="5014963" y="1529041"/>
                  </a:lnTo>
                  <a:lnTo>
                    <a:pt x="5020056" y="1535112"/>
                  </a:lnTo>
                  <a:lnTo>
                    <a:pt x="5028781" y="1537436"/>
                  </a:lnTo>
                  <a:lnTo>
                    <a:pt x="5042979" y="1541741"/>
                  </a:lnTo>
                  <a:lnTo>
                    <a:pt x="5056746" y="1547088"/>
                  </a:lnTo>
                  <a:lnTo>
                    <a:pt x="5069903" y="1553603"/>
                  </a:lnTo>
                  <a:lnTo>
                    <a:pt x="5082286" y="1561376"/>
                  </a:lnTo>
                  <a:lnTo>
                    <a:pt x="5103901" y="1572920"/>
                  </a:lnTo>
                  <a:lnTo>
                    <a:pt x="5126774" y="1579956"/>
                  </a:lnTo>
                  <a:lnTo>
                    <a:pt x="5150218" y="1584972"/>
                  </a:lnTo>
                  <a:lnTo>
                    <a:pt x="5175351" y="1590979"/>
                  </a:lnTo>
                  <a:lnTo>
                    <a:pt x="5177828" y="1590573"/>
                  </a:lnTo>
                  <a:lnTo>
                    <a:pt x="5186769" y="1586382"/>
                  </a:lnTo>
                  <a:lnTo>
                    <a:pt x="5193614" y="1587842"/>
                  </a:lnTo>
                  <a:lnTo>
                    <a:pt x="5204523" y="1590636"/>
                  </a:lnTo>
                  <a:lnTo>
                    <a:pt x="5209108" y="1589887"/>
                  </a:lnTo>
                  <a:lnTo>
                    <a:pt x="5225897" y="1583550"/>
                  </a:lnTo>
                  <a:lnTo>
                    <a:pt x="5266283" y="1556943"/>
                  </a:lnTo>
                  <a:lnTo>
                    <a:pt x="5270538" y="1554327"/>
                  </a:lnTo>
                  <a:lnTo>
                    <a:pt x="5267452" y="1548066"/>
                  </a:lnTo>
                  <a:lnTo>
                    <a:pt x="5263947" y="1550047"/>
                  </a:lnTo>
                  <a:lnTo>
                    <a:pt x="5260289" y="1551647"/>
                  </a:lnTo>
                  <a:lnTo>
                    <a:pt x="5257190" y="1553959"/>
                  </a:lnTo>
                  <a:lnTo>
                    <a:pt x="5243969" y="1561071"/>
                  </a:lnTo>
                  <a:lnTo>
                    <a:pt x="5230927" y="1562747"/>
                  </a:lnTo>
                  <a:lnTo>
                    <a:pt x="5218100" y="1559598"/>
                  </a:lnTo>
                  <a:lnTo>
                    <a:pt x="5205488" y="1552181"/>
                  </a:lnTo>
                  <a:lnTo>
                    <a:pt x="5199367" y="1547342"/>
                  </a:lnTo>
                  <a:lnTo>
                    <a:pt x="5181574" y="1532089"/>
                  </a:lnTo>
                  <a:lnTo>
                    <a:pt x="5167566" y="1519466"/>
                  </a:lnTo>
                  <a:lnTo>
                    <a:pt x="5160391" y="1513446"/>
                  </a:lnTo>
                  <a:lnTo>
                    <a:pt x="5129250" y="1483741"/>
                  </a:lnTo>
                  <a:lnTo>
                    <a:pt x="5121084" y="1451025"/>
                  </a:lnTo>
                  <a:lnTo>
                    <a:pt x="5121186" y="1417853"/>
                  </a:lnTo>
                  <a:lnTo>
                    <a:pt x="5136197" y="1354759"/>
                  </a:lnTo>
                  <a:lnTo>
                    <a:pt x="5263718" y="1049210"/>
                  </a:lnTo>
                  <a:lnTo>
                    <a:pt x="5266588" y="1045146"/>
                  </a:lnTo>
                  <a:lnTo>
                    <a:pt x="5269674" y="1039736"/>
                  </a:lnTo>
                  <a:lnTo>
                    <a:pt x="5273103" y="1043368"/>
                  </a:lnTo>
                  <a:lnTo>
                    <a:pt x="5276215" y="1045184"/>
                  </a:lnTo>
                  <a:lnTo>
                    <a:pt x="5279326" y="1055954"/>
                  </a:lnTo>
                  <a:lnTo>
                    <a:pt x="5283581" y="1072578"/>
                  </a:lnTo>
                  <a:lnTo>
                    <a:pt x="5285283" y="1080973"/>
                  </a:lnTo>
                  <a:lnTo>
                    <a:pt x="5300738" y="1170901"/>
                  </a:lnTo>
                  <a:lnTo>
                    <a:pt x="5321655" y="1290027"/>
                  </a:lnTo>
                  <a:lnTo>
                    <a:pt x="5337073" y="1379220"/>
                  </a:lnTo>
                  <a:lnTo>
                    <a:pt x="5347373" y="1442275"/>
                  </a:lnTo>
                  <a:lnTo>
                    <a:pt x="5352834" y="1473758"/>
                  </a:lnTo>
                  <a:lnTo>
                    <a:pt x="5358917" y="1505140"/>
                  </a:lnTo>
                  <a:lnTo>
                    <a:pt x="5360047" y="1512785"/>
                  </a:lnTo>
                  <a:lnTo>
                    <a:pt x="5360543" y="1520571"/>
                  </a:lnTo>
                  <a:lnTo>
                    <a:pt x="5360848" y="1536230"/>
                  </a:lnTo>
                  <a:lnTo>
                    <a:pt x="5359552" y="1549323"/>
                  </a:lnTo>
                  <a:lnTo>
                    <a:pt x="5326558" y="1576438"/>
                  </a:lnTo>
                  <a:lnTo>
                    <a:pt x="5310517" y="1580997"/>
                  </a:lnTo>
                  <a:lnTo>
                    <a:pt x="5298592" y="1585112"/>
                  </a:lnTo>
                  <a:lnTo>
                    <a:pt x="5287696" y="1590802"/>
                  </a:lnTo>
                  <a:lnTo>
                    <a:pt x="5277878" y="1598193"/>
                  </a:lnTo>
                  <a:lnTo>
                    <a:pt x="5269204" y="1607439"/>
                  </a:lnTo>
                  <a:lnTo>
                    <a:pt x="5237835" y="1645818"/>
                  </a:lnTo>
                  <a:lnTo>
                    <a:pt x="5230685" y="1649463"/>
                  </a:lnTo>
                  <a:lnTo>
                    <a:pt x="5171529" y="1649044"/>
                  </a:lnTo>
                  <a:lnTo>
                    <a:pt x="5168062" y="1650517"/>
                  </a:lnTo>
                  <a:lnTo>
                    <a:pt x="5164366" y="1651342"/>
                  </a:lnTo>
                  <a:lnTo>
                    <a:pt x="5167630" y="1662112"/>
                  </a:lnTo>
                  <a:lnTo>
                    <a:pt x="5175618" y="1662404"/>
                  </a:lnTo>
                  <a:lnTo>
                    <a:pt x="5208625" y="1668018"/>
                  </a:lnTo>
                  <a:lnTo>
                    <a:pt x="5234800" y="1671777"/>
                  </a:lnTo>
                  <a:lnTo>
                    <a:pt x="5246408" y="1672463"/>
                  </a:lnTo>
                  <a:lnTo>
                    <a:pt x="5257635" y="1671294"/>
                  </a:lnTo>
                  <a:lnTo>
                    <a:pt x="5268595" y="1668005"/>
                  </a:lnTo>
                  <a:lnTo>
                    <a:pt x="5279390" y="1662328"/>
                  </a:lnTo>
                  <a:lnTo>
                    <a:pt x="5292064" y="1654759"/>
                  </a:lnTo>
                  <a:lnTo>
                    <a:pt x="5305222" y="1647952"/>
                  </a:lnTo>
                  <a:lnTo>
                    <a:pt x="5318709" y="1641716"/>
                  </a:lnTo>
                  <a:lnTo>
                    <a:pt x="5332349" y="1635899"/>
                  </a:lnTo>
                  <a:lnTo>
                    <a:pt x="5347284" y="1630959"/>
                  </a:lnTo>
                  <a:lnTo>
                    <a:pt x="5362460" y="1628775"/>
                  </a:lnTo>
                  <a:lnTo>
                    <a:pt x="5377789" y="1629752"/>
                  </a:lnTo>
                  <a:lnTo>
                    <a:pt x="5393144" y="1634337"/>
                  </a:lnTo>
                  <a:lnTo>
                    <a:pt x="5397627" y="1636217"/>
                  </a:lnTo>
                  <a:lnTo>
                    <a:pt x="5407838" y="1641398"/>
                  </a:lnTo>
                  <a:lnTo>
                    <a:pt x="5414226" y="1624418"/>
                  </a:lnTo>
                  <a:lnTo>
                    <a:pt x="5419712" y="1607883"/>
                  </a:lnTo>
                  <a:lnTo>
                    <a:pt x="5422925" y="1591195"/>
                  </a:lnTo>
                  <a:lnTo>
                    <a:pt x="5422493" y="1573745"/>
                  </a:lnTo>
                  <a:lnTo>
                    <a:pt x="5420639" y="1559826"/>
                  </a:lnTo>
                  <a:lnTo>
                    <a:pt x="5419153" y="1545869"/>
                  </a:lnTo>
                  <a:lnTo>
                    <a:pt x="5416842" y="1517865"/>
                  </a:lnTo>
                  <a:lnTo>
                    <a:pt x="5415699" y="1496034"/>
                  </a:lnTo>
                  <a:lnTo>
                    <a:pt x="5415191" y="1472006"/>
                  </a:lnTo>
                  <a:lnTo>
                    <a:pt x="5417782" y="1469821"/>
                  </a:lnTo>
                  <a:lnTo>
                    <a:pt x="5421173" y="1464462"/>
                  </a:lnTo>
                  <a:lnTo>
                    <a:pt x="5424208" y="1474279"/>
                  </a:lnTo>
                  <a:lnTo>
                    <a:pt x="5426824" y="1480769"/>
                  </a:lnTo>
                  <a:lnTo>
                    <a:pt x="5431650" y="1507490"/>
                  </a:lnTo>
                  <a:lnTo>
                    <a:pt x="5440553" y="1566875"/>
                  </a:lnTo>
                  <a:lnTo>
                    <a:pt x="5448998" y="1613585"/>
                  </a:lnTo>
                  <a:lnTo>
                    <a:pt x="5461089" y="1657540"/>
                  </a:lnTo>
                  <a:lnTo>
                    <a:pt x="5481091" y="1693659"/>
                  </a:lnTo>
                  <a:lnTo>
                    <a:pt x="5536577" y="1721434"/>
                  </a:lnTo>
                  <a:lnTo>
                    <a:pt x="5560746" y="1725498"/>
                  </a:lnTo>
                  <a:lnTo>
                    <a:pt x="5586082" y="1724571"/>
                  </a:lnTo>
                  <a:lnTo>
                    <a:pt x="5635574" y="1717992"/>
                  </a:lnTo>
                  <a:lnTo>
                    <a:pt x="5684621" y="1709369"/>
                  </a:lnTo>
                  <a:lnTo>
                    <a:pt x="5756275" y="1694294"/>
                  </a:lnTo>
                  <a:lnTo>
                    <a:pt x="5826150" y="1672183"/>
                  </a:lnTo>
                  <a:lnTo>
                    <a:pt x="5833605" y="1668830"/>
                  </a:lnTo>
                  <a:lnTo>
                    <a:pt x="5842190" y="1667929"/>
                  </a:lnTo>
                  <a:lnTo>
                    <a:pt x="5904814" y="1654352"/>
                  </a:lnTo>
                  <a:lnTo>
                    <a:pt x="5879490" y="1642821"/>
                  </a:lnTo>
                  <a:lnTo>
                    <a:pt x="5853989" y="1633067"/>
                  </a:lnTo>
                  <a:lnTo>
                    <a:pt x="5827763" y="1626692"/>
                  </a:lnTo>
                  <a:lnTo>
                    <a:pt x="5800306" y="1625358"/>
                  </a:lnTo>
                  <a:lnTo>
                    <a:pt x="5765266" y="1627708"/>
                  </a:lnTo>
                  <a:lnTo>
                    <a:pt x="5730303" y="1630794"/>
                  </a:lnTo>
                  <a:lnTo>
                    <a:pt x="5695467" y="1634959"/>
                  </a:lnTo>
                  <a:lnTo>
                    <a:pt x="5660822" y="1640573"/>
                  </a:lnTo>
                  <a:lnTo>
                    <a:pt x="5634520" y="1642033"/>
                  </a:lnTo>
                  <a:lnTo>
                    <a:pt x="5591772" y="1623339"/>
                  </a:lnTo>
                  <a:lnTo>
                    <a:pt x="5567718" y="1593570"/>
                  </a:lnTo>
                  <a:lnTo>
                    <a:pt x="5561317" y="1580261"/>
                  </a:lnTo>
                  <a:lnTo>
                    <a:pt x="5556999" y="1572983"/>
                  </a:lnTo>
                  <a:lnTo>
                    <a:pt x="5552110" y="1566037"/>
                  </a:lnTo>
                  <a:lnTo>
                    <a:pt x="5546572" y="1559356"/>
                  </a:lnTo>
                  <a:lnTo>
                    <a:pt x="5539435" y="1550073"/>
                  </a:lnTo>
                  <a:lnTo>
                    <a:pt x="5533847" y="1539862"/>
                  </a:lnTo>
                  <a:lnTo>
                    <a:pt x="5529973" y="1528826"/>
                  </a:lnTo>
                  <a:lnTo>
                    <a:pt x="5527929" y="1517103"/>
                  </a:lnTo>
                  <a:lnTo>
                    <a:pt x="5526659" y="1497571"/>
                  </a:lnTo>
                  <a:lnTo>
                    <a:pt x="5526671" y="1478089"/>
                  </a:lnTo>
                  <a:lnTo>
                    <a:pt x="5532539" y="1439608"/>
                  </a:lnTo>
                  <a:lnTo>
                    <a:pt x="5545531" y="1396339"/>
                  </a:lnTo>
                  <a:lnTo>
                    <a:pt x="5559564" y="1353388"/>
                  </a:lnTo>
                  <a:lnTo>
                    <a:pt x="5613082" y="1197013"/>
                  </a:lnTo>
                  <a:lnTo>
                    <a:pt x="5620664" y="1173238"/>
                  </a:lnTo>
                  <a:lnTo>
                    <a:pt x="5635091" y="1125448"/>
                  </a:lnTo>
                  <a:lnTo>
                    <a:pt x="5652668" y="1072134"/>
                  </a:lnTo>
                  <a:lnTo>
                    <a:pt x="5683618" y="983869"/>
                  </a:lnTo>
                  <a:lnTo>
                    <a:pt x="5702693" y="930986"/>
                  </a:lnTo>
                  <a:lnTo>
                    <a:pt x="5723306" y="878789"/>
                  </a:lnTo>
                  <a:lnTo>
                    <a:pt x="5746166" y="827519"/>
                  </a:lnTo>
                  <a:lnTo>
                    <a:pt x="5771985" y="777494"/>
                  </a:lnTo>
                  <a:lnTo>
                    <a:pt x="5781637" y="759675"/>
                  </a:lnTo>
                  <a:lnTo>
                    <a:pt x="5790730" y="741527"/>
                  </a:lnTo>
                  <a:lnTo>
                    <a:pt x="5799061" y="723049"/>
                  </a:lnTo>
                  <a:lnTo>
                    <a:pt x="5806414" y="704227"/>
                  </a:lnTo>
                  <a:lnTo>
                    <a:pt x="5817743" y="679577"/>
                  </a:lnTo>
                  <a:lnTo>
                    <a:pt x="5832691" y="658253"/>
                  </a:lnTo>
                  <a:lnTo>
                    <a:pt x="5851055" y="639902"/>
                  </a:lnTo>
                  <a:lnTo>
                    <a:pt x="5872645" y="624103"/>
                  </a:lnTo>
                  <a:lnTo>
                    <a:pt x="5889866" y="613206"/>
                  </a:lnTo>
                  <a:lnTo>
                    <a:pt x="5898185" y="607390"/>
                  </a:lnTo>
                  <a:lnTo>
                    <a:pt x="5930087" y="581215"/>
                  </a:lnTo>
                  <a:lnTo>
                    <a:pt x="5954661" y="562000"/>
                  </a:lnTo>
                  <a:lnTo>
                    <a:pt x="5978588" y="542010"/>
                  </a:lnTo>
                  <a:lnTo>
                    <a:pt x="6000610" y="519836"/>
                  </a:lnTo>
                  <a:lnTo>
                    <a:pt x="6006058" y="513588"/>
                  </a:lnTo>
                  <a:lnTo>
                    <a:pt x="6013120" y="508711"/>
                  </a:lnTo>
                  <a:lnTo>
                    <a:pt x="6050331" y="484378"/>
                  </a:lnTo>
                  <a:lnTo>
                    <a:pt x="6138773" y="475602"/>
                  </a:lnTo>
                  <a:lnTo>
                    <a:pt x="6139878" y="473151"/>
                  </a:lnTo>
                  <a:lnTo>
                    <a:pt x="6141682" y="471144"/>
                  </a:lnTo>
                  <a:close/>
                </a:path>
                <a:path w="8667750" h="2519679">
                  <a:moveTo>
                    <a:pt x="6460096" y="507631"/>
                  </a:moveTo>
                  <a:lnTo>
                    <a:pt x="6452806" y="507250"/>
                  </a:lnTo>
                  <a:lnTo>
                    <a:pt x="6433248" y="528383"/>
                  </a:lnTo>
                  <a:lnTo>
                    <a:pt x="6423507" y="538568"/>
                  </a:lnTo>
                  <a:lnTo>
                    <a:pt x="6378143" y="575779"/>
                  </a:lnTo>
                  <a:lnTo>
                    <a:pt x="6340272" y="598474"/>
                  </a:lnTo>
                  <a:lnTo>
                    <a:pt x="6300025" y="616750"/>
                  </a:lnTo>
                  <a:lnTo>
                    <a:pt x="6257709" y="631050"/>
                  </a:lnTo>
                  <a:lnTo>
                    <a:pt x="6196495" y="642924"/>
                  </a:lnTo>
                  <a:lnTo>
                    <a:pt x="6134379" y="648360"/>
                  </a:lnTo>
                  <a:lnTo>
                    <a:pt x="6081446" y="651243"/>
                  </a:lnTo>
                  <a:lnTo>
                    <a:pt x="6028448" y="652195"/>
                  </a:lnTo>
                  <a:lnTo>
                    <a:pt x="5999632" y="651573"/>
                  </a:lnTo>
                  <a:lnTo>
                    <a:pt x="5970867" y="648970"/>
                  </a:lnTo>
                  <a:lnTo>
                    <a:pt x="5942241" y="643216"/>
                  </a:lnTo>
                  <a:lnTo>
                    <a:pt x="5913818" y="633145"/>
                  </a:lnTo>
                  <a:lnTo>
                    <a:pt x="5912396" y="678726"/>
                  </a:lnTo>
                  <a:lnTo>
                    <a:pt x="5909957" y="722477"/>
                  </a:lnTo>
                  <a:lnTo>
                    <a:pt x="5903658" y="778294"/>
                  </a:lnTo>
                  <a:lnTo>
                    <a:pt x="5867120" y="1050683"/>
                  </a:lnTo>
                  <a:lnTo>
                    <a:pt x="5861482" y="1099527"/>
                  </a:lnTo>
                  <a:lnTo>
                    <a:pt x="5851309" y="1169771"/>
                  </a:lnTo>
                  <a:lnTo>
                    <a:pt x="5842736" y="1223683"/>
                  </a:lnTo>
                  <a:lnTo>
                    <a:pt x="5817870" y="1371485"/>
                  </a:lnTo>
                  <a:lnTo>
                    <a:pt x="5802439" y="1408582"/>
                  </a:lnTo>
                  <a:lnTo>
                    <a:pt x="5758891" y="1455089"/>
                  </a:lnTo>
                  <a:lnTo>
                    <a:pt x="5702820" y="1485087"/>
                  </a:lnTo>
                  <a:lnTo>
                    <a:pt x="5675858" y="1492948"/>
                  </a:lnTo>
                  <a:lnTo>
                    <a:pt x="5666905" y="1495691"/>
                  </a:lnTo>
                  <a:lnTo>
                    <a:pt x="5655411" y="1498625"/>
                  </a:lnTo>
                  <a:lnTo>
                    <a:pt x="5643931" y="1499755"/>
                  </a:lnTo>
                  <a:lnTo>
                    <a:pt x="5632399" y="1499146"/>
                  </a:lnTo>
                  <a:lnTo>
                    <a:pt x="5620817" y="1496847"/>
                  </a:lnTo>
                  <a:lnTo>
                    <a:pt x="5617375" y="1495920"/>
                  </a:lnTo>
                  <a:lnTo>
                    <a:pt x="5613552" y="1492377"/>
                  </a:lnTo>
                  <a:lnTo>
                    <a:pt x="5609818" y="1497660"/>
                  </a:lnTo>
                  <a:lnTo>
                    <a:pt x="5642737" y="1525701"/>
                  </a:lnTo>
                  <a:lnTo>
                    <a:pt x="5673433" y="1536306"/>
                  </a:lnTo>
                  <a:lnTo>
                    <a:pt x="5684380" y="1536065"/>
                  </a:lnTo>
                  <a:lnTo>
                    <a:pt x="5717006" y="1532420"/>
                  </a:lnTo>
                  <a:lnTo>
                    <a:pt x="5733173" y="1529867"/>
                  </a:lnTo>
                  <a:lnTo>
                    <a:pt x="5774347" y="1520405"/>
                  </a:lnTo>
                  <a:lnTo>
                    <a:pt x="5799760" y="1516824"/>
                  </a:lnTo>
                  <a:lnTo>
                    <a:pt x="5825325" y="1515592"/>
                  </a:lnTo>
                  <a:lnTo>
                    <a:pt x="5851093" y="1516799"/>
                  </a:lnTo>
                  <a:lnTo>
                    <a:pt x="5875934" y="1519389"/>
                  </a:lnTo>
                  <a:lnTo>
                    <a:pt x="5900674" y="1522691"/>
                  </a:lnTo>
                  <a:lnTo>
                    <a:pt x="5925248" y="1527060"/>
                  </a:lnTo>
                  <a:lnTo>
                    <a:pt x="5949594" y="1532915"/>
                  </a:lnTo>
                  <a:lnTo>
                    <a:pt x="5964682" y="1536903"/>
                  </a:lnTo>
                  <a:lnTo>
                    <a:pt x="5994984" y="1544459"/>
                  </a:lnTo>
                  <a:lnTo>
                    <a:pt x="6073419" y="1565363"/>
                  </a:lnTo>
                  <a:lnTo>
                    <a:pt x="6135941" y="1585061"/>
                  </a:lnTo>
                  <a:lnTo>
                    <a:pt x="6170663" y="1602473"/>
                  </a:lnTo>
                  <a:lnTo>
                    <a:pt x="6198552" y="1629524"/>
                  </a:lnTo>
                  <a:lnTo>
                    <a:pt x="6200597" y="1632394"/>
                  </a:lnTo>
                  <a:lnTo>
                    <a:pt x="6203620" y="1634566"/>
                  </a:lnTo>
                  <a:lnTo>
                    <a:pt x="6209728" y="1640535"/>
                  </a:lnTo>
                  <a:lnTo>
                    <a:pt x="6203086" y="1587944"/>
                  </a:lnTo>
                  <a:lnTo>
                    <a:pt x="6201880" y="1570951"/>
                  </a:lnTo>
                  <a:lnTo>
                    <a:pt x="6203010" y="1554073"/>
                  </a:lnTo>
                  <a:lnTo>
                    <a:pt x="6208103" y="1537360"/>
                  </a:lnTo>
                  <a:lnTo>
                    <a:pt x="6209563" y="1513624"/>
                  </a:lnTo>
                  <a:lnTo>
                    <a:pt x="6200191" y="1476362"/>
                  </a:lnTo>
                  <a:lnTo>
                    <a:pt x="6158573" y="1456702"/>
                  </a:lnTo>
                  <a:lnTo>
                    <a:pt x="6140005" y="1455724"/>
                  </a:lnTo>
                  <a:lnTo>
                    <a:pt x="6121260" y="1452613"/>
                  </a:lnTo>
                  <a:lnTo>
                    <a:pt x="6102540" y="1444777"/>
                  </a:lnTo>
                  <a:lnTo>
                    <a:pt x="6107620" y="1441081"/>
                  </a:lnTo>
                  <a:lnTo>
                    <a:pt x="6110490" y="1437322"/>
                  </a:lnTo>
                  <a:lnTo>
                    <a:pt x="6121959" y="1435925"/>
                  </a:lnTo>
                  <a:lnTo>
                    <a:pt x="6138659" y="1436484"/>
                  </a:lnTo>
                  <a:lnTo>
                    <a:pt x="6152693" y="1436293"/>
                  </a:lnTo>
                  <a:lnTo>
                    <a:pt x="6193942" y="1428864"/>
                  </a:lnTo>
                  <a:lnTo>
                    <a:pt x="6220930" y="1395171"/>
                  </a:lnTo>
                  <a:lnTo>
                    <a:pt x="6221793" y="1380210"/>
                  </a:lnTo>
                  <a:lnTo>
                    <a:pt x="6224054" y="1365631"/>
                  </a:lnTo>
                  <a:lnTo>
                    <a:pt x="6227229" y="1351267"/>
                  </a:lnTo>
                  <a:lnTo>
                    <a:pt x="6231496" y="1334719"/>
                  </a:lnTo>
                  <a:lnTo>
                    <a:pt x="6230201" y="1332001"/>
                  </a:lnTo>
                  <a:lnTo>
                    <a:pt x="6229820" y="1329753"/>
                  </a:lnTo>
                  <a:lnTo>
                    <a:pt x="6181966" y="1370685"/>
                  </a:lnTo>
                  <a:lnTo>
                    <a:pt x="6174816" y="1375575"/>
                  </a:lnTo>
                  <a:lnTo>
                    <a:pt x="6167107" y="1378851"/>
                  </a:lnTo>
                  <a:lnTo>
                    <a:pt x="6158865" y="1380642"/>
                  </a:lnTo>
                  <a:lnTo>
                    <a:pt x="6150089" y="1381112"/>
                  </a:lnTo>
                  <a:lnTo>
                    <a:pt x="6109589" y="1380718"/>
                  </a:lnTo>
                  <a:lnTo>
                    <a:pt x="6089370" y="1379601"/>
                  </a:lnTo>
                  <a:lnTo>
                    <a:pt x="6060008" y="1375867"/>
                  </a:lnTo>
                  <a:lnTo>
                    <a:pt x="6050673" y="1375727"/>
                  </a:lnTo>
                  <a:lnTo>
                    <a:pt x="6031865" y="1375994"/>
                  </a:lnTo>
                  <a:lnTo>
                    <a:pt x="5987415" y="1374787"/>
                  </a:lnTo>
                  <a:lnTo>
                    <a:pt x="5967844" y="1373822"/>
                  </a:lnTo>
                  <a:lnTo>
                    <a:pt x="5963221" y="1370723"/>
                  </a:lnTo>
                  <a:lnTo>
                    <a:pt x="5959005" y="1369085"/>
                  </a:lnTo>
                  <a:lnTo>
                    <a:pt x="5961100" y="1333665"/>
                  </a:lnTo>
                  <a:lnTo>
                    <a:pt x="5966980" y="1291945"/>
                  </a:lnTo>
                  <a:lnTo>
                    <a:pt x="5975070" y="1252702"/>
                  </a:lnTo>
                  <a:lnTo>
                    <a:pt x="5983821" y="1224762"/>
                  </a:lnTo>
                  <a:lnTo>
                    <a:pt x="6004826" y="1224788"/>
                  </a:lnTo>
                  <a:lnTo>
                    <a:pt x="6051131" y="1231595"/>
                  </a:lnTo>
                  <a:lnTo>
                    <a:pt x="6096292" y="1252575"/>
                  </a:lnTo>
                  <a:lnTo>
                    <a:pt x="6116866" y="1277391"/>
                  </a:lnTo>
                  <a:lnTo>
                    <a:pt x="6119292" y="1277531"/>
                  </a:lnTo>
                  <a:lnTo>
                    <a:pt x="6121755" y="1278420"/>
                  </a:lnTo>
                  <a:lnTo>
                    <a:pt x="6128105" y="1236433"/>
                  </a:lnTo>
                  <a:lnTo>
                    <a:pt x="6130582" y="1222629"/>
                  </a:lnTo>
                  <a:lnTo>
                    <a:pt x="6141110" y="1173746"/>
                  </a:lnTo>
                  <a:lnTo>
                    <a:pt x="6153772" y="1125461"/>
                  </a:lnTo>
                  <a:lnTo>
                    <a:pt x="6168809" y="1077887"/>
                  </a:lnTo>
                  <a:lnTo>
                    <a:pt x="6188075" y="1027315"/>
                  </a:lnTo>
                  <a:lnTo>
                    <a:pt x="6190526" y="1023696"/>
                  </a:lnTo>
                  <a:lnTo>
                    <a:pt x="6184557" y="1019886"/>
                  </a:lnTo>
                  <a:lnTo>
                    <a:pt x="6180467" y="1021562"/>
                  </a:lnTo>
                  <a:lnTo>
                    <a:pt x="6175527" y="1023175"/>
                  </a:lnTo>
                  <a:lnTo>
                    <a:pt x="6161913" y="1030071"/>
                  </a:lnTo>
                  <a:lnTo>
                    <a:pt x="6107569" y="1042873"/>
                  </a:lnTo>
                  <a:lnTo>
                    <a:pt x="6081852" y="1043736"/>
                  </a:lnTo>
                  <a:lnTo>
                    <a:pt x="6056134" y="1043178"/>
                  </a:lnTo>
                  <a:lnTo>
                    <a:pt x="6030404" y="1041908"/>
                  </a:lnTo>
                  <a:lnTo>
                    <a:pt x="6023165" y="1040371"/>
                  </a:lnTo>
                  <a:lnTo>
                    <a:pt x="6018733" y="1036650"/>
                  </a:lnTo>
                  <a:lnTo>
                    <a:pt x="6016891" y="1030592"/>
                  </a:lnTo>
                  <a:lnTo>
                    <a:pt x="6017399" y="1022083"/>
                  </a:lnTo>
                  <a:lnTo>
                    <a:pt x="6025337" y="975918"/>
                  </a:lnTo>
                  <a:lnTo>
                    <a:pt x="6046571" y="846455"/>
                  </a:lnTo>
                  <a:lnTo>
                    <a:pt x="6048946" y="836777"/>
                  </a:lnTo>
                  <a:lnTo>
                    <a:pt x="6052807" y="830948"/>
                  </a:lnTo>
                  <a:lnTo>
                    <a:pt x="6059271" y="828090"/>
                  </a:lnTo>
                  <a:lnTo>
                    <a:pt x="6069406" y="827392"/>
                  </a:lnTo>
                  <a:lnTo>
                    <a:pt x="6108484" y="827659"/>
                  </a:lnTo>
                  <a:lnTo>
                    <a:pt x="6147511" y="829284"/>
                  </a:lnTo>
                  <a:lnTo>
                    <a:pt x="6256147" y="840384"/>
                  </a:lnTo>
                  <a:lnTo>
                    <a:pt x="6292697" y="853186"/>
                  </a:lnTo>
                  <a:lnTo>
                    <a:pt x="6318682" y="881659"/>
                  </a:lnTo>
                  <a:lnTo>
                    <a:pt x="6339091" y="921194"/>
                  </a:lnTo>
                  <a:lnTo>
                    <a:pt x="6351029" y="958227"/>
                  </a:lnTo>
                  <a:lnTo>
                    <a:pt x="6357061" y="984846"/>
                  </a:lnTo>
                  <a:lnTo>
                    <a:pt x="6359258" y="992276"/>
                  </a:lnTo>
                  <a:lnTo>
                    <a:pt x="6364643" y="1008227"/>
                  </a:lnTo>
                  <a:lnTo>
                    <a:pt x="6367729" y="1009332"/>
                  </a:lnTo>
                  <a:lnTo>
                    <a:pt x="6371247" y="1009040"/>
                  </a:lnTo>
                  <a:lnTo>
                    <a:pt x="6373622" y="1007630"/>
                  </a:lnTo>
                  <a:lnTo>
                    <a:pt x="6375794" y="1003452"/>
                  </a:lnTo>
                  <a:lnTo>
                    <a:pt x="6376835" y="1000277"/>
                  </a:lnTo>
                  <a:lnTo>
                    <a:pt x="6376048" y="912952"/>
                  </a:lnTo>
                  <a:lnTo>
                    <a:pt x="6375806" y="791298"/>
                  </a:lnTo>
                  <a:lnTo>
                    <a:pt x="6365773" y="783107"/>
                  </a:lnTo>
                  <a:lnTo>
                    <a:pt x="6339687" y="777176"/>
                  </a:lnTo>
                  <a:lnTo>
                    <a:pt x="6328054" y="768896"/>
                  </a:lnTo>
                  <a:lnTo>
                    <a:pt x="6343561" y="766572"/>
                  </a:lnTo>
                  <a:lnTo>
                    <a:pt x="6358991" y="764527"/>
                  </a:lnTo>
                  <a:lnTo>
                    <a:pt x="6373088" y="759231"/>
                  </a:lnTo>
                  <a:lnTo>
                    <a:pt x="6384595" y="747090"/>
                  </a:lnTo>
                  <a:lnTo>
                    <a:pt x="6382156" y="743737"/>
                  </a:lnTo>
                  <a:lnTo>
                    <a:pt x="6380175" y="740194"/>
                  </a:lnTo>
                  <a:lnTo>
                    <a:pt x="6344818" y="716064"/>
                  </a:lnTo>
                  <a:lnTo>
                    <a:pt x="6306426" y="711771"/>
                  </a:lnTo>
                  <a:lnTo>
                    <a:pt x="6288392" y="712533"/>
                  </a:lnTo>
                  <a:lnTo>
                    <a:pt x="6270498" y="711644"/>
                  </a:lnTo>
                  <a:lnTo>
                    <a:pt x="6232817" y="708444"/>
                  </a:lnTo>
                  <a:lnTo>
                    <a:pt x="6230950" y="705510"/>
                  </a:lnTo>
                  <a:lnTo>
                    <a:pt x="6226073" y="701408"/>
                  </a:lnTo>
                  <a:lnTo>
                    <a:pt x="6294361" y="695299"/>
                  </a:lnTo>
                  <a:lnTo>
                    <a:pt x="6332982" y="689813"/>
                  </a:lnTo>
                  <a:lnTo>
                    <a:pt x="6370282" y="678421"/>
                  </a:lnTo>
                  <a:lnTo>
                    <a:pt x="6412458" y="616292"/>
                  </a:lnTo>
                  <a:lnTo>
                    <a:pt x="6425247" y="574649"/>
                  </a:lnTo>
                  <a:lnTo>
                    <a:pt x="6426251" y="568820"/>
                  </a:lnTo>
                  <a:lnTo>
                    <a:pt x="6450533" y="527786"/>
                  </a:lnTo>
                  <a:lnTo>
                    <a:pt x="6459055" y="513016"/>
                  </a:lnTo>
                  <a:lnTo>
                    <a:pt x="6460096" y="507631"/>
                  </a:lnTo>
                  <a:close/>
                </a:path>
                <a:path w="8667750" h="2519679">
                  <a:moveTo>
                    <a:pt x="6775602" y="546100"/>
                  </a:moveTo>
                  <a:lnTo>
                    <a:pt x="6775170" y="545592"/>
                  </a:lnTo>
                  <a:lnTo>
                    <a:pt x="6775221" y="546100"/>
                  </a:lnTo>
                  <a:lnTo>
                    <a:pt x="6775602" y="546100"/>
                  </a:lnTo>
                  <a:close/>
                </a:path>
                <a:path w="8667750" h="2519679">
                  <a:moveTo>
                    <a:pt x="6992874" y="663219"/>
                  </a:moveTo>
                  <a:lnTo>
                    <a:pt x="6986016" y="659091"/>
                  </a:lnTo>
                  <a:lnTo>
                    <a:pt x="6965391" y="671893"/>
                  </a:lnTo>
                  <a:lnTo>
                    <a:pt x="6943903" y="682942"/>
                  </a:lnTo>
                  <a:lnTo>
                    <a:pt x="6898056" y="697661"/>
                  </a:lnTo>
                  <a:lnTo>
                    <a:pt x="6828510" y="707466"/>
                  </a:lnTo>
                  <a:lnTo>
                    <a:pt x="6758394" y="711987"/>
                  </a:lnTo>
                  <a:lnTo>
                    <a:pt x="6727164" y="712482"/>
                  </a:lnTo>
                  <a:lnTo>
                    <a:pt x="6695910" y="712330"/>
                  </a:lnTo>
                  <a:lnTo>
                    <a:pt x="6585725" y="710679"/>
                  </a:lnTo>
                  <a:lnTo>
                    <a:pt x="6538163" y="708787"/>
                  </a:lnTo>
                  <a:lnTo>
                    <a:pt x="6490729" y="704888"/>
                  </a:lnTo>
                  <a:lnTo>
                    <a:pt x="6441732" y="697788"/>
                  </a:lnTo>
                  <a:lnTo>
                    <a:pt x="6439675" y="699033"/>
                  </a:lnTo>
                  <a:lnTo>
                    <a:pt x="6437757" y="699554"/>
                  </a:lnTo>
                  <a:lnTo>
                    <a:pt x="6437325" y="700417"/>
                  </a:lnTo>
                  <a:lnTo>
                    <a:pt x="6436385" y="701395"/>
                  </a:lnTo>
                  <a:lnTo>
                    <a:pt x="6437655" y="708228"/>
                  </a:lnTo>
                  <a:lnTo>
                    <a:pt x="6438506" y="714400"/>
                  </a:lnTo>
                  <a:lnTo>
                    <a:pt x="6440322" y="720255"/>
                  </a:lnTo>
                  <a:lnTo>
                    <a:pt x="6448539" y="751344"/>
                  </a:lnTo>
                  <a:lnTo>
                    <a:pt x="6454038" y="782764"/>
                  </a:lnTo>
                  <a:lnTo>
                    <a:pt x="6456845" y="814552"/>
                  </a:lnTo>
                  <a:lnTo>
                    <a:pt x="6456947" y="846670"/>
                  </a:lnTo>
                  <a:lnTo>
                    <a:pt x="6456616" y="854964"/>
                  </a:lnTo>
                  <a:lnTo>
                    <a:pt x="6456820" y="863727"/>
                  </a:lnTo>
                  <a:lnTo>
                    <a:pt x="6449047" y="906030"/>
                  </a:lnTo>
                  <a:lnTo>
                    <a:pt x="6448552" y="930275"/>
                  </a:lnTo>
                  <a:lnTo>
                    <a:pt x="6409271" y="1111465"/>
                  </a:lnTo>
                  <a:lnTo>
                    <a:pt x="6399758" y="1161973"/>
                  </a:lnTo>
                  <a:lnTo>
                    <a:pt x="6383972" y="1268222"/>
                  </a:lnTo>
                  <a:lnTo>
                    <a:pt x="6361303" y="1427734"/>
                  </a:lnTo>
                  <a:lnTo>
                    <a:pt x="6354686" y="1483512"/>
                  </a:lnTo>
                  <a:lnTo>
                    <a:pt x="6351994" y="1502016"/>
                  </a:lnTo>
                  <a:lnTo>
                    <a:pt x="6344615" y="1540357"/>
                  </a:lnTo>
                  <a:lnTo>
                    <a:pt x="6336106" y="1578483"/>
                  </a:lnTo>
                  <a:lnTo>
                    <a:pt x="6322377" y="1623021"/>
                  </a:lnTo>
                  <a:lnTo>
                    <a:pt x="6300101" y="1659978"/>
                  </a:lnTo>
                  <a:lnTo>
                    <a:pt x="6263551" y="1700060"/>
                  </a:lnTo>
                  <a:lnTo>
                    <a:pt x="6233198" y="1724329"/>
                  </a:lnTo>
                  <a:lnTo>
                    <a:pt x="6201270" y="1747151"/>
                  </a:lnTo>
                  <a:lnTo>
                    <a:pt x="6231648" y="1740801"/>
                  </a:lnTo>
                  <a:lnTo>
                    <a:pt x="6245174" y="1738185"/>
                  </a:lnTo>
                  <a:lnTo>
                    <a:pt x="6285382" y="1732203"/>
                  </a:lnTo>
                  <a:lnTo>
                    <a:pt x="6312014" y="1726272"/>
                  </a:lnTo>
                  <a:lnTo>
                    <a:pt x="6338278" y="1718894"/>
                  </a:lnTo>
                  <a:lnTo>
                    <a:pt x="6372174" y="1707781"/>
                  </a:lnTo>
                  <a:lnTo>
                    <a:pt x="6380035" y="1704263"/>
                  </a:lnTo>
                  <a:lnTo>
                    <a:pt x="6411595" y="1699755"/>
                  </a:lnTo>
                  <a:lnTo>
                    <a:pt x="6464782" y="1707222"/>
                  </a:lnTo>
                  <a:lnTo>
                    <a:pt x="6523914" y="1726666"/>
                  </a:lnTo>
                  <a:lnTo>
                    <a:pt x="6559588" y="1744522"/>
                  </a:lnTo>
                  <a:lnTo>
                    <a:pt x="6567360" y="1748002"/>
                  </a:lnTo>
                  <a:lnTo>
                    <a:pt x="6575298" y="1751177"/>
                  </a:lnTo>
                  <a:lnTo>
                    <a:pt x="6617741" y="1766671"/>
                  </a:lnTo>
                  <a:lnTo>
                    <a:pt x="6651993" y="1779612"/>
                  </a:lnTo>
                  <a:lnTo>
                    <a:pt x="6717284" y="1813001"/>
                  </a:lnTo>
                  <a:lnTo>
                    <a:pt x="6765595" y="1847265"/>
                  </a:lnTo>
                  <a:lnTo>
                    <a:pt x="6807428" y="1889213"/>
                  </a:lnTo>
                  <a:lnTo>
                    <a:pt x="6813232" y="1896491"/>
                  </a:lnTo>
                  <a:lnTo>
                    <a:pt x="6832854" y="1918906"/>
                  </a:lnTo>
                  <a:lnTo>
                    <a:pt x="6832854" y="1914004"/>
                  </a:lnTo>
                  <a:lnTo>
                    <a:pt x="6833311" y="1910943"/>
                  </a:lnTo>
                  <a:lnTo>
                    <a:pt x="6826136" y="1871192"/>
                  </a:lnTo>
                  <a:lnTo>
                    <a:pt x="6820535" y="1834184"/>
                  </a:lnTo>
                  <a:lnTo>
                    <a:pt x="6816674" y="1796973"/>
                  </a:lnTo>
                  <a:lnTo>
                    <a:pt x="6815252" y="1759470"/>
                  </a:lnTo>
                  <a:lnTo>
                    <a:pt x="6815379" y="1750961"/>
                  </a:lnTo>
                  <a:lnTo>
                    <a:pt x="6814312" y="1747024"/>
                  </a:lnTo>
                  <a:lnTo>
                    <a:pt x="6785457" y="1708734"/>
                  </a:lnTo>
                  <a:lnTo>
                    <a:pt x="6741300" y="1693430"/>
                  </a:lnTo>
                  <a:lnTo>
                    <a:pt x="6695643" y="1682877"/>
                  </a:lnTo>
                  <a:lnTo>
                    <a:pt x="6678066" y="1679765"/>
                  </a:lnTo>
                  <a:lnTo>
                    <a:pt x="6660578" y="1676095"/>
                  </a:lnTo>
                  <a:lnTo>
                    <a:pt x="6623748" y="1667840"/>
                  </a:lnTo>
                  <a:lnTo>
                    <a:pt x="6619634" y="1664881"/>
                  </a:lnTo>
                  <a:lnTo>
                    <a:pt x="6618884" y="1663573"/>
                  </a:lnTo>
                  <a:lnTo>
                    <a:pt x="6620281" y="1658607"/>
                  </a:lnTo>
                  <a:lnTo>
                    <a:pt x="6624345" y="1656842"/>
                  </a:lnTo>
                  <a:lnTo>
                    <a:pt x="6627647" y="1655978"/>
                  </a:lnTo>
                  <a:lnTo>
                    <a:pt x="6704939" y="1664639"/>
                  </a:lnTo>
                  <a:lnTo>
                    <a:pt x="6715823" y="1665414"/>
                  </a:lnTo>
                  <a:lnTo>
                    <a:pt x="6726733" y="1665833"/>
                  </a:lnTo>
                  <a:lnTo>
                    <a:pt x="6757403" y="1666240"/>
                  </a:lnTo>
                  <a:lnTo>
                    <a:pt x="6786397" y="1649539"/>
                  </a:lnTo>
                  <a:lnTo>
                    <a:pt x="6822389" y="1620799"/>
                  </a:lnTo>
                  <a:lnTo>
                    <a:pt x="6843471" y="1560182"/>
                  </a:lnTo>
                  <a:lnTo>
                    <a:pt x="6861035" y="1506778"/>
                  </a:lnTo>
                  <a:lnTo>
                    <a:pt x="6865975" y="1472171"/>
                  </a:lnTo>
                  <a:lnTo>
                    <a:pt x="6864337" y="1458887"/>
                  </a:lnTo>
                  <a:lnTo>
                    <a:pt x="6829590" y="1498904"/>
                  </a:lnTo>
                  <a:lnTo>
                    <a:pt x="6799504" y="1527251"/>
                  </a:lnTo>
                  <a:lnTo>
                    <a:pt x="6765557" y="1544523"/>
                  </a:lnTo>
                  <a:lnTo>
                    <a:pt x="6728003" y="1551482"/>
                  </a:lnTo>
                  <a:lnTo>
                    <a:pt x="6687096" y="1548892"/>
                  </a:lnTo>
                  <a:lnTo>
                    <a:pt x="6679920" y="1547685"/>
                  </a:lnTo>
                  <a:lnTo>
                    <a:pt x="6672808" y="1546123"/>
                  </a:lnTo>
                  <a:lnTo>
                    <a:pt x="6560680" y="1531150"/>
                  </a:lnTo>
                  <a:lnTo>
                    <a:pt x="6555130" y="1528394"/>
                  </a:lnTo>
                  <a:lnTo>
                    <a:pt x="6548272" y="1526171"/>
                  </a:lnTo>
                  <a:lnTo>
                    <a:pt x="6553911" y="1475130"/>
                  </a:lnTo>
                  <a:lnTo>
                    <a:pt x="6559905" y="1424546"/>
                  </a:lnTo>
                  <a:lnTo>
                    <a:pt x="6566751" y="1374317"/>
                  </a:lnTo>
                  <a:lnTo>
                    <a:pt x="6574980" y="1324406"/>
                  </a:lnTo>
                  <a:lnTo>
                    <a:pt x="6612204" y="1317218"/>
                  </a:lnTo>
                  <a:lnTo>
                    <a:pt x="6622301" y="1318018"/>
                  </a:lnTo>
                  <a:lnTo>
                    <a:pt x="6666497" y="1329461"/>
                  </a:lnTo>
                  <a:lnTo>
                    <a:pt x="6709524" y="1362405"/>
                  </a:lnTo>
                  <a:lnTo>
                    <a:pt x="6735242" y="1392872"/>
                  </a:lnTo>
                  <a:lnTo>
                    <a:pt x="6735610" y="1386725"/>
                  </a:lnTo>
                  <a:lnTo>
                    <a:pt x="6736245" y="1380591"/>
                  </a:lnTo>
                  <a:lnTo>
                    <a:pt x="6736423" y="1330147"/>
                  </a:lnTo>
                  <a:lnTo>
                    <a:pt x="6737172" y="1315402"/>
                  </a:lnTo>
                  <a:lnTo>
                    <a:pt x="6738963" y="1296797"/>
                  </a:lnTo>
                  <a:lnTo>
                    <a:pt x="6741236" y="1278229"/>
                  </a:lnTo>
                  <a:lnTo>
                    <a:pt x="6763906" y="1108125"/>
                  </a:lnTo>
                  <a:lnTo>
                    <a:pt x="6765506" y="1097445"/>
                  </a:lnTo>
                  <a:lnTo>
                    <a:pt x="6757835" y="1096200"/>
                  </a:lnTo>
                  <a:lnTo>
                    <a:pt x="6727749" y="1127696"/>
                  </a:lnTo>
                  <a:lnTo>
                    <a:pt x="6661340" y="1151343"/>
                  </a:lnTo>
                  <a:lnTo>
                    <a:pt x="6639725" y="1153464"/>
                  </a:lnTo>
                  <a:lnTo>
                    <a:pt x="6628955" y="1152969"/>
                  </a:lnTo>
                  <a:lnTo>
                    <a:pt x="6618046" y="1151699"/>
                  </a:lnTo>
                  <a:lnTo>
                    <a:pt x="6607302" y="1149337"/>
                  </a:lnTo>
                  <a:lnTo>
                    <a:pt x="6600787" y="1145235"/>
                  </a:lnTo>
                  <a:lnTo>
                    <a:pt x="6597993" y="1138339"/>
                  </a:lnTo>
                  <a:lnTo>
                    <a:pt x="6598361" y="1127620"/>
                  </a:lnTo>
                  <a:lnTo>
                    <a:pt x="6602133" y="1102106"/>
                  </a:lnTo>
                  <a:lnTo>
                    <a:pt x="6608013" y="1037602"/>
                  </a:lnTo>
                  <a:lnTo>
                    <a:pt x="6610045" y="1009573"/>
                  </a:lnTo>
                  <a:lnTo>
                    <a:pt x="6611239" y="974483"/>
                  </a:lnTo>
                  <a:lnTo>
                    <a:pt x="6612077" y="967498"/>
                  </a:lnTo>
                  <a:lnTo>
                    <a:pt x="6613271" y="960539"/>
                  </a:lnTo>
                  <a:lnTo>
                    <a:pt x="6615824" y="947813"/>
                  </a:lnTo>
                  <a:lnTo>
                    <a:pt x="6618643" y="942352"/>
                  </a:lnTo>
                  <a:lnTo>
                    <a:pt x="6620992" y="935951"/>
                  </a:lnTo>
                  <a:lnTo>
                    <a:pt x="6718567" y="941336"/>
                  </a:lnTo>
                  <a:lnTo>
                    <a:pt x="6778853" y="949020"/>
                  </a:lnTo>
                  <a:lnTo>
                    <a:pt x="6837527" y="965073"/>
                  </a:lnTo>
                  <a:lnTo>
                    <a:pt x="6876389" y="994498"/>
                  </a:lnTo>
                  <a:lnTo>
                    <a:pt x="6904660" y="1040231"/>
                  </a:lnTo>
                  <a:lnTo>
                    <a:pt x="6915290" y="1065149"/>
                  </a:lnTo>
                  <a:lnTo>
                    <a:pt x="6919595" y="1073340"/>
                  </a:lnTo>
                  <a:lnTo>
                    <a:pt x="6925437" y="1081100"/>
                  </a:lnTo>
                  <a:lnTo>
                    <a:pt x="6933489" y="1088212"/>
                  </a:lnTo>
                  <a:lnTo>
                    <a:pt x="6929564" y="1064577"/>
                  </a:lnTo>
                  <a:lnTo>
                    <a:pt x="6928040" y="1053617"/>
                  </a:lnTo>
                  <a:lnTo>
                    <a:pt x="6927456" y="1042911"/>
                  </a:lnTo>
                  <a:lnTo>
                    <a:pt x="6927799" y="1014031"/>
                  </a:lnTo>
                  <a:lnTo>
                    <a:pt x="6930225" y="927366"/>
                  </a:lnTo>
                  <a:lnTo>
                    <a:pt x="6931279" y="911047"/>
                  </a:lnTo>
                  <a:lnTo>
                    <a:pt x="6932676" y="894727"/>
                  </a:lnTo>
                  <a:lnTo>
                    <a:pt x="6932955" y="878395"/>
                  </a:lnTo>
                  <a:lnTo>
                    <a:pt x="6930682" y="862012"/>
                  </a:lnTo>
                  <a:lnTo>
                    <a:pt x="6929742" y="858151"/>
                  </a:lnTo>
                  <a:lnTo>
                    <a:pt x="6930834" y="853719"/>
                  </a:lnTo>
                  <a:lnTo>
                    <a:pt x="6936562" y="814044"/>
                  </a:lnTo>
                  <a:lnTo>
                    <a:pt x="6954406" y="744982"/>
                  </a:lnTo>
                  <a:lnTo>
                    <a:pt x="6974535" y="702437"/>
                  </a:lnTo>
                  <a:lnTo>
                    <a:pt x="6979145" y="692531"/>
                  </a:lnTo>
                  <a:lnTo>
                    <a:pt x="6989546" y="668337"/>
                  </a:lnTo>
                  <a:lnTo>
                    <a:pt x="6992874" y="663219"/>
                  </a:lnTo>
                  <a:close/>
                </a:path>
                <a:path w="8667750" h="2519679">
                  <a:moveTo>
                    <a:pt x="8667483" y="241300"/>
                  </a:moveTo>
                  <a:lnTo>
                    <a:pt x="8662022" y="203200"/>
                  </a:lnTo>
                  <a:lnTo>
                    <a:pt x="8636711" y="165100"/>
                  </a:lnTo>
                  <a:lnTo>
                    <a:pt x="8607514" y="139700"/>
                  </a:lnTo>
                  <a:lnTo>
                    <a:pt x="8577504" y="114300"/>
                  </a:lnTo>
                  <a:lnTo>
                    <a:pt x="8550808" y="88900"/>
                  </a:lnTo>
                  <a:lnTo>
                    <a:pt x="8524037" y="76200"/>
                  </a:lnTo>
                  <a:lnTo>
                    <a:pt x="8470214" y="25400"/>
                  </a:lnTo>
                  <a:lnTo>
                    <a:pt x="8456231" y="25400"/>
                  </a:lnTo>
                  <a:lnTo>
                    <a:pt x="8448916" y="12700"/>
                  </a:lnTo>
                  <a:lnTo>
                    <a:pt x="8432165" y="12700"/>
                  </a:lnTo>
                  <a:lnTo>
                    <a:pt x="8422526" y="0"/>
                  </a:lnTo>
                  <a:lnTo>
                    <a:pt x="8389480" y="0"/>
                  </a:lnTo>
                  <a:lnTo>
                    <a:pt x="8386331" y="12700"/>
                  </a:lnTo>
                  <a:lnTo>
                    <a:pt x="8379028" y="25400"/>
                  </a:lnTo>
                  <a:lnTo>
                    <a:pt x="8369694" y="25400"/>
                  </a:lnTo>
                  <a:lnTo>
                    <a:pt x="8358670" y="38100"/>
                  </a:lnTo>
                  <a:lnTo>
                    <a:pt x="8325104" y="38100"/>
                  </a:lnTo>
                  <a:lnTo>
                    <a:pt x="8314753" y="50800"/>
                  </a:lnTo>
                  <a:lnTo>
                    <a:pt x="8304708" y="50800"/>
                  </a:lnTo>
                  <a:lnTo>
                    <a:pt x="8280527" y="63500"/>
                  </a:lnTo>
                  <a:lnTo>
                    <a:pt x="8261909" y="88900"/>
                  </a:lnTo>
                  <a:lnTo>
                    <a:pt x="8249501" y="101600"/>
                  </a:lnTo>
                  <a:lnTo>
                    <a:pt x="8243964" y="139700"/>
                  </a:lnTo>
                  <a:lnTo>
                    <a:pt x="8243252" y="139700"/>
                  </a:lnTo>
                  <a:lnTo>
                    <a:pt x="8242236" y="152400"/>
                  </a:lnTo>
                  <a:lnTo>
                    <a:pt x="8241297" y="152400"/>
                  </a:lnTo>
                  <a:lnTo>
                    <a:pt x="8240852" y="165100"/>
                  </a:lnTo>
                  <a:lnTo>
                    <a:pt x="8241639" y="177800"/>
                  </a:lnTo>
                  <a:lnTo>
                    <a:pt x="8245119" y="203200"/>
                  </a:lnTo>
                  <a:lnTo>
                    <a:pt x="8252180" y="215900"/>
                  </a:lnTo>
                  <a:lnTo>
                    <a:pt x="8263763" y="241300"/>
                  </a:lnTo>
                  <a:lnTo>
                    <a:pt x="8276006" y="241300"/>
                  </a:lnTo>
                  <a:lnTo>
                    <a:pt x="8289188" y="254000"/>
                  </a:lnTo>
                  <a:lnTo>
                    <a:pt x="8303311" y="266700"/>
                  </a:lnTo>
                  <a:lnTo>
                    <a:pt x="8318347" y="279400"/>
                  </a:lnTo>
                  <a:lnTo>
                    <a:pt x="8326463" y="279400"/>
                  </a:lnTo>
                  <a:lnTo>
                    <a:pt x="8328292" y="266700"/>
                  </a:lnTo>
                  <a:lnTo>
                    <a:pt x="8313344" y="254000"/>
                  </a:lnTo>
                  <a:lnTo>
                    <a:pt x="8302320" y="254000"/>
                  </a:lnTo>
                  <a:lnTo>
                    <a:pt x="8297519" y="241300"/>
                  </a:lnTo>
                  <a:lnTo>
                    <a:pt x="8293963" y="241300"/>
                  </a:lnTo>
                  <a:lnTo>
                    <a:pt x="8291906" y="228600"/>
                  </a:lnTo>
                  <a:lnTo>
                    <a:pt x="8290471" y="215900"/>
                  </a:lnTo>
                  <a:lnTo>
                    <a:pt x="8290242" y="203200"/>
                  </a:lnTo>
                  <a:lnTo>
                    <a:pt x="8291601" y="190500"/>
                  </a:lnTo>
                  <a:lnTo>
                    <a:pt x="8294929" y="177800"/>
                  </a:lnTo>
                  <a:lnTo>
                    <a:pt x="8305317" y="152400"/>
                  </a:lnTo>
                  <a:lnTo>
                    <a:pt x="8318995" y="139700"/>
                  </a:lnTo>
                  <a:lnTo>
                    <a:pt x="8335632" y="114300"/>
                  </a:lnTo>
                  <a:lnTo>
                    <a:pt x="8354860" y="101600"/>
                  </a:lnTo>
                  <a:lnTo>
                    <a:pt x="8371840" y="101600"/>
                  </a:lnTo>
                  <a:lnTo>
                    <a:pt x="8392871" y="88900"/>
                  </a:lnTo>
                  <a:lnTo>
                    <a:pt x="8413712" y="88900"/>
                  </a:lnTo>
                  <a:lnTo>
                    <a:pt x="8434286" y="101600"/>
                  </a:lnTo>
                  <a:lnTo>
                    <a:pt x="8454530" y="101600"/>
                  </a:lnTo>
                  <a:lnTo>
                    <a:pt x="8475624" y="114300"/>
                  </a:lnTo>
                  <a:lnTo>
                    <a:pt x="8493963" y="127000"/>
                  </a:lnTo>
                  <a:lnTo>
                    <a:pt x="8510981" y="152400"/>
                  </a:lnTo>
                  <a:lnTo>
                    <a:pt x="8528113" y="165100"/>
                  </a:lnTo>
                  <a:lnTo>
                    <a:pt x="8530907" y="165100"/>
                  </a:lnTo>
                  <a:lnTo>
                    <a:pt x="8531860" y="177800"/>
                  </a:lnTo>
                  <a:lnTo>
                    <a:pt x="8533295" y="177800"/>
                  </a:lnTo>
                  <a:lnTo>
                    <a:pt x="8539556" y="203200"/>
                  </a:lnTo>
                  <a:lnTo>
                    <a:pt x="8539810" y="228600"/>
                  </a:lnTo>
                  <a:lnTo>
                    <a:pt x="8534336" y="254000"/>
                  </a:lnTo>
                  <a:lnTo>
                    <a:pt x="8492007" y="317500"/>
                  </a:lnTo>
                  <a:lnTo>
                    <a:pt x="8455330" y="355600"/>
                  </a:lnTo>
                  <a:lnTo>
                    <a:pt x="8413572" y="381000"/>
                  </a:lnTo>
                  <a:lnTo>
                    <a:pt x="8367014" y="406400"/>
                  </a:lnTo>
                  <a:lnTo>
                    <a:pt x="8315896" y="419100"/>
                  </a:lnTo>
                  <a:lnTo>
                    <a:pt x="8270507" y="419100"/>
                  </a:lnTo>
                  <a:lnTo>
                    <a:pt x="8224774" y="431800"/>
                  </a:lnTo>
                  <a:lnTo>
                    <a:pt x="8125777" y="431800"/>
                  </a:lnTo>
                  <a:lnTo>
                    <a:pt x="8118932" y="444500"/>
                  </a:lnTo>
                  <a:lnTo>
                    <a:pt x="8099387" y="444500"/>
                  </a:lnTo>
                  <a:lnTo>
                    <a:pt x="8093583" y="457200"/>
                  </a:lnTo>
                  <a:lnTo>
                    <a:pt x="8088643" y="457200"/>
                  </a:lnTo>
                  <a:lnTo>
                    <a:pt x="8084693" y="469900"/>
                  </a:lnTo>
                  <a:lnTo>
                    <a:pt x="8081353" y="469900"/>
                  </a:lnTo>
                  <a:lnTo>
                    <a:pt x="8076895" y="482600"/>
                  </a:lnTo>
                  <a:lnTo>
                    <a:pt x="8062100" y="482600"/>
                  </a:lnTo>
                  <a:lnTo>
                    <a:pt x="8064119" y="469900"/>
                  </a:lnTo>
                  <a:lnTo>
                    <a:pt x="8067014" y="457200"/>
                  </a:lnTo>
                  <a:lnTo>
                    <a:pt x="8067345" y="457200"/>
                  </a:lnTo>
                  <a:lnTo>
                    <a:pt x="8066875" y="444500"/>
                  </a:lnTo>
                  <a:lnTo>
                    <a:pt x="8063268" y="431800"/>
                  </a:lnTo>
                  <a:lnTo>
                    <a:pt x="8055432" y="419100"/>
                  </a:lnTo>
                  <a:lnTo>
                    <a:pt x="8007959" y="419100"/>
                  </a:lnTo>
                  <a:lnTo>
                    <a:pt x="8006791" y="431800"/>
                  </a:lnTo>
                  <a:lnTo>
                    <a:pt x="8002613" y="444500"/>
                  </a:lnTo>
                  <a:lnTo>
                    <a:pt x="7998549" y="457200"/>
                  </a:lnTo>
                  <a:lnTo>
                    <a:pt x="7994332" y="469900"/>
                  </a:lnTo>
                  <a:lnTo>
                    <a:pt x="7989710" y="482600"/>
                  </a:lnTo>
                  <a:lnTo>
                    <a:pt x="7972272" y="533400"/>
                  </a:lnTo>
                  <a:lnTo>
                    <a:pt x="7954734" y="584200"/>
                  </a:lnTo>
                  <a:lnTo>
                    <a:pt x="7919491" y="685800"/>
                  </a:lnTo>
                  <a:lnTo>
                    <a:pt x="7899755" y="736600"/>
                  </a:lnTo>
                  <a:lnTo>
                    <a:pt x="7892631" y="749300"/>
                  </a:lnTo>
                  <a:lnTo>
                    <a:pt x="7883195" y="749300"/>
                  </a:lnTo>
                  <a:lnTo>
                    <a:pt x="7885239" y="736600"/>
                  </a:lnTo>
                  <a:lnTo>
                    <a:pt x="7887678" y="736600"/>
                  </a:lnTo>
                  <a:lnTo>
                    <a:pt x="7895374" y="711200"/>
                  </a:lnTo>
                  <a:lnTo>
                    <a:pt x="7910792" y="673100"/>
                  </a:lnTo>
                  <a:lnTo>
                    <a:pt x="7918463" y="647700"/>
                  </a:lnTo>
                  <a:lnTo>
                    <a:pt x="7922374" y="635000"/>
                  </a:lnTo>
                  <a:lnTo>
                    <a:pt x="7925892" y="622300"/>
                  </a:lnTo>
                  <a:lnTo>
                    <a:pt x="7928483" y="609600"/>
                  </a:lnTo>
                  <a:lnTo>
                    <a:pt x="7929651" y="596900"/>
                  </a:lnTo>
                  <a:lnTo>
                    <a:pt x="7930769" y="584200"/>
                  </a:lnTo>
                  <a:lnTo>
                    <a:pt x="7933195" y="558800"/>
                  </a:lnTo>
                  <a:lnTo>
                    <a:pt x="7936966" y="533400"/>
                  </a:lnTo>
                  <a:lnTo>
                    <a:pt x="7942123" y="520700"/>
                  </a:lnTo>
                  <a:lnTo>
                    <a:pt x="7946199" y="495300"/>
                  </a:lnTo>
                  <a:lnTo>
                    <a:pt x="7949451" y="482600"/>
                  </a:lnTo>
                  <a:lnTo>
                    <a:pt x="7952041" y="469900"/>
                  </a:lnTo>
                  <a:lnTo>
                    <a:pt x="7954162" y="457200"/>
                  </a:lnTo>
                  <a:lnTo>
                    <a:pt x="7954683" y="444500"/>
                  </a:lnTo>
                  <a:lnTo>
                    <a:pt x="7952968" y="431800"/>
                  </a:lnTo>
                  <a:lnTo>
                    <a:pt x="7948181" y="419100"/>
                  </a:lnTo>
                  <a:lnTo>
                    <a:pt x="7934350" y="419100"/>
                  </a:lnTo>
                  <a:lnTo>
                    <a:pt x="7928330" y="406400"/>
                  </a:lnTo>
                  <a:lnTo>
                    <a:pt x="7926972" y="406400"/>
                  </a:lnTo>
                  <a:lnTo>
                    <a:pt x="7923187" y="393700"/>
                  </a:lnTo>
                  <a:lnTo>
                    <a:pt x="7910462" y="393700"/>
                  </a:lnTo>
                  <a:lnTo>
                    <a:pt x="7902588" y="381000"/>
                  </a:lnTo>
                  <a:lnTo>
                    <a:pt x="7888008" y="381000"/>
                  </a:lnTo>
                  <a:lnTo>
                    <a:pt x="7883030" y="376720"/>
                  </a:lnTo>
                  <a:lnTo>
                    <a:pt x="7883030" y="762000"/>
                  </a:lnTo>
                  <a:lnTo>
                    <a:pt x="7882369" y="774700"/>
                  </a:lnTo>
                  <a:lnTo>
                    <a:pt x="7876908" y="774700"/>
                  </a:lnTo>
                  <a:lnTo>
                    <a:pt x="7880426" y="762000"/>
                  </a:lnTo>
                  <a:lnTo>
                    <a:pt x="7883030" y="762000"/>
                  </a:lnTo>
                  <a:lnTo>
                    <a:pt x="7883030" y="376720"/>
                  </a:lnTo>
                  <a:lnTo>
                    <a:pt x="7873251" y="368300"/>
                  </a:lnTo>
                  <a:lnTo>
                    <a:pt x="7815123" y="368300"/>
                  </a:lnTo>
                  <a:lnTo>
                    <a:pt x="7805864" y="355600"/>
                  </a:lnTo>
                  <a:lnTo>
                    <a:pt x="7783360" y="355600"/>
                  </a:lnTo>
                  <a:lnTo>
                    <a:pt x="7763688" y="342900"/>
                  </a:lnTo>
                  <a:lnTo>
                    <a:pt x="7746593" y="330200"/>
                  </a:lnTo>
                  <a:lnTo>
                    <a:pt x="7731874" y="317500"/>
                  </a:lnTo>
                  <a:lnTo>
                    <a:pt x="7727340" y="304800"/>
                  </a:lnTo>
                  <a:lnTo>
                    <a:pt x="7722768" y="304800"/>
                  </a:lnTo>
                  <a:lnTo>
                    <a:pt x="7718285" y="292100"/>
                  </a:lnTo>
                  <a:lnTo>
                    <a:pt x="7714043" y="292100"/>
                  </a:lnTo>
                  <a:lnTo>
                    <a:pt x="7700721" y="266700"/>
                  </a:lnTo>
                  <a:lnTo>
                    <a:pt x="7687932" y="241300"/>
                  </a:lnTo>
                  <a:lnTo>
                    <a:pt x="7677404" y="228600"/>
                  </a:lnTo>
                  <a:lnTo>
                    <a:pt x="7670876" y="203200"/>
                  </a:lnTo>
                  <a:lnTo>
                    <a:pt x="7670482" y="190500"/>
                  </a:lnTo>
                  <a:lnTo>
                    <a:pt x="7662583" y="190500"/>
                  </a:lnTo>
                  <a:lnTo>
                    <a:pt x="7661034" y="203200"/>
                  </a:lnTo>
                  <a:lnTo>
                    <a:pt x="7659941" y="203200"/>
                  </a:lnTo>
                  <a:lnTo>
                    <a:pt x="7659764" y="215900"/>
                  </a:lnTo>
                  <a:lnTo>
                    <a:pt x="7661072" y="228600"/>
                  </a:lnTo>
                  <a:lnTo>
                    <a:pt x="7662735" y="241300"/>
                  </a:lnTo>
                  <a:lnTo>
                    <a:pt x="7664653" y="254000"/>
                  </a:lnTo>
                  <a:lnTo>
                    <a:pt x="7666685" y="279400"/>
                  </a:lnTo>
                  <a:lnTo>
                    <a:pt x="7671308" y="304800"/>
                  </a:lnTo>
                  <a:lnTo>
                    <a:pt x="7677810" y="330200"/>
                  </a:lnTo>
                  <a:lnTo>
                    <a:pt x="7685964" y="342900"/>
                  </a:lnTo>
                  <a:lnTo>
                    <a:pt x="7695501" y="368300"/>
                  </a:lnTo>
                  <a:lnTo>
                    <a:pt x="7708049" y="406400"/>
                  </a:lnTo>
                  <a:lnTo>
                    <a:pt x="7713535" y="444500"/>
                  </a:lnTo>
                  <a:lnTo>
                    <a:pt x="7712024" y="482600"/>
                  </a:lnTo>
                  <a:lnTo>
                    <a:pt x="7703579" y="520700"/>
                  </a:lnTo>
                  <a:lnTo>
                    <a:pt x="7696263" y="546100"/>
                  </a:lnTo>
                  <a:lnTo>
                    <a:pt x="7683716" y="609600"/>
                  </a:lnTo>
                  <a:lnTo>
                    <a:pt x="7676439" y="635000"/>
                  </a:lnTo>
                  <a:lnTo>
                    <a:pt x="7670863" y="660400"/>
                  </a:lnTo>
                  <a:lnTo>
                    <a:pt x="7666088" y="673100"/>
                  </a:lnTo>
                  <a:lnTo>
                    <a:pt x="7661186" y="698500"/>
                  </a:lnTo>
                  <a:lnTo>
                    <a:pt x="7646454" y="749300"/>
                  </a:lnTo>
                  <a:lnTo>
                    <a:pt x="7639583" y="774700"/>
                  </a:lnTo>
                  <a:lnTo>
                    <a:pt x="7633436" y="812800"/>
                  </a:lnTo>
                  <a:lnTo>
                    <a:pt x="7626871" y="838200"/>
                  </a:lnTo>
                  <a:lnTo>
                    <a:pt x="7623924" y="850900"/>
                  </a:lnTo>
                  <a:lnTo>
                    <a:pt x="7621651" y="876300"/>
                  </a:lnTo>
                  <a:lnTo>
                    <a:pt x="7620038" y="889000"/>
                  </a:lnTo>
                  <a:lnTo>
                    <a:pt x="7619035" y="901700"/>
                  </a:lnTo>
                  <a:lnTo>
                    <a:pt x="7618057" y="914400"/>
                  </a:lnTo>
                  <a:lnTo>
                    <a:pt x="7616825" y="939800"/>
                  </a:lnTo>
                  <a:lnTo>
                    <a:pt x="7615237" y="952500"/>
                  </a:lnTo>
                  <a:lnTo>
                    <a:pt x="7613231" y="977900"/>
                  </a:lnTo>
                  <a:lnTo>
                    <a:pt x="7607236" y="1016000"/>
                  </a:lnTo>
                  <a:lnTo>
                    <a:pt x="7600505" y="1066800"/>
                  </a:lnTo>
                  <a:lnTo>
                    <a:pt x="7592428" y="1117600"/>
                  </a:lnTo>
                  <a:lnTo>
                    <a:pt x="7582370" y="1155700"/>
                  </a:lnTo>
                  <a:lnTo>
                    <a:pt x="7577163" y="1181100"/>
                  </a:lnTo>
                  <a:lnTo>
                    <a:pt x="7571651" y="1193800"/>
                  </a:lnTo>
                  <a:lnTo>
                    <a:pt x="7565834" y="1219200"/>
                  </a:lnTo>
                  <a:lnTo>
                    <a:pt x="7559726" y="1244600"/>
                  </a:lnTo>
                  <a:lnTo>
                    <a:pt x="7545489" y="1282700"/>
                  </a:lnTo>
                  <a:lnTo>
                    <a:pt x="7531074" y="1333500"/>
                  </a:lnTo>
                  <a:lnTo>
                    <a:pt x="7500874" y="1422400"/>
                  </a:lnTo>
                  <a:lnTo>
                    <a:pt x="7498893" y="1422400"/>
                  </a:lnTo>
                  <a:lnTo>
                    <a:pt x="7495248" y="1435100"/>
                  </a:lnTo>
                  <a:lnTo>
                    <a:pt x="7492263" y="1422400"/>
                  </a:lnTo>
                  <a:lnTo>
                    <a:pt x="7490053" y="1422400"/>
                  </a:lnTo>
                  <a:lnTo>
                    <a:pt x="7488822" y="1409700"/>
                  </a:lnTo>
                  <a:lnTo>
                    <a:pt x="7481544" y="1371600"/>
                  </a:lnTo>
                  <a:lnTo>
                    <a:pt x="7479131" y="1358900"/>
                  </a:lnTo>
                  <a:lnTo>
                    <a:pt x="7474318" y="1333500"/>
                  </a:lnTo>
                  <a:lnTo>
                    <a:pt x="7467054" y="1282700"/>
                  </a:lnTo>
                  <a:lnTo>
                    <a:pt x="7459624" y="1244600"/>
                  </a:lnTo>
                  <a:lnTo>
                    <a:pt x="7455700" y="1231900"/>
                  </a:lnTo>
                  <a:lnTo>
                    <a:pt x="7451560" y="1206500"/>
                  </a:lnTo>
                  <a:lnTo>
                    <a:pt x="7447089" y="1181100"/>
                  </a:lnTo>
                  <a:lnTo>
                    <a:pt x="7442200" y="1168400"/>
                  </a:lnTo>
                  <a:lnTo>
                    <a:pt x="7433958" y="1130300"/>
                  </a:lnTo>
                  <a:lnTo>
                    <a:pt x="7426350" y="1104900"/>
                  </a:lnTo>
                  <a:lnTo>
                    <a:pt x="7419937" y="1066800"/>
                  </a:lnTo>
                  <a:lnTo>
                    <a:pt x="7415238" y="1028700"/>
                  </a:lnTo>
                  <a:lnTo>
                    <a:pt x="7410678" y="990600"/>
                  </a:lnTo>
                  <a:lnTo>
                    <a:pt x="7406424" y="939800"/>
                  </a:lnTo>
                  <a:lnTo>
                    <a:pt x="7402360" y="901700"/>
                  </a:lnTo>
                  <a:lnTo>
                    <a:pt x="7398372" y="850900"/>
                  </a:lnTo>
                  <a:lnTo>
                    <a:pt x="7398004" y="850900"/>
                  </a:lnTo>
                  <a:lnTo>
                    <a:pt x="7398080" y="838200"/>
                  </a:lnTo>
                  <a:lnTo>
                    <a:pt x="7398512" y="838200"/>
                  </a:lnTo>
                  <a:lnTo>
                    <a:pt x="7399185" y="825500"/>
                  </a:lnTo>
                  <a:lnTo>
                    <a:pt x="7402703" y="800100"/>
                  </a:lnTo>
                  <a:lnTo>
                    <a:pt x="7405573" y="762000"/>
                  </a:lnTo>
                  <a:lnTo>
                    <a:pt x="7406297" y="736600"/>
                  </a:lnTo>
                  <a:lnTo>
                    <a:pt x="7403389" y="698500"/>
                  </a:lnTo>
                  <a:lnTo>
                    <a:pt x="7402157" y="698500"/>
                  </a:lnTo>
                  <a:lnTo>
                    <a:pt x="7402817" y="685800"/>
                  </a:lnTo>
                  <a:lnTo>
                    <a:pt x="7402982" y="673100"/>
                  </a:lnTo>
                  <a:lnTo>
                    <a:pt x="7403401" y="660400"/>
                  </a:lnTo>
                  <a:lnTo>
                    <a:pt x="7403338" y="647700"/>
                  </a:lnTo>
                  <a:lnTo>
                    <a:pt x="7403262" y="635000"/>
                  </a:lnTo>
                  <a:lnTo>
                    <a:pt x="7401801" y="622300"/>
                  </a:lnTo>
                  <a:lnTo>
                    <a:pt x="7401750" y="609600"/>
                  </a:lnTo>
                  <a:lnTo>
                    <a:pt x="7407783" y="584200"/>
                  </a:lnTo>
                  <a:lnTo>
                    <a:pt x="7416406" y="558800"/>
                  </a:lnTo>
                  <a:lnTo>
                    <a:pt x="7424115" y="546100"/>
                  </a:lnTo>
                  <a:lnTo>
                    <a:pt x="7426490" y="533400"/>
                  </a:lnTo>
                  <a:lnTo>
                    <a:pt x="7429398" y="520700"/>
                  </a:lnTo>
                  <a:lnTo>
                    <a:pt x="7432815" y="520700"/>
                  </a:lnTo>
                  <a:lnTo>
                    <a:pt x="7436675" y="508000"/>
                  </a:lnTo>
                  <a:lnTo>
                    <a:pt x="7442759" y="508000"/>
                  </a:lnTo>
                  <a:lnTo>
                    <a:pt x="7449223" y="495300"/>
                  </a:lnTo>
                  <a:lnTo>
                    <a:pt x="7462583" y="482600"/>
                  </a:lnTo>
                  <a:lnTo>
                    <a:pt x="7479157" y="457200"/>
                  </a:lnTo>
                  <a:lnTo>
                    <a:pt x="7498131" y="444500"/>
                  </a:lnTo>
                  <a:lnTo>
                    <a:pt x="7519632" y="431800"/>
                  </a:lnTo>
                  <a:lnTo>
                    <a:pt x="7571638" y="431800"/>
                  </a:lnTo>
                  <a:lnTo>
                    <a:pt x="7579271" y="419100"/>
                  </a:lnTo>
                  <a:lnTo>
                    <a:pt x="7609116" y="419100"/>
                  </a:lnTo>
                  <a:lnTo>
                    <a:pt x="7607173" y="406400"/>
                  </a:lnTo>
                  <a:lnTo>
                    <a:pt x="7564374" y="406400"/>
                  </a:lnTo>
                  <a:lnTo>
                    <a:pt x="7549972" y="393700"/>
                  </a:lnTo>
                  <a:lnTo>
                    <a:pt x="7481633" y="393700"/>
                  </a:lnTo>
                  <a:lnTo>
                    <a:pt x="7416101" y="419100"/>
                  </a:lnTo>
                  <a:lnTo>
                    <a:pt x="7390663" y="419100"/>
                  </a:lnTo>
                  <a:lnTo>
                    <a:pt x="7314425" y="457200"/>
                  </a:lnTo>
                  <a:lnTo>
                    <a:pt x="7291260" y="469900"/>
                  </a:lnTo>
                  <a:lnTo>
                    <a:pt x="7267524" y="482600"/>
                  </a:lnTo>
                  <a:lnTo>
                    <a:pt x="7156259" y="482600"/>
                  </a:lnTo>
                  <a:lnTo>
                    <a:pt x="7126173" y="469900"/>
                  </a:lnTo>
                  <a:lnTo>
                    <a:pt x="7096798" y="457200"/>
                  </a:lnTo>
                  <a:lnTo>
                    <a:pt x="7082523" y="457200"/>
                  </a:lnTo>
                  <a:lnTo>
                    <a:pt x="7075348" y="444500"/>
                  </a:lnTo>
                  <a:lnTo>
                    <a:pt x="7068159" y="444500"/>
                  </a:lnTo>
                  <a:lnTo>
                    <a:pt x="7035127" y="431800"/>
                  </a:lnTo>
                  <a:lnTo>
                    <a:pt x="6970535" y="406400"/>
                  </a:lnTo>
                  <a:lnTo>
                    <a:pt x="6939356" y="381000"/>
                  </a:lnTo>
                  <a:lnTo>
                    <a:pt x="6926554" y="381000"/>
                  </a:lnTo>
                  <a:lnTo>
                    <a:pt x="6913435" y="368300"/>
                  </a:lnTo>
                  <a:lnTo>
                    <a:pt x="6900113" y="368300"/>
                  </a:lnTo>
                  <a:lnTo>
                    <a:pt x="6879336" y="355600"/>
                  </a:lnTo>
                  <a:lnTo>
                    <a:pt x="6862991" y="355600"/>
                  </a:lnTo>
                  <a:lnTo>
                    <a:pt x="6835724" y="342900"/>
                  </a:lnTo>
                  <a:lnTo>
                    <a:pt x="6810261" y="355600"/>
                  </a:lnTo>
                  <a:lnTo>
                    <a:pt x="6786486" y="368300"/>
                  </a:lnTo>
                  <a:lnTo>
                    <a:pt x="6764299" y="381000"/>
                  </a:lnTo>
                  <a:lnTo>
                    <a:pt x="6755447" y="393700"/>
                  </a:lnTo>
                  <a:lnTo>
                    <a:pt x="6747992" y="393700"/>
                  </a:lnTo>
                  <a:lnTo>
                    <a:pt x="6741795" y="406400"/>
                  </a:lnTo>
                  <a:lnTo>
                    <a:pt x="6736728" y="419100"/>
                  </a:lnTo>
                  <a:lnTo>
                    <a:pt x="6731267" y="444500"/>
                  </a:lnTo>
                  <a:lnTo>
                    <a:pt x="6731305" y="469900"/>
                  </a:lnTo>
                  <a:lnTo>
                    <a:pt x="6735788" y="482600"/>
                  </a:lnTo>
                  <a:lnTo>
                    <a:pt x="6743611" y="508000"/>
                  </a:lnTo>
                  <a:lnTo>
                    <a:pt x="6749732" y="520700"/>
                  </a:lnTo>
                  <a:lnTo>
                    <a:pt x="6756705" y="533400"/>
                  </a:lnTo>
                  <a:lnTo>
                    <a:pt x="6765125" y="533400"/>
                  </a:lnTo>
                  <a:lnTo>
                    <a:pt x="6775170" y="545592"/>
                  </a:lnTo>
                  <a:lnTo>
                    <a:pt x="6774205" y="533400"/>
                  </a:lnTo>
                  <a:lnTo>
                    <a:pt x="6773824" y="533400"/>
                  </a:lnTo>
                  <a:lnTo>
                    <a:pt x="6772122" y="520700"/>
                  </a:lnTo>
                  <a:lnTo>
                    <a:pt x="6775170" y="495300"/>
                  </a:lnTo>
                  <a:lnTo>
                    <a:pt x="6782930" y="469900"/>
                  </a:lnTo>
                  <a:lnTo>
                    <a:pt x="6795363" y="457200"/>
                  </a:lnTo>
                  <a:lnTo>
                    <a:pt x="6807594" y="444500"/>
                  </a:lnTo>
                  <a:lnTo>
                    <a:pt x="6820916" y="444500"/>
                  </a:lnTo>
                  <a:lnTo>
                    <a:pt x="6835356" y="431800"/>
                  </a:lnTo>
                  <a:lnTo>
                    <a:pt x="6850951" y="444500"/>
                  </a:lnTo>
                  <a:lnTo>
                    <a:pt x="6871741" y="444500"/>
                  </a:lnTo>
                  <a:lnTo>
                    <a:pt x="6907238" y="469900"/>
                  </a:lnTo>
                  <a:lnTo>
                    <a:pt x="6924383" y="469900"/>
                  </a:lnTo>
                  <a:lnTo>
                    <a:pt x="6940296" y="482600"/>
                  </a:lnTo>
                  <a:lnTo>
                    <a:pt x="6961632" y="508000"/>
                  </a:lnTo>
                  <a:lnTo>
                    <a:pt x="6981431" y="533400"/>
                  </a:lnTo>
                  <a:lnTo>
                    <a:pt x="7019620" y="584200"/>
                  </a:lnTo>
                  <a:lnTo>
                    <a:pt x="7024611" y="584200"/>
                  </a:lnTo>
                  <a:lnTo>
                    <a:pt x="7028891" y="596900"/>
                  </a:lnTo>
                  <a:lnTo>
                    <a:pt x="7032536" y="596900"/>
                  </a:lnTo>
                  <a:lnTo>
                    <a:pt x="7035597" y="609600"/>
                  </a:lnTo>
                  <a:lnTo>
                    <a:pt x="7046912" y="647700"/>
                  </a:lnTo>
                  <a:lnTo>
                    <a:pt x="7052919" y="685800"/>
                  </a:lnTo>
                  <a:lnTo>
                    <a:pt x="7058609" y="723900"/>
                  </a:lnTo>
                  <a:lnTo>
                    <a:pt x="7062025" y="749300"/>
                  </a:lnTo>
                  <a:lnTo>
                    <a:pt x="7065950" y="774700"/>
                  </a:lnTo>
                  <a:lnTo>
                    <a:pt x="7068109" y="800100"/>
                  </a:lnTo>
                  <a:lnTo>
                    <a:pt x="7069087" y="838200"/>
                  </a:lnTo>
                  <a:lnTo>
                    <a:pt x="7069480" y="863600"/>
                  </a:lnTo>
                  <a:lnTo>
                    <a:pt x="7069468" y="876300"/>
                  </a:lnTo>
                  <a:lnTo>
                    <a:pt x="7069696" y="889000"/>
                  </a:lnTo>
                  <a:lnTo>
                    <a:pt x="7070369" y="889000"/>
                  </a:lnTo>
                  <a:lnTo>
                    <a:pt x="7072312" y="914400"/>
                  </a:lnTo>
                  <a:lnTo>
                    <a:pt x="7069760" y="965200"/>
                  </a:lnTo>
                  <a:lnTo>
                    <a:pt x="7066496" y="1003300"/>
                  </a:lnTo>
                  <a:lnTo>
                    <a:pt x="7060324" y="1041400"/>
                  </a:lnTo>
                  <a:lnTo>
                    <a:pt x="7053618" y="1079500"/>
                  </a:lnTo>
                  <a:lnTo>
                    <a:pt x="7046608" y="1130300"/>
                  </a:lnTo>
                  <a:lnTo>
                    <a:pt x="7039508" y="1168400"/>
                  </a:lnTo>
                  <a:lnTo>
                    <a:pt x="7034289" y="1193800"/>
                  </a:lnTo>
                  <a:lnTo>
                    <a:pt x="7028916" y="1231900"/>
                  </a:lnTo>
                  <a:lnTo>
                    <a:pt x="7023379" y="1257300"/>
                  </a:lnTo>
                  <a:lnTo>
                    <a:pt x="7017690" y="1295400"/>
                  </a:lnTo>
                  <a:lnTo>
                    <a:pt x="7011619" y="1320800"/>
                  </a:lnTo>
                  <a:lnTo>
                    <a:pt x="7005447" y="1358900"/>
                  </a:lnTo>
                  <a:lnTo>
                    <a:pt x="6998957" y="1384300"/>
                  </a:lnTo>
                  <a:lnTo>
                    <a:pt x="6992010" y="1422400"/>
                  </a:lnTo>
                  <a:lnTo>
                    <a:pt x="6984314" y="1447800"/>
                  </a:lnTo>
                  <a:lnTo>
                    <a:pt x="6976656" y="1485900"/>
                  </a:lnTo>
                  <a:lnTo>
                    <a:pt x="6970369" y="1511300"/>
                  </a:lnTo>
                  <a:lnTo>
                    <a:pt x="6966750" y="1549400"/>
                  </a:lnTo>
                  <a:lnTo>
                    <a:pt x="6965632" y="1562100"/>
                  </a:lnTo>
                  <a:lnTo>
                    <a:pt x="6964312" y="1574800"/>
                  </a:lnTo>
                  <a:lnTo>
                    <a:pt x="6963715" y="1587500"/>
                  </a:lnTo>
                  <a:lnTo>
                    <a:pt x="6964769" y="1600200"/>
                  </a:lnTo>
                  <a:lnTo>
                    <a:pt x="6966585" y="1625600"/>
                  </a:lnTo>
                  <a:lnTo>
                    <a:pt x="6963169" y="1663700"/>
                  </a:lnTo>
                  <a:lnTo>
                    <a:pt x="6958419" y="1701800"/>
                  </a:lnTo>
                  <a:lnTo>
                    <a:pt x="6946938" y="1739900"/>
                  </a:lnTo>
                  <a:lnTo>
                    <a:pt x="6943484" y="1752600"/>
                  </a:lnTo>
                  <a:lnTo>
                    <a:pt x="6939661" y="1765300"/>
                  </a:lnTo>
                  <a:lnTo>
                    <a:pt x="6935457" y="1778000"/>
                  </a:lnTo>
                  <a:lnTo>
                    <a:pt x="6930860" y="1790700"/>
                  </a:lnTo>
                  <a:lnTo>
                    <a:pt x="6921690" y="1803400"/>
                  </a:lnTo>
                  <a:lnTo>
                    <a:pt x="6912115" y="1828800"/>
                  </a:lnTo>
                  <a:lnTo>
                    <a:pt x="6899059" y="1854200"/>
                  </a:lnTo>
                  <a:lnTo>
                    <a:pt x="6879412" y="1866900"/>
                  </a:lnTo>
                  <a:lnTo>
                    <a:pt x="6889699" y="1866900"/>
                  </a:lnTo>
                  <a:lnTo>
                    <a:pt x="6896151" y="1879600"/>
                  </a:lnTo>
                  <a:lnTo>
                    <a:pt x="6901383" y="1866900"/>
                  </a:lnTo>
                  <a:lnTo>
                    <a:pt x="6972224" y="1866900"/>
                  </a:lnTo>
                  <a:lnTo>
                    <a:pt x="6984378" y="1879600"/>
                  </a:lnTo>
                  <a:lnTo>
                    <a:pt x="7027685" y="1879600"/>
                  </a:lnTo>
                  <a:lnTo>
                    <a:pt x="7040512" y="1866900"/>
                  </a:lnTo>
                  <a:lnTo>
                    <a:pt x="7046823" y="1854200"/>
                  </a:lnTo>
                  <a:lnTo>
                    <a:pt x="7053212" y="1854200"/>
                  </a:lnTo>
                  <a:lnTo>
                    <a:pt x="7058304" y="1841500"/>
                  </a:lnTo>
                  <a:lnTo>
                    <a:pt x="7062013" y="1828800"/>
                  </a:lnTo>
                  <a:lnTo>
                    <a:pt x="7064400" y="1828800"/>
                  </a:lnTo>
                  <a:lnTo>
                    <a:pt x="7065531" y="1816100"/>
                  </a:lnTo>
                  <a:lnTo>
                    <a:pt x="7065962" y="1803400"/>
                  </a:lnTo>
                  <a:lnTo>
                    <a:pt x="7066470" y="1803400"/>
                  </a:lnTo>
                  <a:lnTo>
                    <a:pt x="7068553" y="1790700"/>
                  </a:lnTo>
                  <a:lnTo>
                    <a:pt x="7073620" y="1765300"/>
                  </a:lnTo>
                  <a:lnTo>
                    <a:pt x="7078878" y="1752600"/>
                  </a:lnTo>
                  <a:lnTo>
                    <a:pt x="7084250" y="1727200"/>
                  </a:lnTo>
                  <a:lnTo>
                    <a:pt x="7091273" y="1714500"/>
                  </a:lnTo>
                  <a:lnTo>
                    <a:pt x="7093547" y="1701800"/>
                  </a:lnTo>
                  <a:lnTo>
                    <a:pt x="7105917" y="1701800"/>
                  </a:lnTo>
                  <a:lnTo>
                    <a:pt x="7105282" y="1714500"/>
                  </a:lnTo>
                  <a:lnTo>
                    <a:pt x="7103707" y="1714500"/>
                  </a:lnTo>
                  <a:lnTo>
                    <a:pt x="7098893" y="1739900"/>
                  </a:lnTo>
                  <a:lnTo>
                    <a:pt x="7089356" y="1790700"/>
                  </a:lnTo>
                  <a:lnTo>
                    <a:pt x="7084466" y="1803400"/>
                  </a:lnTo>
                  <a:lnTo>
                    <a:pt x="7081850" y="1828800"/>
                  </a:lnTo>
                  <a:lnTo>
                    <a:pt x="7081367" y="1841500"/>
                  </a:lnTo>
                  <a:lnTo>
                    <a:pt x="7082764" y="1854200"/>
                  </a:lnTo>
                  <a:lnTo>
                    <a:pt x="7085838" y="1879600"/>
                  </a:lnTo>
                  <a:lnTo>
                    <a:pt x="7087209" y="1879600"/>
                  </a:lnTo>
                  <a:lnTo>
                    <a:pt x="7090334" y="1892300"/>
                  </a:lnTo>
                  <a:lnTo>
                    <a:pt x="7092467" y="1905000"/>
                  </a:lnTo>
                  <a:lnTo>
                    <a:pt x="7097598" y="1917700"/>
                  </a:lnTo>
                  <a:lnTo>
                    <a:pt x="7105307" y="1930400"/>
                  </a:lnTo>
                  <a:lnTo>
                    <a:pt x="7115061" y="1930400"/>
                  </a:lnTo>
                  <a:lnTo>
                    <a:pt x="7123938" y="1943100"/>
                  </a:lnTo>
                  <a:lnTo>
                    <a:pt x="7132764" y="1943100"/>
                  </a:lnTo>
                  <a:lnTo>
                    <a:pt x="7141121" y="1955800"/>
                  </a:lnTo>
                  <a:lnTo>
                    <a:pt x="7148652" y="1968500"/>
                  </a:lnTo>
                  <a:lnTo>
                    <a:pt x="7178573" y="1993900"/>
                  </a:lnTo>
                  <a:lnTo>
                    <a:pt x="7210755" y="2019300"/>
                  </a:lnTo>
                  <a:lnTo>
                    <a:pt x="7244829" y="2057400"/>
                  </a:lnTo>
                  <a:lnTo>
                    <a:pt x="7280402" y="2082800"/>
                  </a:lnTo>
                  <a:lnTo>
                    <a:pt x="7291883" y="2082800"/>
                  </a:lnTo>
                  <a:lnTo>
                    <a:pt x="7303757" y="2095500"/>
                  </a:lnTo>
                  <a:lnTo>
                    <a:pt x="7327671" y="2095500"/>
                  </a:lnTo>
                  <a:lnTo>
                    <a:pt x="7326630" y="2082800"/>
                  </a:lnTo>
                  <a:lnTo>
                    <a:pt x="7324407" y="2082800"/>
                  </a:lnTo>
                  <a:lnTo>
                    <a:pt x="7307834" y="2070100"/>
                  </a:lnTo>
                  <a:lnTo>
                    <a:pt x="7292975" y="2057400"/>
                  </a:lnTo>
                  <a:lnTo>
                    <a:pt x="7279424" y="2032000"/>
                  </a:lnTo>
                  <a:lnTo>
                    <a:pt x="7266787" y="2019300"/>
                  </a:lnTo>
                  <a:lnTo>
                    <a:pt x="7247255" y="1981200"/>
                  </a:lnTo>
                  <a:lnTo>
                    <a:pt x="7236536" y="1943100"/>
                  </a:lnTo>
                  <a:lnTo>
                    <a:pt x="7230313" y="1917700"/>
                  </a:lnTo>
                  <a:lnTo>
                    <a:pt x="7224357" y="1905000"/>
                  </a:lnTo>
                  <a:lnTo>
                    <a:pt x="7218972" y="1879600"/>
                  </a:lnTo>
                  <a:lnTo>
                    <a:pt x="7215429" y="1866900"/>
                  </a:lnTo>
                  <a:lnTo>
                    <a:pt x="7212317" y="1854200"/>
                  </a:lnTo>
                  <a:lnTo>
                    <a:pt x="7210666" y="1841500"/>
                  </a:lnTo>
                  <a:lnTo>
                    <a:pt x="7211568" y="1828800"/>
                  </a:lnTo>
                  <a:lnTo>
                    <a:pt x="7214603" y="1803400"/>
                  </a:lnTo>
                  <a:lnTo>
                    <a:pt x="7217664" y="1790700"/>
                  </a:lnTo>
                  <a:lnTo>
                    <a:pt x="7220966" y="1765300"/>
                  </a:lnTo>
                  <a:lnTo>
                    <a:pt x="7224687" y="1752600"/>
                  </a:lnTo>
                  <a:lnTo>
                    <a:pt x="7232231" y="1714500"/>
                  </a:lnTo>
                  <a:lnTo>
                    <a:pt x="7234161" y="1701800"/>
                  </a:lnTo>
                  <a:lnTo>
                    <a:pt x="7238035" y="1676400"/>
                  </a:lnTo>
                  <a:lnTo>
                    <a:pt x="7245718" y="1587500"/>
                  </a:lnTo>
                  <a:lnTo>
                    <a:pt x="7248131" y="1549400"/>
                  </a:lnTo>
                  <a:lnTo>
                    <a:pt x="7250023" y="1511300"/>
                  </a:lnTo>
                  <a:lnTo>
                    <a:pt x="7251598" y="1473200"/>
                  </a:lnTo>
                  <a:lnTo>
                    <a:pt x="7253122" y="1435100"/>
                  </a:lnTo>
                  <a:lnTo>
                    <a:pt x="7254697" y="1422400"/>
                  </a:lnTo>
                  <a:lnTo>
                    <a:pt x="7257466" y="1397000"/>
                  </a:lnTo>
                  <a:lnTo>
                    <a:pt x="7260895" y="1384300"/>
                  </a:lnTo>
                  <a:lnTo>
                    <a:pt x="7264438" y="1358900"/>
                  </a:lnTo>
                  <a:lnTo>
                    <a:pt x="7267461" y="1371600"/>
                  </a:lnTo>
                  <a:lnTo>
                    <a:pt x="7269924" y="1371600"/>
                  </a:lnTo>
                  <a:lnTo>
                    <a:pt x="7272401" y="1397000"/>
                  </a:lnTo>
                  <a:lnTo>
                    <a:pt x="7274750" y="1422400"/>
                  </a:lnTo>
                  <a:lnTo>
                    <a:pt x="7277189" y="1435100"/>
                  </a:lnTo>
                  <a:lnTo>
                    <a:pt x="7279957" y="1460500"/>
                  </a:lnTo>
                  <a:lnTo>
                    <a:pt x="7287044" y="1498600"/>
                  </a:lnTo>
                  <a:lnTo>
                    <a:pt x="7295274" y="1549400"/>
                  </a:lnTo>
                  <a:lnTo>
                    <a:pt x="7305599" y="1587500"/>
                  </a:lnTo>
                  <a:lnTo>
                    <a:pt x="7318959" y="1638300"/>
                  </a:lnTo>
                  <a:lnTo>
                    <a:pt x="7336295" y="1676400"/>
                  </a:lnTo>
                  <a:lnTo>
                    <a:pt x="7339343" y="1689100"/>
                  </a:lnTo>
                  <a:lnTo>
                    <a:pt x="7341692" y="1689100"/>
                  </a:lnTo>
                  <a:lnTo>
                    <a:pt x="7344423" y="1701800"/>
                  </a:lnTo>
                  <a:lnTo>
                    <a:pt x="7360234" y="1739900"/>
                  </a:lnTo>
                  <a:lnTo>
                    <a:pt x="7372528" y="1790700"/>
                  </a:lnTo>
                  <a:lnTo>
                    <a:pt x="7381443" y="1841500"/>
                  </a:lnTo>
                  <a:lnTo>
                    <a:pt x="7387133" y="1879600"/>
                  </a:lnTo>
                  <a:lnTo>
                    <a:pt x="7387437" y="1892300"/>
                  </a:lnTo>
                  <a:lnTo>
                    <a:pt x="7387145" y="1892300"/>
                  </a:lnTo>
                  <a:lnTo>
                    <a:pt x="7386472" y="1905000"/>
                  </a:lnTo>
                  <a:lnTo>
                    <a:pt x="7384631" y="1917700"/>
                  </a:lnTo>
                  <a:lnTo>
                    <a:pt x="7379348" y="1930400"/>
                  </a:lnTo>
                  <a:lnTo>
                    <a:pt x="7371385" y="1930400"/>
                  </a:lnTo>
                  <a:lnTo>
                    <a:pt x="7352652" y="1943100"/>
                  </a:lnTo>
                  <a:lnTo>
                    <a:pt x="7335126" y="1943100"/>
                  </a:lnTo>
                  <a:lnTo>
                    <a:pt x="7319404" y="1930400"/>
                  </a:lnTo>
                  <a:lnTo>
                    <a:pt x="7306081" y="1917700"/>
                  </a:lnTo>
                  <a:lnTo>
                    <a:pt x="7303897" y="1917700"/>
                  </a:lnTo>
                  <a:lnTo>
                    <a:pt x="7302017" y="1905000"/>
                  </a:lnTo>
                  <a:lnTo>
                    <a:pt x="7299706" y="1905000"/>
                  </a:lnTo>
                  <a:lnTo>
                    <a:pt x="7297763" y="1917700"/>
                  </a:lnTo>
                  <a:lnTo>
                    <a:pt x="7298055" y="1930400"/>
                  </a:lnTo>
                  <a:lnTo>
                    <a:pt x="7300849" y="1943100"/>
                  </a:lnTo>
                  <a:lnTo>
                    <a:pt x="7306411" y="1955800"/>
                  </a:lnTo>
                  <a:lnTo>
                    <a:pt x="7314209" y="1968500"/>
                  </a:lnTo>
                  <a:lnTo>
                    <a:pt x="7322325" y="1968500"/>
                  </a:lnTo>
                  <a:lnTo>
                    <a:pt x="7331011" y="1981200"/>
                  </a:lnTo>
                  <a:lnTo>
                    <a:pt x="7340524" y="1993900"/>
                  </a:lnTo>
                  <a:lnTo>
                    <a:pt x="7360005" y="2006600"/>
                  </a:lnTo>
                  <a:lnTo>
                    <a:pt x="7379957" y="2019300"/>
                  </a:lnTo>
                  <a:lnTo>
                    <a:pt x="7400264" y="2044700"/>
                  </a:lnTo>
                  <a:lnTo>
                    <a:pt x="7420813" y="2057400"/>
                  </a:lnTo>
                  <a:lnTo>
                    <a:pt x="7433627" y="2057400"/>
                  </a:lnTo>
                  <a:lnTo>
                    <a:pt x="7447166" y="2070100"/>
                  </a:lnTo>
                  <a:lnTo>
                    <a:pt x="7461580" y="2070100"/>
                  </a:lnTo>
                  <a:lnTo>
                    <a:pt x="7476960" y="2057400"/>
                  </a:lnTo>
                  <a:lnTo>
                    <a:pt x="7541755" y="2057400"/>
                  </a:lnTo>
                  <a:lnTo>
                    <a:pt x="7562951" y="2070100"/>
                  </a:lnTo>
                  <a:lnTo>
                    <a:pt x="7573772" y="2070100"/>
                  </a:lnTo>
                  <a:lnTo>
                    <a:pt x="7584427" y="2082800"/>
                  </a:lnTo>
                  <a:lnTo>
                    <a:pt x="7604671" y="2082800"/>
                  </a:lnTo>
                  <a:lnTo>
                    <a:pt x="7627099" y="2108200"/>
                  </a:lnTo>
                  <a:lnTo>
                    <a:pt x="7671384" y="2133600"/>
                  </a:lnTo>
                  <a:lnTo>
                    <a:pt x="7708671" y="2159000"/>
                  </a:lnTo>
                  <a:lnTo>
                    <a:pt x="7737437" y="2184400"/>
                  </a:lnTo>
                  <a:lnTo>
                    <a:pt x="7753490" y="2209800"/>
                  </a:lnTo>
                  <a:lnTo>
                    <a:pt x="7762634" y="2209800"/>
                  </a:lnTo>
                  <a:lnTo>
                    <a:pt x="7773060" y="2222500"/>
                  </a:lnTo>
                  <a:lnTo>
                    <a:pt x="7782484" y="2222500"/>
                  </a:lnTo>
                  <a:lnTo>
                    <a:pt x="7791005" y="2235200"/>
                  </a:lnTo>
                  <a:lnTo>
                    <a:pt x="7798714" y="2247900"/>
                  </a:lnTo>
                  <a:lnTo>
                    <a:pt x="7821396" y="2273300"/>
                  </a:lnTo>
                  <a:lnTo>
                    <a:pt x="7847444" y="2286000"/>
                  </a:lnTo>
                  <a:lnTo>
                    <a:pt x="7876578" y="2311400"/>
                  </a:lnTo>
                  <a:lnTo>
                    <a:pt x="7908506" y="2324100"/>
                  </a:lnTo>
                  <a:lnTo>
                    <a:pt x="7920698" y="2324100"/>
                  </a:lnTo>
                  <a:lnTo>
                    <a:pt x="7925498" y="2336800"/>
                  </a:lnTo>
                  <a:lnTo>
                    <a:pt x="7935900" y="2336800"/>
                  </a:lnTo>
                  <a:lnTo>
                    <a:pt x="7946796" y="2349500"/>
                  </a:lnTo>
                  <a:lnTo>
                    <a:pt x="7977492" y="2349500"/>
                  </a:lnTo>
                  <a:lnTo>
                    <a:pt x="7984287" y="2362200"/>
                  </a:lnTo>
                  <a:lnTo>
                    <a:pt x="7995894" y="2362200"/>
                  </a:lnTo>
                  <a:lnTo>
                    <a:pt x="8000047" y="2374900"/>
                  </a:lnTo>
                  <a:lnTo>
                    <a:pt x="8020736" y="2374900"/>
                  </a:lnTo>
                  <a:lnTo>
                    <a:pt x="7980108" y="2324100"/>
                  </a:lnTo>
                  <a:lnTo>
                    <a:pt x="7959357" y="2298700"/>
                  </a:lnTo>
                  <a:lnTo>
                    <a:pt x="7937474" y="2286000"/>
                  </a:lnTo>
                  <a:lnTo>
                    <a:pt x="7925702" y="2273300"/>
                  </a:lnTo>
                  <a:lnTo>
                    <a:pt x="7914487" y="2247900"/>
                  </a:lnTo>
                  <a:lnTo>
                    <a:pt x="7903858" y="2235200"/>
                  </a:lnTo>
                  <a:lnTo>
                    <a:pt x="7893825" y="2222500"/>
                  </a:lnTo>
                  <a:lnTo>
                    <a:pt x="7868158" y="2184400"/>
                  </a:lnTo>
                  <a:lnTo>
                    <a:pt x="7842745" y="2146300"/>
                  </a:lnTo>
                  <a:lnTo>
                    <a:pt x="7817701" y="2108200"/>
                  </a:lnTo>
                  <a:lnTo>
                    <a:pt x="7793126" y="2070100"/>
                  </a:lnTo>
                  <a:lnTo>
                    <a:pt x="7781976" y="2057400"/>
                  </a:lnTo>
                  <a:lnTo>
                    <a:pt x="7775321" y="2032000"/>
                  </a:lnTo>
                  <a:lnTo>
                    <a:pt x="7774813" y="2006600"/>
                  </a:lnTo>
                  <a:lnTo>
                    <a:pt x="7782039" y="1981200"/>
                  </a:lnTo>
                  <a:lnTo>
                    <a:pt x="7787297" y="1968500"/>
                  </a:lnTo>
                  <a:lnTo>
                    <a:pt x="7789723" y="1955800"/>
                  </a:lnTo>
                  <a:lnTo>
                    <a:pt x="7788961" y="1943100"/>
                  </a:lnTo>
                  <a:lnTo>
                    <a:pt x="7784630" y="1930400"/>
                  </a:lnTo>
                  <a:lnTo>
                    <a:pt x="7781531" y="1917700"/>
                  </a:lnTo>
                  <a:lnTo>
                    <a:pt x="7781315" y="1905000"/>
                  </a:lnTo>
                  <a:lnTo>
                    <a:pt x="7783347" y="1892300"/>
                  </a:lnTo>
                  <a:lnTo>
                    <a:pt x="7786992" y="1892300"/>
                  </a:lnTo>
                  <a:lnTo>
                    <a:pt x="7791945" y="1879600"/>
                  </a:lnTo>
                  <a:lnTo>
                    <a:pt x="7797165" y="1866900"/>
                  </a:lnTo>
                  <a:lnTo>
                    <a:pt x="7802626" y="1854200"/>
                  </a:lnTo>
                  <a:lnTo>
                    <a:pt x="7808239" y="1841500"/>
                  </a:lnTo>
                  <a:lnTo>
                    <a:pt x="7820126" y="1816100"/>
                  </a:lnTo>
                  <a:lnTo>
                    <a:pt x="7830680" y="1790700"/>
                  </a:lnTo>
                  <a:lnTo>
                    <a:pt x="7839697" y="1765300"/>
                  </a:lnTo>
                  <a:lnTo>
                    <a:pt x="7847025" y="1739900"/>
                  </a:lnTo>
                  <a:lnTo>
                    <a:pt x="7860182" y="1689100"/>
                  </a:lnTo>
                  <a:lnTo>
                    <a:pt x="7875600" y="1638300"/>
                  </a:lnTo>
                  <a:lnTo>
                    <a:pt x="7892631" y="1600200"/>
                  </a:lnTo>
                  <a:lnTo>
                    <a:pt x="7910576" y="1549400"/>
                  </a:lnTo>
                  <a:lnTo>
                    <a:pt x="7918272" y="1536700"/>
                  </a:lnTo>
                  <a:lnTo>
                    <a:pt x="7925778" y="1511300"/>
                  </a:lnTo>
                  <a:lnTo>
                    <a:pt x="7932763" y="1485900"/>
                  </a:lnTo>
                  <a:lnTo>
                    <a:pt x="7938897" y="1473200"/>
                  </a:lnTo>
                  <a:lnTo>
                    <a:pt x="7950022" y="1435100"/>
                  </a:lnTo>
                  <a:lnTo>
                    <a:pt x="7953730" y="1422400"/>
                  </a:lnTo>
                  <a:lnTo>
                    <a:pt x="7969796" y="1371600"/>
                  </a:lnTo>
                  <a:lnTo>
                    <a:pt x="7986966" y="1320800"/>
                  </a:lnTo>
                  <a:lnTo>
                    <a:pt x="8005153" y="1270000"/>
                  </a:lnTo>
                  <a:lnTo>
                    <a:pt x="8024241" y="1219200"/>
                  </a:lnTo>
                  <a:lnTo>
                    <a:pt x="8051139" y="1155700"/>
                  </a:lnTo>
                  <a:lnTo>
                    <a:pt x="8064538" y="1117600"/>
                  </a:lnTo>
                  <a:lnTo>
                    <a:pt x="8077835" y="1079500"/>
                  </a:lnTo>
                  <a:lnTo>
                    <a:pt x="8095551" y="1041400"/>
                  </a:lnTo>
                  <a:lnTo>
                    <a:pt x="8114614" y="990600"/>
                  </a:lnTo>
                  <a:lnTo>
                    <a:pt x="8134718" y="952500"/>
                  </a:lnTo>
                  <a:lnTo>
                    <a:pt x="8155559" y="914400"/>
                  </a:lnTo>
                  <a:lnTo>
                    <a:pt x="8176819" y="876300"/>
                  </a:lnTo>
                  <a:lnTo>
                    <a:pt x="8198205" y="825500"/>
                  </a:lnTo>
                  <a:lnTo>
                    <a:pt x="8225218" y="774700"/>
                  </a:lnTo>
                  <a:lnTo>
                    <a:pt x="8232013" y="762000"/>
                  </a:lnTo>
                  <a:lnTo>
                    <a:pt x="8238807" y="749300"/>
                  </a:lnTo>
                  <a:lnTo>
                    <a:pt x="8252561" y="723900"/>
                  </a:lnTo>
                  <a:lnTo>
                    <a:pt x="8260575" y="711200"/>
                  </a:lnTo>
                  <a:lnTo>
                    <a:pt x="8268754" y="698500"/>
                  </a:lnTo>
                  <a:lnTo>
                    <a:pt x="8277326" y="673100"/>
                  </a:lnTo>
                  <a:lnTo>
                    <a:pt x="8286521" y="660400"/>
                  </a:lnTo>
                  <a:lnTo>
                    <a:pt x="8301533" y="647700"/>
                  </a:lnTo>
                  <a:lnTo>
                    <a:pt x="8316950" y="622300"/>
                  </a:lnTo>
                  <a:lnTo>
                    <a:pt x="8332813" y="596900"/>
                  </a:lnTo>
                  <a:lnTo>
                    <a:pt x="8349158" y="584200"/>
                  </a:lnTo>
                  <a:lnTo>
                    <a:pt x="8358276" y="571500"/>
                  </a:lnTo>
                  <a:lnTo>
                    <a:pt x="8368208" y="558800"/>
                  </a:lnTo>
                  <a:lnTo>
                    <a:pt x="8378838" y="546100"/>
                  </a:lnTo>
                  <a:lnTo>
                    <a:pt x="8390052" y="546100"/>
                  </a:lnTo>
                  <a:lnTo>
                    <a:pt x="8413750" y="520700"/>
                  </a:lnTo>
                  <a:lnTo>
                    <a:pt x="8438159" y="508000"/>
                  </a:lnTo>
                  <a:lnTo>
                    <a:pt x="8463280" y="495300"/>
                  </a:lnTo>
                  <a:lnTo>
                    <a:pt x="8489074" y="482600"/>
                  </a:lnTo>
                  <a:lnTo>
                    <a:pt x="8508644" y="482600"/>
                  </a:lnTo>
                  <a:lnTo>
                    <a:pt x="8528088" y="469900"/>
                  </a:lnTo>
                  <a:lnTo>
                    <a:pt x="8546973" y="457200"/>
                  </a:lnTo>
                  <a:lnTo>
                    <a:pt x="8564867" y="457200"/>
                  </a:lnTo>
                  <a:lnTo>
                    <a:pt x="8573478" y="444500"/>
                  </a:lnTo>
                  <a:lnTo>
                    <a:pt x="8581885" y="431800"/>
                  </a:lnTo>
                  <a:lnTo>
                    <a:pt x="8590420" y="431800"/>
                  </a:lnTo>
                  <a:lnTo>
                    <a:pt x="8599411" y="419100"/>
                  </a:lnTo>
                  <a:lnTo>
                    <a:pt x="8613661" y="419100"/>
                  </a:lnTo>
                  <a:lnTo>
                    <a:pt x="8624189" y="406400"/>
                  </a:lnTo>
                  <a:lnTo>
                    <a:pt x="8631326" y="381000"/>
                  </a:lnTo>
                  <a:lnTo>
                    <a:pt x="8635403" y="368300"/>
                  </a:lnTo>
                  <a:lnTo>
                    <a:pt x="8636787" y="355600"/>
                  </a:lnTo>
                  <a:lnTo>
                    <a:pt x="8638718" y="355600"/>
                  </a:lnTo>
                  <a:lnTo>
                    <a:pt x="8641309" y="342900"/>
                  </a:lnTo>
                  <a:lnTo>
                    <a:pt x="8644699" y="342900"/>
                  </a:lnTo>
                  <a:lnTo>
                    <a:pt x="8652091" y="317500"/>
                  </a:lnTo>
                  <a:lnTo>
                    <a:pt x="8657704" y="304800"/>
                  </a:lnTo>
                  <a:lnTo>
                    <a:pt x="8661921" y="292100"/>
                  </a:lnTo>
                  <a:lnTo>
                    <a:pt x="8665096" y="279400"/>
                  </a:lnTo>
                  <a:lnTo>
                    <a:pt x="8666772" y="266700"/>
                  </a:lnTo>
                  <a:lnTo>
                    <a:pt x="8667483" y="241300"/>
                  </a:lnTo>
                  <a:close/>
                </a:path>
              </a:pathLst>
            </a:custGeom>
            <a:solidFill>
              <a:srgbClr val="FFFAE7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90" y="6120000"/>
            <a:ext cx="10692130" cy="635"/>
          </a:xfrm>
          <a:custGeom>
            <a:avLst/>
            <a:gdLst/>
            <a:ahLst/>
            <a:cxnLst/>
            <a:rect l="l" t="t" r="r" b="b"/>
            <a:pathLst>
              <a:path w="10692130" h="635">
                <a:moveTo>
                  <a:pt x="0" y="190"/>
                </a:moveTo>
                <a:lnTo>
                  <a:pt x="10691999" y="190"/>
                </a:lnTo>
                <a:lnTo>
                  <a:pt x="10691999" y="0"/>
                </a:lnTo>
                <a:lnTo>
                  <a:pt x="0" y="0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3790" y="-3408"/>
            <a:ext cx="10699750" cy="6127750"/>
            <a:chOff x="-3790" y="-3408"/>
            <a:chExt cx="10699750" cy="6127750"/>
          </a:xfrm>
        </p:grpSpPr>
        <p:sp>
          <p:nvSpPr>
            <p:cNvPr id="4" name="object 4" descr=""/>
            <p:cNvSpPr/>
            <p:nvPr/>
          </p:nvSpPr>
          <p:spPr>
            <a:xfrm>
              <a:off x="-190" y="200"/>
              <a:ext cx="10692130" cy="6120130"/>
            </a:xfrm>
            <a:custGeom>
              <a:avLst/>
              <a:gdLst/>
              <a:ahLst/>
              <a:cxnLst/>
              <a:rect l="l" t="t" r="r" b="b"/>
              <a:pathLst>
                <a:path w="10692130" h="6120130">
                  <a:moveTo>
                    <a:pt x="10691990" y="0"/>
                  </a:moveTo>
                  <a:lnTo>
                    <a:pt x="0" y="0"/>
                  </a:lnTo>
                  <a:lnTo>
                    <a:pt x="0" y="1681683"/>
                  </a:lnTo>
                  <a:lnTo>
                    <a:pt x="190" y="1681683"/>
                  </a:lnTo>
                  <a:lnTo>
                    <a:pt x="190" y="6119800"/>
                  </a:lnTo>
                  <a:lnTo>
                    <a:pt x="10691990" y="6119800"/>
                  </a:lnTo>
                  <a:lnTo>
                    <a:pt x="10691990" y="1681683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69209"/>
              <a:ext cx="10691808" cy="415079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0454105" y="1866967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21059" y="0"/>
                  </a:moveTo>
                  <a:lnTo>
                    <a:pt x="12861" y="1655"/>
                  </a:lnTo>
                  <a:lnTo>
                    <a:pt x="6168" y="6170"/>
                  </a:lnTo>
                  <a:lnTo>
                    <a:pt x="1654" y="12867"/>
                  </a:lnTo>
                  <a:lnTo>
                    <a:pt x="0" y="21068"/>
                  </a:lnTo>
                  <a:lnTo>
                    <a:pt x="1654" y="29265"/>
                  </a:lnTo>
                  <a:lnTo>
                    <a:pt x="6166" y="35961"/>
                  </a:lnTo>
                  <a:lnTo>
                    <a:pt x="12860" y="40475"/>
                  </a:lnTo>
                  <a:lnTo>
                    <a:pt x="21059" y="42130"/>
                  </a:lnTo>
                  <a:lnTo>
                    <a:pt x="29259" y="40475"/>
                  </a:lnTo>
                  <a:lnTo>
                    <a:pt x="35956" y="35961"/>
                  </a:lnTo>
                  <a:lnTo>
                    <a:pt x="40471" y="29265"/>
                  </a:lnTo>
                  <a:lnTo>
                    <a:pt x="42127" y="21068"/>
                  </a:lnTo>
                  <a:lnTo>
                    <a:pt x="40471" y="12867"/>
                  </a:lnTo>
                  <a:lnTo>
                    <a:pt x="35956" y="6170"/>
                  </a:lnTo>
                  <a:lnTo>
                    <a:pt x="29259" y="1655"/>
                  </a:lnTo>
                  <a:lnTo>
                    <a:pt x="21059" y="0"/>
                  </a:lnTo>
                  <a:close/>
                </a:path>
              </a:pathLst>
            </a:custGeom>
            <a:solidFill>
              <a:srgbClr val="F6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-190" y="191"/>
              <a:ext cx="10692130" cy="6120130"/>
            </a:xfrm>
            <a:custGeom>
              <a:avLst/>
              <a:gdLst/>
              <a:ahLst/>
              <a:cxnLst/>
              <a:rect l="l" t="t" r="r" b="b"/>
              <a:pathLst>
                <a:path w="10692130" h="6120130">
                  <a:moveTo>
                    <a:pt x="0" y="0"/>
                  </a:moveTo>
                  <a:lnTo>
                    <a:pt x="10691999" y="0"/>
                  </a:lnTo>
                  <a:lnTo>
                    <a:pt x="10691999" y="6119999"/>
                  </a:lnTo>
                  <a:lnTo>
                    <a:pt x="0" y="611999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2A29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609" y="920600"/>
              <a:ext cx="3945049" cy="39450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384" y="1978686"/>
              <a:ext cx="1539496" cy="15287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676" y="426099"/>
              <a:ext cx="3889997" cy="388999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7453" y="1323135"/>
              <a:ext cx="1451441" cy="19646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7579" y="1768054"/>
              <a:ext cx="3800387" cy="38003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2616" y="2870409"/>
              <a:ext cx="1151100" cy="118151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35954" y="2462440"/>
              <a:ext cx="3093893" cy="334439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069805" y="4061330"/>
              <a:ext cx="1774189" cy="1380490"/>
            </a:xfrm>
            <a:custGeom>
              <a:avLst/>
              <a:gdLst/>
              <a:ahLst/>
              <a:cxnLst/>
              <a:rect l="l" t="t" r="r" b="b"/>
              <a:pathLst>
                <a:path w="1774189" h="1380489">
                  <a:moveTo>
                    <a:pt x="882992" y="701713"/>
                  </a:moveTo>
                  <a:lnTo>
                    <a:pt x="869746" y="690283"/>
                  </a:lnTo>
                  <a:lnTo>
                    <a:pt x="866800" y="687743"/>
                  </a:lnTo>
                  <a:lnTo>
                    <a:pt x="851649" y="677392"/>
                  </a:lnTo>
                  <a:lnTo>
                    <a:pt x="851649" y="686473"/>
                  </a:lnTo>
                  <a:lnTo>
                    <a:pt x="850138" y="689013"/>
                  </a:lnTo>
                  <a:lnTo>
                    <a:pt x="849147" y="690283"/>
                  </a:lnTo>
                  <a:lnTo>
                    <a:pt x="847966" y="689013"/>
                  </a:lnTo>
                  <a:lnTo>
                    <a:pt x="846010" y="687743"/>
                  </a:lnTo>
                  <a:lnTo>
                    <a:pt x="844181" y="686473"/>
                  </a:lnTo>
                  <a:lnTo>
                    <a:pt x="845807" y="683933"/>
                  </a:lnTo>
                  <a:lnTo>
                    <a:pt x="849464" y="686473"/>
                  </a:lnTo>
                  <a:lnTo>
                    <a:pt x="851649" y="686473"/>
                  </a:lnTo>
                  <a:lnTo>
                    <a:pt x="851649" y="677392"/>
                  </a:lnTo>
                  <a:lnTo>
                    <a:pt x="848220" y="675043"/>
                  </a:lnTo>
                  <a:lnTo>
                    <a:pt x="840168" y="670445"/>
                  </a:lnTo>
                  <a:lnTo>
                    <a:pt x="840168" y="681393"/>
                  </a:lnTo>
                  <a:lnTo>
                    <a:pt x="838631" y="683933"/>
                  </a:lnTo>
                  <a:lnTo>
                    <a:pt x="827620" y="677583"/>
                  </a:lnTo>
                  <a:lnTo>
                    <a:pt x="823214" y="675043"/>
                  </a:lnTo>
                  <a:lnTo>
                    <a:pt x="805345" y="666153"/>
                  </a:lnTo>
                  <a:lnTo>
                    <a:pt x="787438" y="658533"/>
                  </a:lnTo>
                  <a:lnTo>
                    <a:pt x="768045" y="649643"/>
                  </a:lnTo>
                  <a:lnTo>
                    <a:pt x="766089" y="648373"/>
                  </a:lnTo>
                  <a:lnTo>
                    <a:pt x="767346" y="645833"/>
                  </a:lnTo>
                  <a:lnTo>
                    <a:pt x="774890" y="649643"/>
                  </a:lnTo>
                  <a:lnTo>
                    <a:pt x="788746" y="654723"/>
                  </a:lnTo>
                  <a:lnTo>
                    <a:pt x="824738" y="672503"/>
                  </a:lnTo>
                  <a:lnTo>
                    <a:pt x="838314" y="680123"/>
                  </a:lnTo>
                  <a:lnTo>
                    <a:pt x="840168" y="681393"/>
                  </a:lnTo>
                  <a:lnTo>
                    <a:pt x="840168" y="670445"/>
                  </a:lnTo>
                  <a:lnTo>
                    <a:pt x="826008" y="662343"/>
                  </a:lnTo>
                  <a:lnTo>
                    <a:pt x="798931" y="649643"/>
                  </a:lnTo>
                  <a:lnTo>
                    <a:pt x="790498" y="645833"/>
                  </a:lnTo>
                  <a:lnTo>
                    <a:pt x="782078" y="642023"/>
                  </a:lnTo>
                  <a:lnTo>
                    <a:pt x="765263" y="633133"/>
                  </a:lnTo>
                  <a:lnTo>
                    <a:pt x="762863" y="631863"/>
                  </a:lnTo>
                  <a:lnTo>
                    <a:pt x="753681" y="626783"/>
                  </a:lnTo>
                  <a:lnTo>
                    <a:pt x="749808" y="624649"/>
                  </a:lnTo>
                  <a:lnTo>
                    <a:pt x="749808" y="715683"/>
                  </a:lnTo>
                  <a:lnTo>
                    <a:pt x="747458" y="716953"/>
                  </a:lnTo>
                  <a:lnTo>
                    <a:pt x="746010" y="715683"/>
                  </a:lnTo>
                  <a:lnTo>
                    <a:pt x="738073" y="706793"/>
                  </a:lnTo>
                  <a:lnTo>
                    <a:pt x="729589" y="694093"/>
                  </a:lnTo>
                  <a:lnTo>
                    <a:pt x="722833" y="685203"/>
                  </a:lnTo>
                  <a:lnTo>
                    <a:pt x="718883" y="678853"/>
                  </a:lnTo>
                  <a:lnTo>
                    <a:pt x="721563" y="677583"/>
                  </a:lnTo>
                  <a:lnTo>
                    <a:pt x="725500" y="682663"/>
                  </a:lnTo>
                  <a:lnTo>
                    <a:pt x="732180" y="692823"/>
                  </a:lnTo>
                  <a:lnTo>
                    <a:pt x="740562" y="704253"/>
                  </a:lnTo>
                  <a:lnTo>
                    <a:pt x="748360" y="713143"/>
                  </a:lnTo>
                  <a:lnTo>
                    <a:pt x="749808" y="715683"/>
                  </a:lnTo>
                  <a:lnTo>
                    <a:pt x="749808" y="624649"/>
                  </a:lnTo>
                  <a:lnTo>
                    <a:pt x="744512" y="621703"/>
                  </a:lnTo>
                  <a:lnTo>
                    <a:pt x="743686" y="621042"/>
                  </a:lnTo>
                  <a:lnTo>
                    <a:pt x="743686" y="630593"/>
                  </a:lnTo>
                  <a:lnTo>
                    <a:pt x="742010" y="633133"/>
                  </a:lnTo>
                  <a:lnTo>
                    <a:pt x="738682" y="630593"/>
                  </a:lnTo>
                  <a:lnTo>
                    <a:pt x="736295" y="630593"/>
                  </a:lnTo>
                  <a:lnTo>
                    <a:pt x="738428" y="626783"/>
                  </a:lnTo>
                  <a:lnTo>
                    <a:pt x="740346" y="628053"/>
                  </a:lnTo>
                  <a:lnTo>
                    <a:pt x="741883" y="629323"/>
                  </a:lnTo>
                  <a:lnTo>
                    <a:pt x="743686" y="630593"/>
                  </a:lnTo>
                  <a:lnTo>
                    <a:pt x="743686" y="621042"/>
                  </a:lnTo>
                  <a:lnTo>
                    <a:pt x="730250" y="610273"/>
                  </a:lnTo>
                  <a:lnTo>
                    <a:pt x="724408" y="605193"/>
                  </a:lnTo>
                  <a:lnTo>
                    <a:pt x="718388" y="597573"/>
                  </a:lnTo>
                  <a:lnTo>
                    <a:pt x="712165" y="588683"/>
                  </a:lnTo>
                  <a:lnTo>
                    <a:pt x="703046" y="575983"/>
                  </a:lnTo>
                  <a:lnTo>
                    <a:pt x="674573" y="540423"/>
                  </a:lnTo>
                  <a:lnTo>
                    <a:pt x="654481" y="526453"/>
                  </a:lnTo>
                  <a:lnTo>
                    <a:pt x="649973" y="526453"/>
                  </a:lnTo>
                  <a:lnTo>
                    <a:pt x="654138" y="531533"/>
                  </a:lnTo>
                  <a:lnTo>
                    <a:pt x="659053" y="537883"/>
                  </a:lnTo>
                  <a:lnTo>
                    <a:pt x="663194" y="545503"/>
                  </a:lnTo>
                  <a:lnTo>
                    <a:pt x="665124" y="550583"/>
                  </a:lnTo>
                  <a:lnTo>
                    <a:pt x="664959" y="551853"/>
                  </a:lnTo>
                  <a:lnTo>
                    <a:pt x="662203" y="555663"/>
                  </a:lnTo>
                  <a:lnTo>
                    <a:pt x="656107" y="562013"/>
                  </a:lnTo>
                  <a:lnTo>
                    <a:pt x="647700" y="569633"/>
                  </a:lnTo>
                  <a:lnTo>
                    <a:pt x="638416" y="575983"/>
                  </a:lnTo>
                  <a:lnTo>
                    <a:pt x="636282" y="575983"/>
                  </a:lnTo>
                  <a:lnTo>
                    <a:pt x="629627" y="569633"/>
                  </a:lnTo>
                  <a:lnTo>
                    <a:pt x="623785" y="562013"/>
                  </a:lnTo>
                  <a:lnTo>
                    <a:pt x="617347" y="555663"/>
                  </a:lnTo>
                  <a:lnTo>
                    <a:pt x="642962" y="602653"/>
                  </a:lnTo>
                  <a:lnTo>
                    <a:pt x="667131" y="628053"/>
                  </a:lnTo>
                  <a:lnTo>
                    <a:pt x="678726" y="640753"/>
                  </a:lnTo>
                  <a:lnTo>
                    <a:pt x="689698" y="652183"/>
                  </a:lnTo>
                  <a:lnTo>
                    <a:pt x="700354" y="664883"/>
                  </a:lnTo>
                  <a:lnTo>
                    <a:pt x="712927" y="681393"/>
                  </a:lnTo>
                  <a:lnTo>
                    <a:pt x="727735" y="701713"/>
                  </a:lnTo>
                  <a:lnTo>
                    <a:pt x="742530" y="720763"/>
                  </a:lnTo>
                  <a:lnTo>
                    <a:pt x="755040" y="732193"/>
                  </a:lnTo>
                  <a:lnTo>
                    <a:pt x="757872" y="733463"/>
                  </a:lnTo>
                  <a:lnTo>
                    <a:pt x="755726" y="737273"/>
                  </a:lnTo>
                  <a:lnTo>
                    <a:pt x="724496" y="705523"/>
                  </a:lnTo>
                  <a:lnTo>
                    <a:pt x="700354" y="672503"/>
                  </a:lnTo>
                  <a:lnTo>
                    <a:pt x="696683" y="667423"/>
                  </a:lnTo>
                  <a:lnTo>
                    <a:pt x="693978" y="664883"/>
                  </a:lnTo>
                  <a:lnTo>
                    <a:pt x="686447" y="661289"/>
                  </a:lnTo>
                  <a:lnTo>
                    <a:pt x="686447" y="669963"/>
                  </a:lnTo>
                  <a:lnTo>
                    <a:pt x="684911" y="672503"/>
                  </a:lnTo>
                  <a:lnTo>
                    <a:pt x="683044" y="671233"/>
                  </a:lnTo>
                  <a:lnTo>
                    <a:pt x="663295" y="662343"/>
                  </a:lnTo>
                  <a:lnTo>
                    <a:pt x="658507" y="660806"/>
                  </a:lnTo>
                  <a:lnTo>
                    <a:pt x="658507" y="751243"/>
                  </a:lnTo>
                  <a:lnTo>
                    <a:pt x="657009" y="756323"/>
                  </a:lnTo>
                  <a:lnTo>
                    <a:pt x="653999" y="755053"/>
                  </a:lnTo>
                  <a:lnTo>
                    <a:pt x="649947" y="753783"/>
                  </a:lnTo>
                  <a:lnTo>
                    <a:pt x="646950" y="752513"/>
                  </a:lnTo>
                  <a:lnTo>
                    <a:pt x="647344" y="751243"/>
                  </a:lnTo>
                  <a:lnTo>
                    <a:pt x="648538" y="747433"/>
                  </a:lnTo>
                  <a:lnTo>
                    <a:pt x="651548" y="748703"/>
                  </a:lnTo>
                  <a:lnTo>
                    <a:pt x="655472" y="749973"/>
                  </a:lnTo>
                  <a:lnTo>
                    <a:pt x="658507" y="751243"/>
                  </a:lnTo>
                  <a:lnTo>
                    <a:pt x="658507" y="660806"/>
                  </a:lnTo>
                  <a:lnTo>
                    <a:pt x="643648" y="655993"/>
                  </a:lnTo>
                  <a:lnTo>
                    <a:pt x="628548" y="650913"/>
                  </a:lnTo>
                  <a:lnTo>
                    <a:pt x="622477" y="649643"/>
                  </a:lnTo>
                  <a:lnTo>
                    <a:pt x="620420" y="648373"/>
                  </a:lnTo>
                  <a:lnTo>
                    <a:pt x="621169" y="645833"/>
                  </a:lnTo>
                  <a:lnTo>
                    <a:pt x="623227" y="645833"/>
                  </a:lnTo>
                  <a:lnTo>
                    <a:pt x="629373" y="648373"/>
                  </a:lnTo>
                  <a:lnTo>
                    <a:pt x="644652" y="652183"/>
                  </a:lnTo>
                  <a:lnTo>
                    <a:pt x="664552" y="659803"/>
                  </a:lnTo>
                  <a:lnTo>
                    <a:pt x="684580" y="668693"/>
                  </a:lnTo>
                  <a:lnTo>
                    <a:pt x="686447" y="669963"/>
                  </a:lnTo>
                  <a:lnTo>
                    <a:pt x="686447" y="661289"/>
                  </a:lnTo>
                  <a:lnTo>
                    <a:pt x="651205" y="645833"/>
                  </a:lnTo>
                  <a:lnTo>
                    <a:pt x="626579" y="636943"/>
                  </a:lnTo>
                  <a:lnTo>
                    <a:pt x="620141" y="634403"/>
                  </a:lnTo>
                  <a:lnTo>
                    <a:pt x="610463" y="633133"/>
                  </a:lnTo>
                  <a:lnTo>
                    <a:pt x="604685" y="631863"/>
                  </a:lnTo>
                  <a:lnTo>
                    <a:pt x="596417" y="630593"/>
                  </a:lnTo>
                  <a:lnTo>
                    <a:pt x="595172" y="630593"/>
                  </a:lnTo>
                  <a:lnTo>
                    <a:pt x="586117" y="625513"/>
                  </a:lnTo>
                  <a:lnTo>
                    <a:pt x="582968" y="624128"/>
                  </a:lnTo>
                  <a:lnTo>
                    <a:pt x="582968" y="634403"/>
                  </a:lnTo>
                  <a:lnTo>
                    <a:pt x="581228" y="636943"/>
                  </a:lnTo>
                  <a:lnTo>
                    <a:pt x="580148" y="635673"/>
                  </a:lnTo>
                  <a:lnTo>
                    <a:pt x="577672" y="634403"/>
                  </a:lnTo>
                  <a:lnTo>
                    <a:pt x="579602" y="631863"/>
                  </a:lnTo>
                  <a:lnTo>
                    <a:pt x="582079" y="633133"/>
                  </a:lnTo>
                  <a:lnTo>
                    <a:pt x="582968" y="634403"/>
                  </a:lnTo>
                  <a:lnTo>
                    <a:pt x="582968" y="624128"/>
                  </a:lnTo>
                  <a:lnTo>
                    <a:pt x="574344" y="620318"/>
                  </a:lnTo>
                  <a:lnTo>
                    <a:pt x="574344" y="628053"/>
                  </a:lnTo>
                  <a:lnTo>
                    <a:pt x="572808" y="631863"/>
                  </a:lnTo>
                  <a:lnTo>
                    <a:pt x="570941" y="630593"/>
                  </a:lnTo>
                  <a:lnTo>
                    <a:pt x="555536" y="622973"/>
                  </a:lnTo>
                  <a:lnTo>
                    <a:pt x="540042" y="617893"/>
                  </a:lnTo>
                  <a:lnTo>
                    <a:pt x="528066" y="612813"/>
                  </a:lnTo>
                  <a:lnTo>
                    <a:pt x="521208" y="611543"/>
                  </a:lnTo>
                  <a:lnTo>
                    <a:pt x="522122" y="607733"/>
                  </a:lnTo>
                  <a:lnTo>
                    <a:pt x="529043" y="610273"/>
                  </a:lnTo>
                  <a:lnTo>
                    <a:pt x="541147" y="614083"/>
                  </a:lnTo>
                  <a:lnTo>
                    <a:pt x="556831" y="620433"/>
                  </a:lnTo>
                  <a:lnTo>
                    <a:pt x="572477" y="628053"/>
                  </a:lnTo>
                  <a:lnTo>
                    <a:pt x="574344" y="628053"/>
                  </a:lnTo>
                  <a:lnTo>
                    <a:pt x="574344" y="620318"/>
                  </a:lnTo>
                  <a:lnTo>
                    <a:pt x="566013" y="616623"/>
                  </a:lnTo>
                  <a:lnTo>
                    <a:pt x="547573" y="607733"/>
                  </a:lnTo>
                  <a:lnTo>
                    <a:pt x="539673" y="603923"/>
                  </a:lnTo>
                  <a:lnTo>
                    <a:pt x="511924" y="595033"/>
                  </a:lnTo>
                  <a:lnTo>
                    <a:pt x="511162" y="595033"/>
                  </a:lnTo>
                  <a:lnTo>
                    <a:pt x="508723" y="592493"/>
                  </a:lnTo>
                  <a:lnTo>
                    <a:pt x="506412" y="589953"/>
                  </a:lnTo>
                  <a:lnTo>
                    <a:pt x="502958" y="586143"/>
                  </a:lnTo>
                  <a:lnTo>
                    <a:pt x="494538" y="578523"/>
                  </a:lnTo>
                  <a:lnTo>
                    <a:pt x="494347" y="578358"/>
                  </a:lnTo>
                  <a:lnTo>
                    <a:pt x="494347" y="587413"/>
                  </a:lnTo>
                  <a:lnTo>
                    <a:pt x="492048" y="589953"/>
                  </a:lnTo>
                  <a:lnTo>
                    <a:pt x="490550" y="588683"/>
                  </a:lnTo>
                  <a:lnTo>
                    <a:pt x="481152" y="578523"/>
                  </a:lnTo>
                  <a:lnTo>
                    <a:pt x="472478" y="572173"/>
                  </a:lnTo>
                  <a:lnTo>
                    <a:pt x="466115" y="567093"/>
                  </a:lnTo>
                  <a:lnTo>
                    <a:pt x="461937" y="563283"/>
                  </a:lnTo>
                  <a:lnTo>
                    <a:pt x="463892" y="560743"/>
                  </a:lnTo>
                  <a:lnTo>
                    <a:pt x="465569" y="562013"/>
                  </a:lnTo>
                  <a:lnTo>
                    <a:pt x="468096" y="564553"/>
                  </a:lnTo>
                  <a:lnTo>
                    <a:pt x="474560" y="569633"/>
                  </a:lnTo>
                  <a:lnTo>
                    <a:pt x="483336" y="577253"/>
                  </a:lnTo>
                  <a:lnTo>
                    <a:pt x="492861" y="586143"/>
                  </a:lnTo>
                  <a:lnTo>
                    <a:pt x="494347" y="587413"/>
                  </a:lnTo>
                  <a:lnTo>
                    <a:pt x="494347" y="578358"/>
                  </a:lnTo>
                  <a:lnTo>
                    <a:pt x="484403" y="569633"/>
                  </a:lnTo>
                  <a:lnTo>
                    <a:pt x="484060" y="569633"/>
                  </a:lnTo>
                  <a:lnTo>
                    <a:pt x="473570" y="560743"/>
                  </a:lnTo>
                  <a:lnTo>
                    <a:pt x="466077" y="554393"/>
                  </a:lnTo>
                  <a:lnTo>
                    <a:pt x="457657" y="548043"/>
                  </a:lnTo>
                  <a:lnTo>
                    <a:pt x="450316" y="544233"/>
                  </a:lnTo>
                  <a:lnTo>
                    <a:pt x="449961" y="544233"/>
                  </a:lnTo>
                  <a:lnTo>
                    <a:pt x="449668" y="542963"/>
                  </a:lnTo>
                  <a:lnTo>
                    <a:pt x="411276" y="501053"/>
                  </a:lnTo>
                  <a:lnTo>
                    <a:pt x="381952" y="488353"/>
                  </a:lnTo>
                  <a:lnTo>
                    <a:pt x="374878" y="489623"/>
                  </a:lnTo>
                  <a:lnTo>
                    <a:pt x="370332" y="493433"/>
                  </a:lnTo>
                  <a:lnTo>
                    <a:pt x="374484" y="497243"/>
                  </a:lnTo>
                  <a:lnTo>
                    <a:pt x="381368" y="504863"/>
                  </a:lnTo>
                  <a:lnTo>
                    <a:pt x="387959" y="512483"/>
                  </a:lnTo>
                  <a:lnTo>
                    <a:pt x="391248" y="517563"/>
                  </a:lnTo>
                  <a:lnTo>
                    <a:pt x="392112" y="520103"/>
                  </a:lnTo>
                  <a:lnTo>
                    <a:pt x="388391" y="523913"/>
                  </a:lnTo>
                  <a:lnTo>
                    <a:pt x="386207" y="526453"/>
                  </a:lnTo>
                  <a:lnTo>
                    <a:pt x="390893" y="531533"/>
                  </a:lnTo>
                  <a:lnTo>
                    <a:pt x="395224" y="537883"/>
                  </a:lnTo>
                  <a:lnTo>
                    <a:pt x="398983" y="542963"/>
                  </a:lnTo>
                  <a:lnTo>
                    <a:pt x="401929" y="546773"/>
                  </a:lnTo>
                  <a:lnTo>
                    <a:pt x="408470" y="556933"/>
                  </a:lnTo>
                  <a:lnTo>
                    <a:pt x="418566" y="569633"/>
                  </a:lnTo>
                  <a:lnTo>
                    <a:pt x="430466" y="586143"/>
                  </a:lnTo>
                  <a:lnTo>
                    <a:pt x="454329" y="616623"/>
                  </a:lnTo>
                  <a:lnTo>
                    <a:pt x="458597" y="621703"/>
                  </a:lnTo>
                  <a:lnTo>
                    <a:pt x="461314" y="625513"/>
                  </a:lnTo>
                  <a:lnTo>
                    <a:pt x="466039" y="631863"/>
                  </a:lnTo>
                  <a:lnTo>
                    <a:pt x="470547" y="636943"/>
                  </a:lnTo>
                  <a:lnTo>
                    <a:pt x="475780" y="639483"/>
                  </a:lnTo>
                  <a:lnTo>
                    <a:pt x="482688" y="644563"/>
                  </a:lnTo>
                  <a:lnTo>
                    <a:pt x="486219" y="645833"/>
                  </a:lnTo>
                  <a:lnTo>
                    <a:pt x="502869" y="654723"/>
                  </a:lnTo>
                  <a:lnTo>
                    <a:pt x="520471" y="664883"/>
                  </a:lnTo>
                  <a:lnTo>
                    <a:pt x="538822" y="673773"/>
                  </a:lnTo>
                  <a:lnTo>
                    <a:pt x="555142" y="683933"/>
                  </a:lnTo>
                  <a:lnTo>
                    <a:pt x="566610" y="690283"/>
                  </a:lnTo>
                  <a:lnTo>
                    <a:pt x="581177" y="700443"/>
                  </a:lnTo>
                  <a:lnTo>
                    <a:pt x="596696" y="713143"/>
                  </a:lnTo>
                  <a:lnTo>
                    <a:pt x="610336" y="724573"/>
                  </a:lnTo>
                  <a:lnTo>
                    <a:pt x="624840" y="736003"/>
                  </a:lnTo>
                  <a:lnTo>
                    <a:pt x="642912" y="746163"/>
                  </a:lnTo>
                  <a:lnTo>
                    <a:pt x="645833" y="747433"/>
                  </a:lnTo>
                  <a:lnTo>
                    <a:pt x="643940" y="751243"/>
                  </a:lnTo>
                  <a:lnTo>
                    <a:pt x="641019" y="749973"/>
                  </a:lnTo>
                  <a:lnTo>
                    <a:pt x="622401" y="739813"/>
                  </a:lnTo>
                  <a:lnTo>
                    <a:pt x="607695" y="729653"/>
                  </a:lnTo>
                  <a:lnTo>
                    <a:pt x="593979" y="716953"/>
                  </a:lnTo>
                  <a:lnTo>
                    <a:pt x="578358" y="704253"/>
                  </a:lnTo>
                  <a:lnTo>
                    <a:pt x="575957" y="702983"/>
                  </a:lnTo>
                  <a:lnTo>
                    <a:pt x="571461" y="700443"/>
                  </a:lnTo>
                  <a:lnTo>
                    <a:pt x="577151" y="710603"/>
                  </a:lnTo>
                  <a:lnTo>
                    <a:pt x="601357" y="743623"/>
                  </a:lnTo>
                  <a:lnTo>
                    <a:pt x="616762" y="751243"/>
                  </a:lnTo>
                  <a:lnTo>
                    <a:pt x="629234" y="757593"/>
                  </a:lnTo>
                  <a:lnTo>
                    <a:pt x="678484" y="779183"/>
                  </a:lnTo>
                  <a:lnTo>
                    <a:pt x="717613" y="798233"/>
                  </a:lnTo>
                  <a:lnTo>
                    <a:pt x="758964" y="819823"/>
                  </a:lnTo>
                  <a:lnTo>
                    <a:pt x="799744" y="845223"/>
                  </a:lnTo>
                  <a:lnTo>
                    <a:pt x="802309" y="847763"/>
                  </a:lnTo>
                  <a:lnTo>
                    <a:pt x="803567" y="847763"/>
                  </a:lnTo>
                  <a:lnTo>
                    <a:pt x="815581" y="822363"/>
                  </a:lnTo>
                  <a:lnTo>
                    <a:pt x="822236" y="807123"/>
                  </a:lnTo>
                  <a:lnTo>
                    <a:pt x="828992" y="793153"/>
                  </a:lnTo>
                  <a:lnTo>
                    <a:pt x="835888" y="779183"/>
                  </a:lnTo>
                  <a:lnTo>
                    <a:pt x="841121" y="769023"/>
                  </a:lnTo>
                  <a:lnTo>
                    <a:pt x="846518" y="757593"/>
                  </a:lnTo>
                  <a:lnTo>
                    <a:pt x="869670" y="719493"/>
                  </a:lnTo>
                  <a:lnTo>
                    <a:pt x="876084" y="710603"/>
                  </a:lnTo>
                  <a:lnTo>
                    <a:pt x="882992" y="701713"/>
                  </a:lnTo>
                  <a:close/>
                </a:path>
                <a:path w="1774189" h="1380489">
                  <a:moveTo>
                    <a:pt x="1023467" y="979474"/>
                  </a:moveTo>
                  <a:lnTo>
                    <a:pt x="1011008" y="952144"/>
                  </a:lnTo>
                  <a:lnTo>
                    <a:pt x="1011008" y="984758"/>
                  </a:lnTo>
                  <a:lnTo>
                    <a:pt x="1008062" y="986078"/>
                  </a:lnTo>
                  <a:lnTo>
                    <a:pt x="997940" y="963320"/>
                  </a:lnTo>
                  <a:lnTo>
                    <a:pt x="997940" y="985532"/>
                  </a:lnTo>
                  <a:lnTo>
                    <a:pt x="995019" y="986891"/>
                  </a:lnTo>
                  <a:lnTo>
                    <a:pt x="977519" y="949172"/>
                  </a:lnTo>
                  <a:lnTo>
                    <a:pt x="980440" y="947813"/>
                  </a:lnTo>
                  <a:lnTo>
                    <a:pt x="997940" y="985532"/>
                  </a:lnTo>
                  <a:lnTo>
                    <a:pt x="997940" y="963320"/>
                  </a:lnTo>
                  <a:lnTo>
                    <a:pt x="991044" y="947813"/>
                  </a:lnTo>
                  <a:lnTo>
                    <a:pt x="986586" y="937793"/>
                  </a:lnTo>
                  <a:lnTo>
                    <a:pt x="989520" y="936485"/>
                  </a:lnTo>
                  <a:lnTo>
                    <a:pt x="1011008" y="984758"/>
                  </a:lnTo>
                  <a:lnTo>
                    <a:pt x="1011008" y="952144"/>
                  </a:lnTo>
                  <a:lnTo>
                    <a:pt x="1003871" y="936485"/>
                  </a:lnTo>
                  <a:lnTo>
                    <a:pt x="1001306" y="930859"/>
                  </a:lnTo>
                  <a:lnTo>
                    <a:pt x="967867" y="857504"/>
                  </a:lnTo>
                  <a:lnTo>
                    <a:pt x="964666" y="860310"/>
                  </a:lnTo>
                  <a:lnTo>
                    <a:pt x="961529" y="863358"/>
                  </a:lnTo>
                  <a:lnTo>
                    <a:pt x="958456" y="866622"/>
                  </a:lnTo>
                  <a:lnTo>
                    <a:pt x="986447" y="929551"/>
                  </a:lnTo>
                  <a:lnTo>
                    <a:pt x="983513" y="930859"/>
                  </a:lnTo>
                  <a:lnTo>
                    <a:pt x="956081" y="869200"/>
                  </a:lnTo>
                  <a:lnTo>
                    <a:pt x="936040" y="895616"/>
                  </a:lnTo>
                  <a:lnTo>
                    <a:pt x="918298" y="926236"/>
                  </a:lnTo>
                  <a:lnTo>
                    <a:pt x="902957" y="958672"/>
                  </a:lnTo>
                  <a:lnTo>
                    <a:pt x="890117" y="990574"/>
                  </a:lnTo>
                  <a:lnTo>
                    <a:pt x="892949" y="998308"/>
                  </a:lnTo>
                  <a:lnTo>
                    <a:pt x="895616" y="1005814"/>
                  </a:lnTo>
                  <a:lnTo>
                    <a:pt x="898118" y="1013066"/>
                  </a:lnTo>
                  <a:lnTo>
                    <a:pt x="900455" y="1020013"/>
                  </a:lnTo>
                  <a:lnTo>
                    <a:pt x="934593" y="1023302"/>
                  </a:lnTo>
                  <a:lnTo>
                    <a:pt x="967727" y="1017219"/>
                  </a:lnTo>
                  <a:lnTo>
                    <a:pt x="997966" y="1002411"/>
                  </a:lnTo>
                  <a:lnTo>
                    <a:pt x="1015225" y="986891"/>
                  </a:lnTo>
                  <a:lnTo>
                    <a:pt x="1016139" y="986078"/>
                  </a:lnTo>
                  <a:lnTo>
                    <a:pt x="1023467" y="979474"/>
                  </a:lnTo>
                  <a:close/>
                </a:path>
                <a:path w="1774189" h="1380489">
                  <a:moveTo>
                    <a:pt x="1742833" y="41046"/>
                  </a:moveTo>
                  <a:lnTo>
                    <a:pt x="1732915" y="41046"/>
                  </a:lnTo>
                  <a:lnTo>
                    <a:pt x="1732915" y="1339265"/>
                  </a:lnTo>
                  <a:lnTo>
                    <a:pt x="1742833" y="1339265"/>
                  </a:lnTo>
                  <a:lnTo>
                    <a:pt x="1742833" y="41046"/>
                  </a:lnTo>
                  <a:close/>
                </a:path>
                <a:path w="1774189" h="1380489">
                  <a:moveTo>
                    <a:pt x="1742833" y="31750"/>
                  </a:moveTo>
                  <a:lnTo>
                    <a:pt x="30873" y="31750"/>
                  </a:lnTo>
                  <a:lnTo>
                    <a:pt x="30873" y="40640"/>
                  </a:lnTo>
                  <a:lnTo>
                    <a:pt x="30873" y="1339850"/>
                  </a:lnTo>
                  <a:lnTo>
                    <a:pt x="30873" y="1348740"/>
                  </a:lnTo>
                  <a:lnTo>
                    <a:pt x="1742833" y="1348740"/>
                  </a:lnTo>
                  <a:lnTo>
                    <a:pt x="1742833" y="1339850"/>
                  </a:lnTo>
                  <a:lnTo>
                    <a:pt x="40792" y="1339850"/>
                  </a:lnTo>
                  <a:lnTo>
                    <a:pt x="40792" y="40640"/>
                  </a:lnTo>
                  <a:lnTo>
                    <a:pt x="1742833" y="40640"/>
                  </a:lnTo>
                  <a:lnTo>
                    <a:pt x="1742833" y="31750"/>
                  </a:lnTo>
                  <a:close/>
                </a:path>
                <a:path w="1774189" h="1380489">
                  <a:moveTo>
                    <a:pt x="1773707" y="10172"/>
                  </a:moveTo>
                  <a:lnTo>
                    <a:pt x="1763788" y="10172"/>
                  </a:lnTo>
                  <a:lnTo>
                    <a:pt x="1763788" y="1370126"/>
                  </a:lnTo>
                  <a:lnTo>
                    <a:pt x="1773707" y="1370126"/>
                  </a:lnTo>
                  <a:lnTo>
                    <a:pt x="1773707" y="10172"/>
                  </a:lnTo>
                  <a:close/>
                </a:path>
                <a:path w="1774189" h="1380489">
                  <a:moveTo>
                    <a:pt x="177370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370330"/>
                  </a:lnTo>
                  <a:lnTo>
                    <a:pt x="0" y="1380490"/>
                  </a:lnTo>
                  <a:lnTo>
                    <a:pt x="1773707" y="1380490"/>
                  </a:lnTo>
                  <a:lnTo>
                    <a:pt x="1773707" y="1370330"/>
                  </a:lnTo>
                  <a:lnTo>
                    <a:pt x="9918" y="1370330"/>
                  </a:lnTo>
                  <a:lnTo>
                    <a:pt x="9918" y="10160"/>
                  </a:lnTo>
                  <a:lnTo>
                    <a:pt x="1773707" y="10160"/>
                  </a:lnTo>
                  <a:lnTo>
                    <a:pt x="1773707" y="0"/>
                  </a:lnTo>
                  <a:close/>
                </a:path>
              </a:pathLst>
            </a:custGeom>
            <a:solidFill>
              <a:srgbClr val="AB24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4307" y="4460058"/>
              <a:ext cx="195606" cy="23838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433775" y="4548692"/>
              <a:ext cx="1039494" cy="535940"/>
            </a:xfrm>
            <a:custGeom>
              <a:avLst/>
              <a:gdLst/>
              <a:ahLst/>
              <a:cxnLst/>
              <a:rect l="l" t="t" r="r" b="b"/>
              <a:pathLst>
                <a:path w="1039495" h="535939">
                  <a:moveTo>
                    <a:pt x="22707" y="31013"/>
                  </a:moveTo>
                  <a:lnTo>
                    <a:pt x="22656" y="30835"/>
                  </a:lnTo>
                  <a:lnTo>
                    <a:pt x="2692" y="8318"/>
                  </a:lnTo>
                  <a:lnTo>
                    <a:pt x="1409" y="9702"/>
                  </a:lnTo>
                  <a:lnTo>
                    <a:pt x="533" y="11010"/>
                  </a:lnTo>
                  <a:lnTo>
                    <a:pt x="0" y="11925"/>
                  </a:lnTo>
                  <a:lnTo>
                    <a:pt x="7569" y="20713"/>
                  </a:lnTo>
                  <a:lnTo>
                    <a:pt x="13106" y="27228"/>
                  </a:lnTo>
                  <a:lnTo>
                    <a:pt x="19151" y="34480"/>
                  </a:lnTo>
                  <a:lnTo>
                    <a:pt x="20599" y="32981"/>
                  </a:lnTo>
                  <a:lnTo>
                    <a:pt x="21996" y="31318"/>
                  </a:lnTo>
                  <a:lnTo>
                    <a:pt x="22707" y="31013"/>
                  </a:lnTo>
                  <a:close/>
                </a:path>
                <a:path w="1039495" h="535939">
                  <a:moveTo>
                    <a:pt x="1039406" y="6350"/>
                  </a:moveTo>
                  <a:lnTo>
                    <a:pt x="1034859" y="2540"/>
                  </a:lnTo>
                  <a:lnTo>
                    <a:pt x="1027772" y="0"/>
                  </a:lnTo>
                  <a:lnTo>
                    <a:pt x="1017257" y="2540"/>
                  </a:lnTo>
                  <a:lnTo>
                    <a:pt x="998461" y="13970"/>
                  </a:lnTo>
                  <a:lnTo>
                    <a:pt x="979995" y="31750"/>
                  </a:lnTo>
                  <a:lnTo>
                    <a:pt x="965923" y="48260"/>
                  </a:lnTo>
                  <a:lnTo>
                    <a:pt x="960069" y="55880"/>
                  </a:lnTo>
                  <a:lnTo>
                    <a:pt x="959777" y="55880"/>
                  </a:lnTo>
                  <a:lnTo>
                    <a:pt x="959434" y="57150"/>
                  </a:lnTo>
                  <a:lnTo>
                    <a:pt x="952080" y="60960"/>
                  </a:lnTo>
                  <a:lnTo>
                    <a:pt x="947801" y="64198"/>
                  </a:lnTo>
                  <a:lnTo>
                    <a:pt x="947801" y="76200"/>
                  </a:lnTo>
                  <a:lnTo>
                    <a:pt x="943622" y="78740"/>
                  </a:lnTo>
                  <a:lnTo>
                    <a:pt x="937260" y="83820"/>
                  </a:lnTo>
                  <a:lnTo>
                    <a:pt x="928585" y="91440"/>
                  </a:lnTo>
                  <a:lnTo>
                    <a:pt x="919175" y="100330"/>
                  </a:lnTo>
                  <a:lnTo>
                    <a:pt x="917689" y="102870"/>
                  </a:lnTo>
                  <a:lnTo>
                    <a:pt x="915390" y="100330"/>
                  </a:lnTo>
                  <a:lnTo>
                    <a:pt x="916876" y="99060"/>
                  </a:lnTo>
                  <a:lnTo>
                    <a:pt x="926401" y="88900"/>
                  </a:lnTo>
                  <a:lnTo>
                    <a:pt x="935189" y="81280"/>
                  </a:lnTo>
                  <a:lnTo>
                    <a:pt x="941641" y="76200"/>
                  </a:lnTo>
                  <a:lnTo>
                    <a:pt x="944168" y="74930"/>
                  </a:lnTo>
                  <a:lnTo>
                    <a:pt x="945845" y="73660"/>
                  </a:lnTo>
                  <a:lnTo>
                    <a:pt x="947801" y="76200"/>
                  </a:lnTo>
                  <a:lnTo>
                    <a:pt x="947801" y="64198"/>
                  </a:lnTo>
                  <a:lnTo>
                    <a:pt x="943660" y="67310"/>
                  </a:lnTo>
                  <a:lnTo>
                    <a:pt x="934681" y="74930"/>
                  </a:lnTo>
                  <a:lnTo>
                    <a:pt x="925334" y="82550"/>
                  </a:lnTo>
                  <a:lnTo>
                    <a:pt x="915200" y="91440"/>
                  </a:lnTo>
                  <a:lnTo>
                    <a:pt x="906780" y="99060"/>
                  </a:lnTo>
                  <a:lnTo>
                    <a:pt x="901014" y="104140"/>
                  </a:lnTo>
                  <a:lnTo>
                    <a:pt x="898575" y="106680"/>
                  </a:lnTo>
                  <a:lnTo>
                    <a:pt x="898220" y="106680"/>
                  </a:lnTo>
                  <a:lnTo>
                    <a:pt x="897813" y="107950"/>
                  </a:lnTo>
                  <a:lnTo>
                    <a:pt x="888542" y="110921"/>
                  </a:lnTo>
                  <a:lnTo>
                    <a:pt x="888542" y="124460"/>
                  </a:lnTo>
                  <a:lnTo>
                    <a:pt x="881672" y="125730"/>
                  </a:lnTo>
                  <a:lnTo>
                    <a:pt x="869696" y="129540"/>
                  </a:lnTo>
                  <a:lnTo>
                    <a:pt x="854202" y="135890"/>
                  </a:lnTo>
                  <a:lnTo>
                    <a:pt x="838796" y="143510"/>
                  </a:lnTo>
                  <a:lnTo>
                    <a:pt x="836930" y="143510"/>
                  </a:lnTo>
                  <a:lnTo>
                    <a:pt x="835393" y="140970"/>
                  </a:lnTo>
                  <a:lnTo>
                    <a:pt x="837260" y="139700"/>
                  </a:lnTo>
                  <a:lnTo>
                    <a:pt x="868591" y="127000"/>
                  </a:lnTo>
                  <a:lnTo>
                    <a:pt x="880694" y="123190"/>
                  </a:lnTo>
                  <a:lnTo>
                    <a:pt x="887615" y="120650"/>
                  </a:lnTo>
                  <a:lnTo>
                    <a:pt x="888542" y="124460"/>
                  </a:lnTo>
                  <a:lnTo>
                    <a:pt x="888542" y="110921"/>
                  </a:lnTo>
                  <a:lnTo>
                    <a:pt x="870064" y="116840"/>
                  </a:lnTo>
                  <a:lnTo>
                    <a:pt x="843724" y="128270"/>
                  </a:lnTo>
                  <a:lnTo>
                    <a:pt x="832065" y="134162"/>
                  </a:lnTo>
                  <a:lnTo>
                    <a:pt x="832065" y="147320"/>
                  </a:lnTo>
                  <a:lnTo>
                    <a:pt x="829589" y="148590"/>
                  </a:lnTo>
                  <a:lnTo>
                    <a:pt x="828509" y="149860"/>
                  </a:lnTo>
                  <a:lnTo>
                    <a:pt x="826770" y="147320"/>
                  </a:lnTo>
                  <a:lnTo>
                    <a:pt x="827659" y="146050"/>
                  </a:lnTo>
                  <a:lnTo>
                    <a:pt x="830135" y="144780"/>
                  </a:lnTo>
                  <a:lnTo>
                    <a:pt x="832065" y="147320"/>
                  </a:lnTo>
                  <a:lnTo>
                    <a:pt x="832065" y="134162"/>
                  </a:lnTo>
                  <a:lnTo>
                    <a:pt x="823620" y="138430"/>
                  </a:lnTo>
                  <a:lnTo>
                    <a:pt x="814578" y="143510"/>
                  </a:lnTo>
                  <a:lnTo>
                    <a:pt x="805065" y="143510"/>
                  </a:lnTo>
                  <a:lnTo>
                    <a:pt x="799274" y="144780"/>
                  </a:lnTo>
                  <a:lnTo>
                    <a:pt x="789597" y="147320"/>
                  </a:lnTo>
                  <a:lnTo>
                    <a:pt x="789317" y="147434"/>
                  </a:lnTo>
                  <a:lnTo>
                    <a:pt x="789317" y="161290"/>
                  </a:lnTo>
                  <a:lnTo>
                    <a:pt x="787260" y="162560"/>
                  </a:lnTo>
                  <a:lnTo>
                    <a:pt x="781189" y="163830"/>
                  </a:lnTo>
                  <a:lnTo>
                    <a:pt x="766089" y="167640"/>
                  </a:lnTo>
                  <a:lnTo>
                    <a:pt x="762787" y="168922"/>
                  </a:lnTo>
                  <a:lnTo>
                    <a:pt x="762787" y="265430"/>
                  </a:lnTo>
                  <a:lnTo>
                    <a:pt x="759790" y="266700"/>
                  </a:lnTo>
                  <a:lnTo>
                    <a:pt x="755738" y="267970"/>
                  </a:lnTo>
                  <a:lnTo>
                    <a:pt x="752729" y="267970"/>
                  </a:lnTo>
                  <a:lnTo>
                    <a:pt x="751230" y="264160"/>
                  </a:lnTo>
                  <a:lnTo>
                    <a:pt x="754253" y="262890"/>
                  </a:lnTo>
                  <a:lnTo>
                    <a:pt x="758190" y="261620"/>
                  </a:lnTo>
                  <a:lnTo>
                    <a:pt x="761199" y="260350"/>
                  </a:lnTo>
                  <a:lnTo>
                    <a:pt x="762787" y="265430"/>
                  </a:lnTo>
                  <a:lnTo>
                    <a:pt x="762787" y="168922"/>
                  </a:lnTo>
                  <a:lnTo>
                    <a:pt x="746429" y="175260"/>
                  </a:lnTo>
                  <a:lnTo>
                    <a:pt x="726694" y="184150"/>
                  </a:lnTo>
                  <a:lnTo>
                    <a:pt x="724814" y="185420"/>
                  </a:lnTo>
                  <a:lnTo>
                    <a:pt x="723290" y="181610"/>
                  </a:lnTo>
                  <a:lnTo>
                    <a:pt x="725157" y="181610"/>
                  </a:lnTo>
                  <a:lnTo>
                    <a:pt x="745185" y="171450"/>
                  </a:lnTo>
                  <a:lnTo>
                    <a:pt x="765086" y="165100"/>
                  </a:lnTo>
                  <a:lnTo>
                    <a:pt x="780364" y="160020"/>
                  </a:lnTo>
                  <a:lnTo>
                    <a:pt x="786511" y="158750"/>
                  </a:lnTo>
                  <a:lnTo>
                    <a:pt x="788568" y="158750"/>
                  </a:lnTo>
                  <a:lnTo>
                    <a:pt x="789317" y="161290"/>
                  </a:lnTo>
                  <a:lnTo>
                    <a:pt x="789317" y="147434"/>
                  </a:lnTo>
                  <a:lnTo>
                    <a:pt x="783158" y="149860"/>
                  </a:lnTo>
                  <a:lnTo>
                    <a:pt x="768134" y="154940"/>
                  </a:lnTo>
                  <a:lnTo>
                    <a:pt x="761542" y="157480"/>
                  </a:lnTo>
                  <a:lnTo>
                    <a:pt x="715759" y="177800"/>
                  </a:lnTo>
                  <a:lnTo>
                    <a:pt x="700189" y="198120"/>
                  </a:lnTo>
                  <a:lnTo>
                    <a:pt x="685241" y="218440"/>
                  </a:lnTo>
                  <a:lnTo>
                    <a:pt x="670140" y="237490"/>
                  </a:lnTo>
                  <a:lnTo>
                    <a:pt x="656844" y="248920"/>
                  </a:lnTo>
                  <a:lnTo>
                    <a:pt x="654011" y="250190"/>
                  </a:lnTo>
                  <a:lnTo>
                    <a:pt x="651865" y="246380"/>
                  </a:lnTo>
                  <a:lnTo>
                    <a:pt x="654697" y="245110"/>
                  </a:lnTo>
                  <a:lnTo>
                    <a:pt x="667207" y="233680"/>
                  </a:lnTo>
                  <a:lnTo>
                    <a:pt x="670166" y="229870"/>
                  </a:lnTo>
                  <a:lnTo>
                    <a:pt x="682002" y="214630"/>
                  </a:lnTo>
                  <a:lnTo>
                    <a:pt x="696810" y="194310"/>
                  </a:lnTo>
                  <a:lnTo>
                    <a:pt x="700671" y="189230"/>
                  </a:lnTo>
                  <a:lnTo>
                    <a:pt x="709371" y="177800"/>
                  </a:lnTo>
                  <a:lnTo>
                    <a:pt x="720039" y="165100"/>
                  </a:lnTo>
                  <a:lnTo>
                    <a:pt x="725525" y="158750"/>
                  </a:lnTo>
                  <a:lnTo>
                    <a:pt x="731012" y="152400"/>
                  </a:lnTo>
                  <a:lnTo>
                    <a:pt x="737450" y="146050"/>
                  </a:lnTo>
                  <a:lnTo>
                    <a:pt x="742607" y="140970"/>
                  </a:lnTo>
                  <a:lnTo>
                    <a:pt x="743737" y="139700"/>
                  </a:lnTo>
                  <a:lnTo>
                    <a:pt x="755142" y="127000"/>
                  </a:lnTo>
                  <a:lnTo>
                    <a:pt x="766762" y="114300"/>
                  </a:lnTo>
                  <a:lnTo>
                    <a:pt x="778306" y="99060"/>
                  </a:lnTo>
                  <a:lnTo>
                    <a:pt x="784491" y="88900"/>
                  </a:lnTo>
                  <a:lnTo>
                    <a:pt x="787577" y="83820"/>
                  </a:lnTo>
                  <a:lnTo>
                    <a:pt x="792403" y="67310"/>
                  </a:lnTo>
                  <a:lnTo>
                    <a:pt x="785952" y="74930"/>
                  </a:lnTo>
                  <a:lnTo>
                    <a:pt x="780110" y="81280"/>
                  </a:lnTo>
                  <a:lnTo>
                    <a:pt x="773455" y="88900"/>
                  </a:lnTo>
                  <a:lnTo>
                    <a:pt x="771309" y="88900"/>
                  </a:lnTo>
                  <a:lnTo>
                    <a:pt x="762025" y="82550"/>
                  </a:lnTo>
                  <a:lnTo>
                    <a:pt x="753630" y="74930"/>
                  </a:lnTo>
                  <a:lnTo>
                    <a:pt x="747534" y="67310"/>
                  </a:lnTo>
                  <a:lnTo>
                    <a:pt x="744778" y="64770"/>
                  </a:lnTo>
                  <a:lnTo>
                    <a:pt x="759764" y="39370"/>
                  </a:lnTo>
                  <a:lnTo>
                    <a:pt x="755256" y="39370"/>
                  </a:lnTo>
                  <a:lnTo>
                    <a:pt x="723658" y="66040"/>
                  </a:lnTo>
                  <a:lnTo>
                    <a:pt x="697572" y="101600"/>
                  </a:lnTo>
                  <a:lnTo>
                    <a:pt x="691349" y="110490"/>
                  </a:lnTo>
                  <a:lnTo>
                    <a:pt x="690854" y="111023"/>
                  </a:lnTo>
                  <a:lnTo>
                    <a:pt x="690854" y="191770"/>
                  </a:lnTo>
                  <a:lnTo>
                    <a:pt x="686904" y="198120"/>
                  </a:lnTo>
                  <a:lnTo>
                    <a:pt x="680148" y="207010"/>
                  </a:lnTo>
                  <a:lnTo>
                    <a:pt x="671664" y="218440"/>
                  </a:lnTo>
                  <a:lnTo>
                    <a:pt x="663727" y="228600"/>
                  </a:lnTo>
                  <a:lnTo>
                    <a:pt x="662279" y="229870"/>
                  </a:lnTo>
                  <a:lnTo>
                    <a:pt x="659930" y="227330"/>
                  </a:lnTo>
                  <a:lnTo>
                    <a:pt x="661377" y="226060"/>
                  </a:lnTo>
                  <a:lnTo>
                    <a:pt x="669175" y="217170"/>
                  </a:lnTo>
                  <a:lnTo>
                    <a:pt x="677545" y="205740"/>
                  </a:lnTo>
                  <a:lnTo>
                    <a:pt x="680059" y="201930"/>
                  </a:lnTo>
                  <a:lnTo>
                    <a:pt x="684237" y="195580"/>
                  </a:lnTo>
                  <a:lnTo>
                    <a:pt x="688174" y="189230"/>
                  </a:lnTo>
                  <a:lnTo>
                    <a:pt x="690854" y="191770"/>
                  </a:lnTo>
                  <a:lnTo>
                    <a:pt x="690854" y="111023"/>
                  </a:lnTo>
                  <a:lnTo>
                    <a:pt x="685330" y="116840"/>
                  </a:lnTo>
                  <a:lnTo>
                    <a:pt x="679488" y="123190"/>
                  </a:lnTo>
                  <a:lnTo>
                    <a:pt x="673442" y="128041"/>
                  </a:lnTo>
                  <a:lnTo>
                    <a:pt x="673442" y="142240"/>
                  </a:lnTo>
                  <a:lnTo>
                    <a:pt x="671055" y="143510"/>
                  </a:lnTo>
                  <a:lnTo>
                    <a:pt x="667727" y="146050"/>
                  </a:lnTo>
                  <a:lnTo>
                    <a:pt x="666051" y="143510"/>
                  </a:lnTo>
                  <a:lnTo>
                    <a:pt x="667854" y="142240"/>
                  </a:lnTo>
                  <a:lnTo>
                    <a:pt x="669391" y="140970"/>
                  </a:lnTo>
                  <a:lnTo>
                    <a:pt x="671309" y="139700"/>
                  </a:lnTo>
                  <a:lnTo>
                    <a:pt x="673442" y="142240"/>
                  </a:lnTo>
                  <a:lnTo>
                    <a:pt x="673442" y="128041"/>
                  </a:lnTo>
                  <a:lnTo>
                    <a:pt x="665226" y="134620"/>
                  </a:lnTo>
                  <a:lnTo>
                    <a:pt x="646874" y="144780"/>
                  </a:lnTo>
                  <a:lnTo>
                    <a:pt x="643648" y="146278"/>
                  </a:lnTo>
                  <a:lnTo>
                    <a:pt x="643648" y="161290"/>
                  </a:lnTo>
                  <a:lnTo>
                    <a:pt x="641692" y="162560"/>
                  </a:lnTo>
                  <a:lnTo>
                    <a:pt x="636117" y="165100"/>
                  </a:lnTo>
                  <a:lnTo>
                    <a:pt x="622300" y="170180"/>
                  </a:lnTo>
                  <a:lnTo>
                    <a:pt x="586524" y="187960"/>
                  </a:lnTo>
                  <a:lnTo>
                    <a:pt x="571119" y="196850"/>
                  </a:lnTo>
                  <a:lnTo>
                    <a:pt x="569569" y="193040"/>
                  </a:lnTo>
                  <a:lnTo>
                    <a:pt x="571423" y="193040"/>
                  </a:lnTo>
                  <a:lnTo>
                    <a:pt x="585012" y="185420"/>
                  </a:lnTo>
                  <a:lnTo>
                    <a:pt x="620991" y="167640"/>
                  </a:lnTo>
                  <a:lnTo>
                    <a:pt x="634847" y="161290"/>
                  </a:lnTo>
                  <a:lnTo>
                    <a:pt x="642391" y="158750"/>
                  </a:lnTo>
                  <a:lnTo>
                    <a:pt x="643648" y="161290"/>
                  </a:lnTo>
                  <a:lnTo>
                    <a:pt x="643648" y="146278"/>
                  </a:lnTo>
                  <a:lnTo>
                    <a:pt x="627659" y="153670"/>
                  </a:lnTo>
                  <a:lnTo>
                    <a:pt x="610806" y="162560"/>
                  </a:lnTo>
                  <a:lnTo>
                    <a:pt x="567766" y="184150"/>
                  </a:lnTo>
                  <a:lnTo>
                    <a:pt x="565556" y="185674"/>
                  </a:lnTo>
                  <a:lnTo>
                    <a:pt x="565556" y="199390"/>
                  </a:lnTo>
                  <a:lnTo>
                    <a:pt x="563727" y="200660"/>
                  </a:lnTo>
                  <a:lnTo>
                    <a:pt x="561771" y="201930"/>
                  </a:lnTo>
                  <a:lnTo>
                    <a:pt x="559612" y="201930"/>
                  </a:lnTo>
                  <a:lnTo>
                    <a:pt x="558088" y="199390"/>
                  </a:lnTo>
                  <a:lnTo>
                    <a:pt x="560273" y="199390"/>
                  </a:lnTo>
                  <a:lnTo>
                    <a:pt x="563930" y="196850"/>
                  </a:lnTo>
                  <a:lnTo>
                    <a:pt x="565556" y="199390"/>
                  </a:lnTo>
                  <a:lnTo>
                    <a:pt x="565556" y="185674"/>
                  </a:lnTo>
                  <a:lnTo>
                    <a:pt x="536270" y="205740"/>
                  </a:lnTo>
                  <a:lnTo>
                    <a:pt x="510260" y="234950"/>
                  </a:lnTo>
                  <a:lnTo>
                    <a:pt x="483717" y="280670"/>
                  </a:lnTo>
                  <a:lnTo>
                    <a:pt x="456374" y="339369"/>
                  </a:lnTo>
                  <a:lnTo>
                    <a:pt x="456374" y="375920"/>
                  </a:lnTo>
                  <a:lnTo>
                    <a:pt x="455510" y="378460"/>
                  </a:lnTo>
                  <a:lnTo>
                    <a:pt x="432219" y="430987"/>
                  </a:lnTo>
                  <a:lnTo>
                    <a:pt x="432219" y="462280"/>
                  </a:lnTo>
                  <a:lnTo>
                    <a:pt x="431317" y="464820"/>
                  </a:lnTo>
                  <a:lnTo>
                    <a:pt x="414718" y="500380"/>
                  </a:lnTo>
                  <a:lnTo>
                    <a:pt x="411797" y="499110"/>
                  </a:lnTo>
                  <a:lnTo>
                    <a:pt x="429298" y="461010"/>
                  </a:lnTo>
                  <a:lnTo>
                    <a:pt x="432219" y="462280"/>
                  </a:lnTo>
                  <a:lnTo>
                    <a:pt x="432219" y="430987"/>
                  </a:lnTo>
                  <a:lnTo>
                    <a:pt x="426224" y="444500"/>
                  </a:lnTo>
                  <a:lnTo>
                    <a:pt x="423291" y="443230"/>
                  </a:lnTo>
                  <a:lnTo>
                    <a:pt x="453428" y="374650"/>
                  </a:lnTo>
                  <a:lnTo>
                    <a:pt x="456374" y="375920"/>
                  </a:lnTo>
                  <a:lnTo>
                    <a:pt x="456374" y="339369"/>
                  </a:lnTo>
                  <a:lnTo>
                    <a:pt x="450583" y="351790"/>
                  </a:lnTo>
                  <a:lnTo>
                    <a:pt x="423151" y="411924"/>
                  </a:lnTo>
                  <a:lnTo>
                    <a:pt x="423151" y="450850"/>
                  </a:lnTo>
                  <a:lnTo>
                    <a:pt x="422287" y="453390"/>
                  </a:lnTo>
                  <a:lnTo>
                    <a:pt x="401675" y="499110"/>
                  </a:lnTo>
                  <a:lnTo>
                    <a:pt x="398741" y="497840"/>
                  </a:lnTo>
                  <a:lnTo>
                    <a:pt x="420204" y="449580"/>
                  </a:lnTo>
                  <a:lnTo>
                    <a:pt x="423151" y="450850"/>
                  </a:lnTo>
                  <a:lnTo>
                    <a:pt x="423151" y="411924"/>
                  </a:lnTo>
                  <a:lnTo>
                    <a:pt x="386270" y="492760"/>
                  </a:lnTo>
                  <a:lnTo>
                    <a:pt x="411772" y="515620"/>
                  </a:lnTo>
                  <a:lnTo>
                    <a:pt x="442010" y="530860"/>
                  </a:lnTo>
                  <a:lnTo>
                    <a:pt x="475145" y="535940"/>
                  </a:lnTo>
                  <a:lnTo>
                    <a:pt x="509282" y="533400"/>
                  </a:lnTo>
                  <a:lnTo>
                    <a:pt x="521284" y="500380"/>
                  </a:lnTo>
                  <a:lnTo>
                    <a:pt x="525894" y="487680"/>
                  </a:lnTo>
                  <a:lnTo>
                    <a:pt x="537997" y="461010"/>
                  </a:lnTo>
                  <a:lnTo>
                    <a:pt x="543179" y="449580"/>
                  </a:lnTo>
                  <a:lnTo>
                    <a:pt x="545477" y="444500"/>
                  </a:lnTo>
                  <a:lnTo>
                    <a:pt x="548360" y="438150"/>
                  </a:lnTo>
                  <a:lnTo>
                    <a:pt x="576465" y="392430"/>
                  </a:lnTo>
                  <a:lnTo>
                    <a:pt x="593852" y="374650"/>
                  </a:lnTo>
                  <a:lnTo>
                    <a:pt x="609993" y="358140"/>
                  </a:lnTo>
                  <a:lnTo>
                    <a:pt x="650773" y="332740"/>
                  </a:lnTo>
                  <a:lnTo>
                    <a:pt x="692111" y="311150"/>
                  </a:lnTo>
                  <a:lnTo>
                    <a:pt x="731253" y="292100"/>
                  </a:lnTo>
                  <a:lnTo>
                    <a:pt x="780503" y="270510"/>
                  </a:lnTo>
                  <a:lnTo>
                    <a:pt x="785482" y="267970"/>
                  </a:lnTo>
                  <a:lnTo>
                    <a:pt x="792975" y="264160"/>
                  </a:lnTo>
                  <a:lnTo>
                    <a:pt x="802411" y="259080"/>
                  </a:lnTo>
                  <a:lnTo>
                    <a:pt x="808380" y="256540"/>
                  </a:lnTo>
                  <a:lnTo>
                    <a:pt x="816952" y="247650"/>
                  </a:lnTo>
                  <a:lnTo>
                    <a:pt x="825246" y="234950"/>
                  </a:lnTo>
                  <a:lnTo>
                    <a:pt x="832586" y="223520"/>
                  </a:lnTo>
                  <a:lnTo>
                    <a:pt x="838276" y="212090"/>
                  </a:lnTo>
                  <a:lnTo>
                    <a:pt x="833780" y="215900"/>
                  </a:lnTo>
                  <a:lnTo>
                    <a:pt x="831380" y="217170"/>
                  </a:lnTo>
                  <a:lnTo>
                    <a:pt x="815746" y="229870"/>
                  </a:lnTo>
                  <a:lnTo>
                    <a:pt x="802043" y="241300"/>
                  </a:lnTo>
                  <a:lnTo>
                    <a:pt x="787336" y="252730"/>
                  </a:lnTo>
                  <a:lnTo>
                    <a:pt x="768718" y="262890"/>
                  </a:lnTo>
                  <a:lnTo>
                    <a:pt x="765797" y="264160"/>
                  </a:lnTo>
                  <a:lnTo>
                    <a:pt x="764374" y="260350"/>
                  </a:lnTo>
                  <a:lnTo>
                    <a:pt x="763905" y="259080"/>
                  </a:lnTo>
                  <a:lnTo>
                    <a:pt x="766826" y="257810"/>
                  </a:lnTo>
                  <a:lnTo>
                    <a:pt x="782320" y="250190"/>
                  </a:lnTo>
                  <a:lnTo>
                    <a:pt x="784898" y="248920"/>
                  </a:lnTo>
                  <a:lnTo>
                    <a:pt x="799401" y="237490"/>
                  </a:lnTo>
                  <a:lnTo>
                    <a:pt x="813041" y="226060"/>
                  </a:lnTo>
                  <a:lnTo>
                    <a:pt x="828560" y="213360"/>
                  </a:lnTo>
                  <a:lnTo>
                    <a:pt x="843127" y="203200"/>
                  </a:lnTo>
                  <a:lnTo>
                    <a:pt x="854595" y="196850"/>
                  </a:lnTo>
                  <a:lnTo>
                    <a:pt x="870902" y="186690"/>
                  </a:lnTo>
                  <a:lnTo>
                    <a:pt x="873201" y="185420"/>
                  </a:lnTo>
                  <a:lnTo>
                    <a:pt x="889266" y="176530"/>
                  </a:lnTo>
                  <a:lnTo>
                    <a:pt x="923531" y="158750"/>
                  </a:lnTo>
                  <a:lnTo>
                    <a:pt x="927049" y="156210"/>
                  </a:lnTo>
                  <a:lnTo>
                    <a:pt x="933958" y="152400"/>
                  </a:lnTo>
                  <a:lnTo>
                    <a:pt x="937450" y="149860"/>
                  </a:lnTo>
                  <a:lnTo>
                    <a:pt x="939190" y="148590"/>
                  </a:lnTo>
                  <a:lnTo>
                    <a:pt x="943698" y="144780"/>
                  </a:lnTo>
                  <a:lnTo>
                    <a:pt x="948423" y="138430"/>
                  </a:lnTo>
                  <a:lnTo>
                    <a:pt x="951141" y="134620"/>
                  </a:lnTo>
                  <a:lnTo>
                    <a:pt x="955408" y="129540"/>
                  </a:lnTo>
                  <a:lnTo>
                    <a:pt x="962088" y="120650"/>
                  </a:lnTo>
                  <a:lnTo>
                    <a:pt x="975448" y="102870"/>
                  </a:lnTo>
                  <a:lnTo>
                    <a:pt x="979258" y="97790"/>
                  </a:lnTo>
                  <a:lnTo>
                    <a:pt x="991171" y="82550"/>
                  </a:lnTo>
                  <a:lnTo>
                    <a:pt x="997597" y="73660"/>
                  </a:lnTo>
                  <a:lnTo>
                    <a:pt x="1001268" y="68580"/>
                  </a:lnTo>
                  <a:lnTo>
                    <a:pt x="1007808" y="59690"/>
                  </a:lnTo>
                  <a:lnTo>
                    <a:pt x="1010754" y="55880"/>
                  </a:lnTo>
                  <a:lnTo>
                    <a:pt x="1014514" y="50800"/>
                  </a:lnTo>
                  <a:lnTo>
                    <a:pt x="1018844" y="44450"/>
                  </a:lnTo>
                  <a:lnTo>
                    <a:pt x="1023531" y="39370"/>
                  </a:lnTo>
                  <a:lnTo>
                    <a:pt x="1021346" y="36830"/>
                  </a:lnTo>
                  <a:lnTo>
                    <a:pt x="1017625" y="33020"/>
                  </a:lnTo>
                  <a:lnTo>
                    <a:pt x="1018501" y="30480"/>
                  </a:lnTo>
                  <a:lnTo>
                    <a:pt x="1021778" y="25400"/>
                  </a:lnTo>
                  <a:lnTo>
                    <a:pt x="1028369" y="17780"/>
                  </a:lnTo>
                  <a:lnTo>
                    <a:pt x="1035253" y="10160"/>
                  </a:lnTo>
                  <a:lnTo>
                    <a:pt x="1039406" y="6350"/>
                  </a:lnTo>
                  <a:close/>
                </a:path>
              </a:pathLst>
            </a:custGeom>
            <a:solidFill>
              <a:srgbClr val="AB24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83415" y="4460058"/>
              <a:ext cx="195610" cy="23838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102368" y="4061977"/>
              <a:ext cx="1708785" cy="1379220"/>
            </a:xfrm>
            <a:custGeom>
              <a:avLst/>
              <a:gdLst/>
              <a:ahLst/>
              <a:cxnLst/>
              <a:rect l="l" t="t" r="r" b="b"/>
              <a:pathLst>
                <a:path w="1708785" h="1379220">
                  <a:moveTo>
                    <a:pt x="204978" y="1195806"/>
                  </a:moveTo>
                  <a:lnTo>
                    <a:pt x="204914" y="1195273"/>
                  </a:lnTo>
                  <a:lnTo>
                    <a:pt x="204787" y="1195019"/>
                  </a:lnTo>
                  <a:lnTo>
                    <a:pt x="204609" y="1194854"/>
                  </a:lnTo>
                  <a:lnTo>
                    <a:pt x="196672" y="1194854"/>
                  </a:lnTo>
                  <a:lnTo>
                    <a:pt x="192443" y="1195273"/>
                  </a:lnTo>
                  <a:lnTo>
                    <a:pt x="193205" y="1195273"/>
                  </a:lnTo>
                  <a:lnTo>
                    <a:pt x="190068" y="1196594"/>
                  </a:lnTo>
                  <a:lnTo>
                    <a:pt x="186893" y="1199108"/>
                  </a:lnTo>
                  <a:lnTo>
                    <a:pt x="186270" y="1199108"/>
                  </a:lnTo>
                  <a:lnTo>
                    <a:pt x="185915" y="1198905"/>
                  </a:lnTo>
                  <a:lnTo>
                    <a:pt x="183718" y="1197279"/>
                  </a:lnTo>
                  <a:lnTo>
                    <a:pt x="181940" y="1196251"/>
                  </a:lnTo>
                  <a:lnTo>
                    <a:pt x="181406" y="1196251"/>
                  </a:lnTo>
                  <a:lnTo>
                    <a:pt x="179184" y="1195273"/>
                  </a:lnTo>
                  <a:lnTo>
                    <a:pt x="177076" y="1194854"/>
                  </a:lnTo>
                  <a:lnTo>
                    <a:pt x="168300" y="1194854"/>
                  </a:lnTo>
                  <a:lnTo>
                    <a:pt x="167970" y="1195019"/>
                  </a:lnTo>
                  <a:lnTo>
                    <a:pt x="167881" y="1195273"/>
                  </a:lnTo>
                  <a:lnTo>
                    <a:pt x="167843" y="1195603"/>
                  </a:lnTo>
                  <a:lnTo>
                    <a:pt x="170726" y="1199311"/>
                  </a:lnTo>
                  <a:lnTo>
                    <a:pt x="172478" y="1202436"/>
                  </a:lnTo>
                  <a:lnTo>
                    <a:pt x="173101" y="1204925"/>
                  </a:lnTo>
                  <a:lnTo>
                    <a:pt x="174523" y="1208328"/>
                  </a:lnTo>
                  <a:lnTo>
                    <a:pt x="175234" y="1212469"/>
                  </a:lnTo>
                  <a:lnTo>
                    <a:pt x="175310" y="1230071"/>
                  </a:lnTo>
                  <a:lnTo>
                    <a:pt x="175171" y="1230655"/>
                  </a:lnTo>
                  <a:lnTo>
                    <a:pt x="174853" y="1231265"/>
                  </a:lnTo>
                  <a:lnTo>
                    <a:pt x="173596" y="1231265"/>
                  </a:lnTo>
                  <a:lnTo>
                    <a:pt x="172529" y="1230071"/>
                  </a:lnTo>
                  <a:lnTo>
                    <a:pt x="171538" y="1227874"/>
                  </a:lnTo>
                  <a:lnTo>
                    <a:pt x="163245" y="1216342"/>
                  </a:lnTo>
                  <a:lnTo>
                    <a:pt x="159092" y="1210360"/>
                  </a:lnTo>
                  <a:lnTo>
                    <a:pt x="159092" y="1209979"/>
                  </a:lnTo>
                  <a:lnTo>
                    <a:pt x="156591" y="1206855"/>
                  </a:lnTo>
                  <a:lnTo>
                    <a:pt x="154495" y="1203960"/>
                  </a:lnTo>
                  <a:lnTo>
                    <a:pt x="152679" y="1201242"/>
                  </a:lnTo>
                  <a:lnTo>
                    <a:pt x="151663" y="1199311"/>
                  </a:lnTo>
                  <a:lnTo>
                    <a:pt x="151549" y="1199108"/>
                  </a:lnTo>
                  <a:lnTo>
                    <a:pt x="151244" y="1198524"/>
                  </a:lnTo>
                  <a:lnTo>
                    <a:pt x="149542" y="1196251"/>
                  </a:lnTo>
                  <a:lnTo>
                    <a:pt x="149250" y="1196047"/>
                  </a:lnTo>
                  <a:lnTo>
                    <a:pt x="147853" y="1194854"/>
                  </a:lnTo>
                  <a:lnTo>
                    <a:pt x="146913" y="1194854"/>
                  </a:lnTo>
                  <a:lnTo>
                    <a:pt x="146456" y="1195019"/>
                  </a:lnTo>
                  <a:lnTo>
                    <a:pt x="146456" y="1195273"/>
                  </a:lnTo>
                  <a:lnTo>
                    <a:pt x="143827" y="1195273"/>
                  </a:lnTo>
                  <a:lnTo>
                    <a:pt x="141668" y="1196251"/>
                  </a:lnTo>
                  <a:lnTo>
                    <a:pt x="140995" y="1196594"/>
                  </a:lnTo>
                  <a:lnTo>
                    <a:pt x="137909" y="1199108"/>
                  </a:lnTo>
                  <a:lnTo>
                    <a:pt x="136931" y="1199108"/>
                  </a:lnTo>
                  <a:lnTo>
                    <a:pt x="133083" y="1196251"/>
                  </a:lnTo>
                  <a:lnTo>
                    <a:pt x="129971" y="1194854"/>
                  </a:lnTo>
                  <a:lnTo>
                    <a:pt x="119367" y="1194854"/>
                  </a:lnTo>
                  <a:lnTo>
                    <a:pt x="119049" y="1195019"/>
                  </a:lnTo>
                  <a:lnTo>
                    <a:pt x="118948" y="1196251"/>
                  </a:lnTo>
                  <a:lnTo>
                    <a:pt x="119113" y="1196594"/>
                  </a:lnTo>
                  <a:lnTo>
                    <a:pt x="119456" y="1196594"/>
                  </a:lnTo>
                  <a:lnTo>
                    <a:pt x="122148" y="1200429"/>
                  </a:lnTo>
                  <a:lnTo>
                    <a:pt x="123507" y="1202880"/>
                  </a:lnTo>
                  <a:lnTo>
                    <a:pt x="123507" y="1203960"/>
                  </a:lnTo>
                  <a:lnTo>
                    <a:pt x="124421" y="1205090"/>
                  </a:lnTo>
                  <a:lnTo>
                    <a:pt x="125298" y="1208328"/>
                  </a:lnTo>
                  <a:lnTo>
                    <a:pt x="125336" y="1208455"/>
                  </a:lnTo>
                  <a:lnTo>
                    <a:pt x="126225" y="1214069"/>
                  </a:lnTo>
                  <a:lnTo>
                    <a:pt x="126225" y="1221549"/>
                  </a:lnTo>
                  <a:lnTo>
                    <a:pt x="125717" y="1223683"/>
                  </a:lnTo>
                  <a:lnTo>
                    <a:pt x="119049" y="1233131"/>
                  </a:lnTo>
                  <a:lnTo>
                    <a:pt x="119087" y="1233538"/>
                  </a:lnTo>
                  <a:lnTo>
                    <a:pt x="120040" y="1234452"/>
                  </a:lnTo>
                  <a:lnTo>
                    <a:pt x="121970" y="1236027"/>
                  </a:lnTo>
                  <a:lnTo>
                    <a:pt x="122288" y="1236192"/>
                  </a:lnTo>
                  <a:lnTo>
                    <a:pt x="123063" y="1237170"/>
                  </a:lnTo>
                  <a:lnTo>
                    <a:pt x="124294" y="1238948"/>
                  </a:lnTo>
                  <a:lnTo>
                    <a:pt x="125526" y="1242796"/>
                  </a:lnTo>
                  <a:lnTo>
                    <a:pt x="126161" y="1245311"/>
                  </a:lnTo>
                  <a:lnTo>
                    <a:pt x="126225" y="1253794"/>
                  </a:lnTo>
                  <a:lnTo>
                    <a:pt x="125603" y="1256969"/>
                  </a:lnTo>
                  <a:lnTo>
                    <a:pt x="119049" y="1270698"/>
                  </a:lnTo>
                  <a:lnTo>
                    <a:pt x="119138" y="1271993"/>
                  </a:lnTo>
                  <a:lnTo>
                    <a:pt x="119253" y="1272197"/>
                  </a:lnTo>
                  <a:lnTo>
                    <a:pt x="119634" y="1272197"/>
                  </a:lnTo>
                  <a:lnTo>
                    <a:pt x="120548" y="1271993"/>
                  </a:lnTo>
                  <a:lnTo>
                    <a:pt x="122085" y="1271612"/>
                  </a:lnTo>
                  <a:lnTo>
                    <a:pt x="123913" y="1271993"/>
                  </a:lnTo>
                  <a:lnTo>
                    <a:pt x="124866" y="1271993"/>
                  </a:lnTo>
                  <a:lnTo>
                    <a:pt x="129451" y="1271612"/>
                  </a:lnTo>
                  <a:lnTo>
                    <a:pt x="131914" y="1271041"/>
                  </a:lnTo>
                  <a:lnTo>
                    <a:pt x="132295" y="1271041"/>
                  </a:lnTo>
                  <a:lnTo>
                    <a:pt x="134010" y="1269860"/>
                  </a:lnTo>
                  <a:lnTo>
                    <a:pt x="135953" y="1268183"/>
                  </a:lnTo>
                  <a:lnTo>
                    <a:pt x="137134" y="1267333"/>
                  </a:lnTo>
                  <a:lnTo>
                    <a:pt x="137909" y="1267333"/>
                  </a:lnTo>
                  <a:lnTo>
                    <a:pt x="140423" y="1270190"/>
                  </a:lnTo>
                  <a:lnTo>
                    <a:pt x="143675" y="1271612"/>
                  </a:lnTo>
                  <a:lnTo>
                    <a:pt x="148247" y="1271612"/>
                  </a:lnTo>
                  <a:lnTo>
                    <a:pt x="148666" y="1270698"/>
                  </a:lnTo>
                  <a:lnTo>
                    <a:pt x="148590" y="1267333"/>
                  </a:lnTo>
                  <a:lnTo>
                    <a:pt x="148590" y="1235786"/>
                  </a:lnTo>
                  <a:lnTo>
                    <a:pt x="148755" y="1235456"/>
                  </a:lnTo>
                  <a:lnTo>
                    <a:pt x="148602" y="1235456"/>
                  </a:lnTo>
                  <a:lnTo>
                    <a:pt x="149174" y="1235252"/>
                  </a:lnTo>
                  <a:lnTo>
                    <a:pt x="149758" y="1235252"/>
                  </a:lnTo>
                  <a:lnTo>
                    <a:pt x="150152" y="1235456"/>
                  </a:lnTo>
                  <a:lnTo>
                    <a:pt x="153149" y="1240116"/>
                  </a:lnTo>
                  <a:lnTo>
                    <a:pt x="154813" y="1242796"/>
                  </a:lnTo>
                  <a:lnTo>
                    <a:pt x="154813" y="1243025"/>
                  </a:lnTo>
                  <a:lnTo>
                    <a:pt x="156984" y="1245311"/>
                  </a:lnTo>
                  <a:lnTo>
                    <a:pt x="158800" y="1247762"/>
                  </a:lnTo>
                  <a:lnTo>
                    <a:pt x="160261" y="1250416"/>
                  </a:lnTo>
                  <a:lnTo>
                    <a:pt x="172313" y="1267333"/>
                  </a:lnTo>
                  <a:lnTo>
                    <a:pt x="173380" y="1269504"/>
                  </a:lnTo>
                  <a:lnTo>
                    <a:pt x="174307" y="1270698"/>
                  </a:lnTo>
                  <a:lnTo>
                    <a:pt x="174650" y="1271041"/>
                  </a:lnTo>
                  <a:lnTo>
                    <a:pt x="175615" y="1271612"/>
                  </a:lnTo>
                  <a:lnTo>
                    <a:pt x="178511" y="1271612"/>
                  </a:lnTo>
                  <a:lnTo>
                    <a:pt x="180479" y="1271041"/>
                  </a:lnTo>
                  <a:lnTo>
                    <a:pt x="180632" y="1271041"/>
                  </a:lnTo>
                  <a:lnTo>
                    <a:pt x="183197" y="1269860"/>
                  </a:lnTo>
                  <a:lnTo>
                    <a:pt x="184823" y="1268564"/>
                  </a:lnTo>
                  <a:lnTo>
                    <a:pt x="185851" y="1267917"/>
                  </a:lnTo>
                  <a:lnTo>
                    <a:pt x="186804" y="1267917"/>
                  </a:lnTo>
                  <a:lnTo>
                    <a:pt x="188061" y="1268564"/>
                  </a:lnTo>
                  <a:lnTo>
                    <a:pt x="189801" y="1269669"/>
                  </a:lnTo>
                  <a:lnTo>
                    <a:pt x="191109" y="1270698"/>
                  </a:lnTo>
                  <a:lnTo>
                    <a:pt x="194170" y="1271612"/>
                  </a:lnTo>
                  <a:lnTo>
                    <a:pt x="194398" y="1271612"/>
                  </a:lnTo>
                  <a:lnTo>
                    <a:pt x="198361" y="1272197"/>
                  </a:lnTo>
                  <a:lnTo>
                    <a:pt x="199224" y="1271993"/>
                  </a:lnTo>
                  <a:lnTo>
                    <a:pt x="204127" y="1271993"/>
                  </a:lnTo>
                  <a:lnTo>
                    <a:pt x="204584" y="1271612"/>
                  </a:lnTo>
                  <a:lnTo>
                    <a:pt x="204978" y="1271041"/>
                  </a:lnTo>
                  <a:lnTo>
                    <a:pt x="204978" y="1270698"/>
                  </a:lnTo>
                  <a:lnTo>
                    <a:pt x="204165" y="1269860"/>
                  </a:lnTo>
                  <a:lnTo>
                    <a:pt x="204000" y="1269860"/>
                  </a:lnTo>
                  <a:lnTo>
                    <a:pt x="202717" y="1267917"/>
                  </a:lnTo>
                  <a:lnTo>
                    <a:pt x="201015" y="1265326"/>
                  </a:lnTo>
                  <a:lnTo>
                    <a:pt x="199529" y="1262278"/>
                  </a:lnTo>
                  <a:lnTo>
                    <a:pt x="199529" y="1260729"/>
                  </a:lnTo>
                  <a:lnTo>
                    <a:pt x="198755" y="1260729"/>
                  </a:lnTo>
                  <a:lnTo>
                    <a:pt x="198170" y="1257414"/>
                  </a:lnTo>
                  <a:lnTo>
                    <a:pt x="198094" y="1256969"/>
                  </a:lnTo>
                  <a:lnTo>
                    <a:pt x="197650" y="1250416"/>
                  </a:lnTo>
                  <a:lnTo>
                    <a:pt x="197713" y="1247762"/>
                  </a:lnTo>
                  <a:lnTo>
                    <a:pt x="198043" y="1243228"/>
                  </a:lnTo>
                  <a:lnTo>
                    <a:pt x="198589" y="1240282"/>
                  </a:lnTo>
                  <a:lnTo>
                    <a:pt x="198628" y="1240116"/>
                  </a:lnTo>
                  <a:lnTo>
                    <a:pt x="199339" y="1240116"/>
                  </a:lnTo>
                  <a:lnTo>
                    <a:pt x="199504" y="1238948"/>
                  </a:lnTo>
                  <a:lnTo>
                    <a:pt x="199555" y="1238529"/>
                  </a:lnTo>
                  <a:lnTo>
                    <a:pt x="201447" y="1236332"/>
                  </a:lnTo>
                  <a:lnTo>
                    <a:pt x="202793" y="1235252"/>
                  </a:lnTo>
                  <a:lnTo>
                    <a:pt x="204939" y="1233538"/>
                  </a:lnTo>
                  <a:lnTo>
                    <a:pt x="204978" y="1233131"/>
                  </a:lnTo>
                  <a:lnTo>
                    <a:pt x="202349" y="1231404"/>
                  </a:lnTo>
                  <a:lnTo>
                    <a:pt x="202209" y="1231265"/>
                  </a:lnTo>
                  <a:lnTo>
                    <a:pt x="200799" y="1229906"/>
                  </a:lnTo>
                  <a:lnTo>
                    <a:pt x="200634" y="1229626"/>
                  </a:lnTo>
                  <a:lnTo>
                    <a:pt x="200126" y="1228445"/>
                  </a:lnTo>
                  <a:lnTo>
                    <a:pt x="198945" y="1227188"/>
                  </a:lnTo>
                  <a:lnTo>
                    <a:pt x="198094" y="1223949"/>
                  </a:lnTo>
                  <a:lnTo>
                    <a:pt x="197586" y="1218730"/>
                  </a:lnTo>
                  <a:lnTo>
                    <a:pt x="197586" y="1215224"/>
                  </a:lnTo>
                  <a:lnTo>
                    <a:pt x="198094" y="1213002"/>
                  </a:lnTo>
                  <a:lnTo>
                    <a:pt x="198361" y="1211046"/>
                  </a:lnTo>
                  <a:lnTo>
                    <a:pt x="198361" y="1209408"/>
                  </a:lnTo>
                  <a:lnTo>
                    <a:pt x="199961" y="1203375"/>
                  </a:lnTo>
                  <a:lnTo>
                    <a:pt x="201930" y="1199311"/>
                  </a:lnTo>
                  <a:lnTo>
                    <a:pt x="202031" y="1199108"/>
                  </a:lnTo>
                  <a:lnTo>
                    <a:pt x="202133" y="1198905"/>
                  </a:lnTo>
                  <a:lnTo>
                    <a:pt x="202450" y="1198524"/>
                  </a:lnTo>
                  <a:lnTo>
                    <a:pt x="204978" y="1195806"/>
                  </a:lnTo>
                  <a:close/>
                </a:path>
                <a:path w="1708785" h="1379220">
                  <a:moveTo>
                    <a:pt x="253758" y="1165237"/>
                  </a:moveTo>
                  <a:lnTo>
                    <a:pt x="253682" y="1164386"/>
                  </a:lnTo>
                  <a:lnTo>
                    <a:pt x="253542" y="1164082"/>
                  </a:lnTo>
                  <a:lnTo>
                    <a:pt x="252488" y="1163129"/>
                  </a:lnTo>
                  <a:lnTo>
                    <a:pt x="251701" y="1162215"/>
                  </a:lnTo>
                  <a:lnTo>
                    <a:pt x="251218" y="1161351"/>
                  </a:lnTo>
                  <a:lnTo>
                    <a:pt x="250774" y="1160754"/>
                  </a:lnTo>
                  <a:lnTo>
                    <a:pt x="248754" y="1158036"/>
                  </a:lnTo>
                  <a:lnTo>
                    <a:pt x="246430" y="1152994"/>
                  </a:lnTo>
                  <a:lnTo>
                    <a:pt x="245859" y="1151229"/>
                  </a:lnTo>
                  <a:lnTo>
                    <a:pt x="244221" y="1146187"/>
                  </a:lnTo>
                  <a:lnTo>
                    <a:pt x="243243" y="1144943"/>
                  </a:lnTo>
                  <a:lnTo>
                    <a:pt x="242265" y="1141641"/>
                  </a:lnTo>
                  <a:lnTo>
                    <a:pt x="241300" y="1136269"/>
                  </a:lnTo>
                  <a:lnTo>
                    <a:pt x="241300" y="1134910"/>
                  </a:lnTo>
                  <a:lnTo>
                    <a:pt x="241401" y="1133741"/>
                  </a:lnTo>
                  <a:lnTo>
                    <a:pt x="241465" y="1132967"/>
                  </a:lnTo>
                  <a:lnTo>
                    <a:pt x="241719" y="1131989"/>
                  </a:lnTo>
                  <a:lnTo>
                    <a:pt x="242087" y="1131989"/>
                  </a:lnTo>
                  <a:lnTo>
                    <a:pt x="242087" y="1130630"/>
                  </a:lnTo>
                  <a:lnTo>
                    <a:pt x="243179" y="1129068"/>
                  </a:lnTo>
                  <a:lnTo>
                    <a:pt x="245173" y="1127493"/>
                  </a:lnTo>
                  <a:lnTo>
                    <a:pt x="245402" y="1127493"/>
                  </a:lnTo>
                  <a:lnTo>
                    <a:pt x="245325" y="1126578"/>
                  </a:lnTo>
                  <a:lnTo>
                    <a:pt x="245186" y="1126350"/>
                  </a:lnTo>
                  <a:lnTo>
                    <a:pt x="242824" y="1124991"/>
                  </a:lnTo>
                  <a:lnTo>
                    <a:pt x="241046" y="1123721"/>
                  </a:lnTo>
                  <a:lnTo>
                    <a:pt x="233527" y="1111961"/>
                  </a:lnTo>
                  <a:lnTo>
                    <a:pt x="233438" y="1111770"/>
                  </a:lnTo>
                  <a:lnTo>
                    <a:pt x="232740" y="1110195"/>
                  </a:lnTo>
                  <a:lnTo>
                    <a:pt x="232473" y="1109446"/>
                  </a:lnTo>
                  <a:lnTo>
                    <a:pt x="232359" y="1108862"/>
                  </a:lnTo>
                  <a:lnTo>
                    <a:pt x="231203" y="1104455"/>
                  </a:lnTo>
                  <a:lnTo>
                    <a:pt x="230606" y="1101153"/>
                  </a:lnTo>
                  <a:lnTo>
                    <a:pt x="230670" y="1096975"/>
                  </a:lnTo>
                  <a:lnTo>
                    <a:pt x="230759" y="1096124"/>
                  </a:lnTo>
                  <a:lnTo>
                    <a:pt x="230809" y="1095641"/>
                  </a:lnTo>
                  <a:lnTo>
                    <a:pt x="230670" y="1095375"/>
                  </a:lnTo>
                  <a:lnTo>
                    <a:pt x="230606" y="1095070"/>
                  </a:lnTo>
                  <a:lnTo>
                    <a:pt x="231508" y="1092327"/>
                  </a:lnTo>
                  <a:lnTo>
                    <a:pt x="231686" y="1091819"/>
                  </a:lnTo>
                  <a:lnTo>
                    <a:pt x="232168" y="1090066"/>
                  </a:lnTo>
                  <a:lnTo>
                    <a:pt x="232168" y="1088059"/>
                  </a:lnTo>
                  <a:lnTo>
                    <a:pt x="220599" y="1088059"/>
                  </a:lnTo>
                  <a:lnTo>
                    <a:pt x="218325" y="1088644"/>
                  </a:lnTo>
                  <a:lnTo>
                    <a:pt x="217779" y="1088834"/>
                  </a:lnTo>
                  <a:lnTo>
                    <a:pt x="217779" y="1133932"/>
                  </a:lnTo>
                  <a:lnTo>
                    <a:pt x="217538" y="1134440"/>
                  </a:lnTo>
                  <a:lnTo>
                    <a:pt x="217474" y="1134579"/>
                  </a:lnTo>
                  <a:lnTo>
                    <a:pt x="216839" y="1134910"/>
                  </a:lnTo>
                  <a:lnTo>
                    <a:pt x="205917" y="1134910"/>
                  </a:lnTo>
                  <a:lnTo>
                    <a:pt x="204889" y="1134719"/>
                  </a:lnTo>
                  <a:lnTo>
                    <a:pt x="204368" y="1134440"/>
                  </a:lnTo>
                  <a:lnTo>
                    <a:pt x="204457" y="1133348"/>
                  </a:lnTo>
                  <a:lnTo>
                    <a:pt x="205905" y="1127493"/>
                  </a:lnTo>
                  <a:lnTo>
                    <a:pt x="206883" y="1124026"/>
                  </a:lnTo>
                  <a:lnTo>
                    <a:pt x="206959" y="1123721"/>
                  </a:lnTo>
                  <a:lnTo>
                    <a:pt x="207479" y="1122667"/>
                  </a:lnTo>
                  <a:lnTo>
                    <a:pt x="208000" y="1119073"/>
                  </a:lnTo>
                  <a:lnTo>
                    <a:pt x="208381" y="1117612"/>
                  </a:lnTo>
                  <a:lnTo>
                    <a:pt x="208445" y="1117346"/>
                  </a:lnTo>
                  <a:lnTo>
                    <a:pt x="208572" y="1116863"/>
                  </a:lnTo>
                  <a:lnTo>
                    <a:pt x="209219" y="1116050"/>
                  </a:lnTo>
                  <a:lnTo>
                    <a:pt x="209219" y="1113193"/>
                  </a:lnTo>
                  <a:lnTo>
                    <a:pt x="209778" y="1111961"/>
                  </a:lnTo>
                  <a:lnTo>
                    <a:pt x="209867" y="1111770"/>
                  </a:lnTo>
                  <a:lnTo>
                    <a:pt x="211175" y="1111770"/>
                  </a:lnTo>
                  <a:lnTo>
                    <a:pt x="211556" y="1111961"/>
                  </a:lnTo>
                  <a:lnTo>
                    <a:pt x="212115" y="1112443"/>
                  </a:lnTo>
                  <a:lnTo>
                    <a:pt x="212979" y="1115275"/>
                  </a:lnTo>
                  <a:lnTo>
                    <a:pt x="214083" y="1120127"/>
                  </a:lnTo>
                  <a:lnTo>
                    <a:pt x="215277" y="1123721"/>
                  </a:lnTo>
                  <a:lnTo>
                    <a:pt x="216027" y="1126210"/>
                  </a:lnTo>
                  <a:lnTo>
                    <a:pt x="216115" y="1126934"/>
                  </a:lnTo>
                  <a:lnTo>
                    <a:pt x="216839" y="1128395"/>
                  </a:lnTo>
                  <a:lnTo>
                    <a:pt x="217424" y="1130630"/>
                  </a:lnTo>
                  <a:lnTo>
                    <a:pt x="217728" y="1132967"/>
                  </a:lnTo>
                  <a:lnTo>
                    <a:pt x="217779" y="1133932"/>
                  </a:lnTo>
                  <a:lnTo>
                    <a:pt x="217779" y="1088834"/>
                  </a:lnTo>
                  <a:lnTo>
                    <a:pt x="215442" y="1089609"/>
                  </a:lnTo>
                  <a:lnTo>
                    <a:pt x="212750" y="1091425"/>
                  </a:lnTo>
                  <a:lnTo>
                    <a:pt x="211264" y="1092327"/>
                  </a:lnTo>
                  <a:lnTo>
                    <a:pt x="210578" y="1092327"/>
                  </a:lnTo>
                  <a:lnTo>
                    <a:pt x="209753" y="1091819"/>
                  </a:lnTo>
                  <a:lnTo>
                    <a:pt x="208445" y="1090777"/>
                  </a:lnTo>
                  <a:lnTo>
                    <a:pt x="208445" y="1090066"/>
                  </a:lnTo>
                  <a:lnTo>
                    <a:pt x="205790" y="1089152"/>
                  </a:lnTo>
                  <a:lnTo>
                    <a:pt x="200482" y="1088059"/>
                  </a:lnTo>
                  <a:lnTo>
                    <a:pt x="190309" y="1088059"/>
                  </a:lnTo>
                  <a:lnTo>
                    <a:pt x="189915" y="1088250"/>
                  </a:lnTo>
                  <a:lnTo>
                    <a:pt x="189928" y="1089609"/>
                  </a:lnTo>
                  <a:lnTo>
                    <a:pt x="190957" y="1093609"/>
                  </a:lnTo>
                  <a:lnTo>
                    <a:pt x="191287" y="1095070"/>
                  </a:lnTo>
                  <a:lnTo>
                    <a:pt x="191363" y="1095375"/>
                  </a:lnTo>
                  <a:lnTo>
                    <a:pt x="191427" y="1095641"/>
                  </a:lnTo>
                  <a:lnTo>
                    <a:pt x="191541" y="1099908"/>
                  </a:lnTo>
                  <a:lnTo>
                    <a:pt x="190525" y="1106258"/>
                  </a:lnTo>
                  <a:lnTo>
                    <a:pt x="189890" y="1108862"/>
                  </a:lnTo>
                  <a:lnTo>
                    <a:pt x="189814" y="1109141"/>
                  </a:lnTo>
                  <a:lnTo>
                    <a:pt x="189750" y="1109446"/>
                  </a:lnTo>
                  <a:lnTo>
                    <a:pt x="189191" y="1109446"/>
                  </a:lnTo>
                  <a:lnTo>
                    <a:pt x="188823" y="1111770"/>
                  </a:lnTo>
                  <a:lnTo>
                    <a:pt x="188709" y="1112443"/>
                  </a:lnTo>
                  <a:lnTo>
                    <a:pt x="188645" y="1112850"/>
                  </a:lnTo>
                  <a:lnTo>
                    <a:pt x="188137" y="1114793"/>
                  </a:lnTo>
                  <a:lnTo>
                    <a:pt x="187655" y="1115275"/>
                  </a:lnTo>
                  <a:lnTo>
                    <a:pt x="187020" y="1117346"/>
                  </a:lnTo>
                  <a:lnTo>
                    <a:pt x="184302" y="1120597"/>
                  </a:lnTo>
                  <a:lnTo>
                    <a:pt x="179476" y="1124991"/>
                  </a:lnTo>
                  <a:lnTo>
                    <a:pt x="177800" y="1125677"/>
                  </a:lnTo>
                  <a:lnTo>
                    <a:pt x="176809" y="1126210"/>
                  </a:lnTo>
                  <a:lnTo>
                    <a:pt x="176949" y="1126210"/>
                  </a:lnTo>
                  <a:lnTo>
                    <a:pt x="176949" y="1126934"/>
                  </a:lnTo>
                  <a:lnTo>
                    <a:pt x="177304" y="1127493"/>
                  </a:lnTo>
                  <a:lnTo>
                    <a:pt x="177761" y="1128077"/>
                  </a:lnTo>
                  <a:lnTo>
                    <a:pt x="178320" y="1128687"/>
                  </a:lnTo>
                  <a:lnTo>
                    <a:pt x="179197" y="1128687"/>
                  </a:lnTo>
                  <a:lnTo>
                    <a:pt x="179920" y="1130630"/>
                  </a:lnTo>
                  <a:lnTo>
                    <a:pt x="180657" y="1137729"/>
                  </a:lnTo>
                  <a:lnTo>
                    <a:pt x="179717" y="1141641"/>
                  </a:lnTo>
                  <a:lnTo>
                    <a:pt x="177939" y="1147546"/>
                  </a:lnTo>
                  <a:lnTo>
                    <a:pt x="177025" y="1149426"/>
                  </a:lnTo>
                  <a:lnTo>
                    <a:pt x="176568" y="1150518"/>
                  </a:lnTo>
                  <a:lnTo>
                    <a:pt x="176568" y="1150848"/>
                  </a:lnTo>
                  <a:lnTo>
                    <a:pt x="173012" y="1158367"/>
                  </a:lnTo>
                  <a:lnTo>
                    <a:pt x="170281" y="1162773"/>
                  </a:lnTo>
                  <a:lnTo>
                    <a:pt x="168389" y="1164082"/>
                  </a:lnTo>
                  <a:lnTo>
                    <a:pt x="168389" y="1165237"/>
                  </a:lnTo>
                  <a:lnTo>
                    <a:pt x="172669" y="1165237"/>
                  </a:lnTo>
                  <a:lnTo>
                    <a:pt x="178587" y="1164691"/>
                  </a:lnTo>
                  <a:lnTo>
                    <a:pt x="181051" y="1164082"/>
                  </a:lnTo>
                  <a:lnTo>
                    <a:pt x="180454" y="1164082"/>
                  </a:lnTo>
                  <a:lnTo>
                    <a:pt x="180454" y="1163675"/>
                  </a:lnTo>
                  <a:lnTo>
                    <a:pt x="182143" y="1163332"/>
                  </a:lnTo>
                  <a:lnTo>
                    <a:pt x="183959" y="1162418"/>
                  </a:lnTo>
                  <a:lnTo>
                    <a:pt x="185902" y="1160957"/>
                  </a:lnTo>
                  <a:lnTo>
                    <a:pt x="187020" y="1160957"/>
                  </a:lnTo>
                  <a:lnTo>
                    <a:pt x="187871" y="1161669"/>
                  </a:lnTo>
                  <a:lnTo>
                    <a:pt x="189420" y="1163129"/>
                  </a:lnTo>
                  <a:lnTo>
                    <a:pt x="190220" y="1164386"/>
                  </a:lnTo>
                  <a:lnTo>
                    <a:pt x="190309" y="1164526"/>
                  </a:lnTo>
                  <a:lnTo>
                    <a:pt x="194386" y="1165237"/>
                  </a:lnTo>
                  <a:lnTo>
                    <a:pt x="201904" y="1165237"/>
                  </a:lnTo>
                  <a:lnTo>
                    <a:pt x="202641" y="1164691"/>
                  </a:lnTo>
                  <a:lnTo>
                    <a:pt x="202412" y="1164691"/>
                  </a:lnTo>
                  <a:lnTo>
                    <a:pt x="202349" y="1164082"/>
                  </a:lnTo>
                  <a:lnTo>
                    <a:pt x="201129" y="1160957"/>
                  </a:lnTo>
                  <a:lnTo>
                    <a:pt x="201053" y="1160754"/>
                  </a:lnTo>
                  <a:lnTo>
                    <a:pt x="200952" y="1160475"/>
                  </a:lnTo>
                  <a:lnTo>
                    <a:pt x="200863" y="1160246"/>
                  </a:lnTo>
                  <a:lnTo>
                    <a:pt x="200139" y="1156843"/>
                  </a:lnTo>
                  <a:lnTo>
                    <a:pt x="200101" y="1151953"/>
                  </a:lnTo>
                  <a:lnTo>
                    <a:pt x="201510" y="1151229"/>
                  </a:lnTo>
                  <a:lnTo>
                    <a:pt x="221411" y="1151229"/>
                  </a:lnTo>
                  <a:lnTo>
                    <a:pt x="221957" y="1151953"/>
                  </a:lnTo>
                  <a:lnTo>
                    <a:pt x="222059" y="1156843"/>
                  </a:lnTo>
                  <a:lnTo>
                    <a:pt x="221272" y="1160246"/>
                  </a:lnTo>
                  <a:lnTo>
                    <a:pt x="221208" y="1160475"/>
                  </a:lnTo>
                  <a:lnTo>
                    <a:pt x="220141" y="1163129"/>
                  </a:lnTo>
                  <a:lnTo>
                    <a:pt x="220052" y="1163332"/>
                  </a:lnTo>
                  <a:lnTo>
                    <a:pt x="219989" y="1163497"/>
                  </a:lnTo>
                  <a:lnTo>
                    <a:pt x="219913" y="1163675"/>
                  </a:lnTo>
                  <a:lnTo>
                    <a:pt x="219837" y="1163878"/>
                  </a:lnTo>
                  <a:lnTo>
                    <a:pt x="219760" y="1164082"/>
                  </a:lnTo>
                  <a:lnTo>
                    <a:pt x="219633" y="1164386"/>
                  </a:lnTo>
                  <a:lnTo>
                    <a:pt x="219532" y="1164691"/>
                  </a:lnTo>
                  <a:lnTo>
                    <a:pt x="219824" y="1165237"/>
                  </a:lnTo>
                  <a:lnTo>
                    <a:pt x="227431" y="1165237"/>
                  </a:lnTo>
                  <a:lnTo>
                    <a:pt x="230365" y="1164691"/>
                  </a:lnTo>
                  <a:lnTo>
                    <a:pt x="230746" y="1164526"/>
                  </a:lnTo>
                  <a:lnTo>
                    <a:pt x="232359" y="1163497"/>
                  </a:lnTo>
                  <a:lnTo>
                    <a:pt x="234403" y="1161669"/>
                  </a:lnTo>
                  <a:lnTo>
                    <a:pt x="235559" y="1160754"/>
                  </a:lnTo>
                  <a:lnTo>
                    <a:pt x="236245" y="1160754"/>
                  </a:lnTo>
                  <a:lnTo>
                    <a:pt x="237324" y="1161669"/>
                  </a:lnTo>
                  <a:lnTo>
                    <a:pt x="238023" y="1162215"/>
                  </a:lnTo>
                  <a:lnTo>
                    <a:pt x="239458" y="1163129"/>
                  </a:lnTo>
                  <a:lnTo>
                    <a:pt x="241109" y="1163878"/>
                  </a:lnTo>
                  <a:lnTo>
                    <a:pt x="243078" y="1164386"/>
                  </a:lnTo>
                  <a:lnTo>
                    <a:pt x="244830" y="1164691"/>
                  </a:lnTo>
                  <a:lnTo>
                    <a:pt x="244297" y="1164691"/>
                  </a:lnTo>
                  <a:lnTo>
                    <a:pt x="249262" y="1165237"/>
                  </a:lnTo>
                  <a:lnTo>
                    <a:pt x="253758" y="1165237"/>
                  </a:lnTo>
                  <a:close/>
                </a:path>
                <a:path w="1708785" h="1379220">
                  <a:moveTo>
                    <a:pt x="278180" y="846924"/>
                  </a:moveTo>
                  <a:lnTo>
                    <a:pt x="277837" y="846734"/>
                  </a:lnTo>
                  <a:lnTo>
                    <a:pt x="276987" y="846493"/>
                  </a:lnTo>
                  <a:lnTo>
                    <a:pt x="274523" y="846734"/>
                  </a:lnTo>
                  <a:lnTo>
                    <a:pt x="267766" y="846734"/>
                  </a:lnTo>
                  <a:lnTo>
                    <a:pt x="264426" y="847191"/>
                  </a:lnTo>
                  <a:lnTo>
                    <a:pt x="264591" y="847191"/>
                  </a:lnTo>
                  <a:lnTo>
                    <a:pt x="260832" y="847928"/>
                  </a:lnTo>
                  <a:lnTo>
                    <a:pt x="255765" y="850455"/>
                  </a:lnTo>
                  <a:lnTo>
                    <a:pt x="252831" y="851750"/>
                  </a:lnTo>
                  <a:lnTo>
                    <a:pt x="251396" y="851750"/>
                  </a:lnTo>
                  <a:lnTo>
                    <a:pt x="249605" y="850176"/>
                  </a:lnTo>
                  <a:lnTo>
                    <a:pt x="248729" y="849299"/>
                  </a:lnTo>
                  <a:lnTo>
                    <a:pt x="248729" y="849096"/>
                  </a:lnTo>
                  <a:lnTo>
                    <a:pt x="245084" y="847356"/>
                  </a:lnTo>
                  <a:lnTo>
                    <a:pt x="241300" y="846493"/>
                  </a:lnTo>
                  <a:lnTo>
                    <a:pt x="235572" y="846493"/>
                  </a:lnTo>
                  <a:lnTo>
                    <a:pt x="234823" y="846734"/>
                  </a:lnTo>
                  <a:lnTo>
                    <a:pt x="234289" y="846924"/>
                  </a:lnTo>
                  <a:lnTo>
                    <a:pt x="233527" y="847686"/>
                  </a:lnTo>
                  <a:lnTo>
                    <a:pt x="233540" y="847928"/>
                  </a:lnTo>
                  <a:lnTo>
                    <a:pt x="233667" y="850176"/>
                  </a:lnTo>
                  <a:lnTo>
                    <a:pt x="233781" y="856538"/>
                  </a:lnTo>
                  <a:lnTo>
                    <a:pt x="233083" y="859320"/>
                  </a:lnTo>
                  <a:lnTo>
                    <a:pt x="231622" y="864057"/>
                  </a:lnTo>
                  <a:lnTo>
                    <a:pt x="229565" y="869086"/>
                  </a:lnTo>
                  <a:lnTo>
                    <a:pt x="228041" y="871651"/>
                  </a:lnTo>
                  <a:lnTo>
                    <a:pt x="227101" y="871651"/>
                  </a:lnTo>
                  <a:lnTo>
                    <a:pt x="226174" y="871435"/>
                  </a:lnTo>
                  <a:lnTo>
                    <a:pt x="223481" y="867740"/>
                  </a:lnTo>
                  <a:lnTo>
                    <a:pt x="222123" y="865047"/>
                  </a:lnTo>
                  <a:lnTo>
                    <a:pt x="222123" y="863346"/>
                  </a:lnTo>
                  <a:lnTo>
                    <a:pt x="220865" y="859599"/>
                  </a:lnTo>
                  <a:lnTo>
                    <a:pt x="220306" y="856538"/>
                  </a:lnTo>
                  <a:lnTo>
                    <a:pt x="220243" y="853135"/>
                  </a:lnTo>
                  <a:lnTo>
                    <a:pt x="220383" y="851750"/>
                  </a:lnTo>
                  <a:lnTo>
                    <a:pt x="220459" y="847191"/>
                  </a:lnTo>
                  <a:lnTo>
                    <a:pt x="219748" y="846734"/>
                  </a:lnTo>
                  <a:lnTo>
                    <a:pt x="218338" y="846493"/>
                  </a:lnTo>
                  <a:lnTo>
                    <a:pt x="212432" y="846493"/>
                  </a:lnTo>
                  <a:lnTo>
                    <a:pt x="207759" y="847521"/>
                  </a:lnTo>
                  <a:lnTo>
                    <a:pt x="204279" y="849604"/>
                  </a:lnTo>
                  <a:lnTo>
                    <a:pt x="202552" y="851001"/>
                  </a:lnTo>
                  <a:lnTo>
                    <a:pt x="201460" y="851750"/>
                  </a:lnTo>
                  <a:lnTo>
                    <a:pt x="200761" y="851750"/>
                  </a:lnTo>
                  <a:lnTo>
                    <a:pt x="199237" y="851001"/>
                  </a:lnTo>
                  <a:lnTo>
                    <a:pt x="196989" y="849604"/>
                  </a:lnTo>
                  <a:lnTo>
                    <a:pt x="194830" y="848309"/>
                  </a:lnTo>
                  <a:lnTo>
                    <a:pt x="191020" y="847356"/>
                  </a:lnTo>
                  <a:lnTo>
                    <a:pt x="185559" y="846734"/>
                  </a:lnTo>
                  <a:lnTo>
                    <a:pt x="176263" y="846734"/>
                  </a:lnTo>
                  <a:lnTo>
                    <a:pt x="176098" y="846924"/>
                  </a:lnTo>
                  <a:lnTo>
                    <a:pt x="176110" y="847928"/>
                  </a:lnTo>
                  <a:lnTo>
                    <a:pt x="176517" y="848639"/>
                  </a:lnTo>
                  <a:lnTo>
                    <a:pt x="184543" y="856195"/>
                  </a:lnTo>
                  <a:lnTo>
                    <a:pt x="188963" y="861441"/>
                  </a:lnTo>
                  <a:lnTo>
                    <a:pt x="190068" y="864781"/>
                  </a:lnTo>
                  <a:lnTo>
                    <a:pt x="195414" y="870750"/>
                  </a:lnTo>
                  <a:lnTo>
                    <a:pt x="198894" y="875423"/>
                  </a:lnTo>
                  <a:lnTo>
                    <a:pt x="200520" y="878789"/>
                  </a:lnTo>
                  <a:lnTo>
                    <a:pt x="205105" y="883818"/>
                  </a:lnTo>
                  <a:lnTo>
                    <a:pt x="207416" y="887463"/>
                  </a:lnTo>
                  <a:lnTo>
                    <a:pt x="207416" y="890346"/>
                  </a:lnTo>
                  <a:lnTo>
                    <a:pt x="206616" y="891844"/>
                  </a:lnTo>
                  <a:lnTo>
                    <a:pt x="205041" y="894232"/>
                  </a:lnTo>
                  <a:lnTo>
                    <a:pt x="205105" y="894613"/>
                  </a:lnTo>
                  <a:lnTo>
                    <a:pt x="205257" y="894943"/>
                  </a:lnTo>
                  <a:lnTo>
                    <a:pt x="206667" y="895184"/>
                  </a:lnTo>
                  <a:lnTo>
                    <a:pt x="207759" y="895896"/>
                  </a:lnTo>
                  <a:lnTo>
                    <a:pt x="208584" y="897064"/>
                  </a:lnTo>
                  <a:lnTo>
                    <a:pt x="211912" y="901103"/>
                  </a:lnTo>
                  <a:lnTo>
                    <a:pt x="213563" y="904582"/>
                  </a:lnTo>
                  <a:lnTo>
                    <a:pt x="213563" y="907529"/>
                  </a:lnTo>
                  <a:lnTo>
                    <a:pt x="213423" y="908900"/>
                  </a:lnTo>
                  <a:lnTo>
                    <a:pt x="213347" y="919162"/>
                  </a:lnTo>
                  <a:lnTo>
                    <a:pt x="211201" y="928179"/>
                  </a:lnTo>
                  <a:lnTo>
                    <a:pt x="208991" y="932497"/>
                  </a:lnTo>
                  <a:lnTo>
                    <a:pt x="207873" y="934885"/>
                  </a:lnTo>
                  <a:lnTo>
                    <a:pt x="207873" y="935316"/>
                  </a:lnTo>
                  <a:lnTo>
                    <a:pt x="205346" y="938161"/>
                  </a:lnTo>
                  <a:lnTo>
                    <a:pt x="204089" y="939749"/>
                  </a:lnTo>
                  <a:lnTo>
                    <a:pt x="204089" y="940054"/>
                  </a:lnTo>
                  <a:lnTo>
                    <a:pt x="204216" y="940536"/>
                  </a:lnTo>
                  <a:lnTo>
                    <a:pt x="204304" y="940841"/>
                  </a:lnTo>
                  <a:lnTo>
                    <a:pt x="204876" y="941247"/>
                  </a:lnTo>
                  <a:lnTo>
                    <a:pt x="214337" y="941247"/>
                  </a:lnTo>
                  <a:lnTo>
                    <a:pt x="217335" y="940701"/>
                  </a:lnTo>
                  <a:lnTo>
                    <a:pt x="219989" y="939584"/>
                  </a:lnTo>
                  <a:lnTo>
                    <a:pt x="220548" y="939584"/>
                  </a:lnTo>
                  <a:lnTo>
                    <a:pt x="222770" y="938314"/>
                  </a:lnTo>
                  <a:lnTo>
                    <a:pt x="226644" y="935774"/>
                  </a:lnTo>
                  <a:lnTo>
                    <a:pt x="227393" y="935774"/>
                  </a:lnTo>
                  <a:lnTo>
                    <a:pt x="228422" y="936421"/>
                  </a:lnTo>
                  <a:lnTo>
                    <a:pt x="229717" y="937679"/>
                  </a:lnTo>
                  <a:lnTo>
                    <a:pt x="234823" y="940054"/>
                  </a:lnTo>
                  <a:lnTo>
                    <a:pt x="238315" y="941247"/>
                  </a:lnTo>
                  <a:lnTo>
                    <a:pt x="240182" y="941247"/>
                  </a:lnTo>
                  <a:lnTo>
                    <a:pt x="240258" y="941006"/>
                  </a:lnTo>
                  <a:lnTo>
                    <a:pt x="240423" y="941006"/>
                  </a:lnTo>
                  <a:lnTo>
                    <a:pt x="242430" y="941247"/>
                  </a:lnTo>
                  <a:lnTo>
                    <a:pt x="249034" y="941247"/>
                  </a:lnTo>
                  <a:lnTo>
                    <a:pt x="249516" y="941006"/>
                  </a:lnTo>
                  <a:lnTo>
                    <a:pt x="249631" y="940701"/>
                  </a:lnTo>
                  <a:lnTo>
                    <a:pt x="249682" y="940054"/>
                  </a:lnTo>
                  <a:lnTo>
                    <a:pt x="247624" y="937374"/>
                  </a:lnTo>
                  <a:lnTo>
                    <a:pt x="246659" y="935774"/>
                  </a:lnTo>
                  <a:lnTo>
                    <a:pt x="245706" y="934199"/>
                  </a:lnTo>
                  <a:lnTo>
                    <a:pt x="243967" y="930567"/>
                  </a:lnTo>
                  <a:lnTo>
                    <a:pt x="241757" y="924712"/>
                  </a:lnTo>
                  <a:lnTo>
                    <a:pt x="240652" y="920191"/>
                  </a:lnTo>
                  <a:lnTo>
                    <a:pt x="240766" y="904582"/>
                  </a:lnTo>
                  <a:lnTo>
                    <a:pt x="240842" y="904201"/>
                  </a:lnTo>
                  <a:lnTo>
                    <a:pt x="241134" y="904201"/>
                  </a:lnTo>
                  <a:lnTo>
                    <a:pt x="242747" y="899680"/>
                  </a:lnTo>
                  <a:lnTo>
                    <a:pt x="245287" y="896442"/>
                  </a:lnTo>
                  <a:lnTo>
                    <a:pt x="248729" y="894448"/>
                  </a:lnTo>
                  <a:lnTo>
                    <a:pt x="248729" y="894232"/>
                  </a:lnTo>
                  <a:lnTo>
                    <a:pt x="247154" y="891413"/>
                  </a:lnTo>
                  <a:lnTo>
                    <a:pt x="246354" y="889838"/>
                  </a:lnTo>
                  <a:lnTo>
                    <a:pt x="246354" y="889469"/>
                  </a:lnTo>
                  <a:lnTo>
                    <a:pt x="246507" y="888428"/>
                  </a:lnTo>
                  <a:lnTo>
                    <a:pt x="247065" y="887018"/>
                  </a:lnTo>
                  <a:lnTo>
                    <a:pt x="248018" y="885190"/>
                  </a:lnTo>
                  <a:lnTo>
                    <a:pt x="254038" y="877557"/>
                  </a:lnTo>
                  <a:lnTo>
                    <a:pt x="257035" y="873518"/>
                  </a:lnTo>
                  <a:lnTo>
                    <a:pt x="257035" y="873099"/>
                  </a:lnTo>
                  <a:lnTo>
                    <a:pt x="258102" y="871651"/>
                  </a:lnTo>
                  <a:lnTo>
                    <a:pt x="267258" y="859320"/>
                  </a:lnTo>
                  <a:lnTo>
                    <a:pt x="273659" y="851750"/>
                  </a:lnTo>
                  <a:lnTo>
                    <a:pt x="273900" y="851471"/>
                  </a:lnTo>
                  <a:lnTo>
                    <a:pt x="276758" y="849604"/>
                  </a:lnTo>
                  <a:lnTo>
                    <a:pt x="278053" y="848309"/>
                  </a:lnTo>
                  <a:lnTo>
                    <a:pt x="278180" y="846924"/>
                  </a:lnTo>
                  <a:close/>
                </a:path>
                <a:path w="1708785" h="1379220">
                  <a:moveTo>
                    <a:pt x="332346" y="1232154"/>
                  </a:moveTo>
                  <a:lnTo>
                    <a:pt x="328269" y="1229029"/>
                  </a:lnTo>
                  <a:lnTo>
                    <a:pt x="326644" y="1226134"/>
                  </a:lnTo>
                  <a:lnTo>
                    <a:pt x="326529" y="1225931"/>
                  </a:lnTo>
                  <a:lnTo>
                    <a:pt x="325818" y="1223492"/>
                  </a:lnTo>
                  <a:lnTo>
                    <a:pt x="325208" y="1221943"/>
                  </a:lnTo>
                  <a:lnTo>
                    <a:pt x="324764" y="1221270"/>
                  </a:lnTo>
                  <a:lnTo>
                    <a:pt x="323926" y="1217231"/>
                  </a:lnTo>
                  <a:lnTo>
                    <a:pt x="322376" y="1213866"/>
                  </a:lnTo>
                  <a:lnTo>
                    <a:pt x="320103" y="1211148"/>
                  </a:lnTo>
                  <a:lnTo>
                    <a:pt x="319239" y="1209979"/>
                  </a:lnTo>
                  <a:lnTo>
                    <a:pt x="317220" y="1207262"/>
                  </a:lnTo>
                  <a:lnTo>
                    <a:pt x="314947" y="1204671"/>
                  </a:lnTo>
                  <a:lnTo>
                    <a:pt x="313309" y="1203375"/>
                  </a:lnTo>
                  <a:lnTo>
                    <a:pt x="312166" y="1202105"/>
                  </a:lnTo>
                  <a:lnTo>
                    <a:pt x="309194" y="1200099"/>
                  </a:lnTo>
                  <a:lnTo>
                    <a:pt x="304368" y="1197343"/>
                  </a:lnTo>
                  <a:lnTo>
                    <a:pt x="304165" y="1197216"/>
                  </a:lnTo>
                  <a:lnTo>
                    <a:pt x="304165" y="1235456"/>
                  </a:lnTo>
                  <a:lnTo>
                    <a:pt x="303999" y="1235456"/>
                  </a:lnTo>
                  <a:lnTo>
                    <a:pt x="303796" y="1236294"/>
                  </a:lnTo>
                  <a:lnTo>
                    <a:pt x="303669" y="1237259"/>
                  </a:lnTo>
                  <a:lnTo>
                    <a:pt x="303580" y="1240409"/>
                  </a:lnTo>
                  <a:lnTo>
                    <a:pt x="302742" y="1242860"/>
                  </a:lnTo>
                  <a:lnTo>
                    <a:pt x="301040" y="1245374"/>
                  </a:lnTo>
                  <a:lnTo>
                    <a:pt x="299529" y="1248803"/>
                  </a:lnTo>
                  <a:lnTo>
                    <a:pt x="296748" y="1251902"/>
                  </a:lnTo>
                  <a:lnTo>
                    <a:pt x="292696" y="1254696"/>
                  </a:lnTo>
                  <a:lnTo>
                    <a:pt x="291592" y="1254696"/>
                  </a:lnTo>
                  <a:lnTo>
                    <a:pt x="289915" y="1255026"/>
                  </a:lnTo>
                  <a:lnTo>
                    <a:pt x="287642" y="1255674"/>
                  </a:lnTo>
                  <a:lnTo>
                    <a:pt x="283946" y="1255674"/>
                  </a:lnTo>
                  <a:lnTo>
                    <a:pt x="282778" y="1255407"/>
                  </a:lnTo>
                  <a:lnTo>
                    <a:pt x="281216" y="1254887"/>
                  </a:lnTo>
                  <a:lnTo>
                    <a:pt x="278574" y="1254150"/>
                  </a:lnTo>
                  <a:lnTo>
                    <a:pt x="276161" y="1252715"/>
                  </a:lnTo>
                  <a:lnTo>
                    <a:pt x="274040" y="1250607"/>
                  </a:lnTo>
                  <a:lnTo>
                    <a:pt x="271627" y="1247482"/>
                  </a:lnTo>
                  <a:lnTo>
                    <a:pt x="269938" y="1244422"/>
                  </a:lnTo>
                  <a:lnTo>
                    <a:pt x="269824" y="1244219"/>
                  </a:lnTo>
                  <a:lnTo>
                    <a:pt x="268655" y="1241094"/>
                  </a:lnTo>
                  <a:lnTo>
                    <a:pt x="268541" y="1240409"/>
                  </a:lnTo>
                  <a:lnTo>
                    <a:pt x="268401" y="1238745"/>
                  </a:lnTo>
                  <a:lnTo>
                    <a:pt x="268325" y="1237970"/>
                  </a:lnTo>
                  <a:lnTo>
                    <a:pt x="268211" y="1236611"/>
                  </a:lnTo>
                  <a:lnTo>
                    <a:pt x="268173" y="1236294"/>
                  </a:lnTo>
                  <a:lnTo>
                    <a:pt x="268046" y="1235456"/>
                  </a:lnTo>
                  <a:lnTo>
                    <a:pt x="267982" y="1234998"/>
                  </a:lnTo>
                  <a:lnTo>
                    <a:pt x="267906" y="1234516"/>
                  </a:lnTo>
                  <a:lnTo>
                    <a:pt x="267779" y="1233678"/>
                  </a:lnTo>
                  <a:lnTo>
                    <a:pt x="267677" y="1233208"/>
                  </a:lnTo>
                  <a:lnTo>
                    <a:pt x="267525" y="1232738"/>
                  </a:lnTo>
                  <a:lnTo>
                    <a:pt x="267411" y="1232344"/>
                  </a:lnTo>
                  <a:lnTo>
                    <a:pt x="267347" y="1232154"/>
                  </a:lnTo>
                  <a:lnTo>
                    <a:pt x="267220" y="1231747"/>
                  </a:lnTo>
                  <a:lnTo>
                    <a:pt x="267423" y="1230210"/>
                  </a:lnTo>
                  <a:lnTo>
                    <a:pt x="267690" y="1229423"/>
                  </a:lnTo>
                  <a:lnTo>
                    <a:pt x="267995" y="1229423"/>
                  </a:lnTo>
                  <a:lnTo>
                    <a:pt x="268097" y="1226134"/>
                  </a:lnTo>
                  <a:lnTo>
                    <a:pt x="268554" y="1224140"/>
                  </a:lnTo>
                  <a:lnTo>
                    <a:pt x="268871" y="1223492"/>
                  </a:lnTo>
                  <a:lnTo>
                    <a:pt x="269709" y="1221943"/>
                  </a:lnTo>
                  <a:lnTo>
                    <a:pt x="272249" y="1216266"/>
                  </a:lnTo>
                  <a:lnTo>
                    <a:pt x="274904" y="1212977"/>
                  </a:lnTo>
                  <a:lnTo>
                    <a:pt x="277723" y="1211922"/>
                  </a:lnTo>
                  <a:lnTo>
                    <a:pt x="279184" y="1210627"/>
                  </a:lnTo>
                  <a:lnTo>
                    <a:pt x="281698" y="1209979"/>
                  </a:lnTo>
                  <a:lnTo>
                    <a:pt x="289953" y="1209979"/>
                  </a:lnTo>
                  <a:lnTo>
                    <a:pt x="302602" y="1223010"/>
                  </a:lnTo>
                  <a:lnTo>
                    <a:pt x="303034" y="1223010"/>
                  </a:lnTo>
                  <a:lnTo>
                    <a:pt x="303517" y="1225931"/>
                  </a:lnTo>
                  <a:lnTo>
                    <a:pt x="304101" y="1231747"/>
                  </a:lnTo>
                  <a:lnTo>
                    <a:pt x="304165" y="1235456"/>
                  </a:lnTo>
                  <a:lnTo>
                    <a:pt x="304165" y="1197216"/>
                  </a:lnTo>
                  <a:lnTo>
                    <a:pt x="301244" y="1195374"/>
                  </a:lnTo>
                  <a:lnTo>
                    <a:pt x="295605" y="1193876"/>
                  </a:lnTo>
                  <a:lnTo>
                    <a:pt x="288937" y="1193063"/>
                  </a:lnTo>
                  <a:lnTo>
                    <a:pt x="283743" y="1193063"/>
                  </a:lnTo>
                  <a:lnTo>
                    <a:pt x="278409" y="1193698"/>
                  </a:lnTo>
                  <a:lnTo>
                    <a:pt x="274523" y="1194523"/>
                  </a:lnTo>
                  <a:lnTo>
                    <a:pt x="272084" y="1195603"/>
                  </a:lnTo>
                  <a:lnTo>
                    <a:pt x="268808" y="1196213"/>
                  </a:lnTo>
                  <a:lnTo>
                    <a:pt x="265823" y="1197838"/>
                  </a:lnTo>
                  <a:lnTo>
                    <a:pt x="263144" y="1200467"/>
                  </a:lnTo>
                  <a:lnTo>
                    <a:pt x="258864" y="1202601"/>
                  </a:lnTo>
                  <a:lnTo>
                    <a:pt x="255244" y="1206220"/>
                  </a:lnTo>
                  <a:lnTo>
                    <a:pt x="252374" y="1211148"/>
                  </a:lnTo>
                  <a:lnTo>
                    <a:pt x="252260" y="1211338"/>
                  </a:lnTo>
                  <a:lnTo>
                    <a:pt x="251231" y="1211922"/>
                  </a:lnTo>
                  <a:lnTo>
                    <a:pt x="250698" y="1212773"/>
                  </a:lnTo>
                  <a:lnTo>
                    <a:pt x="250698" y="1213866"/>
                  </a:lnTo>
                  <a:lnTo>
                    <a:pt x="250113" y="1214335"/>
                  </a:lnTo>
                  <a:lnTo>
                    <a:pt x="249301" y="1215491"/>
                  </a:lnTo>
                  <a:lnTo>
                    <a:pt x="248361" y="1217231"/>
                  </a:lnTo>
                  <a:lnTo>
                    <a:pt x="247624" y="1220685"/>
                  </a:lnTo>
                  <a:lnTo>
                    <a:pt x="247053" y="1222425"/>
                  </a:lnTo>
                  <a:lnTo>
                    <a:pt x="246621" y="1222425"/>
                  </a:lnTo>
                  <a:lnTo>
                    <a:pt x="246621" y="1224140"/>
                  </a:lnTo>
                  <a:lnTo>
                    <a:pt x="245859" y="1225931"/>
                  </a:lnTo>
                  <a:lnTo>
                    <a:pt x="245770" y="1226134"/>
                  </a:lnTo>
                  <a:lnTo>
                    <a:pt x="245656" y="1226400"/>
                  </a:lnTo>
                  <a:lnTo>
                    <a:pt x="243700" y="1229233"/>
                  </a:lnTo>
                  <a:lnTo>
                    <a:pt x="239814" y="1232344"/>
                  </a:lnTo>
                  <a:lnTo>
                    <a:pt x="239814" y="1232738"/>
                  </a:lnTo>
                  <a:lnTo>
                    <a:pt x="243052" y="1235252"/>
                  </a:lnTo>
                  <a:lnTo>
                    <a:pt x="244944" y="1237259"/>
                  </a:lnTo>
                  <a:lnTo>
                    <a:pt x="245452" y="1238745"/>
                  </a:lnTo>
                  <a:lnTo>
                    <a:pt x="247142" y="1244219"/>
                  </a:lnTo>
                  <a:lnTo>
                    <a:pt x="248183" y="1247317"/>
                  </a:lnTo>
                  <a:lnTo>
                    <a:pt x="248373" y="1247317"/>
                  </a:lnTo>
                  <a:lnTo>
                    <a:pt x="248386" y="1247482"/>
                  </a:lnTo>
                  <a:lnTo>
                    <a:pt x="248513" y="1248803"/>
                  </a:lnTo>
                  <a:lnTo>
                    <a:pt x="262661" y="1265199"/>
                  </a:lnTo>
                  <a:lnTo>
                    <a:pt x="263918" y="1265199"/>
                  </a:lnTo>
                  <a:lnTo>
                    <a:pt x="266509" y="1267637"/>
                  </a:lnTo>
                  <a:lnTo>
                    <a:pt x="270205" y="1269441"/>
                  </a:lnTo>
                  <a:lnTo>
                    <a:pt x="275005" y="1270635"/>
                  </a:lnTo>
                  <a:lnTo>
                    <a:pt x="277888" y="1271676"/>
                  </a:lnTo>
                  <a:lnTo>
                    <a:pt x="281838" y="1272197"/>
                  </a:lnTo>
                  <a:lnTo>
                    <a:pt x="286854" y="1272197"/>
                  </a:lnTo>
                  <a:lnTo>
                    <a:pt x="291388" y="1272057"/>
                  </a:lnTo>
                  <a:lnTo>
                    <a:pt x="293662" y="1271816"/>
                  </a:lnTo>
                  <a:lnTo>
                    <a:pt x="293662" y="1271422"/>
                  </a:lnTo>
                  <a:lnTo>
                    <a:pt x="297230" y="1270774"/>
                  </a:lnTo>
                  <a:lnTo>
                    <a:pt x="299110" y="1270254"/>
                  </a:lnTo>
                  <a:lnTo>
                    <a:pt x="299300" y="1269860"/>
                  </a:lnTo>
                  <a:lnTo>
                    <a:pt x="302399" y="1269072"/>
                  </a:lnTo>
                  <a:lnTo>
                    <a:pt x="304038" y="1268488"/>
                  </a:lnTo>
                  <a:lnTo>
                    <a:pt x="304165" y="1268107"/>
                  </a:lnTo>
                  <a:lnTo>
                    <a:pt x="304520" y="1268107"/>
                  </a:lnTo>
                  <a:lnTo>
                    <a:pt x="307835" y="1265910"/>
                  </a:lnTo>
                  <a:lnTo>
                    <a:pt x="314083" y="1261491"/>
                  </a:lnTo>
                  <a:lnTo>
                    <a:pt x="318846" y="1255877"/>
                  </a:lnTo>
                  <a:lnTo>
                    <a:pt x="318998" y="1255674"/>
                  </a:lnTo>
                  <a:lnTo>
                    <a:pt x="321741" y="1252042"/>
                  </a:lnTo>
                  <a:lnTo>
                    <a:pt x="322821" y="1250035"/>
                  </a:lnTo>
                  <a:lnTo>
                    <a:pt x="324764" y="1244942"/>
                  </a:lnTo>
                  <a:lnTo>
                    <a:pt x="325742" y="1241971"/>
                  </a:lnTo>
                  <a:lnTo>
                    <a:pt x="325843" y="1240891"/>
                  </a:lnTo>
                  <a:lnTo>
                    <a:pt x="327037" y="1238300"/>
                  </a:lnTo>
                  <a:lnTo>
                    <a:pt x="327685" y="1236814"/>
                  </a:lnTo>
                  <a:lnTo>
                    <a:pt x="327685" y="1236611"/>
                  </a:lnTo>
                  <a:lnTo>
                    <a:pt x="330479" y="1234516"/>
                  </a:lnTo>
                  <a:lnTo>
                    <a:pt x="332028" y="1233208"/>
                  </a:lnTo>
                  <a:lnTo>
                    <a:pt x="332346" y="1232738"/>
                  </a:lnTo>
                  <a:lnTo>
                    <a:pt x="332346" y="1232154"/>
                  </a:lnTo>
                  <a:close/>
                </a:path>
                <a:path w="1708785" h="1379220">
                  <a:moveTo>
                    <a:pt x="359587" y="1138605"/>
                  </a:moveTo>
                  <a:lnTo>
                    <a:pt x="358635" y="1135291"/>
                  </a:lnTo>
                  <a:lnTo>
                    <a:pt x="358546" y="1134973"/>
                  </a:lnTo>
                  <a:lnTo>
                    <a:pt x="358482" y="1134783"/>
                  </a:lnTo>
                  <a:lnTo>
                    <a:pt x="356285" y="1129855"/>
                  </a:lnTo>
                  <a:lnTo>
                    <a:pt x="354266" y="1127226"/>
                  </a:lnTo>
                  <a:lnTo>
                    <a:pt x="353174" y="1125677"/>
                  </a:lnTo>
                  <a:lnTo>
                    <a:pt x="353174" y="1125385"/>
                  </a:lnTo>
                  <a:lnTo>
                    <a:pt x="353529" y="1124115"/>
                  </a:lnTo>
                  <a:lnTo>
                    <a:pt x="354368" y="1122438"/>
                  </a:lnTo>
                  <a:lnTo>
                    <a:pt x="355701" y="1120330"/>
                  </a:lnTo>
                  <a:lnTo>
                    <a:pt x="356374" y="1119136"/>
                  </a:lnTo>
                  <a:lnTo>
                    <a:pt x="356514" y="1118387"/>
                  </a:lnTo>
                  <a:lnTo>
                    <a:pt x="356552" y="1118184"/>
                  </a:lnTo>
                  <a:lnTo>
                    <a:pt x="356895" y="1116279"/>
                  </a:lnTo>
                  <a:lnTo>
                    <a:pt x="357136" y="1113332"/>
                  </a:lnTo>
                  <a:lnTo>
                    <a:pt x="357263" y="1105039"/>
                  </a:lnTo>
                  <a:lnTo>
                    <a:pt x="357263" y="1103769"/>
                  </a:lnTo>
                  <a:lnTo>
                    <a:pt x="337870" y="1088174"/>
                  </a:lnTo>
                  <a:lnTo>
                    <a:pt x="337413" y="1088174"/>
                  </a:lnTo>
                  <a:lnTo>
                    <a:pt x="337413" y="1140155"/>
                  </a:lnTo>
                  <a:lnTo>
                    <a:pt x="337413" y="1143266"/>
                  </a:lnTo>
                  <a:lnTo>
                    <a:pt x="336359" y="1145590"/>
                  </a:lnTo>
                  <a:lnTo>
                    <a:pt x="335292" y="1146873"/>
                  </a:lnTo>
                  <a:lnTo>
                    <a:pt x="334391" y="1146873"/>
                  </a:lnTo>
                  <a:lnTo>
                    <a:pt x="333209" y="1147800"/>
                  </a:lnTo>
                  <a:lnTo>
                    <a:pt x="332308" y="1148321"/>
                  </a:lnTo>
                  <a:lnTo>
                    <a:pt x="316433" y="1148321"/>
                  </a:lnTo>
                  <a:lnTo>
                    <a:pt x="315747" y="1148003"/>
                  </a:lnTo>
                  <a:lnTo>
                    <a:pt x="315353" y="1147597"/>
                  </a:lnTo>
                  <a:lnTo>
                    <a:pt x="315455" y="1135938"/>
                  </a:lnTo>
                  <a:lnTo>
                    <a:pt x="316166" y="1135100"/>
                  </a:lnTo>
                  <a:lnTo>
                    <a:pt x="327050" y="1135100"/>
                  </a:lnTo>
                  <a:lnTo>
                    <a:pt x="327634" y="1134973"/>
                  </a:lnTo>
                  <a:lnTo>
                    <a:pt x="328269" y="1134783"/>
                  </a:lnTo>
                  <a:lnTo>
                    <a:pt x="329438" y="1134783"/>
                  </a:lnTo>
                  <a:lnTo>
                    <a:pt x="330111" y="1134973"/>
                  </a:lnTo>
                  <a:lnTo>
                    <a:pt x="330822" y="1135291"/>
                  </a:lnTo>
                  <a:lnTo>
                    <a:pt x="334276" y="1135291"/>
                  </a:lnTo>
                  <a:lnTo>
                    <a:pt x="336486" y="1136916"/>
                  </a:lnTo>
                  <a:lnTo>
                    <a:pt x="337413" y="1140155"/>
                  </a:lnTo>
                  <a:lnTo>
                    <a:pt x="337413" y="1088174"/>
                  </a:lnTo>
                  <a:lnTo>
                    <a:pt x="335102" y="1088174"/>
                  </a:lnTo>
                  <a:lnTo>
                    <a:pt x="335102" y="1111389"/>
                  </a:lnTo>
                  <a:lnTo>
                    <a:pt x="335051" y="1111770"/>
                  </a:lnTo>
                  <a:lnTo>
                    <a:pt x="334264" y="1115466"/>
                  </a:lnTo>
                  <a:lnTo>
                    <a:pt x="334149" y="1115974"/>
                  </a:lnTo>
                  <a:lnTo>
                    <a:pt x="332460" y="1118184"/>
                  </a:lnTo>
                  <a:lnTo>
                    <a:pt x="316496" y="1118184"/>
                  </a:lnTo>
                  <a:lnTo>
                    <a:pt x="315899" y="1117803"/>
                  </a:lnTo>
                  <a:lnTo>
                    <a:pt x="315455" y="1117028"/>
                  </a:lnTo>
                  <a:lnTo>
                    <a:pt x="315455" y="1106906"/>
                  </a:lnTo>
                  <a:lnTo>
                    <a:pt x="315658" y="1105611"/>
                  </a:lnTo>
                  <a:lnTo>
                    <a:pt x="316052" y="1105166"/>
                  </a:lnTo>
                  <a:lnTo>
                    <a:pt x="316179" y="1105039"/>
                  </a:lnTo>
                  <a:lnTo>
                    <a:pt x="329057" y="1105039"/>
                  </a:lnTo>
                  <a:lnTo>
                    <a:pt x="329057" y="1105166"/>
                  </a:lnTo>
                  <a:lnTo>
                    <a:pt x="332041" y="1105166"/>
                  </a:lnTo>
                  <a:lnTo>
                    <a:pt x="334048" y="1107236"/>
                  </a:lnTo>
                  <a:lnTo>
                    <a:pt x="335102" y="1111389"/>
                  </a:lnTo>
                  <a:lnTo>
                    <a:pt x="335102" y="1088174"/>
                  </a:lnTo>
                  <a:lnTo>
                    <a:pt x="312534" y="1088174"/>
                  </a:lnTo>
                  <a:lnTo>
                    <a:pt x="311569" y="1088517"/>
                  </a:lnTo>
                  <a:lnTo>
                    <a:pt x="309638" y="1089418"/>
                  </a:lnTo>
                  <a:lnTo>
                    <a:pt x="306247" y="1091234"/>
                  </a:lnTo>
                  <a:lnTo>
                    <a:pt x="304380" y="1092174"/>
                  </a:lnTo>
                  <a:lnTo>
                    <a:pt x="303631" y="1092174"/>
                  </a:lnTo>
                  <a:lnTo>
                    <a:pt x="302945" y="1091615"/>
                  </a:lnTo>
                  <a:lnTo>
                    <a:pt x="301726" y="1090853"/>
                  </a:lnTo>
                  <a:lnTo>
                    <a:pt x="299910" y="1089799"/>
                  </a:lnTo>
                  <a:lnTo>
                    <a:pt x="298145" y="1088644"/>
                  </a:lnTo>
                  <a:lnTo>
                    <a:pt x="295808" y="1088174"/>
                  </a:lnTo>
                  <a:lnTo>
                    <a:pt x="285546" y="1088174"/>
                  </a:lnTo>
                  <a:lnTo>
                    <a:pt x="285623" y="1089088"/>
                  </a:lnTo>
                  <a:lnTo>
                    <a:pt x="286296" y="1090041"/>
                  </a:lnTo>
                  <a:lnTo>
                    <a:pt x="287731" y="1091615"/>
                  </a:lnTo>
                  <a:lnTo>
                    <a:pt x="288302" y="1092174"/>
                  </a:lnTo>
                  <a:lnTo>
                    <a:pt x="289013" y="1093343"/>
                  </a:lnTo>
                  <a:lnTo>
                    <a:pt x="289991" y="1095248"/>
                  </a:lnTo>
                  <a:lnTo>
                    <a:pt x="290868" y="1095248"/>
                  </a:lnTo>
                  <a:lnTo>
                    <a:pt x="291960" y="1099731"/>
                  </a:lnTo>
                  <a:lnTo>
                    <a:pt x="293293" y="1108671"/>
                  </a:lnTo>
                  <a:lnTo>
                    <a:pt x="293293" y="1113332"/>
                  </a:lnTo>
                  <a:lnTo>
                    <a:pt x="293090" y="1115466"/>
                  </a:lnTo>
                  <a:lnTo>
                    <a:pt x="292709" y="1115466"/>
                  </a:lnTo>
                  <a:lnTo>
                    <a:pt x="292709" y="1118387"/>
                  </a:lnTo>
                  <a:lnTo>
                    <a:pt x="291223" y="1121486"/>
                  </a:lnTo>
                  <a:lnTo>
                    <a:pt x="288226" y="1124788"/>
                  </a:lnTo>
                  <a:lnTo>
                    <a:pt x="286448" y="1125677"/>
                  </a:lnTo>
                  <a:lnTo>
                    <a:pt x="285711" y="1126134"/>
                  </a:lnTo>
                  <a:lnTo>
                    <a:pt x="285711" y="1126553"/>
                  </a:lnTo>
                  <a:lnTo>
                    <a:pt x="286131" y="1127226"/>
                  </a:lnTo>
                  <a:lnTo>
                    <a:pt x="287235" y="1128077"/>
                  </a:lnTo>
                  <a:lnTo>
                    <a:pt x="289013" y="1129068"/>
                  </a:lnTo>
                  <a:lnTo>
                    <a:pt x="291858" y="1132471"/>
                  </a:lnTo>
                  <a:lnTo>
                    <a:pt x="293001" y="1135938"/>
                  </a:lnTo>
                  <a:lnTo>
                    <a:pt x="293293" y="1136916"/>
                  </a:lnTo>
                  <a:lnTo>
                    <a:pt x="293293" y="1143812"/>
                  </a:lnTo>
                  <a:lnTo>
                    <a:pt x="286931" y="1162519"/>
                  </a:lnTo>
                  <a:lnTo>
                    <a:pt x="286016" y="1163904"/>
                  </a:lnTo>
                  <a:lnTo>
                    <a:pt x="285915" y="1165237"/>
                  </a:lnTo>
                  <a:lnTo>
                    <a:pt x="292709" y="1165237"/>
                  </a:lnTo>
                  <a:lnTo>
                    <a:pt x="302437" y="1161935"/>
                  </a:lnTo>
                  <a:lnTo>
                    <a:pt x="303403" y="1161351"/>
                  </a:lnTo>
                  <a:lnTo>
                    <a:pt x="304774" y="1161351"/>
                  </a:lnTo>
                  <a:lnTo>
                    <a:pt x="305600" y="1161808"/>
                  </a:lnTo>
                  <a:lnTo>
                    <a:pt x="308584" y="1163904"/>
                  </a:lnTo>
                  <a:lnTo>
                    <a:pt x="311632" y="1164755"/>
                  </a:lnTo>
                  <a:lnTo>
                    <a:pt x="316039" y="1165237"/>
                  </a:lnTo>
                  <a:lnTo>
                    <a:pt x="341147" y="1165237"/>
                  </a:lnTo>
                  <a:lnTo>
                    <a:pt x="345884" y="1163612"/>
                  </a:lnTo>
                  <a:lnTo>
                    <a:pt x="348665" y="1161351"/>
                  </a:lnTo>
                  <a:lnTo>
                    <a:pt x="349859" y="1160373"/>
                  </a:lnTo>
                  <a:lnTo>
                    <a:pt x="351548" y="1158494"/>
                  </a:lnTo>
                  <a:lnTo>
                    <a:pt x="352844" y="1157249"/>
                  </a:lnTo>
                  <a:lnTo>
                    <a:pt x="353758" y="1156677"/>
                  </a:lnTo>
                  <a:lnTo>
                    <a:pt x="357543" y="1152423"/>
                  </a:lnTo>
                  <a:lnTo>
                    <a:pt x="358051" y="1151229"/>
                  </a:lnTo>
                  <a:lnTo>
                    <a:pt x="359156" y="1148321"/>
                  </a:lnTo>
                  <a:lnTo>
                    <a:pt x="359587" y="1147191"/>
                  </a:lnTo>
                  <a:lnTo>
                    <a:pt x="359587" y="1138605"/>
                  </a:lnTo>
                  <a:close/>
                </a:path>
                <a:path w="1708785" h="1379220">
                  <a:moveTo>
                    <a:pt x="372389" y="877722"/>
                  </a:moveTo>
                  <a:lnTo>
                    <a:pt x="372148" y="876998"/>
                  </a:lnTo>
                  <a:lnTo>
                    <a:pt x="371678" y="876427"/>
                  </a:lnTo>
                  <a:lnTo>
                    <a:pt x="370814" y="876427"/>
                  </a:lnTo>
                  <a:lnTo>
                    <a:pt x="370166" y="876808"/>
                  </a:lnTo>
                  <a:lnTo>
                    <a:pt x="369658" y="877722"/>
                  </a:lnTo>
                  <a:lnTo>
                    <a:pt x="367753" y="879665"/>
                  </a:lnTo>
                  <a:lnTo>
                    <a:pt x="364566" y="881646"/>
                  </a:lnTo>
                  <a:lnTo>
                    <a:pt x="361302" y="883069"/>
                  </a:lnTo>
                  <a:lnTo>
                    <a:pt x="372249" y="883069"/>
                  </a:lnTo>
                  <a:lnTo>
                    <a:pt x="372287" y="882904"/>
                  </a:lnTo>
                  <a:lnTo>
                    <a:pt x="372389" y="877722"/>
                  </a:lnTo>
                  <a:close/>
                </a:path>
                <a:path w="1708785" h="1379220">
                  <a:moveTo>
                    <a:pt x="389712" y="872147"/>
                  </a:moveTo>
                  <a:lnTo>
                    <a:pt x="389166" y="868070"/>
                  </a:lnTo>
                  <a:lnTo>
                    <a:pt x="388988" y="867156"/>
                  </a:lnTo>
                  <a:lnTo>
                    <a:pt x="388061" y="862634"/>
                  </a:lnTo>
                  <a:lnTo>
                    <a:pt x="385851" y="859193"/>
                  </a:lnTo>
                  <a:lnTo>
                    <a:pt x="384733" y="857288"/>
                  </a:lnTo>
                  <a:lnTo>
                    <a:pt x="384733" y="856449"/>
                  </a:lnTo>
                  <a:lnTo>
                    <a:pt x="387019" y="853821"/>
                  </a:lnTo>
                  <a:lnTo>
                    <a:pt x="387985" y="851954"/>
                  </a:lnTo>
                  <a:lnTo>
                    <a:pt x="388404" y="851166"/>
                  </a:lnTo>
                  <a:lnTo>
                    <a:pt x="388734" y="849579"/>
                  </a:lnTo>
                  <a:lnTo>
                    <a:pt x="389013" y="848144"/>
                  </a:lnTo>
                  <a:lnTo>
                    <a:pt x="389013" y="847191"/>
                  </a:lnTo>
                  <a:lnTo>
                    <a:pt x="388467" y="846734"/>
                  </a:lnTo>
                  <a:lnTo>
                    <a:pt x="378523" y="846734"/>
                  </a:lnTo>
                  <a:lnTo>
                    <a:pt x="378091" y="846493"/>
                  </a:lnTo>
                  <a:lnTo>
                    <a:pt x="376669" y="846734"/>
                  </a:lnTo>
                  <a:lnTo>
                    <a:pt x="347179" y="846734"/>
                  </a:lnTo>
                  <a:lnTo>
                    <a:pt x="344538" y="847432"/>
                  </a:lnTo>
                  <a:lnTo>
                    <a:pt x="343725" y="847686"/>
                  </a:lnTo>
                  <a:lnTo>
                    <a:pt x="339382" y="849337"/>
                  </a:lnTo>
                  <a:lnTo>
                    <a:pt x="337197" y="851166"/>
                  </a:lnTo>
                  <a:lnTo>
                    <a:pt x="336130" y="851954"/>
                  </a:lnTo>
                  <a:lnTo>
                    <a:pt x="335572" y="851954"/>
                  </a:lnTo>
                  <a:lnTo>
                    <a:pt x="334314" y="851166"/>
                  </a:lnTo>
                  <a:lnTo>
                    <a:pt x="332016" y="849579"/>
                  </a:lnTo>
                  <a:lnTo>
                    <a:pt x="327964" y="847686"/>
                  </a:lnTo>
                  <a:lnTo>
                    <a:pt x="325056" y="846734"/>
                  </a:lnTo>
                  <a:lnTo>
                    <a:pt x="313715" y="846734"/>
                  </a:lnTo>
                  <a:lnTo>
                    <a:pt x="313016" y="847191"/>
                  </a:lnTo>
                  <a:lnTo>
                    <a:pt x="312762" y="847432"/>
                  </a:lnTo>
                  <a:lnTo>
                    <a:pt x="312762" y="847686"/>
                  </a:lnTo>
                  <a:lnTo>
                    <a:pt x="316331" y="851954"/>
                  </a:lnTo>
                  <a:lnTo>
                    <a:pt x="316331" y="852665"/>
                  </a:lnTo>
                  <a:lnTo>
                    <a:pt x="317207" y="854570"/>
                  </a:lnTo>
                  <a:lnTo>
                    <a:pt x="318947" y="857656"/>
                  </a:lnTo>
                  <a:lnTo>
                    <a:pt x="320535" y="860183"/>
                  </a:lnTo>
                  <a:lnTo>
                    <a:pt x="321652" y="863968"/>
                  </a:lnTo>
                  <a:lnTo>
                    <a:pt x="322033" y="867156"/>
                  </a:lnTo>
                  <a:lnTo>
                    <a:pt x="322148" y="868070"/>
                  </a:lnTo>
                  <a:lnTo>
                    <a:pt x="322275" y="881646"/>
                  </a:lnTo>
                  <a:lnTo>
                    <a:pt x="321246" y="884732"/>
                  </a:lnTo>
                  <a:lnTo>
                    <a:pt x="319189" y="887336"/>
                  </a:lnTo>
                  <a:lnTo>
                    <a:pt x="318528" y="889038"/>
                  </a:lnTo>
                  <a:lnTo>
                    <a:pt x="316458" y="891095"/>
                  </a:lnTo>
                  <a:lnTo>
                    <a:pt x="313016" y="893521"/>
                  </a:lnTo>
                  <a:lnTo>
                    <a:pt x="313016" y="893749"/>
                  </a:lnTo>
                  <a:lnTo>
                    <a:pt x="313397" y="894308"/>
                  </a:lnTo>
                  <a:lnTo>
                    <a:pt x="313499" y="894448"/>
                  </a:lnTo>
                  <a:lnTo>
                    <a:pt x="318236" y="898182"/>
                  </a:lnTo>
                  <a:lnTo>
                    <a:pt x="320611" y="900963"/>
                  </a:lnTo>
                  <a:lnTo>
                    <a:pt x="320675" y="902931"/>
                  </a:lnTo>
                  <a:lnTo>
                    <a:pt x="321754" y="905548"/>
                  </a:lnTo>
                  <a:lnTo>
                    <a:pt x="322275" y="907275"/>
                  </a:lnTo>
                  <a:lnTo>
                    <a:pt x="322275" y="921778"/>
                  </a:lnTo>
                  <a:lnTo>
                    <a:pt x="321157" y="924547"/>
                  </a:lnTo>
                  <a:lnTo>
                    <a:pt x="320611" y="926172"/>
                  </a:lnTo>
                  <a:lnTo>
                    <a:pt x="320611" y="927595"/>
                  </a:lnTo>
                  <a:lnTo>
                    <a:pt x="318084" y="932027"/>
                  </a:lnTo>
                  <a:lnTo>
                    <a:pt x="313169" y="939584"/>
                  </a:lnTo>
                  <a:lnTo>
                    <a:pt x="313093" y="940777"/>
                  </a:lnTo>
                  <a:lnTo>
                    <a:pt x="313258" y="941082"/>
                  </a:lnTo>
                  <a:lnTo>
                    <a:pt x="313715" y="941247"/>
                  </a:lnTo>
                  <a:lnTo>
                    <a:pt x="314515" y="941247"/>
                  </a:lnTo>
                  <a:lnTo>
                    <a:pt x="315468" y="941082"/>
                  </a:lnTo>
                  <a:lnTo>
                    <a:pt x="326250" y="941082"/>
                  </a:lnTo>
                  <a:lnTo>
                    <a:pt x="334403" y="941082"/>
                  </a:lnTo>
                  <a:lnTo>
                    <a:pt x="326466" y="941006"/>
                  </a:lnTo>
                  <a:lnTo>
                    <a:pt x="327101" y="940777"/>
                  </a:lnTo>
                  <a:lnTo>
                    <a:pt x="331609" y="939177"/>
                  </a:lnTo>
                  <a:lnTo>
                    <a:pt x="335572" y="935545"/>
                  </a:lnTo>
                  <a:lnTo>
                    <a:pt x="335813" y="935545"/>
                  </a:lnTo>
                  <a:lnTo>
                    <a:pt x="338429" y="937602"/>
                  </a:lnTo>
                  <a:lnTo>
                    <a:pt x="339953" y="938720"/>
                  </a:lnTo>
                  <a:lnTo>
                    <a:pt x="340093" y="938720"/>
                  </a:lnTo>
                  <a:lnTo>
                    <a:pt x="340093" y="939584"/>
                  </a:lnTo>
                  <a:lnTo>
                    <a:pt x="340639" y="939584"/>
                  </a:lnTo>
                  <a:lnTo>
                    <a:pt x="343649" y="940257"/>
                  </a:lnTo>
                  <a:lnTo>
                    <a:pt x="351510" y="941082"/>
                  </a:lnTo>
                  <a:lnTo>
                    <a:pt x="387731" y="941082"/>
                  </a:lnTo>
                  <a:lnTo>
                    <a:pt x="388353" y="940625"/>
                  </a:lnTo>
                  <a:lnTo>
                    <a:pt x="388556" y="940257"/>
                  </a:lnTo>
                  <a:lnTo>
                    <a:pt x="388543" y="937209"/>
                  </a:lnTo>
                  <a:lnTo>
                    <a:pt x="387591" y="935545"/>
                  </a:lnTo>
                  <a:lnTo>
                    <a:pt x="384733" y="930795"/>
                  </a:lnTo>
                  <a:lnTo>
                    <a:pt x="384810" y="930402"/>
                  </a:lnTo>
                  <a:lnTo>
                    <a:pt x="384975" y="930084"/>
                  </a:lnTo>
                  <a:lnTo>
                    <a:pt x="388137" y="926172"/>
                  </a:lnTo>
                  <a:lnTo>
                    <a:pt x="389686" y="920572"/>
                  </a:lnTo>
                  <a:lnTo>
                    <a:pt x="389712" y="912596"/>
                  </a:lnTo>
                  <a:lnTo>
                    <a:pt x="389559" y="912114"/>
                  </a:lnTo>
                  <a:lnTo>
                    <a:pt x="389255" y="911555"/>
                  </a:lnTo>
                  <a:lnTo>
                    <a:pt x="387350" y="912114"/>
                  </a:lnTo>
                  <a:lnTo>
                    <a:pt x="386397" y="912596"/>
                  </a:lnTo>
                  <a:lnTo>
                    <a:pt x="386397" y="912977"/>
                  </a:lnTo>
                  <a:lnTo>
                    <a:pt x="382689" y="916076"/>
                  </a:lnTo>
                  <a:lnTo>
                    <a:pt x="378879" y="917981"/>
                  </a:lnTo>
                  <a:lnTo>
                    <a:pt x="375005" y="918692"/>
                  </a:lnTo>
                  <a:lnTo>
                    <a:pt x="372821" y="919949"/>
                  </a:lnTo>
                  <a:lnTo>
                    <a:pt x="367372" y="920572"/>
                  </a:lnTo>
                  <a:lnTo>
                    <a:pt x="350139" y="920572"/>
                  </a:lnTo>
                  <a:lnTo>
                    <a:pt x="349351" y="919949"/>
                  </a:lnTo>
                  <a:lnTo>
                    <a:pt x="349351" y="905154"/>
                  </a:lnTo>
                  <a:lnTo>
                    <a:pt x="349834" y="904290"/>
                  </a:lnTo>
                  <a:lnTo>
                    <a:pt x="350774" y="903960"/>
                  </a:lnTo>
                  <a:lnTo>
                    <a:pt x="353339" y="903960"/>
                  </a:lnTo>
                  <a:lnTo>
                    <a:pt x="356031" y="904290"/>
                  </a:lnTo>
                  <a:lnTo>
                    <a:pt x="358851" y="904913"/>
                  </a:lnTo>
                  <a:lnTo>
                    <a:pt x="360387" y="904913"/>
                  </a:lnTo>
                  <a:lnTo>
                    <a:pt x="362458" y="905548"/>
                  </a:lnTo>
                  <a:lnTo>
                    <a:pt x="365036" y="906818"/>
                  </a:lnTo>
                  <a:lnTo>
                    <a:pt x="368947" y="909510"/>
                  </a:lnTo>
                  <a:lnTo>
                    <a:pt x="371068" y="910856"/>
                  </a:lnTo>
                  <a:lnTo>
                    <a:pt x="371678" y="910856"/>
                  </a:lnTo>
                  <a:lnTo>
                    <a:pt x="372389" y="910386"/>
                  </a:lnTo>
                  <a:lnTo>
                    <a:pt x="372135" y="907275"/>
                  </a:lnTo>
                  <a:lnTo>
                    <a:pt x="372097" y="906818"/>
                  </a:lnTo>
                  <a:lnTo>
                    <a:pt x="371995" y="905548"/>
                  </a:lnTo>
                  <a:lnTo>
                    <a:pt x="371894" y="904290"/>
                  </a:lnTo>
                  <a:lnTo>
                    <a:pt x="371868" y="903960"/>
                  </a:lnTo>
                  <a:lnTo>
                    <a:pt x="371754" y="902779"/>
                  </a:lnTo>
                  <a:lnTo>
                    <a:pt x="371157" y="899210"/>
                  </a:lnTo>
                  <a:lnTo>
                    <a:pt x="370484" y="899210"/>
                  </a:lnTo>
                  <a:lnTo>
                    <a:pt x="368414" y="896112"/>
                  </a:lnTo>
                  <a:lnTo>
                    <a:pt x="367487" y="894448"/>
                  </a:lnTo>
                  <a:lnTo>
                    <a:pt x="367411" y="893076"/>
                  </a:lnTo>
                  <a:lnTo>
                    <a:pt x="368033" y="892124"/>
                  </a:lnTo>
                  <a:lnTo>
                    <a:pt x="369290" y="890905"/>
                  </a:lnTo>
                  <a:lnTo>
                    <a:pt x="371360" y="886472"/>
                  </a:lnTo>
                  <a:lnTo>
                    <a:pt x="372059" y="883780"/>
                  </a:lnTo>
                  <a:lnTo>
                    <a:pt x="372173" y="883348"/>
                  </a:lnTo>
                  <a:lnTo>
                    <a:pt x="360984" y="883348"/>
                  </a:lnTo>
                  <a:lnTo>
                    <a:pt x="360743" y="883310"/>
                  </a:lnTo>
                  <a:lnTo>
                    <a:pt x="357530" y="883348"/>
                  </a:lnTo>
                  <a:lnTo>
                    <a:pt x="355333" y="883577"/>
                  </a:lnTo>
                  <a:lnTo>
                    <a:pt x="352666" y="883780"/>
                  </a:lnTo>
                  <a:lnTo>
                    <a:pt x="350469" y="883780"/>
                  </a:lnTo>
                  <a:lnTo>
                    <a:pt x="349351" y="882904"/>
                  </a:lnTo>
                  <a:lnTo>
                    <a:pt x="349351" y="867791"/>
                  </a:lnTo>
                  <a:lnTo>
                    <a:pt x="350126" y="867156"/>
                  </a:lnTo>
                  <a:lnTo>
                    <a:pt x="366699" y="867156"/>
                  </a:lnTo>
                  <a:lnTo>
                    <a:pt x="372148" y="868070"/>
                  </a:lnTo>
                  <a:lnTo>
                    <a:pt x="376301" y="869035"/>
                  </a:lnTo>
                  <a:lnTo>
                    <a:pt x="375970" y="869035"/>
                  </a:lnTo>
                  <a:lnTo>
                    <a:pt x="376428" y="869530"/>
                  </a:lnTo>
                  <a:lnTo>
                    <a:pt x="379120" y="870191"/>
                  </a:lnTo>
                  <a:lnTo>
                    <a:pt x="381165" y="871067"/>
                  </a:lnTo>
                  <a:lnTo>
                    <a:pt x="382600" y="872147"/>
                  </a:lnTo>
                  <a:lnTo>
                    <a:pt x="386473" y="874839"/>
                  </a:lnTo>
                  <a:lnTo>
                    <a:pt x="388543" y="876173"/>
                  </a:lnTo>
                  <a:lnTo>
                    <a:pt x="389128" y="876173"/>
                  </a:lnTo>
                  <a:lnTo>
                    <a:pt x="389458" y="875626"/>
                  </a:lnTo>
                  <a:lnTo>
                    <a:pt x="389636" y="874839"/>
                  </a:lnTo>
                  <a:lnTo>
                    <a:pt x="389712" y="872147"/>
                  </a:lnTo>
                  <a:close/>
                </a:path>
                <a:path w="1708785" h="1379220">
                  <a:moveTo>
                    <a:pt x="441032" y="1215047"/>
                  </a:moveTo>
                  <a:lnTo>
                    <a:pt x="440245" y="1212735"/>
                  </a:lnTo>
                  <a:lnTo>
                    <a:pt x="440131" y="1212405"/>
                  </a:lnTo>
                  <a:lnTo>
                    <a:pt x="440016" y="1212088"/>
                  </a:lnTo>
                  <a:lnTo>
                    <a:pt x="439928" y="1211821"/>
                  </a:lnTo>
                  <a:lnTo>
                    <a:pt x="439775" y="1211541"/>
                  </a:lnTo>
                  <a:lnTo>
                    <a:pt x="437476" y="1207262"/>
                  </a:lnTo>
                  <a:lnTo>
                    <a:pt x="437210" y="1206258"/>
                  </a:lnTo>
                  <a:lnTo>
                    <a:pt x="435000" y="1203794"/>
                  </a:lnTo>
                  <a:lnTo>
                    <a:pt x="430847" y="1199883"/>
                  </a:lnTo>
                  <a:lnTo>
                    <a:pt x="429679" y="1199108"/>
                  </a:lnTo>
                  <a:lnTo>
                    <a:pt x="425958" y="1196632"/>
                  </a:lnTo>
                  <a:lnTo>
                    <a:pt x="421881" y="1195133"/>
                  </a:lnTo>
                  <a:lnTo>
                    <a:pt x="418998" y="1195133"/>
                  </a:lnTo>
                  <a:lnTo>
                    <a:pt x="418998" y="1221613"/>
                  </a:lnTo>
                  <a:lnTo>
                    <a:pt x="418617" y="1222463"/>
                  </a:lnTo>
                  <a:lnTo>
                    <a:pt x="417830" y="1223200"/>
                  </a:lnTo>
                  <a:lnTo>
                    <a:pt x="417830" y="1225245"/>
                  </a:lnTo>
                  <a:lnTo>
                    <a:pt x="415696" y="1226870"/>
                  </a:lnTo>
                  <a:lnTo>
                    <a:pt x="411403" y="1228064"/>
                  </a:lnTo>
                  <a:lnTo>
                    <a:pt x="398970" y="1228064"/>
                  </a:lnTo>
                  <a:lnTo>
                    <a:pt x="397548" y="1227899"/>
                  </a:lnTo>
                  <a:lnTo>
                    <a:pt x="396824" y="1227455"/>
                  </a:lnTo>
                  <a:lnTo>
                    <a:pt x="396938" y="1224165"/>
                  </a:lnTo>
                  <a:lnTo>
                    <a:pt x="397027" y="1212735"/>
                  </a:lnTo>
                  <a:lnTo>
                    <a:pt x="397548" y="1212088"/>
                  </a:lnTo>
                  <a:lnTo>
                    <a:pt x="398310" y="1211821"/>
                  </a:lnTo>
                  <a:lnTo>
                    <a:pt x="413245" y="1211821"/>
                  </a:lnTo>
                  <a:lnTo>
                    <a:pt x="414299" y="1212405"/>
                  </a:lnTo>
                  <a:lnTo>
                    <a:pt x="415886" y="1213688"/>
                  </a:lnTo>
                  <a:lnTo>
                    <a:pt x="417055" y="1213688"/>
                  </a:lnTo>
                  <a:lnTo>
                    <a:pt x="418096" y="1216012"/>
                  </a:lnTo>
                  <a:lnTo>
                    <a:pt x="418922" y="1220317"/>
                  </a:lnTo>
                  <a:lnTo>
                    <a:pt x="418998" y="1221613"/>
                  </a:lnTo>
                  <a:lnTo>
                    <a:pt x="418998" y="1195133"/>
                  </a:lnTo>
                  <a:lnTo>
                    <a:pt x="394436" y="1195133"/>
                  </a:lnTo>
                  <a:lnTo>
                    <a:pt x="393687" y="1195336"/>
                  </a:lnTo>
                  <a:lnTo>
                    <a:pt x="392658" y="1196047"/>
                  </a:lnTo>
                  <a:lnTo>
                    <a:pt x="391134" y="1196047"/>
                  </a:lnTo>
                  <a:lnTo>
                    <a:pt x="388937" y="1197089"/>
                  </a:lnTo>
                  <a:lnTo>
                    <a:pt x="386143" y="1199108"/>
                  </a:lnTo>
                  <a:lnTo>
                    <a:pt x="385165" y="1198905"/>
                  </a:lnTo>
                  <a:lnTo>
                    <a:pt x="382917" y="1197343"/>
                  </a:lnTo>
                  <a:lnTo>
                    <a:pt x="381711" y="1196632"/>
                  </a:lnTo>
                  <a:lnTo>
                    <a:pt x="381495" y="1196632"/>
                  </a:lnTo>
                  <a:lnTo>
                    <a:pt x="378053" y="1195539"/>
                  </a:lnTo>
                  <a:lnTo>
                    <a:pt x="376682" y="1195133"/>
                  </a:lnTo>
                  <a:lnTo>
                    <a:pt x="367715" y="1195133"/>
                  </a:lnTo>
                  <a:lnTo>
                    <a:pt x="367741" y="1196632"/>
                  </a:lnTo>
                  <a:lnTo>
                    <a:pt x="368541" y="1197508"/>
                  </a:lnTo>
                  <a:lnTo>
                    <a:pt x="370052" y="1199883"/>
                  </a:lnTo>
                  <a:lnTo>
                    <a:pt x="372148" y="1203566"/>
                  </a:lnTo>
                  <a:lnTo>
                    <a:pt x="373049" y="1204798"/>
                  </a:lnTo>
                  <a:lnTo>
                    <a:pt x="374015" y="1208620"/>
                  </a:lnTo>
                  <a:lnTo>
                    <a:pt x="374840" y="1213688"/>
                  </a:lnTo>
                  <a:lnTo>
                    <a:pt x="374751" y="1223010"/>
                  </a:lnTo>
                  <a:lnTo>
                    <a:pt x="374281" y="1224165"/>
                  </a:lnTo>
                  <a:lnTo>
                    <a:pt x="373519" y="1226870"/>
                  </a:lnTo>
                  <a:lnTo>
                    <a:pt x="373418" y="1227226"/>
                  </a:lnTo>
                  <a:lnTo>
                    <a:pt x="373354" y="1227455"/>
                  </a:lnTo>
                  <a:lnTo>
                    <a:pt x="373227" y="1227899"/>
                  </a:lnTo>
                  <a:lnTo>
                    <a:pt x="373164" y="1228064"/>
                  </a:lnTo>
                  <a:lnTo>
                    <a:pt x="370979" y="1231023"/>
                  </a:lnTo>
                  <a:lnTo>
                    <a:pt x="367677" y="1233131"/>
                  </a:lnTo>
                  <a:lnTo>
                    <a:pt x="367677" y="1233893"/>
                  </a:lnTo>
                  <a:lnTo>
                    <a:pt x="373265" y="1239012"/>
                  </a:lnTo>
                  <a:lnTo>
                    <a:pt x="374319" y="1242453"/>
                  </a:lnTo>
                  <a:lnTo>
                    <a:pt x="375069" y="1248092"/>
                  </a:lnTo>
                  <a:lnTo>
                    <a:pt x="374967" y="1253020"/>
                  </a:lnTo>
                  <a:lnTo>
                    <a:pt x="374700" y="1255471"/>
                  </a:lnTo>
                  <a:lnTo>
                    <a:pt x="374281" y="1255471"/>
                  </a:lnTo>
                  <a:lnTo>
                    <a:pt x="374281" y="1257681"/>
                  </a:lnTo>
                  <a:lnTo>
                    <a:pt x="373570" y="1260335"/>
                  </a:lnTo>
                  <a:lnTo>
                    <a:pt x="372148" y="1263446"/>
                  </a:lnTo>
                  <a:lnTo>
                    <a:pt x="369811" y="1267714"/>
                  </a:lnTo>
                  <a:lnTo>
                    <a:pt x="368401" y="1270050"/>
                  </a:lnTo>
                  <a:lnTo>
                    <a:pt x="368325" y="1270190"/>
                  </a:lnTo>
                  <a:lnTo>
                    <a:pt x="367880" y="1270635"/>
                  </a:lnTo>
                  <a:lnTo>
                    <a:pt x="367804" y="1272197"/>
                  </a:lnTo>
                  <a:lnTo>
                    <a:pt x="372148" y="1272197"/>
                  </a:lnTo>
                  <a:lnTo>
                    <a:pt x="375196" y="1271993"/>
                  </a:lnTo>
                  <a:lnTo>
                    <a:pt x="378764" y="1271612"/>
                  </a:lnTo>
                  <a:lnTo>
                    <a:pt x="380898" y="1270635"/>
                  </a:lnTo>
                  <a:lnTo>
                    <a:pt x="382409" y="1270050"/>
                  </a:lnTo>
                  <a:lnTo>
                    <a:pt x="382841" y="1270050"/>
                  </a:lnTo>
                  <a:lnTo>
                    <a:pt x="384327" y="1268755"/>
                  </a:lnTo>
                  <a:lnTo>
                    <a:pt x="385305" y="1268107"/>
                  </a:lnTo>
                  <a:lnTo>
                    <a:pt x="386562" y="1268107"/>
                  </a:lnTo>
                  <a:lnTo>
                    <a:pt x="387337" y="1268628"/>
                  </a:lnTo>
                  <a:lnTo>
                    <a:pt x="388086" y="1269669"/>
                  </a:lnTo>
                  <a:lnTo>
                    <a:pt x="392391" y="1271346"/>
                  </a:lnTo>
                  <a:lnTo>
                    <a:pt x="395566" y="1272197"/>
                  </a:lnTo>
                  <a:lnTo>
                    <a:pt x="400202" y="1272197"/>
                  </a:lnTo>
                  <a:lnTo>
                    <a:pt x="402094" y="1271993"/>
                  </a:lnTo>
                  <a:lnTo>
                    <a:pt x="402831" y="1272197"/>
                  </a:lnTo>
                  <a:lnTo>
                    <a:pt x="403898" y="1272197"/>
                  </a:lnTo>
                  <a:lnTo>
                    <a:pt x="404164" y="1271993"/>
                  </a:lnTo>
                  <a:lnTo>
                    <a:pt x="404406" y="1271816"/>
                  </a:lnTo>
                  <a:lnTo>
                    <a:pt x="404317" y="1271346"/>
                  </a:lnTo>
                  <a:lnTo>
                    <a:pt x="404202" y="1270838"/>
                  </a:lnTo>
                  <a:lnTo>
                    <a:pt x="404164" y="1270635"/>
                  </a:lnTo>
                  <a:lnTo>
                    <a:pt x="403898" y="1270190"/>
                  </a:lnTo>
                  <a:lnTo>
                    <a:pt x="403821" y="1270050"/>
                  </a:lnTo>
                  <a:lnTo>
                    <a:pt x="403453" y="1270050"/>
                  </a:lnTo>
                  <a:lnTo>
                    <a:pt x="402297" y="1268107"/>
                  </a:lnTo>
                  <a:lnTo>
                    <a:pt x="400215" y="1264577"/>
                  </a:lnTo>
                  <a:lnTo>
                    <a:pt x="398589" y="1261478"/>
                  </a:lnTo>
                  <a:lnTo>
                    <a:pt x="398589" y="1260729"/>
                  </a:lnTo>
                  <a:lnTo>
                    <a:pt x="397840" y="1260729"/>
                  </a:lnTo>
                  <a:lnTo>
                    <a:pt x="397256" y="1255877"/>
                  </a:lnTo>
                  <a:lnTo>
                    <a:pt x="396913" y="1248092"/>
                  </a:lnTo>
                  <a:lnTo>
                    <a:pt x="396824" y="1244968"/>
                  </a:lnTo>
                  <a:lnTo>
                    <a:pt x="398259" y="1244396"/>
                  </a:lnTo>
                  <a:lnTo>
                    <a:pt x="420751" y="1244396"/>
                  </a:lnTo>
                  <a:lnTo>
                    <a:pt x="422046" y="1244219"/>
                  </a:lnTo>
                  <a:lnTo>
                    <a:pt x="422694" y="1243977"/>
                  </a:lnTo>
                  <a:lnTo>
                    <a:pt x="422694" y="1243609"/>
                  </a:lnTo>
                  <a:lnTo>
                    <a:pt x="425183" y="1243063"/>
                  </a:lnTo>
                  <a:lnTo>
                    <a:pt x="427964" y="1241767"/>
                  </a:lnTo>
                  <a:lnTo>
                    <a:pt x="431050" y="1239735"/>
                  </a:lnTo>
                  <a:lnTo>
                    <a:pt x="436118" y="1234871"/>
                  </a:lnTo>
                  <a:lnTo>
                    <a:pt x="438632" y="1231569"/>
                  </a:lnTo>
                  <a:lnTo>
                    <a:pt x="438632" y="1229804"/>
                  </a:lnTo>
                  <a:lnTo>
                    <a:pt x="439318" y="1229804"/>
                  </a:lnTo>
                  <a:lnTo>
                    <a:pt x="439877" y="1228064"/>
                  </a:lnTo>
                  <a:lnTo>
                    <a:pt x="440080" y="1227455"/>
                  </a:lnTo>
                  <a:lnTo>
                    <a:pt x="440156" y="1227226"/>
                  </a:lnTo>
                  <a:lnTo>
                    <a:pt x="440931" y="1223200"/>
                  </a:lnTo>
                  <a:lnTo>
                    <a:pt x="441032" y="1215047"/>
                  </a:lnTo>
                  <a:close/>
                </a:path>
                <a:path w="1708785" h="1379220">
                  <a:moveTo>
                    <a:pt x="469417" y="1090650"/>
                  </a:moveTo>
                  <a:lnTo>
                    <a:pt x="469366" y="1088059"/>
                  </a:lnTo>
                  <a:lnTo>
                    <a:pt x="469353" y="1087221"/>
                  </a:lnTo>
                  <a:lnTo>
                    <a:pt x="469036" y="1086954"/>
                  </a:lnTo>
                  <a:lnTo>
                    <a:pt x="468452" y="1086700"/>
                  </a:lnTo>
                  <a:lnTo>
                    <a:pt x="463473" y="1087666"/>
                  </a:lnTo>
                  <a:lnTo>
                    <a:pt x="461086" y="1088059"/>
                  </a:lnTo>
                  <a:lnTo>
                    <a:pt x="460095" y="1088059"/>
                  </a:lnTo>
                  <a:lnTo>
                    <a:pt x="442010" y="1085926"/>
                  </a:lnTo>
                  <a:lnTo>
                    <a:pt x="436435" y="1086307"/>
                  </a:lnTo>
                  <a:lnTo>
                    <a:pt x="432219" y="1086954"/>
                  </a:lnTo>
                  <a:lnTo>
                    <a:pt x="432498" y="1086954"/>
                  </a:lnTo>
                  <a:lnTo>
                    <a:pt x="430733" y="1087666"/>
                  </a:lnTo>
                  <a:lnTo>
                    <a:pt x="428180" y="1088339"/>
                  </a:lnTo>
                  <a:lnTo>
                    <a:pt x="426478" y="1088923"/>
                  </a:lnTo>
                  <a:lnTo>
                    <a:pt x="425691" y="1089418"/>
                  </a:lnTo>
                  <a:lnTo>
                    <a:pt x="424091" y="1089964"/>
                  </a:lnTo>
                  <a:lnTo>
                    <a:pt x="422021" y="1091260"/>
                  </a:lnTo>
                  <a:lnTo>
                    <a:pt x="419341" y="1093368"/>
                  </a:lnTo>
                  <a:lnTo>
                    <a:pt x="414413" y="1096098"/>
                  </a:lnTo>
                  <a:lnTo>
                    <a:pt x="403123" y="1117409"/>
                  </a:lnTo>
                  <a:lnTo>
                    <a:pt x="401929" y="1120292"/>
                  </a:lnTo>
                  <a:lnTo>
                    <a:pt x="400443" y="1122502"/>
                  </a:lnTo>
                  <a:lnTo>
                    <a:pt x="398665" y="1124026"/>
                  </a:lnTo>
                  <a:lnTo>
                    <a:pt x="397103" y="1124737"/>
                  </a:lnTo>
                  <a:lnTo>
                    <a:pt x="396328" y="1125194"/>
                  </a:lnTo>
                  <a:lnTo>
                    <a:pt x="396328" y="1125575"/>
                  </a:lnTo>
                  <a:lnTo>
                    <a:pt x="397103" y="1126553"/>
                  </a:lnTo>
                  <a:lnTo>
                    <a:pt x="399211" y="1127391"/>
                  </a:lnTo>
                  <a:lnTo>
                    <a:pt x="401078" y="1129474"/>
                  </a:lnTo>
                  <a:lnTo>
                    <a:pt x="402742" y="1132776"/>
                  </a:lnTo>
                  <a:lnTo>
                    <a:pt x="403707" y="1136650"/>
                  </a:lnTo>
                  <a:lnTo>
                    <a:pt x="404456" y="1139253"/>
                  </a:lnTo>
                  <a:lnTo>
                    <a:pt x="405104" y="1140866"/>
                  </a:lnTo>
                  <a:lnTo>
                    <a:pt x="405663" y="1141514"/>
                  </a:lnTo>
                  <a:lnTo>
                    <a:pt x="405904" y="1142631"/>
                  </a:lnTo>
                  <a:lnTo>
                    <a:pt x="405993" y="1143000"/>
                  </a:lnTo>
                  <a:lnTo>
                    <a:pt x="406082" y="1143406"/>
                  </a:lnTo>
                  <a:lnTo>
                    <a:pt x="407098" y="1145209"/>
                  </a:lnTo>
                  <a:lnTo>
                    <a:pt x="407174" y="1145349"/>
                  </a:lnTo>
                  <a:lnTo>
                    <a:pt x="408965" y="1147356"/>
                  </a:lnTo>
                  <a:lnTo>
                    <a:pt x="411111" y="1151128"/>
                  </a:lnTo>
                  <a:lnTo>
                    <a:pt x="430733" y="1163675"/>
                  </a:lnTo>
                  <a:lnTo>
                    <a:pt x="433819" y="1164717"/>
                  </a:lnTo>
                  <a:lnTo>
                    <a:pt x="437502" y="1165237"/>
                  </a:lnTo>
                  <a:lnTo>
                    <a:pt x="443979" y="1165237"/>
                  </a:lnTo>
                  <a:lnTo>
                    <a:pt x="446392" y="1165098"/>
                  </a:lnTo>
                  <a:lnTo>
                    <a:pt x="449008" y="1164856"/>
                  </a:lnTo>
                  <a:lnTo>
                    <a:pt x="452285" y="1163942"/>
                  </a:lnTo>
                  <a:lnTo>
                    <a:pt x="454355" y="1163675"/>
                  </a:lnTo>
                  <a:lnTo>
                    <a:pt x="464820" y="1163675"/>
                  </a:lnTo>
                  <a:lnTo>
                    <a:pt x="466051" y="1164082"/>
                  </a:lnTo>
                  <a:lnTo>
                    <a:pt x="468058" y="1164856"/>
                  </a:lnTo>
                  <a:lnTo>
                    <a:pt x="469036" y="1164856"/>
                  </a:lnTo>
                  <a:lnTo>
                    <a:pt x="469138" y="1164717"/>
                  </a:lnTo>
                  <a:lnTo>
                    <a:pt x="469239" y="1164590"/>
                  </a:lnTo>
                  <a:lnTo>
                    <a:pt x="469417" y="1164082"/>
                  </a:lnTo>
                  <a:lnTo>
                    <a:pt x="469417" y="1163675"/>
                  </a:lnTo>
                  <a:lnTo>
                    <a:pt x="469036" y="1159217"/>
                  </a:lnTo>
                  <a:lnTo>
                    <a:pt x="466559" y="1154252"/>
                  </a:lnTo>
                  <a:lnTo>
                    <a:pt x="465340" y="1151661"/>
                  </a:lnTo>
                  <a:lnTo>
                    <a:pt x="465404" y="1151128"/>
                  </a:lnTo>
                  <a:lnTo>
                    <a:pt x="465848" y="1149324"/>
                  </a:lnTo>
                  <a:lnTo>
                    <a:pt x="466090" y="1147356"/>
                  </a:lnTo>
                  <a:lnTo>
                    <a:pt x="466115" y="1145209"/>
                  </a:lnTo>
                  <a:lnTo>
                    <a:pt x="466001" y="1140866"/>
                  </a:lnTo>
                  <a:lnTo>
                    <a:pt x="465975" y="1140345"/>
                  </a:lnTo>
                  <a:lnTo>
                    <a:pt x="465467" y="1138212"/>
                  </a:lnTo>
                  <a:lnTo>
                    <a:pt x="463778" y="1138212"/>
                  </a:lnTo>
                  <a:lnTo>
                    <a:pt x="461149" y="1139774"/>
                  </a:lnTo>
                  <a:lnTo>
                    <a:pt x="459054" y="1140866"/>
                  </a:lnTo>
                  <a:lnTo>
                    <a:pt x="457949" y="1141336"/>
                  </a:lnTo>
                  <a:lnTo>
                    <a:pt x="455168" y="1142631"/>
                  </a:lnTo>
                  <a:lnTo>
                    <a:pt x="453605" y="1143266"/>
                  </a:lnTo>
                  <a:lnTo>
                    <a:pt x="453288" y="1143266"/>
                  </a:lnTo>
                  <a:lnTo>
                    <a:pt x="452513" y="1143914"/>
                  </a:lnTo>
                  <a:lnTo>
                    <a:pt x="449872" y="1144435"/>
                  </a:lnTo>
                  <a:lnTo>
                    <a:pt x="450380" y="1144435"/>
                  </a:lnTo>
                  <a:lnTo>
                    <a:pt x="443369" y="1145209"/>
                  </a:lnTo>
                  <a:lnTo>
                    <a:pt x="442010" y="1145209"/>
                  </a:lnTo>
                  <a:lnTo>
                    <a:pt x="438772" y="1144701"/>
                  </a:lnTo>
                  <a:lnTo>
                    <a:pt x="436765" y="1144435"/>
                  </a:lnTo>
                  <a:lnTo>
                    <a:pt x="435991" y="1144435"/>
                  </a:lnTo>
                  <a:lnTo>
                    <a:pt x="432638" y="1143000"/>
                  </a:lnTo>
                  <a:lnTo>
                    <a:pt x="430568" y="1141641"/>
                  </a:lnTo>
                  <a:lnTo>
                    <a:pt x="429768" y="1140345"/>
                  </a:lnTo>
                  <a:lnTo>
                    <a:pt x="426516" y="1137437"/>
                  </a:lnTo>
                  <a:lnTo>
                    <a:pt x="424903" y="1135100"/>
                  </a:lnTo>
                  <a:lnTo>
                    <a:pt x="424903" y="1131760"/>
                  </a:lnTo>
                  <a:lnTo>
                    <a:pt x="425221" y="1130731"/>
                  </a:lnTo>
                  <a:lnTo>
                    <a:pt x="425780" y="1129474"/>
                  </a:lnTo>
                  <a:lnTo>
                    <a:pt x="425869" y="1129271"/>
                  </a:lnTo>
                  <a:lnTo>
                    <a:pt x="428586" y="1126845"/>
                  </a:lnTo>
                  <a:lnTo>
                    <a:pt x="429920" y="1125575"/>
                  </a:lnTo>
                  <a:lnTo>
                    <a:pt x="429945" y="1125194"/>
                  </a:lnTo>
                  <a:lnTo>
                    <a:pt x="426580" y="1123721"/>
                  </a:lnTo>
                  <a:lnTo>
                    <a:pt x="424903" y="1121524"/>
                  </a:lnTo>
                  <a:lnTo>
                    <a:pt x="424903" y="1116698"/>
                  </a:lnTo>
                  <a:lnTo>
                    <a:pt x="426262" y="1114310"/>
                  </a:lnTo>
                  <a:lnTo>
                    <a:pt x="426339" y="1114171"/>
                  </a:lnTo>
                  <a:lnTo>
                    <a:pt x="429171" y="1110983"/>
                  </a:lnTo>
                  <a:lnTo>
                    <a:pt x="432676" y="1108151"/>
                  </a:lnTo>
                  <a:lnTo>
                    <a:pt x="436029" y="1106665"/>
                  </a:lnTo>
                  <a:lnTo>
                    <a:pt x="435317" y="1106665"/>
                  </a:lnTo>
                  <a:lnTo>
                    <a:pt x="439674" y="1106322"/>
                  </a:lnTo>
                  <a:lnTo>
                    <a:pt x="447154" y="1106322"/>
                  </a:lnTo>
                  <a:lnTo>
                    <a:pt x="448779" y="1106665"/>
                  </a:lnTo>
                  <a:lnTo>
                    <a:pt x="456133" y="1108837"/>
                  </a:lnTo>
                  <a:lnTo>
                    <a:pt x="460413" y="1110843"/>
                  </a:lnTo>
                  <a:lnTo>
                    <a:pt x="463778" y="1113332"/>
                  </a:lnTo>
                  <a:lnTo>
                    <a:pt x="465175" y="1113332"/>
                  </a:lnTo>
                  <a:lnTo>
                    <a:pt x="465886" y="1111694"/>
                  </a:lnTo>
                  <a:lnTo>
                    <a:pt x="465950" y="1110843"/>
                  </a:lnTo>
                  <a:lnTo>
                    <a:pt x="466013" y="1109827"/>
                  </a:lnTo>
                  <a:lnTo>
                    <a:pt x="466115" y="1106322"/>
                  </a:lnTo>
                  <a:lnTo>
                    <a:pt x="466115" y="1104252"/>
                  </a:lnTo>
                  <a:lnTo>
                    <a:pt x="465848" y="1102766"/>
                  </a:lnTo>
                  <a:lnTo>
                    <a:pt x="465442" y="1101598"/>
                  </a:lnTo>
                  <a:lnTo>
                    <a:pt x="465340" y="1100505"/>
                  </a:lnTo>
                  <a:lnTo>
                    <a:pt x="466051" y="1098270"/>
                  </a:lnTo>
                  <a:lnTo>
                    <a:pt x="466763" y="1096632"/>
                  </a:lnTo>
                  <a:lnTo>
                    <a:pt x="467474" y="1095641"/>
                  </a:lnTo>
                  <a:lnTo>
                    <a:pt x="468769" y="1093368"/>
                  </a:lnTo>
                  <a:lnTo>
                    <a:pt x="469417" y="1090650"/>
                  </a:lnTo>
                  <a:close/>
                </a:path>
                <a:path w="1708785" h="1379220">
                  <a:moveTo>
                    <a:pt x="511835" y="846023"/>
                  </a:moveTo>
                  <a:lnTo>
                    <a:pt x="511378" y="845312"/>
                  </a:lnTo>
                  <a:lnTo>
                    <a:pt x="508876" y="845578"/>
                  </a:lnTo>
                  <a:lnTo>
                    <a:pt x="506577" y="846023"/>
                  </a:lnTo>
                  <a:lnTo>
                    <a:pt x="504964" y="846493"/>
                  </a:lnTo>
                  <a:lnTo>
                    <a:pt x="503301" y="846493"/>
                  </a:lnTo>
                  <a:lnTo>
                    <a:pt x="483184" y="844359"/>
                  </a:lnTo>
                  <a:lnTo>
                    <a:pt x="477939" y="844359"/>
                  </a:lnTo>
                  <a:lnTo>
                    <a:pt x="475399" y="844575"/>
                  </a:lnTo>
                  <a:lnTo>
                    <a:pt x="471957" y="845070"/>
                  </a:lnTo>
                  <a:lnTo>
                    <a:pt x="467233" y="845578"/>
                  </a:lnTo>
                  <a:lnTo>
                    <a:pt x="463486" y="846493"/>
                  </a:lnTo>
                  <a:lnTo>
                    <a:pt x="463791" y="846493"/>
                  </a:lnTo>
                  <a:lnTo>
                    <a:pt x="462203" y="847432"/>
                  </a:lnTo>
                  <a:lnTo>
                    <a:pt x="460209" y="847432"/>
                  </a:lnTo>
                  <a:lnTo>
                    <a:pt x="456717" y="849185"/>
                  </a:lnTo>
                  <a:lnTo>
                    <a:pt x="451764" y="852665"/>
                  </a:lnTo>
                  <a:lnTo>
                    <a:pt x="448043" y="855484"/>
                  </a:lnTo>
                  <a:lnTo>
                    <a:pt x="445833" y="858024"/>
                  </a:lnTo>
                  <a:lnTo>
                    <a:pt x="445096" y="860259"/>
                  </a:lnTo>
                  <a:lnTo>
                    <a:pt x="442976" y="862672"/>
                  </a:lnTo>
                  <a:lnTo>
                    <a:pt x="441464" y="866749"/>
                  </a:lnTo>
                  <a:lnTo>
                    <a:pt x="440867" y="870648"/>
                  </a:lnTo>
                  <a:lnTo>
                    <a:pt x="440829" y="877519"/>
                  </a:lnTo>
                  <a:lnTo>
                    <a:pt x="441312" y="879741"/>
                  </a:lnTo>
                  <a:lnTo>
                    <a:pt x="443318" y="885837"/>
                  </a:lnTo>
                  <a:lnTo>
                    <a:pt x="446100" y="890663"/>
                  </a:lnTo>
                  <a:lnTo>
                    <a:pt x="449618" y="894232"/>
                  </a:lnTo>
                  <a:lnTo>
                    <a:pt x="453224" y="896404"/>
                  </a:lnTo>
                  <a:lnTo>
                    <a:pt x="456145" y="898613"/>
                  </a:lnTo>
                  <a:lnTo>
                    <a:pt x="458419" y="900874"/>
                  </a:lnTo>
                  <a:lnTo>
                    <a:pt x="460463" y="902093"/>
                  </a:lnTo>
                  <a:lnTo>
                    <a:pt x="462203" y="904875"/>
                  </a:lnTo>
                  <a:lnTo>
                    <a:pt x="463626" y="909193"/>
                  </a:lnTo>
                  <a:lnTo>
                    <a:pt x="463892" y="911098"/>
                  </a:lnTo>
                  <a:lnTo>
                    <a:pt x="463956" y="911555"/>
                  </a:lnTo>
                  <a:lnTo>
                    <a:pt x="464070" y="912190"/>
                  </a:lnTo>
                  <a:lnTo>
                    <a:pt x="464439" y="913460"/>
                  </a:lnTo>
                  <a:lnTo>
                    <a:pt x="465531" y="913460"/>
                  </a:lnTo>
                  <a:lnTo>
                    <a:pt x="468693" y="912190"/>
                  </a:lnTo>
                  <a:lnTo>
                    <a:pt x="471716" y="911555"/>
                  </a:lnTo>
                  <a:lnTo>
                    <a:pt x="477024" y="911555"/>
                  </a:lnTo>
                  <a:lnTo>
                    <a:pt x="478447" y="912596"/>
                  </a:lnTo>
                  <a:lnTo>
                    <a:pt x="478510" y="912977"/>
                  </a:lnTo>
                  <a:lnTo>
                    <a:pt x="478599" y="913460"/>
                  </a:lnTo>
                  <a:lnTo>
                    <a:pt x="478713" y="914057"/>
                  </a:lnTo>
                  <a:lnTo>
                    <a:pt x="478828" y="917740"/>
                  </a:lnTo>
                  <a:lnTo>
                    <a:pt x="476288" y="919238"/>
                  </a:lnTo>
                  <a:lnTo>
                    <a:pt x="471220" y="920115"/>
                  </a:lnTo>
                  <a:lnTo>
                    <a:pt x="470916" y="919949"/>
                  </a:lnTo>
                  <a:lnTo>
                    <a:pt x="468769" y="919949"/>
                  </a:lnTo>
                  <a:lnTo>
                    <a:pt x="467436" y="920115"/>
                  </a:lnTo>
                  <a:lnTo>
                    <a:pt x="462915" y="919403"/>
                  </a:lnTo>
                  <a:lnTo>
                    <a:pt x="461924" y="919403"/>
                  </a:lnTo>
                  <a:lnTo>
                    <a:pt x="458685" y="918451"/>
                  </a:lnTo>
                  <a:lnTo>
                    <a:pt x="453186" y="916546"/>
                  </a:lnTo>
                  <a:lnTo>
                    <a:pt x="451078" y="915873"/>
                  </a:lnTo>
                  <a:lnTo>
                    <a:pt x="447763" y="914057"/>
                  </a:lnTo>
                  <a:lnTo>
                    <a:pt x="443217" y="911098"/>
                  </a:lnTo>
                  <a:lnTo>
                    <a:pt x="442112" y="911098"/>
                  </a:lnTo>
                  <a:lnTo>
                    <a:pt x="441833" y="912050"/>
                  </a:lnTo>
                  <a:lnTo>
                    <a:pt x="441782" y="912190"/>
                  </a:lnTo>
                  <a:lnTo>
                    <a:pt x="441667" y="912596"/>
                  </a:lnTo>
                  <a:lnTo>
                    <a:pt x="441553" y="912977"/>
                  </a:lnTo>
                  <a:lnTo>
                    <a:pt x="441185" y="915873"/>
                  </a:lnTo>
                  <a:lnTo>
                    <a:pt x="441134" y="920115"/>
                  </a:lnTo>
                  <a:lnTo>
                    <a:pt x="441693" y="922324"/>
                  </a:lnTo>
                  <a:lnTo>
                    <a:pt x="442023" y="923899"/>
                  </a:lnTo>
                  <a:lnTo>
                    <a:pt x="442023" y="925347"/>
                  </a:lnTo>
                  <a:lnTo>
                    <a:pt x="439483" y="929703"/>
                  </a:lnTo>
                  <a:lnTo>
                    <a:pt x="438238" y="932370"/>
                  </a:lnTo>
                  <a:lnTo>
                    <a:pt x="438238" y="933411"/>
                  </a:lnTo>
                  <a:lnTo>
                    <a:pt x="437121" y="936142"/>
                  </a:lnTo>
                  <a:lnTo>
                    <a:pt x="436689" y="937933"/>
                  </a:lnTo>
                  <a:lnTo>
                    <a:pt x="436575" y="940460"/>
                  </a:lnTo>
                  <a:lnTo>
                    <a:pt x="436232" y="940460"/>
                  </a:lnTo>
                  <a:lnTo>
                    <a:pt x="437159" y="941006"/>
                  </a:lnTo>
                  <a:lnTo>
                    <a:pt x="437984" y="941006"/>
                  </a:lnTo>
                  <a:lnTo>
                    <a:pt x="439940" y="939749"/>
                  </a:lnTo>
                  <a:lnTo>
                    <a:pt x="442607" y="939126"/>
                  </a:lnTo>
                  <a:lnTo>
                    <a:pt x="446049" y="939126"/>
                  </a:lnTo>
                  <a:lnTo>
                    <a:pt x="452335" y="939342"/>
                  </a:lnTo>
                  <a:lnTo>
                    <a:pt x="453186" y="939342"/>
                  </a:lnTo>
                  <a:lnTo>
                    <a:pt x="457301" y="940460"/>
                  </a:lnTo>
                  <a:lnTo>
                    <a:pt x="456628" y="940460"/>
                  </a:lnTo>
                  <a:lnTo>
                    <a:pt x="462788" y="941247"/>
                  </a:lnTo>
                  <a:lnTo>
                    <a:pt x="471030" y="941247"/>
                  </a:lnTo>
                  <a:lnTo>
                    <a:pt x="480974" y="941006"/>
                  </a:lnTo>
                  <a:lnTo>
                    <a:pt x="481584" y="941006"/>
                  </a:lnTo>
                  <a:lnTo>
                    <a:pt x="483057" y="940460"/>
                  </a:lnTo>
                  <a:lnTo>
                    <a:pt x="483590" y="940054"/>
                  </a:lnTo>
                  <a:lnTo>
                    <a:pt x="488086" y="939342"/>
                  </a:lnTo>
                  <a:lnTo>
                    <a:pt x="489000" y="939126"/>
                  </a:lnTo>
                  <a:lnTo>
                    <a:pt x="490943" y="938593"/>
                  </a:lnTo>
                  <a:lnTo>
                    <a:pt x="491426" y="937933"/>
                  </a:lnTo>
                  <a:lnTo>
                    <a:pt x="493395" y="937933"/>
                  </a:lnTo>
                  <a:lnTo>
                    <a:pt x="511378" y="911555"/>
                  </a:lnTo>
                  <a:lnTo>
                    <a:pt x="511378" y="909193"/>
                  </a:lnTo>
                  <a:lnTo>
                    <a:pt x="510222" y="904328"/>
                  </a:lnTo>
                  <a:lnTo>
                    <a:pt x="509346" y="901547"/>
                  </a:lnTo>
                  <a:lnTo>
                    <a:pt x="508762" y="900874"/>
                  </a:lnTo>
                  <a:lnTo>
                    <a:pt x="508457" y="898613"/>
                  </a:lnTo>
                  <a:lnTo>
                    <a:pt x="508431" y="898385"/>
                  </a:lnTo>
                  <a:lnTo>
                    <a:pt x="505904" y="895146"/>
                  </a:lnTo>
                  <a:lnTo>
                    <a:pt x="501154" y="891133"/>
                  </a:lnTo>
                  <a:lnTo>
                    <a:pt x="497395" y="888644"/>
                  </a:lnTo>
                  <a:lnTo>
                    <a:pt x="495096" y="886980"/>
                  </a:lnTo>
                  <a:lnTo>
                    <a:pt x="494271" y="886142"/>
                  </a:lnTo>
                  <a:lnTo>
                    <a:pt x="491388" y="883526"/>
                  </a:lnTo>
                  <a:lnTo>
                    <a:pt x="489483" y="880922"/>
                  </a:lnTo>
                  <a:lnTo>
                    <a:pt x="488569" y="878319"/>
                  </a:lnTo>
                  <a:lnTo>
                    <a:pt x="488403" y="877519"/>
                  </a:lnTo>
                  <a:lnTo>
                    <a:pt x="488327" y="877125"/>
                  </a:lnTo>
                  <a:lnTo>
                    <a:pt x="488099" y="876096"/>
                  </a:lnTo>
                  <a:lnTo>
                    <a:pt x="488022" y="875703"/>
                  </a:lnTo>
                  <a:lnTo>
                    <a:pt x="487540" y="874191"/>
                  </a:lnTo>
                  <a:lnTo>
                    <a:pt x="487235" y="873887"/>
                  </a:lnTo>
                  <a:lnTo>
                    <a:pt x="486752" y="873887"/>
                  </a:lnTo>
                  <a:lnTo>
                    <a:pt x="486422" y="874039"/>
                  </a:lnTo>
                  <a:lnTo>
                    <a:pt x="483539" y="876096"/>
                  </a:lnTo>
                  <a:lnTo>
                    <a:pt x="481177" y="877125"/>
                  </a:lnTo>
                  <a:lnTo>
                    <a:pt x="479310" y="877125"/>
                  </a:lnTo>
                  <a:lnTo>
                    <a:pt x="477888" y="876884"/>
                  </a:lnTo>
                  <a:lnTo>
                    <a:pt x="477469" y="877125"/>
                  </a:lnTo>
                  <a:lnTo>
                    <a:pt x="473532" y="877125"/>
                  </a:lnTo>
                  <a:lnTo>
                    <a:pt x="472541" y="875703"/>
                  </a:lnTo>
                  <a:lnTo>
                    <a:pt x="472427" y="875550"/>
                  </a:lnTo>
                  <a:lnTo>
                    <a:pt x="472020" y="872845"/>
                  </a:lnTo>
                  <a:lnTo>
                    <a:pt x="471957" y="871651"/>
                  </a:lnTo>
                  <a:lnTo>
                    <a:pt x="472262" y="870648"/>
                  </a:lnTo>
                  <a:lnTo>
                    <a:pt x="472909" y="869289"/>
                  </a:lnTo>
                  <a:lnTo>
                    <a:pt x="474675" y="866914"/>
                  </a:lnTo>
                  <a:lnTo>
                    <a:pt x="474789" y="866749"/>
                  </a:lnTo>
                  <a:lnTo>
                    <a:pt x="478193" y="865492"/>
                  </a:lnTo>
                  <a:lnTo>
                    <a:pt x="483108" y="865492"/>
                  </a:lnTo>
                  <a:lnTo>
                    <a:pt x="485762" y="865797"/>
                  </a:lnTo>
                  <a:lnTo>
                    <a:pt x="487578" y="866279"/>
                  </a:lnTo>
                  <a:lnTo>
                    <a:pt x="488569" y="866914"/>
                  </a:lnTo>
                  <a:lnTo>
                    <a:pt x="492188" y="867232"/>
                  </a:lnTo>
                  <a:lnTo>
                    <a:pt x="494385" y="867791"/>
                  </a:lnTo>
                  <a:lnTo>
                    <a:pt x="495223" y="868578"/>
                  </a:lnTo>
                  <a:lnTo>
                    <a:pt x="505434" y="872845"/>
                  </a:lnTo>
                  <a:lnTo>
                    <a:pt x="506653" y="872845"/>
                  </a:lnTo>
                  <a:lnTo>
                    <a:pt x="507301" y="871105"/>
                  </a:lnTo>
                  <a:lnTo>
                    <a:pt x="507555" y="869289"/>
                  </a:lnTo>
                  <a:lnTo>
                    <a:pt x="507669" y="868578"/>
                  </a:lnTo>
                  <a:lnTo>
                    <a:pt x="507784" y="867791"/>
                  </a:lnTo>
                  <a:lnTo>
                    <a:pt x="507796" y="865492"/>
                  </a:lnTo>
                  <a:lnTo>
                    <a:pt x="507796" y="865212"/>
                  </a:lnTo>
                  <a:lnTo>
                    <a:pt x="507415" y="862838"/>
                  </a:lnTo>
                  <a:lnTo>
                    <a:pt x="506628" y="860513"/>
                  </a:lnTo>
                  <a:lnTo>
                    <a:pt x="506755" y="860259"/>
                  </a:lnTo>
                  <a:lnTo>
                    <a:pt x="506857" y="859561"/>
                  </a:lnTo>
                  <a:lnTo>
                    <a:pt x="508927" y="856615"/>
                  </a:lnTo>
                  <a:lnTo>
                    <a:pt x="509955" y="854710"/>
                  </a:lnTo>
                  <a:lnTo>
                    <a:pt x="509955" y="853846"/>
                  </a:lnTo>
                  <a:lnTo>
                    <a:pt x="511213" y="852297"/>
                  </a:lnTo>
                  <a:lnTo>
                    <a:pt x="511835" y="849693"/>
                  </a:lnTo>
                  <a:lnTo>
                    <a:pt x="511835" y="846023"/>
                  </a:lnTo>
                  <a:close/>
                </a:path>
                <a:path w="1708785" h="1379220">
                  <a:moveTo>
                    <a:pt x="565238" y="147294"/>
                  </a:moveTo>
                  <a:lnTo>
                    <a:pt x="558800" y="142367"/>
                  </a:lnTo>
                  <a:lnTo>
                    <a:pt x="556044" y="137464"/>
                  </a:lnTo>
                  <a:lnTo>
                    <a:pt x="554913" y="133616"/>
                  </a:lnTo>
                  <a:lnTo>
                    <a:pt x="553974" y="131178"/>
                  </a:lnTo>
                  <a:lnTo>
                    <a:pt x="553262" y="130111"/>
                  </a:lnTo>
                  <a:lnTo>
                    <a:pt x="551929" y="123736"/>
                  </a:lnTo>
                  <a:lnTo>
                    <a:pt x="549490" y="118414"/>
                  </a:lnTo>
                  <a:lnTo>
                    <a:pt x="545909" y="114122"/>
                  </a:lnTo>
                  <a:lnTo>
                    <a:pt x="544537" y="112280"/>
                  </a:lnTo>
                  <a:lnTo>
                    <a:pt x="541350" y="107988"/>
                  </a:lnTo>
                  <a:lnTo>
                    <a:pt x="537756" y="103898"/>
                  </a:lnTo>
                  <a:lnTo>
                    <a:pt x="535165" y="101854"/>
                  </a:lnTo>
                  <a:lnTo>
                    <a:pt x="533349" y="99834"/>
                  </a:lnTo>
                  <a:lnTo>
                    <a:pt x="528662" y="96672"/>
                  </a:lnTo>
                  <a:lnTo>
                    <a:pt x="521030" y="92316"/>
                  </a:lnTo>
                  <a:lnTo>
                    <a:pt x="520725" y="92176"/>
                  </a:lnTo>
                  <a:lnTo>
                    <a:pt x="520725" y="152514"/>
                  </a:lnTo>
                  <a:lnTo>
                    <a:pt x="520458" y="152514"/>
                  </a:lnTo>
                  <a:lnTo>
                    <a:pt x="520141" y="153847"/>
                  </a:lnTo>
                  <a:lnTo>
                    <a:pt x="519798" y="156489"/>
                  </a:lnTo>
                  <a:lnTo>
                    <a:pt x="519798" y="160350"/>
                  </a:lnTo>
                  <a:lnTo>
                    <a:pt x="518464" y="164223"/>
                  </a:lnTo>
                  <a:lnTo>
                    <a:pt x="515797" y="168186"/>
                  </a:lnTo>
                  <a:lnTo>
                    <a:pt x="513410" y="173609"/>
                  </a:lnTo>
                  <a:lnTo>
                    <a:pt x="509003" y="178511"/>
                  </a:lnTo>
                  <a:lnTo>
                    <a:pt x="502615" y="182905"/>
                  </a:lnTo>
                  <a:lnTo>
                    <a:pt x="500862" y="182905"/>
                  </a:lnTo>
                  <a:lnTo>
                    <a:pt x="498208" y="183426"/>
                  </a:lnTo>
                  <a:lnTo>
                    <a:pt x="494614" y="184454"/>
                  </a:lnTo>
                  <a:lnTo>
                    <a:pt x="488772" y="184454"/>
                  </a:lnTo>
                  <a:lnTo>
                    <a:pt x="486943" y="184035"/>
                  </a:lnTo>
                  <a:lnTo>
                    <a:pt x="484479" y="183222"/>
                  </a:lnTo>
                  <a:lnTo>
                    <a:pt x="480288" y="182041"/>
                  </a:lnTo>
                  <a:lnTo>
                    <a:pt x="464108" y="156489"/>
                  </a:lnTo>
                  <a:lnTo>
                    <a:pt x="464007" y="155371"/>
                  </a:lnTo>
                  <a:lnTo>
                    <a:pt x="463905" y="154165"/>
                  </a:lnTo>
                  <a:lnTo>
                    <a:pt x="463257" y="149707"/>
                  </a:lnTo>
                  <a:lnTo>
                    <a:pt x="463194" y="149339"/>
                  </a:lnTo>
                  <a:lnTo>
                    <a:pt x="462368" y="146672"/>
                  </a:lnTo>
                  <a:lnTo>
                    <a:pt x="462673" y="144233"/>
                  </a:lnTo>
                  <a:lnTo>
                    <a:pt x="463092" y="143002"/>
                  </a:lnTo>
                  <a:lnTo>
                    <a:pt x="463588" y="143002"/>
                  </a:lnTo>
                  <a:lnTo>
                    <a:pt x="463638" y="138226"/>
                  </a:lnTo>
                  <a:lnTo>
                    <a:pt x="464464" y="134632"/>
                  </a:lnTo>
                  <a:lnTo>
                    <a:pt x="464515" y="134454"/>
                  </a:lnTo>
                  <a:lnTo>
                    <a:pt x="466280" y="131178"/>
                  </a:lnTo>
                  <a:lnTo>
                    <a:pt x="466369" y="131025"/>
                  </a:lnTo>
                  <a:lnTo>
                    <a:pt x="470306" y="122212"/>
                  </a:lnTo>
                  <a:lnTo>
                    <a:pt x="474497" y="117005"/>
                  </a:lnTo>
                  <a:lnTo>
                    <a:pt x="478955" y="115354"/>
                  </a:lnTo>
                  <a:lnTo>
                    <a:pt x="481253" y="113309"/>
                  </a:lnTo>
                  <a:lnTo>
                    <a:pt x="485241" y="112280"/>
                  </a:lnTo>
                  <a:lnTo>
                    <a:pt x="498259" y="112280"/>
                  </a:lnTo>
                  <a:lnTo>
                    <a:pt x="518261" y="132854"/>
                  </a:lnTo>
                  <a:lnTo>
                    <a:pt x="518934" y="132854"/>
                  </a:lnTo>
                  <a:lnTo>
                    <a:pt x="519696" y="137464"/>
                  </a:lnTo>
                  <a:lnTo>
                    <a:pt x="519811" y="138442"/>
                  </a:lnTo>
                  <a:lnTo>
                    <a:pt x="520623" y="146672"/>
                  </a:lnTo>
                  <a:lnTo>
                    <a:pt x="520725" y="152514"/>
                  </a:lnTo>
                  <a:lnTo>
                    <a:pt x="520725" y="92176"/>
                  </a:lnTo>
                  <a:lnTo>
                    <a:pt x="516597" y="90119"/>
                  </a:lnTo>
                  <a:lnTo>
                    <a:pt x="510654" y="88214"/>
                  </a:lnTo>
                  <a:lnTo>
                    <a:pt x="503224" y="86588"/>
                  </a:lnTo>
                  <a:lnTo>
                    <a:pt x="495020" y="85369"/>
                  </a:lnTo>
                  <a:lnTo>
                    <a:pt x="491744" y="85369"/>
                  </a:lnTo>
                  <a:lnTo>
                    <a:pt x="488467" y="85559"/>
                  </a:lnTo>
                  <a:lnTo>
                    <a:pt x="479666" y="86588"/>
                  </a:lnTo>
                  <a:lnTo>
                    <a:pt x="479831" y="86588"/>
                  </a:lnTo>
                  <a:lnTo>
                    <a:pt x="473887" y="87858"/>
                  </a:lnTo>
                  <a:lnTo>
                    <a:pt x="470039" y="89560"/>
                  </a:lnTo>
                  <a:lnTo>
                    <a:pt x="464870" y="90538"/>
                  </a:lnTo>
                  <a:lnTo>
                    <a:pt x="460159" y="93103"/>
                  </a:lnTo>
                  <a:lnTo>
                    <a:pt x="455917" y="97243"/>
                  </a:lnTo>
                  <a:lnTo>
                    <a:pt x="449148" y="100622"/>
                  </a:lnTo>
                  <a:lnTo>
                    <a:pt x="443445" y="106337"/>
                  </a:lnTo>
                  <a:lnTo>
                    <a:pt x="438721" y="114439"/>
                  </a:lnTo>
                  <a:lnTo>
                    <a:pt x="437095" y="115354"/>
                  </a:lnTo>
                  <a:lnTo>
                    <a:pt x="436257" y="116687"/>
                  </a:lnTo>
                  <a:lnTo>
                    <a:pt x="436257" y="118414"/>
                  </a:lnTo>
                  <a:lnTo>
                    <a:pt x="435343" y="119151"/>
                  </a:lnTo>
                  <a:lnTo>
                    <a:pt x="434047" y="120992"/>
                  </a:lnTo>
                  <a:lnTo>
                    <a:pt x="432574" y="123736"/>
                  </a:lnTo>
                  <a:lnTo>
                    <a:pt x="431419" y="129184"/>
                  </a:lnTo>
                  <a:lnTo>
                    <a:pt x="430491" y="131940"/>
                  </a:lnTo>
                  <a:lnTo>
                    <a:pt x="429818" y="131940"/>
                  </a:lnTo>
                  <a:lnTo>
                    <a:pt x="429818" y="134632"/>
                  </a:lnTo>
                  <a:lnTo>
                    <a:pt x="428294" y="138226"/>
                  </a:lnTo>
                  <a:lnTo>
                    <a:pt x="425208" y="142684"/>
                  </a:lnTo>
                  <a:lnTo>
                    <a:pt x="419074" y="147612"/>
                  </a:lnTo>
                  <a:lnTo>
                    <a:pt x="419074" y="148209"/>
                  </a:lnTo>
                  <a:lnTo>
                    <a:pt x="424180" y="152196"/>
                  </a:lnTo>
                  <a:lnTo>
                    <a:pt x="427164" y="155371"/>
                  </a:lnTo>
                  <a:lnTo>
                    <a:pt x="427977" y="157721"/>
                  </a:lnTo>
                  <a:lnTo>
                    <a:pt x="430631" y="166370"/>
                  </a:lnTo>
                  <a:lnTo>
                    <a:pt x="432295" y="171246"/>
                  </a:lnTo>
                  <a:lnTo>
                    <a:pt x="432587" y="171246"/>
                  </a:lnTo>
                  <a:lnTo>
                    <a:pt x="432790" y="173609"/>
                  </a:lnTo>
                  <a:lnTo>
                    <a:pt x="432828" y="173951"/>
                  </a:lnTo>
                  <a:lnTo>
                    <a:pt x="436943" y="180213"/>
                  </a:lnTo>
                  <a:lnTo>
                    <a:pt x="444855" y="189979"/>
                  </a:lnTo>
                  <a:lnTo>
                    <a:pt x="451065" y="196329"/>
                  </a:lnTo>
                  <a:lnTo>
                    <a:pt x="455155" y="199504"/>
                  </a:lnTo>
                  <a:lnTo>
                    <a:pt x="457149" y="199504"/>
                  </a:lnTo>
                  <a:lnTo>
                    <a:pt x="461238" y="203352"/>
                  </a:lnTo>
                  <a:lnTo>
                    <a:pt x="467080" y="206209"/>
                  </a:lnTo>
                  <a:lnTo>
                    <a:pt x="474649" y="208089"/>
                  </a:lnTo>
                  <a:lnTo>
                    <a:pt x="479209" y="209740"/>
                  </a:lnTo>
                  <a:lnTo>
                    <a:pt x="485444" y="210553"/>
                  </a:lnTo>
                  <a:lnTo>
                    <a:pt x="493382" y="210553"/>
                  </a:lnTo>
                  <a:lnTo>
                    <a:pt x="500545" y="210350"/>
                  </a:lnTo>
                  <a:lnTo>
                    <a:pt x="504139" y="209956"/>
                  </a:lnTo>
                  <a:lnTo>
                    <a:pt x="504139" y="209321"/>
                  </a:lnTo>
                  <a:lnTo>
                    <a:pt x="509765" y="208305"/>
                  </a:lnTo>
                  <a:lnTo>
                    <a:pt x="512724" y="207492"/>
                  </a:lnTo>
                  <a:lnTo>
                    <a:pt x="513041" y="206857"/>
                  </a:lnTo>
                  <a:lnTo>
                    <a:pt x="517944" y="205625"/>
                  </a:lnTo>
                  <a:lnTo>
                    <a:pt x="520509" y="204711"/>
                  </a:lnTo>
                  <a:lnTo>
                    <a:pt x="520725" y="204114"/>
                  </a:lnTo>
                  <a:lnTo>
                    <a:pt x="521271" y="204114"/>
                  </a:lnTo>
                  <a:lnTo>
                    <a:pt x="526516" y="200621"/>
                  </a:lnTo>
                  <a:lnTo>
                    <a:pt x="536384" y="193649"/>
                  </a:lnTo>
                  <a:lnTo>
                    <a:pt x="543915" y="184772"/>
                  </a:lnTo>
                  <a:lnTo>
                    <a:pt x="544144" y="184454"/>
                  </a:lnTo>
                  <a:lnTo>
                    <a:pt x="548500" y="178714"/>
                  </a:lnTo>
                  <a:lnTo>
                    <a:pt x="550202" y="175539"/>
                  </a:lnTo>
                  <a:lnTo>
                    <a:pt x="553262" y="167500"/>
                  </a:lnTo>
                  <a:lnTo>
                    <a:pt x="554812" y="162814"/>
                  </a:lnTo>
                  <a:lnTo>
                    <a:pt x="554812" y="161417"/>
                  </a:lnTo>
                  <a:lnTo>
                    <a:pt x="556856" y="157022"/>
                  </a:lnTo>
                  <a:lnTo>
                    <a:pt x="557885" y="154660"/>
                  </a:lnTo>
                  <a:lnTo>
                    <a:pt x="557885" y="154343"/>
                  </a:lnTo>
                  <a:lnTo>
                    <a:pt x="562279" y="151041"/>
                  </a:lnTo>
                  <a:lnTo>
                    <a:pt x="564743" y="148971"/>
                  </a:lnTo>
                  <a:lnTo>
                    <a:pt x="565238" y="148209"/>
                  </a:lnTo>
                  <a:lnTo>
                    <a:pt x="565238" y="147294"/>
                  </a:lnTo>
                  <a:close/>
                </a:path>
                <a:path w="1708785" h="1379220">
                  <a:moveTo>
                    <a:pt x="566534" y="1234490"/>
                  </a:moveTo>
                  <a:lnTo>
                    <a:pt x="562838" y="1231747"/>
                  </a:lnTo>
                  <a:lnTo>
                    <a:pt x="561708" y="1230490"/>
                  </a:lnTo>
                  <a:lnTo>
                    <a:pt x="560781" y="1228445"/>
                  </a:lnTo>
                  <a:lnTo>
                    <a:pt x="560692" y="1228267"/>
                  </a:lnTo>
                  <a:lnTo>
                    <a:pt x="559828" y="1225283"/>
                  </a:lnTo>
                  <a:lnTo>
                    <a:pt x="559727" y="1224953"/>
                  </a:lnTo>
                  <a:lnTo>
                    <a:pt x="558914" y="1221003"/>
                  </a:lnTo>
                  <a:lnTo>
                    <a:pt x="558812" y="1220482"/>
                  </a:lnTo>
                  <a:lnTo>
                    <a:pt x="558787" y="1220355"/>
                  </a:lnTo>
                  <a:lnTo>
                    <a:pt x="556844" y="1216406"/>
                  </a:lnTo>
                  <a:lnTo>
                    <a:pt x="553897" y="1213091"/>
                  </a:lnTo>
                  <a:lnTo>
                    <a:pt x="553377" y="1212126"/>
                  </a:lnTo>
                  <a:lnTo>
                    <a:pt x="552729" y="1210932"/>
                  </a:lnTo>
                  <a:lnTo>
                    <a:pt x="550989" y="1208786"/>
                  </a:lnTo>
                  <a:lnTo>
                    <a:pt x="548652" y="1206690"/>
                  </a:lnTo>
                  <a:lnTo>
                    <a:pt x="547293" y="1205395"/>
                  </a:lnTo>
                  <a:lnTo>
                    <a:pt x="545223" y="1203769"/>
                  </a:lnTo>
                  <a:lnTo>
                    <a:pt x="542429" y="1201826"/>
                  </a:lnTo>
                  <a:lnTo>
                    <a:pt x="540740" y="1200264"/>
                  </a:lnTo>
                  <a:lnTo>
                    <a:pt x="538238" y="1199083"/>
                  </a:lnTo>
                  <a:lnTo>
                    <a:pt x="538238" y="1240383"/>
                  </a:lnTo>
                  <a:lnTo>
                    <a:pt x="537870" y="1242720"/>
                  </a:lnTo>
                  <a:lnTo>
                    <a:pt x="537768" y="1243368"/>
                  </a:lnTo>
                  <a:lnTo>
                    <a:pt x="536587" y="1245565"/>
                  </a:lnTo>
                  <a:lnTo>
                    <a:pt x="535432" y="1247609"/>
                  </a:lnTo>
                  <a:lnTo>
                    <a:pt x="534847" y="1248765"/>
                  </a:lnTo>
                  <a:lnTo>
                    <a:pt x="534847" y="1249057"/>
                  </a:lnTo>
                  <a:lnTo>
                    <a:pt x="533107" y="1251877"/>
                  </a:lnTo>
                  <a:lnTo>
                    <a:pt x="531088" y="1254010"/>
                  </a:lnTo>
                  <a:lnTo>
                    <a:pt x="528828" y="1255471"/>
                  </a:lnTo>
                  <a:lnTo>
                    <a:pt x="528828" y="1256118"/>
                  </a:lnTo>
                  <a:lnTo>
                    <a:pt x="525907" y="1257033"/>
                  </a:lnTo>
                  <a:lnTo>
                    <a:pt x="521042" y="1258011"/>
                  </a:lnTo>
                  <a:lnTo>
                    <a:pt x="517575" y="1258011"/>
                  </a:lnTo>
                  <a:lnTo>
                    <a:pt x="516674" y="1257681"/>
                  </a:lnTo>
                  <a:lnTo>
                    <a:pt x="515607" y="1257033"/>
                  </a:lnTo>
                  <a:lnTo>
                    <a:pt x="513016" y="1257033"/>
                  </a:lnTo>
                  <a:lnTo>
                    <a:pt x="509828" y="1254633"/>
                  </a:lnTo>
                  <a:lnTo>
                    <a:pt x="506082" y="1249832"/>
                  </a:lnTo>
                  <a:lnTo>
                    <a:pt x="503224" y="1245209"/>
                  </a:lnTo>
                  <a:lnTo>
                    <a:pt x="501802" y="1239901"/>
                  </a:lnTo>
                  <a:lnTo>
                    <a:pt x="501802" y="1233512"/>
                  </a:lnTo>
                  <a:lnTo>
                    <a:pt x="502551" y="1228852"/>
                  </a:lnTo>
                  <a:lnTo>
                    <a:pt x="502653" y="1228267"/>
                  </a:lnTo>
                  <a:lnTo>
                    <a:pt x="503148" y="1225931"/>
                  </a:lnTo>
                  <a:lnTo>
                    <a:pt x="503186" y="1225791"/>
                  </a:lnTo>
                  <a:lnTo>
                    <a:pt x="503301" y="1225283"/>
                  </a:lnTo>
                  <a:lnTo>
                    <a:pt x="503745" y="1224572"/>
                  </a:lnTo>
                  <a:lnTo>
                    <a:pt x="506628" y="1218577"/>
                  </a:lnTo>
                  <a:lnTo>
                    <a:pt x="509549" y="1215072"/>
                  </a:lnTo>
                  <a:lnTo>
                    <a:pt x="512483" y="1214069"/>
                  </a:lnTo>
                  <a:lnTo>
                    <a:pt x="513981" y="1212773"/>
                  </a:lnTo>
                  <a:lnTo>
                    <a:pt x="516636" y="1212126"/>
                  </a:lnTo>
                  <a:lnTo>
                    <a:pt x="524713" y="1212126"/>
                  </a:lnTo>
                  <a:lnTo>
                    <a:pt x="528281" y="1213485"/>
                  </a:lnTo>
                  <a:lnTo>
                    <a:pt x="531152" y="1216202"/>
                  </a:lnTo>
                  <a:lnTo>
                    <a:pt x="533069" y="1217764"/>
                  </a:lnTo>
                  <a:lnTo>
                    <a:pt x="535076" y="1221003"/>
                  </a:lnTo>
                  <a:lnTo>
                    <a:pt x="537133" y="1225791"/>
                  </a:lnTo>
                  <a:lnTo>
                    <a:pt x="537184" y="1225931"/>
                  </a:lnTo>
                  <a:lnTo>
                    <a:pt x="537730" y="1225931"/>
                  </a:lnTo>
                  <a:lnTo>
                    <a:pt x="538035" y="1228267"/>
                  </a:lnTo>
                  <a:lnTo>
                    <a:pt x="538060" y="1228445"/>
                  </a:lnTo>
                  <a:lnTo>
                    <a:pt x="538162" y="1230172"/>
                  </a:lnTo>
                  <a:lnTo>
                    <a:pt x="538238" y="1240383"/>
                  </a:lnTo>
                  <a:lnTo>
                    <a:pt x="538238" y="1199083"/>
                  </a:lnTo>
                  <a:lnTo>
                    <a:pt x="518909" y="1195209"/>
                  </a:lnTo>
                  <a:lnTo>
                    <a:pt x="518388" y="1195476"/>
                  </a:lnTo>
                  <a:lnTo>
                    <a:pt x="517842" y="1195476"/>
                  </a:lnTo>
                  <a:lnTo>
                    <a:pt x="512140" y="1196047"/>
                  </a:lnTo>
                  <a:lnTo>
                    <a:pt x="512292" y="1196047"/>
                  </a:lnTo>
                  <a:lnTo>
                    <a:pt x="509092" y="1196657"/>
                  </a:lnTo>
                  <a:lnTo>
                    <a:pt x="508406" y="1197343"/>
                  </a:lnTo>
                  <a:lnTo>
                    <a:pt x="505167" y="1197952"/>
                  </a:lnTo>
                  <a:lnTo>
                    <a:pt x="501865" y="1199451"/>
                  </a:lnTo>
                  <a:lnTo>
                    <a:pt x="498500" y="1201826"/>
                  </a:lnTo>
                  <a:lnTo>
                    <a:pt x="494601" y="1204214"/>
                  </a:lnTo>
                  <a:lnTo>
                    <a:pt x="491680" y="1206690"/>
                  </a:lnTo>
                  <a:lnTo>
                    <a:pt x="489750" y="1209205"/>
                  </a:lnTo>
                  <a:lnTo>
                    <a:pt x="484695" y="1216012"/>
                  </a:lnTo>
                  <a:lnTo>
                    <a:pt x="483336" y="1218857"/>
                  </a:lnTo>
                  <a:lnTo>
                    <a:pt x="482561" y="1220355"/>
                  </a:lnTo>
                  <a:lnTo>
                    <a:pt x="482358" y="1220482"/>
                  </a:lnTo>
                  <a:lnTo>
                    <a:pt x="480936" y="1225791"/>
                  </a:lnTo>
                  <a:lnTo>
                    <a:pt x="480021" y="1228267"/>
                  </a:lnTo>
                  <a:lnTo>
                    <a:pt x="479958" y="1228445"/>
                  </a:lnTo>
                  <a:lnTo>
                    <a:pt x="479437" y="1228445"/>
                  </a:lnTo>
                  <a:lnTo>
                    <a:pt x="479437" y="1230172"/>
                  </a:lnTo>
                  <a:lnTo>
                    <a:pt x="477634" y="1232179"/>
                  </a:lnTo>
                  <a:lnTo>
                    <a:pt x="474002" y="1234490"/>
                  </a:lnTo>
                  <a:lnTo>
                    <a:pt x="474002" y="1235062"/>
                  </a:lnTo>
                  <a:lnTo>
                    <a:pt x="474573" y="1235849"/>
                  </a:lnTo>
                  <a:lnTo>
                    <a:pt x="476885" y="1237005"/>
                  </a:lnTo>
                  <a:lnTo>
                    <a:pt x="478828" y="1239278"/>
                  </a:lnTo>
                  <a:lnTo>
                    <a:pt x="480428" y="1242720"/>
                  </a:lnTo>
                  <a:lnTo>
                    <a:pt x="480771" y="1244854"/>
                  </a:lnTo>
                  <a:lnTo>
                    <a:pt x="480872" y="1245209"/>
                  </a:lnTo>
                  <a:lnTo>
                    <a:pt x="480987" y="1245565"/>
                  </a:lnTo>
                  <a:lnTo>
                    <a:pt x="481101" y="1245946"/>
                  </a:lnTo>
                  <a:lnTo>
                    <a:pt x="481380" y="1245946"/>
                  </a:lnTo>
                  <a:lnTo>
                    <a:pt x="482803" y="1250480"/>
                  </a:lnTo>
                  <a:lnTo>
                    <a:pt x="483984" y="1253261"/>
                  </a:lnTo>
                  <a:lnTo>
                    <a:pt x="484886" y="1254315"/>
                  </a:lnTo>
                  <a:lnTo>
                    <a:pt x="487108" y="1257033"/>
                  </a:lnTo>
                  <a:lnTo>
                    <a:pt x="488188" y="1258493"/>
                  </a:lnTo>
                  <a:lnTo>
                    <a:pt x="488188" y="1258773"/>
                  </a:lnTo>
                  <a:lnTo>
                    <a:pt x="489712" y="1261084"/>
                  </a:lnTo>
                  <a:lnTo>
                    <a:pt x="492112" y="1263548"/>
                  </a:lnTo>
                  <a:lnTo>
                    <a:pt x="495388" y="1266177"/>
                  </a:lnTo>
                  <a:lnTo>
                    <a:pt x="497014" y="1266926"/>
                  </a:lnTo>
                  <a:lnTo>
                    <a:pt x="498030" y="1267561"/>
                  </a:lnTo>
                  <a:lnTo>
                    <a:pt x="498500" y="1268107"/>
                  </a:lnTo>
                  <a:lnTo>
                    <a:pt x="502005" y="1270469"/>
                  </a:lnTo>
                  <a:lnTo>
                    <a:pt x="505904" y="1272260"/>
                  </a:lnTo>
                  <a:lnTo>
                    <a:pt x="506222" y="1272260"/>
                  </a:lnTo>
                  <a:lnTo>
                    <a:pt x="509181" y="1272971"/>
                  </a:lnTo>
                  <a:lnTo>
                    <a:pt x="512914" y="1274000"/>
                  </a:lnTo>
                  <a:lnTo>
                    <a:pt x="516153" y="1274533"/>
                  </a:lnTo>
                  <a:lnTo>
                    <a:pt x="518909" y="1274533"/>
                  </a:lnTo>
                  <a:lnTo>
                    <a:pt x="519620" y="1274406"/>
                  </a:lnTo>
                  <a:lnTo>
                    <a:pt x="521055" y="1274406"/>
                  </a:lnTo>
                  <a:lnTo>
                    <a:pt x="522211" y="1274533"/>
                  </a:lnTo>
                  <a:lnTo>
                    <a:pt x="523748" y="1274406"/>
                  </a:lnTo>
                  <a:lnTo>
                    <a:pt x="525678" y="1274406"/>
                  </a:lnTo>
                  <a:lnTo>
                    <a:pt x="529107" y="1273683"/>
                  </a:lnTo>
                  <a:lnTo>
                    <a:pt x="534606" y="1272260"/>
                  </a:lnTo>
                  <a:lnTo>
                    <a:pt x="535393" y="1272260"/>
                  </a:lnTo>
                  <a:lnTo>
                    <a:pt x="535622" y="1272387"/>
                  </a:lnTo>
                  <a:lnTo>
                    <a:pt x="538314" y="1275118"/>
                  </a:lnTo>
                  <a:lnTo>
                    <a:pt x="540524" y="1276921"/>
                  </a:lnTo>
                  <a:lnTo>
                    <a:pt x="542226" y="1277835"/>
                  </a:lnTo>
                  <a:lnTo>
                    <a:pt x="547293" y="1280160"/>
                  </a:lnTo>
                  <a:lnTo>
                    <a:pt x="548068" y="1280160"/>
                  </a:lnTo>
                  <a:lnTo>
                    <a:pt x="549033" y="1279969"/>
                  </a:lnTo>
                  <a:lnTo>
                    <a:pt x="550303" y="1280617"/>
                  </a:lnTo>
                  <a:lnTo>
                    <a:pt x="551205" y="1280934"/>
                  </a:lnTo>
                  <a:lnTo>
                    <a:pt x="560832" y="1280934"/>
                  </a:lnTo>
                  <a:lnTo>
                    <a:pt x="564261" y="1280490"/>
                  </a:lnTo>
                  <a:lnTo>
                    <a:pt x="564451" y="1280160"/>
                  </a:lnTo>
                  <a:lnTo>
                    <a:pt x="564565" y="1279969"/>
                  </a:lnTo>
                  <a:lnTo>
                    <a:pt x="564794" y="1279575"/>
                  </a:lnTo>
                  <a:lnTo>
                    <a:pt x="564794" y="1279398"/>
                  </a:lnTo>
                  <a:lnTo>
                    <a:pt x="564362" y="1278547"/>
                  </a:lnTo>
                  <a:lnTo>
                    <a:pt x="563600" y="1277835"/>
                  </a:lnTo>
                  <a:lnTo>
                    <a:pt x="562254" y="1277048"/>
                  </a:lnTo>
                  <a:lnTo>
                    <a:pt x="559435" y="1273683"/>
                  </a:lnTo>
                  <a:lnTo>
                    <a:pt x="558304" y="1272387"/>
                  </a:lnTo>
                  <a:lnTo>
                    <a:pt x="558190" y="1272260"/>
                  </a:lnTo>
                  <a:lnTo>
                    <a:pt x="557936" y="1272260"/>
                  </a:lnTo>
                  <a:lnTo>
                    <a:pt x="556717" y="1269961"/>
                  </a:lnTo>
                  <a:lnTo>
                    <a:pt x="555879" y="1268653"/>
                  </a:lnTo>
                  <a:lnTo>
                    <a:pt x="555256" y="1268107"/>
                  </a:lnTo>
                  <a:lnTo>
                    <a:pt x="553478" y="1265491"/>
                  </a:lnTo>
                  <a:lnTo>
                    <a:pt x="552450" y="1262888"/>
                  </a:lnTo>
                  <a:lnTo>
                    <a:pt x="552234" y="1261084"/>
                  </a:lnTo>
                  <a:lnTo>
                    <a:pt x="552145" y="1259725"/>
                  </a:lnTo>
                  <a:lnTo>
                    <a:pt x="552996" y="1258227"/>
                  </a:lnTo>
                  <a:lnTo>
                    <a:pt x="553148" y="1258011"/>
                  </a:lnTo>
                  <a:lnTo>
                    <a:pt x="554672" y="1255877"/>
                  </a:lnTo>
                  <a:lnTo>
                    <a:pt x="556133" y="1254010"/>
                  </a:lnTo>
                  <a:lnTo>
                    <a:pt x="557237" y="1252207"/>
                  </a:lnTo>
                  <a:lnTo>
                    <a:pt x="557961" y="1250480"/>
                  </a:lnTo>
                  <a:lnTo>
                    <a:pt x="559536" y="1245946"/>
                  </a:lnTo>
                  <a:lnTo>
                    <a:pt x="560184" y="1242720"/>
                  </a:lnTo>
                  <a:lnTo>
                    <a:pt x="561022" y="1240383"/>
                  </a:lnTo>
                  <a:lnTo>
                    <a:pt x="562063" y="1238948"/>
                  </a:lnTo>
                  <a:lnTo>
                    <a:pt x="565035" y="1236560"/>
                  </a:lnTo>
                  <a:lnTo>
                    <a:pt x="566534" y="1235252"/>
                  </a:lnTo>
                  <a:lnTo>
                    <a:pt x="566534" y="1234490"/>
                  </a:lnTo>
                  <a:close/>
                </a:path>
                <a:path w="1708785" h="1379220">
                  <a:moveTo>
                    <a:pt x="585266" y="1125093"/>
                  </a:moveTo>
                  <a:lnTo>
                    <a:pt x="585076" y="1123213"/>
                  </a:lnTo>
                  <a:lnTo>
                    <a:pt x="584174" y="1115504"/>
                  </a:lnTo>
                  <a:lnTo>
                    <a:pt x="583069" y="1111351"/>
                  </a:lnTo>
                  <a:lnTo>
                    <a:pt x="581469" y="1107694"/>
                  </a:lnTo>
                  <a:lnTo>
                    <a:pt x="581393" y="1107503"/>
                  </a:lnTo>
                  <a:lnTo>
                    <a:pt x="579843" y="1104582"/>
                  </a:lnTo>
                  <a:lnTo>
                    <a:pt x="579183" y="1103325"/>
                  </a:lnTo>
                  <a:lnTo>
                    <a:pt x="578091" y="1101115"/>
                  </a:lnTo>
                  <a:lnTo>
                    <a:pt x="578091" y="1100886"/>
                  </a:lnTo>
                  <a:lnTo>
                    <a:pt x="572223" y="1094765"/>
                  </a:lnTo>
                  <a:lnTo>
                    <a:pt x="568998" y="1092149"/>
                  </a:lnTo>
                  <a:lnTo>
                    <a:pt x="568071" y="1091399"/>
                  </a:lnTo>
                  <a:lnTo>
                    <a:pt x="565645" y="1090777"/>
                  </a:lnTo>
                  <a:lnTo>
                    <a:pt x="563384" y="1089698"/>
                  </a:lnTo>
                  <a:lnTo>
                    <a:pt x="563308" y="1121359"/>
                  </a:lnTo>
                  <a:lnTo>
                    <a:pt x="563245" y="1129715"/>
                  </a:lnTo>
                  <a:lnTo>
                    <a:pt x="562864" y="1131697"/>
                  </a:lnTo>
                  <a:lnTo>
                    <a:pt x="562076" y="1135151"/>
                  </a:lnTo>
                  <a:lnTo>
                    <a:pt x="561949" y="1135684"/>
                  </a:lnTo>
                  <a:lnTo>
                    <a:pt x="561924" y="1136472"/>
                  </a:lnTo>
                  <a:lnTo>
                    <a:pt x="561238" y="1138008"/>
                  </a:lnTo>
                  <a:lnTo>
                    <a:pt x="559803" y="1140548"/>
                  </a:lnTo>
                  <a:lnTo>
                    <a:pt x="558685" y="1143266"/>
                  </a:lnTo>
                  <a:lnTo>
                    <a:pt x="556272" y="1145476"/>
                  </a:lnTo>
                  <a:lnTo>
                    <a:pt x="552602" y="1147152"/>
                  </a:lnTo>
                  <a:lnTo>
                    <a:pt x="551815" y="1147927"/>
                  </a:lnTo>
                  <a:lnTo>
                    <a:pt x="549071" y="1148321"/>
                  </a:lnTo>
                  <a:lnTo>
                    <a:pt x="539648" y="1148321"/>
                  </a:lnTo>
                  <a:lnTo>
                    <a:pt x="539115" y="1147737"/>
                  </a:lnTo>
                  <a:lnTo>
                    <a:pt x="539076" y="1108976"/>
                  </a:lnTo>
                  <a:lnTo>
                    <a:pt x="539203" y="1107694"/>
                  </a:lnTo>
                  <a:lnTo>
                    <a:pt x="539076" y="1107694"/>
                  </a:lnTo>
                  <a:lnTo>
                    <a:pt x="539000" y="1106728"/>
                  </a:lnTo>
                  <a:lnTo>
                    <a:pt x="539140" y="1105293"/>
                  </a:lnTo>
                  <a:lnTo>
                    <a:pt x="539648" y="1104582"/>
                  </a:lnTo>
                  <a:lnTo>
                    <a:pt x="540562" y="1104582"/>
                  </a:lnTo>
                  <a:lnTo>
                    <a:pt x="545630" y="1104836"/>
                  </a:lnTo>
                  <a:lnTo>
                    <a:pt x="548144" y="1105039"/>
                  </a:lnTo>
                  <a:lnTo>
                    <a:pt x="548144" y="1105166"/>
                  </a:lnTo>
                  <a:lnTo>
                    <a:pt x="551954" y="1105166"/>
                  </a:lnTo>
                  <a:lnTo>
                    <a:pt x="555663" y="1107173"/>
                  </a:lnTo>
                  <a:lnTo>
                    <a:pt x="559219" y="1111186"/>
                  </a:lnTo>
                  <a:lnTo>
                    <a:pt x="561949" y="1116698"/>
                  </a:lnTo>
                  <a:lnTo>
                    <a:pt x="563308" y="1121359"/>
                  </a:lnTo>
                  <a:lnTo>
                    <a:pt x="563308" y="1089672"/>
                  </a:lnTo>
                  <a:lnTo>
                    <a:pt x="561365" y="1089025"/>
                  </a:lnTo>
                  <a:lnTo>
                    <a:pt x="560184" y="1089025"/>
                  </a:lnTo>
                  <a:lnTo>
                    <a:pt x="560184" y="1088275"/>
                  </a:lnTo>
                  <a:lnTo>
                    <a:pt x="560489" y="1088275"/>
                  </a:lnTo>
                  <a:lnTo>
                    <a:pt x="556641" y="1087869"/>
                  </a:lnTo>
                  <a:lnTo>
                    <a:pt x="537845" y="1087869"/>
                  </a:lnTo>
                  <a:lnTo>
                    <a:pt x="535127" y="1088275"/>
                  </a:lnTo>
                  <a:lnTo>
                    <a:pt x="531825" y="1089698"/>
                  </a:lnTo>
                  <a:lnTo>
                    <a:pt x="527926" y="1092149"/>
                  </a:lnTo>
                  <a:lnTo>
                    <a:pt x="527469" y="1092149"/>
                  </a:lnTo>
                  <a:lnTo>
                    <a:pt x="526503" y="1091565"/>
                  </a:lnTo>
                  <a:lnTo>
                    <a:pt x="525005" y="1090383"/>
                  </a:lnTo>
                  <a:lnTo>
                    <a:pt x="524306" y="1089698"/>
                  </a:lnTo>
                  <a:lnTo>
                    <a:pt x="524637" y="1089698"/>
                  </a:lnTo>
                  <a:lnTo>
                    <a:pt x="521665" y="1088707"/>
                  </a:lnTo>
                  <a:lnTo>
                    <a:pt x="517626" y="1087869"/>
                  </a:lnTo>
                  <a:lnTo>
                    <a:pt x="509841" y="1087869"/>
                  </a:lnTo>
                  <a:lnTo>
                    <a:pt x="509257" y="1088275"/>
                  </a:lnTo>
                  <a:lnTo>
                    <a:pt x="509320" y="1088707"/>
                  </a:lnTo>
                  <a:lnTo>
                    <a:pt x="511340" y="1091171"/>
                  </a:lnTo>
                  <a:lnTo>
                    <a:pt x="512762" y="1093508"/>
                  </a:lnTo>
                  <a:lnTo>
                    <a:pt x="513537" y="1095641"/>
                  </a:lnTo>
                  <a:lnTo>
                    <a:pt x="514705" y="1097381"/>
                  </a:lnTo>
                  <a:lnTo>
                    <a:pt x="515289" y="1098880"/>
                  </a:lnTo>
                  <a:lnTo>
                    <a:pt x="515289" y="1100112"/>
                  </a:lnTo>
                  <a:lnTo>
                    <a:pt x="516343" y="1103325"/>
                  </a:lnTo>
                  <a:lnTo>
                    <a:pt x="516839" y="1106728"/>
                  </a:lnTo>
                  <a:lnTo>
                    <a:pt x="516839" y="1117930"/>
                  </a:lnTo>
                  <a:lnTo>
                    <a:pt x="514337" y="1123213"/>
                  </a:lnTo>
                  <a:lnTo>
                    <a:pt x="514210" y="1123213"/>
                  </a:lnTo>
                  <a:lnTo>
                    <a:pt x="509460" y="1125969"/>
                  </a:lnTo>
                  <a:lnTo>
                    <a:pt x="509460" y="1126350"/>
                  </a:lnTo>
                  <a:lnTo>
                    <a:pt x="513334" y="1129715"/>
                  </a:lnTo>
                  <a:lnTo>
                    <a:pt x="515289" y="1132255"/>
                  </a:lnTo>
                  <a:lnTo>
                    <a:pt x="515289" y="1133932"/>
                  </a:lnTo>
                  <a:lnTo>
                    <a:pt x="516331" y="1136472"/>
                  </a:lnTo>
                  <a:lnTo>
                    <a:pt x="516597" y="1138008"/>
                  </a:lnTo>
                  <a:lnTo>
                    <a:pt x="509460" y="1164259"/>
                  </a:lnTo>
                  <a:lnTo>
                    <a:pt x="509460" y="1164463"/>
                  </a:lnTo>
                  <a:lnTo>
                    <a:pt x="509587" y="1164717"/>
                  </a:lnTo>
                  <a:lnTo>
                    <a:pt x="509841" y="1165034"/>
                  </a:lnTo>
                  <a:lnTo>
                    <a:pt x="512318" y="1165034"/>
                  </a:lnTo>
                  <a:lnTo>
                    <a:pt x="513334" y="1165237"/>
                  </a:lnTo>
                  <a:lnTo>
                    <a:pt x="515315" y="1165034"/>
                  </a:lnTo>
                  <a:lnTo>
                    <a:pt x="515454" y="1165034"/>
                  </a:lnTo>
                  <a:lnTo>
                    <a:pt x="518198" y="1164717"/>
                  </a:lnTo>
                  <a:lnTo>
                    <a:pt x="519760" y="1164463"/>
                  </a:lnTo>
                  <a:lnTo>
                    <a:pt x="522414" y="1164463"/>
                  </a:lnTo>
                  <a:lnTo>
                    <a:pt x="525005" y="1163091"/>
                  </a:lnTo>
                  <a:lnTo>
                    <a:pt x="527545" y="1160373"/>
                  </a:lnTo>
                  <a:lnTo>
                    <a:pt x="528320" y="1160373"/>
                  </a:lnTo>
                  <a:lnTo>
                    <a:pt x="529678" y="1161935"/>
                  </a:lnTo>
                  <a:lnTo>
                    <a:pt x="530618" y="1162748"/>
                  </a:lnTo>
                  <a:lnTo>
                    <a:pt x="531075" y="1162748"/>
                  </a:lnTo>
                  <a:lnTo>
                    <a:pt x="532752" y="1164259"/>
                  </a:lnTo>
                  <a:lnTo>
                    <a:pt x="537349" y="1165034"/>
                  </a:lnTo>
                  <a:lnTo>
                    <a:pt x="550227" y="1165034"/>
                  </a:lnTo>
                  <a:lnTo>
                    <a:pt x="558139" y="1164717"/>
                  </a:lnTo>
                  <a:lnTo>
                    <a:pt x="556107" y="1164717"/>
                  </a:lnTo>
                  <a:lnTo>
                    <a:pt x="558647" y="1164463"/>
                  </a:lnTo>
                  <a:lnTo>
                    <a:pt x="562622" y="1163459"/>
                  </a:lnTo>
                  <a:lnTo>
                    <a:pt x="564705" y="1162748"/>
                  </a:lnTo>
                  <a:lnTo>
                    <a:pt x="564870" y="1162316"/>
                  </a:lnTo>
                  <a:lnTo>
                    <a:pt x="567296" y="1161643"/>
                  </a:lnTo>
                  <a:lnTo>
                    <a:pt x="579882" y="1148321"/>
                  </a:lnTo>
                  <a:lnTo>
                    <a:pt x="579983" y="1147927"/>
                  </a:lnTo>
                  <a:lnTo>
                    <a:pt x="580034" y="1147737"/>
                  </a:lnTo>
                  <a:lnTo>
                    <a:pt x="581939" y="1144727"/>
                  </a:lnTo>
                  <a:lnTo>
                    <a:pt x="583031" y="1142009"/>
                  </a:lnTo>
                  <a:lnTo>
                    <a:pt x="583209" y="1140548"/>
                  </a:lnTo>
                  <a:lnTo>
                    <a:pt x="583336" y="1139571"/>
                  </a:lnTo>
                  <a:lnTo>
                    <a:pt x="583844" y="1139571"/>
                  </a:lnTo>
                  <a:lnTo>
                    <a:pt x="584301" y="1136472"/>
                  </a:lnTo>
                  <a:lnTo>
                    <a:pt x="584415" y="1135684"/>
                  </a:lnTo>
                  <a:lnTo>
                    <a:pt x="584492" y="1135151"/>
                  </a:lnTo>
                  <a:lnTo>
                    <a:pt x="585266" y="1126350"/>
                  </a:lnTo>
                  <a:lnTo>
                    <a:pt x="585266" y="1125093"/>
                  </a:lnTo>
                  <a:close/>
                </a:path>
                <a:path w="1708785" h="1379220">
                  <a:moveTo>
                    <a:pt x="671969" y="1113231"/>
                  </a:moveTo>
                  <a:lnTo>
                    <a:pt x="671766" y="1112647"/>
                  </a:lnTo>
                  <a:lnTo>
                    <a:pt x="671385" y="1112164"/>
                  </a:lnTo>
                  <a:lnTo>
                    <a:pt x="670674" y="1112164"/>
                  </a:lnTo>
                  <a:lnTo>
                    <a:pt x="670140" y="1112481"/>
                  </a:lnTo>
                  <a:lnTo>
                    <a:pt x="669734" y="1113231"/>
                  </a:lnTo>
                  <a:lnTo>
                    <a:pt x="668159" y="1114818"/>
                  </a:lnTo>
                  <a:lnTo>
                    <a:pt x="665556" y="1116444"/>
                  </a:lnTo>
                  <a:lnTo>
                    <a:pt x="662876" y="1117612"/>
                  </a:lnTo>
                  <a:lnTo>
                    <a:pt x="671842" y="1117612"/>
                  </a:lnTo>
                  <a:lnTo>
                    <a:pt x="671969" y="1113231"/>
                  </a:lnTo>
                  <a:close/>
                </a:path>
                <a:path w="1708785" h="1379220">
                  <a:moveTo>
                    <a:pt x="672757" y="1271993"/>
                  </a:moveTo>
                  <a:lnTo>
                    <a:pt x="670420" y="1271993"/>
                  </a:lnTo>
                  <a:lnTo>
                    <a:pt x="671893" y="1272197"/>
                  </a:lnTo>
                  <a:lnTo>
                    <a:pt x="672757" y="1271993"/>
                  </a:lnTo>
                  <a:close/>
                </a:path>
                <a:path w="1708785" h="1379220">
                  <a:moveTo>
                    <a:pt x="684085" y="1271651"/>
                  </a:moveTo>
                  <a:lnTo>
                    <a:pt x="678307" y="1271651"/>
                  </a:lnTo>
                  <a:lnTo>
                    <a:pt x="678307" y="1270863"/>
                  </a:lnTo>
                  <a:lnTo>
                    <a:pt x="678103" y="1270863"/>
                  </a:lnTo>
                  <a:lnTo>
                    <a:pt x="662165" y="1248676"/>
                  </a:lnTo>
                  <a:lnTo>
                    <a:pt x="660361" y="1246009"/>
                  </a:lnTo>
                  <a:lnTo>
                    <a:pt x="659523" y="1244650"/>
                  </a:lnTo>
                  <a:lnTo>
                    <a:pt x="659447" y="1244396"/>
                  </a:lnTo>
                  <a:lnTo>
                    <a:pt x="659485" y="1243025"/>
                  </a:lnTo>
                  <a:lnTo>
                    <a:pt x="660641" y="1242314"/>
                  </a:lnTo>
                  <a:lnTo>
                    <a:pt x="662952" y="1241285"/>
                  </a:lnTo>
                  <a:lnTo>
                    <a:pt x="663333" y="1241285"/>
                  </a:lnTo>
                  <a:lnTo>
                    <a:pt x="665086" y="1239799"/>
                  </a:lnTo>
                  <a:lnTo>
                    <a:pt x="670496" y="1234567"/>
                  </a:lnTo>
                  <a:lnTo>
                    <a:pt x="672058" y="1232560"/>
                  </a:lnTo>
                  <a:lnTo>
                    <a:pt x="672846" y="1230782"/>
                  </a:lnTo>
                  <a:lnTo>
                    <a:pt x="673862" y="1228953"/>
                  </a:lnTo>
                  <a:lnTo>
                    <a:pt x="674154" y="1227874"/>
                  </a:lnTo>
                  <a:lnTo>
                    <a:pt x="674776" y="1225562"/>
                  </a:lnTo>
                  <a:lnTo>
                    <a:pt x="675195" y="1223010"/>
                  </a:lnTo>
                  <a:lnTo>
                    <a:pt x="675322" y="1222298"/>
                  </a:lnTo>
                  <a:lnTo>
                    <a:pt x="675424" y="1221714"/>
                  </a:lnTo>
                  <a:lnTo>
                    <a:pt x="675474" y="1221384"/>
                  </a:lnTo>
                  <a:lnTo>
                    <a:pt x="675589" y="1218120"/>
                  </a:lnTo>
                  <a:lnTo>
                    <a:pt x="675424" y="1216990"/>
                  </a:lnTo>
                  <a:lnTo>
                    <a:pt x="675322" y="1216304"/>
                  </a:lnTo>
                  <a:lnTo>
                    <a:pt x="674077" y="1211541"/>
                  </a:lnTo>
                  <a:lnTo>
                    <a:pt x="673976" y="1211148"/>
                  </a:lnTo>
                  <a:lnTo>
                    <a:pt x="664464" y="1199108"/>
                  </a:lnTo>
                  <a:lnTo>
                    <a:pt x="663041" y="1197864"/>
                  </a:lnTo>
                  <a:lnTo>
                    <a:pt x="662165" y="1197546"/>
                  </a:lnTo>
                  <a:lnTo>
                    <a:pt x="657479" y="1195730"/>
                  </a:lnTo>
                  <a:lnTo>
                    <a:pt x="655078" y="1195019"/>
                  </a:lnTo>
                  <a:lnTo>
                    <a:pt x="654405" y="1194828"/>
                  </a:lnTo>
                  <a:lnTo>
                    <a:pt x="653605" y="1194841"/>
                  </a:lnTo>
                  <a:lnTo>
                    <a:pt x="653605" y="1220292"/>
                  </a:lnTo>
                  <a:lnTo>
                    <a:pt x="653605" y="1221384"/>
                  </a:lnTo>
                  <a:lnTo>
                    <a:pt x="653186" y="1222298"/>
                  </a:lnTo>
                  <a:lnTo>
                    <a:pt x="653097" y="1222502"/>
                  </a:lnTo>
                  <a:lnTo>
                    <a:pt x="652068" y="1223784"/>
                  </a:lnTo>
                  <a:lnTo>
                    <a:pt x="652068" y="1225283"/>
                  </a:lnTo>
                  <a:lnTo>
                    <a:pt x="649986" y="1226642"/>
                  </a:lnTo>
                  <a:lnTo>
                    <a:pt x="645845" y="1227874"/>
                  </a:lnTo>
                  <a:lnTo>
                    <a:pt x="633209" y="1227874"/>
                  </a:lnTo>
                  <a:lnTo>
                    <a:pt x="631647" y="1227353"/>
                  </a:lnTo>
                  <a:lnTo>
                    <a:pt x="631774" y="1225562"/>
                  </a:lnTo>
                  <a:lnTo>
                    <a:pt x="631837" y="1224953"/>
                  </a:lnTo>
                  <a:lnTo>
                    <a:pt x="631266" y="1223010"/>
                  </a:lnTo>
                  <a:lnTo>
                    <a:pt x="631266" y="1222298"/>
                  </a:lnTo>
                  <a:lnTo>
                    <a:pt x="631444" y="1221714"/>
                  </a:lnTo>
                  <a:lnTo>
                    <a:pt x="631837" y="1220863"/>
                  </a:lnTo>
                  <a:lnTo>
                    <a:pt x="631444" y="1219123"/>
                  </a:lnTo>
                  <a:lnTo>
                    <a:pt x="631837" y="1216990"/>
                  </a:lnTo>
                  <a:lnTo>
                    <a:pt x="631583" y="1215529"/>
                  </a:lnTo>
                  <a:lnTo>
                    <a:pt x="631507" y="1214983"/>
                  </a:lnTo>
                  <a:lnTo>
                    <a:pt x="631444" y="1212329"/>
                  </a:lnTo>
                  <a:lnTo>
                    <a:pt x="632866" y="1211338"/>
                  </a:lnTo>
                  <a:lnTo>
                    <a:pt x="635723" y="1211338"/>
                  </a:lnTo>
                  <a:lnTo>
                    <a:pt x="638022" y="1211541"/>
                  </a:lnTo>
                  <a:lnTo>
                    <a:pt x="639191" y="1211541"/>
                  </a:lnTo>
                  <a:lnTo>
                    <a:pt x="640575" y="1211338"/>
                  </a:lnTo>
                  <a:lnTo>
                    <a:pt x="641946" y="1211148"/>
                  </a:lnTo>
                  <a:lnTo>
                    <a:pt x="644728" y="1211148"/>
                  </a:lnTo>
                  <a:lnTo>
                    <a:pt x="646747" y="1211541"/>
                  </a:lnTo>
                  <a:lnTo>
                    <a:pt x="647966" y="1212329"/>
                  </a:lnTo>
                  <a:lnTo>
                    <a:pt x="650887" y="1212329"/>
                  </a:lnTo>
                  <a:lnTo>
                    <a:pt x="652780" y="1214983"/>
                  </a:lnTo>
                  <a:lnTo>
                    <a:pt x="653605" y="1220292"/>
                  </a:lnTo>
                  <a:lnTo>
                    <a:pt x="653605" y="1194841"/>
                  </a:lnTo>
                  <a:lnTo>
                    <a:pt x="629335" y="1194904"/>
                  </a:lnTo>
                  <a:lnTo>
                    <a:pt x="627735" y="1195476"/>
                  </a:lnTo>
                  <a:lnTo>
                    <a:pt x="624649" y="1196378"/>
                  </a:lnTo>
                  <a:lnTo>
                    <a:pt x="622160" y="1198194"/>
                  </a:lnTo>
                  <a:lnTo>
                    <a:pt x="620725" y="1199108"/>
                  </a:lnTo>
                  <a:lnTo>
                    <a:pt x="619721" y="1199108"/>
                  </a:lnTo>
                  <a:lnTo>
                    <a:pt x="616686" y="1196759"/>
                  </a:lnTo>
                  <a:lnTo>
                    <a:pt x="613371" y="1195476"/>
                  </a:lnTo>
                  <a:lnTo>
                    <a:pt x="611771" y="1195019"/>
                  </a:lnTo>
                  <a:lnTo>
                    <a:pt x="629335" y="1195019"/>
                  </a:lnTo>
                  <a:lnTo>
                    <a:pt x="611492" y="1194943"/>
                  </a:lnTo>
                  <a:lnTo>
                    <a:pt x="610412" y="1194625"/>
                  </a:lnTo>
                  <a:lnTo>
                    <a:pt x="603084" y="1194625"/>
                  </a:lnTo>
                  <a:lnTo>
                    <a:pt x="602157" y="1194968"/>
                  </a:lnTo>
                  <a:lnTo>
                    <a:pt x="581710" y="1195019"/>
                  </a:lnTo>
                  <a:lnTo>
                    <a:pt x="602018" y="1195019"/>
                  </a:lnTo>
                  <a:lnTo>
                    <a:pt x="601700" y="1195209"/>
                  </a:lnTo>
                  <a:lnTo>
                    <a:pt x="601814" y="1195730"/>
                  </a:lnTo>
                  <a:lnTo>
                    <a:pt x="604418" y="1198943"/>
                  </a:lnTo>
                  <a:lnTo>
                    <a:pt x="606183" y="1201991"/>
                  </a:lnTo>
                  <a:lnTo>
                    <a:pt x="606958" y="1204747"/>
                  </a:lnTo>
                  <a:lnTo>
                    <a:pt x="607860" y="1207033"/>
                  </a:lnTo>
                  <a:lnTo>
                    <a:pt x="608571" y="1209954"/>
                  </a:lnTo>
                  <a:lnTo>
                    <a:pt x="609104" y="1213485"/>
                  </a:lnTo>
                  <a:lnTo>
                    <a:pt x="609079" y="1225562"/>
                  </a:lnTo>
                  <a:lnTo>
                    <a:pt x="606691" y="1230071"/>
                  </a:lnTo>
                  <a:lnTo>
                    <a:pt x="601903" y="1233131"/>
                  </a:lnTo>
                  <a:lnTo>
                    <a:pt x="601903" y="1233309"/>
                  </a:lnTo>
                  <a:lnTo>
                    <a:pt x="603021" y="1234567"/>
                  </a:lnTo>
                  <a:lnTo>
                    <a:pt x="604240" y="1235621"/>
                  </a:lnTo>
                  <a:lnTo>
                    <a:pt x="605790" y="1236611"/>
                  </a:lnTo>
                  <a:lnTo>
                    <a:pt x="607606" y="1239558"/>
                  </a:lnTo>
                  <a:lnTo>
                    <a:pt x="608520" y="1241831"/>
                  </a:lnTo>
                  <a:lnTo>
                    <a:pt x="608520" y="1243431"/>
                  </a:lnTo>
                  <a:lnTo>
                    <a:pt x="609180" y="1244396"/>
                  </a:lnTo>
                  <a:lnTo>
                    <a:pt x="609485" y="1245006"/>
                  </a:lnTo>
                  <a:lnTo>
                    <a:pt x="609460" y="1245565"/>
                  </a:lnTo>
                  <a:lnTo>
                    <a:pt x="609104" y="1246924"/>
                  </a:lnTo>
                  <a:lnTo>
                    <a:pt x="608990" y="1252855"/>
                  </a:lnTo>
                  <a:lnTo>
                    <a:pt x="608901" y="1253591"/>
                  </a:lnTo>
                  <a:lnTo>
                    <a:pt x="608520" y="1256449"/>
                  </a:lnTo>
                  <a:lnTo>
                    <a:pt x="608520" y="1257947"/>
                  </a:lnTo>
                  <a:lnTo>
                    <a:pt x="607479" y="1261008"/>
                  </a:lnTo>
                  <a:lnTo>
                    <a:pt x="607402" y="1261249"/>
                  </a:lnTo>
                  <a:lnTo>
                    <a:pt x="605205" y="1266355"/>
                  </a:lnTo>
                  <a:lnTo>
                    <a:pt x="603123" y="1269238"/>
                  </a:lnTo>
                  <a:lnTo>
                    <a:pt x="602094" y="1270863"/>
                  </a:lnTo>
                  <a:lnTo>
                    <a:pt x="602119" y="1271651"/>
                  </a:lnTo>
                  <a:lnTo>
                    <a:pt x="602297" y="1271993"/>
                  </a:lnTo>
                  <a:lnTo>
                    <a:pt x="612368" y="1271993"/>
                  </a:lnTo>
                  <a:lnTo>
                    <a:pt x="616521" y="1270635"/>
                  </a:lnTo>
                  <a:lnTo>
                    <a:pt x="619696" y="1267980"/>
                  </a:lnTo>
                  <a:lnTo>
                    <a:pt x="620763" y="1267980"/>
                  </a:lnTo>
                  <a:lnTo>
                    <a:pt x="622503" y="1269238"/>
                  </a:lnTo>
                  <a:lnTo>
                    <a:pt x="622858" y="1269479"/>
                  </a:lnTo>
                  <a:lnTo>
                    <a:pt x="623963" y="1270050"/>
                  </a:lnTo>
                  <a:lnTo>
                    <a:pt x="624649" y="1270050"/>
                  </a:lnTo>
                  <a:lnTo>
                    <a:pt x="624649" y="1270863"/>
                  </a:lnTo>
                  <a:lnTo>
                    <a:pt x="625030" y="1270863"/>
                  </a:lnTo>
                  <a:lnTo>
                    <a:pt x="628091" y="1271651"/>
                  </a:lnTo>
                  <a:lnTo>
                    <a:pt x="629196" y="1271651"/>
                  </a:lnTo>
                  <a:lnTo>
                    <a:pt x="632231" y="1271993"/>
                  </a:lnTo>
                  <a:lnTo>
                    <a:pt x="633552" y="1271993"/>
                  </a:lnTo>
                  <a:lnTo>
                    <a:pt x="642835" y="1271651"/>
                  </a:lnTo>
                  <a:lnTo>
                    <a:pt x="638644" y="1271651"/>
                  </a:lnTo>
                  <a:lnTo>
                    <a:pt x="638517" y="1270863"/>
                  </a:lnTo>
                  <a:lnTo>
                    <a:pt x="637794" y="1269707"/>
                  </a:lnTo>
                  <a:lnTo>
                    <a:pt x="636574" y="1267980"/>
                  </a:lnTo>
                  <a:lnTo>
                    <a:pt x="636130" y="1267333"/>
                  </a:lnTo>
                  <a:lnTo>
                    <a:pt x="635114" y="1264996"/>
                  </a:lnTo>
                  <a:lnTo>
                    <a:pt x="634530" y="1263827"/>
                  </a:lnTo>
                  <a:lnTo>
                    <a:pt x="634365" y="1263827"/>
                  </a:lnTo>
                  <a:lnTo>
                    <a:pt x="633653" y="1261529"/>
                  </a:lnTo>
                  <a:lnTo>
                    <a:pt x="633006" y="1259916"/>
                  </a:lnTo>
                  <a:lnTo>
                    <a:pt x="632548" y="1259179"/>
                  </a:lnTo>
                  <a:lnTo>
                    <a:pt x="632421" y="1258976"/>
                  </a:lnTo>
                  <a:lnTo>
                    <a:pt x="632358" y="1257947"/>
                  </a:lnTo>
                  <a:lnTo>
                    <a:pt x="632256" y="1256449"/>
                  </a:lnTo>
                  <a:lnTo>
                    <a:pt x="632129" y="1254633"/>
                  </a:lnTo>
                  <a:lnTo>
                    <a:pt x="632015" y="1252855"/>
                  </a:lnTo>
                  <a:lnTo>
                    <a:pt x="631672" y="1249349"/>
                  </a:lnTo>
                  <a:lnTo>
                    <a:pt x="631583" y="1247648"/>
                  </a:lnTo>
                  <a:lnTo>
                    <a:pt x="631837" y="1247114"/>
                  </a:lnTo>
                  <a:lnTo>
                    <a:pt x="631710" y="1245006"/>
                  </a:lnTo>
                  <a:lnTo>
                    <a:pt x="631875" y="1244650"/>
                  </a:lnTo>
                  <a:lnTo>
                    <a:pt x="632333" y="1244396"/>
                  </a:lnTo>
                  <a:lnTo>
                    <a:pt x="634161" y="1244396"/>
                  </a:lnTo>
                  <a:lnTo>
                    <a:pt x="635215" y="1245565"/>
                  </a:lnTo>
                  <a:lnTo>
                    <a:pt x="636028" y="1247648"/>
                  </a:lnTo>
                  <a:lnTo>
                    <a:pt x="636130" y="1247889"/>
                  </a:lnTo>
                  <a:lnTo>
                    <a:pt x="639902" y="1254633"/>
                  </a:lnTo>
                  <a:lnTo>
                    <a:pt x="641743" y="1258328"/>
                  </a:lnTo>
                  <a:lnTo>
                    <a:pt x="641743" y="1259179"/>
                  </a:lnTo>
                  <a:lnTo>
                    <a:pt x="642797" y="1261008"/>
                  </a:lnTo>
                  <a:lnTo>
                    <a:pt x="643242" y="1263446"/>
                  </a:lnTo>
                  <a:lnTo>
                    <a:pt x="643216" y="1268374"/>
                  </a:lnTo>
                  <a:lnTo>
                    <a:pt x="643102" y="1271130"/>
                  </a:lnTo>
                  <a:lnTo>
                    <a:pt x="643445" y="1271651"/>
                  </a:lnTo>
                  <a:lnTo>
                    <a:pt x="644093" y="1271993"/>
                  </a:lnTo>
                  <a:lnTo>
                    <a:pt x="648220" y="1271993"/>
                  </a:lnTo>
                  <a:lnTo>
                    <a:pt x="649947" y="1271651"/>
                  </a:lnTo>
                  <a:lnTo>
                    <a:pt x="652830" y="1271651"/>
                  </a:lnTo>
                  <a:lnTo>
                    <a:pt x="655231" y="1270393"/>
                  </a:lnTo>
                  <a:lnTo>
                    <a:pt x="657059" y="1267980"/>
                  </a:lnTo>
                  <a:lnTo>
                    <a:pt x="657656" y="1267980"/>
                  </a:lnTo>
                  <a:lnTo>
                    <a:pt x="661123" y="1269479"/>
                  </a:lnTo>
                  <a:lnTo>
                    <a:pt x="663270" y="1270254"/>
                  </a:lnTo>
                  <a:lnTo>
                    <a:pt x="663905" y="1270254"/>
                  </a:lnTo>
                  <a:lnTo>
                    <a:pt x="663905" y="1270863"/>
                  </a:lnTo>
                  <a:lnTo>
                    <a:pt x="664044" y="1270863"/>
                  </a:lnTo>
                  <a:lnTo>
                    <a:pt x="667270" y="1271651"/>
                  </a:lnTo>
                  <a:lnTo>
                    <a:pt x="667816" y="1271651"/>
                  </a:lnTo>
                  <a:lnTo>
                    <a:pt x="670420" y="1271993"/>
                  </a:lnTo>
                  <a:lnTo>
                    <a:pt x="684085" y="1271651"/>
                  </a:lnTo>
                  <a:close/>
                </a:path>
                <a:path w="1708785" h="1379220">
                  <a:moveTo>
                    <a:pt x="686142" y="1148321"/>
                  </a:moveTo>
                  <a:lnTo>
                    <a:pt x="686028" y="1141387"/>
                  </a:lnTo>
                  <a:lnTo>
                    <a:pt x="685761" y="1140929"/>
                  </a:lnTo>
                  <a:lnTo>
                    <a:pt x="684212" y="1141387"/>
                  </a:lnTo>
                  <a:lnTo>
                    <a:pt x="683425" y="1141780"/>
                  </a:lnTo>
                  <a:lnTo>
                    <a:pt x="683425" y="1142098"/>
                  </a:lnTo>
                  <a:lnTo>
                    <a:pt x="680389" y="1144638"/>
                  </a:lnTo>
                  <a:lnTo>
                    <a:pt x="677278" y="1146187"/>
                  </a:lnTo>
                  <a:lnTo>
                    <a:pt x="674103" y="1146771"/>
                  </a:lnTo>
                  <a:lnTo>
                    <a:pt x="672312" y="1147800"/>
                  </a:lnTo>
                  <a:lnTo>
                    <a:pt x="667842" y="1148321"/>
                  </a:lnTo>
                  <a:lnTo>
                    <a:pt x="653745" y="1148321"/>
                  </a:lnTo>
                  <a:lnTo>
                    <a:pt x="653097" y="1147800"/>
                  </a:lnTo>
                  <a:lnTo>
                    <a:pt x="653211" y="1135494"/>
                  </a:lnTo>
                  <a:lnTo>
                    <a:pt x="653503" y="1134973"/>
                  </a:lnTo>
                  <a:lnTo>
                    <a:pt x="654265" y="1134719"/>
                  </a:lnTo>
                  <a:lnTo>
                    <a:pt x="656374" y="1134719"/>
                  </a:lnTo>
                  <a:lnTo>
                    <a:pt x="658583" y="1134973"/>
                  </a:lnTo>
                  <a:lnTo>
                    <a:pt x="660882" y="1135494"/>
                  </a:lnTo>
                  <a:lnTo>
                    <a:pt x="662139" y="1135494"/>
                  </a:lnTo>
                  <a:lnTo>
                    <a:pt x="663829" y="1136002"/>
                  </a:lnTo>
                  <a:lnTo>
                    <a:pt x="665949" y="1137056"/>
                  </a:lnTo>
                  <a:lnTo>
                    <a:pt x="669150" y="1139253"/>
                  </a:lnTo>
                  <a:lnTo>
                    <a:pt x="670890" y="1140345"/>
                  </a:lnTo>
                  <a:lnTo>
                    <a:pt x="671385" y="1140345"/>
                  </a:lnTo>
                  <a:lnTo>
                    <a:pt x="671969" y="1139964"/>
                  </a:lnTo>
                  <a:lnTo>
                    <a:pt x="671753" y="1137437"/>
                  </a:lnTo>
                  <a:lnTo>
                    <a:pt x="671639" y="1136002"/>
                  </a:lnTo>
                  <a:lnTo>
                    <a:pt x="671537" y="1134719"/>
                  </a:lnTo>
                  <a:lnTo>
                    <a:pt x="671461" y="1133868"/>
                  </a:lnTo>
                  <a:lnTo>
                    <a:pt x="670953" y="1130833"/>
                  </a:lnTo>
                  <a:lnTo>
                    <a:pt x="670407" y="1130833"/>
                  </a:lnTo>
                  <a:lnTo>
                    <a:pt x="668705" y="1128293"/>
                  </a:lnTo>
                  <a:lnTo>
                    <a:pt x="667943" y="1126934"/>
                  </a:lnTo>
                  <a:lnTo>
                    <a:pt x="667880" y="1125804"/>
                  </a:lnTo>
                  <a:lnTo>
                    <a:pt x="668401" y="1125029"/>
                  </a:lnTo>
                  <a:lnTo>
                    <a:pt x="669429" y="1124026"/>
                  </a:lnTo>
                  <a:lnTo>
                    <a:pt x="671118" y="1120394"/>
                  </a:lnTo>
                  <a:lnTo>
                    <a:pt x="671690" y="1118184"/>
                  </a:lnTo>
                  <a:lnTo>
                    <a:pt x="671791" y="1117841"/>
                  </a:lnTo>
                  <a:lnTo>
                    <a:pt x="662647" y="1117841"/>
                  </a:lnTo>
                  <a:lnTo>
                    <a:pt x="662432" y="1117815"/>
                  </a:lnTo>
                  <a:lnTo>
                    <a:pt x="659803" y="1117841"/>
                  </a:lnTo>
                  <a:lnTo>
                    <a:pt x="657999" y="1118019"/>
                  </a:lnTo>
                  <a:lnTo>
                    <a:pt x="655828" y="1118184"/>
                  </a:lnTo>
                  <a:lnTo>
                    <a:pt x="654011" y="1118184"/>
                  </a:lnTo>
                  <a:lnTo>
                    <a:pt x="653097" y="1117473"/>
                  </a:lnTo>
                  <a:lnTo>
                    <a:pt x="653097" y="1105103"/>
                  </a:lnTo>
                  <a:lnTo>
                    <a:pt x="653732" y="1104582"/>
                  </a:lnTo>
                  <a:lnTo>
                    <a:pt x="667321" y="1104582"/>
                  </a:lnTo>
                  <a:lnTo>
                    <a:pt x="671766" y="1105331"/>
                  </a:lnTo>
                  <a:lnTo>
                    <a:pt x="675182" y="1106131"/>
                  </a:lnTo>
                  <a:lnTo>
                    <a:pt x="674890" y="1106131"/>
                  </a:lnTo>
                  <a:lnTo>
                    <a:pt x="675259" y="1106525"/>
                  </a:lnTo>
                  <a:lnTo>
                    <a:pt x="677468" y="1107071"/>
                  </a:lnTo>
                  <a:lnTo>
                    <a:pt x="679145" y="1107782"/>
                  </a:lnTo>
                  <a:lnTo>
                    <a:pt x="680326" y="1108671"/>
                  </a:lnTo>
                  <a:lnTo>
                    <a:pt x="683488" y="1110869"/>
                  </a:lnTo>
                  <a:lnTo>
                    <a:pt x="685190" y="1111961"/>
                  </a:lnTo>
                  <a:lnTo>
                    <a:pt x="685673" y="1111961"/>
                  </a:lnTo>
                  <a:lnTo>
                    <a:pt x="685927" y="1111516"/>
                  </a:lnTo>
                  <a:lnTo>
                    <a:pt x="685812" y="1106131"/>
                  </a:lnTo>
                  <a:lnTo>
                    <a:pt x="685698" y="1105331"/>
                  </a:lnTo>
                  <a:lnTo>
                    <a:pt x="685660" y="1105103"/>
                  </a:lnTo>
                  <a:lnTo>
                    <a:pt x="685546" y="1104582"/>
                  </a:lnTo>
                  <a:lnTo>
                    <a:pt x="684784" y="1100886"/>
                  </a:lnTo>
                  <a:lnTo>
                    <a:pt x="682980" y="1098067"/>
                  </a:lnTo>
                  <a:lnTo>
                    <a:pt x="682066" y="1096505"/>
                  </a:lnTo>
                  <a:lnTo>
                    <a:pt x="682066" y="1095832"/>
                  </a:lnTo>
                  <a:lnTo>
                    <a:pt x="683945" y="1093673"/>
                  </a:lnTo>
                  <a:lnTo>
                    <a:pt x="684733" y="1092149"/>
                  </a:lnTo>
                  <a:lnTo>
                    <a:pt x="685063" y="1091501"/>
                  </a:lnTo>
                  <a:lnTo>
                    <a:pt x="685342" y="1090206"/>
                  </a:lnTo>
                  <a:lnTo>
                    <a:pt x="685571" y="1089025"/>
                  </a:lnTo>
                  <a:lnTo>
                    <a:pt x="685571" y="1088250"/>
                  </a:lnTo>
                  <a:lnTo>
                    <a:pt x="685126" y="1087869"/>
                  </a:lnTo>
                  <a:lnTo>
                    <a:pt x="676986" y="1087869"/>
                  </a:lnTo>
                  <a:lnTo>
                    <a:pt x="676630" y="1087666"/>
                  </a:lnTo>
                  <a:lnTo>
                    <a:pt x="675462" y="1087869"/>
                  </a:lnTo>
                  <a:lnTo>
                    <a:pt x="651332" y="1087869"/>
                  </a:lnTo>
                  <a:lnTo>
                    <a:pt x="649173" y="1088440"/>
                  </a:lnTo>
                  <a:lnTo>
                    <a:pt x="648500" y="1088644"/>
                  </a:lnTo>
                  <a:lnTo>
                    <a:pt x="644944" y="1090002"/>
                  </a:lnTo>
                  <a:lnTo>
                    <a:pt x="643153" y="1091501"/>
                  </a:lnTo>
                  <a:lnTo>
                    <a:pt x="642289" y="1092149"/>
                  </a:lnTo>
                  <a:lnTo>
                    <a:pt x="641819" y="1092149"/>
                  </a:lnTo>
                  <a:lnTo>
                    <a:pt x="640791" y="1091501"/>
                  </a:lnTo>
                  <a:lnTo>
                    <a:pt x="638924" y="1090206"/>
                  </a:lnTo>
                  <a:lnTo>
                    <a:pt x="635596" y="1088644"/>
                  </a:lnTo>
                  <a:lnTo>
                    <a:pt x="633209" y="1087869"/>
                  </a:lnTo>
                  <a:lnTo>
                    <a:pt x="623938" y="1087869"/>
                  </a:lnTo>
                  <a:lnTo>
                    <a:pt x="623354" y="1088250"/>
                  </a:lnTo>
                  <a:lnTo>
                    <a:pt x="623163" y="1088440"/>
                  </a:lnTo>
                  <a:lnTo>
                    <a:pt x="623163" y="1088644"/>
                  </a:lnTo>
                  <a:lnTo>
                    <a:pt x="626071" y="1092149"/>
                  </a:lnTo>
                  <a:lnTo>
                    <a:pt x="626071" y="1092720"/>
                  </a:lnTo>
                  <a:lnTo>
                    <a:pt x="626795" y="1094282"/>
                  </a:lnTo>
                  <a:lnTo>
                    <a:pt x="628218" y="1096797"/>
                  </a:lnTo>
                  <a:lnTo>
                    <a:pt x="629513" y="1098880"/>
                  </a:lnTo>
                  <a:lnTo>
                    <a:pt x="630428" y="1101979"/>
                  </a:lnTo>
                  <a:lnTo>
                    <a:pt x="630745" y="1104582"/>
                  </a:lnTo>
                  <a:lnTo>
                    <a:pt x="630847" y="1105331"/>
                  </a:lnTo>
                  <a:lnTo>
                    <a:pt x="630936" y="1116444"/>
                  </a:lnTo>
                  <a:lnTo>
                    <a:pt x="630085" y="1118971"/>
                  </a:lnTo>
                  <a:lnTo>
                    <a:pt x="628421" y="1121105"/>
                  </a:lnTo>
                  <a:lnTo>
                    <a:pt x="627875" y="1122502"/>
                  </a:lnTo>
                  <a:lnTo>
                    <a:pt x="626173" y="1124178"/>
                  </a:lnTo>
                  <a:lnTo>
                    <a:pt x="623354" y="1126172"/>
                  </a:lnTo>
                  <a:lnTo>
                    <a:pt x="623354" y="1126350"/>
                  </a:lnTo>
                  <a:lnTo>
                    <a:pt x="623760" y="1126934"/>
                  </a:lnTo>
                  <a:lnTo>
                    <a:pt x="627634" y="1129982"/>
                  </a:lnTo>
                  <a:lnTo>
                    <a:pt x="629577" y="1132255"/>
                  </a:lnTo>
                  <a:lnTo>
                    <a:pt x="629627" y="1133868"/>
                  </a:lnTo>
                  <a:lnTo>
                    <a:pt x="630301" y="1135494"/>
                  </a:lnTo>
                  <a:lnTo>
                    <a:pt x="630389" y="1135684"/>
                  </a:lnTo>
                  <a:lnTo>
                    <a:pt x="630516" y="1136002"/>
                  </a:lnTo>
                  <a:lnTo>
                    <a:pt x="630821" y="1137056"/>
                  </a:lnTo>
                  <a:lnTo>
                    <a:pt x="630936" y="1149286"/>
                  </a:lnTo>
                  <a:lnTo>
                    <a:pt x="630021" y="1151559"/>
                  </a:lnTo>
                  <a:lnTo>
                    <a:pt x="629577" y="1152893"/>
                  </a:lnTo>
                  <a:lnTo>
                    <a:pt x="629577" y="1154061"/>
                  </a:lnTo>
                  <a:lnTo>
                    <a:pt x="627507" y="1157693"/>
                  </a:lnTo>
                  <a:lnTo>
                    <a:pt x="626770" y="1158836"/>
                  </a:lnTo>
                  <a:lnTo>
                    <a:pt x="626770" y="1164717"/>
                  </a:lnTo>
                  <a:lnTo>
                    <a:pt x="626275" y="1164856"/>
                  </a:lnTo>
                  <a:lnTo>
                    <a:pt x="624827" y="1164717"/>
                  </a:lnTo>
                  <a:lnTo>
                    <a:pt x="626770" y="1164717"/>
                  </a:lnTo>
                  <a:lnTo>
                    <a:pt x="626770" y="1158836"/>
                  </a:lnTo>
                  <a:lnTo>
                    <a:pt x="623354" y="1164082"/>
                  </a:lnTo>
                  <a:lnTo>
                    <a:pt x="623354" y="1164717"/>
                  </a:lnTo>
                  <a:lnTo>
                    <a:pt x="623557" y="1165098"/>
                  </a:lnTo>
                  <a:lnTo>
                    <a:pt x="623938" y="1165237"/>
                  </a:lnTo>
                  <a:lnTo>
                    <a:pt x="624586" y="1165237"/>
                  </a:lnTo>
                  <a:lnTo>
                    <a:pt x="625360" y="1165098"/>
                  </a:lnTo>
                  <a:lnTo>
                    <a:pt x="628967" y="1165098"/>
                  </a:lnTo>
                  <a:lnTo>
                    <a:pt x="634187" y="1165098"/>
                  </a:lnTo>
                  <a:lnTo>
                    <a:pt x="635266" y="1164717"/>
                  </a:lnTo>
                  <a:lnTo>
                    <a:pt x="638581" y="1163548"/>
                  </a:lnTo>
                  <a:lnTo>
                    <a:pt x="641819" y="1160576"/>
                  </a:lnTo>
                  <a:lnTo>
                    <a:pt x="642023" y="1160576"/>
                  </a:lnTo>
                  <a:lnTo>
                    <a:pt x="644169" y="1162253"/>
                  </a:lnTo>
                  <a:lnTo>
                    <a:pt x="645515" y="1163167"/>
                  </a:lnTo>
                  <a:lnTo>
                    <a:pt x="645515" y="1163878"/>
                  </a:lnTo>
                  <a:lnTo>
                    <a:pt x="645960" y="1163878"/>
                  </a:lnTo>
                  <a:lnTo>
                    <a:pt x="648436" y="1164424"/>
                  </a:lnTo>
                  <a:lnTo>
                    <a:pt x="654875" y="1165098"/>
                  </a:lnTo>
                  <a:lnTo>
                    <a:pt x="684517" y="1165098"/>
                  </a:lnTo>
                  <a:lnTo>
                    <a:pt x="685038" y="1164717"/>
                  </a:lnTo>
                  <a:lnTo>
                    <a:pt x="685190" y="1164424"/>
                  </a:lnTo>
                  <a:lnTo>
                    <a:pt x="685190" y="1161935"/>
                  </a:lnTo>
                  <a:lnTo>
                    <a:pt x="684403" y="1160576"/>
                  </a:lnTo>
                  <a:lnTo>
                    <a:pt x="682066" y="1156563"/>
                  </a:lnTo>
                  <a:lnTo>
                    <a:pt x="682129" y="1156360"/>
                  </a:lnTo>
                  <a:lnTo>
                    <a:pt x="682269" y="1156093"/>
                  </a:lnTo>
                  <a:lnTo>
                    <a:pt x="684860" y="1152893"/>
                  </a:lnTo>
                  <a:lnTo>
                    <a:pt x="686117" y="1148321"/>
                  </a:lnTo>
                  <a:close/>
                </a:path>
                <a:path w="1708785" h="1379220">
                  <a:moveTo>
                    <a:pt x="766191" y="87757"/>
                  </a:moveTo>
                  <a:lnTo>
                    <a:pt x="765683" y="87363"/>
                  </a:lnTo>
                  <a:lnTo>
                    <a:pt x="765162" y="87134"/>
                  </a:lnTo>
                  <a:lnTo>
                    <a:pt x="746899" y="87363"/>
                  </a:lnTo>
                  <a:lnTo>
                    <a:pt x="754303" y="87363"/>
                  </a:lnTo>
                  <a:lnTo>
                    <a:pt x="752208" y="87757"/>
                  </a:lnTo>
                  <a:lnTo>
                    <a:pt x="752500" y="87757"/>
                  </a:lnTo>
                  <a:lnTo>
                    <a:pt x="750938" y="88176"/>
                  </a:lnTo>
                  <a:lnTo>
                    <a:pt x="747661" y="88176"/>
                  </a:lnTo>
                  <a:lnTo>
                    <a:pt x="743153" y="90017"/>
                  </a:lnTo>
                  <a:lnTo>
                    <a:pt x="737438" y="93700"/>
                  </a:lnTo>
                  <a:lnTo>
                    <a:pt x="736104" y="93700"/>
                  </a:lnTo>
                  <a:lnTo>
                    <a:pt x="734453" y="92684"/>
                  </a:lnTo>
                  <a:lnTo>
                    <a:pt x="732510" y="90639"/>
                  </a:lnTo>
                  <a:lnTo>
                    <a:pt x="729551" y="89204"/>
                  </a:lnTo>
                  <a:lnTo>
                    <a:pt x="725271" y="88176"/>
                  </a:lnTo>
                  <a:lnTo>
                    <a:pt x="725665" y="88176"/>
                  </a:lnTo>
                  <a:lnTo>
                    <a:pt x="719188" y="87363"/>
                  </a:lnTo>
                  <a:lnTo>
                    <a:pt x="709345" y="87363"/>
                  </a:lnTo>
                  <a:lnTo>
                    <a:pt x="708240" y="88176"/>
                  </a:lnTo>
                  <a:lnTo>
                    <a:pt x="708367" y="88785"/>
                  </a:lnTo>
                  <a:lnTo>
                    <a:pt x="708456" y="89204"/>
                  </a:lnTo>
                  <a:lnTo>
                    <a:pt x="708558" y="89725"/>
                  </a:lnTo>
                  <a:lnTo>
                    <a:pt x="712546" y="94932"/>
                  </a:lnTo>
                  <a:lnTo>
                    <a:pt x="714908" y="98704"/>
                  </a:lnTo>
                  <a:lnTo>
                    <a:pt x="715632" y="101066"/>
                  </a:lnTo>
                  <a:lnTo>
                    <a:pt x="717257" y="103581"/>
                  </a:lnTo>
                  <a:lnTo>
                    <a:pt x="718807" y="109715"/>
                  </a:lnTo>
                  <a:lnTo>
                    <a:pt x="720039" y="118262"/>
                  </a:lnTo>
                  <a:lnTo>
                    <a:pt x="720140" y="133718"/>
                  </a:lnTo>
                  <a:lnTo>
                    <a:pt x="719975" y="134848"/>
                  </a:lnTo>
                  <a:lnTo>
                    <a:pt x="720013" y="135737"/>
                  </a:lnTo>
                  <a:lnTo>
                    <a:pt x="720140" y="136601"/>
                  </a:lnTo>
                  <a:lnTo>
                    <a:pt x="720217" y="151650"/>
                  </a:lnTo>
                  <a:lnTo>
                    <a:pt x="720432" y="152565"/>
                  </a:lnTo>
                  <a:lnTo>
                    <a:pt x="720699" y="153428"/>
                  </a:lnTo>
                  <a:lnTo>
                    <a:pt x="720801" y="154165"/>
                  </a:lnTo>
                  <a:lnTo>
                    <a:pt x="720458" y="156044"/>
                  </a:lnTo>
                  <a:lnTo>
                    <a:pt x="720255" y="157543"/>
                  </a:lnTo>
                  <a:lnTo>
                    <a:pt x="706196" y="182753"/>
                  </a:lnTo>
                  <a:lnTo>
                    <a:pt x="700722" y="182753"/>
                  </a:lnTo>
                  <a:lnTo>
                    <a:pt x="685520" y="168935"/>
                  </a:lnTo>
                  <a:lnTo>
                    <a:pt x="685596" y="121196"/>
                  </a:lnTo>
                  <a:lnTo>
                    <a:pt x="685698" y="119494"/>
                  </a:lnTo>
                  <a:lnTo>
                    <a:pt x="685774" y="118262"/>
                  </a:lnTo>
                  <a:lnTo>
                    <a:pt x="685888" y="116103"/>
                  </a:lnTo>
                  <a:lnTo>
                    <a:pt x="685990" y="114439"/>
                  </a:lnTo>
                  <a:lnTo>
                    <a:pt x="686054" y="113284"/>
                  </a:lnTo>
                  <a:lnTo>
                    <a:pt x="687108" y="106654"/>
                  </a:lnTo>
                  <a:lnTo>
                    <a:pt x="688594" y="104457"/>
                  </a:lnTo>
                  <a:lnTo>
                    <a:pt x="688594" y="101981"/>
                  </a:lnTo>
                  <a:lnTo>
                    <a:pt x="691375" y="96672"/>
                  </a:lnTo>
                  <a:lnTo>
                    <a:pt x="693369" y="93700"/>
                  </a:lnTo>
                  <a:lnTo>
                    <a:pt x="696899" y="88493"/>
                  </a:lnTo>
                  <a:lnTo>
                    <a:pt x="696899" y="87757"/>
                  </a:lnTo>
                  <a:lnTo>
                    <a:pt x="696468" y="87363"/>
                  </a:lnTo>
                  <a:lnTo>
                    <a:pt x="697001" y="87363"/>
                  </a:lnTo>
                  <a:lnTo>
                    <a:pt x="695032" y="86944"/>
                  </a:lnTo>
                  <a:lnTo>
                    <a:pt x="687933" y="86944"/>
                  </a:lnTo>
                  <a:lnTo>
                    <a:pt x="680618" y="87757"/>
                  </a:lnTo>
                  <a:lnTo>
                    <a:pt x="681177" y="87757"/>
                  </a:lnTo>
                  <a:lnTo>
                    <a:pt x="675614" y="89204"/>
                  </a:lnTo>
                  <a:lnTo>
                    <a:pt x="675855" y="89204"/>
                  </a:lnTo>
                  <a:lnTo>
                    <a:pt x="671245" y="92163"/>
                  </a:lnTo>
                  <a:lnTo>
                    <a:pt x="668591" y="93700"/>
                  </a:lnTo>
                  <a:lnTo>
                    <a:pt x="666788" y="93700"/>
                  </a:lnTo>
                  <a:lnTo>
                    <a:pt x="664794" y="92024"/>
                  </a:lnTo>
                  <a:lnTo>
                    <a:pt x="662965" y="90906"/>
                  </a:lnTo>
                  <a:lnTo>
                    <a:pt x="661263" y="90322"/>
                  </a:lnTo>
                  <a:lnTo>
                    <a:pt x="661263" y="89357"/>
                  </a:lnTo>
                  <a:lnTo>
                    <a:pt x="657275" y="88328"/>
                  </a:lnTo>
                  <a:lnTo>
                    <a:pt x="650036" y="87363"/>
                  </a:lnTo>
                  <a:lnTo>
                    <a:pt x="639953" y="87363"/>
                  </a:lnTo>
                  <a:lnTo>
                    <a:pt x="638860" y="88176"/>
                  </a:lnTo>
                  <a:lnTo>
                    <a:pt x="638860" y="88785"/>
                  </a:lnTo>
                  <a:lnTo>
                    <a:pt x="644334" y="97294"/>
                  </a:lnTo>
                  <a:lnTo>
                    <a:pt x="647077" y="102616"/>
                  </a:lnTo>
                  <a:lnTo>
                    <a:pt x="647166" y="104813"/>
                  </a:lnTo>
                  <a:lnTo>
                    <a:pt x="648208" y="106146"/>
                  </a:lnTo>
                  <a:lnTo>
                    <a:pt x="649338" y="111366"/>
                  </a:lnTo>
                  <a:lnTo>
                    <a:pt x="650392" y="119494"/>
                  </a:lnTo>
                  <a:lnTo>
                    <a:pt x="650494" y="128612"/>
                  </a:lnTo>
                  <a:lnTo>
                    <a:pt x="650125" y="132651"/>
                  </a:lnTo>
                  <a:lnTo>
                    <a:pt x="649287" y="134848"/>
                  </a:lnTo>
                  <a:lnTo>
                    <a:pt x="649287" y="135737"/>
                  </a:lnTo>
                  <a:lnTo>
                    <a:pt x="648373" y="138074"/>
                  </a:lnTo>
                  <a:lnTo>
                    <a:pt x="646531" y="141922"/>
                  </a:lnTo>
                  <a:lnTo>
                    <a:pt x="642023" y="145694"/>
                  </a:lnTo>
                  <a:lnTo>
                    <a:pt x="639775" y="147840"/>
                  </a:lnTo>
                  <a:lnTo>
                    <a:pt x="639775" y="148971"/>
                  </a:lnTo>
                  <a:lnTo>
                    <a:pt x="645464" y="153428"/>
                  </a:lnTo>
                  <a:lnTo>
                    <a:pt x="649236" y="158457"/>
                  </a:lnTo>
                  <a:lnTo>
                    <a:pt x="651141" y="164096"/>
                  </a:lnTo>
                  <a:lnTo>
                    <a:pt x="651243" y="166903"/>
                  </a:lnTo>
                  <a:lnTo>
                    <a:pt x="651357" y="169862"/>
                  </a:lnTo>
                  <a:lnTo>
                    <a:pt x="651878" y="172631"/>
                  </a:lnTo>
                  <a:lnTo>
                    <a:pt x="651954" y="173024"/>
                  </a:lnTo>
                  <a:lnTo>
                    <a:pt x="652983" y="173558"/>
                  </a:lnTo>
                  <a:lnTo>
                    <a:pt x="654100" y="178879"/>
                  </a:lnTo>
                  <a:lnTo>
                    <a:pt x="671715" y="199961"/>
                  </a:lnTo>
                  <a:lnTo>
                    <a:pt x="676503" y="204660"/>
                  </a:lnTo>
                  <a:lnTo>
                    <a:pt x="680415" y="207022"/>
                  </a:lnTo>
                  <a:lnTo>
                    <a:pt x="683374" y="207022"/>
                  </a:lnTo>
                  <a:lnTo>
                    <a:pt x="684606" y="208407"/>
                  </a:lnTo>
                  <a:lnTo>
                    <a:pt x="691159" y="209854"/>
                  </a:lnTo>
                  <a:lnTo>
                    <a:pt x="703033" y="211315"/>
                  </a:lnTo>
                  <a:lnTo>
                    <a:pt x="709891" y="210083"/>
                  </a:lnTo>
                  <a:lnTo>
                    <a:pt x="713981" y="209486"/>
                  </a:lnTo>
                  <a:lnTo>
                    <a:pt x="715327" y="209486"/>
                  </a:lnTo>
                  <a:lnTo>
                    <a:pt x="722083" y="207327"/>
                  </a:lnTo>
                  <a:lnTo>
                    <a:pt x="725563" y="205498"/>
                  </a:lnTo>
                  <a:lnTo>
                    <a:pt x="727379" y="204660"/>
                  </a:lnTo>
                  <a:lnTo>
                    <a:pt x="728065" y="204660"/>
                  </a:lnTo>
                  <a:lnTo>
                    <a:pt x="733742" y="200736"/>
                  </a:lnTo>
                  <a:lnTo>
                    <a:pt x="738352" y="196646"/>
                  </a:lnTo>
                  <a:lnTo>
                    <a:pt x="742022" y="192290"/>
                  </a:lnTo>
                  <a:lnTo>
                    <a:pt x="744093" y="191452"/>
                  </a:lnTo>
                  <a:lnTo>
                    <a:pt x="747560" y="185635"/>
                  </a:lnTo>
                  <a:lnTo>
                    <a:pt x="748868" y="182753"/>
                  </a:lnTo>
                  <a:lnTo>
                    <a:pt x="752475" y="174790"/>
                  </a:lnTo>
                  <a:lnTo>
                    <a:pt x="753084" y="170980"/>
                  </a:lnTo>
                  <a:lnTo>
                    <a:pt x="753948" y="167106"/>
                  </a:lnTo>
                  <a:lnTo>
                    <a:pt x="755230" y="162496"/>
                  </a:lnTo>
                  <a:lnTo>
                    <a:pt x="755230" y="158673"/>
                  </a:lnTo>
                  <a:lnTo>
                    <a:pt x="758609" y="154165"/>
                  </a:lnTo>
                  <a:lnTo>
                    <a:pt x="765378" y="148971"/>
                  </a:lnTo>
                  <a:lnTo>
                    <a:pt x="765276" y="147840"/>
                  </a:lnTo>
                  <a:lnTo>
                    <a:pt x="765162" y="147510"/>
                  </a:lnTo>
                  <a:lnTo>
                    <a:pt x="764768" y="146824"/>
                  </a:lnTo>
                  <a:lnTo>
                    <a:pt x="758215" y="143205"/>
                  </a:lnTo>
                  <a:lnTo>
                    <a:pt x="754951" y="137680"/>
                  </a:lnTo>
                  <a:lnTo>
                    <a:pt x="755053" y="128612"/>
                  </a:lnTo>
                  <a:lnTo>
                    <a:pt x="755230" y="127482"/>
                  </a:lnTo>
                  <a:lnTo>
                    <a:pt x="754951" y="125945"/>
                  </a:lnTo>
                  <a:lnTo>
                    <a:pt x="755116" y="124320"/>
                  </a:lnTo>
                  <a:lnTo>
                    <a:pt x="755230" y="123190"/>
                  </a:lnTo>
                  <a:lnTo>
                    <a:pt x="754634" y="122008"/>
                  </a:lnTo>
                  <a:lnTo>
                    <a:pt x="754316" y="121196"/>
                  </a:lnTo>
                  <a:lnTo>
                    <a:pt x="754405" y="119494"/>
                  </a:lnTo>
                  <a:lnTo>
                    <a:pt x="754735" y="118262"/>
                  </a:lnTo>
                  <a:lnTo>
                    <a:pt x="755548" y="116103"/>
                  </a:lnTo>
                  <a:lnTo>
                    <a:pt x="755446" y="114439"/>
                  </a:lnTo>
                  <a:lnTo>
                    <a:pt x="761390" y="97091"/>
                  </a:lnTo>
                  <a:lnTo>
                    <a:pt x="763536" y="93700"/>
                  </a:lnTo>
                  <a:lnTo>
                    <a:pt x="764514" y="92163"/>
                  </a:lnTo>
                  <a:lnTo>
                    <a:pt x="766114" y="89357"/>
                  </a:lnTo>
                  <a:lnTo>
                    <a:pt x="766191" y="87757"/>
                  </a:lnTo>
                  <a:close/>
                </a:path>
                <a:path w="1708785" h="1379220">
                  <a:moveTo>
                    <a:pt x="775284" y="1194244"/>
                  </a:moveTo>
                  <a:lnTo>
                    <a:pt x="774903" y="1193660"/>
                  </a:lnTo>
                  <a:lnTo>
                    <a:pt x="772858" y="1193876"/>
                  </a:lnTo>
                  <a:lnTo>
                    <a:pt x="770978" y="1194244"/>
                  </a:lnTo>
                  <a:lnTo>
                    <a:pt x="769658" y="1194625"/>
                  </a:lnTo>
                  <a:lnTo>
                    <a:pt x="768299" y="1194625"/>
                  </a:lnTo>
                  <a:lnTo>
                    <a:pt x="751827" y="1192885"/>
                  </a:lnTo>
                  <a:lnTo>
                    <a:pt x="747534" y="1192885"/>
                  </a:lnTo>
                  <a:lnTo>
                    <a:pt x="745464" y="1193063"/>
                  </a:lnTo>
                  <a:lnTo>
                    <a:pt x="742645" y="1193457"/>
                  </a:lnTo>
                  <a:lnTo>
                    <a:pt x="738771" y="1193876"/>
                  </a:lnTo>
                  <a:lnTo>
                    <a:pt x="735698" y="1194625"/>
                  </a:lnTo>
                  <a:lnTo>
                    <a:pt x="735952" y="1194625"/>
                  </a:lnTo>
                  <a:lnTo>
                    <a:pt x="734656" y="1195400"/>
                  </a:lnTo>
                  <a:lnTo>
                    <a:pt x="733018" y="1195400"/>
                  </a:lnTo>
                  <a:lnTo>
                    <a:pt x="730161" y="1196822"/>
                  </a:lnTo>
                  <a:lnTo>
                    <a:pt x="726122" y="1199680"/>
                  </a:lnTo>
                  <a:lnTo>
                    <a:pt x="723061" y="1201991"/>
                  </a:lnTo>
                  <a:lnTo>
                    <a:pt x="721258" y="1204061"/>
                  </a:lnTo>
                  <a:lnTo>
                    <a:pt x="720661" y="1205903"/>
                  </a:lnTo>
                  <a:lnTo>
                    <a:pt x="718921" y="1207884"/>
                  </a:lnTo>
                  <a:lnTo>
                    <a:pt x="717689" y="1211211"/>
                  </a:lnTo>
                  <a:lnTo>
                    <a:pt x="717194" y="1214399"/>
                  </a:lnTo>
                  <a:lnTo>
                    <a:pt x="717156" y="1220025"/>
                  </a:lnTo>
                  <a:lnTo>
                    <a:pt x="717562" y="1221841"/>
                  </a:lnTo>
                  <a:lnTo>
                    <a:pt x="719201" y="1226845"/>
                  </a:lnTo>
                  <a:lnTo>
                    <a:pt x="721474" y="1230782"/>
                  </a:lnTo>
                  <a:lnTo>
                    <a:pt x="724357" y="1233703"/>
                  </a:lnTo>
                  <a:lnTo>
                    <a:pt x="727316" y="1235481"/>
                  </a:lnTo>
                  <a:lnTo>
                    <a:pt x="729703" y="1237284"/>
                  </a:lnTo>
                  <a:lnTo>
                    <a:pt x="731558" y="1239151"/>
                  </a:lnTo>
                  <a:lnTo>
                    <a:pt x="733234" y="1240142"/>
                  </a:lnTo>
                  <a:lnTo>
                    <a:pt x="734656" y="1242415"/>
                  </a:lnTo>
                  <a:lnTo>
                    <a:pt x="735825" y="1245946"/>
                  </a:lnTo>
                  <a:lnTo>
                    <a:pt x="736041" y="1247508"/>
                  </a:lnTo>
                  <a:lnTo>
                    <a:pt x="736092" y="1247889"/>
                  </a:lnTo>
                  <a:lnTo>
                    <a:pt x="736193" y="1248410"/>
                  </a:lnTo>
                  <a:lnTo>
                    <a:pt x="736282" y="1248740"/>
                  </a:lnTo>
                  <a:lnTo>
                    <a:pt x="736371" y="1249057"/>
                  </a:lnTo>
                  <a:lnTo>
                    <a:pt x="736485" y="1249451"/>
                  </a:lnTo>
                  <a:lnTo>
                    <a:pt x="737374" y="1249451"/>
                  </a:lnTo>
                  <a:lnTo>
                    <a:pt x="739965" y="1248410"/>
                  </a:lnTo>
                  <a:lnTo>
                    <a:pt x="742442" y="1247889"/>
                  </a:lnTo>
                  <a:lnTo>
                    <a:pt x="746785" y="1247889"/>
                  </a:lnTo>
                  <a:lnTo>
                    <a:pt x="747953" y="1248740"/>
                  </a:lnTo>
                  <a:lnTo>
                    <a:pt x="748004" y="1249057"/>
                  </a:lnTo>
                  <a:lnTo>
                    <a:pt x="748080" y="1249451"/>
                  </a:lnTo>
                  <a:lnTo>
                    <a:pt x="748169" y="1249934"/>
                  </a:lnTo>
                  <a:lnTo>
                    <a:pt x="748258" y="1252943"/>
                  </a:lnTo>
                  <a:lnTo>
                    <a:pt x="746188" y="1254175"/>
                  </a:lnTo>
                  <a:lnTo>
                    <a:pt x="742035" y="1254887"/>
                  </a:lnTo>
                  <a:lnTo>
                    <a:pt x="741794" y="1254760"/>
                  </a:lnTo>
                  <a:lnTo>
                    <a:pt x="740029" y="1254760"/>
                  </a:lnTo>
                  <a:lnTo>
                    <a:pt x="738936" y="1254887"/>
                  </a:lnTo>
                  <a:lnTo>
                    <a:pt x="735241" y="1254315"/>
                  </a:lnTo>
                  <a:lnTo>
                    <a:pt x="734428" y="1254315"/>
                  </a:lnTo>
                  <a:lnTo>
                    <a:pt x="731774" y="1253528"/>
                  </a:lnTo>
                  <a:lnTo>
                    <a:pt x="727278" y="1251978"/>
                  </a:lnTo>
                  <a:lnTo>
                    <a:pt x="725551" y="1251432"/>
                  </a:lnTo>
                  <a:lnTo>
                    <a:pt x="722833" y="1249934"/>
                  </a:lnTo>
                  <a:lnTo>
                    <a:pt x="719112" y="1247508"/>
                  </a:lnTo>
                  <a:lnTo>
                    <a:pt x="718197" y="1247508"/>
                  </a:lnTo>
                  <a:lnTo>
                    <a:pt x="717943" y="1248410"/>
                  </a:lnTo>
                  <a:lnTo>
                    <a:pt x="717842" y="1248740"/>
                  </a:lnTo>
                  <a:lnTo>
                    <a:pt x="717753" y="1249057"/>
                  </a:lnTo>
                  <a:lnTo>
                    <a:pt x="717448" y="1251432"/>
                  </a:lnTo>
                  <a:lnTo>
                    <a:pt x="717410" y="1254887"/>
                  </a:lnTo>
                  <a:lnTo>
                    <a:pt x="717867" y="1256703"/>
                  </a:lnTo>
                  <a:lnTo>
                    <a:pt x="718134" y="1257998"/>
                  </a:lnTo>
                  <a:lnTo>
                    <a:pt x="718134" y="1259179"/>
                  </a:lnTo>
                  <a:lnTo>
                    <a:pt x="716064" y="1262735"/>
                  </a:lnTo>
                  <a:lnTo>
                    <a:pt x="715035" y="1264932"/>
                  </a:lnTo>
                  <a:lnTo>
                    <a:pt x="715035" y="1265770"/>
                  </a:lnTo>
                  <a:lnTo>
                    <a:pt x="714121" y="1268018"/>
                  </a:lnTo>
                  <a:lnTo>
                    <a:pt x="713778" y="1269479"/>
                  </a:lnTo>
                  <a:lnTo>
                    <a:pt x="713676" y="1271549"/>
                  </a:lnTo>
                  <a:lnTo>
                    <a:pt x="713397" y="1271549"/>
                  </a:lnTo>
                  <a:lnTo>
                    <a:pt x="714159" y="1271993"/>
                  </a:lnTo>
                  <a:lnTo>
                    <a:pt x="714832" y="1271993"/>
                  </a:lnTo>
                  <a:lnTo>
                    <a:pt x="716432" y="1270965"/>
                  </a:lnTo>
                  <a:lnTo>
                    <a:pt x="717842" y="1270635"/>
                  </a:lnTo>
                  <a:lnTo>
                    <a:pt x="727278" y="1270635"/>
                  </a:lnTo>
                  <a:lnTo>
                    <a:pt x="730643" y="1271549"/>
                  </a:lnTo>
                  <a:lnTo>
                    <a:pt x="730123" y="1271549"/>
                  </a:lnTo>
                  <a:lnTo>
                    <a:pt x="735139" y="1272197"/>
                  </a:lnTo>
                  <a:lnTo>
                    <a:pt x="741705" y="1272197"/>
                  </a:lnTo>
                  <a:lnTo>
                    <a:pt x="750023" y="1271993"/>
                  </a:lnTo>
                  <a:lnTo>
                    <a:pt x="750519" y="1271993"/>
                  </a:lnTo>
                  <a:lnTo>
                    <a:pt x="751725" y="1271549"/>
                  </a:lnTo>
                  <a:lnTo>
                    <a:pt x="752157" y="1271219"/>
                  </a:lnTo>
                  <a:lnTo>
                    <a:pt x="755840" y="1270635"/>
                  </a:lnTo>
                  <a:lnTo>
                    <a:pt x="758177" y="1270025"/>
                  </a:lnTo>
                  <a:lnTo>
                    <a:pt x="758583" y="1269479"/>
                  </a:lnTo>
                  <a:lnTo>
                    <a:pt x="760183" y="1269479"/>
                  </a:lnTo>
                  <a:lnTo>
                    <a:pt x="773633" y="1254887"/>
                  </a:lnTo>
                  <a:lnTo>
                    <a:pt x="774001" y="1253528"/>
                  </a:lnTo>
                  <a:lnTo>
                    <a:pt x="774763" y="1250416"/>
                  </a:lnTo>
                  <a:lnTo>
                    <a:pt x="774877" y="1249934"/>
                  </a:lnTo>
                  <a:lnTo>
                    <a:pt x="774903" y="1247889"/>
                  </a:lnTo>
                  <a:lnTo>
                    <a:pt x="774903" y="1245946"/>
                  </a:lnTo>
                  <a:lnTo>
                    <a:pt x="774065" y="1242415"/>
                  </a:lnTo>
                  <a:lnTo>
                    <a:pt x="773963" y="1241971"/>
                  </a:lnTo>
                  <a:lnTo>
                    <a:pt x="773239" y="1239697"/>
                  </a:lnTo>
                  <a:lnTo>
                    <a:pt x="772756" y="1239151"/>
                  </a:lnTo>
                  <a:lnTo>
                    <a:pt x="772528" y="1237284"/>
                  </a:lnTo>
                  <a:lnTo>
                    <a:pt x="772502" y="1237107"/>
                  </a:lnTo>
                  <a:lnTo>
                    <a:pt x="770420" y="1234452"/>
                  </a:lnTo>
                  <a:lnTo>
                    <a:pt x="766546" y="1231176"/>
                  </a:lnTo>
                  <a:lnTo>
                    <a:pt x="763460" y="1229131"/>
                  </a:lnTo>
                  <a:lnTo>
                    <a:pt x="761580" y="1227772"/>
                  </a:lnTo>
                  <a:lnTo>
                    <a:pt x="760907" y="1227086"/>
                  </a:lnTo>
                  <a:lnTo>
                    <a:pt x="758545" y="1224953"/>
                  </a:lnTo>
                  <a:lnTo>
                    <a:pt x="756996" y="1222806"/>
                  </a:lnTo>
                  <a:lnTo>
                    <a:pt x="756246" y="1220685"/>
                  </a:lnTo>
                  <a:lnTo>
                    <a:pt x="756107" y="1220025"/>
                  </a:lnTo>
                  <a:lnTo>
                    <a:pt x="756043" y="1219708"/>
                  </a:lnTo>
                  <a:lnTo>
                    <a:pt x="755865" y="1218857"/>
                  </a:lnTo>
                  <a:lnTo>
                    <a:pt x="755751" y="1218412"/>
                  </a:lnTo>
                  <a:lnTo>
                    <a:pt x="755396" y="1217307"/>
                  </a:lnTo>
                  <a:lnTo>
                    <a:pt x="755154" y="1217053"/>
                  </a:lnTo>
                  <a:lnTo>
                    <a:pt x="754748" y="1217053"/>
                  </a:lnTo>
                  <a:lnTo>
                    <a:pt x="754316" y="1217307"/>
                  </a:lnTo>
                  <a:lnTo>
                    <a:pt x="752132" y="1218857"/>
                  </a:lnTo>
                  <a:lnTo>
                    <a:pt x="750189" y="1219708"/>
                  </a:lnTo>
                  <a:lnTo>
                    <a:pt x="748665" y="1219708"/>
                  </a:lnTo>
                  <a:lnTo>
                    <a:pt x="747496" y="1219504"/>
                  </a:lnTo>
                  <a:lnTo>
                    <a:pt x="747141" y="1219708"/>
                  </a:lnTo>
                  <a:lnTo>
                    <a:pt x="743927" y="1219708"/>
                  </a:lnTo>
                  <a:lnTo>
                    <a:pt x="743115" y="1218539"/>
                  </a:lnTo>
                  <a:lnTo>
                    <a:pt x="743026" y="1218412"/>
                  </a:lnTo>
                  <a:lnTo>
                    <a:pt x="742861" y="1217307"/>
                  </a:lnTo>
                  <a:lnTo>
                    <a:pt x="742823" y="1217053"/>
                  </a:lnTo>
                  <a:lnTo>
                    <a:pt x="742696" y="1216202"/>
                  </a:lnTo>
                  <a:lnTo>
                    <a:pt x="744867" y="1211338"/>
                  </a:lnTo>
                  <a:lnTo>
                    <a:pt x="744956" y="1211211"/>
                  </a:lnTo>
                  <a:lnTo>
                    <a:pt x="747750" y="1210183"/>
                  </a:lnTo>
                  <a:lnTo>
                    <a:pt x="751763" y="1210183"/>
                  </a:lnTo>
                  <a:lnTo>
                    <a:pt x="753935" y="1210437"/>
                  </a:lnTo>
                  <a:lnTo>
                    <a:pt x="755434" y="1210830"/>
                  </a:lnTo>
                  <a:lnTo>
                    <a:pt x="756246" y="1211338"/>
                  </a:lnTo>
                  <a:lnTo>
                    <a:pt x="759193" y="1211605"/>
                  </a:lnTo>
                  <a:lnTo>
                    <a:pt x="761009" y="1212062"/>
                  </a:lnTo>
                  <a:lnTo>
                    <a:pt x="761682" y="1212710"/>
                  </a:lnTo>
                  <a:lnTo>
                    <a:pt x="770039" y="1216202"/>
                  </a:lnTo>
                  <a:lnTo>
                    <a:pt x="771042" y="1216202"/>
                  </a:lnTo>
                  <a:lnTo>
                    <a:pt x="771575" y="1214780"/>
                  </a:lnTo>
                  <a:lnTo>
                    <a:pt x="771791" y="1213281"/>
                  </a:lnTo>
                  <a:lnTo>
                    <a:pt x="771867" y="1212710"/>
                  </a:lnTo>
                  <a:lnTo>
                    <a:pt x="771982" y="1210183"/>
                  </a:lnTo>
                  <a:lnTo>
                    <a:pt x="771982" y="1209954"/>
                  </a:lnTo>
                  <a:lnTo>
                    <a:pt x="771677" y="1208011"/>
                  </a:lnTo>
                  <a:lnTo>
                    <a:pt x="771029" y="1206106"/>
                  </a:lnTo>
                  <a:lnTo>
                    <a:pt x="771131" y="1205903"/>
                  </a:lnTo>
                  <a:lnTo>
                    <a:pt x="771207" y="1205318"/>
                  </a:lnTo>
                  <a:lnTo>
                    <a:pt x="772896" y="1202918"/>
                  </a:lnTo>
                  <a:lnTo>
                    <a:pt x="773747" y="1201356"/>
                  </a:lnTo>
                  <a:lnTo>
                    <a:pt x="773747" y="1200645"/>
                  </a:lnTo>
                  <a:lnTo>
                    <a:pt x="774776" y="1199388"/>
                  </a:lnTo>
                  <a:lnTo>
                    <a:pt x="775284" y="1197241"/>
                  </a:lnTo>
                  <a:lnTo>
                    <a:pt x="775284" y="1194244"/>
                  </a:lnTo>
                  <a:close/>
                </a:path>
                <a:path w="1708785" h="1379220">
                  <a:moveTo>
                    <a:pt x="789711" y="1111592"/>
                  </a:moveTo>
                  <a:lnTo>
                    <a:pt x="789584" y="1105674"/>
                  </a:lnTo>
                  <a:lnTo>
                    <a:pt x="789482" y="1105166"/>
                  </a:lnTo>
                  <a:lnTo>
                    <a:pt x="789381" y="1104684"/>
                  </a:lnTo>
                  <a:lnTo>
                    <a:pt x="789266" y="1104125"/>
                  </a:lnTo>
                  <a:lnTo>
                    <a:pt x="788352" y="1100886"/>
                  </a:lnTo>
                  <a:lnTo>
                    <a:pt x="788352" y="1100645"/>
                  </a:lnTo>
                  <a:lnTo>
                    <a:pt x="787438" y="1099108"/>
                  </a:lnTo>
                  <a:lnTo>
                    <a:pt x="785634" y="1096225"/>
                  </a:lnTo>
                  <a:lnTo>
                    <a:pt x="785799" y="1096225"/>
                  </a:lnTo>
                  <a:lnTo>
                    <a:pt x="785926" y="1095959"/>
                  </a:lnTo>
                  <a:lnTo>
                    <a:pt x="786015" y="1095451"/>
                  </a:lnTo>
                  <a:lnTo>
                    <a:pt x="787438" y="1093952"/>
                  </a:lnTo>
                  <a:lnTo>
                    <a:pt x="788517" y="1091946"/>
                  </a:lnTo>
                  <a:lnTo>
                    <a:pt x="789241" y="1089533"/>
                  </a:lnTo>
                  <a:lnTo>
                    <a:pt x="789330" y="1088313"/>
                  </a:lnTo>
                  <a:lnTo>
                    <a:pt x="727049" y="1088313"/>
                  </a:lnTo>
                  <a:lnTo>
                    <a:pt x="726922" y="1088440"/>
                  </a:lnTo>
                  <a:lnTo>
                    <a:pt x="726922" y="1088834"/>
                  </a:lnTo>
                  <a:lnTo>
                    <a:pt x="727367" y="1089533"/>
                  </a:lnTo>
                  <a:lnTo>
                    <a:pt x="728218" y="1090587"/>
                  </a:lnTo>
                  <a:lnTo>
                    <a:pt x="729449" y="1091946"/>
                  </a:lnTo>
                  <a:lnTo>
                    <a:pt x="732701" y="1098130"/>
                  </a:lnTo>
                  <a:lnTo>
                    <a:pt x="734301" y="1103706"/>
                  </a:lnTo>
                  <a:lnTo>
                    <a:pt x="734250" y="1116241"/>
                  </a:lnTo>
                  <a:lnTo>
                    <a:pt x="734098" y="1117371"/>
                  </a:lnTo>
                  <a:lnTo>
                    <a:pt x="733996" y="1118184"/>
                  </a:lnTo>
                  <a:lnTo>
                    <a:pt x="733348" y="1118184"/>
                  </a:lnTo>
                  <a:lnTo>
                    <a:pt x="732624" y="1120648"/>
                  </a:lnTo>
                  <a:lnTo>
                    <a:pt x="731520" y="1122667"/>
                  </a:lnTo>
                  <a:lnTo>
                    <a:pt x="730021" y="1124216"/>
                  </a:lnTo>
                  <a:lnTo>
                    <a:pt x="727125" y="1126350"/>
                  </a:lnTo>
                  <a:lnTo>
                    <a:pt x="727125" y="1126553"/>
                  </a:lnTo>
                  <a:lnTo>
                    <a:pt x="729322" y="1128750"/>
                  </a:lnTo>
                  <a:lnTo>
                    <a:pt x="730554" y="1129855"/>
                  </a:lnTo>
                  <a:lnTo>
                    <a:pt x="730808" y="1129855"/>
                  </a:lnTo>
                  <a:lnTo>
                    <a:pt x="733145" y="1132801"/>
                  </a:lnTo>
                  <a:lnTo>
                    <a:pt x="734301" y="1136815"/>
                  </a:lnTo>
                  <a:lnTo>
                    <a:pt x="734301" y="1147254"/>
                  </a:lnTo>
                  <a:lnTo>
                    <a:pt x="733844" y="1149972"/>
                  </a:lnTo>
                  <a:lnTo>
                    <a:pt x="733729" y="1150683"/>
                  </a:lnTo>
                  <a:lnTo>
                    <a:pt x="732561" y="1154353"/>
                  </a:lnTo>
                  <a:lnTo>
                    <a:pt x="732561" y="1154696"/>
                  </a:lnTo>
                  <a:lnTo>
                    <a:pt x="731520" y="1156970"/>
                  </a:lnTo>
                  <a:lnTo>
                    <a:pt x="729449" y="1161148"/>
                  </a:lnTo>
                  <a:lnTo>
                    <a:pt x="727900" y="1163167"/>
                  </a:lnTo>
                  <a:lnTo>
                    <a:pt x="727125" y="1164259"/>
                  </a:lnTo>
                  <a:lnTo>
                    <a:pt x="727227" y="1165034"/>
                  </a:lnTo>
                  <a:lnTo>
                    <a:pt x="727367" y="1165237"/>
                  </a:lnTo>
                  <a:lnTo>
                    <a:pt x="734733" y="1165237"/>
                  </a:lnTo>
                  <a:lnTo>
                    <a:pt x="735088" y="1165034"/>
                  </a:lnTo>
                  <a:lnTo>
                    <a:pt x="736244" y="1165237"/>
                  </a:lnTo>
                  <a:lnTo>
                    <a:pt x="749973" y="1165237"/>
                  </a:lnTo>
                  <a:lnTo>
                    <a:pt x="751611" y="1165034"/>
                  </a:lnTo>
                  <a:lnTo>
                    <a:pt x="751649" y="1165237"/>
                  </a:lnTo>
                  <a:lnTo>
                    <a:pt x="756043" y="1165237"/>
                  </a:lnTo>
                  <a:lnTo>
                    <a:pt x="757047" y="1165034"/>
                  </a:lnTo>
                  <a:lnTo>
                    <a:pt x="758063" y="1165237"/>
                  </a:lnTo>
                  <a:lnTo>
                    <a:pt x="763333" y="1165237"/>
                  </a:lnTo>
                  <a:lnTo>
                    <a:pt x="763739" y="1165034"/>
                  </a:lnTo>
                  <a:lnTo>
                    <a:pt x="763866" y="1164653"/>
                  </a:lnTo>
                  <a:lnTo>
                    <a:pt x="763866" y="1163904"/>
                  </a:lnTo>
                  <a:lnTo>
                    <a:pt x="763270" y="1162926"/>
                  </a:lnTo>
                  <a:lnTo>
                    <a:pt x="762114" y="1161542"/>
                  </a:lnTo>
                  <a:lnTo>
                    <a:pt x="758799" y="1155509"/>
                  </a:lnTo>
                  <a:lnTo>
                    <a:pt x="757250" y="1149972"/>
                  </a:lnTo>
                  <a:lnTo>
                    <a:pt x="756462" y="1145755"/>
                  </a:lnTo>
                  <a:lnTo>
                    <a:pt x="756462" y="1135976"/>
                  </a:lnTo>
                  <a:lnTo>
                    <a:pt x="756894" y="1135253"/>
                  </a:lnTo>
                  <a:lnTo>
                    <a:pt x="756729" y="1135253"/>
                  </a:lnTo>
                  <a:lnTo>
                    <a:pt x="757821" y="1134910"/>
                  </a:lnTo>
                  <a:lnTo>
                    <a:pt x="761987" y="1135253"/>
                  </a:lnTo>
                  <a:lnTo>
                    <a:pt x="763866" y="1135253"/>
                  </a:lnTo>
                  <a:lnTo>
                    <a:pt x="767156" y="1135976"/>
                  </a:lnTo>
                  <a:lnTo>
                    <a:pt x="766978" y="1135976"/>
                  </a:lnTo>
                  <a:lnTo>
                    <a:pt x="769112" y="1137056"/>
                  </a:lnTo>
                  <a:lnTo>
                    <a:pt x="775131" y="1140929"/>
                  </a:lnTo>
                  <a:lnTo>
                    <a:pt x="775525" y="1140929"/>
                  </a:lnTo>
                  <a:lnTo>
                    <a:pt x="775716" y="1140802"/>
                  </a:lnTo>
                  <a:lnTo>
                    <a:pt x="775716" y="1137627"/>
                  </a:lnTo>
                  <a:lnTo>
                    <a:pt x="775195" y="1135253"/>
                  </a:lnTo>
                  <a:lnTo>
                    <a:pt x="775119" y="1134910"/>
                  </a:lnTo>
                  <a:lnTo>
                    <a:pt x="774750" y="1132941"/>
                  </a:lnTo>
                  <a:lnTo>
                    <a:pt x="774750" y="1132395"/>
                  </a:lnTo>
                  <a:lnTo>
                    <a:pt x="772541" y="1129207"/>
                  </a:lnTo>
                  <a:lnTo>
                    <a:pt x="771448" y="1127328"/>
                  </a:lnTo>
                  <a:lnTo>
                    <a:pt x="771486" y="1125702"/>
                  </a:lnTo>
                  <a:lnTo>
                    <a:pt x="771601" y="1125385"/>
                  </a:lnTo>
                  <a:lnTo>
                    <a:pt x="771829" y="1125385"/>
                  </a:lnTo>
                  <a:lnTo>
                    <a:pt x="773557" y="1123086"/>
                  </a:lnTo>
                  <a:lnTo>
                    <a:pt x="774915" y="1119911"/>
                  </a:lnTo>
                  <a:lnTo>
                    <a:pt x="775284" y="1118387"/>
                  </a:lnTo>
                  <a:lnTo>
                    <a:pt x="775817" y="1116241"/>
                  </a:lnTo>
                  <a:lnTo>
                    <a:pt x="775906" y="1115847"/>
                  </a:lnTo>
                  <a:lnTo>
                    <a:pt x="775639" y="1115047"/>
                  </a:lnTo>
                  <a:lnTo>
                    <a:pt x="775601" y="1112380"/>
                  </a:lnTo>
                  <a:lnTo>
                    <a:pt x="774712" y="1112380"/>
                  </a:lnTo>
                  <a:lnTo>
                    <a:pt x="770204" y="1116241"/>
                  </a:lnTo>
                  <a:lnTo>
                    <a:pt x="766127" y="1118184"/>
                  </a:lnTo>
                  <a:lnTo>
                    <a:pt x="759193" y="1118184"/>
                  </a:lnTo>
                  <a:lnTo>
                    <a:pt x="758228" y="1118387"/>
                  </a:lnTo>
                  <a:lnTo>
                    <a:pt x="757224" y="1118184"/>
                  </a:lnTo>
                  <a:lnTo>
                    <a:pt x="757072" y="1118184"/>
                  </a:lnTo>
                  <a:lnTo>
                    <a:pt x="756462" y="1117371"/>
                  </a:lnTo>
                  <a:lnTo>
                    <a:pt x="756577" y="1106131"/>
                  </a:lnTo>
                  <a:lnTo>
                    <a:pt x="756793" y="1105674"/>
                  </a:lnTo>
                  <a:lnTo>
                    <a:pt x="756869" y="1104900"/>
                  </a:lnTo>
                  <a:lnTo>
                    <a:pt x="758380" y="1104684"/>
                  </a:lnTo>
                  <a:lnTo>
                    <a:pt x="769493" y="1104684"/>
                  </a:lnTo>
                  <a:lnTo>
                    <a:pt x="772706" y="1104900"/>
                  </a:lnTo>
                  <a:lnTo>
                    <a:pt x="772210" y="1104900"/>
                  </a:lnTo>
                  <a:lnTo>
                    <a:pt x="772210" y="1105166"/>
                  </a:lnTo>
                  <a:lnTo>
                    <a:pt x="776274" y="1105674"/>
                  </a:lnTo>
                  <a:lnTo>
                    <a:pt x="778344" y="1106131"/>
                  </a:lnTo>
                  <a:lnTo>
                    <a:pt x="778370" y="1106258"/>
                  </a:lnTo>
                  <a:lnTo>
                    <a:pt x="778535" y="1106563"/>
                  </a:lnTo>
                  <a:lnTo>
                    <a:pt x="782459" y="1107757"/>
                  </a:lnTo>
                  <a:lnTo>
                    <a:pt x="785901" y="1109700"/>
                  </a:lnTo>
                  <a:lnTo>
                    <a:pt x="788784" y="1112380"/>
                  </a:lnTo>
                  <a:lnTo>
                    <a:pt x="789444" y="1112380"/>
                  </a:lnTo>
                  <a:lnTo>
                    <a:pt x="789711" y="1111592"/>
                  </a:lnTo>
                  <a:close/>
                </a:path>
                <a:path w="1708785" h="1379220">
                  <a:moveTo>
                    <a:pt x="879678" y="1214335"/>
                  </a:moveTo>
                  <a:lnTo>
                    <a:pt x="879513" y="1213281"/>
                  </a:lnTo>
                  <a:lnTo>
                    <a:pt x="879424" y="1212710"/>
                  </a:lnTo>
                  <a:lnTo>
                    <a:pt x="879309" y="1211999"/>
                  </a:lnTo>
                  <a:lnTo>
                    <a:pt x="879271" y="1211732"/>
                  </a:lnTo>
                  <a:lnTo>
                    <a:pt x="879170" y="1211084"/>
                  </a:lnTo>
                  <a:lnTo>
                    <a:pt x="878116" y="1208049"/>
                  </a:lnTo>
                  <a:lnTo>
                    <a:pt x="876185" y="1204887"/>
                  </a:lnTo>
                  <a:lnTo>
                    <a:pt x="875220" y="1203147"/>
                  </a:lnTo>
                  <a:lnTo>
                    <a:pt x="875220" y="1202601"/>
                  </a:lnTo>
                  <a:lnTo>
                    <a:pt x="877671" y="1199743"/>
                  </a:lnTo>
                  <a:lnTo>
                    <a:pt x="878027" y="1199108"/>
                  </a:lnTo>
                  <a:lnTo>
                    <a:pt x="878789" y="1197737"/>
                  </a:lnTo>
                  <a:lnTo>
                    <a:pt x="878903" y="1195438"/>
                  </a:lnTo>
                  <a:lnTo>
                    <a:pt x="879119" y="1195438"/>
                  </a:lnTo>
                  <a:lnTo>
                    <a:pt x="878255" y="1194930"/>
                  </a:lnTo>
                  <a:lnTo>
                    <a:pt x="860996" y="1194930"/>
                  </a:lnTo>
                  <a:lnTo>
                    <a:pt x="855484" y="1194917"/>
                  </a:lnTo>
                  <a:lnTo>
                    <a:pt x="851141" y="1195438"/>
                  </a:lnTo>
                  <a:lnTo>
                    <a:pt x="851750" y="1195438"/>
                  </a:lnTo>
                  <a:lnTo>
                    <a:pt x="849515" y="1196022"/>
                  </a:lnTo>
                  <a:lnTo>
                    <a:pt x="848194" y="1196962"/>
                  </a:lnTo>
                  <a:lnTo>
                    <a:pt x="846023" y="1198384"/>
                  </a:lnTo>
                  <a:lnTo>
                    <a:pt x="844791" y="1199108"/>
                  </a:lnTo>
                  <a:lnTo>
                    <a:pt x="844143" y="1199108"/>
                  </a:lnTo>
                  <a:lnTo>
                    <a:pt x="843495" y="1198638"/>
                  </a:lnTo>
                  <a:lnTo>
                    <a:pt x="842556" y="1197737"/>
                  </a:lnTo>
                  <a:lnTo>
                    <a:pt x="840930" y="1196314"/>
                  </a:lnTo>
                  <a:lnTo>
                    <a:pt x="838009" y="1195438"/>
                  </a:lnTo>
                  <a:lnTo>
                    <a:pt x="838606" y="1195438"/>
                  </a:lnTo>
                  <a:lnTo>
                    <a:pt x="833793" y="1194930"/>
                  </a:lnTo>
                  <a:lnTo>
                    <a:pt x="855484" y="1194930"/>
                  </a:lnTo>
                  <a:lnTo>
                    <a:pt x="812101" y="1194752"/>
                  </a:lnTo>
                  <a:lnTo>
                    <a:pt x="811631" y="1194930"/>
                  </a:lnTo>
                  <a:lnTo>
                    <a:pt x="811288" y="1195057"/>
                  </a:lnTo>
                  <a:lnTo>
                    <a:pt x="810704" y="1195438"/>
                  </a:lnTo>
                  <a:lnTo>
                    <a:pt x="810666" y="1196568"/>
                  </a:lnTo>
                  <a:lnTo>
                    <a:pt x="813587" y="1202982"/>
                  </a:lnTo>
                  <a:lnTo>
                    <a:pt x="813587" y="1203960"/>
                  </a:lnTo>
                  <a:lnTo>
                    <a:pt x="812431" y="1205839"/>
                  </a:lnTo>
                  <a:lnTo>
                    <a:pt x="811834" y="1206931"/>
                  </a:lnTo>
                  <a:lnTo>
                    <a:pt x="811834" y="1207262"/>
                  </a:lnTo>
                  <a:lnTo>
                    <a:pt x="810806" y="1209141"/>
                  </a:lnTo>
                  <a:lnTo>
                    <a:pt x="810501" y="1211084"/>
                  </a:lnTo>
                  <a:lnTo>
                    <a:pt x="810501" y="1218920"/>
                  </a:lnTo>
                  <a:lnTo>
                    <a:pt x="811453" y="1218920"/>
                  </a:lnTo>
                  <a:lnTo>
                    <a:pt x="812749" y="1217764"/>
                  </a:lnTo>
                  <a:lnTo>
                    <a:pt x="813841" y="1216926"/>
                  </a:lnTo>
                  <a:lnTo>
                    <a:pt x="814755" y="1216406"/>
                  </a:lnTo>
                  <a:lnTo>
                    <a:pt x="820585" y="1213281"/>
                  </a:lnTo>
                  <a:lnTo>
                    <a:pt x="826223" y="1211732"/>
                  </a:lnTo>
                  <a:lnTo>
                    <a:pt x="832967" y="1211732"/>
                  </a:lnTo>
                  <a:lnTo>
                    <a:pt x="833475" y="1212253"/>
                  </a:lnTo>
                  <a:lnTo>
                    <a:pt x="833539" y="1219936"/>
                  </a:lnTo>
                  <a:lnTo>
                    <a:pt x="833412" y="1220863"/>
                  </a:lnTo>
                  <a:lnTo>
                    <a:pt x="833412" y="1224051"/>
                  </a:lnTo>
                  <a:lnTo>
                    <a:pt x="832319" y="1227086"/>
                  </a:lnTo>
                  <a:lnTo>
                    <a:pt x="830110" y="1230007"/>
                  </a:lnTo>
                  <a:lnTo>
                    <a:pt x="827519" y="1232077"/>
                  </a:lnTo>
                  <a:lnTo>
                    <a:pt x="826223" y="1233309"/>
                  </a:lnTo>
                  <a:lnTo>
                    <a:pt x="826325" y="1233893"/>
                  </a:lnTo>
                  <a:lnTo>
                    <a:pt x="827328" y="1234706"/>
                  </a:lnTo>
                  <a:lnTo>
                    <a:pt x="829525" y="1236230"/>
                  </a:lnTo>
                  <a:lnTo>
                    <a:pt x="832243" y="1239050"/>
                  </a:lnTo>
                  <a:lnTo>
                    <a:pt x="833615" y="1243457"/>
                  </a:lnTo>
                  <a:lnTo>
                    <a:pt x="833615" y="1256614"/>
                  </a:lnTo>
                  <a:lnTo>
                    <a:pt x="832053" y="1262507"/>
                  </a:lnTo>
                  <a:lnTo>
                    <a:pt x="828954" y="1267142"/>
                  </a:lnTo>
                  <a:lnTo>
                    <a:pt x="826998" y="1269669"/>
                  </a:lnTo>
                  <a:lnTo>
                    <a:pt x="826274" y="1270774"/>
                  </a:lnTo>
                  <a:lnTo>
                    <a:pt x="826033" y="1271219"/>
                  </a:lnTo>
                  <a:lnTo>
                    <a:pt x="826135" y="1271993"/>
                  </a:lnTo>
                  <a:lnTo>
                    <a:pt x="826516" y="1272197"/>
                  </a:lnTo>
                  <a:lnTo>
                    <a:pt x="828763" y="1272197"/>
                  </a:lnTo>
                  <a:lnTo>
                    <a:pt x="829525" y="1271993"/>
                  </a:lnTo>
                  <a:lnTo>
                    <a:pt x="830618" y="1272197"/>
                  </a:lnTo>
                  <a:lnTo>
                    <a:pt x="836460" y="1272197"/>
                  </a:lnTo>
                  <a:lnTo>
                    <a:pt x="837069" y="1271993"/>
                  </a:lnTo>
                  <a:lnTo>
                    <a:pt x="840790" y="1270774"/>
                  </a:lnTo>
                  <a:lnTo>
                    <a:pt x="844105" y="1267917"/>
                  </a:lnTo>
                  <a:lnTo>
                    <a:pt x="844892" y="1267917"/>
                  </a:lnTo>
                  <a:lnTo>
                    <a:pt x="849490" y="1270774"/>
                  </a:lnTo>
                  <a:lnTo>
                    <a:pt x="853440" y="1272197"/>
                  </a:lnTo>
                  <a:lnTo>
                    <a:pt x="862774" y="1272197"/>
                  </a:lnTo>
                  <a:lnTo>
                    <a:pt x="863155" y="1271993"/>
                  </a:lnTo>
                  <a:lnTo>
                    <a:pt x="863358" y="1271816"/>
                  </a:lnTo>
                  <a:lnTo>
                    <a:pt x="863358" y="1271219"/>
                  </a:lnTo>
                  <a:lnTo>
                    <a:pt x="862241" y="1269885"/>
                  </a:lnTo>
                  <a:lnTo>
                    <a:pt x="861288" y="1268399"/>
                  </a:lnTo>
                  <a:lnTo>
                    <a:pt x="861034" y="1267917"/>
                  </a:lnTo>
                  <a:lnTo>
                    <a:pt x="860437" y="1266761"/>
                  </a:lnTo>
                  <a:lnTo>
                    <a:pt x="858227" y="1262773"/>
                  </a:lnTo>
                  <a:lnTo>
                    <a:pt x="857072" y="1260360"/>
                  </a:lnTo>
                  <a:lnTo>
                    <a:pt x="856932" y="1259560"/>
                  </a:lnTo>
                  <a:lnTo>
                    <a:pt x="856018" y="1255953"/>
                  </a:lnTo>
                  <a:lnTo>
                    <a:pt x="855573" y="1252982"/>
                  </a:lnTo>
                  <a:lnTo>
                    <a:pt x="855573" y="1241729"/>
                  </a:lnTo>
                  <a:lnTo>
                    <a:pt x="858100" y="1236941"/>
                  </a:lnTo>
                  <a:lnTo>
                    <a:pt x="863155" y="1233893"/>
                  </a:lnTo>
                  <a:lnTo>
                    <a:pt x="863155" y="1233309"/>
                  </a:lnTo>
                  <a:lnTo>
                    <a:pt x="855573" y="1222324"/>
                  </a:lnTo>
                  <a:lnTo>
                    <a:pt x="855573" y="1212710"/>
                  </a:lnTo>
                  <a:lnTo>
                    <a:pt x="855967" y="1211999"/>
                  </a:lnTo>
                  <a:lnTo>
                    <a:pt x="856742" y="1211732"/>
                  </a:lnTo>
                  <a:lnTo>
                    <a:pt x="861758" y="1211732"/>
                  </a:lnTo>
                  <a:lnTo>
                    <a:pt x="865060" y="1212253"/>
                  </a:lnTo>
                  <a:lnTo>
                    <a:pt x="866660" y="1213281"/>
                  </a:lnTo>
                  <a:lnTo>
                    <a:pt x="868895" y="1213281"/>
                  </a:lnTo>
                  <a:lnTo>
                    <a:pt x="872985" y="1215224"/>
                  </a:lnTo>
                  <a:lnTo>
                    <a:pt x="878903" y="1219123"/>
                  </a:lnTo>
                  <a:lnTo>
                    <a:pt x="879259" y="1219123"/>
                  </a:lnTo>
                  <a:lnTo>
                    <a:pt x="879513" y="1218653"/>
                  </a:lnTo>
                  <a:lnTo>
                    <a:pt x="879576" y="1218311"/>
                  </a:lnTo>
                  <a:lnTo>
                    <a:pt x="879678" y="1214335"/>
                  </a:lnTo>
                  <a:close/>
                </a:path>
                <a:path w="1708785" h="1379220">
                  <a:moveTo>
                    <a:pt x="895019" y="1087501"/>
                  </a:moveTo>
                  <a:lnTo>
                    <a:pt x="894435" y="1086700"/>
                  </a:lnTo>
                  <a:lnTo>
                    <a:pt x="891552" y="1087056"/>
                  </a:lnTo>
                  <a:lnTo>
                    <a:pt x="889482" y="1087501"/>
                  </a:lnTo>
                  <a:lnTo>
                    <a:pt x="888212" y="1088059"/>
                  </a:lnTo>
                  <a:lnTo>
                    <a:pt x="886460" y="1088059"/>
                  </a:lnTo>
                  <a:lnTo>
                    <a:pt x="881113" y="1087501"/>
                  </a:lnTo>
                  <a:lnTo>
                    <a:pt x="880935" y="1087501"/>
                  </a:lnTo>
                  <a:lnTo>
                    <a:pt x="867994" y="1085926"/>
                  </a:lnTo>
                  <a:lnTo>
                    <a:pt x="864971" y="1085926"/>
                  </a:lnTo>
                  <a:lnTo>
                    <a:pt x="861288" y="1086434"/>
                  </a:lnTo>
                  <a:lnTo>
                    <a:pt x="835126" y="1103020"/>
                  </a:lnTo>
                  <a:lnTo>
                    <a:pt x="833551" y="1105166"/>
                  </a:lnTo>
                  <a:lnTo>
                    <a:pt x="832256" y="1107440"/>
                  </a:lnTo>
                  <a:lnTo>
                    <a:pt x="831253" y="1109827"/>
                  </a:lnTo>
                  <a:lnTo>
                    <a:pt x="829652" y="1114653"/>
                  </a:lnTo>
                  <a:lnTo>
                    <a:pt x="828497" y="1117841"/>
                  </a:lnTo>
                  <a:lnTo>
                    <a:pt x="827747" y="1119352"/>
                  </a:lnTo>
                  <a:lnTo>
                    <a:pt x="827659" y="1120495"/>
                  </a:lnTo>
                  <a:lnTo>
                    <a:pt x="825944" y="1122400"/>
                  </a:lnTo>
                  <a:lnTo>
                    <a:pt x="822312" y="1125385"/>
                  </a:lnTo>
                  <a:lnTo>
                    <a:pt x="822363" y="1126286"/>
                  </a:lnTo>
                  <a:lnTo>
                    <a:pt x="822502" y="1126553"/>
                  </a:lnTo>
                  <a:lnTo>
                    <a:pt x="823633" y="1126998"/>
                  </a:lnTo>
                  <a:lnTo>
                    <a:pt x="825068" y="1128179"/>
                  </a:lnTo>
                  <a:lnTo>
                    <a:pt x="826782" y="1130046"/>
                  </a:lnTo>
                  <a:lnTo>
                    <a:pt x="827506" y="1131570"/>
                  </a:lnTo>
                  <a:lnTo>
                    <a:pt x="828154" y="1132598"/>
                  </a:lnTo>
                  <a:lnTo>
                    <a:pt x="828725" y="1133157"/>
                  </a:lnTo>
                  <a:lnTo>
                    <a:pt x="829068" y="1135151"/>
                  </a:lnTo>
                  <a:lnTo>
                    <a:pt x="829144" y="1135595"/>
                  </a:lnTo>
                  <a:lnTo>
                    <a:pt x="829322" y="1136205"/>
                  </a:lnTo>
                  <a:lnTo>
                    <a:pt x="829411" y="1136472"/>
                  </a:lnTo>
                  <a:lnTo>
                    <a:pt x="829678" y="1137183"/>
                  </a:lnTo>
                  <a:lnTo>
                    <a:pt x="830084" y="1137627"/>
                  </a:lnTo>
                  <a:lnTo>
                    <a:pt x="830084" y="1139532"/>
                  </a:lnTo>
                  <a:lnTo>
                    <a:pt x="831519" y="1142720"/>
                  </a:lnTo>
                  <a:lnTo>
                    <a:pt x="834364" y="1147152"/>
                  </a:lnTo>
                  <a:lnTo>
                    <a:pt x="835088" y="1148943"/>
                  </a:lnTo>
                  <a:lnTo>
                    <a:pt x="838022" y="1152283"/>
                  </a:lnTo>
                  <a:lnTo>
                    <a:pt x="843114" y="1157071"/>
                  </a:lnTo>
                  <a:lnTo>
                    <a:pt x="849503" y="1161402"/>
                  </a:lnTo>
                  <a:lnTo>
                    <a:pt x="854354" y="1163739"/>
                  </a:lnTo>
                  <a:lnTo>
                    <a:pt x="855230" y="1163739"/>
                  </a:lnTo>
                  <a:lnTo>
                    <a:pt x="857288" y="1163878"/>
                  </a:lnTo>
                  <a:lnTo>
                    <a:pt x="860018" y="1164780"/>
                  </a:lnTo>
                  <a:lnTo>
                    <a:pt x="862939" y="1165237"/>
                  </a:lnTo>
                  <a:lnTo>
                    <a:pt x="871321" y="1165237"/>
                  </a:lnTo>
                  <a:lnTo>
                    <a:pt x="874255" y="1165034"/>
                  </a:lnTo>
                  <a:lnTo>
                    <a:pt x="874788" y="1164653"/>
                  </a:lnTo>
                  <a:lnTo>
                    <a:pt x="880465" y="1163739"/>
                  </a:lnTo>
                  <a:lnTo>
                    <a:pt x="885647" y="1161542"/>
                  </a:lnTo>
                  <a:lnTo>
                    <a:pt x="893457" y="1155712"/>
                  </a:lnTo>
                  <a:lnTo>
                    <a:pt x="895019" y="1154150"/>
                  </a:lnTo>
                  <a:lnTo>
                    <a:pt x="895019" y="1146949"/>
                  </a:lnTo>
                  <a:lnTo>
                    <a:pt x="894880" y="1145730"/>
                  </a:lnTo>
                  <a:lnTo>
                    <a:pt x="894880" y="1145209"/>
                  </a:lnTo>
                  <a:lnTo>
                    <a:pt x="894867" y="1136472"/>
                  </a:lnTo>
                  <a:lnTo>
                    <a:pt x="894816" y="1120495"/>
                  </a:lnTo>
                  <a:lnTo>
                    <a:pt x="894181" y="1119924"/>
                  </a:lnTo>
                  <a:lnTo>
                    <a:pt x="892873" y="1119746"/>
                  </a:lnTo>
                  <a:lnTo>
                    <a:pt x="889342" y="1119746"/>
                  </a:lnTo>
                  <a:lnTo>
                    <a:pt x="888022" y="1119543"/>
                  </a:lnTo>
                  <a:lnTo>
                    <a:pt x="887666" y="1119746"/>
                  </a:lnTo>
                  <a:lnTo>
                    <a:pt x="886218" y="1119746"/>
                  </a:lnTo>
                  <a:lnTo>
                    <a:pt x="885494" y="1119543"/>
                  </a:lnTo>
                  <a:lnTo>
                    <a:pt x="882827" y="1119746"/>
                  </a:lnTo>
                  <a:lnTo>
                    <a:pt x="874204" y="1119746"/>
                  </a:lnTo>
                  <a:lnTo>
                    <a:pt x="870712" y="1119543"/>
                  </a:lnTo>
                  <a:lnTo>
                    <a:pt x="869988" y="1119746"/>
                  </a:lnTo>
                  <a:lnTo>
                    <a:pt x="868972" y="1119746"/>
                  </a:lnTo>
                  <a:lnTo>
                    <a:pt x="867219" y="1119543"/>
                  </a:lnTo>
                  <a:lnTo>
                    <a:pt x="865352" y="1119746"/>
                  </a:lnTo>
                  <a:lnTo>
                    <a:pt x="862647" y="1119746"/>
                  </a:lnTo>
                  <a:lnTo>
                    <a:pt x="862558" y="1119924"/>
                  </a:lnTo>
                  <a:lnTo>
                    <a:pt x="862457" y="1120127"/>
                  </a:lnTo>
                  <a:lnTo>
                    <a:pt x="862355" y="1121956"/>
                  </a:lnTo>
                  <a:lnTo>
                    <a:pt x="862799" y="1123048"/>
                  </a:lnTo>
                  <a:lnTo>
                    <a:pt x="863714" y="1124610"/>
                  </a:lnTo>
                  <a:lnTo>
                    <a:pt x="864755" y="1126286"/>
                  </a:lnTo>
                  <a:lnTo>
                    <a:pt x="865276" y="1127264"/>
                  </a:lnTo>
                  <a:lnTo>
                    <a:pt x="865276" y="1128788"/>
                  </a:lnTo>
                  <a:lnTo>
                    <a:pt x="865009" y="1129233"/>
                  </a:lnTo>
                  <a:lnTo>
                    <a:pt x="864489" y="1129474"/>
                  </a:lnTo>
                  <a:lnTo>
                    <a:pt x="862939" y="1132370"/>
                  </a:lnTo>
                  <a:lnTo>
                    <a:pt x="862152" y="1135151"/>
                  </a:lnTo>
                  <a:lnTo>
                    <a:pt x="862152" y="1137831"/>
                  </a:lnTo>
                  <a:lnTo>
                    <a:pt x="862355" y="1138212"/>
                  </a:lnTo>
                  <a:lnTo>
                    <a:pt x="862558" y="1138415"/>
                  </a:lnTo>
                  <a:lnTo>
                    <a:pt x="862749" y="1138415"/>
                  </a:lnTo>
                  <a:lnTo>
                    <a:pt x="865428" y="1137183"/>
                  </a:lnTo>
                  <a:lnTo>
                    <a:pt x="868032" y="1136472"/>
                  </a:lnTo>
                  <a:lnTo>
                    <a:pt x="872274" y="1136472"/>
                  </a:lnTo>
                  <a:lnTo>
                    <a:pt x="872858" y="1137183"/>
                  </a:lnTo>
                  <a:lnTo>
                    <a:pt x="872858" y="1144371"/>
                  </a:lnTo>
                  <a:lnTo>
                    <a:pt x="871943" y="1145209"/>
                  </a:lnTo>
                  <a:lnTo>
                    <a:pt x="862190" y="1145209"/>
                  </a:lnTo>
                  <a:lnTo>
                    <a:pt x="856881" y="1143203"/>
                  </a:lnTo>
                  <a:lnTo>
                    <a:pt x="854189" y="1139190"/>
                  </a:lnTo>
                  <a:lnTo>
                    <a:pt x="851077" y="1136205"/>
                  </a:lnTo>
                  <a:lnTo>
                    <a:pt x="849541" y="1131570"/>
                  </a:lnTo>
                  <a:lnTo>
                    <a:pt x="849655" y="1119543"/>
                  </a:lnTo>
                  <a:lnTo>
                    <a:pt x="851001" y="1115593"/>
                  </a:lnTo>
                  <a:lnTo>
                    <a:pt x="853998" y="1112164"/>
                  </a:lnTo>
                  <a:lnTo>
                    <a:pt x="855573" y="1109827"/>
                  </a:lnTo>
                  <a:lnTo>
                    <a:pt x="859091" y="1107821"/>
                  </a:lnTo>
                  <a:lnTo>
                    <a:pt x="864489" y="1106322"/>
                  </a:lnTo>
                  <a:lnTo>
                    <a:pt x="867498" y="1106322"/>
                  </a:lnTo>
                  <a:lnTo>
                    <a:pt x="869937" y="1106131"/>
                  </a:lnTo>
                  <a:lnTo>
                    <a:pt x="875893" y="1106131"/>
                  </a:lnTo>
                  <a:lnTo>
                    <a:pt x="881659" y="1107821"/>
                  </a:lnTo>
                  <a:lnTo>
                    <a:pt x="887234" y="1111186"/>
                  </a:lnTo>
                  <a:lnTo>
                    <a:pt x="888860" y="1112608"/>
                  </a:lnTo>
                  <a:lnTo>
                    <a:pt x="889889" y="1113332"/>
                  </a:lnTo>
                  <a:lnTo>
                    <a:pt x="890536" y="1113332"/>
                  </a:lnTo>
                  <a:lnTo>
                    <a:pt x="891578" y="1111961"/>
                  </a:lnTo>
                  <a:lnTo>
                    <a:pt x="892098" y="1110411"/>
                  </a:lnTo>
                  <a:lnTo>
                    <a:pt x="892098" y="1106131"/>
                  </a:lnTo>
                  <a:lnTo>
                    <a:pt x="892060" y="1103020"/>
                  </a:lnTo>
                  <a:lnTo>
                    <a:pt x="891971" y="1101902"/>
                  </a:lnTo>
                  <a:lnTo>
                    <a:pt x="891717" y="1100505"/>
                  </a:lnTo>
                  <a:lnTo>
                    <a:pt x="891921" y="1099426"/>
                  </a:lnTo>
                  <a:lnTo>
                    <a:pt x="891971" y="1099210"/>
                  </a:lnTo>
                  <a:lnTo>
                    <a:pt x="892162" y="1098550"/>
                  </a:lnTo>
                  <a:lnTo>
                    <a:pt x="892302" y="1098550"/>
                  </a:lnTo>
                  <a:lnTo>
                    <a:pt x="894105" y="1094828"/>
                  </a:lnTo>
                  <a:lnTo>
                    <a:pt x="894981" y="1091742"/>
                  </a:lnTo>
                  <a:lnTo>
                    <a:pt x="895019" y="1088059"/>
                  </a:lnTo>
                  <a:lnTo>
                    <a:pt x="895019" y="1087501"/>
                  </a:lnTo>
                  <a:close/>
                </a:path>
                <a:path w="1708785" h="1379220">
                  <a:moveTo>
                    <a:pt x="906462" y="89674"/>
                  </a:moveTo>
                  <a:lnTo>
                    <a:pt x="906310" y="89242"/>
                  </a:lnTo>
                  <a:lnTo>
                    <a:pt x="906145" y="88938"/>
                  </a:lnTo>
                  <a:lnTo>
                    <a:pt x="905840" y="88646"/>
                  </a:lnTo>
                  <a:lnTo>
                    <a:pt x="889927" y="88646"/>
                  </a:lnTo>
                  <a:lnTo>
                    <a:pt x="884504" y="90792"/>
                  </a:lnTo>
                  <a:lnTo>
                    <a:pt x="876985" y="95097"/>
                  </a:lnTo>
                  <a:lnTo>
                    <a:pt x="875334" y="94780"/>
                  </a:lnTo>
                  <a:lnTo>
                    <a:pt x="874522" y="94361"/>
                  </a:lnTo>
                  <a:lnTo>
                    <a:pt x="874522" y="93865"/>
                  </a:lnTo>
                  <a:lnTo>
                    <a:pt x="868603" y="90385"/>
                  </a:lnTo>
                  <a:lnTo>
                    <a:pt x="863777" y="88646"/>
                  </a:lnTo>
                  <a:lnTo>
                    <a:pt x="847813" y="88646"/>
                  </a:lnTo>
                  <a:lnTo>
                    <a:pt x="847191" y="88938"/>
                  </a:lnTo>
                  <a:lnTo>
                    <a:pt x="846874" y="89242"/>
                  </a:lnTo>
                  <a:lnTo>
                    <a:pt x="846874" y="89674"/>
                  </a:lnTo>
                  <a:lnTo>
                    <a:pt x="848626" y="91922"/>
                  </a:lnTo>
                  <a:lnTo>
                    <a:pt x="852119" y="96329"/>
                  </a:lnTo>
                  <a:lnTo>
                    <a:pt x="853528" y="99504"/>
                  </a:lnTo>
                  <a:lnTo>
                    <a:pt x="854544" y="101549"/>
                  </a:lnTo>
                  <a:lnTo>
                    <a:pt x="855179" y="102463"/>
                  </a:lnTo>
                  <a:lnTo>
                    <a:pt x="857008" y="105422"/>
                  </a:lnTo>
                  <a:lnTo>
                    <a:pt x="858456" y="112179"/>
                  </a:lnTo>
                  <a:lnTo>
                    <a:pt x="859472" y="122720"/>
                  </a:lnTo>
                  <a:lnTo>
                    <a:pt x="859472" y="127952"/>
                  </a:lnTo>
                  <a:lnTo>
                    <a:pt x="858354" y="135864"/>
                  </a:lnTo>
                  <a:lnTo>
                    <a:pt x="856615" y="141109"/>
                  </a:lnTo>
                  <a:lnTo>
                    <a:pt x="854265" y="143598"/>
                  </a:lnTo>
                  <a:lnTo>
                    <a:pt x="847496" y="149136"/>
                  </a:lnTo>
                  <a:lnTo>
                    <a:pt x="847496" y="149758"/>
                  </a:lnTo>
                  <a:lnTo>
                    <a:pt x="848423" y="150990"/>
                  </a:lnTo>
                  <a:lnTo>
                    <a:pt x="853135" y="153949"/>
                  </a:lnTo>
                  <a:lnTo>
                    <a:pt x="855497" y="156095"/>
                  </a:lnTo>
                  <a:lnTo>
                    <a:pt x="855497" y="157441"/>
                  </a:lnTo>
                  <a:lnTo>
                    <a:pt x="858139" y="161632"/>
                  </a:lnTo>
                  <a:lnTo>
                    <a:pt x="859472" y="167767"/>
                  </a:lnTo>
                  <a:lnTo>
                    <a:pt x="859472" y="180111"/>
                  </a:lnTo>
                  <a:lnTo>
                    <a:pt x="859167" y="181940"/>
                  </a:lnTo>
                  <a:lnTo>
                    <a:pt x="858558" y="184137"/>
                  </a:lnTo>
                  <a:lnTo>
                    <a:pt x="858558" y="188099"/>
                  </a:lnTo>
                  <a:lnTo>
                    <a:pt x="856805" y="193598"/>
                  </a:lnTo>
                  <a:lnTo>
                    <a:pt x="853287" y="200787"/>
                  </a:lnTo>
                  <a:lnTo>
                    <a:pt x="849655" y="205676"/>
                  </a:lnTo>
                  <a:lnTo>
                    <a:pt x="847813" y="208457"/>
                  </a:lnTo>
                  <a:lnTo>
                    <a:pt x="847877" y="209956"/>
                  </a:lnTo>
                  <a:lnTo>
                    <a:pt x="847940" y="210235"/>
                  </a:lnTo>
                  <a:lnTo>
                    <a:pt x="848791" y="210553"/>
                  </a:lnTo>
                  <a:lnTo>
                    <a:pt x="858558" y="210553"/>
                  </a:lnTo>
                  <a:lnTo>
                    <a:pt x="864539" y="209956"/>
                  </a:lnTo>
                  <a:lnTo>
                    <a:pt x="868730" y="208902"/>
                  </a:lnTo>
                  <a:lnTo>
                    <a:pt x="871143" y="207492"/>
                  </a:lnTo>
                  <a:lnTo>
                    <a:pt x="874026" y="205447"/>
                  </a:lnTo>
                  <a:lnTo>
                    <a:pt x="875753" y="204419"/>
                  </a:lnTo>
                  <a:lnTo>
                    <a:pt x="877531" y="204419"/>
                  </a:lnTo>
                  <a:lnTo>
                    <a:pt x="879449" y="205447"/>
                  </a:lnTo>
                  <a:lnTo>
                    <a:pt x="882205" y="207175"/>
                  </a:lnTo>
                  <a:lnTo>
                    <a:pt x="884288" y="208724"/>
                  </a:lnTo>
                  <a:lnTo>
                    <a:pt x="888873" y="209956"/>
                  </a:lnTo>
                  <a:lnTo>
                    <a:pt x="889419" y="209956"/>
                  </a:lnTo>
                  <a:lnTo>
                    <a:pt x="894803" y="210553"/>
                  </a:lnTo>
                  <a:lnTo>
                    <a:pt x="904913" y="210553"/>
                  </a:lnTo>
                  <a:lnTo>
                    <a:pt x="905548" y="210235"/>
                  </a:lnTo>
                  <a:lnTo>
                    <a:pt x="905840" y="209956"/>
                  </a:lnTo>
                  <a:lnTo>
                    <a:pt x="905840" y="208724"/>
                  </a:lnTo>
                  <a:lnTo>
                    <a:pt x="902766" y="204419"/>
                  </a:lnTo>
                  <a:lnTo>
                    <a:pt x="902423" y="203949"/>
                  </a:lnTo>
                  <a:lnTo>
                    <a:pt x="900468" y="200787"/>
                  </a:lnTo>
                  <a:lnTo>
                    <a:pt x="900023" y="199186"/>
                  </a:lnTo>
                  <a:lnTo>
                    <a:pt x="896950" y="194017"/>
                  </a:lnTo>
                  <a:lnTo>
                    <a:pt x="895400" y="189928"/>
                  </a:lnTo>
                  <a:lnTo>
                    <a:pt x="895400" y="186918"/>
                  </a:lnTo>
                  <a:lnTo>
                    <a:pt x="894588" y="182460"/>
                  </a:lnTo>
                  <a:lnTo>
                    <a:pt x="894245" y="180111"/>
                  </a:lnTo>
                  <a:lnTo>
                    <a:pt x="894168" y="168529"/>
                  </a:lnTo>
                  <a:lnTo>
                    <a:pt x="894486" y="167106"/>
                  </a:lnTo>
                  <a:lnTo>
                    <a:pt x="895096" y="166039"/>
                  </a:lnTo>
                  <a:lnTo>
                    <a:pt x="895096" y="163309"/>
                  </a:lnTo>
                  <a:lnTo>
                    <a:pt x="896213" y="160134"/>
                  </a:lnTo>
                  <a:lnTo>
                    <a:pt x="898474" y="156489"/>
                  </a:lnTo>
                  <a:lnTo>
                    <a:pt x="905840" y="150050"/>
                  </a:lnTo>
                  <a:lnTo>
                    <a:pt x="905840" y="149136"/>
                  </a:lnTo>
                  <a:lnTo>
                    <a:pt x="900303" y="144881"/>
                  </a:lnTo>
                  <a:lnTo>
                    <a:pt x="897547" y="141922"/>
                  </a:lnTo>
                  <a:lnTo>
                    <a:pt x="897547" y="140220"/>
                  </a:lnTo>
                  <a:lnTo>
                    <a:pt x="896112" y="140220"/>
                  </a:lnTo>
                  <a:lnTo>
                    <a:pt x="894880" y="134899"/>
                  </a:lnTo>
                  <a:lnTo>
                    <a:pt x="893851" y="124256"/>
                  </a:lnTo>
                  <a:lnTo>
                    <a:pt x="893940" y="122720"/>
                  </a:lnTo>
                  <a:lnTo>
                    <a:pt x="906462" y="89877"/>
                  </a:lnTo>
                  <a:lnTo>
                    <a:pt x="906462" y="89674"/>
                  </a:lnTo>
                  <a:close/>
                </a:path>
                <a:path w="1708785" h="1379220">
                  <a:moveTo>
                    <a:pt x="994422" y="1195108"/>
                  </a:moveTo>
                  <a:lnTo>
                    <a:pt x="994295" y="1194930"/>
                  </a:lnTo>
                  <a:lnTo>
                    <a:pt x="994257" y="1194460"/>
                  </a:lnTo>
                  <a:lnTo>
                    <a:pt x="993940" y="1194206"/>
                  </a:lnTo>
                  <a:lnTo>
                    <a:pt x="993609" y="1194066"/>
                  </a:lnTo>
                  <a:lnTo>
                    <a:pt x="981964" y="1194206"/>
                  </a:lnTo>
                  <a:lnTo>
                    <a:pt x="986726" y="1194206"/>
                  </a:lnTo>
                  <a:lnTo>
                    <a:pt x="985405" y="1194460"/>
                  </a:lnTo>
                  <a:lnTo>
                    <a:pt x="985583" y="1194460"/>
                  </a:lnTo>
                  <a:lnTo>
                    <a:pt x="983843" y="1194930"/>
                  </a:lnTo>
                  <a:lnTo>
                    <a:pt x="982027" y="1194930"/>
                  </a:lnTo>
                  <a:lnTo>
                    <a:pt x="979678" y="1195882"/>
                  </a:lnTo>
                  <a:lnTo>
                    <a:pt x="976058" y="1198219"/>
                  </a:lnTo>
                  <a:lnTo>
                    <a:pt x="975207" y="1198219"/>
                  </a:lnTo>
                  <a:lnTo>
                    <a:pt x="974166" y="1197571"/>
                  </a:lnTo>
                  <a:lnTo>
                    <a:pt x="972947" y="1196276"/>
                  </a:lnTo>
                  <a:lnTo>
                    <a:pt x="971270" y="1195476"/>
                  </a:lnTo>
                  <a:lnTo>
                    <a:pt x="971486" y="1195476"/>
                  </a:lnTo>
                  <a:lnTo>
                    <a:pt x="967244" y="1194460"/>
                  </a:lnTo>
                  <a:lnTo>
                    <a:pt x="966508" y="1194460"/>
                  </a:lnTo>
                  <a:lnTo>
                    <a:pt x="964514" y="1194206"/>
                  </a:lnTo>
                  <a:lnTo>
                    <a:pt x="958265" y="1194206"/>
                  </a:lnTo>
                  <a:lnTo>
                    <a:pt x="957313" y="1194930"/>
                  </a:lnTo>
                  <a:lnTo>
                    <a:pt x="957618" y="1194930"/>
                  </a:lnTo>
                  <a:lnTo>
                    <a:pt x="957656" y="1195108"/>
                  </a:lnTo>
                  <a:lnTo>
                    <a:pt x="957783" y="1195705"/>
                  </a:lnTo>
                  <a:lnTo>
                    <a:pt x="960297" y="1199007"/>
                  </a:lnTo>
                  <a:lnTo>
                    <a:pt x="961796" y="1201394"/>
                  </a:lnTo>
                  <a:lnTo>
                    <a:pt x="962152" y="1202537"/>
                  </a:lnTo>
                  <a:lnTo>
                    <a:pt x="962253" y="1202880"/>
                  </a:lnTo>
                  <a:lnTo>
                    <a:pt x="963295" y="1204480"/>
                  </a:lnTo>
                  <a:lnTo>
                    <a:pt x="964260" y="1208354"/>
                  </a:lnTo>
                  <a:lnTo>
                    <a:pt x="965047" y="1213764"/>
                  </a:lnTo>
                  <a:lnTo>
                    <a:pt x="965161" y="1234897"/>
                  </a:lnTo>
                  <a:lnTo>
                    <a:pt x="965288" y="1235481"/>
                  </a:lnTo>
                  <a:lnTo>
                    <a:pt x="965466" y="1236027"/>
                  </a:lnTo>
                  <a:lnTo>
                    <a:pt x="965530" y="1236497"/>
                  </a:lnTo>
                  <a:lnTo>
                    <a:pt x="965288" y="1237792"/>
                  </a:lnTo>
                  <a:lnTo>
                    <a:pt x="965187" y="1238631"/>
                  </a:lnTo>
                  <a:lnTo>
                    <a:pt x="956284" y="1254594"/>
                  </a:lnTo>
                  <a:lnTo>
                    <a:pt x="952817" y="1254594"/>
                  </a:lnTo>
                  <a:lnTo>
                    <a:pt x="943152" y="1210868"/>
                  </a:lnTo>
                  <a:lnTo>
                    <a:pt x="943610" y="1206106"/>
                  </a:lnTo>
                  <a:lnTo>
                    <a:pt x="943711" y="1205026"/>
                  </a:lnTo>
                  <a:lnTo>
                    <a:pt x="945134" y="1205026"/>
                  </a:lnTo>
                  <a:lnTo>
                    <a:pt x="945134" y="1203464"/>
                  </a:lnTo>
                  <a:lnTo>
                    <a:pt x="946899" y="1200099"/>
                  </a:lnTo>
                  <a:lnTo>
                    <a:pt x="948156" y="1198219"/>
                  </a:lnTo>
                  <a:lnTo>
                    <a:pt x="950277" y="1195108"/>
                  </a:lnTo>
                  <a:lnTo>
                    <a:pt x="950391" y="1194460"/>
                  </a:lnTo>
                  <a:lnTo>
                    <a:pt x="950125" y="1194206"/>
                  </a:lnTo>
                  <a:lnTo>
                    <a:pt x="950455" y="1194206"/>
                  </a:lnTo>
                  <a:lnTo>
                    <a:pt x="949210" y="1193939"/>
                  </a:lnTo>
                  <a:lnTo>
                    <a:pt x="944727" y="1193939"/>
                  </a:lnTo>
                  <a:lnTo>
                    <a:pt x="940092" y="1194460"/>
                  </a:lnTo>
                  <a:lnTo>
                    <a:pt x="940435" y="1194460"/>
                  </a:lnTo>
                  <a:lnTo>
                    <a:pt x="936536" y="1195476"/>
                  </a:lnTo>
                  <a:lnTo>
                    <a:pt x="936917" y="1195476"/>
                  </a:lnTo>
                  <a:lnTo>
                    <a:pt x="934148" y="1197241"/>
                  </a:lnTo>
                  <a:lnTo>
                    <a:pt x="932484" y="1198219"/>
                  </a:lnTo>
                  <a:lnTo>
                    <a:pt x="931341" y="1198219"/>
                  </a:lnTo>
                  <a:lnTo>
                    <a:pt x="930173" y="1197241"/>
                  </a:lnTo>
                  <a:lnTo>
                    <a:pt x="928916" y="1196454"/>
                  </a:lnTo>
                  <a:lnTo>
                    <a:pt x="927836" y="1196086"/>
                  </a:lnTo>
                  <a:lnTo>
                    <a:pt x="927836" y="1195476"/>
                  </a:lnTo>
                  <a:lnTo>
                    <a:pt x="925703" y="1194930"/>
                  </a:lnTo>
                  <a:lnTo>
                    <a:pt x="926071" y="1194930"/>
                  </a:lnTo>
                  <a:lnTo>
                    <a:pt x="920737" y="1194206"/>
                  </a:lnTo>
                  <a:lnTo>
                    <a:pt x="914349" y="1194206"/>
                  </a:lnTo>
                  <a:lnTo>
                    <a:pt x="913384" y="1194930"/>
                  </a:lnTo>
                  <a:lnTo>
                    <a:pt x="913650" y="1194930"/>
                  </a:lnTo>
                  <a:lnTo>
                    <a:pt x="913650" y="1195108"/>
                  </a:lnTo>
                  <a:lnTo>
                    <a:pt x="917028" y="1200365"/>
                  </a:lnTo>
                  <a:lnTo>
                    <a:pt x="917117" y="1200492"/>
                  </a:lnTo>
                  <a:lnTo>
                    <a:pt x="918857" y="1203858"/>
                  </a:lnTo>
                  <a:lnTo>
                    <a:pt x="918921" y="1205255"/>
                  </a:lnTo>
                  <a:lnTo>
                    <a:pt x="919568" y="1206106"/>
                  </a:lnTo>
                  <a:lnTo>
                    <a:pt x="920292" y="1209408"/>
                  </a:lnTo>
                  <a:lnTo>
                    <a:pt x="920851" y="1213764"/>
                  </a:lnTo>
                  <a:lnTo>
                    <a:pt x="920965" y="1214551"/>
                  </a:lnTo>
                  <a:lnTo>
                    <a:pt x="921029" y="1220317"/>
                  </a:lnTo>
                  <a:lnTo>
                    <a:pt x="920788" y="1222870"/>
                  </a:lnTo>
                  <a:lnTo>
                    <a:pt x="920254" y="1224267"/>
                  </a:lnTo>
                  <a:lnTo>
                    <a:pt x="920254" y="1224838"/>
                  </a:lnTo>
                  <a:lnTo>
                    <a:pt x="919772" y="1226058"/>
                  </a:lnTo>
                  <a:lnTo>
                    <a:pt x="919670" y="1226312"/>
                  </a:lnTo>
                  <a:lnTo>
                    <a:pt x="918514" y="1228750"/>
                  </a:lnTo>
                  <a:lnTo>
                    <a:pt x="915657" y="1231138"/>
                  </a:lnTo>
                  <a:lnTo>
                    <a:pt x="914234" y="1232496"/>
                  </a:lnTo>
                  <a:lnTo>
                    <a:pt x="914234" y="1233208"/>
                  </a:lnTo>
                  <a:lnTo>
                    <a:pt x="917829" y="1236027"/>
                  </a:lnTo>
                  <a:lnTo>
                    <a:pt x="920216" y="1239215"/>
                  </a:lnTo>
                  <a:lnTo>
                    <a:pt x="921435" y="1242783"/>
                  </a:lnTo>
                  <a:lnTo>
                    <a:pt x="921499" y="1244561"/>
                  </a:lnTo>
                  <a:lnTo>
                    <a:pt x="921562" y="1246428"/>
                  </a:lnTo>
                  <a:lnTo>
                    <a:pt x="921893" y="1248194"/>
                  </a:lnTo>
                  <a:lnTo>
                    <a:pt x="921943" y="1248435"/>
                  </a:lnTo>
                  <a:lnTo>
                    <a:pt x="922591" y="1248765"/>
                  </a:lnTo>
                  <a:lnTo>
                    <a:pt x="923213" y="1251686"/>
                  </a:lnTo>
                  <a:lnTo>
                    <a:pt x="934453" y="1265491"/>
                  </a:lnTo>
                  <a:lnTo>
                    <a:pt x="937488" y="1268463"/>
                  </a:lnTo>
                  <a:lnTo>
                    <a:pt x="939965" y="1269961"/>
                  </a:lnTo>
                  <a:lnTo>
                    <a:pt x="941832" y="1269961"/>
                  </a:lnTo>
                  <a:lnTo>
                    <a:pt x="942619" y="1270838"/>
                  </a:lnTo>
                  <a:lnTo>
                    <a:pt x="946759" y="1271739"/>
                  </a:lnTo>
                  <a:lnTo>
                    <a:pt x="954278" y="1272679"/>
                  </a:lnTo>
                  <a:lnTo>
                    <a:pt x="958621" y="1271892"/>
                  </a:lnTo>
                  <a:lnTo>
                    <a:pt x="961212" y="1271511"/>
                  </a:lnTo>
                  <a:lnTo>
                    <a:pt x="962063" y="1271511"/>
                  </a:lnTo>
                  <a:lnTo>
                    <a:pt x="966343" y="1270152"/>
                  </a:lnTo>
                  <a:lnTo>
                    <a:pt x="968540" y="1268996"/>
                  </a:lnTo>
                  <a:lnTo>
                    <a:pt x="969695" y="1268463"/>
                  </a:lnTo>
                  <a:lnTo>
                    <a:pt x="970127" y="1268463"/>
                  </a:lnTo>
                  <a:lnTo>
                    <a:pt x="973721" y="1265974"/>
                  </a:lnTo>
                  <a:lnTo>
                    <a:pt x="976642" y="1263383"/>
                  </a:lnTo>
                  <a:lnTo>
                    <a:pt x="978966" y="1260627"/>
                  </a:lnTo>
                  <a:lnTo>
                    <a:pt x="980274" y="1260106"/>
                  </a:lnTo>
                  <a:lnTo>
                    <a:pt x="982472" y="1256423"/>
                  </a:lnTo>
                  <a:lnTo>
                    <a:pt x="983297" y="1254594"/>
                  </a:lnTo>
                  <a:lnTo>
                    <a:pt x="985583" y="1249553"/>
                  </a:lnTo>
                  <a:lnTo>
                    <a:pt x="985964" y="1247140"/>
                  </a:lnTo>
                  <a:lnTo>
                    <a:pt x="986510" y="1244688"/>
                  </a:lnTo>
                  <a:lnTo>
                    <a:pt x="987323" y="1241767"/>
                  </a:lnTo>
                  <a:lnTo>
                    <a:pt x="987425" y="1239215"/>
                  </a:lnTo>
                  <a:lnTo>
                    <a:pt x="989469" y="1236497"/>
                  </a:lnTo>
                  <a:lnTo>
                    <a:pt x="993749" y="1233208"/>
                  </a:lnTo>
                  <a:lnTo>
                    <a:pt x="993686" y="1232496"/>
                  </a:lnTo>
                  <a:lnTo>
                    <a:pt x="993609" y="1232281"/>
                  </a:lnTo>
                  <a:lnTo>
                    <a:pt x="993368" y="1231849"/>
                  </a:lnTo>
                  <a:lnTo>
                    <a:pt x="989215" y="1229563"/>
                  </a:lnTo>
                  <a:lnTo>
                    <a:pt x="987145" y="1226058"/>
                  </a:lnTo>
                  <a:lnTo>
                    <a:pt x="987209" y="1220317"/>
                  </a:lnTo>
                  <a:lnTo>
                    <a:pt x="987323" y="1216888"/>
                  </a:lnTo>
                  <a:lnTo>
                    <a:pt x="986942" y="1216139"/>
                  </a:lnTo>
                  <a:lnTo>
                    <a:pt x="986739" y="1215631"/>
                  </a:lnTo>
                  <a:lnTo>
                    <a:pt x="986802" y="1214551"/>
                  </a:lnTo>
                  <a:lnTo>
                    <a:pt x="987005" y="1213764"/>
                  </a:lnTo>
                  <a:lnTo>
                    <a:pt x="987501" y="1212469"/>
                  </a:lnTo>
                  <a:lnTo>
                    <a:pt x="987463" y="1211338"/>
                  </a:lnTo>
                  <a:lnTo>
                    <a:pt x="991133" y="1200492"/>
                  </a:lnTo>
                  <a:lnTo>
                    <a:pt x="992581" y="1198219"/>
                  </a:lnTo>
                  <a:lnTo>
                    <a:pt x="993203" y="1197241"/>
                  </a:lnTo>
                  <a:lnTo>
                    <a:pt x="994422" y="1195108"/>
                  </a:lnTo>
                  <a:close/>
                </a:path>
                <a:path w="1708785" h="1379220">
                  <a:moveTo>
                    <a:pt x="1017676" y="1164717"/>
                  </a:moveTo>
                  <a:lnTo>
                    <a:pt x="1017549" y="1163878"/>
                  </a:lnTo>
                  <a:lnTo>
                    <a:pt x="1017346" y="1163548"/>
                  </a:lnTo>
                  <a:lnTo>
                    <a:pt x="1017092" y="1163294"/>
                  </a:lnTo>
                  <a:lnTo>
                    <a:pt x="1016495" y="1163294"/>
                  </a:lnTo>
                  <a:lnTo>
                    <a:pt x="1015314" y="1161542"/>
                  </a:lnTo>
                  <a:lnTo>
                    <a:pt x="1014945" y="1160894"/>
                  </a:lnTo>
                  <a:lnTo>
                    <a:pt x="1014882" y="1160754"/>
                  </a:lnTo>
                  <a:lnTo>
                    <a:pt x="1013396" y="1158036"/>
                  </a:lnTo>
                  <a:lnTo>
                    <a:pt x="1012710" y="1156093"/>
                  </a:lnTo>
                  <a:lnTo>
                    <a:pt x="1012139" y="1154861"/>
                  </a:lnTo>
                  <a:lnTo>
                    <a:pt x="1011656" y="1154353"/>
                  </a:lnTo>
                  <a:lnTo>
                    <a:pt x="1010399" y="1148511"/>
                  </a:lnTo>
                  <a:lnTo>
                    <a:pt x="1009815" y="1145019"/>
                  </a:lnTo>
                  <a:lnTo>
                    <a:pt x="1009700" y="1141717"/>
                  </a:lnTo>
                  <a:lnTo>
                    <a:pt x="1009535" y="1141387"/>
                  </a:lnTo>
                  <a:lnTo>
                    <a:pt x="1009688" y="1141387"/>
                  </a:lnTo>
                  <a:lnTo>
                    <a:pt x="1009827" y="1138961"/>
                  </a:lnTo>
                  <a:lnTo>
                    <a:pt x="1009865" y="1138478"/>
                  </a:lnTo>
                  <a:lnTo>
                    <a:pt x="1010018" y="1137627"/>
                  </a:lnTo>
                  <a:lnTo>
                    <a:pt x="1010132" y="1137056"/>
                  </a:lnTo>
                  <a:lnTo>
                    <a:pt x="1010475" y="1137056"/>
                  </a:lnTo>
                  <a:lnTo>
                    <a:pt x="1010970" y="1134719"/>
                  </a:lnTo>
                  <a:lnTo>
                    <a:pt x="1011008" y="1134516"/>
                  </a:lnTo>
                  <a:lnTo>
                    <a:pt x="1011732" y="1132433"/>
                  </a:lnTo>
                  <a:lnTo>
                    <a:pt x="1012621" y="1131011"/>
                  </a:lnTo>
                  <a:lnTo>
                    <a:pt x="1013104" y="1130185"/>
                  </a:lnTo>
                  <a:lnTo>
                    <a:pt x="1014717" y="1128623"/>
                  </a:lnTo>
                  <a:lnTo>
                    <a:pt x="1017473" y="1126350"/>
                  </a:lnTo>
                  <a:lnTo>
                    <a:pt x="1017473" y="1126007"/>
                  </a:lnTo>
                  <a:lnTo>
                    <a:pt x="1017346" y="1125804"/>
                  </a:lnTo>
                  <a:lnTo>
                    <a:pt x="1017168" y="1125804"/>
                  </a:lnTo>
                  <a:lnTo>
                    <a:pt x="1015174" y="1124953"/>
                  </a:lnTo>
                  <a:lnTo>
                    <a:pt x="1013434" y="1123213"/>
                  </a:lnTo>
                  <a:lnTo>
                    <a:pt x="1011834" y="1120533"/>
                  </a:lnTo>
                  <a:lnTo>
                    <a:pt x="1011174" y="1118768"/>
                  </a:lnTo>
                  <a:lnTo>
                    <a:pt x="1010678" y="1117447"/>
                  </a:lnTo>
                  <a:lnTo>
                    <a:pt x="1009954" y="1114272"/>
                  </a:lnTo>
                  <a:lnTo>
                    <a:pt x="1009726" y="1111389"/>
                  </a:lnTo>
                  <a:lnTo>
                    <a:pt x="1009700" y="1107821"/>
                  </a:lnTo>
                  <a:lnTo>
                    <a:pt x="1009954" y="1106157"/>
                  </a:lnTo>
                  <a:lnTo>
                    <a:pt x="1010056" y="1105509"/>
                  </a:lnTo>
                  <a:lnTo>
                    <a:pt x="1010145" y="1104963"/>
                  </a:lnTo>
                  <a:lnTo>
                    <a:pt x="1010234" y="1104455"/>
                  </a:lnTo>
                  <a:lnTo>
                    <a:pt x="1011174" y="1101178"/>
                  </a:lnTo>
                  <a:lnTo>
                    <a:pt x="1011250" y="1099591"/>
                  </a:lnTo>
                  <a:lnTo>
                    <a:pt x="1012037" y="1097521"/>
                  </a:lnTo>
                  <a:lnTo>
                    <a:pt x="1013587" y="1094663"/>
                  </a:lnTo>
                  <a:lnTo>
                    <a:pt x="1014145" y="1093076"/>
                  </a:lnTo>
                  <a:lnTo>
                    <a:pt x="1014653" y="1092327"/>
                  </a:lnTo>
                  <a:lnTo>
                    <a:pt x="1014768" y="1092149"/>
                  </a:lnTo>
                  <a:lnTo>
                    <a:pt x="1015504" y="1091069"/>
                  </a:lnTo>
                  <a:lnTo>
                    <a:pt x="1017651" y="1088669"/>
                  </a:lnTo>
                  <a:lnTo>
                    <a:pt x="1017460" y="1088313"/>
                  </a:lnTo>
                  <a:lnTo>
                    <a:pt x="1017130" y="1087894"/>
                  </a:lnTo>
                  <a:lnTo>
                    <a:pt x="1008430" y="1087894"/>
                  </a:lnTo>
                  <a:lnTo>
                    <a:pt x="1006259" y="1088313"/>
                  </a:lnTo>
                  <a:lnTo>
                    <a:pt x="1003668" y="1089228"/>
                  </a:lnTo>
                  <a:lnTo>
                    <a:pt x="999020" y="1092149"/>
                  </a:lnTo>
                  <a:lnTo>
                    <a:pt x="998397" y="1092149"/>
                  </a:lnTo>
                  <a:lnTo>
                    <a:pt x="997623" y="1091615"/>
                  </a:lnTo>
                  <a:lnTo>
                    <a:pt x="996734" y="1090650"/>
                  </a:lnTo>
                  <a:lnTo>
                    <a:pt x="995146" y="1089571"/>
                  </a:lnTo>
                  <a:lnTo>
                    <a:pt x="992619" y="1088669"/>
                  </a:lnTo>
                  <a:lnTo>
                    <a:pt x="989241" y="1087894"/>
                  </a:lnTo>
                  <a:lnTo>
                    <a:pt x="980528" y="1087894"/>
                  </a:lnTo>
                  <a:lnTo>
                    <a:pt x="980147" y="1088313"/>
                  </a:lnTo>
                  <a:lnTo>
                    <a:pt x="980173" y="1088669"/>
                  </a:lnTo>
                  <a:lnTo>
                    <a:pt x="981875" y="1090650"/>
                  </a:lnTo>
                  <a:lnTo>
                    <a:pt x="982776" y="1091946"/>
                  </a:lnTo>
                  <a:lnTo>
                    <a:pt x="982865" y="1092517"/>
                  </a:lnTo>
                  <a:lnTo>
                    <a:pt x="984948" y="1096365"/>
                  </a:lnTo>
                  <a:lnTo>
                    <a:pt x="985989" y="1098613"/>
                  </a:lnTo>
                  <a:lnTo>
                    <a:pt x="986078" y="1099591"/>
                  </a:lnTo>
                  <a:lnTo>
                    <a:pt x="987158" y="1102677"/>
                  </a:lnTo>
                  <a:lnTo>
                    <a:pt x="987450" y="1104455"/>
                  </a:lnTo>
                  <a:lnTo>
                    <a:pt x="987539" y="1104963"/>
                  </a:lnTo>
                  <a:lnTo>
                    <a:pt x="987628" y="1105509"/>
                  </a:lnTo>
                  <a:lnTo>
                    <a:pt x="987729" y="1109827"/>
                  </a:lnTo>
                  <a:lnTo>
                    <a:pt x="987602" y="1111059"/>
                  </a:lnTo>
                  <a:lnTo>
                    <a:pt x="987552" y="1115631"/>
                  </a:lnTo>
                  <a:lnTo>
                    <a:pt x="987437" y="1117993"/>
                  </a:lnTo>
                  <a:lnTo>
                    <a:pt x="987158" y="1118514"/>
                  </a:lnTo>
                  <a:lnTo>
                    <a:pt x="986370" y="1118768"/>
                  </a:lnTo>
                  <a:lnTo>
                    <a:pt x="985240" y="1118260"/>
                  </a:lnTo>
                  <a:lnTo>
                    <a:pt x="984402" y="1117993"/>
                  </a:lnTo>
                  <a:lnTo>
                    <a:pt x="966927" y="1117993"/>
                  </a:lnTo>
                  <a:lnTo>
                    <a:pt x="966597" y="1117803"/>
                  </a:lnTo>
                  <a:lnTo>
                    <a:pt x="966228" y="1117447"/>
                  </a:lnTo>
                  <a:lnTo>
                    <a:pt x="965962" y="1116825"/>
                  </a:lnTo>
                  <a:lnTo>
                    <a:pt x="965962" y="1104963"/>
                  </a:lnTo>
                  <a:lnTo>
                    <a:pt x="966749" y="1101966"/>
                  </a:lnTo>
                  <a:lnTo>
                    <a:pt x="967130" y="1100213"/>
                  </a:lnTo>
                  <a:lnTo>
                    <a:pt x="967130" y="1098981"/>
                  </a:lnTo>
                  <a:lnTo>
                    <a:pt x="967905" y="1097521"/>
                  </a:lnTo>
                  <a:lnTo>
                    <a:pt x="967981" y="1097381"/>
                  </a:lnTo>
                  <a:lnTo>
                    <a:pt x="968108" y="1097153"/>
                  </a:lnTo>
                  <a:lnTo>
                    <a:pt x="970051" y="1094282"/>
                  </a:lnTo>
                  <a:lnTo>
                    <a:pt x="970381" y="1093076"/>
                  </a:lnTo>
                  <a:lnTo>
                    <a:pt x="970432" y="1092885"/>
                  </a:lnTo>
                  <a:lnTo>
                    <a:pt x="970661" y="1092517"/>
                  </a:lnTo>
                  <a:lnTo>
                    <a:pt x="970775" y="1092327"/>
                  </a:lnTo>
                  <a:lnTo>
                    <a:pt x="970889" y="1092149"/>
                  </a:lnTo>
                  <a:lnTo>
                    <a:pt x="971537" y="1091069"/>
                  </a:lnTo>
                  <a:lnTo>
                    <a:pt x="973353" y="1088834"/>
                  </a:lnTo>
                  <a:lnTo>
                    <a:pt x="973353" y="1087894"/>
                  </a:lnTo>
                  <a:lnTo>
                    <a:pt x="963803" y="1087894"/>
                  </a:lnTo>
                  <a:lnTo>
                    <a:pt x="961555" y="1088669"/>
                  </a:lnTo>
                  <a:lnTo>
                    <a:pt x="957986" y="1090002"/>
                  </a:lnTo>
                  <a:lnTo>
                    <a:pt x="956144" y="1091425"/>
                  </a:lnTo>
                  <a:lnTo>
                    <a:pt x="955103" y="1092149"/>
                  </a:lnTo>
                  <a:lnTo>
                    <a:pt x="954519" y="1092149"/>
                  </a:lnTo>
                  <a:lnTo>
                    <a:pt x="953338" y="1091425"/>
                  </a:lnTo>
                  <a:lnTo>
                    <a:pt x="950988" y="1089799"/>
                  </a:lnTo>
                  <a:lnTo>
                    <a:pt x="947978" y="1088669"/>
                  </a:lnTo>
                  <a:lnTo>
                    <a:pt x="948131" y="1088669"/>
                  </a:lnTo>
                  <a:lnTo>
                    <a:pt x="945349" y="1087894"/>
                  </a:lnTo>
                  <a:lnTo>
                    <a:pt x="936561" y="1087894"/>
                  </a:lnTo>
                  <a:lnTo>
                    <a:pt x="936218" y="1088313"/>
                  </a:lnTo>
                  <a:lnTo>
                    <a:pt x="936218" y="1088834"/>
                  </a:lnTo>
                  <a:lnTo>
                    <a:pt x="937628" y="1090650"/>
                  </a:lnTo>
                  <a:lnTo>
                    <a:pt x="938682" y="1092149"/>
                  </a:lnTo>
                  <a:lnTo>
                    <a:pt x="939901" y="1094079"/>
                  </a:lnTo>
                  <a:lnTo>
                    <a:pt x="940549" y="1095832"/>
                  </a:lnTo>
                  <a:lnTo>
                    <a:pt x="941082" y="1096937"/>
                  </a:lnTo>
                  <a:lnTo>
                    <a:pt x="941463" y="1097381"/>
                  </a:lnTo>
                  <a:lnTo>
                    <a:pt x="942898" y="1100886"/>
                  </a:lnTo>
                  <a:lnTo>
                    <a:pt x="943025" y="1101178"/>
                  </a:lnTo>
                  <a:lnTo>
                    <a:pt x="943610" y="1104455"/>
                  </a:lnTo>
                  <a:lnTo>
                    <a:pt x="943711" y="1104963"/>
                  </a:lnTo>
                  <a:lnTo>
                    <a:pt x="943800" y="1115631"/>
                  </a:lnTo>
                  <a:lnTo>
                    <a:pt x="942695" y="1119200"/>
                  </a:lnTo>
                  <a:lnTo>
                    <a:pt x="940498" y="1122845"/>
                  </a:lnTo>
                  <a:lnTo>
                    <a:pt x="937564" y="1124953"/>
                  </a:lnTo>
                  <a:lnTo>
                    <a:pt x="936218" y="1126007"/>
                  </a:lnTo>
                  <a:lnTo>
                    <a:pt x="936218" y="1126350"/>
                  </a:lnTo>
                  <a:lnTo>
                    <a:pt x="936802" y="1127137"/>
                  </a:lnTo>
                  <a:lnTo>
                    <a:pt x="941463" y="1129474"/>
                  </a:lnTo>
                  <a:lnTo>
                    <a:pt x="943711" y="1134516"/>
                  </a:lnTo>
                  <a:lnTo>
                    <a:pt x="943737" y="1145019"/>
                  </a:lnTo>
                  <a:lnTo>
                    <a:pt x="943610" y="1146771"/>
                  </a:lnTo>
                  <a:lnTo>
                    <a:pt x="943521" y="1148511"/>
                  </a:lnTo>
                  <a:lnTo>
                    <a:pt x="936218" y="1163878"/>
                  </a:lnTo>
                  <a:lnTo>
                    <a:pt x="936218" y="1164259"/>
                  </a:lnTo>
                  <a:lnTo>
                    <a:pt x="936764" y="1164996"/>
                  </a:lnTo>
                  <a:lnTo>
                    <a:pt x="954557" y="1164717"/>
                  </a:lnTo>
                  <a:lnTo>
                    <a:pt x="946569" y="1164717"/>
                  </a:lnTo>
                  <a:lnTo>
                    <a:pt x="948728" y="1164259"/>
                  </a:lnTo>
                  <a:lnTo>
                    <a:pt x="951191" y="1163091"/>
                  </a:lnTo>
                  <a:lnTo>
                    <a:pt x="953363" y="1161542"/>
                  </a:lnTo>
                  <a:lnTo>
                    <a:pt x="954582" y="1160754"/>
                  </a:lnTo>
                  <a:lnTo>
                    <a:pt x="954887" y="1160754"/>
                  </a:lnTo>
                  <a:lnTo>
                    <a:pt x="957605" y="1162519"/>
                  </a:lnTo>
                  <a:lnTo>
                    <a:pt x="959523" y="1163548"/>
                  </a:lnTo>
                  <a:lnTo>
                    <a:pt x="960234" y="1163878"/>
                  </a:lnTo>
                  <a:lnTo>
                    <a:pt x="962888" y="1164717"/>
                  </a:lnTo>
                  <a:lnTo>
                    <a:pt x="963168" y="1164717"/>
                  </a:lnTo>
                  <a:lnTo>
                    <a:pt x="963726" y="1164793"/>
                  </a:lnTo>
                  <a:lnTo>
                    <a:pt x="965555" y="1165034"/>
                  </a:lnTo>
                  <a:lnTo>
                    <a:pt x="966050" y="1165098"/>
                  </a:lnTo>
                  <a:lnTo>
                    <a:pt x="972731" y="1165098"/>
                  </a:lnTo>
                  <a:lnTo>
                    <a:pt x="979436" y="1165098"/>
                  </a:lnTo>
                  <a:lnTo>
                    <a:pt x="972832" y="1164971"/>
                  </a:lnTo>
                  <a:lnTo>
                    <a:pt x="973035" y="1164717"/>
                  </a:lnTo>
                  <a:lnTo>
                    <a:pt x="973264" y="1164259"/>
                  </a:lnTo>
                  <a:lnTo>
                    <a:pt x="973353" y="1164082"/>
                  </a:lnTo>
                  <a:lnTo>
                    <a:pt x="970953" y="1160894"/>
                  </a:lnTo>
                  <a:lnTo>
                    <a:pt x="970851" y="1160754"/>
                  </a:lnTo>
                  <a:lnTo>
                    <a:pt x="968286" y="1157351"/>
                  </a:lnTo>
                  <a:lnTo>
                    <a:pt x="965771" y="1150683"/>
                  </a:lnTo>
                  <a:lnTo>
                    <a:pt x="965771" y="1135494"/>
                  </a:lnTo>
                  <a:lnTo>
                    <a:pt x="966419" y="1134516"/>
                  </a:lnTo>
                  <a:lnTo>
                    <a:pt x="967714" y="1134516"/>
                  </a:lnTo>
                  <a:lnTo>
                    <a:pt x="968057" y="1134719"/>
                  </a:lnTo>
                  <a:lnTo>
                    <a:pt x="986917" y="1134719"/>
                  </a:lnTo>
                  <a:lnTo>
                    <a:pt x="987564" y="1135684"/>
                  </a:lnTo>
                  <a:lnTo>
                    <a:pt x="987513" y="1145019"/>
                  </a:lnTo>
                  <a:lnTo>
                    <a:pt x="987386" y="1148130"/>
                  </a:lnTo>
                  <a:lnTo>
                    <a:pt x="987348" y="1148511"/>
                  </a:lnTo>
                  <a:lnTo>
                    <a:pt x="986180" y="1153210"/>
                  </a:lnTo>
                  <a:lnTo>
                    <a:pt x="985405" y="1155750"/>
                  </a:lnTo>
                  <a:lnTo>
                    <a:pt x="985012" y="1156093"/>
                  </a:lnTo>
                  <a:lnTo>
                    <a:pt x="984008" y="1158709"/>
                  </a:lnTo>
                  <a:lnTo>
                    <a:pt x="982599" y="1161186"/>
                  </a:lnTo>
                  <a:lnTo>
                    <a:pt x="982522" y="1161326"/>
                  </a:lnTo>
                  <a:lnTo>
                    <a:pt x="980554" y="1163878"/>
                  </a:lnTo>
                  <a:lnTo>
                    <a:pt x="980668" y="1165098"/>
                  </a:lnTo>
                  <a:lnTo>
                    <a:pt x="983615" y="1165098"/>
                  </a:lnTo>
                  <a:lnTo>
                    <a:pt x="983843" y="1165237"/>
                  </a:lnTo>
                  <a:lnTo>
                    <a:pt x="984326" y="1165237"/>
                  </a:lnTo>
                  <a:lnTo>
                    <a:pt x="988771" y="1164717"/>
                  </a:lnTo>
                  <a:lnTo>
                    <a:pt x="992390" y="1164259"/>
                  </a:lnTo>
                  <a:lnTo>
                    <a:pt x="993343" y="1164259"/>
                  </a:lnTo>
                  <a:lnTo>
                    <a:pt x="995413" y="1163091"/>
                  </a:lnTo>
                  <a:lnTo>
                    <a:pt x="998613" y="1160754"/>
                  </a:lnTo>
                  <a:lnTo>
                    <a:pt x="999388" y="1160754"/>
                  </a:lnTo>
                  <a:lnTo>
                    <a:pt x="999794" y="1160894"/>
                  </a:lnTo>
                  <a:lnTo>
                    <a:pt x="999832" y="1161186"/>
                  </a:lnTo>
                  <a:lnTo>
                    <a:pt x="1002792" y="1163878"/>
                  </a:lnTo>
                  <a:lnTo>
                    <a:pt x="1003033" y="1163878"/>
                  </a:lnTo>
                  <a:lnTo>
                    <a:pt x="1006576" y="1165098"/>
                  </a:lnTo>
                  <a:lnTo>
                    <a:pt x="1015022" y="1165098"/>
                  </a:lnTo>
                  <a:lnTo>
                    <a:pt x="1017676" y="1164717"/>
                  </a:lnTo>
                  <a:close/>
                </a:path>
                <a:path w="1708785" h="1379220">
                  <a:moveTo>
                    <a:pt x="1037374" y="403148"/>
                  </a:moveTo>
                  <a:lnTo>
                    <a:pt x="1037082" y="402145"/>
                  </a:lnTo>
                  <a:lnTo>
                    <a:pt x="1018451" y="393001"/>
                  </a:lnTo>
                  <a:lnTo>
                    <a:pt x="1003465" y="391744"/>
                  </a:lnTo>
                  <a:lnTo>
                    <a:pt x="990244" y="395541"/>
                  </a:lnTo>
                  <a:lnTo>
                    <a:pt x="977709" y="402107"/>
                  </a:lnTo>
                  <a:lnTo>
                    <a:pt x="967828" y="407682"/>
                  </a:lnTo>
                  <a:lnTo>
                    <a:pt x="958367" y="412089"/>
                  </a:lnTo>
                  <a:lnTo>
                    <a:pt x="948677" y="414591"/>
                  </a:lnTo>
                  <a:lnTo>
                    <a:pt x="937285" y="414261"/>
                  </a:lnTo>
                  <a:lnTo>
                    <a:pt x="936650" y="413613"/>
                  </a:lnTo>
                  <a:lnTo>
                    <a:pt x="936396" y="411911"/>
                  </a:lnTo>
                  <a:lnTo>
                    <a:pt x="936815" y="411111"/>
                  </a:lnTo>
                  <a:lnTo>
                    <a:pt x="952017" y="402399"/>
                  </a:lnTo>
                  <a:lnTo>
                    <a:pt x="960602" y="393865"/>
                  </a:lnTo>
                  <a:lnTo>
                    <a:pt x="967232" y="382790"/>
                  </a:lnTo>
                  <a:lnTo>
                    <a:pt x="975766" y="366814"/>
                  </a:lnTo>
                  <a:lnTo>
                    <a:pt x="981506" y="358089"/>
                  </a:lnTo>
                  <a:lnTo>
                    <a:pt x="989025" y="350799"/>
                  </a:lnTo>
                  <a:lnTo>
                    <a:pt x="999426" y="345287"/>
                  </a:lnTo>
                  <a:lnTo>
                    <a:pt x="1014818" y="341795"/>
                  </a:lnTo>
                  <a:lnTo>
                    <a:pt x="1015530" y="341020"/>
                  </a:lnTo>
                  <a:lnTo>
                    <a:pt x="1015593" y="339090"/>
                  </a:lnTo>
                  <a:lnTo>
                    <a:pt x="1014933" y="338277"/>
                  </a:lnTo>
                  <a:lnTo>
                    <a:pt x="994219" y="336956"/>
                  </a:lnTo>
                  <a:lnTo>
                    <a:pt x="979893" y="341528"/>
                  </a:lnTo>
                  <a:lnTo>
                    <a:pt x="969137" y="350088"/>
                  </a:lnTo>
                  <a:lnTo>
                    <a:pt x="960069" y="360959"/>
                  </a:lnTo>
                  <a:lnTo>
                    <a:pt x="953071" y="369887"/>
                  </a:lnTo>
                  <a:lnTo>
                    <a:pt x="946023" y="377583"/>
                  </a:lnTo>
                  <a:lnTo>
                    <a:pt x="938022" y="383590"/>
                  </a:lnTo>
                  <a:lnTo>
                    <a:pt x="927366" y="387654"/>
                  </a:lnTo>
                  <a:lnTo>
                    <a:pt x="926541" y="387311"/>
                  </a:lnTo>
                  <a:lnTo>
                    <a:pt x="925652" y="385826"/>
                  </a:lnTo>
                  <a:lnTo>
                    <a:pt x="925728" y="384911"/>
                  </a:lnTo>
                  <a:lnTo>
                    <a:pt x="936447" y="371055"/>
                  </a:lnTo>
                  <a:lnTo>
                    <a:pt x="941120" y="359892"/>
                  </a:lnTo>
                  <a:lnTo>
                    <a:pt x="943000" y="347129"/>
                  </a:lnTo>
                  <a:lnTo>
                    <a:pt x="944765" y="329095"/>
                  </a:lnTo>
                  <a:lnTo>
                    <a:pt x="946734" y="318833"/>
                  </a:lnTo>
                  <a:lnTo>
                    <a:pt x="950874" y="309232"/>
                  </a:lnTo>
                  <a:lnTo>
                    <a:pt x="958392" y="300151"/>
                  </a:lnTo>
                  <a:lnTo>
                    <a:pt x="971283" y="291033"/>
                  </a:lnTo>
                  <a:lnTo>
                    <a:pt x="971638" y="290042"/>
                  </a:lnTo>
                  <a:lnTo>
                    <a:pt x="970953" y="288251"/>
                  </a:lnTo>
                  <a:lnTo>
                    <a:pt x="970026" y="287731"/>
                  </a:lnTo>
                  <a:lnTo>
                    <a:pt x="950391" y="294449"/>
                  </a:lnTo>
                  <a:lnTo>
                    <a:pt x="938898" y="304152"/>
                  </a:lnTo>
                  <a:lnTo>
                    <a:pt x="932243" y="316179"/>
                  </a:lnTo>
                  <a:lnTo>
                    <a:pt x="928027" y="329692"/>
                  </a:lnTo>
                  <a:lnTo>
                    <a:pt x="924979" y="340626"/>
                  </a:lnTo>
                  <a:lnTo>
                    <a:pt x="921410" y="350431"/>
                  </a:lnTo>
                  <a:lnTo>
                    <a:pt x="916317" y="359041"/>
                  </a:lnTo>
                  <a:lnTo>
                    <a:pt x="908037" y="366877"/>
                  </a:lnTo>
                  <a:lnTo>
                    <a:pt x="907122" y="366864"/>
                  </a:lnTo>
                  <a:lnTo>
                    <a:pt x="905738" y="365836"/>
                  </a:lnTo>
                  <a:lnTo>
                    <a:pt x="905471" y="364972"/>
                  </a:lnTo>
                  <a:lnTo>
                    <a:pt x="910069" y="348056"/>
                  </a:lnTo>
                  <a:lnTo>
                    <a:pt x="910107" y="335953"/>
                  </a:lnTo>
                  <a:lnTo>
                    <a:pt x="906957" y="323443"/>
                  </a:lnTo>
                  <a:lnTo>
                    <a:pt x="901700" y="306108"/>
                  </a:lnTo>
                  <a:lnTo>
                    <a:pt x="899591" y="295884"/>
                  </a:lnTo>
                  <a:lnTo>
                    <a:pt x="899744" y="285419"/>
                  </a:lnTo>
                  <a:lnTo>
                    <a:pt x="903211" y="274154"/>
                  </a:lnTo>
                  <a:lnTo>
                    <a:pt x="911618" y="260807"/>
                  </a:lnTo>
                  <a:lnTo>
                    <a:pt x="911567" y="259753"/>
                  </a:lnTo>
                  <a:lnTo>
                    <a:pt x="910259" y="258343"/>
                  </a:lnTo>
                  <a:lnTo>
                    <a:pt x="909205" y="258229"/>
                  </a:lnTo>
                  <a:lnTo>
                    <a:pt x="893622" y="271945"/>
                  </a:lnTo>
                  <a:lnTo>
                    <a:pt x="886726" y="285305"/>
                  </a:lnTo>
                  <a:lnTo>
                    <a:pt x="885177" y="298970"/>
                  </a:lnTo>
                  <a:lnTo>
                    <a:pt x="886460" y="313067"/>
                  </a:lnTo>
                  <a:lnTo>
                    <a:pt x="887818" y="324332"/>
                  </a:lnTo>
                  <a:lnTo>
                    <a:pt x="888276" y="334759"/>
                  </a:lnTo>
                  <a:lnTo>
                    <a:pt x="886879" y="344665"/>
                  </a:lnTo>
                  <a:lnTo>
                    <a:pt x="882218" y="355066"/>
                  </a:lnTo>
                  <a:lnTo>
                    <a:pt x="881367" y="355409"/>
                  </a:lnTo>
                  <a:lnTo>
                    <a:pt x="879690" y="354990"/>
                  </a:lnTo>
                  <a:lnTo>
                    <a:pt x="879119" y="354291"/>
                  </a:lnTo>
                  <a:lnTo>
                    <a:pt x="876884" y="336905"/>
                  </a:lnTo>
                  <a:lnTo>
                    <a:pt x="872299" y="325716"/>
                  </a:lnTo>
                  <a:lnTo>
                    <a:pt x="864590" y="315366"/>
                  </a:lnTo>
                  <a:lnTo>
                    <a:pt x="853109" y="301358"/>
                  </a:lnTo>
                  <a:lnTo>
                    <a:pt x="847242" y="292709"/>
                  </a:lnTo>
                  <a:lnTo>
                    <a:pt x="843381" y="282981"/>
                  </a:lnTo>
                  <a:lnTo>
                    <a:pt x="842276" y="271259"/>
                  </a:lnTo>
                  <a:lnTo>
                    <a:pt x="844689" y="256628"/>
                  </a:lnTo>
                  <a:lnTo>
                    <a:pt x="844931" y="255701"/>
                  </a:lnTo>
                  <a:lnTo>
                    <a:pt x="844486" y="254749"/>
                  </a:lnTo>
                  <a:lnTo>
                    <a:pt x="842733" y="253961"/>
                  </a:lnTo>
                  <a:lnTo>
                    <a:pt x="841717" y="254254"/>
                  </a:lnTo>
                  <a:lnTo>
                    <a:pt x="832573" y="272884"/>
                  </a:lnTo>
                  <a:lnTo>
                    <a:pt x="831316" y="287870"/>
                  </a:lnTo>
                  <a:lnTo>
                    <a:pt x="835113" y="301078"/>
                  </a:lnTo>
                  <a:lnTo>
                    <a:pt x="841679" y="313613"/>
                  </a:lnTo>
                  <a:lnTo>
                    <a:pt x="847255" y="323507"/>
                  </a:lnTo>
                  <a:lnTo>
                    <a:pt x="851674" y="332968"/>
                  </a:lnTo>
                  <a:lnTo>
                    <a:pt x="854163" y="342646"/>
                  </a:lnTo>
                  <a:lnTo>
                    <a:pt x="853846" y="354037"/>
                  </a:lnTo>
                  <a:lnTo>
                    <a:pt x="853198" y="354685"/>
                  </a:lnTo>
                  <a:lnTo>
                    <a:pt x="851496" y="354939"/>
                  </a:lnTo>
                  <a:lnTo>
                    <a:pt x="850684" y="354507"/>
                  </a:lnTo>
                  <a:lnTo>
                    <a:pt x="841971" y="339305"/>
                  </a:lnTo>
                  <a:lnTo>
                    <a:pt x="833450" y="330720"/>
                  </a:lnTo>
                  <a:lnTo>
                    <a:pt x="822375" y="324104"/>
                  </a:lnTo>
                  <a:lnTo>
                    <a:pt x="806399" y="315556"/>
                  </a:lnTo>
                  <a:lnTo>
                    <a:pt x="797674" y="309816"/>
                  </a:lnTo>
                  <a:lnTo>
                    <a:pt x="790371" y="302310"/>
                  </a:lnTo>
                  <a:lnTo>
                    <a:pt x="784872" y="291896"/>
                  </a:lnTo>
                  <a:lnTo>
                    <a:pt x="781380" y="276504"/>
                  </a:lnTo>
                  <a:lnTo>
                    <a:pt x="780592" y="275793"/>
                  </a:lnTo>
                  <a:lnTo>
                    <a:pt x="778675" y="275742"/>
                  </a:lnTo>
                  <a:lnTo>
                    <a:pt x="777849" y="276390"/>
                  </a:lnTo>
                  <a:lnTo>
                    <a:pt x="776528" y="297103"/>
                  </a:lnTo>
                  <a:lnTo>
                    <a:pt x="781100" y="311429"/>
                  </a:lnTo>
                  <a:lnTo>
                    <a:pt x="789673" y="322186"/>
                  </a:lnTo>
                  <a:lnTo>
                    <a:pt x="800531" y="331254"/>
                  </a:lnTo>
                  <a:lnTo>
                    <a:pt x="809472" y="338264"/>
                  </a:lnTo>
                  <a:lnTo>
                    <a:pt x="817168" y="345313"/>
                  </a:lnTo>
                  <a:lnTo>
                    <a:pt x="823175" y="353301"/>
                  </a:lnTo>
                  <a:lnTo>
                    <a:pt x="827239" y="363956"/>
                  </a:lnTo>
                  <a:lnTo>
                    <a:pt x="826884" y="364794"/>
                  </a:lnTo>
                  <a:lnTo>
                    <a:pt x="825398" y="365683"/>
                  </a:lnTo>
                  <a:lnTo>
                    <a:pt x="824496" y="365594"/>
                  </a:lnTo>
                  <a:lnTo>
                    <a:pt x="810628" y="354888"/>
                  </a:lnTo>
                  <a:lnTo>
                    <a:pt x="799465" y="350215"/>
                  </a:lnTo>
                  <a:lnTo>
                    <a:pt x="786701" y="348335"/>
                  </a:lnTo>
                  <a:lnTo>
                    <a:pt x="768680" y="346557"/>
                  </a:lnTo>
                  <a:lnTo>
                    <a:pt x="758418" y="344589"/>
                  </a:lnTo>
                  <a:lnTo>
                    <a:pt x="748804" y="340448"/>
                  </a:lnTo>
                  <a:lnTo>
                    <a:pt x="739736" y="332943"/>
                  </a:lnTo>
                  <a:lnTo>
                    <a:pt x="730618" y="320052"/>
                  </a:lnTo>
                  <a:lnTo>
                    <a:pt x="729615" y="319697"/>
                  </a:lnTo>
                  <a:lnTo>
                    <a:pt x="727824" y="320370"/>
                  </a:lnTo>
                  <a:lnTo>
                    <a:pt x="727316" y="321297"/>
                  </a:lnTo>
                  <a:lnTo>
                    <a:pt x="734021" y="340944"/>
                  </a:lnTo>
                  <a:lnTo>
                    <a:pt x="743724" y="352425"/>
                  </a:lnTo>
                  <a:lnTo>
                    <a:pt x="755764" y="359079"/>
                  </a:lnTo>
                  <a:lnTo>
                    <a:pt x="769264" y="363308"/>
                  </a:lnTo>
                  <a:lnTo>
                    <a:pt x="780199" y="366356"/>
                  </a:lnTo>
                  <a:lnTo>
                    <a:pt x="790003" y="369925"/>
                  </a:lnTo>
                  <a:lnTo>
                    <a:pt x="798614" y="375005"/>
                  </a:lnTo>
                  <a:lnTo>
                    <a:pt x="806450" y="383298"/>
                  </a:lnTo>
                  <a:lnTo>
                    <a:pt x="806450" y="384200"/>
                  </a:lnTo>
                  <a:lnTo>
                    <a:pt x="805408" y="385584"/>
                  </a:lnTo>
                  <a:lnTo>
                    <a:pt x="804545" y="385851"/>
                  </a:lnTo>
                  <a:lnTo>
                    <a:pt x="787641" y="381266"/>
                  </a:lnTo>
                  <a:lnTo>
                    <a:pt x="775538" y="381228"/>
                  </a:lnTo>
                  <a:lnTo>
                    <a:pt x="763016" y="384378"/>
                  </a:lnTo>
                  <a:lnTo>
                    <a:pt x="745693" y="389636"/>
                  </a:lnTo>
                  <a:lnTo>
                    <a:pt x="735457" y="391744"/>
                  </a:lnTo>
                  <a:lnTo>
                    <a:pt x="724992" y="391591"/>
                  </a:lnTo>
                  <a:lnTo>
                    <a:pt x="713740" y="388124"/>
                  </a:lnTo>
                  <a:lnTo>
                    <a:pt x="700379" y="379704"/>
                  </a:lnTo>
                  <a:lnTo>
                    <a:pt x="699325" y="379755"/>
                  </a:lnTo>
                  <a:lnTo>
                    <a:pt x="697928" y="381076"/>
                  </a:lnTo>
                  <a:lnTo>
                    <a:pt x="697801" y="382117"/>
                  </a:lnTo>
                  <a:lnTo>
                    <a:pt x="711517" y="397700"/>
                  </a:lnTo>
                  <a:lnTo>
                    <a:pt x="724877" y="404596"/>
                  </a:lnTo>
                  <a:lnTo>
                    <a:pt x="738543" y="406146"/>
                  </a:lnTo>
                  <a:lnTo>
                    <a:pt x="752640" y="404876"/>
                  </a:lnTo>
                  <a:lnTo>
                    <a:pt x="763905" y="403517"/>
                  </a:lnTo>
                  <a:lnTo>
                    <a:pt x="774344" y="403059"/>
                  </a:lnTo>
                  <a:lnTo>
                    <a:pt x="784237" y="404456"/>
                  </a:lnTo>
                  <a:lnTo>
                    <a:pt x="794651" y="409117"/>
                  </a:lnTo>
                  <a:lnTo>
                    <a:pt x="794994" y="409956"/>
                  </a:lnTo>
                  <a:lnTo>
                    <a:pt x="794575" y="411632"/>
                  </a:lnTo>
                  <a:lnTo>
                    <a:pt x="793864" y="412216"/>
                  </a:lnTo>
                  <a:lnTo>
                    <a:pt x="776490" y="414439"/>
                  </a:lnTo>
                  <a:lnTo>
                    <a:pt x="765289" y="419036"/>
                  </a:lnTo>
                  <a:lnTo>
                    <a:pt x="754938" y="426732"/>
                  </a:lnTo>
                  <a:lnTo>
                    <a:pt x="740943" y="438226"/>
                  </a:lnTo>
                  <a:lnTo>
                    <a:pt x="732294" y="444093"/>
                  </a:lnTo>
                  <a:lnTo>
                    <a:pt x="722566" y="447954"/>
                  </a:lnTo>
                  <a:lnTo>
                    <a:pt x="710844" y="449059"/>
                  </a:lnTo>
                  <a:lnTo>
                    <a:pt x="695274" y="446392"/>
                  </a:lnTo>
                  <a:lnTo>
                    <a:pt x="694321" y="446836"/>
                  </a:lnTo>
                  <a:lnTo>
                    <a:pt x="693534" y="448602"/>
                  </a:lnTo>
                  <a:lnTo>
                    <a:pt x="693826" y="449605"/>
                  </a:lnTo>
                  <a:lnTo>
                    <a:pt x="712457" y="458749"/>
                  </a:lnTo>
                  <a:lnTo>
                    <a:pt x="727443" y="460019"/>
                  </a:lnTo>
                  <a:lnTo>
                    <a:pt x="740664" y="456209"/>
                  </a:lnTo>
                  <a:lnTo>
                    <a:pt x="753198" y="449643"/>
                  </a:lnTo>
                  <a:lnTo>
                    <a:pt x="763079" y="444068"/>
                  </a:lnTo>
                  <a:lnTo>
                    <a:pt x="772541" y="439661"/>
                  </a:lnTo>
                  <a:lnTo>
                    <a:pt x="782231" y="437172"/>
                  </a:lnTo>
                  <a:lnTo>
                    <a:pt x="793623" y="437489"/>
                  </a:lnTo>
                  <a:lnTo>
                    <a:pt x="794258" y="438137"/>
                  </a:lnTo>
                  <a:lnTo>
                    <a:pt x="794512" y="439839"/>
                  </a:lnTo>
                  <a:lnTo>
                    <a:pt x="794092" y="440639"/>
                  </a:lnTo>
                  <a:lnTo>
                    <a:pt x="778878" y="449351"/>
                  </a:lnTo>
                  <a:lnTo>
                    <a:pt x="770305" y="457885"/>
                  </a:lnTo>
                  <a:lnTo>
                    <a:pt x="763676" y="468960"/>
                  </a:lnTo>
                  <a:lnTo>
                    <a:pt x="755142" y="484936"/>
                  </a:lnTo>
                  <a:lnTo>
                    <a:pt x="749401" y="493661"/>
                  </a:lnTo>
                  <a:lnTo>
                    <a:pt x="741895" y="500951"/>
                  </a:lnTo>
                  <a:lnTo>
                    <a:pt x="731481" y="506463"/>
                  </a:lnTo>
                  <a:lnTo>
                    <a:pt x="716089" y="509955"/>
                  </a:lnTo>
                  <a:lnTo>
                    <a:pt x="715365" y="510743"/>
                  </a:lnTo>
                  <a:lnTo>
                    <a:pt x="715314" y="512660"/>
                  </a:lnTo>
                  <a:lnTo>
                    <a:pt x="715975" y="513486"/>
                  </a:lnTo>
                  <a:lnTo>
                    <a:pt x="736688" y="514794"/>
                  </a:lnTo>
                  <a:lnTo>
                    <a:pt x="751014" y="510235"/>
                  </a:lnTo>
                  <a:lnTo>
                    <a:pt x="761771" y="501662"/>
                  </a:lnTo>
                  <a:lnTo>
                    <a:pt x="770839" y="490791"/>
                  </a:lnTo>
                  <a:lnTo>
                    <a:pt x="777836" y="481863"/>
                  </a:lnTo>
                  <a:lnTo>
                    <a:pt x="784898" y="474167"/>
                  </a:lnTo>
                  <a:lnTo>
                    <a:pt x="792886" y="468160"/>
                  </a:lnTo>
                  <a:lnTo>
                    <a:pt x="803541" y="464096"/>
                  </a:lnTo>
                  <a:lnTo>
                    <a:pt x="804367" y="464439"/>
                  </a:lnTo>
                  <a:lnTo>
                    <a:pt x="805256" y="465924"/>
                  </a:lnTo>
                  <a:lnTo>
                    <a:pt x="805167" y="466826"/>
                  </a:lnTo>
                  <a:lnTo>
                    <a:pt x="794461" y="480695"/>
                  </a:lnTo>
                  <a:lnTo>
                    <a:pt x="789787" y="491858"/>
                  </a:lnTo>
                  <a:lnTo>
                    <a:pt x="787908" y="504621"/>
                  </a:lnTo>
                  <a:lnTo>
                    <a:pt x="786142" y="522655"/>
                  </a:lnTo>
                  <a:lnTo>
                    <a:pt x="784174" y="532917"/>
                  </a:lnTo>
                  <a:lnTo>
                    <a:pt x="780021" y="542518"/>
                  </a:lnTo>
                  <a:lnTo>
                    <a:pt x="772515" y="551599"/>
                  </a:lnTo>
                  <a:lnTo>
                    <a:pt x="759625" y="560717"/>
                  </a:lnTo>
                  <a:lnTo>
                    <a:pt x="759269" y="561708"/>
                  </a:lnTo>
                  <a:lnTo>
                    <a:pt x="759955" y="563511"/>
                  </a:lnTo>
                  <a:lnTo>
                    <a:pt x="760869" y="564019"/>
                  </a:lnTo>
                  <a:lnTo>
                    <a:pt x="780516" y="557301"/>
                  </a:lnTo>
                  <a:lnTo>
                    <a:pt x="791997" y="547598"/>
                  </a:lnTo>
                  <a:lnTo>
                    <a:pt x="798664" y="535571"/>
                  </a:lnTo>
                  <a:lnTo>
                    <a:pt x="802881" y="522058"/>
                  </a:lnTo>
                  <a:lnTo>
                    <a:pt x="805929" y="511136"/>
                  </a:lnTo>
                  <a:lnTo>
                    <a:pt x="809498" y="501319"/>
                  </a:lnTo>
                  <a:lnTo>
                    <a:pt x="814590" y="492709"/>
                  </a:lnTo>
                  <a:lnTo>
                    <a:pt x="822871" y="484873"/>
                  </a:lnTo>
                  <a:lnTo>
                    <a:pt x="823785" y="484886"/>
                  </a:lnTo>
                  <a:lnTo>
                    <a:pt x="825169" y="485914"/>
                  </a:lnTo>
                  <a:lnTo>
                    <a:pt x="825436" y="486778"/>
                  </a:lnTo>
                  <a:lnTo>
                    <a:pt x="820839" y="503694"/>
                  </a:lnTo>
                  <a:lnTo>
                    <a:pt x="820801" y="515797"/>
                  </a:lnTo>
                  <a:lnTo>
                    <a:pt x="823950" y="528307"/>
                  </a:lnTo>
                  <a:lnTo>
                    <a:pt x="829208" y="545642"/>
                  </a:lnTo>
                  <a:lnTo>
                    <a:pt x="831316" y="555866"/>
                  </a:lnTo>
                  <a:lnTo>
                    <a:pt x="831164" y="566331"/>
                  </a:lnTo>
                  <a:lnTo>
                    <a:pt x="827709" y="577596"/>
                  </a:lnTo>
                  <a:lnTo>
                    <a:pt x="819289" y="590943"/>
                  </a:lnTo>
                  <a:lnTo>
                    <a:pt x="819340" y="592010"/>
                  </a:lnTo>
                  <a:lnTo>
                    <a:pt x="820648" y="593407"/>
                  </a:lnTo>
                  <a:lnTo>
                    <a:pt x="821702" y="593521"/>
                  </a:lnTo>
                  <a:lnTo>
                    <a:pt x="837285" y="579805"/>
                  </a:lnTo>
                  <a:lnTo>
                    <a:pt x="844181" y="566445"/>
                  </a:lnTo>
                  <a:lnTo>
                    <a:pt x="845718" y="552780"/>
                  </a:lnTo>
                  <a:lnTo>
                    <a:pt x="844448" y="538683"/>
                  </a:lnTo>
                  <a:lnTo>
                    <a:pt x="843089" y="527418"/>
                  </a:lnTo>
                  <a:lnTo>
                    <a:pt x="842632" y="516991"/>
                  </a:lnTo>
                  <a:lnTo>
                    <a:pt x="844029" y="507085"/>
                  </a:lnTo>
                  <a:lnTo>
                    <a:pt x="848690" y="496684"/>
                  </a:lnTo>
                  <a:lnTo>
                    <a:pt x="849541" y="496341"/>
                  </a:lnTo>
                  <a:lnTo>
                    <a:pt x="851204" y="496760"/>
                  </a:lnTo>
                  <a:lnTo>
                    <a:pt x="851789" y="497459"/>
                  </a:lnTo>
                  <a:lnTo>
                    <a:pt x="854024" y="514845"/>
                  </a:lnTo>
                  <a:lnTo>
                    <a:pt x="858608" y="526034"/>
                  </a:lnTo>
                  <a:lnTo>
                    <a:pt x="866305" y="536397"/>
                  </a:lnTo>
                  <a:lnTo>
                    <a:pt x="877798" y="550392"/>
                  </a:lnTo>
                  <a:lnTo>
                    <a:pt x="883666" y="559041"/>
                  </a:lnTo>
                  <a:lnTo>
                    <a:pt x="887526" y="568769"/>
                  </a:lnTo>
                  <a:lnTo>
                    <a:pt x="888631" y="580491"/>
                  </a:lnTo>
                  <a:lnTo>
                    <a:pt x="885977" y="596049"/>
                  </a:lnTo>
                  <a:lnTo>
                    <a:pt x="886421" y="597001"/>
                  </a:lnTo>
                  <a:lnTo>
                    <a:pt x="888174" y="597801"/>
                  </a:lnTo>
                  <a:lnTo>
                    <a:pt x="889190" y="597509"/>
                  </a:lnTo>
                  <a:lnTo>
                    <a:pt x="898334" y="578866"/>
                  </a:lnTo>
                  <a:lnTo>
                    <a:pt x="899591" y="563892"/>
                  </a:lnTo>
                  <a:lnTo>
                    <a:pt x="895781" y="550672"/>
                  </a:lnTo>
                  <a:lnTo>
                    <a:pt x="889228" y="538137"/>
                  </a:lnTo>
                  <a:lnTo>
                    <a:pt x="883653" y="528243"/>
                  </a:lnTo>
                  <a:lnTo>
                    <a:pt x="879233" y="518782"/>
                  </a:lnTo>
                  <a:lnTo>
                    <a:pt x="876744" y="509104"/>
                  </a:lnTo>
                  <a:lnTo>
                    <a:pt x="877062" y="497700"/>
                  </a:lnTo>
                  <a:lnTo>
                    <a:pt x="877709" y="497065"/>
                  </a:lnTo>
                  <a:lnTo>
                    <a:pt x="879424" y="496811"/>
                  </a:lnTo>
                  <a:lnTo>
                    <a:pt x="880224" y="497243"/>
                  </a:lnTo>
                  <a:lnTo>
                    <a:pt x="888936" y="512445"/>
                  </a:lnTo>
                  <a:lnTo>
                    <a:pt x="897458" y="521030"/>
                  </a:lnTo>
                  <a:lnTo>
                    <a:pt x="908532" y="527659"/>
                  </a:lnTo>
                  <a:lnTo>
                    <a:pt x="924509" y="536194"/>
                  </a:lnTo>
                  <a:lnTo>
                    <a:pt x="933234" y="541934"/>
                  </a:lnTo>
                  <a:lnTo>
                    <a:pt x="940536" y="549440"/>
                  </a:lnTo>
                  <a:lnTo>
                    <a:pt x="946035" y="559854"/>
                  </a:lnTo>
                  <a:lnTo>
                    <a:pt x="949528" y="575246"/>
                  </a:lnTo>
                  <a:lnTo>
                    <a:pt x="950315" y="575957"/>
                  </a:lnTo>
                  <a:lnTo>
                    <a:pt x="952233" y="576008"/>
                  </a:lnTo>
                  <a:lnTo>
                    <a:pt x="953058" y="575360"/>
                  </a:lnTo>
                  <a:lnTo>
                    <a:pt x="954379" y="554647"/>
                  </a:lnTo>
                  <a:lnTo>
                    <a:pt x="949807" y="540321"/>
                  </a:lnTo>
                  <a:lnTo>
                    <a:pt x="941235" y="529564"/>
                  </a:lnTo>
                  <a:lnTo>
                    <a:pt x="930376" y="520496"/>
                  </a:lnTo>
                  <a:lnTo>
                    <a:pt x="921435" y="513499"/>
                  </a:lnTo>
                  <a:lnTo>
                    <a:pt x="913739" y="506437"/>
                  </a:lnTo>
                  <a:lnTo>
                    <a:pt x="907732" y="498449"/>
                  </a:lnTo>
                  <a:lnTo>
                    <a:pt x="903668" y="487794"/>
                  </a:lnTo>
                  <a:lnTo>
                    <a:pt x="904024" y="486956"/>
                  </a:lnTo>
                  <a:lnTo>
                    <a:pt x="905510" y="486067"/>
                  </a:lnTo>
                  <a:lnTo>
                    <a:pt x="906411" y="486156"/>
                  </a:lnTo>
                  <a:lnTo>
                    <a:pt x="920280" y="496874"/>
                  </a:lnTo>
                  <a:lnTo>
                    <a:pt x="931443" y="501535"/>
                  </a:lnTo>
                  <a:lnTo>
                    <a:pt x="944206" y="503415"/>
                  </a:lnTo>
                  <a:lnTo>
                    <a:pt x="962228" y="505193"/>
                  </a:lnTo>
                  <a:lnTo>
                    <a:pt x="972489" y="507161"/>
                  </a:lnTo>
                  <a:lnTo>
                    <a:pt x="982103" y="511302"/>
                  </a:lnTo>
                  <a:lnTo>
                    <a:pt x="991171" y="518807"/>
                  </a:lnTo>
                  <a:lnTo>
                    <a:pt x="1000290" y="531698"/>
                  </a:lnTo>
                  <a:lnTo>
                    <a:pt x="1001293" y="532053"/>
                  </a:lnTo>
                  <a:lnTo>
                    <a:pt x="1003084" y="531380"/>
                  </a:lnTo>
                  <a:lnTo>
                    <a:pt x="1003592" y="530453"/>
                  </a:lnTo>
                  <a:lnTo>
                    <a:pt x="996886" y="510806"/>
                  </a:lnTo>
                  <a:lnTo>
                    <a:pt x="987183" y="499325"/>
                  </a:lnTo>
                  <a:lnTo>
                    <a:pt x="975144" y="492671"/>
                  </a:lnTo>
                  <a:lnTo>
                    <a:pt x="961644" y="488454"/>
                  </a:lnTo>
                  <a:lnTo>
                    <a:pt x="950709" y="485394"/>
                  </a:lnTo>
                  <a:lnTo>
                    <a:pt x="940892" y="481825"/>
                  </a:lnTo>
                  <a:lnTo>
                    <a:pt x="932294" y="476745"/>
                  </a:lnTo>
                  <a:lnTo>
                    <a:pt x="924458" y="468464"/>
                  </a:lnTo>
                  <a:lnTo>
                    <a:pt x="924458" y="467550"/>
                  </a:lnTo>
                  <a:lnTo>
                    <a:pt x="925487" y="466166"/>
                  </a:lnTo>
                  <a:lnTo>
                    <a:pt x="926363" y="465899"/>
                  </a:lnTo>
                  <a:lnTo>
                    <a:pt x="943267" y="470484"/>
                  </a:lnTo>
                  <a:lnTo>
                    <a:pt x="955370" y="470522"/>
                  </a:lnTo>
                  <a:lnTo>
                    <a:pt x="967879" y="467372"/>
                  </a:lnTo>
                  <a:lnTo>
                    <a:pt x="985215" y="462114"/>
                  </a:lnTo>
                  <a:lnTo>
                    <a:pt x="995451" y="460006"/>
                  </a:lnTo>
                  <a:lnTo>
                    <a:pt x="1005916" y="460159"/>
                  </a:lnTo>
                  <a:lnTo>
                    <a:pt x="1017168" y="463626"/>
                  </a:lnTo>
                  <a:lnTo>
                    <a:pt x="1030528" y="472046"/>
                  </a:lnTo>
                  <a:lnTo>
                    <a:pt x="1031582" y="471995"/>
                  </a:lnTo>
                  <a:lnTo>
                    <a:pt x="1032979" y="470674"/>
                  </a:lnTo>
                  <a:lnTo>
                    <a:pt x="1033094" y="469633"/>
                  </a:lnTo>
                  <a:lnTo>
                    <a:pt x="1019378" y="454050"/>
                  </a:lnTo>
                  <a:lnTo>
                    <a:pt x="1006017" y="447154"/>
                  </a:lnTo>
                  <a:lnTo>
                    <a:pt x="992352" y="445604"/>
                  </a:lnTo>
                  <a:lnTo>
                    <a:pt x="978268" y="446874"/>
                  </a:lnTo>
                  <a:lnTo>
                    <a:pt x="966990" y="448246"/>
                  </a:lnTo>
                  <a:lnTo>
                    <a:pt x="956564" y="448691"/>
                  </a:lnTo>
                  <a:lnTo>
                    <a:pt x="946670" y="447294"/>
                  </a:lnTo>
                  <a:lnTo>
                    <a:pt x="936256" y="442633"/>
                  </a:lnTo>
                  <a:lnTo>
                    <a:pt x="935913" y="441794"/>
                  </a:lnTo>
                  <a:lnTo>
                    <a:pt x="936345" y="440118"/>
                  </a:lnTo>
                  <a:lnTo>
                    <a:pt x="937044" y="439534"/>
                  </a:lnTo>
                  <a:lnTo>
                    <a:pt x="954417" y="437311"/>
                  </a:lnTo>
                  <a:lnTo>
                    <a:pt x="965619" y="432714"/>
                  </a:lnTo>
                  <a:lnTo>
                    <a:pt x="975969" y="425018"/>
                  </a:lnTo>
                  <a:lnTo>
                    <a:pt x="989965" y="413524"/>
                  </a:lnTo>
                  <a:lnTo>
                    <a:pt x="998613" y="407670"/>
                  </a:lnTo>
                  <a:lnTo>
                    <a:pt x="1008341" y="403796"/>
                  </a:lnTo>
                  <a:lnTo>
                    <a:pt x="1020064" y="402691"/>
                  </a:lnTo>
                  <a:lnTo>
                    <a:pt x="1035634" y="405358"/>
                  </a:lnTo>
                  <a:lnTo>
                    <a:pt x="1036586" y="404914"/>
                  </a:lnTo>
                  <a:lnTo>
                    <a:pt x="1037374" y="403148"/>
                  </a:lnTo>
                  <a:close/>
                </a:path>
                <a:path w="1708785" h="1379220">
                  <a:moveTo>
                    <a:pt x="1088301" y="87414"/>
                  </a:moveTo>
                  <a:lnTo>
                    <a:pt x="1087551" y="87096"/>
                  </a:lnTo>
                  <a:lnTo>
                    <a:pt x="1087716" y="87096"/>
                  </a:lnTo>
                  <a:lnTo>
                    <a:pt x="1085989" y="86791"/>
                  </a:lnTo>
                  <a:lnTo>
                    <a:pt x="1084160" y="87096"/>
                  </a:lnTo>
                  <a:lnTo>
                    <a:pt x="1070660" y="87096"/>
                  </a:lnTo>
                  <a:lnTo>
                    <a:pt x="1064818" y="89357"/>
                  </a:lnTo>
                  <a:lnTo>
                    <a:pt x="1059294" y="93865"/>
                  </a:lnTo>
                  <a:lnTo>
                    <a:pt x="1057452" y="93446"/>
                  </a:lnTo>
                  <a:lnTo>
                    <a:pt x="1056513" y="92951"/>
                  </a:lnTo>
                  <a:lnTo>
                    <a:pt x="1056513" y="92316"/>
                  </a:lnTo>
                  <a:lnTo>
                    <a:pt x="1050467" y="88938"/>
                  </a:lnTo>
                  <a:lnTo>
                    <a:pt x="1049807" y="88646"/>
                  </a:lnTo>
                  <a:lnTo>
                    <a:pt x="1045883" y="87096"/>
                  </a:lnTo>
                  <a:lnTo>
                    <a:pt x="1030414" y="87096"/>
                  </a:lnTo>
                  <a:lnTo>
                    <a:pt x="1029817" y="87414"/>
                  </a:lnTo>
                  <a:lnTo>
                    <a:pt x="1029500" y="87706"/>
                  </a:lnTo>
                  <a:lnTo>
                    <a:pt x="1029500" y="88938"/>
                  </a:lnTo>
                  <a:lnTo>
                    <a:pt x="1032510" y="92532"/>
                  </a:lnTo>
                  <a:lnTo>
                    <a:pt x="1035189" y="97028"/>
                  </a:lnTo>
                  <a:lnTo>
                    <a:pt x="1037488" y="102463"/>
                  </a:lnTo>
                  <a:lnTo>
                    <a:pt x="1040142" y="107721"/>
                  </a:lnTo>
                  <a:lnTo>
                    <a:pt x="1041476" y="113576"/>
                  </a:lnTo>
                  <a:lnTo>
                    <a:pt x="1041476" y="125806"/>
                  </a:lnTo>
                  <a:lnTo>
                    <a:pt x="1041311" y="131127"/>
                  </a:lnTo>
                  <a:lnTo>
                    <a:pt x="1040917" y="133769"/>
                  </a:lnTo>
                  <a:lnTo>
                    <a:pt x="1040244" y="133769"/>
                  </a:lnTo>
                  <a:lnTo>
                    <a:pt x="1038936" y="138658"/>
                  </a:lnTo>
                  <a:lnTo>
                    <a:pt x="1038821" y="139039"/>
                  </a:lnTo>
                  <a:lnTo>
                    <a:pt x="1035240" y="143649"/>
                  </a:lnTo>
                  <a:lnTo>
                    <a:pt x="1029500" y="147612"/>
                  </a:lnTo>
                  <a:lnTo>
                    <a:pt x="1029500" y="147904"/>
                  </a:lnTo>
                  <a:lnTo>
                    <a:pt x="1029728" y="148374"/>
                  </a:lnTo>
                  <a:lnTo>
                    <a:pt x="1029817" y="148526"/>
                  </a:lnTo>
                  <a:lnTo>
                    <a:pt x="1036358" y="153187"/>
                  </a:lnTo>
                  <a:lnTo>
                    <a:pt x="1039634" y="158305"/>
                  </a:lnTo>
                  <a:lnTo>
                    <a:pt x="1039634" y="168021"/>
                  </a:lnTo>
                  <a:lnTo>
                    <a:pt x="1038199" y="170878"/>
                  </a:lnTo>
                  <a:lnTo>
                    <a:pt x="1035342" y="173710"/>
                  </a:lnTo>
                  <a:lnTo>
                    <a:pt x="1030833" y="176149"/>
                  </a:lnTo>
                  <a:lnTo>
                    <a:pt x="1027137" y="177380"/>
                  </a:lnTo>
                  <a:lnTo>
                    <a:pt x="1016609" y="177380"/>
                  </a:lnTo>
                  <a:lnTo>
                    <a:pt x="1010475" y="175437"/>
                  </a:lnTo>
                  <a:lnTo>
                    <a:pt x="1004938" y="171564"/>
                  </a:lnTo>
                  <a:lnTo>
                    <a:pt x="1001191" y="167259"/>
                  </a:lnTo>
                  <a:lnTo>
                    <a:pt x="998842" y="165112"/>
                  </a:lnTo>
                  <a:lnTo>
                    <a:pt x="996950" y="165112"/>
                  </a:lnTo>
                  <a:lnTo>
                    <a:pt x="995210" y="170878"/>
                  </a:lnTo>
                  <a:lnTo>
                    <a:pt x="995121" y="171196"/>
                  </a:lnTo>
                  <a:lnTo>
                    <a:pt x="994194" y="175069"/>
                  </a:lnTo>
                  <a:lnTo>
                    <a:pt x="994194" y="177952"/>
                  </a:lnTo>
                  <a:lnTo>
                    <a:pt x="994803" y="180809"/>
                  </a:lnTo>
                  <a:lnTo>
                    <a:pt x="996035" y="185369"/>
                  </a:lnTo>
                  <a:lnTo>
                    <a:pt x="996035" y="187261"/>
                  </a:lnTo>
                  <a:lnTo>
                    <a:pt x="994092" y="189611"/>
                  </a:lnTo>
                  <a:lnTo>
                    <a:pt x="990193" y="193649"/>
                  </a:lnTo>
                  <a:lnTo>
                    <a:pt x="987729" y="199288"/>
                  </a:lnTo>
                  <a:lnTo>
                    <a:pt x="986523" y="203479"/>
                  </a:lnTo>
                  <a:lnTo>
                    <a:pt x="986523" y="206260"/>
                  </a:lnTo>
                  <a:lnTo>
                    <a:pt x="986751" y="207276"/>
                  </a:lnTo>
                  <a:lnTo>
                    <a:pt x="987069" y="207810"/>
                  </a:lnTo>
                  <a:lnTo>
                    <a:pt x="988034" y="207810"/>
                  </a:lnTo>
                  <a:lnTo>
                    <a:pt x="990257" y="206260"/>
                  </a:lnTo>
                  <a:lnTo>
                    <a:pt x="989838" y="206260"/>
                  </a:lnTo>
                  <a:lnTo>
                    <a:pt x="995006" y="205346"/>
                  </a:lnTo>
                  <a:lnTo>
                    <a:pt x="1001877" y="205346"/>
                  </a:lnTo>
                  <a:lnTo>
                    <a:pt x="1008608" y="205943"/>
                  </a:lnTo>
                  <a:lnTo>
                    <a:pt x="1011923" y="207276"/>
                  </a:lnTo>
                  <a:lnTo>
                    <a:pt x="1014818" y="208038"/>
                  </a:lnTo>
                  <a:lnTo>
                    <a:pt x="1017841" y="208407"/>
                  </a:lnTo>
                  <a:lnTo>
                    <a:pt x="1021918" y="209854"/>
                  </a:lnTo>
                  <a:lnTo>
                    <a:pt x="1027353" y="210553"/>
                  </a:lnTo>
                  <a:lnTo>
                    <a:pt x="1041133" y="210553"/>
                  </a:lnTo>
                  <a:lnTo>
                    <a:pt x="1046746" y="209118"/>
                  </a:lnTo>
                  <a:lnTo>
                    <a:pt x="1051013" y="206260"/>
                  </a:lnTo>
                  <a:lnTo>
                    <a:pt x="1055001" y="205943"/>
                  </a:lnTo>
                  <a:lnTo>
                    <a:pt x="1055712" y="205346"/>
                  </a:lnTo>
                  <a:lnTo>
                    <a:pt x="1060843" y="201041"/>
                  </a:lnTo>
                  <a:lnTo>
                    <a:pt x="1068514" y="191503"/>
                  </a:lnTo>
                  <a:lnTo>
                    <a:pt x="1071689" y="188048"/>
                  </a:lnTo>
                  <a:lnTo>
                    <a:pt x="1074229" y="181673"/>
                  </a:lnTo>
                  <a:lnTo>
                    <a:pt x="1075016" y="177952"/>
                  </a:lnTo>
                  <a:lnTo>
                    <a:pt x="1075131" y="177380"/>
                  </a:lnTo>
                  <a:lnTo>
                    <a:pt x="1076172" y="172478"/>
                  </a:lnTo>
                  <a:lnTo>
                    <a:pt x="1076172" y="163207"/>
                  </a:lnTo>
                  <a:lnTo>
                    <a:pt x="1078242" y="157886"/>
                  </a:lnTo>
                  <a:lnTo>
                    <a:pt x="1082332" y="152514"/>
                  </a:lnTo>
                  <a:lnTo>
                    <a:pt x="1086104" y="149999"/>
                  </a:lnTo>
                  <a:lnTo>
                    <a:pt x="1088072" y="148374"/>
                  </a:lnTo>
                  <a:lnTo>
                    <a:pt x="1088174" y="147294"/>
                  </a:lnTo>
                  <a:lnTo>
                    <a:pt x="1082929" y="143967"/>
                  </a:lnTo>
                  <a:lnTo>
                    <a:pt x="1079169" y="138658"/>
                  </a:lnTo>
                  <a:lnTo>
                    <a:pt x="1076921" y="131368"/>
                  </a:lnTo>
                  <a:lnTo>
                    <a:pt x="1076172" y="122110"/>
                  </a:lnTo>
                  <a:lnTo>
                    <a:pt x="1076845" y="113576"/>
                  </a:lnTo>
                  <a:lnTo>
                    <a:pt x="1076921" y="112560"/>
                  </a:lnTo>
                  <a:lnTo>
                    <a:pt x="1079169" y="103797"/>
                  </a:lnTo>
                  <a:lnTo>
                    <a:pt x="1082929" y="95821"/>
                  </a:lnTo>
                  <a:lnTo>
                    <a:pt x="1084364" y="93865"/>
                  </a:lnTo>
                  <a:lnTo>
                    <a:pt x="1088174" y="88646"/>
                  </a:lnTo>
                  <a:lnTo>
                    <a:pt x="1088174" y="87414"/>
                  </a:lnTo>
                  <a:lnTo>
                    <a:pt x="1088301" y="87414"/>
                  </a:lnTo>
                  <a:close/>
                </a:path>
                <a:path w="1708785" h="1379220">
                  <a:moveTo>
                    <a:pt x="1094892" y="1088834"/>
                  </a:moveTo>
                  <a:lnTo>
                    <a:pt x="1094790" y="1088440"/>
                  </a:lnTo>
                  <a:lnTo>
                    <a:pt x="1094701" y="1088250"/>
                  </a:lnTo>
                  <a:lnTo>
                    <a:pt x="1094498" y="1088059"/>
                  </a:lnTo>
                  <a:lnTo>
                    <a:pt x="1084427" y="1088059"/>
                  </a:lnTo>
                  <a:lnTo>
                    <a:pt x="1080998" y="1089418"/>
                  </a:lnTo>
                  <a:lnTo>
                    <a:pt x="1076236" y="1092149"/>
                  </a:lnTo>
                  <a:lnTo>
                    <a:pt x="1075182" y="1091946"/>
                  </a:lnTo>
                  <a:lnTo>
                    <a:pt x="1074674" y="1091679"/>
                  </a:lnTo>
                  <a:lnTo>
                    <a:pt x="1074674" y="1091361"/>
                  </a:lnTo>
                  <a:lnTo>
                    <a:pt x="1070927" y="1089152"/>
                  </a:lnTo>
                  <a:lnTo>
                    <a:pt x="1067866" y="1088059"/>
                  </a:lnTo>
                  <a:lnTo>
                    <a:pt x="1057770" y="1088059"/>
                  </a:lnTo>
                  <a:lnTo>
                    <a:pt x="1057376" y="1088250"/>
                  </a:lnTo>
                  <a:lnTo>
                    <a:pt x="1057275" y="1088834"/>
                  </a:lnTo>
                  <a:lnTo>
                    <a:pt x="1060488" y="1092923"/>
                  </a:lnTo>
                  <a:lnTo>
                    <a:pt x="1061389" y="1094930"/>
                  </a:lnTo>
                  <a:lnTo>
                    <a:pt x="1062037" y="1096225"/>
                  </a:lnTo>
                  <a:lnTo>
                    <a:pt x="1062431" y="1096797"/>
                  </a:lnTo>
                  <a:lnTo>
                    <a:pt x="1063586" y="1098677"/>
                  </a:lnTo>
                  <a:lnTo>
                    <a:pt x="1064501" y="1102956"/>
                  </a:lnTo>
                  <a:lnTo>
                    <a:pt x="1065149" y="1109624"/>
                  </a:lnTo>
                  <a:lnTo>
                    <a:pt x="1065149" y="1112939"/>
                  </a:lnTo>
                  <a:lnTo>
                    <a:pt x="1057567" y="1126350"/>
                  </a:lnTo>
                  <a:lnTo>
                    <a:pt x="1057567" y="1126744"/>
                  </a:lnTo>
                  <a:lnTo>
                    <a:pt x="1058151" y="1127531"/>
                  </a:lnTo>
                  <a:lnTo>
                    <a:pt x="1061135" y="1129398"/>
                  </a:lnTo>
                  <a:lnTo>
                    <a:pt x="1062634" y="1130769"/>
                  </a:lnTo>
                  <a:lnTo>
                    <a:pt x="1062634" y="1131608"/>
                  </a:lnTo>
                  <a:lnTo>
                    <a:pt x="1064310" y="1134262"/>
                  </a:lnTo>
                  <a:lnTo>
                    <a:pt x="1065060" y="1137729"/>
                  </a:lnTo>
                  <a:lnTo>
                    <a:pt x="1065149" y="1145959"/>
                  </a:lnTo>
                  <a:lnTo>
                    <a:pt x="1064958" y="1147114"/>
                  </a:lnTo>
                  <a:lnTo>
                    <a:pt x="1064577" y="1148511"/>
                  </a:lnTo>
                  <a:lnTo>
                    <a:pt x="1064577" y="1151013"/>
                  </a:lnTo>
                  <a:lnTo>
                    <a:pt x="1063459" y="1154506"/>
                  </a:lnTo>
                  <a:lnTo>
                    <a:pt x="1061224" y="1159052"/>
                  </a:lnTo>
                  <a:lnTo>
                    <a:pt x="1059040" y="1161999"/>
                  </a:lnTo>
                  <a:lnTo>
                    <a:pt x="1057770" y="1163904"/>
                  </a:lnTo>
                  <a:lnTo>
                    <a:pt x="1057859" y="1165034"/>
                  </a:lnTo>
                  <a:lnTo>
                    <a:pt x="1058379" y="1165237"/>
                  </a:lnTo>
                  <a:lnTo>
                    <a:pt x="1064577" y="1165237"/>
                  </a:lnTo>
                  <a:lnTo>
                    <a:pt x="1068349" y="1164856"/>
                  </a:lnTo>
                  <a:lnTo>
                    <a:pt x="1071003" y="1164196"/>
                  </a:lnTo>
                  <a:lnTo>
                    <a:pt x="1072540" y="1163294"/>
                  </a:lnTo>
                  <a:lnTo>
                    <a:pt x="1074356" y="1161999"/>
                  </a:lnTo>
                  <a:lnTo>
                    <a:pt x="1075448" y="1161351"/>
                  </a:lnTo>
                  <a:lnTo>
                    <a:pt x="1076579" y="1161351"/>
                  </a:lnTo>
                  <a:lnTo>
                    <a:pt x="1077798" y="1161999"/>
                  </a:lnTo>
                  <a:lnTo>
                    <a:pt x="1079538" y="1163091"/>
                  </a:lnTo>
                  <a:lnTo>
                    <a:pt x="1081011" y="1164196"/>
                  </a:lnTo>
                  <a:lnTo>
                    <a:pt x="1081290" y="1164196"/>
                  </a:lnTo>
                  <a:lnTo>
                    <a:pt x="1083767" y="1164856"/>
                  </a:lnTo>
                  <a:lnTo>
                    <a:pt x="1084122" y="1164856"/>
                  </a:lnTo>
                  <a:lnTo>
                    <a:pt x="1087513" y="1165237"/>
                  </a:lnTo>
                  <a:lnTo>
                    <a:pt x="1093914" y="1165237"/>
                  </a:lnTo>
                  <a:lnTo>
                    <a:pt x="1094320" y="1165034"/>
                  </a:lnTo>
                  <a:lnTo>
                    <a:pt x="1094371" y="1163904"/>
                  </a:lnTo>
                  <a:lnTo>
                    <a:pt x="1092555" y="1161351"/>
                  </a:lnTo>
                  <a:lnTo>
                    <a:pt x="1092339" y="1161059"/>
                  </a:lnTo>
                  <a:lnTo>
                    <a:pt x="1091095" y="1159052"/>
                  </a:lnTo>
                  <a:lnTo>
                    <a:pt x="1090815" y="1158036"/>
                  </a:lnTo>
                  <a:lnTo>
                    <a:pt x="1088872" y="1154760"/>
                  </a:lnTo>
                  <a:lnTo>
                    <a:pt x="1087894" y="1152182"/>
                  </a:lnTo>
                  <a:lnTo>
                    <a:pt x="1087894" y="1150264"/>
                  </a:lnTo>
                  <a:lnTo>
                    <a:pt x="1087386" y="1147445"/>
                  </a:lnTo>
                  <a:lnTo>
                    <a:pt x="1087158" y="1145959"/>
                  </a:lnTo>
                  <a:lnTo>
                    <a:pt x="1087221" y="1138148"/>
                  </a:lnTo>
                  <a:lnTo>
                    <a:pt x="1087310" y="1137729"/>
                  </a:lnTo>
                  <a:lnTo>
                    <a:pt x="1087691" y="1137056"/>
                  </a:lnTo>
                  <a:lnTo>
                    <a:pt x="1087691" y="1135316"/>
                  </a:lnTo>
                  <a:lnTo>
                    <a:pt x="1088415" y="1133322"/>
                  </a:lnTo>
                  <a:lnTo>
                    <a:pt x="1089837" y="1131011"/>
                  </a:lnTo>
                  <a:lnTo>
                    <a:pt x="1094498" y="1126934"/>
                  </a:lnTo>
                  <a:lnTo>
                    <a:pt x="1094498" y="1126350"/>
                  </a:lnTo>
                  <a:lnTo>
                    <a:pt x="1090993" y="1123657"/>
                  </a:lnTo>
                  <a:lnTo>
                    <a:pt x="1089253" y="1121791"/>
                  </a:lnTo>
                  <a:lnTo>
                    <a:pt x="1089253" y="1120711"/>
                  </a:lnTo>
                  <a:lnTo>
                    <a:pt x="1088339" y="1120711"/>
                  </a:lnTo>
                  <a:lnTo>
                    <a:pt x="1087564" y="1117346"/>
                  </a:lnTo>
                  <a:lnTo>
                    <a:pt x="1086916" y="1110615"/>
                  </a:lnTo>
                  <a:lnTo>
                    <a:pt x="1086967" y="1109624"/>
                  </a:lnTo>
                  <a:lnTo>
                    <a:pt x="1092377" y="1092149"/>
                  </a:lnTo>
                  <a:lnTo>
                    <a:pt x="1093330" y="1090549"/>
                  </a:lnTo>
                  <a:lnTo>
                    <a:pt x="1094892" y="1088834"/>
                  </a:lnTo>
                  <a:close/>
                </a:path>
                <a:path w="1708785" h="1379220">
                  <a:moveTo>
                    <a:pt x="1113624" y="1195235"/>
                  </a:moveTo>
                  <a:lnTo>
                    <a:pt x="1113028" y="1194625"/>
                  </a:lnTo>
                  <a:lnTo>
                    <a:pt x="1109383" y="1194625"/>
                  </a:lnTo>
                  <a:lnTo>
                    <a:pt x="1101915" y="1195806"/>
                  </a:lnTo>
                  <a:lnTo>
                    <a:pt x="1098042" y="1197813"/>
                  </a:lnTo>
                  <a:lnTo>
                    <a:pt x="1095603" y="1198905"/>
                  </a:lnTo>
                  <a:lnTo>
                    <a:pt x="1094905" y="1198905"/>
                  </a:lnTo>
                  <a:lnTo>
                    <a:pt x="1092098" y="1195984"/>
                  </a:lnTo>
                  <a:lnTo>
                    <a:pt x="1087755" y="1194625"/>
                  </a:lnTo>
                  <a:lnTo>
                    <a:pt x="1080211" y="1194625"/>
                  </a:lnTo>
                  <a:lnTo>
                    <a:pt x="1078979" y="1195235"/>
                  </a:lnTo>
                  <a:lnTo>
                    <a:pt x="1079068" y="1196149"/>
                  </a:lnTo>
                  <a:lnTo>
                    <a:pt x="1079728" y="1197343"/>
                  </a:lnTo>
                  <a:lnTo>
                    <a:pt x="1079957" y="1197813"/>
                  </a:lnTo>
                  <a:lnTo>
                    <a:pt x="1080338" y="1198905"/>
                  </a:lnTo>
                  <a:lnTo>
                    <a:pt x="1080338" y="1199476"/>
                  </a:lnTo>
                  <a:lnTo>
                    <a:pt x="1081379" y="1202956"/>
                  </a:lnTo>
                  <a:lnTo>
                    <a:pt x="1081900" y="1205611"/>
                  </a:lnTo>
                  <a:lnTo>
                    <a:pt x="1081862" y="1210398"/>
                  </a:lnTo>
                  <a:lnTo>
                    <a:pt x="1081430" y="1212608"/>
                  </a:lnTo>
                  <a:lnTo>
                    <a:pt x="1080528" y="1214653"/>
                  </a:lnTo>
                  <a:lnTo>
                    <a:pt x="1079042" y="1221778"/>
                  </a:lnTo>
                  <a:lnTo>
                    <a:pt x="1078280" y="1224762"/>
                  </a:lnTo>
                  <a:lnTo>
                    <a:pt x="1078230" y="1224953"/>
                  </a:lnTo>
                  <a:lnTo>
                    <a:pt x="1078128" y="1225346"/>
                  </a:lnTo>
                  <a:lnTo>
                    <a:pt x="1077810" y="1225346"/>
                  </a:lnTo>
                  <a:lnTo>
                    <a:pt x="1077302" y="1228483"/>
                  </a:lnTo>
                  <a:lnTo>
                    <a:pt x="1076731" y="1230426"/>
                  </a:lnTo>
                  <a:lnTo>
                    <a:pt x="1076058" y="1231366"/>
                  </a:lnTo>
                  <a:lnTo>
                    <a:pt x="1075994" y="1231950"/>
                  </a:lnTo>
                  <a:lnTo>
                    <a:pt x="1075905" y="1232928"/>
                  </a:lnTo>
                  <a:lnTo>
                    <a:pt x="1075842" y="1233639"/>
                  </a:lnTo>
                  <a:lnTo>
                    <a:pt x="1075728" y="1234287"/>
                  </a:lnTo>
                  <a:lnTo>
                    <a:pt x="1075423" y="1235544"/>
                  </a:lnTo>
                  <a:lnTo>
                    <a:pt x="1075347" y="1235900"/>
                  </a:lnTo>
                  <a:lnTo>
                    <a:pt x="1074699" y="1237208"/>
                  </a:lnTo>
                  <a:lnTo>
                    <a:pt x="1074153" y="1240307"/>
                  </a:lnTo>
                  <a:lnTo>
                    <a:pt x="1073632" y="1241869"/>
                  </a:lnTo>
                  <a:lnTo>
                    <a:pt x="1073137" y="1241869"/>
                  </a:lnTo>
                  <a:lnTo>
                    <a:pt x="1072095" y="1246301"/>
                  </a:lnTo>
                  <a:lnTo>
                    <a:pt x="1072007" y="1246670"/>
                  </a:lnTo>
                  <a:lnTo>
                    <a:pt x="1071422" y="1248473"/>
                  </a:lnTo>
                  <a:lnTo>
                    <a:pt x="1071346" y="1248676"/>
                  </a:lnTo>
                  <a:lnTo>
                    <a:pt x="1071232" y="1249057"/>
                  </a:lnTo>
                  <a:lnTo>
                    <a:pt x="1070229" y="1249057"/>
                  </a:lnTo>
                  <a:lnTo>
                    <a:pt x="1069835" y="1248867"/>
                  </a:lnTo>
                  <a:lnTo>
                    <a:pt x="1069657" y="1248676"/>
                  </a:lnTo>
                  <a:lnTo>
                    <a:pt x="1069657" y="1248473"/>
                  </a:lnTo>
                  <a:lnTo>
                    <a:pt x="1069428" y="1246670"/>
                  </a:lnTo>
                  <a:lnTo>
                    <a:pt x="1069390" y="1246301"/>
                  </a:lnTo>
                  <a:lnTo>
                    <a:pt x="1068476" y="1242860"/>
                  </a:lnTo>
                  <a:lnTo>
                    <a:pt x="1066914" y="1238173"/>
                  </a:lnTo>
                  <a:lnTo>
                    <a:pt x="1066596" y="1235900"/>
                  </a:lnTo>
                  <a:lnTo>
                    <a:pt x="1066558" y="1235544"/>
                  </a:lnTo>
                  <a:lnTo>
                    <a:pt x="1066444" y="1234732"/>
                  </a:lnTo>
                  <a:lnTo>
                    <a:pt x="1066330" y="1234287"/>
                  </a:lnTo>
                  <a:lnTo>
                    <a:pt x="1066253" y="1233957"/>
                  </a:lnTo>
                  <a:lnTo>
                    <a:pt x="1066165" y="1233639"/>
                  </a:lnTo>
                  <a:lnTo>
                    <a:pt x="1066088" y="1233309"/>
                  </a:lnTo>
                  <a:lnTo>
                    <a:pt x="1065987" y="1232928"/>
                  </a:lnTo>
                  <a:lnTo>
                    <a:pt x="1065555" y="1232928"/>
                  </a:lnTo>
                  <a:lnTo>
                    <a:pt x="1065212" y="1231366"/>
                  </a:lnTo>
                  <a:lnTo>
                    <a:pt x="1065136" y="1231023"/>
                  </a:lnTo>
                  <a:lnTo>
                    <a:pt x="1064691" y="1229588"/>
                  </a:lnTo>
                  <a:lnTo>
                    <a:pt x="1064196" y="1228648"/>
                  </a:lnTo>
                  <a:lnTo>
                    <a:pt x="1061161" y="1218539"/>
                  </a:lnTo>
                  <a:lnTo>
                    <a:pt x="1061059" y="1218145"/>
                  </a:lnTo>
                  <a:lnTo>
                    <a:pt x="1059535" y="1210995"/>
                  </a:lnTo>
                  <a:lnTo>
                    <a:pt x="1059535" y="1203604"/>
                  </a:lnTo>
                  <a:lnTo>
                    <a:pt x="1060259" y="1200467"/>
                  </a:lnTo>
                  <a:lnTo>
                    <a:pt x="1060310" y="1200226"/>
                  </a:lnTo>
                  <a:lnTo>
                    <a:pt x="1060881" y="1198905"/>
                  </a:lnTo>
                  <a:lnTo>
                    <a:pt x="1061783" y="1196759"/>
                  </a:lnTo>
                  <a:lnTo>
                    <a:pt x="1061872" y="1195235"/>
                  </a:lnTo>
                  <a:lnTo>
                    <a:pt x="1062164" y="1195235"/>
                  </a:lnTo>
                  <a:lnTo>
                    <a:pt x="1060958" y="1194625"/>
                  </a:lnTo>
                  <a:lnTo>
                    <a:pt x="1056881" y="1194625"/>
                  </a:lnTo>
                  <a:lnTo>
                    <a:pt x="1053465" y="1195235"/>
                  </a:lnTo>
                  <a:lnTo>
                    <a:pt x="1055204" y="1195235"/>
                  </a:lnTo>
                  <a:lnTo>
                    <a:pt x="1050988" y="1195578"/>
                  </a:lnTo>
                  <a:lnTo>
                    <a:pt x="1048753" y="1196759"/>
                  </a:lnTo>
                  <a:lnTo>
                    <a:pt x="1046518" y="1198905"/>
                  </a:lnTo>
                  <a:lnTo>
                    <a:pt x="1045933" y="1198905"/>
                  </a:lnTo>
                  <a:lnTo>
                    <a:pt x="1041273" y="1196759"/>
                  </a:lnTo>
                  <a:lnTo>
                    <a:pt x="1041273" y="1196149"/>
                  </a:lnTo>
                  <a:lnTo>
                    <a:pt x="1038593" y="1195578"/>
                  </a:lnTo>
                  <a:lnTo>
                    <a:pt x="1038872" y="1195578"/>
                  </a:lnTo>
                  <a:lnTo>
                    <a:pt x="1030605" y="1194625"/>
                  </a:lnTo>
                  <a:lnTo>
                    <a:pt x="1028661" y="1194625"/>
                  </a:lnTo>
                  <a:lnTo>
                    <a:pt x="1027849" y="1195235"/>
                  </a:lnTo>
                  <a:lnTo>
                    <a:pt x="1027950" y="1196149"/>
                  </a:lnTo>
                  <a:lnTo>
                    <a:pt x="1028204" y="1196568"/>
                  </a:lnTo>
                  <a:lnTo>
                    <a:pt x="1028382" y="1196759"/>
                  </a:lnTo>
                  <a:lnTo>
                    <a:pt x="1029208" y="1197343"/>
                  </a:lnTo>
                  <a:lnTo>
                    <a:pt x="1030528" y="1198905"/>
                  </a:lnTo>
                  <a:lnTo>
                    <a:pt x="1032192" y="1201280"/>
                  </a:lnTo>
                  <a:lnTo>
                    <a:pt x="1034288" y="1204607"/>
                  </a:lnTo>
                  <a:lnTo>
                    <a:pt x="1035977" y="1209103"/>
                  </a:lnTo>
                  <a:lnTo>
                    <a:pt x="1037069" y="1211757"/>
                  </a:lnTo>
                  <a:lnTo>
                    <a:pt x="1037158" y="1211961"/>
                  </a:lnTo>
                  <a:lnTo>
                    <a:pt x="1037767" y="1213091"/>
                  </a:lnTo>
                  <a:lnTo>
                    <a:pt x="1037907" y="1214069"/>
                  </a:lnTo>
                  <a:lnTo>
                    <a:pt x="1037983" y="1214653"/>
                  </a:lnTo>
                  <a:lnTo>
                    <a:pt x="1038110" y="1215555"/>
                  </a:lnTo>
                  <a:lnTo>
                    <a:pt x="1038148" y="1215834"/>
                  </a:lnTo>
                  <a:lnTo>
                    <a:pt x="1038669" y="1217536"/>
                  </a:lnTo>
                  <a:lnTo>
                    <a:pt x="1039304" y="1218145"/>
                  </a:lnTo>
                  <a:lnTo>
                    <a:pt x="1039583" y="1220482"/>
                  </a:lnTo>
                  <a:lnTo>
                    <a:pt x="1039939" y="1222870"/>
                  </a:lnTo>
                  <a:lnTo>
                    <a:pt x="1040295" y="1224762"/>
                  </a:lnTo>
                  <a:lnTo>
                    <a:pt x="1040206" y="1225346"/>
                  </a:lnTo>
                  <a:lnTo>
                    <a:pt x="1039710" y="1227734"/>
                  </a:lnTo>
                  <a:lnTo>
                    <a:pt x="1039710" y="1228915"/>
                  </a:lnTo>
                  <a:lnTo>
                    <a:pt x="1038669" y="1230655"/>
                  </a:lnTo>
                  <a:lnTo>
                    <a:pt x="1036586" y="1233309"/>
                  </a:lnTo>
                  <a:lnTo>
                    <a:pt x="1036688" y="1233957"/>
                  </a:lnTo>
                  <a:lnTo>
                    <a:pt x="1036777" y="1234084"/>
                  </a:lnTo>
                  <a:lnTo>
                    <a:pt x="1036891" y="1234287"/>
                  </a:lnTo>
                  <a:lnTo>
                    <a:pt x="1037183" y="1234287"/>
                  </a:lnTo>
                  <a:lnTo>
                    <a:pt x="1038860" y="1234732"/>
                  </a:lnTo>
                  <a:lnTo>
                    <a:pt x="1041387" y="1236878"/>
                  </a:lnTo>
                  <a:lnTo>
                    <a:pt x="1044765" y="1240713"/>
                  </a:lnTo>
                  <a:lnTo>
                    <a:pt x="1047483" y="1245209"/>
                  </a:lnTo>
                  <a:lnTo>
                    <a:pt x="1048854" y="1248473"/>
                  </a:lnTo>
                  <a:lnTo>
                    <a:pt x="1048854" y="1250416"/>
                  </a:lnTo>
                  <a:lnTo>
                    <a:pt x="1050277" y="1253947"/>
                  </a:lnTo>
                  <a:lnTo>
                    <a:pt x="1050988" y="1258290"/>
                  </a:lnTo>
                  <a:lnTo>
                    <a:pt x="1050988" y="1263446"/>
                  </a:lnTo>
                  <a:lnTo>
                    <a:pt x="1050759" y="1264742"/>
                  </a:lnTo>
                  <a:lnTo>
                    <a:pt x="1050556" y="1265389"/>
                  </a:lnTo>
                  <a:lnTo>
                    <a:pt x="1050391" y="1265389"/>
                  </a:lnTo>
                  <a:lnTo>
                    <a:pt x="1050328" y="1267917"/>
                  </a:lnTo>
                  <a:lnTo>
                    <a:pt x="1050175" y="1268590"/>
                  </a:lnTo>
                  <a:lnTo>
                    <a:pt x="1050061" y="1269072"/>
                  </a:lnTo>
                  <a:lnTo>
                    <a:pt x="1049896" y="1269669"/>
                  </a:lnTo>
                  <a:lnTo>
                    <a:pt x="1049032" y="1271219"/>
                  </a:lnTo>
                  <a:lnTo>
                    <a:pt x="1049083" y="1271892"/>
                  </a:lnTo>
                  <a:lnTo>
                    <a:pt x="1049629" y="1272197"/>
                  </a:lnTo>
                  <a:lnTo>
                    <a:pt x="1060907" y="1272197"/>
                  </a:lnTo>
                  <a:lnTo>
                    <a:pt x="1062647" y="1271892"/>
                  </a:lnTo>
                  <a:lnTo>
                    <a:pt x="1062647" y="1271714"/>
                  </a:lnTo>
                  <a:lnTo>
                    <a:pt x="1062240" y="1271714"/>
                  </a:lnTo>
                  <a:lnTo>
                    <a:pt x="1065784" y="1270863"/>
                  </a:lnTo>
                  <a:lnTo>
                    <a:pt x="1068197" y="1269669"/>
                  </a:lnTo>
                  <a:lnTo>
                    <a:pt x="1068844" y="1269072"/>
                  </a:lnTo>
                  <a:lnTo>
                    <a:pt x="1070038" y="1267917"/>
                  </a:lnTo>
                  <a:lnTo>
                    <a:pt x="1071016" y="1267917"/>
                  </a:lnTo>
                  <a:lnTo>
                    <a:pt x="1071880" y="1268590"/>
                  </a:lnTo>
                  <a:lnTo>
                    <a:pt x="1072375" y="1269072"/>
                  </a:lnTo>
                  <a:lnTo>
                    <a:pt x="1076426" y="1270863"/>
                  </a:lnTo>
                  <a:lnTo>
                    <a:pt x="1077264" y="1271219"/>
                  </a:lnTo>
                  <a:lnTo>
                    <a:pt x="1080236" y="1272197"/>
                  </a:lnTo>
                  <a:lnTo>
                    <a:pt x="1091755" y="1272197"/>
                  </a:lnTo>
                  <a:lnTo>
                    <a:pt x="1091907" y="1271892"/>
                  </a:lnTo>
                  <a:lnTo>
                    <a:pt x="1091996" y="1270469"/>
                  </a:lnTo>
                  <a:lnTo>
                    <a:pt x="1091869" y="1270088"/>
                  </a:lnTo>
                  <a:lnTo>
                    <a:pt x="1091615" y="1269669"/>
                  </a:lnTo>
                  <a:lnTo>
                    <a:pt x="1090841" y="1269669"/>
                  </a:lnTo>
                  <a:lnTo>
                    <a:pt x="1090752" y="1269072"/>
                  </a:lnTo>
                  <a:lnTo>
                    <a:pt x="1090688" y="1268590"/>
                  </a:lnTo>
                  <a:lnTo>
                    <a:pt x="1090599" y="1267917"/>
                  </a:lnTo>
                  <a:lnTo>
                    <a:pt x="1090561" y="1267637"/>
                  </a:lnTo>
                  <a:lnTo>
                    <a:pt x="1090447" y="1255776"/>
                  </a:lnTo>
                  <a:lnTo>
                    <a:pt x="1091349" y="1252004"/>
                  </a:lnTo>
                  <a:lnTo>
                    <a:pt x="1092873" y="1249057"/>
                  </a:lnTo>
                  <a:lnTo>
                    <a:pt x="1092974" y="1248867"/>
                  </a:lnTo>
                  <a:lnTo>
                    <a:pt x="1093076" y="1248676"/>
                  </a:lnTo>
                  <a:lnTo>
                    <a:pt x="1093177" y="1248473"/>
                  </a:lnTo>
                  <a:lnTo>
                    <a:pt x="1093863" y="1245209"/>
                  </a:lnTo>
                  <a:lnTo>
                    <a:pt x="1096010" y="1241361"/>
                  </a:lnTo>
                  <a:lnTo>
                    <a:pt x="1099578" y="1237208"/>
                  </a:lnTo>
                  <a:lnTo>
                    <a:pt x="1101686" y="1235544"/>
                  </a:lnTo>
                  <a:lnTo>
                    <a:pt x="1103553" y="1234503"/>
                  </a:lnTo>
                  <a:lnTo>
                    <a:pt x="1105217" y="1234084"/>
                  </a:lnTo>
                  <a:lnTo>
                    <a:pt x="1105217" y="1233639"/>
                  </a:lnTo>
                  <a:lnTo>
                    <a:pt x="1104836" y="1232928"/>
                  </a:lnTo>
                  <a:lnTo>
                    <a:pt x="1104061" y="1231950"/>
                  </a:lnTo>
                  <a:lnTo>
                    <a:pt x="1102258" y="1230655"/>
                  </a:lnTo>
                  <a:lnTo>
                    <a:pt x="1102055" y="1230426"/>
                  </a:lnTo>
                  <a:lnTo>
                    <a:pt x="1101344" y="1228915"/>
                  </a:lnTo>
                  <a:lnTo>
                    <a:pt x="1101242" y="1220482"/>
                  </a:lnTo>
                  <a:lnTo>
                    <a:pt x="1101559" y="1218539"/>
                  </a:lnTo>
                  <a:lnTo>
                    <a:pt x="1102118" y="1218539"/>
                  </a:lnTo>
                  <a:lnTo>
                    <a:pt x="1102677" y="1215834"/>
                  </a:lnTo>
                  <a:lnTo>
                    <a:pt x="1102728" y="1215555"/>
                  </a:lnTo>
                  <a:lnTo>
                    <a:pt x="1103249" y="1214069"/>
                  </a:lnTo>
                  <a:lnTo>
                    <a:pt x="1103655" y="1214069"/>
                  </a:lnTo>
                  <a:lnTo>
                    <a:pt x="1104277" y="1211961"/>
                  </a:lnTo>
                  <a:lnTo>
                    <a:pt x="1104341" y="1211757"/>
                  </a:lnTo>
                  <a:lnTo>
                    <a:pt x="1104925" y="1210398"/>
                  </a:lnTo>
                  <a:lnTo>
                    <a:pt x="1105420" y="1209979"/>
                  </a:lnTo>
                  <a:lnTo>
                    <a:pt x="1105674" y="1207909"/>
                  </a:lnTo>
                  <a:lnTo>
                    <a:pt x="1105941" y="1206868"/>
                  </a:lnTo>
                  <a:lnTo>
                    <a:pt x="1106195" y="1206868"/>
                  </a:lnTo>
                  <a:lnTo>
                    <a:pt x="1107160" y="1204607"/>
                  </a:lnTo>
                  <a:lnTo>
                    <a:pt x="1108405" y="1202474"/>
                  </a:lnTo>
                  <a:lnTo>
                    <a:pt x="1109891" y="1200467"/>
                  </a:lnTo>
                  <a:lnTo>
                    <a:pt x="1110132" y="1199476"/>
                  </a:lnTo>
                  <a:lnTo>
                    <a:pt x="1110183" y="1199286"/>
                  </a:lnTo>
                  <a:lnTo>
                    <a:pt x="1110488" y="1198905"/>
                  </a:lnTo>
                  <a:lnTo>
                    <a:pt x="1111338" y="1197813"/>
                  </a:lnTo>
                  <a:lnTo>
                    <a:pt x="1113383" y="1195984"/>
                  </a:lnTo>
                  <a:lnTo>
                    <a:pt x="1113383" y="1195235"/>
                  </a:lnTo>
                  <a:lnTo>
                    <a:pt x="1113624" y="1195235"/>
                  </a:lnTo>
                  <a:close/>
                </a:path>
                <a:path w="1708785" h="1379220">
                  <a:moveTo>
                    <a:pt x="1196314" y="1087285"/>
                  </a:moveTo>
                  <a:lnTo>
                    <a:pt x="1195920" y="1087081"/>
                  </a:lnTo>
                  <a:lnTo>
                    <a:pt x="1194943" y="1086878"/>
                  </a:lnTo>
                  <a:lnTo>
                    <a:pt x="1193774" y="1087081"/>
                  </a:lnTo>
                  <a:lnTo>
                    <a:pt x="1185240" y="1087081"/>
                  </a:lnTo>
                  <a:lnTo>
                    <a:pt x="1181544" y="1088517"/>
                  </a:lnTo>
                  <a:lnTo>
                    <a:pt x="1178039" y="1091361"/>
                  </a:lnTo>
                  <a:lnTo>
                    <a:pt x="1176870" y="1091095"/>
                  </a:lnTo>
                  <a:lnTo>
                    <a:pt x="1176274" y="1090777"/>
                  </a:lnTo>
                  <a:lnTo>
                    <a:pt x="1176274" y="1090383"/>
                  </a:lnTo>
                  <a:lnTo>
                    <a:pt x="1172451" y="1088250"/>
                  </a:lnTo>
                  <a:lnTo>
                    <a:pt x="1169543" y="1087081"/>
                  </a:lnTo>
                  <a:lnTo>
                    <a:pt x="1159764" y="1087081"/>
                  </a:lnTo>
                  <a:lnTo>
                    <a:pt x="1159370" y="1087285"/>
                  </a:lnTo>
                  <a:lnTo>
                    <a:pt x="1159179" y="1087462"/>
                  </a:lnTo>
                  <a:lnTo>
                    <a:pt x="1159179" y="1088250"/>
                  </a:lnTo>
                  <a:lnTo>
                    <a:pt x="1160970" y="1090383"/>
                  </a:lnTo>
                  <a:lnTo>
                    <a:pt x="1161084" y="1090510"/>
                  </a:lnTo>
                  <a:lnTo>
                    <a:pt x="1162773" y="1093368"/>
                  </a:lnTo>
                  <a:lnTo>
                    <a:pt x="1164234" y="1096797"/>
                  </a:lnTo>
                  <a:lnTo>
                    <a:pt x="1165910" y="1100137"/>
                  </a:lnTo>
                  <a:lnTo>
                    <a:pt x="1166761" y="1103845"/>
                  </a:lnTo>
                  <a:lnTo>
                    <a:pt x="1166660" y="1114958"/>
                  </a:lnTo>
                  <a:lnTo>
                    <a:pt x="1166406" y="1116634"/>
                  </a:lnTo>
                  <a:lnTo>
                    <a:pt x="1165974" y="1116634"/>
                  </a:lnTo>
                  <a:lnTo>
                    <a:pt x="1165085" y="1119962"/>
                  </a:lnTo>
                  <a:lnTo>
                    <a:pt x="1162812" y="1122883"/>
                  </a:lnTo>
                  <a:lnTo>
                    <a:pt x="1159179" y="1125385"/>
                  </a:lnTo>
                  <a:lnTo>
                    <a:pt x="1159179" y="1125575"/>
                  </a:lnTo>
                  <a:lnTo>
                    <a:pt x="1159370" y="1125969"/>
                  </a:lnTo>
                  <a:lnTo>
                    <a:pt x="1163523" y="1128915"/>
                  </a:lnTo>
                  <a:lnTo>
                    <a:pt x="1165593" y="1132154"/>
                  </a:lnTo>
                  <a:lnTo>
                    <a:pt x="1165593" y="1138313"/>
                  </a:lnTo>
                  <a:lnTo>
                    <a:pt x="1164678" y="1140117"/>
                  </a:lnTo>
                  <a:lnTo>
                    <a:pt x="1162875" y="1141907"/>
                  </a:lnTo>
                  <a:lnTo>
                    <a:pt x="1160030" y="1143457"/>
                  </a:lnTo>
                  <a:lnTo>
                    <a:pt x="1157681" y="1144231"/>
                  </a:lnTo>
                  <a:lnTo>
                    <a:pt x="1151013" y="1144231"/>
                  </a:lnTo>
                  <a:lnTo>
                    <a:pt x="1147140" y="1143000"/>
                  </a:lnTo>
                  <a:lnTo>
                    <a:pt x="1143635" y="1140548"/>
                  </a:lnTo>
                  <a:lnTo>
                    <a:pt x="1141260" y="1137831"/>
                  </a:lnTo>
                  <a:lnTo>
                    <a:pt x="1139761" y="1136472"/>
                  </a:lnTo>
                  <a:lnTo>
                    <a:pt x="1138567" y="1136472"/>
                  </a:lnTo>
                  <a:lnTo>
                    <a:pt x="1137475" y="1140117"/>
                  </a:lnTo>
                  <a:lnTo>
                    <a:pt x="1136827" y="1142771"/>
                  </a:lnTo>
                  <a:lnTo>
                    <a:pt x="1136827" y="1144600"/>
                  </a:lnTo>
                  <a:lnTo>
                    <a:pt x="1137208" y="1146403"/>
                  </a:lnTo>
                  <a:lnTo>
                    <a:pt x="1137996" y="1149286"/>
                  </a:lnTo>
                  <a:lnTo>
                    <a:pt x="1137996" y="1150480"/>
                  </a:lnTo>
                  <a:lnTo>
                    <a:pt x="1136764" y="1151978"/>
                  </a:lnTo>
                  <a:lnTo>
                    <a:pt x="1134287" y="1154531"/>
                  </a:lnTo>
                  <a:lnTo>
                    <a:pt x="1132738" y="1158100"/>
                  </a:lnTo>
                  <a:lnTo>
                    <a:pt x="1131976" y="1160754"/>
                  </a:lnTo>
                  <a:lnTo>
                    <a:pt x="1131976" y="1162519"/>
                  </a:lnTo>
                  <a:lnTo>
                    <a:pt x="1132116" y="1163167"/>
                  </a:lnTo>
                  <a:lnTo>
                    <a:pt x="1132319" y="1163497"/>
                  </a:lnTo>
                  <a:lnTo>
                    <a:pt x="1132928" y="1163497"/>
                  </a:lnTo>
                  <a:lnTo>
                    <a:pt x="1134325" y="1162519"/>
                  </a:lnTo>
                  <a:lnTo>
                    <a:pt x="1134046" y="1162519"/>
                  </a:lnTo>
                  <a:lnTo>
                    <a:pt x="1137348" y="1161935"/>
                  </a:lnTo>
                  <a:lnTo>
                    <a:pt x="1141691" y="1161935"/>
                  </a:lnTo>
                  <a:lnTo>
                    <a:pt x="1145959" y="1162316"/>
                  </a:lnTo>
                  <a:lnTo>
                    <a:pt x="1148054" y="1163167"/>
                  </a:lnTo>
                  <a:lnTo>
                    <a:pt x="1149883" y="1163650"/>
                  </a:lnTo>
                  <a:lnTo>
                    <a:pt x="1151788" y="1163878"/>
                  </a:lnTo>
                  <a:lnTo>
                    <a:pt x="1154379" y="1164780"/>
                  </a:lnTo>
                  <a:lnTo>
                    <a:pt x="1157820" y="1165237"/>
                  </a:lnTo>
                  <a:lnTo>
                    <a:pt x="1166545" y="1165237"/>
                  </a:lnTo>
                  <a:lnTo>
                    <a:pt x="1170089" y="1164323"/>
                  </a:lnTo>
                  <a:lnTo>
                    <a:pt x="1172794" y="1162519"/>
                  </a:lnTo>
                  <a:lnTo>
                    <a:pt x="1175321" y="1162316"/>
                  </a:lnTo>
                  <a:lnTo>
                    <a:pt x="1175778" y="1161935"/>
                  </a:lnTo>
                  <a:lnTo>
                    <a:pt x="1179017" y="1159217"/>
                  </a:lnTo>
                  <a:lnTo>
                    <a:pt x="1183881" y="1153172"/>
                  </a:lnTo>
                  <a:lnTo>
                    <a:pt x="1185887" y="1150988"/>
                  </a:lnTo>
                  <a:lnTo>
                    <a:pt x="1187488" y="1146949"/>
                  </a:lnTo>
                  <a:lnTo>
                    <a:pt x="1187996" y="1144600"/>
                  </a:lnTo>
                  <a:lnTo>
                    <a:pt x="1188072" y="1144231"/>
                  </a:lnTo>
                  <a:lnTo>
                    <a:pt x="1188720" y="1141133"/>
                  </a:lnTo>
                  <a:lnTo>
                    <a:pt x="1188720" y="1135253"/>
                  </a:lnTo>
                  <a:lnTo>
                    <a:pt x="1189926" y="1132154"/>
                  </a:lnTo>
                  <a:lnTo>
                    <a:pt x="1190028" y="1131887"/>
                  </a:lnTo>
                  <a:lnTo>
                    <a:pt x="1192618" y="1128483"/>
                  </a:lnTo>
                  <a:lnTo>
                    <a:pt x="1195006" y="1126896"/>
                  </a:lnTo>
                  <a:lnTo>
                    <a:pt x="1196136" y="1125969"/>
                  </a:lnTo>
                  <a:lnTo>
                    <a:pt x="1196276" y="1125575"/>
                  </a:lnTo>
                  <a:lnTo>
                    <a:pt x="1196314" y="1125194"/>
                  </a:lnTo>
                  <a:lnTo>
                    <a:pt x="1191260" y="1123213"/>
                  </a:lnTo>
                  <a:lnTo>
                    <a:pt x="1188720" y="1117892"/>
                  </a:lnTo>
                  <a:lnTo>
                    <a:pt x="1188720" y="1100848"/>
                  </a:lnTo>
                  <a:lnTo>
                    <a:pt x="1191260" y="1093787"/>
                  </a:lnTo>
                  <a:lnTo>
                    <a:pt x="1193406" y="1091361"/>
                  </a:lnTo>
                  <a:lnTo>
                    <a:pt x="1196149" y="1088250"/>
                  </a:lnTo>
                  <a:lnTo>
                    <a:pt x="1196314" y="1088250"/>
                  </a:lnTo>
                  <a:lnTo>
                    <a:pt x="1196314" y="1087285"/>
                  </a:lnTo>
                  <a:close/>
                </a:path>
                <a:path w="1708785" h="1379220">
                  <a:moveTo>
                    <a:pt x="1265593" y="1195273"/>
                  </a:moveTo>
                  <a:lnTo>
                    <a:pt x="1258379" y="1195273"/>
                  </a:lnTo>
                  <a:lnTo>
                    <a:pt x="1255280" y="1195806"/>
                  </a:lnTo>
                  <a:lnTo>
                    <a:pt x="1251204" y="1197876"/>
                  </a:lnTo>
                  <a:lnTo>
                    <a:pt x="1248994" y="1198905"/>
                  </a:lnTo>
                  <a:lnTo>
                    <a:pt x="1247965" y="1198905"/>
                  </a:lnTo>
                  <a:lnTo>
                    <a:pt x="1247432" y="1198575"/>
                  </a:lnTo>
                  <a:lnTo>
                    <a:pt x="1247152" y="1198321"/>
                  </a:lnTo>
                  <a:lnTo>
                    <a:pt x="1246593" y="1197610"/>
                  </a:lnTo>
                  <a:lnTo>
                    <a:pt x="1245006" y="1196213"/>
                  </a:lnTo>
                  <a:lnTo>
                    <a:pt x="1245209" y="1196213"/>
                  </a:lnTo>
                  <a:lnTo>
                    <a:pt x="1242199" y="1195273"/>
                  </a:lnTo>
                  <a:lnTo>
                    <a:pt x="1231582" y="1195273"/>
                  </a:lnTo>
                  <a:lnTo>
                    <a:pt x="1231582" y="1196213"/>
                  </a:lnTo>
                  <a:lnTo>
                    <a:pt x="1232027" y="1197165"/>
                  </a:lnTo>
                  <a:lnTo>
                    <a:pt x="1232738" y="1198130"/>
                  </a:lnTo>
                  <a:lnTo>
                    <a:pt x="1232801" y="1198575"/>
                  </a:lnTo>
                  <a:lnTo>
                    <a:pt x="1232916" y="1199286"/>
                  </a:lnTo>
                  <a:lnTo>
                    <a:pt x="1233004" y="1199883"/>
                  </a:lnTo>
                  <a:lnTo>
                    <a:pt x="1233652" y="1202207"/>
                  </a:lnTo>
                  <a:lnTo>
                    <a:pt x="1234681" y="1205128"/>
                  </a:lnTo>
                  <a:lnTo>
                    <a:pt x="1234681" y="1205420"/>
                  </a:lnTo>
                  <a:lnTo>
                    <a:pt x="1234300" y="1206868"/>
                  </a:lnTo>
                  <a:lnTo>
                    <a:pt x="1234173" y="1210297"/>
                  </a:lnTo>
                  <a:lnTo>
                    <a:pt x="1234046" y="1210957"/>
                  </a:lnTo>
                  <a:lnTo>
                    <a:pt x="1233182" y="1214513"/>
                  </a:lnTo>
                  <a:lnTo>
                    <a:pt x="1232738" y="1216660"/>
                  </a:lnTo>
                  <a:lnTo>
                    <a:pt x="1232738" y="1217180"/>
                  </a:lnTo>
                  <a:lnTo>
                    <a:pt x="1231811" y="1220025"/>
                  </a:lnTo>
                  <a:lnTo>
                    <a:pt x="1231379" y="1222044"/>
                  </a:lnTo>
                  <a:lnTo>
                    <a:pt x="1231303" y="1223581"/>
                  </a:lnTo>
                  <a:lnTo>
                    <a:pt x="1230337" y="1225727"/>
                  </a:lnTo>
                  <a:lnTo>
                    <a:pt x="1229550" y="1228229"/>
                  </a:lnTo>
                  <a:lnTo>
                    <a:pt x="1228407" y="1233957"/>
                  </a:lnTo>
                  <a:lnTo>
                    <a:pt x="1228280" y="1234541"/>
                  </a:lnTo>
                  <a:lnTo>
                    <a:pt x="1227645" y="1237170"/>
                  </a:lnTo>
                  <a:lnTo>
                    <a:pt x="1227302" y="1237792"/>
                  </a:lnTo>
                  <a:lnTo>
                    <a:pt x="1226858" y="1240790"/>
                  </a:lnTo>
                  <a:lnTo>
                    <a:pt x="1226553" y="1242110"/>
                  </a:lnTo>
                  <a:lnTo>
                    <a:pt x="1226464" y="1242517"/>
                  </a:lnTo>
                  <a:lnTo>
                    <a:pt x="1226350" y="1242999"/>
                  </a:lnTo>
                  <a:lnTo>
                    <a:pt x="1225829" y="1244193"/>
                  </a:lnTo>
                  <a:lnTo>
                    <a:pt x="1225740" y="1244396"/>
                  </a:lnTo>
                  <a:lnTo>
                    <a:pt x="1225664" y="1245044"/>
                  </a:lnTo>
                  <a:lnTo>
                    <a:pt x="1225588" y="1245743"/>
                  </a:lnTo>
                  <a:lnTo>
                    <a:pt x="1225511" y="1246466"/>
                  </a:lnTo>
                  <a:lnTo>
                    <a:pt x="1225397" y="1247571"/>
                  </a:lnTo>
                  <a:lnTo>
                    <a:pt x="1225359" y="1247927"/>
                  </a:lnTo>
                  <a:lnTo>
                    <a:pt x="1224826" y="1250124"/>
                  </a:lnTo>
                  <a:lnTo>
                    <a:pt x="1224178" y="1251013"/>
                  </a:lnTo>
                  <a:lnTo>
                    <a:pt x="1224178" y="1253083"/>
                  </a:lnTo>
                  <a:lnTo>
                    <a:pt x="1223759" y="1253909"/>
                  </a:lnTo>
                  <a:lnTo>
                    <a:pt x="1223670" y="1254112"/>
                  </a:lnTo>
                  <a:lnTo>
                    <a:pt x="1222641" y="1254112"/>
                  </a:lnTo>
                  <a:lnTo>
                    <a:pt x="1222235" y="1253909"/>
                  </a:lnTo>
                  <a:lnTo>
                    <a:pt x="1221955" y="1253083"/>
                  </a:lnTo>
                  <a:lnTo>
                    <a:pt x="1221917" y="1252943"/>
                  </a:lnTo>
                  <a:lnTo>
                    <a:pt x="1221397" y="1251394"/>
                  </a:lnTo>
                  <a:lnTo>
                    <a:pt x="1220368" y="1246466"/>
                  </a:lnTo>
                  <a:lnTo>
                    <a:pt x="1220279" y="1245743"/>
                  </a:lnTo>
                  <a:lnTo>
                    <a:pt x="1220203" y="1245044"/>
                  </a:lnTo>
                  <a:lnTo>
                    <a:pt x="1220101" y="1244193"/>
                  </a:lnTo>
                  <a:lnTo>
                    <a:pt x="1219187" y="1242110"/>
                  </a:lnTo>
                  <a:lnTo>
                    <a:pt x="1218844" y="1239697"/>
                  </a:lnTo>
                  <a:lnTo>
                    <a:pt x="1223225" y="1220685"/>
                  </a:lnTo>
                  <a:lnTo>
                    <a:pt x="1223225" y="1219568"/>
                  </a:lnTo>
                  <a:lnTo>
                    <a:pt x="1222108" y="1219301"/>
                  </a:lnTo>
                  <a:lnTo>
                    <a:pt x="1215821" y="1219301"/>
                  </a:lnTo>
                  <a:lnTo>
                    <a:pt x="1212456" y="1220025"/>
                  </a:lnTo>
                  <a:lnTo>
                    <a:pt x="1209802" y="1221447"/>
                  </a:lnTo>
                  <a:lnTo>
                    <a:pt x="1206842" y="1224432"/>
                  </a:lnTo>
                  <a:lnTo>
                    <a:pt x="1205293" y="1225931"/>
                  </a:lnTo>
                  <a:lnTo>
                    <a:pt x="1204683" y="1225931"/>
                  </a:lnTo>
                  <a:lnTo>
                    <a:pt x="1204429" y="1225727"/>
                  </a:lnTo>
                  <a:lnTo>
                    <a:pt x="1204277" y="1225727"/>
                  </a:lnTo>
                  <a:lnTo>
                    <a:pt x="1203248" y="1224432"/>
                  </a:lnTo>
                  <a:lnTo>
                    <a:pt x="1201026" y="1221003"/>
                  </a:lnTo>
                  <a:lnTo>
                    <a:pt x="1196809" y="1219301"/>
                  </a:lnTo>
                  <a:lnTo>
                    <a:pt x="1188351" y="1219301"/>
                  </a:lnTo>
                  <a:lnTo>
                    <a:pt x="1187246" y="1219568"/>
                  </a:lnTo>
                  <a:lnTo>
                    <a:pt x="1187335" y="1220685"/>
                  </a:lnTo>
                  <a:lnTo>
                    <a:pt x="1189659" y="1225727"/>
                  </a:lnTo>
                  <a:lnTo>
                    <a:pt x="1190205" y="1225727"/>
                  </a:lnTo>
                  <a:lnTo>
                    <a:pt x="1190586" y="1227797"/>
                  </a:lnTo>
                  <a:lnTo>
                    <a:pt x="1191107" y="1231887"/>
                  </a:lnTo>
                  <a:lnTo>
                    <a:pt x="1191221" y="1232992"/>
                  </a:lnTo>
                  <a:lnTo>
                    <a:pt x="1191323" y="1233957"/>
                  </a:lnTo>
                  <a:lnTo>
                    <a:pt x="1191412" y="1234871"/>
                  </a:lnTo>
                  <a:lnTo>
                    <a:pt x="1191514" y="1236192"/>
                  </a:lnTo>
                  <a:lnTo>
                    <a:pt x="1190739" y="1242110"/>
                  </a:lnTo>
                  <a:lnTo>
                    <a:pt x="1190688" y="1242517"/>
                  </a:lnTo>
                  <a:lnTo>
                    <a:pt x="1190040" y="1245743"/>
                  </a:lnTo>
                  <a:lnTo>
                    <a:pt x="1189570" y="1245743"/>
                  </a:lnTo>
                  <a:lnTo>
                    <a:pt x="1189101" y="1250124"/>
                  </a:lnTo>
                  <a:lnTo>
                    <a:pt x="1189062" y="1250543"/>
                  </a:lnTo>
                  <a:lnTo>
                    <a:pt x="1188478" y="1252943"/>
                  </a:lnTo>
                  <a:lnTo>
                    <a:pt x="1187056" y="1252943"/>
                  </a:lnTo>
                  <a:lnTo>
                    <a:pt x="1186268" y="1252372"/>
                  </a:lnTo>
                  <a:lnTo>
                    <a:pt x="1185633" y="1248943"/>
                  </a:lnTo>
                  <a:lnTo>
                    <a:pt x="1184719" y="1245044"/>
                  </a:lnTo>
                  <a:lnTo>
                    <a:pt x="1183576" y="1240790"/>
                  </a:lnTo>
                  <a:lnTo>
                    <a:pt x="1182903" y="1237792"/>
                  </a:lnTo>
                  <a:lnTo>
                    <a:pt x="1182801" y="1237322"/>
                  </a:lnTo>
                  <a:lnTo>
                    <a:pt x="1182484" y="1236192"/>
                  </a:lnTo>
                  <a:lnTo>
                    <a:pt x="1182446" y="1236027"/>
                  </a:lnTo>
                  <a:lnTo>
                    <a:pt x="1182331" y="1235646"/>
                  </a:lnTo>
                  <a:lnTo>
                    <a:pt x="1182217" y="1235252"/>
                  </a:lnTo>
                  <a:lnTo>
                    <a:pt x="1181836" y="1234541"/>
                  </a:lnTo>
                  <a:lnTo>
                    <a:pt x="1181265" y="1231887"/>
                  </a:lnTo>
                  <a:lnTo>
                    <a:pt x="1180706" y="1229677"/>
                  </a:lnTo>
                  <a:lnTo>
                    <a:pt x="1180249" y="1228648"/>
                  </a:lnTo>
                  <a:lnTo>
                    <a:pt x="1180160" y="1227797"/>
                  </a:lnTo>
                  <a:lnTo>
                    <a:pt x="1179537" y="1224915"/>
                  </a:lnTo>
                  <a:lnTo>
                    <a:pt x="1178115" y="1218730"/>
                  </a:lnTo>
                  <a:lnTo>
                    <a:pt x="1176820" y="1214513"/>
                  </a:lnTo>
                  <a:lnTo>
                    <a:pt x="1176274" y="1210957"/>
                  </a:lnTo>
                  <a:lnTo>
                    <a:pt x="1176299" y="1205128"/>
                  </a:lnTo>
                  <a:lnTo>
                    <a:pt x="1176680" y="1202207"/>
                  </a:lnTo>
                  <a:lnTo>
                    <a:pt x="1176756" y="1201623"/>
                  </a:lnTo>
                  <a:lnTo>
                    <a:pt x="1177251" y="1199883"/>
                  </a:lnTo>
                  <a:lnTo>
                    <a:pt x="1177353" y="1199515"/>
                  </a:lnTo>
                  <a:lnTo>
                    <a:pt x="1177429" y="1199286"/>
                  </a:lnTo>
                  <a:lnTo>
                    <a:pt x="1177544" y="1198905"/>
                  </a:lnTo>
                  <a:lnTo>
                    <a:pt x="1178318" y="1196213"/>
                  </a:lnTo>
                  <a:lnTo>
                    <a:pt x="1178433" y="1195806"/>
                  </a:lnTo>
                  <a:lnTo>
                    <a:pt x="1178496" y="1195273"/>
                  </a:lnTo>
                  <a:lnTo>
                    <a:pt x="1168603" y="1195273"/>
                  </a:lnTo>
                  <a:lnTo>
                    <a:pt x="1166863" y="1195603"/>
                  </a:lnTo>
                  <a:lnTo>
                    <a:pt x="1166444" y="1195806"/>
                  </a:lnTo>
                  <a:lnTo>
                    <a:pt x="1166279" y="1195806"/>
                  </a:lnTo>
                  <a:lnTo>
                    <a:pt x="1164005" y="1197610"/>
                  </a:lnTo>
                  <a:lnTo>
                    <a:pt x="1162583" y="1198575"/>
                  </a:lnTo>
                  <a:lnTo>
                    <a:pt x="1161783" y="1198905"/>
                  </a:lnTo>
                  <a:lnTo>
                    <a:pt x="1161288" y="1198905"/>
                  </a:lnTo>
                  <a:lnTo>
                    <a:pt x="1159992" y="1198321"/>
                  </a:lnTo>
                  <a:lnTo>
                    <a:pt x="1157884" y="1197165"/>
                  </a:lnTo>
                  <a:lnTo>
                    <a:pt x="1156576" y="1196213"/>
                  </a:lnTo>
                  <a:lnTo>
                    <a:pt x="1156855" y="1196213"/>
                  </a:lnTo>
                  <a:lnTo>
                    <a:pt x="1152867" y="1195273"/>
                  </a:lnTo>
                  <a:lnTo>
                    <a:pt x="1144866" y="1195273"/>
                  </a:lnTo>
                  <a:lnTo>
                    <a:pt x="1144866" y="1196213"/>
                  </a:lnTo>
                  <a:lnTo>
                    <a:pt x="1145006" y="1196213"/>
                  </a:lnTo>
                  <a:lnTo>
                    <a:pt x="1146175" y="1197876"/>
                  </a:lnTo>
                  <a:lnTo>
                    <a:pt x="1148562" y="1200848"/>
                  </a:lnTo>
                  <a:lnTo>
                    <a:pt x="1151572" y="1205420"/>
                  </a:lnTo>
                  <a:lnTo>
                    <a:pt x="1153515" y="1209573"/>
                  </a:lnTo>
                  <a:lnTo>
                    <a:pt x="1154391" y="1213281"/>
                  </a:lnTo>
                  <a:lnTo>
                    <a:pt x="1155166" y="1215047"/>
                  </a:lnTo>
                  <a:lnTo>
                    <a:pt x="1155827" y="1218145"/>
                  </a:lnTo>
                  <a:lnTo>
                    <a:pt x="1155954" y="1218730"/>
                  </a:lnTo>
                  <a:lnTo>
                    <a:pt x="1156589" y="1223403"/>
                  </a:lnTo>
                  <a:lnTo>
                    <a:pt x="1156614" y="1223581"/>
                  </a:lnTo>
                  <a:lnTo>
                    <a:pt x="1156716" y="1224915"/>
                  </a:lnTo>
                  <a:lnTo>
                    <a:pt x="1156576" y="1225727"/>
                  </a:lnTo>
                  <a:lnTo>
                    <a:pt x="1156322" y="1226705"/>
                  </a:lnTo>
                  <a:lnTo>
                    <a:pt x="1156220" y="1228648"/>
                  </a:lnTo>
                  <a:lnTo>
                    <a:pt x="1155166" y="1230515"/>
                  </a:lnTo>
                  <a:lnTo>
                    <a:pt x="1153845" y="1231887"/>
                  </a:lnTo>
                  <a:lnTo>
                    <a:pt x="1152829" y="1232992"/>
                  </a:lnTo>
                  <a:lnTo>
                    <a:pt x="1152829" y="1233957"/>
                  </a:lnTo>
                  <a:lnTo>
                    <a:pt x="1153363" y="1234541"/>
                  </a:lnTo>
                  <a:lnTo>
                    <a:pt x="1154391" y="1234871"/>
                  </a:lnTo>
                  <a:lnTo>
                    <a:pt x="1156728" y="1236192"/>
                  </a:lnTo>
                  <a:lnTo>
                    <a:pt x="1157960" y="1237322"/>
                  </a:lnTo>
                  <a:lnTo>
                    <a:pt x="1158405" y="1237792"/>
                  </a:lnTo>
                  <a:lnTo>
                    <a:pt x="1159243" y="1239354"/>
                  </a:lnTo>
                  <a:lnTo>
                    <a:pt x="1161821" y="1242110"/>
                  </a:lnTo>
                  <a:lnTo>
                    <a:pt x="1163764" y="1246466"/>
                  </a:lnTo>
                  <a:lnTo>
                    <a:pt x="1165085" y="1252372"/>
                  </a:lnTo>
                  <a:lnTo>
                    <a:pt x="1165987" y="1255306"/>
                  </a:lnTo>
                  <a:lnTo>
                    <a:pt x="1166241" y="1256639"/>
                  </a:lnTo>
                  <a:lnTo>
                    <a:pt x="1166317" y="1265974"/>
                  </a:lnTo>
                  <a:lnTo>
                    <a:pt x="1165326" y="1268831"/>
                  </a:lnTo>
                  <a:lnTo>
                    <a:pt x="1164894" y="1270317"/>
                  </a:lnTo>
                  <a:lnTo>
                    <a:pt x="1164894" y="1271866"/>
                  </a:lnTo>
                  <a:lnTo>
                    <a:pt x="1165047" y="1271866"/>
                  </a:lnTo>
                  <a:lnTo>
                    <a:pt x="1165339" y="1272197"/>
                  </a:lnTo>
                  <a:lnTo>
                    <a:pt x="1167803" y="1272197"/>
                  </a:lnTo>
                  <a:lnTo>
                    <a:pt x="1170686" y="1271866"/>
                  </a:lnTo>
                  <a:lnTo>
                    <a:pt x="1171841" y="1271866"/>
                  </a:lnTo>
                  <a:lnTo>
                    <a:pt x="1175613" y="1271041"/>
                  </a:lnTo>
                  <a:lnTo>
                    <a:pt x="1175766" y="1271041"/>
                  </a:lnTo>
                  <a:lnTo>
                    <a:pt x="1175766" y="1270457"/>
                  </a:lnTo>
                  <a:lnTo>
                    <a:pt x="1177632" y="1268831"/>
                  </a:lnTo>
                  <a:lnTo>
                    <a:pt x="1178801" y="1267980"/>
                  </a:lnTo>
                  <a:lnTo>
                    <a:pt x="1179931" y="1267980"/>
                  </a:lnTo>
                  <a:lnTo>
                    <a:pt x="1180871" y="1268831"/>
                  </a:lnTo>
                  <a:lnTo>
                    <a:pt x="1181773" y="1269276"/>
                  </a:lnTo>
                  <a:lnTo>
                    <a:pt x="1182573" y="1269276"/>
                  </a:lnTo>
                  <a:lnTo>
                    <a:pt x="1184173" y="1270317"/>
                  </a:lnTo>
                  <a:lnTo>
                    <a:pt x="1185456" y="1270838"/>
                  </a:lnTo>
                  <a:lnTo>
                    <a:pt x="1186472" y="1270838"/>
                  </a:lnTo>
                  <a:lnTo>
                    <a:pt x="1188008" y="1271866"/>
                  </a:lnTo>
                  <a:lnTo>
                    <a:pt x="1188377" y="1271866"/>
                  </a:lnTo>
                  <a:lnTo>
                    <a:pt x="1189901" y="1272197"/>
                  </a:lnTo>
                  <a:lnTo>
                    <a:pt x="1199591" y="1272197"/>
                  </a:lnTo>
                  <a:lnTo>
                    <a:pt x="1200175" y="1271866"/>
                  </a:lnTo>
                  <a:lnTo>
                    <a:pt x="1200658" y="1271219"/>
                  </a:lnTo>
                  <a:lnTo>
                    <a:pt x="1201483" y="1268107"/>
                  </a:lnTo>
                  <a:lnTo>
                    <a:pt x="1201508" y="1267980"/>
                  </a:lnTo>
                  <a:lnTo>
                    <a:pt x="1202042" y="1265974"/>
                  </a:lnTo>
                  <a:lnTo>
                    <a:pt x="1202867" y="1263256"/>
                  </a:lnTo>
                  <a:lnTo>
                    <a:pt x="1202956" y="1262951"/>
                  </a:lnTo>
                  <a:lnTo>
                    <a:pt x="1203375" y="1262278"/>
                  </a:lnTo>
                  <a:lnTo>
                    <a:pt x="1203706" y="1258836"/>
                  </a:lnTo>
                  <a:lnTo>
                    <a:pt x="1203744" y="1258531"/>
                  </a:lnTo>
                  <a:lnTo>
                    <a:pt x="1204048" y="1256995"/>
                  </a:lnTo>
                  <a:lnTo>
                    <a:pt x="1204125" y="1256639"/>
                  </a:lnTo>
                  <a:lnTo>
                    <a:pt x="1205915" y="1256639"/>
                  </a:lnTo>
                  <a:lnTo>
                    <a:pt x="1206817" y="1258836"/>
                  </a:lnTo>
                  <a:lnTo>
                    <a:pt x="1207173" y="1262278"/>
                  </a:lnTo>
                  <a:lnTo>
                    <a:pt x="1207274" y="1263256"/>
                  </a:lnTo>
                  <a:lnTo>
                    <a:pt x="1208049" y="1265593"/>
                  </a:lnTo>
                  <a:lnTo>
                    <a:pt x="1208176" y="1265974"/>
                  </a:lnTo>
                  <a:lnTo>
                    <a:pt x="1208633" y="1267777"/>
                  </a:lnTo>
                  <a:lnTo>
                    <a:pt x="1208633" y="1271041"/>
                  </a:lnTo>
                  <a:lnTo>
                    <a:pt x="1209725" y="1272197"/>
                  </a:lnTo>
                  <a:lnTo>
                    <a:pt x="1219136" y="1272197"/>
                  </a:lnTo>
                  <a:lnTo>
                    <a:pt x="1225359" y="1270635"/>
                  </a:lnTo>
                  <a:lnTo>
                    <a:pt x="1228394" y="1268831"/>
                  </a:lnTo>
                  <a:lnTo>
                    <a:pt x="1229969" y="1267980"/>
                  </a:lnTo>
                  <a:lnTo>
                    <a:pt x="1231150" y="1267980"/>
                  </a:lnTo>
                  <a:lnTo>
                    <a:pt x="1231379" y="1268107"/>
                  </a:lnTo>
                  <a:lnTo>
                    <a:pt x="1234846" y="1270838"/>
                  </a:lnTo>
                  <a:lnTo>
                    <a:pt x="1238288" y="1272197"/>
                  </a:lnTo>
                  <a:lnTo>
                    <a:pt x="1245247" y="1272197"/>
                  </a:lnTo>
                  <a:lnTo>
                    <a:pt x="1245628" y="1271993"/>
                  </a:lnTo>
                  <a:lnTo>
                    <a:pt x="1245577" y="1270838"/>
                  </a:lnTo>
                  <a:lnTo>
                    <a:pt x="1244676" y="1268996"/>
                  </a:lnTo>
                  <a:lnTo>
                    <a:pt x="1244600" y="1268831"/>
                  </a:lnTo>
                  <a:lnTo>
                    <a:pt x="1244473" y="1268107"/>
                  </a:lnTo>
                  <a:lnTo>
                    <a:pt x="1244447" y="1267980"/>
                  </a:lnTo>
                  <a:lnTo>
                    <a:pt x="1244092" y="1265974"/>
                  </a:lnTo>
                  <a:lnTo>
                    <a:pt x="1244079" y="1256639"/>
                  </a:lnTo>
                  <a:lnTo>
                    <a:pt x="1244523" y="1254112"/>
                  </a:lnTo>
                  <a:lnTo>
                    <a:pt x="1244600" y="1253629"/>
                  </a:lnTo>
                  <a:lnTo>
                    <a:pt x="1245768" y="1251394"/>
                  </a:lnTo>
                  <a:lnTo>
                    <a:pt x="1245882" y="1250124"/>
                  </a:lnTo>
                  <a:lnTo>
                    <a:pt x="1246009" y="1248943"/>
                  </a:lnTo>
                  <a:lnTo>
                    <a:pt x="1246124" y="1247762"/>
                  </a:lnTo>
                  <a:lnTo>
                    <a:pt x="1246441" y="1246466"/>
                  </a:lnTo>
                  <a:lnTo>
                    <a:pt x="1246568" y="1245946"/>
                  </a:lnTo>
                  <a:lnTo>
                    <a:pt x="1247127" y="1245946"/>
                  </a:lnTo>
                  <a:lnTo>
                    <a:pt x="1247597" y="1243126"/>
                  </a:lnTo>
                  <a:lnTo>
                    <a:pt x="1250137" y="1239697"/>
                  </a:lnTo>
                  <a:lnTo>
                    <a:pt x="1254709" y="1235646"/>
                  </a:lnTo>
                  <a:lnTo>
                    <a:pt x="1256588" y="1234541"/>
                  </a:lnTo>
                  <a:lnTo>
                    <a:pt x="1257477" y="1233957"/>
                  </a:lnTo>
                  <a:lnTo>
                    <a:pt x="1257630" y="1233957"/>
                  </a:lnTo>
                  <a:lnTo>
                    <a:pt x="1257630" y="1232992"/>
                  </a:lnTo>
                  <a:lnTo>
                    <a:pt x="1256842" y="1231887"/>
                  </a:lnTo>
                  <a:lnTo>
                    <a:pt x="1255280" y="1230210"/>
                  </a:lnTo>
                  <a:lnTo>
                    <a:pt x="1254061" y="1227797"/>
                  </a:lnTo>
                  <a:lnTo>
                    <a:pt x="1253502" y="1225931"/>
                  </a:lnTo>
                  <a:lnTo>
                    <a:pt x="1253375" y="1223403"/>
                  </a:lnTo>
                  <a:lnTo>
                    <a:pt x="1253807" y="1221447"/>
                  </a:lnTo>
                  <a:lnTo>
                    <a:pt x="1253909" y="1221003"/>
                  </a:lnTo>
                  <a:lnTo>
                    <a:pt x="1254023" y="1220482"/>
                  </a:lnTo>
                  <a:lnTo>
                    <a:pt x="1254518" y="1218730"/>
                  </a:lnTo>
                  <a:lnTo>
                    <a:pt x="1254899" y="1218145"/>
                  </a:lnTo>
                  <a:lnTo>
                    <a:pt x="1254899" y="1215758"/>
                  </a:lnTo>
                  <a:lnTo>
                    <a:pt x="1256461" y="1210957"/>
                  </a:lnTo>
                  <a:lnTo>
                    <a:pt x="1259560" y="1203769"/>
                  </a:lnTo>
                  <a:lnTo>
                    <a:pt x="1261770" y="1201013"/>
                  </a:lnTo>
                  <a:lnTo>
                    <a:pt x="1262862" y="1199515"/>
                  </a:lnTo>
                  <a:lnTo>
                    <a:pt x="1262862" y="1199286"/>
                  </a:lnTo>
                  <a:lnTo>
                    <a:pt x="1263192" y="1198905"/>
                  </a:lnTo>
                  <a:lnTo>
                    <a:pt x="1264640" y="1197165"/>
                  </a:lnTo>
                  <a:lnTo>
                    <a:pt x="1265593" y="1195806"/>
                  </a:lnTo>
                  <a:lnTo>
                    <a:pt x="1265593" y="1195273"/>
                  </a:lnTo>
                  <a:close/>
                </a:path>
                <a:path w="1708785" h="1379220">
                  <a:moveTo>
                    <a:pt x="1289519" y="210553"/>
                  </a:moveTo>
                  <a:lnTo>
                    <a:pt x="1289405" y="209054"/>
                  </a:lnTo>
                  <a:lnTo>
                    <a:pt x="1289189" y="208724"/>
                  </a:lnTo>
                  <a:lnTo>
                    <a:pt x="1287513" y="207225"/>
                  </a:lnTo>
                  <a:lnTo>
                    <a:pt x="1286281" y="205790"/>
                  </a:lnTo>
                  <a:lnTo>
                    <a:pt x="1285519" y="204419"/>
                  </a:lnTo>
                  <a:lnTo>
                    <a:pt x="1284909" y="203479"/>
                  </a:lnTo>
                  <a:lnTo>
                    <a:pt x="1282636" y="199986"/>
                  </a:lnTo>
                  <a:lnTo>
                    <a:pt x="1279842" y="194513"/>
                  </a:lnTo>
                  <a:lnTo>
                    <a:pt x="1277289" y="188442"/>
                  </a:lnTo>
                  <a:lnTo>
                    <a:pt x="1277112" y="188010"/>
                  </a:lnTo>
                  <a:lnTo>
                    <a:pt x="1274470" y="180467"/>
                  </a:lnTo>
                  <a:lnTo>
                    <a:pt x="1272921" y="178511"/>
                  </a:lnTo>
                  <a:lnTo>
                    <a:pt x="1271371" y="173291"/>
                  </a:lnTo>
                  <a:lnTo>
                    <a:pt x="1269847" y="164807"/>
                  </a:lnTo>
                  <a:lnTo>
                    <a:pt x="1269847" y="162648"/>
                  </a:lnTo>
                  <a:lnTo>
                    <a:pt x="1269911" y="161925"/>
                  </a:lnTo>
                  <a:lnTo>
                    <a:pt x="1270012" y="160820"/>
                  </a:lnTo>
                  <a:lnTo>
                    <a:pt x="1270114" y="159588"/>
                  </a:lnTo>
                  <a:lnTo>
                    <a:pt x="1270508" y="158038"/>
                  </a:lnTo>
                  <a:lnTo>
                    <a:pt x="1271079" y="158038"/>
                  </a:lnTo>
                  <a:lnTo>
                    <a:pt x="1271079" y="155892"/>
                  </a:lnTo>
                  <a:lnTo>
                    <a:pt x="1272819" y="153428"/>
                  </a:lnTo>
                  <a:lnTo>
                    <a:pt x="1276299" y="150672"/>
                  </a:lnTo>
                  <a:lnTo>
                    <a:pt x="1276197" y="149504"/>
                  </a:lnTo>
                  <a:lnTo>
                    <a:pt x="1275981" y="149136"/>
                  </a:lnTo>
                  <a:lnTo>
                    <a:pt x="1272260" y="146977"/>
                  </a:lnTo>
                  <a:lnTo>
                    <a:pt x="1269453" y="144995"/>
                  </a:lnTo>
                  <a:lnTo>
                    <a:pt x="1267383" y="143002"/>
                  </a:lnTo>
                  <a:lnTo>
                    <a:pt x="1261148" y="135318"/>
                  </a:lnTo>
                  <a:lnTo>
                    <a:pt x="1257884" y="129794"/>
                  </a:lnTo>
                  <a:lnTo>
                    <a:pt x="1257744" y="128346"/>
                  </a:lnTo>
                  <a:lnTo>
                    <a:pt x="1257630" y="127177"/>
                  </a:lnTo>
                  <a:lnTo>
                    <a:pt x="1257566" y="126403"/>
                  </a:lnTo>
                  <a:lnTo>
                    <a:pt x="1257427" y="126098"/>
                  </a:lnTo>
                  <a:lnTo>
                    <a:pt x="1256334" y="123609"/>
                  </a:lnTo>
                  <a:lnTo>
                    <a:pt x="1255725" y="121958"/>
                  </a:lnTo>
                  <a:lnTo>
                    <a:pt x="1255725" y="121513"/>
                  </a:lnTo>
                  <a:lnTo>
                    <a:pt x="1253896" y="114541"/>
                  </a:lnTo>
                  <a:lnTo>
                    <a:pt x="1252943" y="109321"/>
                  </a:lnTo>
                  <a:lnTo>
                    <a:pt x="1253058" y="102717"/>
                  </a:lnTo>
                  <a:lnTo>
                    <a:pt x="1253185" y="101384"/>
                  </a:lnTo>
                  <a:lnTo>
                    <a:pt x="1253261" y="100622"/>
                  </a:lnTo>
                  <a:lnTo>
                    <a:pt x="1253058" y="100203"/>
                  </a:lnTo>
                  <a:lnTo>
                    <a:pt x="1252943" y="99707"/>
                  </a:lnTo>
                  <a:lnTo>
                    <a:pt x="1254379" y="95389"/>
                  </a:lnTo>
                  <a:lnTo>
                    <a:pt x="1254658" y="94564"/>
                  </a:lnTo>
                  <a:lnTo>
                    <a:pt x="1255572" y="91300"/>
                  </a:lnTo>
                  <a:lnTo>
                    <a:pt x="1255699" y="90170"/>
                  </a:lnTo>
                  <a:lnTo>
                    <a:pt x="1255725" y="89039"/>
                  </a:lnTo>
                  <a:lnTo>
                    <a:pt x="1255420" y="88646"/>
                  </a:lnTo>
                  <a:lnTo>
                    <a:pt x="1237145" y="88646"/>
                  </a:lnTo>
                  <a:lnTo>
                    <a:pt x="1233563" y="89560"/>
                  </a:lnTo>
                  <a:lnTo>
                    <a:pt x="1232687" y="89852"/>
                  </a:lnTo>
                  <a:lnTo>
                    <a:pt x="1232687" y="161099"/>
                  </a:lnTo>
                  <a:lnTo>
                    <a:pt x="1232319" y="161925"/>
                  </a:lnTo>
                  <a:lnTo>
                    <a:pt x="1232217" y="162128"/>
                  </a:lnTo>
                  <a:lnTo>
                    <a:pt x="1231201" y="162648"/>
                  </a:lnTo>
                  <a:lnTo>
                    <a:pt x="1213954" y="162648"/>
                  </a:lnTo>
                  <a:lnTo>
                    <a:pt x="1212329" y="162331"/>
                  </a:lnTo>
                  <a:lnTo>
                    <a:pt x="1211491" y="161925"/>
                  </a:lnTo>
                  <a:lnTo>
                    <a:pt x="1211491" y="160820"/>
                  </a:lnTo>
                  <a:lnTo>
                    <a:pt x="1213929" y="150939"/>
                  </a:lnTo>
                  <a:lnTo>
                    <a:pt x="1215605" y="144995"/>
                  </a:lnTo>
                  <a:lnTo>
                    <a:pt x="1216418" y="143319"/>
                  </a:lnTo>
                  <a:lnTo>
                    <a:pt x="1217231" y="137629"/>
                  </a:lnTo>
                  <a:lnTo>
                    <a:pt x="1218145" y="134137"/>
                  </a:lnTo>
                  <a:lnTo>
                    <a:pt x="1219174" y="132854"/>
                  </a:lnTo>
                  <a:lnTo>
                    <a:pt x="1219174" y="128346"/>
                  </a:lnTo>
                  <a:lnTo>
                    <a:pt x="1220190" y="126098"/>
                  </a:lnTo>
                  <a:lnTo>
                    <a:pt x="1222260" y="126098"/>
                  </a:lnTo>
                  <a:lnTo>
                    <a:pt x="1222870" y="126403"/>
                  </a:lnTo>
                  <a:lnTo>
                    <a:pt x="1223733" y="127177"/>
                  </a:lnTo>
                  <a:lnTo>
                    <a:pt x="1225067" y="131470"/>
                  </a:lnTo>
                  <a:lnTo>
                    <a:pt x="1226858" y="139306"/>
                  </a:lnTo>
                  <a:lnTo>
                    <a:pt x="1228890" y="145465"/>
                  </a:lnTo>
                  <a:lnTo>
                    <a:pt x="1229880" y="148793"/>
                  </a:lnTo>
                  <a:lnTo>
                    <a:pt x="1229918" y="149758"/>
                  </a:lnTo>
                  <a:lnTo>
                    <a:pt x="1231201" y="152349"/>
                  </a:lnTo>
                  <a:lnTo>
                    <a:pt x="1232128" y="155892"/>
                  </a:lnTo>
                  <a:lnTo>
                    <a:pt x="1232611" y="159588"/>
                  </a:lnTo>
                  <a:lnTo>
                    <a:pt x="1232687" y="161099"/>
                  </a:lnTo>
                  <a:lnTo>
                    <a:pt x="1232687" y="89852"/>
                  </a:lnTo>
                  <a:lnTo>
                    <a:pt x="1228991" y="91084"/>
                  </a:lnTo>
                  <a:lnTo>
                    <a:pt x="1224749" y="93967"/>
                  </a:lnTo>
                  <a:lnTo>
                    <a:pt x="1222400" y="95389"/>
                  </a:lnTo>
                  <a:lnTo>
                    <a:pt x="1221320" y="95389"/>
                  </a:lnTo>
                  <a:lnTo>
                    <a:pt x="1220012" y="94564"/>
                  </a:lnTo>
                  <a:lnTo>
                    <a:pt x="1217942" y="92951"/>
                  </a:lnTo>
                  <a:lnTo>
                    <a:pt x="1217942" y="91821"/>
                  </a:lnTo>
                  <a:lnTo>
                    <a:pt x="1213751" y="90385"/>
                  </a:lnTo>
                  <a:lnTo>
                    <a:pt x="1205357" y="88646"/>
                  </a:lnTo>
                  <a:lnTo>
                    <a:pt x="1189291" y="88646"/>
                  </a:lnTo>
                  <a:lnTo>
                    <a:pt x="1188440" y="89039"/>
                  </a:lnTo>
                  <a:lnTo>
                    <a:pt x="1188516" y="90385"/>
                  </a:lnTo>
                  <a:lnTo>
                    <a:pt x="1190320" y="97396"/>
                  </a:lnTo>
                  <a:lnTo>
                    <a:pt x="1191234" y="101384"/>
                  </a:lnTo>
                  <a:lnTo>
                    <a:pt x="1191234" y="107353"/>
                  </a:lnTo>
                  <a:lnTo>
                    <a:pt x="1189634" y="117398"/>
                  </a:lnTo>
                  <a:lnTo>
                    <a:pt x="1188631" y="121513"/>
                  </a:lnTo>
                  <a:lnTo>
                    <a:pt x="1188516" y="121958"/>
                  </a:lnTo>
                  <a:lnTo>
                    <a:pt x="1188402" y="122428"/>
                  </a:lnTo>
                  <a:lnTo>
                    <a:pt x="1187538" y="122428"/>
                  </a:lnTo>
                  <a:lnTo>
                    <a:pt x="1186954" y="126098"/>
                  </a:lnTo>
                  <a:lnTo>
                    <a:pt x="1186903" y="126403"/>
                  </a:lnTo>
                  <a:lnTo>
                    <a:pt x="1186776" y="127177"/>
                  </a:lnTo>
                  <a:lnTo>
                    <a:pt x="1186675" y="127800"/>
                  </a:lnTo>
                  <a:lnTo>
                    <a:pt x="1185862" y="130860"/>
                  </a:lnTo>
                  <a:lnTo>
                    <a:pt x="1185100" y="131622"/>
                  </a:lnTo>
                  <a:lnTo>
                    <a:pt x="1184109" y="134899"/>
                  </a:lnTo>
                  <a:lnTo>
                    <a:pt x="1179817" y="140042"/>
                  </a:lnTo>
                  <a:lnTo>
                    <a:pt x="1172184" y="146977"/>
                  </a:lnTo>
                  <a:lnTo>
                    <a:pt x="1169543" y="148056"/>
                  </a:lnTo>
                  <a:lnTo>
                    <a:pt x="1168196" y="148793"/>
                  </a:lnTo>
                  <a:lnTo>
                    <a:pt x="1168196" y="150050"/>
                  </a:lnTo>
                  <a:lnTo>
                    <a:pt x="1168755" y="150939"/>
                  </a:lnTo>
                  <a:lnTo>
                    <a:pt x="1169492" y="151853"/>
                  </a:lnTo>
                  <a:lnTo>
                    <a:pt x="1170355" y="152819"/>
                  </a:lnTo>
                  <a:lnTo>
                    <a:pt x="1171740" y="152819"/>
                  </a:lnTo>
                  <a:lnTo>
                    <a:pt x="1172895" y="155892"/>
                  </a:lnTo>
                  <a:lnTo>
                    <a:pt x="1172972" y="156095"/>
                  </a:lnTo>
                  <a:lnTo>
                    <a:pt x="1173924" y="161925"/>
                  </a:lnTo>
                  <a:lnTo>
                    <a:pt x="1174051" y="167106"/>
                  </a:lnTo>
                  <a:lnTo>
                    <a:pt x="1172603" y="173139"/>
                  </a:lnTo>
                  <a:lnTo>
                    <a:pt x="1169746" y="182626"/>
                  </a:lnTo>
                  <a:lnTo>
                    <a:pt x="1168311" y="185585"/>
                  </a:lnTo>
                  <a:lnTo>
                    <a:pt x="1167599" y="187312"/>
                  </a:lnTo>
                  <a:lnTo>
                    <a:pt x="1167511" y="188010"/>
                  </a:lnTo>
                  <a:lnTo>
                    <a:pt x="1161961" y="199707"/>
                  </a:lnTo>
                  <a:lnTo>
                    <a:pt x="1157668" y="206679"/>
                  </a:lnTo>
                  <a:lnTo>
                    <a:pt x="1154684" y="208724"/>
                  </a:lnTo>
                  <a:lnTo>
                    <a:pt x="1154684" y="209956"/>
                  </a:lnTo>
                  <a:lnTo>
                    <a:pt x="1153363" y="209956"/>
                  </a:lnTo>
                  <a:lnTo>
                    <a:pt x="1157668" y="210553"/>
                  </a:lnTo>
                  <a:lnTo>
                    <a:pt x="1164818" y="210553"/>
                  </a:lnTo>
                  <a:lnTo>
                    <a:pt x="1164818" y="209956"/>
                  </a:lnTo>
                  <a:lnTo>
                    <a:pt x="1167930" y="209956"/>
                  </a:lnTo>
                  <a:lnTo>
                    <a:pt x="1170774" y="209689"/>
                  </a:lnTo>
                  <a:lnTo>
                    <a:pt x="1173327" y="209054"/>
                  </a:lnTo>
                  <a:lnTo>
                    <a:pt x="1173734" y="209054"/>
                  </a:lnTo>
                  <a:lnTo>
                    <a:pt x="1173734" y="208089"/>
                  </a:lnTo>
                  <a:lnTo>
                    <a:pt x="1176401" y="207543"/>
                  </a:lnTo>
                  <a:lnTo>
                    <a:pt x="1179258" y="206095"/>
                  </a:lnTo>
                  <a:lnTo>
                    <a:pt x="1182331" y="203796"/>
                  </a:lnTo>
                  <a:lnTo>
                    <a:pt x="1184109" y="203796"/>
                  </a:lnTo>
                  <a:lnTo>
                    <a:pt x="1185443" y="204914"/>
                  </a:lnTo>
                  <a:lnTo>
                    <a:pt x="1187894" y="207225"/>
                  </a:lnTo>
                  <a:lnTo>
                    <a:pt x="1189291" y="209423"/>
                  </a:lnTo>
                  <a:lnTo>
                    <a:pt x="1195743" y="210553"/>
                  </a:lnTo>
                  <a:lnTo>
                    <a:pt x="1207198" y="210553"/>
                  </a:lnTo>
                  <a:lnTo>
                    <a:pt x="1208798" y="209956"/>
                  </a:lnTo>
                  <a:lnTo>
                    <a:pt x="1208430" y="209956"/>
                  </a:lnTo>
                  <a:lnTo>
                    <a:pt x="1208316" y="208724"/>
                  </a:lnTo>
                  <a:lnTo>
                    <a:pt x="1206398" y="203796"/>
                  </a:lnTo>
                  <a:lnTo>
                    <a:pt x="1205966" y="202666"/>
                  </a:lnTo>
                  <a:lnTo>
                    <a:pt x="1204836" y="197294"/>
                  </a:lnTo>
                  <a:lnTo>
                    <a:pt x="1204760" y="189572"/>
                  </a:lnTo>
                  <a:lnTo>
                    <a:pt x="1206982" y="188442"/>
                  </a:lnTo>
                  <a:lnTo>
                    <a:pt x="1238427" y="188442"/>
                  </a:lnTo>
                  <a:lnTo>
                    <a:pt x="1239456" y="189776"/>
                  </a:lnTo>
                  <a:lnTo>
                    <a:pt x="1239456" y="197294"/>
                  </a:lnTo>
                  <a:lnTo>
                    <a:pt x="1238199" y="202666"/>
                  </a:lnTo>
                  <a:lnTo>
                    <a:pt x="1238123" y="203034"/>
                  </a:lnTo>
                  <a:lnTo>
                    <a:pt x="1235671" y="209054"/>
                  </a:lnTo>
                  <a:lnTo>
                    <a:pt x="1235608" y="209219"/>
                  </a:lnTo>
                  <a:lnTo>
                    <a:pt x="1235532" y="209423"/>
                  </a:lnTo>
                  <a:lnTo>
                    <a:pt x="1235468" y="209689"/>
                  </a:lnTo>
                  <a:lnTo>
                    <a:pt x="1235608" y="209956"/>
                  </a:lnTo>
                  <a:lnTo>
                    <a:pt x="1235468" y="209956"/>
                  </a:lnTo>
                  <a:lnTo>
                    <a:pt x="1236078" y="210553"/>
                  </a:lnTo>
                  <a:lnTo>
                    <a:pt x="1247940" y="210553"/>
                  </a:lnTo>
                  <a:lnTo>
                    <a:pt x="1252562" y="209689"/>
                  </a:lnTo>
                  <a:lnTo>
                    <a:pt x="1252753" y="209689"/>
                  </a:lnTo>
                  <a:lnTo>
                    <a:pt x="1255725" y="207810"/>
                  </a:lnTo>
                  <a:lnTo>
                    <a:pt x="1258951" y="204914"/>
                  </a:lnTo>
                  <a:lnTo>
                    <a:pt x="1260779" y="203479"/>
                  </a:lnTo>
                  <a:lnTo>
                    <a:pt x="1261859" y="203479"/>
                  </a:lnTo>
                  <a:lnTo>
                    <a:pt x="1264373" y="205600"/>
                  </a:lnTo>
                  <a:lnTo>
                    <a:pt x="1266939" y="207225"/>
                  </a:lnTo>
                  <a:lnTo>
                    <a:pt x="1269542" y="208407"/>
                  </a:lnTo>
                  <a:lnTo>
                    <a:pt x="1272654" y="209219"/>
                  </a:lnTo>
                  <a:lnTo>
                    <a:pt x="1276959" y="209956"/>
                  </a:lnTo>
                  <a:lnTo>
                    <a:pt x="1282433" y="210553"/>
                  </a:lnTo>
                  <a:lnTo>
                    <a:pt x="1289519" y="210553"/>
                  </a:lnTo>
                  <a:close/>
                </a:path>
                <a:path w="1708785" h="1379220">
                  <a:moveTo>
                    <a:pt x="1312113" y="1088440"/>
                  </a:moveTo>
                  <a:lnTo>
                    <a:pt x="1311998" y="1088250"/>
                  </a:lnTo>
                  <a:lnTo>
                    <a:pt x="1311732" y="1087869"/>
                  </a:lnTo>
                  <a:lnTo>
                    <a:pt x="1301508" y="1087869"/>
                  </a:lnTo>
                  <a:lnTo>
                    <a:pt x="1299184" y="1088440"/>
                  </a:lnTo>
                  <a:lnTo>
                    <a:pt x="1295590" y="1089609"/>
                  </a:lnTo>
                  <a:lnTo>
                    <a:pt x="1290345" y="1092149"/>
                  </a:lnTo>
                  <a:lnTo>
                    <a:pt x="1290142" y="1092149"/>
                  </a:lnTo>
                  <a:lnTo>
                    <a:pt x="1287805" y="1089291"/>
                  </a:lnTo>
                  <a:lnTo>
                    <a:pt x="1284439" y="1087869"/>
                  </a:lnTo>
                  <a:lnTo>
                    <a:pt x="1275562" y="1087869"/>
                  </a:lnTo>
                  <a:lnTo>
                    <a:pt x="1274978" y="1088250"/>
                  </a:lnTo>
                  <a:lnTo>
                    <a:pt x="1274978" y="1095032"/>
                  </a:lnTo>
                  <a:lnTo>
                    <a:pt x="1274406" y="1097927"/>
                  </a:lnTo>
                  <a:lnTo>
                    <a:pt x="1273225" y="1101280"/>
                  </a:lnTo>
                  <a:lnTo>
                    <a:pt x="1273225" y="1102309"/>
                  </a:lnTo>
                  <a:lnTo>
                    <a:pt x="1271041" y="1106665"/>
                  </a:lnTo>
                  <a:lnTo>
                    <a:pt x="1266621" y="1114310"/>
                  </a:lnTo>
                  <a:lnTo>
                    <a:pt x="1265034" y="1117536"/>
                  </a:lnTo>
                  <a:lnTo>
                    <a:pt x="1263802" y="1119162"/>
                  </a:lnTo>
                  <a:lnTo>
                    <a:pt x="1262926" y="1119162"/>
                  </a:lnTo>
                  <a:lnTo>
                    <a:pt x="1262405" y="1118933"/>
                  </a:lnTo>
                  <a:lnTo>
                    <a:pt x="1262138" y="1118489"/>
                  </a:lnTo>
                  <a:lnTo>
                    <a:pt x="1262253" y="1106665"/>
                  </a:lnTo>
                  <a:lnTo>
                    <a:pt x="1266418" y="1094282"/>
                  </a:lnTo>
                  <a:lnTo>
                    <a:pt x="1266659" y="1093038"/>
                  </a:lnTo>
                  <a:lnTo>
                    <a:pt x="1267193" y="1092149"/>
                  </a:lnTo>
                  <a:lnTo>
                    <a:pt x="1267752" y="1091234"/>
                  </a:lnTo>
                  <a:lnTo>
                    <a:pt x="1269631" y="1088961"/>
                  </a:lnTo>
                  <a:lnTo>
                    <a:pt x="1269631" y="1088250"/>
                  </a:lnTo>
                  <a:lnTo>
                    <a:pt x="1269339" y="1087869"/>
                  </a:lnTo>
                  <a:lnTo>
                    <a:pt x="1261960" y="1087869"/>
                  </a:lnTo>
                  <a:lnTo>
                    <a:pt x="1256487" y="1088250"/>
                  </a:lnTo>
                  <a:lnTo>
                    <a:pt x="1257896" y="1088250"/>
                  </a:lnTo>
                  <a:lnTo>
                    <a:pt x="1255306" y="1089291"/>
                  </a:lnTo>
                  <a:lnTo>
                    <a:pt x="1254607" y="1089609"/>
                  </a:lnTo>
                  <a:lnTo>
                    <a:pt x="1251458" y="1092149"/>
                  </a:lnTo>
                  <a:lnTo>
                    <a:pt x="1250950" y="1092149"/>
                  </a:lnTo>
                  <a:lnTo>
                    <a:pt x="1249908" y="1091565"/>
                  </a:lnTo>
                  <a:lnTo>
                    <a:pt x="1248346" y="1090383"/>
                  </a:lnTo>
                  <a:lnTo>
                    <a:pt x="1248346" y="1089799"/>
                  </a:lnTo>
                  <a:lnTo>
                    <a:pt x="1245755" y="1088961"/>
                  </a:lnTo>
                  <a:lnTo>
                    <a:pt x="1240574" y="1087869"/>
                  </a:lnTo>
                  <a:lnTo>
                    <a:pt x="1233182" y="1087869"/>
                  </a:lnTo>
                  <a:lnTo>
                    <a:pt x="1232598" y="1088250"/>
                  </a:lnTo>
                  <a:lnTo>
                    <a:pt x="1232674" y="1088961"/>
                  </a:lnTo>
                  <a:lnTo>
                    <a:pt x="1233373" y="1090129"/>
                  </a:lnTo>
                  <a:lnTo>
                    <a:pt x="1234935" y="1092149"/>
                  </a:lnTo>
                  <a:lnTo>
                    <a:pt x="1237411" y="1096264"/>
                  </a:lnTo>
                  <a:lnTo>
                    <a:pt x="1238618" y="1098880"/>
                  </a:lnTo>
                  <a:lnTo>
                    <a:pt x="1238618" y="1100112"/>
                  </a:lnTo>
                  <a:lnTo>
                    <a:pt x="1239532" y="1103122"/>
                  </a:lnTo>
                  <a:lnTo>
                    <a:pt x="1239862" y="1104773"/>
                  </a:lnTo>
                  <a:lnTo>
                    <a:pt x="1239926" y="1116444"/>
                  </a:lnTo>
                  <a:lnTo>
                    <a:pt x="1239735" y="1117206"/>
                  </a:lnTo>
                  <a:lnTo>
                    <a:pt x="1239405" y="1117206"/>
                  </a:lnTo>
                  <a:lnTo>
                    <a:pt x="1238529" y="1119682"/>
                  </a:lnTo>
                  <a:lnTo>
                    <a:pt x="1238478" y="1119847"/>
                  </a:lnTo>
                  <a:lnTo>
                    <a:pt x="1237488" y="1121791"/>
                  </a:lnTo>
                  <a:lnTo>
                    <a:pt x="1236497" y="1123048"/>
                  </a:lnTo>
                  <a:lnTo>
                    <a:pt x="1233779" y="1124991"/>
                  </a:lnTo>
                  <a:lnTo>
                    <a:pt x="1232598" y="1126007"/>
                  </a:lnTo>
                  <a:lnTo>
                    <a:pt x="1232598" y="1126553"/>
                  </a:lnTo>
                  <a:lnTo>
                    <a:pt x="1237462" y="1131011"/>
                  </a:lnTo>
                  <a:lnTo>
                    <a:pt x="1239164" y="1134198"/>
                  </a:lnTo>
                  <a:lnTo>
                    <a:pt x="1239977" y="1136751"/>
                  </a:lnTo>
                  <a:lnTo>
                    <a:pt x="1240078" y="1141514"/>
                  </a:lnTo>
                  <a:lnTo>
                    <a:pt x="1240180" y="1142098"/>
                  </a:lnTo>
                  <a:lnTo>
                    <a:pt x="1240040" y="1142326"/>
                  </a:lnTo>
                  <a:lnTo>
                    <a:pt x="1239977" y="1148321"/>
                  </a:lnTo>
                  <a:lnTo>
                    <a:pt x="1239469" y="1150391"/>
                  </a:lnTo>
                  <a:lnTo>
                    <a:pt x="1238440" y="1153375"/>
                  </a:lnTo>
                  <a:lnTo>
                    <a:pt x="1238351" y="1155103"/>
                  </a:lnTo>
                  <a:lnTo>
                    <a:pt x="1236497" y="1158494"/>
                  </a:lnTo>
                  <a:lnTo>
                    <a:pt x="1232598" y="1164082"/>
                  </a:lnTo>
                  <a:lnTo>
                    <a:pt x="1232598" y="1164526"/>
                  </a:lnTo>
                  <a:lnTo>
                    <a:pt x="1233284" y="1165034"/>
                  </a:lnTo>
                  <a:lnTo>
                    <a:pt x="1235938" y="1165034"/>
                  </a:lnTo>
                  <a:lnTo>
                    <a:pt x="1237462" y="1165237"/>
                  </a:lnTo>
                  <a:lnTo>
                    <a:pt x="1239545" y="1165034"/>
                  </a:lnTo>
                  <a:lnTo>
                    <a:pt x="1240015" y="1165034"/>
                  </a:lnTo>
                  <a:lnTo>
                    <a:pt x="1243660" y="1164526"/>
                  </a:lnTo>
                  <a:lnTo>
                    <a:pt x="1245349" y="1164526"/>
                  </a:lnTo>
                  <a:lnTo>
                    <a:pt x="1248270" y="1163167"/>
                  </a:lnTo>
                  <a:lnTo>
                    <a:pt x="1251064" y="1160576"/>
                  </a:lnTo>
                  <a:lnTo>
                    <a:pt x="1251356" y="1160576"/>
                  </a:lnTo>
                  <a:lnTo>
                    <a:pt x="1252524" y="1161415"/>
                  </a:lnTo>
                  <a:lnTo>
                    <a:pt x="1254315" y="1162900"/>
                  </a:lnTo>
                  <a:lnTo>
                    <a:pt x="1254671" y="1163167"/>
                  </a:lnTo>
                  <a:lnTo>
                    <a:pt x="1255788" y="1163840"/>
                  </a:lnTo>
                  <a:lnTo>
                    <a:pt x="1256271" y="1164082"/>
                  </a:lnTo>
                  <a:lnTo>
                    <a:pt x="1258290" y="1164526"/>
                  </a:lnTo>
                  <a:lnTo>
                    <a:pt x="1256995" y="1164526"/>
                  </a:lnTo>
                  <a:lnTo>
                    <a:pt x="1263319" y="1165034"/>
                  </a:lnTo>
                  <a:lnTo>
                    <a:pt x="1269542" y="1165034"/>
                  </a:lnTo>
                  <a:lnTo>
                    <a:pt x="1269542" y="1163675"/>
                  </a:lnTo>
                  <a:lnTo>
                    <a:pt x="1267155" y="1160576"/>
                  </a:lnTo>
                  <a:lnTo>
                    <a:pt x="1266329" y="1159497"/>
                  </a:lnTo>
                  <a:lnTo>
                    <a:pt x="1264246" y="1155547"/>
                  </a:lnTo>
                  <a:lnTo>
                    <a:pt x="1263319" y="1151813"/>
                  </a:lnTo>
                  <a:lnTo>
                    <a:pt x="1262545" y="1151813"/>
                  </a:lnTo>
                  <a:lnTo>
                    <a:pt x="1262138" y="1146441"/>
                  </a:lnTo>
                  <a:lnTo>
                    <a:pt x="1262138" y="1134198"/>
                  </a:lnTo>
                  <a:lnTo>
                    <a:pt x="1262468" y="1133741"/>
                  </a:lnTo>
                  <a:lnTo>
                    <a:pt x="1263116" y="1133551"/>
                  </a:lnTo>
                  <a:lnTo>
                    <a:pt x="1263116" y="1133741"/>
                  </a:lnTo>
                  <a:lnTo>
                    <a:pt x="1263510" y="1133741"/>
                  </a:lnTo>
                  <a:lnTo>
                    <a:pt x="1264742" y="1135227"/>
                  </a:lnTo>
                  <a:lnTo>
                    <a:pt x="1266355" y="1137831"/>
                  </a:lnTo>
                  <a:lnTo>
                    <a:pt x="1268361" y="1141514"/>
                  </a:lnTo>
                  <a:lnTo>
                    <a:pt x="1272781" y="1149032"/>
                  </a:lnTo>
                  <a:lnTo>
                    <a:pt x="1274851" y="1154938"/>
                  </a:lnTo>
                  <a:lnTo>
                    <a:pt x="1274902" y="1164526"/>
                  </a:lnTo>
                  <a:lnTo>
                    <a:pt x="1275130" y="1165034"/>
                  </a:lnTo>
                  <a:lnTo>
                    <a:pt x="1282763" y="1165034"/>
                  </a:lnTo>
                  <a:lnTo>
                    <a:pt x="1282763" y="1164526"/>
                  </a:lnTo>
                  <a:lnTo>
                    <a:pt x="1285392" y="1164526"/>
                  </a:lnTo>
                  <a:lnTo>
                    <a:pt x="1286751" y="1164082"/>
                  </a:lnTo>
                  <a:lnTo>
                    <a:pt x="1288008" y="1162900"/>
                  </a:lnTo>
                  <a:lnTo>
                    <a:pt x="1289367" y="1161224"/>
                  </a:lnTo>
                  <a:lnTo>
                    <a:pt x="1290218" y="1160373"/>
                  </a:lnTo>
                  <a:lnTo>
                    <a:pt x="1290523" y="1160373"/>
                  </a:lnTo>
                  <a:lnTo>
                    <a:pt x="1291856" y="1161415"/>
                  </a:lnTo>
                  <a:lnTo>
                    <a:pt x="1293012" y="1162278"/>
                  </a:lnTo>
                  <a:lnTo>
                    <a:pt x="1294701" y="1163167"/>
                  </a:lnTo>
                  <a:lnTo>
                    <a:pt x="1295869" y="1163167"/>
                  </a:lnTo>
                  <a:lnTo>
                    <a:pt x="1297381" y="1164259"/>
                  </a:lnTo>
                  <a:lnTo>
                    <a:pt x="1296670" y="1164259"/>
                  </a:lnTo>
                  <a:lnTo>
                    <a:pt x="1301915" y="1165034"/>
                  </a:lnTo>
                  <a:lnTo>
                    <a:pt x="1311732" y="1165034"/>
                  </a:lnTo>
                  <a:lnTo>
                    <a:pt x="1311732" y="1163840"/>
                  </a:lnTo>
                  <a:lnTo>
                    <a:pt x="1310754" y="1162748"/>
                  </a:lnTo>
                  <a:lnTo>
                    <a:pt x="1308900" y="1161415"/>
                  </a:lnTo>
                  <a:lnTo>
                    <a:pt x="1308671" y="1161224"/>
                  </a:lnTo>
                  <a:lnTo>
                    <a:pt x="1307833" y="1160373"/>
                  </a:lnTo>
                  <a:lnTo>
                    <a:pt x="1305953" y="1158494"/>
                  </a:lnTo>
                  <a:lnTo>
                    <a:pt x="1304455" y="1157071"/>
                  </a:lnTo>
                  <a:lnTo>
                    <a:pt x="1304328" y="1157071"/>
                  </a:lnTo>
                  <a:lnTo>
                    <a:pt x="1302156" y="1155103"/>
                  </a:lnTo>
                  <a:lnTo>
                    <a:pt x="1299730" y="1151813"/>
                  </a:lnTo>
                  <a:lnTo>
                    <a:pt x="1292250" y="1139342"/>
                  </a:lnTo>
                  <a:lnTo>
                    <a:pt x="1289075" y="1133741"/>
                  </a:lnTo>
                  <a:lnTo>
                    <a:pt x="1288961" y="1133551"/>
                  </a:lnTo>
                  <a:lnTo>
                    <a:pt x="1288351" y="1132471"/>
                  </a:lnTo>
                  <a:lnTo>
                    <a:pt x="1285278" y="1126553"/>
                  </a:lnTo>
                  <a:lnTo>
                    <a:pt x="1285278" y="1126007"/>
                  </a:lnTo>
                  <a:lnTo>
                    <a:pt x="1285798" y="1124991"/>
                  </a:lnTo>
                  <a:lnTo>
                    <a:pt x="1286840" y="1123632"/>
                  </a:lnTo>
                  <a:lnTo>
                    <a:pt x="1288643" y="1119847"/>
                  </a:lnTo>
                  <a:lnTo>
                    <a:pt x="1289011" y="1119162"/>
                  </a:lnTo>
                  <a:lnTo>
                    <a:pt x="1291767" y="1114310"/>
                  </a:lnTo>
                  <a:lnTo>
                    <a:pt x="1295971" y="1107503"/>
                  </a:lnTo>
                  <a:lnTo>
                    <a:pt x="1298244" y="1103604"/>
                  </a:lnTo>
                  <a:lnTo>
                    <a:pt x="1299464" y="1101661"/>
                  </a:lnTo>
                  <a:lnTo>
                    <a:pt x="1299667" y="1101661"/>
                  </a:lnTo>
                  <a:lnTo>
                    <a:pt x="1299667" y="1100531"/>
                  </a:lnTo>
                  <a:lnTo>
                    <a:pt x="1303693" y="1096264"/>
                  </a:lnTo>
                  <a:lnTo>
                    <a:pt x="1308112" y="1092149"/>
                  </a:lnTo>
                  <a:lnTo>
                    <a:pt x="1312113" y="1088440"/>
                  </a:lnTo>
                  <a:close/>
                </a:path>
                <a:path w="1708785" h="1379220">
                  <a:moveTo>
                    <a:pt x="1376921" y="847928"/>
                  </a:moveTo>
                  <a:lnTo>
                    <a:pt x="1376832" y="847280"/>
                  </a:lnTo>
                  <a:lnTo>
                    <a:pt x="1376680" y="846975"/>
                  </a:lnTo>
                  <a:lnTo>
                    <a:pt x="1376476" y="846772"/>
                  </a:lnTo>
                  <a:lnTo>
                    <a:pt x="1366774" y="846772"/>
                  </a:lnTo>
                  <a:lnTo>
                    <a:pt x="1361605" y="847280"/>
                  </a:lnTo>
                  <a:lnTo>
                    <a:pt x="1362532" y="847280"/>
                  </a:lnTo>
                  <a:lnTo>
                    <a:pt x="1358709" y="848893"/>
                  </a:lnTo>
                  <a:lnTo>
                    <a:pt x="1354836" y="851954"/>
                  </a:lnTo>
                  <a:lnTo>
                    <a:pt x="1354074" y="851954"/>
                  </a:lnTo>
                  <a:lnTo>
                    <a:pt x="1353642" y="851712"/>
                  </a:lnTo>
                  <a:lnTo>
                    <a:pt x="1350937" y="849731"/>
                  </a:lnTo>
                  <a:lnTo>
                    <a:pt x="1348778" y="848474"/>
                  </a:lnTo>
                  <a:lnTo>
                    <a:pt x="1348130" y="848474"/>
                  </a:lnTo>
                  <a:lnTo>
                    <a:pt x="1345412" y="847280"/>
                  </a:lnTo>
                  <a:lnTo>
                    <a:pt x="1342834" y="846772"/>
                  </a:lnTo>
                  <a:lnTo>
                    <a:pt x="1332115" y="846772"/>
                  </a:lnTo>
                  <a:lnTo>
                    <a:pt x="1331709" y="846975"/>
                  </a:lnTo>
                  <a:lnTo>
                    <a:pt x="1331607" y="847280"/>
                  </a:lnTo>
                  <a:lnTo>
                    <a:pt x="1331544" y="847686"/>
                  </a:lnTo>
                  <a:lnTo>
                    <a:pt x="1335074" y="852220"/>
                  </a:lnTo>
                  <a:lnTo>
                    <a:pt x="1337221" y="856030"/>
                  </a:lnTo>
                  <a:lnTo>
                    <a:pt x="1337970" y="859066"/>
                  </a:lnTo>
                  <a:lnTo>
                    <a:pt x="1339710" y="863219"/>
                  </a:lnTo>
                  <a:lnTo>
                    <a:pt x="1340586" y="868299"/>
                  </a:lnTo>
                  <a:lnTo>
                    <a:pt x="1340675" y="889787"/>
                  </a:lnTo>
                  <a:lnTo>
                    <a:pt x="1340510" y="890498"/>
                  </a:lnTo>
                  <a:lnTo>
                    <a:pt x="1340116" y="891247"/>
                  </a:lnTo>
                  <a:lnTo>
                    <a:pt x="1338580" y="891247"/>
                  </a:lnTo>
                  <a:lnTo>
                    <a:pt x="1337284" y="889787"/>
                  </a:lnTo>
                  <a:lnTo>
                    <a:pt x="1336065" y="887095"/>
                  </a:lnTo>
                  <a:lnTo>
                    <a:pt x="1329423" y="877811"/>
                  </a:lnTo>
                  <a:lnTo>
                    <a:pt x="1324673" y="871067"/>
                  </a:lnTo>
                  <a:lnTo>
                    <a:pt x="1321816" y="866889"/>
                  </a:lnTo>
                  <a:lnTo>
                    <a:pt x="1320876" y="865251"/>
                  </a:lnTo>
                  <a:lnTo>
                    <a:pt x="1317802" y="861415"/>
                  </a:lnTo>
                  <a:lnTo>
                    <a:pt x="1315237" y="857897"/>
                  </a:lnTo>
                  <a:lnTo>
                    <a:pt x="1313027" y="854570"/>
                  </a:lnTo>
                  <a:lnTo>
                    <a:pt x="1311656" y="851954"/>
                  </a:lnTo>
                  <a:lnTo>
                    <a:pt x="1311287" y="851242"/>
                  </a:lnTo>
                  <a:lnTo>
                    <a:pt x="1309192" y="848474"/>
                  </a:lnTo>
                  <a:lnTo>
                    <a:pt x="1308836" y="848220"/>
                  </a:lnTo>
                  <a:lnTo>
                    <a:pt x="1307134" y="846772"/>
                  </a:lnTo>
                  <a:lnTo>
                    <a:pt x="1305991" y="846772"/>
                  </a:lnTo>
                  <a:lnTo>
                    <a:pt x="1305293" y="846975"/>
                  </a:lnTo>
                  <a:lnTo>
                    <a:pt x="1305420" y="846975"/>
                  </a:lnTo>
                  <a:lnTo>
                    <a:pt x="1305420" y="847280"/>
                  </a:lnTo>
                  <a:lnTo>
                    <a:pt x="1302207" y="847280"/>
                  </a:lnTo>
                  <a:lnTo>
                    <a:pt x="1299578" y="848474"/>
                  </a:lnTo>
                  <a:lnTo>
                    <a:pt x="1298752" y="848893"/>
                  </a:lnTo>
                  <a:lnTo>
                    <a:pt x="1294993" y="851954"/>
                  </a:lnTo>
                  <a:lnTo>
                    <a:pt x="1293799" y="851954"/>
                  </a:lnTo>
                  <a:lnTo>
                    <a:pt x="1289088" y="848474"/>
                  </a:lnTo>
                  <a:lnTo>
                    <a:pt x="1285290" y="846772"/>
                  </a:lnTo>
                  <a:lnTo>
                    <a:pt x="1272336" y="846772"/>
                  </a:lnTo>
                  <a:lnTo>
                    <a:pt x="1271943" y="846975"/>
                  </a:lnTo>
                  <a:lnTo>
                    <a:pt x="1271828" y="848474"/>
                  </a:lnTo>
                  <a:lnTo>
                    <a:pt x="1272032" y="848893"/>
                  </a:lnTo>
                  <a:lnTo>
                    <a:pt x="1272438" y="848893"/>
                  </a:lnTo>
                  <a:lnTo>
                    <a:pt x="1275740" y="853579"/>
                  </a:lnTo>
                  <a:lnTo>
                    <a:pt x="1277391" y="856576"/>
                  </a:lnTo>
                  <a:lnTo>
                    <a:pt x="1277391" y="857897"/>
                  </a:lnTo>
                  <a:lnTo>
                    <a:pt x="1278509" y="859269"/>
                  </a:lnTo>
                  <a:lnTo>
                    <a:pt x="1279575" y="863219"/>
                  </a:lnTo>
                  <a:lnTo>
                    <a:pt x="1279626" y="863384"/>
                  </a:lnTo>
                  <a:lnTo>
                    <a:pt x="1280718" y="870242"/>
                  </a:lnTo>
                  <a:lnTo>
                    <a:pt x="1280718" y="879373"/>
                  </a:lnTo>
                  <a:lnTo>
                    <a:pt x="1280096" y="881989"/>
                  </a:lnTo>
                  <a:lnTo>
                    <a:pt x="1271943" y="893521"/>
                  </a:lnTo>
                  <a:lnTo>
                    <a:pt x="1271993" y="894029"/>
                  </a:lnTo>
                  <a:lnTo>
                    <a:pt x="1273162" y="895146"/>
                  </a:lnTo>
                  <a:lnTo>
                    <a:pt x="1275511" y="897064"/>
                  </a:lnTo>
                  <a:lnTo>
                    <a:pt x="1275892" y="897267"/>
                  </a:lnTo>
                  <a:lnTo>
                    <a:pt x="1276845" y="898474"/>
                  </a:lnTo>
                  <a:lnTo>
                    <a:pt x="1280718" y="918781"/>
                  </a:lnTo>
                  <a:lnTo>
                    <a:pt x="1279956" y="922642"/>
                  </a:lnTo>
                  <a:lnTo>
                    <a:pt x="1271943" y="939419"/>
                  </a:lnTo>
                  <a:lnTo>
                    <a:pt x="1272057" y="941006"/>
                  </a:lnTo>
                  <a:lnTo>
                    <a:pt x="1272184" y="941247"/>
                  </a:lnTo>
                  <a:lnTo>
                    <a:pt x="1272654" y="941247"/>
                  </a:lnTo>
                  <a:lnTo>
                    <a:pt x="1273771" y="941006"/>
                  </a:lnTo>
                  <a:lnTo>
                    <a:pt x="1275511" y="940536"/>
                  </a:lnTo>
                  <a:lnTo>
                    <a:pt x="1275651" y="940536"/>
                  </a:lnTo>
                  <a:lnTo>
                    <a:pt x="1277886" y="941006"/>
                  </a:lnTo>
                  <a:lnTo>
                    <a:pt x="1279055" y="941006"/>
                  </a:lnTo>
                  <a:lnTo>
                    <a:pt x="1284655" y="940536"/>
                  </a:lnTo>
                  <a:lnTo>
                    <a:pt x="1287665" y="939825"/>
                  </a:lnTo>
                  <a:lnTo>
                    <a:pt x="1288122" y="939825"/>
                  </a:lnTo>
                  <a:lnTo>
                    <a:pt x="1290218" y="938390"/>
                  </a:lnTo>
                  <a:lnTo>
                    <a:pt x="1292593" y="936345"/>
                  </a:lnTo>
                  <a:lnTo>
                    <a:pt x="1294041" y="935316"/>
                  </a:lnTo>
                  <a:lnTo>
                    <a:pt x="1294993" y="935316"/>
                  </a:lnTo>
                  <a:lnTo>
                    <a:pt x="1298067" y="938796"/>
                  </a:lnTo>
                  <a:lnTo>
                    <a:pt x="1302016" y="940536"/>
                  </a:lnTo>
                  <a:lnTo>
                    <a:pt x="1307617" y="940536"/>
                  </a:lnTo>
                  <a:lnTo>
                    <a:pt x="1308125" y="939419"/>
                  </a:lnTo>
                  <a:lnTo>
                    <a:pt x="1308036" y="935316"/>
                  </a:lnTo>
                  <a:lnTo>
                    <a:pt x="1308036" y="896759"/>
                  </a:lnTo>
                  <a:lnTo>
                    <a:pt x="1308239" y="896353"/>
                  </a:lnTo>
                  <a:lnTo>
                    <a:pt x="1308036" y="896353"/>
                  </a:lnTo>
                  <a:lnTo>
                    <a:pt x="1308747" y="896112"/>
                  </a:lnTo>
                  <a:lnTo>
                    <a:pt x="1309458" y="896112"/>
                  </a:lnTo>
                  <a:lnTo>
                    <a:pt x="1309941" y="896353"/>
                  </a:lnTo>
                  <a:lnTo>
                    <a:pt x="1313738" y="902258"/>
                  </a:lnTo>
                  <a:lnTo>
                    <a:pt x="1315643" y="905332"/>
                  </a:lnTo>
                  <a:lnTo>
                    <a:pt x="1315643" y="905624"/>
                  </a:lnTo>
                  <a:lnTo>
                    <a:pt x="1318298" y="908405"/>
                  </a:lnTo>
                  <a:lnTo>
                    <a:pt x="1320507" y="911390"/>
                  </a:lnTo>
                  <a:lnTo>
                    <a:pt x="1322285" y="914641"/>
                  </a:lnTo>
                  <a:lnTo>
                    <a:pt x="1337017" y="935316"/>
                  </a:lnTo>
                  <a:lnTo>
                    <a:pt x="1338313" y="937958"/>
                  </a:lnTo>
                  <a:lnTo>
                    <a:pt x="1339456" y="939419"/>
                  </a:lnTo>
                  <a:lnTo>
                    <a:pt x="1339875" y="939825"/>
                  </a:lnTo>
                  <a:lnTo>
                    <a:pt x="1341056" y="940536"/>
                  </a:lnTo>
                  <a:lnTo>
                    <a:pt x="1344587" y="940536"/>
                  </a:lnTo>
                  <a:lnTo>
                    <a:pt x="1346987" y="939825"/>
                  </a:lnTo>
                  <a:lnTo>
                    <a:pt x="1347190" y="939825"/>
                  </a:lnTo>
                  <a:lnTo>
                    <a:pt x="1350314" y="938390"/>
                  </a:lnTo>
                  <a:lnTo>
                    <a:pt x="1352296" y="936802"/>
                  </a:lnTo>
                  <a:lnTo>
                    <a:pt x="1353553" y="936015"/>
                  </a:lnTo>
                  <a:lnTo>
                    <a:pt x="1354709" y="936015"/>
                  </a:lnTo>
                  <a:lnTo>
                    <a:pt x="1356258" y="936802"/>
                  </a:lnTo>
                  <a:lnTo>
                    <a:pt x="1358379" y="938161"/>
                  </a:lnTo>
                  <a:lnTo>
                    <a:pt x="1359979" y="939419"/>
                  </a:lnTo>
                  <a:lnTo>
                    <a:pt x="1363726" y="940536"/>
                  </a:lnTo>
                  <a:lnTo>
                    <a:pt x="1364005" y="940536"/>
                  </a:lnTo>
                  <a:lnTo>
                    <a:pt x="1368831" y="941247"/>
                  </a:lnTo>
                  <a:lnTo>
                    <a:pt x="1369898" y="941006"/>
                  </a:lnTo>
                  <a:lnTo>
                    <a:pt x="1375879" y="941006"/>
                  </a:lnTo>
                  <a:lnTo>
                    <a:pt x="1376451" y="940536"/>
                  </a:lnTo>
                  <a:lnTo>
                    <a:pt x="1376921" y="939825"/>
                  </a:lnTo>
                  <a:lnTo>
                    <a:pt x="1376921" y="939419"/>
                  </a:lnTo>
                  <a:lnTo>
                    <a:pt x="1375930" y="938390"/>
                  </a:lnTo>
                  <a:lnTo>
                    <a:pt x="1375727" y="938390"/>
                  </a:lnTo>
                  <a:lnTo>
                    <a:pt x="1374165" y="936015"/>
                  </a:lnTo>
                  <a:lnTo>
                    <a:pt x="1372082" y="932865"/>
                  </a:lnTo>
                  <a:lnTo>
                    <a:pt x="1370253" y="929132"/>
                  </a:lnTo>
                  <a:lnTo>
                    <a:pt x="1370253" y="927252"/>
                  </a:lnTo>
                  <a:lnTo>
                    <a:pt x="1369326" y="927252"/>
                  </a:lnTo>
                  <a:lnTo>
                    <a:pt x="1368602" y="923188"/>
                  </a:lnTo>
                  <a:lnTo>
                    <a:pt x="1368513" y="922642"/>
                  </a:lnTo>
                  <a:lnTo>
                    <a:pt x="1367967" y="914641"/>
                  </a:lnTo>
                  <a:lnTo>
                    <a:pt x="1367891" y="913460"/>
                  </a:lnTo>
                  <a:lnTo>
                    <a:pt x="1368450" y="905865"/>
                  </a:lnTo>
                  <a:lnTo>
                    <a:pt x="1369123" y="902258"/>
                  </a:lnTo>
                  <a:lnTo>
                    <a:pt x="1369161" y="902055"/>
                  </a:lnTo>
                  <a:lnTo>
                    <a:pt x="1370037" y="902055"/>
                  </a:lnTo>
                  <a:lnTo>
                    <a:pt x="1370228" y="900633"/>
                  </a:lnTo>
                  <a:lnTo>
                    <a:pt x="1370291" y="900125"/>
                  </a:lnTo>
                  <a:lnTo>
                    <a:pt x="1372603" y="897432"/>
                  </a:lnTo>
                  <a:lnTo>
                    <a:pt x="1374254" y="896112"/>
                  </a:lnTo>
                  <a:lnTo>
                    <a:pt x="1376870" y="894029"/>
                  </a:lnTo>
                  <a:lnTo>
                    <a:pt x="1376921" y="893521"/>
                  </a:lnTo>
                  <a:lnTo>
                    <a:pt x="1373708" y="891413"/>
                  </a:lnTo>
                  <a:lnTo>
                    <a:pt x="1373543" y="891247"/>
                  </a:lnTo>
                  <a:lnTo>
                    <a:pt x="1371815" y="889584"/>
                  </a:lnTo>
                  <a:lnTo>
                    <a:pt x="1371612" y="889241"/>
                  </a:lnTo>
                  <a:lnTo>
                    <a:pt x="1370990" y="887806"/>
                  </a:lnTo>
                  <a:lnTo>
                    <a:pt x="1369542" y="886269"/>
                  </a:lnTo>
                  <a:lnTo>
                    <a:pt x="1368513" y="882319"/>
                  </a:lnTo>
                  <a:lnTo>
                    <a:pt x="1367891" y="875931"/>
                  </a:lnTo>
                  <a:lnTo>
                    <a:pt x="1368132" y="873798"/>
                  </a:lnTo>
                  <a:lnTo>
                    <a:pt x="1367891" y="871651"/>
                  </a:lnTo>
                  <a:lnTo>
                    <a:pt x="1368513" y="868946"/>
                  </a:lnTo>
                  <a:lnTo>
                    <a:pt x="1368793" y="866889"/>
                  </a:lnTo>
                  <a:lnTo>
                    <a:pt x="1368831" y="864539"/>
                  </a:lnTo>
                  <a:lnTo>
                    <a:pt x="1370787" y="857186"/>
                  </a:lnTo>
                  <a:lnTo>
                    <a:pt x="1373314" y="851954"/>
                  </a:lnTo>
                  <a:lnTo>
                    <a:pt x="1373441" y="851712"/>
                  </a:lnTo>
                  <a:lnTo>
                    <a:pt x="1373835" y="851242"/>
                  </a:lnTo>
                  <a:lnTo>
                    <a:pt x="1376921" y="847928"/>
                  </a:lnTo>
                  <a:close/>
                </a:path>
                <a:path w="1708785" h="1379220">
                  <a:moveTo>
                    <a:pt x="1377175" y="498640"/>
                  </a:moveTo>
                  <a:lnTo>
                    <a:pt x="1376641" y="497725"/>
                  </a:lnTo>
                  <a:lnTo>
                    <a:pt x="1375765" y="496417"/>
                  </a:lnTo>
                  <a:lnTo>
                    <a:pt x="1374482" y="495033"/>
                  </a:lnTo>
                  <a:lnTo>
                    <a:pt x="1354518" y="517550"/>
                  </a:lnTo>
                  <a:lnTo>
                    <a:pt x="1354467" y="517728"/>
                  </a:lnTo>
                  <a:lnTo>
                    <a:pt x="1355178" y="518033"/>
                  </a:lnTo>
                  <a:lnTo>
                    <a:pt x="1356575" y="519696"/>
                  </a:lnTo>
                  <a:lnTo>
                    <a:pt x="1358023" y="521195"/>
                  </a:lnTo>
                  <a:lnTo>
                    <a:pt x="1364068" y="513943"/>
                  </a:lnTo>
                  <a:lnTo>
                    <a:pt x="1369606" y="507428"/>
                  </a:lnTo>
                  <a:lnTo>
                    <a:pt x="1377175" y="498640"/>
                  </a:lnTo>
                  <a:close/>
                </a:path>
                <a:path w="1708785" h="1379220">
                  <a:moveTo>
                    <a:pt x="1383969" y="1271447"/>
                  </a:moveTo>
                  <a:lnTo>
                    <a:pt x="1383741" y="1271447"/>
                  </a:lnTo>
                  <a:lnTo>
                    <a:pt x="1380210" y="1267917"/>
                  </a:lnTo>
                  <a:lnTo>
                    <a:pt x="1377213" y="1264907"/>
                  </a:lnTo>
                  <a:lnTo>
                    <a:pt x="1373035" y="1260068"/>
                  </a:lnTo>
                  <a:lnTo>
                    <a:pt x="1371676" y="1257414"/>
                  </a:lnTo>
                  <a:lnTo>
                    <a:pt x="1367383" y="1251788"/>
                  </a:lnTo>
                  <a:lnTo>
                    <a:pt x="1365961" y="1249934"/>
                  </a:lnTo>
                  <a:lnTo>
                    <a:pt x="1363116" y="1245984"/>
                  </a:lnTo>
                  <a:lnTo>
                    <a:pt x="1363116" y="1245565"/>
                  </a:lnTo>
                  <a:lnTo>
                    <a:pt x="1360652" y="1242618"/>
                  </a:lnTo>
                  <a:lnTo>
                    <a:pt x="1359433" y="1240409"/>
                  </a:lnTo>
                  <a:lnTo>
                    <a:pt x="1359433" y="1237145"/>
                  </a:lnTo>
                  <a:lnTo>
                    <a:pt x="1360716" y="1235519"/>
                  </a:lnTo>
                  <a:lnTo>
                    <a:pt x="1363306" y="1234084"/>
                  </a:lnTo>
                  <a:lnTo>
                    <a:pt x="1363306" y="1233309"/>
                  </a:lnTo>
                  <a:lnTo>
                    <a:pt x="1360855" y="1231099"/>
                  </a:lnTo>
                  <a:lnTo>
                    <a:pt x="1359738" y="1229715"/>
                  </a:lnTo>
                  <a:lnTo>
                    <a:pt x="1359611" y="1227391"/>
                  </a:lnTo>
                  <a:lnTo>
                    <a:pt x="1360004" y="1226210"/>
                  </a:lnTo>
                  <a:lnTo>
                    <a:pt x="1360792" y="1224368"/>
                  </a:lnTo>
                  <a:lnTo>
                    <a:pt x="1364284" y="1219187"/>
                  </a:lnTo>
                  <a:lnTo>
                    <a:pt x="1367370" y="1215047"/>
                  </a:lnTo>
                  <a:lnTo>
                    <a:pt x="1368234" y="1213866"/>
                  </a:lnTo>
                  <a:lnTo>
                    <a:pt x="1372654" y="1208430"/>
                  </a:lnTo>
                  <a:lnTo>
                    <a:pt x="1372793" y="1206906"/>
                  </a:lnTo>
                  <a:lnTo>
                    <a:pt x="1376438" y="1202702"/>
                  </a:lnTo>
                  <a:lnTo>
                    <a:pt x="1380337" y="1198905"/>
                  </a:lnTo>
                  <a:lnTo>
                    <a:pt x="1383347" y="1195984"/>
                  </a:lnTo>
                  <a:lnTo>
                    <a:pt x="1383538" y="1195984"/>
                  </a:lnTo>
                  <a:lnTo>
                    <a:pt x="1383538" y="1195057"/>
                  </a:lnTo>
                  <a:lnTo>
                    <a:pt x="1382979" y="1194828"/>
                  </a:lnTo>
                  <a:lnTo>
                    <a:pt x="1383169" y="1194828"/>
                  </a:lnTo>
                  <a:lnTo>
                    <a:pt x="1381594" y="1194625"/>
                  </a:lnTo>
                  <a:lnTo>
                    <a:pt x="1374000" y="1194828"/>
                  </a:lnTo>
                  <a:lnTo>
                    <a:pt x="1375778" y="1194828"/>
                  </a:lnTo>
                  <a:lnTo>
                    <a:pt x="1372946" y="1195057"/>
                  </a:lnTo>
                  <a:lnTo>
                    <a:pt x="1373212" y="1195057"/>
                  </a:lnTo>
                  <a:lnTo>
                    <a:pt x="1371866" y="1195400"/>
                  </a:lnTo>
                  <a:lnTo>
                    <a:pt x="1370380" y="1195400"/>
                  </a:lnTo>
                  <a:lnTo>
                    <a:pt x="1367256" y="1196568"/>
                  </a:lnTo>
                  <a:lnTo>
                    <a:pt x="1362532" y="1198905"/>
                  </a:lnTo>
                  <a:lnTo>
                    <a:pt x="1362163" y="1198905"/>
                  </a:lnTo>
                  <a:lnTo>
                    <a:pt x="1361351" y="1198295"/>
                  </a:lnTo>
                  <a:lnTo>
                    <a:pt x="1360004" y="1196962"/>
                  </a:lnTo>
                  <a:lnTo>
                    <a:pt x="1358074" y="1195984"/>
                  </a:lnTo>
                  <a:lnTo>
                    <a:pt x="1355534" y="1195209"/>
                  </a:lnTo>
                  <a:lnTo>
                    <a:pt x="1352816" y="1194828"/>
                  </a:lnTo>
                  <a:lnTo>
                    <a:pt x="1347508" y="1194828"/>
                  </a:lnTo>
                  <a:lnTo>
                    <a:pt x="1346923" y="1195209"/>
                  </a:lnTo>
                  <a:lnTo>
                    <a:pt x="1346593" y="1195984"/>
                  </a:lnTo>
                  <a:lnTo>
                    <a:pt x="1346657" y="1196568"/>
                  </a:lnTo>
                  <a:lnTo>
                    <a:pt x="1346771" y="1197546"/>
                  </a:lnTo>
                  <a:lnTo>
                    <a:pt x="1346873" y="1198524"/>
                  </a:lnTo>
                  <a:lnTo>
                    <a:pt x="1346987" y="1203464"/>
                  </a:lnTo>
                  <a:lnTo>
                    <a:pt x="1346619" y="1205509"/>
                  </a:lnTo>
                  <a:lnTo>
                    <a:pt x="1346542" y="1205903"/>
                  </a:lnTo>
                  <a:lnTo>
                    <a:pt x="1346454" y="1206385"/>
                  </a:lnTo>
                  <a:lnTo>
                    <a:pt x="1345425" y="1209205"/>
                  </a:lnTo>
                  <a:lnTo>
                    <a:pt x="1343837" y="1213091"/>
                  </a:lnTo>
                  <a:lnTo>
                    <a:pt x="1342974" y="1214843"/>
                  </a:lnTo>
                  <a:lnTo>
                    <a:pt x="1342872" y="1215047"/>
                  </a:lnTo>
                  <a:lnTo>
                    <a:pt x="1341501" y="1215047"/>
                  </a:lnTo>
                  <a:lnTo>
                    <a:pt x="1341145" y="1214843"/>
                  </a:lnTo>
                  <a:lnTo>
                    <a:pt x="1337906" y="1210767"/>
                  </a:lnTo>
                  <a:lnTo>
                    <a:pt x="1336294" y="1205903"/>
                  </a:lnTo>
                  <a:lnTo>
                    <a:pt x="1336370" y="1198905"/>
                  </a:lnTo>
                  <a:lnTo>
                    <a:pt x="1336433" y="1198295"/>
                  </a:lnTo>
                  <a:lnTo>
                    <a:pt x="1336535" y="1197546"/>
                  </a:lnTo>
                  <a:lnTo>
                    <a:pt x="1336662" y="1196568"/>
                  </a:lnTo>
                  <a:lnTo>
                    <a:pt x="1336687" y="1195400"/>
                  </a:lnTo>
                  <a:lnTo>
                    <a:pt x="1336548" y="1195209"/>
                  </a:lnTo>
                  <a:lnTo>
                    <a:pt x="1336154" y="1194828"/>
                  </a:lnTo>
                  <a:lnTo>
                    <a:pt x="1330642" y="1194828"/>
                  </a:lnTo>
                  <a:lnTo>
                    <a:pt x="1326781" y="1195400"/>
                  </a:lnTo>
                  <a:lnTo>
                    <a:pt x="1326997" y="1195400"/>
                  </a:lnTo>
                  <a:lnTo>
                    <a:pt x="1325067" y="1195984"/>
                  </a:lnTo>
                  <a:lnTo>
                    <a:pt x="1324140" y="1196759"/>
                  </a:lnTo>
                  <a:lnTo>
                    <a:pt x="1323009" y="1197546"/>
                  </a:lnTo>
                  <a:lnTo>
                    <a:pt x="1321130" y="1198905"/>
                  </a:lnTo>
                  <a:lnTo>
                    <a:pt x="1320114" y="1198905"/>
                  </a:lnTo>
                  <a:lnTo>
                    <a:pt x="1319212" y="1198524"/>
                  </a:lnTo>
                  <a:lnTo>
                    <a:pt x="1318399" y="1197737"/>
                  </a:lnTo>
                  <a:lnTo>
                    <a:pt x="1314704" y="1195984"/>
                  </a:lnTo>
                  <a:lnTo>
                    <a:pt x="1311478" y="1195057"/>
                  </a:lnTo>
                  <a:lnTo>
                    <a:pt x="1313434" y="1195057"/>
                  </a:lnTo>
                  <a:lnTo>
                    <a:pt x="1308100" y="1194828"/>
                  </a:lnTo>
                  <a:lnTo>
                    <a:pt x="1303464" y="1194828"/>
                  </a:lnTo>
                  <a:lnTo>
                    <a:pt x="1301305" y="1194625"/>
                  </a:lnTo>
                  <a:lnTo>
                    <a:pt x="1300454" y="1194828"/>
                  </a:lnTo>
                  <a:lnTo>
                    <a:pt x="1300124" y="1195057"/>
                  </a:lnTo>
                  <a:lnTo>
                    <a:pt x="1300200" y="1195984"/>
                  </a:lnTo>
                  <a:lnTo>
                    <a:pt x="1300251" y="1196111"/>
                  </a:lnTo>
                  <a:lnTo>
                    <a:pt x="1300988" y="1196759"/>
                  </a:lnTo>
                  <a:lnTo>
                    <a:pt x="1302080" y="1197546"/>
                  </a:lnTo>
                  <a:lnTo>
                    <a:pt x="1306715" y="1202855"/>
                  </a:lnTo>
                  <a:lnTo>
                    <a:pt x="1309103" y="1205509"/>
                  </a:lnTo>
                  <a:lnTo>
                    <a:pt x="1309268" y="1205509"/>
                  </a:lnTo>
                  <a:lnTo>
                    <a:pt x="1312214" y="1209890"/>
                  </a:lnTo>
                  <a:lnTo>
                    <a:pt x="1314805" y="1213459"/>
                  </a:lnTo>
                  <a:lnTo>
                    <a:pt x="1317040" y="1216202"/>
                  </a:lnTo>
                  <a:lnTo>
                    <a:pt x="1318666" y="1218996"/>
                  </a:lnTo>
                  <a:lnTo>
                    <a:pt x="1319961" y="1220863"/>
                  </a:lnTo>
                  <a:lnTo>
                    <a:pt x="1320927" y="1221841"/>
                  </a:lnTo>
                  <a:lnTo>
                    <a:pt x="1322882" y="1223492"/>
                  </a:lnTo>
                  <a:lnTo>
                    <a:pt x="1323848" y="1225689"/>
                  </a:lnTo>
                  <a:lnTo>
                    <a:pt x="1323848" y="1229067"/>
                  </a:lnTo>
                  <a:lnTo>
                    <a:pt x="1323695" y="1229563"/>
                  </a:lnTo>
                  <a:lnTo>
                    <a:pt x="1323644" y="1229715"/>
                  </a:lnTo>
                  <a:lnTo>
                    <a:pt x="1323263" y="1230388"/>
                  </a:lnTo>
                  <a:lnTo>
                    <a:pt x="1321066" y="1232344"/>
                  </a:lnTo>
                  <a:lnTo>
                    <a:pt x="1319961" y="1233436"/>
                  </a:lnTo>
                  <a:lnTo>
                    <a:pt x="1319961" y="1234084"/>
                  </a:lnTo>
                  <a:lnTo>
                    <a:pt x="1322679" y="1235138"/>
                  </a:lnTo>
                  <a:lnTo>
                    <a:pt x="1324051" y="1236675"/>
                  </a:lnTo>
                  <a:lnTo>
                    <a:pt x="1324051" y="1240853"/>
                  </a:lnTo>
                  <a:lnTo>
                    <a:pt x="1322552" y="1243457"/>
                  </a:lnTo>
                  <a:lnTo>
                    <a:pt x="1319568" y="1246924"/>
                  </a:lnTo>
                  <a:lnTo>
                    <a:pt x="1314373" y="1253883"/>
                  </a:lnTo>
                  <a:lnTo>
                    <a:pt x="1311605" y="1257808"/>
                  </a:lnTo>
                  <a:lnTo>
                    <a:pt x="1311605" y="1258189"/>
                  </a:lnTo>
                  <a:lnTo>
                    <a:pt x="1309522" y="1260538"/>
                  </a:lnTo>
                  <a:lnTo>
                    <a:pt x="1308481" y="1261821"/>
                  </a:lnTo>
                  <a:lnTo>
                    <a:pt x="1308481" y="1262087"/>
                  </a:lnTo>
                  <a:lnTo>
                    <a:pt x="1305966" y="1264907"/>
                  </a:lnTo>
                  <a:lnTo>
                    <a:pt x="1304264" y="1266926"/>
                  </a:lnTo>
                  <a:lnTo>
                    <a:pt x="1303439" y="1268107"/>
                  </a:lnTo>
                  <a:lnTo>
                    <a:pt x="1301521" y="1269568"/>
                  </a:lnTo>
                  <a:lnTo>
                    <a:pt x="1300492" y="1270457"/>
                  </a:lnTo>
                  <a:lnTo>
                    <a:pt x="1300010" y="1270901"/>
                  </a:lnTo>
                  <a:lnTo>
                    <a:pt x="1299514" y="1271447"/>
                  </a:lnTo>
                  <a:lnTo>
                    <a:pt x="1299502" y="1272032"/>
                  </a:lnTo>
                  <a:lnTo>
                    <a:pt x="1299845" y="1272197"/>
                  </a:lnTo>
                  <a:lnTo>
                    <a:pt x="1308582" y="1272197"/>
                  </a:lnTo>
                  <a:lnTo>
                    <a:pt x="1310627" y="1271816"/>
                  </a:lnTo>
                  <a:lnTo>
                    <a:pt x="1310754" y="1271816"/>
                  </a:lnTo>
                  <a:lnTo>
                    <a:pt x="1313891" y="1270901"/>
                  </a:lnTo>
                  <a:lnTo>
                    <a:pt x="1314450" y="1270901"/>
                  </a:lnTo>
                  <a:lnTo>
                    <a:pt x="1316875" y="1269860"/>
                  </a:lnTo>
                  <a:lnTo>
                    <a:pt x="1320927" y="1267917"/>
                  </a:lnTo>
                  <a:lnTo>
                    <a:pt x="1321320" y="1267917"/>
                  </a:lnTo>
                  <a:lnTo>
                    <a:pt x="1323213" y="1269568"/>
                  </a:lnTo>
                  <a:lnTo>
                    <a:pt x="1323568" y="1269860"/>
                  </a:lnTo>
                  <a:lnTo>
                    <a:pt x="1324432" y="1270457"/>
                  </a:lnTo>
                  <a:lnTo>
                    <a:pt x="1324800" y="1270457"/>
                  </a:lnTo>
                  <a:lnTo>
                    <a:pt x="1327023" y="1271447"/>
                  </a:lnTo>
                  <a:lnTo>
                    <a:pt x="1327962" y="1271816"/>
                  </a:lnTo>
                  <a:lnTo>
                    <a:pt x="1329156" y="1272197"/>
                  </a:lnTo>
                  <a:lnTo>
                    <a:pt x="1336027" y="1272197"/>
                  </a:lnTo>
                  <a:lnTo>
                    <a:pt x="1336484" y="1271816"/>
                  </a:lnTo>
                  <a:lnTo>
                    <a:pt x="1336370" y="1268831"/>
                  </a:lnTo>
                  <a:lnTo>
                    <a:pt x="1336268" y="1267917"/>
                  </a:lnTo>
                  <a:lnTo>
                    <a:pt x="1336281" y="1264907"/>
                  </a:lnTo>
                  <a:lnTo>
                    <a:pt x="1336713" y="1262087"/>
                  </a:lnTo>
                  <a:lnTo>
                    <a:pt x="1336814" y="1261465"/>
                  </a:lnTo>
                  <a:lnTo>
                    <a:pt x="1336865" y="1261110"/>
                  </a:lnTo>
                  <a:lnTo>
                    <a:pt x="1338808" y="1254887"/>
                  </a:lnTo>
                  <a:lnTo>
                    <a:pt x="1340396" y="1251978"/>
                  </a:lnTo>
                  <a:lnTo>
                    <a:pt x="1340497" y="1251788"/>
                  </a:lnTo>
                  <a:lnTo>
                    <a:pt x="1341920" y="1251788"/>
                  </a:lnTo>
                  <a:lnTo>
                    <a:pt x="1342313" y="1251978"/>
                  </a:lnTo>
                  <a:lnTo>
                    <a:pt x="1344002" y="1253883"/>
                  </a:lnTo>
                  <a:lnTo>
                    <a:pt x="1344841" y="1255306"/>
                  </a:lnTo>
                  <a:lnTo>
                    <a:pt x="1344841" y="1256258"/>
                  </a:lnTo>
                  <a:lnTo>
                    <a:pt x="1345793" y="1258189"/>
                  </a:lnTo>
                  <a:lnTo>
                    <a:pt x="1347165" y="1268107"/>
                  </a:lnTo>
                  <a:lnTo>
                    <a:pt x="1346860" y="1269377"/>
                  </a:lnTo>
                  <a:lnTo>
                    <a:pt x="1346733" y="1269860"/>
                  </a:lnTo>
                  <a:lnTo>
                    <a:pt x="1346631" y="1270292"/>
                  </a:lnTo>
                  <a:lnTo>
                    <a:pt x="1346593" y="1271447"/>
                  </a:lnTo>
                  <a:lnTo>
                    <a:pt x="1347165" y="1272032"/>
                  </a:lnTo>
                  <a:lnTo>
                    <a:pt x="1348346" y="1272197"/>
                  </a:lnTo>
                  <a:lnTo>
                    <a:pt x="1354175" y="1272197"/>
                  </a:lnTo>
                  <a:lnTo>
                    <a:pt x="1355699" y="1271447"/>
                  </a:lnTo>
                  <a:lnTo>
                    <a:pt x="1357249" y="1270901"/>
                  </a:lnTo>
                  <a:lnTo>
                    <a:pt x="1359598" y="1270457"/>
                  </a:lnTo>
                  <a:lnTo>
                    <a:pt x="1358912" y="1270457"/>
                  </a:lnTo>
                  <a:lnTo>
                    <a:pt x="1361236" y="1268831"/>
                  </a:lnTo>
                  <a:lnTo>
                    <a:pt x="1362659" y="1267917"/>
                  </a:lnTo>
                  <a:lnTo>
                    <a:pt x="1363510" y="1267917"/>
                  </a:lnTo>
                  <a:lnTo>
                    <a:pt x="1364754" y="1268831"/>
                  </a:lnTo>
                  <a:lnTo>
                    <a:pt x="1365580" y="1269377"/>
                  </a:lnTo>
                  <a:lnTo>
                    <a:pt x="1366431" y="1269860"/>
                  </a:lnTo>
                  <a:lnTo>
                    <a:pt x="1371396" y="1271447"/>
                  </a:lnTo>
                  <a:lnTo>
                    <a:pt x="1374254" y="1272197"/>
                  </a:lnTo>
                  <a:lnTo>
                    <a:pt x="1383398" y="1272197"/>
                  </a:lnTo>
                  <a:lnTo>
                    <a:pt x="1383715" y="1272032"/>
                  </a:lnTo>
                  <a:lnTo>
                    <a:pt x="1383842" y="1271816"/>
                  </a:lnTo>
                  <a:lnTo>
                    <a:pt x="1383969" y="1271447"/>
                  </a:lnTo>
                  <a:close/>
                </a:path>
                <a:path w="1708785" h="1379220">
                  <a:moveTo>
                    <a:pt x="1413357" y="1141336"/>
                  </a:moveTo>
                  <a:lnTo>
                    <a:pt x="1412951" y="1140739"/>
                  </a:lnTo>
                  <a:lnTo>
                    <a:pt x="1412176" y="1140929"/>
                  </a:lnTo>
                  <a:lnTo>
                    <a:pt x="1411427" y="1142326"/>
                  </a:lnTo>
                  <a:lnTo>
                    <a:pt x="1408264" y="1144206"/>
                  </a:lnTo>
                  <a:lnTo>
                    <a:pt x="1402651" y="1146568"/>
                  </a:lnTo>
                  <a:lnTo>
                    <a:pt x="1399590" y="1147800"/>
                  </a:lnTo>
                  <a:lnTo>
                    <a:pt x="1399222" y="1147800"/>
                  </a:lnTo>
                  <a:lnTo>
                    <a:pt x="1395107" y="1148321"/>
                  </a:lnTo>
                  <a:lnTo>
                    <a:pt x="1388440" y="1148321"/>
                  </a:lnTo>
                  <a:lnTo>
                    <a:pt x="1388071" y="1148130"/>
                  </a:lnTo>
                  <a:lnTo>
                    <a:pt x="1387754" y="1148321"/>
                  </a:lnTo>
                  <a:lnTo>
                    <a:pt x="1380820" y="1148321"/>
                  </a:lnTo>
                  <a:lnTo>
                    <a:pt x="1380286" y="1147800"/>
                  </a:lnTo>
                  <a:lnTo>
                    <a:pt x="1380286" y="1139964"/>
                  </a:lnTo>
                  <a:lnTo>
                    <a:pt x="1381175" y="1135011"/>
                  </a:lnTo>
                  <a:lnTo>
                    <a:pt x="1381264" y="1134516"/>
                  </a:lnTo>
                  <a:lnTo>
                    <a:pt x="1382115" y="1131785"/>
                  </a:lnTo>
                  <a:lnTo>
                    <a:pt x="1382826" y="1131785"/>
                  </a:lnTo>
                  <a:lnTo>
                    <a:pt x="1382826" y="1131011"/>
                  </a:lnTo>
                  <a:lnTo>
                    <a:pt x="1384363" y="1129271"/>
                  </a:lnTo>
                  <a:lnTo>
                    <a:pt x="1387487" y="1126553"/>
                  </a:lnTo>
                  <a:lnTo>
                    <a:pt x="1387487" y="1125969"/>
                  </a:lnTo>
                  <a:lnTo>
                    <a:pt x="1387284" y="1125575"/>
                  </a:lnTo>
                  <a:lnTo>
                    <a:pt x="1385900" y="1125575"/>
                  </a:lnTo>
                  <a:lnTo>
                    <a:pt x="1384465" y="1124216"/>
                  </a:lnTo>
                  <a:lnTo>
                    <a:pt x="1383004" y="1121486"/>
                  </a:lnTo>
                  <a:lnTo>
                    <a:pt x="1381201" y="1118997"/>
                  </a:lnTo>
                  <a:lnTo>
                    <a:pt x="1380299" y="1115085"/>
                  </a:lnTo>
                  <a:lnTo>
                    <a:pt x="1380286" y="1108633"/>
                  </a:lnTo>
                  <a:lnTo>
                    <a:pt x="1380426" y="1107008"/>
                  </a:lnTo>
                  <a:lnTo>
                    <a:pt x="1380629" y="1105230"/>
                  </a:lnTo>
                  <a:lnTo>
                    <a:pt x="1380680" y="1104773"/>
                  </a:lnTo>
                  <a:lnTo>
                    <a:pt x="1382014" y="1098092"/>
                  </a:lnTo>
                  <a:lnTo>
                    <a:pt x="1384401" y="1092720"/>
                  </a:lnTo>
                  <a:lnTo>
                    <a:pt x="1384896" y="1092149"/>
                  </a:lnTo>
                  <a:lnTo>
                    <a:pt x="1387843" y="1088669"/>
                  </a:lnTo>
                  <a:lnTo>
                    <a:pt x="1387754" y="1088313"/>
                  </a:lnTo>
                  <a:lnTo>
                    <a:pt x="1387487" y="1087869"/>
                  </a:lnTo>
                  <a:lnTo>
                    <a:pt x="1378712" y="1087869"/>
                  </a:lnTo>
                  <a:lnTo>
                    <a:pt x="1376235" y="1088313"/>
                  </a:lnTo>
                  <a:lnTo>
                    <a:pt x="1374267" y="1089228"/>
                  </a:lnTo>
                  <a:lnTo>
                    <a:pt x="1371244" y="1091171"/>
                  </a:lnTo>
                  <a:lnTo>
                    <a:pt x="1369568" y="1092149"/>
                  </a:lnTo>
                  <a:lnTo>
                    <a:pt x="1368488" y="1092149"/>
                  </a:lnTo>
                  <a:lnTo>
                    <a:pt x="1367917" y="1091742"/>
                  </a:lnTo>
                  <a:lnTo>
                    <a:pt x="1367574" y="1091171"/>
                  </a:lnTo>
                  <a:lnTo>
                    <a:pt x="1367459" y="1090968"/>
                  </a:lnTo>
                  <a:lnTo>
                    <a:pt x="1363446" y="1088885"/>
                  </a:lnTo>
                  <a:lnTo>
                    <a:pt x="1360728" y="1087869"/>
                  </a:lnTo>
                  <a:lnTo>
                    <a:pt x="1351140" y="1087869"/>
                  </a:lnTo>
                  <a:lnTo>
                    <a:pt x="1350543" y="1088313"/>
                  </a:lnTo>
                  <a:lnTo>
                    <a:pt x="1350543" y="1088669"/>
                  </a:lnTo>
                  <a:lnTo>
                    <a:pt x="1351191" y="1089571"/>
                  </a:lnTo>
                  <a:lnTo>
                    <a:pt x="1352499" y="1090968"/>
                  </a:lnTo>
                  <a:lnTo>
                    <a:pt x="1354315" y="1094562"/>
                  </a:lnTo>
                  <a:lnTo>
                    <a:pt x="1355407" y="1096581"/>
                  </a:lnTo>
                  <a:lnTo>
                    <a:pt x="1355801" y="1097000"/>
                  </a:lnTo>
                  <a:lnTo>
                    <a:pt x="1357236" y="1101979"/>
                  </a:lnTo>
                  <a:lnTo>
                    <a:pt x="1357845" y="1104773"/>
                  </a:lnTo>
                  <a:lnTo>
                    <a:pt x="1357947" y="1115085"/>
                  </a:lnTo>
                  <a:lnTo>
                    <a:pt x="1357045" y="1118997"/>
                  </a:lnTo>
                  <a:lnTo>
                    <a:pt x="1355610" y="1121956"/>
                  </a:lnTo>
                  <a:lnTo>
                    <a:pt x="1353464" y="1124216"/>
                  </a:lnTo>
                  <a:lnTo>
                    <a:pt x="1351788" y="1125385"/>
                  </a:lnTo>
                  <a:lnTo>
                    <a:pt x="1350937" y="1126109"/>
                  </a:lnTo>
                  <a:lnTo>
                    <a:pt x="1350937" y="1126553"/>
                  </a:lnTo>
                  <a:lnTo>
                    <a:pt x="1354442" y="1129538"/>
                  </a:lnTo>
                  <a:lnTo>
                    <a:pt x="1356182" y="1131608"/>
                  </a:lnTo>
                  <a:lnTo>
                    <a:pt x="1356182" y="1132776"/>
                  </a:lnTo>
                  <a:lnTo>
                    <a:pt x="1357363" y="1135011"/>
                  </a:lnTo>
                  <a:lnTo>
                    <a:pt x="1357947" y="1137145"/>
                  </a:lnTo>
                  <a:lnTo>
                    <a:pt x="1357884" y="1148321"/>
                  </a:lnTo>
                  <a:lnTo>
                    <a:pt x="1357541" y="1150112"/>
                  </a:lnTo>
                  <a:lnTo>
                    <a:pt x="1356766" y="1151432"/>
                  </a:lnTo>
                  <a:lnTo>
                    <a:pt x="1356893" y="1152144"/>
                  </a:lnTo>
                  <a:lnTo>
                    <a:pt x="1356969" y="1153769"/>
                  </a:lnTo>
                  <a:lnTo>
                    <a:pt x="1356448" y="1154734"/>
                  </a:lnTo>
                  <a:lnTo>
                    <a:pt x="1355407" y="1156093"/>
                  </a:lnTo>
                  <a:lnTo>
                    <a:pt x="1355128" y="1157427"/>
                  </a:lnTo>
                  <a:lnTo>
                    <a:pt x="1353629" y="1160081"/>
                  </a:lnTo>
                  <a:lnTo>
                    <a:pt x="1350937" y="1164082"/>
                  </a:lnTo>
                  <a:lnTo>
                    <a:pt x="1350937" y="1164259"/>
                  </a:lnTo>
                  <a:lnTo>
                    <a:pt x="1351178" y="1164653"/>
                  </a:lnTo>
                  <a:lnTo>
                    <a:pt x="1351356" y="1164907"/>
                  </a:lnTo>
                  <a:lnTo>
                    <a:pt x="1353400" y="1164907"/>
                  </a:lnTo>
                  <a:lnTo>
                    <a:pt x="1355801" y="1165047"/>
                  </a:lnTo>
                  <a:lnTo>
                    <a:pt x="1357007" y="1164907"/>
                  </a:lnTo>
                  <a:lnTo>
                    <a:pt x="1356779" y="1164907"/>
                  </a:lnTo>
                  <a:lnTo>
                    <a:pt x="1359522" y="1164653"/>
                  </a:lnTo>
                  <a:lnTo>
                    <a:pt x="1363014" y="1164653"/>
                  </a:lnTo>
                  <a:lnTo>
                    <a:pt x="1365999" y="1163231"/>
                  </a:lnTo>
                  <a:lnTo>
                    <a:pt x="1369021" y="1160373"/>
                  </a:lnTo>
                  <a:lnTo>
                    <a:pt x="1369479" y="1160373"/>
                  </a:lnTo>
                  <a:lnTo>
                    <a:pt x="1370380" y="1161084"/>
                  </a:lnTo>
                  <a:lnTo>
                    <a:pt x="1371739" y="1162519"/>
                  </a:lnTo>
                  <a:lnTo>
                    <a:pt x="1373352" y="1163713"/>
                  </a:lnTo>
                  <a:lnTo>
                    <a:pt x="1376603" y="1164653"/>
                  </a:lnTo>
                  <a:lnTo>
                    <a:pt x="1377124" y="1164653"/>
                  </a:lnTo>
                  <a:lnTo>
                    <a:pt x="1381048" y="1165098"/>
                  </a:lnTo>
                  <a:lnTo>
                    <a:pt x="1411249" y="1165098"/>
                  </a:lnTo>
                  <a:lnTo>
                    <a:pt x="1412748" y="1165237"/>
                  </a:lnTo>
                  <a:lnTo>
                    <a:pt x="1412824" y="1165098"/>
                  </a:lnTo>
                  <a:lnTo>
                    <a:pt x="1412925" y="1164907"/>
                  </a:lnTo>
                  <a:lnTo>
                    <a:pt x="1412951" y="1164082"/>
                  </a:lnTo>
                  <a:lnTo>
                    <a:pt x="1412354" y="1162519"/>
                  </a:lnTo>
                  <a:lnTo>
                    <a:pt x="1411998" y="1161351"/>
                  </a:lnTo>
                  <a:lnTo>
                    <a:pt x="1411998" y="1160957"/>
                  </a:lnTo>
                  <a:lnTo>
                    <a:pt x="1411681" y="1160373"/>
                  </a:lnTo>
                  <a:lnTo>
                    <a:pt x="1409649" y="1156677"/>
                  </a:lnTo>
                  <a:lnTo>
                    <a:pt x="1409649" y="1156500"/>
                  </a:lnTo>
                  <a:lnTo>
                    <a:pt x="1412113" y="1152664"/>
                  </a:lnTo>
                  <a:lnTo>
                    <a:pt x="1413357" y="1149159"/>
                  </a:lnTo>
                  <a:lnTo>
                    <a:pt x="1413357" y="1148321"/>
                  </a:lnTo>
                  <a:lnTo>
                    <a:pt x="1413357" y="1141336"/>
                  </a:lnTo>
                  <a:close/>
                </a:path>
                <a:path w="1708785" h="1379220">
                  <a:moveTo>
                    <a:pt x="1494624" y="1194993"/>
                  </a:moveTo>
                  <a:lnTo>
                    <a:pt x="1494358" y="1194828"/>
                  </a:lnTo>
                  <a:lnTo>
                    <a:pt x="1493647" y="1194625"/>
                  </a:lnTo>
                  <a:lnTo>
                    <a:pt x="1491627" y="1194828"/>
                  </a:lnTo>
                  <a:lnTo>
                    <a:pt x="1486103" y="1194828"/>
                  </a:lnTo>
                  <a:lnTo>
                    <a:pt x="1483347" y="1195209"/>
                  </a:lnTo>
                  <a:lnTo>
                    <a:pt x="1483499" y="1195209"/>
                  </a:lnTo>
                  <a:lnTo>
                    <a:pt x="1480426" y="1195806"/>
                  </a:lnTo>
                  <a:lnTo>
                    <a:pt x="1476019" y="1197991"/>
                  </a:lnTo>
                  <a:lnTo>
                    <a:pt x="1473873" y="1198943"/>
                  </a:lnTo>
                  <a:lnTo>
                    <a:pt x="1472704" y="1198943"/>
                  </a:lnTo>
                  <a:lnTo>
                    <a:pt x="1471244" y="1197648"/>
                  </a:lnTo>
                  <a:lnTo>
                    <a:pt x="1470520" y="1196924"/>
                  </a:lnTo>
                  <a:lnTo>
                    <a:pt x="1470520" y="1196759"/>
                  </a:lnTo>
                  <a:lnTo>
                    <a:pt x="1467535" y="1195336"/>
                  </a:lnTo>
                  <a:lnTo>
                    <a:pt x="1464437" y="1194625"/>
                  </a:lnTo>
                  <a:lnTo>
                    <a:pt x="1459763" y="1194625"/>
                  </a:lnTo>
                  <a:lnTo>
                    <a:pt x="1459141" y="1194828"/>
                  </a:lnTo>
                  <a:lnTo>
                    <a:pt x="1458696" y="1194993"/>
                  </a:lnTo>
                  <a:lnTo>
                    <a:pt x="1458214" y="1195476"/>
                  </a:lnTo>
                  <a:lnTo>
                    <a:pt x="1458277" y="1202855"/>
                  </a:lnTo>
                  <a:lnTo>
                    <a:pt x="1457718" y="1205128"/>
                  </a:lnTo>
                  <a:lnTo>
                    <a:pt x="1456524" y="1209001"/>
                  </a:lnTo>
                  <a:lnTo>
                    <a:pt x="1454835" y="1213116"/>
                  </a:lnTo>
                  <a:lnTo>
                    <a:pt x="1453692" y="1215047"/>
                  </a:lnTo>
                  <a:lnTo>
                    <a:pt x="1453578" y="1215224"/>
                  </a:lnTo>
                  <a:lnTo>
                    <a:pt x="1452829" y="1215224"/>
                  </a:lnTo>
                  <a:lnTo>
                    <a:pt x="1452067" y="1215047"/>
                  </a:lnTo>
                  <a:lnTo>
                    <a:pt x="1449857" y="1212024"/>
                  </a:lnTo>
                  <a:lnTo>
                    <a:pt x="1448739" y="1209814"/>
                  </a:lnTo>
                  <a:lnTo>
                    <a:pt x="1448739" y="1208430"/>
                  </a:lnTo>
                  <a:lnTo>
                    <a:pt x="1447711" y="1205357"/>
                  </a:lnTo>
                  <a:lnTo>
                    <a:pt x="1447253" y="1202855"/>
                  </a:lnTo>
                  <a:lnTo>
                    <a:pt x="1447317" y="1198943"/>
                  </a:lnTo>
                  <a:lnTo>
                    <a:pt x="1447380" y="1195209"/>
                  </a:lnTo>
                  <a:lnTo>
                    <a:pt x="1446796" y="1194828"/>
                  </a:lnTo>
                  <a:lnTo>
                    <a:pt x="1445641" y="1194625"/>
                  </a:lnTo>
                  <a:lnTo>
                    <a:pt x="1440815" y="1194625"/>
                  </a:lnTo>
                  <a:lnTo>
                    <a:pt x="1436979" y="1195476"/>
                  </a:lnTo>
                  <a:lnTo>
                    <a:pt x="1434147" y="1197178"/>
                  </a:lnTo>
                  <a:lnTo>
                    <a:pt x="1432712" y="1198321"/>
                  </a:lnTo>
                  <a:lnTo>
                    <a:pt x="1431823" y="1198943"/>
                  </a:lnTo>
                  <a:lnTo>
                    <a:pt x="1431264" y="1198943"/>
                  </a:lnTo>
                  <a:lnTo>
                    <a:pt x="1430020" y="1198321"/>
                  </a:lnTo>
                  <a:lnTo>
                    <a:pt x="1428165" y="1197178"/>
                  </a:lnTo>
                  <a:lnTo>
                    <a:pt x="1426400" y="1196111"/>
                  </a:lnTo>
                  <a:lnTo>
                    <a:pt x="1423276" y="1195336"/>
                  </a:lnTo>
                  <a:lnTo>
                    <a:pt x="1418818" y="1194828"/>
                  </a:lnTo>
                  <a:lnTo>
                    <a:pt x="1411198" y="1194828"/>
                  </a:lnTo>
                  <a:lnTo>
                    <a:pt x="1411084" y="1195806"/>
                  </a:lnTo>
                  <a:lnTo>
                    <a:pt x="1411414" y="1196378"/>
                  </a:lnTo>
                  <a:lnTo>
                    <a:pt x="1417993" y="1202575"/>
                  </a:lnTo>
                  <a:lnTo>
                    <a:pt x="1421599" y="1206868"/>
                  </a:lnTo>
                  <a:lnTo>
                    <a:pt x="1422501" y="1209611"/>
                  </a:lnTo>
                  <a:lnTo>
                    <a:pt x="1426883" y="1214488"/>
                  </a:lnTo>
                  <a:lnTo>
                    <a:pt x="1429727" y="1218311"/>
                  </a:lnTo>
                  <a:lnTo>
                    <a:pt x="1431061" y="1221066"/>
                  </a:lnTo>
                  <a:lnTo>
                    <a:pt x="1434807" y="1225181"/>
                  </a:lnTo>
                  <a:lnTo>
                    <a:pt x="1436700" y="1228166"/>
                  </a:lnTo>
                  <a:lnTo>
                    <a:pt x="1436700" y="1230515"/>
                  </a:lnTo>
                  <a:lnTo>
                    <a:pt x="1436052" y="1231747"/>
                  </a:lnTo>
                  <a:lnTo>
                    <a:pt x="1434769" y="1233893"/>
                  </a:lnTo>
                  <a:lnTo>
                    <a:pt x="1434807" y="1234020"/>
                  </a:lnTo>
                  <a:lnTo>
                    <a:pt x="1434934" y="1234287"/>
                  </a:lnTo>
                  <a:lnTo>
                    <a:pt x="1436090" y="1234490"/>
                  </a:lnTo>
                  <a:lnTo>
                    <a:pt x="1436979" y="1235062"/>
                  </a:lnTo>
                  <a:lnTo>
                    <a:pt x="1437665" y="1236027"/>
                  </a:lnTo>
                  <a:lnTo>
                    <a:pt x="1440383" y="1239329"/>
                  </a:lnTo>
                  <a:lnTo>
                    <a:pt x="1441589" y="1241869"/>
                  </a:lnTo>
                  <a:lnTo>
                    <a:pt x="1441564" y="1254112"/>
                  </a:lnTo>
                  <a:lnTo>
                    <a:pt x="1439799" y="1261491"/>
                  </a:lnTo>
                  <a:lnTo>
                    <a:pt x="1437995" y="1265021"/>
                  </a:lnTo>
                  <a:lnTo>
                    <a:pt x="1437081" y="1266990"/>
                  </a:lnTo>
                  <a:lnTo>
                    <a:pt x="1437081" y="1267333"/>
                  </a:lnTo>
                  <a:lnTo>
                    <a:pt x="1434909" y="1269784"/>
                  </a:lnTo>
                  <a:lnTo>
                    <a:pt x="1434084" y="1270838"/>
                  </a:lnTo>
                  <a:lnTo>
                    <a:pt x="1434160" y="1271866"/>
                  </a:lnTo>
                  <a:lnTo>
                    <a:pt x="1434630" y="1272197"/>
                  </a:lnTo>
                  <a:lnTo>
                    <a:pt x="1442377" y="1272197"/>
                  </a:lnTo>
                  <a:lnTo>
                    <a:pt x="1444180" y="1271866"/>
                  </a:lnTo>
                  <a:lnTo>
                    <a:pt x="1444548" y="1271866"/>
                  </a:lnTo>
                  <a:lnTo>
                    <a:pt x="1446999" y="1270838"/>
                  </a:lnTo>
                  <a:lnTo>
                    <a:pt x="1447444" y="1270838"/>
                  </a:lnTo>
                  <a:lnTo>
                    <a:pt x="1449273" y="1269784"/>
                  </a:lnTo>
                  <a:lnTo>
                    <a:pt x="1452448" y="1267714"/>
                  </a:lnTo>
                  <a:lnTo>
                    <a:pt x="1453057" y="1267714"/>
                  </a:lnTo>
                  <a:lnTo>
                    <a:pt x="1453896" y="1268247"/>
                  </a:lnTo>
                  <a:lnTo>
                    <a:pt x="1454962" y="1269276"/>
                  </a:lnTo>
                  <a:lnTo>
                    <a:pt x="1459141" y="1271219"/>
                  </a:lnTo>
                  <a:lnTo>
                    <a:pt x="1461998" y="1272197"/>
                  </a:lnTo>
                  <a:lnTo>
                    <a:pt x="1463522" y="1272197"/>
                  </a:lnTo>
                  <a:lnTo>
                    <a:pt x="1463586" y="1271993"/>
                  </a:lnTo>
                  <a:lnTo>
                    <a:pt x="1463725" y="1271993"/>
                  </a:lnTo>
                  <a:lnTo>
                    <a:pt x="1465389" y="1272197"/>
                  </a:lnTo>
                  <a:lnTo>
                    <a:pt x="1470774" y="1272197"/>
                  </a:lnTo>
                  <a:lnTo>
                    <a:pt x="1471168" y="1271993"/>
                  </a:lnTo>
                  <a:lnTo>
                    <a:pt x="1471218" y="1271866"/>
                  </a:lnTo>
                  <a:lnTo>
                    <a:pt x="1471307" y="1271219"/>
                  </a:lnTo>
                  <a:lnTo>
                    <a:pt x="1469605" y="1269022"/>
                  </a:lnTo>
                  <a:lnTo>
                    <a:pt x="1468831" y="1267714"/>
                  </a:lnTo>
                  <a:lnTo>
                    <a:pt x="1468056" y="1266418"/>
                  </a:lnTo>
                  <a:lnTo>
                    <a:pt x="1466621" y="1263446"/>
                  </a:lnTo>
                  <a:lnTo>
                    <a:pt x="1464818" y="1258658"/>
                  </a:lnTo>
                  <a:lnTo>
                    <a:pt x="1463903" y="1254963"/>
                  </a:lnTo>
                  <a:lnTo>
                    <a:pt x="1464005" y="1242187"/>
                  </a:lnTo>
                  <a:lnTo>
                    <a:pt x="1464068" y="1241869"/>
                  </a:lnTo>
                  <a:lnTo>
                    <a:pt x="1464310" y="1241869"/>
                  </a:lnTo>
                  <a:lnTo>
                    <a:pt x="1465630" y="1238173"/>
                  </a:lnTo>
                  <a:lnTo>
                    <a:pt x="1467700" y="1235519"/>
                  </a:lnTo>
                  <a:lnTo>
                    <a:pt x="1470520" y="1233893"/>
                  </a:lnTo>
                  <a:lnTo>
                    <a:pt x="1469224" y="1231404"/>
                  </a:lnTo>
                  <a:lnTo>
                    <a:pt x="1468589" y="1230109"/>
                  </a:lnTo>
                  <a:lnTo>
                    <a:pt x="1468691" y="1228966"/>
                  </a:lnTo>
                  <a:lnTo>
                    <a:pt x="1469161" y="1227797"/>
                  </a:lnTo>
                  <a:lnTo>
                    <a:pt x="1469936" y="1226312"/>
                  </a:lnTo>
                  <a:lnTo>
                    <a:pt x="1474876" y="1220050"/>
                  </a:lnTo>
                  <a:lnTo>
                    <a:pt x="1477327" y="1216748"/>
                  </a:lnTo>
                  <a:lnTo>
                    <a:pt x="1477327" y="1216406"/>
                  </a:lnTo>
                  <a:lnTo>
                    <a:pt x="1478203" y="1215224"/>
                  </a:lnTo>
                  <a:lnTo>
                    <a:pt x="1485684" y="1205128"/>
                  </a:lnTo>
                  <a:lnTo>
                    <a:pt x="1490929" y="1198943"/>
                  </a:lnTo>
                  <a:lnTo>
                    <a:pt x="1491132" y="1198702"/>
                  </a:lnTo>
                  <a:lnTo>
                    <a:pt x="1493469" y="1197178"/>
                  </a:lnTo>
                  <a:lnTo>
                    <a:pt x="1494536" y="1196111"/>
                  </a:lnTo>
                  <a:lnTo>
                    <a:pt x="1494624" y="1194993"/>
                  </a:lnTo>
                  <a:close/>
                </a:path>
                <a:path w="1708785" h="1379220">
                  <a:moveTo>
                    <a:pt x="1532521" y="892327"/>
                  </a:moveTo>
                  <a:lnTo>
                    <a:pt x="1527530" y="888517"/>
                  </a:lnTo>
                  <a:lnTo>
                    <a:pt x="1525409" y="884732"/>
                  </a:lnTo>
                  <a:lnTo>
                    <a:pt x="1524533" y="881748"/>
                  </a:lnTo>
                  <a:lnTo>
                    <a:pt x="1523809" y="879868"/>
                  </a:lnTo>
                  <a:lnTo>
                    <a:pt x="1523263" y="879030"/>
                  </a:lnTo>
                  <a:lnTo>
                    <a:pt x="1522222" y="874102"/>
                  </a:lnTo>
                  <a:lnTo>
                    <a:pt x="1520342" y="870000"/>
                  </a:lnTo>
                  <a:lnTo>
                    <a:pt x="1517561" y="866673"/>
                  </a:lnTo>
                  <a:lnTo>
                    <a:pt x="1516507" y="865251"/>
                  </a:lnTo>
                  <a:lnTo>
                    <a:pt x="1514043" y="861923"/>
                  </a:lnTo>
                  <a:lnTo>
                    <a:pt x="1511261" y="858761"/>
                  </a:lnTo>
                  <a:lnTo>
                    <a:pt x="1509255" y="857186"/>
                  </a:lnTo>
                  <a:lnTo>
                    <a:pt x="1507858" y="855624"/>
                  </a:lnTo>
                  <a:lnTo>
                    <a:pt x="1504226" y="853173"/>
                  </a:lnTo>
                  <a:lnTo>
                    <a:pt x="1498333" y="849807"/>
                  </a:lnTo>
                  <a:lnTo>
                    <a:pt x="1498092" y="849655"/>
                  </a:lnTo>
                  <a:lnTo>
                    <a:pt x="1498092" y="896353"/>
                  </a:lnTo>
                  <a:lnTo>
                    <a:pt x="1497888" y="896353"/>
                  </a:lnTo>
                  <a:lnTo>
                    <a:pt x="1497647" y="897394"/>
                  </a:lnTo>
                  <a:lnTo>
                    <a:pt x="1497609" y="897636"/>
                  </a:lnTo>
                  <a:lnTo>
                    <a:pt x="1497495" y="898563"/>
                  </a:lnTo>
                  <a:lnTo>
                    <a:pt x="1497380" y="902411"/>
                  </a:lnTo>
                  <a:lnTo>
                    <a:pt x="1496352" y="905421"/>
                  </a:lnTo>
                  <a:lnTo>
                    <a:pt x="1494282" y="908481"/>
                  </a:lnTo>
                  <a:lnTo>
                    <a:pt x="1492440" y="912672"/>
                  </a:lnTo>
                  <a:lnTo>
                    <a:pt x="1489036" y="916457"/>
                  </a:lnTo>
                  <a:lnTo>
                    <a:pt x="1484083" y="919873"/>
                  </a:lnTo>
                  <a:lnTo>
                    <a:pt x="1482725" y="919873"/>
                  </a:lnTo>
                  <a:lnTo>
                    <a:pt x="1480680" y="920267"/>
                  </a:lnTo>
                  <a:lnTo>
                    <a:pt x="1477911" y="921067"/>
                  </a:lnTo>
                  <a:lnTo>
                    <a:pt x="1473390" y="921067"/>
                  </a:lnTo>
                  <a:lnTo>
                    <a:pt x="1471968" y="920737"/>
                  </a:lnTo>
                  <a:lnTo>
                    <a:pt x="1470063" y="920115"/>
                  </a:lnTo>
                  <a:lnTo>
                    <a:pt x="1466824" y="919200"/>
                  </a:lnTo>
                  <a:lnTo>
                    <a:pt x="1454315" y="899439"/>
                  </a:lnTo>
                  <a:lnTo>
                    <a:pt x="1454188" y="898017"/>
                  </a:lnTo>
                  <a:lnTo>
                    <a:pt x="1454111" y="897394"/>
                  </a:lnTo>
                  <a:lnTo>
                    <a:pt x="1453654" y="894194"/>
                  </a:lnTo>
                  <a:lnTo>
                    <a:pt x="1453603" y="893902"/>
                  </a:lnTo>
                  <a:lnTo>
                    <a:pt x="1452956" y="891844"/>
                  </a:lnTo>
                  <a:lnTo>
                    <a:pt x="1453197" y="889952"/>
                  </a:lnTo>
                  <a:lnTo>
                    <a:pt x="1453527" y="889000"/>
                  </a:lnTo>
                  <a:lnTo>
                    <a:pt x="1453908" y="889000"/>
                  </a:lnTo>
                  <a:lnTo>
                    <a:pt x="1454023" y="884974"/>
                  </a:lnTo>
                  <a:lnTo>
                    <a:pt x="1454581" y="882535"/>
                  </a:lnTo>
                  <a:lnTo>
                    <a:pt x="1454619" y="882396"/>
                  </a:lnTo>
                  <a:lnTo>
                    <a:pt x="1455991" y="879868"/>
                  </a:lnTo>
                  <a:lnTo>
                    <a:pt x="1459103" y="872934"/>
                  </a:lnTo>
                  <a:lnTo>
                    <a:pt x="1462341" y="868895"/>
                  </a:lnTo>
                  <a:lnTo>
                    <a:pt x="1465783" y="867625"/>
                  </a:lnTo>
                  <a:lnTo>
                    <a:pt x="1467573" y="866038"/>
                  </a:lnTo>
                  <a:lnTo>
                    <a:pt x="1470647" y="865251"/>
                  </a:lnTo>
                  <a:lnTo>
                    <a:pt x="1480718" y="865251"/>
                  </a:lnTo>
                  <a:lnTo>
                    <a:pt x="1496187" y="881164"/>
                  </a:lnTo>
                  <a:lnTo>
                    <a:pt x="1496707" y="881164"/>
                  </a:lnTo>
                  <a:lnTo>
                    <a:pt x="1497304" y="884732"/>
                  </a:lnTo>
                  <a:lnTo>
                    <a:pt x="1497393" y="885469"/>
                  </a:lnTo>
                  <a:lnTo>
                    <a:pt x="1498015" y="891844"/>
                  </a:lnTo>
                  <a:lnTo>
                    <a:pt x="1498092" y="896353"/>
                  </a:lnTo>
                  <a:lnTo>
                    <a:pt x="1498092" y="849655"/>
                  </a:lnTo>
                  <a:lnTo>
                    <a:pt x="1494523" y="847394"/>
                  </a:lnTo>
                  <a:lnTo>
                    <a:pt x="1487627" y="845578"/>
                  </a:lnTo>
                  <a:lnTo>
                    <a:pt x="1478343" y="844435"/>
                  </a:lnTo>
                  <a:lnTo>
                    <a:pt x="1475676" y="844435"/>
                  </a:lnTo>
                  <a:lnTo>
                    <a:pt x="1473136" y="844575"/>
                  </a:lnTo>
                  <a:lnTo>
                    <a:pt x="1466621" y="845350"/>
                  </a:lnTo>
                  <a:lnTo>
                    <a:pt x="1461871" y="846366"/>
                  </a:lnTo>
                  <a:lnTo>
                    <a:pt x="1458899" y="847686"/>
                  </a:lnTo>
                  <a:lnTo>
                    <a:pt x="1454899" y="848436"/>
                  </a:lnTo>
                  <a:lnTo>
                    <a:pt x="1451254" y="850417"/>
                  </a:lnTo>
                  <a:lnTo>
                    <a:pt x="1447977" y="853617"/>
                  </a:lnTo>
                  <a:lnTo>
                    <a:pt x="1442745" y="856234"/>
                  </a:lnTo>
                  <a:lnTo>
                    <a:pt x="1438325" y="860653"/>
                  </a:lnTo>
                  <a:lnTo>
                    <a:pt x="1434680" y="866914"/>
                  </a:lnTo>
                  <a:lnTo>
                    <a:pt x="1433423" y="867625"/>
                  </a:lnTo>
                  <a:lnTo>
                    <a:pt x="1432775" y="868654"/>
                  </a:lnTo>
                  <a:lnTo>
                    <a:pt x="1432775" y="870000"/>
                  </a:lnTo>
                  <a:lnTo>
                    <a:pt x="1432064" y="870559"/>
                  </a:lnTo>
                  <a:lnTo>
                    <a:pt x="1431061" y="871982"/>
                  </a:lnTo>
                  <a:lnTo>
                    <a:pt x="1429918" y="874102"/>
                  </a:lnTo>
                  <a:lnTo>
                    <a:pt x="1429029" y="878319"/>
                  </a:lnTo>
                  <a:lnTo>
                    <a:pt x="1428318" y="880452"/>
                  </a:lnTo>
                  <a:lnTo>
                    <a:pt x="1427784" y="880452"/>
                  </a:lnTo>
                  <a:lnTo>
                    <a:pt x="1427784" y="882535"/>
                  </a:lnTo>
                  <a:lnTo>
                    <a:pt x="1426616" y="885317"/>
                  </a:lnTo>
                  <a:lnTo>
                    <a:pt x="1424216" y="888758"/>
                  </a:lnTo>
                  <a:lnTo>
                    <a:pt x="1419479" y="892568"/>
                  </a:lnTo>
                  <a:lnTo>
                    <a:pt x="1419479" y="893038"/>
                  </a:lnTo>
                  <a:lnTo>
                    <a:pt x="1423428" y="896112"/>
                  </a:lnTo>
                  <a:lnTo>
                    <a:pt x="1425740" y="898563"/>
                  </a:lnTo>
                  <a:lnTo>
                    <a:pt x="1426362" y="900391"/>
                  </a:lnTo>
                  <a:lnTo>
                    <a:pt x="1428419" y="907084"/>
                  </a:lnTo>
                  <a:lnTo>
                    <a:pt x="1429702" y="910856"/>
                  </a:lnTo>
                  <a:lnTo>
                    <a:pt x="1429931" y="910856"/>
                  </a:lnTo>
                  <a:lnTo>
                    <a:pt x="1430096" y="912672"/>
                  </a:lnTo>
                  <a:lnTo>
                    <a:pt x="1430121" y="912939"/>
                  </a:lnTo>
                  <a:lnTo>
                    <a:pt x="1433296" y="917778"/>
                  </a:lnTo>
                  <a:lnTo>
                    <a:pt x="1439418" y="925347"/>
                  </a:lnTo>
                  <a:lnTo>
                    <a:pt x="1444218" y="930249"/>
                  </a:lnTo>
                  <a:lnTo>
                    <a:pt x="1447380" y="932700"/>
                  </a:lnTo>
                  <a:lnTo>
                    <a:pt x="1448930" y="932700"/>
                  </a:lnTo>
                  <a:lnTo>
                    <a:pt x="1452092" y="935672"/>
                  </a:lnTo>
                  <a:lnTo>
                    <a:pt x="1456601" y="937882"/>
                  </a:lnTo>
                  <a:lnTo>
                    <a:pt x="1462455" y="939342"/>
                  </a:lnTo>
                  <a:lnTo>
                    <a:pt x="1465986" y="940625"/>
                  </a:lnTo>
                  <a:lnTo>
                    <a:pt x="1470812" y="941247"/>
                  </a:lnTo>
                  <a:lnTo>
                    <a:pt x="1476946" y="941247"/>
                  </a:lnTo>
                  <a:lnTo>
                    <a:pt x="1482483" y="941082"/>
                  </a:lnTo>
                  <a:lnTo>
                    <a:pt x="1485265" y="940777"/>
                  </a:lnTo>
                  <a:lnTo>
                    <a:pt x="1485265" y="940295"/>
                  </a:lnTo>
                  <a:lnTo>
                    <a:pt x="1489621" y="939507"/>
                  </a:lnTo>
                  <a:lnTo>
                    <a:pt x="1491907" y="938872"/>
                  </a:lnTo>
                  <a:lnTo>
                    <a:pt x="1492148" y="938390"/>
                  </a:lnTo>
                  <a:lnTo>
                    <a:pt x="1495945" y="937437"/>
                  </a:lnTo>
                  <a:lnTo>
                    <a:pt x="1497926" y="936726"/>
                  </a:lnTo>
                  <a:lnTo>
                    <a:pt x="1498092" y="936269"/>
                  </a:lnTo>
                  <a:lnTo>
                    <a:pt x="1498511" y="936269"/>
                  </a:lnTo>
                  <a:lnTo>
                    <a:pt x="1502575" y="933564"/>
                  </a:lnTo>
                  <a:lnTo>
                    <a:pt x="1510207" y="928179"/>
                  </a:lnTo>
                  <a:lnTo>
                    <a:pt x="1516024" y="921308"/>
                  </a:lnTo>
                  <a:lnTo>
                    <a:pt x="1516202" y="921067"/>
                  </a:lnTo>
                  <a:lnTo>
                    <a:pt x="1519567" y="916622"/>
                  </a:lnTo>
                  <a:lnTo>
                    <a:pt x="1520888" y="914171"/>
                  </a:lnTo>
                  <a:lnTo>
                    <a:pt x="1523263" y="907948"/>
                  </a:lnTo>
                  <a:lnTo>
                    <a:pt x="1524457" y="904328"/>
                  </a:lnTo>
                  <a:lnTo>
                    <a:pt x="1524571" y="903008"/>
                  </a:lnTo>
                  <a:lnTo>
                    <a:pt x="1526032" y="899845"/>
                  </a:lnTo>
                  <a:lnTo>
                    <a:pt x="1526832" y="898017"/>
                  </a:lnTo>
                  <a:lnTo>
                    <a:pt x="1526832" y="897775"/>
                  </a:lnTo>
                  <a:lnTo>
                    <a:pt x="1530235" y="895223"/>
                  </a:lnTo>
                  <a:lnTo>
                    <a:pt x="1532140" y="893622"/>
                  </a:lnTo>
                  <a:lnTo>
                    <a:pt x="1532521" y="893038"/>
                  </a:lnTo>
                  <a:lnTo>
                    <a:pt x="1532521" y="892327"/>
                  </a:lnTo>
                  <a:close/>
                </a:path>
                <a:path w="1708785" h="1379220">
                  <a:moveTo>
                    <a:pt x="1540192" y="1088644"/>
                  </a:moveTo>
                  <a:lnTo>
                    <a:pt x="1540014" y="1088377"/>
                  </a:lnTo>
                  <a:lnTo>
                    <a:pt x="1539608" y="1087869"/>
                  </a:lnTo>
                  <a:lnTo>
                    <a:pt x="1531429" y="1087869"/>
                  </a:lnTo>
                  <a:lnTo>
                    <a:pt x="1529130" y="1088377"/>
                  </a:lnTo>
                  <a:lnTo>
                    <a:pt x="1526184" y="1089228"/>
                  </a:lnTo>
                  <a:lnTo>
                    <a:pt x="1523403" y="1091031"/>
                  </a:lnTo>
                  <a:lnTo>
                    <a:pt x="1521777" y="1091946"/>
                  </a:lnTo>
                  <a:lnTo>
                    <a:pt x="1520698" y="1091946"/>
                  </a:lnTo>
                  <a:lnTo>
                    <a:pt x="1520355" y="1091742"/>
                  </a:lnTo>
                  <a:lnTo>
                    <a:pt x="1517142" y="1089025"/>
                  </a:lnTo>
                  <a:lnTo>
                    <a:pt x="1514094" y="1087666"/>
                  </a:lnTo>
                  <a:lnTo>
                    <a:pt x="1511223" y="1087666"/>
                  </a:lnTo>
                  <a:lnTo>
                    <a:pt x="1509268" y="1087869"/>
                  </a:lnTo>
                  <a:lnTo>
                    <a:pt x="1506842" y="1087869"/>
                  </a:lnTo>
                  <a:lnTo>
                    <a:pt x="1505089" y="1089799"/>
                  </a:lnTo>
                  <a:lnTo>
                    <a:pt x="1504937" y="1090041"/>
                  </a:lnTo>
                  <a:lnTo>
                    <a:pt x="1503641" y="1094079"/>
                  </a:lnTo>
                  <a:lnTo>
                    <a:pt x="1502562" y="1101826"/>
                  </a:lnTo>
                  <a:lnTo>
                    <a:pt x="1501724" y="1106157"/>
                  </a:lnTo>
                  <a:lnTo>
                    <a:pt x="1501101" y="1107109"/>
                  </a:lnTo>
                  <a:lnTo>
                    <a:pt x="1500708" y="1110030"/>
                  </a:lnTo>
                  <a:lnTo>
                    <a:pt x="1500593" y="1110945"/>
                  </a:lnTo>
                  <a:lnTo>
                    <a:pt x="1500073" y="1113396"/>
                  </a:lnTo>
                  <a:lnTo>
                    <a:pt x="1499565" y="1114488"/>
                  </a:lnTo>
                  <a:lnTo>
                    <a:pt x="1498955" y="1119873"/>
                  </a:lnTo>
                  <a:lnTo>
                    <a:pt x="1498549" y="1122273"/>
                  </a:lnTo>
                  <a:lnTo>
                    <a:pt x="1498511" y="1122464"/>
                  </a:lnTo>
                  <a:lnTo>
                    <a:pt x="1498206" y="1122464"/>
                  </a:lnTo>
                  <a:lnTo>
                    <a:pt x="1497469" y="1129169"/>
                  </a:lnTo>
                  <a:lnTo>
                    <a:pt x="1496771" y="1131989"/>
                  </a:lnTo>
                  <a:lnTo>
                    <a:pt x="1496682" y="1132395"/>
                  </a:lnTo>
                  <a:lnTo>
                    <a:pt x="1496580" y="1132801"/>
                  </a:lnTo>
                  <a:lnTo>
                    <a:pt x="1495463" y="1133551"/>
                  </a:lnTo>
                  <a:lnTo>
                    <a:pt x="1495069" y="1133551"/>
                  </a:lnTo>
                  <a:lnTo>
                    <a:pt x="1494243" y="1129855"/>
                  </a:lnTo>
                  <a:lnTo>
                    <a:pt x="1493253" y="1124470"/>
                  </a:lnTo>
                  <a:lnTo>
                    <a:pt x="1493139" y="1123899"/>
                  </a:lnTo>
                  <a:lnTo>
                    <a:pt x="1493024" y="1123340"/>
                  </a:lnTo>
                  <a:lnTo>
                    <a:pt x="1492935" y="1122883"/>
                  </a:lnTo>
                  <a:lnTo>
                    <a:pt x="1492846" y="1122464"/>
                  </a:lnTo>
                  <a:lnTo>
                    <a:pt x="1492796" y="1122273"/>
                  </a:lnTo>
                  <a:lnTo>
                    <a:pt x="1491195" y="1114691"/>
                  </a:lnTo>
                  <a:lnTo>
                    <a:pt x="1490370" y="1110945"/>
                  </a:lnTo>
                  <a:lnTo>
                    <a:pt x="1489646" y="1107109"/>
                  </a:lnTo>
                  <a:lnTo>
                    <a:pt x="1489570" y="1106728"/>
                  </a:lnTo>
                  <a:lnTo>
                    <a:pt x="1489087" y="1103401"/>
                  </a:lnTo>
                  <a:lnTo>
                    <a:pt x="1487805" y="1095070"/>
                  </a:lnTo>
                  <a:lnTo>
                    <a:pt x="1487004" y="1091946"/>
                  </a:lnTo>
                  <a:lnTo>
                    <a:pt x="1486954" y="1091742"/>
                  </a:lnTo>
                  <a:lnTo>
                    <a:pt x="1486839" y="1091298"/>
                  </a:lnTo>
                  <a:lnTo>
                    <a:pt x="1486776" y="1091031"/>
                  </a:lnTo>
                  <a:lnTo>
                    <a:pt x="1485938" y="1091031"/>
                  </a:lnTo>
                  <a:lnTo>
                    <a:pt x="1485938" y="1090041"/>
                  </a:lnTo>
                  <a:lnTo>
                    <a:pt x="1484249" y="1089025"/>
                  </a:lnTo>
                  <a:lnTo>
                    <a:pt x="1480693" y="1087869"/>
                  </a:lnTo>
                  <a:lnTo>
                    <a:pt x="1472603" y="1087869"/>
                  </a:lnTo>
                  <a:lnTo>
                    <a:pt x="1470482" y="1088377"/>
                  </a:lnTo>
                  <a:lnTo>
                    <a:pt x="1467485" y="1089228"/>
                  </a:lnTo>
                  <a:lnTo>
                    <a:pt x="1464957" y="1091031"/>
                  </a:lnTo>
                  <a:lnTo>
                    <a:pt x="1463535" y="1091946"/>
                  </a:lnTo>
                  <a:lnTo>
                    <a:pt x="1463001" y="1091946"/>
                  </a:lnTo>
                  <a:lnTo>
                    <a:pt x="1460588" y="1091031"/>
                  </a:lnTo>
                  <a:lnTo>
                    <a:pt x="1458925" y="1090206"/>
                  </a:lnTo>
                  <a:lnTo>
                    <a:pt x="1458925" y="1089799"/>
                  </a:lnTo>
                  <a:lnTo>
                    <a:pt x="1455458" y="1088377"/>
                  </a:lnTo>
                  <a:lnTo>
                    <a:pt x="1453311" y="1087666"/>
                  </a:lnTo>
                  <a:lnTo>
                    <a:pt x="1452511" y="1087666"/>
                  </a:lnTo>
                  <a:lnTo>
                    <a:pt x="1449514" y="1087869"/>
                  </a:lnTo>
                  <a:lnTo>
                    <a:pt x="1445120" y="1087869"/>
                  </a:lnTo>
                  <a:lnTo>
                    <a:pt x="1444332" y="1088377"/>
                  </a:lnTo>
                  <a:lnTo>
                    <a:pt x="1444536" y="1088377"/>
                  </a:lnTo>
                  <a:lnTo>
                    <a:pt x="1444536" y="1088644"/>
                  </a:lnTo>
                  <a:lnTo>
                    <a:pt x="1446580" y="1091298"/>
                  </a:lnTo>
                  <a:lnTo>
                    <a:pt x="1448193" y="1094079"/>
                  </a:lnTo>
                  <a:lnTo>
                    <a:pt x="1448269" y="1094219"/>
                  </a:lnTo>
                  <a:lnTo>
                    <a:pt x="1449590" y="1097381"/>
                  </a:lnTo>
                  <a:lnTo>
                    <a:pt x="1450505" y="1099210"/>
                  </a:lnTo>
                  <a:lnTo>
                    <a:pt x="1451241" y="1102893"/>
                  </a:lnTo>
                  <a:lnTo>
                    <a:pt x="1451343" y="1103401"/>
                  </a:lnTo>
                  <a:lnTo>
                    <a:pt x="1452118" y="1110030"/>
                  </a:lnTo>
                  <a:lnTo>
                    <a:pt x="1452118" y="1117574"/>
                  </a:lnTo>
                  <a:lnTo>
                    <a:pt x="1449997" y="1122273"/>
                  </a:lnTo>
                  <a:lnTo>
                    <a:pt x="1449908" y="1122464"/>
                  </a:lnTo>
                  <a:lnTo>
                    <a:pt x="1449819" y="1122667"/>
                  </a:lnTo>
                  <a:lnTo>
                    <a:pt x="1449730" y="1122883"/>
                  </a:lnTo>
                  <a:lnTo>
                    <a:pt x="1444929" y="1125969"/>
                  </a:lnTo>
                  <a:lnTo>
                    <a:pt x="1444929" y="1126744"/>
                  </a:lnTo>
                  <a:lnTo>
                    <a:pt x="1445120" y="1127137"/>
                  </a:lnTo>
                  <a:lnTo>
                    <a:pt x="1445310" y="1127328"/>
                  </a:lnTo>
                  <a:lnTo>
                    <a:pt x="1445514" y="1127328"/>
                  </a:lnTo>
                  <a:lnTo>
                    <a:pt x="1448066" y="1129309"/>
                  </a:lnTo>
                  <a:lnTo>
                    <a:pt x="1449489" y="1130858"/>
                  </a:lnTo>
                  <a:lnTo>
                    <a:pt x="1449793" y="1131989"/>
                  </a:lnTo>
                  <a:lnTo>
                    <a:pt x="1450441" y="1131989"/>
                  </a:lnTo>
                  <a:lnTo>
                    <a:pt x="1451216" y="1135291"/>
                  </a:lnTo>
                  <a:lnTo>
                    <a:pt x="1451927" y="1140345"/>
                  </a:lnTo>
                  <a:lnTo>
                    <a:pt x="1451965" y="1144828"/>
                  </a:lnTo>
                  <a:lnTo>
                    <a:pt x="1451813" y="1146022"/>
                  </a:lnTo>
                  <a:lnTo>
                    <a:pt x="1451711" y="1146771"/>
                  </a:lnTo>
                  <a:lnTo>
                    <a:pt x="1451673" y="1147114"/>
                  </a:lnTo>
                  <a:lnTo>
                    <a:pt x="1450936" y="1150848"/>
                  </a:lnTo>
                  <a:lnTo>
                    <a:pt x="1450848" y="1151331"/>
                  </a:lnTo>
                  <a:lnTo>
                    <a:pt x="1450759" y="1151813"/>
                  </a:lnTo>
                  <a:lnTo>
                    <a:pt x="1449806" y="1155103"/>
                  </a:lnTo>
                  <a:lnTo>
                    <a:pt x="1448777" y="1157693"/>
                  </a:lnTo>
                  <a:lnTo>
                    <a:pt x="1447749" y="1159433"/>
                  </a:lnTo>
                  <a:lnTo>
                    <a:pt x="1445831" y="1162215"/>
                  </a:lnTo>
                  <a:lnTo>
                    <a:pt x="1444929" y="1163713"/>
                  </a:lnTo>
                  <a:lnTo>
                    <a:pt x="1444929" y="1164653"/>
                  </a:lnTo>
                  <a:lnTo>
                    <a:pt x="1444599" y="1164653"/>
                  </a:lnTo>
                  <a:lnTo>
                    <a:pt x="1446085" y="1165237"/>
                  </a:lnTo>
                  <a:lnTo>
                    <a:pt x="1449336" y="1165237"/>
                  </a:lnTo>
                  <a:lnTo>
                    <a:pt x="1453476" y="1164653"/>
                  </a:lnTo>
                  <a:lnTo>
                    <a:pt x="1454785" y="1164526"/>
                  </a:lnTo>
                  <a:lnTo>
                    <a:pt x="1456486" y="1164526"/>
                  </a:lnTo>
                  <a:lnTo>
                    <a:pt x="1460347" y="1162215"/>
                  </a:lnTo>
                  <a:lnTo>
                    <a:pt x="1462900" y="1160792"/>
                  </a:lnTo>
                  <a:lnTo>
                    <a:pt x="1463814" y="1160792"/>
                  </a:lnTo>
                  <a:lnTo>
                    <a:pt x="1466697" y="1163497"/>
                  </a:lnTo>
                  <a:lnTo>
                    <a:pt x="1469402" y="1164653"/>
                  </a:lnTo>
                  <a:lnTo>
                    <a:pt x="1473708" y="1164653"/>
                  </a:lnTo>
                  <a:lnTo>
                    <a:pt x="1473962" y="1164526"/>
                  </a:lnTo>
                  <a:lnTo>
                    <a:pt x="1474279" y="1164005"/>
                  </a:lnTo>
                  <a:lnTo>
                    <a:pt x="1474279" y="1160792"/>
                  </a:lnTo>
                  <a:lnTo>
                    <a:pt x="1474241" y="1126172"/>
                  </a:lnTo>
                  <a:lnTo>
                    <a:pt x="1474152" y="1125740"/>
                  </a:lnTo>
                  <a:lnTo>
                    <a:pt x="1474076" y="1125385"/>
                  </a:lnTo>
                  <a:lnTo>
                    <a:pt x="1474216" y="1124470"/>
                  </a:lnTo>
                  <a:lnTo>
                    <a:pt x="1474317" y="1123759"/>
                  </a:lnTo>
                  <a:lnTo>
                    <a:pt x="1474381" y="1123340"/>
                  </a:lnTo>
                  <a:lnTo>
                    <a:pt x="1474571" y="1122883"/>
                  </a:lnTo>
                  <a:lnTo>
                    <a:pt x="1474660" y="1122667"/>
                  </a:lnTo>
                  <a:lnTo>
                    <a:pt x="1474736" y="1122464"/>
                  </a:lnTo>
                  <a:lnTo>
                    <a:pt x="1474825" y="1122273"/>
                  </a:lnTo>
                  <a:lnTo>
                    <a:pt x="1475435" y="1122273"/>
                  </a:lnTo>
                  <a:lnTo>
                    <a:pt x="1477289" y="1129169"/>
                  </a:lnTo>
                  <a:lnTo>
                    <a:pt x="1477403" y="1129855"/>
                  </a:lnTo>
                  <a:lnTo>
                    <a:pt x="1478026" y="1135291"/>
                  </a:lnTo>
                  <a:lnTo>
                    <a:pt x="1478559" y="1138212"/>
                  </a:lnTo>
                  <a:lnTo>
                    <a:pt x="1478940" y="1138212"/>
                  </a:lnTo>
                  <a:lnTo>
                    <a:pt x="1479143" y="1140345"/>
                  </a:lnTo>
                  <a:lnTo>
                    <a:pt x="1479219" y="1141133"/>
                  </a:lnTo>
                  <a:lnTo>
                    <a:pt x="1479270" y="1141717"/>
                  </a:lnTo>
                  <a:lnTo>
                    <a:pt x="1479346" y="1142492"/>
                  </a:lnTo>
                  <a:lnTo>
                    <a:pt x="1479448" y="1143457"/>
                  </a:lnTo>
                  <a:lnTo>
                    <a:pt x="1479854" y="1146022"/>
                  </a:lnTo>
                  <a:lnTo>
                    <a:pt x="1480299" y="1146771"/>
                  </a:lnTo>
                  <a:lnTo>
                    <a:pt x="1480985" y="1150848"/>
                  </a:lnTo>
                  <a:lnTo>
                    <a:pt x="1481582" y="1153236"/>
                  </a:lnTo>
                  <a:lnTo>
                    <a:pt x="1482064" y="1153960"/>
                  </a:lnTo>
                  <a:lnTo>
                    <a:pt x="1482356" y="1156322"/>
                  </a:lnTo>
                  <a:lnTo>
                    <a:pt x="1482458" y="1157173"/>
                  </a:lnTo>
                  <a:lnTo>
                    <a:pt x="1482572" y="1158138"/>
                  </a:lnTo>
                  <a:lnTo>
                    <a:pt x="1483029" y="1160792"/>
                  </a:lnTo>
                  <a:lnTo>
                    <a:pt x="1483385" y="1161732"/>
                  </a:lnTo>
                  <a:lnTo>
                    <a:pt x="1483461" y="1162215"/>
                  </a:lnTo>
                  <a:lnTo>
                    <a:pt x="1483537" y="1162710"/>
                  </a:lnTo>
                  <a:lnTo>
                    <a:pt x="1483626" y="1163294"/>
                  </a:lnTo>
                  <a:lnTo>
                    <a:pt x="1483741" y="1164005"/>
                  </a:lnTo>
                  <a:lnTo>
                    <a:pt x="1484503" y="1165237"/>
                  </a:lnTo>
                  <a:lnTo>
                    <a:pt x="1499311" y="1165237"/>
                  </a:lnTo>
                  <a:lnTo>
                    <a:pt x="1500035" y="1164653"/>
                  </a:lnTo>
                  <a:lnTo>
                    <a:pt x="1500327" y="1164653"/>
                  </a:lnTo>
                  <a:lnTo>
                    <a:pt x="1501203" y="1162862"/>
                  </a:lnTo>
                  <a:lnTo>
                    <a:pt x="1502219" y="1158138"/>
                  </a:lnTo>
                  <a:lnTo>
                    <a:pt x="1502321" y="1157693"/>
                  </a:lnTo>
                  <a:lnTo>
                    <a:pt x="1502435" y="1157173"/>
                  </a:lnTo>
                  <a:lnTo>
                    <a:pt x="1504480" y="1144828"/>
                  </a:lnTo>
                  <a:lnTo>
                    <a:pt x="1505280" y="1140345"/>
                  </a:lnTo>
                  <a:lnTo>
                    <a:pt x="1505673" y="1138656"/>
                  </a:lnTo>
                  <a:lnTo>
                    <a:pt x="1505788" y="1138212"/>
                  </a:lnTo>
                  <a:lnTo>
                    <a:pt x="1506359" y="1133716"/>
                  </a:lnTo>
                  <a:lnTo>
                    <a:pt x="1506397" y="1133551"/>
                  </a:lnTo>
                  <a:lnTo>
                    <a:pt x="1506816" y="1131112"/>
                  </a:lnTo>
                  <a:lnTo>
                    <a:pt x="1507147" y="1130427"/>
                  </a:lnTo>
                  <a:lnTo>
                    <a:pt x="1507413" y="1127328"/>
                  </a:lnTo>
                  <a:lnTo>
                    <a:pt x="1507540" y="1125969"/>
                  </a:lnTo>
                  <a:lnTo>
                    <a:pt x="1507591" y="1125385"/>
                  </a:lnTo>
                  <a:lnTo>
                    <a:pt x="1508290" y="1122883"/>
                  </a:lnTo>
                  <a:lnTo>
                    <a:pt x="1509941" y="1122883"/>
                  </a:lnTo>
                  <a:lnTo>
                    <a:pt x="1510030" y="1123340"/>
                  </a:lnTo>
                  <a:lnTo>
                    <a:pt x="1510144" y="1163497"/>
                  </a:lnTo>
                  <a:lnTo>
                    <a:pt x="1510588" y="1164259"/>
                  </a:lnTo>
                  <a:lnTo>
                    <a:pt x="1511020" y="1164653"/>
                  </a:lnTo>
                  <a:lnTo>
                    <a:pt x="1514081" y="1164653"/>
                  </a:lnTo>
                  <a:lnTo>
                    <a:pt x="1515745" y="1164259"/>
                  </a:lnTo>
                  <a:lnTo>
                    <a:pt x="1515910" y="1164259"/>
                  </a:lnTo>
                  <a:lnTo>
                    <a:pt x="1517446" y="1163294"/>
                  </a:lnTo>
                  <a:lnTo>
                    <a:pt x="1519834" y="1161732"/>
                  </a:lnTo>
                  <a:lnTo>
                    <a:pt x="1521256" y="1160957"/>
                  </a:lnTo>
                  <a:lnTo>
                    <a:pt x="1521904" y="1160957"/>
                  </a:lnTo>
                  <a:lnTo>
                    <a:pt x="1523720" y="1162215"/>
                  </a:lnTo>
                  <a:lnTo>
                    <a:pt x="1524457" y="1162710"/>
                  </a:lnTo>
                  <a:lnTo>
                    <a:pt x="1524635" y="1162710"/>
                  </a:lnTo>
                  <a:lnTo>
                    <a:pt x="1527162" y="1164259"/>
                  </a:lnTo>
                  <a:lnTo>
                    <a:pt x="1531467" y="1165237"/>
                  </a:lnTo>
                  <a:lnTo>
                    <a:pt x="1534248" y="1165237"/>
                  </a:lnTo>
                  <a:lnTo>
                    <a:pt x="1537068" y="1165237"/>
                  </a:lnTo>
                  <a:lnTo>
                    <a:pt x="1539278" y="1165237"/>
                  </a:lnTo>
                  <a:lnTo>
                    <a:pt x="1540052" y="1164653"/>
                  </a:lnTo>
                  <a:lnTo>
                    <a:pt x="1539786" y="1164653"/>
                  </a:lnTo>
                  <a:lnTo>
                    <a:pt x="1539671" y="1163713"/>
                  </a:lnTo>
                  <a:lnTo>
                    <a:pt x="1538528" y="1162151"/>
                  </a:lnTo>
                  <a:lnTo>
                    <a:pt x="1538528" y="1164653"/>
                  </a:lnTo>
                  <a:lnTo>
                    <a:pt x="1537068" y="1164856"/>
                  </a:lnTo>
                  <a:lnTo>
                    <a:pt x="1537068" y="1164653"/>
                  </a:lnTo>
                  <a:lnTo>
                    <a:pt x="1538528" y="1164653"/>
                  </a:lnTo>
                  <a:lnTo>
                    <a:pt x="1538528" y="1162151"/>
                  </a:lnTo>
                  <a:lnTo>
                    <a:pt x="1537665" y="1160957"/>
                  </a:lnTo>
                  <a:lnTo>
                    <a:pt x="1536674" y="1159598"/>
                  </a:lnTo>
                  <a:lnTo>
                    <a:pt x="1536560" y="1159433"/>
                  </a:lnTo>
                  <a:lnTo>
                    <a:pt x="1534858" y="1156322"/>
                  </a:lnTo>
                  <a:lnTo>
                    <a:pt x="1534744" y="1154531"/>
                  </a:lnTo>
                  <a:lnTo>
                    <a:pt x="1533829" y="1154531"/>
                  </a:lnTo>
                  <a:lnTo>
                    <a:pt x="1533055" y="1150073"/>
                  </a:lnTo>
                  <a:lnTo>
                    <a:pt x="1532839" y="1147114"/>
                  </a:lnTo>
                  <a:lnTo>
                    <a:pt x="1532763" y="1146022"/>
                  </a:lnTo>
                  <a:lnTo>
                    <a:pt x="1532674" y="1144828"/>
                  </a:lnTo>
                  <a:lnTo>
                    <a:pt x="1532547" y="1143165"/>
                  </a:lnTo>
                  <a:lnTo>
                    <a:pt x="1532521" y="1140345"/>
                  </a:lnTo>
                  <a:lnTo>
                    <a:pt x="1533271" y="1135418"/>
                  </a:lnTo>
                  <a:lnTo>
                    <a:pt x="1533283" y="1135291"/>
                  </a:lnTo>
                  <a:lnTo>
                    <a:pt x="1533715" y="1133716"/>
                  </a:lnTo>
                  <a:lnTo>
                    <a:pt x="1533753" y="1133551"/>
                  </a:lnTo>
                  <a:lnTo>
                    <a:pt x="1533867" y="1133157"/>
                  </a:lnTo>
                  <a:lnTo>
                    <a:pt x="1533956" y="1132801"/>
                  </a:lnTo>
                  <a:lnTo>
                    <a:pt x="1534071" y="1132395"/>
                  </a:lnTo>
                  <a:lnTo>
                    <a:pt x="1534744" y="1132395"/>
                  </a:lnTo>
                  <a:lnTo>
                    <a:pt x="1534744" y="1131112"/>
                  </a:lnTo>
                  <a:lnTo>
                    <a:pt x="1536306" y="1129309"/>
                  </a:lnTo>
                  <a:lnTo>
                    <a:pt x="1536420" y="1129169"/>
                  </a:lnTo>
                  <a:lnTo>
                    <a:pt x="1539786" y="1126553"/>
                  </a:lnTo>
                  <a:lnTo>
                    <a:pt x="1539786" y="1126172"/>
                  </a:lnTo>
                  <a:lnTo>
                    <a:pt x="1536687" y="1123759"/>
                  </a:lnTo>
                  <a:lnTo>
                    <a:pt x="1535811" y="1122883"/>
                  </a:lnTo>
                  <a:lnTo>
                    <a:pt x="1535201" y="1122273"/>
                  </a:lnTo>
                  <a:lnTo>
                    <a:pt x="1535125" y="1121486"/>
                  </a:lnTo>
                  <a:lnTo>
                    <a:pt x="1533448" y="1119873"/>
                  </a:lnTo>
                  <a:lnTo>
                    <a:pt x="1532610" y="1115339"/>
                  </a:lnTo>
                  <a:lnTo>
                    <a:pt x="1532610" y="1107884"/>
                  </a:lnTo>
                  <a:lnTo>
                    <a:pt x="1533118" y="1104773"/>
                  </a:lnTo>
                  <a:lnTo>
                    <a:pt x="1533309" y="1103401"/>
                  </a:lnTo>
                  <a:lnTo>
                    <a:pt x="1533385" y="1102245"/>
                  </a:lnTo>
                  <a:lnTo>
                    <a:pt x="1534591" y="1097381"/>
                  </a:lnTo>
                  <a:lnTo>
                    <a:pt x="1534680" y="1097000"/>
                  </a:lnTo>
                  <a:lnTo>
                    <a:pt x="1536928" y="1092466"/>
                  </a:lnTo>
                  <a:lnTo>
                    <a:pt x="1537373" y="1091946"/>
                  </a:lnTo>
                  <a:lnTo>
                    <a:pt x="1540192" y="1088644"/>
                  </a:lnTo>
                  <a:close/>
                </a:path>
                <a:path w="1708785" h="1379220">
                  <a:moveTo>
                    <a:pt x="1589722" y="1195806"/>
                  </a:moveTo>
                  <a:lnTo>
                    <a:pt x="1589354" y="1195235"/>
                  </a:lnTo>
                  <a:lnTo>
                    <a:pt x="1589062" y="1194854"/>
                  </a:lnTo>
                  <a:lnTo>
                    <a:pt x="1585937" y="1194854"/>
                  </a:lnTo>
                  <a:lnTo>
                    <a:pt x="1528470" y="1194854"/>
                  </a:lnTo>
                  <a:lnTo>
                    <a:pt x="1524635" y="1194854"/>
                  </a:lnTo>
                  <a:lnTo>
                    <a:pt x="1524114" y="1195235"/>
                  </a:lnTo>
                  <a:lnTo>
                    <a:pt x="1523822" y="1195806"/>
                  </a:lnTo>
                  <a:lnTo>
                    <a:pt x="1523822" y="1197241"/>
                  </a:lnTo>
                  <a:lnTo>
                    <a:pt x="1524863" y="1199210"/>
                  </a:lnTo>
                  <a:lnTo>
                    <a:pt x="1526946" y="1202982"/>
                  </a:lnTo>
                  <a:lnTo>
                    <a:pt x="1526844" y="1203769"/>
                  </a:lnTo>
                  <a:lnTo>
                    <a:pt x="1526705" y="1204150"/>
                  </a:lnTo>
                  <a:lnTo>
                    <a:pt x="1526540" y="1204150"/>
                  </a:lnTo>
                  <a:lnTo>
                    <a:pt x="1524596" y="1207744"/>
                  </a:lnTo>
                  <a:lnTo>
                    <a:pt x="1523619" y="1210335"/>
                  </a:lnTo>
                  <a:lnTo>
                    <a:pt x="1523580" y="1216660"/>
                  </a:lnTo>
                  <a:lnTo>
                    <a:pt x="1523441" y="1217942"/>
                  </a:lnTo>
                  <a:lnTo>
                    <a:pt x="1523758" y="1218615"/>
                  </a:lnTo>
                  <a:lnTo>
                    <a:pt x="1524025" y="1218920"/>
                  </a:lnTo>
                  <a:lnTo>
                    <a:pt x="1524406" y="1218920"/>
                  </a:lnTo>
                  <a:lnTo>
                    <a:pt x="1527556" y="1216075"/>
                  </a:lnTo>
                  <a:lnTo>
                    <a:pt x="1531442" y="1214069"/>
                  </a:lnTo>
                  <a:lnTo>
                    <a:pt x="1536065" y="1212900"/>
                  </a:lnTo>
                  <a:lnTo>
                    <a:pt x="1536065" y="1212329"/>
                  </a:lnTo>
                  <a:lnTo>
                    <a:pt x="1538986" y="1211859"/>
                  </a:lnTo>
                  <a:lnTo>
                    <a:pt x="1544828" y="1211541"/>
                  </a:lnTo>
                  <a:lnTo>
                    <a:pt x="1546517" y="1211732"/>
                  </a:lnTo>
                  <a:lnTo>
                    <a:pt x="1558632" y="1211732"/>
                  </a:lnTo>
                  <a:lnTo>
                    <a:pt x="1559140" y="1212062"/>
                  </a:lnTo>
                  <a:lnTo>
                    <a:pt x="1559407" y="1212329"/>
                  </a:lnTo>
                  <a:lnTo>
                    <a:pt x="1559407" y="1213459"/>
                  </a:lnTo>
                  <a:lnTo>
                    <a:pt x="1558429" y="1214361"/>
                  </a:lnTo>
                  <a:lnTo>
                    <a:pt x="1556423" y="1216075"/>
                  </a:lnTo>
                  <a:lnTo>
                    <a:pt x="1553464" y="1219644"/>
                  </a:lnTo>
                  <a:lnTo>
                    <a:pt x="1549781" y="1221447"/>
                  </a:lnTo>
                  <a:lnTo>
                    <a:pt x="1542491" y="1221447"/>
                  </a:lnTo>
                  <a:lnTo>
                    <a:pt x="1542110" y="1221651"/>
                  </a:lnTo>
                  <a:lnTo>
                    <a:pt x="1541907" y="1221841"/>
                  </a:lnTo>
                  <a:lnTo>
                    <a:pt x="1541907" y="1222235"/>
                  </a:lnTo>
                  <a:lnTo>
                    <a:pt x="1542681" y="1224470"/>
                  </a:lnTo>
                  <a:lnTo>
                    <a:pt x="1543062" y="1226400"/>
                  </a:lnTo>
                  <a:lnTo>
                    <a:pt x="1543062" y="1228064"/>
                  </a:lnTo>
                  <a:lnTo>
                    <a:pt x="1542034" y="1232115"/>
                  </a:lnTo>
                  <a:lnTo>
                    <a:pt x="1541056" y="1234630"/>
                  </a:lnTo>
                  <a:lnTo>
                    <a:pt x="1540167" y="1235646"/>
                  </a:lnTo>
                  <a:lnTo>
                    <a:pt x="1535303" y="1241679"/>
                  </a:lnTo>
                  <a:lnTo>
                    <a:pt x="1527517" y="1250442"/>
                  </a:lnTo>
                  <a:lnTo>
                    <a:pt x="1523873" y="1254988"/>
                  </a:lnTo>
                  <a:lnTo>
                    <a:pt x="1523619" y="1255344"/>
                  </a:lnTo>
                  <a:lnTo>
                    <a:pt x="1523619" y="1271676"/>
                  </a:lnTo>
                  <a:lnTo>
                    <a:pt x="1524469" y="1272197"/>
                  </a:lnTo>
                  <a:lnTo>
                    <a:pt x="1536573" y="1272197"/>
                  </a:lnTo>
                  <a:lnTo>
                    <a:pt x="1538605" y="1271993"/>
                  </a:lnTo>
                  <a:lnTo>
                    <a:pt x="1538859" y="1272197"/>
                  </a:lnTo>
                  <a:lnTo>
                    <a:pt x="1541221" y="1272197"/>
                  </a:lnTo>
                  <a:lnTo>
                    <a:pt x="1541907" y="1271993"/>
                  </a:lnTo>
                  <a:lnTo>
                    <a:pt x="1543786" y="1272197"/>
                  </a:lnTo>
                  <a:lnTo>
                    <a:pt x="1551673" y="1272197"/>
                  </a:lnTo>
                  <a:lnTo>
                    <a:pt x="1552409" y="1271993"/>
                  </a:lnTo>
                  <a:lnTo>
                    <a:pt x="1553184" y="1272197"/>
                  </a:lnTo>
                  <a:lnTo>
                    <a:pt x="1578038" y="1272197"/>
                  </a:lnTo>
                  <a:lnTo>
                    <a:pt x="1578660" y="1271993"/>
                  </a:lnTo>
                  <a:lnTo>
                    <a:pt x="1580007" y="1271422"/>
                  </a:lnTo>
                  <a:lnTo>
                    <a:pt x="1581569" y="1272197"/>
                  </a:lnTo>
                  <a:lnTo>
                    <a:pt x="1582801" y="1272197"/>
                  </a:lnTo>
                  <a:lnTo>
                    <a:pt x="1583512" y="1271993"/>
                  </a:lnTo>
                  <a:lnTo>
                    <a:pt x="1584553" y="1272197"/>
                  </a:lnTo>
                  <a:lnTo>
                    <a:pt x="1588884" y="1272197"/>
                  </a:lnTo>
                  <a:lnTo>
                    <a:pt x="1589151" y="1271993"/>
                  </a:lnTo>
                  <a:lnTo>
                    <a:pt x="1589290" y="1271993"/>
                  </a:lnTo>
                  <a:lnTo>
                    <a:pt x="1589392" y="1271676"/>
                  </a:lnTo>
                  <a:lnTo>
                    <a:pt x="1589468" y="1271422"/>
                  </a:lnTo>
                  <a:lnTo>
                    <a:pt x="1589532" y="1271219"/>
                  </a:lnTo>
                  <a:lnTo>
                    <a:pt x="1588757" y="1269771"/>
                  </a:lnTo>
                  <a:lnTo>
                    <a:pt x="1588236" y="1268463"/>
                  </a:lnTo>
                  <a:lnTo>
                    <a:pt x="1587969" y="1267333"/>
                  </a:lnTo>
                  <a:lnTo>
                    <a:pt x="1586293" y="1266101"/>
                  </a:lnTo>
                  <a:lnTo>
                    <a:pt x="1585455" y="1265123"/>
                  </a:lnTo>
                  <a:lnTo>
                    <a:pt x="1585455" y="1263218"/>
                  </a:lnTo>
                  <a:lnTo>
                    <a:pt x="1585899" y="1262507"/>
                  </a:lnTo>
                  <a:lnTo>
                    <a:pt x="1586814" y="1261694"/>
                  </a:lnTo>
                  <a:lnTo>
                    <a:pt x="1588757" y="1258290"/>
                  </a:lnTo>
                  <a:lnTo>
                    <a:pt x="1589570" y="1255471"/>
                  </a:lnTo>
                  <a:lnTo>
                    <a:pt x="1589608" y="1255344"/>
                  </a:lnTo>
                  <a:lnTo>
                    <a:pt x="1589722" y="1248473"/>
                  </a:lnTo>
                  <a:lnTo>
                    <a:pt x="1589532" y="1247965"/>
                  </a:lnTo>
                  <a:lnTo>
                    <a:pt x="1588668" y="1247965"/>
                  </a:lnTo>
                  <a:lnTo>
                    <a:pt x="1587398" y="1248968"/>
                  </a:lnTo>
                  <a:lnTo>
                    <a:pt x="1585518" y="1250200"/>
                  </a:lnTo>
                  <a:lnTo>
                    <a:pt x="1583118" y="1251597"/>
                  </a:lnTo>
                  <a:lnTo>
                    <a:pt x="1579194" y="1254048"/>
                  </a:lnTo>
                  <a:lnTo>
                    <a:pt x="1572653" y="1255344"/>
                  </a:lnTo>
                  <a:lnTo>
                    <a:pt x="1558556" y="1255344"/>
                  </a:lnTo>
                  <a:lnTo>
                    <a:pt x="1557464" y="1255471"/>
                  </a:lnTo>
                  <a:lnTo>
                    <a:pt x="1555483" y="1255344"/>
                  </a:lnTo>
                  <a:lnTo>
                    <a:pt x="1555115" y="1255344"/>
                  </a:lnTo>
                  <a:lnTo>
                    <a:pt x="1553768" y="1254988"/>
                  </a:lnTo>
                  <a:lnTo>
                    <a:pt x="1553768" y="1253324"/>
                  </a:lnTo>
                  <a:lnTo>
                    <a:pt x="1555635" y="1251165"/>
                  </a:lnTo>
                  <a:lnTo>
                    <a:pt x="1557718" y="1249349"/>
                  </a:lnTo>
                  <a:lnTo>
                    <a:pt x="1559877" y="1247965"/>
                  </a:lnTo>
                  <a:lnTo>
                    <a:pt x="1559991" y="1247076"/>
                  </a:lnTo>
                  <a:lnTo>
                    <a:pt x="1562303" y="1246187"/>
                  </a:lnTo>
                  <a:lnTo>
                    <a:pt x="1566672" y="1245235"/>
                  </a:lnTo>
                  <a:lnTo>
                    <a:pt x="1568107" y="1245235"/>
                  </a:lnTo>
                  <a:lnTo>
                    <a:pt x="1570291" y="1245374"/>
                  </a:lnTo>
                  <a:lnTo>
                    <a:pt x="1570558" y="1245235"/>
                  </a:lnTo>
                  <a:lnTo>
                    <a:pt x="1570863" y="1244968"/>
                  </a:lnTo>
                  <a:lnTo>
                    <a:pt x="1570355" y="1242999"/>
                  </a:lnTo>
                  <a:lnTo>
                    <a:pt x="1570139" y="1241679"/>
                  </a:lnTo>
                  <a:lnTo>
                    <a:pt x="1570151" y="1238034"/>
                  </a:lnTo>
                  <a:lnTo>
                    <a:pt x="1571485" y="1233309"/>
                  </a:lnTo>
                  <a:lnTo>
                    <a:pt x="1572399" y="1231176"/>
                  </a:lnTo>
                  <a:lnTo>
                    <a:pt x="1573009" y="1231176"/>
                  </a:lnTo>
                  <a:lnTo>
                    <a:pt x="1575790" y="1227391"/>
                  </a:lnTo>
                  <a:lnTo>
                    <a:pt x="1577492" y="1225308"/>
                  </a:lnTo>
                  <a:lnTo>
                    <a:pt x="1578076" y="1224953"/>
                  </a:lnTo>
                  <a:lnTo>
                    <a:pt x="1579651" y="1223238"/>
                  </a:lnTo>
                  <a:lnTo>
                    <a:pt x="1582242" y="1219936"/>
                  </a:lnTo>
                  <a:lnTo>
                    <a:pt x="1585836" y="1215047"/>
                  </a:lnTo>
                  <a:lnTo>
                    <a:pt x="1588325" y="1212900"/>
                  </a:lnTo>
                  <a:lnTo>
                    <a:pt x="1588808" y="1212329"/>
                  </a:lnTo>
                  <a:lnTo>
                    <a:pt x="1589392" y="1211541"/>
                  </a:lnTo>
                  <a:lnTo>
                    <a:pt x="1589722" y="1211110"/>
                  </a:lnTo>
                  <a:lnTo>
                    <a:pt x="1589722" y="1195806"/>
                  </a:lnTo>
                  <a:close/>
                </a:path>
                <a:path w="1708785" h="1379220">
                  <a:moveTo>
                    <a:pt x="1708581" y="1188681"/>
                  </a:moveTo>
                  <a:lnTo>
                    <a:pt x="1702041" y="1184249"/>
                  </a:lnTo>
                  <a:lnTo>
                    <a:pt x="1679130" y="1218095"/>
                  </a:lnTo>
                  <a:lnTo>
                    <a:pt x="1679130" y="750620"/>
                  </a:lnTo>
                  <a:lnTo>
                    <a:pt x="1671193" y="750620"/>
                  </a:lnTo>
                  <a:lnTo>
                    <a:pt x="1671193" y="1229817"/>
                  </a:lnTo>
                  <a:lnTo>
                    <a:pt x="1596174" y="1340599"/>
                  </a:lnTo>
                  <a:lnTo>
                    <a:pt x="1545742" y="1369872"/>
                  </a:lnTo>
                  <a:lnTo>
                    <a:pt x="1494536" y="1340142"/>
                  </a:lnTo>
                  <a:lnTo>
                    <a:pt x="1492554" y="1343571"/>
                  </a:lnTo>
                  <a:lnTo>
                    <a:pt x="1490573" y="1340142"/>
                  </a:lnTo>
                  <a:lnTo>
                    <a:pt x="1439367" y="1369872"/>
                  </a:lnTo>
                  <a:lnTo>
                    <a:pt x="1388160" y="1340142"/>
                  </a:lnTo>
                  <a:lnTo>
                    <a:pt x="1386179" y="1343571"/>
                  </a:lnTo>
                  <a:lnTo>
                    <a:pt x="1384198" y="1340142"/>
                  </a:lnTo>
                  <a:lnTo>
                    <a:pt x="1332992" y="1369872"/>
                  </a:lnTo>
                  <a:lnTo>
                    <a:pt x="1281785" y="1340142"/>
                  </a:lnTo>
                  <a:lnTo>
                    <a:pt x="1279804" y="1343571"/>
                  </a:lnTo>
                  <a:lnTo>
                    <a:pt x="1277823" y="1340142"/>
                  </a:lnTo>
                  <a:lnTo>
                    <a:pt x="1226616" y="1369872"/>
                  </a:lnTo>
                  <a:lnTo>
                    <a:pt x="1175410" y="1340142"/>
                  </a:lnTo>
                  <a:lnTo>
                    <a:pt x="1173416" y="1343571"/>
                  </a:lnTo>
                  <a:lnTo>
                    <a:pt x="1171435" y="1340142"/>
                  </a:lnTo>
                  <a:lnTo>
                    <a:pt x="1120228" y="1369872"/>
                  </a:lnTo>
                  <a:lnTo>
                    <a:pt x="1069022" y="1340142"/>
                  </a:lnTo>
                  <a:lnTo>
                    <a:pt x="1067041" y="1343571"/>
                  </a:lnTo>
                  <a:lnTo>
                    <a:pt x="1065060" y="1340142"/>
                  </a:lnTo>
                  <a:lnTo>
                    <a:pt x="1013853" y="1369872"/>
                  </a:lnTo>
                  <a:lnTo>
                    <a:pt x="962647" y="1340142"/>
                  </a:lnTo>
                  <a:lnTo>
                    <a:pt x="960666" y="1343571"/>
                  </a:lnTo>
                  <a:lnTo>
                    <a:pt x="958684" y="1340142"/>
                  </a:lnTo>
                  <a:lnTo>
                    <a:pt x="907478" y="1369872"/>
                  </a:lnTo>
                  <a:lnTo>
                    <a:pt x="856272" y="1340142"/>
                  </a:lnTo>
                  <a:lnTo>
                    <a:pt x="854290" y="1343571"/>
                  </a:lnTo>
                  <a:lnTo>
                    <a:pt x="852309" y="1340142"/>
                  </a:lnTo>
                  <a:lnTo>
                    <a:pt x="801103" y="1369872"/>
                  </a:lnTo>
                  <a:lnTo>
                    <a:pt x="749896" y="1340142"/>
                  </a:lnTo>
                  <a:lnTo>
                    <a:pt x="747915" y="1343571"/>
                  </a:lnTo>
                  <a:lnTo>
                    <a:pt x="745934" y="1340142"/>
                  </a:lnTo>
                  <a:lnTo>
                    <a:pt x="694728" y="1369872"/>
                  </a:lnTo>
                  <a:lnTo>
                    <a:pt x="643521" y="1340142"/>
                  </a:lnTo>
                  <a:lnTo>
                    <a:pt x="641527" y="1343571"/>
                  </a:lnTo>
                  <a:lnTo>
                    <a:pt x="639546" y="1340142"/>
                  </a:lnTo>
                  <a:lnTo>
                    <a:pt x="588340" y="1369872"/>
                  </a:lnTo>
                  <a:lnTo>
                    <a:pt x="537146" y="1340142"/>
                  </a:lnTo>
                  <a:lnTo>
                    <a:pt x="535152" y="1343571"/>
                  </a:lnTo>
                  <a:lnTo>
                    <a:pt x="533171" y="1340142"/>
                  </a:lnTo>
                  <a:lnTo>
                    <a:pt x="481965" y="1369872"/>
                  </a:lnTo>
                  <a:lnTo>
                    <a:pt x="430758" y="1340142"/>
                  </a:lnTo>
                  <a:lnTo>
                    <a:pt x="428777" y="1343571"/>
                  </a:lnTo>
                  <a:lnTo>
                    <a:pt x="426796" y="1340142"/>
                  </a:lnTo>
                  <a:lnTo>
                    <a:pt x="375589" y="1369872"/>
                  </a:lnTo>
                  <a:lnTo>
                    <a:pt x="324383" y="1340142"/>
                  </a:lnTo>
                  <a:lnTo>
                    <a:pt x="322402" y="1343571"/>
                  </a:lnTo>
                  <a:lnTo>
                    <a:pt x="320421" y="1340142"/>
                  </a:lnTo>
                  <a:lnTo>
                    <a:pt x="269214" y="1369872"/>
                  </a:lnTo>
                  <a:lnTo>
                    <a:pt x="218008" y="1340142"/>
                  </a:lnTo>
                  <a:lnTo>
                    <a:pt x="216014" y="1343571"/>
                  </a:lnTo>
                  <a:lnTo>
                    <a:pt x="214033" y="1340142"/>
                  </a:lnTo>
                  <a:lnTo>
                    <a:pt x="162839" y="1369872"/>
                  </a:lnTo>
                  <a:lnTo>
                    <a:pt x="112407" y="1340612"/>
                  </a:lnTo>
                  <a:lnTo>
                    <a:pt x="37388" y="1229817"/>
                  </a:lnTo>
                  <a:lnTo>
                    <a:pt x="37388" y="750620"/>
                  </a:lnTo>
                  <a:lnTo>
                    <a:pt x="29451" y="750620"/>
                  </a:lnTo>
                  <a:lnTo>
                    <a:pt x="29451" y="792086"/>
                  </a:lnTo>
                  <a:lnTo>
                    <a:pt x="3263" y="792086"/>
                  </a:lnTo>
                  <a:lnTo>
                    <a:pt x="3263" y="800011"/>
                  </a:lnTo>
                  <a:lnTo>
                    <a:pt x="29451" y="800011"/>
                  </a:lnTo>
                  <a:lnTo>
                    <a:pt x="29451" y="823493"/>
                  </a:lnTo>
                  <a:lnTo>
                    <a:pt x="3263" y="823493"/>
                  </a:lnTo>
                  <a:lnTo>
                    <a:pt x="3263" y="831418"/>
                  </a:lnTo>
                  <a:lnTo>
                    <a:pt x="29451" y="831418"/>
                  </a:lnTo>
                  <a:lnTo>
                    <a:pt x="29451" y="854900"/>
                  </a:lnTo>
                  <a:lnTo>
                    <a:pt x="3263" y="854900"/>
                  </a:lnTo>
                  <a:lnTo>
                    <a:pt x="3263" y="862825"/>
                  </a:lnTo>
                  <a:lnTo>
                    <a:pt x="29451" y="862825"/>
                  </a:lnTo>
                  <a:lnTo>
                    <a:pt x="29451" y="886307"/>
                  </a:lnTo>
                  <a:lnTo>
                    <a:pt x="3263" y="886307"/>
                  </a:lnTo>
                  <a:lnTo>
                    <a:pt x="3263" y="894245"/>
                  </a:lnTo>
                  <a:lnTo>
                    <a:pt x="29451" y="894245"/>
                  </a:lnTo>
                  <a:lnTo>
                    <a:pt x="29451" y="917714"/>
                  </a:lnTo>
                  <a:lnTo>
                    <a:pt x="3263" y="917714"/>
                  </a:lnTo>
                  <a:lnTo>
                    <a:pt x="3263" y="925652"/>
                  </a:lnTo>
                  <a:lnTo>
                    <a:pt x="29451" y="925652"/>
                  </a:lnTo>
                  <a:lnTo>
                    <a:pt x="29451" y="949121"/>
                  </a:lnTo>
                  <a:lnTo>
                    <a:pt x="3263" y="949121"/>
                  </a:lnTo>
                  <a:lnTo>
                    <a:pt x="3263" y="957059"/>
                  </a:lnTo>
                  <a:lnTo>
                    <a:pt x="29451" y="957059"/>
                  </a:lnTo>
                  <a:lnTo>
                    <a:pt x="29451" y="980528"/>
                  </a:lnTo>
                  <a:lnTo>
                    <a:pt x="3263" y="980528"/>
                  </a:lnTo>
                  <a:lnTo>
                    <a:pt x="3263" y="988466"/>
                  </a:lnTo>
                  <a:lnTo>
                    <a:pt x="29451" y="988466"/>
                  </a:lnTo>
                  <a:lnTo>
                    <a:pt x="29451" y="1011936"/>
                  </a:lnTo>
                  <a:lnTo>
                    <a:pt x="3263" y="1011936"/>
                  </a:lnTo>
                  <a:lnTo>
                    <a:pt x="3263" y="1019873"/>
                  </a:lnTo>
                  <a:lnTo>
                    <a:pt x="29451" y="1019873"/>
                  </a:lnTo>
                  <a:lnTo>
                    <a:pt x="29451" y="1043343"/>
                  </a:lnTo>
                  <a:lnTo>
                    <a:pt x="3263" y="1043343"/>
                  </a:lnTo>
                  <a:lnTo>
                    <a:pt x="3263" y="1051280"/>
                  </a:lnTo>
                  <a:lnTo>
                    <a:pt x="29451" y="1051280"/>
                  </a:lnTo>
                  <a:lnTo>
                    <a:pt x="29451" y="1218095"/>
                  </a:lnTo>
                  <a:lnTo>
                    <a:pt x="6540" y="1184249"/>
                  </a:lnTo>
                  <a:lnTo>
                    <a:pt x="0" y="1188681"/>
                  </a:lnTo>
                  <a:lnTo>
                    <a:pt x="29451" y="1232192"/>
                  </a:lnTo>
                  <a:lnTo>
                    <a:pt x="29451" y="1296720"/>
                  </a:lnTo>
                  <a:lnTo>
                    <a:pt x="37388" y="1296720"/>
                  </a:lnTo>
                  <a:lnTo>
                    <a:pt x="37388" y="1243914"/>
                  </a:lnTo>
                  <a:lnTo>
                    <a:pt x="103987" y="1342275"/>
                  </a:lnTo>
                  <a:lnTo>
                    <a:pt x="56451" y="1369872"/>
                  </a:lnTo>
                  <a:lnTo>
                    <a:pt x="5245" y="1340142"/>
                  </a:lnTo>
                  <a:lnTo>
                    <a:pt x="1282" y="1347000"/>
                  </a:lnTo>
                  <a:lnTo>
                    <a:pt x="56451" y="1379016"/>
                  </a:lnTo>
                  <a:lnTo>
                    <a:pt x="109639" y="1348155"/>
                  </a:lnTo>
                  <a:lnTo>
                    <a:pt x="162839" y="1379016"/>
                  </a:lnTo>
                  <a:lnTo>
                    <a:pt x="216014" y="1348155"/>
                  </a:lnTo>
                  <a:lnTo>
                    <a:pt x="269214" y="1379016"/>
                  </a:lnTo>
                  <a:lnTo>
                    <a:pt x="322402" y="1348155"/>
                  </a:lnTo>
                  <a:lnTo>
                    <a:pt x="375589" y="1379016"/>
                  </a:lnTo>
                  <a:lnTo>
                    <a:pt x="428777" y="1348155"/>
                  </a:lnTo>
                  <a:lnTo>
                    <a:pt x="481965" y="1379016"/>
                  </a:lnTo>
                  <a:lnTo>
                    <a:pt x="535152" y="1348155"/>
                  </a:lnTo>
                  <a:lnTo>
                    <a:pt x="588340" y="1379016"/>
                  </a:lnTo>
                  <a:lnTo>
                    <a:pt x="641527" y="1348155"/>
                  </a:lnTo>
                  <a:lnTo>
                    <a:pt x="694728" y="1379016"/>
                  </a:lnTo>
                  <a:lnTo>
                    <a:pt x="747915" y="1348155"/>
                  </a:lnTo>
                  <a:lnTo>
                    <a:pt x="801103" y="1379016"/>
                  </a:lnTo>
                  <a:lnTo>
                    <a:pt x="854290" y="1348155"/>
                  </a:lnTo>
                  <a:lnTo>
                    <a:pt x="907478" y="1379016"/>
                  </a:lnTo>
                  <a:lnTo>
                    <a:pt x="960666" y="1348155"/>
                  </a:lnTo>
                  <a:lnTo>
                    <a:pt x="1013853" y="1379016"/>
                  </a:lnTo>
                  <a:lnTo>
                    <a:pt x="1067041" y="1348155"/>
                  </a:lnTo>
                  <a:lnTo>
                    <a:pt x="1120228" y="1379016"/>
                  </a:lnTo>
                  <a:lnTo>
                    <a:pt x="1173416" y="1348155"/>
                  </a:lnTo>
                  <a:lnTo>
                    <a:pt x="1226616" y="1379016"/>
                  </a:lnTo>
                  <a:lnTo>
                    <a:pt x="1279804" y="1348155"/>
                  </a:lnTo>
                  <a:lnTo>
                    <a:pt x="1332992" y="1379016"/>
                  </a:lnTo>
                  <a:lnTo>
                    <a:pt x="1386179" y="1348155"/>
                  </a:lnTo>
                  <a:lnTo>
                    <a:pt x="1439367" y="1379016"/>
                  </a:lnTo>
                  <a:lnTo>
                    <a:pt x="1492554" y="1348155"/>
                  </a:lnTo>
                  <a:lnTo>
                    <a:pt x="1545742" y="1379016"/>
                  </a:lnTo>
                  <a:lnTo>
                    <a:pt x="1598930" y="1348155"/>
                  </a:lnTo>
                  <a:lnTo>
                    <a:pt x="1652130" y="1379016"/>
                  </a:lnTo>
                  <a:lnTo>
                    <a:pt x="1707299" y="1347000"/>
                  </a:lnTo>
                  <a:lnTo>
                    <a:pt x="1703336" y="1340142"/>
                  </a:lnTo>
                  <a:lnTo>
                    <a:pt x="1652130" y="1369872"/>
                  </a:lnTo>
                  <a:lnTo>
                    <a:pt x="1604581" y="1342275"/>
                  </a:lnTo>
                  <a:lnTo>
                    <a:pt x="1671193" y="1243901"/>
                  </a:lnTo>
                  <a:lnTo>
                    <a:pt x="1671193" y="1296720"/>
                  </a:lnTo>
                  <a:lnTo>
                    <a:pt x="1679130" y="1296720"/>
                  </a:lnTo>
                  <a:lnTo>
                    <a:pt x="1679130" y="1232179"/>
                  </a:lnTo>
                  <a:lnTo>
                    <a:pt x="1708581" y="1188681"/>
                  </a:lnTo>
                  <a:close/>
                </a:path>
                <a:path w="1708785" h="1379220">
                  <a:moveTo>
                    <a:pt x="1708581" y="190334"/>
                  </a:moveTo>
                  <a:lnTo>
                    <a:pt x="1679130" y="146850"/>
                  </a:lnTo>
                  <a:lnTo>
                    <a:pt x="1679130" y="82296"/>
                  </a:lnTo>
                  <a:lnTo>
                    <a:pt x="1671193" y="82296"/>
                  </a:lnTo>
                  <a:lnTo>
                    <a:pt x="1671193" y="135128"/>
                  </a:lnTo>
                  <a:lnTo>
                    <a:pt x="1604568" y="36741"/>
                  </a:lnTo>
                  <a:lnTo>
                    <a:pt x="1652130" y="9144"/>
                  </a:lnTo>
                  <a:lnTo>
                    <a:pt x="1703336" y="38862"/>
                  </a:lnTo>
                  <a:lnTo>
                    <a:pt x="1707299" y="32016"/>
                  </a:lnTo>
                  <a:lnTo>
                    <a:pt x="1652130" y="0"/>
                  </a:lnTo>
                  <a:lnTo>
                    <a:pt x="1598930" y="30873"/>
                  </a:lnTo>
                  <a:lnTo>
                    <a:pt x="1598930" y="35445"/>
                  </a:lnTo>
                  <a:lnTo>
                    <a:pt x="1598930" y="30873"/>
                  </a:lnTo>
                  <a:lnTo>
                    <a:pt x="1545742" y="0"/>
                  </a:lnTo>
                  <a:lnTo>
                    <a:pt x="1492554" y="30873"/>
                  </a:lnTo>
                  <a:lnTo>
                    <a:pt x="1439367" y="0"/>
                  </a:lnTo>
                  <a:lnTo>
                    <a:pt x="1386179" y="30873"/>
                  </a:lnTo>
                  <a:lnTo>
                    <a:pt x="1332992" y="0"/>
                  </a:lnTo>
                  <a:lnTo>
                    <a:pt x="1279804" y="30873"/>
                  </a:lnTo>
                  <a:lnTo>
                    <a:pt x="1226616" y="0"/>
                  </a:lnTo>
                  <a:lnTo>
                    <a:pt x="1173416" y="30873"/>
                  </a:lnTo>
                  <a:lnTo>
                    <a:pt x="1120228" y="0"/>
                  </a:lnTo>
                  <a:lnTo>
                    <a:pt x="1067041" y="30873"/>
                  </a:lnTo>
                  <a:lnTo>
                    <a:pt x="1013853" y="0"/>
                  </a:lnTo>
                  <a:lnTo>
                    <a:pt x="960666" y="30873"/>
                  </a:lnTo>
                  <a:lnTo>
                    <a:pt x="907478" y="0"/>
                  </a:lnTo>
                  <a:lnTo>
                    <a:pt x="854290" y="30873"/>
                  </a:lnTo>
                  <a:lnTo>
                    <a:pt x="801103" y="0"/>
                  </a:lnTo>
                  <a:lnTo>
                    <a:pt x="747915" y="30873"/>
                  </a:lnTo>
                  <a:lnTo>
                    <a:pt x="694728" y="0"/>
                  </a:lnTo>
                  <a:lnTo>
                    <a:pt x="641527" y="30873"/>
                  </a:lnTo>
                  <a:lnTo>
                    <a:pt x="588340" y="0"/>
                  </a:lnTo>
                  <a:lnTo>
                    <a:pt x="535152" y="30873"/>
                  </a:lnTo>
                  <a:lnTo>
                    <a:pt x="481965" y="0"/>
                  </a:lnTo>
                  <a:lnTo>
                    <a:pt x="428777" y="30873"/>
                  </a:lnTo>
                  <a:lnTo>
                    <a:pt x="375589" y="0"/>
                  </a:lnTo>
                  <a:lnTo>
                    <a:pt x="322402" y="30873"/>
                  </a:lnTo>
                  <a:lnTo>
                    <a:pt x="269214" y="0"/>
                  </a:lnTo>
                  <a:lnTo>
                    <a:pt x="216014" y="30873"/>
                  </a:lnTo>
                  <a:lnTo>
                    <a:pt x="162839" y="0"/>
                  </a:lnTo>
                  <a:lnTo>
                    <a:pt x="109639" y="30873"/>
                  </a:lnTo>
                  <a:lnTo>
                    <a:pt x="56451" y="0"/>
                  </a:lnTo>
                  <a:lnTo>
                    <a:pt x="1282" y="32016"/>
                  </a:lnTo>
                  <a:lnTo>
                    <a:pt x="5245" y="38862"/>
                  </a:lnTo>
                  <a:lnTo>
                    <a:pt x="56451" y="9144"/>
                  </a:lnTo>
                  <a:lnTo>
                    <a:pt x="104000" y="36741"/>
                  </a:lnTo>
                  <a:lnTo>
                    <a:pt x="37388" y="135128"/>
                  </a:lnTo>
                  <a:lnTo>
                    <a:pt x="37388" y="82296"/>
                  </a:lnTo>
                  <a:lnTo>
                    <a:pt x="29451" y="82296"/>
                  </a:lnTo>
                  <a:lnTo>
                    <a:pt x="29451" y="146850"/>
                  </a:lnTo>
                  <a:lnTo>
                    <a:pt x="0" y="190334"/>
                  </a:lnTo>
                  <a:lnTo>
                    <a:pt x="6540" y="194767"/>
                  </a:lnTo>
                  <a:lnTo>
                    <a:pt x="29451" y="160934"/>
                  </a:lnTo>
                  <a:lnTo>
                    <a:pt x="29451" y="202107"/>
                  </a:lnTo>
                  <a:lnTo>
                    <a:pt x="3263" y="202107"/>
                  </a:lnTo>
                  <a:lnTo>
                    <a:pt x="3263" y="210045"/>
                  </a:lnTo>
                  <a:lnTo>
                    <a:pt x="29451" y="210045"/>
                  </a:lnTo>
                  <a:lnTo>
                    <a:pt x="29451" y="233514"/>
                  </a:lnTo>
                  <a:lnTo>
                    <a:pt x="3263" y="233514"/>
                  </a:lnTo>
                  <a:lnTo>
                    <a:pt x="3263" y="241452"/>
                  </a:lnTo>
                  <a:lnTo>
                    <a:pt x="29451" y="241452"/>
                  </a:lnTo>
                  <a:lnTo>
                    <a:pt x="29451" y="264922"/>
                  </a:lnTo>
                  <a:lnTo>
                    <a:pt x="3263" y="264922"/>
                  </a:lnTo>
                  <a:lnTo>
                    <a:pt x="3263" y="272859"/>
                  </a:lnTo>
                  <a:lnTo>
                    <a:pt x="29451" y="272859"/>
                  </a:lnTo>
                  <a:lnTo>
                    <a:pt x="29451" y="296329"/>
                  </a:lnTo>
                  <a:lnTo>
                    <a:pt x="3263" y="296329"/>
                  </a:lnTo>
                  <a:lnTo>
                    <a:pt x="3263" y="304266"/>
                  </a:lnTo>
                  <a:lnTo>
                    <a:pt x="29451" y="304266"/>
                  </a:lnTo>
                  <a:lnTo>
                    <a:pt x="29451" y="327736"/>
                  </a:lnTo>
                  <a:lnTo>
                    <a:pt x="3263" y="327736"/>
                  </a:lnTo>
                  <a:lnTo>
                    <a:pt x="3263" y="335673"/>
                  </a:lnTo>
                  <a:lnTo>
                    <a:pt x="29451" y="335673"/>
                  </a:lnTo>
                  <a:lnTo>
                    <a:pt x="29451" y="359143"/>
                  </a:lnTo>
                  <a:lnTo>
                    <a:pt x="3263" y="359143"/>
                  </a:lnTo>
                  <a:lnTo>
                    <a:pt x="3263" y="367080"/>
                  </a:lnTo>
                  <a:lnTo>
                    <a:pt x="29451" y="367080"/>
                  </a:lnTo>
                  <a:lnTo>
                    <a:pt x="29451" y="390550"/>
                  </a:lnTo>
                  <a:lnTo>
                    <a:pt x="3263" y="390550"/>
                  </a:lnTo>
                  <a:lnTo>
                    <a:pt x="3263" y="398487"/>
                  </a:lnTo>
                  <a:lnTo>
                    <a:pt x="29451" y="398487"/>
                  </a:lnTo>
                  <a:lnTo>
                    <a:pt x="29451" y="421970"/>
                  </a:lnTo>
                  <a:lnTo>
                    <a:pt x="3263" y="421970"/>
                  </a:lnTo>
                  <a:lnTo>
                    <a:pt x="3263" y="429895"/>
                  </a:lnTo>
                  <a:lnTo>
                    <a:pt x="29451" y="429895"/>
                  </a:lnTo>
                  <a:lnTo>
                    <a:pt x="29451" y="453377"/>
                  </a:lnTo>
                  <a:lnTo>
                    <a:pt x="3263" y="453377"/>
                  </a:lnTo>
                  <a:lnTo>
                    <a:pt x="3263" y="461302"/>
                  </a:lnTo>
                  <a:lnTo>
                    <a:pt x="29451" y="461302"/>
                  </a:lnTo>
                  <a:lnTo>
                    <a:pt x="29451" y="484771"/>
                  </a:lnTo>
                  <a:lnTo>
                    <a:pt x="3263" y="484771"/>
                  </a:lnTo>
                  <a:lnTo>
                    <a:pt x="3263" y="492709"/>
                  </a:lnTo>
                  <a:lnTo>
                    <a:pt x="29451" y="492709"/>
                  </a:lnTo>
                  <a:lnTo>
                    <a:pt x="29451" y="516178"/>
                  </a:lnTo>
                  <a:lnTo>
                    <a:pt x="3263" y="516178"/>
                  </a:lnTo>
                  <a:lnTo>
                    <a:pt x="3263" y="524116"/>
                  </a:lnTo>
                  <a:lnTo>
                    <a:pt x="29451" y="524116"/>
                  </a:lnTo>
                  <a:lnTo>
                    <a:pt x="29451" y="547598"/>
                  </a:lnTo>
                  <a:lnTo>
                    <a:pt x="3263" y="547598"/>
                  </a:lnTo>
                  <a:lnTo>
                    <a:pt x="3263" y="555523"/>
                  </a:lnTo>
                  <a:lnTo>
                    <a:pt x="29451" y="555523"/>
                  </a:lnTo>
                  <a:lnTo>
                    <a:pt x="29451" y="579005"/>
                  </a:lnTo>
                  <a:lnTo>
                    <a:pt x="3263" y="579005"/>
                  </a:lnTo>
                  <a:lnTo>
                    <a:pt x="3263" y="586930"/>
                  </a:lnTo>
                  <a:lnTo>
                    <a:pt x="29451" y="586930"/>
                  </a:lnTo>
                  <a:lnTo>
                    <a:pt x="29451" y="628383"/>
                  </a:lnTo>
                  <a:lnTo>
                    <a:pt x="37388" y="628383"/>
                  </a:lnTo>
                  <a:lnTo>
                    <a:pt x="37388" y="149212"/>
                  </a:lnTo>
                  <a:lnTo>
                    <a:pt x="112407" y="38404"/>
                  </a:lnTo>
                  <a:lnTo>
                    <a:pt x="162839" y="9144"/>
                  </a:lnTo>
                  <a:lnTo>
                    <a:pt x="214033" y="38862"/>
                  </a:lnTo>
                  <a:lnTo>
                    <a:pt x="216014" y="35445"/>
                  </a:lnTo>
                  <a:lnTo>
                    <a:pt x="218008" y="38862"/>
                  </a:lnTo>
                  <a:lnTo>
                    <a:pt x="269214" y="9144"/>
                  </a:lnTo>
                  <a:lnTo>
                    <a:pt x="320421" y="38862"/>
                  </a:lnTo>
                  <a:lnTo>
                    <a:pt x="322402" y="35445"/>
                  </a:lnTo>
                  <a:lnTo>
                    <a:pt x="324383" y="38862"/>
                  </a:lnTo>
                  <a:lnTo>
                    <a:pt x="375589" y="9144"/>
                  </a:lnTo>
                  <a:lnTo>
                    <a:pt x="426796" y="38862"/>
                  </a:lnTo>
                  <a:lnTo>
                    <a:pt x="428777" y="35445"/>
                  </a:lnTo>
                  <a:lnTo>
                    <a:pt x="430758" y="38862"/>
                  </a:lnTo>
                  <a:lnTo>
                    <a:pt x="481965" y="9144"/>
                  </a:lnTo>
                  <a:lnTo>
                    <a:pt x="533171" y="38862"/>
                  </a:lnTo>
                  <a:lnTo>
                    <a:pt x="535152" y="35445"/>
                  </a:lnTo>
                  <a:lnTo>
                    <a:pt x="537146" y="38862"/>
                  </a:lnTo>
                  <a:lnTo>
                    <a:pt x="588340" y="9144"/>
                  </a:lnTo>
                  <a:lnTo>
                    <a:pt x="639546" y="38862"/>
                  </a:lnTo>
                  <a:lnTo>
                    <a:pt x="641527" y="35445"/>
                  </a:lnTo>
                  <a:lnTo>
                    <a:pt x="643521" y="38862"/>
                  </a:lnTo>
                  <a:lnTo>
                    <a:pt x="694728" y="9144"/>
                  </a:lnTo>
                  <a:lnTo>
                    <a:pt x="745934" y="38862"/>
                  </a:lnTo>
                  <a:lnTo>
                    <a:pt x="747915" y="35445"/>
                  </a:lnTo>
                  <a:lnTo>
                    <a:pt x="749896" y="38862"/>
                  </a:lnTo>
                  <a:lnTo>
                    <a:pt x="801103" y="9144"/>
                  </a:lnTo>
                  <a:lnTo>
                    <a:pt x="852309" y="38862"/>
                  </a:lnTo>
                  <a:lnTo>
                    <a:pt x="854290" y="35445"/>
                  </a:lnTo>
                  <a:lnTo>
                    <a:pt x="856272" y="38862"/>
                  </a:lnTo>
                  <a:lnTo>
                    <a:pt x="907478" y="9144"/>
                  </a:lnTo>
                  <a:lnTo>
                    <a:pt x="958684" y="38862"/>
                  </a:lnTo>
                  <a:lnTo>
                    <a:pt x="960666" y="35445"/>
                  </a:lnTo>
                  <a:lnTo>
                    <a:pt x="962647" y="38862"/>
                  </a:lnTo>
                  <a:lnTo>
                    <a:pt x="1013853" y="9144"/>
                  </a:lnTo>
                  <a:lnTo>
                    <a:pt x="1065060" y="38862"/>
                  </a:lnTo>
                  <a:lnTo>
                    <a:pt x="1067041" y="35445"/>
                  </a:lnTo>
                  <a:lnTo>
                    <a:pt x="1069022" y="38862"/>
                  </a:lnTo>
                  <a:lnTo>
                    <a:pt x="1120228" y="9144"/>
                  </a:lnTo>
                  <a:lnTo>
                    <a:pt x="1171435" y="38862"/>
                  </a:lnTo>
                  <a:lnTo>
                    <a:pt x="1173416" y="35445"/>
                  </a:lnTo>
                  <a:lnTo>
                    <a:pt x="1175410" y="38862"/>
                  </a:lnTo>
                  <a:lnTo>
                    <a:pt x="1226616" y="9144"/>
                  </a:lnTo>
                  <a:lnTo>
                    <a:pt x="1277823" y="38862"/>
                  </a:lnTo>
                  <a:lnTo>
                    <a:pt x="1279804" y="35445"/>
                  </a:lnTo>
                  <a:lnTo>
                    <a:pt x="1281785" y="38862"/>
                  </a:lnTo>
                  <a:lnTo>
                    <a:pt x="1332992" y="9144"/>
                  </a:lnTo>
                  <a:lnTo>
                    <a:pt x="1384198" y="38862"/>
                  </a:lnTo>
                  <a:lnTo>
                    <a:pt x="1386179" y="35445"/>
                  </a:lnTo>
                  <a:lnTo>
                    <a:pt x="1388160" y="38862"/>
                  </a:lnTo>
                  <a:lnTo>
                    <a:pt x="1439367" y="9144"/>
                  </a:lnTo>
                  <a:lnTo>
                    <a:pt x="1490573" y="38862"/>
                  </a:lnTo>
                  <a:lnTo>
                    <a:pt x="1492554" y="35445"/>
                  </a:lnTo>
                  <a:lnTo>
                    <a:pt x="1494536" y="38862"/>
                  </a:lnTo>
                  <a:lnTo>
                    <a:pt x="1545742" y="9144"/>
                  </a:lnTo>
                  <a:lnTo>
                    <a:pt x="1596174" y="38417"/>
                  </a:lnTo>
                  <a:lnTo>
                    <a:pt x="1671193" y="149212"/>
                  </a:lnTo>
                  <a:lnTo>
                    <a:pt x="1671193" y="628383"/>
                  </a:lnTo>
                  <a:lnTo>
                    <a:pt x="1679130" y="628383"/>
                  </a:lnTo>
                  <a:lnTo>
                    <a:pt x="1679130" y="160934"/>
                  </a:lnTo>
                  <a:lnTo>
                    <a:pt x="1702041" y="194767"/>
                  </a:lnTo>
                  <a:lnTo>
                    <a:pt x="1708581" y="190334"/>
                  </a:lnTo>
                  <a:close/>
                </a:path>
              </a:pathLst>
            </a:custGeom>
            <a:solidFill>
              <a:srgbClr val="AB2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105632" y="4264085"/>
              <a:ext cx="1702435" cy="975360"/>
            </a:xfrm>
            <a:custGeom>
              <a:avLst/>
              <a:gdLst/>
              <a:ahLst/>
              <a:cxnLst/>
              <a:rect l="l" t="t" r="r" b="b"/>
              <a:pathLst>
                <a:path w="1702435" h="975360">
                  <a:moveTo>
                    <a:pt x="30149" y="966863"/>
                  </a:moveTo>
                  <a:lnTo>
                    <a:pt x="0" y="966863"/>
                  </a:lnTo>
                  <a:lnTo>
                    <a:pt x="0" y="974801"/>
                  </a:lnTo>
                  <a:lnTo>
                    <a:pt x="30149" y="974801"/>
                  </a:lnTo>
                  <a:lnTo>
                    <a:pt x="30149" y="966863"/>
                  </a:lnTo>
                  <a:close/>
                </a:path>
                <a:path w="1702435" h="975360">
                  <a:moveTo>
                    <a:pt x="30149" y="935456"/>
                  </a:moveTo>
                  <a:lnTo>
                    <a:pt x="0" y="935456"/>
                  </a:lnTo>
                  <a:lnTo>
                    <a:pt x="0" y="943394"/>
                  </a:lnTo>
                  <a:lnTo>
                    <a:pt x="30149" y="943394"/>
                  </a:lnTo>
                  <a:lnTo>
                    <a:pt x="30149" y="935456"/>
                  </a:lnTo>
                  <a:close/>
                </a:path>
                <a:path w="1702435" h="975360">
                  <a:moveTo>
                    <a:pt x="30149" y="904049"/>
                  </a:moveTo>
                  <a:lnTo>
                    <a:pt x="0" y="904049"/>
                  </a:lnTo>
                  <a:lnTo>
                    <a:pt x="0" y="911987"/>
                  </a:lnTo>
                  <a:lnTo>
                    <a:pt x="30149" y="911987"/>
                  </a:lnTo>
                  <a:lnTo>
                    <a:pt x="30149" y="904049"/>
                  </a:lnTo>
                  <a:close/>
                </a:path>
                <a:path w="1702435" h="975360">
                  <a:moveTo>
                    <a:pt x="30149" y="872642"/>
                  </a:moveTo>
                  <a:lnTo>
                    <a:pt x="0" y="872642"/>
                  </a:lnTo>
                  <a:lnTo>
                    <a:pt x="0" y="880579"/>
                  </a:lnTo>
                  <a:lnTo>
                    <a:pt x="30149" y="880579"/>
                  </a:lnTo>
                  <a:lnTo>
                    <a:pt x="30149" y="872642"/>
                  </a:lnTo>
                  <a:close/>
                </a:path>
                <a:path w="1702435" h="975360">
                  <a:moveTo>
                    <a:pt x="30149" y="841235"/>
                  </a:moveTo>
                  <a:lnTo>
                    <a:pt x="0" y="841235"/>
                  </a:lnTo>
                  <a:lnTo>
                    <a:pt x="0" y="849172"/>
                  </a:lnTo>
                  <a:lnTo>
                    <a:pt x="30149" y="849172"/>
                  </a:lnTo>
                  <a:lnTo>
                    <a:pt x="30149" y="841235"/>
                  </a:lnTo>
                  <a:close/>
                </a:path>
                <a:path w="1702435" h="975360">
                  <a:moveTo>
                    <a:pt x="1702054" y="966863"/>
                  </a:moveTo>
                  <a:lnTo>
                    <a:pt x="1671891" y="966863"/>
                  </a:lnTo>
                  <a:lnTo>
                    <a:pt x="1671891" y="974801"/>
                  </a:lnTo>
                  <a:lnTo>
                    <a:pt x="1702054" y="974801"/>
                  </a:lnTo>
                  <a:lnTo>
                    <a:pt x="1702054" y="966863"/>
                  </a:lnTo>
                  <a:close/>
                </a:path>
                <a:path w="1702435" h="975360">
                  <a:moveTo>
                    <a:pt x="1702054" y="935456"/>
                  </a:moveTo>
                  <a:lnTo>
                    <a:pt x="1671891" y="935456"/>
                  </a:lnTo>
                  <a:lnTo>
                    <a:pt x="1671891" y="943394"/>
                  </a:lnTo>
                  <a:lnTo>
                    <a:pt x="1702054" y="943394"/>
                  </a:lnTo>
                  <a:lnTo>
                    <a:pt x="1702054" y="935456"/>
                  </a:lnTo>
                  <a:close/>
                </a:path>
                <a:path w="1702435" h="975360">
                  <a:moveTo>
                    <a:pt x="1702054" y="904049"/>
                  </a:moveTo>
                  <a:lnTo>
                    <a:pt x="1671891" y="904049"/>
                  </a:lnTo>
                  <a:lnTo>
                    <a:pt x="1671891" y="911987"/>
                  </a:lnTo>
                  <a:lnTo>
                    <a:pt x="1702054" y="911987"/>
                  </a:lnTo>
                  <a:lnTo>
                    <a:pt x="1702054" y="904049"/>
                  </a:lnTo>
                  <a:close/>
                </a:path>
                <a:path w="1702435" h="975360">
                  <a:moveTo>
                    <a:pt x="1702054" y="872642"/>
                  </a:moveTo>
                  <a:lnTo>
                    <a:pt x="1671891" y="872642"/>
                  </a:lnTo>
                  <a:lnTo>
                    <a:pt x="1671891" y="880579"/>
                  </a:lnTo>
                  <a:lnTo>
                    <a:pt x="1702054" y="880579"/>
                  </a:lnTo>
                  <a:lnTo>
                    <a:pt x="1702054" y="872642"/>
                  </a:lnTo>
                  <a:close/>
                </a:path>
                <a:path w="1702435" h="975360">
                  <a:moveTo>
                    <a:pt x="1702054" y="841235"/>
                  </a:moveTo>
                  <a:lnTo>
                    <a:pt x="1671891" y="841235"/>
                  </a:lnTo>
                  <a:lnTo>
                    <a:pt x="1671891" y="849172"/>
                  </a:lnTo>
                  <a:lnTo>
                    <a:pt x="1702054" y="849172"/>
                  </a:lnTo>
                  <a:lnTo>
                    <a:pt x="1702054" y="841235"/>
                  </a:lnTo>
                  <a:close/>
                </a:path>
                <a:path w="1702435" h="975360">
                  <a:moveTo>
                    <a:pt x="1702054" y="809828"/>
                  </a:moveTo>
                  <a:lnTo>
                    <a:pt x="1671891" y="809828"/>
                  </a:lnTo>
                  <a:lnTo>
                    <a:pt x="1671891" y="817765"/>
                  </a:lnTo>
                  <a:lnTo>
                    <a:pt x="1702054" y="817765"/>
                  </a:lnTo>
                  <a:lnTo>
                    <a:pt x="1702054" y="809828"/>
                  </a:lnTo>
                  <a:close/>
                </a:path>
                <a:path w="1702435" h="975360">
                  <a:moveTo>
                    <a:pt x="1702054" y="778421"/>
                  </a:moveTo>
                  <a:lnTo>
                    <a:pt x="1671891" y="778421"/>
                  </a:lnTo>
                  <a:lnTo>
                    <a:pt x="1671891" y="786358"/>
                  </a:lnTo>
                  <a:lnTo>
                    <a:pt x="1702054" y="786358"/>
                  </a:lnTo>
                  <a:lnTo>
                    <a:pt x="1702054" y="778421"/>
                  </a:lnTo>
                  <a:close/>
                </a:path>
                <a:path w="1702435" h="975360">
                  <a:moveTo>
                    <a:pt x="1702054" y="747014"/>
                  </a:moveTo>
                  <a:lnTo>
                    <a:pt x="1671891" y="747014"/>
                  </a:lnTo>
                  <a:lnTo>
                    <a:pt x="1671891" y="754951"/>
                  </a:lnTo>
                  <a:lnTo>
                    <a:pt x="1702054" y="754951"/>
                  </a:lnTo>
                  <a:lnTo>
                    <a:pt x="1702054" y="747014"/>
                  </a:lnTo>
                  <a:close/>
                </a:path>
                <a:path w="1702435" h="975360">
                  <a:moveTo>
                    <a:pt x="1702054" y="715606"/>
                  </a:moveTo>
                  <a:lnTo>
                    <a:pt x="1671891" y="715606"/>
                  </a:lnTo>
                  <a:lnTo>
                    <a:pt x="1671891" y="723544"/>
                  </a:lnTo>
                  <a:lnTo>
                    <a:pt x="1702054" y="723544"/>
                  </a:lnTo>
                  <a:lnTo>
                    <a:pt x="1702054" y="715606"/>
                  </a:lnTo>
                  <a:close/>
                </a:path>
                <a:path w="1702435" h="975360">
                  <a:moveTo>
                    <a:pt x="1702054" y="684199"/>
                  </a:moveTo>
                  <a:lnTo>
                    <a:pt x="1671891" y="684199"/>
                  </a:lnTo>
                  <a:lnTo>
                    <a:pt x="1671891" y="692137"/>
                  </a:lnTo>
                  <a:lnTo>
                    <a:pt x="1702054" y="692137"/>
                  </a:lnTo>
                  <a:lnTo>
                    <a:pt x="1702054" y="684199"/>
                  </a:lnTo>
                  <a:close/>
                </a:path>
                <a:path w="1702435" h="975360">
                  <a:moveTo>
                    <a:pt x="1702054" y="652792"/>
                  </a:moveTo>
                  <a:lnTo>
                    <a:pt x="1671891" y="652792"/>
                  </a:lnTo>
                  <a:lnTo>
                    <a:pt x="1671891" y="660717"/>
                  </a:lnTo>
                  <a:lnTo>
                    <a:pt x="1702054" y="660717"/>
                  </a:lnTo>
                  <a:lnTo>
                    <a:pt x="1702054" y="652792"/>
                  </a:lnTo>
                  <a:close/>
                </a:path>
                <a:path w="1702435" h="975360">
                  <a:moveTo>
                    <a:pt x="1702054" y="621385"/>
                  </a:moveTo>
                  <a:lnTo>
                    <a:pt x="1671891" y="621385"/>
                  </a:lnTo>
                  <a:lnTo>
                    <a:pt x="1671891" y="629310"/>
                  </a:lnTo>
                  <a:lnTo>
                    <a:pt x="1702054" y="629310"/>
                  </a:lnTo>
                  <a:lnTo>
                    <a:pt x="1702054" y="621385"/>
                  </a:lnTo>
                  <a:close/>
                </a:path>
                <a:path w="1702435" h="975360">
                  <a:moveTo>
                    <a:pt x="1702054" y="589978"/>
                  </a:moveTo>
                  <a:lnTo>
                    <a:pt x="1671891" y="589978"/>
                  </a:lnTo>
                  <a:lnTo>
                    <a:pt x="1671891" y="597903"/>
                  </a:lnTo>
                  <a:lnTo>
                    <a:pt x="1702054" y="597903"/>
                  </a:lnTo>
                  <a:lnTo>
                    <a:pt x="1702054" y="589978"/>
                  </a:lnTo>
                  <a:close/>
                </a:path>
                <a:path w="1702435" h="975360">
                  <a:moveTo>
                    <a:pt x="1702054" y="376897"/>
                  </a:moveTo>
                  <a:lnTo>
                    <a:pt x="1671891" y="376897"/>
                  </a:lnTo>
                  <a:lnTo>
                    <a:pt x="1671891" y="384822"/>
                  </a:lnTo>
                  <a:lnTo>
                    <a:pt x="1702054" y="384822"/>
                  </a:lnTo>
                  <a:lnTo>
                    <a:pt x="1702054" y="376897"/>
                  </a:lnTo>
                  <a:close/>
                </a:path>
                <a:path w="1702435" h="975360">
                  <a:moveTo>
                    <a:pt x="1702054" y="345490"/>
                  </a:moveTo>
                  <a:lnTo>
                    <a:pt x="1671891" y="345490"/>
                  </a:lnTo>
                  <a:lnTo>
                    <a:pt x="1671891" y="353415"/>
                  </a:lnTo>
                  <a:lnTo>
                    <a:pt x="1702054" y="353415"/>
                  </a:lnTo>
                  <a:lnTo>
                    <a:pt x="1702054" y="345490"/>
                  </a:lnTo>
                  <a:close/>
                </a:path>
                <a:path w="1702435" h="975360">
                  <a:moveTo>
                    <a:pt x="1702054" y="314071"/>
                  </a:moveTo>
                  <a:lnTo>
                    <a:pt x="1671891" y="314071"/>
                  </a:lnTo>
                  <a:lnTo>
                    <a:pt x="1671891" y="322008"/>
                  </a:lnTo>
                  <a:lnTo>
                    <a:pt x="1702054" y="322008"/>
                  </a:lnTo>
                  <a:lnTo>
                    <a:pt x="1702054" y="314071"/>
                  </a:lnTo>
                  <a:close/>
                </a:path>
                <a:path w="1702435" h="975360">
                  <a:moveTo>
                    <a:pt x="1702054" y="282663"/>
                  </a:moveTo>
                  <a:lnTo>
                    <a:pt x="1671891" y="282663"/>
                  </a:lnTo>
                  <a:lnTo>
                    <a:pt x="1671891" y="290601"/>
                  </a:lnTo>
                  <a:lnTo>
                    <a:pt x="1702054" y="290601"/>
                  </a:lnTo>
                  <a:lnTo>
                    <a:pt x="1702054" y="282663"/>
                  </a:lnTo>
                  <a:close/>
                </a:path>
                <a:path w="1702435" h="975360">
                  <a:moveTo>
                    <a:pt x="1702054" y="251269"/>
                  </a:moveTo>
                  <a:lnTo>
                    <a:pt x="1671891" y="251269"/>
                  </a:lnTo>
                  <a:lnTo>
                    <a:pt x="1671891" y="259194"/>
                  </a:lnTo>
                  <a:lnTo>
                    <a:pt x="1702054" y="259194"/>
                  </a:lnTo>
                  <a:lnTo>
                    <a:pt x="1702054" y="251269"/>
                  </a:lnTo>
                  <a:close/>
                </a:path>
                <a:path w="1702435" h="975360">
                  <a:moveTo>
                    <a:pt x="1702054" y="219862"/>
                  </a:moveTo>
                  <a:lnTo>
                    <a:pt x="1671891" y="219862"/>
                  </a:lnTo>
                  <a:lnTo>
                    <a:pt x="1671891" y="227787"/>
                  </a:lnTo>
                  <a:lnTo>
                    <a:pt x="1702054" y="227787"/>
                  </a:lnTo>
                  <a:lnTo>
                    <a:pt x="1702054" y="219862"/>
                  </a:lnTo>
                  <a:close/>
                </a:path>
                <a:path w="1702435" h="975360">
                  <a:moveTo>
                    <a:pt x="1702054" y="188442"/>
                  </a:moveTo>
                  <a:lnTo>
                    <a:pt x="1671891" y="188442"/>
                  </a:lnTo>
                  <a:lnTo>
                    <a:pt x="1671891" y="196380"/>
                  </a:lnTo>
                  <a:lnTo>
                    <a:pt x="1702054" y="196380"/>
                  </a:lnTo>
                  <a:lnTo>
                    <a:pt x="1702054" y="188442"/>
                  </a:lnTo>
                  <a:close/>
                </a:path>
                <a:path w="1702435" h="975360">
                  <a:moveTo>
                    <a:pt x="1702054" y="157035"/>
                  </a:moveTo>
                  <a:lnTo>
                    <a:pt x="1671891" y="157035"/>
                  </a:lnTo>
                  <a:lnTo>
                    <a:pt x="1671891" y="164973"/>
                  </a:lnTo>
                  <a:lnTo>
                    <a:pt x="1702054" y="164973"/>
                  </a:lnTo>
                  <a:lnTo>
                    <a:pt x="1702054" y="157035"/>
                  </a:lnTo>
                  <a:close/>
                </a:path>
                <a:path w="1702435" h="975360">
                  <a:moveTo>
                    <a:pt x="1702054" y="125628"/>
                  </a:moveTo>
                  <a:lnTo>
                    <a:pt x="1671891" y="125628"/>
                  </a:lnTo>
                  <a:lnTo>
                    <a:pt x="1671891" y="133565"/>
                  </a:lnTo>
                  <a:lnTo>
                    <a:pt x="1702054" y="133565"/>
                  </a:lnTo>
                  <a:lnTo>
                    <a:pt x="1702054" y="125628"/>
                  </a:lnTo>
                  <a:close/>
                </a:path>
                <a:path w="1702435" h="975360">
                  <a:moveTo>
                    <a:pt x="1702054" y="94221"/>
                  </a:moveTo>
                  <a:lnTo>
                    <a:pt x="1671891" y="94221"/>
                  </a:lnTo>
                  <a:lnTo>
                    <a:pt x="1671891" y="102158"/>
                  </a:lnTo>
                  <a:lnTo>
                    <a:pt x="1702054" y="102158"/>
                  </a:lnTo>
                  <a:lnTo>
                    <a:pt x="1702054" y="94221"/>
                  </a:lnTo>
                  <a:close/>
                </a:path>
                <a:path w="1702435" h="975360">
                  <a:moveTo>
                    <a:pt x="1702054" y="62814"/>
                  </a:moveTo>
                  <a:lnTo>
                    <a:pt x="1671891" y="62814"/>
                  </a:lnTo>
                  <a:lnTo>
                    <a:pt x="1671891" y="70751"/>
                  </a:lnTo>
                  <a:lnTo>
                    <a:pt x="1702054" y="70751"/>
                  </a:lnTo>
                  <a:lnTo>
                    <a:pt x="1702054" y="62814"/>
                  </a:lnTo>
                  <a:close/>
                </a:path>
                <a:path w="1702435" h="975360">
                  <a:moveTo>
                    <a:pt x="1702054" y="31407"/>
                  </a:moveTo>
                  <a:lnTo>
                    <a:pt x="1671891" y="31407"/>
                  </a:lnTo>
                  <a:lnTo>
                    <a:pt x="1671891" y="39344"/>
                  </a:lnTo>
                  <a:lnTo>
                    <a:pt x="1702054" y="39344"/>
                  </a:lnTo>
                  <a:lnTo>
                    <a:pt x="1702054" y="31407"/>
                  </a:lnTo>
                  <a:close/>
                </a:path>
                <a:path w="1702435" h="975360">
                  <a:moveTo>
                    <a:pt x="1702054" y="0"/>
                  </a:moveTo>
                  <a:lnTo>
                    <a:pt x="1671891" y="0"/>
                  </a:lnTo>
                  <a:lnTo>
                    <a:pt x="1671891" y="7937"/>
                  </a:lnTo>
                  <a:lnTo>
                    <a:pt x="1702054" y="7937"/>
                  </a:lnTo>
                  <a:lnTo>
                    <a:pt x="1702054" y="0"/>
                  </a:lnTo>
                  <a:close/>
                </a:path>
              </a:pathLst>
            </a:custGeom>
            <a:solidFill>
              <a:srgbClr val="AB24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9611" y="4703047"/>
              <a:ext cx="72061" cy="9686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1655" y="4703047"/>
              <a:ext cx="72062" cy="9686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9727" y="4631142"/>
              <a:ext cx="250912" cy="2413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2693" y="4631142"/>
              <a:ext cx="250908" cy="24130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171329" y="4148083"/>
              <a:ext cx="1553845" cy="964565"/>
            </a:xfrm>
            <a:custGeom>
              <a:avLst/>
              <a:gdLst/>
              <a:ahLst/>
              <a:cxnLst/>
              <a:rect l="l" t="t" r="r" b="b"/>
              <a:pathLst>
                <a:path w="1553845" h="964564">
                  <a:moveTo>
                    <a:pt x="304165" y="0"/>
                  </a:moveTo>
                  <a:lnTo>
                    <a:pt x="285013" y="0"/>
                  </a:lnTo>
                  <a:lnTo>
                    <a:pt x="285013" y="7924"/>
                  </a:lnTo>
                  <a:lnTo>
                    <a:pt x="271360" y="21577"/>
                  </a:lnTo>
                  <a:lnTo>
                    <a:pt x="263436" y="21577"/>
                  </a:lnTo>
                  <a:lnTo>
                    <a:pt x="263436" y="29502"/>
                  </a:lnTo>
                  <a:lnTo>
                    <a:pt x="250139" y="42799"/>
                  </a:lnTo>
                  <a:lnTo>
                    <a:pt x="242214" y="42799"/>
                  </a:lnTo>
                  <a:lnTo>
                    <a:pt x="242214" y="50723"/>
                  </a:lnTo>
                  <a:lnTo>
                    <a:pt x="228917" y="64020"/>
                  </a:lnTo>
                  <a:lnTo>
                    <a:pt x="220980" y="64020"/>
                  </a:lnTo>
                  <a:lnTo>
                    <a:pt x="220980" y="71958"/>
                  </a:lnTo>
                  <a:lnTo>
                    <a:pt x="207695" y="85242"/>
                  </a:lnTo>
                  <a:lnTo>
                    <a:pt x="199758" y="85242"/>
                  </a:lnTo>
                  <a:lnTo>
                    <a:pt x="199758" y="93179"/>
                  </a:lnTo>
                  <a:lnTo>
                    <a:pt x="186474" y="106464"/>
                  </a:lnTo>
                  <a:lnTo>
                    <a:pt x="178536" y="106464"/>
                  </a:lnTo>
                  <a:lnTo>
                    <a:pt x="178536" y="114401"/>
                  </a:lnTo>
                  <a:lnTo>
                    <a:pt x="165252" y="127685"/>
                  </a:lnTo>
                  <a:lnTo>
                    <a:pt x="157314" y="127685"/>
                  </a:lnTo>
                  <a:lnTo>
                    <a:pt x="157314" y="135623"/>
                  </a:lnTo>
                  <a:lnTo>
                    <a:pt x="144030" y="148907"/>
                  </a:lnTo>
                  <a:lnTo>
                    <a:pt x="136093" y="148907"/>
                  </a:lnTo>
                  <a:lnTo>
                    <a:pt x="136093" y="156845"/>
                  </a:lnTo>
                  <a:lnTo>
                    <a:pt x="122809" y="170129"/>
                  </a:lnTo>
                  <a:lnTo>
                    <a:pt x="114871" y="170129"/>
                  </a:lnTo>
                  <a:lnTo>
                    <a:pt x="114871" y="178066"/>
                  </a:lnTo>
                  <a:lnTo>
                    <a:pt x="101587" y="191350"/>
                  </a:lnTo>
                  <a:lnTo>
                    <a:pt x="93649" y="191350"/>
                  </a:lnTo>
                  <a:lnTo>
                    <a:pt x="93649" y="199288"/>
                  </a:lnTo>
                  <a:lnTo>
                    <a:pt x="80352" y="212585"/>
                  </a:lnTo>
                  <a:lnTo>
                    <a:pt x="72428" y="212585"/>
                  </a:lnTo>
                  <a:lnTo>
                    <a:pt x="72428" y="220510"/>
                  </a:lnTo>
                  <a:lnTo>
                    <a:pt x="59131" y="233807"/>
                  </a:lnTo>
                  <a:lnTo>
                    <a:pt x="51206" y="233807"/>
                  </a:lnTo>
                  <a:lnTo>
                    <a:pt x="51206" y="241731"/>
                  </a:lnTo>
                  <a:lnTo>
                    <a:pt x="49364" y="243586"/>
                  </a:lnTo>
                  <a:lnTo>
                    <a:pt x="49364" y="488467"/>
                  </a:lnTo>
                  <a:lnTo>
                    <a:pt x="25222" y="488467"/>
                  </a:lnTo>
                  <a:lnTo>
                    <a:pt x="25222" y="475183"/>
                  </a:lnTo>
                  <a:lnTo>
                    <a:pt x="49364" y="475183"/>
                  </a:lnTo>
                  <a:lnTo>
                    <a:pt x="49364" y="467245"/>
                  </a:lnTo>
                  <a:lnTo>
                    <a:pt x="25222" y="467245"/>
                  </a:lnTo>
                  <a:lnTo>
                    <a:pt x="25222" y="453961"/>
                  </a:lnTo>
                  <a:lnTo>
                    <a:pt x="49364" y="453961"/>
                  </a:lnTo>
                  <a:lnTo>
                    <a:pt x="49364" y="446024"/>
                  </a:lnTo>
                  <a:lnTo>
                    <a:pt x="25222" y="446024"/>
                  </a:lnTo>
                  <a:lnTo>
                    <a:pt x="25222" y="432739"/>
                  </a:lnTo>
                  <a:lnTo>
                    <a:pt x="49364" y="432739"/>
                  </a:lnTo>
                  <a:lnTo>
                    <a:pt x="49364" y="424802"/>
                  </a:lnTo>
                  <a:lnTo>
                    <a:pt x="25222" y="424802"/>
                  </a:lnTo>
                  <a:lnTo>
                    <a:pt x="25222" y="411518"/>
                  </a:lnTo>
                  <a:lnTo>
                    <a:pt x="49364" y="411518"/>
                  </a:lnTo>
                  <a:lnTo>
                    <a:pt x="49364" y="403580"/>
                  </a:lnTo>
                  <a:lnTo>
                    <a:pt x="25222" y="403580"/>
                  </a:lnTo>
                  <a:lnTo>
                    <a:pt x="25222" y="390296"/>
                  </a:lnTo>
                  <a:lnTo>
                    <a:pt x="49364" y="390296"/>
                  </a:lnTo>
                  <a:lnTo>
                    <a:pt x="49364" y="382358"/>
                  </a:lnTo>
                  <a:lnTo>
                    <a:pt x="25222" y="382358"/>
                  </a:lnTo>
                  <a:lnTo>
                    <a:pt x="25222" y="369074"/>
                  </a:lnTo>
                  <a:lnTo>
                    <a:pt x="49364" y="369074"/>
                  </a:lnTo>
                  <a:lnTo>
                    <a:pt x="49364" y="361137"/>
                  </a:lnTo>
                  <a:lnTo>
                    <a:pt x="25222" y="361137"/>
                  </a:lnTo>
                  <a:lnTo>
                    <a:pt x="25222" y="347853"/>
                  </a:lnTo>
                  <a:lnTo>
                    <a:pt x="49364" y="347853"/>
                  </a:lnTo>
                  <a:lnTo>
                    <a:pt x="49364" y="339915"/>
                  </a:lnTo>
                  <a:lnTo>
                    <a:pt x="25222" y="339915"/>
                  </a:lnTo>
                  <a:lnTo>
                    <a:pt x="25222" y="326631"/>
                  </a:lnTo>
                  <a:lnTo>
                    <a:pt x="49364" y="326631"/>
                  </a:lnTo>
                  <a:lnTo>
                    <a:pt x="49364" y="318693"/>
                  </a:lnTo>
                  <a:lnTo>
                    <a:pt x="25222" y="318693"/>
                  </a:lnTo>
                  <a:lnTo>
                    <a:pt x="25222" y="305396"/>
                  </a:lnTo>
                  <a:lnTo>
                    <a:pt x="49364" y="305396"/>
                  </a:lnTo>
                  <a:lnTo>
                    <a:pt x="49364" y="297472"/>
                  </a:lnTo>
                  <a:lnTo>
                    <a:pt x="25222" y="297472"/>
                  </a:lnTo>
                  <a:lnTo>
                    <a:pt x="25222" y="284175"/>
                  </a:lnTo>
                  <a:lnTo>
                    <a:pt x="49364" y="284175"/>
                  </a:lnTo>
                  <a:lnTo>
                    <a:pt x="49364" y="276250"/>
                  </a:lnTo>
                  <a:lnTo>
                    <a:pt x="25222" y="276250"/>
                  </a:lnTo>
                  <a:lnTo>
                    <a:pt x="25222" y="262953"/>
                  </a:lnTo>
                  <a:lnTo>
                    <a:pt x="49364" y="262953"/>
                  </a:lnTo>
                  <a:lnTo>
                    <a:pt x="49364" y="255028"/>
                  </a:lnTo>
                  <a:lnTo>
                    <a:pt x="25222" y="255028"/>
                  </a:lnTo>
                  <a:lnTo>
                    <a:pt x="25222" y="241731"/>
                  </a:lnTo>
                  <a:lnTo>
                    <a:pt x="51206" y="241731"/>
                  </a:lnTo>
                  <a:lnTo>
                    <a:pt x="51206" y="233807"/>
                  </a:lnTo>
                  <a:lnTo>
                    <a:pt x="25222" y="233807"/>
                  </a:lnTo>
                  <a:lnTo>
                    <a:pt x="25222" y="220510"/>
                  </a:lnTo>
                  <a:lnTo>
                    <a:pt x="72428" y="220510"/>
                  </a:lnTo>
                  <a:lnTo>
                    <a:pt x="72428" y="212585"/>
                  </a:lnTo>
                  <a:lnTo>
                    <a:pt x="25222" y="212585"/>
                  </a:lnTo>
                  <a:lnTo>
                    <a:pt x="25222" y="199288"/>
                  </a:lnTo>
                  <a:lnTo>
                    <a:pt x="93649" y="199288"/>
                  </a:lnTo>
                  <a:lnTo>
                    <a:pt x="93649" y="191350"/>
                  </a:lnTo>
                  <a:lnTo>
                    <a:pt x="25222" y="191350"/>
                  </a:lnTo>
                  <a:lnTo>
                    <a:pt x="25222" y="178066"/>
                  </a:lnTo>
                  <a:lnTo>
                    <a:pt x="114871" y="178066"/>
                  </a:lnTo>
                  <a:lnTo>
                    <a:pt x="114871" y="170129"/>
                  </a:lnTo>
                  <a:lnTo>
                    <a:pt x="25222" y="170129"/>
                  </a:lnTo>
                  <a:lnTo>
                    <a:pt x="25222" y="156845"/>
                  </a:lnTo>
                  <a:lnTo>
                    <a:pt x="136093" y="156845"/>
                  </a:lnTo>
                  <a:lnTo>
                    <a:pt x="136093" y="148907"/>
                  </a:lnTo>
                  <a:lnTo>
                    <a:pt x="25222" y="148907"/>
                  </a:lnTo>
                  <a:lnTo>
                    <a:pt x="25222" y="135623"/>
                  </a:lnTo>
                  <a:lnTo>
                    <a:pt x="157314" y="135623"/>
                  </a:lnTo>
                  <a:lnTo>
                    <a:pt x="157314" y="127685"/>
                  </a:lnTo>
                  <a:lnTo>
                    <a:pt x="25222" y="127685"/>
                  </a:lnTo>
                  <a:lnTo>
                    <a:pt x="25222" y="114401"/>
                  </a:lnTo>
                  <a:lnTo>
                    <a:pt x="178536" y="114401"/>
                  </a:lnTo>
                  <a:lnTo>
                    <a:pt x="178536" y="106464"/>
                  </a:lnTo>
                  <a:lnTo>
                    <a:pt x="25222" y="106464"/>
                  </a:lnTo>
                  <a:lnTo>
                    <a:pt x="25222" y="93179"/>
                  </a:lnTo>
                  <a:lnTo>
                    <a:pt x="199758" y="93179"/>
                  </a:lnTo>
                  <a:lnTo>
                    <a:pt x="199758" y="85242"/>
                  </a:lnTo>
                  <a:lnTo>
                    <a:pt x="25222" y="85242"/>
                  </a:lnTo>
                  <a:lnTo>
                    <a:pt x="25222" y="71958"/>
                  </a:lnTo>
                  <a:lnTo>
                    <a:pt x="220980" y="71958"/>
                  </a:lnTo>
                  <a:lnTo>
                    <a:pt x="220980" y="64020"/>
                  </a:lnTo>
                  <a:lnTo>
                    <a:pt x="37490" y="64020"/>
                  </a:lnTo>
                  <a:lnTo>
                    <a:pt x="60515" y="50723"/>
                  </a:lnTo>
                  <a:lnTo>
                    <a:pt x="242214" y="50723"/>
                  </a:lnTo>
                  <a:lnTo>
                    <a:pt x="242214" y="42799"/>
                  </a:lnTo>
                  <a:lnTo>
                    <a:pt x="74231" y="42799"/>
                  </a:lnTo>
                  <a:lnTo>
                    <a:pt x="97269" y="29502"/>
                  </a:lnTo>
                  <a:lnTo>
                    <a:pt x="263436" y="29502"/>
                  </a:lnTo>
                  <a:lnTo>
                    <a:pt x="263436" y="21577"/>
                  </a:lnTo>
                  <a:lnTo>
                    <a:pt x="110998" y="21577"/>
                  </a:lnTo>
                  <a:lnTo>
                    <a:pt x="134645" y="7924"/>
                  </a:lnTo>
                  <a:lnTo>
                    <a:pt x="285013" y="7924"/>
                  </a:lnTo>
                  <a:lnTo>
                    <a:pt x="285013" y="0"/>
                  </a:lnTo>
                  <a:lnTo>
                    <a:pt x="132588" y="0"/>
                  </a:lnTo>
                  <a:lnTo>
                    <a:pt x="17284" y="66573"/>
                  </a:lnTo>
                  <a:lnTo>
                    <a:pt x="17284" y="573836"/>
                  </a:lnTo>
                  <a:lnTo>
                    <a:pt x="12979" y="574700"/>
                  </a:lnTo>
                  <a:lnTo>
                    <a:pt x="6223" y="579259"/>
                  </a:lnTo>
                  <a:lnTo>
                    <a:pt x="1676" y="586016"/>
                  </a:lnTo>
                  <a:lnTo>
                    <a:pt x="0" y="594283"/>
                  </a:lnTo>
                  <a:lnTo>
                    <a:pt x="1676" y="602551"/>
                  </a:lnTo>
                  <a:lnTo>
                    <a:pt x="6223" y="609307"/>
                  </a:lnTo>
                  <a:lnTo>
                    <a:pt x="12979" y="613867"/>
                  </a:lnTo>
                  <a:lnTo>
                    <a:pt x="17284" y="614743"/>
                  </a:lnTo>
                  <a:lnTo>
                    <a:pt x="17284" y="625500"/>
                  </a:lnTo>
                  <a:lnTo>
                    <a:pt x="14262" y="626110"/>
                  </a:lnTo>
                  <a:lnTo>
                    <a:pt x="8547" y="629958"/>
                  </a:lnTo>
                  <a:lnTo>
                    <a:pt x="4699" y="635673"/>
                  </a:lnTo>
                  <a:lnTo>
                    <a:pt x="3289" y="642670"/>
                  </a:lnTo>
                  <a:lnTo>
                    <a:pt x="4699" y="649668"/>
                  </a:lnTo>
                  <a:lnTo>
                    <a:pt x="8547" y="655370"/>
                  </a:lnTo>
                  <a:lnTo>
                    <a:pt x="14262" y="659218"/>
                  </a:lnTo>
                  <a:lnTo>
                    <a:pt x="17284" y="659841"/>
                  </a:lnTo>
                  <a:lnTo>
                    <a:pt x="17284" y="676376"/>
                  </a:lnTo>
                  <a:lnTo>
                    <a:pt x="13144" y="676376"/>
                  </a:lnTo>
                  <a:lnTo>
                    <a:pt x="6565" y="682942"/>
                  </a:lnTo>
                  <a:lnTo>
                    <a:pt x="6565" y="699160"/>
                  </a:lnTo>
                  <a:lnTo>
                    <a:pt x="13144" y="705739"/>
                  </a:lnTo>
                  <a:lnTo>
                    <a:pt x="17284" y="705739"/>
                  </a:lnTo>
                  <a:lnTo>
                    <a:pt x="17284" y="728040"/>
                  </a:lnTo>
                  <a:lnTo>
                    <a:pt x="14960" y="728040"/>
                  </a:lnTo>
                  <a:lnTo>
                    <a:pt x="9855" y="733145"/>
                  </a:lnTo>
                  <a:lnTo>
                    <a:pt x="9855" y="745744"/>
                  </a:lnTo>
                  <a:lnTo>
                    <a:pt x="14960" y="750836"/>
                  </a:lnTo>
                  <a:lnTo>
                    <a:pt x="17284" y="750836"/>
                  </a:lnTo>
                  <a:lnTo>
                    <a:pt x="17284" y="779703"/>
                  </a:lnTo>
                  <a:lnTo>
                    <a:pt x="16776" y="779703"/>
                  </a:lnTo>
                  <a:lnTo>
                    <a:pt x="13131" y="783348"/>
                  </a:lnTo>
                  <a:lnTo>
                    <a:pt x="13131" y="792314"/>
                  </a:lnTo>
                  <a:lnTo>
                    <a:pt x="16776" y="795947"/>
                  </a:lnTo>
                  <a:lnTo>
                    <a:pt x="17284" y="795947"/>
                  </a:lnTo>
                  <a:lnTo>
                    <a:pt x="17284" y="819632"/>
                  </a:lnTo>
                  <a:lnTo>
                    <a:pt x="16776" y="819632"/>
                  </a:lnTo>
                  <a:lnTo>
                    <a:pt x="13131" y="823264"/>
                  </a:lnTo>
                  <a:lnTo>
                    <a:pt x="13131" y="832231"/>
                  </a:lnTo>
                  <a:lnTo>
                    <a:pt x="16776" y="835863"/>
                  </a:lnTo>
                  <a:lnTo>
                    <a:pt x="25730" y="835863"/>
                  </a:lnTo>
                  <a:lnTo>
                    <a:pt x="29375" y="832231"/>
                  </a:lnTo>
                  <a:lnTo>
                    <a:pt x="29375" y="823264"/>
                  </a:lnTo>
                  <a:lnTo>
                    <a:pt x="25730" y="819632"/>
                  </a:lnTo>
                  <a:lnTo>
                    <a:pt x="25222" y="819632"/>
                  </a:lnTo>
                  <a:lnTo>
                    <a:pt x="25222" y="795947"/>
                  </a:lnTo>
                  <a:lnTo>
                    <a:pt x="25730" y="795947"/>
                  </a:lnTo>
                  <a:lnTo>
                    <a:pt x="29375" y="792314"/>
                  </a:lnTo>
                  <a:lnTo>
                    <a:pt x="29375" y="783348"/>
                  </a:lnTo>
                  <a:lnTo>
                    <a:pt x="25730" y="779703"/>
                  </a:lnTo>
                  <a:lnTo>
                    <a:pt x="25222" y="779703"/>
                  </a:lnTo>
                  <a:lnTo>
                    <a:pt x="25222" y="750836"/>
                  </a:lnTo>
                  <a:lnTo>
                    <a:pt x="27546" y="750836"/>
                  </a:lnTo>
                  <a:lnTo>
                    <a:pt x="32651" y="745744"/>
                  </a:lnTo>
                  <a:lnTo>
                    <a:pt x="32651" y="733145"/>
                  </a:lnTo>
                  <a:lnTo>
                    <a:pt x="27546" y="728040"/>
                  </a:lnTo>
                  <a:lnTo>
                    <a:pt x="25222" y="728040"/>
                  </a:lnTo>
                  <a:lnTo>
                    <a:pt x="25222" y="705739"/>
                  </a:lnTo>
                  <a:lnTo>
                    <a:pt x="29362" y="705739"/>
                  </a:lnTo>
                  <a:lnTo>
                    <a:pt x="35941" y="699160"/>
                  </a:lnTo>
                  <a:lnTo>
                    <a:pt x="35941" y="682942"/>
                  </a:lnTo>
                  <a:lnTo>
                    <a:pt x="29362" y="676376"/>
                  </a:lnTo>
                  <a:lnTo>
                    <a:pt x="25222" y="676376"/>
                  </a:lnTo>
                  <a:lnTo>
                    <a:pt x="25222" y="659841"/>
                  </a:lnTo>
                  <a:lnTo>
                    <a:pt x="28244" y="659218"/>
                  </a:lnTo>
                  <a:lnTo>
                    <a:pt x="33959" y="655370"/>
                  </a:lnTo>
                  <a:lnTo>
                    <a:pt x="37807" y="649668"/>
                  </a:lnTo>
                  <a:lnTo>
                    <a:pt x="39217" y="642670"/>
                  </a:lnTo>
                  <a:lnTo>
                    <a:pt x="37807" y="635673"/>
                  </a:lnTo>
                  <a:lnTo>
                    <a:pt x="33959" y="629958"/>
                  </a:lnTo>
                  <a:lnTo>
                    <a:pt x="28244" y="626110"/>
                  </a:lnTo>
                  <a:lnTo>
                    <a:pt x="25222" y="625513"/>
                  </a:lnTo>
                  <a:lnTo>
                    <a:pt x="25222" y="614743"/>
                  </a:lnTo>
                  <a:lnTo>
                    <a:pt x="29527" y="613867"/>
                  </a:lnTo>
                  <a:lnTo>
                    <a:pt x="36283" y="609307"/>
                  </a:lnTo>
                  <a:lnTo>
                    <a:pt x="40830" y="602551"/>
                  </a:lnTo>
                  <a:lnTo>
                    <a:pt x="42506" y="594283"/>
                  </a:lnTo>
                  <a:lnTo>
                    <a:pt x="40830" y="586016"/>
                  </a:lnTo>
                  <a:lnTo>
                    <a:pt x="36283" y="579259"/>
                  </a:lnTo>
                  <a:lnTo>
                    <a:pt x="29527" y="574700"/>
                  </a:lnTo>
                  <a:lnTo>
                    <a:pt x="25222" y="573836"/>
                  </a:lnTo>
                  <a:lnTo>
                    <a:pt x="25222" y="496404"/>
                  </a:lnTo>
                  <a:lnTo>
                    <a:pt x="49364" y="496404"/>
                  </a:lnTo>
                  <a:lnTo>
                    <a:pt x="49364" y="536930"/>
                  </a:lnTo>
                  <a:lnTo>
                    <a:pt x="66433" y="507365"/>
                  </a:lnTo>
                  <a:lnTo>
                    <a:pt x="145288" y="370789"/>
                  </a:lnTo>
                  <a:lnTo>
                    <a:pt x="147193" y="372478"/>
                  </a:lnTo>
                  <a:lnTo>
                    <a:pt x="149199" y="374065"/>
                  </a:lnTo>
                  <a:lnTo>
                    <a:pt x="188252" y="388569"/>
                  </a:lnTo>
                  <a:lnTo>
                    <a:pt x="188709" y="380669"/>
                  </a:lnTo>
                  <a:lnTo>
                    <a:pt x="179832" y="379501"/>
                  </a:lnTo>
                  <a:lnTo>
                    <a:pt x="171323" y="377126"/>
                  </a:lnTo>
                  <a:lnTo>
                    <a:pt x="163296" y="373634"/>
                  </a:lnTo>
                  <a:lnTo>
                    <a:pt x="158635" y="370789"/>
                  </a:lnTo>
                  <a:lnTo>
                    <a:pt x="155867" y="369100"/>
                  </a:lnTo>
                  <a:lnTo>
                    <a:pt x="153568" y="367474"/>
                  </a:lnTo>
                  <a:lnTo>
                    <a:pt x="151396" y="365696"/>
                  </a:lnTo>
                  <a:lnTo>
                    <a:pt x="149326" y="363778"/>
                  </a:lnTo>
                  <a:lnTo>
                    <a:pt x="152793" y="357771"/>
                  </a:lnTo>
                  <a:lnTo>
                    <a:pt x="212813" y="253822"/>
                  </a:lnTo>
                  <a:lnTo>
                    <a:pt x="215430" y="249301"/>
                  </a:lnTo>
                  <a:lnTo>
                    <a:pt x="210375" y="248005"/>
                  </a:lnTo>
                  <a:lnTo>
                    <a:pt x="203250" y="246710"/>
                  </a:lnTo>
                  <a:lnTo>
                    <a:pt x="203250" y="254558"/>
                  </a:lnTo>
                  <a:lnTo>
                    <a:pt x="143662" y="357771"/>
                  </a:lnTo>
                  <a:lnTo>
                    <a:pt x="129057" y="316014"/>
                  </a:lnTo>
                  <a:lnTo>
                    <a:pt x="129819" y="307327"/>
                  </a:lnTo>
                  <a:lnTo>
                    <a:pt x="150787" y="269367"/>
                  </a:lnTo>
                  <a:lnTo>
                    <a:pt x="188201" y="253822"/>
                  </a:lnTo>
                  <a:lnTo>
                    <a:pt x="196456" y="253822"/>
                  </a:lnTo>
                  <a:lnTo>
                    <a:pt x="203250" y="254558"/>
                  </a:lnTo>
                  <a:lnTo>
                    <a:pt x="203250" y="246710"/>
                  </a:lnTo>
                  <a:lnTo>
                    <a:pt x="200456" y="246189"/>
                  </a:lnTo>
                  <a:lnTo>
                    <a:pt x="190525" y="245783"/>
                  </a:lnTo>
                  <a:lnTo>
                    <a:pt x="179451" y="246862"/>
                  </a:lnTo>
                  <a:lnTo>
                    <a:pt x="180213" y="246862"/>
                  </a:lnTo>
                  <a:lnTo>
                    <a:pt x="171221" y="249021"/>
                  </a:lnTo>
                  <a:lnTo>
                    <a:pt x="138480" y="270560"/>
                  </a:lnTo>
                  <a:lnTo>
                    <a:pt x="122008" y="306120"/>
                  </a:lnTo>
                  <a:lnTo>
                    <a:pt x="121158" y="315874"/>
                  </a:lnTo>
                  <a:lnTo>
                    <a:pt x="121602" y="324764"/>
                  </a:lnTo>
                  <a:lnTo>
                    <a:pt x="121640" y="325704"/>
                  </a:lnTo>
                  <a:lnTo>
                    <a:pt x="139471" y="365023"/>
                  </a:lnTo>
                  <a:lnTo>
                    <a:pt x="57289" y="507365"/>
                  </a:lnTo>
                  <a:lnTo>
                    <a:pt x="57289" y="246862"/>
                  </a:lnTo>
                  <a:lnTo>
                    <a:pt x="296240" y="7924"/>
                  </a:lnTo>
                  <a:lnTo>
                    <a:pt x="304165" y="0"/>
                  </a:lnTo>
                  <a:close/>
                </a:path>
                <a:path w="1553845" h="964564">
                  <a:moveTo>
                    <a:pt x="597916" y="295046"/>
                  </a:moveTo>
                  <a:lnTo>
                    <a:pt x="299313" y="215036"/>
                  </a:lnTo>
                  <a:lnTo>
                    <a:pt x="297268" y="222694"/>
                  </a:lnTo>
                  <a:lnTo>
                    <a:pt x="595871" y="302704"/>
                  </a:lnTo>
                  <a:lnTo>
                    <a:pt x="597916" y="295046"/>
                  </a:lnTo>
                  <a:close/>
                </a:path>
                <a:path w="1553845" h="964564">
                  <a:moveTo>
                    <a:pt x="604367" y="346964"/>
                  </a:moveTo>
                  <a:lnTo>
                    <a:pt x="483031" y="346964"/>
                  </a:lnTo>
                  <a:lnTo>
                    <a:pt x="483031" y="354901"/>
                  </a:lnTo>
                  <a:lnTo>
                    <a:pt x="604367" y="354901"/>
                  </a:lnTo>
                  <a:lnTo>
                    <a:pt x="604367" y="346964"/>
                  </a:lnTo>
                  <a:close/>
                </a:path>
                <a:path w="1553845" h="964564">
                  <a:moveTo>
                    <a:pt x="638594" y="446163"/>
                  </a:moveTo>
                  <a:lnTo>
                    <a:pt x="634657" y="439318"/>
                  </a:lnTo>
                  <a:lnTo>
                    <a:pt x="596696" y="461238"/>
                  </a:lnTo>
                  <a:lnTo>
                    <a:pt x="600633" y="468083"/>
                  </a:lnTo>
                  <a:lnTo>
                    <a:pt x="638594" y="446163"/>
                  </a:lnTo>
                  <a:close/>
                </a:path>
                <a:path w="1553845" h="964564">
                  <a:moveTo>
                    <a:pt x="639267" y="396532"/>
                  </a:moveTo>
                  <a:lnTo>
                    <a:pt x="637222" y="388874"/>
                  </a:lnTo>
                  <a:lnTo>
                    <a:pt x="556856" y="410413"/>
                  </a:lnTo>
                  <a:lnTo>
                    <a:pt x="558901" y="418058"/>
                  </a:lnTo>
                  <a:lnTo>
                    <a:pt x="639267" y="396532"/>
                  </a:lnTo>
                  <a:close/>
                </a:path>
                <a:path w="1553845" h="964564">
                  <a:moveTo>
                    <a:pt x="650748" y="266166"/>
                  </a:moveTo>
                  <a:lnTo>
                    <a:pt x="445922" y="147904"/>
                  </a:lnTo>
                  <a:lnTo>
                    <a:pt x="441985" y="154762"/>
                  </a:lnTo>
                  <a:lnTo>
                    <a:pt x="646823" y="273024"/>
                  </a:lnTo>
                  <a:lnTo>
                    <a:pt x="650748" y="266166"/>
                  </a:lnTo>
                  <a:close/>
                </a:path>
                <a:path w="1553845" h="964564">
                  <a:moveTo>
                    <a:pt x="655840" y="213131"/>
                  </a:moveTo>
                  <a:lnTo>
                    <a:pt x="589013" y="146291"/>
                  </a:lnTo>
                  <a:lnTo>
                    <a:pt x="583399" y="151904"/>
                  </a:lnTo>
                  <a:lnTo>
                    <a:pt x="650227" y="218732"/>
                  </a:lnTo>
                  <a:lnTo>
                    <a:pt x="655840" y="213131"/>
                  </a:lnTo>
                  <a:close/>
                </a:path>
                <a:path w="1553845" h="964564">
                  <a:moveTo>
                    <a:pt x="666711" y="951712"/>
                  </a:moveTo>
                  <a:lnTo>
                    <a:pt x="663079" y="948080"/>
                  </a:lnTo>
                  <a:lnTo>
                    <a:pt x="658596" y="948080"/>
                  </a:lnTo>
                  <a:lnTo>
                    <a:pt x="654113" y="948080"/>
                  </a:lnTo>
                  <a:lnTo>
                    <a:pt x="650481" y="951712"/>
                  </a:lnTo>
                  <a:lnTo>
                    <a:pt x="650481" y="952220"/>
                  </a:lnTo>
                  <a:lnTo>
                    <a:pt x="351802" y="952220"/>
                  </a:lnTo>
                  <a:lnTo>
                    <a:pt x="396189" y="926592"/>
                  </a:lnTo>
                  <a:lnTo>
                    <a:pt x="501688" y="926592"/>
                  </a:lnTo>
                  <a:lnTo>
                    <a:pt x="501688" y="927100"/>
                  </a:lnTo>
                  <a:lnTo>
                    <a:pt x="505333" y="930744"/>
                  </a:lnTo>
                  <a:lnTo>
                    <a:pt x="514299" y="930744"/>
                  </a:lnTo>
                  <a:lnTo>
                    <a:pt x="517931" y="927100"/>
                  </a:lnTo>
                  <a:lnTo>
                    <a:pt x="517931" y="918146"/>
                  </a:lnTo>
                  <a:lnTo>
                    <a:pt x="514299" y="914501"/>
                  </a:lnTo>
                  <a:lnTo>
                    <a:pt x="509816" y="914501"/>
                  </a:lnTo>
                  <a:lnTo>
                    <a:pt x="505333" y="914501"/>
                  </a:lnTo>
                  <a:lnTo>
                    <a:pt x="501688" y="918146"/>
                  </a:lnTo>
                  <a:lnTo>
                    <a:pt x="501688" y="918654"/>
                  </a:lnTo>
                  <a:lnTo>
                    <a:pt x="409943" y="918654"/>
                  </a:lnTo>
                  <a:lnTo>
                    <a:pt x="437007" y="903033"/>
                  </a:lnTo>
                  <a:lnTo>
                    <a:pt x="584034" y="903033"/>
                  </a:lnTo>
                  <a:lnTo>
                    <a:pt x="584034" y="822731"/>
                  </a:lnTo>
                  <a:lnTo>
                    <a:pt x="584034" y="809028"/>
                  </a:lnTo>
                  <a:lnTo>
                    <a:pt x="576110" y="813612"/>
                  </a:lnTo>
                  <a:lnTo>
                    <a:pt x="576110" y="822731"/>
                  </a:lnTo>
                  <a:lnTo>
                    <a:pt x="576110" y="895096"/>
                  </a:lnTo>
                  <a:lnTo>
                    <a:pt x="450748" y="895096"/>
                  </a:lnTo>
                  <a:lnTo>
                    <a:pt x="576110" y="822731"/>
                  </a:lnTo>
                  <a:lnTo>
                    <a:pt x="576110" y="813612"/>
                  </a:lnTo>
                  <a:lnTo>
                    <a:pt x="434949" y="895096"/>
                  </a:lnTo>
                  <a:lnTo>
                    <a:pt x="421208" y="895096"/>
                  </a:lnTo>
                  <a:lnTo>
                    <a:pt x="421208" y="903033"/>
                  </a:lnTo>
                  <a:lnTo>
                    <a:pt x="394144" y="918654"/>
                  </a:lnTo>
                  <a:lnTo>
                    <a:pt x="377101" y="918654"/>
                  </a:lnTo>
                  <a:lnTo>
                    <a:pt x="377101" y="903033"/>
                  </a:lnTo>
                  <a:lnTo>
                    <a:pt x="421208" y="903033"/>
                  </a:lnTo>
                  <a:lnTo>
                    <a:pt x="421208" y="895096"/>
                  </a:lnTo>
                  <a:lnTo>
                    <a:pt x="369163" y="895096"/>
                  </a:lnTo>
                  <a:lnTo>
                    <a:pt x="369163" y="903033"/>
                  </a:lnTo>
                  <a:lnTo>
                    <a:pt x="369163" y="918654"/>
                  </a:lnTo>
                  <a:lnTo>
                    <a:pt x="347395" y="918654"/>
                  </a:lnTo>
                  <a:lnTo>
                    <a:pt x="347395" y="903033"/>
                  </a:lnTo>
                  <a:lnTo>
                    <a:pt x="369163" y="903033"/>
                  </a:lnTo>
                  <a:lnTo>
                    <a:pt x="369163" y="895096"/>
                  </a:lnTo>
                  <a:lnTo>
                    <a:pt x="339458" y="895096"/>
                  </a:lnTo>
                  <a:lnTo>
                    <a:pt x="339458" y="903033"/>
                  </a:lnTo>
                  <a:lnTo>
                    <a:pt x="339458" y="918654"/>
                  </a:lnTo>
                  <a:lnTo>
                    <a:pt x="317677" y="918654"/>
                  </a:lnTo>
                  <a:lnTo>
                    <a:pt x="317677" y="903033"/>
                  </a:lnTo>
                  <a:lnTo>
                    <a:pt x="339458" y="903033"/>
                  </a:lnTo>
                  <a:lnTo>
                    <a:pt x="339458" y="895096"/>
                  </a:lnTo>
                  <a:lnTo>
                    <a:pt x="309740" y="895096"/>
                  </a:lnTo>
                  <a:lnTo>
                    <a:pt x="309740" y="903033"/>
                  </a:lnTo>
                  <a:lnTo>
                    <a:pt x="309740" y="918654"/>
                  </a:lnTo>
                  <a:lnTo>
                    <a:pt x="287972" y="918654"/>
                  </a:lnTo>
                  <a:lnTo>
                    <a:pt x="287972" y="903033"/>
                  </a:lnTo>
                  <a:lnTo>
                    <a:pt x="309740" y="903033"/>
                  </a:lnTo>
                  <a:lnTo>
                    <a:pt x="309740" y="895096"/>
                  </a:lnTo>
                  <a:lnTo>
                    <a:pt x="280035" y="895096"/>
                  </a:lnTo>
                  <a:lnTo>
                    <a:pt x="280035" y="903033"/>
                  </a:lnTo>
                  <a:lnTo>
                    <a:pt x="280035" y="918654"/>
                  </a:lnTo>
                  <a:lnTo>
                    <a:pt x="258254" y="918654"/>
                  </a:lnTo>
                  <a:lnTo>
                    <a:pt x="258254" y="903033"/>
                  </a:lnTo>
                  <a:lnTo>
                    <a:pt x="280035" y="903033"/>
                  </a:lnTo>
                  <a:lnTo>
                    <a:pt x="280035" y="895096"/>
                  </a:lnTo>
                  <a:lnTo>
                    <a:pt x="250317" y="895096"/>
                  </a:lnTo>
                  <a:lnTo>
                    <a:pt x="250317" y="903033"/>
                  </a:lnTo>
                  <a:lnTo>
                    <a:pt x="250317" y="918654"/>
                  </a:lnTo>
                  <a:lnTo>
                    <a:pt x="228549" y="918654"/>
                  </a:lnTo>
                  <a:lnTo>
                    <a:pt x="228549" y="903033"/>
                  </a:lnTo>
                  <a:lnTo>
                    <a:pt x="250317" y="903033"/>
                  </a:lnTo>
                  <a:lnTo>
                    <a:pt x="250317" y="895096"/>
                  </a:lnTo>
                  <a:lnTo>
                    <a:pt x="220611" y="895096"/>
                  </a:lnTo>
                  <a:lnTo>
                    <a:pt x="220611" y="903033"/>
                  </a:lnTo>
                  <a:lnTo>
                    <a:pt x="220611" y="918654"/>
                  </a:lnTo>
                  <a:lnTo>
                    <a:pt x="198831" y="918654"/>
                  </a:lnTo>
                  <a:lnTo>
                    <a:pt x="198831" y="903033"/>
                  </a:lnTo>
                  <a:lnTo>
                    <a:pt x="220611" y="903033"/>
                  </a:lnTo>
                  <a:lnTo>
                    <a:pt x="220611" y="895096"/>
                  </a:lnTo>
                  <a:lnTo>
                    <a:pt x="67373" y="895096"/>
                  </a:lnTo>
                  <a:lnTo>
                    <a:pt x="90144" y="887285"/>
                  </a:lnTo>
                  <a:lnTo>
                    <a:pt x="87566" y="879792"/>
                  </a:lnTo>
                  <a:lnTo>
                    <a:pt x="31356" y="899071"/>
                  </a:lnTo>
                  <a:lnTo>
                    <a:pt x="87566" y="918349"/>
                  </a:lnTo>
                  <a:lnTo>
                    <a:pt x="90144" y="910844"/>
                  </a:lnTo>
                  <a:lnTo>
                    <a:pt x="67348" y="903033"/>
                  </a:lnTo>
                  <a:lnTo>
                    <a:pt x="190893" y="903033"/>
                  </a:lnTo>
                  <a:lnTo>
                    <a:pt x="190893" y="918654"/>
                  </a:lnTo>
                  <a:lnTo>
                    <a:pt x="146481" y="918654"/>
                  </a:lnTo>
                  <a:lnTo>
                    <a:pt x="146481" y="926592"/>
                  </a:lnTo>
                  <a:lnTo>
                    <a:pt x="380403" y="926592"/>
                  </a:lnTo>
                  <a:lnTo>
                    <a:pt x="322275" y="960158"/>
                  </a:lnTo>
                  <a:lnTo>
                    <a:pt x="650481" y="960158"/>
                  </a:lnTo>
                  <a:lnTo>
                    <a:pt x="650481" y="960678"/>
                  </a:lnTo>
                  <a:lnTo>
                    <a:pt x="654113" y="964311"/>
                  </a:lnTo>
                  <a:lnTo>
                    <a:pt x="663079" y="964311"/>
                  </a:lnTo>
                  <a:lnTo>
                    <a:pt x="666711" y="960678"/>
                  </a:lnTo>
                  <a:lnTo>
                    <a:pt x="666711" y="951712"/>
                  </a:lnTo>
                  <a:close/>
                </a:path>
                <a:path w="1553845" h="964564">
                  <a:moveTo>
                    <a:pt x="674878" y="478942"/>
                  </a:moveTo>
                  <a:lnTo>
                    <a:pt x="669264" y="473341"/>
                  </a:lnTo>
                  <a:lnTo>
                    <a:pt x="635152" y="507453"/>
                  </a:lnTo>
                  <a:lnTo>
                    <a:pt x="640753" y="513067"/>
                  </a:lnTo>
                  <a:lnTo>
                    <a:pt x="674878" y="478942"/>
                  </a:lnTo>
                  <a:close/>
                </a:path>
                <a:path w="1553845" h="964564">
                  <a:moveTo>
                    <a:pt x="694778" y="184645"/>
                  </a:moveTo>
                  <a:lnTo>
                    <a:pt x="666953" y="136461"/>
                  </a:lnTo>
                  <a:lnTo>
                    <a:pt x="660107" y="140436"/>
                  </a:lnTo>
                  <a:lnTo>
                    <a:pt x="687933" y="188620"/>
                  </a:lnTo>
                  <a:lnTo>
                    <a:pt x="694778" y="184645"/>
                  </a:lnTo>
                  <a:close/>
                </a:path>
                <a:path w="1553845" h="964564">
                  <a:moveTo>
                    <a:pt x="726071" y="485317"/>
                  </a:moveTo>
                  <a:lnTo>
                    <a:pt x="719226" y="481380"/>
                  </a:lnTo>
                  <a:lnTo>
                    <a:pt x="687565" y="536206"/>
                  </a:lnTo>
                  <a:lnTo>
                    <a:pt x="694423" y="540143"/>
                  </a:lnTo>
                  <a:lnTo>
                    <a:pt x="726071" y="485317"/>
                  </a:lnTo>
                  <a:close/>
                </a:path>
                <a:path w="1553845" h="964564">
                  <a:moveTo>
                    <a:pt x="739508" y="169265"/>
                  </a:moveTo>
                  <a:lnTo>
                    <a:pt x="729856" y="133235"/>
                  </a:lnTo>
                  <a:lnTo>
                    <a:pt x="722210" y="135280"/>
                  </a:lnTo>
                  <a:lnTo>
                    <a:pt x="731862" y="171310"/>
                  </a:lnTo>
                  <a:lnTo>
                    <a:pt x="739508" y="169265"/>
                  </a:lnTo>
                  <a:close/>
                </a:path>
                <a:path w="1553845" h="964564">
                  <a:moveTo>
                    <a:pt x="759066" y="523532"/>
                  </a:moveTo>
                  <a:lnTo>
                    <a:pt x="751420" y="521500"/>
                  </a:lnTo>
                  <a:lnTo>
                    <a:pt x="739863" y="564642"/>
                  </a:lnTo>
                  <a:lnTo>
                    <a:pt x="747509" y="566674"/>
                  </a:lnTo>
                  <a:lnTo>
                    <a:pt x="759066" y="523532"/>
                  </a:lnTo>
                  <a:close/>
                </a:path>
                <a:path w="1553845" h="964564">
                  <a:moveTo>
                    <a:pt x="830808" y="564642"/>
                  </a:moveTo>
                  <a:lnTo>
                    <a:pt x="819238" y="521500"/>
                  </a:lnTo>
                  <a:lnTo>
                    <a:pt x="811593" y="523532"/>
                  </a:lnTo>
                  <a:lnTo>
                    <a:pt x="823150" y="566674"/>
                  </a:lnTo>
                  <a:lnTo>
                    <a:pt x="830808" y="564642"/>
                  </a:lnTo>
                  <a:close/>
                </a:path>
                <a:path w="1553845" h="964564">
                  <a:moveTo>
                    <a:pt x="848448" y="135280"/>
                  </a:moveTo>
                  <a:lnTo>
                    <a:pt x="840803" y="133235"/>
                  </a:lnTo>
                  <a:lnTo>
                    <a:pt x="834123" y="158165"/>
                  </a:lnTo>
                  <a:lnTo>
                    <a:pt x="841781" y="160210"/>
                  </a:lnTo>
                  <a:lnTo>
                    <a:pt x="848448" y="135280"/>
                  </a:lnTo>
                  <a:close/>
                </a:path>
                <a:path w="1553845" h="964564">
                  <a:moveTo>
                    <a:pt x="883081" y="536206"/>
                  </a:moveTo>
                  <a:lnTo>
                    <a:pt x="851433" y="481380"/>
                  </a:lnTo>
                  <a:lnTo>
                    <a:pt x="844588" y="485317"/>
                  </a:lnTo>
                  <a:lnTo>
                    <a:pt x="876236" y="540143"/>
                  </a:lnTo>
                  <a:lnTo>
                    <a:pt x="883081" y="536206"/>
                  </a:lnTo>
                  <a:close/>
                </a:path>
                <a:path w="1553845" h="964564">
                  <a:moveTo>
                    <a:pt x="910551" y="140436"/>
                  </a:moveTo>
                  <a:lnTo>
                    <a:pt x="903706" y="136461"/>
                  </a:lnTo>
                  <a:lnTo>
                    <a:pt x="875880" y="184645"/>
                  </a:lnTo>
                  <a:lnTo>
                    <a:pt x="882738" y="188620"/>
                  </a:lnTo>
                  <a:lnTo>
                    <a:pt x="910551" y="140436"/>
                  </a:lnTo>
                  <a:close/>
                </a:path>
                <a:path w="1553845" h="964564">
                  <a:moveTo>
                    <a:pt x="935507" y="507453"/>
                  </a:moveTo>
                  <a:lnTo>
                    <a:pt x="901395" y="473341"/>
                  </a:lnTo>
                  <a:lnTo>
                    <a:pt x="895781" y="478942"/>
                  </a:lnTo>
                  <a:lnTo>
                    <a:pt x="929906" y="513067"/>
                  </a:lnTo>
                  <a:lnTo>
                    <a:pt x="935507" y="507453"/>
                  </a:lnTo>
                  <a:close/>
                </a:path>
                <a:path w="1553845" h="964564">
                  <a:moveTo>
                    <a:pt x="973963" y="461238"/>
                  </a:moveTo>
                  <a:lnTo>
                    <a:pt x="946708" y="445490"/>
                  </a:lnTo>
                  <a:lnTo>
                    <a:pt x="942771" y="452348"/>
                  </a:lnTo>
                  <a:lnTo>
                    <a:pt x="970026" y="468083"/>
                  </a:lnTo>
                  <a:lnTo>
                    <a:pt x="973963" y="461238"/>
                  </a:lnTo>
                  <a:close/>
                </a:path>
                <a:path w="1553845" h="964564">
                  <a:moveTo>
                    <a:pt x="987259" y="151904"/>
                  </a:moveTo>
                  <a:lnTo>
                    <a:pt x="981659" y="146291"/>
                  </a:lnTo>
                  <a:lnTo>
                    <a:pt x="914831" y="213131"/>
                  </a:lnTo>
                  <a:lnTo>
                    <a:pt x="920432" y="218732"/>
                  </a:lnTo>
                  <a:lnTo>
                    <a:pt x="987259" y="151904"/>
                  </a:lnTo>
                  <a:close/>
                </a:path>
                <a:path w="1553845" h="964564">
                  <a:moveTo>
                    <a:pt x="1013802" y="410413"/>
                  </a:moveTo>
                  <a:lnTo>
                    <a:pt x="933437" y="388874"/>
                  </a:lnTo>
                  <a:lnTo>
                    <a:pt x="931392" y="396532"/>
                  </a:lnTo>
                  <a:lnTo>
                    <a:pt x="1011758" y="418058"/>
                  </a:lnTo>
                  <a:lnTo>
                    <a:pt x="1013802" y="410413"/>
                  </a:lnTo>
                  <a:close/>
                </a:path>
                <a:path w="1553845" h="964564">
                  <a:moveTo>
                    <a:pt x="1087628" y="346964"/>
                  </a:moveTo>
                  <a:lnTo>
                    <a:pt x="966292" y="346964"/>
                  </a:lnTo>
                  <a:lnTo>
                    <a:pt x="966292" y="354901"/>
                  </a:lnTo>
                  <a:lnTo>
                    <a:pt x="1087628" y="354901"/>
                  </a:lnTo>
                  <a:lnTo>
                    <a:pt x="1087628" y="346964"/>
                  </a:lnTo>
                  <a:close/>
                </a:path>
                <a:path w="1553845" h="964564">
                  <a:moveTo>
                    <a:pt x="1128687" y="154762"/>
                  </a:moveTo>
                  <a:lnTo>
                    <a:pt x="1124724" y="147904"/>
                  </a:lnTo>
                  <a:lnTo>
                    <a:pt x="962507" y="241566"/>
                  </a:lnTo>
                  <a:lnTo>
                    <a:pt x="966470" y="248424"/>
                  </a:lnTo>
                  <a:lnTo>
                    <a:pt x="1128687" y="154762"/>
                  </a:lnTo>
                  <a:close/>
                </a:path>
                <a:path w="1553845" h="964564">
                  <a:moveTo>
                    <a:pt x="1273390" y="222694"/>
                  </a:moveTo>
                  <a:lnTo>
                    <a:pt x="1271358" y="215036"/>
                  </a:lnTo>
                  <a:lnTo>
                    <a:pt x="972743" y="295046"/>
                  </a:lnTo>
                  <a:lnTo>
                    <a:pt x="974788" y="302704"/>
                  </a:lnTo>
                  <a:lnTo>
                    <a:pt x="1273390" y="222694"/>
                  </a:lnTo>
                  <a:close/>
                </a:path>
                <a:path w="1553845" h="964564">
                  <a:moveTo>
                    <a:pt x="1539303" y="899071"/>
                  </a:moveTo>
                  <a:lnTo>
                    <a:pt x="1483080" y="879792"/>
                  </a:lnTo>
                  <a:lnTo>
                    <a:pt x="1480515" y="887285"/>
                  </a:lnTo>
                  <a:lnTo>
                    <a:pt x="1503273" y="895096"/>
                  </a:lnTo>
                  <a:lnTo>
                    <a:pt x="1371828" y="895096"/>
                  </a:lnTo>
                  <a:lnTo>
                    <a:pt x="1371828" y="903033"/>
                  </a:lnTo>
                  <a:lnTo>
                    <a:pt x="1371828" y="918654"/>
                  </a:lnTo>
                  <a:lnTo>
                    <a:pt x="1350048" y="918654"/>
                  </a:lnTo>
                  <a:lnTo>
                    <a:pt x="1350048" y="903033"/>
                  </a:lnTo>
                  <a:lnTo>
                    <a:pt x="1371828" y="903033"/>
                  </a:lnTo>
                  <a:lnTo>
                    <a:pt x="1371828" y="895096"/>
                  </a:lnTo>
                  <a:lnTo>
                    <a:pt x="1342110" y="895096"/>
                  </a:lnTo>
                  <a:lnTo>
                    <a:pt x="1342110" y="903033"/>
                  </a:lnTo>
                  <a:lnTo>
                    <a:pt x="1342110" y="918654"/>
                  </a:lnTo>
                  <a:lnTo>
                    <a:pt x="1320342" y="918654"/>
                  </a:lnTo>
                  <a:lnTo>
                    <a:pt x="1320342" y="903033"/>
                  </a:lnTo>
                  <a:lnTo>
                    <a:pt x="1342110" y="903033"/>
                  </a:lnTo>
                  <a:lnTo>
                    <a:pt x="1342110" y="895096"/>
                  </a:lnTo>
                  <a:lnTo>
                    <a:pt x="1312405" y="895096"/>
                  </a:lnTo>
                  <a:lnTo>
                    <a:pt x="1312405" y="903033"/>
                  </a:lnTo>
                  <a:lnTo>
                    <a:pt x="1312405" y="918654"/>
                  </a:lnTo>
                  <a:lnTo>
                    <a:pt x="1290624" y="918654"/>
                  </a:lnTo>
                  <a:lnTo>
                    <a:pt x="1290624" y="903033"/>
                  </a:lnTo>
                  <a:lnTo>
                    <a:pt x="1312405" y="903033"/>
                  </a:lnTo>
                  <a:lnTo>
                    <a:pt x="1312405" y="895096"/>
                  </a:lnTo>
                  <a:lnTo>
                    <a:pt x="1282687" y="895096"/>
                  </a:lnTo>
                  <a:lnTo>
                    <a:pt x="1282687" y="903033"/>
                  </a:lnTo>
                  <a:lnTo>
                    <a:pt x="1282687" y="918654"/>
                  </a:lnTo>
                  <a:lnTo>
                    <a:pt x="1260906" y="918654"/>
                  </a:lnTo>
                  <a:lnTo>
                    <a:pt x="1260906" y="903033"/>
                  </a:lnTo>
                  <a:lnTo>
                    <a:pt x="1282687" y="903033"/>
                  </a:lnTo>
                  <a:lnTo>
                    <a:pt x="1282687" y="895096"/>
                  </a:lnTo>
                  <a:lnTo>
                    <a:pt x="1252982" y="895096"/>
                  </a:lnTo>
                  <a:lnTo>
                    <a:pt x="1252982" y="903033"/>
                  </a:lnTo>
                  <a:lnTo>
                    <a:pt x="1252982" y="918654"/>
                  </a:lnTo>
                  <a:lnTo>
                    <a:pt x="1231201" y="918654"/>
                  </a:lnTo>
                  <a:lnTo>
                    <a:pt x="1231201" y="903033"/>
                  </a:lnTo>
                  <a:lnTo>
                    <a:pt x="1252982" y="903033"/>
                  </a:lnTo>
                  <a:lnTo>
                    <a:pt x="1252982" y="895096"/>
                  </a:lnTo>
                  <a:lnTo>
                    <a:pt x="1223276" y="895096"/>
                  </a:lnTo>
                  <a:lnTo>
                    <a:pt x="1223276" y="903033"/>
                  </a:lnTo>
                  <a:lnTo>
                    <a:pt x="1223276" y="918654"/>
                  </a:lnTo>
                  <a:lnTo>
                    <a:pt x="1201496" y="918654"/>
                  </a:lnTo>
                  <a:lnTo>
                    <a:pt x="1201496" y="903033"/>
                  </a:lnTo>
                  <a:lnTo>
                    <a:pt x="1223276" y="903033"/>
                  </a:lnTo>
                  <a:lnTo>
                    <a:pt x="1223276" y="895096"/>
                  </a:lnTo>
                  <a:lnTo>
                    <a:pt x="1193558" y="895096"/>
                  </a:lnTo>
                  <a:lnTo>
                    <a:pt x="1193558" y="903033"/>
                  </a:lnTo>
                  <a:lnTo>
                    <a:pt x="1193558" y="918654"/>
                  </a:lnTo>
                  <a:lnTo>
                    <a:pt x="1176502" y="918654"/>
                  </a:lnTo>
                  <a:lnTo>
                    <a:pt x="1149451" y="903033"/>
                  </a:lnTo>
                  <a:lnTo>
                    <a:pt x="1193558" y="903033"/>
                  </a:lnTo>
                  <a:lnTo>
                    <a:pt x="1193558" y="895096"/>
                  </a:lnTo>
                  <a:lnTo>
                    <a:pt x="1135710" y="895096"/>
                  </a:lnTo>
                  <a:lnTo>
                    <a:pt x="1119911" y="885977"/>
                  </a:lnTo>
                  <a:lnTo>
                    <a:pt x="1119911" y="895096"/>
                  </a:lnTo>
                  <a:lnTo>
                    <a:pt x="994549" y="895096"/>
                  </a:lnTo>
                  <a:lnTo>
                    <a:pt x="994549" y="822731"/>
                  </a:lnTo>
                  <a:lnTo>
                    <a:pt x="1119911" y="895096"/>
                  </a:lnTo>
                  <a:lnTo>
                    <a:pt x="1119911" y="885977"/>
                  </a:lnTo>
                  <a:lnTo>
                    <a:pt x="1010348" y="822731"/>
                  </a:lnTo>
                  <a:lnTo>
                    <a:pt x="986624" y="809028"/>
                  </a:lnTo>
                  <a:lnTo>
                    <a:pt x="986624" y="903033"/>
                  </a:lnTo>
                  <a:lnTo>
                    <a:pt x="1133652" y="903033"/>
                  </a:lnTo>
                  <a:lnTo>
                    <a:pt x="1160703" y="918654"/>
                  </a:lnTo>
                  <a:lnTo>
                    <a:pt x="1068971" y="918654"/>
                  </a:lnTo>
                  <a:lnTo>
                    <a:pt x="1068971" y="918146"/>
                  </a:lnTo>
                  <a:lnTo>
                    <a:pt x="1065326" y="914501"/>
                  </a:lnTo>
                  <a:lnTo>
                    <a:pt x="1060843" y="914501"/>
                  </a:lnTo>
                  <a:lnTo>
                    <a:pt x="1056360" y="914501"/>
                  </a:lnTo>
                  <a:lnTo>
                    <a:pt x="1052728" y="918146"/>
                  </a:lnTo>
                  <a:lnTo>
                    <a:pt x="1052728" y="927100"/>
                  </a:lnTo>
                  <a:lnTo>
                    <a:pt x="1056360" y="930744"/>
                  </a:lnTo>
                  <a:lnTo>
                    <a:pt x="1065326" y="930744"/>
                  </a:lnTo>
                  <a:lnTo>
                    <a:pt x="1068971" y="927100"/>
                  </a:lnTo>
                  <a:lnTo>
                    <a:pt x="1068971" y="926592"/>
                  </a:lnTo>
                  <a:lnTo>
                    <a:pt x="1174445" y="926592"/>
                  </a:lnTo>
                  <a:lnTo>
                    <a:pt x="1218844" y="952220"/>
                  </a:lnTo>
                  <a:lnTo>
                    <a:pt x="920178" y="952220"/>
                  </a:lnTo>
                  <a:lnTo>
                    <a:pt x="920178" y="951712"/>
                  </a:lnTo>
                  <a:lnTo>
                    <a:pt x="916546" y="948080"/>
                  </a:lnTo>
                  <a:lnTo>
                    <a:pt x="912063" y="948080"/>
                  </a:lnTo>
                  <a:lnTo>
                    <a:pt x="907580" y="948080"/>
                  </a:lnTo>
                  <a:lnTo>
                    <a:pt x="903947" y="951712"/>
                  </a:lnTo>
                  <a:lnTo>
                    <a:pt x="903947" y="960678"/>
                  </a:lnTo>
                  <a:lnTo>
                    <a:pt x="907580" y="964311"/>
                  </a:lnTo>
                  <a:lnTo>
                    <a:pt x="916546" y="964311"/>
                  </a:lnTo>
                  <a:lnTo>
                    <a:pt x="920178" y="960678"/>
                  </a:lnTo>
                  <a:lnTo>
                    <a:pt x="920178" y="960158"/>
                  </a:lnTo>
                  <a:lnTo>
                    <a:pt x="1248384" y="960158"/>
                  </a:lnTo>
                  <a:lnTo>
                    <a:pt x="1190244" y="926592"/>
                  </a:lnTo>
                  <a:lnTo>
                    <a:pt x="1424178" y="926592"/>
                  </a:lnTo>
                  <a:lnTo>
                    <a:pt x="1424178" y="918654"/>
                  </a:lnTo>
                  <a:lnTo>
                    <a:pt x="1379753" y="918654"/>
                  </a:lnTo>
                  <a:lnTo>
                    <a:pt x="1379753" y="903033"/>
                  </a:lnTo>
                  <a:lnTo>
                    <a:pt x="1503299" y="903033"/>
                  </a:lnTo>
                  <a:lnTo>
                    <a:pt x="1480515" y="910844"/>
                  </a:lnTo>
                  <a:lnTo>
                    <a:pt x="1483080" y="918349"/>
                  </a:lnTo>
                  <a:lnTo>
                    <a:pt x="1539303" y="899071"/>
                  </a:lnTo>
                  <a:close/>
                </a:path>
                <a:path w="1553845" h="964564">
                  <a:moveTo>
                    <a:pt x="1553375" y="66573"/>
                  </a:moveTo>
                  <a:lnTo>
                    <a:pt x="1545437" y="62001"/>
                  </a:lnTo>
                  <a:lnTo>
                    <a:pt x="1545437" y="71958"/>
                  </a:lnTo>
                  <a:lnTo>
                    <a:pt x="1545437" y="85242"/>
                  </a:lnTo>
                  <a:lnTo>
                    <a:pt x="1545437" y="212585"/>
                  </a:lnTo>
                  <a:lnTo>
                    <a:pt x="1490294" y="212585"/>
                  </a:lnTo>
                  <a:lnTo>
                    <a:pt x="1476997" y="199288"/>
                  </a:lnTo>
                  <a:lnTo>
                    <a:pt x="1545437" y="199288"/>
                  </a:lnTo>
                  <a:lnTo>
                    <a:pt x="1545437" y="191350"/>
                  </a:lnTo>
                  <a:lnTo>
                    <a:pt x="1469059" y="191350"/>
                  </a:lnTo>
                  <a:lnTo>
                    <a:pt x="1455775" y="178066"/>
                  </a:lnTo>
                  <a:lnTo>
                    <a:pt x="1545437" y="178066"/>
                  </a:lnTo>
                  <a:lnTo>
                    <a:pt x="1545437" y="170129"/>
                  </a:lnTo>
                  <a:lnTo>
                    <a:pt x="1447838" y="170129"/>
                  </a:lnTo>
                  <a:lnTo>
                    <a:pt x="1434553" y="156845"/>
                  </a:lnTo>
                  <a:lnTo>
                    <a:pt x="1545437" y="156845"/>
                  </a:lnTo>
                  <a:lnTo>
                    <a:pt x="1545437" y="148907"/>
                  </a:lnTo>
                  <a:lnTo>
                    <a:pt x="1426616" y="148907"/>
                  </a:lnTo>
                  <a:lnTo>
                    <a:pt x="1413332" y="135623"/>
                  </a:lnTo>
                  <a:lnTo>
                    <a:pt x="1545437" y="135623"/>
                  </a:lnTo>
                  <a:lnTo>
                    <a:pt x="1545437" y="127685"/>
                  </a:lnTo>
                  <a:lnTo>
                    <a:pt x="1405394" y="127685"/>
                  </a:lnTo>
                  <a:lnTo>
                    <a:pt x="1392110" y="114401"/>
                  </a:lnTo>
                  <a:lnTo>
                    <a:pt x="1545437" y="114401"/>
                  </a:lnTo>
                  <a:lnTo>
                    <a:pt x="1545437" y="106464"/>
                  </a:lnTo>
                  <a:lnTo>
                    <a:pt x="1384173" y="106464"/>
                  </a:lnTo>
                  <a:lnTo>
                    <a:pt x="1370888" y="93179"/>
                  </a:lnTo>
                  <a:lnTo>
                    <a:pt x="1545437" y="93179"/>
                  </a:lnTo>
                  <a:lnTo>
                    <a:pt x="1545437" y="85242"/>
                  </a:lnTo>
                  <a:lnTo>
                    <a:pt x="1362951" y="85242"/>
                  </a:lnTo>
                  <a:lnTo>
                    <a:pt x="1349667" y="71958"/>
                  </a:lnTo>
                  <a:lnTo>
                    <a:pt x="1545437" y="71958"/>
                  </a:lnTo>
                  <a:lnTo>
                    <a:pt x="1545437" y="62001"/>
                  </a:lnTo>
                  <a:lnTo>
                    <a:pt x="1533156" y="54902"/>
                  </a:lnTo>
                  <a:lnTo>
                    <a:pt x="1533156" y="64020"/>
                  </a:lnTo>
                  <a:lnTo>
                    <a:pt x="1341729" y="64020"/>
                  </a:lnTo>
                  <a:lnTo>
                    <a:pt x="1328432" y="50723"/>
                  </a:lnTo>
                  <a:lnTo>
                    <a:pt x="1510131" y="50723"/>
                  </a:lnTo>
                  <a:lnTo>
                    <a:pt x="1533156" y="64020"/>
                  </a:lnTo>
                  <a:lnTo>
                    <a:pt x="1533156" y="54902"/>
                  </a:lnTo>
                  <a:lnTo>
                    <a:pt x="1496402" y="33680"/>
                  </a:lnTo>
                  <a:lnTo>
                    <a:pt x="1496402" y="42799"/>
                  </a:lnTo>
                  <a:lnTo>
                    <a:pt x="1320507" y="42799"/>
                  </a:lnTo>
                  <a:lnTo>
                    <a:pt x="1307211" y="29502"/>
                  </a:lnTo>
                  <a:lnTo>
                    <a:pt x="1473377" y="29502"/>
                  </a:lnTo>
                  <a:lnTo>
                    <a:pt x="1496402" y="42799"/>
                  </a:lnTo>
                  <a:lnTo>
                    <a:pt x="1496402" y="33680"/>
                  </a:lnTo>
                  <a:lnTo>
                    <a:pt x="1459649" y="12458"/>
                  </a:lnTo>
                  <a:lnTo>
                    <a:pt x="1459649" y="21577"/>
                  </a:lnTo>
                  <a:lnTo>
                    <a:pt x="1299286" y="21577"/>
                  </a:lnTo>
                  <a:lnTo>
                    <a:pt x="1285646" y="7924"/>
                  </a:lnTo>
                  <a:lnTo>
                    <a:pt x="1436014" y="7924"/>
                  </a:lnTo>
                  <a:lnTo>
                    <a:pt x="1459649" y="21577"/>
                  </a:lnTo>
                  <a:lnTo>
                    <a:pt x="1459649" y="12458"/>
                  </a:lnTo>
                  <a:lnTo>
                    <a:pt x="1451800" y="7924"/>
                  </a:lnTo>
                  <a:lnTo>
                    <a:pt x="1438059" y="0"/>
                  </a:lnTo>
                  <a:lnTo>
                    <a:pt x="1266494" y="0"/>
                  </a:lnTo>
                  <a:lnTo>
                    <a:pt x="1513357" y="246862"/>
                  </a:lnTo>
                  <a:lnTo>
                    <a:pt x="1513357" y="507365"/>
                  </a:lnTo>
                  <a:lnTo>
                    <a:pt x="1434515" y="370789"/>
                  </a:lnTo>
                  <a:lnTo>
                    <a:pt x="1431188" y="365023"/>
                  </a:lnTo>
                  <a:lnTo>
                    <a:pt x="1436420" y="359206"/>
                  </a:lnTo>
                  <a:lnTo>
                    <a:pt x="1437335" y="357771"/>
                  </a:lnTo>
                  <a:lnTo>
                    <a:pt x="1449501" y="316014"/>
                  </a:lnTo>
                  <a:lnTo>
                    <a:pt x="1449501" y="315874"/>
                  </a:lnTo>
                  <a:lnTo>
                    <a:pt x="1448752" y="307327"/>
                  </a:lnTo>
                  <a:lnTo>
                    <a:pt x="1448650" y="306120"/>
                  </a:lnTo>
                  <a:lnTo>
                    <a:pt x="1446453" y="296557"/>
                  </a:lnTo>
                  <a:lnTo>
                    <a:pt x="1442974" y="287350"/>
                  </a:lnTo>
                  <a:lnTo>
                    <a:pt x="1441602" y="284848"/>
                  </a:lnTo>
                  <a:lnTo>
                    <a:pt x="1441602" y="316014"/>
                  </a:lnTo>
                  <a:lnTo>
                    <a:pt x="1441170" y="324764"/>
                  </a:lnTo>
                  <a:lnTo>
                    <a:pt x="1426997" y="357771"/>
                  </a:lnTo>
                  <a:lnTo>
                    <a:pt x="1367409" y="254558"/>
                  </a:lnTo>
                  <a:lnTo>
                    <a:pt x="1374190" y="253822"/>
                  </a:lnTo>
                  <a:lnTo>
                    <a:pt x="1382458" y="253822"/>
                  </a:lnTo>
                  <a:lnTo>
                    <a:pt x="1419872" y="269367"/>
                  </a:lnTo>
                  <a:lnTo>
                    <a:pt x="1440827" y="307327"/>
                  </a:lnTo>
                  <a:lnTo>
                    <a:pt x="1441589" y="315874"/>
                  </a:lnTo>
                  <a:lnTo>
                    <a:pt x="1441602" y="316014"/>
                  </a:lnTo>
                  <a:lnTo>
                    <a:pt x="1441602" y="284848"/>
                  </a:lnTo>
                  <a:lnTo>
                    <a:pt x="1438198" y="278638"/>
                  </a:lnTo>
                  <a:lnTo>
                    <a:pt x="1432166" y="270560"/>
                  </a:lnTo>
                  <a:lnTo>
                    <a:pt x="1425067" y="263398"/>
                  </a:lnTo>
                  <a:lnTo>
                    <a:pt x="1417154" y="257403"/>
                  </a:lnTo>
                  <a:lnTo>
                    <a:pt x="1410754" y="253822"/>
                  </a:lnTo>
                  <a:lnTo>
                    <a:pt x="1408569" y="252590"/>
                  </a:lnTo>
                  <a:lnTo>
                    <a:pt x="1399438" y="249021"/>
                  </a:lnTo>
                  <a:lnTo>
                    <a:pt x="1390446" y="246862"/>
                  </a:lnTo>
                  <a:lnTo>
                    <a:pt x="1391208" y="246862"/>
                  </a:lnTo>
                  <a:lnTo>
                    <a:pt x="1380134" y="245783"/>
                  </a:lnTo>
                  <a:lnTo>
                    <a:pt x="1370203" y="246189"/>
                  </a:lnTo>
                  <a:lnTo>
                    <a:pt x="1360284" y="248005"/>
                  </a:lnTo>
                  <a:lnTo>
                    <a:pt x="1355229" y="249301"/>
                  </a:lnTo>
                  <a:lnTo>
                    <a:pt x="1421333" y="363778"/>
                  </a:lnTo>
                  <a:lnTo>
                    <a:pt x="1419263" y="365696"/>
                  </a:lnTo>
                  <a:lnTo>
                    <a:pt x="1381950" y="380669"/>
                  </a:lnTo>
                  <a:lnTo>
                    <a:pt x="1382331" y="387248"/>
                  </a:lnTo>
                  <a:lnTo>
                    <a:pt x="1382407" y="388569"/>
                  </a:lnTo>
                  <a:lnTo>
                    <a:pt x="1392402" y="387248"/>
                  </a:lnTo>
                  <a:lnTo>
                    <a:pt x="1401978" y="384581"/>
                  </a:lnTo>
                  <a:lnTo>
                    <a:pt x="1425371" y="370789"/>
                  </a:lnTo>
                  <a:lnTo>
                    <a:pt x="1521294" y="536930"/>
                  </a:lnTo>
                  <a:lnTo>
                    <a:pt x="1521294" y="507365"/>
                  </a:lnTo>
                  <a:lnTo>
                    <a:pt x="1521294" y="243586"/>
                  </a:lnTo>
                  <a:lnTo>
                    <a:pt x="1498219" y="220510"/>
                  </a:lnTo>
                  <a:lnTo>
                    <a:pt x="1545437" y="220510"/>
                  </a:lnTo>
                  <a:lnTo>
                    <a:pt x="1545437" y="827735"/>
                  </a:lnTo>
                  <a:lnTo>
                    <a:pt x="1553375" y="827735"/>
                  </a:lnTo>
                  <a:lnTo>
                    <a:pt x="1553375" y="66573"/>
                  </a:lnTo>
                  <a:close/>
                </a:path>
              </a:pathLst>
            </a:custGeom>
            <a:solidFill>
              <a:srgbClr val="AB2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596981" y="4360669"/>
              <a:ext cx="145415" cy="623570"/>
            </a:xfrm>
            <a:custGeom>
              <a:avLst/>
              <a:gdLst/>
              <a:ahLst/>
              <a:cxnLst/>
              <a:rect l="l" t="t" r="r" b="b"/>
              <a:pathLst>
                <a:path w="145414" h="623570">
                  <a:moveTo>
                    <a:pt x="1016" y="148551"/>
                  </a:moveTo>
                  <a:lnTo>
                    <a:pt x="0" y="148551"/>
                  </a:lnTo>
                  <a:lnTo>
                    <a:pt x="0" y="156489"/>
                  </a:lnTo>
                  <a:lnTo>
                    <a:pt x="1016" y="156489"/>
                  </a:lnTo>
                  <a:lnTo>
                    <a:pt x="1016" y="148551"/>
                  </a:lnTo>
                  <a:close/>
                </a:path>
                <a:path w="145414" h="623570">
                  <a:moveTo>
                    <a:pt x="123748" y="275882"/>
                  </a:moveTo>
                  <a:lnTo>
                    <a:pt x="91681" y="275882"/>
                  </a:lnTo>
                  <a:lnTo>
                    <a:pt x="91681" y="283819"/>
                  </a:lnTo>
                  <a:lnTo>
                    <a:pt x="123748" y="283819"/>
                  </a:lnTo>
                  <a:lnTo>
                    <a:pt x="123748" y="275882"/>
                  </a:lnTo>
                  <a:close/>
                </a:path>
                <a:path w="145414" h="623570">
                  <a:moveTo>
                    <a:pt x="123748" y="254660"/>
                  </a:moveTo>
                  <a:lnTo>
                    <a:pt x="91681" y="254660"/>
                  </a:lnTo>
                  <a:lnTo>
                    <a:pt x="91681" y="262597"/>
                  </a:lnTo>
                  <a:lnTo>
                    <a:pt x="123748" y="262597"/>
                  </a:lnTo>
                  <a:lnTo>
                    <a:pt x="123748" y="254660"/>
                  </a:lnTo>
                  <a:close/>
                </a:path>
                <a:path w="145414" h="623570">
                  <a:moveTo>
                    <a:pt x="123748" y="233438"/>
                  </a:moveTo>
                  <a:lnTo>
                    <a:pt x="91681" y="233438"/>
                  </a:lnTo>
                  <a:lnTo>
                    <a:pt x="91681" y="241376"/>
                  </a:lnTo>
                  <a:lnTo>
                    <a:pt x="123748" y="241376"/>
                  </a:lnTo>
                  <a:lnTo>
                    <a:pt x="123748" y="233438"/>
                  </a:lnTo>
                  <a:close/>
                </a:path>
                <a:path w="145414" h="623570">
                  <a:moveTo>
                    <a:pt x="123748" y="212217"/>
                  </a:moveTo>
                  <a:lnTo>
                    <a:pt x="91681" y="212217"/>
                  </a:lnTo>
                  <a:lnTo>
                    <a:pt x="91681" y="220154"/>
                  </a:lnTo>
                  <a:lnTo>
                    <a:pt x="123748" y="220154"/>
                  </a:lnTo>
                  <a:lnTo>
                    <a:pt x="123748" y="212217"/>
                  </a:lnTo>
                  <a:close/>
                </a:path>
                <a:path w="145414" h="623570">
                  <a:moveTo>
                    <a:pt x="123748" y="190995"/>
                  </a:moveTo>
                  <a:lnTo>
                    <a:pt x="91681" y="190995"/>
                  </a:lnTo>
                  <a:lnTo>
                    <a:pt x="91681" y="198932"/>
                  </a:lnTo>
                  <a:lnTo>
                    <a:pt x="123748" y="198932"/>
                  </a:lnTo>
                  <a:lnTo>
                    <a:pt x="123748" y="190995"/>
                  </a:lnTo>
                  <a:close/>
                </a:path>
                <a:path w="145414" h="623570">
                  <a:moveTo>
                    <a:pt x="123748" y="169773"/>
                  </a:moveTo>
                  <a:lnTo>
                    <a:pt x="91681" y="169773"/>
                  </a:lnTo>
                  <a:lnTo>
                    <a:pt x="91681" y="177711"/>
                  </a:lnTo>
                  <a:lnTo>
                    <a:pt x="123748" y="177711"/>
                  </a:lnTo>
                  <a:lnTo>
                    <a:pt x="123748" y="169773"/>
                  </a:lnTo>
                  <a:close/>
                </a:path>
                <a:path w="145414" h="623570">
                  <a:moveTo>
                    <a:pt x="123748" y="148551"/>
                  </a:moveTo>
                  <a:lnTo>
                    <a:pt x="91681" y="148551"/>
                  </a:lnTo>
                  <a:lnTo>
                    <a:pt x="91681" y="156489"/>
                  </a:lnTo>
                  <a:lnTo>
                    <a:pt x="123748" y="156489"/>
                  </a:lnTo>
                  <a:lnTo>
                    <a:pt x="123748" y="148551"/>
                  </a:lnTo>
                  <a:close/>
                </a:path>
                <a:path w="145414" h="623570">
                  <a:moveTo>
                    <a:pt x="123748" y="127330"/>
                  </a:moveTo>
                  <a:lnTo>
                    <a:pt x="91681" y="127330"/>
                  </a:lnTo>
                  <a:lnTo>
                    <a:pt x="91681" y="135267"/>
                  </a:lnTo>
                  <a:lnTo>
                    <a:pt x="123748" y="135267"/>
                  </a:lnTo>
                  <a:lnTo>
                    <a:pt x="123748" y="127330"/>
                  </a:lnTo>
                  <a:close/>
                </a:path>
                <a:path w="145414" h="623570">
                  <a:moveTo>
                    <a:pt x="123748" y="106108"/>
                  </a:moveTo>
                  <a:lnTo>
                    <a:pt x="91681" y="106108"/>
                  </a:lnTo>
                  <a:lnTo>
                    <a:pt x="91681" y="114046"/>
                  </a:lnTo>
                  <a:lnTo>
                    <a:pt x="123748" y="114046"/>
                  </a:lnTo>
                  <a:lnTo>
                    <a:pt x="123748" y="106108"/>
                  </a:lnTo>
                  <a:close/>
                </a:path>
                <a:path w="145414" h="623570">
                  <a:moveTo>
                    <a:pt x="123748" y="84886"/>
                  </a:moveTo>
                  <a:lnTo>
                    <a:pt x="91681" y="84886"/>
                  </a:lnTo>
                  <a:lnTo>
                    <a:pt x="91681" y="92811"/>
                  </a:lnTo>
                  <a:lnTo>
                    <a:pt x="123748" y="92811"/>
                  </a:lnTo>
                  <a:lnTo>
                    <a:pt x="123748" y="84886"/>
                  </a:lnTo>
                  <a:close/>
                </a:path>
                <a:path w="145414" h="623570">
                  <a:moveTo>
                    <a:pt x="123748" y="63665"/>
                  </a:moveTo>
                  <a:lnTo>
                    <a:pt x="91681" y="63665"/>
                  </a:lnTo>
                  <a:lnTo>
                    <a:pt x="91681" y="71589"/>
                  </a:lnTo>
                  <a:lnTo>
                    <a:pt x="123748" y="71589"/>
                  </a:lnTo>
                  <a:lnTo>
                    <a:pt x="123748" y="63665"/>
                  </a:lnTo>
                  <a:close/>
                </a:path>
                <a:path w="145414" h="623570">
                  <a:moveTo>
                    <a:pt x="123748" y="42443"/>
                  </a:moveTo>
                  <a:lnTo>
                    <a:pt x="91681" y="42443"/>
                  </a:lnTo>
                  <a:lnTo>
                    <a:pt x="91681" y="50368"/>
                  </a:lnTo>
                  <a:lnTo>
                    <a:pt x="123748" y="50368"/>
                  </a:lnTo>
                  <a:lnTo>
                    <a:pt x="123748" y="42443"/>
                  </a:lnTo>
                  <a:close/>
                </a:path>
                <a:path w="145414" h="623570">
                  <a:moveTo>
                    <a:pt x="123748" y="21221"/>
                  </a:moveTo>
                  <a:lnTo>
                    <a:pt x="84226" y="21221"/>
                  </a:lnTo>
                  <a:lnTo>
                    <a:pt x="84226" y="29146"/>
                  </a:lnTo>
                  <a:lnTo>
                    <a:pt x="123748" y="29146"/>
                  </a:lnTo>
                  <a:lnTo>
                    <a:pt x="123748" y="21221"/>
                  </a:lnTo>
                  <a:close/>
                </a:path>
                <a:path w="145414" h="623570">
                  <a:moveTo>
                    <a:pt x="123748" y="0"/>
                  </a:moveTo>
                  <a:lnTo>
                    <a:pt x="62992" y="0"/>
                  </a:lnTo>
                  <a:lnTo>
                    <a:pt x="62992" y="7924"/>
                  </a:lnTo>
                  <a:lnTo>
                    <a:pt x="123748" y="7924"/>
                  </a:lnTo>
                  <a:lnTo>
                    <a:pt x="123748" y="0"/>
                  </a:lnTo>
                  <a:close/>
                </a:path>
                <a:path w="145414" h="623570">
                  <a:moveTo>
                    <a:pt x="131876" y="610679"/>
                  </a:moveTo>
                  <a:lnTo>
                    <a:pt x="128244" y="607047"/>
                  </a:lnTo>
                  <a:lnTo>
                    <a:pt x="123748" y="607047"/>
                  </a:lnTo>
                  <a:lnTo>
                    <a:pt x="119278" y="607047"/>
                  </a:lnTo>
                  <a:lnTo>
                    <a:pt x="115646" y="610679"/>
                  </a:lnTo>
                  <a:lnTo>
                    <a:pt x="115646" y="619645"/>
                  </a:lnTo>
                  <a:lnTo>
                    <a:pt x="119278" y="623277"/>
                  </a:lnTo>
                  <a:lnTo>
                    <a:pt x="128244" y="623277"/>
                  </a:lnTo>
                  <a:lnTo>
                    <a:pt x="131876" y="619645"/>
                  </a:lnTo>
                  <a:lnTo>
                    <a:pt x="131876" y="610679"/>
                  </a:lnTo>
                  <a:close/>
                </a:path>
                <a:path w="145414" h="623570">
                  <a:moveTo>
                    <a:pt x="131876" y="570763"/>
                  </a:moveTo>
                  <a:lnTo>
                    <a:pt x="128244" y="567118"/>
                  </a:lnTo>
                  <a:lnTo>
                    <a:pt x="123748" y="567118"/>
                  </a:lnTo>
                  <a:lnTo>
                    <a:pt x="119278" y="567118"/>
                  </a:lnTo>
                  <a:lnTo>
                    <a:pt x="115646" y="570763"/>
                  </a:lnTo>
                  <a:lnTo>
                    <a:pt x="115646" y="579729"/>
                  </a:lnTo>
                  <a:lnTo>
                    <a:pt x="119278" y="583361"/>
                  </a:lnTo>
                  <a:lnTo>
                    <a:pt x="128244" y="583361"/>
                  </a:lnTo>
                  <a:lnTo>
                    <a:pt x="131876" y="579729"/>
                  </a:lnTo>
                  <a:lnTo>
                    <a:pt x="131876" y="570763"/>
                  </a:lnTo>
                  <a:close/>
                </a:path>
                <a:path w="145414" h="623570">
                  <a:moveTo>
                    <a:pt x="135153" y="520560"/>
                  </a:moveTo>
                  <a:lnTo>
                    <a:pt x="130048" y="515454"/>
                  </a:lnTo>
                  <a:lnTo>
                    <a:pt x="123748" y="515454"/>
                  </a:lnTo>
                  <a:lnTo>
                    <a:pt x="117462" y="515454"/>
                  </a:lnTo>
                  <a:lnTo>
                    <a:pt x="112356" y="520560"/>
                  </a:lnTo>
                  <a:lnTo>
                    <a:pt x="112356" y="533158"/>
                  </a:lnTo>
                  <a:lnTo>
                    <a:pt x="117462" y="538251"/>
                  </a:lnTo>
                  <a:lnTo>
                    <a:pt x="130048" y="538251"/>
                  </a:lnTo>
                  <a:lnTo>
                    <a:pt x="135153" y="533158"/>
                  </a:lnTo>
                  <a:lnTo>
                    <a:pt x="135153" y="520560"/>
                  </a:lnTo>
                  <a:close/>
                </a:path>
                <a:path w="145414" h="623570">
                  <a:moveTo>
                    <a:pt x="138442" y="470357"/>
                  </a:moveTo>
                  <a:lnTo>
                    <a:pt x="131864" y="463791"/>
                  </a:lnTo>
                  <a:lnTo>
                    <a:pt x="123748" y="463791"/>
                  </a:lnTo>
                  <a:lnTo>
                    <a:pt x="115646" y="463791"/>
                  </a:lnTo>
                  <a:lnTo>
                    <a:pt x="109067" y="470357"/>
                  </a:lnTo>
                  <a:lnTo>
                    <a:pt x="109067" y="486575"/>
                  </a:lnTo>
                  <a:lnTo>
                    <a:pt x="115646" y="493153"/>
                  </a:lnTo>
                  <a:lnTo>
                    <a:pt x="131864" y="493153"/>
                  </a:lnTo>
                  <a:lnTo>
                    <a:pt x="138442" y="486575"/>
                  </a:lnTo>
                  <a:lnTo>
                    <a:pt x="138442" y="470357"/>
                  </a:lnTo>
                  <a:close/>
                </a:path>
                <a:path w="145414" h="623570">
                  <a:moveTo>
                    <a:pt x="141719" y="430085"/>
                  </a:moveTo>
                  <a:lnTo>
                    <a:pt x="140309" y="423087"/>
                  </a:lnTo>
                  <a:lnTo>
                    <a:pt x="136461" y="417372"/>
                  </a:lnTo>
                  <a:lnTo>
                    <a:pt x="130746" y="413524"/>
                  </a:lnTo>
                  <a:lnTo>
                    <a:pt x="123748" y="412115"/>
                  </a:lnTo>
                  <a:lnTo>
                    <a:pt x="116763" y="413524"/>
                  </a:lnTo>
                  <a:lnTo>
                    <a:pt x="111048" y="417372"/>
                  </a:lnTo>
                  <a:lnTo>
                    <a:pt x="107200" y="423087"/>
                  </a:lnTo>
                  <a:lnTo>
                    <a:pt x="105791" y="430085"/>
                  </a:lnTo>
                  <a:lnTo>
                    <a:pt x="107200" y="437083"/>
                  </a:lnTo>
                  <a:lnTo>
                    <a:pt x="111048" y="442785"/>
                  </a:lnTo>
                  <a:lnTo>
                    <a:pt x="116763" y="446633"/>
                  </a:lnTo>
                  <a:lnTo>
                    <a:pt x="123748" y="448056"/>
                  </a:lnTo>
                  <a:lnTo>
                    <a:pt x="130746" y="446633"/>
                  </a:lnTo>
                  <a:lnTo>
                    <a:pt x="136461" y="442785"/>
                  </a:lnTo>
                  <a:lnTo>
                    <a:pt x="140309" y="437083"/>
                  </a:lnTo>
                  <a:lnTo>
                    <a:pt x="141719" y="430085"/>
                  </a:lnTo>
                  <a:close/>
                </a:path>
                <a:path w="145414" h="623570">
                  <a:moveTo>
                    <a:pt x="145008" y="381698"/>
                  </a:moveTo>
                  <a:lnTo>
                    <a:pt x="143332" y="373430"/>
                  </a:lnTo>
                  <a:lnTo>
                    <a:pt x="138785" y="366674"/>
                  </a:lnTo>
                  <a:lnTo>
                    <a:pt x="132029" y="362115"/>
                  </a:lnTo>
                  <a:lnTo>
                    <a:pt x="123748" y="360438"/>
                  </a:lnTo>
                  <a:lnTo>
                    <a:pt x="115481" y="362115"/>
                  </a:lnTo>
                  <a:lnTo>
                    <a:pt x="108724" y="366674"/>
                  </a:lnTo>
                  <a:lnTo>
                    <a:pt x="104178" y="373430"/>
                  </a:lnTo>
                  <a:lnTo>
                    <a:pt x="102501" y="381698"/>
                  </a:lnTo>
                  <a:lnTo>
                    <a:pt x="104178" y="389966"/>
                  </a:lnTo>
                  <a:lnTo>
                    <a:pt x="108724" y="396722"/>
                  </a:lnTo>
                  <a:lnTo>
                    <a:pt x="115481" y="401281"/>
                  </a:lnTo>
                  <a:lnTo>
                    <a:pt x="123748" y="402945"/>
                  </a:lnTo>
                  <a:lnTo>
                    <a:pt x="132029" y="401281"/>
                  </a:lnTo>
                  <a:lnTo>
                    <a:pt x="138785" y="396722"/>
                  </a:lnTo>
                  <a:lnTo>
                    <a:pt x="143332" y="389966"/>
                  </a:lnTo>
                  <a:lnTo>
                    <a:pt x="145008" y="381698"/>
                  </a:lnTo>
                  <a:close/>
                </a:path>
              </a:pathLst>
            </a:custGeom>
            <a:solidFill>
              <a:srgbClr val="AB2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48596" y="792223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4">
                  <a:moveTo>
                    <a:pt x="183388" y="45224"/>
                  </a:moveTo>
                  <a:lnTo>
                    <a:pt x="182105" y="42062"/>
                  </a:lnTo>
                  <a:lnTo>
                    <a:pt x="180530" y="38303"/>
                  </a:lnTo>
                  <a:lnTo>
                    <a:pt x="180467" y="38138"/>
                  </a:lnTo>
                  <a:lnTo>
                    <a:pt x="177634" y="35115"/>
                  </a:lnTo>
                  <a:lnTo>
                    <a:pt x="174637" y="31902"/>
                  </a:lnTo>
                  <a:lnTo>
                    <a:pt x="169849" y="27470"/>
                  </a:lnTo>
                  <a:lnTo>
                    <a:pt x="164236" y="23545"/>
                  </a:lnTo>
                  <a:lnTo>
                    <a:pt x="157784" y="20129"/>
                  </a:lnTo>
                  <a:lnTo>
                    <a:pt x="150520" y="17208"/>
                  </a:lnTo>
                  <a:lnTo>
                    <a:pt x="147713" y="16383"/>
                  </a:lnTo>
                  <a:lnTo>
                    <a:pt x="147713" y="46596"/>
                  </a:lnTo>
                  <a:lnTo>
                    <a:pt x="147713" y="59169"/>
                  </a:lnTo>
                  <a:lnTo>
                    <a:pt x="144576" y="63677"/>
                  </a:lnTo>
                  <a:lnTo>
                    <a:pt x="132003" y="69138"/>
                  </a:lnTo>
                  <a:lnTo>
                    <a:pt x="124396" y="70510"/>
                  </a:lnTo>
                  <a:lnTo>
                    <a:pt x="109588" y="70510"/>
                  </a:lnTo>
                  <a:lnTo>
                    <a:pt x="109588" y="35115"/>
                  </a:lnTo>
                  <a:lnTo>
                    <a:pt x="124307" y="35115"/>
                  </a:lnTo>
                  <a:lnTo>
                    <a:pt x="131940" y="36499"/>
                  </a:lnTo>
                  <a:lnTo>
                    <a:pt x="144818" y="42062"/>
                  </a:lnTo>
                  <a:lnTo>
                    <a:pt x="144627" y="42062"/>
                  </a:lnTo>
                  <a:lnTo>
                    <a:pt x="146824" y="45224"/>
                  </a:lnTo>
                  <a:lnTo>
                    <a:pt x="147713" y="46596"/>
                  </a:lnTo>
                  <a:lnTo>
                    <a:pt x="147713" y="16383"/>
                  </a:lnTo>
                  <a:lnTo>
                    <a:pt x="142849" y="14947"/>
                  </a:lnTo>
                  <a:lnTo>
                    <a:pt x="134340" y="13220"/>
                  </a:lnTo>
                  <a:lnTo>
                    <a:pt x="125336" y="12153"/>
                  </a:lnTo>
                  <a:lnTo>
                    <a:pt x="115874" y="11747"/>
                  </a:lnTo>
                  <a:lnTo>
                    <a:pt x="109588" y="11747"/>
                  </a:lnTo>
                  <a:lnTo>
                    <a:pt x="109588" y="2184"/>
                  </a:lnTo>
                  <a:lnTo>
                    <a:pt x="75971" y="2184"/>
                  </a:lnTo>
                  <a:lnTo>
                    <a:pt x="75971" y="11747"/>
                  </a:lnTo>
                  <a:lnTo>
                    <a:pt x="75971" y="35115"/>
                  </a:lnTo>
                  <a:lnTo>
                    <a:pt x="75971" y="70510"/>
                  </a:lnTo>
                  <a:lnTo>
                    <a:pt x="62077" y="70510"/>
                  </a:lnTo>
                  <a:lnTo>
                    <a:pt x="54254" y="69138"/>
                  </a:lnTo>
                  <a:lnTo>
                    <a:pt x="40309" y="63677"/>
                  </a:lnTo>
                  <a:lnTo>
                    <a:pt x="40106" y="63677"/>
                  </a:lnTo>
                  <a:lnTo>
                    <a:pt x="36550" y="59169"/>
                  </a:lnTo>
                  <a:lnTo>
                    <a:pt x="36487" y="46596"/>
                  </a:lnTo>
                  <a:lnTo>
                    <a:pt x="39992" y="42062"/>
                  </a:lnTo>
                  <a:lnTo>
                    <a:pt x="54013" y="36499"/>
                  </a:lnTo>
                  <a:lnTo>
                    <a:pt x="61988" y="35115"/>
                  </a:lnTo>
                  <a:lnTo>
                    <a:pt x="75971" y="35115"/>
                  </a:lnTo>
                  <a:lnTo>
                    <a:pt x="75971" y="11747"/>
                  </a:lnTo>
                  <a:lnTo>
                    <a:pt x="69278" y="11747"/>
                  </a:lnTo>
                  <a:lnTo>
                    <a:pt x="60210" y="12153"/>
                  </a:lnTo>
                  <a:lnTo>
                    <a:pt x="20599" y="23774"/>
                  </a:lnTo>
                  <a:lnTo>
                    <a:pt x="0" y="45224"/>
                  </a:lnTo>
                  <a:lnTo>
                    <a:pt x="38" y="60528"/>
                  </a:lnTo>
                  <a:lnTo>
                    <a:pt x="35483" y="88480"/>
                  </a:lnTo>
                  <a:lnTo>
                    <a:pt x="69684" y="93878"/>
                  </a:lnTo>
                  <a:lnTo>
                    <a:pt x="75971" y="93878"/>
                  </a:lnTo>
                  <a:lnTo>
                    <a:pt x="75971" y="103301"/>
                  </a:lnTo>
                  <a:lnTo>
                    <a:pt x="109588" y="103301"/>
                  </a:lnTo>
                  <a:lnTo>
                    <a:pt x="109588" y="93878"/>
                  </a:lnTo>
                  <a:lnTo>
                    <a:pt x="115874" y="93878"/>
                  </a:lnTo>
                  <a:lnTo>
                    <a:pt x="157746" y="85534"/>
                  </a:lnTo>
                  <a:lnTo>
                    <a:pt x="177634" y="70510"/>
                  </a:lnTo>
                  <a:lnTo>
                    <a:pt x="180467" y="67475"/>
                  </a:lnTo>
                  <a:lnTo>
                    <a:pt x="183388" y="60528"/>
                  </a:lnTo>
                  <a:lnTo>
                    <a:pt x="183388" y="45224"/>
                  </a:lnTo>
                  <a:close/>
                </a:path>
                <a:path w="1090295" h="106044">
                  <a:moveTo>
                    <a:pt x="307467" y="2184"/>
                  </a:moveTo>
                  <a:lnTo>
                    <a:pt x="271792" y="2184"/>
                  </a:lnTo>
                  <a:lnTo>
                    <a:pt x="243103" y="53009"/>
                  </a:lnTo>
                  <a:lnTo>
                    <a:pt x="215226" y="2184"/>
                  </a:lnTo>
                  <a:lnTo>
                    <a:pt x="179565" y="2184"/>
                  </a:lnTo>
                  <a:lnTo>
                    <a:pt x="220827" y="72009"/>
                  </a:lnTo>
                  <a:lnTo>
                    <a:pt x="220802" y="75158"/>
                  </a:lnTo>
                  <a:lnTo>
                    <a:pt x="220167" y="76796"/>
                  </a:lnTo>
                  <a:lnTo>
                    <a:pt x="218935" y="77482"/>
                  </a:lnTo>
                  <a:lnTo>
                    <a:pt x="214655" y="78574"/>
                  </a:lnTo>
                  <a:lnTo>
                    <a:pt x="211074" y="78841"/>
                  </a:lnTo>
                  <a:lnTo>
                    <a:pt x="206070" y="78841"/>
                  </a:lnTo>
                  <a:lnTo>
                    <a:pt x="206070" y="103581"/>
                  </a:lnTo>
                  <a:lnTo>
                    <a:pt x="246722" y="98272"/>
                  </a:lnTo>
                  <a:lnTo>
                    <a:pt x="256628" y="87998"/>
                  </a:lnTo>
                  <a:lnTo>
                    <a:pt x="307467" y="2184"/>
                  </a:lnTo>
                  <a:close/>
                </a:path>
                <a:path w="1090295" h="106044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54"/>
                  </a:lnTo>
                  <a:lnTo>
                    <a:pt x="352285" y="29654"/>
                  </a:lnTo>
                  <a:lnTo>
                    <a:pt x="352285" y="103301"/>
                  </a:lnTo>
                  <a:lnTo>
                    <a:pt x="385902" y="103301"/>
                  </a:lnTo>
                  <a:lnTo>
                    <a:pt x="385902" y="29654"/>
                  </a:lnTo>
                  <a:lnTo>
                    <a:pt x="428536" y="29654"/>
                  </a:lnTo>
                  <a:lnTo>
                    <a:pt x="428536" y="2184"/>
                  </a:lnTo>
                  <a:close/>
                </a:path>
                <a:path w="1090295" h="106044">
                  <a:moveTo>
                    <a:pt x="561632" y="62534"/>
                  </a:moveTo>
                  <a:lnTo>
                    <a:pt x="560400" y="58280"/>
                  </a:lnTo>
                  <a:lnTo>
                    <a:pt x="560336" y="58077"/>
                  </a:lnTo>
                  <a:lnTo>
                    <a:pt x="559879" y="56527"/>
                  </a:lnTo>
                  <a:lnTo>
                    <a:pt x="527342" y="38709"/>
                  </a:lnTo>
                  <a:lnTo>
                    <a:pt x="527342" y="65316"/>
                  </a:lnTo>
                  <a:lnTo>
                    <a:pt x="527342" y="72872"/>
                  </a:lnTo>
                  <a:lnTo>
                    <a:pt x="525653" y="75907"/>
                  </a:lnTo>
                  <a:lnTo>
                    <a:pt x="518909" y="78905"/>
                  </a:lnTo>
                  <a:lnTo>
                    <a:pt x="513359" y="79667"/>
                  </a:lnTo>
                  <a:lnTo>
                    <a:pt x="469404" y="79667"/>
                  </a:lnTo>
                  <a:lnTo>
                    <a:pt x="469404" y="58077"/>
                  </a:lnTo>
                  <a:lnTo>
                    <a:pt x="510984" y="58077"/>
                  </a:lnTo>
                  <a:lnTo>
                    <a:pt x="527342" y="65316"/>
                  </a:lnTo>
                  <a:lnTo>
                    <a:pt x="527342" y="38709"/>
                  </a:lnTo>
                  <a:lnTo>
                    <a:pt x="524929" y="38341"/>
                  </a:lnTo>
                  <a:lnTo>
                    <a:pt x="516382" y="37668"/>
                  </a:lnTo>
                  <a:lnTo>
                    <a:pt x="506844" y="37439"/>
                  </a:lnTo>
                  <a:lnTo>
                    <a:pt x="469404" y="37439"/>
                  </a:lnTo>
                  <a:lnTo>
                    <a:pt x="469404" y="24599"/>
                  </a:lnTo>
                  <a:lnTo>
                    <a:pt x="553986" y="24599"/>
                  </a:lnTo>
                  <a:lnTo>
                    <a:pt x="553986" y="2311"/>
                  </a:lnTo>
                  <a:lnTo>
                    <a:pt x="437692" y="2311"/>
                  </a:lnTo>
                  <a:lnTo>
                    <a:pt x="437692" y="103441"/>
                  </a:lnTo>
                  <a:lnTo>
                    <a:pt x="511073" y="103441"/>
                  </a:lnTo>
                  <a:lnTo>
                    <a:pt x="549681" y="94145"/>
                  </a:lnTo>
                  <a:lnTo>
                    <a:pt x="561632" y="70231"/>
                  </a:lnTo>
                  <a:lnTo>
                    <a:pt x="561632" y="62534"/>
                  </a:lnTo>
                  <a:close/>
                </a:path>
                <a:path w="1090295" h="106044">
                  <a:moveTo>
                    <a:pt x="698284" y="53149"/>
                  </a:moveTo>
                  <a:lnTo>
                    <a:pt x="689787" y="25958"/>
                  </a:lnTo>
                  <a:lnTo>
                    <a:pt x="662901" y="5651"/>
                  </a:lnTo>
                  <a:lnTo>
                    <a:pt x="662901" y="47599"/>
                  </a:lnTo>
                  <a:lnTo>
                    <a:pt x="662901" y="58801"/>
                  </a:lnTo>
                  <a:lnTo>
                    <a:pt x="637527" y="80479"/>
                  </a:lnTo>
                  <a:lnTo>
                    <a:pt x="627227" y="80479"/>
                  </a:lnTo>
                  <a:lnTo>
                    <a:pt x="601814" y="58801"/>
                  </a:lnTo>
                  <a:lnTo>
                    <a:pt x="601814" y="47599"/>
                  </a:lnTo>
                  <a:lnTo>
                    <a:pt x="626338" y="25958"/>
                  </a:lnTo>
                  <a:lnTo>
                    <a:pt x="637882" y="25958"/>
                  </a:lnTo>
                  <a:lnTo>
                    <a:pt x="662901" y="47599"/>
                  </a:lnTo>
                  <a:lnTo>
                    <a:pt x="662901" y="5651"/>
                  </a:lnTo>
                  <a:lnTo>
                    <a:pt x="658329" y="3873"/>
                  </a:lnTo>
                  <a:lnTo>
                    <a:pt x="650100" y="1727"/>
                  </a:lnTo>
                  <a:lnTo>
                    <a:pt x="641426" y="431"/>
                  </a:lnTo>
                  <a:lnTo>
                    <a:pt x="632282" y="0"/>
                  </a:lnTo>
                  <a:lnTo>
                    <a:pt x="623443" y="431"/>
                  </a:lnTo>
                  <a:lnTo>
                    <a:pt x="585343" y="15113"/>
                  </a:lnTo>
                  <a:lnTo>
                    <a:pt x="565873" y="53149"/>
                  </a:lnTo>
                  <a:lnTo>
                    <a:pt x="566445" y="60477"/>
                  </a:lnTo>
                  <a:lnTo>
                    <a:pt x="591832" y="95364"/>
                  </a:lnTo>
                  <a:lnTo>
                    <a:pt x="632421" y="106032"/>
                  </a:lnTo>
                  <a:lnTo>
                    <a:pt x="641553" y="105600"/>
                  </a:lnTo>
                  <a:lnTo>
                    <a:pt x="679589" y="90957"/>
                  </a:lnTo>
                  <a:lnTo>
                    <a:pt x="689521" y="80479"/>
                  </a:lnTo>
                  <a:lnTo>
                    <a:pt x="689749" y="80213"/>
                  </a:lnTo>
                  <a:lnTo>
                    <a:pt x="693483" y="74015"/>
                  </a:lnTo>
                  <a:lnTo>
                    <a:pt x="696150" y="67437"/>
                  </a:lnTo>
                  <a:lnTo>
                    <a:pt x="697750" y="60477"/>
                  </a:lnTo>
                  <a:lnTo>
                    <a:pt x="698284" y="53149"/>
                  </a:lnTo>
                  <a:close/>
                </a:path>
                <a:path w="1090295" h="106044">
                  <a:moveTo>
                    <a:pt x="821829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66"/>
                  </a:lnTo>
                  <a:lnTo>
                    <a:pt x="705434" y="75272"/>
                  </a:lnTo>
                  <a:lnTo>
                    <a:pt x="702119" y="76111"/>
                  </a:lnTo>
                  <a:lnTo>
                    <a:pt x="697738" y="76111"/>
                  </a:lnTo>
                  <a:lnTo>
                    <a:pt x="697738" y="103301"/>
                  </a:lnTo>
                  <a:lnTo>
                    <a:pt x="735050" y="92138"/>
                  </a:lnTo>
                  <a:lnTo>
                    <a:pt x="751649" y="42722"/>
                  </a:lnTo>
                  <a:lnTo>
                    <a:pt x="754722" y="26098"/>
                  </a:lnTo>
                  <a:lnTo>
                    <a:pt x="788073" y="26098"/>
                  </a:lnTo>
                  <a:lnTo>
                    <a:pt x="788073" y="103301"/>
                  </a:lnTo>
                  <a:lnTo>
                    <a:pt x="821829" y="103301"/>
                  </a:lnTo>
                  <a:lnTo>
                    <a:pt x="821829" y="2184"/>
                  </a:lnTo>
                  <a:close/>
                </a:path>
                <a:path w="1090295" h="106044">
                  <a:moveTo>
                    <a:pt x="1089799" y="103301"/>
                  </a:moveTo>
                  <a:lnTo>
                    <a:pt x="1080401" y="85953"/>
                  </a:lnTo>
                  <a:lnTo>
                    <a:pt x="1068031" y="63131"/>
                  </a:lnTo>
                  <a:lnTo>
                    <a:pt x="1051737" y="33070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82" y="63131"/>
                  </a:lnTo>
                  <a:lnTo>
                    <a:pt x="1017778" y="33070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03"/>
                  </a:lnTo>
                  <a:lnTo>
                    <a:pt x="894118" y="48501"/>
                  </a:lnTo>
                  <a:lnTo>
                    <a:pt x="947127" y="2184"/>
                  </a:lnTo>
                  <a:lnTo>
                    <a:pt x="905319" y="2184"/>
                  </a:lnTo>
                  <a:lnTo>
                    <a:pt x="866775" y="37299"/>
                  </a:lnTo>
                  <a:lnTo>
                    <a:pt x="866775" y="2184"/>
                  </a:lnTo>
                  <a:lnTo>
                    <a:pt x="833031" y="2184"/>
                  </a:lnTo>
                  <a:lnTo>
                    <a:pt x="833031" y="103301"/>
                  </a:lnTo>
                  <a:lnTo>
                    <a:pt x="866775" y="103301"/>
                  </a:lnTo>
                  <a:lnTo>
                    <a:pt x="866775" y="60947"/>
                  </a:lnTo>
                  <a:lnTo>
                    <a:pt x="907783" y="103301"/>
                  </a:lnTo>
                  <a:lnTo>
                    <a:pt x="945629" y="103301"/>
                  </a:lnTo>
                  <a:lnTo>
                    <a:pt x="949185" y="103301"/>
                  </a:lnTo>
                  <a:lnTo>
                    <a:pt x="979665" y="103301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01"/>
                  </a:lnTo>
                  <a:lnTo>
                    <a:pt x="1089799" y="10330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6483" y="971047"/>
              <a:ext cx="302450" cy="7568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2609" y="969412"/>
              <a:ext cx="183600" cy="7957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8081175" y="1369044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4">
                  <a:moveTo>
                    <a:pt x="183388" y="45237"/>
                  </a:moveTo>
                  <a:lnTo>
                    <a:pt x="182105" y="42075"/>
                  </a:lnTo>
                  <a:lnTo>
                    <a:pt x="180530" y="38315"/>
                  </a:lnTo>
                  <a:lnTo>
                    <a:pt x="180467" y="38150"/>
                  </a:lnTo>
                  <a:lnTo>
                    <a:pt x="177634" y="35128"/>
                  </a:lnTo>
                  <a:lnTo>
                    <a:pt x="174637" y="31915"/>
                  </a:lnTo>
                  <a:lnTo>
                    <a:pt x="169849" y="27482"/>
                  </a:lnTo>
                  <a:lnTo>
                    <a:pt x="164236" y="23558"/>
                  </a:lnTo>
                  <a:lnTo>
                    <a:pt x="157784" y="20142"/>
                  </a:lnTo>
                  <a:lnTo>
                    <a:pt x="150520" y="17221"/>
                  </a:lnTo>
                  <a:lnTo>
                    <a:pt x="147713" y="16395"/>
                  </a:lnTo>
                  <a:lnTo>
                    <a:pt x="147713" y="46609"/>
                  </a:lnTo>
                  <a:lnTo>
                    <a:pt x="147713" y="59169"/>
                  </a:lnTo>
                  <a:lnTo>
                    <a:pt x="144576" y="63690"/>
                  </a:lnTo>
                  <a:lnTo>
                    <a:pt x="132003" y="69151"/>
                  </a:lnTo>
                  <a:lnTo>
                    <a:pt x="124396" y="70523"/>
                  </a:lnTo>
                  <a:lnTo>
                    <a:pt x="109588" y="70523"/>
                  </a:lnTo>
                  <a:lnTo>
                    <a:pt x="109588" y="35128"/>
                  </a:lnTo>
                  <a:lnTo>
                    <a:pt x="124307" y="35128"/>
                  </a:lnTo>
                  <a:lnTo>
                    <a:pt x="131940" y="36512"/>
                  </a:lnTo>
                  <a:lnTo>
                    <a:pt x="144818" y="42075"/>
                  </a:lnTo>
                  <a:lnTo>
                    <a:pt x="144627" y="42075"/>
                  </a:lnTo>
                  <a:lnTo>
                    <a:pt x="146824" y="45237"/>
                  </a:lnTo>
                  <a:lnTo>
                    <a:pt x="147713" y="46609"/>
                  </a:lnTo>
                  <a:lnTo>
                    <a:pt x="147713" y="16395"/>
                  </a:lnTo>
                  <a:lnTo>
                    <a:pt x="142849" y="14960"/>
                  </a:lnTo>
                  <a:lnTo>
                    <a:pt x="134340" y="13233"/>
                  </a:lnTo>
                  <a:lnTo>
                    <a:pt x="125349" y="12153"/>
                  </a:lnTo>
                  <a:lnTo>
                    <a:pt x="115874" y="11760"/>
                  </a:lnTo>
                  <a:lnTo>
                    <a:pt x="109588" y="11760"/>
                  </a:lnTo>
                  <a:lnTo>
                    <a:pt x="109588" y="2184"/>
                  </a:lnTo>
                  <a:lnTo>
                    <a:pt x="75971" y="2184"/>
                  </a:lnTo>
                  <a:lnTo>
                    <a:pt x="75971" y="11760"/>
                  </a:lnTo>
                  <a:lnTo>
                    <a:pt x="75971" y="35128"/>
                  </a:lnTo>
                  <a:lnTo>
                    <a:pt x="75971" y="70523"/>
                  </a:lnTo>
                  <a:lnTo>
                    <a:pt x="62090" y="70523"/>
                  </a:lnTo>
                  <a:lnTo>
                    <a:pt x="54254" y="69151"/>
                  </a:lnTo>
                  <a:lnTo>
                    <a:pt x="40309" y="63690"/>
                  </a:lnTo>
                  <a:lnTo>
                    <a:pt x="40106" y="63690"/>
                  </a:lnTo>
                  <a:lnTo>
                    <a:pt x="36550" y="59169"/>
                  </a:lnTo>
                  <a:lnTo>
                    <a:pt x="36487" y="46609"/>
                  </a:lnTo>
                  <a:lnTo>
                    <a:pt x="39992" y="42075"/>
                  </a:lnTo>
                  <a:lnTo>
                    <a:pt x="54025" y="36512"/>
                  </a:lnTo>
                  <a:lnTo>
                    <a:pt x="61988" y="35128"/>
                  </a:lnTo>
                  <a:lnTo>
                    <a:pt x="75971" y="35128"/>
                  </a:lnTo>
                  <a:lnTo>
                    <a:pt x="75971" y="11760"/>
                  </a:lnTo>
                  <a:lnTo>
                    <a:pt x="69278" y="11760"/>
                  </a:lnTo>
                  <a:lnTo>
                    <a:pt x="60210" y="12153"/>
                  </a:lnTo>
                  <a:lnTo>
                    <a:pt x="20599" y="23787"/>
                  </a:lnTo>
                  <a:lnTo>
                    <a:pt x="0" y="45237"/>
                  </a:lnTo>
                  <a:lnTo>
                    <a:pt x="38" y="60540"/>
                  </a:lnTo>
                  <a:lnTo>
                    <a:pt x="35483" y="88480"/>
                  </a:lnTo>
                  <a:lnTo>
                    <a:pt x="69684" y="93891"/>
                  </a:lnTo>
                  <a:lnTo>
                    <a:pt x="75971" y="93891"/>
                  </a:lnTo>
                  <a:lnTo>
                    <a:pt x="75971" y="103314"/>
                  </a:lnTo>
                  <a:lnTo>
                    <a:pt x="109588" y="103314"/>
                  </a:lnTo>
                  <a:lnTo>
                    <a:pt x="109588" y="93891"/>
                  </a:lnTo>
                  <a:lnTo>
                    <a:pt x="115874" y="93891"/>
                  </a:lnTo>
                  <a:lnTo>
                    <a:pt x="157746" y="85547"/>
                  </a:lnTo>
                  <a:lnTo>
                    <a:pt x="183388" y="60540"/>
                  </a:lnTo>
                  <a:lnTo>
                    <a:pt x="183388" y="45237"/>
                  </a:lnTo>
                  <a:close/>
                </a:path>
                <a:path w="1090295" h="106044">
                  <a:moveTo>
                    <a:pt x="307467" y="2184"/>
                  </a:moveTo>
                  <a:lnTo>
                    <a:pt x="271792" y="2184"/>
                  </a:lnTo>
                  <a:lnTo>
                    <a:pt x="243103" y="53022"/>
                  </a:lnTo>
                  <a:lnTo>
                    <a:pt x="215226" y="2184"/>
                  </a:lnTo>
                  <a:lnTo>
                    <a:pt x="179565" y="2184"/>
                  </a:lnTo>
                  <a:lnTo>
                    <a:pt x="220827" y="72021"/>
                  </a:lnTo>
                  <a:lnTo>
                    <a:pt x="220802" y="75158"/>
                  </a:lnTo>
                  <a:lnTo>
                    <a:pt x="220167" y="76809"/>
                  </a:lnTo>
                  <a:lnTo>
                    <a:pt x="218935" y="77482"/>
                  </a:lnTo>
                  <a:lnTo>
                    <a:pt x="214655" y="78574"/>
                  </a:lnTo>
                  <a:lnTo>
                    <a:pt x="211074" y="78854"/>
                  </a:lnTo>
                  <a:lnTo>
                    <a:pt x="206070" y="78854"/>
                  </a:lnTo>
                  <a:lnTo>
                    <a:pt x="206070" y="103593"/>
                  </a:lnTo>
                  <a:lnTo>
                    <a:pt x="246722" y="98285"/>
                  </a:lnTo>
                  <a:lnTo>
                    <a:pt x="256628" y="88011"/>
                  </a:lnTo>
                  <a:lnTo>
                    <a:pt x="307467" y="2184"/>
                  </a:lnTo>
                  <a:close/>
                </a:path>
                <a:path w="1090295" h="106044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27"/>
                  </a:lnTo>
                  <a:lnTo>
                    <a:pt x="309105" y="29654"/>
                  </a:lnTo>
                  <a:lnTo>
                    <a:pt x="352285" y="29654"/>
                  </a:lnTo>
                  <a:lnTo>
                    <a:pt x="352285" y="103314"/>
                  </a:lnTo>
                  <a:lnTo>
                    <a:pt x="385902" y="103314"/>
                  </a:lnTo>
                  <a:lnTo>
                    <a:pt x="385902" y="29654"/>
                  </a:lnTo>
                  <a:lnTo>
                    <a:pt x="428536" y="29654"/>
                  </a:lnTo>
                  <a:lnTo>
                    <a:pt x="428536" y="2184"/>
                  </a:lnTo>
                  <a:close/>
                </a:path>
                <a:path w="1090295" h="106044">
                  <a:moveTo>
                    <a:pt x="561632" y="62547"/>
                  </a:moveTo>
                  <a:lnTo>
                    <a:pt x="560400" y="58293"/>
                  </a:lnTo>
                  <a:lnTo>
                    <a:pt x="560336" y="58089"/>
                  </a:lnTo>
                  <a:lnTo>
                    <a:pt x="559879" y="56527"/>
                  </a:lnTo>
                  <a:lnTo>
                    <a:pt x="527342" y="38722"/>
                  </a:lnTo>
                  <a:lnTo>
                    <a:pt x="527342" y="65328"/>
                  </a:lnTo>
                  <a:lnTo>
                    <a:pt x="527342" y="72885"/>
                  </a:lnTo>
                  <a:lnTo>
                    <a:pt x="525653" y="75920"/>
                  </a:lnTo>
                  <a:lnTo>
                    <a:pt x="518909" y="78917"/>
                  </a:lnTo>
                  <a:lnTo>
                    <a:pt x="513359" y="79667"/>
                  </a:lnTo>
                  <a:lnTo>
                    <a:pt x="469404" y="79667"/>
                  </a:lnTo>
                  <a:lnTo>
                    <a:pt x="469404" y="58089"/>
                  </a:lnTo>
                  <a:lnTo>
                    <a:pt x="510984" y="58089"/>
                  </a:lnTo>
                  <a:lnTo>
                    <a:pt x="527342" y="65328"/>
                  </a:lnTo>
                  <a:lnTo>
                    <a:pt x="527342" y="38722"/>
                  </a:lnTo>
                  <a:lnTo>
                    <a:pt x="524929" y="38354"/>
                  </a:lnTo>
                  <a:lnTo>
                    <a:pt x="516382" y="37680"/>
                  </a:lnTo>
                  <a:lnTo>
                    <a:pt x="506844" y="37452"/>
                  </a:lnTo>
                  <a:lnTo>
                    <a:pt x="469404" y="37452"/>
                  </a:lnTo>
                  <a:lnTo>
                    <a:pt x="469404" y="24599"/>
                  </a:lnTo>
                  <a:lnTo>
                    <a:pt x="553986" y="24599"/>
                  </a:lnTo>
                  <a:lnTo>
                    <a:pt x="553986" y="2324"/>
                  </a:lnTo>
                  <a:lnTo>
                    <a:pt x="437692" y="2324"/>
                  </a:lnTo>
                  <a:lnTo>
                    <a:pt x="437692" y="103454"/>
                  </a:lnTo>
                  <a:lnTo>
                    <a:pt x="511073" y="103454"/>
                  </a:lnTo>
                  <a:lnTo>
                    <a:pt x="549681" y="94157"/>
                  </a:lnTo>
                  <a:lnTo>
                    <a:pt x="560044" y="79667"/>
                  </a:lnTo>
                  <a:lnTo>
                    <a:pt x="560895" y="77279"/>
                  </a:lnTo>
                  <a:lnTo>
                    <a:pt x="561632" y="70243"/>
                  </a:lnTo>
                  <a:lnTo>
                    <a:pt x="561632" y="62547"/>
                  </a:lnTo>
                  <a:close/>
                </a:path>
                <a:path w="1090295" h="106044">
                  <a:moveTo>
                    <a:pt x="698284" y="53162"/>
                  </a:moveTo>
                  <a:lnTo>
                    <a:pt x="689787" y="25971"/>
                  </a:lnTo>
                  <a:lnTo>
                    <a:pt x="662901" y="5664"/>
                  </a:lnTo>
                  <a:lnTo>
                    <a:pt x="662901" y="47599"/>
                  </a:lnTo>
                  <a:lnTo>
                    <a:pt x="662901" y="58813"/>
                  </a:lnTo>
                  <a:lnTo>
                    <a:pt x="637527" y="80492"/>
                  </a:lnTo>
                  <a:lnTo>
                    <a:pt x="627227" y="80492"/>
                  </a:lnTo>
                  <a:lnTo>
                    <a:pt x="601814" y="58813"/>
                  </a:lnTo>
                  <a:lnTo>
                    <a:pt x="601814" y="47599"/>
                  </a:lnTo>
                  <a:lnTo>
                    <a:pt x="626351" y="25971"/>
                  </a:lnTo>
                  <a:lnTo>
                    <a:pt x="637870" y="25971"/>
                  </a:lnTo>
                  <a:lnTo>
                    <a:pt x="662901" y="47599"/>
                  </a:lnTo>
                  <a:lnTo>
                    <a:pt x="662901" y="5664"/>
                  </a:lnTo>
                  <a:lnTo>
                    <a:pt x="658329" y="3886"/>
                  </a:lnTo>
                  <a:lnTo>
                    <a:pt x="650100" y="1727"/>
                  </a:lnTo>
                  <a:lnTo>
                    <a:pt x="641426" y="431"/>
                  </a:lnTo>
                  <a:lnTo>
                    <a:pt x="632282" y="0"/>
                  </a:lnTo>
                  <a:lnTo>
                    <a:pt x="623443" y="431"/>
                  </a:lnTo>
                  <a:lnTo>
                    <a:pt x="585343" y="15125"/>
                  </a:lnTo>
                  <a:lnTo>
                    <a:pt x="565873" y="53162"/>
                  </a:lnTo>
                  <a:lnTo>
                    <a:pt x="566445" y="60490"/>
                  </a:lnTo>
                  <a:lnTo>
                    <a:pt x="591832" y="95377"/>
                  </a:lnTo>
                  <a:lnTo>
                    <a:pt x="632421" y="106045"/>
                  </a:lnTo>
                  <a:lnTo>
                    <a:pt x="641553" y="105613"/>
                  </a:lnTo>
                  <a:lnTo>
                    <a:pt x="679589" y="90970"/>
                  </a:lnTo>
                  <a:lnTo>
                    <a:pt x="689521" y="80492"/>
                  </a:lnTo>
                  <a:lnTo>
                    <a:pt x="689749" y="80225"/>
                  </a:lnTo>
                  <a:lnTo>
                    <a:pt x="693483" y="74015"/>
                  </a:lnTo>
                  <a:lnTo>
                    <a:pt x="696150" y="67449"/>
                  </a:lnTo>
                  <a:lnTo>
                    <a:pt x="697750" y="60490"/>
                  </a:lnTo>
                  <a:lnTo>
                    <a:pt x="698284" y="53162"/>
                  </a:lnTo>
                  <a:close/>
                </a:path>
                <a:path w="1090295" h="106044">
                  <a:moveTo>
                    <a:pt x="821829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79"/>
                  </a:lnTo>
                  <a:lnTo>
                    <a:pt x="705434" y="75272"/>
                  </a:lnTo>
                  <a:lnTo>
                    <a:pt x="702119" y="76123"/>
                  </a:lnTo>
                  <a:lnTo>
                    <a:pt x="697738" y="76123"/>
                  </a:lnTo>
                  <a:lnTo>
                    <a:pt x="697738" y="103314"/>
                  </a:lnTo>
                  <a:lnTo>
                    <a:pt x="735050" y="92151"/>
                  </a:lnTo>
                  <a:lnTo>
                    <a:pt x="751649" y="42722"/>
                  </a:lnTo>
                  <a:lnTo>
                    <a:pt x="754722" y="26111"/>
                  </a:lnTo>
                  <a:lnTo>
                    <a:pt x="788073" y="26111"/>
                  </a:lnTo>
                  <a:lnTo>
                    <a:pt x="788073" y="103314"/>
                  </a:lnTo>
                  <a:lnTo>
                    <a:pt x="821829" y="103314"/>
                  </a:lnTo>
                  <a:lnTo>
                    <a:pt x="821829" y="2184"/>
                  </a:lnTo>
                  <a:close/>
                </a:path>
                <a:path w="1090295" h="106044">
                  <a:moveTo>
                    <a:pt x="1089799" y="103314"/>
                  </a:moveTo>
                  <a:lnTo>
                    <a:pt x="1080401" y="85953"/>
                  </a:lnTo>
                  <a:lnTo>
                    <a:pt x="1068031" y="63144"/>
                  </a:lnTo>
                  <a:lnTo>
                    <a:pt x="1051737" y="33070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44"/>
                  </a:lnTo>
                  <a:lnTo>
                    <a:pt x="1001382" y="63144"/>
                  </a:lnTo>
                  <a:lnTo>
                    <a:pt x="1017778" y="33070"/>
                  </a:lnTo>
                  <a:lnTo>
                    <a:pt x="1034046" y="63144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15"/>
                  </a:lnTo>
                  <a:lnTo>
                    <a:pt x="894118" y="48514"/>
                  </a:lnTo>
                  <a:lnTo>
                    <a:pt x="947127" y="2184"/>
                  </a:lnTo>
                  <a:lnTo>
                    <a:pt x="905319" y="2184"/>
                  </a:lnTo>
                  <a:lnTo>
                    <a:pt x="866775" y="37312"/>
                  </a:lnTo>
                  <a:lnTo>
                    <a:pt x="866775" y="2184"/>
                  </a:lnTo>
                  <a:lnTo>
                    <a:pt x="833031" y="2184"/>
                  </a:lnTo>
                  <a:lnTo>
                    <a:pt x="833031" y="103314"/>
                  </a:lnTo>
                  <a:lnTo>
                    <a:pt x="866775" y="103314"/>
                  </a:lnTo>
                  <a:lnTo>
                    <a:pt x="866775" y="60947"/>
                  </a:lnTo>
                  <a:lnTo>
                    <a:pt x="907783" y="103314"/>
                  </a:lnTo>
                  <a:lnTo>
                    <a:pt x="945629" y="103314"/>
                  </a:lnTo>
                  <a:lnTo>
                    <a:pt x="949185" y="103314"/>
                  </a:lnTo>
                  <a:lnTo>
                    <a:pt x="979665" y="103314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14"/>
                  </a:lnTo>
                  <a:lnTo>
                    <a:pt x="1089799" y="10331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36716" y="1547878"/>
              <a:ext cx="302450" cy="7568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81309" y="1547672"/>
              <a:ext cx="183700" cy="7793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670753" y="4731039"/>
              <a:ext cx="702310" cy="106045"/>
            </a:xfrm>
            <a:custGeom>
              <a:avLst/>
              <a:gdLst/>
              <a:ahLst/>
              <a:cxnLst/>
              <a:rect l="l" t="t" r="r" b="b"/>
              <a:pathLst>
                <a:path w="702310" h="106045">
                  <a:moveTo>
                    <a:pt x="110147" y="2184"/>
                  </a:moveTo>
                  <a:lnTo>
                    <a:pt x="76530" y="2184"/>
                  </a:lnTo>
                  <a:lnTo>
                    <a:pt x="76530" y="78994"/>
                  </a:lnTo>
                  <a:lnTo>
                    <a:pt x="110147" y="78994"/>
                  </a:lnTo>
                  <a:lnTo>
                    <a:pt x="110147" y="2184"/>
                  </a:lnTo>
                  <a:close/>
                </a:path>
                <a:path w="702310" h="106045">
                  <a:moveTo>
                    <a:pt x="186664" y="79590"/>
                  </a:moveTo>
                  <a:lnTo>
                    <a:pt x="33756" y="79590"/>
                  </a:lnTo>
                  <a:lnTo>
                    <a:pt x="33756" y="2120"/>
                  </a:lnTo>
                  <a:lnTo>
                    <a:pt x="0" y="2120"/>
                  </a:lnTo>
                  <a:lnTo>
                    <a:pt x="0" y="79590"/>
                  </a:lnTo>
                  <a:lnTo>
                    <a:pt x="0" y="103720"/>
                  </a:lnTo>
                  <a:lnTo>
                    <a:pt x="186664" y="103720"/>
                  </a:lnTo>
                  <a:lnTo>
                    <a:pt x="186664" y="79590"/>
                  </a:lnTo>
                  <a:close/>
                </a:path>
                <a:path w="702310" h="106045">
                  <a:moveTo>
                    <a:pt x="186664" y="2184"/>
                  </a:moveTo>
                  <a:lnTo>
                    <a:pt x="153047" y="2184"/>
                  </a:lnTo>
                  <a:lnTo>
                    <a:pt x="153047" y="78994"/>
                  </a:lnTo>
                  <a:lnTo>
                    <a:pt x="186664" y="78994"/>
                  </a:lnTo>
                  <a:lnTo>
                    <a:pt x="186664" y="2184"/>
                  </a:lnTo>
                  <a:close/>
                </a:path>
                <a:path w="702310" h="106045">
                  <a:moveTo>
                    <a:pt x="321398" y="53162"/>
                  </a:moveTo>
                  <a:lnTo>
                    <a:pt x="312902" y="25971"/>
                  </a:lnTo>
                  <a:lnTo>
                    <a:pt x="286016" y="5664"/>
                  </a:lnTo>
                  <a:lnTo>
                    <a:pt x="286016" y="47599"/>
                  </a:lnTo>
                  <a:lnTo>
                    <a:pt x="286016" y="58813"/>
                  </a:lnTo>
                  <a:lnTo>
                    <a:pt x="260642" y="80492"/>
                  </a:lnTo>
                  <a:lnTo>
                    <a:pt x="250342" y="80492"/>
                  </a:lnTo>
                  <a:lnTo>
                    <a:pt x="224929" y="58813"/>
                  </a:lnTo>
                  <a:lnTo>
                    <a:pt x="224929" y="47599"/>
                  </a:lnTo>
                  <a:lnTo>
                    <a:pt x="249453" y="25971"/>
                  </a:lnTo>
                  <a:lnTo>
                    <a:pt x="260997" y="25971"/>
                  </a:lnTo>
                  <a:lnTo>
                    <a:pt x="286016" y="47599"/>
                  </a:lnTo>
                  <a:lnTo>
                    <a:pt x="286016" y="5664"/>
                  </a:lnTo>
                  <a:lnTo>
                    <a:pt x="281444" y="3886"/>
                  </a:lnTo>
                  <a:lnTo>
                    <a:pt x="273215" y="1727"/>
                  </a:lnTo>
                  <a:lnTo>
                    <a:pt x="264541" y="431"/>
                  </a:lnTo>
                  <a:lnTo>
                    <a:pt x="255397" y="0"/>
                  </a:lnTo>
                  <a:lnTo>
                    <a:pt x="246557" y="431"/>
                  </a:lnTo>
                  <a:lnTo>
                    <a:pt x="208457" y="15125"/>
                  </a:lnTo>
                  <a:lnTo>
                    <a:pt x="188988" y="53162"/>
                  </a:lnTo>
                  <a:lnTo>
                    <a:pt x="189560" y="60490"/>
                  </a:lnTo>
                  <a:lnTo>
                    <a:pt x="214947" y="95377"/>
                  </a:lnTo>
                  <a:lnTo>
                    <a:pt x="255536" y="106045"/>
                  </a:lnTo>
                  <a:lnTo>
                    <a:pt x="264668" y="105613"/>
                  </a:lnTo>
                  <a:lnTo>
                    <a:pt x="302704" y="90957"/>
                  </a:lnTo>
                  <a:lnTo>
                    <a:pt x="320865" y="60490"/>
                  </a:lnTo>
                  <a:lnTo>
                    <a:pt x="321398" y="53162"/>
                  </a:lnTo>
                  <a:close/>
                </a:path>
                <a:path w="702310" h="106045">
                  <a:moveTo>
                    <a:pt x="453821" y="2120"/>
                  </a:moveTo>
                  <a:lnTo>
                    <a:pt x="329742" y="2120"/>
                  </a:lnTo>
                  <a:lnTo>
                    <a:pt x="329742" y="26250"/>
                  </a:lnTo>
                  <a:lnTo>
                    <a:pt x="329742" y="103720"/>
                  </a:lnTo>
                  <a:lnTo>
                    <a:pt x="363639" y="103720"/>
                  </a:lnTo>
                  <a:lnTo>
                    <a:pt x="363639" y="26250"/>
                  </a:lnTo>
                  <a:lnTo>
                    <a:pt x="419938" y="26250"/>
                  </a:lnTo>
                  <a:lnTo>
                    <a:pt x="419938" y="103720"/>
                  </a:lnTo>
                  <a:lnTo>
                    <a:pt x="453821" y="103720"/>
                  </a:lnTo>
                  <a:lnTo>
                    <a:pt x="453821" y="26250"/>
                  </a:lnTo>
                  <a:lnTo>
                    <a:pt x="453821" y="2120"/>
                  </a:lnTo>
                  <a:close/>
                </a:path>
                <a:path w="702310" h="106045">
                  <a:moveTo>
                    <a:pt x="573455" y="2120"/>
                  </a:moveTo>
                  <a:lnTo>
                    <a:pt x="465023" y="2120"/>
                  </a:lnTo>
                  <a:lnTo>
                    <a:pt x="465023" y="26250"/>
                  </a:lnTo>
                  <a:lnTo>
                    <a:pt x="465023" y="40220"/>
                  </a:lnTo>
                  <a:lnTo>
                    <a:pt x="465023" y="64350"/>
                  </a:lnTo>
                  <a:lnTo>
                    <a:pt x="465023" y="78320"/>
                  </a:lnTo>
                  <a:lnTo>
                    <a:pt x="465023" y="79590"/>
                  </a:lnTo>
                  <a:lnTo>
                    <a:pt x="465023" y="103720"/>
                  </a:lnTo>
                  <a:lnTo>
                    <a:pt x="573392" y="103720"/>
                  </a:lnTo>
                  <a:lnTo>
                    <a:pt x="573392" y="79590"/>
                  </a:lnTo>
                  <a:lnTo>
                    <a:pt x="573392" y="78320"/>
                  </a:lnTo>
                  <a:lnTo>
                    <a:pt x="558330" y="78320"/>
                  </a:lnTo>
                  <a:lnTo>
                    <a:pt x="558330" y="79590"/>
                  </a:lnTo>
                  <a:lnTo>
                    <a:pt x="498779" y="79590"/>
                  </a:lnTo>
                  <a:lnTo>
                    <a:pt x="498779" y="78320"/>
                  </a:lnTo>
                  <a:lnTo>
                    <a:pt x="498779" y="64350"/>
                  </a:lnTo>
                  <a:lnTo>
                    <a:pt x="561911" y="64350"/>
                  </a:lnTo>
                  <a:lnTo>
                    <a:pt x="561911" y="40220"/>
                  </a:lnTo>
                  <a:lnTo>
                    <a:pt x="498779" y="40220"/>
                  </a:lnTo>
                  <a:lnTo>
                    <a:pt x="498779" y="26250"/>
                  </a:lnTo>
                  <a:lnTo>
                    <a:pt x="573455" y="26250"/>
                  </a:lnTo>
                  <a:lnTo>
                    <a:pt x="573455" y="2120"/>
                  </a:lnTo>
                  <a:close/>
                </a:path>
                <a:path w="702310" h="106045">
                  <a:moveTo>
                    <a:pt x="702119" y="29159"/>
                  </a:moveTo>
                  <a:lnTo>
                    <a:pt x="701065" y="25742"/>
                  </a:lnTo>
                  <a:lnTo>
                    <a:pt x="700328" y="23304"/>
                  </a:lnTo>
                  <a:lnTo>
                    <a:pt x="693127" y="13195"/>
                  </a:lnTo>
                  <a:lnTo>
                    <a:pt x="688073" y="9258"/>
                  </a:lnTo>
                  <a:lnTo>
                    <a:pt x="675043" y="3606"/>
                  </a:lnTo>
                  <a:lnTo>
                    <a:pt x="671791" y="2997"/>
                  </a:lnTo>
                  <a:lnTo>
                    <a:pt x="671791" y="33032"/>
                  </a:lnTo>
                  <a:lnTo>
                    <a:pt x="671791" y="39865"/>
                  </a:lnTo>
                  <a:lnTo>
                    <a:pt x="657796" y="46736"/>
                  </a:lnTo>
                  <a:lnTo>
                    <a:pt x="616445" y="46736"/>
                  </a:lnTo>
                  <a:lnTo>
                    <a:pt x="616445" y="25742"/>
                  </a:lnTo>
                  <a:lnTo>
                    <a:pt x="660984" y="25742"/>
                  </a:lnTo>
                  <a:lnTo>
                    <a:pt x="665911" y="26466"/>
                  </a:lnTo>
                  <a:lnTo>
                    <a:pt x="667918" y="27419"/>
                  </a:lnTo>
                  <a:lnTo>
                    <a:pt x="671004" y="30530"/>
                  </a:lnTo>
                  <a:lnTo>
                    <a:pt x="671791" y="33032"/>
                  </a:lnTo>
                  <a:lnTo>
                    <a:pt x="671791" y="2997"/>
                  </a:lnTo>
                  <a:lnTo>
                    <a:pt x="667550" y="2184"/>
                  </a:lnTo>
                  <a:lnTo>
                    <a:pt x="582688" y="2184"/>
                  </a:lnTo>
                  <a:lnTo>
                    <a:pt x="582688" y="103314"/>
                  </a:lnTo>
                  <a:lnTo>
                    <a:pt x="616445" y="103314"/>
                  </a:lnTo>
                  <a:lnTo>
                    <a:pt x="616445" y="70650"/>
                  </a:lnTo>
                  <a:lnTo>
                    <a:pt x="660311" y="70650"/>
                  </a:lnTo>
                  <a:lnTo>
                    <a:pt x="695820" y="56756"/>
                  </a:lnTo>
                  <a:lnTo>
                    <a:pt x="700595" y="46736"/>
                  </a:lnTo>
                  <a:lnTo>
                    <a:pt x="701421" y="44081"/>
                  </a:lnTo>
                  <a:lnTo>
                    <a:pt x="702119" y="36347"/>
                  </a:lnTo>
                  <a:lnTo>
                    <a:pt x="702119" y="2915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64545" y="4909870"/>
              <a:ext cx="302450" cy="7569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09036" y="4907621"/>
              <a:ext cx="286805" cy="80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90" y="6120000"/>
            <a:ext cx="10692130" cy="635"/>
          </a:xfrm>
          <a:custGeom>
            <a:avLst/>
            <a:gdLst/>
            <a:ahLst/>
            <a:cxnLst/>
            <a:rect l="l" t="t" r="r" b="b"/>
            <a:pathLst>
              <a:path w="10692130" h="635">
                <a:moveTo>
                  <a:pt x="0" y="190"/>
                </a:moveTo>
                <a:lnTo>
                  <a:pt x="10691999" y="190"/>
                </a:lnTo>
                <a:lnTo>
                  <a:pt x="10691999" y="0"/>
                </a:lnTo>
                <a:lnTo>
                  <a:pt x="0" y="0"/>
                </a:lnTo>
                <a:lnTo>
                  <a:pt x="0" y="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3790" y="-3408"/>
            <a:ext cx="10699750" cy="6127750"/>
            <a:chOff x="-3790" y="-3408"/>
            <a:chExt cx="10699750" cy="6127750"/>
          </a:xfrm>
        </p:grpSpPr>
        <p:sp>
          <p:nvSpPr>
            <p:cNvPr id="4" name="object 4" descr=""/>
            <p:cNvSpPr/>
            <p:nvPr/>
          </p:nvSpPr>
          <p:spPr>
            <a:xfrm>
              <a:off x="-190" y="200"/>
              <a:ext cx="10692130" cy="6120130"/>
            </a:xfrm>
            <a:custGeom>
              <a:avLst/>
              <a:gdLst/>
              <a:ahLst/>
              <a:cxnLst/>
              <a:rect l="l" t="t" r="r" b="b"/>
              <a:pathLst>
                <a:path w="10692130" h="6120130">
                  <a:moveTo>
                    <a:pt x="10691990" y="0"/>
                  </a:moveTo>
                  <a:lnTo>
                    <a:pt x="0" y="0"/>
                  </a:lnTo>
                  <a:lnTo>
                    <a:pt x="0" y="1693341"/>
                  </a:lnTo>
                  <a:lnTo>
                    <a:pt x="190" y="1693341"/>
                  </a:lnTo>
                  <a:lnTo>
                    <a:pt x="190" y="6119800"/>
                  </a:lnTo>
                  <a:lnTo>
                    <a:pt x="10691990" y="6119800"/>
                  </a:lnTo>
                  <a:lnTo>
                    <a:pt x="10691990" y="1693341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0861"/>
              <a:ext cx="10691808" cy="413913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0454101" y="187862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21062" y="0"/>
                  </a:moveTo>
                  <a:lnTo>
                    <a:pt x="12865" y="1655"/>
                  </a:lnTo>
                  <a:lnTo>
                    <a:pt x="6169" y="6170"/>
                  </a:lnTo>
                  <a:lnTo>
                    <a:pt x="1655" y="12866"/>
                  </a:lnTo>
                  <a:lnTo>
                    <a:pt x="0" y="21066"/>
                  </a:lnTo>
                  <a:lnTo>
                    <a:pt x="1654" y="29265"/>
                  </a:lnTo>
                  <a:lnTo>
                    <a:pt x="6168" y="35960"/>
                  </a:lnTo>
                  <a:lnTo>
                    <a:pt x="12863" y="40475"/>
                  </a:lnTo>
                  <a:lnTo>
                    <a:pt x="21062" y="42130"/>
                  </a:lnTo>
                  <a:lnTo>
                    <a:pt x="29263" y="40475"/>
                  </a:lnTo>
                  <a:lnTo>
                    <a:pt x="35958" y="35960"/>
                  </a:lnTo>
                  <a:lnTo>
                    <a:pt x="40472" y="29265"/>
                  </a:lnTo>
                  <a:lnTo>
                    <a:pt x="42127" y="21066"/>
                  </a:lnTo>
                  <a:lnTo>
                    <a:pt x="40471" y="12866"/>
                  </a:lnTo>
                  <a:lnTo>
                    <a:pt x="35957" y="6170"/>
                  </a:lnTo>
                  <a:lnTo>
                    <a:pt x="29261" y="1655"/>
                  </a:lnTo>
                  <a:lnTo>
                    <a:pt x="21062" y="0"/>
                  </a:lnTo>
                  <a:close/>
                </a:path>
              </a:pathLst>
            </a:custGeom>
            <a:solidFill>
              <a:srgbClr val="F6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-190" y="191"/>
              <a:ext cx="10692130" cy="6120130"/>
            </a:xfrm>
            <a:custGeom>
              <a:avLst/>
              <a:gdLst/>
              <a:ahLst/>
              <a:cxnLst/>
              <a:rect l="l" t="t" r="r" b="b"/>
              <a:pathLst>
                <a:path w="10692130" h="6120130">
                  <a:moveTo>
                    <a:pt x="0" y="0"/>
                  </a:moveTo>
                  <a:lnTo>
                    <a:pt x="10691999" y="0"/>
                  </a:lnTo>
                  <a:lnTo>
                    <a:pt x="10691999" y="6119999"/>
                  </a:lnTo>
                  <a:lnTo>
                    <a:pt x="0" y="611999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2A29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0790" y="495496"/>
              <a:ext cx="3976015" cy="397601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771435" y="1562338"/>
              <a:ext cx="1437640" cy="500380"/>
            </a:xfrm>
            <a:custGeom>
              <a:avLst/>
              <a:gdLst/>
              <a:ahLst/>
              <a:cxnLst/>
              <a:rect l="l" t="t" r="r" b="b"/>
              <a:pathLst>
                <a:path w="1437640" h="500380">
                  <a:moveTo>
                    <a:pt x="23825" y="159550"/>
                  </a:moveTo>
                  <a:close/>
                </a:path>
                <a:path w="1437640" h="500380">
                  <a:moveTo>
                    <a:pt x="24333" y="161493"/>
                  </a:moveTo>
                  <a:lnTo>
                    <a:pt x="24257" y="160870"/>
                  </a:lnTo>
                  <a:lnTo>
                    <a:pt x="24015" y="160578"/>
                  </a:lnTo>
                  <a:lnTo>
                    <a:pt x="23888" y="160058"/>
                  </a:lnTo>
                  <a:lnTo>
                    <a:pt x="24193" y="161899"/>
                  </a:lnTo>
                  <a:lnTo>
                    <a:pt x="24231" y="161759"/>
                  </a:lnTo>
                  <a:lnTo>
                    <a:pt x="24282" y="161632"/>
                  </a:lnTo>
                  <a:lnTo>
                    <a:pt x="24333" y="161493"/>
                  </a:lnTo>
                  <a:close/>
                </a:path>
                <a:path w="1437640" h="500380">
                  <a:moveTo>
                    <a:pt x="27317" y="165811"/>
                  </a:moveTo>
                  <a:lnTo>
                    <a:pt x="27051" y="165811"/>
                  </a:lnTo>
                  <a:lnTo>
                    <a:pt x="27228" y="167093"/>
                  </a:lnTo>
                  <a:lnTo>
                    <a:pt x="27317" y="165811"/>
                  </a:lnTo>
                  <a:close/>
                </a:path>
                <a:path w="1437640" h="500380">
                  <a:moveTo>
                    <a:pt x="29210" y="216611"/>
                  </a:moveTo>
                  <a:lnTo>
                    <a:pt x="27952" y="216611"/>
                  </a:lnTo>
                  <a:lnTo>
                    <a:pt x="29171" y="217271"/>
                  </a:lnTo>
                  <a:lnTo>
                    <a:pt x="29210" y="216611"/>
                  </a:lnTo>
                  <a:close/>
                </a:path>
                <a:path w="1437640" h="500380">
                  <a:moveTo>
                    <a:pt x="50965" y="183959"/>
                  </a:moveTo>
                  <a:lnTo>
                    <a:pt x="49923" y="183553"/>
                  </a:lnTo>
                  <a:lnTo>
                    <a:pt x="49885" y="181190"/>
                  </a:lnTo>
                  <a:lnTo>
                    <a:pt x="48475" y="181648"/>
                  </a:lnTo>
                  <a:lnTo>
                    <a:pt x="48425" y="181978"/>
                  </a:lnTo>
                  <a:lnTo>
                    <a:pt x="48463" y="183349"/>
                  </a:lnTo>
                  <a:lnTo>
                    <a:pt x="49034" y="185051"/>
                  </a:lnTo>
                  <a:lnTo>
                    <a:pt x="49961" y="186766"/>
                  </a:lnTo>
                  <a:lnTo>
                    <a:pt x="50215" y="186131"/>
                  </a:lnTo>
                  <a:lnTo>
                    <a:pt x="50469" y="185458"/>
                  </a:lnTo>
                  <a:lnTo>
                    <a:pt x="50787" y="184454"/>
                  </a:lnTo>
                  <a:lnTo>
                    <a:pt x="50965" y="183959"/>
                  </a:lnTo>
                  <a:close/>
                </a:path>
                <a:path w="1437640" h="500380">
                  <a:moveTo>
                    <a:pt x="51993" y="186156"/>
                  </a:moveTo>
                  <a:lnTo>
                    <a:pt x="51866" y="185610"/>
                  </a:lnTo>
                  <a:lnTo>
                    <a:pt x="51612" y="185318"/>
                  </a:lnTo>
                  <a:lnTo>
                    <a:pt x="51460" y="185775"/>
                  </a:lnTo>
                  <a:lnTo>
                    <a:pt x="51231" y="186486"/>
                  </a:lnTo>
                  <a:lnTo>
                    <a:pt x="50990" y="187185"/>
                  </a:lnTo>
                  <a:lnTo>
                    <a:pt x="50723" y="187871"/>
                  </a:lnTo>
                  <a:lnTo>
                    <a:pt x="50927" y="188099"/>
                  </a:lnTo>
                  <a:lnTo>
                    <a:pt x="51142" y="188277"/>
                  </a:lnTo>
                  <a:lnTo>
                    <a:pt x="51409" y="188468"/>
                  </a:lnTo>
                  <a:lnTo>
                    <a:pt x="51701" y="187769"/>
                  </a:lnTo>
                  <a:lnTo>
                    <a:pt x="51828" y="187388"/>
                  </a:lnTo>
                  <a:lnTo>
                    <a:pt x="51968" y="186994"/>
                  </a:lnTo>
                  <a:lnTo>
                    <a:pt x="51993" y="186156"/>
                  </a:lnTo>
                  <a:close/>
                </a:path>
                <a:path w="1437640" h="500380">
                  <a:moveTo>
                    <a:pt x="53784" y="169621"/>
                  </a:moveTo>
                  <a:lnTo>
                    <a:pt x="53759" y="167500"/>
                  </a:lnTo>
                  <a:lnTo>
                    <a:pt x="53314" y="168351"/>
                  </a:lnTo>
                  <a:lnTo>
                    <a:pt x="52120" y="168351"/>
                  </a:lnTo>
                  <a:lnTo>
                    <a:pt x="51955" y="169621"/>
                  </a:lnTo>
                  <a:lnTo>
                    <a:pt x="51854" y="170891"/>
                  </a:lnTo>
                  <a:lnTo>
                    <a:pt x="52578" y="170891"/>
                  </a:lnTo>
                  <a:lnTo>
                    <a:pt x="52933" y="172161"/>
                  </a:lnTo>
                  <a:lnTo>
                    <a:pt x="53060" y="170891"/>
                  </a:lnTo>
                  <a:lnTo>
                    <a:pt x="53784" y="169621"/>
                  </a:lnTo>
                  <a:close/>
                </a:path>
                <a:path w="1437640" h="500380">
                  <a:moveTo>
                    <a:pt x="53975" y="167093"/>
                  </a:moveTo>
                  <a:lnTo>
                    <a:pt x="53759" y="167093"/>
                  </a:lnTo>
                  <a:lnTo>
                    <a:pt x="53759" y="167500"/>
                  </a:lnTo>
                  <a:lnTo>
                    <a:pt x="53898" y="167233"/>
                  </a:lnTo>
                  <a:lnTo>
                    <a:pt x="53975" y="167093"/>
                  </a:lnTo>
                  <a:close/>
                </a:path>
                <a:path w="1437640" h="500380">
                  <a:moveTo>
                    <a:pt x="56857" y="168351"/>
                  </a:moveTo>
                  <a:lnTo>
                    <a:pt x="55778" y="165811"/>
                  </a:lnTo>
                  <a:lnTo>
                    <a:pt x="55130" y="163271"/>
                  </a:lnTo>
                  <a:lnTo>
                    <a:pt x="54737" y="161061"/>
                  </a:lnTo>
                  <a:lnTo>
                    <a:pt x="54686" y="160782"/>
                  </a:lnTo>
                  <a:lnTo>
                    <a:pt x="54140" y="160782"/>
                  </a:lnTo>
                  <a:lnTo>
                    <a:pt x="53784" y="162001"/>
                  </a:lnTo>
                  <a:lnTo>
                    <a:pt x="53594" y="163271"/>
                  </a:lnTo>
                  <a:lnTo>
                    <a:pt x="54635" y="165811"/>
                  </a:lnTo>
                  <a:lnTo>
                    <a:pt x="53975" y="167093"/>
                  </a:lnTo>
                  <a:lnTo>
                    <a:pt x="54673" y="167093"/>
                  </a:lnTo>
                  <a:lnTo>
                    <a:pt x="55448" y="170891"/>
                  </a:lnTo>
                  <a:lnTo>
                    <a:pt x="56857" y="168351"/>
                  </a:lnTo>
                  <a:close/>
                </a:path>
                <a:path w="1437640" h="500380">
                  <a:moveTo>
                    <a:pt x="57086" y="178219"/>
                  </a:moveTo>
                  <a:lnTo>
                    <a:pt x="56959" y="177546"/>
                  </a:lnTo>
                  <a:lnTo>
                    <a:pt x="56769" y="176961"/>
                  </a:lnTo>
                  <a:lnTo>
                    <a:pt x="56565" y="176415"/>
                  </a:lnTo>
                  <a:lnTo>
                    <a:pt x="55753" y="177406"/>
                  </a:lnTo>
                  <a:lnTo>
                    <a:pt x="54648" y="180975"/>
                  </a:lnTo>
                  <a:lnTo>
                    <a:pt x="55753" y="181749"/>
                  </a:lnTo>
                  <a:lnTo>
                    <a:pt x="55956" y="180276"/>
                  </a:lnTo>
                  <a:lnTo>
                    <a:pt x="56718" y="179984"/>
                  </a:lnTo>
                  <a:lnTo>
                    <a:pt x="56845" y="178384"/>
                  </a:lnTo>
                  <a:lnTo>
                    <a:pt x="57086" y="178219"/>
                  </a:lnTo>
                  <a:close/>
                </a:path>
                <a:path w="1437640" h="500380">
                  <a:moveTo>
                    <a:pt x="59131" y="311861"/>
                  </a:moveTo>
                  <a:lnTo>
                    <a:pt x="59016" y="310591"/>
                  </a:lnTo>
                  <a:lnTo>
                    <a:pt x="57721" y="310591"/>
                  </a:lnTo>
                  <a:lnTo>
                    <a:pt x="57251" y="310591"/>
                  </a:lnTo>
                  <a:lnTo>
                    <a:pt x="56883" y="310591"/>
                  </a:lnTo>
                  <a:lnTo>
                    <a:pt x="56857" y="314401"/>
                  </a:lnTo>
                  <a:lnTo>
                    <a:pt x="57048" y="315671"/>
                  </a:lnTo>
                  <a:lnTo>
                    <a:pt x="57200" y="315671"/>
                  </a:lnTo>
                  <a:lnTo>
                    <a:pt x="57378" y="316395"/>
                  </a:lnTo>
                  <a:lnTo>
                    <a:pt x="57391" y="314401"/>
                  </a:lnTo>
                  <a:lnTo>
                    <a:pt x="57924" y="314401"/>
                  </a:lnTo>
                  <a:lnTo>
                    <a:pt x="57150" y="313131"/>
                  </a:lnTo>
                  <a:lnTo>
                    <a:pt x="57658" y="310870"/>
                  </a:lnTo>
                  <a:lnTo>
                    <a:pt x="59131" y="311861"/>
                  </a:lnTo>
                  <a:close/>
                </a:path>
                <a:path w="1437640" h="500380">
                  <a:moveTo>
                    <a:pt x="62585" y="384251"/>
                  </a:moveTo>
                  <a:lnTo>
                    <a:pt x="60960" y="382981"/>
                  </a:lnTo>
                  <a:lnTo>
                    <a:pt x="60426" y="377901"/>
                  </a:lnTo>
                  <a:lnTo>
                    <a:pt x="59182" y="372821"/>
                  </a:lnTo>
                  <a:lnTo>
                    <a:pt x="57340" y="375361"/>
                  </a:lnTo>
                  <a:lnTo>
                    <a:pt x="57353" y="376631"/>
                  </a:lnTo>
                  <a:lnTo>
                    <a:pt x="57480" y="389331"/>
                  </a:lnTo>
                  <a:lnTo>
                    <a:pt x="58026" y="389331"/>
                  </a:lnTo>
                  <a:lnTo>
                    <a:pt x="58712" y="390601"/>
                  </a:lnTo>
                  <a:lnTo>
                    <a:pt x="59537" y="391871"/>
                  </a:lnTo>
                  <a:lnTo>
                    <a:pt x="59944" y="393141"/>
                  </a:lnTo>
                  <a:lnTo>
                    <a:pt x="60083" y="394411"/>
                  </a:lnTo>
                  <a:lnTo>
                    <a:pt x="59944" y="395681"/>
                  </a:lnTo>
                  <a:lnTo>
                    <a:pt x="59118" y="398221"/>
                  </a:lnTo>
                  <a:lnTo>
                    <a:pt x="59055" y="399491"/>
                  </a:lnTo>
                  <a:lnTo>
                    <a:pt x="59321" y="399491"/>
                  </a:lnTo>
                  <a:lnTo>
                    <a:pt x="59321" y="400761"/>
                  </a:lnTo>
                  <a:lnTo>
                    <a:pt x="61518" y="399491"/>
                  </a:lnTo>
                  <a:lnTo>
                    <a:pt x="62268" y="396951"/>
                  </a:lnTo>
                  <a:lnTo>
                    <a:pt x="61595" y="394411"/>
                  </a:lnTo>
                  <a:lnTo>
                    <a:pt x="60629" y="390601"/>
                  </a:lnTo>
                  <a:lnTo>
                    <a:pt x="60286" y="388061"/>
                  </a:lnTo>
                  <a:lnTo>
                    <a:pt x="60566" y="386791"/>
                  </a:lnTo>
                  <a:lnTo>
                    <a:pt x="60972" y="386791"/>
                  </a:lnTo>
                  <a:lnTo>
                    <a:pt x="61798" y="385521"/>
                  </a:lnTo>
                  <a:lnTo>
                    <a:pt x="62166" y="384251"/>
                  </a:lnTo>
                  <a:lnTo>
                    <a:pt x="62585" y="384251"/>
                  </a:lnTo>
                  <a:close/>
                </a:path>
                <a:path w="1437640" h="500380">
                  <a:moveTo>
                    <a:pt x="70243" y="108585"/>
                  </a:moveTo>
                  <a:lnTo>
                    <a:pt x="69951" y="107988"/>
                  </a:lnTo>
                  <a:lnTo>
                    <a:pt x="69164" y="107759"/>
                  </a:lnTo>
                  <a:lnTo>
                    <a:pt x="68224" y="108419"/>
                  </a:lnTo>
                  <a:lnTo>
                    <a:pt x="67144" y="109842"/>
                  </a:lnTo>
                  <a:lnTo>
                    <a:pt x="67056" y="112090"/>
                  </a:lnTo>
                  <a:lnTo>
                    <a:pt x="67538" y="113195"/>
                  </a:lnTo>
                  <a:lnTo>
                    <a:pt x="68554" y="113169"/>
                  </a:lnTo>
                  <a:lnTo>
                    <a:pt x="68783" y="113030"/>
                  </a:lnTo>
                  <a:lnTo>
                    <a:pt x="69646" y="112560"/>
                  </a:lnTo>
                  <a:lnTo>
                    <a:pt x="69900" y="112217"/>
                  </a:lnTo>
                  <a:lnTo>
                    <a:pt x="69938" y="111963"/>
                  </a:lnTo>
                  <a:lnTo>
                    <a:pt x="70167" y="109791"/>
                  </a:lnTo>
                  <a:lnTo>
                    <a:pt x="70243" y="108585"/>
                  </a:lnTo>
                  <a:close/>
                </a:path>
                <a:path w="1437640" h="500380">
                  <a:moveTo>
                    <a:pt x="72136" y="326313"/>
                  </a:moveTo>
                  <a:lnTo>
                    <a:pt x="72021" y="324510"/>
                  </a:lnTo>
                  <a:lnTo>
                    <a:pt x="70942" y="324510"/>
                  </a:lnTo>
                  <a:lnTo>
                    <a:pt x="70408" y="324027"/>
                  </a:lnTo>
                  <a:lnTo>
                    <a:pt x="70218" y="325970"/>
                  </a:lnTo>
                  <a:lnTo>
                    <a:pt x="70307" y="327469"/>
                  </a:lnTo>
                  <a:lnTo>
                    <a:pt x="70548" y="327863"/>
                  </a:lnTo>
                  <a:lnTo>
                    <a:pt x="71081" y="328307"/>
                  </a:lnTo>
                  <a:lnTo>
                    <a:pt x="71818" y="328790"/>
                  </a:lnTo>
                  <a:lnTo>
                    <a:pt x="72047" y="327672"/>
                  </a:lnTo>
                  <a:lnTo>
                    <a:pt x="72136" y="326313"/>
                  </a:lnTo>
                  <a:close/>
                </a:path>
                <a:path w="1437640" h="500380">
                  <a:moveTo>
                    <a:pt x="81419" y="315963"/>
                  </a:moveTo>
                  <a:lnTo>
                    <a:pt x="81356" y="315785"/>
                  </a:lnTo>
                  <a:lnTo>
                    <a:pt x="81292" y="315582"/>
                  </a:lnTo>
                  <a:lnTo>
                    <a:pt x="81165" y="314540"/>
                  </a:lnTo>
                  <a:lnTo>
                    <a:pt x="80835" y="313575"/>
                  </a:lnTo>
                  <a:lnTo>
                    <a:pt x="80670" y="313194"/>
                  </a:lnTo>
                  <a:lnTo>
                    <a:pt x="80391" y="313677"/>
                  </a:lnTo>
                  <a:lnTo>
                    <a:pt x="80073" y="314274"/>
                  </a:lnTo>
                  <a:lnTo>
                    <a:pt x="79806" y="314909"/>
                  </a:lnTo>
                  <a:lnTo>
                    <a:pt x="79819" y="315061"/>
                  </a:lnTo>
                  <a:lnTo>
                    <a:pt x="79781" y="315353"/>
                  </a:lnTo>
                  <a:lnTo>
                    <a:pt x="80111" y="316293"/>
                  </a:lnTo>
                  <a:lnTo>
                    <a:pt x="80518" y="318490"/>
                  </a:lnTo>
                  <a:lnTo>
                    <a:pt x="80594" y="318897"/>
                  </a:lnTo>
                  <a:lnTo>
                    <a:pt x="81140" y="318858"/>
                  </a:lnTo>
                  <a:lnTo>
                    <a:pt x="81241" y="317817"/>
                  </a:lnTo>
                  <a:lnTo>
                    <a:pt x="81330" y="316839"/>
                  </a:lnTo>
                  <a:lnTo>
                    <a:pt x="81419" y="315963"/>
                  </a:lnTo>
                  <a:close/>
                </a:path>
                <a:path w="1437640" h="500380">
                  <a:moveTo>
                    <a:pt x="84531" y="318122"/>
                  </a:moveTo>
                  <a:lnTo>
                    <a:pt x="84493" y="316776"/>
                  </a:lnTo>
                  <a:lnTo>
                    <a:pt x="84366" y="315518"/>
                  </a:lnTo>
                  <a:lnTo>
                    <a:pt x="84023" y="315556"/>
                  </a:lnTo>
                  <a:lnTo>
                    <a:pt x="83959" y="314998"/>
                  </a:lnTo>
                  <a:lnTo>
                    <a:pt x="83947" y="314071"/>
                  </a:lnTo>
                  <a:lnTo>
                    <a:pt x="83159" y="315048"/>
                  </a:lnTo>
                  <a:lnTo>
                    <a:pt x="82816" y="315302"/>
                  </a:lnTo>
                  <a:lnTo>
                    <a:pt x="82765" y="315760"/>
                  </a:lnTo>
                  <a:lnTo>
                    <a:pt x="82626" y="316128"/>
                  </a:lnTo>
                  <a:lnTo>
                    <a:pt x="82423" y="316369"/>
                  </a:lnTo>
                  <a:lnTo>
                    <a:pt x="82384" y="316788"/>
                  </a:lnTo>
                  <a:lnTo>
                    <a:pt x="82334" y="317207"/>
                  </a:lnTo>
                  <a:lnTo>
                    <a:pt x="82245" y="318287"/>
                  </a:lnTo>
                  <a:lnTo>
                    <a:pt x="82118" y="319582"/>
                  </a:lnTo>
                  <a:lnTo>
                    <a:pt x="82245" y="319824"/>
                  </a:lnTo>
                  <a:lnTo>
                    <a:pt x="82359" y="320103"/>
                  </a:lnTo>
                  <a:lnTo>
                    <a:pt x="82435" y="320433"/>
                  </a:lnTo>
                  <a:lnTo>
                    <a:pt x="83299" y="320700"/>
                  </a:lnTo>
                  <a:lnTo>
                    <a:pt x="84010" y="320636"/>
                  </a:lnTo>
                  <a:lnTo>
                    <a:pt x="84391" y="319582"/>
                  </a:lnTo>
                  <a:lnTo>
                    <a:pt x="84531" y="318122"/>
                  </a:lnTo>
                  <a:close/>
                </a:path>
                <a:path w="1437640" h="500380">
                  <a:moveTo>
                    <a:pt x="110845" y="318211"/>
                  </a:moveTo>
                  <a:lnTo>
                    <a:pt x="110185" y="315671"/>
                  </a:lnTo>
                  <a:lnTo>
                    <a:pt x="108432" y="315671"/>
                  </a:lnTo>
                  <a:lnTo>
                    <a:pt x="107619" y="318211"/>
                  </a:lnTo>
                  <a:lnTo>
                    <a:pt x="110845" y="318211"/>
                  </a:lnTo>
                  <a:close/>
                </a:path>
                <a:path w="1437640" h="500380">
                  <a:moveTo>
                    <a:pt x="123456" y="404571"/>
                  </a:moveTo>
                  <a:lnTo>
                    <a:pt x="123393" y="403301"/>
                  </a:lnTo>
                  <a:lnTo>
                    <a:pt x="123266" y="399491"/>
                  </a:lnTo>
                  <a:lnTo>
                    <a:pt x="123151" y="393141"/>
                  </a:lnTo>
                  <a:lnTo>
                    <a:pt x="123037" y="385521"/>
                  </a:lnTo>
                  <a:lnTo>
                    <a:pt x="122923" y="377901"/>
                  </a:lnTo>
                  <a:lnTo>
                    <a:pt x="122809" y="375361"/>
                  </a:lnTo>
                  <a:lnTo>
                    <a:pt x="122720" y="374091"/>
                  </a:lnTo>
                  <a:lnTo>
                    <a:pt x="122618" y="372821"/>
                  </a:lnTo>
                  <a:lnTo>
                    <a:pt x="122529" y="371551"/>
                  </a:lnTo>
                  <a:lnTo>
                    <a:pt x="122428" y="370281"/>
                  </a:lnTo>
                  <a:lnTo>
                    <a:pt x="121615" y="366471"/>
                  </a:lnTo>
                  <a:lnTo>
                    <a:pt x="121678" y="365201"/>
                  </a:lnTo>
                  <a:lnTo>
                    <a:pt x="121742" y="363931"/>
                  </a:lnTo>
                  <a:lnTo>
                    <a:pt x="121818" y="362661"/>
                  </a:lnTo>
                  <a:lnTo>
                    <a:pt x="121881" y="361391"/>
                  </a:lnTo>
                  <a:lnTo>
                    <a:pt x="121945" y="360121"/>
                  </a:lnTo>
                  <a:lnTo>
                    <a:pt x="122021" y="358851"/>
                  </a:lnTo>
                  <a:lnTo>
                    <a:pt x="122085" y="357581"/>
                  </a:lnTo>
                  <a:lnTo>
                    <a:pt x="122161" y="356311"/>
                  </a:lnTo>
                  <a:lnTo>
                    <a:pt x="122224" y="355041"/>
                  </a:lnTo>
                  <a:lnTo>
                    <a:pt x="120434" y="343611"/>
                  </a:lnTo>
                  <a:lnTo>
                    <a:pt x="119684" y="337261"/>
                  </a:lnTo>
                  <a:lnTo>
                    <a:pt x="120256" y="335991"/>
                  </a:lnTo>
                  <a:lnTo>
                    <a:pt x="120688" y="333451"/>
                  </a:lnTo>
                  <a:lnTo>
                    <a:pt x="119697" y="333451"/>
                  </a:lnTo>
                  <a:lnTo>
                    <a:pt x="119634" y="330911"/>
                  </a:lnTo>
                  <a:lnTo>
                    <a:pt x="120370" y="330911"/>
                  </a:lnTo>
                  <a:lnTo>
                    <a:pt x="120243" y="328371"/>
                  </a:lnTo>
                  <a:lnTo>
                    <a:pt x="121272" y="328371"/>
                  </a:lnTo>
                  <a:lnTo>
                    <a:pt x="121348" y="325831"/>
                  </a:lnTo>
                  <a:lnTo>
                    <a:pt x="120840" y="323291"/>
                  </a:lnTo>
                  <a:lnTo>
                    <a:pt x="120078" y="319481"/>
                  </a:lnTo>
                  <a:lnTo>
                    <a:pt x="107226" y="319481"/>
                  </a:lnTo>
                  <a:lnTo>
                    <a:pt x="105511" y="319481"/>
                  </a:lnTo>
                  <a:lnTo>
                    <a:pt x="102196" y="319481"/>
                  </a:lnTo>
                  <a:lnTo>
                    <a:pt x="102196" y="426161"/>
                  </a:lnTo>
                  <a:lnTo>
                    <a:pt x="100279" y="429971"/>
                  </a:lnTo>
                  <a:lnTo>
                    <a:pt x="99644" y="427431"/>
                  </a:lnTo>
                  <a:lnTo>
                    <a:pt x="99783" y="426161"/>
                  </a:lnTo>
                  <a:lnTo>
                    <a:pt x="100723" y="426161"/>
                  </a:lnTo>
                  <a:lnTo>
                    <a:pt x="100736" y="424891"/>
                  </a:lnTo>
                  <a:lnTo>
                    <a:pt x="102196" y="426161"/>
                  </a:lnTo>
                  <a:lnTo>
                    <a:pt x="102196" y="319481"/>
                  </a:lnTo>
                  <a:lnTo>
                    <a:pt x="101282" y="319481"/>
                  </a:lnTo>
                  <a:lnTo>
                    <a:pt x="101282" y="357581"/>
                  </a:lnTo>
                  <a:lnTo>
                    <a:pt x="100939" y="358940"/>
                  </a:lnTo>
                  <a:lnTo>
                    <a:pt x="100939" y="419811"/>
                  </a:lnTo>
                  <a:lnTo>
                    <a:pt x="99237" y="424891"/>
                  </a:lnTo>
                  <a:lnTo>
                    <a:pt x="98513" y="426123"/>
                  </a:lnTo>
                  <a:lnTo>
                    <a:pt x="98513" y="436321"/>
                  </a:lnTo>
                  <a:lnTo>
                    <a:pt x="97701" y="436321"/>
                  </a:lnTo>
                  <a:lnTo>
                    <a:pt x="97358" y="435051"/>
                  </a:lnTo>
                  <a:lnTo>
                    <a:pt x="98298" y="429971"/>
                  </a:lnTo>
                  <a:lnTo>
                    <a:pt x="98336" y="431241"/>
                  </a:lnTo>
                  <a:lnTo>
                    <a:pt x="98463" y="435051"/>
                  </a:lnTo>
                  <a:lnTo>
                    <a:pt x="98513" y="436321"/>
                  </a:lnTo>
                  <a:lnTo>
                    <a:pt x="98513" y="426123"/>
                  </a:lnTo>
                  <a:lnTo>
                    <a:pt x="97840" y="426161"/>
                  </a:lnTo>
                  <a:lnTo>
                    <a:pt x="97840" y="424891"/>
                  </a:lnTo>
                  <a:lnTo>
                    <a:pt x="98615" y="423621"/>
                  </a:lnTo>
                  <a:lnTo>
                    <a:pt x="100266" y="419811"/>
                  </a:lnTo>
                  <a:lnTo>
                    <a:pt x="100533" y="418541"/>
                  </a:lnTo>
                  <a:lnTo>
                    <a:pt x="100939" y="419811"/>
                  </a:lnTo>
                  <a:lnTo>
                    <a:pt x="100939" y="358940"/>
                  </a:lnTo>
                  <a:lnTo>
                    <a:pt x="99669" y="363931"/>
                  </a:lnTo>
                  <a:lnTo>
                    <a:pt x="97942" y="370281"/>
                  </a:lnTo>
                  <a:lnTo>
                    <a:pt x="93687" y="371551"/>
                  </a:lnTo>
                  <a:lnTo>
                    <a:pt x="93776" y="370281"/>
                  </a:lnTo>
                  <a:lnTo>
                    <a:pt x="93865" y="369011"/>
                  </a:lnTo>
                  <a:lnTo>
                    <a:pt x="93954" y="367741"/>
                  </a:lnTo>
                  <a:lnTo>
                    <a:pt x="94030" y="366471"/>
                  </a:lnTo>
                  <a:lnTo>
                    <a:pt x="94119" y="365201"/>
                  </a:lnTo>
                  <a:lnTo>
                    <a:pt x="94208" y="363931"/>
                  </a:lnTo>
                  <a:lnTo>
                    <a:pt x="94297" y="362661"/>
                  </a:lnTo>
                  <a:lnTo>
                    <a:pt x="96723" y="357581"/>
                  </a:lnTo>
                  <a:lnTo>
                    <a:pt x="98564" y="352501"/>
                  </a:lnTo>
                  <a:lnTo>
                    <a:pt x="99961" y="352501"/>
                  </a:lnTo>
                  <a:lnTo>
                    <a:pt x="100863" y="355041"/>
                  </a:lnTo>
                  <a:lnTo>
                    <a:pt x="101282" y="357581"/>
                  </a:lnTo>
                  <a:lnTo>
                    <a:pt x="101282" y="319481"/>
                  </a:lnTo>
                  <a:lnTo>
                    <a:pt x="99644" y="319481"/>
                  </a:lnTo>
                  <a:lnTo>
                    <a:pt x="99644" y="343611"/>
                  </a:lnTo>
                  <a:lnTo>
                    <a:pt x="99225" y="344881"/>
                  </a:lnTo>
                  <a:lnTo>
                    <a:pt x="97751" y="347421"/>
                  </a:lnTo>
                  <a:lnTo>
                    <a:pt x="96939" y="344881"/>
                  </a:lnTo>
                  <a:lnTo>
                    <a:pt x="97269" y="343611"/>
                  </a:lnTo>
                  <a:lnTo>
                    <a:pt x="98082" y="342341"/>
                  </a:lnTo>
                  <a:lnTo>
                    <a:pt x="98564" y="339801"/>
                  </a:lnTo>
                  <a:lnTo>
                    <a:pt x="99352" y="339801"/>
                  </a:lnTo>
                  <a:lnTo>
                    <a:pt x="98755" y="343611"/>
                  </a:lnTo>
                  <a:lnTo>
                    <a:pt x="99644" y="343611"/>
                  </a:lnTo>
                  <a:lnTo>
                    <a:pt x="99644" y="319481"/>
                  </a:lnTo>
                  <a:lnTo>
                    <a:pt x="93916" y="319481"/>
                  </a:lnTo>
                  <a:lnTo>
                    <a:pt x="92202" y="319481"/>
                  </a:lnTo>
                  <a:lnTo>
                    <a:pt x="92138" y="320560"/>
                  </a:lnTo>
                  <a:lnTo>
                    <a:pt x="92036" y="322021"/>
                  </a:lnTo>
                  <a:lnTo>
                    <a:pt x="91757" y="323291"/>
                  </a:lnTo>
                  <a:lnTo>
                    <a:pt x="90944" y="323291"/>
                  </a:lnTo>
                  <a:lnTo>
                    <a:pt x="90906" y="316941"/>
                  </a:lnTo>
                  <a:lnTo>
                    <a:pt x="90538" y="316941"/>
                  </a:lnTo>
                  <a:lnTo>
                    <a:pt x="89674" y="314401"/>
                  </a:lnTo>
                  <a:lnTo>
                    <a:pt x="89395" y="314401"/>
                  </a:lnTo>
                  <a:lnTo>
                    <a:pt x="88887" y="313131"/>
                  </a:lnTo>
                  <a:lnTo>
                    <a:pt x="88366" y="313131"/>
                  </a:lnTo>
                  <a:lnTo>
                    <a:pt x="86626" y="314401"/>
                  </a:lnTo>
                  <a:lnTo>
                    <a:pt x="85826" y="314401"/>
                  </a:lnTo>
                  <a:lnTo>
                    <a:pt x="86194" y="315671"/>
                  </a:lnTo>
                  <a:lnTo>
                    <a:pt x="86258" y="318211"/>
                  </a:lnTo>
                  <a:lnTo>
                    <a:pt x="86118" y="319481"/>
                  </a:lnTo>
                  <a:lnTo>
                    <a:pt x="86004" y="320560"/>
                  </a:lnTo>
                  <a:lnTo>
                    <a:pt x="85877" y="322021"/>
                  </a:lnTo>
                  <a:lnTo>
                    <a:pt x="85217" y="324561"/>
                  </a:lnTo>
                  <a:lnTo>
                    <a:pt x="80111" y="324561"/>
                  </a:lnTo>
                  <a:lnTo>
                    <a:pt x="79502" y="325831"/>
                  </a:lnTo>
                  <a:lnTo>
                    <a:pt x="76962" y="325831"/>
                  </a:lnTo>
                  <a:lnTo>
                    <a:pt x="76339" y="324561"/>
                  </a:lnTo>
                  <a:lnTo>
                    <a:pt x="74853" y="325831"/>
                  </a:lnTo>
                  <a:lnTo>
                    <a:pt x="74409" y="328371"/>
                  </a:lnTo>
                  <a:lnTo>
                    <a:pt x="73113" y="329641"/>
                  </a:lnTo>
                  <a:lnTo>
                    <a:pt x="73964" y="330911"/>
                  </a:lnTo>
                  <a:lnTo>
                    <a:pt x="74955" y="330911"/>
                  </a:lnTo>
                  <a:lnTo>
                    <a:pt x="79679" y="344881"/>
                  </a:lnTo>
                  <a:lnTo>
                    <a:pt x="79794" y="345973"/>
                  </a:lnTo>
                  <a:lnTo>
                    <a:pt x="79806" y="346151"/>
                  </a:lnTo>
                  <a:lnTo>
                    <a:pt x="79336" y="348691"/>
                  </a:lnTo>
                  <a:lnTo>
                    <a:pt x="77279" y="358851"/>
                  </a:lnTo>
                  <a:lnTo>
                    <a:pt x="77343" y="362661"/>
                  </a:lnTo>
                  <a:lnTo>
                    <a:pt x="78447" y="365201"/>
                  </a:lnTo>
                  <a:lnTo>
                    <a:pt x="80225" y="365201"/>
                  </a:lnTo>
                  <a:lnTo>
                    <a:pt x="80708" y="367741"/>
                  </a:lnTo>
                  <a:lnTo>
                    <a:pt x="81114" y="369011"/>
                  </a:lnTo>
                  <a:lnTo>
                    <a:pt x="81661" y="371551"/>
                  </a:lnTo>
                  <a:lnTo>
                    <a:pt x="82753" y="374091"/>
                  </a:lnTo>
                  <a:lnTo>
                    <a:pt x="84607" y="374091"/>
                  </a:lnTo>
                  <a:lnTo>
                    <a:pt x="84683" y="377901"/>
                  </a:lnTo>
                  <a:lnTo>
                    <a:pt x="84785" y="380441"/>
                  </a:lnTo>
                  <a:lnTo>
                    <a:pt x="84899" y="382981"/>
                  </a:lnTo>
                  <a:lnTo>
                    <a:pt x="85013" y="389331"/>
                  </a:lnTo>
                  <a:lnTo>
                    <a:pt x="86080" y="393141"/>
                  </a:lnTo>
                  <a:lnTo>
                    <a:pt x="88455" y="405841"/>
                  </a:lnTo>
                  <a:lnTo>
                    <a:pt x="92151" y="424891"/>
                  </a:lnTo>
                  <a:lnTo>
                    <a:pt x="97142" y="451561"/>
                  </a:lnTo>
                  <a:lnTo>
                    <a:pt x="96596" y="461721"/>
                  </a:lnTo>
                  <a:lnTo>
                    <a:pt x="96532" y="462991"/>
                  </a:lnTo>
                  <a:lnTo>
                    <a:pt x="96812" y="464261"/>
                  </a:lnTo>
                  <a:lnTo>
                    <a:pt x="97421" y="466801"/>
                  </a:lnTo>
                  <a:lnTo>
                    <a:pt x="98374" y="469341"/>
                  </a:lnTo>
                  <a:lnTo>
                    <a:pt x="99339" y="473151"/>
                  </a:lnTo>
                  <a:lnTo>
                    <a:pt x="99885" y="474421"/>
                  </a:lnTo>
                  <a:lnTo>
                    <a:pt x="100025" y="475691"/>
                  </a:lnTo>
                  <a:lnTo>
                    <a:pt x="100025" y="487121"/>
                  </a:lnTo>
                  <a:lnTo>
                    <a:pt x="102489" y="497281"/>
                  </a:lnTo>
                  <a:lnTo>
                    <a:pt x="102908" y="498551"/>
                  </a:lnTo>
                  <a:lnTo>
                    <a:pt x="103924" y="499821"/>
                  </a:lnTo>
                  <a:lnTo>
                    <a:pt x="105575" y="499821"/>
                  </a:lnTo>
                  <a:lnTo>
                    <a:pt x="106260" y="498551"/>
                  </a:lnTo>
                  <a:lnTo>
                    <a:pt x="106324" y="493471"/>
                  </a:lnTo>
                  <a:lnTo>
                    <a:pt x="105778" y="488391"/>
                  </a:lnTo>
                  <a:lnTo>
                    <a:pt x="105448" y="483311"/>
                  </a:lnTo>
                  <a:lnTo>
                    <a:pt x="105371" y="482041"/>
                  </a:lnTo>
                  <a:lnTo>
                    <a:pt x="105295" y="479501"/>
                  </a:lnTo>
                  <a:lnTo>
                    <a:pt x="105575" y="476961"/>
                  </a:lnTo>
                  <a:lnTo>
                    <a:pt x="106616" y="468071"/>
                  </a:lnTo>
                  <a:lnTo>
                    <a:pt x="107061" y="457911"/>
                  </a:lnTo>
                  <a:lnTo>
                    <a:pt x="106972" y="450151"/>
                  </a:lnTo>
                  <a:lnTo>
                    <a:pt x="106845" y="445211"/>
                  </a:lnTo>
                  <a:lnTo>
                    <a:pt x="106438" y="438861"/>
                  </a:lnTo>
                  <a:lnTo>
                    <a:pt x="106349" y="437591"/>
                  </a:lnTo>
                  <a:lnTo>
                    <a:pt x="106273" y="436321"/>
                  </a:lnTo>
                  <a:lnTo>
                    <a:pt x="106197" y="435051"/>
                  </a:lnTo>
                  <a:lnTo>
                    <a:pt x="106680" y="427431"/>
                  </a:lnTo>
                  <a:lnTo>
                    <a:pt x="106768" y="426161"/>
                  </a:lnTo>
                  <a:lnTo>
                    <a:pt x="106845" y="424891"/>
                  </a:lnTo>
                  <a:lnTo>
                    <a:pt x="107175" y="419811"/>
                  </a:lnTo>
                  <a:lnTo>
                    <a:pt x="107264" y="418541"/>
                  </a:lnTo>
                  <a:lnTo>
                    <a:pt x="107759" y="410921"/>
                  </a:lnTo>
                  <a:lnTo>
                    <a:pt x="107835" y="409651"/>
                  </a:lnTo>
                  <a:lnTo>
                    <a:pt x="107556" y="407111"/>
                  </a:lnTo>
                  <a:lnTo>
                    <a:pt x="106807" y="404571"/>
                  </a:lnTo>
                  <a:lnTo>
                    <a:pt x="103111" y="393141"/>
                  </a:lnTo>
                  <a:lnTo>
                    <a:pt x="104343" y="386791"/>
                  </a:lnTo>
                  <a:lnTo>
                    <a:pt x="104470" y="382981"/>
                  </a:lnTo>
                  <a:lnTo>
                    <a:pt x="104546" y="380441"/>
                  </a:lnTo>
                  <a:lnTo>
                    <a:pt x="103720" y="375361"/>
                  </a:lnTo>
                  <a:lnTo>
                    <a:pt x="102908" y="371551"/>
                  </a:lnTo>
                  <a:lnTo>
                    <a:pt x="102489" y="369011"/>
                  </a:lnTo>
                  <a:lnTo>
                    <a:pt x="103771" y="361391"/>
                  </a:lnTo>
                  <a:lnTo>
                    <a:pt x="105105" y="352501"/>
                  </a:lnTo>
                  <a:lnTo>
                    <a:pt x="105892" y="347421"/>
                  </a:lnTo>
                  <a:lnTo>
                    <a:pt x="106756" y="342341"/>
                  </a:lnTo>
                  <a:lnTo>
                    <a:pt x="106883" y="341071"/>
                  </a:lnTo>
                  <a:lnTo>
                    <a:pt x="107073" y="339801"/>
                  </a:lnTo>
                  <a:lnTo>
                    <a:pt x="108127" y="332460"/>
                  </a:lnTo>
                  <a:lnTo>
                    <a:pt x="108458" y="329641"/>
                  </a:lnTo>
                  <a:lnTo>
                    <a:pt x="109816" y="329641"/>
                  </a:lnTo>
                  <a:lnTo>
                    <a:pt x="110921" y="330911"/>
                  </a:lnTo>
                  <a:lnTo>
                    <a:pt x="112420" y="330911"/>
                  </a:lnTo>
                  <a:lnTo>
                    <a:pt x="112382" y="328371"/>
                  </a:lnTo>
                  <a:lnTo>
                    <a:pt x="111036" y="329641"/>
                  </a:lnTo>
                  <a:lnTo>
                    <a:pt x="111950" y="325831"/>
                  </a:lnTo>
                  <a:lnTo>
                    <a:pt x="113550" y="328371"/>
                  </a:lnTo>
                  <a:lnTo>
                    <a:pt x="115366" y="328371"/>
                  </a:lnTo>
                  <a:lnTo>
                    <a:pt x="115290" y="329641"/>
                  </a:lnTo>
                  <a:lnTo>
                    <a:pt x="115227" y="330911"/>
                  </a:lnTo>
                  <a:lnTo>
                    <a:pt x="113258" y="329641"/>
                  </a:lnTo>
                  <a:lnTo>
                    <a:pt x="113207" y="330911"/>
                  </a:lnTo>
                  <a:lnTo>
                    <a:pt x="113385" y="330911"/>
                  </a:lnTo>
                  <a:lnTo>
                    <a:pt x="113487" y="342341"/>
                  </a:lnTo>
                  <a:lnTo>
                    <a:pt x="113563" y="343611"/>
                  </a:lnTo>
                  <a:lnTo>
                    <a:pt x="113639" y="344881"/>
                  </a:lnTo>
                  <a:lnTo>
                    <a:pt x="113703" y="345973"/>
                  </a:lnTo>
                  <a:lnTo>
                    <a:pt x="113792" y="347421"/>
                  </a:lnTo>
                  <a:lnTo>
                    <a:pt x="113919" y="348691"/>
                  </a:lnTo>
                  <a:lnTo>
                    <a:pt x="114033" y="349961"/>
                  </a:lnTo>
                  <a:lnTo>
                    <a:pt x="114160" y="351231"/>
                  </a:lnTo>
                  <a:lnTo>
                    <a:pt x="114287" y="352501"/>
                  </a:lnTo>
                  <a:lnTo>
                    <a:pt x="114401" y="353771"/>
                  </a:lnTo>
                  <a:lnTo>
                    <a:pt x="114528" y="355041"/>
                  </a:lnTo>
                  <a:lnTo>
                    <a:pt x="114655" y="356311"/>
                  </a:lnTo>
                  <a:lnTo>
                    <a:pt x="114769" y="357581"/>
                  </a:lnTo>
                  <a:lnTo>
                    <a:pt x="116268" y="367741"/>
                  </a:lnTo>
                  <a:lnTo>
                    <a:pt x="117792" y="379171"/>
                  </a:lnTo>
                  <a:lnTo>
                    <a:pt x="118922" y="389331"/>
                  </a:lnTo>
                  <a:lnTo>
                    <a:pt x="119024" y="390601"/>
                  </a:lnTo>
                  <a:lnTo>
                    <a:pt x="119126" y="391871"/>
                  </a:lnTo>
                  <a:lnTo>
                    <a:pt x="119240" y="393141"/>
                  </a:lnTo>
                  <a:lnTo>
                    <a:pt x="119341" y="394411"/>
                  </a:lnTo>
                  <a:lnTo>
                    <a:pt x="119443" y="395681"/>
                  </a:lnTo>
                  <a:lnTo>
                    <a:pt x="119545" y="396951"/>
                  </a:lnTo>
                  <a:lnTo>
                    <a:pt x="119646" y="398221"/>
                  </a:lnTo>
                  <a:lnTo>
                    <a:pt x="119748" y="400761"/>
                  </a:lnTo>
                  <a:lnTo>
                    <a:pt x="119849" y="403301"/>
                  </a:lnTo>
                  <a:lnTo>
                    <a:pt x="119951" y="405574"/>
                  </a:lnTo>
                  <a:lnTo>
                    <a:pt x="119824" y="405434"/>
                  </a:lnTo>
                  <a:lnTo>
                    <a:pt x="119951" y="405688"/>
                  </a:lnTo>
                  <a:lnTo>
                    <a:pt x="119964" y="405841"/>
                  </a:lnTo>
                  <a:lnTo>
                    <a:pt x="120586" y="407111"/>
                  </a:lnTo>
                  <a:lnTo>
                    <a:pt x="120992" y="407111"/>
                  </a:lnTo>
                  <a:lnTo>
                    <a:pt x="121945" y="405841"/>
                  </a:lnTo>
                  <a:lnTo>
                    <a:pt x="123456" y="404571"/>
                  </a:lnTo>
                  <a:close/>
                </a:path>
                <a:path w="1437640" h="500380">
                  <a:moveTo>
                    <a:pt x="131673" y="310197"/>
                  </a:moveTo>
                  <a:lnTo>
                    <a:pt x="131483" y="310451"/>
                  </a:lnTo>
                  <a:lnTo>
                    <a:pt x="131241" y="310743"/>
                  </a:lnTo>
                  <a:lnTo>
                    <a:pt x="130860" y="311137"/>
                  </a:lnTo>
                  <a:lnTo>
                    <a:pt x="130530" y="311353"/>
                  </a:lnTo>
                  <a:lnTo>
                    <a:pt x="130289" y="312077"/>
                  </a:lnTo>
                  <a:lnTo>
                    <a:pt x="130136" y="313270"/>
                  </a:lnTo>
                  <a:lnTo>
                    <a:pt x="131267" y="313207"/>
                  </a:lnTo>
                  <a:lnTo>
                    <a:pt x="131330" y="312216"/>
                  </a:lnTo>
                  <a:lnTo>
                    <a:pt x="131483" y="311226"/>
                  </a:lnTo>
                  <a:lnTo>
                    <a:pt x="131673" y="310197"/>
                  </a:lnTo>
                  <a:close/>
                </a:path>
                <a:path w="1437640" h="500380">
                  <a:moveTo>
                    <a:pt x="134391" y="313309"/>
                  </a:moveTo>
                  <a:lnTo>
                    <a:pt x="134035" y="312369"/>
                  </a:lnTo>
                  <a:lnTo>
                    <a:pt x="133756" y="311467"/>
                  </a:lnTo>
                  <a:lnTo>
                    <a:pt x="133781" y="309880"/>
                  </a:lnTo>
                  <a:lnTo>
                    <a:pt x="133337" y="310108"/>
                  </a:lnTo>
                  <a:lnTo>
                    <a:pt x="133235" y="311010"/>
                  </a:lnTo>
                  <a:lnTo>
                    <a:pt x="132702" y="311010"/>
                  </a:lnTo>
                  <a:lnTo>
                    <a:pt x="132689" y="310870"/>
                  </a:lnTo>
                  <a:lnTo>
                    <a:pt x="132511" y="311696"/>
                  </a:lnTo>
                  <a:lnTo>
                    <a:pt x="132397" y="312648"/>
                  </a:lnTo>
                  <a:lnTo>
                    <a:pt x="132334" y="313829"/>
                  </a:lnTo>
                  <a:lnTo>
                    <a:pt x="132422" y="314071"/>
                  </a:lnTo>
                  <a:lnTo>
                    <a:pt x="132461" y="314210"/>
                  </a:lnTo>
                  <a:lnTo>
                    <a:pt x="132816" y="314210"/>
                  </a:lnTo>
                  <a:lnTo>
                    <a:pt x="133223" y="313524"/>
                  </a:lnTo>
                  <a:lnTo>
                    <a:pt x="133883" y="313448"/>
                  </a:lnTo>
                  <a:lnTo>
                    <a:pt x="134353" y="314134"/>
                  </a:lnTo>
                  <a:lnTo>
                    <a:pt x="134391" y="313309"/>
                  </a:lnTo>
                  <a:close/>
                </a:path>
                <a:path w="1437640" h="500380">
                  <a:moveTo>
                    <a:pt x="134721" y="299377"/>
                  </a:moveTo>
                  <a:lnTo>
                    <a:pt x="134708" y="299135"/>
                  </a:lnTo>
                  <a:lnTo>
                    <a:pt x="134658" y="299415"/>
                  </a:lnTo>
                  <a:lnTo>
                    <a:pt x="134581" y="299732"/>
                  </a:lnTo>
                  <a:lnTo>
                    <a:pt x="134505" y="300037"/>
                  </a:lnTo>
                  <a:lnTo>
                    <a:pt x="134721" y="299885"/>
                  </a:lnTo>
                  <a:lnTo>
                    <a:pt x="134721" y="299643"/>
                  </a:lnTo>
                  <a:lnTo>
                    <a:pt x="134721" y="299377"/>
                  </a:lnTo>
                  <a:close/>
                </a:path>
                <a:path w="1437640" h="500380">
                  <a:moveTo>
                    <a:pt x="157175" y="331406"/>
                  </a:moveTo>
                  <a:lnTo>
                    <a:pt x="156806" y="329666"/>
                  </a:lnTo>
                  <a:lnTo>
                    <a:pt x="156781" y="329463"/>
                  </a:lnTo>
                  <a:lnTo>
                    <a:pt x="156768" y="329260"/>
                  </a:lnTo>
                  <a:lnTo>
                    <a:pt x="156654" y="330454"/>
                  </a:lnTo>
                  <a:lnTo>
                    <a:pt x="156514" y="331660"/>
                  </a:lnTo>
                  <a:lnTo>
                    <a:pt x="156387" y="332854"/>
                  </a:lnTo>
                  <a:lnTo>
                    <a:pt x="156641" y="332587"/>
                  </a:lnTo>
                  <a:lnTo>
                    <a:pt x="156921" y="332143"/>
                  </a:lnTo>
                  <a:lnTo>
                    <a:pt x="157162" y="331711"/>
                  </a:lnTo>
                  <a:lnTo>
                    <a:pt x="157175" y="331406"/>
                  </a:lnTo>
                  <a:close/>
                </a:path>
                <a:path w="1437640" h="500380">
                  <a:moveTo>
                    <a:pt x="159321" y="343700"/>
                  </a:moveTo>
                  <a:lnTo>
                    <a:pt x="159296" y="343395"/>
                  </a:lnTo>
                  <a:lnTo>
                    <a:pt x="158724" y="343700"/>
                  </a:lnTo>
                  <a:lnTo>
                    <a:pt x="159321" y="343700"/>
                  </a:lnTo>
                  <a:close/>
                </a:path>
                <a:path w="1437640" h="500380">
                  <a:moveTo>
                    <a:pt x="159346" y="334695"/>
                  </a:moveTo>
                  <a:lnTo>
                    <a:pt x="159131" y="334581"/>
                  </a:lnTo>
                  <a:lnTo>
                    <a:pt x="158737" y="333997"/>
                  </a:lnTo>
                  <a:lnTo>
                    <a:pt x="158610" y="333832"/>
                  </a:lnTo>
                  <a:lnTo>
                    <a:pt x="157822" y="333298"/>
                  </a:lnTo>
                  <a:lnTo>
                    <a:pt x="157416" y="334022"/>
                  </a:lnTo>
                  <a:lnTo>
                    <a:pt x="156933" y="334797"/>
                  </a:lnTo>
                  <a:lnTo>
                    <a:pt x="156425" y="335051"/>
                  </a:lnTo>
                  <a:lnTo>
                    <a:pt x="156286" y="335495"/>
                  </a:lnTo>
                  <a:lnTo>
                    <a:pt x="156146" y="335902"/>
                  </a:lnTo>
                  <a:lnTo>
                    <a:pt x="155981" y="336257"/>
                  </a:lnTo>
                  <a:lnTo>
                    <a:pt x="155778" y="338023"/>
                  </a:lnTo>
                  <a:lnTo>
                    <a:pt x="155663" y="338899"/>
                  </a:lnTo>
                  <a:lnTo>
                    <a:pt x="156044" y="339534"/>
                  </a:lnTo>
                  <a:lnTo>
                    <a:pt x="156756" y="339471"/>
                  </a:lnTo>
                  <a:lnTo>
                    <a:pt x="157086" y="340233"/>
                  </a:lnTo>
                  <a:lnTo>
                    <a:pt x="157035" y="340537"/>
                  </a:lnTo>
                  <a:lnTo>
                    <a:pt x="157759" y="340537"/>
                  </a:lnTo>
                  <a:lnTo>
                    <a:pt x="158457" y="340309"/>
                  </a:lnTo>
                  <a:lnTo>
                    <a:pt x="159143" y="339915"/>
                  </a:lnTo>
                  <a:lnTo>
                    <a:pt x="159131" y="338239"/>
                  </a:lnTo>
                  <a:lnTo>
                    <a:pt x="159194" y="336499"/>
                  </a:lnTo>
                  <a:lnTo>
                    <a:pt x="159346" y="334695"/>
                  </a:lnTo>
                  <a:close/>
                </a:path>
                <a:path w="1437640" h="500380">
                  <a:moveTo>
                    <a:pt x="159486" y="345313"/>
                  </a:moveTo>
                  <a:lnTo>
                    <a:pt x="159435" y="344970"/>
                  </a:lnTo>
                  <a:lnTo>
                    <a:pt x="159346" y="343979"/>
                  </a:lnTo>
                  <a:lnTo>
                    <a:pt x="157492" y="343979"/>
                  </a:lnTo>
                  <a:lnTo>
                    <a:pt x="157149" y="344970"/>
                  </a:lnTo>
                  <a:lnTo>
                    <a:pt x="156502" y="345313"/>
                  </a:lnTo>
                  <a:lnTo>
                    <a:pt x="159486" y="345313"/>
                  </a:lnTo>
                  <a:close/>
                </a:path>
                <a:path w="1437640" h="500380">
                  <a:moveTo>
                    <a:pt x="160045" y="348335"/>
                  </a:moveTo>
                  <a:lnTo>
                    <a:pt x="159715" y="346900"/>
                  </a:lnTo>
                  <a:lnTo>
                    <a:pt x="159626" y="346367"/>
                  </a:lnTo>
                  <a:lnTo>
                    <a:pt x="159499" y="345465"/>
                  </a:lnTo>
                  <a:lnTo>
                    <a:pt x="155752" y="345465"/>
                  </a:lnTo>
                  <a:lnTo>
                    <a:pt x="155867" y="346367"/>
                  </a:lnTo>
                  <a:lnTo>
                    <a:pt x="155930" y="346900"/>
                  </a:lnTo>
                  <a:lnTo>
                    <a:pt x="155803" y="347586"/>
                  </a:lnTo>
                  <a:lnTo>
                    <a:pt x="155321" y="349161"/>
                  </a:lnTo>
                  <a:lnTo>
                    <a:pt x="154914" y="350354"/>
                  </a:lnTo>
                  <a:lnTo>
                    <a:pt x="154952" y="351624"/>
                  </a:lnTo>
                  <a:lnTo>
                    <a:pt x="155359" y="353809"/>
                  </a:lnTo>
                  <a:lnTo>
                    <a:pt x="155486" y="354507"/>
                  </a:lnTo>
                  <a:lnTo>
                    <a:pt x="155536" y="354799"/>
                  </a:lnTo>
                  <a:lnTo>
                    <a:pt x="156464" y="353809"/>
                  </a:lnTo>
                  <a:lnTo>
                    <a:pt x="156044" y="357505"/>
                  </a:lnTo>
                  <a:lnTo>
                    <a:pt x="155359" y="354799"/>
                  </a:lnTo>
                  <a:lnTo>
                    <a:pt x="155130" y="354507"/>
                  </a:lnTo>
                  <a:lnTo>
                    <a:pt x="154457" y="353809"/>
                  </a:lnTo>
                  <a:lnTo>
                    <a:pt x="154597" y="351624"/>
                  </a:lnTo>
                  <a:lnTo>
                    <a:pt x="153949" y="353809"/>
                  </a:lnTo>
                  <a:lnTo>
                    <a:pt x="153606" y="355396"/>
                  </a:lnTo>
                  <a:lnTo>
                    <a:pt x="153479" y="357505"/>
                  </a:lnTo>
                  <a:lnTo>
                    <a:pt x="153746" y="358406"/>
                  </a:lnTo>
                  <a:lnTo>
                    <a:pt x="154292" y="359232"/>
                  </a:lnTo>
                  <a:lnTo>
                    <a:pt x="154838" y="359918"/>
                  </a:lnTo>
                  <a:lnTo>
                    <a:pt x="154774" y="361353"/>
                  </a:lnTo>
                  <a:lnTo>
                    <a:pt x="154089" y="363550"/>
                  </a:lnTo>
                  <a:lnTo>
                    <a:pt x="155321" y="364985"/>
                  </a:lnTo>
                  <a:lnTo>
                    <a:pt x="157162" y="364985"/>
                  </a:lnTo>
                  <a:lnTo>
                    <a:pt x="157187" y="359918"/>
                  </a:lnTo>
                  <a:lnTo>
                    <a:pt x="157607" y="357505"/>
                  </a:lnTo>
                  <a:lnTo>
                    <a:pt x="157975" y="355396"/>
                  </a:lnTo>
                  <a:lnTo>
                    <a:pt x="158076" y="354799"/>
                  </a:lnTo>
                  <a:lnTo>
                    <a:pt x="158127" y="354507"/>
                  </a:lnTo>
                  <a:lnTo>
                    <a:pt x="158343" y="353809"/>
                  </a:lnTo>
                  <a:lnTo>
                    <a:pt x="160045" y="348335"/>
                  </a:lnTo>
                  <a:close/>
                </a:path>
                <a:path w="1437640" h="500380">
                  <a:moveTo>
                    <a:pt x="204774" y="281406"/>
                  </a:moveTo>
                  <a:lnTo>
                    <a:pt x="204622" y="280936"/>
                  </a:lnTo>
                  <a:lnTo>
                    <a:pt x="204355" y="280784"/>
                  </a:lnTo>
                  <a:lnTo>
                    <a:pt x="204114" y="280746"/>
                  </a:lnTo>
                  <a:lnTo>
                    <a:pt x="203974" y="281292"/>
                  </a:lnTo>
                  <a:lnTo>
                    <a:pt x="203898" y="281546"/>
                  </a:lnTo>
                  <a:lnTo>
                    <a:pt x="203619" y="282587"/>
                  </a:lnTo>
                  <a:lnTo>
                    <a:pt x="203530" y="283057"/>
                  </a:lnTo>
                  <a:lnTo>
                    <a:pt x="203606" y="283464"/>
                  </a:lnTo>
                  <a:lnTo>
                    <a:pt x="204203" y="283895"/>
                  </a:lnTo>
                  <a:lnTo>
                    <a:pt x="204673" y="282702"/>
                  </a:lnTo>
                  <a:lnTo>
                    <a:pt x="204774" y="281406"/>
                  </a:lnTo>
                  <a:close/>
                </a:path>
                <a:path w="1437640" h="500380">
                  <a:moveTo>
                    <a:pt x="208026" y="299161"/>
                  </a:moveTo>
                  <a:lnTo>
                    <a:pt x="206692" y="296621"/>
                  </a:lnTo>
                  <a:lnTo>
                    <a:pt x="205219" y="299161"/>
                  </a:lnTo>
                  <a:lnTo>
                    <a:pt x="208026" y="299161"/>
                  </a:lnTo>
                  <a:close/>
                </a:path>
                <a:path w="1437640" h="500380">
                  <a:moveTo>
                    <a:pt x="223266" y="347421"/>
                  </a:moveTo>
                  <a:lnTo>
                    <a:pt x="222948" y="346151"/>
                  </a:lnTo>
                  <a:lnTo>
                    <a:pt x="222643" y="346151"/>
                  </a:lnTo>
                  <a:lnTo>
                    <a:pt x="222643" y="347421"/>
                  </a:lnTo>
                  <a:lnTo>
                    <a:pt x="223266" y="347421"/>
                  </a:lnTo>
                  <a:close/>
                </a:path>
                <a:path w="1437640" h="500380">
                  <a:moveTo>
                    <a:pt x="266534" y="113741"/>
                  </a:moveTo>
                  <a:lnTo>
                    <a:pt x="266153" y="113449"/>
                  </a:lnTo>
                  <a:lnTo>
                    <a:pt x="266090" y="114007"/>
                  </a:lnTo>
                  <a:lnTo>
                    <a:pt x="266534" y="113741"/>
                  </a:lnTo>
                  <a:close/>
                </a:path>
                <a:path w="1437640" h="500380">
                  <a:moveTo>
                    <a:pt x="294474" y="31191"/>
                  </a:moveTo>
                  <a:lnTo>
                    <a:pt x="294398" y="29921"/>
                  </a:lnTo>
                  <a:lnTo>
                    <a:pt x="294335" y="28651"/>
                  </a:lnTo>
                  <a:lnTo>
                    <a:pt x="293712" y="27381"/>
                  </a:lnTo>
                  <a:lnTo>
                    <a:pt x="292620" y="23571"/>
                  </a:lnTo>
                  <a:lnTo>
                    <a:pt x="286448" y="22301"/>
                  </a:lnTo>
                  <a:lnTo>
                    <a:pt x="282067" y="22301"/>
                  </a:lnTo>
                  <a:lnTo>
                    <a:pt x="280847" y="22910"/>
                  </a:lnTo>
                  <a:lnTo>
                    <a:pt x="280847" y="33731"/>
                  </a:lnTo>
                  <a:lnTo>
                    <a:pt x="279590" y="36169"/>
                  </a:lnTo>
                  <a:lnTo>
                    <a:pt x="278612" y="35496"/>
                  </a:lnTo>
                  <a:lnTo>
                    <a:pt x="278612" y="65481"/>
                  </a:lnTo>
                  <a:lnTo>
                    <a:pt x="276288" y="71831"/>
                  </a:lnTo>
                  <a:lnTo>
                    <a:pt x="275742" y="70294"/>
                  </a:lnTo>
                  <a:lnTo>
                    <a:pt x="275742" y="88341"/>
                  </a:lnTo>
                  <a:lnTo>
                    <a:pt x="275615" y="89611"/>
                  </a:lnTo>
                  <a:lnTo>
                    <a:pt x="274662" y="88341"/>
                  </a:lnTo>
                  <a:lnTo>
                    <a:pt x="274662" y="89611"/>
                  </a:lnTo>
                  <a:lnTo>
                    <a:pt x="274256" y="88341"/>
                  </a:lnTo>
                  <a:lnTo>
                    <a:pt x="273964" y="87071"/>
                  </a:lnTo>
                  <a:lnTo>
                    <a:pt x="273837" y="86525"/>
                  </a:lnTo>
                  <a:lnTo>
                    <a:pt x="273837" y="92151"/>
                  </a:lnTo>
                  <a:lnTo>
                    <a:pt x="272211" y="93421"/>
                  </a:lnTo>
                  <a:lnTo>
                    <a:pt x="271411" y="90881"/>
                  </a:lnTo>
                  <a:lnTo>
                    <a:pt x="271538" y="89611"/>
                  </a:lnTo>
                  <a:lnTo>
                    <a:pt x="272351" y="88341"/>
                  </a:lnTo>
                  <a:lnTo>
                    <a:pt x="273583" y="89611"/>
                  </a:lnTo>
                  <a:lnTo>
                    <a:pt x="273710" y="90881"/>
                  </a:lnTo>
                  <a:lnTo>
                    <a:pt x="273837" y="92151"/>
                  </a:lnTo>
                  <a:lnTo>
                    <a:pt x="273837" y="86525"/>
                  </a:lnTo>
                  <a:lnTo>
                    <a:pt x="273672" y="85801"/>
                  </a:lnTo>
                  <a:lnTo>
                    <a:pt x="275742" y="88341"/>
                  </a:lnTo>
                  <a:lnTo>
                    <a:pt x="275742" y="70294"/>
                  </a:lnTo>
                  <a:lnTo>
                    <a:pt x="274942" y="68021"/>
                  </a:lnTo>
                  <a:lnTo>
                    <a:pt x="278612" y="65481"/>
                  </a:lnTo>
                  <a:lnTo>
                    <a:pt x="278612" y="35496"/>
                  </a:lnTo>
                  <a:lnTo>
                    <a:pt x="277901" y="35001"/>
                  </a:lnTo>
                  <a:lnTo>
                    <a:pt x="277761" y="33731"/>
                  </a:lnTo>
                  <a:lnTo>
                    <a:pt x="280847" y="33731"/>
                  </a:lnTo>
                  <a:lnTo>
                    <a:pt x="280847" y="22910"/>
                  </a:lnTo>
                  <a:lnTo>
                    <a:pt x="279476" y="23571"/>
                  </a:lnTo>
                  <a:lnTo>
                    <a:pt x="279057" y="23571"/>
                  </a:lnTo>
                  <a:lnTo>
                    <a:pt x="278028" y="24841"/>
                  </a:lnTo>
                  <a:lnTo>
                    <a:pt x="276390" y="26111"/>
                  </a:lnTo>
                  <a:lnTo>
                    <a:pt x="275018" y="27381"/>
                  </a:lnTo>
                  <a:lnTo>
                    <a:pt x="269608" y="27381"/>
                  </a:lnTo>
                  <a:lnTo>
                    <a:pt x="267906" y="27165"/>
                  </a:lnTo>
                  <a:lnTo>
                    <a:pt x="267906" y="116281"/>
                  </a:lnTo>
                  <a:lnTo>
                    <a:pt x="267081" y="118821"/>
                  </a:lnTo>
                  <a:lnTo>
                    <a:pt x="266712" y="117551"/>
                  </a:lnTo>
                  <a:lnTo>
                    <a:pt x="266001" y="115011"/>
                  </a:lnTo>
                  <a:lnTo>
                    <a:pt x="264845" y="115011"/>
                  </a:lnTo>
                  <a:lnTo>
                    <a:pt x="264388" y="115011"/>
                  </a:lnTo>
                  <a:lnTo>
                    <a:pt x="264909" y="117551"/>
                  </a:lnTo>
                  <a:lnTo>
                    <a:pt x="264033" y="116281"/>
                  </a:lnTo>
                  <a:lnTo>
                    <a:pt x="263283" y="116281"/>
                  </a:lnTo>
                  <a:lnTo>
                    <a:pt x="263194" y="115011"/>
                  </a:lnTo>
                  <a:lnTo>
                    <a:pt x="263105" y="113741"/>
                  </a:lnTo>
                  <a:lnTo>
                    <a:pt x="264845" y="115011"/>
                  </a:lnTo>
                  <a:lnTo>
                    <a:pt x="264642" y="114858"/>
                  </a:lnTo>
                  <a:lnTo>
                    <a:pt x="264845" y="114858"/>
                  </a:lnTo>
                  <a:lnTo>
                    <a:pt x="266014" y="114858"/>
                  </a:lnTo>
                  <a:lnTo>
                    <a:pt x="266090" y="114007"/>
                  </a:lnTo>
                  <a:lnTo>
                    <a:pt x="264845" y="114744"/>
                  </a:lnTo>
                  <a:lnTo>
                    <a:pt x="264883" y="113741"/>
                  </a:lnTo>
                  <a:lnTo>
                    <a:pt x="264909" y="112471"/>
                  </a:lnTo>
                  <a:lnTo>
                    <a:pt x="266153" y="113449"/>
                  </a:lnTo>
                  <a:lnTo>
                    <a:pt x="266242" y="112471"/>
                  </a:lnTo>
                  <a:lnTo>
                    <a:pt x="267906" y="116281"/>
                  </a:lnTo>
                  <a:lnTo>
                    <a:pt x="267906" y="27165"/>
                  </a:lnTo>
                  <a:lnTo>
                    <a:pt x="260146" y="26111"/>
                  </a:lnTo>
                  <a:lnTo>
                    <a:pt x="260070" y="24841"/>
                  </a:lnTo>
                  <a:lnTo>
                    <a:pt x="259803" y="23571"/>
                  </a:lnTo>
                  <a:lnTo>
                    <a:pt x="259740" y="22301"/>
                  </a:lnTo>
                  <a:lnTo>
                    <a:pt x="254177" y="22301"/>
                  </a:lnTo>
                  <a:lnTo>
                    <a:pt x="251587" y="23571"/>
                  </a:lnTo>
                  <a:lnTo>
                    <a:pt x="251510" y="38811"/>
                  </a:lnTo>
                  <a:lnTo>
                    <a:pt x="251434" y="40081"/>
                  </a:lnTo>
                  <a:lnTo>
                    <a:pt x="251358" y="41351"/>
                  </a:lnTo>
                  <a:lnTo>
                    <a:pt x="250228" y="42621"/>
                  </a:lnTo>
                  <a:lnTo>
                    <a:pt x="249936" y="41351"/>
                  </a:lnTo>
                  <a:lnTo>
                    <a:pt x="249199" y="41351"/>
                  </a:lnTo>
                  <a:lnTo>
                    <a:pt x="249262" y="37541"/>
                  </a:lnTo>
                  <a:lnTo>
                    <a:pt x="251510" y="38811"/>
                  </a:lnTo>
                  <a:lnTo>
                    <a:pt x="251510" y="23647"/>
                  </a:lnTo>
                  <a:lnTo>
                    <a:pt x="250139" y="24841"/>
                  </a:lnTo>
                  <a:lnTo>
                    <a:pt x="250050" y="26111"/>
                  </a:lnTo>
                  <a:lnTo>
                    <a:pt x="249961" y="27381"/>
                  </a:lnTo>
                  <a:lnTo>
                    <a:pt x="249872" y="28651"/>
                  </a:lnTo>
                  <a:lnTo>
                    <a:pt x="249770" y="29921"/>
                  </a:lnTo>
                  <a:lnTo>
                    <a:pt x="249669" y="31191"/>
                  </a:lnTo>
                  <a:lnTo>
                    <a:pt x="249567" y="32461"/>
                  </a:lnTo>
                  <a:lnTo>
                    <a:pt x="249466" y="33731"/>
                  </a:lnTo>
                  <a:lnTo>
                    <a:pt x="249110" y="36271"/>
                  </a:lnTo>
                  <a:lnTo>
                    <a:pt x="248018" y="40081"/>
                  </a:lnTo>
                  <a:lnTo>
                    <a:pt x="246989" y="43891"/>
                  </a:lnTo>
                  <a:lnTo>
                    <a:pt x="245757" y="50241"/>
                  </a:lnTo>
                  <a:lnTo>
                    <a:pt x="244373" y="56680"/>
                  </a:lnTo>
                  <a:lnTo>
                    <a:pt x="243420" y="61671"/>
                  </a:lnTo>
                  <a:lnTo>
                    <a:pt x="242887" y="62941"/>
                  </a:lnTo>
                  <a:lnTo>
                    <a:pt x="242328" y="65481"/>
                  </a:lnTo>
                  <a:lnTo>
                    <a:pt x="242062" y="68021"/>
                  </a:lnTo>
                  <a:lnTo>
                    <a:pt x="241973" y="76022"/>
                  </a:lnTo>
                  <a:lnTo>
                    <a:pt x="241503" y="78181"/>
                  </a:lnTo>
                  <a:lnTo>
                    <a:pt x="241071" y="78689"/>
                  </a:lnTo>
                  <a:lnTo>
                    <a:pt x="241071" y="109931"/>
                  </a:lnTo>
                  <a:lnTo>
                    <a:pt x="240309" y="113449"/>
                  </a:lnTo>
                  <a:lnTo>
                    <a:pt x="240245" y="113741"/>
                  </a:lnTo>
                  <a:lnTo>
                    <a:pt x="239687" y="114858"/>
                  </a:lnTo>
                  <a:lnTo>
                    <a:pt x="239610" y="115011"/>
                  </a:lnTo>
                  <a:lnTo>
                    <a:pt x="237820" y="113741"/>
                  </a:lnTo>
                  <a:lnTo>
                    <a:pt x="237921" y="112471"/>
                  </a:lnTo>
                  <a:lnTo>
                    <a:pt x="238036" y="111201"/>
                  </a:lnTo>
                  <a:lnTo>
                    <a:pt x="239915" y="112471"/>
                  </a:lnTo>
                  <a:lnTo>
                    <a:pt x="239674" y="111201"/>
                  </a:lnTo>
                  <a:lnTo>
                    <a:pt x="239445" y="109931"/>
                  </a:lnTo>
                  <a:lnTo>
                    <a:pt x="240322" y="108661"/>
                  </a:lnTo>
                  <a:lnTo>
                    <a:pt x="240372" y="109931"/>
                  </a:lnTo>
                  <a:lnTo>
                    <a:pt x="241071" y="109931"/>
                  </a:lnTo>
                  <a:lnTo>
                    <a:pt x="241071" y="78689"/>
                  </a:lnTo>
                  <a:lnTo>
                    <a:pt x="240411" y="79451"/>
                  </a:lnTo>
                  <a:lnTo>
                    <a:pt x="240411" y="80721"/>
                  </a:lnTo>
                  <a:lnTo>
                    <a:pt x="239801" y="80721"/>
                  </a:lnTo>
                  <a:lnTo>
                    <a:pt x="239864" y="79451"/>
                  </a:lnTo>
                  <a:lnTo>
                    <a:pt x="239928" y="78181"/>
                  </a:lnTo>
                  <a:lnTo>
                    <a:pt x="240030" y="76911"/>
                  </a:lnTo>
                  <a:lnTo>
                    <a:pt x="240131" y="75641"/>
                  </a:lnTo>
                  <a:lnTo>
                    <a:pt x="240245" y="74371"/>
                  </a:lnTo>
                  <a:lnTo>
                    <a:pt x="240347" y="73101"/>
                  </a:lnTo>
                  <a:lnTo>
                    <a:pt x="240449" y="71831"/>
                  </a:lnTo>
                  <a:lnTo>
                    <a:pt x="240550" y="70561"/>
                  </a:lnTo>
                  <a:lnTo>
                    <a:pt x="240665" y="69291"/>
                  </a:lnTo>
                  <a:lnTo>
                    <a:pt x="240779" y="68021"/>
                  </a:lnTo>
                  <a:lnTo>
                    <a:pt x="240893" y="66751"/>
                  </a:lnTo>
                  <a:lnTo>
                    <a:pt x="240995" y="65481"/>
                  </a:lnTo>
                  <a:lnTo>
                    <a:pt x="241681" y="57861"/>
                  </a:lnTo>
                  <a:lnTo>
                    <a:pt x="241782" y="56680"/>
                  </a:lnTo>
                  <a:lnTo>
                    <a:pt x="241896" y="55321"/>
                  </a:lnTo>
                  <a:lnTo>
                    <a:pt x="242011" y="54051"/>
                  </a:lnTo>
                  <a:lnTo>
                    <a:pt x="242125" y="52781"/>
                  </a:lnTo>
                  <a:lnTo>
                    <a:pt x="242239" y="51511"/>
                  </a:lnTo>
                  <a:lnTo>
                    <a:pt x="242354" y="50241"/>
                  </a:lnTo>
                  <a:lnTo>
                    <a:pt x="242468" y="48971"/>
                  </a:lnTo>
                  <a:lnTo>
                    <a:pt x="242506" y="47701"/>
                  </a:lnTo>
                  <a:lnTo>
                    <a:pt x="242633" y="43891"/>
                  </a:lnTo>
                  <a:lnTo>
                    <a:pt x="242671" y="42621"/>
                  </a:lnTo>
                  <a:lnTo>
                    <a:pt x="242125" y="37541"/>
                  </a:lnTo>
                  <a:lnTo>
                    <a:pt x="242290" y="36271"/>
                  </a:lnTo>
                  <a:lnTo>
                    <a:pt x="242468" y="35001"/>
                  </a:lnTo>
                  <a:lnTo>
                    <a:pt x="243293" y="32461"/>
                  </a:lnTo>
                  <a:lnTo>
                    <a:pt x="243979" y="29921"/>
                  </a:lnTo>
                  <a:lnTo>
                    <a:pt x="243840" y="28651"/>
                  </a:lnTo>
                  <a:lnTo>
                    <a:pt x="242468" y="26111"/>
                  </a:lnTo>
                  <a:lnTo>
                    <a:pt x="241858" y="24841"/>
                  </a:lnTo>
                  <a:lnTo>
                    <a:pt x="241033" y="23571"/>
                  </a:lnTo>
                  <a:lnTo>
                    <a:pt x="240207" y="23571"/>
                  </a:lnTo>
                  <a:lnTo>
                    <a:pt x="239585" y="22301"/>
                  </a:lnTo>
                  <a:lnTo>
                    <a:pt x="239179" y="21031"/>
                  </a:lnTo>
                  <a:lnTo>
                    <a:pt x="238353" y="21031"/>
                  </a:lnTo>
                  <a:lnTo>
                    <a:pt x="234861" y="22301"/>
                  </a:lnTo>
                  <a:lnTo>
                    <a:pt x="231686" y="22301"/>
                  </a:lnTo>
                  <a:lnTo>
                    <a:pt x="231686" y="48971"/>
                  </a:lnTo>
                  <a:lnTo>
                    <a:pt x="231521" y="50241"/>
                  </a:lnTo>
                  <a:lnTo>
                    <a:pt x="230276" y="51511"/>
                  </a:lnTo>
                  <a:lnTo>
                    <a:pt x="227596" y="57861"/>
                  </a:lnTo>
                  <a:lnTo>
                    <a:pt x="226974" y="57861"/>
                  </a:lnTo>
                  <a:lnTo>
                    <a:pt x="226974" y="83261"/>
                  </a:lnTo>
                  <a:lnTo>
                    <a:pt x="226860" y="84531"/>
                  </a:lnTo>
                  <a:lnTo>
                    <a:pt x="226733" y="85801"/>
                  </a:lnTo>
                  <a:lnTo>
                    <a:pt x="226618" y="87071"/>
                  </a:lnTo>
                  <a:lnTo>
                    <a:pt x="225183" y="85801"/>
                  </a:lnTo>
                  <a:lnTo>
                    <a:pt x="224815" y="87071"/>
                  </a:lnTo>
                  <a:lnTo>
                    <a:pt x="224383" y="87071"/>
                  </a:lnTo>
                  <a:lnTo>
                    <a:pt x="224383" y="89611"/>
                  </a:lnTo>
                  <a:lnTo>
                    <a:pt x="223189" y="90881"/>
                  </a:lnTo>
                  <a:lnTo>
                    <a:pt x="222008" y="90881"/>
                  </a:lnTo>
                  <a:lnTo>
                    <a:pt x="221919" y="89611"/>
                  </a:lnTo>
                  <a:lnTo>
                    <a:pt x="221818" y="88341"/>
                  </a:lnTo>
                  <a:lnTo>
                    <a:pt x="221729" y="87071"/>
                  </a:lnTo>
                  <a:lnTo>
                    <a:pt x="221627" y="85801"/>
                  </a:lnTo>
                  <a:lnTo>
                    <a:pt x="221538" y="84531"/>
                  </a:lnTo>
                  <a:lnTo>
                    <a:pt x="223723" y="85801"/>
                  </a:lnTo>
                  <a:lnTo>
                    <a:pt x="222707" y="88341"/>
                  </a:lnTo>
                  <a:lnTo>
                    <a:pt x="224383" y="89611"/>
                  </a:lnTo>
                  <a:lnTo>
                    <a:pt x="224383" y="87071"/>
                  </a:lnTo>
                  <a:lnTo>
                    <a:pt x="224294" y="84531"/>
                  </a:lnTo>
                  <a:lnTo>
                    <a:pt x="224269" y="83261"/>
                  </a:lnTo>
                  <a:lnTo>
                    <a:pt x="226974" y="83261"/>
                  </a:lnTo>
                  <a:lnTo>
                    <a:pt x="226974" y="57861"/>
                  </a:lnTo>
                  <a:lnTo>
                    <a:pt x="225640" y="57861"/>
                  </a:lnTo>
                  <a:lnTo>
                    <a:pt x="225628" y="56680"/>
                  </a:lnTo>
                  <a:lnTo>
                    <a:pt x="226961" y="55321"/>
                  </a:lnTo>
                  <a:lnTo>
                    <a:pt x="228206" y="52781"/>
                  </a:lnTo>
                  <a:lnTo>
                    <a:pt x="229641" y="48971"/>
                  </a:lnTo>
                  <a:lnTo>
                    <a:pt x="231165" y="47701"/>
                  </a:lnTo>
                  <a:lnTo>
                    <a:pt x="231470" y="47701"/>
                  </a:lnTo>
                  <a:lnTo>
                    <a:pt x="231686" y="48971"/>
                  </a:lnTo>
                  <a:lnTo>
                    <a:pt x="231686" y="22301"/>
                  </a:lnTo>
                  <a:lnTo>
                    <a:pt x="228701" y="22301"/>
                  </a:lnTo>
                  <a:lnTo>
                    <a:pt x="226098" y="21475"/>
                  </a:lnTo>
                  <a:lnTo>
                    <a:pt x="226098" y="37541"/>
                  </a:lnTo>
                  <a:lnTo>
                    <a:pt x="226072" y="42621"/>
                  </a:lnTo>
                  <a:lnTo>
                    <a:pt x="224269" y="42621"/>
                  </a:lnTo>
                  <a:lnTo>
                    <a:pt x="224180" y="37541"/>
                  </a:lnTo>
                  <a:lnTo>
                    <a:pt x="224815" y="36271"/>
                  </a:lnTo>
                  <a:lnTo>
                    <a:pt x="226098" y="37541"/>
                  </a:lnTo>
                  <a:lnTo>
                    <a:pt x="226098" y="21475"/>
                  </a:lnTo>
                  <a:lnTo>
                    <a:pt x="224726" y="21031"/>
                  </a:lnTo>
                  <a:lnTo>
                    <a:pt x="223507" y="22110"/>
                  </a:lnTo>
                  <a:lnTo>
                    <a:pt x="223507" y="66751"/>
                  </a:lnTo>
                  <a:lnTo>
                    <a:pt x="220586" y="71831"/>
                  </a:lnTo>
                  <a:lnTo>
                    <a:pt x="220675" y="70561"/>
                  </a:lnTo>
                  <a:lnTo>
                    <a:pt x="220764" y="69291"/>
                  </a:lnTo>
                  <a:lnTo>
                    <a:pt x="220840" y="68021"/>
                  </a:lnTo>
                  <a:lnTo>
                    <a:pt x="220929" y="66751"/>
                  </a:lnTo>
                  <a:lnTo>
                    <a:pt x="221018" y="65481"/>
                  </a:lnTo>
                  <a:lnTo>
                    <a:pt x="223507" y="66751"/>
                  </a:lnTo>
                  <a:lnTo>
                    <a:pt x="223507" y="22110"/>
                  </a:lnTo>
                  <a:lnTo>
                    <a:pt x="221843" y="23571"/>
                  </a:lnTo>
                  <a:lnTo>
                    <a:pt x="220065" y="26111"/>
                  </a:lnTo>
                  <a:lnTo>
                    <a:pt x="215950" y="26111"/>
                  </a:lnTo>
                  <a:lnTo>
                    <a:pt x="215379" y="25793"/>
                  </a:lnTo>
                  <a:lnTo>
                    <a:pt x="215379" y="108661"/>
                  </a:lnTo>
                  <a:lnTo>
                    <a:pt x="213118" y="106121"/>
                  </a:lnTo>
                  <a:lnTo>
                    <a:pt x="213004" y="107391"/>
                  </a:lnTo>
                  <a:lnTo>
                    <a:pt x="212902" y="108661"/>
                  </a:lnTo>
                  <a:lnTo>
                    <a:pt x="211442" y="107391"/>
                  </a:lnTo>
                  <a:lnTo>
                    <a:pt x="212839" y="102311"/>
                  </a:lnTo>
                  <a:lnTo>
                    <a:pt x="214528" y="103581"/>
                  </a:lnTo>
                  <a:lnTo>
                    <a:pt x="215379" y="108661"/>
                  </a:lnTo>
                  <a:lnTo>
                    <a:pt x="215379" y="25793"/>
                  </a:lnTo>
                  <a:lnTo>
                    <a:pt x="211429" y="23571"/>
                  </a:lnTo>
                  <a:lnTo>
                    <a:pt x="209105" y="23571"/>
                  </a:lnTo>
                  <a:lnTo>
                    <a:pt x="209105" y="80721"/>
                  </a:lnTo>
                  <a:lnTo>
                    <a:pt x="207429" y="81991"/>
                  </a:lnTo>
                  <a:lnTo>
                    <a:pt x="206667" y="76911"/>
                  </a:lnTo>
                  <a:lnTo>
                    <a:pt x="207479" y="75641"/>
                  </a:lnTo>
                  <a:lnTo>
                    <a:pt x="207937" y="78181"/>
                  </a:lnTo>
                  <a:lnTo>
                    <a:pt x="208864" y="78181"/>
                  </a:lnTo>
                  <a:lnTo>
                    <a:pt x="208991" y="79451"/>
                  </a:lnTo>
                  <a:lnTo>
                    <a:pt x="209105" y="80721"/>
                  </a:lnTo>
                  <a:lnTo>
                    <a:pt x="209105" y="23571"/>
                  </a:lnTo>
                  <a:lnTo>
                    <a:pt x="205676" y="23571"/>
                  </a:lnTo>
                  <a:lnTo>
                    <a:pt x="201561" y="27381"/>
                  </a:lnTo>
                  <a:lnTo>
                    <a:pt x="201295" y="27381"/>
                  </a:lnTo>
                  <a:lnTo>
                    <a:pt x="200812" y="29921"/>
                  </a:lnTo>
                  <a:lnTo>
                    <a:pt x="200126" y="32461"/>
                  </a:lnTo>
                  <a:lnTo>
                    <a:pt x="199580" y="35001"/>
                  </a:lnTo>
                  <a:lnTo>
                    <a:pt x="199237" y="36271"/>
                  </a:lnTo>
                  <a:lnTo>
                    <a:pt x="199097" y="37541"/>
                  </a:lnTo>
                  <a:lnTo>
                    <a:pt x="198818" y="38811"/>
                  </a:lnTo>
                  <a:lnTo>
                    <a:pt x="198894" y="42621"/>
                  </a:lnTo>
                  <a:lnTo>
                    <a:pt x="198958" y="43891"/>
                  </a:lnTo>
                  <a:lnTo>
                    <a:pt x="199021" y="52781"/>
                  </a:lnTo>
                  <a:lnTo>
                    <a:pt x="198488" y="55321"/>
                  </a:lnTo>
                  <a:lnTo>
                    <a:pt x="202184" y="60401"/>
                  </a:lnTo>
                  <a:lnTo>
                    <a:pt x="204787" y="62941"/>
                  </a:lnTo>
                  <a:lnTo>
                    <a:pt x="206298" y="62941"/>
                  </a:lnTo>
                  <a:lnTo>
                    <a:pt x="207238" y="68021"/>
                  </a:lnTo>
                  <a:lnTo>
                    <a:pt x="208013" y="66751"/>
                  </a:lnTo>
                  <a:lnTo>
                    <a:pt x="208648" y="66751"/>
                  </a:lnTo>
                  <a:lnTo>
                    <a:pt x="208559" y="70561"/>
                  </a:lnTo>
                  <a:lnTo>
                    <a:pt x="207606" y="70561"/>
                  </a:lnTo>
                  <a:lnTo>
                    <a:pt x="207962" y="71831"/>
                  </a:lnTo>
                  <a:lnTo>
                    <a:pt x="208140" y="73101"/>
                  </a:lnTo>
                  <a:lnTo>
                    <a:pt x="205676" y="73101"/>
                  </a:lnTo>
                  <a:lnTo>
                    <a:pt x="204038" y="74371"/>
                  </a:lnTo>
                  <a:lnTo>
                    <a:pt x="203212" y="74371"/>
                  </a:lnTo>
                  <a:lnTo>
                    <a:pt x="200875" y="75641"/>
                  </a:lnTo>
                  <a:lnTo>
                    <a:pt x="199440" y="78181"/>
                  </a:lnTo>
                  <a:lnTo>
                    <a:pt x="198755" y="81991"/>
                  </a:lnTo>
                  <a:lnTo>
                    <a:pt x="198691" y="83261"/>
                  </a:lnTo>
                  <a:lnTo>
                    <a:pt x="198615" y="84531"/>
                  </a:lnTo>
                  <a:lnTo>
                    <a:pt x="198551" y="85801"/>
                  </a:lnTo>
                  <a:lnTo>
                    <a:pt x="198475" y="87071"/>
                  </a:lnTo>
                  <a:lnTo>
                    <a:pt x="198412" y="88341"/>
                  </a:lnTo>
                  <a:lnTo>
                    <a:pt x="198348" y="89611"/>
                  </a:lnTo>
                  <a:lnTo>
                    <a:pt x="198132" y="90881"/>
                  </a:lnTo>
                  <a:lnTo>
                    <a:pt x="197459" y="94691"/>
                  </a:lnTo>
                  <a:lnTo>
                    <a:pt x="197358" y="112471"/>
                  </a:lnTo>
                  <a:lnTo>
                    <a:pt x="197294" y="113449"/>
                  </a:lnTo>
                  <a:lnTo>
                    <a:pt x="197180" y="115011"/>
                  </a:lnTo>
                  <a:lnTo>
                    <a:pt x="196634" y="117551"/>
                  </a:lnTo>
                  <a:lnTo>
                    <a:pt x="196164" y="120091"/>
                  </a:lnTo>
                  <a:lnTo>
                    <a:pt x="196164" y="266141"/>
                  </a:lnTo>
                  <a:lnTo>
                    <a:pt x="195999" y="267462"/>
                  </a:lnTo>
                  <a:lnTo>
                    <a:pt x="195541" y="267462"/>
                  </a:lnTo>
                  <a:lnTo>
                    <a:pt x="195541" y="267614"/>
                  </a:lnTo>
                  <a:lnTo>
                    <a:pt x="195414" y="271221"/>
                  </a:lnTo>
                  <a:lnTo>
                    <a:pt x="192989" y="271221"/>
                  </a:lnTo>
                  <a:lnTo>
                    <a:pt x="191922" y="268681"/>
                  </a:lnTo>
                  <a:lnTo>
                    <a:pt x="191643" y="269951"/>
                  </a:lnTo>
                  <a:lnTo>
                    <a:pt x="191554" y="271221"/>
                  </a:lnTo>
                  <a:lnTo>
                    <a:pt x="190804" y="271221"/>
                  </a:lnTo>
                  <a:lnTo>
                    <a:pt x="190804" y="269951"/>
                  </a:lnTo>
                  <a:lnTo>
                    <a:pt x="191198" y="267614"/>
                  </a:lnTo>
                  <a:lnTo>
                    <a:pt x="191223" y="267462"/>
                  </a:lnTo>
                  <a:lnTo>
                    <a:pt x="191604" y="267462"/>
                  </a:lnTo>
                  <a:lnTo>
                    <a:pt x="191223" y="266141"/>
                  </a:lnTo>
                  <a:lnTo>
                    <a:pt x="191439" y="265010"/>
                  </a:lnTo>
                  <a:lnTo>
                    <a:pt x="191477" y="264871"/>
                  </a:lnTo>
                  <a:lnTo>
                    <a:pt x="194678" y="263601"/>
                  </a:lnTo>
                  <a:lnTo>
                    <a:pt x="195491" y="264871"/>
                  </a:lnTo>
                  <a:lnTo>
                    <a:pt x="196011" y="264871"/>
                  </a:lnTo>
                  <a:lnTo>
                    <a:pt x="196164" y="266141"/>
                  </a:lnTo>
                  <a:lnTo>
                    <a:pt x="196164" y="120091"/>
                  </a:lnTo>
                  <a:lnTo>
                    <a:pt x="194754" y="127711"/>
                  </a:lnTo>
                  <a:lnTo>
                    <a:pt x="193649" y="135331"/>
                  </a:lnTo>
                  <a:lnTo>
                    <a:pt x="193548" y="154381"/>
                  </a:lnTo>
                  <a:lnTo>
                    <a:pt x="192722" y="160782"/>
                  </a:lnTo>
                  <a:lnTo>
                    <a:pt x="192214" y="164541"/>
                  </a:lnTo>
                  <a:lnTo>
                    <a:pt x="192176" y="168351"/>
                  </a:lnTo>
                  <a:lnTo>
                    <a:pt x="193141" y="170891"/>
                  </a:lnTo>
                  <a:lnTo>
                    <a:pt x="191770" y="170891"/>
                  </a:lnTo>
                  <a:lnTo>
                    <a:pt x="191630" y="172161"/>
                  </a:lnTo>
                  <a:lnTo>
                    <a:pt x="191350" y="173431"/>
                  </a:lnTo>
                  <a:lnTo>
                    <a:pt x="191287" y="174701"/>
                  </a:lnTo>
                  <a:lnTo>
                    <a:pt x="190677" y="174701"/>
                  </a:lnTo>
                  <a:lnTo>
                    <a:pt x="189852" y="170891"/>
                  </a:lnTo>
                  <a:lnTo>
                    <a:pt x="187439" y="165925"/>
                  </a:lnTo>
                  <a:lnTo>
                    <a:pt x="187439" y="272491"/>
                  </a:lnTo>
                  <a:lnTo>
                    <a:pt x="187426" y="273761"/>
                  </a:lnTo>
                  <a:lnTo>
                    <a:pt x="186969" y="273761"/>
                  </a:lnTo>
                  <a:lnTo>
                    <a:pt x="186232" y="275031"/>
                  </a:lnTo>
                  <a:lnTo>
                    <a:pt x="185839" y="275031"/>
                  </a:lnTo>
                  <a:lnTo>
                    <a:pt x="185750" y="273761"/>
                  </a:lnTo>
                  <a:lnTo>
                    <a:pt x="185915" y="273761"/>
                  </a:lnTo>
                  <a:lnTo>
                    <a:pt x="186702" y="272491"/>
                  </a:lnTo>
                  <a:lnTo>
                    <a:pt x="187439" y="272491"/>
                  </a:lnTo>
                  <a:lnTo>
                    <a:pt x="187439" y="165925"/>
                  </a:lnTo>
                  <a:lnTo>
                    <a:pt x="185331" y="163271"/>
                  </a:lnTo>
                  <a:lnTo>
                    <a:pt x="183311" y="160782"/>
                  </a:lnTo>
                  <a:lnTo>
                    <a:pt x="179438" y="155651"/>
                  </a:lnTo>
                  <a:lnTo>
                    <a:pt x="177101" y="150571"/>
                  </a:lnTo>
                  <a:lnTo>
                    <a:pt x="176288" y="146761"/>
                  </a:lnTo>
                  <a:lnTo>
                    <a:pt x="171488" y="146761"/>
                  </a:lnTo>
                  <a:lnTo>
                    <a:pt x="170637" y="146164"/>
                  </a:lnTo>
                  <a:lnTo>
                    <a:pt x="170637" y="255981"/>
                  </a:lnTo>
                  <a:lnTo>
                    <a:pt x="170053" y="257251"/>
                  </a:lnTo>
                  <a:lnTo>
                    <a:pt x="170459" y="261061"/>
                  </a:lnTo>
                  <a:lnTo>
                    <a:pt x="169011" y="259791"/>
                  </a:lnTo>
                  <a:lnTo>
                    <a:pt x="169583" y="258521"/>
                  </a:lnTo>
                  <a:lnTo>
                    <a:pt x="169176" y="255981"/>
                  </a:lnTo>
                  <a:lnTo>
                    <a:pt x="170637" y="255981"/>
                  </a:lnTo>
                  <a:lnTo>
                    <a:pt x="170637" y="146164"/>
                  </a:lnTo>
                  <a:lnTo>
                    <a:pt x="169710" y="145491"/>
                  </a:lnTo>
                  <a:lnTo>
                    <a:pt x="165950" y="150571"/>
                  </a:lnTo>
                  <a:lnTo>
                    <a:pt x="166268" y="150571"/>
                  </a:lnTo>
                  <a:lnTo>
                    <a:pt x="166611" y="151841"/>
                  </a:lnTo>
                  <a:lnTo>
                    <a:pt x="167386" y="150571"/>
                  </a:lnTo>
                  <a:lnTo>
                    <a:pt x="166738" y="153111"/>
                  </a:lnTo>
                  <a:lnTo>
                    <a:pt x="166827" y="154381"/>
                  </a:lnTo>
                  <a:lnTo>
                    <a:pt x="166916" y="155651"/>
                  </a:lnTo>
                  <a:lnTo>
                    <a:pt x="165214" y="155651"/>
                  </a:lnTo>
                  <a:lnTo>
                    <a:pt x="164909" y="154381"/>
                  </a:lnTo>
                  <a:lnTo>
                    <a:pt x="164719" y="153111"/>
                  </a:lnTo>
                  <a:lnTo>
                    <a:pt x="164668" y="152095"/>
                  </a:lnTo>
                  <a:lnTo>
                    <a:pt x="164668" y="295351"/>
                  </a:lnTo>
                  <a:lnTo>
                    <a:pt x="164668" y="299161"/>
                  </a:lnTo>
                  <a:lnTo>
                    <a:pt x="163588" y="299161"/>
                  </a:lnTo>
                  <a:lnTo>
                    <a:pt x="163588" y="295351"/>
                  </a:lnTo>
                  <a:lnTo>
                    <a:pt x="164668" y="295351"/>
                  </a:lnTo>
                  <a:lnTo>
                    <a:pt x="164668" y="152095"/>
                  </a:lnTo>
                  <a:lnTo>
                    <a:pt x="164655" y="151841"/>
                  </a:lnTo>
                  <a:lnTo>
                    <a:pt x="162509" y="151841"/>
                  </a:lnTo>
                  <a:lnTo>
                    <a:pt x="162509" y="148031"/>
                  </a:lnTo>
                  <a:lnTo>
                    <a:pt x="162496" y="295351"/>
                  </a:lnTo>
                  <a:lnTo>
                    <a:pt x="161709" y="300431"/>
                  </a:lnTo>
                  <a:lnTo>
                    <a:pt x="161429" y="299821"/>
                  </a:lnTo>
                  <a:lnTo>
                    <a:pt x="161429" y="319481"/>
                  </a:lnTo>
                  <a:lnTo>
                    <a:pt x="161429" y="323291"/>
                  </a:lnTo>
                  <a:lnTo>
                    <a:pt x="160413" y="320878"/>
                  </a:lnTo>
                  <a:lnTo>
                    <a:pt x="160223" y="322021"/>
                  </a:lnTo>
                  <a:lnTo>
                    <a:pt x="159842" y="324561"/>
                  </a:lnTo>
                  <a:lnTo>
                    <a:pt x="158711" y="322021"/>
                  </a:lnTo>
                  <a:lnTo>
                    <a:pt x="158623" y="320560"/>
                  </a:lnTo>
                  <a:lnTo>
                    <a:pt x="158546" y="319481"/>
                  </a:lnTo>
                  <a:lnTo>
                    <a:pt x="160413" y="320878"/>
                  </a:lnTo>
                  <a:lnTo>
                    <a:pt x="160286" y="320560"/>
                  </a:lnTo>
                  <a:lnTo>
                    <a:pt x="160312" y="319481"/>
                  </a:lnTo>
                  <a:lnTo>
                    <a:pt x="160337" y="318211"/>
                  </a:lnTo>
                  <a:lnTo>
                    <a:pt x="161290" y="318211"/>
                  </a:lnTo>
                  <a:lnTo>
                    <a:pt x="161429" y="319481"/>
                  </a:lnTo>
                  <a:lnTo>
                    <a:pt x="161429" y="299821"/>
                  </a:lnTo>
                  <a:lnTo>
                    <a:pt x="159423" y="295351"/>
                  </a:lnTo>
                  <a:lnTo>
                    <a:pt x="162496" y="295351"/>
                  </a:lnTo>
                  <a:lnTo>
                    <a:pt x="162496" y="147916"/>
                  </a:lnTo>
                  <a:lnTo>
                    <a:pt x="162369" y="146761"/>
                  </a:lnTo>
                  <a:lnTo>
                    <a:pt x="162369" y="145491"/>
                  </a:lnTo>
                  <a:lnTo>
                    <a:pt x="162509" y="144221"/>
                  </a:lnTo>
                  <a:lnTo>
                    <a:pt x="163195" y="142951"/>
                  </a:lnTo>
                  <a:lnTo>
                    <a:pt x="164566" y="139141"/>
                  </a:lnTo>
                  <a:lnTo>
                    <a:pt x="165519" y="136601"/>
                  </a:lnTo>
                  <a:lnTo>
                    <a:pt x="165798" y="135331"/>
                  </a:lnTo>
                  <a:lnTo>
                    <a:pt x="165392" y="134061"/>
                  </a:lnTo>
                  <a:lnTo>
                    <a:pt x="164973" y="131521"/>
                  </a:lnTo>
                  <a:lnTo>
                    <a:pt x="163880" y="128981"/>
                  </a:lnTo>
                  <a:lnTo>
                    <a:pt x="162102" y="126441"/>
                  </a:lnTo>
                  <a:lnTo>
                    <a:pt x="159905" y="122631"/>
                  </a:lnTo>
                  <a:lnTo>
                    <a:pt x="158610" y="121361"/>
                  </a:lnTo>
                  <a:lnTo>
                    <a:pt x="158191" y="120091"/>
                  </a:lnTo>
                  <a:lnTo>
                    <a:pt x="157645" y="117551"/>
                  </a:lnTo>
                  <a:lnTo>
                    <a:pt x="157276" y="115011"/>
                  </a:lnTo>
                  <a:lnTo>
                    <a:pt x="157251" y="114858"/>
                  </a:lnTo>
                  <a:lnTo>
                    <a:pt x="157137" y="114007"/>
                  </a:lnTo>
                  <a:lnTo>
                    <a:pt x="157035" y="113449"/>
                  </a:lnTo>
                  <a:lnTo>
                    <a:pt x="156552" y="111201"/>
                  </a:lnTo>
                  <a:lnTo>
                    <a:pt x="156273" y="111201"/>
                  </a:lnTo>
                  <a:lnTo>
                    <a:pt x="154901" y="109931"/>
                  </a:lnTo>
                  <a:lnTo>
                    <a:pt x="154381" y="109931"/>
                  </a:lnTo>
                  <a:lnTo>
                    <a:pt x="154381" y="178511"/>
                  </a:lnTo>
                  <a:lnTo>
                    <a:pt x="154292" y="179781"/>
                  </a:lnTo>
                  <a:lnTo>
                    <a:pt x="154203" y="181051"/>
                  </a:lnTo>
                  <a:lnTo>
                    <a:pt x="153822" y="182321"/>
                  </a:lnTo>
                  <a:lnTo>
                    <a:pt x="152755" y="183591"/>
                  </a:lnTo>
                  <a:lnTo>
                    <a:pt x="152641" y="184861"/>
                  </a:lnTo>
                  <a:lnTo>
                    <a:pt x="152247" y="186131"/>
                  </a:lnTo>
                  <a:lnTo>
                    <a:pt x="151676" y="186131"/>
                  </a:lnTo>
                  <a:lnTo>
                    <a:pt x="151676" y="212801"/>
                  </a:lnTo>
                  <a:lnTo>
                    <a:pt x="151333" y="214071"/>
                  </a:lnTo>
                  <a:lnTo>
                    <a:pt x="151015" y="215341"/>
                  </a:lnTo>
                  <a:lnTo>
                    <a:pt x="151676" y="215341"/>
                  </a:lnTo>
                  <a:lnTo>
                    <a:pt x="151206" y="216611"/>
                  </a:lnTo>
                  <a:lnTo>
                    <a:pt x="150304" y="217881"/>
                  </a:lnTo>
                  <a:lnTo>
                    <a:pt x="148958" y="216611"/>
                  </a:lnTo>
                  <a:lnTo>
                    <a:pt x="149656" y="215341"/>
                  </a:lnTo>
                  <a:lnTo>
                    <a:pt x="150088" y="212801"/>
                  </a:lnTo>
                  <a:lnTo>
                    <a:pt x="151676" y="212801"/>
                  </a:lnTo>
                  <a:lnTo>
                    <a:pt x="151676" y="186131"/>
                  </a:lnTo>
                  <a:lnTo>
                    <a:pt x="151396" y="186131"/>
                  </a:lnTo>
                  <a:lnTo>
                    <a:pt x="151358" y="184861"/>
                  </a:lnTo>
                  <a:lnTo>
                    <a:pt x="151536" y="184861"/>
                  </a:lnTo>
                  <a:lnTo>
                    <a:pt x="150571" y="183591"/>
                  </a:lnTo>
                  <a:lnTo>
                    <a:pt x="150545" y="182321"/>
                  </a:lnTo>
                  <a:lnTo>
                    <a:pt x="151130" y="181051"/>
                  </a:lnTo>
                  <a:lnTo>
                    <a:pt x="149072" y="182321"/>
                  </a:lnTo>
                  <a:lnTo>
                    <a:pt x="150088" y="178511"/>
                  </a:lnTo>
                  <a:lnTo>
                    <a:pt x="148412" y="178511"/>
                  </a:lnTo>
                  <a:lnTo>
                    <a:pt x="148615" y="177241"/>
                  </a:lnTo>
                  <a:lnTo>
                    <a:pt x="148818" y="175971"/>
                  </a:lnTo>
                  <a:lnTo>
                    <a:pt x="150583" y="170891"/>
                  </a:lnTo>
                  <a:lnTo>
                    <a:pt x="151460" y="172161"/>
                  </a:lnTo>
                  <a:lnTo>
                    <a:pt x="152209" y="172161"/>
                  </a:lnTo>
                  <a:lnTo>
                    <a:pt x="150545" y="177241"/>
                  </a:lnTo>
                  <a:lnTo>
                    <a:pt x="153377" y="177241"/>
                  </a:lnTo>
                  <a:lnTo>
                    <a:pt x="154381" y="178511"/>
                  </a:lnTo>
                  <a:lnTo>
                    <a:pt x="154381" y="109931"/>
                  </a:lnTo>
                  <a:lnTo>
                    <a:pt x="153873" y="109931"/>
                  </a:lnTo>
                  <a:lnTo>
                    <a:pt x="153466" y="108661"/>
                  </a:lnTo>
                  <a:lnTo>
                    <a:pt x="153606" y="108661"/>
                  </a:lnTo>
                  <a:lnTo>
                    <a:pt x="153746" y="107391"/>
                  </a:lnTo>
                  <a:lnTo>
                    <a:pt x="153835" y="106121"/>
                  </a:lnTo>
                  <a:lnTo>
                    <a:pt x="153924" y="104851"/>
                  </a:lnTo>
                  <a:lnTo>
                    <a:pt x="154012" y="103581"/>
                  </a:lnTo>
                  <a:lnTo>
                    <a:pt x="154089" y="102311"/>
                  </a:lnTo>
                  <a:lnTo>
                    <a:pt x="153809" y="101041"/>
                  </a:lnTo>
                  <a:lnTo>
                    <a:pt x="152641" y="92151"/>
                  </a:lnTo>
                  <a:lnTo>
                    <a:pt x="152374" y="90881"/>
                  </a:lnTo>
                  <a:lnTo>
                    <a:pt x="151955" y="88341"/>
                  </a:lnTo>
                  <a:lnTo>
                    <a:pt x="151003" y="87071"/>
                  </a:lnTo>
                  <a:lnTo>
                    <a:pt x="149250" y="83261"/>
                  </a:lnTo>
                  <a:lnTo>
                    <a:pt x="148678" y="81991"/>
                  </a:lnTo>
                  <a:lnTo>
                    <a:pt x="148158" y="80721"/>
                  </a:lnTo>
                  <a:lnTo>
                    <a:pt x="147878" y="79857"/>
                  </a:lnTo>
                  <a:lnTo>
                    <a:pt x="147878" y="177241"/>
                  </a:lnTo>
                  <a:lnTo>
                    <a:pt x="147878" y="178511"/>
                  </a:lnTo>
                  <a:lnTo>
                    <a:pt x="146786" y="178511"/>
                  </a:lnTo>
                  <a:lnTo>
                    <a:pt x="146786" y="177241"/>
                  </a:lnTo>
                  <a:lnTo>
                    <a:pt x="147878" y="177241"/>
                  </a:lnTo>
                  <a:lnTo>
                    <a:pt x="147878" y="79857"/>
                  </a:lnTo>
                  <a:lnTo>
                    <a:pt x="147751" y="79451"/>
                  </a:lnTo>
                  <a:lnTo>
                    <a:pt x="147345" y="80721"/>
                  </a:lnTo>
                  <a:lnTo>
                    <a:pt x="146964" y="81991"/>
                  </a:lnTo>
                  <a:lnTo>
                    <a:pt x="146735" y="81991"/>
                  </a:lnTo>
                  <a:lnTo>
                    <a:pt x="146659" y="83261"/>
                  </a:lnTo>
                  <a:lnTo>
                    <a:pt x="144970" y="83261"/>
                  </a:lnTo>
                  <a:lnTo>
                    <a:pt x="144424" y="81991"/>
                  </a:lnTo>
                  <a:lnTo>
                    <a:pt x="144119" y="79451"/>
                  </a:lnTo>
                  <a:lnTo>
                    <a:pt x="144005" y="78181"/>
                  </a:lnTo>
                  <a:lnTo>
                    <a:pt x="143903" y="76911"/>
                  </a:lnTo>
                  <a:lnTo>
                    <a:pt x="143459" y="76911"/>
                  </a:lnTo>
                  <a:lnTo>
                    <a:pt x="143510" y="75641"/>
                  </a:lnTo>
                  <a:lnTo>
                    <a:pt x="143992" y="74371"/>
                  </a:lnTo>
                  <a:lnTo>
                    <a:pt x="144322" y="74371"/>
                  </a:lnTo>
                  <a:lnTo>
                    <a:pt x="145173" y="78181"/>
                  </a:lnTo>
                  <a:lnTo>
                    <a:pt x="145288" y="79451"/>
                  </a:lnTo>
                  <a:lnTo>
                    <a:pt x="145389" y="80721"/>
                  </a:lnTo>
                  <a:lnTo>
                    <a:pt x="145796" y="80721"/>
                  </a:lnTo>
                  <a:lnTo>
                    <a:pt x="146177" y="79451"/>
                  </a:lnTo>
                  <a:lnTo>
                    <a:pt x="147104" y="78181"/>
                  </a:lnTo>
                  <a:lnTo>
                    <a:pt x="147002" y="76911"/>
                  </a:lnTo>
                  <a:lnTo>
                    <a:pt x="146570" y="74371"/>
                  </a:lnTo>
                  <a:lnTo>
                    <a:pt x="145935" y="70561"/>
                  </a:lnTo>
                  <a:lnTo>
                    <a:pt x="145110" y="66751"/>
                  </a:lnTo>
                  <a:lnTo>
                    <a:pt x="144424" y="66751"/>
                  </a:lnTo>
                  <a:lnTo>
                    <a:pt x="144424" y="65481"/>
                  </a:lnTo>
                  <a:lnTo>
                    <a:pt x="143878" y="65481"/>
                  </a:lnTo>
                  <a:lnTo>
                    <a:pt x="143116" y="66751"/>
                  </a:lnTo>
                  <a:lnTo>
                    <a:pt x="142532" y="66751"/>
                  </a:lnTo>
                  <a:lnTo>
                    <a:pt x="142532" y="78181"/>
                  </a:lnTo>
                  <a:lnTo>
                    <a:pt x="142455" y="81991"/>
                  </a:lnTo>
                  <a:lnTo>
                    <a:pt x="142024" y="81991"/>
                  </a:lnTo>
                  <a:lnTo>
                    <a:pt x="141922" y="80721"/>
                  </a:lnTo>
                  <a:lnTo>
                    <a:pt x="141376" y="80721"/>
                  </a:lnTo>
                  <a:lnTo>
                    <a:pt x="141376" y="79451"/>
                  </a:lnTo>
                  <a:lnTo>
                    <a:pt x="142532" y="78181"/>
                  </a:lnTo>
                  <a:lnTo>
                    <a:pt x="142532" y="66751"/>
                  </a:lnTo>
                  <a:lnTo>
                    <a:pt x="142163" y="66751"/>
                  </a:lnTo>
                  <a:lnTo>
                    <a:pt x="141338" y="68021"/>
                  </a:lnTo>
                  <a:lnTo>
                    <a:pt x="139700" y="68021"/>
                  </a:lnTo>
                  <a:lnTo>
                    <a:pt x="139585" y="69291"/>
                  </a:lnTo>
                  <a:lnTo>
                    <a:pt x="139471" y="70561"/>
                  </a:lnTo>
                  <a:lnTo>
                    <a:pt x="138391" y="76911"/>
                  </a:lnTo>
                  <a:lnTo>
                    <a:pt x="138684" y="76911"/>
                  </a:lnTo>
                  <a:lnTo>
                    <a:pt x="139192" y="78181"/>
                  </a:lnTo>
                  <a:lnTo>
                    <a:pt x="138823" y="79451"/>
                  </a:lnTo>
                  <a:lnTo>
                    <a:pt x="137731" y="79451"/>
                  </a:lnTo>
                  <a:lnTo>
                    <a:pt x="137629" y="80721"/>
                  </a:lnTo>
                  <a:lnTo>
                    <a:pt x="135991" y="87071"/>
                  </a:lnTo>
                  <a:lnTo>
                    <a:pt x="133908" y="94691"/>
                  </a:lnTo>
                  <a:lnTo>
                    <a:pt x="129438" y="108102"/>
                  </a:lnTo>
                  <a:lnTo>
                    <a:pt x="129438" y="220421"/>
                  </a:lnTo>
                  <a:lnTo>
                    <a:pt x="129171" y="220421"/>
                  </a:lnTo>
                  <a:lnTo>
                    <a:pt x="129006" y="221691"/>
                  </a:lnTo>
                  <a:lnTo>
                    <a:pt x="128714" y="221691"/>
                  </a:lnTo>
                  <a:lnTo>
                    <a:pt x="128536" y="220421"/>
                  </a:lnTo>
                  <a:lnTo>
                    <a:pt x="128244" y="220421"/>
                  </a:lnTo>
                  <a:lnTo>
                    <a:pt x="127825" y="217881"/>
                  </a:lnTo>
                  <a:lnTo>
                    <a:pt x="125437" y="217881"/>
                  </a:lnTo>
                  <a:lnTo>
                    <a:pt x="125488" y="219151"/>
                  </a:lnTo>
                  <a:lnTo>
                    <a:pt x="125603" y="221691"/>
                  </a:lnTo>
                  <a:lnTo>
                    <a:pt x="124040" y="222961"/>
                  </a:lnTo>
                  <a:lnTo>
                    <a:pt x="123952" y="224231"/>
                  </a:lnTo>
                  <a:lnTo>
                    <a:pt x="123825" y="225501"/>
                  </a:lnTo>
                  <a:lnTo>
                    <a:pt x="124040" y="225501"/>
                  </a:lnTo>
                  <a:lnTo>
                    <a:pt x="125133" y="228041"/>
                  </a:lnTo>
                  <a:lnTo>
                    <a:pt x="123113" y="228041"/>
                  </a:lnTo>
                  <a:lnTo>
                    <a:pt x="121869" y="226771"/>
                  </a:lnTo>
                  <a:lnTo>
                    <a:pt x="122135" y="225501"/>
                  </a:lnTo>
                  <a:lnTo>
                    <a:pt x="122605" y="225501"/>
                  </a:lnTo>
                  <a:lnTo>
                    <a:pt x="123253" y="224231"/>
                  </a:lnTo>
                  <a:lnTo>
                    <a:pt x="123367" y="222961"/>
                  </a:lnTo>
                  <a:lnTo>
                    <a:pt x="121818" y="222961"/>
                  </a:lnTo>
                  <a:lnTo>
                    <a:pt x="122707" y="219151"/>
                  </a:lnTo>
                  <a:lnTo>
                    <a:pt x="121361" y="219151"/>
                  </a:lnTo>
                  <a:lnTo>
                    <a:pt x="120942" y="220421"/>
                  </a:lnTo>
                  <a:lnTo>
                    <a:pt x="120853" y="221691"/>
                  </a:lnTo>
                  <a:lnTo>
                    <a:pt x="120726" y="222961"/>
                  </a:lnTo>
                  <a:lnTo>
                    <a:pt x="120637" y="224231"/>
                  </a:lnTo>
                  <a:lnTo>
                    <a:pt x="120472" y="225501"/>
                  </a:lnTo>
                  <a:lnTo>
                    <a:pt x="120789" y="225501"/>
                  </a:lnTo>
                  <a:lnTo>
                    <a:pt x="122313" y="229311"/>
                  </a:lnTo>
                  <a:lnTo>
                    <a:pt x="122161" y="229362"/>
                  </a:lnTo>
                  <a:lnTo>
                    <a:pt x="122161" y="250901"/>
                  </a:lnTo>
                  <a:lnTo>
                    <a:pt x="122059" y="254711"/>
                  </a:lnTo>
                  <a:lnTo>
                    <a:pt x="121323" y="255981"/>
                  </a:lnTo>
                  <a:lnTo>
                    <a:pt x="120523" y="255981"/>
                  </a:lnTo>
                  <a:lnTo>
                    <a:pt x="119964" y="254711"/>
                  </a:lnTo>
                  <a:lnTo>
                    <a:pt x="119164" y="254711"/>
                  </a:lnTo>
                  <a:lnTo>
                    <a:pt x="119214" y="252171"/>
                  </a:lnTo>
                  <a:lnTo>
                    <a:pt x="120942" y="253441"/>
                  </a:lnTo>
                  <a:lnTo>
                    <a:pt x="120865" y="252171"/>
                  </a:lnTo>
                  <a:lnTo>
                    <a:pt x="120789" y="250901"/>
                  </a:lnTo>
                  <a:lnTo>
                    <a:pt x="122161" y="250901"/>
                  </a:lnTo>
                  <a:lnTo>
                    <a:pt x="122161" y="229362"/>
                  </a:lnTo>
                  <a:lnTo>
                    <a:pt x="118440" y="230581"/>
                  </a:lnTo>
                  <a:lnTo>
                    <a:pt x="118414" y="252171"/>
                  </a:lnTo>
                  <a:lnTo>
                    <a:pt x="118249" y="253441"/>
                  </a:lnTo>
                  <a:lnTo>
                    <a:pt x="116116" y="253441"/>
                  </a:lnTo>
                  <a:lnTo>
                    <a:pt x="115608" y="254711"/>
                  </a:lnTo>
                  <a:lnTo>
                    <a:pt x="115443" y="255981"/>
                  </a:lnTo>
                  <a:lnTo>
                    <a:pt x="115366" y="257251"/>
                  </a:lnTo>
                  <a:lnTo>
                    <a:pt x="114490" y="257251"/>
                  </a:lnTo>
                  <a:lnTo>
                    <a:pt x="114401" y="255981"/>
                  </a:lnTo>
                  <a:lnTo>
                    <a:pt x="114655" y="253441"/>
                  </a:lnTo>
                  <a:lnTo>
                    <a:pt x="115417" y="252171"/>
                  </a:lnTo>
                  <a:lnTo>
                    <a:pt x="116903" y="250901"/>
                  </a:lnTo>
                  <a:lnTo>
                    <a:pt x="117563" y="250901"/>
                  </a:lnTo>
                  <a:lnTo>
                    <a:pt x="118414" y="252171"/>
                  </a:lnTo>
                  <a:lnTo>
                    <a:pt x="118414" y="230568"/>
                  </a:lnTo>
                  <a:lnTo>
                    <a:pt x="115912" y="229311"/>
                  </a:lnTo>
                  <a:lnTo>
                    <a:pt x="115697" y="228041"/>
                  </a:lnTo>
                  <a:lnTo>
                    <a:pt x="115493" y="226771"/>
                  </a:lnTo>
                  <a:lnTo>
                    <a:pt x="115277" y="225501"/>
                  </a:lnTo>
                  <a:lnTo>
                    <a:pt x="116624" y="225501"/>
                  </a:lnTo>
                  <a:lnTo>
                    <a:pt x="117259" y="224231"/>
                  </a:lnTo>
                  <a:lnTo>
                    <a:pt x="116979" y="222961"/>
                  </a:lnTo>
                  <a:lnTo>
                    <a:pt x="115150" y="222961"/>
                  </a:lnTo>
                  <a:lnTo>
                    <a:pt x="114820" y="224231"/>
                  </a:lnTo>
                  <a:lnTo>
                    <a:pt x="114528" y="225501"/>
                  </a:lnTo>
                  <a:lnTo>
                    <a:pt x="114388" y="225501"/>
                  </a:lnTo>
                  <a:lnTo>
                    <a:pt x="114274" y="226771"/>
                  </a:lnTo>
                  <a:lnTo>
                    <a:pt x="113271" y="226771"/>
                  </a:lnTo>
                  <a:lnTo>
                    <a:pt x="113271" y="299161"/>
                  </a:lnTo>
                  <a:lnTo>
                    <a:pt x="113195" y="302971"/>
                  </a:lnTo>
                  <a:lnTo>
                    <a:pt x="111899" y="302971"/>
                  </a:lnTo>
                  <a:lnTo>
                    <a:pt x="111950" y="301764"/>
                  </a:lnTo>
                  <a:lnTo>
                    <a:pt x="112014" y="300431"/>
                  </a:lnTo>
                  <a:lnTo>
                    <a:pt x="110477" y="301713"/>
                  </a:lnTo>
                  <a:lnTo>
                    <a:pt x="110477" y="300431"/>
                  </a:lnTo>
                  <a:lnTo>
                    <a:pt x="110451" y="297891"/>
                  </a:lnTo>
                  <a:lnTo>
                    <a:pt x="113271" y="299161"/>
                  </a:lnTo>
                  <a:lnTo>
                    <a:pt x="113271" y="226771"/>
                  </a:lnTo>
                  <a:lnTo>
                    <a:pt x="113106" y="226771"/>
                  </a:lnTo>
                  <a:lnTo>
                    <a:pt x="112941" y="225501"/>
                  </a:lnTo>
                  <a:lnTo>
                    <a:pt x="113626" y="222961"/>
                  </a:lnTo>
                  <a:lnTo>
                    <a:pt x="114084" y="221691"/>
                  </a:lnTo>
                  <a:lnTo>
                    <a:pt x="113842" y="220421"/>
                  </a:lnTo>
                  <a:lnTo>
                    <a:pt x="113677" y="219151"/>
                  </a:lnTo>
                  <a:lnTo>
                    <a:pt x="113512" y="217881"/>
                  </a:lnTo>
                  <a:lnTo>
                    <a:pt x="112953" y="217881"/>
                  </a:lnTo>
                  <a:lnTo>
                    <a:pt x="111569" y="218973"/>
                  </a:lnTo>
                  <a:lnTo>
                    <a:pt x="111569" y="222961"/>
                  </a:lnTo>
                  <a:lnTo>
                    <a:pt x="111569" y="225501"/>
                  </a:lnTo>
                  <a:lnTo>
                    <a:pt x="109943" y="225501"/>
                  </a:lnTo>
                  <a:lnTo>
                    <a:pt x="109943" y="224231"/>
                  </a:lnTo>
                  <a:lnTo>
                    <a:pt x="109943" y="222961"/>
                  </a:lnTo>
                  <a:lnTo>
                    <a:pt x="111569" y="222961"/>
                  </a:lnTo>
                  <a:lnTo>
                    <a:pt x="111569" y="218973"/>
                  </a:lnTo>
                  <a:lnTo>
                    <a:pt x="111328" y="219151"/>
                  </a:lnTo>
                  <a:lnTo>
                    <a:pt x="109855" y="219151"/>
                  </a:lnTo>
                  <a:lnTo>
                    <a:pt x="109474" y="217881"/>
                  </a:lnTo>
                  <a:lnTo>
                    <a:pt x="109334" y="217881"/>
                  </a:lnTo>
                  <a:lnTo>
                    <a:pt x="108915" y="216611"/>
                  </a:lnTo>
                  <a:lnTo>
                    <a:pt x="108788" y="215341"/>
                  </a:lnTo>
                  <a:lnTo>
                    <a:pt x="108673" y="214071"/>
                  </a:lnTo>
                  <a:lnTo>
                    <a:pt x="107886" y="214071"/>
                  </a:lnTo>
                  <a:lnTo>
                    <a:pt x="107365" y="215341"/>
                  </a:lnTo>
                  <a:lnTo>
                    <a:pt x="106718" y="216611"/>
                  </a:lnTo>
                  <a:lnTo>
                    <a:pt x="106159" y="216611"/>
                  </a:lnTo>
                  <a:lnTo>
                    <a:pt x="105829" y="215341"/>
                  </a:lnTo>
                  <a:lnTo>
                    <a:pt x="106019" y="215341"/>
                  </a:lnTo>
                  <a:lnTo>
                    <a:pt x="107302" y="211531"/>
                  </a:lnTo>
                  <a:lnTo>
                    <a:pt x="108280" y="211531"/>
                  </a:lnTo>
                  <a:lnTo>
                    <a:pt x="108712" y="210261"/>
                  </a:lnTo>
                  <a:lnTo>
                    <a:pt x="109486" y="208991"/>
                  </a:lnTo>
                  <a:lnTo>
                    <a:pt x="110032" y="205181"/>
                  </a:lnTo>
                  <a:lnTo>
                    <a:pt x="111912" y="205181"/>
                  </a:lnTo>
                  <a:lnTo>
                    <a:pt x="113195" y="203911"/>
                  </a:lnTo>
                  <a:lnTo>
                    <a:pt x="114274" y="206451"/>
                  </a:lnTo>
                  <a:lnTo>
                    <a:pt x="111988" y="214071"/>
                  </a:lnTo>
                  <a:lnTo>
                    <a:pt x="110236" y="211531"/>
                  </a:lnTo>
                  <a:lnTo>
                    <a:pt x="109829" y="212801"/>
                  </a:lnTo>
                  <a:lnTo>
                    <a:pt x="109880" y="214071"/>
                  </a:lnTo>
                  <a:lnTo>
                    <a:pt x="109982" y="216611"/>
                  </a:lnTo>
                  <a:lnTo>
                    <a:pt x="111493" y="216611"/>
                  </a:lnTo>
                  <a:lnTo>
                    <a:pt x="112522" y="215341"/>
                  </a:lnTo>
                  <a:lnTo>
                    <a:pt x="112572" y="214071"/>
                  </a:lnTo>
                  <a:lnTo>
                    <a:pt x="112636" y="212801"/>
                  </a:lnTo>
                  <a:lnTo>
                    <a:pt x="113766" y="212801"/>
                  </a:lnTo>
                  <a:lnTo>
                    <a:pt x="113766" y="215341"/>
                  </a:lnTo>
                  <a:lnTo>
                    <a:pt x="114427" y="216611"/>
                  </a:lnTo>
                  <a:lnTo>
                    <a:pt x="114858" y="219151"/>
                  </a:lnTo>
                  <a:lnTo>
                    <a:pt x="114922" y="220421"/>
                  </a:lnTo>
                  <a:lnTo>
                    <a:pt x="115481" y="219151"/>
                  </a:lnTo>
                  <a:lnTo>
                    <a:pt x="117259" y="219151"/>
                  </a:lnTo>
                  <a:lnTo>
                    <a:pt x="118059" y="220421"/>
                  </a:lnTo>
                  <a:lnTo>
                    <a:pt x="118872" y="222961"/>
                  </a:lnTo>
                  <a:lnTo>
                    <a:pt x="118795" y="224231"/>
                  </a:lnTo>
                  <a:lnTo>
                    <a:pt x="119837" y="224231"/>
                  </a:lnTo>
                  <a:lnTo>
                    <a:pt x="119926" y="222961"/>
                  </a:lnTo>
                  <a:lnTo>
                    <a:pt x="120027" y="220421"/>
                  </a:lnTo>
                  <a:lnTo>
                    <a:pt x="120180" y="219151"/>
                  </a:lnTo>
                  <a:lnTo>
                    <a:pt x="121119" y="217881"/>
                  </a:lnTo>
                  <a:lnTo>
                    <a:pt x="120789" y="216611"/>
                  </a:lnTo>
                  <a:lnTo>
                    <a:pt x="120789" y="212801"/>
                  </a:lnTo>
                  <a:lnTo>
                    <a:pt x="121310" y="212801"/>
                  </a:lnTo>
                  <a:lnTo>
                    <a:pt x="121196" y="214071"/>
                  </a:lnTo>
                  <a:lnTo>
                    <a:pt x="121323" y="215341"/>
                  </a:lnTo>
                  <a:lnTo>
                    <a:pt x="122339" y="215341"/>
                  </a:lnTo>
                  <a:lnTo>
                    <a:pt x="123126" y="214071"/>
                  </a:lnTo>
                  <a:lnTo>
                    <a:pt x="123494" y="212801"/>
                  </a:lnTo>
                  <a:lnTo>
                    <a:pt x="123913" y="216611"/>
                  </a:lnTo>
                  <a:lnTo>
                    <a:pt x="126911" y="214071"/>
                  </a:lnTo>
                  <a:lnTo>
                    <a:pt x="127368" y="212801"/>
                  </a:lnTo>
                  <a:lnTo>
                    <a:pt x="127825" y="211531"/>
                  </a:lnTo>
                  <a:lnTo>
                    <a:pt x="128625" y="212801"/>
                  </a:lnTo>
                  <a:lnTo>
                    <a:pt x="128612" y="215341"/>
                  </a:lnTo>
                  <a:lnTo>
                    <a:pt x="128905" y="216611"/>
                  </a:lnTo>
                  <a:lnTo>
                    <a:pt x="129006" y="217881"/>
                  </a:lnTo>
                  <a:lnTo>
                    <a:pt x="129197" y="219151"/>
                  </a:lnTo>
                  <a:lnTo>
                    <a:pt x="129438" y="220421"/>
                  </a:lnTo>
                  <a:lnTo>
                    <a:pt x="129438" y="108102"/>
                  </a:lnTo>
                  <a:lnTo>
                    <a:pt x="127977" y="112471"/>
                  </a:lnTo>
                  <a:lnTo>
                    <a:pt x="127292" y="116281"/>
                  </a:lnTo>
                  <a:lnTo>
                    <a:pt x="126339" y="121361"/>
                  </a:lnTo>
                  <a:lnTo>
                    <a:pt x="125514" y="126441"/>
                  </a:lnTo>
                  <a:lnTo>
                    <a:pt x="124764" y="128981"/>
                  </a:lnTo>
                  <a:lnTo>
                    <a:pt x="124612" y="129260"/>
                  </a:lnTo>
                  <a:lnTo>
                    <a:pt x="124612" y="139141"/>
                  </a:lnTo>
                  <a:lnTo>
                    <a:pt x="124612" y="142951"/>
                  </a:lnTo>
                  <a:lnTo>
                    <a:pt x="124345" y="144221"/>
                  </a:lnTo>
                  <a:lnTo>
                    <a:pt x="123710" y="144221"/>
                  </a:lnTo>
                  <a:lnTo>
                    <a:pt x="123494" y="143141"/>
                  </a:lnTo>
                  <a:lnTo>
                    <a:pt x="123494" y="207721"/>
                  </a:lnTo>
                  <a:lnTo>
                    <a:pt x="121742" y="206451"/>
                  </a:lnTo>
                  <a:lnTo>
                    <a:pt x="120789" y="207721"/>
                  </a:lnTo>
                  <a:lnTo>
                    <a:pt x="121132" y="205181"/>
                  </a:lnTo>
                  <a:lnTo>
                    <a:pt x="122948" y="205181"/>
                  </a:lnTo>
                  <a:lnTo>
                    <a:pt x="123494" y="207721"/>
                  </a:lnTo>
                  <a:lnTo>
                    <a:pt x="123494" y="143141"/>
                  </a:lnTo>
                  <a:lnTo>
                    <a:pt x="123456" y="142951"/>
                  </a:lnTo>
                  <a:lnTo>
                    <a:pt x="123456" y="141681"/>
                  </a:lnTo>
                  <a:lnTo>
                    <a:pt x="123456" y="139141"/>
                  </a:lnTo>
                  <a:lnTo>
                    <a:pt x="124612" y="139141"/>
                  </a:lnTo>
                  <a:lnTo>
                    <a:pt x="124612" y="129260"/>
                  </a:lnTo>
                  <a:lnTo>
                    <a:pt x="124066" y="130251"/>
                  </a:lnTo>
                  <a:lnTo>
                    <a:pt x="123659" y="130251"/>
                  </a:lnTo>
                  <a:lnTo>
                    <a:pt x="123050" y="131127"/>
                  </a:lnTo>
                  <a:lnTo>
                    <a:pt x="123050" y="142951"/>
                  </a:lnTo>
                  <a:lnTo>
                    <a:pt x="122428" y="142951"/>
                  </a:lnTo>
                  <a:lnTo>
                    <a:pt x="122428" y="201371"/>
                  </a:lnTo>
                  <a:lnTo>
                    <a:pt x="120700" y="202641"/>
                  </a:lnTo>
                  <a:lnTo>
                    <a:pt x="120434" y="202641"/>
                  </a:lnTo>
                  <a:lnTo>
                    <a:pt x="120294" y="203911"/>
                  </a:lnTo>
                  <a:lnTo>
                    <a:pt x="120243" y="207721"/>
                  </a:lnTo>
                  <a:lnTo>
                    <a:pt x="118986" y="206451"/>
                  </a:lnTo>
                  <a:lnTo>
                    <a:pt x="118999" y="203911"/>
                  </a:lnTo>
                  <a:lnTo>
                    <a:pt x="119697" y="202641"/>
                  </a:lnTo>
                  <a:lnTo>
                    <a:pt x="117322" y="203911"/>
                  </a:lnTo>
                  <a:lnTo>
                    <a:pt x="119557" y="198831"/>
                  </a:lnTo>
                  <a:lnTo>
                    <a:pt x="121323" y="200101"/>
                  </a:lnTo>
                  <a:lnTo>
                    <a:pt x="122428" y="201371"/>
                  </a:lnTo>
                  <a:lnTo>
                    <a:pt x="122428" y="142951"/>
                  </a:lnTo>
                  <a:lnTo>
                    <a:pt x="122186" y="144221"/>
                  </a:lnTo>
                  <a:lnTo>
                    <a:pt x="121793" y="146761"/>
                  </a:lnTo>
                  <a:lnTo>
                    <a:pt x="120789" y="148031"/>
                  </a:lnTo>
                  <a:lnTo>
                    <a:pt x="119824" y="148031"/>
                  </a:lnTo>
                  <a:lnTo>
                    <a:pt x="119545" y="146761"/>
                  </a:lnTo>
                  <a:lnTo>
                    <a:pt x="119621" y="145491"/>
                  </a:lnTo>
                  <a:lnTo>
                    <a:pt x="119697" y="144221"/>
                  </a:lnTo>
                  <a:lnTo>
                    <a:pt x="120713" y="142951"/>
                  </a:lnTo>
                  <a:lnTo>
                    <a:pt x="121678" y="141681"/>
                  </a:lnTo>
                  <a:lnTo>
                    <a:pt x="122948" y="141681"/>
                  </a:lnTo>
                  <a:lnTo>
                    <a:pt x="123050" y="142951"/>
                  </a:lnTo>
                  <a:lnTo>
                    <a:pt x="123050" y="131127"/>
                  </a:lnTo>
                  <a:lnTo>
                    <a:pt x="122770" y="131521"/>
                  </a:lnTo>
                  <a:lnTo>
                    <a:pt x="121399" y="132791"/>
                  </a:lnTo>
                  <a:lnTo>
                    <a:pt x="120027" y="132791"/>
                  </a:lnTo>
                  <a:lnTo>
                    <a:pt x="119138" y="134061"/>
                  </a:lnTo>
                  <a:lnTo>
                    <a:pt x="118732" y="135331"/>
                  </a:lnTo>
                  <a:lnTo>
                    <a:pt x="118186" y="136601"/>
                  </a:lnTo>
                  <a:lnTo>
                    <a:pt x="117703" y="137871"/>
                  </a:lnTo>
                  <a:lnTo>
                    <a:pt x="116878" y="144221"/>
                  </a:lnTo>
                  <a:lnTo>
                    <a:pt x="116332" y="146761"/>
                  </a:lnTo>
                  <a:lnTo>
                    <a:pt x="115646" y="148031"/>
                  </a:lnTo>
                  <a:lnTo>
                    <a:pt x="115366" y="148031"/>
                  </a:lnTo>
                  <a:lnTo>
                    <a:pt x="114477" y="149301"/>
                  </a:lnTo>
                  <a:lnTo>
                    <a:pt x="112979" y="150571"/>
                  </a:lnTo>
                  <a:lnTo>
                    <a:pt x="111607" y="151841"/>
                  </a:lnTo>
                  <a:lnTo>
                    <a:pt x="110718" y="151841"/>
                  </a:lnTo>
                  <a:lnTo>
                    <a:pt x="110299" y="153111"/>
                  </a:lnTo>
                  <a:lnTo>
                    <a:pt x="109753" y="154381"/>
                  </a:lnTo>
                  <a:lnTo>
                    <a:pt x="109804" y="161302"/>
                  </a:lnTo>
                  <a:lnTo>
                    <a:pt x="109499" y="162001"/>
                  </a:lnTo>
                  <a:lnTo>
                    <a:pt x="108585" y="164541"/>
                  </a:lnTo>
                  <a:lnTo>
                    <a:pt x="105283" y="174332"/>
                  </a:lnTo>
                  <a:lnTo>
                    <a:pt x="103517" y="179781"/>
                  </a:lnTo>
                  <a:lnTo>
                    <a:pt x="102908" y="181051"/>
                  </a:lnTo>
                  <a:lnTo>
                    <a:pt x="103720" y="181051"/>
                  </a:lnTo>
                  <a:lnTo>
                    <a:pt x="103238" y="182321"/>
                  </a:lnTo>
                  <a:lnTo>
                    <a:pt x="103111" y="182321"/>
                  </a:lnTo>
                  <a:lnTo>
                    <a:pt x="101231" y="175971"/>
                  </a:lnTo>
                  <a:lnTo>
                    <a:pt x="99504" y="168351"/>
                  </a:lnTo>
                  <a:lnTo>
                    <a:pt x="98755" y="164706"/>
                  </a:lnTo>
                  <a:lnTo>
                    <a:pt x="98755" y="263601"/>
                  </a:lnTo>
                  <a:lnTo>
                    <a:pt x="96647" y="266141"/>
                  </a:lnTo>
                  <a:lnTo>
                    <a:pt x="95859" y="267119"/>
                  </a:lnTo>
                  <a:lnTo>
                    <a:pt x="95859" y="271221"/>
                  </a:lnTo>
                  <a:lnTo>
                    <a:pt x="94780" y="270167"/>
                  </a:lnTo>
                  <a:lnTo>
                    <a:pt x="94780" y="285191"/>
                  </a:lnTo>
                  <a:lnTo>
                    <a:pt x="94716" y="286461"/>
                  </a:lnTo>
                  <a:lnTo>
                    <a:pt x="94640" y="287731"/>
                  </a:lnTo>
                  <a:lnTo>
                    <a:pt x="94576" y="289001"/>
                  </a:lnTo>
                  <a:lnTo>
                    <a:pt x="94513" y="290271"/>
                  </a:lnTo>
                  <a:lnTo>
                    <a:pt x="94437" y="291541"/>
                  </a:lnTo>
                  <a:lnTo>
                    <a:pt x="94373" y="292811"/>
                  </a:lnTo>
                  <a:lnTo>
                    <a:pt x="89344" y="299161"/>
                  </a:lnTo>
                  <a:lnTo>
                    <a:pt x="88696" y="296621"/>
                  </a:lnTo>
                  <a:lnTo>
                    <a:pt x="87731" y="292811"/>
                  </a:lnTo>
                  <a:lnTo>
                    <a:pt x="87642" y="290271"/>
                  </a:lnTo>
                  <a:lnTo>
                    <a:pt x="87553" y="287731"/>
                  </a:lnTo>
                  <a:lnTo>
                    <a:pt x="90233" y="289001"/>
                  </a:lnTo>
                  <a:lnTo>
                    <a:pt x="90335" y="287731"/>
                  </a:lnTo>
                  <a:lnTo>
                    <a:pt x="90436" y="286461"/>
                  </a:lnTo>
                  <a:lnTo>
                    <a:pt x="90538" y="285191"/>
                  </a:lnTo>
                  <a:lnTo>
                    <a:pt x="90589" y="283921"/>
                  </a:lnTo>
                  <a:lnTo>
                    <a:pt x="90690" y="281381"/>
                  </a:lnTo>
                  <a:lnTo>
                    <a:pt x="90792" y="280111"/>
                  </a:lnTo>
                  <a:lnTo>
                    <a:pt x="91351" y="278841"/>
                  </a:lnTo>
                  <a:lnTo>
                    <a:pt x="91922" y="277571"/>
                  </a:lnTo>
                  <a:lnTo>
                    <a:pt x="91782" y="276301"/>
                  </a:lnTo>
                  <a:lnTo>
                    <a:pt x="91719" y="275031"/>
                  </a:lnTo>
                  <a:lnTo>
                    <a:pt x="91008" y="275031"/>
                  </a:lnTo>
                  <a:lnTo>
                    <a:pt x="89789" y="273761"/>
                  </a:lnTo>
                  <a:lnTo>
                    <a:pt x="89090" y="275031"/>
                  </a:lnTo>
                  <a:lnTo>
                    <a:pt x="89357" y="276301"/>
                  </a:lnTo>
                  <a:lnTo>
                    <a:pt x="88785" y="277571"/>
                  </a:lnTo>
                  <a:lnTo>
                    <a:pt x="88811" y="278841"/>
                  </a:lnTo>
                  <a:lnTo>
                    <a:pt x="88290" y="278841"/>
                  </a:lnTo>
                  <a:lnTo>
                    <a:pt x="88404" y="277571"/>
                  </a:lnTo>
                  <a:lnTo>
                    <a:pt x="88265" y="276301"/>
                  </a:lnTo>
                  <a:lnTo>
                    <a:pt x="87757" y="276301"/>
                  </a:lnTo>
                  <a:lnTo>
                    <a:pt x="87731" y="278841"/>
                  </a:lnTo>
                  <a:lnTo>
                    <a:pt x="86550" y="278841"/>
                  </a:lnTo>
                  <a:lnTo>
                    <a:pt x="86004" y="277571"/>
                  </a:lnTo>
                  <a:lnTo>
                    <a:pt x="86106" y="276301"/>
                  </a:lnTo>
                  <a:lnTo>
                    <a:pt x="86144" y="275031"/>
                  </a:lnTo>
                  <a:lnTo>
                    <a:pt x="85382" y="276301"/>
                  </a:lnTo>
                  <a:lnTo>
                    <a:pt x="83108" y="277571"/>
                  </a:lnTo>
                  <a:lnTo>
                    <a:pt x="80594" y="277571"/>
                  </a:lnTo>
                  <a:lnTo>
                    <a:pt x="79565" y="276301"/>
                  </a:lnTo>
                  <a:lnTo>
                    <a:pt x="79489" y="275031"/>
                  </a:lnTo>
                  <a:lnTo>
                    <a:pt x="79844" y="273761"/>
                  </a:lnTo>
                  <a:lnTo>
                    <a:pt x="80213" y="273761"/>
                  </a:lnTo>
                  <a:lnTo>
                    <a:pt x="81813" y="276301"/>
                  </a:lnTo>
                  <a:lnTo>
                    <a:pt x="85331" y="273761"/>
                  </a:lnTo>
                  <a:lnTo>
                    <a:pt x="85686" y="273761"/>
                  </a:lnTo>
                  <a:lnTo>
                    <a:pt x="86220" y="271221"/>
                  </a:lnTo>
                  <a:lnTo>
                    <a:pt x="88265" y="271221"/>
                  </a:lnTo>
                  <a:lnTo>
                    <a:pt x="88188" y="272491"/>
                  </a:lnTo>
                  <a:lnTo>
                    <a:pt x="88366" y="272491"/>
                  </a:lnTo>
                  <a:lnTo>
                    <a:pt x="88722" y="273761"/>
                  </a:lnTo>
                  <a:lnTo>
                    <a:pt x="89611" y="272491"/>
                  </a:lnTo>
                  <a:lnTo>
                    <a:pt x="90893" y="272491"/>
                  </a:lnTo>
                  <a:lnTo>
                    <a:pt x="92646" y="273761"/>
                  </a:lnTo>
                  <a:lnTo>
                    <a:pt x="92735" y="275031"/>
                  </a:lnTo>
                  <a:lnTo>
                    <a:pt x="92913" y="276301"/>
                  </a:lnTo>
                  <a:lnTo>
                    <a:pt x="92976" y="277571"/>
                  </a:lnTo>
                  <a:lnTo>
                    <a:pt x="93103" y="278841"/>
                  </a:lnTo>
                  <a:lnTo>
                    <a:pt x="91782" y="280111"/>
                  </a:lnTo>
                  <a:lnTo>
                    <a:pt x="91706" y="282651"/>
                  </a:lnTo>
                  <a:lnTo>
                    <a:pt x="91605" y="283921"/>
                  </a:lnTo>
                  <a:lnTo>
                    <a:pt x="91516" y="286461"/>
                  </a:lnTo>
                  <a:lnTo>
                    <a:pt x="93167" y="287731"/>
                  </a:lnTo>
                  <a:lnTo>
                    <a:pt x="93510" y="285191"/>
                  </a:lnTo>
                  <a:lnTo>
                    <a:pt x="94780" y="285191"/>
                  </a:lnTo>
                  <a:lnTo>
                    <a:pt x="94780" y="270167"/>
                  </a:lnTo>
                  <a:lnTo>
                    <a:pt x="93268" y="268681"/>
                  </a:lnTo>
                  <a:lnTo>
                    <a:pt x="92062" y="271221"/>
                  </a:lnTo>
                  <a:lnTo>
                    <a:pt x="91262" y="269951"/>
                  </a:lnTo>
                  <a:lnTo>
                    <a:pt x="91274" y="268681"/>
                  </a:lnTo>
                  <a:lnTo>
                    <a:pt x="91274" y="267462"/>
                  </a:lnTo>
                  <a:lnTo>
                    <a:pt x="90982" y="266141"/>
                  </a:lnTo>
                  <a:lnTo>
                    <a:pt x="91503" y="263601"/>
                  </a:lnTo>
                  <a:lnTo>
                    <a:pt x="92024" y="261061"/>
                  </a:lnTo>
                  <a:lnTo>
                    <a:pt x="95643" y="267398"/>
                  </a:lnTo>
                  <a:lnTo>
                    <a:pt x="95681" y="268681"/>
                  </a:lnTo>
                  <a:lnTo>
                    <a:pt x="95770" y="269951"/>
                  </a:lnTo>
                  <a:lnTo>
                    <a:pt x="95859" y="271221"/>
                  </a:lnTo>
                  <a:lnTo>
                    <a:pt x="95859" y="267119"/>
                  </a:lnTo>
                  <a:lnTo>
                    <a:pt x="95694" y="267322"/>
                  </a:lnTo>
                  <a:lnTo>
                    <a:pt x="95796" y="266141"/>
                  </a:lnTo>
                  <a:lnTo>
                    <a:pt x="96405" y="262331"/>
                  </a:lnTo>
                  <a:lnTo>
                    <a:pt x="98755" y="263601"/>
                  </a:lnTo>
                  <a:lnTo>
                    <a:pt x="98755" y="164706"/>
                  </a:lnTo>
                  <a:lnTo>
                    <a:pt x="98005" y="161061"/>
                  </a:lnTo>
                  <a:lnTo>
                    <a:pt x="96735" y="154381"/>
                  </a:lnTo>
                  <a:lnTo>
                    <a:pt x="96253" y="151841"/>
                  </a:lnTo>
                  <a:lnTo>
                    <a:pt x="96329" y="150571"/>
                  </a:lnTo>
                  <a:lnTo>
                    <a:pt x="96393" y="149301"/>
                  </a:lnTo>
                  <a:lnTo>
                    <a:pt x="96939" y="146761"/>
                  </a:lnTo>
                  <a:lnTo>
                    <a:pt x="97142" y="145491"/>
                  </a:lnTo>
                  <a:lnTo>
                    <a:pt x="97358" y="144221"/>
                  </a:lnTo>
                  <a:lnTo>
                    <a:pt x="97421" y="142951"/>
                  </a:lnTo>
                  <a:lnTo>
                    <a:pt x="97142" y="140411"/>
                  </a:lnTo>
                  <a:lnTo>
                    <a:pt x="96875" y="140411"/>
                  </a:lnTo>
                  <a:lnTo>
                    <a:pt x="96558" y="139141"/>
                  </a:lnTo>
                  <a:lnTo>
                    <a:pt x="96253" y="137871"/>
                  </a:lnTo>
                  <a:lnTo>
                    <a:pt x="95910" y="136956"/>
                  </a:lnTo>
                  <a:lnTo>
                    <a:pt x="95910" y="253441"/>
                  </a:lnTo>
                  <a:lnTo>
                    <a:pt x="95897" y="257251"/>
                  </a:lnTo>
                  <a:lnTo>
                    <a:pt x="95605" y="258521"/>
                  </a:lnTo>
                  <a:lnTo>
                    <a:pt x="94449" y="258521"/>
                  </a:lnTo>
                  <a:lnTo>
                    <a:pt x="94068" y="259791"/>
                  </a:lnTo>
                  <a:lnTo>
                    <a:pt x="93903" y="258521"/>
                  </a:lnTo>
                  <a:lnTo>
                    <a:pt x="93789" y="257251"/>
                  </a:lnTo>
                  <a:lnTo>
                    <a:pt x="94894" y="257251"/>
                  </a:lnTo>
                  <a:lnTo>
                    <a:pt x="95173" y="254711"/>
                  </a:lnTo>
                  <a:lnTo>
                    <a:pt x="95402" y="253441"/>
                  </a:lnTo>
                  <a:lnTo>
                    <a:pt x="95910" y="253441"/>
                  </a:lnTo>
                  <a:lnTo>
                    <a:pt x="95910" y="136956"/>
                  </a:lnTo>
                  <a:lnTo>
                    <a:pt x="95300" y="135331"/>
                  </a:lnTo>
                  <a:lnTo>
                    <a:pt x="94335" y="131521"/>
                  </a:lnTo>
                  <a:lnTo>
                    <a:pt x="93726" y="130251"/>
                  </a:lnTo>
                  <a:lnTo>
                    <a:pt x="93446" y="128981"/>
                  </a:lnTo>
                  <a:lnTo>
                    <a:pt x="93510" y="125171"/>
                  </a:lnTo>
                  <a:lnTo>
                    <a:pt x="94068" y="122631"/>
                  </a:lnTo>
                  <a:lnTo>
                    <a:pt x="94881" y="118821"/>
                  </a:lnTo>
                  <a:lnTo>
                    <a:pt x="95097" y="117551"/>
                  </a:lnTo>
                  <a:lnTo>
                    <a:pt x="95300" y="116281"/>
                  </a:lnTo>
                  <a:lnTo>
                    <a:pt x="95237" y="114858"/>
                  </a:lnTo>
                  <a:lnTo>
                    <a:pt x="94856" y="114007"/>
                  </a:lnTo>
                  <a:lnTo>
                    <a:pt x="94754" y="113741"/>
                  </a:lnTo>
                  <a:lnTo>
                    <a:pt x="94132" y="113741"/>
                  </a:lnTo>
                  <a:lnTo>
                    <a:pt x="93446" y="112471"/>
                  </a:lnTo>
                  <a:lnTo>
                    <a:pt x="93433" y="250901"/>
                  </a:lnTo>
                  <a:lnTo>
                    <a:pt x="91033" y="252171"/>
                  </a:lnTo>
                  <a:lnTo>
                    <a:pt x="92608" y="253441"/>
                  </a:lnTo>
                  <a:lnTo>
                    <a:pt x="91795" y="254711"/>
                  </a:lnTo>
                  <a:lnTo>
                    <a:pt x="90271" y="255981"/>
                  </a:lnTo>
                  <a:lnTo>
                    <a:pt x="89293" y="257251"/>
                  </a:lnTo>
                  <a:lnTo>
                    <a:pt x="88823" y="258521"/>
                  </a:lnTo>
                  <a:lnTo>
                    <a:pt x="86207" y="263601"/>
                  </a:lnTo>
                  <a:lnTo>
                    <a:pt x="84150" y="263601"/>
                  </a:lnTo>
                  <a:lnTo>
                    <a:pt x="84099" y="262331"/>
                  </a:lnTo>
                  <a:lnTo>
                    <a:pt x="84366" y="261061"/>
                  </a:lnTo>
                  <a:lnTo>
                    <a:pt x="85623" y="261061"/>
                  </a:lnTo>
                  <a:lnTo>
                    <a:pt x="87439" y="257251"/>
                  </a:lnTo>
                  <a:lnTo>
                    <a:pt x="87884" y="255981"/>
                  </a:lnTo>
                  <a:lnTo>
                    <a:pt x="88379" y="255981"/>
                  </a:lnTo>
                  <a:lnTo>
                    <a:pt x="88582" y="254711"/>
                  </a:lnTo>
                  <a:lnTo>
                    <a:pt x="88785" y="253441"/>
                  </a:lnTo>
                  <a:lnTo>
                    <a:pt x="89141" y="251180"/>
                  </a:lnTo>
                  <a:lnTo>
                    <a:pt x="88569" y="252171"/>
                  </a:lnTo>
                  <a:lnTo>
                    <a:pt x="87947" y="253441"/>
                  </a:lnTo>
                  <a:lnTo>
                    <a:pt x="87884" y="252171"/>
                  </a:lnTo>
                  <a:lnTo>
                    <a:pt x="87807" y="250901"/>
                  </a:lnTo>
                  <a:lnTo>
                    <a:pt x="87731" y="249631"/>
                  </a:lnTo>
                  <a:lnTo>
                    <a:pt x="90220" y="249631"/>
                  </a:lnTo>
                  <a:lnTo>
                    <a:pt x="90843" y="248361"/>
                  </a:lnTo>
                  <a:lnTo>
                    <a:pt x="93154" y="249631"/>
                  </a:lnTo>
                  <a:lnTo>
                    <a:pt x="93433" y="250901"/>
                  </a:lnTo>
                  <a:lnTo>
                    <a:pt x="93433" y="112471"/>
                  </a:lnTo>
                  <a:lnTo>
                    <a:pt x="85839" y="112471"/>
                  </a:lnTo>
                  <a:lnTo>
                    <a:pt x="85293" y="113741"/>
                  </a:lnTo>
                  <a:lnTo>
                    <a:pt x="84696" y="114846"/>
                  </a:lnTo>
                  <a:lnTo>
                    <a:pt x="84696" y="253441"/>
                  </a:lnTo>
                  <a:lnTo>
                    <a:pt x="82854" y="251701"/>
                  </a:lnTo>
                  <a:lnTo>
                    <a:pt x="82854" y="254711"/>
                  </a:lnTo>
                  <a:lnTo>
                    <a:pt x="82219" y="254711"/>
                  </a:lnTo>
                  <a:lnTo>
                    <a:pt x="82283" y="252171"/>
                  </a:lnTo>
                  <a:lnTo>
                    <a:pt x="82854" y="254711"/>
                  </a:lnTo>
                  <a:lnTo>
                    <a:pt x="82854" y="251701"/>
                  </a:lnTo>
                  <a:lnTo>
                    <a:pt x="82308" y="251180"/>
                  </a:lnTo>
                  <a:lnTo>
                    <a:pt x="82321" y="250901"/>
                  </a:lnTo>
                  <a:lnTo>
                    <a:pt x="82003" y="250901"/>
                  </a:lnTo>
                  <a:lnTo>
                    <a:pt x="81889" y="267462"/>
                  </a:lnTo>
                  <a:lnTo>
                    <a:pt x="81064" y="267462"/>
                  </a:lnTo>
                  <a:lnTo>
                    <a:pt x="80886" y="268681"/>
                  </a:lnTo>
                  <a:lnTo>
                    <a:pt x="80327" y="268681"/>
                  </a:lnTo>
                  <a:lnTo>
                    <a:pt x="80365" y="266141"/>
                  </a:lnTo>
                  <a:lnTo>
                    <a:pt x="80924" y="266141"/>
                  </a:lnTo>
                  <a:lnTo>
                    <a:pt x="81280" y="265010"/>
                  </a:lnTo>
                  <a:lnTo>
                    <a:pt x="81330" y="264871"/>
                  </a:lnTo>
                  <a:lnTo>
                    <a:pt x="81826" y="264871"/>
                  </a:lnTo>
                  <a:lnTo>
                    <a:pt x="81889" y="267462"/>
                  </a:lnTo>
                  <a:lnTo>
                    <a:pt x="81889" y="250901"/>
                  </a:lnTo>
                  <a:lnTo>
                    <a:pt x="81229" y="250901"/>
                  </a:lnTo>
                  <a:lnTo>
                    <a:pt x="81343" y="249631"/>
                  </a:lnTo>
                  <a:lnTo>
                    <a:pt x="81457" y="248361"/>
                  </a:lnTo>
                  <a:lnTo>
                    <a:pt x="84099" y="249631"/>
                  </a:lnTo>
                  <a:lnTo>
                    <a:pt x="84480" y="250901"/>
                  </a:lnTo>
                  <a:lnTo>
                    <a:pt x="84582" y="252171"/>
                  </a:lnTo>
                  <a:lnTo>
                    <a:pt x="84696" y="253441"/>
                  </a:lnTo>
                  <a:lnTo>
                    <a:pt x="84696" y="114846"/>
                  </a:lnTo>
                  <a:lnTo>
                    <a:pt x="84607" y="115011"/>
                  </a:lnTo>
                  <a:lnTo>
                    <a:pt x="84023" y="115785"/>
                  </a:lnTo>
                  <a:lnTo>
                    <a:pt x="84023" y="125171"/>
                  </a:lnTo>
                  <a:lnTo>
                    <a:pt x="83654" y="127711"/>
                  </a:lnTo>
                  <a:lnTo>
                    <a:pt x="83426" y="128981"/>
                  </a:lnTo>
                  <a:lnTo>
                    <a:pt x="83388" y="130251"/>
                  </a:lnTo>
                  <a:lnTo>
                    <a:pt x="83134" y="131521"/>
                  </a:lnTo>
                  <a:lnTo>
                    <a:pt x="82816" y="131521"/>
                  </a:lnTo>
                  <a:lnTo>
                    <a:pt x="82816" y="136601"/>
                  </a:lnTo>
                  <a:lnTo>
                    <a:pt x="81407" y="137515"/>
                  </a:lnTo>
                  <a:lnTo>
                    <a:pt x="81407" y="215341"/>
                  </a:lnTo>
                  <a:lnTo>
                    <a:pt x="81153" y="216611"/>
                  </a:lnTo>
                  <a:lnTo>
                    <a:pt x="80352" y="216611"/>
                  </a:lnTo>
                  <a:lnTo>
                    <a:pt x="80086" y="215341"/>
                  </a:lnTo>
                  <a:lnTo>
                    <a:pt x="79971" y="214071"/>
                  </a:lnTo>
                  <a:lnTo>
                    <a:pt x="79616" y="214071"/>
                  </a:lnTo>
                  <a:lnTo>
                    <a:pt x="78752" y="213321"/>
                  </a:lnTo>
                  <a:lnTo>
                    <a:pt x="78752" y="267614"/>
                  </a:lnTo>
                  <a:lnTo>
                    <a:pt x="78308" y="268681"/>
                  </a:lnTo>
                  <a:lnTo>
                    <a:pt x="76949" y="267462"/>
                  </a:lnTo>
                  <a:lnTo>
                    <a:pt x="76606" y="267462"/>
                  </a:lnTo>
                  <a:lnTo>
                    <a:pt x="76911" y="268681"/>
                  </a:lnTo>
                  <a:lnTo>
                    <a:pt x="76885" y="269951"/>
                  </a:lnTo>
                  <a:lnTo>
                    <a:pt x="76314" y="269951"/>
                  </a:lnTo>
                  <a:lnTo>
                    <a:pt x="76149" y="268681"/>
                  </a:lnTo>
                  <a:lnTo>
                    <a:pt x="75374" y="268681"/>
                  </a:lnTo>
                  <a:lnTo>
                    <a:pt x="75260" y="269951"/>
                  </a:lnTo>
                  <a:lnTo>
                    <a:pt x="74726" y="269951"/>
                  </a:lnTo>
                  <a:lnTo>
                    <a:pt x="74726" y="308051"/>
                  </a:lnTo>
                  <a:lnTo>
                    <a:pt x="74625" y="309321"/>
                  </a:lnTo>
                  <a:lnTo>
                    <a:pt x="74180" y="309321"/>
                  </a:lnTo>
                  <a:lnTo>
                    <a:pt x="74180" y="310591"/>
                  </a:lnTo>
                  <a:lnTo>
                    <a:pt x="73101" y="310591"/>
                  </a:lnTo>
                  <a:lnTo>
                    <a:pt x="73101" y="309321"/>
                  </a:lnTo>
                  <a:lnTo>
                    <a:pt x="73101" y="306781"/>
                  </a:lnTo>
                  <a:lnTo>
                    <a:pt x="73977" y="306781"/>
                  </a:lnTo>
                  <a:lnTo>
                    <a:pt x="74028" y="308051"/>
                  </a:lnTo>
                  <a:lnTo>
                    <a:pt x="74726" y="308051"/>
                  </a:lnTo>
                  <a:lnTo>
                    <a:pt x="74726" y="269951"/>
                  </a:lnTo>
                  <a:lnTo>
                    <a:pt x="74409" y="269951"/>
                  </a:lnTo>
                  <a:lnTo>
                    <a:pt x="74409" y="272491"/>
                  </a:lnTo>
                  <a:lnTo>
                    <a:pt x="74358" y="273761"/>
                  </a:lnTo>
                  <a:lnTo>
                    <a:pt x="72491" y="273761"/>
                  </a:lnTo>
                  <a:lnTo>
                    <a:pt x="72491" y="302971"/>
                  </a:lnTo>
                  <a:lnTo>
                    <a:pt x="72415" y="304241"/>
                  </a:lnTo>
                  <a:lnTo>
                    <a:pt x="72326" y="305511"/>
                  </a:lnTo>
                  <a:lnTo>
                    <a:pt x="72237" y="306781"/>
                  </a:lnTo>
                  <a:lnTo>
                    <a:pt x="70967" y="306781"/>
                  </a:lnTo>
                  <a:lnTo>
                    <a:pt x="70675" y="305511"/>
                  </a:lnTo>
                  <a:lnTo>
                    <a:pt x="70878" y="304241"/>
                  </a:lnTo>
                  <a:lnTo>
                    <a:pt x="71374" y="304241"/>
                  </a:lnTo>
                  <a:lnTo>
                    <a:pt x="71526" y="302971"/>
                  </a:lnTo>
                  <a:lnTo>
                    <a:pt x="72491" y="302971"/>
                  </a:lnTo>
                  <a:lnTo>
                    <a:pt x="72491" y="273761"/>
                  </a:lnTo>
                  <a:lnTo>
                    <a:pt x="72021" y="273761"/>
                  </a:lnTo>
                  <a:lnTo>
                    <a:pt x="71818" y="272491"/>
                  </a:lnTo>
                  <a:lnTo>
                    <a:pt x="71831" y="271221"/>
                  </a:lnTo>
                  <a:lnTo>
                    <a:pt x="73710" y="271221"/>
                  </a:lnTo>
                  <a:lnTo>
                    <a:pt x="73964" y="272491"/>
                  </a:lnTo>
                  <a:lnTo>
                    <a:pt x="74409" y="272491"/>
                  </a:lnTo>
                  <a:lnTo>
                    <a:pt x="74409" y="269951"/>
                  </a:lnTo>
                  <a:lnTo>
                    <a:pt x="74015" y="269951"/>
                  </a:lnTo>
                  <a:lnTo>
                    <a:pt x="74612" y="267614"/>
                  </a:lnTo>
                  <a:lnTo>
                    <a:pt x="74650" y="267462"/>
                  </a:lnTo>
                  <a:lnTo>
                    <a:pt x="73647" y="266141"/>
                  </a:lnTo>
                  <a:lnTo>
                    <a:pt x="73761" y="263601"/>
                  </a:lnTo>
                  <a:lnTo>
                    <a:pt x="73825" y="262331"/>
                  </a:lnTo>
                  <a:lnTo>
                    <a:pt x="75069" y="263410"/>
                  </a:lnTo>
                  <a:lnTo>
                    <a:pt x="74891" y="262331"/>
                  </a:lnTo>
                  <a:lnTo>
                    <a:pt x="74002" y="257251"/>
                  </a:lnTo>
                  <a:lnTo>
                    <a:pt x="73774" y="255981"/>
                  </a:lnTo>
                  <a:lnTo>
                    <a:pt x="76898" y="259791"/>
                  </a:lnTo>
                  <a:lnTo>
                    <a:pt x="75158" y="263486"/>
                  </a:lnTo>
                  <a:lnTo>
                    <a:pt x="75298" y="263601"/>
                  </a:lnTo>
                  <a:lnTo>
                    <a:pt x="76771" y="264871"/>
                  </a:lnTo>
                  <a:lnTo>
                    <a:pt x="78524" y="264871"/>
                  </a:lnTo>
                  <a:lnTo>
                    <a:pt x="78676" y="266141"/>
                  </a:lnTo>
                  <a:lnTo>
                    <a:pt x="78752" y="267614"/>
                  </a:lnTo>
                  <a:lnTo>
                    <a:pt x="78752" y="213321"/>
                  </a:lnTo>
                  <a:lnTo>
                    <a:pt x="78168" y="212801"/>
                  </a:lnTo>
                  <a:lnTo>
                    <a:pt x="77965" y="212801"/>
                  </a:lnTo>
                  <a:lnTo>
                    <a:pt x="77965" y="249631"/>
                  </a:lnTo>
                  <a:lnTo>
                    <a:pt x="77889" y="253441"/>
                  </a:lnTo>
                  <a:lnTo>
                    <a:pt x="77774" y="254711"/>
                  </a:lnTo>
                  <a:lnTo>
                    <a:pt x="77444" y="252171"/>
                  </a:lnTo>
                  <a:lnTo>
                    <a:pt x="77317" y="251180"/>
                  </a:lnTo>
                  <a:lnTo>
                    <a:pt x="77292" y="250901"/>
                  </a:lnTo>
                  <a:lnTo>
                    <a:pt x="77431" y="249631"/>
                  </a:lnTo>
                  <a:lnTo>
                    <a:pt x="77533" y="248361"/>
                  </a:lnTo>
                  <a:lnTo>
                    <a:pt x="77635" y="247091"/>
                  </a:lnTo>
                  <a:lnTo>
                    <a:pt x="77965" y="249631"/>
                  </a:lnTo>
                  <a:lnTo>
                    <a:pt x="77965" y="212801"/>
                  </a:lnTo>
                  <a:lnTo>
                    <a:pt x="77558" y="211531"/>
                  </a:lnTo>
                  <a:lnTo>
                    <a:pt x="77495" y="210261"/>
                  </a:lnTo>
                  <a:lnTo>
                    <a:pt x="77927" y="208991"/>
                  </a:lnTo>
                  <a:lnTo>
                    <a:pt x="78333" y="208991"/>
                  </a:lnTo>
                  <a:lnTo>
                    <a:pt x="78841" y="210261"/>
                  </a:lnTo>
                  <a:lnTo>
                    <a:pt x="81165" y="212801"/>
                  </a:lnTo>
                  <a:lnTo>
                    <a:pt x="81280" y="214071"/>
                  </a:lnTo>
                  <a:lnTo>
                    <a:pt x="81407" y="215341"/>
                  </a:lnTo>
                  <a:lnTo>
                    <a:pt x="81407" y="137515"/>
                  </a:lnTo>
                  <a:lnTo>
                    <a:pt x="78854" y="139141"/>
                  </a:lnTo>
                  <a:lnTo>
                    <a:pt x="79895" y="136601"/>
                  </a:lnTo>
                  <a:lnTo>
                    <a:pt x="80899" y="135331"/>
                  </a:lnTo>
                  <a:lnTo>
                    <a:pt x="81762" y="136601"/>
                  </a:lnTo>
                  <a:lnTo>
                    <a:pt x="82816" y="136601"/>
                  </a:lnTo>
                  <a:lnTo>
                    <a:pt x="82816" y="131521"/>
                  </a:lnTo>
                  <a:lnTo>
                    <a:pt x="82524" y="131521"/>
                  </a:lnTo>
                  <a:lnTo>
                    <a:pt x="82283" y="130251"/>
                  </a:lnTo>
                  <a:lnTo>
                    <a:pt x="82346" y="128981"/>
                  </a:lnTo>
                  <a:lnTo>
                    <a:pt x="82613" y="126441"/>
                  </a:lnTo>
                  <a:lnTo>
                    <a:pt x="82905" y="125171"/>
                  </a:lnTo>
                  <a:lnTo>
                    <a:pt x="82854" y="123901"/>
                  </a:lnTo>
                  <a:lnTo>
                    <a:pt x="82816" y="122631"/>
                  </a:lnTo>
                  <a:lnTo>
                    <a:pt x="83908" y="122631"/>
                  </a:lnTo>
                  <a:lnTo>
                    <a:pt x="84023" y="125171"/>
                  </a:lnTo>
                  <a:lnTo>
                    <a:pt x="84023" y="115785"/>
                  </a:lnTo>
                  <a:lnTo>
                    <a:pt x="83642" y="116281"/>
                  </a:lnTo>
                  <a:lnTo>
                    <a:pt x="83032" y="117551"/>
                  </a:lnTo>
                  <a:lnTo>
                    <a:pt x="80289" y="117551"/>
                  </a:lnTo>
                  <a:lnTo>
                    <a:pt x="80289" y="116281"/>
                  </a:lnTo>
                  <a:lnTo>
                    <a:pt x="82689" y="109931"/>
                  </a:lnTo>
                  <a:lnTo>
                    <a:pt x="85356" y="103581"/>
                  </a:lnTo>
                  <a:lnTo>
                    <a:pt x="87490" y="98501"/>
                  </a:lnTo>
                  <a:lnTo>
                    <a:pt x="87617" y="97231"/>
                  </a:lnTo>
                  <a:lnTo>
                    <a:pt x="87858" y="94691"/>
                  </a:lnTo>
                  <a:lnTo>
                    <a:pt x="87985" y="93421"/>
                  </a:lnTo>
                  <a:lnTo>
                    <a:pt x="88099" y="92151"/>
                  </a:lnTo>
                  <a:lnTo>
                    <a:pt x="88239" y="92151"/>
                  </a:lnTo>
                  <a:lnTo>
                    <a:pt x="88849" y="90881"/>
                  </a:lnTo>
                  <a:lnTo>
                    <a:pt x="90906" y="88341"/>
                  </a:lnTo>
                  <a:lnTo>
                    <a:pt x="91528" y="87071"/>
                  </a:lnTo>
                  <a:lnTo>
                    <a:pt x="90297" y="84531"/>
                  </a:lnTo>
                  <a:lnTo>
                    <a:pt x="89039" y="79451"/>
                  </a:lnTo>
                  <a:lnTo>
                    <a:pt x="88734" y="78181"/>
                  </a:lnTo>
                  <a:lnTo>
                    <a:pt x="88201" y="76022"/>
                  </a:lnTo>
                  <a:lnTo>
                    <a:pt x="88379" y="74371"/>
                  </a:lnTo>
                  <a:lnTo>
                    <a:pt x="88519" y="74371"/>
                  </a:lnTo>
                  <a:lnTo>
                    <a:pt x="88582" y="73101"/>
                  </a:lnTo>
                  <a:lnTo>
                    <a:pt x="88722" y="73101"/>
                  </a:lnTo>
                  <a:lnTo>
                    <a:pt x="87896" y="71831"/>
                  </a:lnTo>
                  <a:lnTo>
                    <a:pt x="86868" y="71831"/>
                  </a:lnTo>
                  <a:lnTo>
                    <a:pt x="86461" y="70561"/>
                  </a:lnTo>
                  <a:lnTo>
                    <a:pt x="86055" y="69291"/>
                  </a:lnTo>
                  <a:lnTo>
                    <a:pt x="85979" y="68021"/>
                  </a:lnTo>
                  <a:lnTo>
                    <a:pt x="85915" y="66751"/>
                  </a:lnTo>
                  <a:lnTo>
                    <a:pt x="85839" y="65481"/>
                  </a:lnTo>
                  <a:lnTo>
                    <a:pt x="86258" y="61671"/>
                  </a:lnTo>
                  <a:lnTo>
                    <a:pt x="86321" y="60401"/>
                  </a:lnTo>
                  <a:lnTo>
                    <a:pt x="86385" y="59131"/>
                  </a:lnTo>
                  <a:lnTo>
                    <a:pt x="86461" y="57861"/>
                  </a:lnTo>
                  <a:lnTo>
                    <a:pt x="86525" y="52781"/>
                  </a:lnTo>
                  <a:lnTo>
                    <a:pt x="86258" y="51511"/>
                  </a:lnTo>
                  <a:lnTo>
                    <a:pt x="85902" y="48971"/>
                  </a:lnTo>
                  <a:lnTo>
                    <a:pt x="85559" y="46431"/>
                  </a:lnTo>
                  <a:lnTo>
                    <a:pt x="85382" y="45161"/>
                  </a:lnTo>
                  <a:lnTo>
                    <a:pt x="84861" y="41351"/>
                  </a:lnTo>
                  <a:lnTo>
                    <a:pt x="84797" y="40081"/>
                  </a:lnTo>
                  <a:lnTo>
                    <a:pt x="84734" y="38811"/>
                  </a:lnTo>
                  <a:lnTo>
                    <a:pt x="84670" y="37541"/>
                  </a:lnTo>
                  <a:lnTo>
                    <a:pt x="84607" y="36271"/>
                  </a:lnTo>
                  <a:lnTo>
                    <a:pt x="84493" y="31191"/>
                  </a:lnTo>
                  <a:lnTo>
                    <a:pt x="84594" y="29921"/>
                  </a:lnTo>
                  <a:lnTo>
                    <a:pt x="84683" y="28651"/>
                  </a:lnTo>
                  <a:lnTo>
                    <a:pt x="84772" y="27381"/>
                  </a:lnTo>
                  <a:lnTo>
                    <a:pt x="84861" y="26111"/>
                  </a:lnTo>
                  <a:lnTo>
                    <a:pt x="85788" y="23571"/>
                  </a:lnTo>
                  <a:lnTo>
                    <a:pt x="86258" y="22301"/>
                  </a:lnTo>
                  <a:lnTo>
                    <a:pt x="85839" y="21031"/>
                  </a:lnTo>
                  <a:lnTo>
                    <a:pt x="85013" y="19761"/>
                  </a:lnTo>
                  <a:lnTo>
                    <a:pt x="82283" y="17221"/>
                  </a:lnTo>
                  <a:lnTo>
                    <a:pt x="81851" y="16662"/>
                  </a:lnTo>
                  <a:lnTo>
                    <a:pt x="81851" y="60401"/>
                  </a:lnTo>
                  <a:lnTo>
                    <a:pt x="81559" y="61671"/>
                  </a:lnTo>
                  <a:lnTo>
                    <a:pt x="81216" y="61671"/>
                  </a:lnTo>
                  <a:lnTo>
                    <a:pt x="80810" y="62941"/>
                  </a:lnTo>
                  <a:lnTo>
                    <a:pt x="80619" y="62941"/>
                  </a:lnTo>
                  <a:lnTo>
                    <a:pt x="80505" y="64211"/>
                  </a:lnTo>
                  <a:lnTo>
                    <a:pt x="80149" y="64211"/>
                  </a:lnTo>
                  <a:lnTo>
                    <a:pt x="80149" y="73101"/>
                  </a:lnTo>
                  <a:lnTo>
                    <a:pt x="80086" y="75641"/>
                  </a:lnTo>
                  <a:lnTo>
                    <a:pt x="78346" y="74371"/>
                  </a:lnTo>
                  <a:lnTo>
                    <a:pt x="78435" y="75641"/>
                  </a:lnTo>
                  <a:lnTo>
                    <a:pt x="78524" y="76911"/>
                  </a:lnTo>
                  <a:lnTo>
                    <a:pt x="77431" y="76327"/>
                  </a:lnTo>
                  <a:lnTo>
                    <a:pt x="77431" y="235661"/>
                  </a:lnTo>
                  <a:lnTo>
                    <a:pt x="77431" y="239471"/>
                  </a:lnTo>
                  <a:lnTo>
                    <a:pt x="77000" y="239471"/>
                  </a:lnTo>
                  <a:lnTo>
                    <a:pt x="76555" y="238201"/>
                  </a:lnTo>
                  <a:lnTo>
                    <a:pt x="75806" y="238201"/>
                  </a:lnTo>
                  <a:lnTo>
                    <a:pt x="75806" y="236931"/>
                  </a:lnTo>
                  <a:lnTo>
                    <a:pt x="76250" y="235661"/>
                  </a:lnTo>
                  <a:lnTo>
                    <a:pt x="77431" y="235661"/>
                  </a:lnTo>
                  <a:lnTo>
                    <a:pt x="77431" y="76327"/>
                  </a:lnTo>
                  <a:lnTo>
                    <a:pt x="76174" y="75641"/>
                  </a:lnTo>
                  <a:lnTo>
                    <a:pt x="76733" y="74371"/>
                  </a:lnTo>
                  <a:lnTo>
                    <a:pt x="78409" y="70561"/>
                  </a:lnTo>
                  <a:lnTo>
                    <a:pt x="80149" y="73101"/>
                  </a:lnTo>
                  <a:lnTo>
                    <a:pt x="80149" y="64211"/>
                  </a:lnTo>
                  <a:lnTo>
                    <a:pt x="79959" y="64211"/>
                  </a:lnTo>
                  <a:lnTo>
                    <a:pt x="79527" y="62941"/>
                  </a:lnTo>
                  <a:lnTo>
                    <a:pt x="79984" y="61671"/>
                  </a:lnTo>
                  <a:lnTo>
                    <a:pt x="80759" y="60401"/>
                  </a:lnTo>
                  <a:lnTo>
                    <a:pt x="80949" y="59131"/>
                  </a:lnTo>
                  <a:lnTo>
                    <a:pt x="81280" y="59131"/>
                  </a:lnTo>
                  <a:lnTo>
                    <a:pt x="81851" y="60401"/>
                  </a:lnTo>
                  <a:lnTo>
                    <a:pt x="81851" y="16662"/>
                  </a:lnTo>
                  <a:lnTo>
                    <a:pt x="81318" y="15951"/>
                  </a:lnTo>
                  <a:lnTo>
                    <a:pt x="80911" y="14681"/>
                  </a:lnTo>
                  <a:lnTo>
                    <a:pt x="80149" y="14681"/>
                  </a:lnTo>
                  <a:lnTo>
                    <a:pt x="80149" y="54051"/>
                  </a:lnTo>
                  <a:lnTo>
                    <a:pt x="80073" y="55321"/>
                  </a:lnTo>
                  <a:lnTo>
                    <a:pt x="79984" y="56680"/>
                  </a:lnTo>
                  <a:lnTo>
                    <a:pt x="79921" y="57861"/>
                  </a:lnTo>
                  <a:lnTo>
                    <a:pt x="78689" y="55321"/>
                  </a:lnTo>
                  <a:lnTo>
                    <a:pt x="79603" y="60401"/>
                  </a:lnTo>
                  <a:lnTo>
                    <a:pt x="78409" y="57861"/>
                  </a:lnTo>
                  <a:lnTo>
                    <a:pt x="77393" y="60401"/>
                  </a:lnTo>
                  <a:lnTo>
                    <a:pt x="75526" y="60401"/>
                  </a:lnTo>
                  <a:lnTo>
                    <a:pt x="75526" y="69291"/>
                  </a:lnTo>
                  <a:lnTo>
                    <a:pt x="73647" y="69291"/>
                  </a:lnTo>
                  <a:lnTo>
                    <a:pt x="73748" y="68021"/>
                  </a:lnTo>
                  <a:lnTo>
                    <a:pt x="74193" y="68021"/>
                  </a:lnTo>
                  <a:lnTo>
                    <a:pt x="74180" y="66751"/>
                  </a:lnTo>
                  <a:lnTo>
                    <a:pt x="75260" y="66751"/>
                  </a:lnTo>
                  <a:lnTo>
                    <a:pt x="75526" y="69291"/>
                  </a:lnTo>
                  <a:lnTo>
                    <a:pt x="75526" y="60401"/>
                  </a:lnTo>
                  <a:lnTo>
                    <a:pt x="75260" y="60401"/>
                  </a:lnTo>
                  <a:lnTo>
                    <a:pt x="75704" y="56680"/>
                  </a:lnTo>
                  <a:lnTo>
                    <a:pt x="74498" y="56680"/>
                  </a:lnTo>
                  <a:lnTo>
                    <a:pt x="74612" y="55321"/>
                  </a:lnTo>
                  <a:lnTo>
                    <a:pt x="74726" y="54051"/>
                  </a:lnTo>
                  <a:lnTo>
                    <a:pt x="76542" y="51511"/>
                  </a:lnTo>
                  <a:lnTo>
                    <a:pt x="79222" y="54051"/>
                  </a:lnTo>
                  <a:lnTo>
                    <a:pt x="80149" y="54051"/>
                  </a:lnTo>
                  <a:lnTo>
                    <a:pt x="80149" y="14681"/>
                  </a:lnTo>
                  <a:lnTo>
                    <a:pt x="79146" y="14681"/>
                  </a:lnTo>
                  <a:lnTo>
                    <a:pt x="79146" y="38811"/>
                  </a:lnTo>
                  <a:lnTo>
                    <a:pt x="77177" y="45161"/>
                  </a:lnTo>
                  <a:lnTo>
                    <a:pt x="75260" y="43891"/>
                  </a:lnTo>
                  <a:lnTo>
                    <a:pt x="75349" y="42621"/>
                  </a:lnTo>
                  <a:lnTo>
                    <a:pt x="75438" y="41351"/>
                  </a:lnTo>
                  <a:lnTo>
                    <a:pt x="77152" y="42621"/>
                  </a:lnTo>
                  <a:lnTo>
                    <a:pt x="77063" y="41351"/>
                  </a:lnTo>
                  <a:lnTo>
                    <a:pt x="76974" y="40081"/>
                  </a:lnTo>
                  <a:lnTo>
                    <a:pt x="76898" y="38811"/>
                  </a:lnTo>
                  <a:lnTo>
                    <a:pt x="79146" y="38811"/>
                  </a:lnTo>
                  <a:lnTo>
                    <a:pt x="79146" y="14681"/>
                  </a:lnTo>
                  <a:lnTo>
                    <a:pt x="75565" y="14681"/>
                  </a:lnTo>
                  <a:lnTo>
                    <a:pt x="72555" y="15557"/>
                  </a:lnTo>
                  <a:lnTo>
                    <a:pt x="72555" y="21031"/>
                  </a:lnTo>
                  <a:lnTo>
                    <a:pt x="72555" y="37541"/>
                  </a:lnTo>
                  <a:lnTo>
                    <a:pt x="72529" y="263601"/>
                  </a:lnTo>
                  <a:lnTo>
                    <a:pt x="72478" y="264871"/>
                  </a:lnTo>
                  <a:lnTo>
                    <a:pt x="72364" y="267462"/>
                  </a:lnTo>
                  <a:lnTo>
                    <a:pt x="72263" y="269951"/>
                  </a:lnTo>
                  <a:lnTo>
                    <a:pt x="71475" y="268452"/>
                  </a:lnTo>
                  <a:lnTo>
                    <a:pt x="71475" y="296621"/>
                  </a:lnTo>
                  <a:lnTo>
                    <a:pt x="71374" y="297891"/>
                  </a:lnTo>
                  <a:lnTo>
                    <a:pt x="71285" y="299161"/>
                  </a:lnTo>
                  <a:lnTo>
                    <a:pt x="70523" y="299161"/>
                  </a:lnTo>
                  <a:lnTo>
                    <a:pt x="70383" y="300431"/>
                  </a:lnTo>
                  <a:lnTo>
                    <a:pt x="69761" y="300431"/>
                  </a:lnTo>
                  <a:lnTo>
                    <a:pt x="69786" y="299161"/>
                  </a:lnTo>
                  <a:lnTo>
                    <a:pt x="69850" y="296621"/>
                  </a:lnTo>
                  <a:lnTo>
                    <a:pt x="71475" y="296621"/>
                  </a:lnTo>
                  <a:lnTo>
                    <a:pt x="71475" y="268452"/>
                  </a:lnTo>
                  <a:lnTo>
                    <a:pt x="71043" y="267614"/>
                  </a:lnTo>
                  <a:lnTo>
                    <a:pt x="70942" y="266141"/>
                  </a:lnTo>
                  <a:lnTo>
                    <a:pt x="71386" y="266141"/>
                  </a:lnTo>
                  <a:lnTo>
                    <a:pt x="71475" y="264871"/>
                  </a:lnTo>
                  <a:lnTo>
                    <a:pt x="72529" y="263601"/>
                  </a:lnTo>
                  <a:lnTo>
                    <a:pt x="72529" y="37604"/>
                  </a:lnTo>
                  <a:lnTo>
                    <a:pt x="72478" y="107391"/>
                  </a:lnTo>
                  <a:lnTo>
                    <a:pt x="71932" y="112471"/>
                  </a:lnTo>
                  <a:lnTo>
                    <a:pt x="71831" y="113449"/>
                  </a:lnTo>
                  <a:lnTo>
                    <a:pt x="71767" y="114007"/>
                  </a:lnTo>
                  <a:lnTo>
                    <a:pt x="71666" y="115011"/>
                  </a:lnTo>
                  <a:lnTo>
                    <a:pt x="70866" y="116281"/>
                  </a:lnTo>
                  <a:lnTo>
                    <a:pt x="70142" y="116789"/>
                  </a:lnTo>
                  <a:lnTo>
                    <a:pt x="70142" y="231851"/>
                  </a:lnTo>
                  <a:lnTo>
                    <a:pt x="70116" y="233121"/>
                  </a:lnTo>
                  <a:lnTo>
                    <a:pt x="70002" y="235661"/>
                  </a:lnTo>
                  <a:lnTo>
                    <a:pt x="69811" y="236931"/>
                  </a:lnTo>
                  <a:lnTo>
                    <a:pt x="69583" y="236931"/>
                  </a:lnTo>
                  <a:lnTo>
                    <a:pt x="69469" y="231851"/>
                  </a:lnTo>
                  <a:lnTo>
                    <a:pt x="70142" y="231851"/>
                  </a:lnTo>
                  <a:lnTo>
                    <a:pt x="70142" y="116789"/>
                  </a:lnTo>
                  <a:lnTo>
                    <a:pt x="69481" y="117259"/>
                  </a:lnTo>
                  <a:lnTo>
                    <a:pt x="69481" y="177241"/>
                  </a:lnTo>
                  <a:lnTo>
                    <a:pt x="69456" y="178511"/>
                  </a:lnTo>
                  <a:lnTo>
                    <a:pt x="69227" y="179781"/>
                  </a:lnTo>
                  <a:lnTo>
                    <a:pt x="69075" y="181051"/>
                  </a:lnTo>
                  <a:lnTo>
                    <a:pt x="68961" y="182321"/>
                  </a:lnTo>
                  <a:lnTo>
                    <a:pt x="68770" y="182321"/>
                  </a:lnTo>
                  <a:lnTo>
                    <a:pt x="68770" y="214071"/>
                  </a:lnTo>
                  <a:lnTo>
                    <a:pt x="68135" y="217271"/>
                  </a:lnTo>
                  <a:lnTo>
                    <a:pt x="68021" y="217881"/>
                  </a:lnTo>
                  <a:lnTo>
                    <a:pt x="68656" y="217881"/>
                  </a:lnTo>
                  <a:lnTo>
                    <a:pt x="68770" y="221691"/>
                  </a:lnTo>
                  <a:lnTo>
                    <a:pt x="68440" y="221691"/>
                  </a:lnTo>
                  <a:lnTo>
                    <a:pt x="68770" y="222961"/>
                  </a:lnTo>
                  <a:lnTo>
                    <a:pt x="68732" y="224231"/>
                  </a:lnTo>
                  <a:lnTo>
                    <a:pt x="68224" y="224231"/>
                  </a:lnTo>
                  <a:lnTo>
                    <a:pt x="68224" y="305511"/>
                  </a:lnTo>
                  <a:lnTo>
                    <a:pt x="67525" y="306781"/>
                  </a:lnTo>
                  <a:lnTo>
                    <a:pt x="66598" y="307289"/>
                  </a:lnTo>
                  <a:lnTo>
                    <a:pt x="66598" y="309321"/>
                  </a:lnTo>
                  <a:lnTo>
                    <a:pt x="66598" y="311861"/>
                  </a:lnTo>
                  <a:lnTo>
                    <a:pt x="65519" y="311861"/>
                  </a:lnTo>
                  <a:lnTo>
                    <a:pt x="65519" y="309321"/>
                  </a:lnTo>
                  <a:lnTo>
                    <a:pt x="66598" y="309321"/>
                  </a:lnTo>
                  <a:lnTo>
                    <a:pt x="66598" y="307289"/>
                  </a:lnTo>
                  <a:lnTo>
                    <a:pt x="65189" y="308051"/>
                  </a:lnTo>
                  <a:lnTo>
                    <a:pt x="65074" y="306781"/>
                  </a:lnTo>
                  <a:lnTo>
                    <a:pt x="64973" y="305511"/>
                  </a:lnTo>
                  <a:lnTo>
                    <a:pt x="64223" y="304241"/>
                  </a:lnTo>
                  <a:lnTo>
                    <a:pt x="62268" y="304241"/>
                  </a:lnTo>
                  <a:lnTo>
                    <a:pt x="62293" y="302971"/>
                  </a:lnTo>
                  <a:lnTo>
                    <a:pt x="62026" y="304241"/>
                  </a:lnTo>
                  <a:lnTo>
                    <a:pt x="61010" y="304241"/>
                  </a:lnTo>
                  <a:lnTo>
                    <a:pt x="60642" y="302971"/>
                  </a:lnTo>
                  <a:lnTo>
                    <a:pt x="60591" y="301764"/>
                  </a:lnTo>
                  <a:lnTo>
                    <a:pt x="60947" y="300431"/>
                  </a:lnTo>
                  <a:lnTo>
                    <a:pt x="61607" y="300431"/>
                  </a:lnTo>
                  <a:lnTo>
                    <a:pt x="61722" y="296621"/>
                  </a:lnTo>
                  <a:lnTo>
                    <a:pt x="62445" y="297891"/>
                  </a:lnTo>
                  <a:lnTo>
                    <a:pt x="63360" y="299161"/>
                  </a:lnTo>
                  <a:lnTo>
                    <a:pt x="63893" y="300431"/>
                  </a:lnTo>
                  <a:lnTo>
                    <a:pt x="64744" y="301764"/>
                  </a:lnTo>
                  <a:lnTo>
                    <a:pt x="65227" y="301764"/>
                  </a:lnTo>
                  <a:lnTo>
                    <a:pt x="65976" y="300431"/>
                  </a:lnTo>
                  <a:lnTo>
                    <a:pt x="65811" y="299161"/>
                  </a:lnTo>
                  <a:lnTo>
                    <a:pt x="67144" y="299161"/>
                  </a:lnTo>
                  <a:lnTo>
                    <a:pt x="67652" y="300431"/>
                  </a:lnTo>
                  <a:lnTo>
                    <a:pt x="68148" y="301764"/>
                  </a:lnTo>
                  <a:lnTo>
                    <a:pt x="67640" y="304241"/>
                  </a:lnTo>
                  <a:lnTo>
                    <a:pt x="68224" y="305511"/>
                  </a:lnTo>
                  <a:lnTo>
                    <a:pt x="68224" y="224231"/>
                  </a:lnTo>
                  <a:lnTo>
                    <a:pt x="68033" y="222961"/>
                  </a:lnTo>
                  <a:lnTo>
                    <a:pt x="67767" y="222961"/>
                  </a:lnTo>
                  <a:lnTo>
                    <a:pt x="67754" y="226771"/>
                  </a:lnTo>
                  <a:lnTo>
                    <a:pt x="67589" y="228041"/>
                  </a:lnTo>
                  <a:lnTo>
                    <a:pt x="67208" y="228041"/>
                  </a:lnTo>
                  <a:lnTo>
                    <a:pt x="67144" y="227469"/>
                  </a:lnTo>
                  <a:lnTo>
                    <a:pt x="67144" y="272491"/>
                  </a:lnTo>
                  <a:lnTo>
                    <a:pt x="67043" y="273761"/>
                  </a:lnTo>
                  <a:lnTo>
                    <a:pt x="66941" y="275031"/>
                  </a:lnTo>
                  <a:lnTo>
                    <a:pt x="66840" y="276301"/>
                  </a:lnTo>
                  <a:lnTo>
                    <a:pt x="65049" y="273761"/>
                  </a:lnTo>
                  <a:lnTo>
                    <a:pt x="65519" y="269951"/>
                  </a:lnTo>
                  <a:lnTo>
                    <a:pt x="66065" y="271221"/>
                  </a:lnTo>
                  <a:lnTo>
                    <a:pt x="66078" y="272491"/>
                  </a:lnTo>
                  <a:lnTo>
                    <a:pt x="67144" y="272491"/>
                  </a:lnTo>
                  <a:lnTo>
                    <a:pt x="67144" y="227469"/>
                  </a:lnTo>
                  <a:lnTo>
                    <a:pt x="67068" y="226771"/>
                  </a:lnTo>
                  <a:lnTo>
                    <a:pt x="66979" y="225501"/>
                  </a:lnTo>
                  <a:lnTo>
                    <a:pt x="66852" y="224231"/>
                  </a:lnTo>
                  <a:lnTo>
                    <a:pt x="65913" y="221691"/>
                  </a:lnTo>
                  <a:lnTo>
                    <a:pt x="65303" y="219151"/>
                  </a:lnTo>
                  <a:lnTo>
                    <a:pt x="65405" y="217271"/>
                  </a:lnTo>
                  <a:lnTo>
                    <a:pt x="65519" y="215341"/>
                  </a:lnTo>
                  <a:lnTo>
                    <a:pt x="67437" y="214071"/>
                  </a:lnTo>
                  <a:lnTo>
                    <a:pt x="66852" y="211531"/>
                  </a:lnTo>
                  <a:lnTo>
                    <a:pt x="68770" y="214071"/>
                  </a:lnTo>
                  <a:lnTo>
                    <a:pt x="68770" y="182321"/>
                  </a:lnTo>
                  <a:lnTo>
                    <a:pt x="68160" y="182321"/>
                  </a:lnTo>
                  <a:lnTo>
                    <a:pt x="68033" y="181051"/>
                  </a:lnTo>
                  <a:lnTo>
                    <a:pt x="68173" y="179781"/>
                  </a:lnTo>
                  <a:lnTo>
                    <a:pt x="68376" y="178511"/>
                  </a:lnTo>
                  <a:lnTo>
                    <a:pt x="68618" y="178511"/>
                  </a:lnTo>
                  <a:lnTo>
                    <a:pt x="68745" y="177241"/>
                  </a:lnTo>
                  <a:lnTo>
                    <a:pt x="69481" y="177241"/>
                  </a:lnTo>
                  <a:lnTo>
                    <a:pt x="69481" y="117259"/>
                  </a:lnTo>
                  <a:lnTo>
                    <a:pt x="69049" y="117551"/>
                  </a:lnTo>
                  <a:lnTo>
                    <a:pt x="68046" y="118821"/>
                  </a:lnTo>
                  <a:lnTo>
                    <a:pt x="66967" y="121361"/>
                  </a:lnTo>
                  <a:lnTo>
                    <a:pt x="66598" y="123901"/>
                  </a:lnTo>
                  <a:lnTo>
                    <a:pt x="66598" y="174701"/>
                  </a:lnTo>
                  <a:lnTo>
                    <a:pt x="65633" y="177241"/>
                  </a:lnTo>
                  <a:lnTo>
                    <a:pt x="65011" y="173431"/>
                  </a:lnTo>
                  <a:lnTo>
                    <a:pt x="63766" y="175971"/>
                  </a:lnTo>
                  <a:lnTo>
                    <a:pt x="63334" y="178511"/>
                  </a:lnTo>
                  <a:lnTo>
                    <a:pt x="63347" y="179781"/>
                  </a:lnTo>
                  <a:lnTo>
                    <a:pt x="65252" y="181051"/>
                  </a:lnTo>
                  <a:lnTo>
                    <a:pt x="65341" y="183591"/>
                  </a:lnTo>
                  <a:lnTo>
                    <a:pt x="65430" y="186131"/>
                  </a:lnTo>
                  <a:lnTo>
                    <a:pt x="66052" y="188671"/>
                  </a:lnTo>
                  <a:lnTo>
                    <a:pt x="65532" y="188671"/>
                  </a:lnTo>
                  <a:lnTo>
                    <a:pt x="65519" y="191211"/>
                  </a:lnTo>
                  <a:lnTo>
                    <a:pt x="64782" y="191211"/>
                  </a:lnTo>
                  <a:lnTo>
                    <a:pt x="64782" y="261061"/>
                  </a:lnTo>
                  <a:lnTo>
                    <a:pt x="64566" y="262331"/>
                  </a:lnTo>
                  <a:lnTo>
                    <a:pt x="63690" y="264147"/>
                  </a:lnTo>
                  <a:lnTo>
                    <a:pt x="63690" y="283921"/>
                  </a:lnTo>
                  <a:lnTo>
                    <a:pt x="63093" y="283921"/>
                  </a:lnTo>
                  <a:lnTo>
                    <a:pt x="62687" y="282651"/>
                  </a:lnTo>
                  <a:lnTo>
                    <a:pt x="62585" y="281381"/>
                  </a:lnTo>
                  <a:lnTo>
                    <a:pt x="62788" y="280111"/>
                  </a:lnTo>
                  <a:lnTo>
                    <a:pt x="63373" y="280111"/>
                  </a:lnTo>
                  <a:lnTo>
                    <a:pt x="63411" y="282651"/>
                  </a:lnTo>
                  <a:lnTo>
                    <a:pt x="63665" y="282651"/>
                  </a:lnTo>
                  <a:lnTo>
                    <a:pt x="63690" y="283921"/>
                  </a:lnTo>
                  <a:lnTo>
                    <a:pt x="63690" y="264147"/>
                  </a:lnTo>
                  <a:lnTo>
                    <a:pt x="63334" y="264871"/>
                  </a:lnTo>
                  <a:lnTo>
                    <a:pt x="62814" y="264871"/>
                  </a:lnTo>
                  <a:lnTo>
                    <a:pt x="62522" y="263601"/>
                  </a:lnTo>
                  <a:lnTo>
                    <a:pt x="63563" y="261061"/>
                  </a:lnTo>
                  <a:lnTo>
                    <a:pt x="63627" y="259791"/>
                  </a:lnTo>
                  <a:lnTo>
                    <a:pt x="62992" y="259791"/>
                  </a:lnTo>
                  <a:lnTo>
                    <a:pt x="60947" y="261061"/>
                  </a:lnTo>
                  <a:lnTo>
                    <a:pt x="60883" y="263601"/>
                  </a:lnTo>
                  <a:lnTo>
                    <a:pt x="59855" y="263601"/>
                  </a:lnTo>
                  <a:lnTo>
                    <a:pt x="59817" y="261061"/>
                  </a:lnTo>
                  <a:lnTo>
                    <a:pt x="60198" y="259791"/>
                  </a:lnTo>
                  <a:lnTo>
                    <a:pt x="60286" y="258521"/>
                  </a:lnTo>
                  <a:lnTo>
                    <a:pt x="60896" y="258521"/>
                  </a:lnTo>
                  <a:lnTo>
                    <a:pt x="63030" y="257251"/>
                  </a:lnTo>
                  <a:lnTo>
                    <a:pt x="63881" y="257251"/>
                  </a:lnTo>
                  <a:lnTo>
                    <a:pt x="64300" y="258521"/>
                  </a:lnTo>
                  <a:lnTo>
                    <a:pt x="64604" y="258521"/>
                  </a:lnTo>
                  <a:lnTo>
                    <a:pt x="64770" y="259791"/>
                  </a:lnTo>
                  <a:lnTo>
                    <a:pt x="64782" y="261061"/>
                  </a:lnTo>
                  <a:lnTo>
                    <a:pt x="64782" y="191211"/>
                  </a:lnTo>
                  <a:lnTo>
                    <a:pt x="61734" y="191211"/>
                  </a:lnTo>
                  <a:lnTo>
                    <a:pt x="61493" y="192481"/>
                  </a:lnTo>
                  <a:lnTo>
                    <a:pt x="61175" y="192481"/>
                  </a:lnTo>
                  <a:lnTo>
                    <a:pt x="61175" y="193751"/>
                  </a:lnTo>
                  <a:lnTo>
                    <a:pt x="62141" y="193751"/>
                  </a:lnTo>
                  <a:lnTo>
                    <a:pt x="62268" y="192481"/>
                  </a:lnTo>
                  <a:lnTo>
                    <a:pt x="62992" y="195021"/>
                  </a:lnTo>
                  <a:lnTo>
                    <a:pt x="62420" y="198831"/>
                  </a:lnTo>
                  <a:lnTo>
                    <a:pt x="60642" y="201371"/>
                  </a:lnTo>
                  <a:lnTo>
                    <a:pt x="60452" y="202641"/>
                  </a:lnTo>
                  <a:lnTo>
                    <a:pt x="60286" y="202641"/>
                  </a:lnTo>
                  <a:lnTo>
                    <a:pt x="59893" y="203911"/>
                  </a:lnTo>
                  <a:lnTo>
                    <a:pt x="59296" y="203911"/>
                  </a:lnTo>
                  <a:lnTo>
                    <a:pt x="58889" y="202641"/>
                  </a:lnTo>
                  <a:lnTo>
                    <a:pt x="59728" y="200101"/>
                  </a:lnTo>
                  <a:lnTo>
                    <a:pt x="59791" y="198831"/>
                  </a:lnTo>
                  <a:lnTo>
                    <a:pt x="59563" y="198831"/>
                  </a:lnTo>
                  <a:lnTo>
                    <a:pt x="59563" y="196291"/>
                  </a:lnTo>
                  <a:lnTo>
                    <a:pt x="59563" y="195021"/>
                  </a:lnTo>
                  <a:lnTo>
                    <a:pt x="59118" y="195021"/>
                  </a:lnTo>
                  <a:lnTo>
                    <a:pt x="59118" y="196291"/>
                  </a:lnTo>
                  <a:lnTo>
                    <a:pt x="59029" y="197561"/>
                  </a:lnTo>
                  <a:lnTo>
                    <a:pt x="58940" y="198831"/>
                  </a:lnTo>
                  <a:lnTo>
                    <a:pt x="58839" y="200101"/>
                  </a:lnTo>
                  <a:lnTo>
                    <a:pt x="58750" y="201371"/>
                  </a:lnTo>
                  <a:lnTo>
                    <a:pt x="58661" y="202641"/>
                  </a:lnTo>
                  <a:lnTo>
                    <a:pt x="57467" y="200977"/>
                  </a:lnTo>
                  <a:lnTo>
                    <a:pt x="57467" y="205181"/>
                  </a:lnTo>
                  <a:lnTo>
                    <a:pt x="57086" y="205181"/>
                  </a:lnTo>
                  <a:lnTo>
                    <a:pt x="57086" y="286461"/>
                  </a:lnTo>
                  <a:lnTo>
                    <a:pt x="56375" y="287731"/>
                  </a:lnTo>
                  <a:lnTo>
                    <a:pt x="54673" y="286461"/>
                  </a:lnTo>
                  <a:lnTo>
                    <a:pt x="55308" y="285191"/>
                  </a:lnTo>
                  <a:lnTo>
                    <a:pt x="55206" y="282651"/>
                  </a:lnTo>
                  <a:lnTo>
                    <a:pt x="55143" y="281381"/>
                  </a:lnTo>
                  <a:lnTo>
                    <a:pt x="56845" y="282651"/>
                  </a:lnTo>
                  <a:lnTo>
                    <a:pt x="56921" y="283921"/>
                  </a:lnTo>
                  <a:lnTo>
                    <a:pt x="57010" y="285191"/>
                  </a:lnTo>
                  <a:lnTo>
                    <a:pt x="57086" y="286461"/>
                  </a:lnTo>
                  <a:lnTo>
                    <a:pt x="57086" y="205181"/>
                  </a:lnTo>
                  <a:lnTo>
                    <a:pt x="56311" y="205181"/>
                  </a:lnTo>
                  <a:lnTo>
                    <a:pt x="55791" y="203911"/>
                  </a:lnTo>
                  <a:lnTo>
                    <a:pt x="55194" y="203911"/>
                  </a:lnTo>
                  <a:lnTo>
                    <a:pt x="55181" y="202641"/>
                  </a:lnTo>
                  <a:lnTo>
                    <a:pt x="55829" y="202641"/>
                  </a:lnTo>
                  <a:lnTo>
                    <a:pt x="56845" y="203911"/>
                  </a:lnTo>
                  <a:lnTo>
                    <a:pt x="57391" y="203911"/>
                  </a:lnTo>
                  <a:lnTo>
                    <a:pt x="57467" y="205181"/>
                  </a:lnTo>
                  <a:lnTo>
                    <a:pt x="57467" y="200977"/>
                  </a:lnTo>
                  <a:lnTo>
                    <a:pt x="56845" y="200101"/>
                  </a:lnTo>
                  <a:lnTo>
                    <a:pt x="57124" y="198831"/>
                  </a:lnTo>
                  <a:lnTo>
                    <a:pt x="57645" y="197561"/>
                  </a:lnTo>
                  <a:lnTo>
                    <a:pt x="57924" y="196291"/>
                  </a:lnTo>
                  <a:lnTo>
                    <a:pt x="59118" y="196291"/>
                  </a:lnTo>
                  <a:lnTo>
                    <a:pt x="59118" y="195021"/>
                  </a:lnTo>
                  <a:lnTo>
                    <a:pt x="58356" y="195021"/>
                  </a:lnTo>
                  <a:lnTo>
                    <a:pt x="58788" y="192481"/>
                  </a:lnTo>
                  <a:lnTo>
                    <a:pt x="57924" y="192481"/>
                  </a:lnTo>
                  <a:lnTo>
                    <a:pt x="58877" y="191211"/>
                  </a:lnTo>
                  <a:lnTo>
                    <a:pt x="59347" y="188671"/>
                  </a:lnTo>
                  <a:lnTo>
                    <a:pt x="61175" y="188671"/>
                  </a:lnTo>
                  <a:lnTo>
                    <a:pt x="61125" y="189941"/>
                  </a:lnTo>
                  <a:lnTo>
                    <a:pt x="61302" y="189941"/>
                  </a:lnTo>
                  <a:lnTo>
                    <a:pt x="61480" y="188671"/>
                  </a:lnTo>
                  <a:lnTo>
                    <a:pt x="62280" y="188671"/>
                  </a:lnTo>
                  <a:lnTo>
                    <a:pt x="62636" y="186131"/>
                  </a:lnTo>
                  <a:lnTo>
                    <a:pt x="61506" y="186131"/>
                  </a:lnTo>
                  <a:lnTo>
                    <a:pt x="61607" y="184861"/>
                  </a:lnTo>
                  <a:lnTo>
                    <a:pt x="61722" y="183591"/>
                  </a:lnTo>
                  <a:lnTo>
                    <a:pt x="61417" y="183591"/>
                  </a:lnTo>
                  <a:lnTo>
                    <a:pt x="60972" y="182321"/>
                  </a:lnTo>
                  <a:lnTo>
                    <a:pt x="60540" y="182321"/>
                  </a:lnTo>
                  <a:lnTo>
                    <a:pt x="58140" y="186131"/>
                  </a:lnTo>
                  <a:lnTo>
                    <a:pt x="56210" y="189941"/>
                  </a:lnTo>
                  <a:lnTo>
                    <a:pt x="56095" y="191211"/>
                  </a:lnTo>
                  <a:lnTo>
                    <a:pt x="55981" y="192481"/>
                  </a:lnTo>
                  <a:lnTo>
                    <a:pt x="55867" y="193751"/>
                  </a:lnTo>
                  <a:lnTo>
                    <a:pt x="55753" y="195021"/>
                  </a:lnTo>
                  <a:lnTo>
                    <a:pt x="54114" y="195021"/>
                  </a:lnTo>
                  <a:lnTo>
                    <a:pt x="54635" y="191211"/>
                  </a:lnTo>
                  <a:lnTo>
                    <a:pt x="54140" y="188671"/>
                  </a:lnTo>
                  <a:lnTo>
                    <a:pt x="53416" y="188671"/>
                  </a:lnTo>
                  <a:lnTo>
                    <a:pt x="53174" y="189941"/>
                  </a:lnTo>
                  <a:lnTo>
                    <a:pt x="52908" y="189941"/>
                  </a:lnTo>
                  <a:lnTo>
                    <a:pt x="52641" y="191211"/>
                  </a:lnTo>
                  <a:lnTo>
                    <a:pt x="53378" y="192481"/>
                  </a:lnTo>
                  <a:lnTo>
                    <a:pt x="53784" y="193751"/>
                  </a:lnTo>
                  <a:lnTo>
                    <a:pt x="54140" y="196291"/>
                  </a:lnTo>
                  <a:lnTo>
                    <a:pt x="54584" y="197561"/>
                  </a:lnTo>
                  <a:lnTo>
                    <a:pt x="54432" y="198831"/>
                  </a:lnTo>
                  <a:lnTo>
                    <a:pt x="53225" y="198831"/>
                  </a:lnTo>
                  <a:lnTo>
                    <a:pt x="52463" y="195021"/>
                  </a:lnTo>
                  <a:lnTo>
                    <a:pt x="52133" y="193751"/>
                  </a:lnTo>
                  <a:lnTo>
                    <a:pt x="51523" y="192481"/>
                  </a:lnTo>
                  <a:lnTo>
                    <a:pt x="51142" y="192481"/>
                  </a:lnTo>
                  <a:lnTo>
                    <a:pt x="49707" y="191211"/>
                  </a:lnTo>
                  <a:lnTo>
                    <a:pt x="49085" y="189941"/>
                  </a:lnTo>
                  <a:lnTo>
                    <a:pt x="48031" y="188671"/>
                  </a:lnTo>
                  <a:lnTo>
                    <a:pt x="46888" y="186131"/>
                  </a:lnTo>
                  <a:lnTo>
                    <a:pt x="46812" y="182321"/>
                  </a:lnTo>
                  <a:lnTo>
                    <a:pt x="46977" y="181051"/>
                  </a:lnTo>
                  <a:lnTo>
                    <a:pt x="47231" y="179781"/>
                  </a:lnTo>
                  <a:lnTo>
                    <a:pt x="47294" y="175971"/>
                  </a:lnTo>
                  <a:lnTo>
                    <a:pt x="47358" y="174701"/>
                  </a:lnTo>
                  <a:lnTo>
                    <a:pt x="51638" y="178511"/>
                  </a:lnTo>
                  <a:lnTo>
                    <a:pt x="51765" y="175971"/>
                  </a:lnTo>
                  <a:lnTo>
                    <a:pt x="51816" y="174701"/>
                  </a:lnTo>
                  <a:lnTo>
                    <a:pt x="51943" y="172161"/>
                  </a:lnTo>
                  <a:lnTo>
                    <a:pt x="49263" y="172161"/>
                  </a:lnTo>
                  <a:lnTo>
                    <a:pt x="49822" y="170891"/>
                  </a:lnTo>
                  <a:lnTo>
                    <a:pt x="49466" y="168351"/>
                  </a:lnTo>
                  <a:lnTo>
                    <a:pt x="50749" y="168351"/>
                  </a:lnTo>
                  <a:lnTo>
                    <a:pt x="50990" y="167500"/>
                  </a:lnTo>
                  <a:lnTo>
                    <a:pt x="50977" y="163271"/>
                  </a:lnTo>
                  <a:lnTo>
                    <a:pt x="50342" y="163271"/>
                  </a:lnTo>
                  <a:lnTo>
                    <a:pt x="50838" y="162001"/>
                  </a:lnTo>
                  <a:lnTo>
                    <a:pt x="51600" y="160782"/>
                  </a:lnTo>
                  <a:lnTo>
                    <a:pt x="52311" y="160782"/>
                  </a:lnTo>
                  <a:lnTo>
                    <a:pt x="52552" y="159461"/>
                  </a:lnTo>
                  <a:lnTo>
                    <a:pt x="52743" y="158191"/>
                  </a:lnTo>
                  <a:lnTo>
                    <a:pt x="53162" y="158191"/>
                  </a:lnTo>
                  <a:lnTo>
                    <a:pt x="54864" y="154381"/>
                  </a:lnTo>
                  <a:lnTo>
                    <a:pt x="58229" y="156921"/>
                  </a:lnTo>
                  <a:lnTo>
                    <a:pt x="59563" y="158191"/>
                  </a:lnTo>
                  <a:lnTo>
                    <a:pt x="58369" y="159461"/>
                  </a:lnTo>
                  <a:lnTo>
                    <a:pt x="57213" y="160782"/>
                  </a:lnTo>
                  <a:lnTo>
                    <a:pt x="57886" y="162001"/>
                  </a:lnTo>
                  <a:lnTo>
                    <a:pt x="57048" y="167093"/>
                  </a:lnTo>
                  <a:lnTo>
                    <a:pt x="57175" y="172161"/>
                  </a:lnTo>
                  <a:lnTo>
                    <a:pt x="57277" y="173431"/>
                  </a:lnTo>
                  <a:lnTo>
                    <a:pt x="57353" y="174332"/>
                  </a:lnTo>
                  <a:lnTo>
                    <a:pt x="57912" y="177241"/>
                  </a:lnTo>
                  <a:lnTo>
                    <a:pt x="58572" y="179781"/>
                  </a:lnTo>
                  <a:lnTo>
                    <a:pt x="60185" y="173431"/>
                  </a:lnTo>
                  <a:lnTo>
                    <a:pt x="60121" y="179781"/>
                  </a:lnTo>
                  <a:lnTo>
                    <a:pt x="60299" y="178511"/>
                  </a:lnTo>
                  <a:lnTo>
                    <a:pt x="60490" y="178511"/>
                  </a:lnTo>
                  <a:lnTo>
                    <a:pt x="61010" y="179781"/>
                  </a:lnTo>
                  <a:lnTo>
                    <a:pt x="61722" y="179781"/>
                  </a:lnTo>
                  <a:lnTo>
                    <a:pt x="61925" y="178511"/>
                  </a:lnTo>
                  <a:lnTo>
                    <a:pt x="62179" y="178511"/>
                  </a:lnTo>
                  <a:lnTo>
                    <a:pt x="62572" y="177241"/>
                  </a:lnTo>
                  <a:lnTo>
                    <a:pt x="62750" y="175971"/>
                  </a:lnTo>
                  <a:lnTo>
                    <a:pt x="61302" y="173431"/>
                  </a:lnTo>
                  <a:lnTo>
                    <a:pt x="62407" y="172161"/>
                  </a:lnTo>
                  <a:lnTo>
                    <a:pt x="63500" y="170891"/>
                  </a:lnTo>
                  <a:lnTo>
                    <a:pt x="63157" y="169621"/>
                  </a:lnTo>
                  <a:lnTo>
                    <a:pt x="62801" y="168351"/>
                  </a:lnTo>
                  <a:lnTo>
                    <a:pt x="64338" y="169621"/>
                  </a:lnTo>
                  <a:lnTo>
                    <a:pt x="65760" y="170891"/>
                  </a:lnTo>
                  <a:lnTo>
                    <a:pt x="66509" y="174332"/>
                  </a:lnTo>
                  <a:lnTo>
                    <a:pt x="66598" y="174701"/>
                  </a:lnTo>
                  <a:lnTo>
                    <a:pt x="66598" y="123901"/>
                  </a:lnTo>
                  <a:lnTo>
                    <a:pt x="65138" y="122631"/>
                  </a:lnTo>
                  <a:lnTo>
                    <a:pt x="64008" y="120091"/>
                  </a:lnTo>
                  <a:lnTo>
                    <a:pt x="63893" y="116281"/>
                  </a:lnTo>
                  <a:lnTo>
                    <a:pt x="65519" y="116281"/>
                  </a:lnTo>
                  <a:lnTo>
                    <a:pt x="65125" y="115011"/>
                  </a:lnTo>
                  <a:lnTo>
                    <a:pt x="64528" y="115011"/>
                  </a:lnTo>
                  <a:lnTo>
                    <a:pt x="63893" y="113741"/>
                  </a:lnTo>
                  <a:lnTo>
                    <a:pt x="63373" y="113741"/>
                  </a:lnTo>
                  <a:lnTo>
                    <a:pt x="63030" y="114858"/>
                  </a:lnTo>
                  <a:lnTo>
                    <a:pt x="62979" y="115011"/>
                  </a:lnTo>
                  <a:lnTo>
                    <a:pt x="62522" y="115011"/>
                  </a:lnTo>
                  <a:lnTo>
                    <a:pt x="62433" y="113741"/>
                  </a:lnTo>
                  <a:lnTo>
                    <a:pt x="63207" y="112471"/>
                  </a:lnTo>
                  <a:lnTo>
                    <a:pt x="63982" y="112471"/>
                  </a:lnTo>
                  <a:lnTo>
                    <a:pt x="63893" y="111201"/>
                  </a:lnTo>
                  <a:lnTo>
                    <a:pt x="64249" y="109931"/>
                  </a:lnTo>
                  <a:lnTo>
                    <a:pt x="64833" y="107391"/>
                  </a:lnTo>
                  <a:lnTo>
                    <a:pt x="66014" y="107391"/>
                  </a:lnTo>
                  <a:lnTo>
                    <a:pt x="67665" y="104851"/>
                  </a:lnTo>
                  <a:lnTo>
                    <a:pt x="69215" y="103581"/>
                  </a:lnTo>
                  <a:lnTo>
                    <a:pt x="70561" y="104851"/>
                  </a:lnTo>
                  <a:lnTo>
                    <a:pt x="70878" y="104851"/>
                  </a:lnTo>
                  <a:lnTo>
                    <a:pt x="72478" y="107391"/>
                  </a:lnTo>
                  <a:lnTo>
                    <a:pt x="72478" y="37719"/>
                  </a:lnTo>
                  <a:lnTo>
                    <a:pt x="71996" y="38811"/>
                  </a:lnTo>
                  <a:lnTo>
                    <a:pt x="72021" y="41351"/>
                  </a:lnTo>
                  <a:lnTo>
                    <a:pt x="70891" y="40081"/>
                  </a:lnTo>
                  <a:lnTo>
                    <a:pt x="70866" y="38811"/>
                  </a:lnTo>
                  <a:lnTo>
                    <a:pt x="71475" y="37541"/>
                  </a:lnTo>
                  <a:lnTo>
                    <a:pt x="72555" y="37541"/>
                  </a:lnTo>
                  <a:lnTo>
                    <a:pt x="72555" y="21031"/>
                  </a:lnTo>
                  <a:lnTo>
                    <a:pt x="72059" y="22148"/>
                  </a:lnTo>
                  <a:lnTo>
                    <a:pt x="72021" y="23571"/>
                  </a:lnTo>
                  <a:lnTo>
                    <a:pt x="71348" y="23571"/>
                  </a:lnTo>
                  <a:lnTo>
                    <a:pt x="70904" y="22301"/>
                  </a:lnTo>
                  <a:lnTo>
                    <a:pt x="70942" y="21031"/>
                  </a:lnTo>
                  <a:lnTo>
                    <a:pt x="72555" y="21031"/>
                  </a:lnTo>
                  <a:lnTo>
                    <a:pt x="72555" y="15557"/>
                  </a:lnTo>
                  <a:lnTo>
                    <a:pt x="71183" y="15951"/>
                  </a:lnTo>
                  <a:lnTo>
                    <a:pt x="70307" y="16230"/>
                  </a:lnTo>
                  <a:lnTo>
                    <a:pt x="70307" y="32461"/>
                  </a:lnTo>
                  <a:lnTo>
                    <a:pt x="70180" y="33731"/>
                  </a:lnTo>
                  <a:lnTo>
                    <a:pt x="69278" y="33731"/>
                  </a:lnTo>
                  <a:lnTo>
                    <a:pt x="68770" y="34442"/>
                  </a:lnTo>
                  <a:lnTo>
                    <a:pt x="68770" y="41351"/>
                  </a:lnTo>
                  <a:lnTo>
                    <a:pt x="67957" y="42621"/>
                  </a:lnTo>
                  <a:lnTo>
                    <a:pt x="68008" y="43891"/>
                  </a:lnTo>
                  <a:lnTo>
                    <a:pt x="68122" y="46431"/>
                  </a:lnTo>
                  <a:lnTo>
                    <a:pt x="66598" y="46431"/>
                  </a:lnTo>
                  <a:lnTo>
                    <a:pt x="67233" y="45161"/>
                  </a:lnTo>
                  <a:lnTo>
                    <a:pt x="67132" y="42621"/>
                  </a:lnTo>
                  <a:lnTo>
                    <a:pt x="67068" y="41351"/>
                  </a:lnTo>
                  <a:lnTo>
                    <a:pt x="68770" y="41351"/>
                  </a:lnTo>
                  <a:lnTo>
                    <a:pt x="68770" y="34442"/>
                  </a:lnTo>
                  <a:lnTo>
                    <a:pt x="66522" y="37541"/>
                  </a:lnTo>
                  <a:lnTo>
                    <a:pt x="66167" y="37541"/>
                  </a:lnTo>
                  <a:lnTo>
                    <a:pt x="66167" y="75641"/>
                  </a:lnTo>
                  <a:lnTo>
                    <a:pt x="66116" y="76022"/>
                  </a:lnTo>
                  <a:lnTo>
                    <a:pt x="66014" y="76911"/>
                  </a:lnTo>
                  <a:lnTo>
                    <a:pt x="64630" y="76911"/>
                  </a:lnTo>
                  <a:lnTo>
                    <a:pt x="63677" y="78181"/>
                  </a:lnTo>
                  <a:lnTo>
                    <a:pt x="62712" y="78181"/>
                  </a:lnTo>
                  <a:lnTo>
                    <a:pt x="62712" y="76911"/>
                  </a:lnTo>
                  <a:lnTo>
                    <a:pt x="63512" y="76911"/>
                  </a:lnTo>
                  <a:lnTo>
                    <a:pt x="64312" y="75641"/>
                  </a:lnTo>
                  <a:lnTo>
                    <a:pt x="65214" y="74371"/>
                  </a:lnTo>
                  <a:lnTo>
                    <a:pt x="65976" y="74371"/>
                  </a:lnTo>
                  <a:lnTo>
                    <a:pt x="66167" y="75641"/>
                  </a:lnTo>
                  <a:lnTo>
                    <a:pt x="66167" y="37541"/>
                  </a:lnTo>
                  <a:lnTo>
                    <a:pt x="65722" y="36271"/>
                  </a:lnTo>
                  <a:lnTo>
                    <a:pt x="65620" y="35001"/>
                  </a:lnTo>
                  <a:lnTo>
                    <a:pt x="66128" y="35001"/>
                  </a:lnTo>
                  <a:lnTo>
                    <a:pt x="66941" y="33731"/>
                  </a:lnTo>
                  <a:lnTo>
                    <a:pt x="68986" y="31191"/>
                  </a:lnTo>
                  <a:lnTo>
                    <a:pt x="69977" y="31191"/>
                  </a:lnTo>
                  <a:lnTo>
                    <a:pt x="70307" y="32461"/>
                  </a:lnTo>
                  <a:lnTo>
                    <a:pt x="70307" y="16230"/>
                  </a:lnTo>
                  <a:lnTo>
                    <a:pt x="67068" y="17221"/>
                  </a:lnTo>
                  <a:lnTo>
                    <a:pt x="65836" y="17221"/>
                  </a:lnTo>
                  <a:lnTo>
                    <a:pt x="63919" y="16548"/>
                  </a:lnTo>
                  <a:lnTo>
                    <a:pt x="63919" y="35001"/>
                  </a:lnTo>
                  <a:lnTo>
                    <a:pt x="61125" y="33921"/>
                  </a:lnTo>
                  <a:lnTo>
                    <a:pt x="61125" y="170891"/>
                  </a:lnTo>
                  <a:lnTo>
                    <a:pt x="60947" y="172161"/>
                  </a:lnTo>
                  <a:lnTo>
                    <a:pt x="58699" y="172161"/>
                  </a:lnTo>
                  <a:lnTo>
                    <a:pt x="58712" y="170891"/>
                  </a:lnTo>
                  <a:lnTo>
                    <a:pt x="58966" y="169621"/>
                  </a:lnTo>
                  <a:lnTo>
                    <a:pt x="61074" y="169621"/>
                  </a:lnTo>
                  <a:lnTo>
                    <a:pt x="61125" y="170891"/>
                  </a:lnTo>
                  <a:lnTo>
                    <a:pt x="61125" y="33921"/>
                  </a:lnTo>
                  <a:lnTo>
                    <a:pt x="60642" y="33731"/>
                  </a:lnTo>
                  <a:lnTo>
                    <a:pt x="60642" y="142951"/>
                  </a:lnTo>
                  <a:lnTo>
                    <a:pt x="60642" y="145491"/>
                  </a:lnTo>
                  <a:lnTo>
                    <a:pt x="59016" y="145491"/>
                  </a:lnTo>
                  <a:lnTo>
                    <a:pt x="59016" y="144221"/>
                  </a:lnTo>
                  <a:lnTo>
                    <a:pt x="59016" y="142951"/>
                  </a:lnTo>
                  <a:lnTo>
                    <a:pt x="60642" y="142951"/>
                  </a:lnTo>
                  <a:lnTo>
                    <a:pt x="60642" y="33731"/>
                  </a:lnTo>
                  <a:lnTo>
                    <a:pt x="60540" y="31191"/>
                  </a:lnTo>
                  <a:lnTo>
                    <a:pt x="60502" y="29921"/>
                  </a:lnTo>
                  <a:lnTo>
                    <a:pt x="60452" y="28651"/>
                  </a:lnTo>
                  <a:lnTo>
                    <a:pt x="60591" y="27381"/>
                  </a:lnTo>
                  <a:lnTo>
                    <a:pt x="60731" y="26111"/>
                  </a:lnTo>
                  <a:lnTo>
                    <a:pt x="60883" y="24841"/>
                  </a:lnTo>
                  <a:lnTo>
                    <a:pt x="62268" y="22301"/>
                  </a:lnTo>
                  <a:lnTo>
                    <a:pt x="63804" y="26111"/>
                  </a:lnTo>
                  <a:lnTo>
                    <a:pt x="63919" y="35001"/>
                  </a:lnTo>
                  <a:lnTo>
                    <a:pt x="63919" y="16548"/>
                  </a:lnTo>
                  <a:lnTo>
                    <a:pt x="62268" y="15951"/>
                  </a:lnTo>
                  <a:lnTo>
                    <a:pt x="61175" y="15951"/>
                  </a:lnTo>
                  <a:lnTo>
                    <a:pt x="60096" y="17068"/>
                  </a:lnTo>
                  <a:lnTo>
                    <a:pt x="60096" y="54051"/>
                  </a:lnTo>
                  <a:lnTo>
                    <a:pt x="60032" y="56680"/>
                  </a:lnTo>
                  <a:lnTo>
                    <a:pt x="58470" y="56680"/>
                  </a:lnTo>
                  <a:lnTo>
                    <a:pt x="58470" y="75641"/>
                  </a:lnTo>
                  <a:lnTo>
                    <a:pt x="58470" y="78181"/>
                  </a:lnTo>
                  <a:lnTo>
                    <a:pt x="57391" y="78181"/>
                  </a:lnTo>
                  <a:lnTo>
                    <a:pt x="57391" y="75641"/>
                  </a:lnTo>
                  <a:lnTo>
                    <a:pt x="58470" y="75641"/>
                  </a:lnTo>
                  <a:lnTo>
                    <a:pt x="58470" y="56680"/>
                  </a:lnTo>
                  <a:lnTo>
                    <a:pt x="58115" y="56680"/>
                  </a:lnTo>
                  <a:lnTo>
                    <a:pt x="57391" y="55321"/>
                  </a:lnTo>
                  <a:lnTo>
                    <a:pt x="57277" y="54051"/>
                  </a:lnTo>
                  <a:lnTo>
                    <a:pt x="57162" y="52781"/>
                  </a:lnTo>
                  <a:lnTo>
                    <a:pt x="58381" y="52781"/>
                  </a:lnTo>
                  <a:lnTo>
                    <a:pt x="57924" y="50241"/>
                  </a:lnTo>
                  <a:lnTo>
                    <a:pt x="59766" y="48971"/>
                  </a:lnTo>
                  <a:lnTo>
                    <a:pt x="58826" y="54051"/>
                  </a:lnTo>
                  <a:lnTo>
                    <a:pt x="60096" y="54051"/>
                  </a:lnTo>
                  <a:lnTo>
                    <a:pt x="60096" y="17068"/>
                  </a:lnTo>
                  <a:lnTo>
                    <a:pt x="58724" y="18478"/>
                  </a:lnTo>
                  <a:lnTo>
                    <a:pt x="58724" y="29921"/>
                  </a:lnTo>
                  <a:lnTo>
                    <a:pt x="56845" y="29921"/>
                  </a:lnTo>
                  <a:lnTo>
                    <a:pt x="56946" y="28651"/>
                  </a:lnTo>
                  <a:lnTo>
                    <a:pt x="57391" y="28651"/>
                  </a:lnTo>
                  <a:lnTo>
                    <a:pt x="57391" y="27381"/>
                  </a:lnTo>
                  <a:lnTo>
                    <a:pt x="58470" y="27381"/>
                  </a:lnTo>
                  <a:lnTo>
                    <a:pt x="58724" y="29921"/>
                  </a:lnTo>
                  <a:lnTo>
                    <a:pt x="58724" y="18478"/>
                  </a:lnTo>
                  <a:lnTo>
                    <a:pt x="57924" y="18859"/>
                  </a:lnTo>
                  <a:lnTo>
                    <a:pt x="57924" y="21031"/>
                  </a:lnTo>
                  <a:lnTo>
                    <a:pt x="57924" y="24841"/>
                  </a:lnTo>
                  <a:lnTo>
                    <a:pt x="55791" y="26111"/>
                  </a:lnTo>
                  <a:lnTo>
                    <a:pt x="55867" y="24841"/>
                  </a:lnTo>
                  <a:lnTo>
                    <a:pt x="55930" y="23571"/>
                  </a:lnTo>
                  <a:lnTo>
                    <a:pt x="56019" y="22148"/>
                  </a:lnTo>
                  <a:lnTo>
                    <a:pt x="56083" y="21031"/>
                  </a:lnTo>
                  <a:lnTo>
                    <a:pt x="56159" y="19761"/>
                  </a:lnTo>
                  <a:lnTo>
                    <a:pt x="57924" y="21031"/>
                  </a:lnTo>
                  <a:lnTo>
                    <a:pt x="57924" y="18859"/>
                  </a:lnTo>
                  <a:lnTo>
                    <a:pt x="55968" y="19761"/>
                  </a:lnTo>
                  <a:lnTo>
                    <a:pt x="53987" y="19761"/>
                  </a:lnTo>
                  <a:lnTo>
                    <a:pt x="52743" y="15951"/>
                  </a:lnTo>
                  <a:lnTo>
                    <a:pt x="52349" y="16052"/>
                  </a:lnTo>
                  <a:lnTo>
                    <a:pt x="52349" y="66751"/>
                  </a:lnTo>
                  <a:lnTo>
                    <a:pt x="49834" y="68021"/>
                  </a:lnTo>
                  <a:lnTo>
                    <a:pt x="50342" y="66751"/>
                  </a:lnTo>
                  <a:lnTo>
                    <a:pt x="51511" y="64211"/>
                  </a:lnTo>
                  <a:lnTo>
                    <a:pt x="52349" y="66751"/>
                  </a:lnTo>
                  <a:lnTo>
                    <a:pt x="52349" y="16052"/>
                  </a:lnTo>
                  <a:lnTo>
                    <a:pt x="52031" y="16141"/>
                  </a:lnTo>
                  <a:lnTo>
                    <a:pt x="52031" y="55321"/>
                  </a:lnTo>
                  <a:lnTo>
                    <a:pt x="51384" y="56680"/>
                  </a:lnTo>
                  <a:lnTo>
                    <a:pt x="50355" y="56680"/>
                  </a:lnTo>
                  <a:lnTo>
                    <a:pt x="50177" y="55321"/>
                  </a:lnTo>
                  <a:lnTo>
                    <a:pt x="50850" y="54051"/>
                  </a:lnTo>
                  <a:lnTo>
                    <a:pt x="50888" y="52781"/>
                  </a:lnTo>
                  <a:lnTo>
                    <a:pt x="52006" y="54051"/>
                  </a:lnTo>
                  <a:lnTo>
                    <a:pt x="52031" y="55321"/>
                  </a:lnTo>
                  <a:lnTo>
                    <a:pt x="52031" y="16141"/>
                  </a:lnTo>
                  <a:lnTo>
                    <a:pt x="47675" y="17221"/>
                  </a:lnTo>
                  <a:lnTo>
                    <a:pt x="44665" y="19761"/>
                  </a:lnTo>
                  <a:lnTo>
                    <a:pt x="44069" y="22148"/>
                  </a:lnTo>
                  <a:lnTo>
                    <a:pt x="44945" y="24841"/>
                  </a:lnTo>
                  <a:lnTo>
                    <a:pt x="46177" y="32461"/>
                  </a:lnTo>
                  <a:lnTo>
                    <a:pt x="46177" y="37541"/>
                  </a:lnTo>
                  <a:lnTo>
                    <a:pt x="45897" y="38811"/>
                  </a:lnTo>
                  <a:lnTo>
                    <a:pt x="45897" y="41351"/>
                  </a:lnTo>
                  <a:lnTo>
                    <a:pt x="46177" y="42621"/>
                  </a:lnTo>
                  <a:lnTo>
                    <a:pt x="46405" y="43891"/>
                  </a:lnTo>
                  <a:lnTo>
                    <a:pt x="47967" y="50241"/>
                  </a:lnTo>
                  <a:lnTo>
                    <a:pt x="48171" y="50241"/>
                  </a:lnTo>
                  <a:lnTo>
                    <a:pt x="49530" y="55321"/>
                  </a:lnTo>
                  <a:lnTo>
                    <a:pt x="50152" y="57861"/>
                  </a:lnTo>
                  <a:lnTo>
                    <a:pt x="50050" y="61671"/>
                  </a:lnTo>
                  <a:lnTo>
                    <a:pt x="49936" y="62941"/>
                  </a:lnTo>
                  <a:lnTo>
                    <a:pt x="49809" y="64211"/>
                  </a:lnTo>
                  <a:lnTo>
                    <a:pt x="49695" y="65481"/>
                  </a:lnTo>
                  <a:lnTo>
                    <a:pt x="49580" y="66751"/>
                  </a:lnTo>
                  <a:lnTo>
                    <a:pt x="49466" y="68021"/>
                  </a:lnTo>
                  <a:lnTo>
                    <a:pt x="49364" y="69291"/>
                  </a:lnTo>
                  <a:lnTo>
                    <a:pt x="49276" y="70561"/>
                  </a:lnTo>
                  <a:lnTo>
                    <a:pt x="49187" y="71831"/>
                  </a:lnTo>
                  <a:lnTo>
                    <a:pt x="49466" y="74371"/>
                  </a:lnTo>
                  <a:lnTo>
                    <a:pt x="50279" y="76911"/>
                  </a:lnTo>
                  <a:lnTo>
                    <a:pt x="50279" y="79451"/>
                  </a:lnTo>
                  <a:lnTo>
                    <a:pt x="50126" y="79451"/>
                  </a:lnTo>
                  <a:lnTo>
                    <a:pt x="50126" y="163271"/>
                  </a:lnTo>
                  <a:lnTo>
                    <a:pt x="49136" y="169621"/>
                  </a:lnTo>
                  <a:lnTo>
                    <a:pt x="47536" y="169621"/>
                  </a:lnTo>
                  <a:lnTo>
                    <a:pt x="48475" y="165811"/>
                  </a:lnTo>
                  <a:lnTo>
                    <a:pt x="48171" y="164541"/>
                  </a:lnTo>
                  <a:lnTo>
                    <a:pt x="50126" y="163271"/>
                  </a:lnTo>
                  <a:lnTo>
                    <a:pt x="50126" y="79451"/>
                  </a:lnTo>
                  <a:lnTo>
                    <a:pt x="49669" y="79451"/>
                  </a:lnTo>
                  <a:lnTo>
                    <a:pt x="49530" y="78181"/>
                  </a:lnTo>
                  <a:lnTo>
                    <a:pt x="49047" y="76911"/>
                  </a:lnTo>
                  <a:lnTo>
                    <a:pt x="48729" y="76073"/>
                  </a:lnTo>
                  <a:lnTo>
                    <a:pt x="48729" y="101041"/>
                  </a:lnTo>
                  <a:lnTo>
                    <a:pt x="48653" y="102311"/>
                  </a:lnTo>
                  <a:lnTo>
                    <a:pt x="48577" y="103581"/>
                  </a:lnTo>
                  <a:lnTo>
                    <a:pt x="48501" y="104851"/>
                  </a:lnTo>
                  <a:lnTo>
                    <a:pt x="48437" y="106121"/>
                  </a:lnTo>
                  <a:lnTo>
                    <a:pt x="48361" y="107391"/>
                  </a:lnTo>
                  <a:lnTo>
                    <a:pt x="48285" y="108661"/>
                  </a:lnTo>
                  <a:lnTo>
                    <a:pt x="48209" y="109931"/>
                  </a:lnTo>
                  <a:lnTo>
                    <a:pt x="48145" y="111201"/>
                  </a:lnTo>
                  <a:lnTo>
                    <a:pt x="44767" y="112471"/>
                  </a:lnTo>
                  <a:lnTo>
                    <a:pt x="41668" y="109931"/>
                  </a:lnTo>
                  <a:lnTo>
                    <a:pt x="43065" y="104851"/>
                  </a:lnTo>
                  <a:lnTo>
                    <a:pt x="44678" y="97231"/>
                  </a:lnTo>
                  <a:lnTo>
                    <a:pt x="48729" y="101041"/>
                  </a:lnTo>
                  <a:lnTo>
                    <a:pt x="48729" y="76073"/>
                  </a:lnTo>
                  <a:lnTo>
                    <a:pt x="47612" y="73101"/>
                  </a:lnTo>
                  <a:lnTo>
                    <a:pt x="47129" y="71831"/>
                  </a:lnTo>
                  <a:lnTo>
                    <a:pt x="46736" y="70561"/>
                  </a:lnTo>
                  <a:lnTo>
                    <a:pt x="45466" y="66408"/>
                  </a:lnTo>
                  <a:lnTo>
                    <a:pt x="45466" y="75641"/>
                  </a:lnTo>
                  <a:lnTo>
                    <a:pt x="44996" y="75641"/>
                  </a:lnTo>
                  <a:lnTo>
                    <a:pt x="44919" y="76911"/>
                  </a:lnTo>
                  <a:lnTo>
                    <a:pt x="44284" y="76911"/>
                  </a:lnTo>
                  <a:lnTo>
                    <a:pt x="44386" y="73101"/>
                  </a:lnTo>
                  <a:lnTo>
                    <a:pt x="45300" y="73101"/>
                  </a:lnTo>
                  <a:lnTo>
                    <a:pt x="45402" y="74371"/>
                  </a:lnTo>
                  <a:lnTo>
                    <a:pt x="45466" y="75641"/>
                  </a:lnTo>
                  <a:lnTo>
                    <a:pt x="45466" y="66408"/>
                  </a:lnTo>
                  <a:lnTo>
                    <a:pt x="44411" y="62941"/>
                  </a:lnTo>
                  <a:lnTo>
                    <a:pt x="44018" y="61671"/>
                  </a:lnTo>
                  <a:lnTo>
                    <a:pt x="43243" y="59131"/>
                  </a:lnTo>
                  <a:lnTo>
                    <a:pt x="42862" y="57861"/>
                  </a:lnTo>
                  <a:lnTo>
                    <a:pt x="42494" y="56680"/>
                  </a:lnTo>
                  <a:lnTo>
                    <a:pt x="42430" y="55321"/>
                  </a:lnTo>
                  <a:lnTo>
                    <a:pt x="42341" y="52781"/>
                  </a:lnTo>
                  <a:lnTo>
                    <a:pt x="42240" y="50241"/>
                  </a:lnTo>
                  <a:lnTo>
                    <a:pt x="42214" y="49682"/>
                  </a:lnTo>
                  <a:lnTo>
                    <a:pt x="42214" y="68021"/>
                  </a:lnTo>
                  <a:lnTo>
                    <a:pt x="42214" y="70561"/>
                  </a:lnTo>
                  <a:lnTo>
                    <a:pt x="41122" y="70561"/>
                  </a:lnTo>
                  <a:lnTo>
                    <a:pt x="41122" y="68021"/>
                  </a:lnTo>
                  <a:lnTo>
                    <a:pt x="42214" y="68021"/>
                  </a:lnTo>
                  <a:lnTo>
                    <a:pt x="42214" y="49682"/>
                  </a:lnTo>
                  <a:lnTo>
                    <a:pt x="42125" y="47701"/>
                  </a:lnTo>
                  <a:lnTo>
                    <a:pt x="41859" y="45161"/>
                  </a:lnTo>
                  <a:lnTo>
                    <a:pt x="39357" y="32461"/>
                  </a:lnTo>
                  <a:lnTo>
                    <a:pt x="37642" y="24841"/>
                  </a:lnTo>
                  <a:lnTo>
                    <a:pt x="37401" y="23571"/>
                  </a:lnTo>
                  <a:lnTo>
                    <a:pt x="37160" y="22301"/>
                  </a:lnTo>
                  <a:lnTo>
                    <a:pt x="36690" y="19761"/>
                  </a:lnTo>
                  <a:lnTo>
                    <a:pt x="34518" y="19761"/>
                  </a:lnTo>
                  <a:lnTo>
                    <a:pt x="33096" y="18567"/>
                  </a:lnTo>
                  <a:lnTo>
                    <a:pt x="33096" y="59131"/>
                  </a:lnTo>
                  <a:lnTo>
                    <a:pt x="33007" y="61671"/>
                  </a:lnTo>
                  <a:lnTo>
                    <a:pt x="32626" y="61671"/>
                  </a:lnTo>
                  <a:lnTo>
                    <a:pt x="30302" y="61671"/>
                  </a:lnTo>
                  <a:lnTo>
                    <a:pt x="29425" y="57861"/>
                  </a:lnTo>
                  <a:lnTo>
                    <a:pt x="32626" y="61671"/>
                  </a:lnTo>
                  <a:lnTo>
                    <a:pt x="32550" y="60401"/>
                  </a:lnTo>
                  <a:lnTo>
                    <a:pt x="32461" y="59131"/>
                  </a:lnTo>
                  <a:lnTo>
                    <a:pt x="33096" y="59131"/>
                  </a:lnTo>
                  <a:lnTo>
                    <a:pt x="33096" y="18567"/>
                  </a:lnTo>
                  <a:lnTo>
                    <a:pt x="29857" y="18491"/>
                  </a:lnTo>
                  <a:lnTo>
                    <a:pt x="28079" y="19761"/>
                  </a:lnTo>
                  <a:lnTo>
                    <a:pt x="25209" y="21031"/>
                  </a:lnTo>
                  <a:lnTo>
                    <a:pt x="25095" y="55321"/>
                  </a:lnTo>
                  <a:lnTo>
                    <a:pt x="24980" y="57861"/>
                  </a:lnTo>
                  <a:lnTo>
                    <a:pt x="24879" y="60401"/>
                  </a:lnTo>
                  <a:lnTo>
                    <a:pt x="24765" y="62941"/>
                  </a:lnTo>
                  <a:lnTo>
                    <a:pt x="23736" y="61671"/>
                  </a:lnTo>
                  <a:lnTo>
                    <a:pt x="23253" y="61074"/>
                  </a:lnTo>
                  <a:lnTo>
                    <a:pt x="23253" y="64211"/>
                  </a:lnTo>
                  <a:lnTo>
                    <a:pt x="22783" y="68021"/>
                  </a:lnTo>
                  <a:lnTo>
                    <a:pt x="22440" y="65481"/>
                  </a:lnTo>
                  <a:lnTo>
                    <a:pt x="21082" y="65481"/>
                  </a:lnTo>
                  <a:lnTo>
                    <a:pt x="21082" y="61671"/>
                  </a:lnTo>
                  <a:lnTo>
                    <a:pt x="22567" y="61671"/>
                  </a:lnTo>
                  <a:lnTo>
                    <a:pt x="22174" y="64211"/>
                  </a:lnTo>
                  <a:lnTo>
                    <a:pt x="23253" y="64211"/>
                  </a:lnTo>
                  <a:lnTo>
                    <a:pt x="23253" y="61074"/>
                  </a:lnTo>
                  <a:lnTo>
                    <a:pt x="22720" y="60401"/>
                  </a:lnTo>
                  <a:lnTo>
                    <a:pt x="25095" y="55321"/>
                  </a:lnTo>
                  <a:lnTo>
                    <a:pt x="25095" y="21031"/>
                  </a:lnTo>
                  <a:lnTo>
                    <a:pt x="23012" y="21031"/>
                  </a:lnTo>
                  <a:lnTo>
                    <a:pt x="20955" y="22301"/>
                  </a:lnTo>
                  <a:lnTo>
                    <a:pt x="13690" y="19761"/>
                  </a:lnTo>
                  <a:lnTo>
                    <a:pt x="12331" y="19138"/>
                  </a:lnTo>
                  <a:lnTo>
                    <a:pt x="12331" y="23571"/>
                  </a:lnTo>
                  <a:lnTo>
                    <a:pt x="12255" y="24841"/>
                  </a:lnTo>
                  <a:lnTo>
                    <a:pt x="11874" y="31191"/>
                  </a:lnTo>
                  <a:lnTo>
                    <a:pt x="9715" y="32461"/>
                  </a:lnTo>
                  <a:lnTo>
                    <a:pt x="7874" y="32461"/>
                  </a:lnTo>
                  <a:lnTo>
                    <a:pt x="6997" y="29921"/>
                  </a:lnTo>
                  <a:lnTo>
                    <a:pt x="7785" y="23571"/>
                  </a:lnTo>
                  <a:lnTo>
                    <a:pt x="12331" y="23571"/>
                  </a:lnTo>
                  <a:lnTo>
                    <a:pt x="12331" y="19138"/>
                  </a:lnTo>
                  <a:lnTo>
                    <a:pt x="10947" y="18491"/>
                  </a:lnTo>
                  <a:lnTo>
                    <a:pt x="10820" y="18491"/>
                  </a:lnTo>
                  <a:lnTo>
                    <a:pt x="9588" y="19761"/>
                  </a:lnTo>
                  <a:lnTo>
                    <a:pt x="7874" y="19761"/>
                  </a:lnTo>
                  <a:lnTo>
                    <a:pt x="5676" y="22301"/>
                  </a:lnTo>
                  <a:lnTo>
                    <a:pt x="3340" y="23571"/>
                  </a:lnTo>
                  <a:lnTo>
                    <a:pt x="1638" y="24841"/>
                  </a:lnTo>
                  <a:lnTo>
                    <a:pt x="546" y="24841"/>
                  </a:lnTo>
                  <a:lnTo>
                    <a:pt x="0" y="28651"/>
                  </a:lnTo>
                  <a:lnTo>
                    <a:pt x="889" y="32461"/>
                  </a:lnTo>
                  <a:lnTo>
                    <a:pt x="3213" y="36271"/>
                  </a:lnTo>
                  <a:lnTo>
                    <a:pt x="5956" y="41351"/>
                  </a:lnTo>
                  <a:lnTo>
                    <a:pt x="7454" y="45161"/>
                  </a:lnTo>
                  <a:lnTo>
                    <a:pt x="7734" y="47701"/>
                  </a:lnTo>
                  <a:lnTo>
                    <a:pt x="9588" y="47701"/>
                  </a:lnTo>
                  <a:lnTo>
                    <a:pt x="9652" y="48971"/>
                  </a:lnTo>
                  <a:lnTo>
                    <a:pt x="9728" y="50241"/>
                  </a:lnTo>
                  <a:lnTo>
                    <a:pt x="9804" y="51511"/>
                  </a:lnTo>
                  <a:lnTo>
                    <a:pt x="9867" y="52781"/>
                  </a:lnTo>
                  <a:lnTo>
                    <a:pt x="9944" y="54051"/>
                  </a:lnTo>
                  <a:lnTo>
                    <a:pt x="10020" y="55321"/>
                  </a:lnTo>
                  <a:lnTo>
                    <a:pt x="10096" y="56680"/>
                  </a:lnTo>
                  <a:lnTo>
                    <a:pt x="10160" y="57861"/>
                  </a:lnTo>
                  <a:lnTo>
                    <a:pt x="10236" y="59131"/>
                  </a:lnTo>
                  <a:lnTo>
                    <a:pt x="10299" y="60401"/>
                  </a:lnTo>
                  <a:lnTo>
                    <a:pt x="11849" y="71831"/>
                  </a:lnTo>
                  <a:lnTo>
                    <a:pt x="14211" y="84531"/>
                  </a:lnTo>
                  <a:lnTo>
                    <a:pt x="17399" y="97231"/>
                  </a:lnTo>
                  <a:lnTo>
                    <a:pt x="17462" y="98501"/>
                  </a:lnTo>
                  <a:lnTo>
                    <a:pt x="17195" y="99771"/>
                  </a:lnTo>
                  <a:lnTo>
                    <a:pt x="16776" y="102311"/>
                  </a:lnTo>
                  <a:lnTo>
                    <a:pt x="16776" y="103581"/>
                  </a:lnTo>
                  <a:lnTo>
                    <a:pt x="17399" y="107391"/>
                  </a:lnTo>
                  <a:lnTo>
                    <a:pt x="18630" y="112471"/>
                  </a:lnTo>
                  <a:lnTo>
                    <a:pt x="19278" y="114858"/>
                  </a:lnTo>
                  <a:lnTo>
                    <a:pt x="19862" y="117551"/>
                  </a:lnTo>
                  <a:lnTo>
                    <a:pt x="20231" y="118821"/>
                  </a:lnTo>
                  <a:lnTo>
                    <a:pt x="21183" y="118821"/>
                  </a:lnTo>
                  <a:lnTo>
                    <a:pt x="22136" y="120091"/>
                  </a:lnTo>
                  <a:lnTo>
                    <a:pt x="22720" y="120091"/>
                  </a:lnTo>
                  <a:lnTo>
                    <a:pt x="22720" y="125171"/>
                  </a:lnTo>
                  <a:lnTo>
                    <a:pt x="20815" y="125171"/>
                  </a:lnTo>
                  <a:lnTo>
                    <a:pt x="20472" y="127711"/>
                  </a:lnTo>
                  <a:lnTo>
                    <a:pt x="20205" y="128981"/>
                  </a:lnTo>
                  <a:lnTo>
                    <a:pt x="20129" y="130251"/>
                  </a:lnTo>
                  <a:lnTo>
                    <a:pt x="20269" y="131521"/>
                  </a:lnTo>
                  <a:lnTo>
                    <a:pt x="22326" y="140411"/>
                  </a:lnTo>
                  <a:lnTo>
                    <a:pt x="23152" y="145491"/>
                  </a:lnTo>
                  <a:lnTo>
                    <a:pt x="22872" y="148031"/>
                  </a:lnTo>
                  <a:lnTo>
                    <a:pt x="22783" y="153111"/>
                  </a:lnTo>
                  <a:lnTo>
                    <a:pt x="23152" y="153111"/>
                  </a:lnTo>
                  <a:lnTo>
                    <a:pt x="23266" y="151841"/>
                  </a:lnTo>
                  <a:lnTo>
                    <a:pt x="24206" y="151841"/>
                  </a:lnTo>
                  <a:lnTo>
                    <a:pt x="24206" y="154381"/>
                  </a:lnTo>
                  <a:lnTo>
                    <a:pt x="24333" y="154381"/>
                  </a:lnTo>
                  <a:lnTo>
                    <a:pt x="24333" y="155651"/>
                  </a:lnTo>
                  <a:lnTo>
                    <a:pt x="24714" y="156921"/>
                  </a:lnTo>
                  <a:lnTo>
                    <a:pt x="24853" y="156921"/>
                  </a:lnTo>
                  <a:lnTo>
                    <a:pt x="25946" y="155651"/>
                  </a:lnTo>
                  <a:lnTo>
                    <a:pt x="25260" y="151841"/>
                  </a:lnTo>
                  <a:lnTo>
                    <a:pt x="27051" y="153111"/>
                  </a:lnTo>
                  <a:lnTo>
                    <a:pt x="27114" y="151841"/>
                  </a:lnTo>
                  <a:lnTo>
                    <a:pt x="27241" y="149301"/>
                  </a:lnTo>
                  <a:lnTo>
                    <a:pt x="27305" y="148031"/>
                  </a:lnTo>
                  <a:lnTo>
                    <a:pt x="26301" y="148031"/>
                  </a:lnTo>
                  <a:lnTo>
                    <a:pt x="27051" y="144221"/>
                  </a:lnTo>
                  <a:lnTo>
                    <a:pt x="28181" y="145491"/>
                  </a:lnTo>
                  <a:lnTo>
                    <a:pt x="29819" y="144221"/>
                  </a:lnTo>
                  <a:lnTo>
                    <a:pt x="31381" y="146761"/>
                  </a:lnTo>
                  <a:lnTo>
                    <a:pt x="31305" y="148031"/>
                  </a:lnTo>
                  <a:lnTo>
                    <a:pt x="31229" y="149301"/>
                  </a:lnTo>
                  <a:lnTo>
                    <a:pt x="31165" y="151841"/>
                  </a:lnTo>
                  <a:lnTo>
                    <a:pt x="31089" y="153111"/>
                  </a:lnTo>
                  <a:lnTo>
                    <a:pt x="31000" y="154381"/>
                  </a:lnTo>
                  <a:lnTo>
                    <a:pt x="30924" y="155651"/>
                  </a:lnTo>
                  <a:lnTo>
                    <a:pt x="30835" y="156921"/>
                  </a:lnTo>
                  <a:lnTo>
                    <a:pt x="28917" y="156921"/>
                  </a:lnTo>
                  <a:lnTo>
                    <a:pt x="26758" y="162001"/>
                  </a:lnTo>
                  <a:lnTo>
                    <a:pt x="27584" y="163271"/>
                  </a:lnTo>
                  <a:lnTo>
                    <a:pt x="27317" y="165811"/>
                  </a:lnTo>
                  <a:lnTo>
                    <a:pt x="29210" y="165811"/>
                  </a:lnTo>
                  <a:lnTo>
                    <a:pt x="28778" y="168351"/>
                  </a:lnTo>
                  <a:lnTo>
                    <a:pt x="28130" y="169621"/>
                  </a:lnTo>
                  <a:lnTo>
                    <a:pt x="26504" y="169621"/>
                  </a:lnTo>
                  <a:lnTo>
                    <a:pt x="26441" y="168351"/>
                  </a:lnTo>
                  <a:lnTo>
                    <a:pt x="27127" y="167233"/>
                  </a:lnTo>
                  <a:lnTo>
                    <a:pt x="27228" y="167093"/>
                  </a:lnTo>
                  <a:lnTo>
                    <a:pt x="26428" y="162001"/>
                  </a:lnTo>
                  <a:lnTo>
                    <a:pt x="25349" y="163271"/>
                  </a:lnTo>
                  <a:lnTo>
                    <a:pt x="24968" y="163271"/>
                  </a:lnTo>
                  <a:lnTo>
                    <a:pt x="24498" y="165811"/>
                  </a:lnTo>
                  <a:lnTo>
                    <a:pt x="25209" y="168351"/>
                  </a:lnTo>
                  <a:lnTo>
                    <a:pt x="25120" y="169621"/>
                  </a:lnTo>
                  <a:lnTo>
                    <a:pt x="24853" y="169621"/>
                  </a:lnTo>
                  <a:lnTo>
                    <a:pt x="24803" y="179781"/>
                  </a:lnTo>
                  <a:lnTo>
                    <a:pt x="24714" y="181051"/>
                  </a:lnTo>
                  <a:lnTo>
                    <a:pt x="24625" y="182321"/>
                  </a:lnTo>
                  <a:lnTo>
                    <a:pt x="24536" y="183591"/>
                  </a:lnTo>
                  <a:lnTo>
                    <a:pt x="24460" y="184861"/>
                  </a:lnTo>
                  <a:lnTo>
                    <a:pt x="24371" y="186131"/>
                  </a:lnTo>
                  <a:lnTo>
                    <a:pt x="23241" y="192481"/>
                  </a:lnTo>
                  <a:lnTo>
                    <a:pt x="21513" y="196291"/>
                  </a:lnTo>
                  <a:lnTo>
                    <a:pt x="21564" y="197561"/>
                  </a:lnTo>
                  <a:lnTo>
                    <a:pt x="21767" y="197561"/>
                  </a:lnTo>
                  <a:lnTo>
                    <a:pt x="22072" y="198831"/>
                  </a:lnTo>
                  <a:lnTo>
                    <a:pt x="23825" y="200101"/>
                  </a:lnTo>
                  <a:lnTo>
                    <a:pt x="25527" y="201371"/>
                  </a:lnTo>
                  <a:lnTo>
                    <a:pt x="26339" y="203911"/>
                  </a:lnTo>
                  <a:lnTo>
                    <a:pt x="26809" y="203911"/>
                  </a:lnTo>
                  <a:lnTo>
                    <a:pt x="27787" y="205181"/>
                  </a:lnTo>
                  <a:lnTo>
                    <a:pt x="28524" y="205181"/>
                  </a:lnTo>
                  <a:lnTo>
                    <a:pt x="29210" y="206451"/>
                  </a:lnTo>
                  <a:lnTo>
                    <a:pt x="29933" y="207721"/>
                  </a:lnTo>
                  <a:lnTo>
                    <a:pt x="30276" y="208991"/>
                  </a:lnTo>
                  <a:lnTo>
                    <a:pt x="31381" y="208991"/>
                  </a:lnTo>
                  <a:lnTo>
                    <a:pt x="31242" y="210261"/>
                  </a:lnTo>
                  <a:lnTo>
                    <a:pt x="33147" y="210261"/>
                  </a:lnTo>
                  <a:lnTo>
                    <a:pt x="33147" y="211531"/>
                  </a:lnTo>
                  <a:lnTo>
                    <a:pt x="31864" y="211531"/>
                  </a:lnTo>
                  <a:lnTo>
                    <a:pt x="31470" y="214071"/>
                  </a:lnTo>
                  <a:lnTo>
                    <a:pt x="29845" y="214071"/>
                  </a:lnTo>
                  <a:lnTo>
                    <a:pt x="30149" y="216611"/>
                  </a:lnTo>
                  <a:lnTo>
                    <a:pt x="30226" y="217271"/>
                  </a:lnTo>
                  <a:lnTo>
                    <a:pt x="30302" y="217881"/>
                  </a:lnTo>
                  <a:lnTo>
                    <a:pt x="29171" y="217271"/>
                  </a:lnTo>
                  <a:lnTo>
                    <a:pt x="29070" y="219151"/>
                  </a:lnTo>
                  <a:lnTo>
                    <a:pt x="28994" y="220421"/>
                  </a:lnTo>
                  <a:lnTo>
                    <a:pt x="27355" y="222961"/>
                  </a:lnTo>
                  <a:lnTo>
                    <a:pt x="26504" y="220421"/>
                  </a:lnTo>
                  <a:lnTo>
                    <a:pt x="26416" y="219151"/>
                  </a:lnTo>
                  <a:lnTo>
                    <a:pt x="26301" y="217271"/>
                  </a:lnTo>
                  <a:lnTo>
                    <a:pt x="26250" y="216611"/>
                  </a:lnTo>
                  <a:lnTo>
                    <a:pt x="27952" y="216611"/>
                  </a:lnTo>
                  <a:lnTo>
                    <a:pt x="27241" y="211531"/>
                  </a:lnTo>
                  <a:lnTo>
                    <a:pt x="28638" y="207721"/>
                  </a:lnTo>
                  <a:lnTo>
                    <a:pt x="28105" y="206451"/>
                  </a:lnTo>
                  <a:lnTo>
                    <a:pt x="26581" y="206451"/>
                  </a:lnTo>
                  <a:lnTo>
                    <a:pt x="25958" y="205181"/>
                  </a:lnTo>
                  <a:lnTo>
                    <a:pt x="25958" y="206451"/>
                  </a:lnTo>
                  <a:lnTo>
                    <a:pt x="25717" y="206451"/>
                  </a:lnTo>
                  <a:lnTo>
                    <a:pt x="25438" y="207721"/>
                  </a:lnTo>
                  <a:lnTo>
                    <a:pt x="25158" y="207721"/>
                  </a:lnTo>
                  <a:lnTo>
                    <a:pt x="25044" y="210261"/>
                  </a:lnTo>
                  <a:lnTo>
                    <a:pt x="26327" y="211531"/>
                  </a:lnTo>
                  <a:lnTo>
                    <a:pt x="25412" y="219151"/>
                  </a:lnTo>
                  <a:lnTo>
                    <a:pt x="25438" y="226771"/>
                  </a:lnTo>
                  <a:lnTo>
                    <a:pt x="25844" y="229311"/>
                  </a:lnTo>
                  <a:lnTo>
                    <a:pt x="26441" y="231851"/>
                  </a:lnTo>
                  <a:lnTo>
                    <a:pt x="26708" y="233121"/>
                  </a:lnTo>
                  <a:lnTo>
                    <a:pt x="26644" y="235661"/>
                  </a:lnTo>
                  <a:lnTo>
                    <a:pt x="25895" y="237959"/>
                  </a:lnTo>
                  <a:lnTo>
                    <a:pt x="25819" y="238201"/>
                  </a:lnTo>
                  <a:lnTo>
                    <a:pt x="25679" y="239471"/>
                  </a:lnTo>
                  <a:lnTo>
                    <a:pt x="25819" y="239471"/>
                  </a:lnTo>
                  <a:lnTo>
                    <a:pt x="28155" y="253441"/>
                  </a:lnTo>
                  <a:lnTo>
                    <a:pt x="29108" y="259791"/>
                  </a:lnTo>
                  <a:lnTo>
                    <a:pt x="28702" y="261061"/>
                  </a:lnTo>
                  <a:lnTo>
                    <a:pt x="28702" y="266141"/>
                  </a:lnTo>
                  <a:lnTo>
                    <a:pt x="29933" y="266141"/>
                  </a:lnTo>
                  <a:lnTo>
                    <a:pt x="32537" y="259791"/>
                  </a:lnTo>
                  <a:lnTo>
                    <a:pt x="33350" y="253441"/>
                  </a:lnTo>
                  <a:lnTo>
                    <a:pt x="32397" y="245821"/>
                  </a:lnTo>
                  <a:lnTo>
                    <a:pt x="32131" y="245821"/>
                  </a:lnTo>
                  <a:lnTo>
                    <a:pt x="31572" y="244551"/>
                  </a:lnTo>
                  <a:lnTo>
                    <a:pt x="31165" y="243281"/>
                  </a:lnTo>
                  <a:lnTo>
                    <a:pt x="31026" y="243281"/>
                  </a:lnTo>
                  <a:lnTo>
                    <a:pt x="31165" y="242011"/>
                  </a:lnTo>
                  <a:lnTo>
                    <a:pt x="29603" y="243281"/>
                  </a:lnTo>
                  <a:lnTo>
                    <a:pt x="27940" y="243281"/>
                  </a:lnTo>
                  <a:lnTo>
                    <a:pt x="26504" y="240741"/>
                  </a:lnTo>
                  <a:lnTo>
                    <a:pt x="27343" y="239471"/>
                  </a:lnTo>
                  <a:lnTo>
                    <a:pt x="27216" y="238201"/>
                  </a:lnTo>
                  <a:lnTo>
                    <a:pt x="27101" y="236931"/>
                  </a:lnTo>
                  <a:lnTo>
                    <a:pt x="27051" y="231851"/>
                  </a:lnTo>
                  <a:lnTo>
                    <a:pt x="28613" y="231851"/>
                  </a:lnTo>
                  <a:lnTo>
                    <a:pt x="28676" y="233121"/>
                  </a:lnTo>
                  <a:lnTo>
                    <a:pt x="28740" y="234391"/>
                  </a:lnTo>
                  <a:lnTo>
                    <a:pt x="28803" y="235661"/>
                  </a:lnTo>
                  <a:lnTo>
                    <a:pt x="28879" y="236931"/>
                  </a:lnTo>
                  <a:lnTo>
                    <a:pt x="30264" y="234391"/>
                  </a:lnTo>
                  <a:lnTo>
                    <a:pt x="30340" y="233121"/>
                  </a:lnTo>
                  <a:lnTo>
                    <a:pt x="30149" y="231851"/>
                  </a:lnTo>
                  <a:lnTo>
                    <a:pt x="29019" y="224231"/>
                  </a:lnTo>
                  <a:lnTo>
                    <a:pt x="29375" y="222961"/>
                  </a:lnTo>
                  <a:lnTo>
                    <a:pt x="29718" y="221691"/>
                  </a:lnTo>
                  <a:lnTo>
                    <a:pt x="30429" y="221691"/>
                  </a:lnTo>
                  <a:lnTo>
                    <a:pt x="30416" y="222961"/>
                  </a:lnTo>
                  <a:lnTo>
                    <a:pt x="29959" y="224231"/>
                  </a:lnTo>
                  <a:lnTo>
                    <a:pt x="30937" y="230581"/>
                  </a:lnTo>
                  <a:lnTo>
                    <a:pt x="31242" y="231851"/>
                  </a:lnTo>
                  <a:lnTo>
                    <a:pt x="31115" y="234391"/>
                  </a:lnTo>
                  <a:lnTo>
                    <a:pt x="31318" y="234391"/>
                  </a:lnTo>
                  <a:lnTo>
                    <a:pt x="31534" y="235661"/>
                  </a:lnTo>
                  <a:lnTo>
                    <a:pt x="31750" y="235661"/>
                  </a:lnTo>
                  <a:lnTo>
                    <a:pt x="31838" y="234391"/>
                  </a:lnTo>
                  <a:lnTo>
                    <a:pt x="31940" y="233121"/>
                  </a:lnTo>
                  <a:lnTo>
                    <a:pt x="32385" y="226771"/>
                  </a:lnTo>
                  <a:lnTo>
                    <a:pt x="32486" y="225501"/>
                  </a:lnTo>
                  <a:lnTo>
                    <a:pt x="32575" y="224231"/>
                  </a:lnTo>
                  <a:lnTo>
                    <a:pt x="32664" y="222961"/>
                  </a:lnTo>
                  <a:lnTo>
                    <a:pt x="32753" y="221691"/>
                  </a:lnTo>
                  <a:lnTo>
                    <a:pt x="32829" y="220421"/>
                  </a:lnTo>
                  <a:lnTo>
                    <a:pt x="32918" y="219151"/>
                  </a:lnTo>
                  <a:lnTo>
                    <a:pt x="32994" y="217881"/>
                  </a:lnTo>
                  <a:lnTo>
                    <a:pt x="33070" y="216611"/>
                  </a:lnTo>
                  <a:lnTo>
                    <a:pt x="33147" y="215341"/>
                  </a:lnTo>
                  <a:lnTo>
                    <a:pt x="33235" y="214071"/>
                  </a:lnTo>
                  <a:lnTo>
                    <a:pt x="33312" y="212801"/>
                  </a:lnTo>
                  <a:lnTo>
                    <a:pt x="33388" y="211531"/>
                  </a:lnTo>
                  <a:lnTo>
                    <a:pt x="33477" y="210261"/>
                  </a:lnTo>
                  <a:lnTo>
                    <a:pt x="33578" y="207721"/>
                  </a:lnTo>
                  <a:lnTo>
                    <a:pt x="33680" y="205181"/>
                  </a:lnTo>
                  <a:lnTo>
                    <a:pt x="33794" y="202641"/>
                  </a:lnTo>
                  <a:lnTo>
                    <a:pt x="33896" y="200101"/>
                  </a:lnTo>
                  <a:lnTo>
                    <a:pt x="34023" y="193751"/>
                  </a:lnTo>
                  <a:lnTo>
                    <a:pt x="34048" y="192481"/>
                  </a:lnTo>
                  <a:lnTo>
                    <a:pt x="34455" y="192481"/>
                  </a:lnTo>
                  <a:lnTo>
                    <a:pt x="34658" y="191211"/>
                  </a:lnTo>
                  <a:lnTo>
                    <a:pt x="35623" y="192481"/>
                  </a:lnTo>
                  <a:lnTo>
                    <a:pt x="36512" y="192481"/>
                  </a:lnTo>
                  <a:lnTo>
                    <a:pt x="38023" y="195021"/>
                  </a:lnTo>
                  <a:lnTo>
                    <a:pt x="39039" y="198831"/>
                  </a:lnTo>
                  <a:lnTo>
                    <a:pt x="39598" y="202641"/>
                  </a:lnTo>
                  <a:lnTo>
                    <a:pt x="39700" y="203911"/>
                  </a:lnTo>
                  <a:lnTo>
                    <a:pt x="39814" y="205181"/>
                  </a:lnTo>
                  <a:lnTo>
                    <a:pt x="39916" y="206451"/>
                  </a:lnTo>
                  <a:lnTo>
                    <a:pt x="40030" y="207721"/>
                  </a:lnTo>
                  <a:lnTo>
                    <a:pt x="40144" y="208991"/>
                  </a:lnTo>
                  <a:lnTo>
                    <a:pt x="40690" y="214071"/>
                  </a:lnTo>
                  <a:lnTo>
                    <a:pt x="41236" y="215341"/>
                  </a:lnTo>
                  <a:lnTo>
                    <a:pt x="43700" y="220421"/>
                  </a:lnTo>
                  <a:lnTo>
                    <a:pt x="44183" y="221691"/>
                  </a:lnTo>
                  <a:lnTo>
                    <a:pt x="44323" y="221691"/>
                  </a:lnTo>
                  <a:lnTo>
                    <a:pt x="45415" y="225501"/>
                  </a:lnTo>
                  <a:lnTo>
                    <a:pt x="45415" y="228041"/>
                  </a:lnTo>
                  <a:lnTo>
                    <a:pt x="44323" y="230581"/>
                  </a:lnTo>
                  <a:lnTo>
                    <a:pt x="46101" y="233121"/>
                  </a:lnTo>
                  <a:lnTo>
                    <a:pt x="49669" y="240741"/>
                  </a:lnTo>
                  <a:lnTo>
                    <a:pt x="50355" y="242011"/>
                  </a:lnTo>
                  <a:lnTo>
                    <a:pt x="51371" y="245821"/>
                  </a:lnTo>
                  <a:lnTo>
                    <a:pt x="53301" y="254711"/>
                  </a:lnTo>
                  <a:lnTo>
                    <a:pt x="53187" y="255981"/>
                  </a:lnTo>
                  <a:lnTo>
                    <a:pt x="53073" y="257251"/>
                  </a:lnTo>
                  <a:lnTo>
                    <a:pt x="52959" y="258521"/>
                  </a:lnTo>
                  <a:lnTo>
                    <a:pt x="50482" y="269951"/>
                  </a:lnTo>
                  <a:lnTo>
                    <a:pt x="50393" y="271221"/>
                  </a:lnTo>
                  <a:lnTo>
                    <a:pt x="50304" y="272491"/>
                  </a:lnTo>
                  <a:lnTo>
                    <a:pt x="50215" y="273761"/>
                  </a:lnTo>
                  <a:lnTo>
                    <a:pt x="50901" y="277571"/>
                  </a:lnTo>
                  <a:lnTo>
                    <a:pt x="52412" y="283921"/>
                  </a:lnTo>
                  <a:lnTo>
                    <a:pt x="53784" y="289001"/>
                  </a:lnTo>
                  <a:lnTo>
                    <a:pt x="54991" y="294081"/>
                  </a:lnTo>
                  <a:lnTo>
                    <a:pt x="55054" y="292811"/>
                  </a:lnTo>
                  <a:lnTo>
                    <a:pt x="55118" y="291541"/>
                  </a:lnTo>
                  <a:lnTo>
                    <a:pt x="55283" y="291541"/>
                  </a:lnTo>
                  <a:lnTo>
                    <a:pt x="55359" y="290271"/>
                  </a:lnTo>
                  <a:lnTo>
                    <a:pt x="57492" y="290271"/>
                  </a:lnTo>
                  <a:lnTo>
                    <a:pt x="57518" y="291541"/>
                  </a:lnTo>
                  <a:lnTo>
                    <a:pt x="55956" y="291541"/>
                  </a:lnTo>
                  <a:lnTo>
                    <a:pt x="55854" y="292811"/>
                  </a:lnTo>
                  <a:lnTo>
                    <a:pt x="55740" y="294081"/>
                  </a:lnTo>
                  <a:lnTo>
                    <a:pt x="55689" y="295351"/>
                  </a:lnTo>
                  <a:lnTo>
                    <a:pt x="55549" y="296621"/>
                  </a:lnTo>
                  <a:lnTo>
                    <a:pt x="56515" y="300431"/>
                  </a:lnTo>
                  <a:lnTo>
                    <a:pt x="56896" y="301764"/>
                  </a:lnTo>
                  <a:lnTo>
                    <a:pt x="58242" y="301764"/>
                  </a:lnTo>
                  <a:lnTo>
                    <a:pt x="58470" y="302971"/>
                  </a:lnTo>
                  <a:lnTo>
                    <a:pt x="58343" y="304241"/>
                  </a:lnTo>
                  <a:lnTo>
                    <a:pt x="57391" y="302971"/>
                  </a:lnTo>
                  <a:lnTo>
                    <a:pt x="57391" y="305511"/>
                  </a:lnTo>
                  <a:lnTo>
                    <a:pt x="57213" y="305511"/>
                  </a:lnTo>
                  <a:lnTo>
                    <a:pt x="57200" y="306781"/>
                  </a:lnTo>
                  <a:lnTo>
                    <a:pt x="57061" y="308051"/>
                  </a:lnTo>
                  <a:lnTo>
                    <a:pt x="56984" y="309321"/>
                  </a:lnTo>
                  <a:lnTo>
                    <a:pt x="57924" y="309321"/>
                  </a:lnTo>
                  <a:lnTo>
                    <a:pt x="57924" y="308051"/>
                  </a:lnTo>
                  <a:lnTo>
                    <a:pt x="58432" y="309321"/>
                  </a:lnTo>
                  <a:lnTo>
                    <a:pt x="59931" y="308051"/>
                  </a:lnTo>
                  <a:lnTo>
                    <a:pt x="59804" y="309321"/>
                  </a:lnTo>
                  <a:lnTo>
                    <a:pt x="59677" y="310591"/>
                  </a:lnTo>
                  <a:lnTo>
                    <a:pt x="59563" y="311861"/>
                  </a:lnTo>
                  <a:lnTo>
                    <a:pt x="59131" y="311861"/>
                  </a:lnTo>
                  <a:lnTo>
                    <a:pt x="57924" y="314401"/>
                  </a:lnTo>
                  <a:lnTo>
                    <a:pt x="58470" y="314401"/>
                  </a:lnTo>
                  <a:lnTo>
                    <a:pt x="58470" y="316941"/>
                  </a:lnTo>
                  <a:lnTo>
                    <a:pt x="57505" y="316941"/>
                  </a:lnTo>
                  <a:lnTo>
                    <a:pt x="58305" y="320560"/>
                  </a:lnTo>
                  <a:lnTo>
                    <a:pt x="58369" y="320878"/>
                  </a:lnTo>
                  <a:lnTo>
                    <a:pt x="58712" y="323291"/>
                  </a:lnTo>
                  <a:lnTo>
                    <a:pt x="57886" y="330911"/>
                  </a:lnTo>
                  <a:lnTo>
                    <a:pt x="57785" y="332232"/>
                  </a:lnTo>
                  <a:lnTo>
                    <a:pt x="57683" y="333451"/>
                  </a:lnTo>
                  <a:lnTo>
                    <a:pt x="57581" y="334721"/>
                  </a:lnTo>
                  <a:lnTo>
                    <a:pt x="57480" y="335991"/>
                  </a:lnTo>
                  <a:lnTo>
                    <a:pt x="59270" y="347421"/>
                  </a:lnTo>
                  <a:lnTo>
                    <a:pt x="59067" y="347421"/>
                  </a:lnTo>
                  <a:lnTo>
                    <a:pt x="58953" y="348691"/>
                  </a:lnTo>
                  <a:lnTo>
                    <a:pt x="58826" y="349961"/>
                  </a:lnTo>
                  <a:lnTo>
                    <a:pt x="58712" y="351231"/>
                  </a:lnTo>
                  <a:lnTo>
                    <a:pt x="58597" y="352501"/>
                  </a:lnTo>
                  <a:lnTo>
                    <a:pt x="58470" y="353771"/>
                  </a:lnTo>
                  <a:lnTo>
                    <a:pt x="58369" y="355041"/>
                  </a:lnTo>
                  <a:lnTo>
                    <a:pt x="58267" y="356311"/>
                  </a:lnTo>
                  <a:lnTo>
                    <a:pt x="58178" y="357581"/>
                  </a:lnTo>
                  <a:lnTo>
                    <a:pt x="58077" y="358851"/>
                  </a:lnTo>
                  <a:lnTo>
                    <a:pt x="57975" y="360121"/>
                  </a:lnTo>
                  <a:lnTo>
                    <a:pt x="57873" y="361391"/>
                  </a:lnTo>
                  <a:lnTo>
                    <a:pt x="57772" y="362661"/>
                  </a:lnTo>
                  <a:lnTo>
                    <a:pt x="57670" y="363931"/>
                  </a:lnTo>
                  <a:lnTo>
                    <a:pt x="57569" y="365201"/>
                  </a:lnTo>
                  <a:lnTo>
                    <a:pt x="57480" y="366471"/>
                  </a:lnTo>
                  <a:lnTo>
                    <a:pt x="57340" y="367741"/>
                  </a:lnTo>
                  <a:lnTo>
                    <a:pt x="57340" y="375119"/>
                  </a:lnTo>
                  <a:lnTo>
                    <a:pt x="58445" y="371551"/>
                  </a:lnTo>
                  <a:lnTo>
                    <a:pt x="57873" y="371551"/>
                  </a:lnTo>
                  <a:lnTo>
                    <a:pt x="57873" y="370281"/>
                  </a:lnTo>
                  <a:lnTo>
                    <a:pt x="58559" y="370281"/>
                  </a:lnTo>
                  <a:lnTo>
                    <a:pt x="59740" y="367741"/>
                  </a:lnTo>
                  <a:lnTo>
                    <a:pt x="61214" y="367741"/>
                  </a:lnTo>
                  <a:lnTo>
                    <a:pt x="62547" y="369011"/>
                  </a:lnTo>
                  <a:lnTo>
                    <a:pt x="62522" y="367741"/>
                  </a:lnTo>
                  <a:lnTo>
                    <a:pt x="62407" y="363931"/>
                  </a:lnTo>
                  <a:lnTo>
                    <a:pt x="64325" y="355041"/>
                  </a:lnTo>
                  <a:lnTo>
                    <a:pt x="65341" y="347421"/>
                  </a:lnTo>
                  <a:lnTo>
                    <a:pt x="65455" y="339801"/>
                  </a:lnTo>
                  <a:lnTo>
                    <a:pt x="64808" y="333451"/>
                  </a:lnTo>
                  <a:lnTo>
                    <a:pt x="64782" y="332232"/>
                  </a:lnTo>
                  <a:lnTo>
                    <a:pt x="65290" y="330911"/>
                  </a:lnTo>
                  <a:lnTo>
                    <a:pt x="67754" y="330911"/>
                  </a:lnTo>
                  <a:lnTo>
                    <a:pt x="67945" y="329641"/>
                  </a:lnTo>
                  <a:lnTo>
                    <a:pt x="68541" y="329641"/>
                  </a:lnTo>
                  <a:lnTo>
                    <a:pt x="66916" y="327101"/>
                  </a:lnTo>
                  <a:lnTo>
                    <a:pt x="65544" y="322021"/>
                  </a:lnTo>
                  <a:lnTo>
                    <a:pt x="64516" y="319481"/>
                  </a:lnTo>
                  <a:lnTo>
                    <a:pt x="64071" y="319481"/>
                  </a:lnTo>
                  <a:lnTo>
                    <a:pt x="62103" y="322021"/>
                  </a:lnTo>
                  <a:lnTo>
                    <a:pt x="60845" y="322021"/>
                  </a:lnTo>
                  <a:lnTo>
                    <a:pt x="60858" y="320878"/>
                  </a:lnTo>
                  <a:lnTo>
                    <a:pt x="62318" y="320878"/>
                  </a:lnTo>
                  <a:lnTo>
                    <a:pt x="63868" y="318211"/>
                  </a:lnTo>
                  <a:lnTo>
                    <a:pt x="64452" y="318211"/>
                  </a:lnTo>
                  <a:lnTo>
                    <a:pt x="65493" y="316941"/>
                  </a:lnTo>
                  <a:lnTo>
                    <a:pt x="70624" y="319481"/>
                  </a:lnTo>
                  <a:lnTo>
                    <a:pt x="69850" y="314401"/>
                  </a:lnTo>
                  <a:lnTo>
                    <a:pt x="72745" y="316941"/>
                  </a:lnTo>
                  <a:lnTo>
                    <a:pt x="75209" y="311861"/>
                  </a:lnTo>
                  <a:lnTo>
                    <a:pt x="76047" y="310591"/>
                  </a:lnTo>
                  <a:lnTo>
                    <a:pt x="76898" y="309321"/>
                  </a:lnTo>
                  <a:lnTo>
                    <a:pt x="79146" y="310591"/>
                  </a:lnTo>
                  <a:lnTo>
                    <a:pt x="76568" y="311861"/>
                  </a:lnTo>
                  <a:lnTo>
                    <a:pt x="76669" y="313131"/>
                  </a:lnTo>
                  <a:lnTo>
                    <a:pt x="76771" y="314401"/>
                  </a:lnTo>
                  <a:lnTo>
                    <a:pt x="76873" y="315671"/>
                  </a:lnTo>
                  <a:lnTo>
                    <a:pt x="77381" y="315671"/>
                  </a:lnTo>
                  <a:lnTo>
                    <a:pt x="78232" y="313131"/>
                  </a:lnTo>
                  <a:lnTo>
                    <a:pt x="78574" y="313131"/>
                  </a:lnTo>
                  <a:lnTo>
                    <a:pt x="78994" y="311861"/>
                  </a:lnTo>
                  <a:lnTo>
                    <a:pt x="79489" y="311861"/>
                  </a:lnTo>
                  <a:lnTo>
                    <a:pt x="80327" y="310591"/>
                  </a:lnTo>
                  <a:lnTo>
                    <a:pt x="81483" y="310591"/>
                  </a:lnTo>
                  <a:lnTo>
                    <a:pt x="82562" y="313131"/>
                  </a:lnTo>
                  <a:lnTo>
                    <a:pt x="82740" y="314401"/>
                  </a:lnTo>
                  <a:lnTo>
                    <a:pt x="83350" y="314401"/>
                  </a:lnTo>
                  <a:lnTo>
                    <a:pt x="83464" y="313131"/>
                  </a:lnTo>
                  <a:lnTo>
                    <a:pt x="83718" y="313131"/>
                  </a:lnTo>
                  <a:lnTo>
                    <a:pt x="83959" y="311861"/>
                  </a:lnTo>
                  <a:lnTo>
                    <a:pt x="83947" y="310591"/>
                  </a:lnTo>
                  <a:lnTo>
                    <a:pt x="85064" y="310591"/>
                  </a:lnTo>
                  <a:lnTo>
                    <a:pt x="85382" y="311861"/>
                  </a:lnTo>
                  <a:lnTo>
                    <a:pt x="87376" y="311861"/>
                  </a:lnTo>
                  <a:lnTo>
                    <a:pt x="89154" y="310591"/>
                  </a:lnTo>
                  <a:lnTo>
                    <a:pt x="90195" y="311861"/>
                  </a:lnTo>
                  <a:lnTo>
                    <a:pt x="90436" y="313131"/>
                  </a:lnTo>
                  <a:lnTo>
                    <a:pt x="91236" y="314401"/>
                  </a:lnTo>
                  <a:lnTo>
                    <a:pt x="91541" y="315671"/>
                  </a:lnTo>
                  <a:lnTo>
                    <a:pt x="91516" y="314401"/>
                  </a:lnTo>
                  <a:lnTo>
                    <a:pt x="92329" y="314401"/>
                  </a:lnTo>
                  <a:lnTo>
                    <a:pt x="92430" y="310870"/>
                  </a:lnTo>
                  <a:lnTo>
                    <a:pt x="92456" y="310591"/>
                  </a:lnTo>
                  <a:lnTo>
                    <a:pt x="92608" y="309321"/>
                  </a:lnTo>
                  <a:lnTo>
                    <a:pt x="95008" y="309321"/>
                  </a:lnTo>
                  <a:lnTo>
                    <a:pt x="95288" y="310591"/>
                  </a:lnTo>
                  <a:lnTo>
                    <a:pt x="95313" y="316941"/>
                  </a:lnTo>
                  <a:lnTo>
                    <a:pt x="94615" y="318211"/>
                  </a:lnTo>
                  <a:lnTo>
                    <a:pt x="105117" y="318211"/>
                  </a:lnTo>
                  <a:lnTo>
                    <a:pt x="103962" y="314401"/>
                  </a:lnTo>
                  <a:lnTo>
                    <a:pt x="104038" y="309321"/>
                  </a:lnTo>
                  <a:lnTo>
                    <a:pt x="106146" y="305511"/>
                  </a:lnTo>
                  <a:lnTo>
                    <a:pt x="107251" y="305511"/>
                  </a:lnTo>
                  <a:lnTo>
                    <a:pt x="108546" y="308051"/>
                  </a:lnTo>
                  <a:lnTo>
                    <a:pt x="109385" y="313131"/>
                  </a:lnTo>
                  <a:lnTo>
                    <a:pt x="111163" y="313131"/>
                  </a:lnTo>
                  <a:lnTo>
                    <a:pt x="111899" y="315671"/>
                  </a:lnTo>
                  <a:lnTo>
                    <a:pt x="112001" y="316395"/>
                  </a:lnTo>
                  <a:lnTo>
                    <a:pt x="112090" y="316941"/>
                  </a:lnTo>
                  <a:lnTo>
                    <a:pt x="111620" y="318211"/>
                  </a:lnTo>
                  <a:lnTo>
                    <a:pt x="113550" y="318211"/>
                  </a:lnTo>
                  <a:lnTo>
                    <a:pt x="113334" y="316941"/>
                  </a:lnTo>
                  <a:lnTo>
                    <a:pt x="113372" y="311861"/>
                  </a:lnTo>
                  <a:lnTo>
                    <a:pt x="112776" y="310591"/>
                  </a:lnTo>
                  <a:lnTo>
                    <a:pt x="112737" y="309321"/>
                  </a:lnTo>
                  <a:lnTo>
                    <a:pt x="113207" y="308051"/>
                  </a:lnTo>
                  <a:lnTo>
                    <a:pt x="113601" y="308051"/>
                  </a:lnTo>
                  <a:lnTo>
                    <a:pt x="114757" y="310591"/>
                  </a:lnTo>
                  <a:lnTo>
                    <a:pt x="114731" y="310870"/>
                  </a:lnTo>
                  <a:lnTo>
                    <a:pt x="114630" y="311861"/>
                  </a:lnTo>
                  <a:lnTo>
                    <a:pt x="114541" y="314401"/>
                  </a:lnTo>
                  <a:lnTo>
                    <a:pt x="114439" y="315671"/>
                  </a:lnTo>
                  <a:lnTo>
                    <a:pt x="114744" y="316941"/>
                  </a:lnTo>
                  <a:lnTo>
                    <a:pt x="114617" y="316941"/>
                  </a:lnTo>
                  <a:lnTo>
                    <a:pt x="114300" y="318211"/>
                  </a:lnTo>
                  <a:lnTo>
                    <a:pt x="119824" y="318211"/>
                  </a:lnTo>
                  <a:lnTo>
                    <a:pt x="119710" y="316395"/>
                  </a:lnTo>
                  <a:lnTo>
                    <a:pt x="119659" y="315671"/>
                  </a:lnTo>
                  <a:lnTo>
                    <a:pt x="119583" y="314401"/>
                  </a:lnTo>
                  <a:lnTo>
                    <a:pt x="119494" y="313131"/>
                  </a:lnTo>
                  <a:lnTo>
                    <a:pt x="119418" y="311861"/>
                  </a:lnTo>
                  <a:lnTo>
                    <a:pt x="119964" y="308051"/>
                  </a:lnTo>
                  <a:lnTo>
                    <a:pt x="120459" y="305511"/>
                  </a:lnTo>
                  <a:lnTo>
                    <a:pt x="121183" y="301764"/>
                  </a:lnTo>
                  <a:lnTo>
                    <a:pt x="121031" y="300431"/>
                  </a:lnTo>
                  <a:lnTo>
                    <a:pt x="120675" y="297891"/>
                  </a:lnTo>
                  <a:lnTo>
                    <a:pt x="120510" y="296621"/>
                  </a:lnTo>
                  <a:lnTo>
                    <a:pt x="120434" y="295351"/>
                  </a:lnTo>
                  <a:lnTo>
                    <a:pt x="120370" y="294081"/>
                  </a:lnTo>
                  <a:lnTo>
                    <a:pt x="120307" y="292811"/>
                  </a:lnTo>
                  <a:lnTo>
                    <a:pt x="120586" y="291541"/>
                  </a:lnTo>
                  <a:lnTo>
                    <a:pt x="121615" y="289001"/>
                  </a:lnTo>
                  <a:lnTo>
                    <a:pt x="121564" y="285191"/>
                  </a:lnTo>
                  <a:lnTo>
                    <a:pt x="121437" y="276301"/>
                  </a:lnTo>
                  <a:lnTo>
                    <a:pt x="121335" y="271221"/>
                  </a:lnTo>
                  <a:lnTo>
                    <a:pt x="121196" y="272491"/>
                  </a:lnTo>
                  <a:lnTo>
                    <a:pt x="121196" y="271221"/>
                  </a:lnTo>
                  <a:lnTo>
                    <a:pt x="121335" y="271221"/>
                  </a:lnTo>
                  <a:lnTo>
                    <a:pt x="121539" y="271221"/>
                  </a:lnTo>
                  <a:lnTo>
                    <a:pt x="122910" y="268681"/>
                  </a:lnTo>
                  <a:lnTo>
                    <a:pt x="123253" y="267614"/>
                  </a:lnTo>
                  <a:lnTo>
                    <a:pt x="123304" y="267462"/>
                  </a:lnTo>
                  <a:lnTo>
                    <a:pt x="123456" y="266141"/>
                  </a:lnTo>
                  <a:lnTo>
                    <a:pt x="124409" y="266141"/>
                  </a:lnTo>
                  <a:lnTo>
                    <a:pt x="125196" y="267462"/>
                  </a:lnTo>
                  <a:lnTo>
                    <a:pt x="126568" y="267462"/>
                  </a:lnTo>
                  <a:lnTo>
                    <a:pt x="127228" y="268681"/>
                  </a:lnTo>
                  <a:lnTo>
                    <a:pt x="127774" y="268681"/>
                  </a:lnTo>
                  <a:lnTo>
                    <a:pt x="127889" y="269951"/>
                  </a:lnTo>
                  <a:lnTo>
                    <a:pt x="128016" y="271221"/>
                  </a:lnTo>
                  <a:lnTo>
                    <a:pt x="128143" y="272491"/>
                  </a:lnTo>
                  <a:lnTo>
                    <a:pt x="128257" y="273761"/>
                  </a:lnTo>
                  <a:lnTo>
                    <a:pt x="128701" y="280111"/>
                  </a:lnTo>
                  <a:lnTo>
                    <a:pt x="128790" y="282651"/>
                  </a:lnTo>
                  <a:lnTo>
                    <a:pt x="128892" y="285191"/>
                  </a:lnTo>
                  <a:lnTo>
                    <a:pt x="128993" y="287731"/>
                  </a:lnTo>
                  <a:lnTo>
                    <a:pt x="129082" y="290271"/>
                  </a:lnTo>
                  <a:lnTo>
                    <a:pt x="129197" y="294081"/>
                  </a:lnTo>
                  <a:lnTo>
                    <a:pt x="129311" y="297891"/>
                  </a:lnTo>
                  <a:lnTo>
                    <a:pt x="129425" y="301764"/>
                  </a:lnTo>
                  <a:lnTo>
                    <a:pt x="129552" y="302971"/>
                  </a:lnTo>
                  <a:lnTo>
                    <a:pt x="130098" y="304241"/>
                  </a:lnTo>
                  <a:lnTo>
                    <a:pt x="131140" y="306781"/>
                  </a:lnTo>
                  <a:lnTo>
                    <a:pt x="131470" y="306781"/>
                  </a:lnTo>
                  <a:lnTo>
                    <a:pt x="131076" y="305511"/>
                  </a:lnTo>
                  <a:lnTo>
                    <a:pt x="131559" y="305511"/>
                  </a:lnTo>
                  <a:lnTo>
                    <a:pt x="130810" y="302971"/>
                  </a:lnTo>
                  <a:lnTo>
                    <a:pt x="131508" y="301764"/>
                  </a:lnTo>
                  <a:lnTo>
                    <a:pt x="132283" y="301764"/>
                  </a:lnTo>
                  <a:lnTo>
                    <a:pt x="132359" y="302971"/>
                  </a:lnTo>
                  <a:lnTo>
                    <a:pt x="133375" y="302971"/>
                  </a:lnTo>
                  <a:lnTo>
                    <a:pt x="133197" y="301764"/>
                  </a:lnTo>
                  <a:lnTo>
                    <a:pt x="132816" y="299161"/>
                  </a:lnTo>
                  <a:lnTo>
                    <a:pt x="134124" y="299161"/>
                  </a:lnTo>
                  <a:lnTo>
                    <a:pt x="134467" y="297891"/>
                  </a:lnTo>
                  <a:lnTo>
                    <a:pt x="134467" y="294081"/>
                  </a:lnTo>
                  <a:lnTo>
                    <a:pt x="134175" y="291541"/>
                  </a:lnTo>
                  <a:lnTo>
                    <a:pt x="133731" y="289001"/>
                  </a:lnTo>
                  <a:lnTo>
                    <a:pt x="133934" y="289001"/>
                  </a:lnTo>
                  <a:lnTo>
                    <a:pt x="134353" y="287731"/>
                  </a:lnTo>
                  <a:lnTo>
                    <a:pt x="134975" y="287731"/>
                  </a:lnTo>
                  <a:lnTo>
                    <a:pt x="135242" y="286461"/>
                  </a:lnTo>
                  <a:lnTo>
                    <a:pt x="135153" y="282651"/>
                  </a:lnTo>
                  <a:lnTo>
                    <a:pt x="135064" y="281381"/>
                  </a:lnTo>
                  <a:lnTo>
                    <a:pt x="134988" y="280111"/>
                  </a:lnTo>
                  <a:lnTo>
                    <a:pt x="134899" y="278841"/>
                  </a:lnTo>
                  <a:lnTo>
                    <a:pt x="134797" y="276301"/>
                  </a:lnTo>
                  <a:lnTo>
                    <a:pt x="134772" y="273761"/>
                  </a:lnTo>
                  <a:lnTo>
                    <a:pt x="134442" y="275031"/>
                  </a:lnTo>
                  <a:lnTo>
                    <a:pt x="134327" y="276301"/>
                  </a:lnTo>
                  <a:lnTo>
                    <a:pt x="133502" y="274777"/>
                  </a:lnTo>
                  <a:lnTo>
                    <a:pt x="133502" y="294081"/>
                  </a:lnTo>
                  <a:lnTo>
                    <a:pt x="131622" y="294081"/>
                  </a:lnTo>
                  <a:lnTo>
                    <a:pt x="131724" y="292811"/>
                  </a:lnTo>
                  <a:lnTo>
                    <a:pt x="132156" y="292811"/>
                  </a:lnTo>
                  <a:lnTo>
                    <a:pt x="132156" y="291541"/>
                  </a:lnTo>
                  <a:lnTo>
                    <a:pt x="133235" y="291541"/>
                  </a:lnTo>
                  <a:lnTo>
                    <a:pt x="133502" y="294081"/>
                  </a:lnTo>
                  <a:lnTo>
                    <a:pt x="133502" y="274777"/>
                  </a:lnTo>
                  <a:lnTo>
                    <a:pt x="132956" y="273761"/>
                  </a:lnTo>
                  <a:lnTo>
                    <a:pt x="134747" y="267614"/>
                  </a:lnTo>
                  <a:lnTo>
                    <a:pt x="134797" y="267462"/>
                  </a:lnTo>
                  <a:lnTo>
                    <a:pt x="135953" y="266141"/>
                  </a:lnTo>
                  <a:lnTo>
                    <a:pt x="136144" y="266141"/>
                  </a:lnTo>
                  <a:lnTo>
                    <a:pt x="136321" y="267462"/>
                  </a:lnTo>
                  <a:lnTo>
                    <a:pt x="136804" y="268681"/>
                  </a:lnTo>
                  <a:lnTo>
                    <a:pt x="137629" y="267614"/>
                  </a:lnTo>
                  <a:lnTo>
                    <a:pt x="137731" y="267462"/>
                  </a:lnTo>
                  <a:lnTo>
                    <a:pt x="138315" y="267462"/>
                  </a:lnTo>
                  <a:lnTo>
                    <a:pt x="138455" y="266141"/>
                  </a:lnTo>
                  <a:lnTo>
                    <a:pt x="138823" y="265010"/>
                  </a:lnTo>
                  <a:lnTo>
                    <a:pt x="138772" y="263601"/>
                  </a:lnTo>
                  <a:lnTo>
                    <a:pt x="138671" y="262331"/>
                  </a:lnTo>
                  <a:lnTo>
                    <a:pt x="138252" y="261061"/>
                  </a:lnTo>
                  <a:lnTo>
                    <a:pt x="137845" y="259791"/>
                  </a:lnTo>
                  <a:lnTo>
                    <a:pt x="136880" y="257251"/>
                  </a:lnTo>
                  <a:lnTo>
                    <a:pt x="136474" y="255981"/>
                  </a:lnTo>
                  <a:lnTo>
                    <a:pt x="136613" y="254711"/>
                  </a:lnTo>
                  <a:lnTo>
                    <a:pt x="137172" y="251180"/>
                  </a:lnTo>
                  <a:lnTo>
                    <a:pt x="137223" y="250901"/>
                  </a:lnTo>
                  <a:lnTo>
                    <a:pt x="137426" y="249631"/>
                  </a:lnTo>
                  <a:lnTo>
                    <a:pt x="137591" y="248361"/>
                  </a:lnTo>
                  <a:lnTo>
                    <a:pt x="137756" y="247091"/>
                  </a:lnTo>
                  <a:lnTo>
                    <a:pt x="138747" y="239471"/>
                  </a:lnTo>
                  <a:lnTo>
                    <a:pt x="139242" y="235661"/>
                  </a:lnTo>
                  <a:lnTo>
                    <a:pt x="139725" y="231851"/>
                  </a:lnTo>
                  <a:lnTo>
                    <a:pt x="139877" y="230581"/>
                  </a:lnTo>
                  <a:lnTo>
                    <a:pt x="140182" y="228041"/>
                  </a:lnTo>
                  <a:lnTo>
                    <a:pt x="140931" y="221691"/>
                  </a:lnTo>
                  <a:lnTo>
                    <a:pt x="155803" y="267462"/>
                  </a:lnTo>
                  <a:lnTo>
                    <a:pt x="155917" y="268681"/>
                  </a:lnTo>
                  <a:lnTo>
                    <a:pt x="156044" y="269951"/>
                  </a:lnTo>
                  <a:lnTo>
                    <a:pt x="156806" y="277571"/>
                  </a:lnTo>
                  <a:lnTo>
                    <a:pt x="156921" y="278841"/>
                  </a:lnTo>
                  <a:lnTo>
                    <a:pt x="157048" y="280111"/>
                  </a:lnTo>
                  <a:lnTo>
                    <a:pt x="157175" y="281381"/>
                  </a:lnTo>
                  <a:lnTo>
                    <a:pt x="157302" y="282651"/>
                  </a:lnTo>
                  <a:lnTo>
                    <a:pt x="157416" y="285191"/>
                  </a:lnTo>
                  <a:lnTo>
                    <a:pt x="157530" y="287731"/>
                  </a:lnTo>
                  <a:lnTo>
                    <a:pt x="157645" y="290271"/>
                  </a:lnTo>
                  <a:lnTo>
                    <a:pt x="157772" y="292811"/>
                  </a:lnTo>
                  <a:lnTo>
                    <a:pt x="157886" y="311861"/>
                  </a:lnTo>
                  <a:lnTo>
                    <a:pt x="158534" y="313131"/>
                  </a:lnTo>
                  <a:lnTo>
                    <a:pt x="159131" y="313131"/>
                  </a:lnTo>
                  <a:lnTo>
                    <a:pt x="159245" y="310870"/>
                  </a:lnTo>
                  <a:lnTo>
                    <a:pt x="159258" y="310591"/>
                  </a:lnTo>
                  <a:lnTo>
                    <a:pt x="160553" y="313131"/>
                  </a:lnTo>
                  <a:lnTo>
                    <a:pt x="159296" y="314401"/>
                  </a:lnTo>
                  <a:lnTo>
                    <a:pt x="157784" y="315671"/>
                  </a:lnTo>
                  <a:lnTo>
                    <a:pt x="157734" y="316395"/>
                  </a:lnTo>
                  <a:lnTo>
                    <a:pt x="157632" y="318211"/>
                  </a:lnTo>
                  <a:lnTo>
                    <a:pt x="157556" y="319481"/>
                  </a:lnTo>
                  <a:lnTo>
                    <a:pt x="157505" y="320560"/>
                  </a:lnTo>
                  <a:lnTo>
                    <a:pt x="157416" y="322021"/>
                  </a:lnTo>
                  <a:lnTo>
                    <a:pt x="157340" y="323291"/>
                  </a:lnTo>
                  <a:lnTo>
                    <a:pt x="157276" y="324561"/>
                  </a:lnTo>
                  <a:lnTo>
                    <a:pt x="157162" y="325831"/>
                  </a:lnTo>
                  <a:lnTo>
                    <a:pt x="157048" y="327101"/>
                  </a:lnTo>
                  <a:lnTo>
                    <a:pt x="156933" y="328371"/>
                  </a:lnTo>
                  <a:lnTo>
                    <a:pt x="158051" y="328371"/>
                  </a:lnTo>
                  <a:lnTo>
                    <a:pt x="158457" y="329641"/>
                  </a:lnTo>
                  <a:lnTo>
                    <a:pt x="158546" y="330911"/>
                  </a:lnTo>
                  <a:lnTo>
                    <a:pt x="159461" y="330911"/>
                  </a:lnTo>
                  <a:lnTo>
                    <a:pt x="159804" y="332232"/>
                  </a:lnTo>
                  <a:lnTo>
                    <a:pt x="160032" y="330911"/>
                  </a:lnTo>
                  <a:lnTo>
                    <a:pt x="160997" y="325831"/>
                  </a:lnTo>
                  <a:lnTo>
                    <a:pt x="161302" y="324561"/>
                  </a:lnTo>
                  <a:lnTo>
                    <a:pt x="161607" y="323291"/>
                  </a:lnTo>
                  <a:lnTo>
                    <a:pt x="162839" y="318211"/>
                  </a:lnTo>
                  <a:lnTo>
                    <a:pt x="165239" y="310870"/>
                  </a:lnTo>
                  <a:lnTo>
                    <a:pt x="165328" y="310591"/>
                  </a:lnTo>
                  <a:lnTo>
                    <a:pt x="168478" y="302971"/>
                  </a:lnTo>
                  <a:lnTo>
                    <a:pt x="179158" y="329641"/>
                  </a:lnTo>
                  <a:lnTo>
                    <a:pt x="178879" y="332232"/>
                  </a:lnTo>
                  <a:lnTo>
                    <a:pt x="178993" y="348691"/>
                  </a:lnTo>
                  <a:lnTo>
                    <a:pt x="179108" y="349961"/>
                  </a:lnTo>
                  <a:lnTo>
                    <a:pt x="181254" y="358851"/>
                  </a:lnTo>
                  <a:lnTo>
                    <a:pt x="184708" y="369011"/>
                  </a:lnTo>
                  <a:lnTo>
                    <a:pt x="183883" y="370281"/>
                  </a:lnTo>
                  <a:lnTo>
                    <a:pt x="183883" y="374091"/>
                  </a:lnTo>
                  <a:lnTo>
                    <a:pt x="185534" y="384251"/>
                  </a:lnTo>
                  <a:lnTo>
                    <a:pt x="185597" y="385521"/>
                  </a:lnTo>
                  <a:lnTo>
                    <a:pt x="185674" y="386791"/>
                  </a:lnTo>
                  <a:lnTo>
                    <a:pt x="185737" y="388061"/>
                  </a:lnTo>
                  <a:lnTo>
                    <a:pt x="184785" y="393141"/>
                  </a:lnTo>
                  <a:lnTo>
                    <a:pt x="184886" y="394411"/>
                  </a:lnTo>
                  <a:lnTo>
                    <a:pt x="185394" y="400761"/>
                  </a:lnTo>
                  <a:lnTo>
                    <a:pt x="187172" y="414731"/>
                  </a:lnTo>
                  <a:lnTo>
                    <a:pt x="186829" y="417271"/>
                  </a:lnTo>
                  <a:lnTo>
                    <a:pt x="185458" y="422351"/>
                  </a:lnTo>
                  <a:lnTo>
                    <a:pt x="185394" y="424891"/>
                  </a:lnTo>
                  <a:lnTo>
                    <a:pt x="188201" y="455371"/>
                  </a:lnTo>
                  <a:lnTo>
                    <a:pt x="189306" y="454101"/>
                  </a:lnTo>
                  <a:lnTo>
                    <a:pt x="190119" y="454101"/>
                  </a:lnTo>
                  <a:lnTo>
                    <a:pt x="190677" y="452831"/>
                  </a:lnTo>
                  <a:lnTo>
                    <a:pt x="191350" y="438861"/>
                  </a:lnTo>
                  <a:lnTo>
                    <a:pt x="191452" y="435051"/>
                  </a:lnTo>
                  <a:lnTo>
                    <a:pt x="191554" y="431241"/>
                  </a:lnTo>
                  <a:lnTo>
                    <a:pt x="190461" y="426161"/>
                  </a:lnTo>
                  <a:lnTo>
                    <a:pt x="190055" y="423621"/>
                  </a:lnTo>
                  <a:lnTo>
                    <a:pt x="190055" y="422351"/>
                  </a:lnTo>
                  <a:lnTo>
                    <a:pt x="191008" y="417271"/>
                  </a:lnTo>
                  <a:lnTo>
                    <a:pt x="191427" y="410921"/>
                  </a:lnTo>
                  <a:lnTo>
                    <a:pt x="191312" y="404571"/>
                  </a:lnTo>
                  <a:lnTo>
                    <a:pt x="191287" y="403301"/>
                  </a:lnTo>
                  <a:lnTo>
                    <a:pt x="190677" y="400761"/>
                  </a:lnTo>
                  <a:lnTo>
                    <a:pt x="191211" y="398221"/>
                  </a:lnTo>
                  <a:lnTo>
                    <a:pt x="191287" y="396951"/>
                  </a:lnTo>
                  <a:lnTo>
                    <a:pt x="191350" y="395681"/>
                  </a:lnTo>
                  <a:lnTo>
                    <a:pt x="191427" y="394411"/>
                  </a:lnTo>
                  <a:lnTo>
                    <a:pt x="191490" y="393141"/>
                  </a:lnTo>
                  <a:lnTo>
                    <a:pt x="191554" y="391871"/>
                  </a:lnTo>
                  <a:lnTo>
                    <a:pt x="191681" y="388061"/>
                  </a:lnTo>
                  <a:lnTo>
                    <a:pt x="191808" y="381711"/>
                  </a:lnTo>
                  <a:lnTo>
                    <a:pt x="191909" y="376631"/>
                  </a:lnTo>
                  <a:lnTo>
                    <a:pt x="193281" y="379171"/>
                  </a:lnTo>
                  <a:lnTo>
                    <a:pt x="193954" y="381711"/>
                  </a:lnTo>
                  <a:lnTo>
                    <a:pt x="193954" y="391871"/>
                  </a:lnTo>
                  <a:lnTo>
                    <a:pt x="194233" y="394411"/>
                  </a:lnTo>
                  <a:lnTo>
                    <a:pt x="194779" y="396951"/>
                  </a:lnTo>
                  <a:lnTo>
                    <a:pt x="195059" y="396951"/>
                  </a:lnTo>
                  <a:lnTo>
                    <a:pt x="195605" y="398221"/>
                  </a:lnTo>
                  <a:lnTo>
                    <a:pt x="197243" y="400761"/>
                  </a:lnTo>
                  <a:lnTo>
                    <a:pt x="197726" y="402031"/>
                  </a:lnTo>
                  <a:lnTo>
                    <a:pt x="197866" y="402031"/>
                  </a:lnTo>
                  <a:lnTo>
                    <a:pt x="198272" y="403301"/>
                  </a:lnTo>
                  <a:lnTo>
                    <a:pt x="198348" y="410921"/>
                  </a:lnTo>
                  <a:lnTo>
                    <a:pt x="198488" y="410921"/>
                  </a:lnTo>
                  <a:lnTo>
                    <a:pt x="199707" y="414731"/>
                  </a:lnTo>
                  <a:lnTo>
                    <a:pt x="200672" y="417271"/>
                  </a:lnTo>
                  <a:lnTo>
                    <a:pt x="200952" y="417271"/>
                  </a:lnTo>
                  <a:lnTo>
                    <a:pt x="200952" y="426161"/>
                  </a:lnTo>
                  <a:lnTo>
                    <a:pt x="201498" y="429971"/>
                  </a:lnTo>
                  <a:lnTo>
                    <a:pt x="201879" y="435051"/>
                  </a:lnTo>
                  <a:lnTo>
                    <a:pt x="201980" y="436321"/>
                  </a:lnTo>
                  <a:lnTo>
                    <a:pt x="202387" y="443941"/>
                  </a:lnTo>
                  <a:lnTo>
                    <a:pt x="202615" y="450151"/>
                  </a:lnTo>
                  <a:lnTo>
                    <a:pt x="202666" y="451561"/>
                  </a:lnTo>
                  <a:lnTo>
                    <a:pt x="203339" y="457911"/>
                  </a:lnTo>
                  <a:lnTo>
                    <a:pt x="204444" y="461721"/>
                  </a:lnTo>
                  <a:lnTo>
                    <a:pt x="204444" y="483311"/>
                  </a:lnTo>
                  <a:lnTo>
                    <a:pt x="205270" y="489661"/>
                  </a:lnTo>
                  <a:lnTo>
                    <a:pt x="206908" y="493471"/>
                  </a:lnTo>
                  <a:lnTo>
                    <a:pt x="210058" y="493471"/>
                  </a:lnTo>
                  <a:lnTo>
                    <a:pt x="210261" y="492201"/>
                  </a:lnTo>
                  <a:lnTo>
                    <a:pt x="210400" y="492201"/>
                  </a:lnTo>
                  <a:lnTo>
                    <a:pt x="209321" y="479501"/>
                  </a:lnTo>
                  <a:lnTo>
                    <a:pt x="208762" y="470611"/>
                  </a:lnTo>
                  <a:lnTo>
                    <a:pt x="208826" y="461721"/>
                  </a:lnTo>
                  <a:lnTo>
                    <a:pt x="209169" y="457911"/>
                  </a:lnTo>
                  <a:lnTo>
                    <a:pt x="210680" y="452831"/>
                  </a:lnTo>
                  <a:lnTo>
                    <a:pt x="211505" y="450291"/>
                  </a:lnTo>
                  <a:lnTo>
                    <a:pt x="211543" y="450151"/>
                  </a:lnTo>
                  <a:lnTo>
                    <a:pt x="210362" y="431241"/>
                  </a:lnTo>
                  <a:lnTo>
                    <a:pt x="210235" y="424891"/>
                  </a:lnTo>
                  <a:lnTo>
                    <a:pt x="210121" y="418541"/>
                  </a:lnTo>
                  <a:lnTo>
                    <a:pt x="210045" y="414731"/>
                  </a:lnTo>
                  <a:lnTo>
                    <a:pt x="210197" y="410921"/>
                  </a:lnTo>
                  <a:lnTo>
                    <a:pt x="210248" y="409651"/>
                  </a:lnTo>
                  <a:lnTo>
                    <a:pt x="210362" y="407111"/>
                  </a:lnTo>
                  <a:lnTo>
                    <a:pt x="210464" y="404571"/>
                  </a:lnTo>
                  <a:lnTo>
                    <a:pt x="210566" y="402031"/>
                  </a:lnTo>
                  <a:lnTo>
                    <a:pt x="210667" y="399491"/>
                  </a:lnTo>
                  <a:lnTo>
                    <a:pt x="212255" y="389331"/>
                  </a:lnTo>
                  <a:lnTo>
                    <a:pt x="212382" y="388061"/>
                  </a:lnTo>
                  <a:lnTo>
                    <a:pt x="211975" y="384251"/>
                  </a:lnTo>
                  <a:lnTo>
                    <a:pt x="211023" y="377901"/>
                  </a:lnTo>
                  <a:lnTo>
                    <a:pt x="210947" y="376631"/>
                  </a:lnTo>
                  <a:lnTo>
                    <a:pt x="210921" y="375119"/>
                  </a:lnTo>
                  <a:lnTo>
                    <a:pt x="211289" y="372821"/>
                  </a:lnTo>
                  <a:lnTo>
                    <a:pt x="212255" y="369011"/>
                  </a:lnTo>
                  <a:lnTo>
                    <a:pt x="212521" y="367741"/>
                  </a:lnTo>
                  <a:lnTo>
                    <a:pt x="212382" y="366471"/>
                  </a:lnTo>
                  <a:lnTo>
                    <a:pt x="211289" y="363931"/>
                  </a:lnTo>
                  <a:lnTo>
                    <a:pt x="211023" y="362661"/>
                  </a:lnTo>
                  <a:lnTo>
                    <a:pt x="211289" y="361391"/>
                  </a:lnTo>
                  <a:lnTo>
                    <a:pt x="211391" y="360121"/>
                  </a:lnTo>
                  <a:lnTo>
                    <a:pt x="211505" y="358851"/>
                  </a:lnTo>
                  <a:lnTo>
                    <a:pt x="211607" y="357581"/>
                  </a:lnTo>
                  <a:lnTo>
                    <a:pt x="211709" y="356311"/>
                  </a:lnTo>
                  <a:lnTo>
                    <a:pt x="211810" y="355041"/>
                  </a:lnTo>
                  <a:lnTo>
                    <a:pt x="211924" y="353771"/>
                  </a:lnTo>
                  <a:lnTo>
                    <a:pt x="212026" y="352501"/>
                  </a:lnTo>
                  <a:lnTo>
                    <a:pt x="212128" y="351231"/>
                  </a:lnTo>
                  <a:lnTo>
                    <a:pt x="212229" y="349961"/>
                  </a:lnTo>
                  <a:lnTo>
                    <a:pt x="212331" y="348691"/>
                  </a:lnTo>
                  <a:lnTo>
                    <a:pt x="212445" y="347421"/>
                  </a:lnTo>
                  <a:lnTo>
                    <a:pt x="212559" y="345973"/>
                  </a:lnTo>
                  <a:lnTo>
                    <a:pt x="212648" y="344881"/>
                  </a:lnTo>
                  <a:lnTo>
                    <a:pt x="212750" y="343611"/>
                  </a:lnTo>
                  <a:lnTo>
                    <a:pt x="212864" y="342341"/>
                  </a:lnTo>
                  <a:lnTo>
                    <a:pt x="212966" y="341071"/>
                  </a:lnTo>
                  <a:lnTo>
                    <a:pt x="213067" y="339801"/>
                  </a:lnTo>
                  <a:lnTo>
                    <a:pt x="213169" y="338531"/>
                  </a:lnTo>
                  <a:lnTo>
                    <a:pt x="213271" y="337261"/>
                  </a:lnTo>
                  <a:lnTo>
                    <a:pt x="213385" y="335991"/>
                  </a:lnTo>
                  <a:lnTo>
                    <a:pt x="213487" y="334721"/>
                  </a:lnTo>
                  <a:lnTo>
                    <a:pt x="213588" y="333451"/>
                  </a:lnTo>
                  <a:lnTo>
                    <a:pt x="213690" y="332232"/>
                  </a:lnTo>
                  <a:lnTo>
                    <a:pt x="214630" y="327101"/>
                  </a:lnTo>
                  <a:lnTo>
                    <a:pt x="214858" y="325831"/>
                  </a:lnTo>
                  <a:lnTo>
                    <a:pt x="216369" y="322021"/>
                  </a:lnTo>
                  <a:lnTo>
                    <a:pt x="217601" y="322021"/>
                  </a:lnTo>
                  <a:lnTo>
                    <a:pt x="218427" y="323291"/>
                  </a:lnTo>
                  <a:lnTo>
                    <a:pt x="219240" y="323291"/>
                  </a:lnTo>
                  <a:lnTo>
                    <a:pt x="219583" y="324561"/>
                  </a:lnTo>
                  <a:lnTo>
                    <a:pt x="219456" y="327101"/>
                  </a:lnTo>
                  <a:lnTo>
                    <a:pt x="220281" y="327101"/>
                  </a:lnTo>
                  <a:lnTo>
                    <a:pt x="222059" y="328371"/>
                  </a:lnTo>
                  <a:lnTo>
                    <a:pt x="222656" y="329641"/>
                  </a:lnTo>
                  <a:lnTo>
                    <a:pt x="223380" y="328371"/>
                  </a:lnTo>
                  <a:lnTo>
                    <a:pt x="224028" y="328371"/>
                  </a:lnTo>
                  <a:lnTo>
                    <a:pt x="224320" y="329641"/>
                  </a:lnTo>
                  <a:lnTo>
                    <a:pt x="224180" y="329641"/>
                  </a:lnTo>
                  <a:lnTo>
                    <a:pt x="223901" y="330911"/>
                  </a:lnTo>
                  <a:lnTo>
                    <a:pt x="221919" y="330911"/>
                  </a:lnTo>
                  <a:lnTo>
                    <a:pt x="219964" y="329641"/>
                  </a:lnTo>
                  <a:lnTo>
                    <a:pt x="219633" y="329641"/>
                  </a:lnTo>
                  <a:lnTo>
                    <a:pt x="220294" y="335991"/>
                  </a:lnTo>
                  <a:lnTo>
                    <a:pt x="220510" y="335991"/>
                  </a:lnTo>
                  <a:lnTo>
                    <a:pt x="220484" y="337261"/>
                  </a:lnTo>
                  <a:lnTo>
                    <a:pt x="221145" y="342341"/>
                  </a:lnTo>
                  <a:lnTo>
                    <a:pt x="221869" y="344881"/>
                  </a:lnTo>
                  <a:lnTo>
                    <a:pt x="221691" y="345973"/>
                  </a:lnTo>
                  <a:lnTo>
                    <a:pt x="221627" y="347421"/>
                  </a:lnTo>
                  <a:lnTo>
                    <a:pt x="221894" y="347421"/>
                  </a:lnTo>
                  <a:lnTo>
                    <a:pt x="222529" y="346151"/>
                  </a:lnTo>
                  <a:lnTo>
                    <a:pt x="222618" y="345973"/>
                  </a:lnTo>
                  <a:lnTo>
                    <a:pt x="222262" y="343611"/>
                  </a:lnTo>
                  <a:lnTo>
                    <a:pt x="225209" y="347421"/>
                  </a:lnTo>
                  <a:lnTo>
                    <a:pt x="224815" y="343611"/>
                  </a:lnTo>
                  <a:lnTo>
                    <a:pt x="227342" y="351231"/>
                  </a:lnTo>
                  <a:lnTo>
                    <a:pt x="227253" y="356311"/>
                  </a:lnTo>
                  <a:lnTo>
                    <a:pt x="226441" y="361391"/>
                  </a:lnTo>
                  <a:lnTo>
                    <a:pt x="224485" y="360121"/>
                  </a:lnTo>
                  <a:lnTo>
                    <a:pt x="225298" y="358851"/>
                  </a:lnTo>
                  <a:lnTo>
                    <a:pt x="226110" y="357581"/>
                  </a:lnTo>
                  <a:lnTo>
                    <a:pt x="226047" y="356311"/>
                  </a:lnTo>
                  <a:lnTo>
                    <a:pt x="225971" y="355041"/>
                  </a:lnTo>
                  <a:lnTo>
                    <a:pt x="225907" y="353771"/>
                  </a:lnTo>
                  <a:lnTo>
                    <a:pt x="227253" y="356311"/>
                  </a:lnTo>
                  <a:lnTo>
                    <a:pt x="227253" y="351231"/>
                  </a:lnTo>
                  <a:lnTo>
                    <a:pt x="225069" y="351231"/>
                  </a:lnTo>
                  <a:lnTo>
                    <a:pt x="224269" y="357581"/>
                  </a:lnTo>
                  <a:lnTo>
                    <a:pt x="223469" y="358851"/>
                  </a:lnTo>
                  <a:lnTo>
                    <a:pt x="222897" y="357581"/>
                  </a:lnTo>
                  <a:lnTo>
                    <a:pt x="222440" y="356311"/>
                  </a:lnTo>
                  <a:lnTo>
                    <a:pt x="222326" y="363931"/>
                  </a:lnTo>
                  <a:lnTo>
                    <a:pt x="222199" y="365201"/>
                  </a:lnTo>
                  <a:lnTo>
                    <a:pt x="221297" y="366471"/>
                  </a:lnTo>
                  <a:lnTo>
                    <a:pt x="221576" y="366471"/>
                  </a:lnTo>
                  <a:lnTo>
                    <a:pt x="221843" y="367741"/>
                  </a:lnTo>
                  <a:lnTo>
                    <a:pt x="222529" y="367741"/>
                  </a:lnTo>
                  <a:lnTo>
                    <a:pt x="222872" y="369011"/>
                  </a:lnTo>
                  <a:lnTo>
                    <a:pt x="223278" y="369011"/>
                  </a:lnTo>
                  <a:lnTo>
                    <a:pt x="223393" y="372821"/>
                  </a:lnTo>
                  <a:lnTo>
                    <a:pt x="223494" y="377901"/>
                  </a:lnTo>
                  <a:lnTo>
                    <a:pt x="223608" y="382981"/>
                  </a:lnTo>
                  <a:lnTo>
                    <a:pt x="223697" y="385521"/>
                  </a:lnTo>
                  <a:lnTo>
                    <a:pt x="223786" y="388061"/>
                  </a:lnTo>
                  <a:lnTo>
                    <a:pt x="223875" y="390601"/>
                  </a:lnTo>
                  <a:lnTo>
                    <a:pt x="223964" y="393141"/>
                  </a:lnTo>
                  <a:lnTo>
                    <a:pt x="224091" y="394411"/>
                  </a:lnTo>
                  <a:lnTo>
                    <a:pt x="224218" y="395681"/>
                  </a:lnTo>
                  <a:lnTo>
                    <a:pt x="224345" y="396951"/>
                  </a:lnTo>
                  <a:lnTo>
                    <a:pt x="224459" y="398221"/>
                  </a:lnTo>
                  <a:lnTo>
                    <a:pt x="224586" y="399491"/>
                  </a:lnTo>
                  <a:lnTo>
                    <a:pt x="225412" y="400761"/>
                  </a:lnTo>
                  <a:lnTo>
                    <a:pt x="226021" y="402031"/>
                  </a:lnTo>
                  <a:lnTo>
                    <a:pt x="226021" y="400761"/>
                  </a:lnTo>
                  <a:lnTo>
                    <a:pt x="227876" y="400761"/>
                  </a:lnTo>
                  <a:lnTo>
                    <a:pt x="227761" y="395681"/>
                  </a:lnTo>
                  <a:lnTo>
                    <a:pt x="227660" y="390601"/>
                  </a:lnTo>
                  <a:lnTo>
                    <a:pt x="227558" y="385521"/>
                  </a:lnTo>
                  <a:lnTo>
                    <a:pt x="227520" y="361391"/>
                  </a:lnTo>
                  <a:lnTo>
                    <a:pt x="227622" y="357581"/>
                  </a:lnTo>
                  <a:lnTo>
                    <a:pt x="227723" y="353771"/>
                  </a:lnTo>
                  <a:lnTo>
                    <a:pt x="227761" y="352501"/>
                  </a:lnTo>
                  <a:lnTo>
                    <a:pt x="227863" y="351231"/>
                  </a:lnTo>
                  <a:lnTo>
                    <a:pt x="227965" y="349961"/>
                  </a:lnTo>
                  <a:lnTo>
                    <a:pt x="228066" y="348691"/>
                  </a:lnTo>
                  <a:lnTo>
                    <a:pt x="228180" y="347421"/>
                  </a:lnTo>
                  <a:lnTo>
                    <a:pt x="228295" y="345973"/>
                  </a:lnTo>
                  <a:lnTo>
                    <a:pt x="228384" y="344881"/>
                  </a:lnTo>
                  <a:lnTo>
                    <a:pt x="228485" y="343611"/>
                  </a:lnTo>
                  <a:lnTo>
                    <a:pt x="228498" y="339801"/>
                  </a:lnTo>
                  <a:lnTo>
                    <a:pt x="228244" y="337261"/>
                  </a:lnTo>
                  <a:lnTo>
                    <a:pt x="228117" y="335991"/>
                  </a:lnTo>
                  <a:lnTo>
                    <a:pt x="228066" y="337261"/>
                  </a:lnTo>
                  <a:lnTo>
                    <a:pt x="226212" y="337261"/>
                  </a:lnTo>
                  <a:lnTo>
                    <a:pt x="228231" y="332460"/>
                  </a:lnTo>
                  <a:lnTo>
                    <a:pt x="228333" y="332232"/>
                  </a:lnTo>
                  <a:lnTo>
                    <a:pt x="228892" y="330911"/>
                  </a:lnTo>
                  <a:lnTo>
                    <a:pt x="227520" y="332193"/>
                  </a:lnTo>
                  <a:lnTo>
                    <a:pt x="227609" y="330911"/>
                  </a:lnTo>
                  <a:lnTo>
                    <a:pt x="227876" y="330911"/>
                  </a:lnTo>
                  <a:lnTo>
                    <a:pt x="227787" y="329641"/>
                  </a:lnTo>
                  <a:lnTo>
                    <a:pt x="227012" y="329641"/>
                  </a:lnTo>
                  <a:lnTo>
                    <a:pt x="226542" y="327101"/>
                  </a:lnTo>
                  <a:lnTo>
                    <a:pt x="226441" y="329641"/>
                  </a:lnTo>
                  <a:lnTo>
                    <a:pt x="225399" y="328371"/>
                  </a:lnTo>
                  <a:lnTo>
                    <a:pt x="225412" y="324561"/>
                  </a:lnTo>
                  <a:lnTo>
                    <a:pt x="223723" y="324561"/>
                  </a:lnTo>
                  <a:lnTo>
                    <a:pt x="224650" y="322021"/>
                  </a:lnTo>
                  <a:lnTo>
                    <a:pt x="225069" y="320878"/>
                  </a:lnTo>
                  <a:lnTo>
                    <a:pt x="226314" y="323291"/>
                  </a:lnTo>
                  <a:lnTo>
                    <a:pt x="228168" y="322021"/>
                  </a:lnTo>
                  <a:lnTo>
                    <a:pt x="228384" y="320878"/>
                  </a:lnTo>
                  <a:lnTo>
                    <a:pt x="228663" y="320878"/>
                  </a:lnTo>
                  <a:lnTo>
                    <a:pt x="229108" y="319481"/>
                  </a:lnTo>
                  <a:lnTo>
                    <a:pt x="228358" y="316941"/>
                  </a:lnTo>
                  <a:lnTo>
                    <a:pt x="227914" y="314401"/>
                  </a:lnTo>
                  <a:lnTo>
                    <a:pt x="227825" y="311861"/>
                  </a:lnTo>
                  <a:lnTo>
                    <a:pt x="227787" y="310870"/>
                  </a:lnTo>
                  <a:lnTo>
                    <a:pt x="227368" y="311861"/>
                  </a:lnTo>
                  <a:lnTo>
                    <a:pt x="226961" y="311861"/>
                  </a:lnTo>
                  <a:lnTo>
                    <a:pt x="226936" y="313131"/>
                  </a:lnTo>
                  <a:lnTo>
                    <a:pt x="226542" y="314401"/>
                  </a:lnTo>
                  <a:lnTo>
                    <a:pt x="225996" y="315671"/>
                  </a:lnTo>
                  <a:lnTo>
                    <a:pt x="225894" y="316941"/>
                  </a:lnTo>
                  <a:lnTo>
                    <a:pt x="225412" y="316941"/>
                  </a:lnTo>
                  <a:lnTo>
                    <a:pt x="225094" y="315671"/>
                  </a:lnTo>
                  <a:lnTo>
                    <a:pt x="225704" y="314401"/>
                  </a:lnTo>
                  <a:lnTo>
                    <a:pt x="225882" y="313131"/>
                  </a:lnTo>
                  <a:lnTo>
                    <a:pt x="224955" y="311861"/>
                  </a:lnTo>
                  <a:lnTo>
                    <a:pt x="222262" y="316941"/>
                  </a:lnTo>
                  <a:lnTo>
                    <a:pt x="220687" y="316941"/>
                  </a:lnTo>
                  <a:lnTo>
                    <a:pt x="220319" y="315671"/>
                  </a:lnTo>
                  <a:lnTo>
                    <a:pt x="220497" y="314401"/>
                  </a:lnTo>
                  <a:lnTo>
                    <a:pt x="221361" y="313131"/>
                  </a:lnTo>
                  <a:lnTo>
                    <a:pt x="223177" y="310591"/>
                  </a:lnTo>
                  <a:lnTo>
                    <a:pt x="224345" y="309321"/>
                  </a:lnTo>
                  <a:lnTo>
                    <a:pt x="225958" y="309321"/>
                  </a:lnTo>
                  <a:lnTo>
                    <a:pt x="226504" y="308051"/>
                  </a:lnTo>
                  <a:lnTo>
                    <a:pt x="227736" y="308051"/>
                  </a:lnTo>
                  <a:lnTo>
                    <a:pt x="227825" y="304241"/>
                  </a:lnTo>
                  <a:lnTo>
                    <a:pt x="227939" y="301764"/>
                  </a:lnTo>
                  <a:lnTo>
                    <a:pt x="229247" y="289001"/>
                  </a:lnTo>
                  <a:lnTo>
                    <a:pt x="230479" y="283921"/>
                  </a:lnTo>
                  <a:lnTo>
                    <a:pt x="231990" y="281381"/>
                  </a:lnTo>
                  <a:lnTo>
                    <a:pt x="230759" y="278841"/>
                  </a:lnTo>
                  <a:lnTo>
                    <a:pt x="230759" y="277571"/>
                  </a:lnTo>
                  <a:lnTo>
                    <a:pt x="230759" y="276301"/>
                  </a:lnTo>
                  <a:lnTo>
                    <a:pt x="231990" y="271221"/>
                  </a:lnTo>
                  <a:lnTo>
                    <a:pt x="233743" y="265010"/>
                  </a:lnTo>
                  <a:lnTo>
                    <a:pt x="233781" y="264871"/>
                  </a:lnTo>
                  <a:lnTo>
                    <a:pt x="234505" y="262331"/>
                  </a:lnTo>
                  <a:lnTo>
                    <a:pt x="235419" y="258521"/>
                  </a:lnTo>
                  <a:lnTo>
                    <a:pt x="234962" y="258521"/>
                  </a:lnTo>
                  <a:lnTo>
                    <a:pt x="235000" y="255981"/>
                  </a:lnTo>
                  <a:lnTo>
                    <a:pt x="236143" y="255981"/>
                  </a:lnTo>
                  <a:lnTo>
                    <a:pt x="237274" y="252171"/>
                  </a:lnTo>
                  <a:lnTo>
                    <a:pt x="237731" y="249631"/>
                  </a:lnTo>
                  <a:lnTo>
                    <a:pt x="238188" y="247091"/>
                  </a:lnTo>
                  <a:lnTo>
                    <a:pt x="237807" y="247091"/>
                  </a:lnTo>
                  <a:lnTo>
                    <a:pt x="237642" y="248361"/>
                  </a:lnTo>
                  <a:lnTo>
                    <a:pt x="236740" y="248361"/>
                  </a:lnTo>
                  <a:lnTo>
                    <a:pt x="236728" y="249631"/>
                  </a:lnTo>
                  <a:lnTo>
                    <a:pt x="234911" y="248361"/>
                  </a:lnTo>
                  <a:lnTo>
                    <a:pt x="234505" y="247091"/>
                  </a:lnTo>
                  <a:lnTo>
                    <a:pt x="234099" y="245821"/>
                  </a:lnTo>
                  <a:lnTo>
                    <a:pt x="232079" y="245059"/>
                  </a:lnTo>
                  <a:lnTo>
                    <a:pt x="232079" y="255981"/>
                  </a:lnTo>
                  <a:lnTo>
                    <a:pt x="232079" y="257251"/>
                  </a:lnTo>
                  <a:lnTo>
                    <a:pt x="230771" y="257251"/>
                  </a:lnTo>
                  <a:lnTo>
                    <a:pt x="230200" y="255981"/>
                  </a:lnTo>
                  <a:lnTo>
                    <a:pt x="229603" y="253441"/>
                  </a:lnTo>
                  <a:lnTo>
                    <a:pt x="229362" y="252437"/>
                  </a:lnTo>
                  <a:lnTo>
                    <a:pt x="229362" y="257251"/>
                  </a:lnTo>
                  <a:lnTo>
                    <a:pt x="229323" y="258521"/>
                  </a:lnTo>
                  <a:lnTo>
                    <a:pt x="229120" y="259791"/>
                  </a:lnTo>
                  <a:lnTo>
                    <a:pt x="227482" y="259791"/>
                  </a:lnTo>
                  <a:lnTo>
                    <a:pt x="227342" y="258521"/>
                  </a:lnTo>
                  <a:lnTo>
                    <a:pt x="228003" y="257251"/>
                  </a:lnTo>
                  <a:lnTo>
                    <a:pt x="229362" y="257251"/>
                  </a:lnTo>
                  <a:lnTo>
                    <a:pt x="229362" y="252437"/>
                  </a:lnTo>
                  <a:lnTo>
                    <a:pt x="229298" y="252171"/>
                  </a:lnTo>
                  <a:lnTo>
                    <a:pt x="230263" y="249631"/>
                  </a:lnTo>
                  <a:lnTo>
                    <a:pt x="230822" y="249631"/>
                  </a:lnTo>
                  <a:lnTo>
                    <a:pt x="231127" y="248361"/>
                  </a:lnTo>
                  <a:lnTo>
                    <a:pt x="231470" y="249631"/>
                  </a:lnTo>
                  <a:lnTo>
                    <a:pt x="231724" y="250901"/>
                  </a:lnTo>
                  <a:lnTo>
                    <a:pt x="231254" y="250901"/>
                  </a:lnTo>
                  <a:lnTo>
                    <a:pt x="231076" y="252171"/>
                  </a:lnTo>
                  <a:lnTo>
                    <a:pt x="230860" y="252171"/>
                  </a:lnTo>
                  <a:lnTo>
                    <a:pt x="230873" y="253441"/>
                  </a:lnTo>
                  <a:lnTo>
                    <a:pt x="231140" y="254711"/>
                  </a:lnTo>
                  <a:lnTo>
                    <a:pt x="231559" y="254711"/>
                  </a:lnTo>
                  <a:lnTo>
                    <a:pt x="231762" y="255981"/>
                  </a:lnTo>
                  <a:lnTo>
                    <a:pt x="232079" y="255981"/>
                  </a:lnTo>
                  <a:lnTo>
                    <a:pt x="232079" y="245059"/>
                  </a:lnTo>
                  <a:lnTo>
                    <a:pt x="230771" y="244551"/>
                  </a:lnTo>
                  <a:lnTo>
                    <a:pt x="230835" y="243281"/>
                  </a:lnTo>
                  <a:lnTo>
                    <a:pt x="230911" y="242011"/>
                  </a:lnTo>
                  <a:lnTo>
                    <a:pt x="230974" y="240741"/>
                  </a:lnTo>
                  <a:lnTo>
                    <a:pt x="231089" y="239471"/>
                  </a:lnTo>
                  <a:lnTo>
                    <a:pt x="231216" y="238201"/>
                  </a:lnTo>
                  <a:lnTo>
                    <a:pt x="232549" y="236931"/>
                  </a:lnTo>
                  <a:lnTo>
                    <a:pt x="233235" y="234391"/>
                  </a:lnTo>
                  <a:lnTo>
                    <a:pt x="234073" y="233121"/>
                  </a:lnTo>
                  <a:lnTo>
                    <a:pt x="235546" y="231851"/>
                  </a:lnTo>
                  <a:lnTo>
                    <a:pt x="236004" y="231851"/>
                  </a:lnTo>
                  <a:lnTo>
                    <a:pt x="236296" y="234391"/>
                  </a:lnTo>
                  <a:lnTo>
                    <a:pt x="236067" y="234391"/>
                  </a:lnTo>
                  <a:lnTo>
                    <a:pt x="234950" y="235661"/>
                  </a:lnTo>
                  <a:lnTo>
                    <a:pt x="234378" y="236931"/>
                  </a:lnTo>
                  <a:lnTo>
                    <a:pt x="233972" y="237959"/>
                  </a:lnTo>
                  <a:lnTo>
                    <a:pt x="234492" y="240741"/>
                  </a:lnTo>
                  <a:lnTo>
                    <a:pt x="234835" y="238201"/>
                  </a:lnTo>
                  <a:lnTo>
                    <a:pt x="236194" y="239471"/>
                  </a:lnTo>
                  <a:lnTo>
                    <a:pt x="234746" y="242011"/>
                  </a:lnTo>
                  <a:lnTo>
                    <a:pt x="237236" y="240741"/>
                  </a:lnTo>
                  <a:lnTo>
                    <a:pt x="237248" y="244551"/>
                  </a:lnTo>
                  <a:lnTo>
                    <a:pt x="240080" y="244551"/>
                  </a:lnTo>
                  <a:lnTo>
                    <a:pt x="240487" y="245821"/>
                  </a:lnTo>
                  <a:lnTo>
                    <a:pt x="240639" y="245821"/>
                  </a:lnTo>
                  <a:lnTo>
                    <a:pt x="240436" y="247091"/>
                  </a:lnTo>
                  <a:lnTo>
                    <a:pt x="241033" y="247091"/>
                  </a:lnTo>
                  <a:lnTo>
                    <a:pt x="242125" y="253441"/>
                  </a:lnTo>
                  <a:lnTo>
                    <a:pt x="243001" y="253441"/>
                  </a:lnTo>
                  <a:lnTo>
                    <a:pt x="243179" y="254711"/>
                  </a:lnTo>
                  <a:lnTo>
                    <a:pt x="242951" y="255981"/>
                  </a:lnTo>
                  <a:lnTo>
                    <a:pt x="242582" y="255981"/>
                  </a:lnTo>
                  <a:lnTo>
                    <a:pt x="245808" y="276301"/>
                  </a:lnTo>
                  <a:lnTo>
                    <a:pt x="247929" y="292811"/>
                  </a:lnTo>
                  <a:lnTo>
                    <a:pt x="248043" y="294081"/>
                  </a:lnTo>
                  <a:lnTo>
                    <a:pt x="248158" y="295351"/>
                  </a:lnTo>
                  <a:lnTo>
                    <a:pt x="248272" y="296621"/>
                  </a:lnTo>
                  <a:lnTo>
                    <a:pt x="248373" y="297891"/>
                  </a:lnTo>
                  <a:lnTo>
                    <a:pt x="248488" y="299161"/>
                  </a:lnTo>
                  <a:lnTo>
                    <a:pt x="248602" y="300431"/>
                  </a:lnTo>
                  <a:lnTo>
                    <a:pt x="248716" y="301764"/>
                  </a:lnTo>
                  <a:lnTo>
                    <a:pt x="248843" y="316941"/>
                  </a:lnTo>
                  <a:lnTo>
                    <a:pt x="249250" y="319481"/>
                  </a:lnTo>
                  <a:lnTo>
                    <a:pt x="249364" y="320560"/>
                  </a:lnTo>
                  <a:lnTo>
                    <a:pt x="249402" y="320878"/>
                  </a:lnTo>
                  <a:lnTo>
                    <a:pt x="249516" y="322021"/>
                  </a:lnTo>
                  <a:lnTo>
                    <a:pt x="249593" y="324561"/>
                  </a:lnTo>
                  <a:lnTo>
                    <a:pt x="249466" y="324561"/>
                  </a:lnTo>
                  <a:lnTo>
                    <a:pt x="249174" y="327101"/>
                  </a:lnTo>
                  <a:lnTo>
                    <a:pt x="249796" y="330911"/>
                  </a:lnTo>
                  <a:lnTo>
                    <a:pt x="252780" y="345973"/>
                  </a:lnTo>
                  <a:lnTo>
                    <a:pt x="252818" y="346151"/>
                  </a:lnTo>
                  <a:lnTo>
                    <a:pt x="252920" y="347421"/>
                  </a:lnTo>
                  <a:lnTo>
                    <a:pt x="253022" y="348691"/>
                  </a:lnTo>
                  <a:lnTo>
                    <a:pt x="253123" y="349961"/>
                  </a:lnTo>
                  <a:lnTo>
                    <a:pt x="253225" y="351231"/>
                  </a:lnTo>
                  <a:lnTo>
                    <a:pt x="252539" y="352501"/>
                  </a:lnTo>
                  <a:lnTo>
                    <a:pt x="252539" y="353771"/>
                  </a:lnTo>
                  <a:lnTo>
                    <a:pt x="252679" y="355041"/>
                  </a:lnTo>
                  <a:lnTo>
                    <a:pt x="252958" y="356311"/>
                  </a:lnTo>
                  <a:lnTo>
                    <a:pt x="254800" y="356311"/>
                  </a:lnTo>
                  <a:lnTo>
                    <a:pt x="255841" y="346151"/>
                  </a:lnTo>
                  <a:lnTo>
                    <a:pt x="255879" y="338531"/>
                  </a:lnTo>
                  <a:lnTo>
                    <a:pt x="254965" y="332460"/>
                  </a:lnTo>
                  <a:lnTo>
                    <a:pt x="254927" y="332232"/>
                  </a:lnTo>
                  <a:lnTo>
                    <a:pt x="252958" y="328371"/>
                  </a:lnTo>
                  <a:lnTo>
                    <a:pt x="254050" y="327101"/>
                  </a:lnTo>
                  <a:lnTo>
                    <a:pt x="254660" y="325831"/>
                  </a:lnTo>
                  <a:lnTo>
                    <a:pt x="254800" y="325831"/>
                  </a:lnTo>
                  <a:lnTo>
                    <a:pt x="256413" y="320878"/>
                  </a:lnTo>
                  <a:lnTo>
                    <a:pt x="256451" y="314401"/>
                  </a:lnTo>
                  <a:lnTo>
                    <a:pt x="255892" y="311861"/>
                  </a:lnTo>
                  <a:lnTo>
                    <a:pt x="254800" y="306781"/>
                  </a:lnTo>
                  <a:lnTo>
                    <a:pt x="254114" y="302971"/>
                  </a:lnTo>
                  <a:lnTo>
                    <a:pt x="253720" y="301764"/>
                  </a:lnTo>
                  <a:lnTo>
                    <a:pt x="253568" y="302971"/>
                  </a:lnTo>
                  <a:lnTo>
                    <a:pt x="253695" y="301764"/>
                  </a:lnTo>
                  <a:lnTo>
                    <a:pt x="253898" y="300431"/>
                  </a:lnTo>
                  <a:lnTo>
                    <a:pt x="254393" y="296621"/>
                  </a:lnTo>
                  <a:lnTo>
                    <a:pt x="254800" y="294081"/>
                  </a:lnTo>
                  <a:lnTo>
                    <a:pt x="253428" y="286461"/>
                  </a:lnTo>
                  <a:lnTo>
                    <a:pt x="252818" y="281381"/>
                  </a:lnTo>
                  <a:lnTo>
                    <a:pt x="252717" y="244551"/>
                  </a:lnTo>
                  <a:lnTo>
                    <a:pt x="252628" y="243281"/>
                  </a:lnTo>
                  <a:lnTo>
                    <a:pt x="252539" y="242011"/>
                  </a:lnTo>
                  <a:lnTo>
                    <a:pt x="252450" y="240741"/>
                  </a:lnTo>
                  <a:lnTo>
                    <a:pt x="252361" y="239471"/>
                  </a:lnTo>
                  <a:lnTo>
                    <a:pt x="252260" y="237959"/>
                  </a:lnTo>
                  <a:lnTo>
                    <a:pt x="252183" y="236931"/>
                  </a:lnTo>
                  <a:lnTo>
                    <a:pt x="252107" y="235661"/>
                  </a:lnTo>
                  <a:lnTo>
                    <a:pt x="252018" y="234391"/>
                  </a:lnTo>
                  <a:lnTo>
                    <a:pt x="251929" y="233121"/>
                  </a:lnTo>
                  <a:lnTo>
                    <a:pt x="251866" y="231851"/>
                  </a:lnTo>
                  <a:lnTo>
                    <a:pt x="251802" y="230581"/>
                  </a:lnTo>
                  <a:lnTo>
                    <a:pt x="251726" y="229311"/>
                  </a:lnTo>
                  <a:lnTo>
                    <a:pt x="251663" y="228041"/>
                  </a:lnTo>
                  <a:lnTo>
                    <a:pt x="251599" y="226771"/>
                  </a:lnTo>
                  <a:lnTo>
                    <a:pt x="251218" y="219151"/>
                  </a:lnTo>
                  <a:lnTo>
                    <a:pt x="251244" y="216611"/>
                  </a:lnTo>
                  <a:lnTo>
                    <a:pt x="251155" y="308051"/>
                  </a:lnTo>
                  <a:lnTo>
                    <a:pt x="250952" y="309321"/>
                  </a:lnTo>
                  <a:lnTo>
                    <a:pt x="250825" y="310591"/>
                  </a:lnTo>
                  <a:lnTo>
                    <a:pt x="250710" y="311861"/>
                  </a:lnTo>
                  <a:lnTo>
                    <a:pt x="249745" y="311861"/>
                  </a:lnTo>
                  <a:lnTo>
                    <a:pt x="249682" y="310591"/>
                  </a:lnTo>
                  <a:lnTo>
                    <a:pt x="250075" y="310591"/>
                  </a:lnTo>
                  <a:lnTo>
                    <a:pt x="250164" y="309321"/>
                  </a:lnTo>
                  <a:lnTo>
                    <a:pt x="250304" y="309321"/>
                  </a:lnTo>
                  <a:lnTo>
                    <a:pt x="250583" y="308051"/>
                  </a:lnTo>
                  <a:lnTo>
                    <a:pt x="250812" y="306781"/>
                  </a:lnTo>
                  <a:lnTo>
                    <a:pt x="251155" y="308051"/>
                  </a:lnTo>
                  <a:lnTo>
                    <a:pt x="251155" y="216611"/>
                  </a:lnTo>
                  <a:lnTo>
                    <a:pt x="245948" y="216611"/>
                  </a:lnTo>
                  <a:lnTo>
                    <a:pt x="245948" y="234391"/>
                  </a:lnTo>
                  <a:lnTo>
                    <a:pt x="245389" y="235661"/>
                  </a:lnTo>
                  <a:lnTo>
                    <a:pt x="245402" y="236931"/>
                  </a:lnTo>
                  <a:lnTo>
                    <a:pt x="245262" y="236931"/>
                  </a:lnTo>
                  <a:lnTo>
                    <a:pt x="245541" y="237959"/>
                  </a:lnTo>
                  <a:lnTo>
                    <a:pt x="245605" y="238201"/>
                  </a:lnTo>
                  <a:lnTo>
                    <a:pt x="245694" y="239471"/>
                  </a:lnTo>
                  <a:lnTo>
                    <a:pt x="245783" y="240741"/>
                  </a:lnTo>
                  <a:lnTo>
                    <a:pt x="245872" y="242011"/>
                  </a:lnTo>
                  <a:lnTo>
                    <a:pt x="245948" y="243281"/>
                  </a:lnTo>
                  <a:lnTo>
                    <a:pt x="245681" y="243281"/>
                  </a:lnTo>
                  <a:lnTo>
                    <a:pt x="245287" y="244551"/>
                  </a:lnTo>
                  <a:lnTo>
                    <a:pt x="244792" y="244551"/>
                  </a:lnTo>
                  <a:lnTo>
                    <a:pt x="244475" y="243281"/>
                  </a:lnTo>
                  <a:lnTo>
                    <a:pt x="244373" y="242011"/>
                  </a:lnTo>
                  <a:lnTo>
                    <a:pt x="244182" y="240741"/>
                  </a:lnTo>
                  <a:lnTo>
                    <a:pt x="244055" y="239471"/>
                  </a:lnTo>
                  <a:lnTo>
                    <a:pt x="243674" y="240741"/>
                  </a:lnTo>
                  <a:lnTo>
                    <a:pt x="243344" y="242011"/>
                  </a:lnTo>
                  <a:lnTo>
                    <a:pt x="243408" y="243281"/>
                  </a:lnTo>
                  <a:lnTo>
                    <a:pt x="242557" y="243281"/>
                  </a:lnTo>
                  <a:lnTo>
                    <a:pt x="242443" y="240741"/>
                  </a:lnTo>
                  <a:lnTo>
                    <a:pt x="243636" y="238201"/>
                  </a:lnTo>
                  <a:lnTo>
                    <a:pt x="242392" y="238201"/>
                  </a:lnTo>
                  <a:lnTo>
                    <a:pt x="242011" y="236931"/>
                  </a:lnTo>
                  <a:lnTo>
                    <a:pt x="241896" y="235661"/>
                  </a:lnTo>
                  <a:lnTo>
                    <a:pt x="242112" y="235661"/>
                  </a:lnTo>
                  <a:lnTo>
                    <a:pt x="242493" y="234391"/>
                  </a:lnTo>
                  <a:lnTo>
                    <a:pt x="245948" y="234391"/>
                  </a:lnTo>
                  <a:lnTo>
                    <a:pt x="245948" y="216611"/>
                  </a:lnTo>
                  <a:lnTo>
                    <a:pt x="226707" y="216611"/>
                  </a:lnTo>
                  <a:lnTo>
                    <a:pt x="226707" y="277571"/>
                  </a:lnTo>
                  <a:lnTo>
                    <a:pt x="223189" y="277571"/>
                  </a:lnTo>
                  <a:lnTo>
                    <a:pt x="223189" y="283921"/>
                  </a:lnTo>
                  <a:lnTo>
                    <a:pt x="222288" y="286461"/>
                  </a:lnTo>
                  <a:lnTo>
                    <a:pt x="221742" y="285191"/>
                  </a:lnTo>
                  <a:lnTo>
                    <a:pt x="221145" y="285191"/>
                  </a:lnTo>
                  <a:lnTo>
                    <a:pt x="219938" y="285191"/>
                  </a:lnTo>
                  <a:lnTo>
                    <a:pt x="219938" y="287731"/>
                  </a:lnTo>
                  <a:lnTo>
                    <a:pt x="219583" y="289001"/>
                  </a:lnTo>
                  <a:lnTo>
                    <a:pt x="218782" y="290271"/>
                  </a:lnTo>
                  <a:lnTo>
                    <a:pt x="218770" y="302971"/>
                  </a:lnTo>
                  <a:lnTo>
                    <a:pt x="215442" y="306781"/>
                  </a:lnTo>
                  <a:lnTo>
                    <a:pt x="215506" y="309321"/>
                  </a:lnTo>
                  <a:lnTo>
                    <a:pt x="215607" y="313131"/>
                  </a:lnTo>
                  <a:lnTo>
                    <a:pt x="212521" y="310591"/>
                  </a:lnTo>
                  <a:lnTo>
                    <a:pt x="211950" y="313131"/>
                  </a:lnTo>
                  <a:lnTo>
                    <a:pt x="210439" y="313969"/>
                  </a:lnTo>
                  <a:lnTo>
                    <a:pt x="210439" y="337261"/>
                  </a:lnTo>
                  <a:lnTo>
                    <a:pt x="210350" y="338531"/>
                  </a:lnTo>
                  <a:lnTo>
                    <a:pt x="210273" y="339801"/>
                  </a:lnTo>
                  <a:lnTo>
                    <a:pt x="210185" y="341071"/>
                  </a:lnTo>
                  <a:lnTo>
                    <a:pt x="209308" y="339801"/>
                  </a:lnTo>
                  <a:lnTo>
                    <a:pt x="208559" y="339801"/>
                  </a:lnTo>
                  <a:lnTo>
                    <a:pt x="208648" y="338531"/>
                  </a:lnTo>
                  <a:lnTo>
                    <a:pt x="208737" y="337261"/>
                  </a:lnTo>
                  <a:lnTo>
                    <a:pt x="210439" y="337261"/>
                  </a:lnTo>
                  <a:lnTo>
                    <a:pt x="210439" y="313969"/>
                  </a:lnTo>
                  <a:lnTo>
                    <a:pt x="209651" y="314401"/>
                  </a:lnTo>
                  <a:lnTo>
                    <a:pt x="209600" y="313131"/>
                  </a:lnTo>
                  <a:lnTo>
                    <a:pt x="208686" y="313131"/>
                  </a:lnTo>
                  <a:lnTo>
                    <a:pt x="208686" y="332232"/>
                  </a:lnTo>
                  <a:lnTo>
                    <a:pt x="208267" y="332232"/>
                  </a:lnTo>
                  <a:lnTo>
                    <a:pt x="208026" y="333451"/>
                  </a:lnTo>
                  <a:lnTo>
                    <a:pt x="207479" y="333451"/>
                  </a:lnTo>
                  <a:lnTo>
                    <a:pt x="207479" y="341071"/>
                  </a:lnTo>
                  <a:lnTo>
                    <a:pt x="207479" y="343611"/>
                  </a:lnTo>
                  <a:lnTo>
                    <a:pt x="206387" y="343611"/>
                  </a:lnTo>
                  <a:lnTo>
                    <a:pt x="206387" y="341071"/>
                  </a:lnTo>
                  <a:lnTo>
                    <a:pt x="207479" y="341071"/>
                  </a:lnTo>
                  <a:lnTo>
                    <a:pt x="207479" y="333451"/>
                  </a:lnTo>
                  <a:lnTo>
                    <a:pt x="207060" y="332460"/>
                  </a:lnTo>
                  <a:lnTo>
                    <a:pt x="206984" y="332232"/>
                  </a:lnTo>
                  <a:lnTo>
                    <a:pt x="206540" y="332232"/>
                  </a:lnTo>
                  <a:lnTo>
                    <a:pt x="206502" y="332460"/>
                  </a:lnTo>
                  <a:lnTo>
                    <a:pt x="206387" y="333451"/>
                  </a:lnTo>
                  <a:lnTo>
                    <a:pt x="204698" y="332232"/>
                  </a:lnTo>
                  <a:lnTo>
                    <a:pt x="204711" y="332460"/>
                  </a:lnTo>
                  <a:lnTo>
                    <a:pt x="205968" y="337261"/>
                  </a:lnTo>
                  <a:lnTo>
                    <a:pt x="204228" y="334721"/>
                  </a:lnTo>
                  <a:lnTo>
                    <a:pt x="203809" y="334721"/>
                  </a:lnTo>
                  <a:lnTo>
                    <a:pt x="203873" y="338531"/>
                  </a:lnTo>
                  <a:lnTo>
                    <a:pt x="204228" y="338531"/>
                  </a:lnTo>
                  <a:lnTo>
                    <a:pt x="206273" y="344881"/>
                  </a:lnTo>
                  <a:lnTo>
                    <a:pt x="200647" y="343611"/>
                  </a:lnTo>
                  <a:lnTo>
                    <a:pt x="202603" y="347421"/>
                  </a:lnTo>
                  <a:lnTo>
                    <a:pt x="200431" y="347421"/>
                  </a:lnTo>
                  <a:lnTo>
                    <a:pt x="200888" y="344881"/>
                  </a:lnTo>
                  <a:lnTo>
                    <a:pt x="199669" y="342341"/>
                  </a:lnTo>
                  <a:lnTo>
                    <a:pt x="199745" y="343611"/>
                  </a:lnTo>
                  <a:lnTo>
                    <a:pt x="199809" y="344881"/>
                  </a:lnTo>
                  <a:lnTo>
                    <a:pt x="199885" y="346151"/>
                  </a:lnTo>
                  <a:lnTo>
                    <a:pt x="198678" y="346151"/>
                  </a:lnTo>
                  <a:lnTo>
                    <a:pt x="199466" y="341071"/>
                  </a:lnTo>
                  <a:lnTo>
                    <a:pt x="199885" y="339801"/>
                  </a:lnTo>
                  <a:lnTo>
                    <a:pt x="202399" y="339801"/>
                  </a:lnTo>
                  <a:lnTo>
                    <a:pt x="202958" y="338531"/>
                  </a:lnTo>
                  <a:lnTo>
                    <a:pt x="202933" y="335991"/>
                  </a:lnTo>
                  <a:lnTo>
                    <a:pt x="201231" y="335991"/>
                  </a:lnTo>
                  <a:lnTo>
                    <a:pt x="201168" y="334721"/>
                  </a:lnTo>
                  <a:lnTo>
                    <a:pt x="201409" y="334721"/>
                  </a:lnTo>
                  <a:lnTo>
                    <a:pt x="201726" y="333451"/>
                  </a:lnTo>
                  <a:lnTo>
                    <a:pt x="202107" y="333451"/>
                  </a:lnTo>
                  <a:lnTo>
                    <a:pt x="202374" y="332460"/>
                  </a:lnTo>
                  <a:lnTo>
                    <a:pt x="202438" y="332232"/>
                  </a:lnTo>
                  <a:lnTo>
                    <a:pt x="203212" y="330911"/>
                  </a:lnTo>
                  <a:lnTo>
                    <a:pt x="203695" y="328371"/>
                  </a:lnTo>
                  <a:lnTo>
                    <a:pt x="205943" y="329641"/>
                  </a:lnTo>
                  <a:lnTo>
                    <a:pt x="206463" y="328371"/>
                  </a:lnTo>
                  <a:lnTo>
                    <a:pt x="206984" y="327101"/>
                  </a:lnTo>
                  <a:lnTo>
                    <a:pt x="207403" y="330911"/>
                  </a:lnTo>
                  <a:lnTo>
                    <a:pt x="208584" y="330911"/>
                  </a:lnTo>
                  <a:lnTo>
                    <a:pt x="208686" y="332232"/>
                  </a:lnTo>
                  <a:lnTo>
                    <a:pt x="208686" y="313131"/>
                  </a:lnTo>
                  <a:lnTo>
                    <a:pt x="208165" y="313131"/>
                  </a:lnTo>
                  <a:lnTo>
                    <a:pt x="207657" y="311861"/>
                  </a:lnTo>
                  <a:lnTo>
                    <a:pt x="206832" y="311861"/>
                  </a:lnTo>
                  <a:lnTo>
                    <a:pt x="204889" y="315671"/>
                  </a:lnTo>
                  <a:lnTo>
                    <a:pt x="203619" y="315671"/>
                  </a:lnTo>
                  <a:lnTo>
                    <a:pt x="203123" y="314401"/>
                  </a:lnTo>
                  <a:lnTo>
                    <a:pt x="202399" y="313131"/>
                  </a:lnTo>
                  <a:lnTo>
                    <a:pt x="202882" y="311861"/>
                  </a:lnTo>
                  <a:lnTo>
                    <a:pt x="203276" y="311861"/>
                  </a:lnTo>
                  <a:lnTo>
                    <a:pt x="204050" y="313131"/>
                  </a:lnTo>
                  <a:lnTo>
                    <a:pt x="204368" y="313131"/>
                  </a:lnTo>
                  <a:lnTo>
                    <a:pt x="205219" y="311861"/>
                  </a:lnTo>
                  <a:lnTo>
                    <a:pt x="206082" y="310591"/>
                  </a:lnTo>
                  <a:lnTo>
                    <a:pt x="206959" y="308051"/>
                  </a:lnTo>
                  <a:lnTo>
                    <a:pt x="208051" y="309321"/>
                  </a:lnTo>
                  <a:lnTo>
                    <a:pt x="208191" y="308051"/>
                  </a:lnTo>
                  <a:lnTo>
                    <a:pt x="208330" y="306781"/>
                  </a:lnTo>
                  <a:lnTo>
                    <a:pt x="208470" y="305511"/>
                  </a:lnTo>
                  <a:lnTo>
                    <a:pt x="210934" y="306781"/>
                  </a:lnTo>
                  <a:lnTo>
                    <a:pt x="211099" y="305511"/>
                  </a:lnTo>
                  <a:lnTo>
                    <a:pt x="211277" y="304241"/>
                  </a:lnTo>
                  <a:lnTo>
                    <a:pt x="212521" y="302971"/>
                  </a:lnTo>
                  <a:lnTo>
                    <a:pt x="211861" y="306781"/>
                  </a:lnTo>
                  <a:lnTo>
                    <a:pt x="212902" y="306781"/>
                  </a:lnTo>
                  <a:lnTo>
                    <a:pt x="213969" y="305511"/>
                  </a:lnTo>
                  <a:lnTo>
                    <a:pt x="213944" y="302971"/>
                  </a:lnTo>
                  <a:lnTo>
                    <a:pt x="213918" y="300431"/>
                  </a:lnTo>
                  <a:lnTo>
                    <a:pt x="215163" y="299161"/>
                  </a:lnTo>
                  <a:lnTo>
                    <a:pt x="215252" y="297891"/>
                  </a:lnTo>
                  <a:lnTo>
                    <a:pt x="215353" y="296621"/>
                  </a:lnTo>
                  <a:lnTo>
                    <a:pt x="215442" y="295351"/>
                  </a:lnTo>
                  <a:lnTo>
                    <a:pt x="215544" y="294081"/>
                  </a:lnTo>
                  <a:lnTo>
                    <a:pt x="215239" y="292811"/>
                  </a:lnTo>
                  <a:lnTo>
                    <a:pt x="213982" y="292811"/>
                  </a:lnTo>
                  <a:lnTo>
                    <a:pt x="213499" y="291541"/>
                  </a:lnTo>
                  <a:lnTo>
                    <a:pt x="213055" y="291541"/>
                  </a:lnTo>
                  <a:lnTo>
                    <a:pt x="212725" y="292811"/>
                  </a:lnTo>
                  <a:lnTo>
                    <a:pt x="210578" y="295351"/>
                  </a:lnTo>
                  <a:lnTo>
                    <a:pt x="209626" y="294081"/>
                  </a:lnTo>
                  <a:lnTo>
                    <a:pt x="209740" y="295351"/>
                  </a:lnTo>
                  <a:lnTo>
                    <a:pt x="209867" y="296621"/>
                  </a:lnTo>
                  <a:lnTo>
                    <a:pt x="211747" y="295351"/>
                  </a:lnTo>
                  <a:lnTo>
                    <a:pt x="211277" y="299161"/>
                  </a:lnTo>
                  <a:lnTo>
                    <a:pt x="209067" y="299161"/>
                  </a:lnTo>
                  <a:lnTo>
                    <a:pt x="210019" y="300431"/>
                  </a:lnTo>
                  <a:lnTo>
                    <a:pt x="210972" y="301764"/>
                  </a:lnTo>
                  <a:lnTo>
                    <a:pt x="210718" y="304241"/>
                  </a:lnTo>
                  <a:lnTo>
                    <a:pt x="210070" y="302971"/>
                  </a:lnTo>
                  <a:lnTo>
                    <a:pt x="208927" y="302971"/>
                  </a:lnTo>
                  <a:lnTo>
                    <a:pt x="208229" y="301764"/>
                  </a:lnTo>
                  <a:lnTo>
                    <a:pt x="207645" y="301764"/>
                  </a:lnTo>
                  <a:lnTo>
                    <a:pt x="207340" y="302971"/>
                  </a:lnTo>
                  <a:lnTo>
                    <a:pt x="206743" y="302971"/>
                  </a:lnTo>
                  <a:lnTo>
                    <a:pt x="206387" y="301764"/>
                  </a:lnTo>
                  <a:lnTo>
                    <a:pt x="206984" y="300431"/>
                  </a:lnTo>
                  <a:lnTo>
                    <a:pt x="204495" y="300431"/>
                  </a:lnTo>
                  <a:lnTo>
                    <a:pt x="200952" y="300431"/>
                  </a:lnTo>
                  <a:lnTo>
                    <a:pt x="200977" y="306781"/>
                  </a:lnTo>
                  <a:lnTo>
                    <a:pt x="199478" y="305511"/>
                  </a:lnTo>
                  <a:lnTo>
                    <a:pt x="199034" y="303491"/>
                  </a:lnTo>
                  <a:lnTo>
                    <a:pt x="199034" y="342341"/>
                  </a:lnTo>
                  <a:lnTo>
                    <a:pt x="197726" y="343611"/>
                  </a:lnTo>
                  <a:lnTo>
                    <a:pt x="197777" y="344881"/>
                  </a:lnTo>
                  <a:lnTo>
                    <a:pt x="197916" y="344881"/>
                  </a:lnTo>
                  <a:lnTo>
                    <a:pt x="198094" y="345973"/>
                  </a:lnTo>
                  <a:lnTo>
                    <a:pt x="198120" y="346151"/>
                  </a:lnTo>
                  <a:lnTo>
                    <a:pt x="198310" y="346151"/>
                  </a:lnTo>
                  <a:lnTo>
                    <a:pt x="198272" y="347421"/>
                  </a:lnTo>
                  <a:lnTo>
                    <a:pt x="197421" y="347421"/>
                  </a:lnTo>
                  <a:lnTo>
                    <a:pt x="196646" y="344881"/>
                  </a:lnTo>
                  <a:lnTo>
                    <a:pt x="195694" y="344881"/>
                  </a:lnTo>
                  <a:lnTo>
                    <a:pt x="195440" y="342341"/>
                  </a:lnTo>
                  <a:lnTo>
                    <a:pt x="195554" y="338531"/>
                  </a:lnTo>
                  <a:lnTo>
                    <a:pt x="196481" y="338531"/>
                  </a:lnTo>
                  <a:lnTo>
                    <a:pt x="196964" y="337261"/>
                  </a:lnTo>
                  <a:lnTo>
                    <a:pt x="197180" y="335991"/>
                  </a:lnTo>
                  <a:lnTo>
                    <a:pt x="197789" y="337261"/>
                  </a:lnTo>
                  <a:lnTo>
                    <a:pt x="199034" y="342341"/>
                  </a:lnTo>
                  <a:lnTo>
                    <a:pt x="199034" y="303491"/>
                  </a:lnTo>
                  <a:lnTo>
                    <a:pt x="198920" y="302971"/>
                  </a:lnTo>
                  <a:lnTo>
                    <a:pt x="198653" y="301764"/>
                  </a:lnTo>
                  <a:lnTo>
                    <a:pt x="198666" y="300431"/>
                  </a:lnTo>
                  <a:lnTo>
                    <a:pt x="198704" y="299161"/>
                  </a:lnTo>
                  <a:lnTo>
                    <a:pt x="198805" y="295351"/>
                  </a:lnTo>
                  <a:lnTo>
                    <a:pt x="199783" y="294081"/>
                  </a:lnTo>
                  <a:lnTo>
                    <a:pt x="202133" y="296621"/>
                  </a:lnTo>
                  <a:lnTo>
                    <a:pt x="202247" y="295351"/>
                  </a:lnTo>
                  <a:lnTo>
                    <a:pt x="202361" y="294081"/>
                  </a:lnTo>
                  <a:lnTo>
                    <a:pt x="202476" y="292811"/>
                  </a:lnTo>
                  <a:lnTo>
                    <a:pt x="202603" y="291541"/>
                  </a:lnTo>
                  <a:lnTo>
                    <a:pt x="204317" y="294081"/>
                  </a:lnTo>
                  <a:lnTo>
                    <a:pt x="205905" y="289001"/>
                  </a:lnTo>
                  <a:lnTo>
                    <a:pt x="206019" y="290271"/>
                  </a:lnTo>
                  <a:lnTo>
                    <a:pt x="206146" y="291541"/>
                  </a:lnTo>
                  <a:lnTo>
                    <a:pt x="206273" y="292811"/>
                  </a:lnTo>
                  <a:lnTo>
                    <a:pt x="206387" y="294081"/>
                  </a:lnTo>
                  <a:lnTo>
                    <a:pt x="207200" y="292811"/>
                  </a:lnTo>
                  <a:lnTo>
                    <a:pt x="208813" y="292811"/>
                  </a:lnTo>
                  <a:lnTo>
                    <a:pt x="208724" y="291541"/>
                  </a:lnTo>
                  <a:lnTo>
                    <a:pt x="208648" y="290271"/>
                  </a:lnTo>
                  <a:lnTo>
                    <a:pt x="208559" y="289001"/>
                  </a:lnTo>
                  <a:lnTo>
                    <a:pt x="209156" y="290271"/>
                  </a:lnTo>
                  <a:lnTo>
                    <a:pt x="210947" y="291541"/>
                  </a:lnTo>
                  <a:lnTo>
                    <a:pt x="210477" y="292811"/>
                  </a:lnTo>
                  <a:lnTo>
                    <a:pt x="211099" y="292811"/>
                  </a:lnTo>
                  <a:lnTo>
                    <a:pt x="212255" y="290271"/>
                  </a:lnTo>
                  <a:lnTo>
                    <a:pt x="212623" y="290271"/>
                  </a:lnTo>
                  <a:lnTo>
                    <a:pt x="213182" y="289001"/>
                  </a:lnTo>
                  <a:lnTo>
                    <a:pt x="213817" y="290271"/>
                  </a:lnTo>
                  <a:lnTo>
                    <a:pt x="214325" y="290271"/>
                  </a:lnTo>
                  <a:lnTo>
                    <a:pt x="215011" y="291541"/>
                  </a:lnTo>
                  <a:lnTo>
                    <a:pt x="215633" y="290271"/>
                  </a:lnTo>
                  <a:lnTo>
                    <a:pt x="216636" y="292811"/>
                  </a:lnTo>
                  <a:lnTo>
                    <a:pt x="216535" y="294081"/>
                  </a:lnTo>
                  <a:lnTo>
                    <a:pt x="216433" y="295351"/>
                  </a:lnTo>
                  <a:lnTo>
                    <a:pt x="216319" y="296621"/>
                  </a:lnTo>
                  <a:lnTo>
                    <a:pt x="216217" y="297891"/>
                  </a:lnTo>
                  <a:lnTo>
                    <a:pt x="216103" y="299161"/>
                  </a:lnTo>
                  <a:lnTo>
                    <a:pt x="218770" y="302971"/>
                  </a:lnTo>
                  <a:lnTo>
                    <a:pt x="218770" y="290271"/>
                  </a:lnTo>
                  <a:lnTo>
                    <a:pt x="217766" y="290271"/>
                  </a:lnTo>
                  <a:lnTo>
                    <a:pt x="217589" y="289001"/>
                  </a:lnTo>
                  <a:lnTo>
                    <a:pt x="217411" y="287731"/>
                  </a:lnTo>
                  <a:lnTo>
                    <a:pt x="217220" y="286461"/>
                  </a:lnTo>
                  <a:lnTo>
                    <a:pt x="218973" y="287731"/>
                  </a:lnTo>
                  <a:lnTo>
                    <a:pt x="219938" y="287731"/>
                  </a:lnTo>
                  <a:lnTo>
                    <a:pt x="219938" y="285191"/>
                  </a:lnTo>
                  <a:lnTo>
                    <a:pt x="220497" y="282651"/>
                  </a:lnTo>
                  <a:lnTo>
                    <a:pt x="220484" y="281381"/>
                  </a:lnTo>
                  <a:lnTo>
                    <a:pt x="222148" y="280111"/>
                  </a:lnTo>
                  <a:lnTo>
                    <a:pt x="221145" y="285191"/>
                  </a:lnTo>
                  <a:lnTo>
                    <a:pt x="223189" y="283921"/>
                  </a:lnTo>
                  <a:lnTo>
                    <a:pt x="223189" y="277571"/>
                  </a:lnTo>
                  <a:lnTo>
                    <a:pt x="223113" y="273761"/>
                  </a:lnTo>
                  <a:lnTo>
                    <a:pt x="224612" y="272491"/>
                  </a:lnTo>
                  <a:lnTo>
                    <a:pt x="226441" y="272491"/>
                  </a:lnTo>
                  <a:lnTo>
                    <a:pt x="226504" y="273761"/>
                  </a:lnTo>
                  <a:lnTo>
                    <a:pt x="226580" y="275031"/>
                  </a:lnTo>
                  <a:lnTo>
                    <a:pt x="226644" y="276301"/>
                  </a:lnTo>
                  <a:lnTo>
                    <a:pt x="226707" y="277571"/>
                  </a:lnTo>
                  <a:lnTo>
                    <a:pt x="226707" y="216611"/>
                  </a:lnTo>
                  <a:lnTo>
                    <a:pt x="225348" y="216611"/>
                  </a:lnTo>
                  <a:lnTo>
                    <a:pt x="225348" y="259791"/>
                  </a:lnTo>
                  <a:lnTo>
                    <a:pt x="225221" y="261061"/>
                  </a:lnTo>
                  <a:lnTo>
                    <a:pt x="224282" y="261061"/>
                  </a:lnTo>
                  <a:lnTo>
                    <a:pt x="224269" y="262331"/>
                  </a:lnTo>
                  <a:lnTo>
                    <a:pt x="223748" y="262331"/>
                  </a:lnTo>
                  <a:lnTo>
                    <a:pt x="223723" y="259791"/>
                  </a:lnTo>
                  <a:lnTo>
                    <a:pt x="224434" y="258521"/>
                  </a:lnTo>
                  <a:lnTo>
                    <a:pt x="224586" y="259791"/>
                  </a:lnTo>
                  <a:lnTo>
                    <a:pt x="225348" y="259791"/>
                  </a:lnTo>
                  <a:lnTo>
                    <a:pt x="225348" y="216611"/>
                  </a:lnTo>
                  <a:lnTo>
                    <a:pt x="224586" y="216611"/>
                  </a:lnTo>
                  <a:lnTo>
                    <a:pt x="224586" y="226771"/>
                  </a:lnTo>
                  <a:lnTo>
                    <a:pt x="224586" y="228041"/>
                  </a:lnTo>
                  <a:lnTo>
                    <a:pt x="224269" y="228041"/>
                  </a:lnTo>
                  <a:lnTo>
                    <a:pt x="224269" y="240741"/>
                  </a:lnTo>
                  <a:lnTo>
                    <a:pt x="222973" y="243281"/>
                  </a:lnTo>
                  <a:lnTo>
                    <a:pt x="223024" y="244551"/>
                  </a:lnTo>
                  <a:lnTo>
                    <a:pt x="223113" y="247091"/>
                  </a:lnTo>
                  <a:lnTo>
                    <a:pt x="220484" y="247091"/>
                  </a:lnTo>
                  <a:lnTo>
                    <a:pt x="220357" y="242011"/>
                  </a:lnTo>
                  <a:lnTo>
                    <a:pt x="221640" y="240741"/>
                  </a:lnTo>
                  <a:lnTo>
                    <a:pt x="221945" y="238201"/>
                  </a:lnTo>
                  <a:lnTo>
                    <a:pt x="221983" y="237959"/>
                  </a:lnTo>
                  <a:lnTo>
                    <a:pt x="222097" y="236931"/>
                  </a:lnTo>
                  <a:lnTo>
                    <a:pt x="223215" y="238201"/>
                  </a:lnTo>
                  <a:lnTo>
                    <a:pt x="223164" y="240741"/>
                  </a:lnTo>
                  <a:lnTo>
                    <a:pt x="224269" y="240741"/>
                  </a:lnTo>
                  <a:lnTo>
                    <a:pt x="224269" y="228041"/>
                  </a:lnTo>
                  <a:lnTo>
                    <a:pt x="222338" y="228041"/>
                  </a:lnTo>
                  <a:lnTo>
                    <a:pt x="222338" y="226771"/>
                  </a:lnTo>
                  <a:lnTo>
                    <a:pt x="224586" y="226771"/>
                  </a:lnTo>
                  <a:lnTo>
                    <a:pt x="224586" y="216611"/>
                  </a:lnTo>
                  <a:lnTo>
                    <a:pt x="220218" y="216611"/>
                  </a:lnTo>
                  <a:lnTo>
                    <a:pt x="220218" y="249631"/>
                  </a:lnTo>
                  <a:lnTo>
                    <a:pt x="220141" y="249796"/>
                  </a:lnTo>
                  <a:lnTo>
                    <a:pt x="220141" y="273761"/>
                  </a:lnTo>
                  <a:lnTo>
                    <a:pt x="220040" y="275031"/>
                  </a:lnTo>
                  <a:lnTo>
                    <a:pt x="219329" y="275031"/>
                  </a:lnTo>
                  <a:lnTo>
                    <a:pt x="219214" y="277571"/>
                  </a:lnTo>
                  <a:lnTo>
                    <a:pt x="218427" y="277571"/>
                  </a:lnTo>
                  <a:lnTo>
                    <a:pt x="218503" y="273761"/>
                  </a:lnTo>
                  <a:lnTo>
                    <a:pt x="219202" y="273761"/>
                  </a:lnTo>
                  <a:lnTo>
                    <a:pt x="219557" y="272491"/>
                  </a:lnTo>
                  <a:lnTo>
                    <a:pt x="219824" y="272491"/>
                  </a:lnTo>
                  <a:lnTo>
                    <a:pt x="220141" y="273761"/>
                  </a:lnTo>
                  <a:lnTo>
                    <a:pt x="220141" y="249796"/>
                  </a:lnTo>
                  <a:lnTo>
                    <a:pt x="218427" y="253441"/>
                  </a:lnTo>
                  <a:lnTo>
                    <a:pt x="217766" y="253441"/>
                  </a:lnTo>
                  <a:lnTo>
                    <a:pt x="217766" y="272491"/>
                  </a:lnTo>
                  <a:lnTo>
                    <a:pt x="217144" y="271221"/>
                  </a:lnTo>
                  <a:lnTo>
                    <a:pt x="215061" y="271221"/>
                  </a:lnTo>
                  <a:lnTo>
                    <a:pt x="215353" y="269951"/>
                  </a:lnTo>
                  <a:lnTo>
                    <a:pt x="214845" y="267169"/>
                  </a:lnTo>
                  <a:lnTo>
                    <a:pt x="214845" y="278841"/>
                  </a:lnTo>
                  <a:lnTo>
                    <a:pt x="214630" y="280111"/>
                  </a:lnTo>
                  <a:lnTo>
                    <a:pt x="213982" y="280111"/>
                  </a:lnTo>
                  <a:lnTo>
                    <a:pt x="213753" y="278841"/>
                  </a:lnTo>
                  <a:lnTo>
                    <a:pt x="213652" y="277571"/>
                  </a:lnTo>
                  <a:lnTo>
                    <a:pt x="212725" y="277571"/>
                  </a:lnTo>
                  <a:lnTo>
                    <a:pt x="212725" y="283921"/>
                  </a:lnTo>
                  <a:lnTo>
                    <a:pt x="210210" y="286461"/>
                  </a:lnTo>
                  <a:lnTo>
                    <a:pt x="210718" y="285191"/>
                  </a:lnTo>
                  <a:lnTo>
                    <a:pt x="210807" y="283921"/>
                  </a:lnTo>
                  <a:lnTo>
                    <a:pt x="211899" y="282651"/>
                  </a:lnTo>
                  <a:lnTo>
                    <a:pt x="212725" y="283921"/>
                  </a:lnTo>
                  <a:lnTo>
                    <a:pt x="212725" y="277571"/>
                  </a:lnTo>
                  <a:lnTo>
                    <a:pt x="211912" y="277571"/>
                  </a:lnTo>
                  <a:lnTo>
                    <a:pt x="211277" y="278841"/>
                  </a:lnTo>
                  <a:lnTo>
                    <a:pt x="210680" y="278841"/>
                  </a:lnTo>
                  <a:lnTo>
                    <a:pt x="210375" y="277571"/>
                  </a:lnTo>
                  <a:lnTo>
                    <a:pt x="210464" y="276301"/>
                  </a:lnTo>
                  <a:lnTo>
                    <a:pt x="211404" y="275031"/>
                  </a:lnTo>
                  <a:lnTo>
                    <a:pt x="213829" y="275031"/>
                  </a:lnTo>
                  <a:lnTo>
                    <a:pt x="214198" y="276301"/>
                  </a:lnTo>
                  <a:lnTo>
                    <a:pt x="214642" y="276301"/>
                  </a:lnTo>
                  <a:lnTo>
                    <a:pt x="214744" y="277571"/>
                  </a:lnTo>
                  <a:lnTo>
                    <a:pt x="214845" y="278841"/>
                  </a:lnTo>
                  <a:lnTo>
                    <a:pt x="214845" y="267169"/>
                  </a:lnTo>
                  <a:lnTo>
                    <a:pt x="214452" y="265010"/>
                  </a:lnTo>
                  <a:lnTo>
                    <a:pt x="214426" y="264871"/>
                  </a:lnTo>
                  <a:lnTo>
                    <a:pt x="215607" y="266141"/>
                  </a:lnTo>
                  <a:lnTo>
                    <a:pt x="216941" y="266141"/>
                  </a:lnTo>
                  <a:lnTo>
                    <a:pt x="217601" y="268681"/>
                  </a:lnTo>
                  <a:lnTo>
                    <a:pt x="217652" y="269951"/>
                  </a:lnTo>
                  <a:lnTo>
                    <a:pt x="217766" y="272491"/>
                  </a:lnTo>
                  <a:lnTo>
                    <a:pt x="217766" y="253441"/>
                  </a:lnTo>
                  <a:lnTo>
                    <a:pt x="217233" y="253441"/>
                  </a:lnTo>
                  <a:lnTo>
                    <a:pt x="216750" y="249631"/>
                  </a:lnTo>
                  <a:lnTo>
                    <a:pt x="218630" y="250901"/>
                  </a:lnTo>
                  <a:lnTo>
                    <a:pt x="218744" y="249631"/>
                  </a:lnTo>
                  <a:lnTo>
                    <a:pt x="218859" y="248361"/>
                  </a:lnTo>
                  <a:lnTo>
                    <a:pt x="220218" y="249631"/>
                  </a:lnTo>
                  <a:lnTo>
                    <a:pt x="220218" y="216611"/>
                  </a:lnTo>
                  <a:lnTo>
                    <a:pt x="214388" y="216611"/>
                  </a:lnTo>
                  <a:lnTo>
                    <a:pt x="214388" y="259791"/>
                  </a:lnTo>
                  <a:lnTo>
                    <a:pt x="214261" y="261061"/>
                  </a:lnTo>
                  <a:lnTo>
                    <a:pt x="214134" y="262331"/>
                  </a:lnTo>
                  <a:lnTo>
                    <a:pt x="214007" y="263601"/>
                  </a:lnTo>
                  <a:lnTo>
                    <a:pt x="212890" y="263601"/>
                  </a:lnTo>
                  <a:lnTo>
                    <a:pt x="211696" y="264871"/>
                  </a:lnTo>
                  <a:lnTo>
                    <a:pt x="212217" y="268681"/>
                  </a:lnTo>
                  <a:lnTo>
                    <a:pt x="211950" y="269951"/>
                  </a:lnTo>
                  <a:lnTo>
                    <a:pt x="210680" y="269951"/>
                  </a:lnTo>
                  <a:lnTo>
                    <a:pt x="210515" y="268681"/>
                  </a:lnTo>
                  <a:lnTo>
                    <a:pt x="209829" y="266141"/>
                  </a:lnTo>
                  <a:lnTo>
                    <a:pt x="209702" y="263601"/>
                  </a:lnTo>
                  <a:lnTo>
                    <a:pt x="210096" y="261061"/>
                  </a:lnTo>
                  <a:lnTo>
                    <a:pt x="212559" y="261061"/>
                  </a:lnTo>
                  <a:lnTo>
                    <a:pt x="212763" y="259791"/>
                  </a:lnTo>
                  <a:lnTo>
                    <a:pt x="212852" y="258521"/>
                  </a:lnTo>
                  <a:lnTo>
                    <a:pt x="214109" y="258521"/>
                  </a:lnTo>
                  <a:lnTo>
                    <a:pt x="214388" y="259791"/>
                  </a:lnTo>
                  <a:lnTo>
                    <a:pt x="214388" y="216611"/>
                  </a:lnTo>
                  <a:lnTo>
                    <a:pt x="208114" y="216611"/>
                  </a:lnTo>
                  <a:lnTo>
                    <a:pt x="208114" y="266141"/>
                  </a:lnTo>
                  <a:lnTo>
                    <a:pt x="207035" y="275031"/>
                  </a:lnTo>
                  <a:lnTo>
                    <a:pt x="205740" y="272173"/>
                  </a:lnTo>
                  <a:lnTo>
                    <a:pt x="205740" y="281381"/>
                  </a:lnTo>
                  <a:lnTo>
                    <a:pt x="205701" y="283921"/>
                  </a:lnTo>
                  <a:lnTo>
                    <a:pt x="204965" y="286461"/>
                  </a:lnTo>
                  <a:lnTo>
                    <a:pt x="203047" y="286461"/>
                  </a:lnTo>
                  <a:lnTo>
                    <a:pt x="202869" y="285191"/>
                  </a:lnTo>
                  <a:lnTo>
                    <a:pt x="202272" y="283921"/>
                  </a:lnTo>
                  <a:lnTo>
                    <a:pt x="203034" y="281381"/>
                  </a:lnTo>
                  <a:lnTo>
                    <a:pt x="203149" y="280111"/>
                  </a:lnTo>
                  <a:lnTo>
                    <a:pt x="202920" y="280111"/>
                  </a:lnTo>
                  <a:lnTo>
                    <a:pt x="202196" y="277571"/>
                  </a:lnTo>
                  <a:lnTo>
                    <a:pt x="202285" y="276301"/>
                  </a:lnTo>
                  <a:lnTo>
                    <a:pt x="203212" y="276301"/>
                  </a:lnTo>
                  <a:lnTo>
                    <a:pt x="203936" y="278841"/>
                  </a:lnTo>
                  <a:lnTo>
                    <a:pt x="204914" y="278841"/>
                  </a:lnTo>
                  <a:lnTo>
                    <a:pt x="205498" y="280111"/>
                  </a:lnTo>
                  <a:lnTo>
                    <a:pt x="205740" y="281381"/>
                  </a:lnTo>
                  <a:lnTo>
                    <a:pt x="205740" y="272173"/>
                  </a:lnTo>
                  <a:lnTo>
                    <a:pt x="205308" y="271221"/>
                  </a:lnTo>
                  <a:lnTo>
                    <a:pt x="205536" y="269951"/>
                  </a:lnTo>
                  <a:lnTo>
                    <a:pt x="207010" y="269951"/>
                  </a:lnTo>
                  <a:lnTo>
                    <a:pt x="206806" y="268681"/>
                  </a:lnTo>
                  <a:lnTo>
                    <a:pt x="206387" y="266141"/>
                  </a:lnTo>
                  <a:lnTo>
                    <a:pt x="208114" y="266141"/>
                  </a:lnTo>
                  <a:lnTo>
                    <a:pt x="208114" y="216611"/>
                  </a:lnTo>
                  <a:lnTo>
                    <a:pt x="206933" y="216611"/>
                  </a:lnTo>
                  <a:lnTo>
                    <a:pt x="203860" y="216611"/>
                  </a:lnTo>
                  <a:lnTo>
                    <a:pt x="203860" y="271221"/>
                  </a:lnTo>
                  <a:lnTo>
                    <a:pt x="203835" y="272491"/>
                  </a:lnTo>
                  <a:lnTo>
                    <a:pt x="201523" y="272491"/>
                  </a:lnTo>
                  <a:lnTo>
                    <a:pt x="201523" y="281381"/>
                  </a:lnTo>
                  <a:lnTo>
                    <a:pt x="200698" y="285191"/>
                  </a:lnTo>
                  <a:lnTo>
                    <a:pt x="199097" y="287731"/>
                  </a:lnTo>
                  <a:lnTo>
                    <a:pt x="196100" y="286461"/>
                  </a:lnTo>
                  <a:lnTo>
                    <a:pt x="196227" y="285191"/>
                  </a:lnTo>
                  <a:lnTo>
                    <a:pt x="195808" y="285191"/>
                  </a:lnTo>
                  <a:lnTo>
                    <a:pt x="195643" y="283921"/>
                  </a:lnTo>
                  <a:lnTo>
                    <a:pt x="194284" y="282651"/>
                  </a:lnTo>
                  <a:lnTo>
                    <a:pt x="193103" y="280454"/>
                  </a:lnTo>
                  <a:lnTo>
                    <a:pt x="193103" y="286461"/>
                  </a:lnTo>
                  <a:lnTo>
                    <a:pt x="193014" y="287731"/>
                  </a:lnTo>
                  <a:lnTo>
                    <a:pt x="192925" y="289001"/>
                  </a:lnTo>
                  <a:lnTo>
                    <a:pt x="192849" y="290271"/>
                  </a:lnTo>
                  <a:lnTo>
                    <a:pt x="191109" y="291541"/>
                  </a:lnTo>
                  <a:lnTo>
                    <a:pt x="190461" y="290271"/>
                  </a:lnTo>
                  <a:lnTo>
                    <a:pt x="190563" y="287731"/>
                  </a:lnTo>
                  <a:lnTo>
                    <a:pt x="190677" y="285191"/>
                  </a:lnTo>
                  <a:lnTo>
                    <a:pt x="192366" y="285191"/>
                  </a:lnTo>
                  <a:lnTo>
                    <a:pt x="193103" y="286461"/>
                  </a:lnTo>
                  <a:lnTo>
                    <a:pt x="193103" y="280454"/>
                  </a:lnTo>
                  <a:lnTo>
                    <a:pt x="192925" y="280111"/>
                  </a:lnTo>
                  <a:lnTo>
                    <a:pt x="191249" y="280111"/>
                  </a:lnTo>
                  <a:lnTo>
                    <a:pt x="189979" y="282651"/>
                  </a:lnTo>
                  <a:lnTo>
                    <a:pt x="188861" y="282651"/>
                  </a:lnTo>
                  <a:lnTo>
                    <a:pt x="188785" y="281381"/>
                  </a:lnTo>
                  <a:lnTo>
                    <a:pt x="188976" y="280111"/>
                  </a:lnTo>
                  <a:lnTo>
                    <a:pt x="189572" y="280111"/>
                  </a:lnTo>
                  <a:lnTo>
                    <a:pt x="190855" y="277571"/>
                  </a:lnTo>
                  <a:lnTo>
                    <a:pt x="191604" y="277571"/>
                  </a:lnTo>
                  <a:lnTo>
                    <a:pt x="193167" y="278841"/>
                  </a:lnTo>
                  <a:lnTo>
                    <a:pt x="194652" y="280111"/>
                  </a:lnTo>
                  <a:lnTo>
                    <a:pt x="196126" y="282651"/>
                  </a:lnTo>
                  <a:lnTo>
                    <a:pt x="196773" y="277571"/>
                  </a:lnTo>
                  <a:lnTo>
                    <a:pt x="199872" y="280111"/>
                  </a:lnTo>
                  <a:lnTo>
                    <a:pt x="201523" y="281381"/>
                  </a:lnTo>
                  <a:lnTo>
                    <a:pt x="201523" y="272491"/>
                  </a:lnTo>
                  <a:lnTo>
                    <a:pt x="200736" y="272491"/>
                  </a:lnTo>
                  <a:lnTo>
                    <a:pt x="200190" y="273761"/>
                  </a:lnTo>
                  <a:lnTo>
                    <a:pt x="199885" y="276301"/>
                  </a:lnTo>
                  <a:lnTo>
                    <a:pt x="199567" y="275031"/>
                  </a:lnTo>
                  <a:lnTo>
                    <a:pt x="199263" y="273761"/>
                  </a:lnTo>
                  <a:lnTo>
                    <a:pt x="198323" y="272491"/>
                  </a:lnTo>
                  <a:lnTo>
                    <a:pt x="198297" y="271221"/>
                  </a:lnTo>
                  <a:lnTo>
                    <a:pt x="198272" y="269951"/>
                  </a:lnTo>
                  <a:lnTo>
                    <a:pt x="198958" y="268681"/>
                  </a:lnTo>
                  <a:lnTo>
                    <a:pt x="200825" y="268681"/>
                  </a:lnTo>
                  <a:lnTo>
                    <a:pt x="201523" y="269951"/>
                  </a:lnTo>
                  <a:lnTo>
                    <a:pt x="202095" y="269951"/>
                  </a:lnTo>
                  <a:lnTo>
                    <a:pt x="203009" y="271221"/>
                  </a:lnTo>
                  <a:lnTo>
                    <a:pt x="203860" y="271221"/>
                  </a:lnTo>
                  <a:lnTo>
                    <a:pt x="203860" y="216611"/>
                  </a:lnTo>
                  <a:lnTo>
                    <a:pt x="203555" y="216611"/>
                  </a:lnTo>
                  <a:lnTo>
                    <a:pt x="202057" y="219151"/>
                  </a:lnTo>
                  <a:lnTo>
                    <a:pt x="201714" y="217881"/>
                  </a:lnTo>
                  <a:lnTo>
                    <a:pt x="201002" y="215341"/>
                  </a:lnTo>
                  <a:lnTo>
                    <a:pt x="200240" y="217881"/>
                  </a:lnTo>
                  <a:lnTo>
                    <a:pt x="199097" y="212801"/>
                  </a:lnTo>
                  <a:lnTo>
                    <a:pt x="198805" y="211531"/>
                  </a:lnTo>
                  <a:lnTo>
                    <a:pt x="200037" y="207721"/>
                  </a:lnTo>
                  <a:lnTo>
                    <a:pt x="202107" y="205181"/>
                  </a:lnTo>
                  <a:lnTo>
                    <a:pt x="204774" y="205181"/>
                  </a:lnTo>
                  <a:lnTo>
                    <a:pt x="204774" y="210261"/>
                  </a:lnTo>
                  <a:lnTo>
                    <a:pt x="205930" y="205181"/>
                  </a:lnTo>
                  <a:lnTo>
                    <a:pt x="207073" y="211531"/>
                  </a:lnTo>
                  <a:lnTo>
                    <a:pt x="207048" y="215341"/>
                  </a:lnTo>
                  <a:lnTo>
                    <a:pt x="251256" y="215341"/>
                  </a:lnTo>
                  <a:lnTo>
                    <a:pt x="251358" y="206451"/>
                  </a:lnTo>
                  <a:lnTo>
                    <a:pt x="251485" y="205181"/>
                  </a:lnTo>
                  <a:lnTo>
                    <a:pt x="251599" y="203911"/>
                  </a:lnTo>
                  <a:lnTo>
                    <a:pt x="251726" y="202641"/>
                  </a:lnTo>
                  <a:lnTo>
                    <a:pt x="251853" y="201371"/>
                  </a:lnTo>
                  <a:lnTo>
                    <a:pt x="251980" y="200101"/>
                  </a:lnTo>
                  <a:lnTo>
                    <a:pt x="252095" y="198831"/>
                  </a:lnTo>
                  <a:lnTo>
                    <a:pt x="252222" y="197561"/>
                  </a:lnTo>
                  <a:lnTo>
                    <a:pt x="252349" y="196291"/>
                  </a:lnTo>
                  <a:lnTo>
                    <a:pt x="254177" y="186131"/>
                  </a:lnTo>
                  <a:lnTo>
                    <a:pt x="254063" y="184861"/>
                  </a:lnTo>
                  <a:lnTo>
                    <a:pt x="253949" y="183591"/>
                  </a:lnTo>
                  <a:lnTo>
                    <a:pt x="253834" y="182321"/>
                  </a:lnTo>
                  <a:lnTo>
                    <a:pt x="253707" y="181051"/>
                  </a:lnTo>
                  <a:lnTo>
                    <a:pt x="253593" y="179781"/>
                  </a:lnTo>
                  <a:lnTo>
                    <a:pt x="253479" y="178511"/>
                  </a:lnTo>
                  <a:lnTo>
                    <a:pt x="253365" y="177241"/>
                  </a:lnTo>
                  <a:lnTo>
                    <a:pt x="253238" y="175971"/>
                  </a:lnTo>
                  <a:lnTo>
                    <a:pt x="253123" y="174701"/>
                  </a:lnTo>
                  <a:lnTo>
                    <a:pt x="253009" y="173431"/>
                  </a:lnTo>
                  <a:lnTo>
                    <a:pt x="252895" y="172161"/>
                  </a:lnTo>
                  <a:lnTo>
                    <a:pt x="252768" y="170891"/>
                  </a:lnTo>
                  <a:lnTo>
                    <a:pt x="252653" y="169621"/>
                  </a:lnTo>
                  <a:lnTo>
                    <a:pt x="252539" y="168351"/>
                  </a:lnTo>
                  <a:lnTo>
                    <a:pt x="253352" y="165811"/>
                  </a:lnTo>
                  <a:lnTo>
                    <a:pt x="255117" y="159461"/>
                  </a:lnTo>
                  <a:lnTo>
                    <a:pt x="257822" y="151841"/>
                  </a:lnTo>
                  <a:lnTo>
                    <a:pt x="262001" y="151841"/>
                  </a:lnTo>
                  <a:lnTo>
                    <a:pt x="262128" y="153111"/>
                  </a:lnTo>
                  <a:lnTo>
                    <a:pt x="262750" y="155651"/>
                  </a:lnTo>
                  <a:lnTo>
                    <a:pt x="263842" y="159461"/>
                  </a:lnTo>
                  <a:lnTo>
                    <a:pt x="264668" y="162001"/>
                  </a:lnTo>
                  <a:lnTo>
                    <a:pt x="265074" y="164541"/>
                  </a:lnTo>
                  <a:lnTo>
                    <a:pt x="265074" y="165811"/>
                  </a:lnTo>
                  <a:lnTo>
                    <a:pt x="263842" y="177241"/>
                  </a:lnTo>
                  <a:lnTo>
                    <a:pt x="264668" y="178511"/>
                  </a:lnTo>
                  <a:lnTo>
                    <a:pt x="265696" y="178511"/>
                  </a:lnTo>
                  <a:lnTo>
                    <a:pt x="265963" y="179781"/>
                  </a:lnTo>
                  <a:lnTo>
                    <a:pt x="265696" y="182321"/>
                  </a:lnTo>
                  <a:lnTo>
                    <a:pt x="264058" y="189941"/>
                  </a:lnTo>
                  <a:lnTo>
                    <a:pt x="264528" y="193751"/>
                  </a:lnTo>
                  <a:lnTo>
                    <a:pt x="266306" y="196291"/>
                  </a:lnTo>
                  <a:lnTo>
                    <a:pt x="265353" y="198831"/>
                  </a:lnTo>
                  <a:lnTo>
                    <a:pt x="265391" y="225501"/>
                  </a:lnTo>
                  <a:lnTo>
                    <a:pt x="265493" y="226771"/>
                  </a:lnTo>
                  <a:lnTo>
                    <a:pt x="266306" y="229311"/>
                  </a:lnTo>
                  <a:lnTo>
                    <a:pt x="269189" y="229311"/>
                  </a:lnTo>
                  <a:lnTo>
                    <a:pt x="269240" y="208991"/>
                  </a:lnTo>
                  <a:lnTo>
                    <a:pt x="269354" y="207721"/>
                  </a:lnTo>
                  <a:lnTo>
                    <a:pt x="269925" y="201371"/>
                  </a:lnTo>
                  <a:lnTo>
                    <a:pt x="271043" y="193751"/>
                  </a:lnTo>
                  <a:lnTo>
                    <a:pt x="271449" y="191211"/>
                  </a:lnTo>
                  <a:lnTo>
                    <a:pt x="271335" y="186131"/>
                  </a:lnTo>
                  <a:lnTo>
                    <a:pt x="271221" y="184861"/>
                  </a:lnTo>
                  <a:lnTo>
                    <a:pt x="271094" y="183591"/>
                  </a:lnTo>
                  <a:lnTo>
                    <a:pt x="270979" y="182321"/>
                  </a:lnTo>
                  <a:lnTo>
                    <a:pt x="270865" y="181051"/>
                  </a:lnTo>
                  <a:lnTo>
                    <a:pt x="270751" y="179781"/>
                  </a:lnTo>
                  <a:lnTo>
                    <a:pt x="270624" y="175971"/>
                  </a:lnTo>
                  <a:lnTo>
                    <a:pt x="275221" y="165811"/>
                  </a:lnTo>
                  <a:lnTo>
                    <a:pt x="276110" y="163271"/>
                  </a:lnTo>
                  <a:lnTo>
                    <a:pt x="276390" y="162001"/>
                  </a:lnTo>
                  <a:lnTo>
                    <a:pt x="273824" y="151841"/>
                  </a:lnTo>
                  <a:lnTo>
                    <a:pt x="273507" y="150571"/>
                  </a:lnTo>
                  <a:lnTo>
                    <a:pt x="273608" y="142951"/>
                  </a:lnTo>
                  <a:lnTo>
                    <a:pt x="273735" y="139141"/>
                  </a:lnTo>
                  <a:lnTo>
                    <a:pt x="273850" y="135331"/>
                  </a:lnTo>
                  <a:lnTo>
                    <a:pt x="273939" y="132791"/>
                  </a:lnTo>
                  <a:lnTo>
                    <a:pt x="274053" y="130251"/>
                  </a:lnTo>
                  <a:lnTo>
                    <a:pt x="274129" y="128981"/>
                  </a:lnTo>
                  <a:lnTo>
                    <a:pt x="274739" y="126441"/>
                  </a:lnTo>
                  <a:lnTo>
                    <a:pt x="275755" y="118821"/>
                  </a:lnTo>
                  <a:lnTo>
                    <a:pt x="276606" y="112471"/>
                  </a:lnTo>
                  <a:lnTo>
                    <a:pt x="277964" y="102311"/>
                  </a:lnTo>
                  <a:lnTo>
                    <a:pt x="278980" y="94691"/>
                  </a:lnTo>
                  <a:lnTo>
                    <a:pt x="279247" y="93421"/>
                  </a:lnTo>
                  <a:lnTo>
                    <a:pt x="280035" y="89611"/>
                  </a:lnTo>
                  <a:lnTo>
                    <a:pt x="280568" y="87071"/>
                  </a:lnTo>
                  <a:lnTo>
                    <a:pt x="281012" y="85801"/>
                  </a:lnTo>
                  <a:lnTo>
                    <a:pt x="281901" y="83261"/>
                  </a:lnTo>
                  <a:lnTo>
                    <a:pt x="282346" y="81991"/>
                  </a:lnTo>
                  <a:lnTo>
                    <a:pt x="282625" y="80721"/>
                  </a:lnTo>
                  <a:lnTo>
                    <a:pt x="282498" y="73101"/>
                  </a:lnTo>
                  <a:lnTo>
                    <a:pt x="282460" y="71831"/>
                  </a:lnTo>
                  <a:lnTo>
                    <a:pt x="282549" y="68021"/>
                  </a:lnTo>
                  <a:lnTo>
                    <a:pt x="282956" y="66751"/>
                  </a:lnTo>
                  <a:lnTo>
                    <a:pt x="283337" y="65481"/>
                  </a:lnTo>
                  <a:lnTo>
                    <a:pt x="287070" y="52781"/>
                  </a:lnTo>
                  <a:lnTo>
                    <a:pt x="289991" y="42621"/>
                  </a:lnTo>
                  <a:lnTo>
                    <a:pt x="290360" y="41351"/>
                  </a:lnTo>
                  <a:lnTo>
                    <a:pt x="291846" y="37541"/>
                  </a:lnTo>
                  <a:lnTo>
                    <a:pt x="292328" y="36271"/>
                  </a:lnTo>
                  <a:lnTo>
                    <a:pt x="292823" y="35001"/>
                  </a:lnTo>
                  <a:lnTo>
                    <a:pt x="293382" y="33731"/>
                  </a:lnTo>
                  <a:lnTo>
                    <a:pt x="294474" y="31191"/>
                  </a:lnTo>
                  <a:close/>
                </a:path>
                <a:path w="1437640" h="500380">
                  <a:moveTo>
                    <a:pt x="321437" y="18592"/>
                  </a:moveTo>
                  <a:lnTo>
                    <a:pt x="321373" y="18427"/>
                  </a:lnTo>
                  <a:lnTo>
                    <a:pt x="321398" y="18630"/>
                  </a:lnTo>
                  <a:close/>
                </a:path>
                <a:path w="1437640" h="500380">
                  <a:moveTo>
                    <a:pt x="349707" y="132080"/>
                  </a:moveTo>
                  <a:lnTo>
                    <a:pt x="349580" y="131483"/>
                  </a:lnTo>
                  <a:lnTo>
                    <a:pt x="349491" y="131102"/>
                  </a:lnTo>
                  <a:lnTo>
                    <a:pt x="349173" y="132080"/>
                  </a:lnTo>
                  <a:lnTo>
                    <a:pt x="349123" y="132232"/>
                  </a:lnTo>
                  <a:lnTo>
                    <a:pt x="349707" y="132080"/>
                  </a:lnTo>
                  <a:close/>
                </a:path>
                <a:path w="1437640" h="500380">
                  <a:moveTo>
                    <a:pt x="364604" y="235712"/>
                  </a:moveTo>
                  <a:lnTo>
                    <a:pt x="363524" y="235712"/>
                  </a:lnTo>
                  <a:lnTo>
                    <a:pt x="363524" y="237972"/>
                  </a:lnTo>
                  <a:lnTo>
                    <a:pt x="364604" y="237972"/>
                  </a:lnTo>
                  <a:lnTo>
                    <a:pt x="364604" y="235712"/>
                  </a:lnTo>
                  <a:close/>
                </a:path>
                <a:path w="1437640" h="500380">
                  <a:moveTo>
                    <a:pt x="369709" y="235559"/>
                  </a:moveTo>
                  <a:lnTo>
                    <a:pt x="369481" y="235712"/>
                  </a:lnTo>
                  <a:lnTo>
                    <a:pt x="367944" y="235229"/>
                  </a:lnTo>
                  <a:lnTo>
                    <a:pt x="367538" y="238137"/>
                  </a:lnTo>
                  <a:lnTo>
                    <a:pt x="368630" y="238899"/>
                  </a:lnTo>
                  <a:lnTo>
                    <a:pt x="368795" y="238290"/>
                  </a:lnTo>
                  <a:lnTo>
                    <a:pt x="368985" y="237731"/>
                  </a:lnTo>
                  <a:lnTo>
                    <a:pt x="369189" y="237210"/>
                  </a:lnTo>
                  <a:lnTo>
                    <a:pt x="369379" y="236664"/>
                  </a:lnTo>
                  <a:lnTo>
                    <a:pt x="369557" y="236131"/>
                  </a:lnTo>
                  <a:lnTo>
                    <a:pt x="369709" y="235559"/>
                  </a:lnTo>
                  <a:close/>
                </a:path>
                <a:path w="1437640" h="500380">
                  <a:moveTo>
                    <a:pt x="375805" y="19050"/>
                  </a:moveTo>
                  <a:lnTo>
                    <a:pt x="375526" y="17780"/>
                  </a:lnTo>
                  <a:lnTo>
                    <a:pt x="375246" y="17780"/>
                  </a:lnTo>
                  <a:lnTo>
                    <a:pt x="375805" y="19050"/>
                  </a:lnTo>
                  <a:close/>
                </a:path>
                <a:path w="1437640" h="500380">
                  <a:moveTo>
                    <a:pt x="377101" y="20320"/>
                  </a:moveTo>
                  <a:lnTo>
                    <a:pt x="376555" y="20320"/>
                  </a:lnTo>
                  <a:lnTo>
                    <a:pt x="376275" y="19050"/>
                  </a:lnTo>
                  <a:lnTo>
                    <a:pt x="375805" y="19050"/>
                  </a:lnTo>
                  <a:lnTo>
                    <a:pt x="370459" y="17780"/>
                  </a:lnTo>
                  <a:lnTo>
                    <a:pt x="369163" y="17348"/>
                  </a:lnTo>
                  <a:lnTo>
                    <a:pt x="369163" y="97790"/>
                  </a:lnTo>
                  <a:lnTo>
                    <a:pt x="369138" y="99060"/>
                  </a:lnTo>
                  <a:lnTo>
                    <a:pt x="368858" y="99593"/>
                  </a:lnTo>
                  <a:lnTo>
                    <a:pt x="368858" y="107950"/>
                  </a:lnTo>
                  <a:lnTo>
                    <a:pt x="367550" y="107950"/>
                  </a:lnTo>
                  <a:lnTo>
                    <a:pt x="367436" y="109220"/>
                  </a:lnTo>
                  <a:lnTo>
                    <a:pt x="367322" y="110490"/>
                  </a:lnTo>
                  <a:lnTo>
                    <a:pt x="366077" y="109220"/>
                  </a:lnTo>
                  <a:lnTo>
                    <a:pt x="366509" y="105410"/>
                  </a:lnTo>
                  <a:lnTo>
                    <a:pt x="366788" y="102870"/>
                  </a:lnTo>
                  <a:lnTo>
                    <a:pt x="368401" y="105410"/>
                  </a:lnTo>
                  <a:lnTo>
                    <a:pt x="368858" y="107950"/>
                  </a:lnTo>
                  <a:lnTo>
                    <a:pt x="368858" y="99593"/>
                  </a:lnTo>
                  <a:lnTo>
                    <a:pt x="368465" y="100330"/>
                  </a:lnTo>
                  <a:lnTo>
                    <a:pt x="366268" y="100330"/>
                  </a:lnTo>
                  <a:lnTo>
                    <a:pt x="366331" y="99060"/>
                  </a:lnTo>
                  <a:lnTo>
                    <a:pt x="366382" y="97790"/>
                  </a:lnTo>
                  <a:lnTo>
                    <a:pt x="367652" y="97790"/>
                  </a:lnTo>
                  <a:lnTo>
                    <a:pt x="368020" y="96520"/>
                  </a:lnTo>
                  <a:lnTo>
                    <a:pt x="368503" y="96520"/>
                  </a:lnTo>
                  <a:lnTo>
                    <a:pt x="368833" y="97790"/>
                  </a:lnTo>
                  <a:lnTo>
                    <a:pt x="369163" y="97790"/>
                  </a:lnTo>
                  <a:lnTo>
                    <a:pt x="369163" y="17348"/>
                  </a:lnTo>
                  <a:lnTo>
                    <a:pt x="367995" y="16954"/>
                  </a:lnTo>
                  <a:lnTo>
                    <a:pt x="367995" y="58420"/>
                  </a:lnTo>
                  <a:lnTo>
                    <a:pt x="367385" y="59690"/>
                  </a:lnTo>
                  <a:lnTo>
                    <a:pt x="366725" y="60960"/>
                  </a:lnTo>
                  <a:lnTo>
                    <a:pt x="366471" y="61544"/>
                  </a:lnTo>
                  <a:lnTo>
                    <a:pt x="366471" y="69850"/>
                  </a:lnTo>
                  <a:lnTo>
                    <a:pt x="365150" y="73660"/>
                  </a:lnTo>
                  <a:lnTo>
                    <a:pt x="364566" y="73660"/>
                  </a:lnTo>
                  <a:lnTo>
                    <a:pt x="364782" y="71120"/>
                  </a:lnTo>
                  <a:lnTo>
                    <a:pt x="364540" y="71120"/>
                  </a:lnTo>
                  <a:lnTo>
                    <a:pt x="364540" y="134620"/>
                  </a:lnTo>
                  <a:lnTo>
                    <a:pt x="364070" y="134620"/>
                  </a:lnTo>
                  <a:lnTo>
                    <a:pt x="363575" y="134620"/>
                  </a:lnTo>
                  <a:lnTo>
                    <a:pt x="363575" y="139700"/>
                  </a:lnTo>
                  <a:lnTo>
                    <a:pt x="363220" y="140106"/>
                  </a:lnTo>
                  <a:lnTo>
                    <a:pt x="363220" y="157480"/>
                  </a:lnTo>
                  <a:lnTo>
                    <a:pt x="361899" y="158750"/>
                  </a:lnTo>
                  <a:lnTo>
                    <a:pt x="361315" y="158750"/>
                  </a:lnTo>
                  <a:lnTo>
                    <a:pt x="361416" y="157480"/>
                  </a:lnTo>
                  <a:lnTo>
                    <a:pt x="361530" y="156210"/>
                  </a:lnTo>
                  <a:lnTo>
                    <a:pt x="360819" y="156210"/>
                  </a:lnTo>
                  <a:lnTo>
                    <a:pt x="361302" y="153670"/>
                  </a:lnTo>
                  <a:lnTo>
                    <a:pt x="363220" y="157480"/>
                  </a:lnTo>
                  <a:lnTo>
                    <a:pt x="363220" y="140106"/>
                  </a:lnTo>
                  <a:lnTo>
                    <a:pt x="361302" y="142240"/>
                  </a:lnTo>
                  <a:lnTo>
                    <a:pt x="360819" y="139700"/>
                  </a:lnTo>
                  <a:lnTo>
                    <a:pt x="360921" y="138430"/>
                  </a:lnTo>
                  <a:lnTo>
                    <a:pt x="361365" y="138430"/>
                  </a:lnTo>
                  <a:lnTo>
                    <a:pt x="361365" y="139700"/>
                  </a:lnTo>
                  <a:lnTo>
                    <a:pt x="361810" y="139700"/>
                  </a:lnTo>
                  <a:lnTo>
                    <a:pt x="361899" y="138430"/>
                  </a:lnTo>
                  <a:lnTo>
                    <a:pt x="363575" y="139700"/>
                  </a:lnTo>
                  <a:lnTo>
                    <a:pt x="363575" y="134620"/>
                  </a:lnTo>
                  <a:lnTo>
                    <a:pt x="361988" y="134620"/>
                  </a:lnTo>
                  <a:lnTo>
                    <a:pt x="361594" y="135890"/>
                  </a:lnTo>
                  <a:lnTo>
                    <a:pt x="361238" y="135890"/>
                  </a:lnTo>
                  <a:lnTo>
                    <a:pt x="360768" y="134620"/>
                  </a:lnTo>
                  <a:lnTo>
                    <a:pt x="360730" y="133350"/>
                  </a:lnTo>
                  <a:lnTo>
                    <a:pt x="361289" y="132232"/>
                  </a:lnTo>
                  <a:lnTo>
                    <a:pt x="361365" y="132080"/>
                  </a:lnTo>
                  <a:lnTo>
                    <a:pt x="363562" y="132080"/>
                  </a:lnTo>
                  <a:lnTo>
                    <a:pt x="364197" y="133350"/>
                  </a:lnTo>
                  <a:lnTo>
                    <a:pt x="364540" y="134620"/>
                  </a:lnTo>
                  <a:lnTo>
                    <a:pt x="364540" y="71120"/>
                  </a:lnTo>
                  <a:lnTo>
                    <a:pt x="364070" y="71120"/>
                  </a:lnTo>
                  <a:lnTo>
                    <a:pt x="365696" y="68580"/>
                  </a:lnTo>
                  <a:lnTo>
                    <a:pt x="366471" y="69850"/>
                  </a:lnTo>
                  <a:lnTo>
                    <a:pt x="366471" y="61544"/>
                  </a:lnTo>
                  <a:lnTo>
                    <a:pt x="365607" y="63500"/>
                  </a:lnTo>
                  <a:lnTo>
                    <a:pt x="364274" y="63500"/>
                  </a:lnTo>
                  <a:lnTo>
                    <a:pt x="363766" y="62230"/>
                  </a:lnTo>
                  <a:lnTo>
                    <a:pt x="363816" y="60960"/>
                  </a:lnTo>
                  <a:lnTo>
                    <a:pt x="365404" y="60960"/>
                  </a:lnTo>
                  <a:lnTo>
                    <a:pt x="366877" y="57150"/>
                  </a:lnTo>
                  <a:lnTo>
                    <a:pt x="367931" y="57150"/>
                  </a:lnTo>
                  <a:lnTo>
                    <a:pt x="367995" y="58420"/>
                  </a:lnTo>
                  <a:lnTo>
                    <a:pt x="367995" y="16954"/>
                  </a:lnTo>
                  <a:lnTo>
                    <a:pt x="362978" y="15252"/>
                  </a:lnTo>
                  <a:lnTo>
                    <a:pt x="362978" y="53340"/>
                  </a:lnTo>
                  <a:lnTo>
                    <a:pt x="362712" y="54610"/>
                  </a:lnTo>
                  <a:lnTo>
                    <a:pt x="362191" y="55880"/>
                  </a:lnTo>
                  <a:lnTo>
                    <a:pt x="361899" y="57150"/>
                  </a:lnTo>
                  <a:lnTo>
                    <a:pt x="361099" y="57150"/>
                  </a:lnTo>
                  <a:lnTo>
                    <a:pt x="360540" y="55880"/>
                  </a:lnTo>
                  <a:lnTo>
                    <a:pt x="360375" y="55880"/>
                  </a:lnTo>
                  <a:lnTo>
                    <a:pt x="360375" y="125730"/>
                  </a:lnTo>
                  <a:lnTo>
                    <a:pt x="360260" y="129667"/>
                  </a:lnTo>
                  <a:lnTo>
                    <a:pt x="359257" y="129667"/>
                  </a:lnTo>
                  <a:lnTo>
                    <a:pt x="359257" y="135890"/>
                  </a:lnTo>
                  <a:lnTo>
                    <a:pt x="358533" y="135890"/>
                  </a:lnTo>
                  <a:lnTo>
                    <a:pt x="358648" y="138430"/>
                  </a:lnTo>
                  <a:lnTo>
                    <a:pt x="357644" y="138430"/>
                  </a:lnTo>
                  <a:lnTo>
                    <a:pt x="357644" y="161290"/>
                  </a:lnTo>
                  <a:lnTo>
                    <a:pt x="357593" y="162560"/>
                  </a:lnTo>
                  <a:lnTo>
                    <a:pt x="357327" y="163830"/>
                  </a:lnTo>
                  <a:lnTo>
                    <a:pt x="356425" y="163830"/>
                  </a:lnTo>
                  <a:lnTo>
                    <a:pt x="356082" y="162560"/>
                  </a:lnTo>
                  <a:lnTo>
                    <a:pt x="355676" y="160020"/>
                  </a:lnTo>
                  <a:lnTo>
                    <a:pt x="355396" y="158750"/>
                  </a:lnTo>
                  <a:lnTo>
                    <a:pt x="355396" y="160020"/>
                  </a:lnTo>
                  <a:lnTo>
                    <a:pt x="355053" y="161290"/>
                  </a:lnTo>
                  <a:lnTo>
                    <a:pt x="354152" y="161290"/>
                  </a:lnTo>
                  <a:lnTo>
                    <a:pt x="354228" y="162560"/>
                  </a:lnTo>
                  <a:lnTo>
                    <a:pt x="354317" y="163830"/>
                  </a:lnTo>
                  <a:lnTo>
                    <a:pt x="351701" y="162560"/>
                  </a:lnTo>
                  <a:lnTo>
                    <a:pt x="350481" y="165100"/>
                  </a:lnTo>
                  <a:lnTo>
                    <a:pt x="348894" y="163830"/>
                  </a:lnTo>
                  <a:lnTo>
                    <a:pt x="350215" y="161290"/>
                  </a:lnTo>
                  <a:lnTo>
                    <a:pt x="349529" y="161290"/>
                  </a:lnTo>
                  <a:lnTo>
                    <a:pt x="349427" y="160020"/>
                  </a:lnTo>
                  <a:lnTo>
                    <a:pt x="349326" y="158750"/>
                  </a:lnTo>
                  <a:lnTo>
                    <a:pt x="349224" y="157480"/>
                  </a:lnTo>
                  <a:lnTo>
                    <a:pt x="348805" y="157480"/>
                  </a:lnTo>
                  <a:lnTo>
                    <a:pt x="348348" y="158750"/>
                  </a:lnTo>
                  <a:lnTo>
                    <a:pt x="347954" y="158750"/>
                  </a:lnTo>
                  <a:lnTo>
                    <a:pt x="347408" y="157480"/>
                  </a:lnTo>
                  <a:lnTo>
                    <a:pt x="347370" y="156210"/>
                  </a:lnTo>
                  <a:lnTo>
                    <a:pt x="348221" y="154940"/>
                  </a:lnTo>
                  <a:lnTo>
                    <a:pt x="350189" y="154940"/>
                  </a:lnTo>
                  <a:lnTo>
                    <a:pt x="350520" y="156210"/>
                  </a:lnTo>
                  <a:lnTo>
                    <a:pt x="351891" y="160020"/>
                  </a:lnTo>
                  <a:lnTo>
                    <a:pt x="353834" y="154940"/>
                  </a:lnTo>
                  <a:lnTo>
                    <a:pt x="354330" y="153670"/>
                  </a:lnTo>
                  <a:lnTo>
                    <a:pt x="355396" y="154940"/>
                  </a:lnTo>
                  <a:lnTo>
                    <a:pt x="355396" y="156210"/>
                  </a:lnTo>
                  <a:lnTo>
                    <a:pt x="356298" y="153670"/>
                  </a:lnTo>
                  <a:lnTo>
                    <a:pt x="356666" y="153670"/>
                  </a:lnTo>
                  <a:lnTo>
                    <a:pt x="357136" y="154940"/>
                  </a:lnTo>
                  <a:lnTo>
                    <a:pt x="357136" y="156210"/>
                  </a:lnTo>
                  <a:lnTo>
                    <a:pt x="356349" y="157480"/>
                  </a:lnTo>
                  <a:lnTo>
                    <a:pt x="356781" y="158750"/>
                  </a:lnTo>
                  <a:lnTo>
                    <a:pt x="356958" y="158750"/>
                  </a:lnTo>
                  <a:lnTo>
                    <a:pt x="357073" y="160020"/>
                  </a:lnTo>
                  <a:lnTo>
                    <a:pt x="357187" y="161290"/>
                  </a:lnTo>
                  <a:lnTo>
                    <a:pt x="357644" y="161290"/>
                  </a:lnTo>
                  <a:lnTo>
                    <a:pt x="357644" y="138430"/>
                  </a:lnTo>
                  <a:lnTo>
                    <a:pt x="357200" y="135890"/>
                  </a:lnTo>
                  <a:lnTo>
                    <a:pt x="356908" y="135382"/>
                  </a:lnTo>
                  <a:lnTo>
                    <a:pt x="356908" y="148590"/>
                  </a:lnTo>
                  <a:lnTo>
                    <a:pt x="355396" y="146050"/>
                  </a:lnTo>
                  <a:lnTo>
                    <a:pt x="355815" y="146050"/>
                  </a:lnTo>
                  <a:lnTo>
                    <a:pt x="355942" y="142240"/>
                  </a:lnTo>
                  <a:lnTo>
                    <a:pt x="356895" y="140970"/>
                  </a:lnTo>
                  <a:lnTo>
                    <a:pt x="356908" y="148590"/>
                  </a:lnTo>
                  <a:lnTo>
                    <a:pt x="356908" y="135382"/>
                  </a:lnTo>
                  <a:lnTo>
                    <a:pt x="356476" y="134620"/>
                  </a:lnTo>
                  <a:lnTo>
                    <a:pt x="356400" y="133350"/>
                  </a:lnTo>
                  <a:lnTo>
                    <a:pt x="358406" y="134620"/>
                  </a:lnTo>
                  <a:lnTo>
                    <a:pt x="359181" y="134620"/>
                  </a:lnTo>
                  <a:lnTo>
                    <a:pt x="359257" y="135890"/>
                  </a:lnTo>
                  <a:lnTo>
                    <a:pt x="359257" y="129667"/>
                  </a:lnTo>
                  <a:lnTo>
                    <a:pt x="358622" y="129667"/>
                  </a:lnTo>
                  <a:lnTo>
                    <a:pt x="358851" y="128270"/>
                  </a:lnTo>
                  <a:lnTo>
                    <a:pt x="359600" y="128270"/>
                  </a:lnTo>
                  <a:lnTo>
                    <a:pt x="359664" y="127000"/>
                  </a:lnTo>
                  <a:lnTo>
                    <a:pt x="359727" y="125730"/>
                  </a:lnTo>
                  <a:lnTo>
                    <a:pt x="360375" y="125730"/>
                  </a:lnTo>
                  <a:lnTo>
                    <a:pt x="360375" y="55880"/>
                  </a:lnTo>
                  <a:lnTo>
                    <a:pt x="359727" y="55880"/>
                  </a:lnTo>
                  <a:lnTo>
                    <a:pt x="361937" y="54610"/>
                  </a:lnTo>
                  <a:lnTo>
                    <a:pt x="359803" y="53340"/>
                  </a:lnTo>
                  <a:lnTo>
                    <a:pt x="362978" y="53340"/>
                  </a:lnTo>
                  <a:lnTo>
                    <a:pt x="362978" y="15252"/>
                  </a:lnTo>
                  <a:lnTo>
                    <a:pt x="361734" y="14833"/>
                  </a:lnTo>
                  <a:lnTo>
                    <a:pt x="361734" y="35560"/>
                  </a:lnTo>
                  <a:lnTo>
                    <a:pt x="361365" y="38100"/>
                  </a:lnTo>
                  <a:lnTo>
                    <a:pt x="360413" y="38950"/>
                  </a:lnTo>
                  <a:lnTo>
                    <a:pt x="360413" y="48260"/>
                  </a:lnTo>
                  <a:lnTo>
                    <a:pt x="360070" y="49530"/>
                  </a:lnTo>
                  <a:lnTo>
                    <a:pt x="359867" y="49530"/>
                  </a:lnTo>
                  <a:lnTo>
                    <a:pt x="359727" y="48260"/>
                  </a:lnTo>
                  <a:lnTo>
                    <a:pt x="359283" y="47294"/>
                  </a:lnTo>
                  <a:lnTo>
                    <a:pt x="359283" y="114300"/>
                  </a:lnTo>
                  <a:lnTo>
                    <a:pt x="359181" y="116840"/>
                  </a:lnTo>
                  <a:lnTo>
                    <a:pt x="357568" y="116840"/>
                  </a:lnTo>
                  <a:lnTo>
                    <a:pt x="357568" y="115570"/>
                  </a:lnTo>
                  <a:lnTo>
                    <a:pt x="357568" y="114300"/>
                  </a:lnTo>
                  <a:lnTo>
                    <a:pt x="358736" y="113030"/>
                  </a:lnTo>
                  <a:lnTo>
                    <a:pt x="359283" y="114300"/>
                  </a:lnTo>
                  <a:lnTo>
                    <a:pt x="359283" y="47294"/>
                  </a:lnTo>
                  <a:lnTo>
                    <a:pt x="359143" y="46990"/>
                  </a:lnTo>
                  <a:lnTo>
                    <a:pt x="359029" y="45720"/>
                  </a:lnTo>
                  <a:lnTo>
                    <a:pt x="359168" y="45720"/>
                  </a:lnTo>
                  <a:lnTo>
                    <a:pt x="359384" y="44450"/>
                  </a:lnTo>
                  <a:lnTo>
                    <a:pt x="359625" y="44450"/>
                  </a:lnTo>
                  <a:lnTo>
                    <a:pt x="359892" y="45720"/>
                  </a:lnTo>
                  <a:lnTo>
                    <a:pt x="360413" y="48260"/>
                  </a:lnTo>
                  <a:lnTo>
                    <a:pt x="360413" y="38950"/>
                  </a:lnTo>
                  <a:lnTo>
                    <a:pt x="359943" y="39370"/>
                  </a:lnTo>
                  <a:lnTo>
                    <a:pt x="359410" y="38100"/>
                  </a:lnTo>
                  <a:lnTo>
                    <a:pt x="359727" y="35560"/>
                  </a:lnTo>
                  <a:lnTo>
                    <a:pt x="360248" y="36830"/>
                  </a:lnTo>
                  <a:lnTo>
                    <a:pt x="361734" y="35560"/>
                  </a:lnTo>
                  <a:lnTo>
                    <a:pt x="361734" y="14833"/>
                  </a:lnTo>
                  <a:lnTo>
                    <a:pt x="359219" y="13970"/>
                  </a:lnTo>
                  <a:lnTo>
                    <a:pt x="356209" y="12700"/>
                  </a:lnTo>
                  <a:lnTo>
                    <a:pt x="355942" y="12700"/>
                  </a:lnTo>
                  <a:lnTo>
                    <a:pt x="355942" y="134620"/>
                  </a:lnTo>
                  <a:lnTo>
                    <a:pt x="355587" y="137160"/>
                  </a:lnTo>
                  <a:lnTo>
                    <a:pt x="353771" y="137160"/>
                  </a:lnTo>
                  <a:lnTo>
                    <a:pt x="353225" y="134620"/>
                  </a:lnTo>
                  <a:lnTo>
                    <a:pt x="354990" y="135890"/>
                  </a:lnTo>
                  <a:lnTo>
                    <a:pt x="355942" y="134620"/>
                  </a:lnTo>
                  <a:lnTo>
                    <a:pt x="355942" y="12700"/>
                  </a:lnTo>
                  <a:lnTo>
                    <a:pt x="355473" y="12700"/>
                  </a:lnTo>
                  <a:lnTo>
                    <a:pt x="355473" y="102870"/>
                  </a:lnTo>
                  <a:lnTo>
                    <a:pt x="354736" y="102870"/>
                  </a:lnTo>
                  <a:lnTo>
                    <a:pt x="354850" y="105410"/>
                  </a:lnTo>
                  <a:lnTo>
                    <a:pt x="354304" y="105410"/>
                  </a:lnTo>
                  <a:lnTo>
                    <a:pt x="354304" y="129667"/>
                  </a:lnTo>
                  <a:lnTo>
                    <a:pt x="354253" y="132080"/>
                  </a:lnTo>
                  <a:lnTo>
                    <a:pt x="353136" y="130810"/>
                  </a:lnTo>
                  <a:lnTo>
                    <a:pt x="352120" y="129667"/>
                  </a:lnTo>
                  <a:lnTo>
                    <a:pt x="351917" y="129667"/>
                  </a:lnTo>
                  <a:lnTo>
                    <a:pt x="351053" y="130810"/>
                  </a:lnTo>
                  <a:lnTo>
                    <a:pt x="350977" y="129667"/>
                  </a:lnTo>
                  <a:lnTo>
                    <a:pt x="350875" y="128270"/>
                  </a:lnTo>
                  <a:lnTo>
                    <a:pt x="351015" y="127000"/>
                  </a:lnTo>
                  <a:lnTo>
                    <a:pt x="351155" y="125730"/>
                  </a:lnTo>
                  <a:lnTo>
                    <a:pt x="351599" y="124460"/>
                  </a:lnTo>
                  <a:lnTo>
                    <a:pt x="352501" y="129667"/>
                  </a:lnTo>
                  <a:lnTo>
                    <a:pt x="352628" y="128270"/>
                  </a:lnTo>
                  <a:lnTo>
                    <a:pt x="352780" y="127000"/>
                  </a:lnTo>
                  <a:lnTo>
                    <a:pt x="353542" y="128270"/>
                  </a:lnTo>
                  <a:lnTo>
                    <a:pt x="354304" y="129667"/>
                  </a:lnTo>
                  <a:lnTo>
                    <a:pt x="354304" y="105410"/>
                  </a:lnTo>
                  <a:lnTo>
                    <a:pt x="353123" y="105410"/>
                  </a:lnTo>
                  <a:lnTo>
                    <a:pt x="353733" y="101600"/>
                  </a:lnTo>
                  <a:lnTo>
                    <a:pt x="352691" y="101600"/>
                  </a:lnTo>
                  <a:lnTo>
                    <a:pt x="352640" y="100330"/>
                  </a:lnTo>
                  <a:lnTo>
                    <a:pt x="352590" y="99060"/>
                  </a:lnTo>
                  <a:lnTo>
                    <a:pt x="354609" y="101600"/>
                  </a:lnTo>
                  <a:lnTo>
                    <a:pt x="355396" y="100330"/>
                  </a:lnTo>
                  <a:lnTo>
                    <a:pt x="355473" y="102870"/>
                  </a:lnTo>
                  <a:lnTo>
                    <a:pt x="355473" y="12700"/>
                  </a:lnTo>
                  <a:lnTo>
                    <a:pt x="350202" y="12700"/>
                  </a:lnTo>
                  <a:lnTo>
                    <a:pt x="350202" y="143510"/>
                  </a:lnTo>
                  <a:lnTo>
                    <a:pt x="350126" y="144780"/>
                  </a:lnTo>
                  <a:lnTo>
                    <a:pt x="350050" y="146050"/>
                  </a:lnTo>
                  <a:lnTo>
                    <a:pt x="349973" y="147320"/>
                  </a:lnTo>
                  <a:lnTo>
                    <a:pt x="348894" y="149860"/>
                  </a:lnTo>
                  <a:lnTo>
                    <a:pt x="348221" y="147320"/>
                  </a:lnTo>
                  <a:lnTo>
                    <a:pt x="347065" y="147320"/>
                  </a:lnTo>
                  <a:lnTo>
                    <a:pt x="347129" y="146050"/>
                  </a:lnTo>
                  <a:lnTo>
                    <a:pt x="347205" y="144780"/>
                  </a:lnTo>
                  <a:lnTo>
                    <a:pt x="347268" y="143510"/>
                  </a:lnTo>
                  <a:lnTo>
                    <a:pt x="348310" y="142240"/>
                  </a:lnTo>
                  <a:lnTo>
                    <a:pt x="349605" y="146050"/>
                  </a:lnTo>
                  <a:lnTo>
                    <a:pt x="349504" y="143510"/>
                  </a:lnTo>
                  <a:lnTo>
                    <a:pt x="349440" y="142240"/>
                  </a:lnTo>
                  <a:lnTo>
                    <a:pt x="350202" y="143510"/>
                  </a:lnTo>
                  <a:lnTo>
                    <a:pt x="350202" y="12700"/>
                  </a:lnTo>
                  <a:lnTo>
                    <a:pt x="350177" y="137160"/>
                  </a:lnTo>
                  <a:lnTo>
                    <a:pt x="349262" y="135890"/>
                  </a:lnTo>
                  <a:lnTo>
                    <a:pt x="348348" y="134620"/>
                  </a:lnTo>
                  <a:lnTo>
                    <a:pt x="348767" y="133350"/>
                  </a:lnTo>
                  <a:lnTo>
                    <a:pt x="349123" y="132232"/>
                  </a:lnTo>
                  <a:lnTo>
                    <a:pt x="344665" y="133350"/>
                  </a:lnTo>
                  <a:lnTo>
                    <a:pt x="345643" y="128270"/>
                  </a:lnTo>
                  <a:lnTo>
                    <a:pt x="346608" y="130810"/>
                  </a:lnTo>
                  <a:lnTo>
                    <a:pt x="347014" y="127000"/>
                  </a:lnTo>
                  <a:lnTo>
                    <a:pt x="348894" y="128270"/>
                  </a:lnTo>
                  <a:lnTo>
                    <a:pt x="349440" y="130810"/>
                  </a:lnTo>
                  <a:lnTo>
                    <a:pt x="349491" y="131102"/>
                  </a:lnTo>
                  <a:lnTo>
                    <a:pt x="349961" y="129667"/>
                  </a:lnTo>
                  <a:lnTo>
                    <a:pt x="350062" y="132080"/>
                  </a:lnTo>
                  <a:lnTo>
                    <a:pt x="350177" y="137160"/>
                  </a:lnTo>
                  <a:lnTo>
                    <a:pt x="350177" y="12700"/>
                  </a:lnTo>
                  <a:lnTo>
                    <a:pt x="342836" y="12700"/>
                  </a:lnTo>
                  <a:lnTo>
                    <a:pt x="342836" y="52070"/>
                  </a:lnTo>
                  <a:lnTo>
                    <a:pt x="341312" y="57150"/>
                  </a:lnTo>
                  <a:lnTo>
                    <a:pt x="339686" y="55562"/>
                  </a:lnTo>
                  <a:lnTo>
                    <a:pt x="339686" y="137160"/>
                  </a:lnTo>
                  <a:lnTo>
                    <a:pt x="339686" y="139700"/>
                  </a:lnTo>
                  <a:lnTo>
                    <a:pt x="339217" y="139700"/>
                  </a:lnTo>
                  <a:lnTo>
                    <a:pt x="339153" y="140970"/>
                  </a:lnTo>
                  <a:lnTo>
                    <a:pt x="337870" y="139700"/>
                  </a:lnTo>
                  <a:lnTo>
                    <a:pt x="338137" y="138430"/>
                  </a:lnTo>
                  <a:lnTo>
                    <a:pt x="336435" y="139700"/>
                  </a:lnTo>
                  <a:lnTo>
                    <a:pt x="335927" y="135890"/>
                  </a:lnTo>
                  <a:lnTo>
                    <a:pt x="338569" y="138430"/>
                  </a:lnTo>
                  <a:lnTo>
                    <a:pt x="339686" y="137160"/>
                  </a:lnTo>
                  <a:lnTo>
                    <a:pt x="339686" y="55562"/>
                  </a:lnTo>
                  <a:lnTo>
                    <a:pt x="338721" y="54610"/>
                  </a:lnTo>
                  <a:lnTo>
                    <a:pt x="342836" y="52070"/>
                  </a:lnTo>
                  <a:lnTo>
                    <a:pt x="342836" y="12700"/>
                  </a:lnTo>
                  <a:lnTo>
                    <a:pt x="338594" y="12700"/>
                  </a:lnTo>
                  <a:lnTo>
                    <a:pt x="338594" y="121920"/>
                  </a:lnTo>
                  <a:lnTo>
                    <a:pt x="338467" y="124460"/>
                  </a:lnTo>
                  <a:lnTo>
                    <a:pt x="338404" y="125730"/>
                  </a:lnTo>
                  <a:lnTo>
                    <a:pt x="337312" y="128270"/>
                  </a:lnTo>
                  <a:lnTo>
                    <a:pt x="335343" y="128270"/>
                  </a:lnTo>
                  <a:lnTo>
                    <a:pt x="335661" y="125730"/>
                  </a:lnTo>
                  <a:lnTo>
                    <a:pt x="336689" y="125730"/>
                  </a:lnTo>
                  <a:lnTo>
                    <a:pt x="336435" y="121920"/>
                  </a:lnTo>
                  <a:lnTo>
                    <a:pt x="338594" y="121920"/>
                  </a:lnTo>
                  <a:lnTo>
                    <a:pt x="338594" y="12700"/>
                  </a:lnTo>
                  <a:lnTo>
                    <a:pt x="333946" y="12700"/>
                  </a:lnTo>
                  <a:lnTo>
                    <a:pt x="333946" y="97790"/>
                  </a:lnTo>
                  <a:lnTo>
                    <a:pt x="332689" y="100228"/>
                  </a:lnTo>
                  <a:lnTo>
                    <a:pt x="331000" y="99060"/>
                  </a:lnTo>
                  <a:lnTo>
                    <a:pt x="330860" y="97790"/>
                  </a:lnTo>
                  <a:lnTo>
                    <a:pt x="333946" y="97790"/>
                  </a:lnTo>
                  <a:lnTo>
                    <a:pt x="333946" y="12700"/>
                  </a:lnTo>
                  <a:lnTo>
                    <a:pt x="332295" y="12700"/>
                  </a:lnTo>
                  <a:lnTo>
                    <a:pt x="326466" y="13970"/>
                  </a:lnTo>
                  <a:lnTo>
                    <a:pt x="326453" y="144780"/>
                  </a:lnTo>
                  <a:lnTo>
                    <a:pt x="324510" y="149034"/>
                  </a:lnTo>
                  <a:lnTo>
                    <a:pt x="324510" y="173990"/>
                  </a:lnTo>
                  <a:lnTo>
                    <a:pt x="323621" y="181610"/>
                  </a:lnTo>
                  <a:lnTo>
                    <a:pt x="321983" y="182880"/>
                  </a:lnTo>
                  <a:lnTo>
                    <a:pt x="317461" y="182880"/>
                  </a:lnTo>
                  <a:lnTo>
                    <a:pt x="316992" y="180340"/>
                  </a:lnTo>
                  <a:lnTo>
                    <a:pt x="316268" y="179070"/>
                  </a:lnTo>
                  <a:lnTo>
                    <a:pt x="315302" y="177800"/>
                  </a:lnTo>
                  <a:lnTo>
                    <a:pt x="314667" y="170180"/>
                  </a:lnTo>
                  <a:lnTo>
                    <a:pt x="314566" y="168910"/>
                  </a:lnTo>
                  <a:lnTo>
                    <a:pt x="314464" y="167640"/>
                  </a:lnTo>
                  <a:lnTo>
                    <a:pt x="322503" y="168910"/>
                  </a:lnTo>
                  <a:lnTo>
                    <a:pt x="324510" y="173990"/>
                  </a:lnTo>
                  <a:lnTo>
                    <a:pt x="324510" y="149034"/>
                  </a:lnTo>
                  <a:lnTo>
                    <a:pt x="323545" y="151130"/>
                  </a:lnTo>
                  <a:lnTo>
                    <a:pt x="323634" y="149860"/>
                  </a:lnTo>
                  <a:lnTo>
                    <a:pt x="323710" y="148590"/>
                  </a:lnTo>
                  <a:lnTo>
                    <a:pt x="323799" y="147320"/>
                  </a:lnTo>
                  <a:lnTo>
                    <a:pt x="323888" y="146050"/>
                  </a:lnTo>
                  <a:lnTo>
                    <a:pt x="323977" y="144780"/>
                  </a:lnTo>
                  <a:lnTo>
                    <a:pt x="326453" y="144780"/>
                  </a:lnTo>
                  <a:lnTo>
                    <a:pt x="326453" y="13982"/>
                  </a:lnTo>
                  <a:lnTo>
                    <a:pt x="325310" y="14643"/>
                  </a:lnTo>
                  <a:lnTo>
                    <a:pt x="325310" y="115570"/>
                  </a:lnTo>
                  <a:lnTo>
                    <a:pt x="324281" y="114300"/>
                  </a:lnTo>
                  <a:lnTo>
                    <a:pt x="323430" y="115570"/>
                  </a:lnTo>
                  <a:lnTo>
                    <a:pt x="323532" y="114300"/>
                  </a:lnTo>
                  <a:lnTo>
                    <a:pt x="323977" y="114300"/>
                  </a:lnTo>
                  <a:lnTo>
                    <a:pt x="323977" y="113030"/>
                  </a:lnTo>
                  <a:lnTo>
                    <a:pt x="325056" y="113030"/>
                  </a:lnTo>
                  <a:lnTo>
                    <a:pt x="325310" y="115570"/>
                  </a:lnTo>
                  <a:lnTo>
                    <a:pt x="325310" y="14643"/>
                  </a:lnTo>
                  <a:lnTo>
                    <a:pt x="324281" y="15240"/>
                  </a:lnTo>
                  <a:lnTo>
                    <a:pt x="324548" y="15240"/>
                  </a:lnTo>
                  <a:lnTo>
                    <a:pt x="323596" y="16510"/>
                  </a:lnTo>
                  <a:lnTo>
                    <a:pt x="321437" y="19050"/>
                  </a:lnTo>
                  <a:lnTo>
                    <a:pt x="321614" y="20320"/>
                  </a:lnTo>
                  <a:lnTo>
                    <a:pt x="322224" y="21590"/>
                  </a:lnTo>
                  <a:lnTo>
                    <a:pt x="323532" y="26670"/>
                  </a:lnTo>
                  <a:lnTo>
                    <a:pt x="323380" y="29210"/>
                  </a:lnTo>
                  <a:lnTo>
                    <a:pt x="322287" y="34290"/>
                  </a:lnTo>
                  <a:lnTo>
                    <a:pt x="322364" y="35560"/>
                  </a:lnTo>
                  <a:lnTo>
                    <a:pt x="322427" y="36830"/>
                  </a:lnTo>
                  <a:lnTo>
                    <a:pt x="323253" y="38100"/>
                  </a:lnTo>
                  <a:lnTo>
                    <a:pt x="323253" y="43383"/>
                  </a:lnTo>
                  <a:lnTo>
                    <a:pt x="324040" y="44450"/>
                  </a:lnTo>
                  <a:lnTo>
                    <a:pt x="324104" y="45720"/>
                  </a:lnTo>
                  <a:lnTo>
                    <a:pt x="324167" y="46990"/>
                  </a:lnTo>
                  <a:lnTo>
                    <a:pt x="324231" y="48260"/>
                  </a:lnTo>
                  <a:lnTo>
                    <a:pt x="322338" y="46990"/>
                  </a:lnTo>
                  <a:lnTo>
                    <a:pt x="322275" y="45720"/>
                  </a:lnTo>
                  <a:lnTo>
                    <a:pt x="322910" y="45720"/>
                  </a:lnTo>
                  <a:lnTo>
                    <a:pt x="322872" y="43256"/>
                  </a:lnTo>
                  <a:lnTo>
                    <a:pt x="322656" y="43256"/>
                  </a:lnTo>
                  <a:lnTo>
                    <a:pt x="320103" y="34290"/>
                  </a:lnTo>
                  <a:lnTo>
                    <a:pt x="317233" y="26670"/>
                  </a:lnTo>
                  <a:lnTo>
                    <a:pt x="314032" y="20320"/>
                  </a:lnTo>
                  <a:lnTo>
                    <a:pt x="310515" y="15240"/>
                  </a:lnTo>
                  <a:lnTo>
                    <a:pt x="309130" y="15240"/>
                  </a:lnTo>
                  <a:lnTo>
                    <a:pt x="306184" y="13970"/>
                  </a:lnTo>
                  <a:lnTo>
                    <a:pt x="297154" y="12700"/>
                  </a:lnTo>
                  <a:lnTo>
                    <a:pt x="294132" y="12700"/>
                  </a:lnTo>
                  <a:lnTo>
                    <a:pt x="292341" y="13970"/>
                  </a:lnTo>
                  <a:lnTo>
                    <a:pt x="291934" y="13970"/>
                  </a:lnTo>
                  <a:lnTo>
                    <a:pt x="291388" y="15240"/>
                  </a:lnTo>
                  <a:lnTo>
                    <a:pt x="290296" y="16510"/>
                  </a:lnTo>
                  <a:lnTo>
                    <a:pt x="290156" y="16510"/>
                  </a:lnTo>
                  <a:lnTo>
                    <a:pt x="290156" y="19050"/>
                  </a:lnTo>
                  <a:lnTo>
                    <a:pt x="290360" y="20320"/>
                  </a:lnTo>
                  <a:lnTo>
                    <a:pt x="290779" y="20320"/>
                  </a:lnTo>
                  <a:lnTo>
                    <a:pt x="291592" y="21590"/>
                  </a:lnTo>
                  <a:lnTo>
                    <a:pt x="294271" y="21590"/>
                  </a:lnTo>
                  <a:lnTo>
                    <a:pt x="294271" y="25400"/>
                  </a:lnTo>
                  <a:lnTo>
                    <a:pt x="299821" y="36830"/>
                  </a:lnTo>
                  <a:lnTo>
                    <a:pt x="300418" y="39370"/>
                  </a:lnTo>
                  <a:lnTo>
                    <a:pt x="301612" y="45720"/>
                  </a:lnTo>
                  <a:lnTo>
                    <a:pt x="303403" y="54610"/>
                  </a:lnTo>
                  <a:lnTo>
                    <a:pt x="306070" y="68580"/>
                  </a:lnTo>
                  <a:lnTo>
                    <a:pt x="306057" y="71120"/>
                  </a:lnTo>
                  <a:lnTo>
                    <a:pt x="305943" y="73660"/>
                  </a:lnTo>
                  <a:lnTo>
                    <a:pt x="306476" y="73660"/>
                  </a:lnTo>
                  <a:lnTo>
                    <a:pt x="306209" y="74930"/>
                  </a:lnTo>
                  <a:lnTo>
                    <a:pt x="305790" y="74930"/>
                  </a:lnTo>
                  <a:lnTo>
                    <a:pt x="305612" y="77470"/>
                  </a:lnTo>
                  <a:lnTo>
                    <a:pt x="305333" y="80010"/>
                  </a:lnTo>
                  <a:lnTo>
                    <a:pt x="304952" y="82550"/>
                  </a:lnTo>
                  <a:lnTo>
                    <a:pt x="303999" y="90170"/>
                  </a:lnTo>
                  <a:lnTo>
                    <a:pt x="304063" y="96520"/>
                  </a:lnTo>
                  <a:lnTo>
                    <a:pt x="305168" y="100330"/>
                  </a:lnTo>
                  <a:lnTo>
                    <a:pt x="306324" y="105410"/>
                  </a:lnTo>
                  <a:lnTo>
                    <a:pt x="307327" y="110490"/>
                  </a:lnTo>
                  <a:lnTo>
                    <a:pt x="308203" y="116840"/>
                  </a:lnTo>
                  <a:lnTo>
                    <a:pt x="308546" y="118110"/>
                  </a:lnTo>
                  <a:lnTo>
                    <a:pt x="308787" y="118110"/>
                  </a:lnTo>
                  <a:lnTo>
                    <a:pt x="308825" y="121920"/>
                  </a:lnTo>
                  <a:lnTo>
                    <a:pt x="309549" y="129667"/>
                  </a:lnTo>
                  <a:lnTo>
                    <a:pt x="309651" y="130810"/>
                  </a:lnTo>
                  <a:lnTo>
                    <a:pt x="309778" y="132080"/>
                  </a:lnTo>
                  <a:lnTo>
                    <a:pt x="309905" y="133350"/>
                  </a:lnTo>
                  <a:lnTo>
                    <a:pt x="310019" y="134620"/>
                  </a:lnTo>
                  <a:lnTo>
                    <a:pt x="310146" y="135890"/>
                  </a:lnTo>
                  <a:lnTo>
                    <a:pt x="310261" y="137160"/>
                  </a:lnTo>
                  <a:lnTo>
                    <a:pt x="310388" y="138430"/>
                  </a:lnTo>
                  <a:lnTo>
                    <a:pt x="311277" y="146050"/>
                  </a:lnTo>
                  <a:lnTo>
                    <a:pt x="312140" y="152400"/>
                  </a:lnTo>
                  <a:lnTo>
                    <a:pt x="312978" y="157480"/>
                  </a:lnTo>
                  <a:lnTo>
                    <a:pt x="313042" y="161290"/>
                  </a:lnTo>
                  <a:lnTo>
                    <a:pt x="312775" y="163830"/>
                  </a:lnTo>
                  <a:lnTo>
                    <a:pt x="312356" y="166370"/>
                  </a:lnTo>
                  <a:lnTo>
                    <a:pt x="312293" y="167640"/>
                  </a:lnTo>
                  <a:lnTo>
                    <a:pt x="312216" y="168910"/>
                  </a:lnTo>
                  <a:lnTo>
                    <a:pt x="312356" y="170180"/>
                  </a:lnTo>
                  <a:lnTo>
                    <a:pt x="313867" y="180340"/>
                  </a:lnTo>
                  <a:lnTo>
                    <a:pt x="314680" y="184162"/>
                  </a:lnTo>
                  <a:lnTo>
                    <a:pt x="314820" y="182880"/>
                  </a:lnTo>
                  <a:lnTo>
                    <a:pt x="314553" y="187960"/>
                  </a:lnTo>
                  <a:lnTo>
                    <a:pt x="314439" y="189230"/>
                  </a:lnTo>
                  <a:lnTo>
                    <a:pt x="314388" y="189915"/>
                  </a:lnTo>
                  <a:lnTo>
                    <a:pt x="314896" y="191770"/>
                  </a:lnTo>
                  <a:lnTo>
                    <a:pt x="316052" y="194310"/>
                  </a:lnTo>
                  <a:lnTo>
                    <a:pt x="317703" y="199390"/>
                  </a:lnTo>
                  <a:lnTo>
                    <a:pt x="319620" y="203200"/>
                  </a:lnTo>
                  <a:lnTo>
                    <a:pt x="320852" y="205740"/>
                  </a:lnTo>
                  <a:lnTo>
                    <a:pt x="321119" y="207010"/>
                  </a:lnTo>
                  <a:lnTo>
                    <a:pt x="363296" y="207010"/>
                  </a:lnTo>
                  <a:lnTo>
                    <a:pt x="363270" y="208280"/>
                  </a:lnTo>
                  <a:lnTo>
                    <a:pt x="363067" y="208280"/>
                  </a:lnTo>
                  <a:lnTo>
                    <a:pt x="362521" y="209550"/>
                  </a:lnTo>
                  <a:lnTo>
                    <a:pt x="360070" y="209550"/>
                  </a:lnTo>
                  <a:lnTo>
                    <a:pt x="359956" y="210820"/>
                  </a:lnTo>
                  <a:lnTo>
                    <a:pt x="358902" y="210820"/>
                  </a:lnTo>
                  <a:lnTo>
                    <a:pt x="358978" y="209550"/>
                  </a:lnTo>
                  <a:lnTo>
                    <a:pt x="359041" y="208280"/>
                  </a:lnTo>
                  <a:lnTo>
                    <a:pt x="348475" y="208280"/>
                  </a:lnTo>
                  <a:lnTo>
                    <a:pt x="348475" y="259080"/>
                  </a:lnTo>
                  <a:lnTo>
                    <a:pt x="347903" y="260350"/>
                  </a:lnTo>
                  <a:lnTo>
                    <a:pt x="346583" y="260350"/>
                  </a:lnTo>
                  <a:lnTo>
                    <a:pt x="346519" y="259080"/>
                  </a:lnTo>
                  <a:lnTo>
                    <a:pt x="346697" y="259080"/>
                  </a:lnTo>
                  <a:lnTo>
                    <a:pt x="346938" y="257810"/>
                  </a:lnTo>
                  <a:lnTo>
                    <a:pt x="348424" y="257810"/>
                  </a:lnTo>
                  <a:lnTo>
                    <a:pt x="348475" y="259080"/>
                  </a:lnTo>
                  <a:lnTo>
                    <a:pt x="348475" y="208280"/>
                  </a:lnTo>
                  <a:lnTo>
                    <a:pt x="344563" y="208280"/>
                  </a:lnTo>
                  <a:lnTo>
                    <a:pt x="344563" y="246380"/>
                  </a:lnTo>
                  <a:lnTo>
                    <a:pt x="344487" y="250190"/>
                  </a:lnTo>
                  <a:lnTo>
                    <a:pt x="342239" y="248920"/>
                  </a:lnTo>
                  <a:lnTo>
                    <a:pt x="342341" y="246380"/>
                  </a:lnTo>
                  <a:lnTo>
                    <a:pt x="342392" y="245110"/>
                  </a:lnTo>
                  <a:lnTo>
                    <a:pt x="343522" y="245110"/>
                  </a:lnTo>
                  <a:lnTo>
                    <a:pt x="343839" y="246380"/>
                  </a:lnTo>
                  <a:lnTo>
                    <a:pt x="344563" y="246380"/>
                  </a:lnTo>
                  <a:lnTo>
                    <a:pt x="344563" y="208280"/>
                  </a:lnTo>
                  <a:lnTo>
                    <a:pt x="340766" y="208280"/>
                  </a:lnTo>
                  <a:lnTo>
                    <a:pt x="340766" y="224790"/>
                  </a:lnTo>
                  <a:lnTo>
                    <a:pt x="340614" y="226060"/>
                  </a:lnTo>
                  <a:lnTo>
                    <a:pt x="339039" y="226060"/>
                  </a:lnTo>
                  <a:lnTo>
                    <a:pt x="338797" y="226060"/>
                  </a:lnTo>
                  <a:lnTo>
                    <a:pt x="338683" y="227330"/>
                  </a:lnTo>
                  <a:lnTo>
                    <a:pt x="340106" y="229870"/>
                  </a:lnTo>
                  <a:lnTo>
                    <a:pt x="336943" y="238760"/>
                  </a:lnTo>
                  <a:lnTo>
                    <a:pt x="339686" y="240030"/>
                  </a:lnTo>
                  <a:lnTo>
                    <a:pt x="338112" y="242570"/>
                  </a:lnTo>
                  <a:lnTo>
                    <a:pt x="336677" y="241300"/>
                  </a:lnTo>
                  <a:lnTo>
                    <a:pt x="333730" y="242570"/>
                  </a:lnTo>
                  <a:lnTo>
                    <a:pt x="334899" y="240030"/>
                  </a:lnTo>
                  <a:lnTo>
                    <a:pt x="334962" y="238760"/>
                  </a:lnTo>
                  <a:lnTo>
                    <a:pt x="335038" y="237490"/>
                  </a:lnTo>
                  <a:lnTo>
                    <a:pt x="335102" y="236220"/>
                  </a:lnTo>
                  <a:lnTo>
                    <a:pt x="335165" y="234950"/>
                  </a:lnTo>
                  <a:lnTo>
                    <a:pt x="335241" y="233680"/>
                  </a:lnTo>
                  <a:lnTo>
                    <a:pt x="335305" y="232410"/>
                  </a:lnTo>
                  <a:lnTo>
                    <a:pt x="335368" y="231140"/>
                  </a:lnTo>
                  <a:lnTo>
                    <a:pt x="335000" y="229870"/>
                  </a:lnTo>
                  <a:lnTo>
                    <a:pt x="334264" y="227330"/>
                  </a:lnTo>
                  <a:lnTo>
                    <a:pt x="333603" y="226060"/>
                  </a:lnTo>
                  <a:lnTo>
                    <a:pt x="331101" y="226060"/>
                  </a:lnTo>
                  <a:lnTo>
                    <a:pt x="331012" y="226225"/>
                  </a:lnTo>
                  <a:lnTo>
                    <a:pt x="331012" y="318770"/>
                  </a:lnTo>
                  <a:lnTo>
                    <a:pt x="331012" y="320040"/>
                  </a:lnTo>
                  <a:lnTo>
                    <a:pt x="329933" y="320040"/>
                  </a:lnTo>
                  <a:lnTo>
                    <a:pt x="329933" y="318770"/>
                  </a:lnTo>
                  <a:lnTo>
                    <a:pt x="331012" y="318770"/>
                  </a:lnTo>
                  <a:lnTo>
                    <a:pt x="331012" y="226225"/>
                  </a:lnTo>
                  <a:lnTo>
                    <a:pt x="330403" y="227330"/>
                  </a:lnTo>
                  <a:lnTo>
                    <a:pt x="329869" y="228600"/>
                  </a:lnTo>
                  <a:lnTo>
                    <a:pt x="329615" y="229870"/>
                  </a:lnTo>
                  <a:lnTo>
                    <a:pt x="329044" y="229870"/>
                  </a:lnTo>
                  <a:lnTo>
                    <a:pt x="328752" y="228600"/>
                  </a:lnTo>
                  <a:lnTo>
                    <a:pt x="328866" y="227330"/>
                  </a:lnTo>
                  <a:lnTo>
                    <a:pt x="329514" y="224790"/>
                  </a:lnTo>
                  <a:lnTo>
                    <a:pt x="330530" y="223520"/>
                  </a:lnTo>
                  <a:lnTo>
                    <a:pt x="334302" y="223520"/>
                  </a:lnTo>
                  <a:lnTo>
                    <a:pt x="335292" y="226060"/>
                  </a:lnTo>
                  <a:lnTo>
                    <a:pt x="335343" y="224790"/>
                  </a:lnTo>
                  <a:lnTo>
                    <a:pt x="337070" y="223520"/>
                  </a:lnTo>
                  <a:lnTo>
                    <a:pt x="337032" y="227330"/>
                  </a:lnTo>
                  <a:lnTo>
                    <a:pt x="338023" y="227330"/>
                  </a:lnTo>
                  <a:lnTo>
                    <a:pt x="338137" y="226060"/>
                  </a:lnTo>
                  <a:lnTo>
                    <a:pt x="338251" y="224790"/>
                  </a:lnTo>
                  <a:lnTo>
                    <a:pt x="338061" y="224790"/>
                  </a:lnTo>
                  <a:lnTo>
                    <a:pt x="338061" y="223520"/>
                  </a:lnTo>
                  <a:lnTo>
                    <a:pt x="338061" y="222250"/>
                  </a:lnTo>
                  <a:lnTo>
                    <a:pt x="339102" y="223520"/>
                  </a:lnTo>
                  <a:lnTo>
                    <a:pt x="339039" y="226060"/>
                  </a:lnTo>
                  <a:lnTo>
                    <a:pt x="340766" y="224790"/>
                  </a:lnTo>
                  <a:lnTo>
                    <a:pt x="340766" y="208280"/>
                  </a:lnTo>
                  <a:lnTo>
                    <a:pt x="321398" y="208280"/>
                  </a:lnTo>
                  <a:lnTo>
                    <a:pt x="320916" y="208280"/>
                  </a:lnTo>
                  <a:lnTo>
                    <a:pt x="320509" y="210820"/>
                  </a:lnTo>
                  <a:lnTo>
                    <a:pt x="319544" y="218440"/>
                  </a:lnTo>
                  <a:lnTo>
                    <a:pt x="319417" y="219710"/>
                  </a:lnTo>
                  <a:lnTo>
                    <a:pt x="320789" y="219710"/>
                  </a:lnTo>
                  <a:lnTo>
                    <a:pt x="320789" y="220980"/>
                  </a:lnTo>
                  <a:lnTo>
                    <a:pt x="320370" y="224790"/>
                  </a:lnTo>
                  <a:lnTo>
                    <a:pt x="319963" y="226060"/>
                  </a:lnTo>
                  <a:lnTo>
                    <a:pt x="319887" y="227330"/>
                  </a:lnTo>
                  <a:lnTo>
                    <a:pt x="320167" y="228600"/>
                  </a:lnTo>
                  <a:lnTo>
                    <a:pt x="320573" y="231140"/>
                  </a:lnTo>
                  <a:lnTo>
                    <a:pt x="320662" y="232410"/>
                  </a:lnTo>
                  <a:lnTo>
                    <a:pt x="320763" y="233680"/>
                  </a:lnTo>
                  <a:lnTo>
                    <a:pt x="320852" y="234950"/>
                  </a:lnTo>
                  <a:lnTo>
                    <a:pt x="320890" y="236220"/>
                  </a:lnTo>
                  <a:lnTo>
                    <a:pt x="321005" y="240030"/>
                  </a:lnTo>
                  <a:lnTo>
                    <a:pt x="321119" y="243840"/>
                  </a:lnTo>
                  <a:lnTo>
                    <a:pt x="321233" y="245110"/>
                  </a:lnTo>
                  <a:lnTo>
                    <a:pt x="321348" y="246380"/>
                  </a:lnTo>
                  <a:lnTo>
                    <a:pt x="321462" y="247650"/>
                  </a:lnTo>
                  <a:lnTo>
                    <a:pt x="322021" y="250190"/>
                  </a:lnTo>
                  <a:lnTo>
                    <a:pt x="322427" y="251460"/>
                  </a:lnTo>
                  <a:lnTo>
                    <a:pt x="322364" y="252730"/>
                  </a:lnTo>
                  <a:lnTo>
                    <a:pt x="322287" y="254000"/>
                  </a:lnTo>
                  <a:lnTo>
                    <a:pt x="320916" y="260350"/>
                  </a:lnTo>
                  <a:lnTo>
                    <a:pt x="320636" y="262890"/>
                  </a:lnTo>
                  <a:lnTo>
                    <a:pt x="320789" y="262890"/>
                  </a:lnTo>
                  <a:lnTo>
                    <a:pt x="322046" y="269240"/>
                  </a:lnTo>
                  <a:lnTo>
                    <a:pt x="323151" y="276860"/>
                  </a:lnTo>
                  <a:lnTo>
                    <a:pt x="324104" y="284480"/>
                  </a:lnTo>
                  <a:lnTo>
                    <a:pt x="324777" y="292100"/>
                  </a:lnTo>
                  <a:lnTo>
                    <a:pt x="324891" y="293370"/>
                  </a:lnTo>
                  <a:lnTo>
                    <a:pt x="325310" y="297180"/>
                  </a:lnTo>
                  <a:lnTo>
                    <a:pt x="325310" y="299720"/>
                  </a:lnTo>
                  <a:lnTo>
                    <a:pt x="324891" y="302260"/>
                  </a:lnTo>
                  <a:lnTo>
                    <a:pt x="324548" y="302260"/>
                  </a:lnTo>
                  <a:lnTo>
                    <a:pt x="323862" y="303530"/>
                  </a:lnTo>
                  <a:lnTo>
                    <a:pt x="323316" y="304800"/>
                  </a:lnTo>
                  <a:lnTo>
                    <a:pt x="323113" y="306070"/>
                  </a:lnTo>
                  <a:lnTo>
                    <a:pt x="323253" y="306070"/>
                  </a:lnTo>
                  <a:lnTo>
                    <a:pt x="323380" y="307340"/>
                  </a:lnTo>
                  <a:lnTo>
                    <a:pt x="324002" y="308610"/>
                  </a:lnTo>
                  <a:lnTo>
                    <a:pt x="325094" y="312420"/>
                  </a:lnTo>
                  <a:lnTo>
                    <a:pt x="326745" y="316230"/>
                  </a:lnTo>
                  <a:lnTo>
                    <a:pt x="326872" y="327660"/>
                  </a:lnTo>
                  <a:lnTo>
                    <a:pt x="327113" y="330200"/>
                  </a:lnTo>
                  <a:lnTo>
                    <a:pt x="327240" y="331470"/>
                  </a:lnTo>
                  <a:lnTo>
                    <a:pt x="327355" y="332740"/>
                  </a:lnTo>
                  <a:lnTo>
                    <a:pt x="328599" y="335280"/>
                  </a:lnTo>
                  <a:lnTo>
                    <a:pt x="328599" y="336550"/>
                  </a:lnTo>
                  <a:lnTo>
                    <a:pt x="330238" y="336550"/>
                  </a:lnTo>
                  <a:lnTo>
                    <a:pt x="330517" y="335280"/>
                  </a:lnTo>
                  <a:lnTo>
                    <a:pt x="330860" y="334010"/>
                  </a:lnTo>
                  <a:lnTo>
                    <a:pt x="331812" y="331470"/>
                  </a:lnTo>
                  <a:lnTo>
                    <a:pt x="332092" y="331470"/>
                  </a:lnTo>
                  <a:lnTo>
                    <a:pt x="332092" y="330200"/>
                  </a:lnTo>
                  <a:lnTo>
                    <a:pt x="332359" y="330200"/>
                  </a:lnTo>
                  <a:lnTo>
                    <a:pt x="332155" y="327660"/>
                  </a:lnTo>
                  <a:lnTo>
                    <a:pt x="331470" y="325120"/>
                  </a:lnTo>
                  <a:lnTo>
                    <a:pt x="330784" y="323850"/>
                  </a:lnTo>
                  <a:lnTo>
                    <a:pt x="330784" y="322580"/>
                  </a:lnTo>
                  <a:lnTo>
                    <a:pt x="331470" y="321310"/>
                  </a:lnTo>
                  <a:lnTo>
                    <a:pt x="331470" y="320040"/>
                  </a:lnTo>
                  <a:lnTo>
                    <a:pt x="331470" y="318770"/>
                  </a:lnTo>
                  <a:lnTo>
                    <a:pt x="332092" y="318770"/>
                  </a:lnTo>
                  <a:lnTo>
                    <a:pt x="334149" y="326390"/>
                  </a:lnTo>
                  <a:lnTo>
                    <a:pt x="335991" y="335280"/>
                  </a:lnTo>
                  <a:lnTo>
                    <a:pt x="337642" y="345440"/>
                  </a:lnTo>
                  <a:lnTo>
                    <a:pt x="339077" y="358140"/>
                  </a:lnTo>
                  <a:lnTo>
                    <a:pt x="340436" y="370840"/>
                  </a:lnTo>
                  <a:lnTo>
                    <a:pt x="341845" y="381000"/>
                  </a:lnTo>
                  <a:lnTo>
                    <a:pt x="343319" y="389890"/>
                  </a:lnTo>
                  <a:lnTo>
                    <a:pt x="344830" y="396240"/>
                  </a:lnTo>
                  <a:lnTo>
                    <a:pt x="345236" y="398780"/>
                  </a:lnTo>
                  <a:lnTo>
                    <a:pt x="347091" y="411480"/>
                  </a:lnTo>
                  <a:lnTo>
                    <a:pt x="347916" y="417830"/>
                  </a:lnTo>
                  <a:lnTo>
                    <a:pt x="348945" y="421640"/>
                  </a:lnTo>
                  <a:lnTo>
                    <a:pt x="350177" y="424180"/>
                  </a:lnTo>
                  <a:lnTo>
                    <a:pt x="352437" y="424180"/>
                  </a:lnTo>
                  <a:lnTo>
                    <a:pt x="352577" y="421640"/>
                  </a:lnTo>
                  <a:lnTo>
                    <a:pt x="351612" y="417830"/>
                  </a:lnTo>
                  <a:lnTo>
                    <a:pt x="349567" y="411480"/>
                  </a:lnTo>
                  <a:lnTo>
                    <a:pt x="350177" y="403860"/>
                  </a:lnTo>
                  <a:lnTo>
                    <a:pt x="348526" y="396240"/>
                  </a:lnTo>
                  <a:lnTo>
                    <a:pt x="347916" y="389890"/>
                  </a:lnTo>
                  <a:lnTo>
                    <a:pt x="348195" y="384810"/>
                  </a:lnTo>
                  <a:lnTo>
                    <a:pt x="348259" y="383540"/>
                  </a:lnTo>
                  <a:lnTo>
                    <a:pt x="348322" y="382270"/>
                  </a:lnTo>
                  <a:lnTo>
                    <a:pt x="348462" y="381000"/>
                  </a:lnTo>
                  <a:lnTo>
                    <a:pt x="348119" y="378460"/>
                  </a:lnTo>
                  <a:lnTo>
                    <a:pt x="347306" y="373380"/>
                  </a:lnTo>
                  <a:lnTo>
                    <a:pt x="346748" y="370840"/>
                  </a:lnTo>
                  <a:lnTo>
                    <a:pt x="346824" y="369570"/>
                  </a:lnTo>
                  <a:lnTo>
                    <a:pt x="346887" y="368300"/>
                  </a:lnTo>
                  <a:lnTo>
                    <a:pt x="347713" y="365760"/>
                  </a:lnTo>
                  <a:lnTo>
                    <a:pt x="345948" y="362127"/>
                  </a:lnTo>
                  <a:lnTo>
                    <a:pt x="346341" y="360680"/>
                  </a:lnTo>
                  <a:lnTo>
                    <a:pt x="347433" y="358140"/>
                  </a:lnTo>
                  <a:lnTo>
                    <a:pt x="347713" y="356870"/>
                  </a:lnTo>
                  <a:lnTo>
                    <a:pt x="347611" y="353060"/>
                  </a:lnTo>
                  <a:lnTo>
                    <a:pt x="347573" y="351790"/>
                  </a:lnTo>
                  <a:lnTo>
                    <a:pt x="347370" y="349250"/>
                  </a:lnTo>
                  <a:lnTo>
                    <a:pt x="347091" y="349250"/>
                  </a:lnTo>
                  <a:lnTo>
                    <a:pt x="348945" y="347980"/>
                  </a:lnTo>
                  <a:lnTo>
                    <a:pt x="349351" y="346710"/>
                  </a:lnTo>
                  <a:lnTo>
                    <a:pt x="349631" y="346710"/>
                  </a:lnTo>
                  <a:lnTo>
                    <a:pt x="349770" y="345440"/>
                  </a:lnTo>
                  <a:lnTo>
                    <a:pt x="349834" y="344170"/>
                  </a:lnTo>
                  <a:lnTo>
                    <a:pt x="349897" y="342900"/>
                  </a:lnTo>
                  <a:lnTo>
                    <a:pt x="350037" y="341630"/>
                  </a:lnTo>
                  <a:lnTo>
                    <a:pt x="350583" y="341630"/>
                  </a:lnTo>
                  <a:lnTo>
                    <a:pt x="351409" y="340360"/>
                  </a:lnTo>
                  <a:lnTo>
                    <a:pt x="352094" y="339090"/>
                  </a:lnTo>
                  <a:lnTo>
                    <a:pt x="352437" y="339090"/>
                  </a:lnTo>
                  <a:lnTo>
                    <a:pt x="352717" y="337820"/>
                  </a:lnTo>
                  <a:lnTo>
                    <a:pt x="352780" y="336550"/>
                  </a:lnTo>
                  <a:lnTo>
                    <a:pt x="352856" y="335280"/>
                  </a:lnTo>
                  <a:lnTo>
                    <a:pt x="352971" y="331470"/>
                  </a:lnTo>
                  <a:lnTo>
                    <a:pt x="353060" y="326390"/>
                  </a:lnTo>
                  <a:lnTo>
                    <a:pt x="353187" y="326390"/>
                  </a:lnTo>
                  <a:lnTo>
                    <a:pt x="353669" y="325120"/>
                  </a:lnTo>
                  <a:lnTo>
                    <a:pt x="354495" y="323850"/>
                  </a:lnTo>
                  <a:lnTo>
                    <a:pt x="355041" y="322580"/>
                  </a:lnTo>
                  <a:lnTo>
                    <a:pt x="355384" y="321310"/>
                  </a:lnTo>
                  <a:lnTo>
                    <a:pt x="355523" y="320040"/>
                  </a:lnTo>
                  <a:lnTo>
                    <a:pt x="356755" y="320040"/>
                  </a:lnTo>
                  <a:lnTo>
                    <a:pt x="357022" y="321310"/>
                  </a:lnTo>
                  <a:lnTo>
                    <a:pt x="357644" y="323850"/>
                  </a:lnTo>
                  <a:lnTo>
                    <a:pt x="358609" y="326390"/>
                  </a:lnTo>
                  <a:lnTo>
                    <a:pt x="360514" y="335280"/>
                  </a:lnTo>
                  <a:lnTo>
                    <a:pt x="360387" y="336550"/>
                  </a:lnTo>
                  <a:lnTo>
                    <a:pt x="359283" y="339090"/>
                  </a:lnTo>
                  <a:lnTo>
                    <a:pt x="359079" y="340360"/>
                  </a:lnTo>
                  <a:lnTo>
                    <a:pt x="359219" y="341630"/>
                  </a:lnTo>
                  <a:lnTo>
                    <a:pt x="359562" y="342900"/>
                  </a:lnTo>
                  <a:lnTo>
                    <a:pt x="361073" y="342900"/>
                  </a:lnTo>
                  <a:lnTo>
                    <a:pt x="361454" y="344170"/>
                  </a:lnTo>
                  <a:lnTo>
                    <a:pt x="362800" y="344170"/>
                  </a:lnTo>
                  <a:lnTo>
                    <a:pt x="362470" y="346710"/>
                  </a:lnTo>
                  <a:lnTo>
                    <a:pt x="363524" y="346710"/>
                  </a:lnTo>
                  <a:lnTo>
                    <a:pt x="363245" y="349250"/>
                  </a:lnTo>
                  <a:lnTo>
                    <a:pt x="361632" y="347980"/>
                  </a:lnTo>
                  <a:lnTo>
                    <a:pt x="361340" y="345440"/>
                  </a:lnTo>
                  <a:lnTo>
                    <a:pt x="360870" y="351790"/>
                  </a:lnTo>
                  <a:lnTo>
                    <a:pt x="360997" y="353060"/>
                  </a:lnTo>
                  <a:lnTo>
                    <a:pt x="361416" y="353060"/>
                  </a:lnTo>
                  <a:lnTo>
                    <a:pt x="362102" y="354330"/>
                  </a:lnTo>
                  <a:lnTo>
                    <a:pt x="362915" y="355600"/>
                  </a:lnTo>
                  <a:lnTo>
                    <a:pt x="363334" y="356870"/>
                  </a:lnTo>
                  <a:lnTo>
                    <a:pt x="362864" y="360680"/>
                  </a:lnTo>
                  <a:lnTo>
                    <a:pt x="362788" y="362127"/>
                  </a:lnTo>
                  <a:lnTo>
                    <a:pt x="363258" y="363220"/>
                  </a:lnTo>
                  <a:lnTo>
                    <a:pt x="363486" y="365760"/>
                  </a:lnTo>
                  <a:lnTo>
                    <a:pt x="363601" y="367030"/>
                  </a:lnTo>
                  <a:lnTo>
                    <a:pt x="363677" y="369570"/>
                  </a:lnTo>
                  <a:lnTo>
                    <a:pt x="363804" y="373380"/>
                  </a:lnTo>
                  <a:lnTo>
                    <a:pt x="363880" y="375920"/>
                  </a:lnTo>
                  <a:lnTo>
                    <a:pt x="364769" y="378460"/>
                  </a:lnTo>
                  <a:lnTo>
                    <a:pt x="366407" y="382270"/>
                  </a:lnTo>
                  <a:lnTo>
                    <a:pt x="366547" y="382270"/>
                  </a:lnTo>
                  <a:lnTo>
                    <a:pt x="366890" y="383540"/>
                  </a:lnTo>
                  <a:lnTo>
                    <a:pt x="367449" y="383540"/>
                  </a:lnTo>
                  <a:lnTo>
                    <a:pt x="367449" y="384810"/>
                  </a:lnTo>
                  <a:lnTo>
                    <a:pt x="368668" y="384810"/>
                  </a:lnTo>
                  <a:lnTo>
                    <a:pt x="367030" y="369570"/>
                  </a:lnTo>
                  <a:lnTo>
                    <a:pt x="366750" y="368300"/>
                  </a:lnTo>
                  <a:lnTo>
                    <a:pt x="366826" y="367030"/>
                  </a:lnTo>
                  <a:lnTo>
                    <a:pt x="366890" y="365760"/>
                  </a:lnTo>
                  <a:lnTo>
                    <a:pt x="367995" y="360680"/>
                  </a:lnTo>
                  <a:lnTo>
                    <a:pt x="368185" y="358140"/>
                  </a:lnTo>
                  <a:lnTo>
                    <a:pt x="368058" y="358140"/>
                  </a:lnTo>
                  <a:lnTo>
                    <a:pt x="367093" y="349250"/>
                  </a:lnTo>
                  <a:lnTo>
                    <a:pt x="366966" y="347980"/>
                  </a:lnTo>
                  <a:lnTo>
                    <a:pt x="366839" y="344170"/>
                  </a:lnTo>
                  <a:lnTo>
                    <a:pt x="366750" y="341630"/>
                  </a:lnTo>
                  <a:lnTo>
                    <a:pt x="367449" y="337820"/>
                  </a:lnTo>
                  <a:lnTo>
                    <a:pt x="367715" y="336550"/>
                  </a:lnTo>
                  <a:lnTo>
                    <a:pt x="367576" y="335280"/>
                  </a:lnTo>
                  <a:lnTo>
                    <a:pt x="367030" y="335280"/>
                  </a:lnTo>
                  <a:lnTo>
                    <a:pt x="366560" y="334010"/>
                  </a:lnTo>
                  <a:lnTo>
                    <a:pt x="367525" y="331470"/>
                  </a:lnTo>
                  <a:lnTo>
                    <a:pt x="369303" y="326390"/>
                  </a:lnTo>
                  <a:lnTo>
                    <a:pt x="368947" y="326390"/>
                  </a:lnTo>
                  <a:lnTo>
                    <a:pt x="368604" y="325120"/>
                  </a:lnTo>
                  <a:lnTo>
                    <a:pt x="368566" y="323850"/>
                  </a:lnTo>
                  <a:lnTo>
                    <a:pt x="369125" y="322580"/>
                  </a:lnTo>
                  <a:lnTo>
                    <a:pt x="369379" y="322580"/>
                  </a:lnTo>
                  <a:lnTo>
                    <a:pt x="369620" y="321310"/>
                  </a:lnTo>
                  <a:lnTo>
                    <a:pt x="369760" y="320040"/>
                  </a:lnTo>
                  <a:lnTo>
                    <a:pt x="369900" y="318770"/>
                  </a:lnTo>
                  <a:lnTo>
                    <a:pt x="370039" y="317500"/>
                  </a:lnTo>
                  <a:lnTo>
                    <a:pt x="370459" y="316230"/>
                  </a:lnTo>
                  <a:lnTo>
                    <a:pt x="371043" y="314960"/>
                  </a:lnTo>
                  <a:lnTo>
                    <a:pt x="371627" y="313690"/>
                  </a:lnTo>
                  <a:lnTo>
                    <a:pt x="372135" y="312420"/>
                  </a:lnTo>
                  <a:lnTo>
                    <a:pt x="371817" y="312420"/>
                  </a:lnTo>
                  <a:lnTo>
                    <a:pt x="371144" y="311150"/>
                  </a:lnTo>
                  <a:lnTo>
                    <a:pt x="370852" y="312420"/>
                  </a:lnTo>
                  <a:lnTo>
                    <a:pt x="369925" y="313690"/>
                  </a:lnTo>
                  <a:lnTo>
                    <a:pt x="369608" y="313690"/>
                  </a:lnTo>
                  <a:lnTo>
                    <a:pt x="368985" y="314960"/>
                  </a:lnTo>
                  <a:lnTo>
                    <a:pt x="368122" y="314960"/>
                  </a:lnTo>
                  <a:lnTo>
                    <a:pt x="368071" y="313690"/>
                  </a:lnTo>
                  <a:lnTo>
                    <a:pt x="368439" y="313690"/>
                  </a:lnTo>
                  <a:lnTo>
                    <a:pt x="368871" y="312420"/>
                  </a:lnTo>
                  <a:lnTo>
                    <a:pt x="368935" y="311150"/>
                  </a:lnTo>
                  <a:lnTo>
                    <a:pt x="369290" y="311150"/>
                  </a:lnTo>
                  <a:lnTo>
                    <a:pt x="370370" y="309880"/>
                  </a:lnTo>
                  <a:lnTo>
                    <a:pt x="371729" y="309880"/>
                  </a:lnTo>
                  <a:lnTo>
                    <a:pt x="371144" y="307340"/>
                  </a:lnTo>
                  <a:lnTo>
                    <a:pt x="371246" y="306070"/>
                  </a:lnTo>
                  <a:lnTo>
                    <a:pt x="371348" y="304800"/>
                  </a:lnTo>
                  <a:lnTo>
                    <a:pt x="371449" y="303530"/>
                  </a:lnTo>
                  <a:lnTo>
                    <a:pt x="371563" y="302260"/>
                  </a:lnTo>
                  <a:lnTo>
                    <a:pt x="372376" y="297180"/>
                  </a:lnTo>
                  <a:lnTo>
                    <a:pt x="373608" y="294640"/>
                  </a:lnTo>
                  <a:lnTo>
                    <a:pt x="373888" y="293370"/>
                  </a:lnTo>
                  <a:lnTo>
                    <a:pt x="373811" y="292100"/>
                  </a:lnTo>
                  <a:lnTo>
                    <a:pt x="372999" y="287020"/>
                  </a:lnTo>
                  <a:lnTo>
                    <a:pt x="374637" y="280670"/>
                  </a:lnTo>
                  <a:lnTo>
                    <a:pt x="374637" y="278130"/>
                  </a:lnTo>
                  <a:lnTo>
                    <a:pt x="374230" y="274320"/>
                  </a:lnTo>
                  <a:lnTo>
                    <a:pt x="374040" y="271780"/>
                  </a:lnTo>
                  <a:lnTo>
                    <a:pt x="373951" y="270510"/>
                  </a:lnTo>
                  <a:lnTo>
                    <a:pt x="374015" y="269240"/>
                  </a:lnTo>
                  <a:lnTo>
                    <a:pt x="374091" y="267970"/>
                  </a:lnTo>
                  <a:lnTo>
                    <a:pt x="374637" y="265430"/>
                  </a:lnTo>
                  <a:lnTo>
                    <a:pt x="375183" y="264160"/>
                  </a:lnTo>
                  <a:lnTo>
                    <a:pt x="375729" y="262890"/>
                  </a:lnTo>
                  <a:lnTo>
                    <a:pt x="375615" y="261620"/>
                  </a:lnTo>
                  <a:lnTo>
                    <a:pt x="375513" y="260350"/>
                  </a:lnTo>
                  <a:lnTo>
                    <a:pt x="375399" y="259080"/>
                  </a:lnTo>
                  <a:lnTo>
                    <a:pt x="375297" y="257810"/>
                  </a:lnTo>
                  <a:lnTo>
                    <a:pt x="375183" y="256540"/>
                  </a:lnTo>
                  <a:lnTo>
                    <a:pt x="374357" y="252730"/>
                  </a:lnTo>
                  <a:lnTo>
                    <a:pt x="372440" y="243840"/>
                  </a:lnTo>
                  <a:lnTo>
                    <a:pt x="372541" y="242570"/>
                  </a:lnTo>
                  <a:lnTo>
                    <a:pt x="372656" y="241300"/>
                  </a:lnTo>
                  <a:lnTo>
                    <a:pt x="373608" y="236220"/>
                  </a:lnTo>
                  <a:lnTo>
                    <a:pt x="373405" y="234950"/>
                  </a:lnTo>
                  <a:lnTo>
                    <a:pt x="372579" y="234950"/>
                  </a:lnTo>
                  <a:lnTo>
                    <a:pt x="372376" y="233680"/>
                  </a:lnTo>
                  <a:lnTo>
                    <a:pt x="372364" y="232410"/>
                  </a:lnTo>
                  <a:lnTo>
                    <a:pt x="372224" y="232410"/>
                  </a:lnTo>
                  <a:lnTo>
                    <a:pt x="371284" y="233680"/>
                  </a:lnTo>
                  <a:lnTo>
                    <a:pt x="371297" y="236220"/>
                  </a:lnTo>
                  <a:lnTo>
                    <a:pt x="370484" y="237490"/>
                  </a:lnTo>
                  <a:lnTo>
                    <a:pt x="370293" y="237490"/>
                  </a:lnTo>
                  <a:lnTo>
                    <a:pt x="369862" y="238760"/>
                  </a:lnTo>
                  <a:lnTo>
                    <a:pt x="369709" y="239077"/>
                  </a:lnTo>
                  <a:lnTo>
                    <a:pt x="369709" y="259080"/>
                  </a:lnTo>
                  <a:lnTo>
                    <a:pt x="366115" y="262890"/>
                  </a:lnTo>
                  <a:lnTo>
                    <a:pt x="364604" y="264160"/>
                  </a:lnTo>
                  <a:lnTo>
                    <a:pt x="364070" y="263055"/>
                  </a:lnTo>
                  <a:lnTo>
                    <a:pt x="364070" y="281940"/>
                  </a:lnTo>
                  <a:lnTo>
                    <a:pt x="364070" y="304800"/>
                  </a:lnTo>
                  <a:lnTo>
                    <a:pt x="363270" y="307340"/>
                  </a:lnTo>
                  <a:lnTo>
                    <a:pt x="362915" y="307340"/>
                  </a:lnTo>
                  <a:lnTo>
                    <a:pt x="363524" y="309880"/>
                  </a:lnTo>
                  <a:lnTo>
                    <a:pt x="361988" y="311150"/>
                  </a:lnTo>
                  <a:lnTo>
                    <a:pt x="361264" y="312420"/>
                  </a:lnTo>
                  <a:lnTo>
                    <a:pt x="359727" y="312420"/>
                  </a:lnTo>
                  <a:lnTo>
                    <a:pt x="359791" y="316230"/>
                  </a:lnTo>
                  <a:lnTo>
                    <a:pt x="359283" y="316230"/>
                  </a:lnTo>
                  <a:lnTo>
                    <a:pt x="359219" y="313690"/>
                  </a:lnTo>
                  <a:lnTo>
                    <a:pt x="359181" y="312420"/>
                  </a:lnTo>
                  <a:lnTo>
                    <a:pt x="357987" y="313690"/>
                  </a:lnTo>
                  <a:lnTo>
                    <a:pt x="358419" y="311150"/>
                  </a:lnTo>
                  <a:lnTo>
                    <a:pt x="357568" y="309880"/>
                  </a:lnTo>
                  <a:lnTo>
                    <a:pt x="358013" y="306070"/>
                  </a:lnTo>
                  <a:lnTo>
                    <a:pt x="361759" y="308610"/>
                  </a:lnTo>
                  <a:lnTo>
                    <a:pt x="361683" y="307340"/>
                  </a:lnTo>
                  <a:lnTo>
                    <a:pt x="361607" y="306070"/>
                  </a:lnTo>
                  <a:lnTo>
                    <a:pt x="361518" y="304800"/>
                  </a:lnTo>
                  <a:lnTo>
                    <a:pt x="361442" y="303530"/>
                  </a:lnTo>
                  <a:lnTo>
                    <a:pt x="361365" y="302260"/>
                  </a:lnTo>
                  <a:lnTo>
                    <a:pt x="362712" y="302260"/>
                  </a:lnTo>
                  <a:lnTo>
                    <a:pt x="363042" y="304800"/>
                  </a:lnTo>
                  <a:lnTo>
                    <a:pt x="364070" y="304800"/>
                  </a:lnTo>
                  <a:lnTo>
                    <a:pt x="364070" y="281940"/>
                  </a:lnTo>
                  <a:lnTo>
                    <a:pt x="363740" y="283210"/>
                  </a:lnTo>
                  <a:lnTo>
                    <a:pt x="362927" y="284480"/>
                  </a:lnTo>
                  <a:lnTo>
                    <a:pt x="362445" y="287020"/>
                  </a:lnTo>
                  <a:lnTo>
                    <a:pt x="360718" y="283210"/>
                  </a:lnTo>
                  <a:lnTo>
                    <a:pt x="357606" y="283210"/>
                  </a:lnTo>
                  <a:lnTo>
                    <a:pt x="355942" y="279400"/>
                  </a:lnTo>
                  <a:lnTo>
                    <a:pt x="357720" y="271780"/>
                  </a:lnTo>
                  <a:lnTo>
                    <a:pt x="362508" y="278130"/>
                  </a:lnTo>
                  <a:lnTo>
                    <a:pt x="364070" y="281940"/>
                  </a:lnTo>
                  <a:lnTo>
                    <a:pt x="364070" y="263055"/>
                  </a:lnTo>
                  <a:lnTo>
                    <a:pt x="363994" y="262890"/>
                  </a:lnTo>
                  <a:lnTo>
                    <a:pt x="364261" y="260350"/>
                  </a:lnTo>
                  <a:lnTo>
                    <a:pt x="363969" y="261620"/>
                  </a:lnTo>
                  <a:lnTo>
                    <a:pt x="363524" y="264160"/>
                  </a:lnTo>
                  <a:lnTo>
                    <a:pt x="356997" y="264160"/>
                  </a:lnTo>
                  <a:lnTo>
                    <a:pt x="355942" y="261620"/>
                  </a:lnTo>
                  <a:lnTo>
                    <a:pt x="354304" y="267970"/>
                  </a:lnTo>
                  <a:lnTo>
                    <a:pt x="349059" y="270510"/>
                  </a:lnTo>
                  <a:lnTo>
                    <a:pt x="348653" y="265430"/>
                  </a:lnTo>
                  <a:lnTo>
                    <a:pt x="348551" y="264160"/>
                  </a:lnTo>
                  <a:lnTo>
                    <a:pt x="348449" y="262890"/>
                  </a:lnTo>
                  <a:lnTo>
                    <a:pt x="348348" y="261620"/>
                  </a:lnTo>
                  <a:lnTo>
                    <a:pt x="349859" y="260350"/>
                  </a:lnTo>
                  <a:lnTo>
                    <a:pt x="352526" y="261620"/>
                  </a:lnTo>
                  <a:lnTo>
                    <a:pt x="351599" y="257810"/>
                  </a:lnTo>
                  <a:lnTo>
                    <a:pt x="356120" y="250190"/>
                  </a:lnTo>
                  <a:lnTo>
                    <a:pt x="361759" y="255270"/>
                  </a:lnTo>
                  <a:lnTo>
                    <a:pt x="367855" y="252730"/>
                  </a:lnTo>
                  <a:lnTo>
                    <a:pt x="369709" y="259080"/>
                  </a:lnTo>
                  <a:lnTo>
                    <a:pt x="369709" y="239077"/>
                  </a:lnTo>
                  <a:lnTo>
                    <a:pt x="369239" y="240030"/>
                  </a:lnTo>
                  <a:lnTo>
                    <a:pt x="369087" y="241300"/>
                  </a:lnTo>
                  <a:lnTo>
                    <a:pt x="369481" y="242570"/>
                  </a:lnTo>
                  <a:lnTo>
                    <a:pt x="369265" y="243840"/>
                  </a:lnTo>
                  <a:lnTo>
                    <a:pt x="367385" y="242570"/>
                  </a:lnTo>
                  <a:lnTo>
                    <a:pt x="367855" y="246380"/>
                  </a:lnTo>
                  <a:lnTo>
                    <a:pt x="363905" y="246380"/>
                  </a:lnTo>
                  <a:lnTo>
                    <a:pt x="362013" y="245110"/>
                  </a:lnTo>
                  <a:lnTo>
                    <a:pt x="359181" y="245110"/>
                  </a:lnTo>
                  <a:lnTo>
                    <a:pt x="358635" y="242570"/>
                  </a:lnTo>
                  <a:lnTo>
                    <a:pt x="358355" y="241300"/>
                  </a:lnTo>
                  <a:lnTo>
                    <a:pt x="357797" y="238760"/>
                  </a:lnTo>
                  <a:lnTo>
                    <a:pt x="359384" y="237490"/>
                  </a:lnTo>
                  <a:lnTo>
                    <a:pt x="358902" y="234950"/>
                  </a:lnTo>
                  <a:lnTo>
                    <a:pt x="358660" y="233680"/>
                  </a:lnTo>
                  <a:lnTo>
                    <a:pt x="357136" y="233680"/>
                  </a:lnTo>
                  <a:lnTo>
                    <a:pt x="356565" y="232981"/>
                  </a:lnTo>
                  <a:lnTo>
                    <a:pt x="356565" y="238760"/>
                  </a:lnTo>
                  <a:lnTo>
                    <a:pt x="356565" y="240030"/>
                  </a:lnTo>
                  <a:lnTo>
                    <a:pt x="356425" y="241300"/>
                  </a:lnTo>
                  <a:lnTo>
                    <a:pt x="355854" y="241300"/>
                  </a:lnTo>
                  <a:lnTo>
                    <a:pt x="355841" y="240030"/>
                  </a:lnTo>
                  <a:lnTo>
                    <a:pt x="354888" y="236220"/>
                  </a:lnTo>
                  <a:lnTo>
                    <a:pt x="354850" y="234950"/>
                  </a:lnTo>
                  <a:lnTo>
                    <a:pt x="355422" y="234950"/>
                  </a:lnTo>
                  <a:lnTo>
                    <a:pt x="355473" y="236220"/>
                  </a:lnTo>
                  <a:lnTo>
                    <a:pt x="356565" y="238760"/>
                  </a:lnTo>
                  <a:lnTo>
                    <a:pt x="356565" y="232981"/>
                  </a:lnTo>
                  <a:lnTo>
                    <a:pt x="356108" y="232410"/>
                  </a:lnTo>
                  <a:lnTo>
                    <a:pt x="355663" y="232410"/>
                  </a:lnTo>
                  <a:lnTo>
                    <a:pt x="355282" y="229870"/>
                  </a:lnTo>
                  <a:lnTo>
                    <a:pt x="355485" y="228600"/>
                  </a:lnTo>
                  <a:lnTo>
                    <a:pt x="356819" y="228600"/>
                  </a:lnTo>
                  <a:lnTo>
                    <a:pt x="357060" y="229870"/>
                  </a:lnTo>
                  <a:lnTo>
                    <a:pt x="357187" y="229870"/>
                  </a:lnTo>
                  <a:lnTo>
                    <a:pt x="357606" y="231140"/>
                  </a:lnTo>
                  <a:lnTo>
                    <a:pt x="358127" y="231140"/>
                  </a:lnTo>
                  <a:lnTo>
                    <a:pt x="358241" y="229870"/>
                  </a:lnTo>
                  <a:lnTo>
                    <a:pt x="358343" y="228600"/>
                  </a:lnTo>
                  <a:lnTo>
                    <a:pt x="359486" y="229870"/>
                  </a:lnTo>
                  <a:lnTo>
                    <a:pt x="360273" y="229870"/>
                  </a:lnTo>
                  <a:lnTo>
                    <a:pt x="360248" y="228600"/>
                  </a:lnTo>
                  <a:lnTo>
                    <a:pt x="360235" y="227330"/>
                  </a:lnTo>
                  <a:lnTo>
                    <a:pt x="360540" y="224790"/>
                  </a:lnTo>
                  <a:lnTo>
                    <a:pt x="359727" y="224790"/>
                  </a:lnTo>
                  <a:lnTo>
                    <a:pt x="361162" y="222250"/>
                  </a:lnTo>
                  <a:lnTo>
                    <a:pt x="363308" y="218440"/>
                  </a:lnTo>
                  <a:lnTo>
                    <a:pt x="366534" y="228600"/>
                  </a:lnTo>
                  <a:lnTo>
                    <a:pt x="371106" y="227330"/>
                  </a:lnTo>
                  <a:lnTo>
                    <a:pt x="370954" y="228600"/>
                  </a:lnTo>
                  <a:lnTo>
                    <a:pt x="371627" y="229870"/>
                  </a:lnTo>
                  <a:lnTo>
                    <a:pt x="371589" y="231140"/>
                  </a:lnTo>
                  <a:lnTo>
                    <a:pt x="372364" y="231140"/>
                  </a:lnTo>
                  <a:lnTo>
                    <a:pt x="372452" y="227330"/>
                  </a:lnTo>
                  <a:lnTo>
                    <a:pt x="372554" y="226060"/>
                  </a:lnTo>
                  <a:lnTo>
                    <a:pt x="372656" y="224790"/>
                  </a:lnTo>
                  <a:lnTo>
                    <a:pt x="372757" y="223520"/>
                  </a:lnTo>
                  <a:lnTo>
                    <a:pt x="372859" y="222250"/>
                  </a:lnTo>
                  <a:lnTo>
                    <a:pt x="373303" y="218440"/>
                  </a:lnTo>
                  <a:lnTo>
                    <a:pt x="373608" y="215900"/>
                  </a:lnTo>
                  <a:lnTo>
                    <a:pt x="372376" y="214630"/>
                  </a:lnTo>
                  <a:lnTo>
                    <a:pt x="372275" y="210820"/>
                  </a:lnTo>
                  <a:lnTo>
                    <a:pt x="372173" y="207010"/>
                  </a:lnTo>
                  <a:lnTo>
                    <a:pt x="372478" y="203200"/>
                  </a:lnTo>
                  <a:lnTo>
                    <a:pt x="372783" y="199390"/>
                  </a:lnTo>
                  <a:lnTo>
                    <a:pt x="372897" y="198120"/>
                  </a:lnTo>
                  <a:lnTo>
                    <a:pt x="372999" y="196850"/>
                  </a:lnTo>
                  <a:lnTo>
                    <a:pt x="371017" y="191770"/>
                  </a:lnTo>
                  <a:lnTo>
                    <a:pt x="370027" y="189230"/>
                  </a:lnTo>
                  <a:lnTo>
                    <a:pt x="368947" y="181952"/>
                  </a:lnTo>
                  <a:lnTo>
                    <a:pt x="368947" y="201930"/>
                  </a:lnTo>
                  <a:lnTo>
                    <a:pt x="367538" y="201930"/>
                  </a:lnTo>
                  <a:lnTo>
                    <a:pt x="367322" y="203200"/>
                  </a:lnTo>
                  <a:lnTo>
                    <a:pt x="366179" y="201930"/>
                  </a:lnTo>
                  <a:lnTo>
                    <a:pt x="365455" y="198120"/>
                  </a:lnTo>
                  <a:lnTo>
                    <a:pt x="365150" y="194310"/>
                  </a:lnTo>
                  <a:lnTo>
                    <a:pt x="365861" y="193040"/>
                  </a:lnTo>
                  <a:lnTo>
                    <a:pt x="366001" y="194310"/>
                  </a:lnTo>
                  <a:lnTo>
                    <a:pt x="366776" y="194310"/>
                  </a:lnTo>
                  <a:lnTo>
                    <a:pt x="366623" y="193040"/>
                  </a:lnTo>
                  <a:lnTo>
                    <a:pt x="367296" y="193040"/>
                  </a:lnTo>
                  <a:lnTo>
                    <a:pt x="367322" y="191770"/>
                  </a:lnTo>
                  <a:lnTo>
                    <a:pt x="368109" y="194310"/>
                  </a:lnTo>
                  <a:lnTo>
                    <a:pt x="368020" y="199390"/>
                  </a:lnTo>
                  <a:lnTo>
                    <a:pt x="368947" y="201930"/>
                  </a:lnTo>
                  <a:lnTo>
                    <a:pt x="368947" y="181952"/>
                  </a:lnTo>
                  <a:lnTo>
                    <a:pt x="368896" y="181610"/>
                  </a:lnTo>
                  <a:lnTo>
                    <a:pt x="368515" y="179070"/>
                  </a:lnTo>
                  <a:lnTo>
                    <a:pt x="368515" y="176530"/>
                  </a:lnTo>
                  <a:lnTo>
                    <a:pt x="368477" y="168910"/>
                  </a:lnTo>
                  <a:lnTo>
                    <a:pt x="368642" y="167640"/>
                  </a:lnTo>
                  <a:lnTo>
                    <a:pt x="368960" y="165100"/>
                  </a:lnTo>
                  <a:lnTo>
                    <a:pt x="369112" y="163830"/>
                  </a:lnTo>
                  <a:lnTo>
                    <a:pt x="369912" y="157480"/>
                  </a:lnTo>
                  <a:lnTo>
                    <a:pt x="370674" y="153670"/>
                  </a:lnTo>
                  <a:lnTo>
                    <a:pt x="371182" y="151130"/>
                  </a:lnTo>
                  <a:lnTo>
                    <a:pt x="371436" y="149860"/>
                  </a:lnTo>
                  <a:lnTo>
                    <a:pt x="371690" y="148590"/>
                  </a:lnTo>
                  <a:lnTo>
                    <a:pt x="371805" y="147320"/>
                  </a:lnTo>
                  <a:lnTo>
                    <a:pt x="371932" y="146050"/>
                  </a:lnTo>
                  <a:lnTo>
                    <a:pt x="372059" y="144780"/>
                  </a:lnTo>
                  <a:lnTo>
                    <a:pt x="372186" y="143510"/>
                  </a:lnTo>
                  <a:lnTo>
                    <a:pt x="372300" y="142240"/>
                  </a:lnTo>
                  <a:lnTo>
                    <a:pt x="371208" y="137160"/>
                  </a:lnTo>
                  <a:lnTo>
                    <a:pt x="370662" y="134620"/>
                  </a:lnTo>
                  <a:lnTo>
                    <a:pt x="370611" y="133350"/>
                  </a:lnTo>
                  <a:lnTo>
                    <a:pt x="370522" y="137160"/>
                  </a:lnTo>
                  <a:lnTo>
                    <a:pt x="369900" y="136156"/>
                  </a:lnTo>
                  <a:lnTo>
                    <a:pt x="369900" y="147320"/>
                  </a:lnTo>
                  <a:lnTo>
                    <a:pt x="367995" y="146050"/>
                  </a:lnTo>
                  <a:lnTo>
                    <a:pt x="368401" y="149860"/>
                  </a:lnTo>
                  <a:lnTo>
                    <a:pt x="367855" y="149860"/>
                  </a:lnTo>
                  <a:lnTo>
                    <a:pt x="367855" y="177800"/>
                  </a:lnTo>
                  <a:lnTo>
                    <a:pt x="366483" y="181610"/>
                  </a:lnTo>
                  <a:lnTo>
                    <a:pt x="362254" y="181610"/>
                  </a:lnTo>
                  <a:lnTo>
                    <a:pt x="362204" y="180340"/>
                  </a:lnTo>
                  <a:lnTo>
                    <a:pt x="362661" y="180340"/>
                  </a:lnTo>
                  <a:lnTo>
                    <a:pt x="362940" y="179070"/>
                  </a:lnTo>
                  <a:lnTo>
                    <a:pt x="366052" y="179070"/>
                  </a:lnTo>
                  <a:lnTo>
                    <a:pt x="366979" y="176530"/>
                  </a:lnTo>
                  <a:lnTo>
                    <a:pt x="367487" y="176530"/>
                  </a:lnTo>
                  <a:lnTo>
                    <a:pt x="367855" y="177800"/>
                  </a:lnTo>
                  <a:lnTo>
                    <a:pt x="367855" y="149860"/>
                  </a:lnTo>
                  <a:lnTo>
                    <a:pt x="366839" y="149860"/>
                  </a:lnTo>
                  <a:lnTo>
                    <a:pt x="365823" y="148590"/>
                  </a:lnTo>
                  <a:lnTo>
                    <a:pt x="366229" y="144780"/>
                  </a:lnTo>
                  <a:lnTo>
                    <a:pt x="366890" y="146050"/>
                  </a:lnTo>
                  <a:lnTo>
                    <a:pt x="367360" y="144780"/>
                  </a:lnTo>
                  <a:lnTo>
                    <a:pt x="367322" y="143510"/>
                  </a:lnTo>
                  <a:lnTo>
                    <a:pt x="368287" y="143510"/>
                  </a:lnTo>
                  <a:lnTo>
                    <a:pt x="368465" y="144780"/>
                  </a:lnTo>
                  <a:lnTo>
                    <a:pt x="369481" y="144780"/>
                  </a:lnTo>
                  <a:lnTo>
                    <a:pt x="369900" y="147320"/>
                  </a:lnTo>
                  <a:lnTo>
                    <a:pt x="369900" y="136156"/>
                  </a:lnTo>
                  <a:lnTo>
                    <a:pt x="368947" y="134620"/>
                  </a:lnTo>
                  <a:lnTo>
                    <a:pt x="368947" y="132080"/>
                  </a:lnTo>
                  <a:lnTo>
                    <a:pt x="370446" y="129667"/>
                  </a:lnTo>
                  <a:lnTo>
                    <a:pt x="370573" y="125730"/>
                  </a:lnTo>
                  <a:lnTo>
                    <a:pt x="370662" y="124460"/>
                  </a:lnTo>
                  <a:lnTo>
                    <a:pt x="370840" y="121920"/>
                  </a:lnTo>
                  <a:lnTo>
                    <a:pt x="370941" y="120650"/>
                  </a:lnTo>
                  <a:lnTo>
                    <a:pt x="371017" y="119380"/>
                  </a:lnTo>
                  <a:lnTo>
                    <a:pt x="371094" y="118110"/>
                  </a:lnTo>
                  <a:lnTo>
                    <a:pt x="371170" y="116840"/>
                  </a:lnTo>
                  <a:lnTo>
                    <a:pt x="371246" y="115570"/>
                  </a:lnTo>
                  <a:lnTo>
                    <a:pt x="371322" y="114300"/>
                  </a:lnTo>
                  <a:lnTo>
                    <a:pt x="371411" y="113030"/>
                  </a:lnTo>
                  <a:lnTo>
                    <a:pt x="371500" y="110490"/>
                  </a:lnTo>
                  <a:lnTo>
                    <a:pt x="371563" y="105410"/>
                  </a:lnTo>
                  <a:lnTo>
                    <a:pt x="371144" y="101600"/>
                  </a:lnTo>
                  <a:lnTo>
                    <a:pt x="371754" y="99060"/>
                  </a:lnTo>
                  <a:lnTo>
                    <a:pt x="372376" y="97790"/>
                  </a:lnTo>
                  <a:lnTo>
                    <a:pt x="372275" y="96520"/>
                  </a:lnTo>
                  <a:lnTo>
                    <a:pt x="371157" y="82550"/>
                  </a:lnTo>
                  <a:lnTo>
                    <a:pt x="371043" y="80010"/>
                  </a:lnTo>
                  <a:lnTo>
                    <a:pt x="370916" y="68580"/>
                  </a:lnTo>
                  <a:lnTo>
                    <a:pt x="370890" y="66040"/>
                  </a:lnTo>
                  <a:lnTo>
                    <a:pt x="371055" y="63500"/>
                  </a:lnTo>
                  <a:lnTo>
                    <a:pt x="371132" y="62230"/>
                  </a:lnTo>
                  <a:lnTo>
                    <a:pt x="371208" y="60960"/>
                  </a:lnTo>
                  <a:lnTo>
                    <a:pt x="371297" y="59690"/>
                  </a:lnTo>
                  <a:lnTo>
                    <a:pt x="371373" y="58420"/>
                  </a:lnTo>
                  <a:lnTo>
                    <a:pt x="371462" y="57150"/>
                  </a:lnTo>
                  <a:lnTo>
                    <a:pt x="371538" y="55880"/>
                  </a:lnTo>
                  <a:lnTo>
                    <a:pt x="371614" y="54610"/>
                  </a:lnTo>
                  <a:lnTo>
                    <a:pt x="371703" y="53340"/>
                  </a:lnTo>
                  <a:lnTo>
                    <a:pt x="371779" y="52070"/>
                  </a:lnTo>
                  <a:lnTo>
                    <a:pt x="371856" y="50800"/>
                  </a:lnTo>
                  <a:lnTo>
                    <a:pt x="372033" y="49530"/>
                  </a:lnTo>
                  <a:lnTo>
                    <a:pt x="372732" y="44450"/>
                  </a:lnTo>
                  <a:lnTo>
                    <a:pt x="373443" y="39370"/>
                  </a:lnTo>
                  <a:lnTo>
                    <a:pt x="373964" y="35560"/>
                  </a:lnTo>
                  <a:lnTo>
                    <a:pt x="373824" y="35560"/>
                  </a:lnTo>
                  <a:lnTo>
                    <a:pt x="373824" y="33020"/>
                  </a:lnTo>
                  <a:lnTo>
                    <a:pt x="374459" y="33020"/>
                  </a:lnTo>
                  <a:lnTo>
                    <a:pt x="375234" y="29210"/>
                  </a:lnTo>
                  <a:lnTo>
                    <a:pt x="376085" y="24130"/>
                  </a:lnTo>
                  <a:lnTo>
                    <a:pt x="377101" y="20320"/>
                  </a:lnTo>
                  <a:close/>
                </a:path>
                <a:path w="1437640" h="500380">
                  <a:moveTo>
                    <a:pt x="389153" y="61772"/>
                  </a:moveTo>
                  <a:lnTo>
                    <a:pt x="389115" y="61569"/>
                  </a:lnTo>
                  <a:lnTo>
                    <a:pt x="389026" y="61048"/>
                  </a:lnTo>
                  <a:lnTo>
                    <a:pt x="388874" y="61569"/>
                  </a:lnTo>
                  <a:lnTo>
                    <a:pt x="389153" y="61772"/>
                  </a:lnTo>
                  <a:close/>
                </a:path>
                <a:path w="1437640" h="500380">
                  <a:moveTo>
                    <a:pt x="393052" y="130403"/>
                  </a:moveTo>
                  <a:lnTo>
                    <a:pt x="392950" y="130695"/>
                  </a:lnTo>
                  <a:lnTo>
                    <a:pt x="392874" y="130949"/>
                  </a:lnTo>
                  <a:lnTo>
                    <a:pt x="392722" y="131279"/>
                  </a:lnTo>
                  <a:lnTo>
                    <a:pt x="392252" y="132118"/>
                  </a:lnTo>
                  <a:lnTo>
                    <a:pt x="392137" y="133007"/>
                  </a:lnTo>
                  <a:lnTo>
                    <a:pt x="392290" y="133946"/>
                  </a:lnTo>
                  <a:lnTo>
                    <a:pt x="392696" y="132816"/>
                  </a:lnTo>
                  <a:lnTo>
                    <a:pt x="392925" y="131648"/>
                  </a:lnTo>
                  <a:lnTo>
                    <a:pt x="393052" y="130403"/>
                  </a:lnTo>
                  <a:close/>
                </a:path>
                <a:path w="1437640" h="500380">
                  <a:moveTo>
                    <a:pt x="416623" y="113639"/>
                  </a:moveTo>
                  <a:lnTo>
                    <a:pt x="415544" y="114566"/>
                  </a:lnTo>
                  <a:lnTo>
                    <a:pt x="415544" y="114909"/>
                  </a:lnTo>
                  <a:lnTo>
                    <a:pt x="416623" y="114909"/>
                  </a:lnTo>
                  <a:lnTo>
                    <a:pt x="416623" y="113639"/>
                  </a:lnTo>
                  <a:close/>
                </a:path>
                <a:path w="1437640" h="500380">
                  <a:moveTo>
                    <a:pt x="423672" y="123799"/>
                  </a:moveTo>
                  <a:lnTo>
                    <a:pt x="423341" y="123431"/>
                  </a:lnTo>
                  <a:lnTo>
                    <a:pt x="423303" y="123799"/>
                  </a:lnTo>
                  <a:lnTo>
                    <a:pt x="423672" y="123799"/>
                  </a:lnTo>
                  <a:close/>
                </a:path>
                <a:path w="1437640" h="500380">
                  <a:moveTo>
                    <a:pt x="424611" y="91821"/>
                  </a:moveTo>
                  <a:lnTo>
                    <a:pt x="424243" y="92100"/>
                  </a:lnTo>
                  <a:lnTo>
                    <a:pt x="424434" y="93040"/>
                  </a:lnTo>
                  <a:lnTo>
                    <a:pt x="424573" y="92100"/>
                  </a:lnTo>
                  <a:lnTo>
                    <a:pt x="424611" y="91821"/>
                  </a:lnTo>
                  <a:close/>
                </a:path>
                <a:path w="1437640" h="500380">
                  <a:moveTo>
                    <a:pt x="475132" y="231749"/>
                  </a:moveTo>
                  <a:lnTo>
                    <a:pt x="474611" y="231749"/>
                  </a:lnTo>
                  <a:lnTo>
                    <a:pt x="474878" y="231902"/>
                  </a:lnTo>
                  <a:lnTo>
                    <a:pt x="475132" y="231749"/>
                  </a:lnTo>
                  <a:close/>
                </a:path>
                <a:path w="1437640" h="500380">
                  <a:moveTo>
                    <a:pt x="479552" y="253339"/>
                  </a:moveTo>
                  <a:lnTo>
                    <a:pt x="479412" y="252564"/>
                  </a:lnTo>
                  <a:lnTo>
                    <a:pt x="479209" y="253339"/>
                  </a:lnTo>
                  <a:lnTo>
                    <a:pt x="479552" y="253339"/>
                  </a:lnTo>
                  <a:close/>
                </a:path>
                <a:path w="1437640" h="500380">
                  <a:moveTo>
                    <a:pt x="586143" y="187299"/>
                  </a:moveTo>
                  <a:lnTo>
                    <a:pt x="586041" y="186029"/>
                  </a:lnTo>
                  <a:lnTo>
                    <a:pt x="585939" y="184759"/>
                  </a:lnTo>
                  <a:lnTo>
                    <a:pt x="582968" y="184759"/>
                  </a:lnTo>
                  <a:lnTo>
                    <a:pt x="581228" y="184759"/>
                  </a:lnTo>
                  <a:lnTo>
                    <a:pt x="581101" y="186029"/>
                  </a:lnTo>
                  <a:lnTo>
                    <a:pt x="580986" y="187299"/>
                  </a:lnTo>
                  <a:lnTo>
                    <a:pt x="577596" y="188569"/>
                  </a:lnTo>
                  <a:lnTo>
                    <a:pt x="576262" y="187299"/>
                  </a:lnTo>
                  <a:lnTo>
                    <a:pt x="574992" y="184759"/>
                  </a:lnTo>
                  <a:lnTo>
                    <a:pt x="574154" y="187299"/>
                  </a:lnTo>
                  <a:lnTo>
                    <a:pt x="574014" y="188569"/>
                  </a:lnTo>
                  <a:lnTo>
                    <a:pt x="573913" y="189484"/>
                  </a:lnTo>
                  <a:lnTo>
                    <a:pt x="573874" y="189839"/>
                  </a:lnTo>
                  <a:lnTo>
                    <a:pt x="576237" y="206349"/>
                  </a:lnTo>
                  <a:lnTo>
                    <a:pt x="577977" y="217779"/>
                  </a:lnTo>
                  <a:lnTo>
                    <a:pt x="579221" y="225399"/>
                  </a:lnTo>
                  <a:lnTo>
                    <a:pt x="579983" y="227939"/>
                  </a:lnTo>
                  <a:lnTo>
                    <a:pt x="579983" y="229209"/>
                  </a:lnTo>
                  <a:lnTo>
                    <a:pt x="583679" y="229209"/>
                  </a:lnTo>
                  <a:lnTo>
                    <a:pt x="583780" y="222859"/>
                  </a:lnTo>
                  <a:lnTo>
                    <a:pt x="583895" y="215239"/>
                  </a:lnTo>
                  <a:lnTo>
                    <a:pt x="584009" y="211429"/>
                  </a:lnTo>
                  <a:lnTo>
                    <a:pt x="584098" y="208889"/>
                  </a:lnTo>
                  <a:lnTo>
                    <a:pt x="584200" y="206349"/>
                  </a:lnTo>
                  <a:lnTo>
                    <a:pt x="584250" y="205079"/>
                  </a:lnTo>
                  <a:lnTo>
                    <a:pt x="584339" y="202539"/>
                  </a:lnTo>
                  <a:lnTo>
                    <a:pt x="584390" y="201269"/>
                  </a:lnTo>
                  <a:lnTo>
                    <a:pt x="584606" y="198729"/>
                  </a:lnTo>
                  <a:lnTo>
                    <a:pt x="584708" y="197459"/>
                  </a:lnTo>
                  <a:lnTo>
                    <a:pt x="584822" y="196189"/>
                  </a:lnTo>
                  <a:lnTo>
                    <a:pt x="584923" y="194919"/>
                  </a:lnTo>
                  <a:lnTo>
                    <a:pt x="585038" y="193649"/>
                  </a:lnTo>
                  <a:lnTo>
                    <a:pt x="585139" y="192379"/>
                  </a:lnTo>
                  <a:lnTo>
                    <a:pt x="585889" y="188569"/>
                  </a:lnTo>
                  <a:lnTo>
                    <a:pt x="586143" y="187299"/>
                  </a:lnTo>
                  <a:close/>
                </a:path>
                <a:path w="1437640" h="500380">
                  <a:moveTo>
                    <a:pt x="597103" y="23469"/>
                  </a:moveTo>
                  <a:lnTo>
                    <a:pt x="596861" y="22199"/>
                  </a:lnTo>
                  <a:lnTo>
                    <a:pt x="596620" y="20929"/>
                  </a:lnTo>
                  <a:lnTo>
                    <a:pt x="594982" y="19659"/>
                  </a:lnTo>
                  <a:lnTo>
                    <a:pt x="594702" y="18389"/>
                  </a:lnTo>
                  <a:lnTo>
                    <a:pt x="594093" y="18389"/>
                  </a:lnTo>
                  <a:lnTo>
                    <a:pt x="592035" y="15849"/>
                  </a:lnTo>
                  <a:lnTo>
                    <a:pt x="591286" y="15849"/>
                  </a:lnTo>
                  <a:lnTo>
                    <a:pt x="590880" y="14643"/>
                  </a:lnTo>
                  <a:lnTo>
                    <a:pt x="588606" y="15849"/>
                  </a:lnTo>
                  <a:lnTo>
                    <a:pt x="583679" y="17119"/>
                  </a:lnTo>
                  <a:lnTo>
                    <a:pt x="580732" y="17119"/>
                  </a:lnTo>
                  <a:lnTo>
                    <a:pt x="579729" y="17462"/>
                  </a:lnTo>
                  <a:lnTo>
                    <a:pt x="579729" y="106019"/>
                  </a:lnTo>
                  <a:lnTo>
                    <a:pt x="579691" y="112369"/>
                  </a:lnTo>
                  <a:lnTo>
                    <a:pt x="576681" y="113639"/>
                  </a:lnTo>
                  <a:lnTo>
                    <a:pt x="576465" y="114287"/>
                  </a:lnTo>
                  <a:lnTo>
                    <a:pt x="576465" y="122529"/>
                  </a:lnTo>
                  <a:lnTo>
                    <a:pt x="576465" y="125069"/>
                  </a:lnTo>
                  <a:lnTo>
                    <a:pt x="576465" y="131419"/>
                  </a:lnTo>
                  <a:lnTo>
                    <a:pt x="576084" y="133972"/>
                  </a:lnTo>
                  <a:lnTo>
                    <a:pt x="574027" y="133972"/>
                  </a:lnTo>
                  <a:lnTo>
                    <a:pt x="574027" y="134112"/>
                  </a:lnTo>
                  <a:lnTo>
                    <a:pt x="573900" y="136499"/>
                  </a:lnTo>
                  <a:lnTo>
                    <a:pt x="573836" y="137769"/>
                  </a:lnTo>
                  <a:lnTo>
                    <a:pt x="573760" y="139039"/>
                  </a:lnTo>
                  <a:lnTo>
                    <a:pt x="571004" y="137769"/>
                  </a:lnTo>
                  <a:lnTo>
                    <a:pt x="570052" y="136969"/>
                  </a:lnTo>
                  <a:lnTo>
                    <a:pt x="570052" y="139039"/>
                  </a:lnTo>
                  <a:lnTo>
                    <a:pt x="569976" y="141579"/>
                  </a:lnTo>
                  <a:lnTo>
                    <a:pt x="568337" y="141579"/>
                  </a:lnTo>
                  <a:lnTo>
                    <a:pt x="568337" y="139039"/>
                  </a:lnTo>
                  <a:lnTo>
                    <a:pt x="569506" y="137769"/>
                  </a:lnTo>
                  <a:lnTo>
                    <a:pt x="570052" y="139039"/>
                  </a:lnTo>
                  <a:lnTo>
                    <a:pt x="570052" y="136969"/>
                  </a:lnTo>
                  <a:lnTo>
                    <a:pt x="568007" y="135229"/>
                  </a:lnTo>
                  <a:lnTo>
                    <a:pt x="567880" y="133972"/>
                  </a:lnTo>
                  <a:lnTo>
                    <a:pt x="567766" y="132689"/>
                  </a:lnTo>
                  <a:lnTo>
                    <a:pt x="567639" y="131419"/>
                  </a:lnTo>
                  <a:lnTo>
                    <a:pt x="567512" y="130149"/>
                  </a:lnTo>
                  <a:lnTo>
                    <a:pt x="567385" y="128879"/>
                  </a:lnTo>
                  <a:lnTo>
                    <a:pt x="567270" y="127609"/>
                  </a:lnTo>
                  <a:lnTo>
                    <a:pt x="568655" y="125069"/>
                  </a:lnTo>
                  <a:lnTo>
                    <a:pt x="569341" y="123799"/>
                  </a:lnTo>
                  <a:lnTo>
                    <a:pt x="576465" y="131419"/>
                  </a:lnTo>
                  <a:lnTo>
                    <a:pt x="576465" y="125069"/>
                  </a:lnTo>
                  <a:lnTo>
                    <a:pt x="575398" y="125069"/>
                  </a:lnTo>
                  <a:lnTo>
                    <a:pt x="575398" y="123799"/>
                  </a:lnTo>
                  <a:lnTo>
                    <a:pt x="575398" y="122529"/>
                  </a:lnTo>
                  <a:lnTo>
                    <a:pt x="576465" y="122529"/>
                  </a:lnTo>
                  <a:lnTo>
                    <a:pt x="576465" y="114287"/>
                  </a:lnTo>
                  <a:lnTo>
                    <a:pt x="575398" y="117449"/>
                  </a:lnTo>
                  <a:lnTo>
                    <a:pt x="574814" y="116179"/>
                  </a:lnTo>
                  <a:lnTo>
                    <a:pt x="575068" y="114909"/>
                  </a:lnTo>
                  <a:lnTo>
                    <a:pt x="575322" y="113639"/>
                  </a:lnTo>
                  <a:lnTo>
                    <a:pt x="574294" y="111099"/>
                  </a:lnTo>
                  <a:lnTo>
                    <a:pt x="573836" y="111099"/>
                  </a:lnTo>
                  <a:lnTo>
                    <a:pt x="573925" y="114909"/>
                  </a:lnTo>
                  <a:lnTo>
                    <a:pt x="573125" y="114909"/>
                  </a:lnTo>
                  <a:lnTo>
                    <a:pt x="572935" y="113639"/>
                  </a:lnTo>
                  <a:lnTo>
                    <a:pt x="572846" y="112369"/>
                  </a:lnTo>
                  <a:lnTo>
                    <a:pt x="572668" y="112369"/>
                  </a:lnTo>
                  <a:lnTo>
                    <a:pt x="572579" y="109829"/>
                  </a:lnTo>
                  <a:lnTo>
                    <a:pt x="572528" y="108559"/>
                  </a:lnTo>
                  <a:lnTo>
                    <a:pt x="569087" y="111099"/>
                  </a:lnTo>
                  <a:lnTo>
                    <a:pt x="569798" y="106019"/>
                  </a:lnTo>
                  <a:lnTo>
                    <a:pt x="569976" y="104749"/>
                  </a:lnTo>
                  <a:lnTo>
                    <a:pt x="567448" y="104749"/>
                  </a:lnTo>
                  <a:lnTo>
                    <a:pt x="566699" y="106019"/>
                  </a:lnTo>
                  <a:lnTo>
                    <a:pt x="565099" y="104749"/>
                  </a:lnTo>
                  <a:lnTo>
                    <a:pt x="565226" y="103479"/>
                  </a:lnTo>
                  <a:lnTo>
                    <a:pt x="566178" y="103479"/>
                  </a:lnTo>
                  <a:lnTo>
                    <a:pt x="566178" y="102209"/>
                  </a:lnTo>
                  <a:lnTo>
                    <a:pt x="565594" y="98742"/>
                  </a:lnTo>
                  <a:lnTo>
                    <a:pt x="565556" y="98513"/>
                  </a:lnTo>
                  <a:lnTo>
                    <a:pt x="565442" y="98742"/>
                  </a:lnTo>
                  <a:lnTo>
                    <a:pt x="563295" y="106019"/>
                  </a:lnTo>
                  <a:lnTo>
                    <a:pt x="563575" y="103479"/>
                  </a:lnTo>
                  <a:lnTo>
                    <a:pt x="563994" y="99669"/>
                  </a:lnTo>
                  <a:lnTo>
                    <a:pt x="564210" y="99669"/>
                  </a:lnTo>
                  <a:lnTo>
                    <a:pt x="563994" y="98742"/>
                  </a:lnTo>
                  <a:lnTo>
                    <a:pt x="563930" y="98513"/>
                  </a:lnTo>
                  <a:lnTo>
                    <a:pt x="563753" y="98513"/>
                  </a:lnTo>
                  <a:lnTo>
                    <a:pt x="563537" y="97129"/>
                  </a:lnTo>
                  <a:lnTo>
                    <a:pt x="563816" y="95859"/>
                  </a:lnTo>
                  <a:lnTo>
                    <a:pt x="563968" y="95859"/>
                  </a:lnTo>
                  <a:lnTo>
                    <a:pt x="564299" y="94589"/>
                  </a:lnTo>
                  <a:lnTo>
                    <a:pt x="564896" y="95859"/>
                  </a:lnTo>
                  <a:lnTo>
                    <a:pt x="564756" y="97129"/>
                  </a:lnTo>
                  <a:lnTo>
                    <a:pt x="567893" y="97129"/>
                  </a:lnTo>
                  <a:lnTo>
                    <a:pt x="567817" y="94589"/>
                  </a:lnTo>
                  <a:lnTo>
                    <a:pt x="567791" y="93319"/>
                  </a:lnTo>
                  <a:lnTo>
                    <a:pt x="569620" y="94589"/>
                  </a:lnTo>
                  <a:lnTo>
                    <a:pt x="569734" y="93967"/>
                  </a:lnTo>
                  <a:lnTo>
                    <a:pt x="569849" y="93319"/>
                  </a:lnTo>
                  <a:lnTo>
                    <a:pt x="570077" y="92100"/>
                  </a:lnTo>
                  <a:lnTo>
                    <a:pt x="570255" y="91821"/>
                  </a:lnTo>
                  <a:lnTo>
                    <a:pt x="571004" y="90779"/>
                  </a:lnTo>
                  <a:lnTo>
                    <a:pt x="569912" y="89509"/>
                  </a:lnTo>
                  <a:lnTo>
                    <a:pt x="570052" y="88239"/>
                  </a:lnTo>
                  <a:lnTo>
                    <a:pt x="571131" y="88239"/>
                  </a:lnTo>
                  <a:lnTo>
                    <a:pt x="571296" y="89509"/>
                  </a:lnTo>
                  <a:lnTo>
                    <a:pt x="572274" y="89509"/>
                  </a:lnTo>
                  <a:lnTo>
                    <a:pt x="574281" y="92100"/>
                  </a:lnTo>
                  <a:lnTo>
                    <a:pt x="574268" y="94589"/>
                  </a:lnTo>
                  <a:lnTo>
                    <a:pt x="576046" y="97129"/>
                  </a:lnTo>
                  <a:lnTo>
                    <a:pt x="575398" y="100939"/>
                  </a:lnTo>
                  <a:lnTo>
                    <a:pt x="575881" y="104749"/>
                  </a:lnTo>
                  <a:lnTo>
                    <a:pt x="578777" y="103479"/>
                  </a:lnTo>
                  <a:lnTo>
                    <a:pt x="579729" y="106019"/>
                  </a:lnTo>
                  <a:lnTo>
                    <a:pt x="579729" y="17462"/>
                  </a:lnTo>
                  <a:lnTo>
                    <a:pt x="576961" y="18389"/>
                  </a:lnTo>
                  <a:lnTo>
                    <a:pt x="573252" y="19011"/>
                  </a:lnTo>
                  <a:lnTo>
                    <a:pt x="573252" y="76809"/>
                  </a:lnTo>
                  <a:lnTo>
                    <a:pt x="573214" y="79349"/>
                  </a:lnTo>
                  <a:lnTo>
                    <a:pt x="572744" y="78447"/>
                  </a:lnTo>
                  <a:lnTo>
                    <a:pt x="572744" y="79349"/>
                  </a:lnTo>
                  <a:lnTo>
                    <a:pt x="572668" y="83159"/>
                  </a:lnTo>
                  <a:lnTo>
                    <a:pt x="572223" y="83159"/>
                  </a:lnTo>
                  <a:lnTo>
                    <a:pt x="572135" y="81889"/>
                  </a:lnTo>
                  <a:lnTo>
                    <a:pt x="571588" y="81889"/>
                  </a:lnTo>
                  <a:lnTo>
                    <a:pt x="571588" y="80619"/>
                  </a:lnTo>
                  <a:lnTo>
                    <a:pt x="572744" y="79349"/>
                  </a:lnTo>
                  <a:lnTo>
                    <a:pt x="572744" y="78447"/>
                  </a:lnTo>
                  <a:lnTo>
                    <a:pt x="572554" y="78079"/>
                  </a:lnTo>
                  <a:lnTo>
                    <a:pt x="572109" y="78079"/>
                  </a:lnTo>
                  <a:lnTo>
                    <a:pt x="572135" y="75539"/>
                  </a:lnTo>
                  <a:lnTo>
                    <a:pt x="572795" y="75539"/>
                  </a:lnTo>
                  <a:lnTo>
                    <a:pt x="573252" y="76809"/>
                  </a:lnTo>
                  <a:lnTo>
                    <a:pt x="573252" y="19011"/>
                  </a:lnTo>
                  <a:lnTo>
                    <a:pt x="569849" y="19570"/>
                  </a:lnTo>
                  <a:lnTo>
                    <a:pt x="569849" y="72999"/>
                  </a:lnTo>
                  <a:lnTo>
                    <a:pt x="569506" y="74269"/>
                  </a:lnTo>
                  <a:lnTo>
                    <a:pt x="566280" y="71729"/>
                  </a:lnTo>
                  <a:lnTo>
                    <a:pt x="564781" y="71729"/>
                  </a:lnTo>
                  <a:lnTo>
                    <a:pt x="564629" y="72999"/>
                  </a:lnTo>
                  <a:lnTo>
                    <a:pt x="564845" y="72999"/>
                  </a:lnTo>
                  <a:lnTo>
                    <a:pt x="565073" y="74269"/>
                  </a:lnTo>
                  <a:lnTo>
                    <a:pt x="565632" y="74269"/>
                  </a:lnTo>
                  <a:lnTo>
                    <a:pt x="564184" y="78079"/>
                  </a:lnTo>
                  <a:lnTo>
                    <a:pt x="562940" y="75539"/>
                  </a:lnTo>
                  <a:lnTo>
                    <a:pt x="561289" y="74269"/>
                  </a:lnTo>
                  <a:lnTo>
                    <a:pt x="561289" y="80619"/>
                  </a:lnTo>
                  <a:lnTo>
                    <a:pt x="560768" y="80619"/>
                  </a:lnTo>
                  <a:lnTo>
                    <a:pt x="560870" y="79349"/>
                  </a:lnTo>
                  <a:lnTo>
                    <a:pt x="560743" y="78079"/>
                  </a:lnTo>
                  <a:lnTo>
                    <a:pt x="560070" y="79349"/>
                  </a:lnTo>
                  <a:lnTo>
                    <a:pt x="559701" y="80619"/>
                  </a:lnTo>
                  <a:lnTo>
                    <a:pt x="558736" y="80619"/>
                  </a:lnTo>
                  <a:lnTo>
                    <a:pt x="558584" y="81889"/>
                  </a:lnTo>
                  <a:lnTo>
                    <a:pt x="558533" y="83159"/>
                  </a:lnTo>
                  <a:lnTo>
                    <a:pt x="557276" y="83159"/>
                  </a:lnTo>
                  <a:lnTo>
                    <a:pt x="557377" y="81889"/>
                  </a:lnTo>
                  <a:lnTo>
                    <a:pt x="557720" y="79349"/>
                  </a:lnTo>
                  <a:lnTo>
                    <a:pt x="557504" y="79349"/>
                  </a:lnTo>
                  <a:lnTo>
                    <a:pt x="557441" y="78079"/>
                  </a:lnTo>
                  <a:lnTo>
                    <a:pt x="557339" y="75539"/>
                  </a:lnTo>
                  <a:lnTo>
                    <a:pt x="557288" y="74269"/>
                  </a:lnTo>
                  <a:lnTo>
                    <a:pt x="557695" y="71729"/>
                  </a:lnTo>
                  <a:lnTo>
                    <a:pt x="559676" y="71729"/>
                  </a:lnTo>
                  <a:lnTo>
                    <a:pt x="560285" y="74269"/>
                  </a:lnTo>
                  <a:lnTo>
                    <a:pt x="561162" y="76809"/>
                  </a:lnTo>
                  <a:lnTo>
                    <a:pt x="561200" y="78079"/>
                  </a:lnTo>
                  <a:lnTo>
                    <a:pt x="561289" y="80619"/>
                  </a:lnTo>
                  <a:lnTo>
                    <a:pt x="561289" y="74269"/>
                  </a:lnTo>
                  <a:lnTo>
                    <a:pt x="561759" y="72999"/>
                  </a:lnTo>
                  <a:lnTo>
                    <a:pt x="562114" y="70459"/>
                  </a:lnTo>
                  <a:lnTo>
                    <a:pt x="563486" y="71729"/>
                  </a:lnTo>
                  <a:lnTo>
                    <a:pt x="563816" y="70459"/>
                  </a:lnTo>
                  <a:lnTo>
                    <a:pt x="564883" y="69189"/>
                  </a:lnTo>
                  <a:lnTo>
                    <a:pt x="566369" y="69189"/>
                  </a:lnTo>
                  <a:lnTo>
                    <a:pt x="569493" y="71729"/>
                  </a:lnTo>
                  <a:lnTo>
                    <a:pt x="569836" y="71729"/>
                  </a:lnTo>
                  <a:lnTo>
                    <a:pt x="569849" y="72999"/>
                  </a:lnTo>
                  <a:lnTo>
                    <a:pt x="569849" y="19570"/>
                  </a:lnTo>
                  <a:lnTo>
                    <a:pt x="569290" y="19659"/>
                  </a:lnTo>
                  <a:lnTo>
                    <a:pt x="568985" y="19951"/>
                  </a:lnTo>
                  <a:lnTo>
                    <a:pt x="568985" y="41249"/>
                  </a:lnTo>
                  <a:lnTo>
                    <a:pt x="568337" y="41249"/>
                  </a:lnTo>
                  <a:lnTo>
                    <a:pt x="568134" y="39979"/>
                  </a:lnTo>
                  <a:lnTo>
                    <a:pt x="566864" y="39979"/>
                  </a:lnTo>
                  <a:lnTo>
                    <a:pt x="566508" y="38709"/>
                  </a:lnTo>
                  <a:lnTo>
                    <a:pt x="565797" y="38709"/>
                  </a:lnTo>
                  <a:lnTo>
                    <a:pt x="565721" y="39585"/>
                  </a:lnTo>
                  <a:lnTo>
                    <a:pt x="565632" y="41249"/>
                  </a:lnTo>
                  <a:lnTo>
                    <a:pt x="563791" y="41249"/>
                  </a:lnTo>
                  <a:lnTo>
                    <a:pt x="563587" y="39979"/>
                  </a:lnTo>
                  <a:lnTo>
                    <a:pt x="561289" y="41249"/>
                  </a:lnTo>
                  <a:lnTo>
                    <a:pt x="560844" y="39979"/>
                  </a:lnTo>
                  <a:lnTo>
                    <a:pt x="556031" y="39979"/>
                  </a:lnTo>
                  <a:lnTo>
                    <a:pt x="556031" y="45059"/>
                  </a:lnTo>
                  <a:lnTo>
                    <a:pt x="555510" y="46329"/>
                  </a:lnTo>
                  <a:lnTo>
                    <a:pt x="555332" y="47599"/>
                  </a:lnTo>
                  <a:lnTo>
                    <a:pt x="555091" y="48869"/>
                  </a:lnTo>
                  <a:lnTo>
                    <a:pt x="553542" y="48869"/>
                  </a:lnTo>
                  <a:lnTo>
                    <a:pt x="553288" y="47599"/>
                  </a:lnTo>
                  <a:lnTo>
                    <a:pt x="553618" y="45059"/>
                  </a:lnTo>
                  <a:lnTo>
                    <a:pt x="553859" y="45059"/>
                  </a:lnTo>
                  <a:lnTo>
                    <a:pt x="554443" y="42519"/>
                  </a:lnTo>
                  <a:lnTo>
                    <a:pt x="555028" y="42519"/>
                  </a:lnTo>
                  <a:lnTo>
                    <a:pt x="555904" y="43789"/>
                  </a:lnTo>
                  <a:lnTo>
                    <a:pt x="556031" y="45059"/>
                  </a:lnTo>
                  <a:lnTo>
                    <a:pt x="556031" y="39979"/>
                  </a:lnTo>
                  <a:lnTo>
                    <a:pt x="547827" y="39979"/>
                  </a:lnTo>
                  <a:lnTo>
                    <a:pt x="547827" y="111099"/>
                  </a:lnTo>
                  <a:lnTo>
                    <a:pt x="547039" y="111099"/>
                  </a:lnTo>
                  <a:lnTo>
                    <a:pt x="547039" y="126339"/>
                  </a:lnTo>
                  <a:lnTo>
                    <a:pt x="546773" y="127609"/>
                  </a:lnTo>
                  <a:lnTo>
                    <a:pt x="545007" y="127609"/>
                  </a:lnTo>
                  <a:lnTo>
                    <a:pt x="543394" y="128879"/>
                  </a:lnTo>
                  <a:lnTo>
                    <a:pt x="542594" y="131419"/>
                  </a:lnTo>
                  <a:lnTo>
                    <a:pt x="542467" y="132689"/>
                  </a:lnTo>
                  <a:lnTo>
                    <a:pt x="541820" y="132689"/>
                  </a:lnTo>
                  <a:lnTo>
                    <a:pt x="541337" y="131419"/>
                  </a:lnTo>
                  <a:lnTo>
                    <a:pt x="542556" y="127609"/>
                  </a:lnTo>
                  <a:lnTo>
                    <a:pt x="544550" y="125069"/>
                  </a:lnTo>
                  <a:lnTo>
                    <a:pt x="547014" y="125069"/>
                  </a:lnTo>
                  <a:lnTo>
                    <a:pt x="547039" y="126339"/>
                  </a:lnTo>
                  <a:lnTo>
                    <a:pt x="547039" y="111099"/>
                  </a:lnTo>
                  <a:lnTo>
                    <a:pt x="546912" y="111099"/>
                  </a:lnTo>
                  <a:lnTo>
                    <a:pt x="546785" y="112369"/>
                  </a:lnTo>
                  <a:lnTo>
                    <a:pt x="546671" y="113639"/>
                  </a:lnTo>
                  <a:lnTo>
                    <a:pt x="543979" y="113639"/>
                  </a:lnTo>
                  <a:lnTo>
                    <a:pt x="542836" y="111099"/>
                  </a:lnTo>
                  <a:lnTo>
                    <a:pt x="540156" y="109829"/>
                  </a:lnTo>
                  <a:lnTo>
                    <a:pt x="540867" y="107289"/>
                  </a:lnTo>
                  <a:lnTo>
                    <a:pt x="538581" y="106019"/>
                  </a:lnTo>
                  <a:lnTo>
                    <a:pt x="540156" y="104749"/>
                  </a:lnTo>
                  <a:lnTo>
                    <a:pt x="541832" y="103479"/>
                  </a:lnTo>
                  <a:lnTo>
                    <a:pt x="545299" y="107289"/>
                  </a:lnTo>
                  <a:lnTo>
                    <a:pt x="547751" y="108559"/>
                  </a:lnTo>
                  <a:lnTo>
                    <a:pt x="547827" y="111099"/>
                  </a:lnTo>
                  <a:lnTo>
                    <a:pt x="547827" y="39979"/>
                  </a:lnTo>
                  <a:lnTo>
                    <a:pt x="534746" y="39979"/>
                  </a:lnTo>
                  <a:lnTo>
                    <a:pt x="534746" y="111099"/>
                  </a:lnTo>
                  <a:lnTo>
                    <a:pt x="531672" y="108559"/>
                  </a:lnTo>
                  <a:lnTo>
                    <a:pt x="528510" y="113639"/>
                  </a:lnTo>
                  <a:lnTo>
                    <a:pt x="527697" y="112369"/>
                  </a:lnTo>
                  <a:lnTo>
                    <a:pt x="526884" y="111099"/>
                  </a:lnTo>
                  <a:lnTo>
                    <a:pt x="526072" y="109829"/>
                  </a:lnTo>
                  <a:lnTo>
                    <a:pt x="526961" y="102209"/>
                  </a:lnTo>
                  <a:lnTo>
                    <a:pt x="527113" y="100939"/>
                  </a:lnTo>
                  <a:lnTo>
                    <a:pt x="530339" y="99669"/>
                  </a:lnTo>
                  <a:lnTo>
                    <a:pt x="533603" y="103479"/>
                  </a:lnTo>
                  <a:lnTo>
                    <a:pt x="534746" y="111099"/>
                  </a:lnTo>
                  <a:lnTo>
                    <a:pt x="534746" y="39979"/>
                  </a:lnTo>
                  <a:lnTo>
                    <a:pt x="526173" y="39979"/>
                  </a:lnTo>
                  <a:lnTo>
                    <a:pt x="526173" y="88239"/>
                  </a:lnTo>
                  <a:lnTo>
                    <a:pt x="526072" y="89509"/>
                  </a:lnTo>
                  <a:lnTo>
                    <a:pt x="525957" y="90779"/>
                  </a:lnTo>
                  <a:lnTo>
                    <a:pt x="525868" y="91821"/>
                  </a:lnTo>
                  <a:lnTo>
                    <a:pt x="525741" y="93319"/>
                  </a:lnTo>
                  <a:lnTo>
                    <a:pt x="525640" y="94589"/>
                  </a:lnTo>
                  <a:lnTo>
                    <a:pt x="525538" y="95859"/>
                  </a:lnTo>
                  <a:lnTo>
                    <a:pt x="522770" y="100939"/>
                  </a:lnTo>
                  <a:lnTo>
                    <a:pt x="522109" y="99669"/>
                  </a:lnTo>
                  <a:lnTo>
                    <a:pt x="520166" y="95859"/>
                  </a:lnTo>
                  <a:lnTo>
                    <a:pt x="519963" y="96151"/>
                  </a:lnTo>
                  <a:lnTo>
                    <a:pt x="519963" y="113639"/>
                  </a:lnTo>
                  <a:lnTo>
                    <a:pt x="519582" y="116179"/>
                  </a:lnTo>
                  <a:lnTo>
                    <a:pt x="519112" y="117449"/>
                  </a:lnTo>
                  <a:lnTo>
                    <a:pt x="517550" y="117449"/>
                  </a:lnTo>
                  <a:lnTo>
                    <a:pt x="517525" y="116179"/>
                  </a:lnTo>
                  <a:lnTo>
                    <a:pt x="517499" y="114909"/>
                  </a:lnTo>
                  <a:lnTo>
                    <a:pt x="518325" y="114909"/>
                  </a:lnTo>
                  <a:lnTo>
                    <a:pt x="518553" y="113639"/>
                  </a:lnTo>
                  <a:lnTo>
                    <a:pt x="518629" y="112369"/>
                  </a:lnTo>
                  <a:lnTo>
                    <a:pt x="519963" y="113639"/>
                  </a:lnTo>
                  <a:lnTo>
                    <a:pt x="519963" y="96151"/>
                  </a:lnTo>
                  <a:lnTo>
                    <a:pt x="517410" y="99669"/>
                  </a:lnTo>
                  <a:lnTo>
                    <a:pt x="515988" y="97129"/>
                  </a:lnTo>
                  <a:lnTo>
                    <a:pt x="514692" y="94589"/>
                  </a:lnTo>
                  <a:lnTo>
                    <a:pt x="514769" y="93967"/>
                  </a:lnTo>
                  <a:lnTo>
                    <a:pt x="514870" y="93040"/>
                  </a:lnTo>
                  <a:lnTo>
                    <a:pt x="514959" y="92100"/>
                  </a:lnTo>
                  <a:lnTo>
                    <a:pt x="514997" y="91821"/>
                  </a:lnTo>
                  <a:lnTo>
                    <a:pt x="515112" y="90779"/>
                  </a:lnTo>
                  <a:lnTo>
                    <a:pt x="515239" y="89509"/>
                  </a:lnTo>
                  <a:lnTo>
                    <a:pt x="516280" y="88239"/>
                  </a:lnTo>
                  <a:lnTo>
                    <a:pt x="516242" y="86969"/>
                  </a:lnTo>
                  <a:lnTo>
                    <a:pt x="516216" y="85699"/>
                  </a:lnTo>
                  <a:lnTo>
                    <a:pt x="517944" y="86969"/>
                  </a:lnTo>
                  <a:lnTo>
                    <a:pt x="518020" y="85699"/>
                  </a:lnTo>
                  <a:lnTo>
                    <a:pt x="518096" y="84429"/>
                  </a:lnTo>
                  <a:lnTo>
                    <a:pt x="518172" y="83159"/>
                  </a:lnTo>
                  <a:lnTo>
                    <a:pt x="518261" y="81889"/>
                  </a:lnTo>
                  <a:lnTo>
                    <a:pt x="518337" y="80619"/>
                  </a:lnTo>
                  <a:lnTo>
                    <a:pt x="518414" y="79349"/>
                  </a:lnTo>
                  <a:lnTo>
                    <a:pt x="518490" y="78079"/>
                  </a:lnTo>
                  <a:lnTo>
                    <a:pt x="523163" y="80619"/>
                  </a:lnTo>
                  <a:lnTo>
                    <a:pt x="524992" y="81889"/>
                  </a:lnTo>
                  <a:lnTo>
                    <a:pt x="524052" y="88239"/>
                  </a:lnTo>
                  <a:lnTo>
                    <a:pt x="526173" y="88239"/>
                  </a:lnTo>
                  <a:lnTo>
                    <a:pt x="526173" y="39979"/>
                  </a:lnTo>
                  <a:lnTo>
                    <a:pt x="516293" y="39979"/>
                  </a:lnTo>
                  <a:lnTo>
                    <a:pt x="516293" y="46329"/>
                  </a:lnTo>
                  <a:lnTo>
                    <a:pt x="516026" y="47599"/>
                  </a:lnTo>
                  <a:lnTo>
                    <a:pt x="513867" y="47599"/>
                  </a:lnTo>
                  <a:lnTo>
                    <a:pt x="513524" y="46329"/>
                  </a:lnTo>
                  <a:lnTo>
                    <a:pt x="513689" y="45059"/>
                  </a:lnTo>
                  <a:lnTo>
                    <a:pt x="514083" y="45059"/>
                  </a:lnTo>
                  <a:lnTo>
                    <a:pt x="514616" y="43789"/>
                  </a:lnTo>
                  <a:lnTo>
                    <a:pt x="515785" y="43789"/>
                  </a:lnTo>
                  <a:lnTo>
                    <a:pt x="516191" y="45059"/>
                  </a:lnTo>
                  <a:lnTo>
                    <a:pt x="516293" y="46329"/>
                  </a:lnTo>
                  <a:lnTo>
                    <a:pt x="516293" y="39979"/>
                  </a:lnTo>
                  <a:lnTo>
                    <a:pt x="501154" y="39979"/>
                  </a:lnTo>
                  <a:lnTo>
                    <a:pt x="501154" y="188569"/>
                  </a:lnTo>
                  <a:lnTo>
                    <a:pt x="500900" y="192379"/>
                  </a:lnTo>
                  <a:lnTo>
                    <a:pt x="500824" y="193649"/>
                  </a:lnTo>
                  <a:lnTo>
                    <a:pt x="499656" y="189839"/>
                  </a:lnTo>
                  <a:lnTo>
                    <a:pt x="499478" y="189839"/>
                  </a:lnTo>
                  <a:lnTo>
                    <a:pt x="499630" y="189725"/>
                  </a:lnTo>
                  <a:lnTo>
                    <a:pt x="498894" y="187299"/>
                  </a:lnTo>
                  <a:lnTo>
                    <a:pt x="498983" y="193649"/>
                  </a:lnTo>
                  <a:lnTo>
                    <a:pt x="497205" y="192379"/>
                  </a:lnTo>
                  <a:lnTo>
                    <a:pt x="498208" y="189839"/>
                  </a:lnTo>
                  <a:lnTo>
                    <a:pt x="498322" y="188569"/>
                  </a:lnTo>
                  <a:lnTo>
                    <a:pt x="498449" y="187299"/>
                  </a:lnTo>
                  <a:lnTo>
                    <a:pt x="500494" y="184759"/>
                  </a:lnTo>
                  <a:lnTo>
                    <a:pt x="499732" y="188569"/>
                  </a:lnTo>
                  <a:lnTo>
                    <a:pt x="499656" y="189699"/>
                  </a:lnTo>
                  <a:lnTo>
                    <a:pt x="501154" y="188569"/>
                  </a:lnTo>
                  <a:lnTo>
                    <a:pt x="501154" y="39979"/>
                  </a:lnTo>
                  <a:lnTo>
                    <a:pt x="499084" y="39979"/>
                  </a:lnTo>
                  <a:lnTo>
                    <a:pt x="499084" y="145389"/>
                  </a:lnTo>
                  <a:lnTo>
                    <a:pt x="498144" y="149199"/>
                  </a:lnTo>
                  <a:lnTo>
                    <a:pt x="498449" y="150469"/>
                  </a:lnTo>
                  <a:lnTo>
                    <a:pt x="497065" y="150469"/>
                  </a:lnTo>
                  <a:lnTo>
                    <a:pt x="497103" y="149199"/>
                  </a:lnTo>
                  <a:lnTo>
                    <a:pt x="497166" y="146659"/>
                  </a:lnTo>
                  <a:lnTo>
                    <a:pt x="497903" y="145389"/>
                  </a:lnTo>
                  <a:lnTo>
                    <a:pt x="499084" y="145389"/>
                  </a:lnTo>
                  <a:lnTo>
                    <a:pt x="499084" y="39979"/>
                  </a:lnTo>
                  <a:lnTo>
                    <a:pt x="496227" y="39979"/>
                  </a:lnTo>
                  <a:lnTo>
                    <a:pt x="496227" y="149199"/>
                  </a:lnTo>
                  <a:lnTo>
                    <a:pt x="493750" y="149199"/>
                  </a:lnTo>
                  <a:lnTo>
                    <a:pt x="494106" y="146659"/>
                  </a:lnTo>
                  <a:lnTo>
                    <a:pt x="494296" y="145389"/>
                  </a:lnTo>
                  <a:lnTo>
                    <a:pt x="495541" y="145389"/>
                  </a:lnTo>
                  <a:lnTo>
                    <a:pt x="496227" y="149199"/>
                  </a:lnTo>
                  <a:lnTo>
                    <a:pt x="496227" y="39979"/>
                  </a:lnTo>
                  <a:lnTo>
                    <a:pt x="493560" y="39979"/>
                  </a:lnTo>
                  <a:lnTo>
                    <a:pt x="493560" y="130149"/>
                  </a:lnTo>
                  <a:lnTo>
                    <a:pt x="490080" y="133959"/>
                  </a:lnTo>
                  <a:lnTo>
                    <a:pt x="490855" y="130149"/>
                  </a:lnTo>
                  <a:lnTo>
                    <a:pt x="490931" y="128879"/>
                  </a:lnTo>
                  <a:lnTo>
                    <a:pt x="491998" y="127609"/>
                  </a:lnTo>
                  <a:lnTo>
                    <a:pt x="493560" y="130149"/>
                  </a:lnTo>
                  <a:lnTo>
                    <a:pt x="493560" y="39979"/>
                  </a:lnTo>
                  <a:lnTo>
                    <a:pt x="490702" y="39979"/>
                  </a:lnTo>
                  <a:lnTo>
                    <a:pt x="490702" y="79349"/>
                  </a:lnTo>
                  <a:lnTo>
                    <a:pt x="490601" y="80619"/>
                  </a:lnTo>
                  <a:lnTo>
                    <a:pt x="487400" y="80619"/>
                  </a:lnTo>
                  <a:lnTo>
                    <a:pt x="487032" y="79349"/>
                  </a:lnTo>
                  <a:lnTo>
                    <a:pt x="487057" y="80619"/>
                  </a:lnTo>
                  <a:lnTo>
                    <a:pt x="486537" y="80619"/>
                  </a:lnTo>
                  <a:lnTo>
                    <a:pt x="486448" y="81889"/>
                  </a:lnTo>
                  <a:lnTo>
                    <a:pt x="487184" y="81889"/>
                  </a:lnTo>
                  <a:lnTo>
                    <a:pt x="487121" y="83159"/>
                  </a:lnTo>
                  <a:lnTo>
                    <a:pt x="487057" y="84429"/>
                  </a:lnTo>
                  <a:lnTo>
                    <a:pt x="485660" y="85699"/>
                  </a:lnTo>
                  <a:lnTo>
                    <a:pt x="485381" y="85051"/>
                  </a:lnTo>
                  <a:lnTo>
                    <a:pt x="485381" y="194919"/>
                  </a:lnTo>
                  <a:lnTo>
                    <a:pt x="483336" y="194919"/>
                  </a:lnTo>
                  <a:lnTo>
                    <a:pt x="483806" y="198729"/>
                  </a:lnTo>
                  <a:lnTo>
                    <a:pt x="480288" y="196189"/>
                  </a:lnTo>
                  <a:lnTo>
                    <a:pt x="475716" y="194919"/>
                  </a:lnTo>
                  <a:lnTo>
                    <a:pt x="474065" y="188569"/>
                  </a:lnTo>
                  <a:lnTo>
                    <a:pt x="476923" y="180949"/>
                  </a:lnTo>
                  <a:lnTo>
                    <a:pt x="481457" y="182219"/>
                  </a:lnTo>
                  <a:lnTo>
                    <a:pt x="485140" y="187299"/>
                  </a:lnTo>
                  <a:lnTo>
                    <a:pt x="485178" y="188569"/>
                  </a:lnTo>
                  <a:lnTo>
                    <a:pt x="485305" y="192379"/>
                  </a:lnTo>
                  <a:lnTo>
                    <a:pt x="485381" y="194919"/>
                  </a:lnTo>
                  <a:lnTo>
                    <a:pt x="485381" y="85051"/>
                  </a:lnTo>
                  <a:lnTo>
                    <a:pt x="485114" y="84429"/>
                  </a:lnTo>
                  <a:lnTo>
                    <a:pt x="485228" y="83159"/>
                  </a:lnTo>
                  <a:lnTo>
                    <a:pt x="485330" y="81889"/>
                  </a:lnTo>
                  <a:lnTo>
                    <a:pt x="485432" y="80619"/>
                  </a:lnTo>
                  <a:lnTo>
                    <a:pt x="484136" y="86969"/>
                  </a:lnTo>
                  <a:lnTo>
                    <a:pt x="484047" y="85699"/>
                  </a:lnTo>
                  <a:lnTo>
                    <a:pt x="483958" y="84429"/>
                  </a:lnTo>
                  <a:lnTo>
                    <a:pt x="483857" y="83159"/>
                  </a:lnTo>
                  <a:lnTo>
                    <a:pt x="483768" y="81889"/>
                  </a:lnTo>
                  <a:lnTo>
                    <a:pt x="481647" y="80619"/>
                  </a:lnTo>
                  <a:lnTo>
                    <a:pt x="481761" y="79349"/>
                  </a:lnTo>
                  <a:lnTo>
                    <a:pt x="481876" y="78079"/>
                  </a:lnTo>
                  <a:lnTo>
                    <a:pt x="481990" y="76809"/>
                  </a:lnTo>
                  <a:lnTo>
                    <a:pt x="482104" y="75539"/>
                  </a:lnTo>
                  <a:lnTo>
                    <a:pt x="482917" y="75539"/>
                  </a:lnTo>
                  <a:lnTo>
                    <a:pt x="484898" y="74269"/>
                  </a:lnTo>
                  <a:lnTo>
                    <a:pt x="482180" y="76809"/>
                  </a:lnTo>
                  <a:lnTo>
                    <a:pt x="487692" y="74269"/>
                  </a:lnTo>
                  <a:lnTo>
                    <a:pt x="487603" y="76809"/>
                  </a:lnTo>
                  <a:lnTo>
                    <a:pt x="489813" y="76809"/>
                  </a:lnTo>
                  <a:lnTo>
                    <a:pt x="490702" y="79349"/>
                  </a:lnTo>
                  <a:lnTo>
                    <a:pt x="490702" y="39979"/>
                  </a:lnTo>
                  <a:lnTo>
                    <a:pt x="480301" y="39979"/>
                  </a:lnTo>
                  <a:lnTo>
                    <a:pt x="480301" y="90779"/>
                  </a:lnTo>
                  <a:lnTo>
                    <a:pt x="472960" y="89509"/>
                  </a:lnTo>
                  <a:lnTo>
                    <a:pt x="473036" y="88239"/>
                  </a:lnTo>
                  <a:lnTo>
                    <a:pt x="473125" y="86969"/>
                  </a:lnTo>
                  <a:lnTo>
                    <a:pt x="473202" y="85699"/>
                  </a:lnTo>
                  <a:lnTo>
                    <a:pt x="473278" y="84429"/>
                  </a:lnTo>
                  <a:lnTo>
                    <a:pt x="473354" y="83159"/>
                  </a:lnTo>
                  <a:lnTo>
                    <a:pt x="473443" y="81889"/>
                  </a:lnTo>
                  <a:lnTo>
                    <a:pt x="473519" y="80619"/>
                  </a:lnTo>
                  <a:lnTo>
                    <a:pt x="475881" y="79349"/>
                  </a:lnTo>
                  <a:lnTo>
                    <a:pt x="476250" y="79349"/>
                  </a:lnTo>
                  <a:lnTo>
                    <a:pt x="478942" y="80619"/>
                  </a:lnTo>
                  <a:lnTo>
                    <a:pt x="480301" y="90779"/>
                  </a:lnTo>
                  <a:lnTo>
                    <a:pt x="480301" y="39979"/>
                  </a:lnTo>
                  <a:lnTo>
                    <a:pt x="474891" y="39979"/>
                  </a:lnTo>
                  <a:lnTo>
                    <a:pt x="474891" y="48869"/>
                  </a:lnTo>
                  <a:lnTo>
                    <a:pt x="473570" y="47599"/>
                  </a:lnTo>
                  <a:lnTo>
                    <a:pt x="473544" y="50114"/>
                  </a:lnTo>
                  <a:lnTo>
                    <a:pt x="473519" y="53949"/>
                  </a:lnTo>
                  <a:lnTo>
                    <a:pt x="472922" y="53949"/>
                  </a:lnTo>
                  <a:lnTo>
                    <a:pt x="472922" y="83159"/>
                  </a:lnTo>
                  <a:lnTo>
                    <a:pt x="472122" y="83159"/>
                  </a:lnTo>
                  <a:lnTo>
                    <a:pt x="471754" y="81889"/>
                  </a:lnTo>
                  <a:lnTo>
                    <a:pt x="471893" y="80619"/>
                  </a:lnTo>
                  <a:lnTo>
                    <a:pt x="472160" y="79349"/>
                  </a:lnTo>
                  <a:lnTo>
                    <a:pt x="472706" y="76809"/>
                  </a:lnTo>
                  <a:lnTo>
                    <a:pt x="472744" y="78079"/>
                  </a:lnTo>
                  <a:lnTo>
                    <a:pt x="472833" y="80619"/>
                  </a:lnTo>
                  <a:lnTo>
                    <a:pt x="472922" y="83159"/>
                  </a:lnTo>
                  <a:lnTo>
                    <a:pt x="472922" y="53949"/>
                  </a:lnTo>
                  <a:lnTo>
                    <a:pt x="471893" y="53949"/>
                  </a:lnTo>
                  <a:lnTo>
                    <a:pt x="472465" y="52679"/>
                  </a:lnTo>
                  <a:lnTo>
                    <a:pt x="472440" y="51409"/>
                  </a:lnTo>
                  <a:lnTo>
                    <a:pt x="473544" y="50177"/>
                  </a:lnTo>
                  <a:lnTo>
                    <a:pt x="472173" y="48869"/>
                  </a:lnTo>
                  <a:lnTo>
                    <a:pt x="472605" y="47599"/>
                  </a:lnTo>
                  <a:lnTo>
                    <a:pt x="473481" y="45059"/>
                  </a:lnTo>
                  <a:lnTo>
                    <a:pt x="474611" y="46329"/>
                  </a:lnTo>
                  <a:lnTo>
                    <a:pt x="474891" y="48869"/>
                  </a:lnTo>
                  <a:lnTo>
                    <a:pt x="474891" y="39979"/>
                  </a:lnTo>
                  <a:lnTo>
                    <a:pt x="469188" y="39979"/>
                  </a:lnTo>
                  <a:lnTo>
                    <a:pt x="469188" y="146659"/>
                  </a:lnTo>
                  <a:lnTo>
                    <a:pt x="468185" y="146659"/>
                  </a:lnTo>
                  <a:lnTo>
                    <a:pt x="468185" y="153009"/>
                  </a:lnTo>
                  <a:lnTo>
                    <a:pt x="466267" y="156819"/>
                  </a:lnTo>
                  <a:lnTo>
                    <a:pt x="467563" y="156819"/>
                  </a:lnTo>
                  <a:lnTo>
                    <a:pt x="466064" y="160629"/>
                  </a:lnTo>
                  <a:lnTo>
                    <a:pt x="464502" y="158242"/>
                  </a:lnTo>
                  <a:lnTo>
                    <a:pt x="464400" y="158089"/>
                  </a:lnTo>
                  <a:lnTo>
                    <a:pt x="463219" y="155549"/>
                  </a:lnTo>
                  <a:lnTo>
                    <a:pt x="463778" y="153009"/>
                  </a:lnTo>
                  <a:lnTo>
                    <a:pt x="463765" y="151739"/>
                  </a:lnTo>
                  <a:lnTo>
                    <a:pt x="465709" y="151739"/>
                  </a:lnTo>
                  <a:lnTo>
                    <a:pt x="466369" y="150469"/>
                  </a:lnTo>
                  <a:lnTo>
                    <a:pt x="468096" y="151739"/>
                  </a:lnTo>
                  <a:lnTo>
                    <a:pt x="468185" y="153009"/>
                  </a:lnTo>
                  <a:lnTo>
                    <a:pt x="468185" y="146659"/>
                  </a:lnTo>
                  <a:lnTo>
                    <a:pt x="467474" y="146659"/>
                  </a:lnTo>
                  <a:lnTo>
                    <a:pt x="467055" y="145389"/>
                  </a:lnTo>
                  <a:lnTo>
                    <a:pt x="465937" y="144119"/>
                  </a:lnTo>
                  <a:lnTo>
                    <a:pt x="467093" y="141579"/>
                  </a:lnTo>
                  <a:lnTo>
                    <a:pt x="469176" y="141579"/>
                  </a:lnTo>
                  <a:lnTo>
                    <a:pt x="469188" y="146659"/>
                  </a:lnTo>
                  <a:lnTo>
                    <a:pt x="469188" y="39979"/>
                  </a:lnTo>
                  <a:lnTo>
                    <a:pt x="466344" y="39979"/>
                  </a:lnTo>
                  <a:lnTo>
                    <a:pt x="465734" y="39979"/>
                  </a:lnTo>
                  <a:lnTo>
                    <a:pt x="466483" y="42519"/>
                  </a:lnTo>
                  <a:lnTo>
                    <a:pt x="465391" y="42519"/>
                  </a:lnTo>
                  <a:lnTo>
                    <a:pt x="465391" y="41249"/>
                  </a:lnTo>
                  <a:lnTo>
                    <a:pt x="465391" y="39979"/>
                  </a:lnTo>
                  <a:lnTo>
                    <a:pt x="465734" y="39979"/>
                  </a:lnTo>
                  <a:lnTo>
                    <a:pt x="466394" y="39585"/>
                  </a:lnTo>
                  <a:lnTo>
                    <a:pt x="466483" y="38709"/>
                  </a:lnTo>
                  <a:lnTo>
                    <a:pt x="467880" y="38709"/>
                  </a:lnTo>
                  <a:lnTo>
                    <a:pt x="466394" y="39585"/>
                  </a:lnTo>
                  <a:lnTo>
                    <a:pt x="560705" y="39585"/>
                  </a:lnTo>
                  <a:lnTo>
                    <a:pt x="560400" y="38709"/>
                  </a:lnTo>
                  <a:lnTo>
                    <a:pt x="559955" y="37439"/>
                  </a:lnTo>
                  <a:lnTo>
                    <a:pt x="559511" y="36169"/>
                  </a:lnTo>
                  <a:lnTo>
                    <a:pt x="562063" y="33629"/>
                  </a:lnTo>
                  <a:lnTo>
                    <a:pt x="562914" y="32359"/>
                  </a:lnTo>
                  <a:lnTo>
                    <a:pt x="566559" y="32359"/>
                  </a:lnTo>
                  <a:lnTo>
                    <a:pt x="566610" y="36169"/>
                  </a:lnTo>
                  <a:lnTo>
                    <a:pt x="566889" y="37439"/>
                  </a:lnTo>
                  <a:lnTo>
                    <a:pt x="567207" y="37439"/>
                  </a:lnTo>
                  <a:lnTo>
                    <a:pt x="567372" y="38709"/>
                  </a:lnTo>
                  <a:lnTo>
                    <a:pt x="568667" y="38709"/>
                  </a:lnTo>
                  <a:lnTo>
                    <a:pt x="568858" y="39585"/>
                  </a:lnTo>
                  <a:lnTo>
                    <a:pt x="568985" y="41249"/>
                  </a:lnTo>
                  <a:lnTo>
                    <a:pt x="568985" y="19951"/>
                  </a:lnTo>
                  <a:lnTo>
                    <a:pt x="567918" y="20929"/>
                  </a:lnTo>
                  <a:lnTo>
                    <a:pt x="565937" y="19659"/>
                  </a:lnTo>
                  <a:lnTo>
                    <a:pt x="560857" y="19659"/>
                  </a:lnTo>
                  <a:lnTo>
                    <a:pt x="559079" y="18389"/>
                  </a:lnTo>
                  <a:lnTo>
                    <a:pt x="556882" y="20929"/>
                  </a:lnTo>
                  <a:lnTo>
                    <a:pt x="556755" y="20929"/>
                  </a:lnTo>
                  <a:lnTo>
                    <a:pt x="554964" y="22199"/>
                  </a:lnTo>
                  <a:lnTo>
                    <a:pt x="551751" y="20929"/>
                  </a:lnTo>
                  <a:lnTo>
                    <a:pt x="547090" y="19659"/>
                  </a:lnTo>
                  <a:lnTo>
                    <a:pt x="542975" y="18389"/>
                  </a:lnTo>
                  <a:lnTo>
                    <a:pt x="539762" y="18389"/>
                  </a:lnTo>
                  <a:lnTo>
                    <a:pt x="537425" y="20929"/>
                  </a:lnTo>
                  <a:lnTo>
                    <a:pt x="534682" y="22199"/>
                  </a:lnTo>
                  <a:lnTo>
                    <a:pt x="533044" y="23469"/>
                  </a:lnTo>
                  <a:lnTo>
                    <a:pt x="532358" y="27279"/>
                  </a:lnTo>
                  <a:lnTo>
                    <a:pt x="532333" y="28549"/>
                  </a:lnTo>
                  <a:lnTo>
                    <a:pt x="532218" y="32359"/>
                  </a:lnTo>
                  <a:lnTo>
                    <a:pt x="532079" y="32359"/>
                  </a:lnTo>
                  <a:lnTo>
                    <a:pt x="532079" y="37439"/>
                  </a:lnTo>
                  <a:lnTo>
                    <a:pt x="530580" y="36169"/>
                  </a:lnTo>
                  <a:lnTo>
                    <a:pt x="528866" y="34899"/>
                  </a:lnTo>
                  <a:lnTo>
                    <a:pt x="526948" y="33629"/>
                  </a:lnTo>
                  <a:lnTo>
                    <a:pt x="526122" y="32359"/>
                  </a:lnTo>
                  <a:lnTo>
                    <a:pt x="524484" y="29819"/>
                  </a:lnTo>
                  <a:lnTo>
                    <a:pt x="522973" y="28549"/>
                  </a:lnTo>
                  <a:lnTo>
                    <a:pt x="522427" y="28549"/>
                  </a:lnTo>
                  <a:lnTo>
                    <a:pt x="521055" y="27279"/>
                  </a:lnTo>
                  <a:lnTo>
                    <a:pt x="518858" y="26009"/>
                  </a:lnTo>
                  <a:lnTo>
                    <a:pt x="515848" y="24739"/>
                  </a:lnTo>
                  <a:lnTo>
                    <a:pt x="515848" y="22199"/>
                  </a:lnTo>
                  <a:lnTo>
                    <a:pt x="514985" y="22199"/>
                  </a:lnTo>
                  <a:lnTo>
                    <a:pt x="515023" y="27279"/>
                  </a:lnTo>
                  <a:lnTo>
                    <a:pt x="515785" y="28549"/>
                  </a:lnTo>
                  <a:lnTo>
                    <a:pt x="514604" y="29819"/>
                  </a:lnTo>
                  <a:lnTo>
                    <a:pt x="513156" y="32359"/>
                  </a:lnTo>
                  <a:lnTo>
                    <a:pt x="510908" y="32359"/>
                  </a:lnTo>
                  <a:lnTo>
                    <a:pt x="510908" y="31089"/>
                  </a:lnTo>
                  <a:lnTo>
                    <a:pt x="510349" y="32359"/>
                  </a:lnTo>
                  <a:lnTo>
                    <a:pt x="508596" y="32359"/>
                  </a:lnTo>
                  <a:lnTo>
                    <a:pt x="508165" y="31089"/>
                  </a:lnTo>
                  <a:lnTo>
                    <a:pt x="507911" y="31089"/>
                  </a:lnTo>
                  <a:lnTo>
                    <a:pt x="507339" y="29819"/>
                  </a:lnTo>
                  <a:lnTo>
                    <a:pt x="507009" y="29819"/>
                  </a:lnTo>
                  <a:lnTo>
                    <a:pt x="507187" y="28549"/>
                  </a:lnTo>
                  <a:lnTo>
                    <a:pt x="507809" y="28549"/>
                  </a:lnTo>
                  <a:lnTo>
                    <a:pt x="508584" y="29819"/>
                  </a:lnTo>
                  <a:lnTo>
                    <a:pt x="508787" y="31089"/>
                  </a:lnTo>
                  <a:lnTo>
                    <a:pt x="510044" y="29819"/>
                  </a:lnTo>
                  <a:lnTo>
                    <a:pt x="510451" y="29819"/>
                  </a:lnTo>
                  <a:lnTo>
                    <a:pt x="510971" y="27279"/>
                  </a:lnTo>
                  <a:lnTo>
                    <a:pt x="511073" y="26009"/>
                  </a:lnTo>
                  <a:lnTo>
                    <a:pt x="511187" y="24739"/>
                  </a:lnTo>
                  <a:lnTo>
                    <a:pt x="511289" y="23469"/>
                  </a:lnTo>
                  <a:lnTo>
                    <a:pt x="512343" y="22199"/>
                  </a:lnTo>
                  <a:lnTo>
                    <a:pt x="511733" y="22199"/>
                  </a:lnTo>
                  <a:lnTo>
                    <a:pt x="509879" y="19659"/>
                  </a:lnTo>
                  <a:lnTo>
                    <a:pt x="508647" y="18389"/>
                  </a:lnTo>
                  <a:lnTo>
                    <a:pt x="507834" y="18389"/>
                  </a:lnTo>
                  <a:lnTo>
                    <a:pt x="505155" y="17119"/>
                  </a:lnTo>
                  <a:lnTo>
                    <a:pt x="503516" y="15849"/>
                  </a:lnTo>
                  <a:lnTo>
                    <a:pt x="501459" y="15849"/>
                  </a:lnTo>
                  <a:lnTo>
                    <a:pt x="500849" y="13309"/>
                  </a:lnTo>
                  <a:lnTo>
                    <a:pt x="489305" y="13309"/>
                  </a:lnTo>
                  <a:lnTo>
                    <a:pt x="490296" y="14579"/>
                  </a:lnTo>
                  <a:lnTo>
                    <a:pt x="490397" y="18389"/>
                  </a:lnTo>
                  <a:lnTo>
                    <a:pt x="491947" y="18389"/>
                  </a:lnTo>
                  <a:lnTo>
                    <a:pt x="491845" y="22199"/>
                  </a:lnTo>
                  <a:lnTo>
                    <a:pt x="490016" y="23469"/>
                  </a:lnTo>
                  <a:lnTo>
                    <a:pt x="489927" y="24739"/>
                  </a:lnTo>
                  <a:lnTo>
                    <a:pt x="489851" y="26009"/>
                  </a:lnTo>
                  <a:lnTo>
                    <a:pt x="489775" y="27279"/>
                  </a:lnTo>
                  <a:lnTo>
                    <a:pt x="488149" y="27279"/>
                  </a:lnTo>
                  <a:lnTo>
                    <a:pt x="488048" y="26009"/>
                  </a:lnTo>
                  <a:lnTo>
                    <a:pt x="487934" y="24739"/>
                  </a:lnTo>
                  <a:lnTo>
                    <a:pt x="486537" y="23469"/>
                  </a:lnTo>
                  <a:lnTo>
                    <a:pt x="486625" y="20929"/>
                  </a:lnTo>
                  <a:lnTo>
                    <a:pt x="486664" y="19659"/>
                  </a:lnTo>
                  <a:lnTo>
                    <a:pt x="488340" y="18389"/>
                  </a:lnTo>
                  <a:lnTo>
                    <a:pt x="488264" y="15849"/>
                  </a:lnTo>
                  <a:lnTo>
                    <a:pt x="488175" y="13309"/>
                  </a:lnTo>
                  <a:lnTo>
                    <a:pt x="478231" y="13309"/>
                  </a:lnTo>
                  <a:lnTo>
                    <a:pt x="472198" y="14579"/>
                  </a:lnTo>
                  <a:lnTo>
                    <a:pt x="464248" y="17119"/>
                  </a:lnTo>
                  <a:lnTo>
                    <a:pt x="460844" y="17119"/>
                  </a:lnTo>
                  <a:lnTo>
                    <a:pt x="460844" y="66649"/>
                  </a:lnTo>
                  <a:lnTo>
                    <a:pt x="460768" y="67919"/>
                  </a:lnTo>
                  <a:lnTo>
                    <a:pt x="458762" y="67919"/>
                  </a:lnTo>
                  <a:lnTo>
                    <a:pt x="457987" y="69189"/>
                  </a:lnTo>
                  <a:lnTo>
                    <a:pt x="457847" y="70459"/>
                  </a:lnTo>
                  <a:lnTo>
                    <a:pt x="457796" y="71729"/>
                  </a:lnTo>
                  <a:lnTo>
                    <a:pt x="456895" y="71729"/>
                  </a:lnTo>
                  <a:lnTo>
                    <a:pt x="456666" y="70459"/>
                  </a:lnTo>
                  <a:lnTo>
                    <a:pt x="456755" y="69189"/>
                  </a:lnTo>
                  <a:lnTo>
                    <a:pt x="457034" y="67919"/>
                  </a:lnTo>
                  <a:lnTo>
                    <a:pt x="457542" y="67919"/>
                  </a:lnTo>
                  <a:lnTo>
                    <a:pt x="458381" y="66649"/>
                  </a:lnTo>
                  <a:lnTo>
                    <a:pt x="459562" y="65379"/>
                  </a:lnTo>
                  <a:lnTo>
                    <a:pt x="460324" y="65379"/>
                  </a:lnTo>
                  <a:lnTo>
                    <a:pt x="460629" y="66649"/>
                  </a:lnTo>
                  <a:lnTo>
                    <a:pt x="460844" y="66649"/>
                  </a:lnTo>
                  <a:lnTo>
                    <a:pt x="460844" y="17119"/>
                  </a:lnTo>
                  <a:lnTo>
                    <a:pt x="454202" y="17119"/>
                  </a:lnTo>
                  <a:lnTo>
                    <a:pt x="454202" y="65379"/>
                  </a:lnTo>
                  <a:lnTo>
                    <a:pt x="453986" y="66649"/>
                  </a:lnTo>
                  <a:lnTo>
                    <a:pt x="453567" y="66649"/>
                  </a:lnTo>
                  <a:lnTo>
                    <a:pt x="453390" y="65379"/>
                  </a:lnTo>
                  <a:lnTo>
                    <a:pt x="452678" y="65379"/>
                  </a:lnTo>
                  <a:lnTo>
                    <a:pt x="452208" y="66649"/>
                  </a:lnTo>
                  <a:lnTo>
                    <a:pt x="451853" y="66649"/>
                  </a:lnTo>
                  <a:lnTo>
                    <a:pt x="451485" y="65379"/>
                  </a:lnTo>
                  <a:lnTo>
                    <a:pt x="451523" y="64109"/>
                  </a:lnTo>
                  <a:lnTo>
                    <a:pt x="451789" y="64109"/>
                  </a:lnTo>
                  <a:lnTo>
                    <a:pt x="452501" y="62839"/>
                  </a:lnTo>
                  <a:lnTo>
                    <a:pt x="453732" y="64109"/>
                  </a:lnTo>
                  <a:lnTo>
                    <a:pt x="454190" y="64109"/>
                  </a:lnTo>
                  <a:lnTo>
                    <a:pt x="454202" y="65379"/>
                  </a:lnTo>
                  <a:lnTo>
                    <a:pt x="454202" y="17119"/>
                  </a:lnTo>
                  <a:lnTo>
                    <a:pt x="453288" y="17119"/>
                  </a:lnTo>
                  <a:lnTo>
                    <a:pt x="450684" y="18389"/>
                  </a:lnTo>
                  <a:lnTo>
                    <a:pt x="448221" y="19659"/>
                  </a:lnTo>
                  <a:lnTo>
                    <a:pt x="446481" y="19659"/>
                  </a:lnTo>
                  <a:lnTo>
                    <a:pt x="446481" y="36169"/>
                  </a:lnTo>
                  <a:lnTo>
                    <a:pt x="446481" y="97129"/>
                  </a:lnTo>
                  <a:lnTo>
                    <a:pt x="446239" y="97129"/>
                  </a:lnTo>
                  <a:lnTo>
                    <a:pt x="445782" y="98513"/>
                  </a:lnTo>
                  <a:lnTo>
                    <a:pt x="445300" y="98513"/>
                  </a:lnTo>
                  <a:lnTo>
                    <a:pt x="444944" y="97129"/>
                  </a:lnTo>
                  <a:lnTo>
                    <a:pt x="444093" y="93319"/>
                  </a:lnTo>
                  <a:lnTo>
                    <a:pt x="443826" y="92100"/>
                  </a:lnTo>
                  <a:lnTo>
                    <a:pt x="443484" y="92100"/>
                  </a:lnTo>
                  <a:lnTo>
                    <a:pt x="442760" y="90779"/>
                  </a:lnTo>
                  <a:lnTo>
                    <a:pt x="441883" y="90779"/>
                  </a:lnTo>
                  <a:lnTo>
                    <a:pt x="441883" y="104749"/>
                  </a:lnTo>
                  <a:lnTo>
                    <a:pt x="441782" y="106019"/>
                  </a:lnTo>
                  <a:lnTo>
                    <a:pt x="441680" y="107289"/>
                  </a:lnTo>
                  <a:lnTo>
                    <a:pt x="441591" y="108559"/>
                  </a:lnTo>
                  <a:lnTo>
                    <a:pt x="438899" y="109829"/>
                  </a:lnTo>
                  <a:lnTo>
                    <a:pt x="438035" y="109829"/>
                  </a:lnTo>
                  <a:lnTo>
                    <a:pt x="437603" y="111099"/>
                  </a:lnTo>
                  <a:lnTo>
                    <a:pt x="437451" y="109829"/>
                  </a:lnTo>
                  <a:lnTo>
                    <a:pt x="437121" y="109829"/>
                  </a:lnTo>
                  <a:lnTo>
                    <a:pt x="437159" y="108559"/>
                  </a:lnTo>
                  <a:lnTo>
                    <a:pt x="437375" y="108559"/>
                  </a:lnTo>
                  <a:lnTo>
                    <a:pt x="437908" y="107289"/>
                  </a:lnTo>
                  <a:lnTo>
                    <a:pt x="440270" y="107289"/>
                  </a:lnTo>
                  <a:lnTo>
                    <a:pt x="440601" y="106019"/>
                  </a:lnTo>
                  <a:lnTo>
                    <a:pt x="440766" y="104749"/>
                  </a:lnTo>
                  <a:lnTo>
                    <a:pt x="441883" y="104749"/>
                  </a:lnTo>
                  <a:lnTo>
                    <a:pt x="441883" y="90779"/>
                  </a:lnTo>
                  <a:lnTo>
                    <a:pt x="441172" y="90779"/>
                  </a:lnTo>
                  <a:lnTo>
                    <a:pt x="441210" y="89509"/>
                  </a:lnTo>
                  <a:lnTo>
                    <a:pt x="441248" y="88239"/>
                  </a:lnTo>
                  <a:lnTo>
                    <a:pt x="442277" y="88239"/>
                  </a:lnTo>
                  <a:lnTo>
                    <a:pt x="443052" y="89509"/>
                  </a:lnTo>
                  <a:lnTo>
                    <a:pt x="444373" y="89509"/>
                  </a:lnTo>
                  <a:lnTo>
                    <a:pt x="444487" y="88239"/>
                  </a:lnTo>
                  <a:lnTo>
                    <a:pt x="445236" y="86969"/>
                  </a:lnTo>
                  <a:lnTo>
                    <a:pt x="445528" y="85699"/>
                  </a:lnTo>
                  <a:lnTo>
                    <a:pt x="445795" y="86969"/>
                  </a:lnTo>
                  <a:lnTo>
                    <a:pt x="446049" y="86969"/>
                  </a:lnTo>
                  <a:lnTo>
                    <a:pt x="446100" y="88239"/>
                  </a:lnTo>
                  <a:lnTo>
                    <a:pt x="445922" y="88239"/>
                  </a:lnTo>
                  <a:lnTo>
                    <a:pt x="445236" y="89509"/>
                  </a:lnTo>
                  <a:lnTo>
                    <a:pt x="445592" y="91821"/>
                  </a:lnTo>
                  <a:lnTo>
                    <a:pt x="446379" y="95859"/>
                  </a:lnTo>
                  <a:lnTo>
                    <a:pt x="446481" y="97129"/>
                  </a:lnTo>
                  <a:lnTo>
                    <a:pt x="446481" y="36169"/>
                  </a:lnTo>
                  <a:lnTo>
                    <a:pt x="445833" y="36169"/>
                  </a:lnTo>
                  <a:lnTo>
                    <a:pt x="445795" y="34899"/>
                  </a:lnTo>
                  <a:lnTo>
                    <a:pt x="445516" y="32359"/>
                  </a:lnTo>
                  <a:lnTo>
                    <a:pt x="444982" y="31089"/>
                  </a:lnTo>
                  <a:lnTo>
                    <a:pt x="444931" y="29819"/>
                  </a:lnTo>
                  <a:lnTo>
                    <a:pt x="445439" y="29819"/>
                  </a:lnTo>
                  <a:lnTo>
                    <a:pt x="446112" y="32359"/>
                  </a:lnTo>
                  <a:lnTo>
                    <a:pt x="446430" y="33629"/>
                  </a:lnTo>
                  <a:lnTo>
                    <a:pt x="446481" y="36169"/>
                  </a:lnTo>
                  <a:lnTo>
                    <a:pt x="446481" y="19659"/>
                  </a:lnTo>
                  <a:lnTo>
                    <a:pt x="440461" y="19659"/>
                  </a:lnTo>
                  <a:lnTo>
                    <a:pt x="440461" y="98412"/>
                  </a:lnTo>
                  <a:lnTo>
                    <a:pt x="438543" y="97129"/>
                  </a:lnTo>
                  <a:lnTo>
                    <a:pt x="439115" y="94589"/>
                  </a:lnTo>
                  <a:lnTo>
                    <a:pt x="440270" y="94589"/>
                  </a:lnTo>
                  <a:lnTo>
                    <a:pt x="440334" y="95859"/>
                  </a:lnTo>
                  <a:lnTo>
                    <a:pt x="440397" y="97129"/>
                  </a:lnTo>
                  <a:lnTo>
                    <a:pt x="440461" y="98412"/>
                  </a:lnTo>
                  <a:lnTo>
                    <a:pt x="440461" y="19659"/>
                  </a:lnTo>
                  <a:lnTo>
                    <a:pt x="439381" y="19659"/>
                  </a:lnTo>
                  <a:lnTo>
                    <a:pt x="439381" y="90779"/>
                  </a:lnTo>
                  <a:lnTo>
                    <a:pt x="438988" y="93040"/>
                  </a:lnTo>
                  <a:lnTo>
                    <a:pt x="438950" y="93319"/>
                  </a:lnTo>
                  <a:lnTo>
                    <a:pt x="438835" y="93967"/>
                  </a:lnTo>
                  <a:lnTo>
                    <a:pt x="437210" y="95859"/>
                  </a:lnTo>
                  <a:lnTo>
                    <a:pt x="437159" y="94589"/>
                  </a:lnTo>
                  <a:lnTo>
                    <a:pt x="437070" y="92100"/>
                  </a:lnTo>
                  <a:lnTo>
                    <a:pt x="437210" y="91821"/>
                  </a:lnTo>
                  <a:lnTo>
                    <a:pt x="437857" y="90779"/>
                  </a:lnTo>
                  <a:lnTo>
                    <a:pt x="439381" y="90779"/>
                  </a:lnTo>
                  <a:lnTo>
                    <a:pt x="439381" y="19659"/>
                  </a:lnTo>
                  <a:lnTo>
                    <a:pt x="436524" y="19659"/>
                  </a:lnTo>
                  <a:lnTo>
                    <a:pt x="436524" y="117449"/>
                  </a:lnTo>
                  <a:lnTo>
                    <a:pt x="436295" y="118719"/>
                  </a:lnTo>
                  <a:lnTo>
                    <a:pt x="435152" y="118719"/>
                  </a:lnTo>
                  <a:lnTo>
                    <a:pt x="433641" y="122529"/>
                  </a:lnTo>
                  <a:lnTo>
                    <a:pt x="433006" y="123799"/>
                  </a:lnTo>
                  <a:lnTo>
                    <a:pt x="430796" y="120916"/>
                  </a:lnTo>
                  <a:lnTo>
                    <a:pt x="430796" y="144119"/>
                  </a:lnTo>
                  <a:lnTo>
                    <a:pt x="430720" y="147929"/>
                  </a:lnTo>
                  <a:lnTo>
                    <a:pt x="428663" y="147929"/>
                  </a:lnTo>
                  <a:lnTo>
                    <a:pt x="428663" y="149199"/>
                  </a:lnTo>
                  <a:lnTo>
                    <a:pt x="426402" y="150469"/>
                  </a:lnTo>
                  <a:lnTo>
                    <a:pt x="425310" y="149199"/>
                  </a:lnTo>
                  <a:lnTo>
                    <a:pt x="425869" y="147929"/>
                  </a:lnTo>
                  <a:lnTo>
                    <a:pt x="425831" y="146659"/>
                  </a:lnTo>
                  <a:lnTo>
                    <a:pt x="426364" y="146659"/>
                  </a:lnTo>
                  <a:lnTo>
                    <a:pt x="426377" y="149199"/>
                  </a:lnTo>
                  <a:lnTo>
                    <a:pt x="426847" y="149199"/>
                  </a:lnTo>
                  <a:lnTo>
                    <a:pt x="426923" y="147929"/>
                  </a:lnTo>
                  <a:lnTo>
                    <a:pt x="428663" y="149199"/>
                  </a:lnTo>
                  <a:lnTo>
                    <a:pt x="428663" y="147929"/>
                  </a:lnTo>
                  <a:lnTo>
                    <a:pt x="428002" y="147929"/>
                  </a:lnTo>
                  <a:lnTo>
                    <a:pt x="428078" y="146659"/>
                  </a:lnTo>
                  <a:lnTo>
                    <a:pt x="428142" y="145389"/>
                  </a:lnTo>
                  <a:lnTo>
                    <a:pt x="430403" y="146659"/>
                  </a:lnTo>
                  <a:lnTo>
                    <a:pt x="430288" y="145389"/>
                  </a:lnTo>
                  <a:lnTo>
                    <a:pt x="430174" y="144119"/>
                  </a:lnTo>
                  <a:lnTo>
                    <a:pt x="430796" y="144119"/>
                  </a:lnTo>
                  <a:lnTo>
                    <a:pt x="430796" y="120916"/>
                  </a:lnTo>
                  <a:lnTo>
                    <a:pt x="430098" y="119989"/>
                  </a:lnTo>
                  <a:lnTo>
                    <a:pt x="429094" y="119989"/>
                  </a:lnTo>
                  <a:lnTo>
                    <a:pt x="429094" y="125069"/>
                  </a:lnTo>
                  <a:lnTo>
                    <a:pt x="428421" y="128879"/>
                  </a:lnTo>
                  <a:lnTo>
                    <a:pt x="428485" y="129540"/>
                  </a:lnTo>
                  <a:lnTo>
                    <a:pt x="428574" y="130149"/>
                  </a:lnTo>
                  <a:lnTo>
                    <a:pt x="428028" y="130149"/>
                  </a:lnTo>
                  <a:lnTo>
                    <a:pt x="428015" y="129819"/>
                  </a:lnTo>
                  <a:lnTo>
                    <a:pt x="428574" y="130149"/>
                  </a:lnTo>
                  <a:lnTo>
                    <a:pt x="428510" y="129819"/>
                  </a:lnTo>
                  <a:lnTo>
                    <a:pt x="428396" y="129540"/>
                  </a:lnTo>
                  <a:lnTo>
                    <a:pt x="428205" y="128879"/>
                  </a:lnTo>
                  <a:lnTo>
                    <a:pt x="427558" y="126695"/>
                  </a:lnTo>
                  <a:lnTo>
                    <a:pt x="427558" y="129540"/>
                  </a:lnTo>
                  <a:lnTo>
                    <a:pt x="427126" y="130149"/>
                  </a:lnTo>
                  <a:lnTo>
                    <a:pt x="426377" y="130149"/>
                  </a:lnTo>
                  <a:lnTo>
                    <a:pt x="424395" y="127609"/>
                  </a:lnTo>
                  <a:lnTo>
                    <a:pt x="427558" y="129540"/>
                  </a:lnTo>
                  <a:lnTo>
                    <a:pt x="427558" y="126695"/>
                  </a:lnTo>
                  <a:lnTo>
                    <a:pt x="427456" y="126339"/>
                  </a:lnTo>
                  <a:lnTo>
                    <a:pt x="429094" y="125069"/>
                  </a:lnTo>
                  <a:lnTo>
                    <a:pt x="429094" y="119989"/>
                  </a:lnTo>
                  <a:lnTo>
                    <a:pt x="428802" y="118719"/>
                  </a:lnTo>
                  <a:lnTo>
                    <a:pt x="428917" y="117449"/>
                  </a:lnTo>
                  <a:lnTo>
                    <a:pt x="429044" y="116179"/>
                  </a:lnTo>
                  <a:lnTo>
                    <a:pt x="429488" y="116179"/>
                  </a:lnTo>
                  <a:lnTo>
                    <a:pt x="430796" y="117449"/>
                  </a:lnTo>
                  <a:lnTo>
                    <a:pt x="432714" y="119989"/>
                  </a:lnTo>
                  <a:lnTo>
                    <a:pt x="434213" y="116179"/>
                  </a:lnTo>
                  <a:lnTo>
                    <a:pt x="435749" y="114909"/>
                  </a:lnTo>
                  <a:lnTo>
                    <a:pt x="436219" y="116179"/>
                  </a:lnTo>
                  <a:lnTo>
                    <a:pt x="436524" y="117449"/>
                  </a:lnTo>
                  <a:lnTo>
                    <a:pt x="436524" y="19659"/>
                  </a:lnTo>
                  <a:lnTo>
                    <a:pt x="434505" y="19659"/>
                  </a:lnTo>
                  <a:lnTo>
                    <a:pt x="434505" y="100939"/>
                  </a:lnTo>
                  <a:lnTo>
                    <a:pt x="434047" y="100939"/>
                  </a:lnTo>
                  <a:lnTo>
                    <a:pt x="433959" y="102209"/>
                  </a:lnTo>
                  <a:lnTo>
                    <a:pt x="433336" y="102209"/>
                  </a:lnTo>
                  <a:lnTo>
                    <a:pt x="433425" y="99669"/>
                  </a:lnTo>
                  <a:lnTo>
                    <a:pt x="434251" y="98513"/>
                  </a:lnTo>
                  <a:lnTo>
                    <a:pt x="434441" y="99669"/>
                  </a:lnTo>
                  <a:lnTo>
                    <a:pt x="434505" y="100939"/>
                  </a:lnTo>
                  <a:lnTo>
                    <a:pt x="434505" y="19659"/>
                  </a:lnTo>
                  <a:lnTo>
                    <a:pt x="426923" y="19659"/>
                  </a:lnTo>
                  <a:lnTo>
                    <a:pt x="426923" y="116179"/>
                  </a:lnTo>
                  <a:lnTo>
                    <a:pt x="426847" y="117449"/>
                  </a:lnTo>
                  <a:lnTo>
                    <a:pt x="426770" y="118719"/>
                  </a:lnTo>
                  <a:lnTo>
                    <a:pt x="426694" y="119989"/>
                  </a:lnTo>
                  <a:lnTo>
                    <a:pt x="424510" y="118719"/>
                  </a:lnTo>
                  <a:lnTo>
                    <a:pt x="424573" y="119989"/>
                  </a:lnTo>
                  <a:lnTo>
                    <a:pt x="424637" y="121259"/>
                  </a:lnTo>
                  <a:lnTo>
                    <a:pt x="424700" y="122529"/>
                  </a:lnTo>
                  <a:lnTo>
                    <a:pt x="424764" y="123799"/>
                  </a:lnTo>
                  <a:lnTo>
                    <a:pt x="423672" y="123799"/>
                  </a:lnTo>
                  <a:lnTo>
                    <a:pt x="423202" y="127609"/>
                  </a:lnTo>
                  <a:lnTo>
                    <a:pt x="422617" y="125069"/>
                  </a:lnTo>
                  <a:lnTo>
                    <a:pt x="422338" y="123799"/>
                  </a:lnTo>
                  <a:lnTo>
                    <a:pt x="420408" y="125069"/>
                  </a:lnTo>
                  <a:lnTo>
                    <a:pt x="420484" y="118719"/>
                  </a:lnTo>
                  <a:lnTo>
                    <a:pt x="422554" y="122529"/>
                  </a:lnTo>
                  <a:lnTo>
                    <a:pt x="423341" y="123431"/>
                  </a:lnTo>
                  <a:lnTo>
                    <a:pt x="423710" y="119989"/>
                  </a:lnTo>
                  <a:lnTo>
                    <a:pt x="423621" y="117449"/>
                  </a:lnTo>
                  <a:lnTo>
                    <a:pt x="423570" y="116179"/>
                  </a:lnTo>
                  <a:lnTo>
                    <a:pt x="423379" y="114909"/>
                  </a:lnTo>
                  <a:lnTo>
                    <a:pt x="423164" y="113639"/>
                  </a:lnTo>
                  <a:lnTo>
                    <a:pt x="422859" y="112369"/>
                  </a:lnTo>
                  <a:lnTo>
                    <a:pt x="423113" y="111099"/>
                  </a:lnTo>
                  <a:lnTo>
                    <a:pt x="424091" y="109829"/>
                  </a:lnTo>
                  <a:lnTo>
                    <a:pt x="424649" y="109829"/>
                  </a:lnTo>
                  <a:lnTo>
                    <a:pt x="425081" y="112369"/>
                  </a:lnTo>
                  <a:lnTo>
                    <a:pt x="425272" y="113639"/>
                  </a:lnTo>
                  <a:lnTo>
                    <a:pt x="425373" y="114566"/>
                  </a:lnTo>
                  <a:lnTo>
                    <a:pt x="425411" y="114909"/>
                  </a:lnTo>
                  <a:lnTo>
                    <a:pt x="425805" y="116179"/>
                  </a:lnTo>
                  <a:lnTo>
                    <a:pt x="426923" y="116179"/>
                  </a:lnTo>
                  <a:lnTo>
                    <a:pt x="426923" y="19659"/>
                  </a:lnTo>
                  <a:lnTo>
                    <a:pt x="426377" y="19659"/>
                  </a:lnTo>
                  <a:lnTo>
                    <a:pt x="426377" y="90779"/>
                  </a:lnTo>
                  <a:lnTo>
                    <a:pt x="424611" y="91821"/>
                  </a:lnTo>
                  <a:lnTo>
                    <a:pt x="424497" y="93319"/>
                  </a:lnTo>
                  <a:lnTo>
                    <a:pt x="424764" y="94589"/>
                  </a:lnTo>
                  <a:lnTo>
                    <a:pt x="424764" y="102209"/>
                  </a:lnTo>
                  <a:lnTo>
                    <a:pt x="422300" y="104749"/>
                  </a:lnTo>
                  <a:lnTo>
                    <a:pt x="422986" y="102209"/>
                  </a:lnTo>
                  <a:lnTo>
                    <a:pt x="423672" y="99669"/>
                  </a:lnTo>
                  <a:lnTo>
                    <a:pt x="423913" y="98742"/>
                  </a:lnTo>
                  <a:lnTo>
                    <a:pt x="424713" y="100939"/>
                  </a:lnTo>
                  <a:lnTo>
                    <a:pt x="424764" y="102209"/>
                  </a:lnTo>
                  <a:lnTo>
                    <a:pt x="424764" y="94589"/>
                  </a:lnTo>
                  <a:lnTo>
                    <a:pt x="424116" y="93319"/>
                  </a:lnTo>
                  <a:lnTo>
                    <a:pt x="423837" y="93319"/>
                  </a:lnTo>
                  <a:lnTo>
                    <a:pt x="423837" y="98513"/>
                  </a:lnTo>
                  <a:lnTo>
                    <a:pt x="422046" y="99669"/>
                  </a:lnTo>
                  <a:lnTo>
                    <a:pt x="422605" y="97129"/>
                  </a:lnTo>
                  <a:lnTo>
                    <a:pt x="422884" y="95859"/>
                  </a:lnTo>
                  <a:lnTo>
                    <a:pt x="423837" y="98513"/>
                  </a:lnTo>
                  <a:lnTo>
                    <a:pt x="423837" y="93319"/>
                  </a:lnTo>
                  <a:lnTo>
                    <a:pt x="422503" y="93319"/>
                  </a:lnTo>
                  <a:lnTo>
                    <a:pt x="422541" y="92100"/>
                  </a:lnTo>
                  <a:lnTo>
                    <a:pt x="422579" y="90779"/>
                  </a:lnTo>
                  <a:lnTo>
                    <a:pt x="423595" y="89509"/>
                  </a:lnTo>
                  <a:lnTo>
                    <a:pt x="424078" y="91821"/>
                  </a:lnTo>
                  <a:lnTo>
                    <a:pt x="424141" y="92100"/>
                  </a:lnTo>
                  <a:lnTo>
                    <a:pt x="424611" y="91821"/>
                  </a:lnTo>
                  <a:lnTo>
                    <a:pt x="424764" y="90779"/>
                  </a:lnTo>
                  <a:lnTo>
                    <a:pt x="426377" y="90779"/>
                  </a:lnTo>
                  <a:lnTo>
                    <a:pt x="426377" y="19659"/>
                  </a:lnTo>
                  <a:lnTo>
                    <a:pt x="425132" y="19659"/>
                  </a:lnTo>
                  <a:lnTo>
                    <a:pt x="422148" y="19164"/>
                  </a:lnTo>
                  <a:lnTo>
                    <a:pt x="422148" y="48869"/>
                  </a:lnTo>
                  <a:lnTo>
                    <a:pt x="422046" y="51409"/>
                  </a:lnTo>
                  <a:lnTo>
                    <a:pt x="420916" y="51409"/>
                  </a:lnTo>
                  <a:lnTo>
                    <a:pt x="420916" y="109829"/>
                  </a:lnTo>
                  <a:lnTo>
                    <a:pt x="420408" y="116179"/>
                  </a:lnTo>
                  <a:lnTo>
                    <a:pt x="419569" y="118719"/>
                  </a:lnTo>
                  <a:lnTo>
                    <a:pt x="419150" y="117449"/>
                  </a:lnTo>
                  <a:lnTo>
                    <a:pt x="417893" y="113639"/>
                  </a:lnTo>
                  <a:lnTo>
                    <a:pt x="417156" y="117449"/>
                  </a:lnTo>
                  <a:lnTo>
                    <a:pt x="415137" y="114909"/>
                  </a:lnTo>
                  <a:lnTo>
                    <a:pt x="415544" y="114566"/>
                  </a:lnTo>
                  <a:lnTo>
                    <a:pt x="415544" y="113639"/>
                  </a:lnTo>
                  <a:lnTo>
                    <a:pt x="415544" y="112369"/>
                  </a:lnTo>
                  <a:lnTo>
                    <a:pt x="416623" y="112369"/>
                  </a:lnTo>
                  <a:lnTo>
                    <a:pt x="416623" y="113639"/>
                  </a:lnTo>
                  <a:lnTo>
                    <a:pt x="418020" y="112369"/>
                  </a:lnTo>
                  <a:lnTo>
                    <a:pt x="420916" y="109829"/>
                  </a:lnTo>
                  <a:lnTo>
                    <a:pt x="420916" y="51409"/>
                  </a:lnTo>
                  <a:lnTo>
                    <a:pt x="420331" y="50139"/>
                  </a:lnTo>
                  <a:lnTo>
                    <a:pt x="420408" y="47599"/>
                  </a:lnTo>
                  <a:lnTo>
                    <a:pt x="421601" y="47599"/>
                  </a:lnTo>
                  <a:lnTo>
                    <a:pt x="422148" y="48869"/>
                  </a:lnTo>
                  <a:lnTo>
                    <a:pt x="422148" y="19164"/>
                  </a:lnTo>
                  <a:lnTo>
                    <a:pt x="417614" y="18402"/>
                  </a:lnTo>
                  <a:lnTo>
                    <a:pt x="417614" y="78079"/>
                  </a:lnTo>
                  <a:lnTo>
                    <a:pt x="417449" y="79349"/>
                  </a:lnTo>
                  <a:lnTo>
                    <a:pt x="416420" y="79349"/>
                  </a:lnTo>
                  <a:lnTo>
                    <a:pt x="416420" y="88239"/>
                  </a:lnTo>
                  <a:lnTo>
                    <a:pt x="414997" y="90779"/>
                  </a:lnTo>
                  <a:lnTo>
                    <a:pt x="414083" y="89712"/>
                  </a:lnTo>
                  <a:lnTo>
                    <a:pt x="414083" y="95859"/>
                  </a:lnTo>
                  <a:lnTo>
                    <a:pt x="411822" y="93319"/>
                  </a:lnTo>
                  <a:lnTo>
                    <a:pt x="412280" y="97129"/>
                  </a:lnTo>
                  <a:lnTo>
                    <a:pt x="411568" y="97129"/>
                  </a:lnTo>
                  <a:lnTo>
                    <a:pt x="411492" y="95859"/>
                  </a:lnTo>
                  <a:lnTo>
                    <a:pt x="411391" y="93967"/>
                  </a:lnTo>
                  <a:lnTo>
                    <a:pt x="411353" y="93319"/>
                  </a:lnTo>
                  <a:lnTo>
                    <a:pt x="411251" y="93967"/>
                  </a:lnTo>
                  <a:lnTo>
                    <a:pt x="411213" y="97129"/>
                  </a:lnTo>
                  <a:lnTo>
                    <a:pt x="410146" y="99669"/>
                  </a:lnTo>
                  <a:lnTo>
                    <a:pt x="410286" y="98742"/>
                  </a:lnTo>
                  <a:lnTo>
                    <a:pt x="410311" y="98513"/>
                  </a:lnTo>
                  <a:lnTo>
                    <a:pt x="410870" y="94589"/>
                  </a:lnTo>
                  <a:lnTo>
                    <a:pt x="410959" y="93967"/>
                  </a:lnTo>
                  <a:lnTo>
                    <a:pt x="411048" y="93319"/>
                  </a:lnTo>
                  <a:lnTo>
                    <a:pt x="411086" y="93040"/>
                  </a:lnTo>
                  <a:lnTo>
                    <a:pt x="411200" y="92100"/>
                  </a:lnTo>
                  <a:lnTo>
                    <a:pt x="413918" y="92100"/>
                  </a:lnTo>
                  <a:lnTo>
                    <a:pt x="413956" y="93040"/>
                  </a:lnTo>
                  <a:lnTo>
                    <a:pt x="414083" y="95859"/>
                  </a:lnTo>
                  <a:lnTo>
                    <a:pt x="414083" y="89712"/>
                  </a:lnTo>
                  <a:lnTo>
                    <a:pt x="413918" y="89509"/>
                  </a:lnTo>
                  <a:lnTo>
                    <a:pt x="413194" y="86969"/>
                  </a:lnTo>
                  <a:lnTo>
                    <a:pt x="413918" y="83159"/>
                  </a:lnTo>
                  <a:lnTo>
                    <a:pt x="414451" y="85699"/>
                  </a:lnTo>
                  <a:lnTo>
                    <a:pt x="416420" y="88239"/>
                  </a:lnTo>
                  <a:lnTo>
                    <a:pt x="416420" y="79349"/>
                  </a:lnTo>
                  <a:lnTo>
                    <a:pt x="416140" y="78079"/>
                  </a:lnTo>
                  <a:lnTo>
                    <a:pt x="415226" y="74269"/>
                  </a:lnTo>
                  <a:lnTo>
                    <a:pt x="415023" y="72999"/>
                  </a:lnTo>
                  <a:lnTo>
                    <a:pt x="413689" y="72999"/>
                  </a:lnTo>
                  <a:lnTo>
                    <a:pt x="413651" y="71729"/>
                  </a:lnTo>
                  <a:lnTo>
                    <a:pt x="413905" y="71729"/>
                  </a:lnTo>
                  <a:lnTo>
                    <a:pt x="414489" y="70459"/>
                  </a:lnTo>
                  <a:lnTo>
                    <a:pt x="416052" y="70459"/>
                  </a:lnTo>
                  <a:lnTo>
                    <a:pt x="416318" y="72999"/>
                  </a:lnTo>
                  <a:lnTo>
                    <a:pt x="417614" y="78079"/>
                  </a:lnTo>
                  <a:lnTo>
                    <a:pt x="417614" y="18402"/>
                  </a:lnTo>
                  <a:lnTo>
                    <a:pt x="413689" y="18389"/>
                  </a:lnTo>
                  <a:lnTo>
                    <a:pt x="413016" y="18783"/>
                  </a:lnTo>
                  <a:lnTo>
                    <a:pt x="413016" y="86969"/>
                  </a:lnTo>
                  <a:lnTo>
                    <a:pt x="410362" y="90779"/>
                  </a:lnTo>
                  <a:lnTo>
                    <a:pt x="409587" y="88239"/>
                  </a:lnTo>
                  <a:lnTo>
                    <a:pt x="409714" y="86969"/>
                  </a:lnTo>
                  <a:lnTo>
                    <a:pt x="410667" y="86969"/>
                  </a:lnTo>
                  <a:lnTo>
                    <a:pt x="410667" y="88239"/>
                  </a:lnTo>
                  <a:lnTo>
                    <a:pt x="411632" y="86969"/>
                  </a:lnTo>
                  <a:lnTo>
                    <a:pt x="411746" y="85699"/>
                  </a:lnTo>
                  <a:lnTo>
                    <a:pt x="413016" y="86969"/>
                  </a:lnTo>
                  <a:lnTo>
                    <a:pt x="413016" y="18783"/>
                  </a:lnTo>
                  <a:lnTo>
                    <a:pt x="411492" y="19659"/>
                  </a:lnTo>
                  <a:lnTo>
                    <a:pt x="410743" y="19659"/>
                  </a:lnTo>
                  <a:lnTo>
                    <a:pt x="410743" y="24739"/>
                  </a:lnTo>
                  <a:lnTo>
                    <a:pt x="410425" y="26009"/>
                  </a:lnTo>
                  <a:lnTo>
                    <a:pt x="410121" y="26009"/>
                  </a:lnTo>
                  <a:lnTo>
                    <a:pt x="410032" y="27279"/>
                  </a:lnTo>
                  <a:lnTo>
                    <a:pt x="410667" y="27279"/>
                  </a:lnTo>
                  <a:lnTo>
                    <a:pt x="410654" y="28549"/>
                  </a:lnTo>
                  <a:lnTo>
                    <a:pt x="409587" y="28549"/>
                  </a:lnTo>
                  <a:lnTo>
                    <a:pt x="409676" y="27279"/>
                  </a:lnTo>
                  <a:lnTo>
                    <a:pt x="409041" y="27279"/>
                  </a:lnTo>
                  <a:lnTo>
                    <a:pt x="409181" y="26009"/>
                  </a:lnTo>
                  <a:lnTo>
                    <a:pt x="410121" y="26009"/>
                  </a:lnTo>
                  <a:lnTo>
                    <a:pt x="410121" y="24739"/>
                  </a:lnTo>
                  <a:lnTo>
                    <a:pt x="410743" y="24739"/>
                  </a:lnTo>
                  <a:lnTo>
                    <a:pt x="410743" y="19659"/>
                  </a:lnTo>
                  <a:lnTo>
                    <a:pt x="409092" y="19659"/>
                  </a:lnTo>
                  <a:lnTo>
                    <a:pt x="408101" y="19240"/>
                  </a:lnTo>
                  <a:lnTo>
                    <a:pt x="408101" y="61569"/>
                  </a:lnTo>
                  <a:lnTo>
                    <a:pt x="407962" y="61709"/>
                  </a:lnTo>
                  <a:lnTo>
                    <a:pt x="407962" y="85699"/>
                  </a:lnTo>
                  <a:lnTo>
                    <a:pt x="407492" y="85699"/>
                  </a:lnTo>
                  <a:lnTo>
                    <a:pt x="407416" y="86969"/>
                  </a:lnTo>
                  <a:lnTo>
                    <a:pt x="406781" y="86969"/>
                  </a:lnTo>
                  <a:lnTo>
                    <a:pt x="406882" y="83159"/>
                  </a:lnTo>
                  <a:lnTo>
                    <a:pt x="407797" y="83159"/>
                  </a:lnTo>
                  <a:lnTo>
                    <a:pt x="407898" y="84429"/>
                  </a:lnTo>
                  <a:lnTo>
                    <a:pt x="407962" y="85699"/>
                  </a:lnTo>
                  <a:lnTo>
                    <a:pt x="407962" y="61709"/>
                  </a:lnTo>
                  <a:lnTo>
                    <a:pt x="405536" y="64109"/>
                  </a:lnTo>
                  <a:lnTo>
                    <a:pt x="405257" y="66649"/>
                  </a:lnTo>
                  <a:lnTo>
                    <a:pt x="404507" y="66649"/>
                  </a:lnTo>
                  <a:lnTo>
                    <a:pt x="404799" y="64109"/>
                  </a:lnTo>
                  <a:lnTo>
                    <a:pt x="404749" y="62839"/>
                  </a:lnTo>
                  <a:lnTo>
                    <a:pt x="404698" y="61569"/>
                  </a:lnTo>
                  <a:lnTo>
                    <a:pt x="405041" y="60299"/>
                  </a:lnTo>
                  <a:lnTo>
                    <a:pt x="406793" y="61569"/>
                  </a:lnTo>
                  <a:lnTo>
                    <a:pt x="406882" y="60299"/>
                  </a:lnTo>
                  <a:lnTo>
                    <a:pt x="408101" y="61569"/>
                  </a:lnTo>
                  <a:lnTo>
                    <a:pt x="408101" y="19240"/>
                  </a:lnTo>
                  <a:lnTo>
                    <a:pt x="407327" y="18897"/>
                  </a:lnTo>
                  <a:lnTo>
                    <a:pt x="407327" y="53949"/>
                  </a:lnTo>
                  <a:lnTo>
                    <a:pt x="406336" y="56489"/>
                  </a:lnTo>
                  <a:lnTo>
                    <a:pt x="405384" y="56489"/>
                  </a:lnTo>
                  <a:lnTo>
                    <a:pt x="405091" y="55219"/>
                  </a:lnTo>
                  <a:lnTo>
                    <a:pt x="405206" y="52438"/>
                  </a:lnTo>
                  <a:lnTo>
                    <a:pt x="405257" y="51409"/>
                  </a:lnTo>
                  <a:lnTo>
                    <a:pt x="406196" y="52679"/>
                  </a:lnTo>
                  <a:lnTo>
                    <a:pt x="407327" y="53949"/>
                  </a:lnTo>
                  <a:lnTo>
                    <a:pt x="407327" y="18897"/>
                  </a:lnTo>
                  <a:lnTo>
                    <a:pt x="406158" y="18389"/>
                  </a:lnTo>
                  <a:lnTo>
                    <a:pt x="404456" y="17729"/>
                  </a:lnTo>
                  <a:lnTo>
                    <a:pt x="404456" y="42519"/>
                  </a:lnTo>
                  <a:lnTo>
                    <a:pt x="404456" y="43789"/>
                  </a:lnTo>
                  <a:lnTo>
                    <a:pt x="402501" y="43789"/>
                  </a:lnTo>
                  <a:lnTo>
                    <a:pt x="402501" y="61569"/>
                  </a:lnTo>
                  <a:lnTo>
                    <a:pt x="402221" y="61709"/>
                  </a:lnTo>
                  <a:lnTo>
                    <a:pt x="402221" y="98513"/>
                  </a:lnTo>
                  <a:lnTo>
                    <a:pt x="400951" y="102209"/>
                  </a:lnTo>
                  <a:lnTo>
                    <a:pt x="399834" y="100939"/>
                  </a:lnTo>
                  <a:lnTo>
                    <a:pt x="400024" y="99669"/>
                  </a:lnTo>
                  <a:lnTo>
                    <a:pt x="400786" y="99669"/>
                  </a:lnTo>
                  <a:lnTo>
                    <a:pt x="400900" y="98513"/>
                  </a:lnTo>
                  <a:lnTo>
                    <a:pt x="402221" y="98513"/>
                  </a:lnTo>
                  <a:lnTo>
                    <a:pt x="402221" y="61709"/>
                  </a:lnTo>
                  <a:lnTo>
                    <a:pt x="399834" y="62839"/>
                  </a:lnTo>
                  <a:lnTo>
                    <a:pt x="400672" y="57759"/>
                  </a:lnTo>
                  <a:lnTo>
                    <a:pt x="402501" y="61569"/>
                  </a:lnTo>
                  <a:lnTo>
                    <a:pt x="402501" y="43789"/>
                  </a:lnTo>
                  <a:lnTo>
                    <a:pt x="402247" y="43789"/>
                  </a:lnTo>
                  <a:lnTo>
                    <a:pt x="402247" y="42519"/>
                  </a:lnTo>
                  <a:lnTo>
                    <a:pt x="402501" y="41249"/>
                  </a:lnTo>
                  <a:lnTo>
                    <a:pt x="404190" y="41249"/>
                  </a:lnTo>
                  <a:lnTo>
                    <a:pt x="404456" y="42519"/>
                  </a:lnTo>
                  <a:lnTo>
                    <a:pt x="404456" y="17729"/>
                  </a:lnTo>
                  <a:lnTo>
                    <a:pt x="399719" y="15849"/>
                  </a:lnTo>
                  <a:lnTo>
                    <a:pt x="396151" y="14579"/>
                  </a:lnTo>
                  <a:lnTo>
                    <a:pt x="396062" y="116179"/>
                  </a:lnTo>
                  <a:lnTo>
                    <a:pt x="396049" y="117449"/>
                  </a:lnTo>
                  <a:lnTo>
                    <a:pt x="395338" y="117449"/>
                  </a:lnTo>
                  <a:lnTo>
                    <a:pt x="394169" y="116179"/>
                  </a:lnTo>
                  <a:lnTo>
                    <a:pt x="393611" y="116179"/>
                  </a:lnTo>
                  <a:lnTo>
                    <a:pt x="393623" y="114566"/>
                  </a:lnTo>
                  <a:lnTo>
                    <a:pt x="393763" y="113639"/>
                  </a:lnTo>
                  <a:lnTo>
                    <a:pt x="393954" y="113639"/>
                  </a:lnTo>
                  <a:lnTo>
                    <a:pt x="394423" y="114909"/>
                  </a:lnTo>
                  <a:lnTo>
                    <a:pt x="395617" y="116179"/>
                  </a:lnTo>
                  <a:lnTo>
                    <a:pt x="396062" y="116179"/>
                  </a:lnTo>
                  <a:lnTo>
                    <a:pt x="396062" y="14541"/>
                  </a:lnTo>
                  <a:lnTo>
                    <a:pt x="393268" y="13309"/>
                  </a:lnTo>
                  <a:lnTo>
                    <a:pt x="391083" y="14579"/>
                  </a:lnTo>
                  <a:lnTo>
                    <a:pt x="390258" y="15849"/>
                  </a:lnTo>
                  <a:lnTo>
                    <a:pt x="388683" y="15849"/>
                  </a:lnTo>
                  <a:lnTo>
                    <a:pt x="386359" y="17119"/>
                  </a:lnTo>
                  <a:lnTo>
                    <a:pt x="386397" y="23469"/>
                  </a:lnTo>
                  <a:lnTo>
                    <a:pt x="386486" y="24739"/>
                  </a:lnTo>
                  <a:lnTo>
                    <a:pt x="387172" y="27279"/>
                  </a:lnTo>
                  <a:lnTo>
                    <a:pt x="388137" y="32359"/>
                  </a:lnTo>
                  <a:lnTo>
                    <a:pt x="388683" y="36169"/>
                  </a:lnTo>
                  <a:lnTo>
                    <a:pt x="388823" y="37439"/>
                  </a:lnTo>
                  <a:lnTo>
                    <a:pt x="387591" y="41249"/>
                  </a:lnTo>
                  <a:lnTo>
                    <a:pt x="389636" y="48869"/>
                  </a:lnTo>
                  <a:lnTo>
                    <a:pt x="390537" y="52438"/>
                  </a:lnTo>
                  <a:lnTo>
                    <a:pt x="390055" y="53949"/>
                  </a:lnTo>
                  <a:lnTo>
                    <a:pt x="389432" y="53949"/>
                  </a:lnTo>
                  <a:lnTo>
                    <a:pt x="388886" y="56489"/>
                  </a:lnTo>
                  <a:lnTo>
                    <a:pt x="388886" y="60299"/>
                  </a:lnTo>
                  <a:lnTo>
                    <a:pt x="389026" y="61048"/>
                  </a:lnTo>
                  <a:lnTo>
                    <a:pt x="390004" y="57759"/>
                  </a:lnTo>
                  <a:lnTo>
                    <a:pt x="390613" y="53949"/>
                  </a:lnTo>
                  <a:lnTo>
                    <a:pt x="391731" y="53949"/>
                  </a:lnTo>
                  <a:lnTo>
                    <a:pt x="391134" y="59029"/>
                  </a:lnTo>
                  <a:lnTo>
                    <a:pt x="392239" y="59029"/>
                  </a:lnTo>
                  <a:lnTo>
                    <a:pt x="392163" y="60299"/>
                  </a:lnTo>
                  <a:lnTo>
                    <a:pt x="390613" y="60299"/>
                  </a:lnTo>
                  <a:lnTo>
                    <a:pt x="390613" y="62839"/>
                  </a:lnTo>
                  <a:lnTo>
                    <a:pt x="389153" y="61772"/>
                  </a:lnTo>
                  <a:lnTo>
                    <a:pt x="389572" y="64109"/>
                  </a:lnTo>
                  <a:lnTo>
                    <a:pt x="389636" y="65379"/>
                  </a:lnTo>
                  <a:lnTo>
                    <a:pt x="389763" y="67919"/>
                  </a:lnTo>
                  <a:lnTo>
                    <a:pt x="389851" y="70459"/>
                  </a:lnTo>
                  <a:lnTo>
                    <a:pt x="390525" y="70459"/>
                  </a:lnTo>
                  <a:lnTo>
                    <a:pt x="391490" y="69189"/>
                  </a:lnTo>
                  <a:lnTo>
                    <a:pt x="392785" y="70459"/>
                  </a:lnTo>
                  <a:lnTo>
                    <a:pt x="392849" y="71729"/>
                  </a:lnTo>
                  <a:lnTo>
                    <a:pt x="392912" y="72999"/>
                  </a:lnTo>
                  <a:lnTo>
                    <a:pt x="392976" y="74269"/>
                  </a:lnTo>
                  <a:lnTo>
                    <a:pt x="392125" y="75539"/>
                  </a:lnTo>
                  <a:lnTo>
                    <a:pt x="390182" y="75539"/>
                  </a:lnTo>
                  <a:lnTo>
                    <a:pt x="390359" y="76809"/>
                  </a:lnTo>
                  <a:lnTo>
                    <a:pt x="390601" y="78079"/>
                  </a:lnTo>
                  <a:lnTo>
                    <a:pt x="391083" y="79349"/>
                  </a:lnTo>
                  <a:lnTo>
                    <a:pt x="391909" y="80619"/>
                  </a:lnTo>
                  <a:lnTo>
                    <a:pt x="392595" y="81889"/>
                  </a:lnTo>
                  <a:lnTo>
                    <a:pt x="392925" y="83159"/>
                  </a:lnTo>
                  <a:lnTo>
                    <a:pt x="393065" y="84429"/>
                  </a:lnTo>
                  <a:lnTo>
                    <a:pt x="392645" y="85699"/>
                  </a:lnTo>
                  <a:lnTo>
                    <a:pt x="391693" y="86969"/>
                  </a:lnTo>
                  <a:lnTo>
                    <a:pt x="390601" y="88239"/>
                  </a:lnTo>
                  <a:lnTo>
                    <a:pt x="390055" y="89509"/>
                  </a:lnTo>
                  <a:lnTo>
                    <a:pt x="389775" y="90779"/>
                  </a:lnTo>
                  <a:lnTo>
                    <a:pt x="390271" y="93040"/>
                  </a:lnTo>
                  <a:lnTo>
                    <a:pt x="390334" y="93319"/>
                  </a:lnTo>
                  <a:lnTo>
                    <a:pt x="391350" y="97129"/>
                  </a:lnTo>
                  <a:lnTo>
                    <a:pt x="391706" y="98513"/>
                  </a:lnTo>
                  <a:lnTo>
                    <a:pt x="391769" y="99669"/>
                  </a:lnTo>
                  <a:lnTo>
                    <a:pt x="391845" y="100939"/>
                  </a:lnTo>
                  <a:lnTo>
                    <a:pt x="391922" y="102209"/>
                  </a:lnTo>
                  <a:lnTo>
                    <a:pt x="392531" y="112369"/>
                  </a:lnTo>
                  <a:lnTo>
                    <a:pt x="392595" y="113639"/>
                  </a:lnTo>
                  <a:lnTo>
                    <a:pt x="392658" y="114566"/>
                  </a:lnTo>
                  <a:lnTo>
                    <a:pt x="392747" y="116179"/>
                  </a:lnTo>
                  <a:lnTo>
                    <a:pt x="392823" y="117449"/>
                  </a:lnTo>
                  <a:lnTo>
                    <a:pt x="392899" y="118719"/>
                  </a:lnTo>
                  <a:lnTo>
                    <a:pt x="392976" y="119989"/>
                  </a:lnTo>
                  <a:lnTo>
                    <a:pt x="393052" y="121259"/>
                  </a:lnTo>
                  <a:lnTo>
                    <a:pt x="393128" y="122529"/>
                  </a:lnTo>
                  <a:lnTo>
                    <a:pt x="393179" y="123431"/>
                  </a:lnTo>
                  <a:lnTo>
                    <a:pt x="393280" y="125069"/>
                  </a:lnTo>
                  <a:lnTo>
                    <a:pt x="393357" y="126339"/>
                  </a:lnTo>
                  <a:lnTo>
                    <a:pt x="393433" y="127609"/>
                  </a:lnTo>
                  <a:lnTo>
                    <a:pt x="393560" y="127609"/>
                  </a:lnTo>
                  <a:lnTo>
                    <a:pt x="393776" y="126339"/>
                  </a:lnTo>
                  <a:lnTo>
                    <a:pt x="394004" y="127609"/>
                  </a:lnTo>
                  <a:lnTo>
                    <a:pt x="394119" y="131419"/>
                  </a:lnTo>
                  <a:lnTo>
                    <a:pt x="393725" y="133972"/>
                  </a:lnTo>
                  <a:lnTo>
                    <a:pt x="392925" y="136499"/>
                  </a:lnTo>
                  <a:lnTo>
                    <a:pt x="393192" y="136499"/>
                  </a:lnTo>
                  <a:lnTo>
                    <a:pt x="392836" y="137769"/>
                  </a:lnTo>
                  <a:lnTo>
                    <a:pt x="394563" y="146659"/>
                  </a:lnTo>
                  <a:lnTo>
                    <a:pt x="395478" y="146659"/>
                  </a:lnTo>
                  <a:lnTo>
                    <a:pt x="395579" y="149199"/>
                  </a:lnTo>
                  <a:lnTo>
                    <a:pt x="394639" y="150469"/>
                  </a:lnTo>
                  <a:lnTo>
                    <a:pt x="394411" y="151739"/>
                  </a:lnTo>
                  <a:lnTo>
                    <a:pt x="394233" y="151739"/>
                  </a:lnTo>
                  <a:lnTo>
                    <a:pt x="393954" y="153009"/>
                  </a:lnTo>
                  <a:lnTo>
                    <a:pt x="393954" y="154279"/>
                  </a:lnTo>
                  <a:lnTo>
                    <a:pt x="394169" y="154279"/>
                  </a:lnTo>
                  <a:lnTo>
                    <a:pt x="397243" y="158089"/>
                  </a:lnTo>
                  <a:lnTo>
                    <a:pt x="397243" y="159359"/>
                  </a:lnTo>
                  <a:lnTo>
                    <a:pt x="396430" y="161899"/>
                  </a:lnTo>
                  <a:lnTo>
                    <a:pt x="396557" y="163169"/>
                  </a:lnTo>
                  <a:lnTo>
                    <a:pt x="397243" y="164439"/>
                  </a:lnTo>
                  <a:lnTo>
                    <a:pt x="397243" y="165709"/>
                  </a:lnTo>
                  <a:lnTo>
                    <a:pt x="399503" y="164439"/>
                  </a:lnTo>
                  <a:lnTo>
                    <a:pt x="399440" y="163169"/>
                  </a:lnTo>
                  <a:lnTo>
                    <a:pt x="399376" y="161899"/>
                  </a:lnTo>
                  <a:lnTo>
                    <a:pt x="399300" y="160629"/>
                  </a:lnTo>
                  <a:lnTo>
                    <a:pt x="399097" y="159359"/>
                  </a:lnTo>
                  <a:lnTo>
                    <a:pt x="398983" y="158686"/>
                  </a:lnTo>
                  <a:lnTo>
                    <a:pt x="398894" y="158089"/>
                  </a:lnTo>
                  <a:lnTo>
                    <a:pt x="399719" y="156819"/>
                  </a:lnTo>
                  <a:lnTo>
                    <a:pt x="400265" y="156819"/>
                  </a:lnTo>
                  <a:lnTo>
                    <a:pt x="400126" y="155549"/>
                  </a:lnTo>
                  <a:lnTo>
                    <a:pt x="398894" y="153009"/>
                  </a:lnTo>
                  <a:lnTo>
                    <a:pt x="398754" y="151739"/>
                  </a:lnTo>
                  <a:lnTo>
                    <a:pt x="398449" y="153009"/>
                  </a:lnTo>
                  <a:lnTo>
                    <a:pt x="397776" y="153009"/>
                  </a:lnTo>
                  <a:lnTo>
                    <a:pt x="396925" y="149199"/>
                  </a:lnTo>
                  <a:lnTo>
                    <a:pt x="396976" y="145389"/>
                  </a:lnTo>
                  <a:lnTo>
                    <a:pt x="398056" y="142849"/>
                  </a:lnTo>
                  <a:lnTo>
                    <a:pt x="398411" y="142849"/>
                  </a:lnTo>
                  <a:lnTo>
                    <a:pt x="398945" y="144119"/>
                  </a:lnTo>
                  <a:lnTo>
                    <a:pt x="398157" y="146659"/>
                  </a:lnTo>
                  <a:lnTo>
                    <a:pt x="398157" y="147929"/>
                  </a:lnTo>
                  <a:lnTo>
                    <a:pt x="398716" y="150469"/>
                  </a:lnTo>
                  <a:lnTo>
                    <a:pt x="398729" y="151739"/>
                  </a:lnTo>
                  <a:lnTo>
                    <a:pt x="399440" y="151739"/>
                  </a:lnTo>
                  <a:lnTo>
                    <a:pt x="400126" y="150469"/>
                  </a:lnTo>
                  <a:lnTo>
                    <a:pt x="400875" y="150469"/>
                  </a:lnTo>
                  <a:lnTo>
                    <a:pt x="400735" y="149199"/>
                  </a:lnTo>
                  <a:lnTo>
                    <a:pt x="400088" y="145389"/>
                  </a:lnTo>
                  <a:lnTo>
                    <a:pt x="399681" y="142849"/>
                  </a:lnTo>
                  <a:lnTo>
                    <a:pt x="401980" y="141579"/>
                  </a:lnTo>
                  <a:lnTo>
                    <a:pt x="402247" y="140309"/>
                  </a:lnTo>
                  <a:lnTo>
                    <a:pt x="402310" y="139039"/>
                  </a:lnTo>
                  <a:lnTo>
                    <a:pt x="402247" y="137769"/>
                  </a:lnTo>
                  <a:lnTo>
                    <a:pt x="402183" y="136499"/>
                  </a:lnTo>
                  <a:lnTo>
                    <a:pt x="401904" y="135229"/>
                  </a:lnTo>
                  <a:lnTo>
                    <a:pt x="402018" y="134112"/>
                  </a:lnTo>
                  <a:lnTo>
                    <a:pt x="402043" y="133972"/>
                  </a:lnTo>
                  <a:lnTo>
                    <a:pt x="402590" y="132689"/>
                  </a:lnTo>
                  <a:lnTo>
                    <a:pt x="402818" y="132689"/>
                  </a:lnTo>
                  <a:lnTo>
                    <a:pt x="403186" y="131419"/>
                  </a:lnTo>
                  <a:lnTo>
                    <a:pt x="399732" y="131419"/>
                  </a:lnTo>
                  <a:lnTo>
                    <a:pt x="399275" y="131419"/>
                  </a:lnTo>
                  <a:lnTo>
                    <a:pt x="398551" y="131419"/>
                  </a:lnTo>
                  <a:lnTo>
                    <a:pt x="398691" y="132689"/>
                  </a:lnTo>
                  <a:lnTo>
                    <a:pt x="398741" y="135229"/>
                  </a:lnTo>
                  <a:lnTo>
                    <a:pt x="398043" y="134112"/>
                  </a:lnTo>
                  <a:lnTo>
                    <a:pt x="397954" y="133972"/>
                  </a:lnTo>
                  <a:lnTo>
                    <a:pt x="396646" y="133972"/>
                  </a:lnTo>
                  <a:lnTo>
                    <a:pt x="396621" y="134112"/>
                  </a:lnTo>
                  <a:lnTo>
                    <a:pt x="397510" y="139039"/>
                  </a:lnTo>
                  <a:lnTo>
                    <a:pt x="394957" y="135229"/>
                  </a:lnTo>
                  <a:lnTo>
                    <a:pt x="395528" y="130149"/>
                  </a:lnTo>
                  <a:lnTo>
                    <a:pt x="395605" y="129540"/>
                  </a:lnTo>
                  <a:lnTo>
                    <a:pt x="395681" y="128879"/>
                  </a:lnTo>
                  <a:lnTo>
                    <a:pt x="396595" y="133972"/>
                  </a:lnTo>
                  <a:lnTo>
                    <a:pt x="396798" y="132689"/>
                  </a:lnTo>
                  <a:lnTo>
                    <a:pt x="397116" y="130149"/>
                  </a:lnTo>
                  <a:lnTo>
                    <a:pt x="398462" y="130149"/>
                  </a:lnTo>
                  <a:lnTo>
                    <a:pt x="398805" y="128879"/>
                  </a:lnTo>
                  <a:lnTo>
                    <a:pt x="399834" y="130149"/>
                  </a:lnTo>
                  <a:lnTo>
                    <a:pt x="403555" y="130149"/>
                  </a:lnTo>
                  <a:lnTo>
                    <a:pt x="402844" y="128879"/>
                  </a:lnTo>
                  <a:lnTo>
                    <a:pt x="403415" y="127609"/>
                  </a:lnTo>
                  <a:lnTo>
                    <a:pt x="403517" y="126339"/>
                  </a:lnTo>
                  <a:lnTo>
                    <a:pt x="403618" y="125069"/>
                  </a:lnTo>
                  <a:lnTo>
                    <a:pt x="404622" y="125069"/>
                  </a:lnTo>
                  <a:lnTo>
                    <a:pt x="404228" y="128879"/>
                  </a:lnTo>
                  <a:lnTo>
                    <a:pt x="404037" y="129540"/>
                  </a:lnTo>
                  <a:lnTo>
                    <a:pt x="404406" y="128879"/>
                  </a:lnTo>
                  <a:lnTo>
                    <a:pt x="405079" y="127609"/>
                  </a:lnTo>
                  <a:lnTo>
                    <a:pt x="405879" y="126339"/>
                  </a:lnTo>
                  <a:lnTo>
                    <a:pt x="406387" y="125069"/>
                  </a:lnTo>
                  <a:lnTo>
                    <a:pt x="407390" y="122529"/>
                  </a:lnTo>
                  <a:lnTo>
                    <a:pt x="408482" y="119989"/>
                  </a:lnTo>
                  <a:lnTo>
                    <a:pt x="409168" y="118719"/>
                  </a:lnTo>
                  <a:lnTo>
                    <a:pt x="411226" y="118719"/>
                  </a:lnTo>
                  <a:lnTo>
                    <a:pt x="411213" y="117449"/>
                  </a:lnTo>
                  <a:lnTo>
                    <a:pt x="411302" y="116179"/>
                  </a:lnTo>
                  <a:lnTo>
                    <a:pt x="411378" y="114909"/>
                  </a:lnTo>
                  <a:lnTo>
                    <a:pt x="411772" y="117449"/>
                  </a:lnTo>
                  <a:lnTo>
                    <a:pt x="411784" y="118719"/>
                  </a:lnTo>
                  <a:lnTo>
                    <a:pt x="412254" y="118719"/>
                  </a:lnTo>
                  <a:lnTo>
                    <a:pt x="412661" y="121259"/>
                  </a:lnTo>
                  <a:lnTo>
                    <a:pt x="413626" y="125069"/>
                  </a:lnTo>
                  <a:lnTo>
                    <a:pt x="416636" y="132689"/>
                  </a:lnTo>
                  <a:lnTo>
                    <a:pt x="417664" y="136499"/>
                  </a:lnTo>
                  <a:lnTo>
                    <a:pt x="418973" y="144119"/>
                  </a:lnTo>
                  <a:lnTo>
                    <a:pt x="419087" y="145389"/>
                  </a:lnTo>
                  <a:lnTo>
                    <a:pt x="419201" y="146659"/>
                  </a:lnTo>
                  <a:lnTo>
                    <a:pt x="419303" y="147929"/>
                  </a:lnTo>
                  <a:lnTo>
                    <a:pt x="419582" y="150469"/>
                  </a:lnTo>
                  <a:lnTo>
                    <a:pt x="419862" y="151739"/>
                  </a:lnTo>
                  <a:lnTo>
                    <a:pt x="420268" y="153009"/>
                  </a:lnTo>
                  <a:lnTo>
                    <a:pt x="420331" y="168249"/>
                  </a:lnTo>
                  <a:lnTo>
                    <a:pt x="420471" y="168249"/>
                  </a:lnTo>
                  <a:lnTo>
                    <a:pt x="422389" y="172059"/>
                  </a:lnTo>
                  <a:lnTo>
                    <a:pt x="423011" y="177139"/>
                  </a:lnTo>
                  <a:lnTo>
                    <a:pt x="422325" y="183489"/>
                  </a:lnTo>
                  <a:lnTo>
                    <a:pt x="422046" y="184759"/>
                  </a:lnTo>
                  <a:lnTo>
                    <a:pt x="422567" y="188569"/>
                  </a:lnTo>
                  <a:lnTo>
                    <a:pt x="422681" y="189484"/>
                  </a:lnTo>
                  <a:lnTo>
                    <a:pt x="422732" y="189839"/>
                  </a:lnTo>
                  <a:lnTo>
                    <a:pt x="424383" y="197459"/>
                  </a:lnTo>
                  <a:lnTo>
                    <a:pt x="425615" y="202539"/>
                  </a:lnTo>
                  <a:lnTo>
                    <a:pt x="425704" y="205079"/>
                  </a:lnTo>
                  <a:lnTo>
                    <a:pt x="425754" y="206349"/>
                  </a:lnTo>
                  <a:lnTo>
                    <a:pt x="424789" y="207619"/>
                  </a:lnTo>
                  <a:lnTo>
                    <a:pt x="424929" y="208889"/>
                  </a:lnTo>
                  <a:lnTo>
                    <a:pt x="425411" y="208889"/>
                  </a:lnTo>
                  <a:lnTo>
                    <a:pt x="425411" y="210159"/>
                  </a:lnTo>
                  <a:lnTo>
                    <a:pt x="426085" y="210159"/>
                  </a:lnTo>
                  <a:lnTo>
                    <a:pt x="426770" y="208889"/>
                  </a:lnTo>
                  <a:lnTo>
                    <a:pt x="428142" y="207619"/>
                  </a:lnTo>
                  <a:lnTo>
                    <a:pt x="429514" y="207619"/>
                  </a:lnTo>
                  <a:lnTo>
                    <a:pt x="429514" y="201269"/>
                  </a:lnTo>
                  <a:lnTo>
                    <a:pt x="428904" y="193649"/>
                  </a:lnTo>
                  <a:lnTo>
                    <a:pt x="427672" y="187299"/>
                  </a:lnTo>
                  <a:lnTo>
                    <a:pt x="428904" y="179679"/>
                  </a:lnTo>
                  <a:lnTo>
                    <a:pt x="428675" y="177139"/>
                  </a:lnTo>
                  <a:lnTo>
                    <a:pt x="428561" y="175869"/>
                  </a:lnTo>
                  <a:lnTo>
                    <a:pt x="428459" y="174599"/>
                  </a:lnTo>
                  <a:lnTo>
                    <a:pt x="428345" y="173329"/>
                  </a:lnTo>
                  <a:lnTo>
                    <a:pt x="428078" y="170789"/>
                  </a:lnTo>
                  <a:lnTo>
                    <a:pt x="427939" y="169519"/>
                  </a:lnTo>
                  <a:lnTo>
                    <a:pt x="427672" y="170789"/>
                  </a:lnTo>
                  <a:lnTo>
                    <a:pt x="428117" y="168249"/>
                  </a:lnTo>
                  <a:lnTo>
                    <a:pt x="428447" y="168249"/>
                  </a:lnTo>
                  <a:lnTo>
                    <a:pt x="428637" y="166979"/>
                  </a:lnTo>
                  <a:lnTo>
                    <a:pt x="428472" y="166979"/>
                  </a:lnTo>
                  <a:lnTo>
                    <a:pt x="428498" y="165709"/>
                  </a:lnTo>
                  <a:lnTo>
                    <a:pt x="428282" y="164439"/>
                  </a:lnTo>
                  <a:lnTo>
                    <a:pt x="426275" y="164439"/>
                  </a:lnTo>
                  <a:lnTo>
                    <a:pt x="426923" y="161899"/>
                  </a:lnTo>
                  <a:lnTo>
                    <a:pt x="427685" y="161899"/>
                  </a:lnTo>
                  <a:lnTo>
                    <a:pt x="427850" y="163169"/>
                  </a:lnTo>
                  <a:lnTo>
                    <a:pt x="428358" y="163169"/>
                  </a:lnTo>
                  <a:lnTo>
                    <a:pt x="429514" y="161899"/>
                  </a:lnTo>
                  <a:lnTo>
                    <a:pt x="429425" y="160629"/>
                  </a:lnTo>
                  <a:lnTo>
                    <a:pt x="429336" y="159359"/>
                  </a:lnTo>
                  <a:lnTo>
                    <a:pt x="429247" y="158089"/>
                  </a:lnTo>
                  <a:lnTo>
                    <a:pt x="429158" y="156819"/>
                  </a:lnTo>
                  <a:lnTo>
                    <a:pt x="429069" y="155549"/>
                  </a:lnTo>
                  <a:lnTo>
                    <a:pt x="428980" y="154279"/>
                  </a:lnTo>
                  <a:lnTo>
                    <a:pt x="428904" y="153009"/>
                  </a:lnTo>
                  <a:lnTo>
                    <a:pt x="429310" y="151739"/>
                  </a:lnTo>
                  <a:lnTo>
                    <a:pt x="430199" y="150469"/>
                  </a:lnTo>
                  <a:lnTo>
                    <a:pt x="431571" y="147929"/>
                  </a:lnTo>
                  <a:lnTo>
                    <a:pt x="432803" y="146659"/>
                  </a:lnTo>
                  <a:lnTo>
                    <a:pt x="433590" y="145389"/>
                  </a:lnTo>
                  <a:lnTo>
                    <a:pt x="434047" y="144119"/>
                  </a:lnTo>
                  <a:lnTo>
                    <a:pt x="433044" y="142849"/>
                  </a:lnTo>
                  <a:lnTo>
                    <a:pt x="432816" y="141579"/>
                  </a:lnTo>
                  <a:lnTo>
                    <a:pt x="432879" y="136499"/>
                  </a:lnTo>
                  <a:lnTo>
                    <a:pt x="433933" y="135229"/>
                  </a:lnTo>
                  <a:lnTo>
                    <a:pt x="434390" y="136499"/>
                  </a:lnTo>
                  <a:lnTo>
                    <a:pt x="434771" y="137769"/>
                  </a:lnTo>
                  <a:lnTo>
                    <a:pt x="435444" y="135229"/>
                  </a:lnTo>
                  <a:lnTo>
                    <a:pt x="436803" y="130149"/>
                  </a:lnTo>
                  <a:lnTo>
                    <a:pt x="438162" y="125069"/>
                  </a:lnTo>
                  <a:lnTo>
                    <a:pt x="439178" y="121259"/>
                  </a:lnTo>
                  <a:lnTo>
                    <a:pt x="439585" y="119989"/>
                  </a:lnTo>
                  <a:lnTo>
                    <a:pt x="441439" y="119989"/>
                  </a:lnTo>
                  <a:lnTo>
                    <a:pt x="441032" y="118719"/>
                  </a:lnTo>
                  <a:lnTo>
                    <a:pt x="440893" y="118719"/>
                  </a:lnTo>
                  <a:lnTo>
                    <a:pt x="447611" y="116179"/>
                  </a:lnTo>
                  <a:lnTo>
                    <a:pt x="447878" y="117449"/>
                  </a:lnTo>
                  <a:lnTo>
                    <a:pt x="448906" y="117449"/>
                  </a:lnTo>
                  <a:lnTo>
                    <a:pt x="450684" y="119989"/>
                  </a:lnTo>
                  <a:lnTo>
                    <a:pt x="452196" y="119989"/>
                  </a:lnTo>
                  <a:lnTo>
                    <a:pt x="453161" y="121259"/>
                  </a:lnTo>
                  <a:lnTo>
                    <a:pt x="453567" y="122529"/>
                  </a:lnTo>
                  <a:lnTo>
                    <a:pt x="455079" y="126339"/>
                  </a:lnTo>
                  <a:lnTo>
                    <a:pt x="456234" y="131419"/>
                  </a:lnTo>
                  <a:lnTo>
                    <a:pt x="458012" y="147929"/>
                  </a:lnTo>
                  <a:lnTo>
                    <a:pt x="458635" y="153009"/>
                  </a:lnTo>
                  <a:lnTo>
                    <a:pt x="459181" y="155549"/>
                  </a:lnTo>
                  <a:lnTo>
                    <a:pt x="459117" y="160629"/>
                  </a:lnTo>
                  <a:lnTo>
                    <a:pt x="458838" y="163169"/>
                  </a:lnTo>
                  <a:lnTo>
                    <a:pt x="459181" y="165709"/>
                  </a:lnTo>
                  <a:lnTo>
                    <a:pt x="460146" y="166979"/>
                  </a:lnTo>
                  <a:lnTo>
                    <a:pt x="458635" y="170789"/>
                  </a:lnTo>
                  <a:lnTo>
                    <a:pt x="458533" y="173329"/>
                  </a:lnTo>
                  <a:lnTo>
                    <a:pt x="458431" y="175869"/>
                  </a:lnTo>
                  <a:lnTo>
                    <a:pt x="460629" y="183489"/>
                  </a:lnTo>
                  <a:lnTo>
                    <a:pt x="461721" y="188569"/>
                  </a:lnTo>
                  <a:lnTo>
                    <a:pt x="464794" y="206349"/>
                  </a:lnTo>
                  <a:lnTo>
                    <a:pt x="465493" y="208889"/>
                  </a:lnTo>
                  <a:lnTo>
                    <a:pt x="465416" y="210159"/>
                  </a:lnTo>
                  <a:lnTo>
                    <a:pt x="465353" y="211429"/>
                  </a:lnTo>
                  <a:lnTo>
                    <a:pt x="465150" y="212699"/>
                  </a:lnTo>
                  <a:lnTo>
                    <a:pt x="464870" y="215239"/>
                  </a:lnTo>
                  <a:lnTo>
                    <a:pt x="465150" y="216509"/>
                  </a:lnTo>
                  <a:lnTo>
                    <a:pt x="465124" y="231902"/>
                  </a:lnTo>
                  <a:lnTo>
                    <a:pt x="465493" y="233019"/>
                  </a:lnTo>
                  <a:lnTo>
                    <a:pt x="472071" y="259689"/>
                  </a:lnTo>
                  <a:lnTo>
                    <a:pt x="471995" y="267309"/>
                  </a:lnTo>
                  <a:lnTo>
                    <a:pt x="472541" y="277469"/>
                  </a:lnTo>
                  <a:lnTo>
                    <a:pt x="472617" y="280009"/>
                  </a:lnTo>
                  <a:lnTo>
                    <a:pt x="472681" y="302869"/>
                  </a:lnTo>
                  <a:lnTo>
                    <a:pt x="473367" y="304139"/>
                  </a:lnTo>
                  <a:lnTo>
                    <a:pt x="473913" y="307949"/>
                  </a:lnTo>
                  <a:lnTo>
                    <a:pt x="474332" y="313029"/>
                  </a:lnTo>
                  <a:lnTo>
                    <a:pt x="474599" y="318109"/>
                  </a:lnTo>
                  <a:lnTo>
                    <a:pt x="475284" y="321919"/>
                  </a:lnTo>
                  <a:lnTo>
                    <a:pt x="481114" y="357479"/>
                  </a:lnTo>
                  <a:lnTo>
                    <a:pt x="482003" y="361289"/>
                  </a:lnTo>
                  <a:lnTo>
                    <a:pt x="483781" y="365099"/>
                  </a:lnTo>
                  <a:lnTo>
                    <a:pt x="485432" y="368909"/>
                  </a:lnTo>
                  <a:lnTo>
                    <a:pt x="485762" y="371449"/>
                  </a:lnTo>
                  <a:lnTo>
                    <a:pt x="484809" y="372719"/>
                  </a:lnTo>
                  <a:lnTo>
                    <a:pt x="485089" y="373989"/>
                  </a:lnTo>
                  <a:lnTo>
                    <a:pt x="486448" y="373989"/>
                  </a:lnTo>
                  <a:lnTo>
                    <a:pt x="486448" y="376529"/>
                  </a:lnTo>
                  <a:lnTo>
                    <a:pt x="489534" y="376529"/>
                  </a:lnTo>
                  <a:lnTo>
                    <a:pt x="489648" y="365099"/>
                  </a:lnTo>
                  <a:lnTo>
                    <a:pt x="489737" y="360019"/>
                  </a:lnTo>
                  <a:lnTo>
                    <a:pt x="489813" y="357479"/>
                  </a:lnTo>
                  <a:lnTo>
                    <a:pt x="489877" y="354939"/>
                  </a:lnTo>
                  <a:lnTo>
                    <a:pt x="490156" y="353669"/>
                  </a:lnTo>
                  <a:lnTo>
                    <a:pt x="489966" y="349859"/>
                  </a:lnTo>
                  <a:lnTo>
                    <a:pt x="489839" y="347319"/>
                  </a:lnTo>
                  <a:lnTo>
                    <a:pt x="489724" y="344779"/>
                  </a:lnTo>
                  <a:lnTo>
                    <a:pt x="489597" y="342239"/>
                  </a:lnTo>
                  <a:lnTo>
                    <a:pt x="489534" y="340969"/>
                  </a:lnTo>
                  <a:lnTo>
                    <a:pt x="491871" y="333349"/>
                  </a:lnTo>
                  <a:lnTo>
                    <a:pt x="492696" y="329539"/>
                  </a:lnTo>
                  <a:lnTo>
                    <a:pt x="492010" y="325729"/>
                  </a:lnTo>
                  <a:lnTo>
                    <a:pt x="494258" y="325729"/>
                  </a:lnTo>
                  <a:lnTo>
                    <a:pt x="494880" y="320649"/>
                  </a:lnTo>
                  <a:lnTo>
                    <a:pt x="497344" y="320649"/>
                  </a:lnTo>
                  <a:lnTo>
                    <a:pt x="498449" y="328269"/>
                  </a:lnTo>
                  <a:lnTo>
                    <a:pt x="499198" y="334619"/>
                  </a:lnTo>
                  <a:lnTo>
                    <a:pt x="499605" y="338429"/>
                  </a:lnTo>
                  <a:lnTo>
                    <a:pt x="500151" y="339699"/>
                  </a:lnTo>
                  <a:lnTo>
                    <a:pt x="501459" y="342239"/>
                  </a:lnTo>
                  <a:lnTo>
                    <a:pt x="505574" y="347319"/>
                  </a:lnTo>
                  <a:lnTo>
                    <a:pt x="506869" y="349859"/>
                  </a:lnTo>
                  <a:lnTo>
                    <a:pt x="509066" y="354939"/>
                  </a:lnTo>
                  <a:lnTo>
                    <a:pt x="508520" y="357479"/>
                  </a:lnTo>
                  <a:lnTo>
                    <a:pt x="505777" y="358749"/>
                  </a:lnTo>
                  <a:lnTo>
                    <a:pt x="506044" y="358749"/>
                  </a:lnTo>
                  <a:lnTo>
                    <a:pt x="506806" y="360019"/>
                  </a:lnTo>
                  <a:lnTo>
                    <a:pt x="508038" y="360019"/>
                  </a:lnTo>
                  <a:lnTo>
                    <a:pt x="507072" y="365099"/>
                  </a:lnTo>
                  <a:lnTo>
                    <a:pt x="508101" y="372719"/>
                  </a:lnTo>
                  <a:lnTo>
                    <a:pt x="511530" y="384149"/>
                  </a:lnTo>
                  <a:lnTo>
                    <a:pt x="512356" y="389229"/>
                  </a:lnTo>
                  <a:lnTo>
                    <a:pt x="512622" y="390499"/>
                  </a:lnTo>
                  <a:lnTo>
                    <a:pt x="513041" y="393039"/>
                  </a:lnTo>
                  <a:lnTo>
                    <a:pt x="513588" y="394309"/>
                  </a:lnTo>
                  <a:lnTo>
                    <a:pt x="513041" y="395579"/>
                  </a:lnTo>
                  <a:lnTo>
                    <a:pt x="512826" y="396849"/>
                  </a:lnTo>
                  <a:lnTo>
                    <a:pt x="513181" y="398119"/>
                  </a:lnTo>
                  <a:lnTo>
                    <a:pt x="513334" y="399389"/>
                  </a:lnTo>
                  <a:lnTo>
                    <a:pt x="513524" y="399389"/>
                  </a:lnTo>
                  <a:lnTo>
                    <a:pt x="513613" y="398119"/>
                  </a:lnTo>
                  <a:lnTo>
                    <a:pt x="516724" y="398119"/>
                  </a:lnTo>
                  <a:lnTo>
                    <a:pt x="516153" y="403199"/>
                  </a:lnTo>
                  <a:lnTo>
                    <a:pt x="515569" y="407009"/>
                  </a:lnTo>
                  <a:lnTo>
                    <a:pt x="516166" y="409549"/>
                  </a:lnTo>
                  <a:lnTo>
                    <a:pt x="516470" y="412089"/>
                  </a:lnTo>
                  <a:lnTo>
                    <a:pt x="516470" y="417169"/>
                  </a:lnTo>
                  <a:lnTo>
                    <a:pt x="520166" y="428599"/>
                  </a:lnTo>
                  <a:lnTo>
                    <a:pt x="521944" y="433679"/>
                  </a:lnTo>
                  <a:lnTo>
                    <a:pt x="522147" y="437489"/>
                  </a:lnTo>
                  <a:lnTo>
                    <a:pt x="520776" y="438759"/>
                  </a:lnTo>
                  <a:lnTo>
                    <a:pt x="520915" y="438759"/>
                  </a:lnTo>
                  <a:lnTo>
                    <a:pt x="521195" y="440029"/>
                  </a:lnTo>
                  <a:lnTo>
                    <a:pt x="522427" y="440029"/>
                  </a:lnTo>
                  <a:lnTo>
                    <a:pt x="521931" y="445109"/>
                  </a:lnTo>
                  <a:lnTo>
                    <a:pt x="521804" y="446379"/>
                  </a:lnTo>
                  <a:lnTo>
                    <a:pt x="526122" y="446379"/>
                  </a:lnTo>
                  <a:lnTo>
                    <a:pt x="525983" y="445109"/>
                  </a:lnTo>
                  <a:lnTo>
                    <a:pt x="526122" y="442569"/>
                  </a:lnTo>
                  <a:lnTo>
                    <a:pt x="526948" y="437489"/>
                  </a:lnTo>
                  <a:lnTo>
                    <a:pt x="527011" y="434949"/>
                  </a:lnTo>
                  <a:lnTo>
                    <a:pt x="524789" y="423519"/>
                  </a:lnTo>
                  <a:lnTo>
                    <a:pt x="523252" y="414629"/>
                  </a:lnTo>
                  <a:lnTo>
                    <a:pt x="522122" y="407009"/>
                  </a:lnTo>
                  <a:lnTo>
                    <a:pt x="521398" y="401929"/>
                  </a:lnTo>
                  <a:lnTo>
                    <a:pt x="522427" y="398119"/>
                  </a:lnTo>
                  <a:lnTo>
                    <a:pt x="520661" y="387959"/>
                  </a:lnTo>
                  <a:lnTo>
                    <a:pt x="519493" y="379069"/>
                  </a:lnTo>
                  <a:lnTo>
                    <a:pt x="519417" y="377799"/>
                  </a:lnTo>
                  <a:lnTo>
                    <a:pt x="519328" y="376529"/>
                  </a:lnTo>
                  <a:lnTo>
                    <a:pt x="519252" y="375259"/>
                  </a:lnTo>
                  <a:lnTo>
                    <a:pt x="519163" y="373989"/>
                  </a:lnTo>
                  <a:lnTo>
                    <a:pt x="519087" y="372719"/>
                  </a:lnTo>
                  <a:lnTo>
                    <a:pt x="518998" y="371449"/>
                  </a:lnTo>
                  <a:lnTo>
                    <a:pt x="518934" y="360019"/>
                  </a:lnTo>
                  <a:lnTo>
                    <a:pt x="519404" y="357479"/>
                  </a:lnTo>
                  <a:lnTo>
                    <a:pt x="521195" y="348589"/>
                  </a:lnTo>
                  <a:lnTo>
                    <a:pt x="521538" y="346049"/>
                  </a:lnTo>
                  <a:lnTo>
                    <a:pt x="521398" y="344779"/>
                  </a:lnTo>
                  <a:lnTo>
                    <a:pt x="520166" y="337159"/>
                  </a:lnTo>
                  <a:lnTo>
                    <a:pt x="521398" y="332079"/>
                  </a:lnTo>
                  <a:lnTo>
                    <a:pt x="521538" y="329539"/>
                  </a:lnTo>
                  <a:lnTo>
                    <a:pt x="521601" y="328269"/>
                  </a:lnTo>
                  <a:lnTo>
                    <a:pt x="520509" y="323189"/>
                  </a:lnTo>
                  <a:lnTo>
                    <a:pt x="520573" y="321919"/>
                  </a:lnTo>
                  <a:lnTo>
                    <a:pt x="520776" y="320649"/>
                  </a:lnTo>
                  <a:lnTo>
                    <a:pt x="520979" y="319379"/>
                  </a:lnTo>
                  <a:lnTo>
                    <a:pt x="521398" y="315569"/>
                  </a:lnTo>
                  <a:lnTo>
                    <a:pt x="520827" y="314299"/>
                  </a:lnTo>
                  <a:lnTo>
                    <a:pt x="520649" y="315569"/>
                  </a:lnTo>
                  <a:lnTo>
                    <a:pt x="519785" y="314299"/>
                  </a:lnTo>
                  <a:lnTo>
                    <a:pt x="519277" y="310489"/>
                  </a:lnTo>
                  <a:lnTo>
                    <a:pt x="519861" y="309219"/>
                  </a:lnTo>
                  <a:lnTo>
                    <a:pt x="519607" y="307949"/>
                  </a:lnTo>
                  <a:lnTo>
                    <a:pt x="518299" y="301599"/>
                  </a:lnTo>
                  <a:lnTo>
                    <a:pt x="517906" y="297789"/>
                  </a:lnTo>
                  <a:lnTo>
                    <a:pt x="517817" y="296875"/>
                  </a:lnTo>
                  <a:lnTo>
                    <a:pt x="517779" y="296519"/>
                  </a:lnTo>
                  <a:lnTo>
                    <a:pt x="518426" y="291439"/>
                  </a:lnTo>
                  <a:lnTo>
                    <a:pt x="519404" y="283819"/>
                  </a:lnTo>
                  <a:lnTo>
                    <a:pt x="520026" y="280009"/>
                  </a:lnTo>
                  <a:lnTo>
                    <a:pt x="519201" y="272389"/>
                  </a:lnTo>
                  <a:lnTo>
                    <a:pt x="519036" y="267309"/>
                  </a:lnTo>
                  <a:lnTo>
                    <a:pt x="518998" y="266039"/>
                  </a:lnTo>
                  <a:lnTo>
                    <a:pt x="519544" y="263499"/>
                  </a:lnTo>
                  <a:lnTo>
                    <a:pt x="519963" y="262229"/>
                  </a:lnTo>
                  <a:lnTo>
                    <a:pt x="519874" y="259689"/>
                  </a:lnTo>
                  <a:lnTo>
                    <a:pt x="519823" y="258419"/>
                  </a:lnTo>
                  <a:lnTo>
                    <a:pt x="519137" y="253339"/>
                  </a:lnTo>
                  <a:lnTo>
                    <a:pt x="518452" y="249529"/>
                  </a:lnTo>
                  <a:lnTo>
                    <a:pt x="518426" y="248259"/>
                  </a:lnTo>
                  <a:lnTo>
                    <a:pt x="518388" y="245719"/>
                  </a:lnTo>
                  <a:lnTo>
                    <a:pt x="519620" y="241909"/>
                  </a:lnTo>
                  <a:lnTo>
                    <a:pt x="519544" y="240639"/>
                  </a:lnTo>
                  <a:lnTo>
                    <a:pt x="519480" y="239369"/>
                  </a:lnTo>
                  <a:lnTo>
                    <a:pt x="519404" y="238099"/>
                  </a:lnTo>
                  <a:lnTo>
                    <a:pt x="518528" y="233019"/>
                  </a:lnTo>
                  <a:lnTo>
                    <a:pt x="518337" y="231902"/>
                  </a:lnTo>
                  <a:lnTo>
                    <a:pt x="517575" y="227939"/>
                  </a:lnTo>
                  <a:lnTo>
                    <a:pt x="514159" y="227939"/>
                  </a:lnTo>
                  <a:lnTo>
                    <a:pt x="514159" y="296519"/>
                  </a:lnTo>
                  <a:lnTo>
                    <a:pt x="514096" y="296875"/>
                  </a:lnTo>
                  <a:lnTo>
                    <a:pt x="513981" y="297561"/>
                  </a:lnTo>
                  <a:lnTo>
                    <a:pt x="513943" y="297789"/>
                  </a:lnTo>
                  <a:lnTo>
                    <a:pt x="513295" y="297357"/>
                  </a:lnTo>
                  <a:lnTo>
                    <a:pt x="513295" y="301599"/>
                  </a:lnTo>
                  <a:lnTo>
                    <a:pt x="512533" y="300329"/>
                  </a:lnTo>
                  <a:lnTo>
                    <a:pt x="512000" y="300329"/>
                  </a:lnTo>
                  <a:lnTo>
                    <a:pt x="512000" y="377799"/>
                  </a:lnTo>
                  <a:lnTo>
                    <a:pt x="511517" y="377799"/>
                  </a:lnTo>
                  <a:lnTo>
                    <a:pt x="511454" y="379069"/>
                  </a:lnTo>
                  <a:lnTo>
                    <a:pt x="510806" y="379069"/>
                  </a:lnTo>
                  <a:lnTo>
                    <a:pt x="510908" y="375259"/>
                  </a:lnTo>
                  <a:lnTo>
                    <a:pt x="511835" y="375259"/>
                  </a:lnTo>
                  <a:lnTo>
                    <a:pt x="511937" y="376529"/>
                  </a:lnTo>
                  <a:lnTo>
                    <a:pt x="512000" y="377799"/>
                  </a:lnTo>
                  <a:lnTo>
                    <a:pt x="512000" y="300329"/>
                  </a:lnTo>
                  <a:lnTo>
                    <a:pt x="512051" y="296519"/>
                  </a:lnTo>
                  <a:lnTo>
                    <a:pt x="512102" y="296875"/>
                  </a:lnTo>
                  <a:lnTo>
                    <a:pt x="512191" y="297561"/>
                  </a:lnTo>
                  <a:lnTo>
                    <a:pt x="512584" y="300329"/>
                  </a:lnTo>
                  <a:lnTo>
                    <a:pt x="513295" y="301599"/>
                  </a:lnTo>
                  <a:lnTo>
                    <a:pt x="513295" y="297357"/>
                  </a:lnTo>
                  <a:lnTo>
                    <a:pt x="512584" y="296875"/>
                  </a:lnTo>
                  <a:lnTo>
                    <a:pt x="512787" y="296519"/>
                  </a:lnTo>
                  <a:lnTo>
                    <a:pt x="514159" y="296519"/>
                  </a:lnTo>
                  <a:lnTo>
                    <a:pt x="514159" y="227939"/>
                  </a:lnTo>
                  <a:lnTo>
                    <a:pt x="512051" y="227939"/>
                  </a:lnTo>
                  <a:lnTo>
                    <a:pt x="512051" y="254609"/>
                  </a:lnTo>
                  <a:lnTo>
                    <a:pt x="511441" y="257187"/>
                  </a:lnTo>
                  <a:lnTo>
                    <a:pt x="510984" y="258419"/>
                  </a:lnTo>
                  <a:lnTo>
                    <a:pt x="510908" y="257187"/>
                  </a:lnTo>
                  <a:lnTo>
                    <a:pt x="510413" y="257187"/>
                  </a:lnTo>
                  <a:lnTo>
                    <a:pt x="510336" y="258419"/>
                  </a:lnTo>
                  <a:lnTo>
                    <a:pt x="508723" y="258419"/>
                  </a:lnTo>
                  <a:lnTo>
                    <a:pt x="508787" y="257187"/>
                  </a:lnTo>
                  <a:lnTo>
                    <a:pt x="508876" y="255879"/>
                  </a:lnTo>
                  <a:lnTo>
                    <a:pt x="508736" y="255879"/>
                  </a:lnTo>
                  <a:lnTo>
                    <a:pt x="508736" y="254609"/>
                  </a:lnTo>
                  <a:lnTo>
                    <a:pt x="508317" y="254609"/>
                  </a:lnTo>
                  <a:lnTo>
                    <a:pt x="508050" y="255879"/>
                  </a:lnTo>
                  <a:lnTo>
                    <a:pt x="507746" y="257187"/>
                  </a:lnTo>
                  <a:lnTo>
                    <a:pt x="507669" y="258419"/>
                  </a:lnTo>
                  <a:lnTo>
                    <a:pt x="507238" y="258419"/>
                  </a:lnTo>
                  <a:lnTo>
                    <a:pt x="506984" y="257441"/>
                  </a:lnTo>
                  <a:lnTo>
                    <a:pt x="506907" y="257187"/>
                  </a:lnTo>
                  <a:lnTo>
                    <a:pt x="507034" y="257187"/>
                  </a:lnTo>
                  <a:lnTo>
                    <a:pt x="507555" y="254609"/>
                  </a:lnTo>
                  <a:lnTo>
                    <a:pt x="507809" y="253339"/>
                  </a:lnTo>
                  <a:lnTo>
                    <a:pt x="508774" y="253339"/>
                  </a:lnTo>
                  <a:lnTo>
                    <a:pt x="508927" y="252564"/>
                  </a:lnTo>
                  <a:lnTo>
                    <a:pt x="509016" y="252069"/>
                  </a:lnTo>
                  <a:lnTo>
                    <a:pt x="510908" y="252069"/>
                  </a:lnTo>
                  <a:lnTo>
                    <a:pt x="511695" y="254609"/>
                  </a:lnTo>
                  <a:lnTo>
                    <a:pt x="512051" y="254609"/>
                  </a:lnTo>
                  <a:lnTo>
                    <a:pt x="512051" y="227939"/>
                  </a:lnTo>
                  <a:lnTo>
                    <a:pt x="486854" y="227939"/>
                  </a:lnTo>
                  <a:lnTo>
                    <a:pt x="486854" y="240639"/>
                  </a:lnTo>
                  <a:lnTo>
                    <a:pt x="486702" y="240639"/>
                  </a:lnTo>
                  <a:lnTo>
                    <a:pt x="486511" y="241909"/>
                  </a:lnTo>
                  <a:lnTo>
                    <a:pt x="486181" y="241909"/>
                  </a:lnTo>
                  <a:lnTo>
                    <a:pt x="485952" y="240639"/>
                  </a:lnTo>
                  <a:lnTo>
                    <a:pt x="485013" y="240639"/>
                  </a:lnTo>
                  <a:lnTo>
                    <a:pt x="485013" y="300329"/>
                  </a:lnTo>
                  <a:lnTo>
                    <a:pt x="480682" y="307949"/>
                  </a:lnTo>
                  <a:lnTo>
                    <a:pt x="480898" y="304139"/>
                  </a:lnTo>
                  <a:lnTo>
                    <a:pt x="480961" y="302869"/>
                  </a:lnTo>
                  <a:lnTo>
                    <a:pt x="481037" y="301599"/>
                  </a:lnTo>
                  <a:lnTo>
                    <a:pt x="481114" y="300329"/>
                  </a:lnTo>
                  <a:lnTo>
                    <a:pt x="482028" y="300329"/>
                  </a:lnTo>
                  <a:lnTo>
                    <a:pt x="482130" y="301599"/>
                  </a:lnTo>
                  <a:lnTo>
                    <a:pt x="482193" y="302869"/>
                  </a:lnTo>
                  <a:lnTo>
                    <a:pt x="485013" y="300329"/>
                  </a:lnTo>
                  <a:lnTo>
                    <a:pt x="485013" y="240639"/>
                  </a:lnTo>
                  <a:lnTo>
                    <a:pt x="484581" y="240639"/>
                  </a:lnTo>
                  <a:lnTo>
                    <a:pt x="482422" y="241909"/>
                  </a:lnTo>
                  <a:lnTo>
                    <a:pt x="481164" y="241909"/>
                  </a:lnTo>
                  <a:lnTo>
                    <a:pt x="481076" y="243179"/>
                  </a:lnTo>
                  <a:lnTo>
                    <a:pt x="480390" y="245719"/>
                  </a:lnTo>
                  <a:lnTo>
                    <a:pt x="479374" y="246989"/>
                  </a:lnTo>
                  <a:lnTo>
                    <a:pt x="478383" y="246989"/>
                  </a:lnTo>
                  <a:lnTo>
                    <a:pt x="479323" y="252069"/>
                  </a:lnTo>
                  <a:lnTo>
                    <a:pt x="479412" y="252564"/>
                  </a:lnTo>
                  <a:lnTo>
                    <a:pt x="480529" y="248259"/>
                  </a:lnTo>
                  <a:lnTo>
                    <a:pt x="481647" y="249529"/>
                  </a:lnTo>
                  <a:lnTo>
                    <a:pt x="481939" y="252069"/>
                  </a:lnTo>
                  <a:lnTo>
                    <a:pt x="480606" y="250799"/>
                  </a:lnTo>
                  <a:lnTo>
                    <a:pt x="480555" y="253339"/>
                  </a:lnTo>
                  <a:lnTo>
                    <a:pt x="480021" y="253339"/>
                  </a:lnTo>
                  <a:lnTo>
                    <a:pt x="480021" y="301599"/>
                  </a:lnTo>
                  <a:lnTo>
                    <a:pt x="480021" y="304139"/>
                  </a:lnTo>
                  <a:lnTo>
                    <a:pt x="478396" y="304139"/>
                  </a:lnTo>
                  <a:lnTo>
                    <a:pt x="478396" y="301599"/>
                  </a:lnTo>
                  <a:lnTo>
                    <a:pt x="480021" y="301599"/>
                  </a:lnTo>
                  <a:lnTo>
                    <a:pt x="480021" y="253339"/>
                  </a:lnTo>
                  <a:lnTo>
                    <a:pt x="479552" y="253339"/>
                  </a:lnTo>
                  <a:lnTo>
                    <a:pt x="479793" y="254609"/>
                  </a:lnTo>
                  <a:lnTo>
                    <a:pt x="477901" y="253949"/>
                  </a:lnTo>
                  <a:lnTo>
                    <a:pt x="477901" y="290169"/>
                  </a:lnTo>
                  <a:lnTo>
                    <a:pt x="477532" y="291439"/>
                  </a:lnTo>
                  <a:lnTo>
                    <a:pt x="476554" y="291439"/>
                  </a:lnTo>
                  <a:lnTo>
                    <a:pt x="476186" y="290169"/>
                  </a:lnTo>
                  <a:lnTo>
                    <a:pt x="476110" y="287629"/>
                  </a:lnTo>
                  <a:lnTo>
                    <a:pt x="475246" y="287629"/>
                  </a:lnTo>
                  <a:lnTo>
                    <a:pt x="474992" y="286359"/>
                  </a:lnTo>
                  <a:lnTo>
                    <a:pt x="475272" y="283819"/>
                  </a:lnTo>
                  <a:lnTo>
                    <a:pt x="475754" y="283819"/>
                  </a:lnTo>
                  <a:lnTo>
                    <a:pt x="477278" y="285089"/>
                  </a:lnTo>
                  <a:lnTo>
                    <a:pt x="477888" y="286359"/>
                  </a:lnTo>
                  <a:lnTo>
                    <a:pt x="477901" y="290169"/>
                  </a:lnTo>
                  <a:lnTo>
                    <a:pt x="477901" y="253949"/>
                  </a:lnTo>
                  <a:lnTo>
                    <a:pt x="476211" y="253339"/>
                  </a:lnTo>
                  <a:lnTo>
                    <a:pt x="475132" y="257162"/>
                  </a:lnTo>
                  <a:lnTo>
                    <a:pt x="473837" y="254609"/>
                  </a:lnTo>
                  <a:lnTo>
                    <a:pt x="472135" y="253339"/>
                  </a:lnTo>
                  <a:lnTo>
                    <a:pt x="472033" y="250799"/>
                  </a:lnTo>
                  <a:lnTo>
                    <a:pt x="471932" y="248259"/>
                  </a:lnTo>
                  <a:lnTo>
                    <a:pt x="471893" y="246989"/>
                  </a:lnTo>
                  <a:lnTo>
                    <a:pt x="472859" y="248259"/>
                  </a:lnTo>
                  <a:lnTo>
                    <a:pt x="472998" y="246989"/>
                  </a:lnTo>
                  <a:lnTo>
                    <a:pt x="472440" y="246989"/>
                  </a:lnTo>
                  <a:lnTo>
                    <a:pt x="472541" y="244449"/>
                  </a:lnTo>
                  <a:lnTo>
                    <a:pt x="472605" y="243179"/>
                  </a:lnTo>
                  <a:lnTo>
                    <a:pt x="473875" y="248259"/>
                  </a:lnTo>
                  <a:lnTo>
                    <a:pt x="474611" y="246989"/>
                  </a:lnTo>
                  <a:lnTo>
                    <a:pt x="474814" y="245719"/>
                  </a:lnTo>
                  <a:lnTo>
                    <a:pt x="473519" y="245719"/>
                  </a:lnTo>
                  <a:lnTo>
                    <a:pt x="474649" y="243179"/>
                  </a:lnTo>
                  <a:lnTo>
                    <a:pt x="475208" y="241909"/>
                  </a:lnTo>
                  <a:lnTo>
                    <a:pt x="476186" y="248259"/>
                  </a:lnTo>
                  <a:lnTo>
                    <a:pt x="477735" y="245719"/>
                  </a:lnTo>
                  <a:lnTo>
                    <a:pt x="478624" y="245719"/>
                  </a:lnTo>
                  <a:lnTo>
                    <a:pt x="479717" y="244449"/>
                  </a:lnTo>
                  <a:lnTo>
                    <a:pt x="480326" y="243179"/>
                  </a:lnTo>
                  <a:lnTo>
                    <a:pt x="480237" y="241909"/>
                  </a:lnTo>
                  <a:lnTo>
                    <a:pt x="480021" y="241909"/>
                  </a:lnTo>
                  <a:lnTo>
                    <a:pt x="478955" y="240639"/>
                  </a:lnTo>
                  <a:lnTo>
                    <a:pt x="478828" y="239369"/>
                  </a:lnTo>
                  <a:lnTo>
                    <a:pt x="478701" y="238099"/>
                  </a:lnTo>
                  <a:lnTo>
                    <a:pt x="478574" y="236829"/>
                  </a:lnTo>
                  <a:lnTo>
                    <a:pt x="478459" y="234289"/>
                  </a:lnTo>
                  <a:lnTo>
                    <a:pt x="478396" y="233019"/>
                  </a:lnTo>
                  <a:lnTo>
                    <a:pt x="477456" y="233019"/>
                  </a:lnTo>
                  <a:lnTo>
                    <a:pt x="477164" y="234289"/>
                  </a:lnTo>
                  <a:lnTo>
                    <a:pt x="477202" y="235559"/>
                  </a:lnTo>
                  <a:lnTo>
                    <a:pt x="477304" y="238099"/>
                  </a:lnTo>
                  <a:lnTo>
                    <a:pt x="476427" y="236829"/>
                  </a:lnTo>
                  <a:lnTo>
                    <a:pt x="476072" y="234289"/>
                  </a:lnTo>
                  <a:lnTo>
                    <a:pt x="476770" y="233019"/>
                  </a:lnTo>
                  <a:lnTo>
                    <a:pt x="474878" y="231902"/>
                  </a:lnTo>
                  <a:lnTo>
                    <a:pt x="472973" y="233019"/>
                  </a:lnTo>
                  <a:lnTo>
                    <a:pt x="473062" y="231749"/>
                  </a:lnTo>
                  <a:lnTo>
                    <a:pt x="472859" y="230479"/>
                  </a:lnTo>
                  <a:lnTo>
                    <a:pt x="472440" y="230479"/>
                  </a:lnTo>
                  <a:lnTo>
                    <a:pt x="474992" y="225399"/>
                  </a:lnTo>
                  <a:lnTo>
                    <a:pt x="479856" y="230479"/>
                  </a:lnTo>
                  <a:lnTo>
                    <a:pt x="481050" y="225399"/>
                  </a:lnTo>
                  <a:lnTo>
                    <a:pt x="481647" y="222859"/>
                  </a:lnTo>
                  <a:lnTo>
                    <a:pt x="482841" y="226669"/>
                  </a:lnTo>
                  <a:lnTo>
                    <a:pt x="482752" y="227939"/>
                  </a:lnTo>
                  <a:lnTo>
                    <a:pt x="482676" y="229209"/>
                  </a:lnTo>
                  <a:lnTo>
                    <a:pt x="482587" y="230479"/>
                  </a:lnTo>
                  <a:lnTo>
                    <a:pt x="482511" y="231749"/>
                  </a:lnTo>
                  <a:lnTo>
                    <a:pt x="482422" y="233019"/>
                  </a:lnTo>
                  <a:lnTo>
                    <a:pt x="482346" y="234289"/>
                  </a:lnTo>
                  <a:lnTo>
                    <a:pt x="482257" y="235559"/>
                  </a:lnTo>
                  <a:lnTo>
                    <a:pt x="481114" y="238099"/>
                  </a:lnTo>
                  <a:lnTo>
                    <a:pt x="480847" y="239369"/>
                  </a:lnTo>
                  <a:lnTo>
                    <a:pt x="481584" y="240639"/>
                  </a:lnTo>
                  <a:lnTo>
                    <a:pt x="482206" y="240639"/>
                  </a:lnTo>
                  <a:lnTo>
                    <a:pt x="483196" y="239369"/>
                  </a:lnTo>
                  <a:lnTo>
                    <a:pt x="484149" y="238099"/>
                  </a:lnTo>
                  <a:lnTo>
                    <a:pt x="485355" y="238099"/>
                  </a:lnTo>
                  <a:lnTo>
                    <a:pt x="486803" y="239369"/>
                  </a:lnTo>
                  <a:lnTo>
                    <a:pt x="486854" y="240639"/>
                  </a:lnTo>
                  <a:lnTo>
                    <a:pt x="486854" y="227939"/>
                  </a:lnTo>
                  <a:lnTo>
                    <a:pt x="486511" y="227939"/>
                  </a:lnTo>
                  <a:lnTo>
                    <a:pt x="485432" y="227939"/>
                  </a:lnTo>
                  <a:lnTo>
                    <a:pt x="485889" y="229209"/>
                  </a:lnTo>
                  <a:lnTo>
                    <a:pt x="486156" y="230479"/>
                  </a:lnTo>
                  <a:lnTo>
                    <a:pt x="486067" y="231749"/>
                  </a:lnTo>
                  <a:lnTo>
                    <a:pt x="485978" y="233019"/>
                  </a:lnTo>
                  <a:lnTo>
                    <a:pt x="484162" y="233019"/>
                  </a:lnTo>
                  <a:lnTo>
                    <a:pt x="484047" y="231749"/>
                  </a:lnTo>
                  <a:lnTo>
                    <a:pt x="483933" y="230479"/>
                  </a:lnTo>
                  <a:lnTo>
                    <a:pt x="483819" y="229209"/>
                  </a:lnTo>
                  <a:lnTo>
                    <a:pt x="483273" y="226669"/>
                  </a:lnTo>
                  <a:lnTo>
                    <a:pt x="484720" y="224129"/>
                  </a:lnTo>
                  <a:lnTo>
                    <a:pt x="485330" y="225399"/>
                  </a:lnTo>
                  <a:lnTo>
                    <a:pt x="486537" y="226669"/>
                  </a:lnTo>
                  <a:lnTo>
                    <a:pt x="517321" y="226669"/>
                  </a:lnTo>
                  <a:lnTo>
                    <a:pt x="517080" y="225399"/>
                  </a:lnTo>
                  <a:lnTo>
                    <a:pt x="517029" y="224129"/>
                  </a:lnTo>
                  <a:lnTo>
                    <a:pt x="516978" y="222859"/>
                  </a:lnTo>
                  <a:lnTo>
                    <a:pt x="516877" y="220319"/>
                  </a:lnTo>
                  <a:lnTo>
                    <a:pt x="517690" y="217779"/>
                  </a:lnTo>
                  <a:lnTo>
                    <a:pt x="520712" y="196189"/>
                  </a:lnTo>
                  <a:lnTo>
                    <a:pt x="520801" y="194919"/>
                  </a:lnTo>
                  <a:lnTo>
                    <a:pt x="520890" y="193649"/>
                  </a:lnTo>
                  <a:lnTo>
                    <a:pt x="521144" y="189839"/>
                  </a:lnTo>
                  <a:lnTo>
                    <a:pt x="521233" y="188569"/>
                  </a:lnTo>
                  <a:lnTo>
                    <a:pt x="521309" y="187299"/>
                  </a:lnTo>
                  <a:lnTo>
                    <a:pt x="521398" y="186029"/>
                  </a:lnTo>
                  <a:lnTo>
                    <a:pt x="521500" y="184759"/>
                  </a:lnTo>
                  <a:lnTo>
                    <a:pt x="521601" y="183489"/>
                  </a:lnTo>
                  <a:lnTo>
                    <a:pt x="521703" y="182219"/>
                  </a:lnTo>
                  <a:lnTo>
                    <a:pt x="521792" y="180949"/>
                  </a:lnTo>
                  <a:lnTo>
                    <a:pt x="522097" y="177139"/>
                  </a:lnTo>
                  <a:lnTo>
                    <a:pt x="526059" y="154279"/>
                  </a:lnTo>
                  <a:lnTo>
                    <a:pt x="526135" y="153009"/>
                  </a:lnTo>
                  <a:lnTo>
                    <a:pt x="526224" y="151739"/>
                  </a:lnTo>
                  <a:lnTo>
                    <a:pt x="526313" y="150469"/>
                  </a:lnTo>
                  <a:lnTo>
                    <a:pt x="526427" y="147929"/>
                  </a:lnTo>
                  <a:lnTo>
                    <a:pt x="527329" y="134112"/>
                  </a:lnTo>
                  <a:lnTo>
                    <a:pt x="527354" y="133972"/>
                  </a:lnTo>
                  <a:lnTo>
                    <a:pt x="527634" y="132689"/>
                  </a:lnTo>
                  <a:lnTo>
                    <a:pt x="529551" y="128879"/>
                  </a:lnTo>
                  <a:lnTo>
                    <a:pt x="530237" y="127609"/>
                  </a:lnTo>
                  <a:lnTo>
                    <a:pt x="536613" y="127609"/>
                  </a:lnTo>
                  <a:lnTo>
                    <a:pt x="538797" y="128879"/>
                  </a:lnTo>
                  <a:lnTo>
                    <a:pt x="539902" y="132689"/>
                  </a:lnTo>
                  <a:lnTo>
                    <a:pt x="540169" y="133972"/>
                  </a:lnTo>
                  <a:lnTo>
                    <a:pt x="540512" y="135229"/>
                  </a:lnTo>
                  <a:lnTo>
                    <a:pt x="541337" y="140309"/>
                  </a:lnTo>
                  <a:lnTo>
                    <a:pt x="541820" y="141579"/>
                  </a:lnTo>
                  <a:lnTo>
                    <a:pt x="544550" y="147929"/>
                  </a:lnTo>
                  <a:lnTo>
                    <a:pt x="545719" y="150469"/>
                  </a:lnTo>
                  <a:lnTo>
                    <a:pt x="546950" y="150469"/>
                  </a:lnTo>
                  <a:lnTo>
                    <a:pt x="547979" y="149199"/>
                  </a:lnTo>
                  <a:lnTo>
                    <a:pt x="548944" y="149199"/>
                  </a:lnTo>
                  <a:lnTo>
                    <a:pt x="548944" y="137769"/>
                  </a:lnTo>
                  <a:lnTo>
                    <a:pt x="552221" y="137769"/>
                  </a:lnTo>
                  <a:lnTo>
                    <a:pt x="552107" y="135229"/>
                  </a:lnTo>
                  <a:lnTo>
                    <a:pt x="552056" y="133972"/>
                  </a:lnTo>
                  <a:lnTo>
                    <a:pt x="552323" y="132689"/>
                  </a:lnTo>
                  <a:lnTo>
                    <a:pt x="552577" y="131419"/>
                  </a:lnTo>
                  <a:lnTo>
                    <a:pt x="554799" y="131419"/>
                  </a:lnTo>
                  <a:lnTo>
                    <a:pt x="555015" y="132689"/>
                  </a:lnTo>
                  <a:lnTo>
                    <a:pt x="555142" y="133972"/>
                  </a:lnTo>
                  <a:lnTo>
                    <a:pt x="557428" y="131419"/>
                  </a:lnTo>
                  <a:lnTo>
                    <a:pt x="558736" y="130149"/>
                  </a:lnTo>
                  <a:lnTo>
                    <a:pt x="564286" y="130149"/>
                  </a:lnTo>
                  <a:lnTo>
                    <a:pt x="566204" y="131419"/>
                  </a:lnTo>
                  <a:lnTo>
                    <a:pt x="566305" y="133972"/>
                  </a:lnTo>
                  <a:lnTo>
                    <a:pt x="566407" y="136499"/>
                  </a:lnTo>
                  <a:lnTo>
                    <a:pt x="566521" y="139039"/>
                  </a:lnTo>
                  <a:lnTo>
                    <a:pt x="566623" y="141579"/>
                  </a:lnTo>
                  <a:lnTo>
                    <a:pt x="567842" y="147929"/>
                  </a:lnTo>
                  <a:lnTo>
                    <a:pt x="569912" y="151739"/>
                  </a:lnTo>
                  <a:lnTo>
                    <a:pt x="569912" y="158686"/>
                  </a:lnTo>
                  <a:lnTo>
                    <a:pt x="572782" y="170789"/>
                  </a:lnTo>
                  <a:lnTo>
                    <a:pt x="572782" y="175869"/>
                  </a:lnTo>
                  <a:lnTo>
                    <a:pt x="574395" y="179679"/>
                  </a:lnTo>
                  <a:lnTo>
                    <a:pt x="575691" y="177139"/>
                  </a:lnTo>
                  <a:lnTo>
                    <a:pt x="577557" y="177139"/>
                  </a:lnTo>
                  <a:lnTo>
                    <a:pt x="578091" y="173329"/>
                  </a:lnTo>
                  <a:lnTo>
                    <a:pt x="580847" y="174599"/>
                  </a:lnTo>
                  <a:lnTo>
                    <a:pt x="581672" y="179679"/>
                  </a:lnTo>
                  <a:lnTo>
                    <a:pt x="582637" y="183489"/>
                  </a:lnTo>
                  <a:lnTo>
                    <a:pt x="585838" y="183489"/>
                  </a:lnTo>
                  <a:lnTo>
                    <a:pt x="585736" y="173329"/>
                  </a:lnTo>
                  <a:lnTo>
                    <a:pt x="585800" y="172059"/>
                  </a:lnTo>
                  <a:lnTo>
                    <a:pt x="585863" y="170789"/>
                  </a:lnTo>
                  <a:lnTo>
                    <a:pt x="585939" y="169367"/>
                  </a:lnTo>
                  <a:lnTo>
                    <a:pt x="586003" y="168249"/>
                  </a:lnTo>
                  <a:lnTo>
                    <a:pt x="586143" y="166979"/>
                  </a:lnTo>
                  <a:lnTo>
                    <a:pt x="584911" y="160629"/>
                  </a:lnTo>
                  <a:lnTo>
                    <a:pt x="584911" y="159359"/>
                  </a:lnTo>
                  <a:lnTo>
                    <a:pt x="585114" y="159359"/>
                  </a:lnTo>
                  <a:lnTo>
                    <a:pt x="585838" y="158242"/>
                  </a:lnTo>
                  <a:lnTo>
                    <a:pt x="585939" y="158089"/>
                  </a:lnTo>
                  <a:lnTo>
                    <a:pt x="586143" y="158089"/>
                  </a:lnTo>
                  <a:lnTo>
                    <a:pt x="585050" y="153009"/>
                  </a:lnTo>
                  <a:lnTo>
                    <a:pt x="584631" y="150469"/>
                  </a:lnTo>
                  <a:lnTo>
                    <a:pt x="586282" y="142849"/>
                  </a:lnTo>
                  <a:lnTo>
                    <a:pt x="586625" y="141579"/>
                  </a:lnTo>
                  <a:lnTo>
                    <a:pt x="587311" y="139039"/>
                  </a:lnTo>
                  <a:lnTo>
                    <a:pt x="589026" y="132689"/>
                  </a:lnTo>
                  <a:lnTo>
                    <a:pt x="589432" y="131419"/>
                  </a:lnTo>
                  <a:lnTo>
                    <a:pt x="589432" y="128879"/>
                  </a:lnTo>
                  <a:lnTo>
                    <a:pt x="589026" y="125069"/>
                  </a:lnTo>
                  <a:lnTo>
                    <a:pt x="588467" y="122529"/>
                  </a:lnTo>
                  <a:lnTo>
                    <a:pt x="588365" y="121259"/>
                  </a:lnTo>
                  <a:lnTo>
                    <a:pt x="588276" y="119989"/>
                  </a:lnTo>
                  <a:lnTo>
                    <a:pt x="588403" y="118719"/>
                  </a:lnTo>
                  <a:lnTo>
                    <a:pt x="589457" y="113639"/>
                  </a:lnTo>
                  <a:lnTo>
                    <a:pt x="589572" y="112369"/>
                  </a:lnTo>
                  <a:lnTo>
                    <a:pt x="589699" y="111099"/>
                  </a:lnTo>
                  <a:lnTo>
                    <a:pt x="589813" y="109829"/>
                  </a:lnTo>
                  <a:lnTo>
                    <a:pt x="589889" y="103479"/>
                  </a:lnTo>
                  <a:lnTo>
                    <a:pt x="589584" y="103479"/>
                  </a:lnTo>
                  <a:lnTo>
                    <a:pt x="589711" y="99669"/>
                  </a:lnTo>
                  <a:lnTo>
                    <a:pt x="588886" y="95859"/>
                  </a:lnTo>
                  <a:lnTo>
                    <a:pt x="589089" y="94589"/>
                  </a:lnTo>
                  <a:lnTo>
                    <a:pt x="589191" y="93967"/>
                  </a:lnTo>
                  <a:lnTo>
                    <a:pt x="589292" y="93319"/>
                  </a:lnTo>
                  <a:lnTo>
                    <a:pt x="589940" y="90779"/>
                  </a:lnTo>
                  <a:lnTo>
                    <a:pt x="590257" y="89509"/>
                  </a:lnTo>
                  <a:lnTo>
                    <a:pt x="591350" y="84429"/>
                  </a:lnTo>
                  <a:lnTo>
                    <a:pt x="591350" y="83159"/>
                  </a:lnTo>
                  <a:lnTo>
                    <a:pt x="591350" y="79349"/>
                  </a:lnTo>
                  <a:lnTo>
                    <a:pt x="590689" y="75539"/>
                  </a:lnTo>
                  <a:lnTo>
                    <a:pt x="590257" y="72999"/>
                  </a:lnTo>
                  <a:lnTo>
                    <a:pt x="590664" y="69189"/>
                  </a:lnTo>
                  <a:lnTo>
                    <a:pt x="591083" y="65379"/>
                  </a:lnTo>
                  <a:lnTo>
                    <a:pt x="591350" y="62839"/>
                  </a:lnTo>
                  <a:lnTo>
                    <a:pt x="591388" y="60299"/>
                  </a:lnTo>
                  <a:lnTo>
                    <a:pt x="590308" y="59029"/>
                  </a:lnTo>
                  <a:lnTo>
                    <a:pt x="590308" y="57759"/>
                  </a:lnTo>
                  <a:lnTo>
                    <a:pt x="590308" y="56489"/>
                  </a:lnTo>
                  <a:lnTo>
                    <a:pt x="588937" y="56489"/>
                  </a:lnTo>
                  <a:lnTo>
                    <a:pt x="589343" y="55219"/>
                  </a:lnTo>
                  <a:lnTo>
                    <a:pt x="590334" y="55219"/>
                  </a:lnTo>
                  <a:lnTo>
                    <a:pt x="591121" y="56489"/>
                  </a:lnTo>
                  <a:lnTo>
                    <a:pt x="591083" y="55219"/>
                  </a:lnTo>
                  <a:lnTo>
                    <a:pt x="591032" y="53949"/>
                  </a:lnTo>
                  <a:lnTo>
                    <a:pt x="590943" y="51409"/>
                  </a:lnTo>
                  <a:lnTo>
                    <a:pt x="590905" y="50139"/>
                  </a:lnTo>
                  <a:lnTo>
                    <a:pt x="591045" y="48869"/>
                  </a:lnTo>
                  <a:lnTo>
                    <a:pt x="591616" y="43789"/>
                  </a:lnTo>
                  <a:lnTo>
                    <a:pt x="592188" y="41249"/>
                  </a:lnTo>
                  <a:lnTo>
                    <a:pt x="593344" y="36169"/>
                  </a:lnTo>
                  <a:lnTo>
                    <a:pt x="593407" y="32359"/>
                  </a:lnTo>
                  <a:lnTo>
                    <a:pt x="593471" y="31089"/>
                  </a:lnTo>
                  <a:lnTo>
                    <a:pt x="593674" y="29819"/>
                  </a:lnTo>
                  <a:lnTo>
                    <a:pt x="593953" y="29819"/>
                  </a:lnTo>
                  <a:lnTo>
                    <a:pt x="594093" y="28549"/>
                  </a:lnTo>
                  <a:lnTo>
                    <a:pt x="594499" y="28549"/>
                  </a:lnTo>
                  <a:lnTo>
                    <a:pt x="595185" y="27279"/>
                  </a:lnTo>
                  <a:lnTo>
                    <a:pt x="596138" y="26009"/>
                  </a:lnTo>
                  <a:lnTo>
                    <a:pt x="596430" y="24739"/>
                  </a:lnTo>
                  <a:lnTo>
                    <a:pt x="597103" y="23469"/>
                  </a:lnTo>
                  <a:close/>
                </a:path>
                <a:path w="1437640" h="500380">
                  <a:moveTo>
                    <a:pt x="627557" y="71996"/>
                  </a:moveTo>
                  <a:lnTo>
                    <a:pt x="627024" y="71996"/>
                  </a:lnTo>
                  <a:lnTo>
                    <a:pt x="627507" y="72618"/>
                  </a:lnTo>
                  <a:lnTo>
                    <a:pt x="627557" y="71996"/>
                  </a:lnTo>
                  <a:close/>
                </a:path>
                <a:path w="1437640" h="500380">
                  <a:moveTo>
                    <a:pt x="644728" y="385610"/>
                  </a:moveTo>
                  <a:lnTo>
                    <a:pt x="644626" y="381800"/>
                  </a:lnTo>
                  <a:lnTo>
                    <a:pt x="644512" y="380530"/>
                  </a:lnTo>
                  <a:lnTo>
                    <a:pt x="643940" y="377863"/>
                  </a:lnTo>
                  <a:lnTo>
                    <a:pt x="643940" y="381800"/>
                  </a:lnTo>
                  <a:lnTo>
                    <a:pt x="643864" y="383070"/>
                  </a:lnTo>
                  <a:lnTo>
                    <a:pt x="640829" y="383070"/>
                  </a:lnTo>
                  <a:lnTo>
                    <a:pt x="640791" y="381800"/>
                  </a:lnTo>
                  <a:lnTo>
                    <a:pt x="640956" y="380530"/>
                  </a:lnTo>
                  <a:lnTo>
                    <a:pt x="642899" y="380530"/>
                  </a:lnTo>
                  <a:lnTo>
                    <a:pt x="643724" y="381800"/>
                  </a:lnTo>
                  <a:lnTo>
                    <a:pt x="643940" y="381800"/>
                  </a:lnTo>
                  <a:lnTo>
                    <a:pt x="643940" y="377863"/>
                  </a:lnTo>
                  <a:lnTo>
                    <a:pt x="643699" y="376720"/>
                  </a:lnTo>
                  <a:lnTo>
                    <a:pt x="642734" y="371640"/>
                  </a:lnTo>
                  <a:lnTo>
                    <a:pt x="642327" y="369100"/>
                  </a:lnTo>
                  <a:lnTo>
                    <a:pt x="642391" y="367830"/>
                  </a:lnTo>
                  <a:lnTo>
                    <a:pt x="642493" y="365290"/>
                  </a:lnTo>
                  <a:lnTo>
                    <a:pt x="642620" y="360210"/>
                  </a:lnTo>
                  <a:lnTo>
                    <a:pt x="642747" y="355130"/>
                  </a:lnTo>
                  <a:lnTo>
                    <a:pt x="642874" y="350050"/>
                  </a:lnTo>
                  <a:lnTo>
                    <a:pt x="643001" y="344970"/>
                  </a:lnTo>
                  <a:lnTo>
                    <a:pt x="643039" y="343700"/>
                  </a:lnTo>
                  <a:lnTo>
                    <a:pt x="637692" y="343700"/>
                  </a:lnTo>
                  <a:lnTo>
                    <a:pt x="637374" y="343700"/>
                  </a:lnTo>
                  <a:lnTo>
                    <a:pt x="635889" y="343700"/>
                  </a:lnTo>
                  <a:lnTo>
                    <a:pt x="635342" y="343700"/>
                  </a:lnTo>
                  <a:lnTo>
                    <a:pt x="634657" y="348780"/>
                  </a:lnTo>
                  <a:lnTo>
                    <a:pt x="635063" y="350050"/>
                  </a:lnTo>
                  <a:lnTo>
                    <a:pt x="635889" y="351320"/>
                  </a:lnTo>
                  <a:lnTo>
                    <a:pt x="634517" y="355130"/>
                  </a:lnTo>
                  <a:lnTo>
                    <a:pt x="634415" y="357670"/>
                  </a:lnTo>
                  <a:lnTo>
                    <a:pt x="634314" y="360210"/>
                  </a:lnTo>
                  <a:lnTo>
                    <a:pt x="635266" y="364020"/>
                  </a:lnTo>
                  <a:lnTo>
                    <a:pt x="635266" y="365290"/>
                  </a:lnTo>
                  <a:lnTo>
                    <a:pt x="635952" y="366560"/>
                  </a:lnTo>
                  <a:lnTo>
                    <a:pt x="637324" y="371640"/>
                  </a:lnTo>
                  <a:lnTo>
                    <a:pt x="638276" y="374180"/>
                  </a:lnTo>
                  <a:lnTo>
                    <a:pt x="638759" y="376720"/>
                  </a:lnTo>
                  <a:lnTo>
                    <a:pt x="638759" y="381800"/>
                  </a:lnTo>
                  <a:lnTo>
                    <a:pt x="639114" y="383070"/>
                  </a:lnTo>
                  <a:lnTo>
                    <a:pt x="639648" y="383070"/>
                  </a:lnTo>
                  <a:lnTo>
                    <a:pt x="640295" y="384340"/>
                  </a:lnTo>
                  <a:lnTo>
                    <a:pt x="640410" y="383070"/>
                  </a:lnTo>
                  <a:lnTo>
                    <a:pt x="640740" y="384340"/>
                  </a:lnTo>
                  <a:lnTo>
                    <a:pt x="641502" y="385610"/>
                  </a:lnTo>
                  <a:lnTo>
                    <a:pt x="642073" y="385610"/>
                  </a:lnTo>
                  <a:lnTo>
                    <a:pt x="642467" y="386880"/>
                  </a:lnTo>
                  <a:lnTo>
                    <a:pt x="643077" y="386880"/>
                  </a:lnTo>
                  <a:lnTo>
                    <a:pt x="644728" y="385610"/>
                  </a:lnTo>
                  <a:close/>
                </a:path>
                <a:path w="1437640" h="500380">
                  <a:moveTo>
                    <a:pt x="659676" y="297116"/>
                  </a:moveTo>
                  <a:lnTo>
                    <a:pt x="659180" y="296760"/>
                  </a:lnTo>
                  <a:lnTo>
                    <a:pt x="658990" y="297980"/>
                  </a:lnTo>
                  <a:lnTo>
                    <a:pt x="659676" y="297116"/>
                  </a:lnTo>
                  <a:close/>
                </a:path>
                <a:path w="1437640" h="500380">
                  <a:moveTo>
                    <a:pt x="708253" y="305600"/>
                  </a:moveTo>
                  <a:lnTo>
                    <a:pt x="707440" y="305600"/>
                  </a:lnTo>
                  <a:lnTo>
                    <a:pt x="707186" y="306870"/>
                  </a:lnTo>
                  <a:lnTo>
                    <a:pt x="707809" y="307936"/>
                  </a:lnTo>
                  <a:lnTo>
                    <a:pt x="708253" y="305600"/>
                  </a:lnTo>
                  <a:close/>
                </a:path>
                <a:path w="1437640" h="500380">
                  <a:moveTo>
                    <a:pt x="709891" y="429272"/>
                  </a:moveTo>
                  <a:lnTo>
                    <a:pt x="709828" y="429107"/>
                  </a:lnTo>
                  <a:lnTo>
                    <a:pt x="709701" y="430060"/>
                  </a:lnTo>
                  <a:lnTo>
                    <a:pt x="709180" y="431025"/>
                  </a:lnTo>
                  <a:lnTo>
                    <a:pt x="709371" y="431787"/>
                  </a:lnTo>
                  <a:lnTo>
                    <a:pt x="709561" y="430898"/>
                  </a:lnTo>
                  <a:lnTo>
                    <a:pt x="709739" y="430047"/>
                  </a:lnTo>
                  <a:lnTo>
                    <a:pt x="709891" y="429272"/>
                  </a:lnTo>
                  <a:close/>
                </a:path>
                <a:path w="1437640" h="500380">
                  <a:moveTo>
                    <a:pt x="712330" y="93014"/>
                  </a:moveTo>
                  <a:lnTo>
                    <a:pt x="711923" y="90970"/>
                  </a:lnTo>
                  <a:lnTo>
                    <a:pt x="711898" y="93510"/>
                  </a:lnTo>
                  <a:lnTo>
                    <a:pt x="712330" y="93014"/>
                  </a:lnTo>
                  <a:close/>
                </a:path>
                <a:path w="1437640" h="500380">
                  <a:moveTo>
                    <a:pt x="713308" y="98590"/>
                  </a:moveTo>
                  <a:lnTo>
                    <a:pt x="713168" y="97320"/>
                  </a:lnTo>
                  <a:lnTo>
                    <a:pt x="712965" y="97320"/>
                  </a:lnTo>
                  <a:lnTo>
                    <a:pt x="713308" y="98590"/>
                  </a:lnTo>
                  <a:close/>
                </a:path>
                <a:path w="1437640" h="500380">
                  <a:moveTo>
                    <a:pt x="762292" y="19850"/>
                  </a:moveTo>
                  <a:lnTo>
                    <a:pt x="761479" y="18580"/>
                  </a:lnTo>
                  <a:lnTo>
                    <a:pt x="761060" y="18580"/>
                  </a:lnTo>
                  <a:lnTo>
                    <a:pt x="762292" y="19850"/>
                  </a:lnTo>
                  <a:close/>
                </a:path>
                <a:path w="1437640" h="500380">
                  <a:moveTo>
                    <a:pt x="764997" y="21412"/>
                  </a:moveTo>
                  <a:lnTo>
                    <a:pt x="764311" y="20777"/>
                  </a:lnTo>
                  <a:lnTo>
                    <a:pt x="763524" y="20066"/>
                  </a:lnTo>
                  <a:lnTo>
                    <a:pt x="762673" y="19278"/>
                  </a:lnTo>
                  <a:lnTo>
                    <a:pt x="762863" y="19977"/>
                  </a:lnTo>
                  <a:lnTo>
                    <a:pt x="762787" y="21196"/>
                  </a:lnTo>
                  <a:lnTo>
                    <a:pt x="762850" y="22148"/>
                  </a:lnTo>
                  <a:lnTo>
                    <a:pt x="763600" y="21793"/>
                  </a:lnTo>
                  <a:lnTo>
                    <a:pt x="764298" y="21564"/>
                  </a:lnTo>
                  <a:lnTo>
                    <a:pt x="764997" y="21412"/>
                  </a:lnTo>
                  <a:close/>
                </a:path>
                <a:path w="1437640" h="500380">
                  <a:moveTo>
                    <a:pt x="777773" y="31280"/>
                  </a:moveTo>
                  <a:lnTo>
                    <a:pt x="777100" y="30010"/>
                  </a:lnTo>
                  <a:lnTo>
                    <a:pt x="774420" y="27470"/>
                  </a:lnTo>
                  <a:lnTo>
                    <a:pt x="773874" y="26200"/>
                  </a:lnTo>
                  <a:lnTo>
                    <a:pt x="769912" y="26200"/>
                  </a:lnTo>
                  <a:lnTo>
                    <a:pt x="769899" y="27470"/>
                  </a:lnTo>
                  <a:lnTo>
                    <a:pt x="767778" y="23660"/>
                  </a:lnTo>
                  <a:lnTo>
                    <a:pt x="767753" y="31280"/>
                  </a:lnTo>
                  <a:lnTo>
                    <a:pt x="777773" y="31280"/>
                  </a:lnTo>
                  <a:close/>
                </a:path>
                <a:path w="1437640" h="500380">
                  <a:moveTo>
                    <a:pt x="777925" y="30772"/>
                  </a:moveTo>
                  <a:lnTo>
                    <a:pt x="777748" y="30683"/>
                  </a:lnTo>
                  <a:lnTo>
                    <a:pt x="777925" y="30772"/>
                  </a:lnTo>
                  <a:close/>
                </a:path>
                <a:path w="1437640" h="500380">
                  <a:moveTo>
                    <a:pt x="790740" y="145580"/>
                  </a:moveTo>
                  <a:lnTo>
                    <a:pt x="790625" y="144310"/>
                  </a:lnTo>
                  <a:lnTo>
                    <a:pt x="790498" y="143040"/>
                  </a:lnTo>
                  <a:lnTo>
                    <a:pt x="790384" y="141770"/>
                  </a:lnTo>
                  <a:lnTo>
                    <a:pt x="790270" y="140500"/>
                  </a:lnTo>
                  <a:lnTo>
                    <a:pt x="790143" y="139230"/>
                  </a:lnTo>
                  <a:lnTo>
                    <a:pt x="789724" y="137414"/>
                  </a:lnTo>
                  <a:lnTo>
                    <a:pt x="789724" y="148120"/>
                  </a:lnTo>
                  <a:lnTo>
                    <a:pt x="788746" y="153200"/>
                  </a:lnTo>
                  <a:lnTo>
                    <a:pt x="788327" y="154470"/>
                  </a:lnTo>
                  <a:lnTo>
                    <a:pt x="787768" y="153200"/>
                  </a:lnTo>
                  <a:lnTo>
                    <a:pt x="787768" y="151930"/>
                  </a:lnTo>
                  <a:lnTo>
                    <a:pt x="786587" y="151930"/>
                  </a:lnTo>
                  <a:lnTo>
                    <a:pt x="786168" y="153200"/>
                  </a:lnTo>
                  <a:lnTo>
                    <a:pt x="785075" y="153200"/>
                  </a:lnTo>
                  <a:lnTo>
                    <a:pt x="785177" y="151930"/>
                  </a:lnTo>
                  <a:lnTo>
                    <a:pt x="784542" y="151930"/>
                  </a:lnTo>
                  <a:lnTo>
                    <a:pt x="784428" y="150660"/>
                  </a:lnTo>
                  <a:lnTo>
                    <a:pt x="784313" y="149390"/>
                  </a:lnTo>
                  <a:lnTo>
                    <a:pt x="786993" y="150660"/>
                  </a:lnTo>
                  <a:lnTo>
                    <a:pt x="787946" y="150660"/>
                  </a:lnTo>
                  <a:lnTo>
                    <a:pt x="787869" y="149390"/>
                  </a:lnTo>
                  <a:lnTo>
                    <a:pt x="787781" y="148120"/>
                  </a:lnTo>
                  <a:lnTo>
                    <a:pt x="789724" y="148120"/>
                  </a:lnTo>
                  <a:lnTo>
                    <a:pt x="789724" y="137414"/>
                  </a:lnTo>
                  <a:lnTo>
                    <a:pt x="788974" y="134150"/>
                  </a:lnTo>
                  <a:lnTo>
                    <a:pt x="788098" y="130340"/>
                  </a:lnTo>
                  <a:lnTo>
                    <a:pt x="786422" y="130340"/>
                  </a:lnTo>
                  <a:lnTo>
                    <a:pt x="786422" y="143040"/>
                  </a:lnTo>
                  <a:lnTo>
                    <a:pt x="786333" y="144310"/>
                  </a:lnTo>
                  <a:lnTo>
                    <a:pt x="786257" y="145580"/>
                  </a:lnTo>
                  <a:lnTo>
                    <a:pt x="786168" y="146850"/>
                  </a:lnTo>
                  <a:lnTo>
                    <a:pt x="784148" y="148120"/>
                  </a:lnTo>
                  <a:lnTo>
                    <a:pt x="784237" y="146850"/>
                  </a:lnTo>
                  <a:lnTo>
                    <a:pt x="784326" y="145580"/>
                  </a:lnTo>
                  <a:lnTo>
                    <a:pt x="784402" y="144310"/>
                  </a:lnTo>
                  <a:lnTo>
                    <a:pt x="783450" y="143040"/>
                  </a:lnTo>
                  <a:lnTo>
                    <a:pt x="784237" y="140500"/>
                  </a:lnTo>
                  <a:lnTo>
                    <a:pt x="786422" y="143040"/>
                  </a:lnTo>
                  <a:lnTo>
                    <a:pt x="786422" y="130340"/>
                  </a:lnTo>
                  <a:lnTo>
                    <a:pt x="782916" y="130340"/>
                  </a:lnTo>
                  <a:lnTo>
                    <a:pt x="782916" y="139230"/>
                  </a:lnTo>
                  <a:lnTo>
                    <a:pt x="781824" y="138696"/>
                  </a:lnTo>
                  <a:lnTo>
                    <a:pt x="781824" y="169710"/>
                  </a:lnTo>
                  <a:lnTo>
                    <a:pt x="780186" y="174790"/>
                  </a:lnTo>
                  <a:lnTo>
                    <a:pt x="780059" y="169710"/>
                  </a:lnTo>
                  <a:lnTo>
                    <a:pt x="779995" y="167170"/>
                  </a:lnTo>
                  <a:lnTo>
                    <a:pt x="781824" y="169710"/>
                  </a:lnTo>
                  <a:lnTo>
                    <a:pt x="781824" y="138696"/>
                  </a:lnTo>
                  <a:lnTo>
                    <a:pt x="780364" y="137960"/>
                  </a:lnTo>
                  <a:lnTo>
                    <a:pt x="782193" y="134150"/>
                  </a:lnTo>
                  <a:lnTo>
                    <a:pt x="782916" y="139230"/>
                  </a:lnTo>
                  <a:lnTo>
                    <a:pt x="782916" y="130340"/>
                  </a:lnTo>
                  <a:lnTo>
                    <a:pt x="772629" y="130340"/>
                  </a:lnTo>
                  <a:lnTo>
                    <a:pt x="770331" y="130340"/>
                  </a:lnTo>
                  <a:lnTo>
                    <a:pt x="770420" y="134150"/>
                  </a:lnTo>
                  <a:lnTo>
                    <a:pt x="771245" y="135420"/>
                  </a:lnTo>
                  <a:lnTo>
                    <a:pt x="771779" y="136690"/>
                  </a:lnTo>
                  <a:lnTo>
                    <a:pt x="774014" y="146850"/>
                  </a:lnTo>
                  <a:lnTo>
                    <a:pt x="774115" y="148120"/>
                  </a:lnTo>
                  <a:lnTo>
                    <a:pt x="774217" y="149390"/>
                  </a:lnTo>
                  <a:lnTo>
                    <a:pt x="774319" y="150660"/>
                  </a:lnTo>
                  <a:lnTo>
                    <a:pt x="774420" y="151930"/>
                  </a:lnTo>
                  <a:lnTo>
                    <a:pt x="773188" y="153200"/>
                  </a:lnTo>
                  <a:lnTo>
                    <a:pt x="773214" y="154470"/>
                  </a:lnTo>
                  <a:lnTo>
                    <a:pt x="773861" y="154470"/>
                  </a:lnTo>
                  <a:lnTo>
                    <a:pt x="774280" y="155740"/>
                  </a:lnTo>
                  <a:lnTo>
                    <a:pt x="775500" y="155740"/>
                  </a:lnTo>
                  <a:lnTo>
                    <a:pt x="776122" y="157010"/>
                  </a:lnTo>
                  <a:lnTo>
                    <a:pt x="776516" y="158280"/>
                  </a:lnTo>
                  <a:lnTo>
                    <a:pt x="778535" y="158280"/>
                  </a:lnTo>
                  <a:lnTo>
                    <a:pt x="778510" y="160820"/>
                  </a:lnTo>
                  <a:lnTo>
                    <a:pt x="778383" y="165900"/>
                  </a:lnTo>
                  <a:lnTo>
                    <a:pt x="778319" y="168440"/>
                  </a:lnTo>
                  <a:lnTo>
                    <a:pt x="778205" y="172250"/>
                  </a:lnTo>
                  <a:lnTo>
                    <a:pt x="778103" y="176060"/>
                  </a:lnTo>
                  <a:lnTo>
                    <a:pt x="777989" y="179870"/>
                  </a:lnTo>
                  <a:lnTo>
                    <a:pt x="779081" y="181140"/>
                  </a:lnTo>
                  <a:lnTo>
                    <a:pt x="779907" y="181140"/>
                  </a:lnTo>
                  <a:lnTo>
                    <a:pt x="780135" y="182410"/>
                  </a:lnTo>
                  <a:lnTo>
                    <a:pt x="779970" y="183680"/>
                  </a:lnTo>
                  <a:lnTo>
                    <a:pt x="779703" y="184950"/>
                  </a:lnTo>
                  <a:lnTo>
                    <a:pt x="779233" y="184950"/>
                  </a:lnTo>
                  <a:lnTo>
                    <a:pt x="778700" y="183680"/>
                  </a:lnTo>
                  <a:lnTo>
                    <a:pt x="777900" y="183680"/>
                  </a:lnTo>
                  <a:lnTo>
                    <a:pt x="777836" y="186220"/>
                  </a:lnTo>
                  <a:lnTo>
                    <a:pt x="777735" y="190030"/>
                  </a:lnTo>
                  <a:lnTo>
                    <a:pt x="777633" y="193840"/>
                  </a:lnTo>
                  <a:lnTo>
                    <a:pt x="777481" y="197650"/>
                  </a:lnTo>
                  <a:lnTo>
                    <a:pt x="777430" y="198920"/>
                  </a:lnTo>
                  <a:lnTo>
                    <a:pt x="777303" y="198920"/>
                  </a:lnTo>
                  <a:lnTo>
                    <a:pt x="777303" y="200190"/>
                  </a:lnTo>
                  <a:lnTo>
                    <a:pt x="780173" y="200190"/>
                  </a:lnTo>
                  <a:lnTo>
                    <a:pt x="781748" y="197650"/>
                  </a:lnTo>
                  <a:lnTo>
                    <a:pt x="782574" y="190030"/>
                  </a:lnTo>
                  <a:lnTo>
                    <a:pt x="782993" y="187490"/>
                  </a:lnTo>
                  <a:lnTo>
                    <a:pt x="783259" y="186220"/>
                  </a:lnTo>
                  <a:lnTo>
                    <a:pt x="783805" y="186220"/>
                  </a:lnTo>
                  <a:lnTo>
                    <a:pt x="784098" y="184950"/>
                  </a:lnTo>
                  <a:lnTo>
                    <a:pt x="786422" y="174790"/>
                  </a:lnTo>
                  <a:lnTo>
                    <a:pt x="787577" y="169710"/>
                  </a:lnTo>
                  <a:lnTo>
                    <a:pt x="787488" y="168440"/>
                  </a:lnTo>
                  <a:lnTo>
                    <a:pt x="787400" y="167170"/>
                  </a:lnTo>
                  <a:lnTo>
                    <a:pt x="787133" y="163360"/>
                  </a:lnTo>
                  <a:lnTo>
                    <a:pt x="787044" y="162090"/>
                  </a:lnTo>
                  <a:lnTo>
                    <a:pt x="786968" y="160820"/>
                  </a:lnTo>
                  <a:lnTo>
                    <a:pt x="787133" y="160032"/>
                  </a:lnTo>
                  <a:lnTo>
                    <a:pt x="787857" y="157010"/>
                  </a:lnTo>
                  <a:lnTo>
                    <a:pt x="788809" y="154470"/>
                  </a:lnTo>
                  <a:lnTo>
                    <a:pt x="790321" y="149390"/>
                  </a:lnTo>
                  <a:lnTo>
                    <a:pt x="790740" y="145580"/>
                  </a:lnTo>
                  <a:close/>
                </a:path>
                <a:path w="1437640" h="500380">
                  <a:moveTo>
                    <a:pt x="796620" y="324180"/>
                  </a:moveTo>
                  <a:lnTo>
                    <a:pt x="796328" y="322516"/>
                  </a:lnTo>
                  <a:lnTo>
                    <a:pt x="795375" y="322262"/>
                  </a:lnTo>
                  <a:lnTo>
                    <a:pt x="795261" y="322757"/>
                  </a:lnTo>
                  <a:lnTo>
                    <a:pt x="795147" y="323024"/>
                  </a:lnTo>
                  <a:lnTo>
                    <a:pt x="795020" y="323202"/>
                  </a:lnTo>
                  <a:lnTo>
                    <a:pt x="795020" y="323329"/>
                  </a:lnTo>
                  <a:lnTo>
                    <a:pt x="794829" y="324523"/>
                  </a:lnTo>
                  <a:lnTo>
                    <a:pt x="795693" y="325310"/>
                  </a:lnTo>
                  <a:lnTo>
                    <a:pt x="795769" y="326694"/>
                  </a:lnTo>
                  <a:lnTo>
                    <a:pt x="796455" y="326745"/>
                  </a:lnTo>
                  <a:lnTo>
                    <a:pt x="796620" y="324180"/>
                  </a:lnTo>
                  <a:close/>
                </a:path>
                <a:path w="1437640" h="500380">
                  <a:moveTo>
                    <a:pt x="799566" y="329831"/>
                  </a:moveTo>
                  <a:lnTo>
                    <a:pt x="799287" y="326110"/>
                  </a:lnTo>
                  <a:lnTo>
                    <a:pt x="798334" y="329831"/>
                  </a:lnTo>
                  <a:lnTo>
                    <a:pt x="798207" y="330390"/>
                  </a:lnTo>
                  <a:lnTo>
                    <a:pt x="796391" y="333921"/>
                  </a:lnTo>
                  <a:lnTo>
                    <a:pt x="794181" y="336346"/>
                  </a:lnTo>
                  <a:lnTo>
                    <a:pt x="794054" y="336626"/>
                  </a:lnTo>
                  <a:lnTo>
                    <a:pt x="794410" y="340728"/>
                  </a:lnTo>
                  <a:lnTo>
                    <a:pt x="794296" y="346341"/>
                  </a:lnTo>
                  <a:lnTo>
                    <a:pt x="793534" y="351624"/>
                  </a:lnTo>
                  <a:lnTo>
                    <a:pt x="794359" y="352450"/>
                  </a:lnTo>
                  <a:lnTo>
                    <a:pt x="794981" y="353402"/>
                  </a:lnTo>
                  <a:lnTo>
                    <a:pt x="795388" y="354507"/>
                  </a:lnTo>
                  <a:lnTo>
                    <a:pt x="797242" y="354507"/>
                  </a:lnTo>
                  <a:lnTo>
                    <a:pt x="797356" y="352450"/>
                  </a:lnTo>
                  <a:lnTo>
                    <a:pt x="797394" y="351624"/>
                  </a:lnTo>
                  <a:lnTo>
                    <a:pt x="797509" y="349567"/>
                  </a:lnTo>
                  <a:lnTo>
                    <a:pt x="798068" y="345186"/>
                  </a:lnTo>
                  <a:lnTo>
                    <a:pt x="798677" y="342303"/>
                  </a:lnTo>
                  <a:lnTo>
                    <a:pt x="798703" y="342176"/>
                  </a:lnTo>
                  <a:lnTo>
                    <a:pt x="798334" y="340728"/>
                  </a:lnTo>
                  <a:lnTo>
                    <a:pt x="797648" y="336626"/>
                  </a:lnTo>
                  <a:lnTo>
                    <a:pt x="797648" y="336346"/>
                  </a:lnTo>
                  <a:lnTo>
                    <a:pt x="797864" y="336003"/>
                  </a:lnTo>
                  <a:lnTo>
                    <a:pt x="798271" y="335584"/>
                  </a:lnTo>
                  <a:lnTo>
                    <a:pt x="798880" y="334772"/>
                  </a:lnTo>
                  <a:lnTo>
                    <a:pt x="799426" y="332714"/>
                  </a:lnTo>
                  <a:lnTo>
                    <a:pt x="799541" y="330390"/>
                  </a:lnTo>
                  <a:lnTo>
                    <a:pt x="799566" y="329831"/>
                  </a:lnTo>
                  <a:close/>
                </a:path>
                <a:path w="1437640" h="500380">
                  <a:moveTo>
                    <a:pt x="812038" y="152844"/>
                  </a:moveTo>
                  <a:lnTo>
                    <a:pt x="811987" y="152717"/>
                  </a:lnTo>
                  <a:lnTo>
                    <a:pt x="812038" y="153060"/>
                  </a:lnTo>
                  <a:lnTo>
                    <a:pt x="812038" y="152844"/>
                  </a:lnTo>
                  <a:close/>
                </a:path>
                <a:path w="1437640" h="500380">
                  <a:moveTo>
                    <a:pt x="826909" y="205270"/>
                  </a:moveTo>
                  <a:lnTo>
                    <a:pt x="825398" y="204000"/>
                  </a:lnTo>
                  <a:lnTo>
                    <a:pt x="825258" y="202730"/>
                  </a:lnTo>
                  <a:lnTo>
                    <a:pt x="824649" y="201460"/>
                  </a:lnTo>
                  <a:lnTo>
                    <a:pt x="823556" y="200190"/>
                  </a:lnTo>
                  <a:lnTo>
                    <a:pt x="821220" y="200190"/>
                  </a:lnTo>
                  <a:lnTo>
                    <a:pt x="818210" y="201460"/>
                  </a:lnTo>
                  <a:lnTo>
                    <a:pt x="814501" y="204000"/>
                  </a:lnTo>
                  <a:lnTo>
                    <a:pt x="814095" y="204000"/>
                  </a:lnTo>
                  <a:lnTo>
                    <a:pt x="813752" y="205270"/>
                  </a:lnTo>
                  <a:lnTo>
                    <a:pt x="813206" y="209080"/>
                  </a:lnTo>
                  <a:lnTo>
                    <a:pt x="812660" y="211620"/>
                  </a:lnTo>
                  <a:lnTo>
                    <a:pt x="810196" y="217322"/>
                  </a:lnTo>
                  <a:lnTo>
                    <a:pt x="810196" y="239560"/>
                  </a:lnTo>
                  <a:lnTo>
                    <a:pt x="809904" y="240830"/>
                  </a:lnTo>
                  <a:lnTo>
                    <a:pt x="809980" y="243370"/>
                  </a:lnTo>
                  <a:lnTo>
                    <a:pt x="809498" y="242100"/>
                  </a:lnTo>
                  <a:lnTo>
                    <a:pt x="807999" y="243370"/>
                  </a:lnTo>
                  <a:lnTo>
                    <a:pt x="808253" y="240830"/>
                  </a:lnTo>
                  <a:lnTo>
                    <a:pt x="808380" y="239560"/>
                  </a:lnTo>
                  <a:lnTo>
                    <a:pt x="808812" y="239560"/>
                  </a:lnTo>
                  <a:lnTo>
                    <a:pt x="808913" y="240830"/>
                  </a:lnTo>
                  <a:lnTo>
                    <a:pt x="809472" y="240830"/>
                  </a:lnTo>
                  <a:lnTo>
                    <a:pt x="809472" y="239560"/>
                  </a:lnTo>
                  <a:lnTo>
                    <a:pt x="809472" y="238290"/>
                  </a:lnTo>
                  <a:lnTo>
                    <a:pt x="810196" y="239560"/>
                  </a:lnTo>
                  <a:lnTo>
                    <a:pt x="810196" y="217322"/>
                  </a:lnTo>
                  <a:lnTo>
                    <a:pt x="808812" y="220510"/>
                  </a:lnTo>
                  <a:lnTo>
                    <a:pt x="806831" y="225590"/>
                  </a:lnTo>
                  <a:lnTo>
                    <a:pt x="806691" y="224320"/>
                  </a:lnTo>
                  <a:lnTo>
                    <a:pt x="806081" y="224320"/>
                  </a:lnTo>
                  <a:lnTo>
                    <a:pt x="805256" y="225590"/>
                  </a:lnTo>
                  <a:lnTo>
                    <a:pt x="804989" y="226860"/>
                  </a:lnTo>
                  <a:lnTo>
                    <a:pt x="802386" y="226860"/>
                  </a:lnTo>
                  <a:lnTo>
                    <a:pt x="801281" y="225590"/>
                  </a:lnTo>
                  <a:lnTo>
                    <a:pt x="800049" y="225590"/>
                  </a:lnTo>
                  <a:lnTo>
                    <a:pt x="799223" y="226860"/>
                  </a:lnTo>
                  <a:lnTo>
                    <a:pt x="798271" y="229400"/>
                  </a:lnTo>
                  <a:lnTo>
                    <a:pt x="797306" y="230670"/>
                  </a:lnTo>
                  <a:lnTo>
                    <a:pt x="796988" y="231216"/>
                  </a:lnTo>
                  <a:lnTo>
                    <a:pt x="796988" y="240830"/>
                  </a:lnTo>
                  <a:lnTo>
                    <a:pt x="796429" y="242100"/>
                  </a:lnTo>
                  <a:lnTo>
                    <a:pt x="796455" y="244640"/>
                  </a:lnTo>
                  <a:lnTo>
                    <a:pt x="795972" y="243370"/>
                  </a:lnTo>
                  <a:lnTo>
                    <a:pt x="795375" y="243370"/>
                  </a:lnTo>
                  <a:lnTo>
                    <a:pt x="795375" y="245910"/>
                  </a:lnTo>
                  <a:lnTo>
                    <a:pt x="795248" y="247180"/>
                  </a:lnTo>
                  <a:lnTo>
                    <a:pt x="795121" y="248450"/>
                  </a:lnTo>
                  <a:lnTo>
                    <a:pt x="793750" y="248450"/>
                  </a:lnTo>
                  <a:lnTo>
                    <a:pt x="793965" y="247180"/>
                  </a:lnTo>
                  <a:lnTo>
                    <a:pt x="794448" y="245910"/>
                  </a:lnTo>
                  <a:lnTo>
                    <a:pt x="795375" y="245910"/>
                  </a:lnTo>
                  <a:lnTo>
                    <a:pt x="795375" y="243370"/>
                  </a:lnTo>
                  <a:lnTo>
                    <a:pt x="794283" y="243370"/>
                  </a:lnTo>
                  <a:lnTo>
                    <a:pt x="794283" y="238290"/>
                  </a:lnTo>
                  <a:lnTo>
                    <a:pt x="795324" y="239560"/>
                  </a:lnTo>
                  <a:lnTo>
                    <a:pt x="795261" y="242100"/>
                  </a:lnTo>
                  <a:lnTo>
                    <a:pt x="796988" y="240830"/>
                  </a:lnTo>
                  <a:lnTo>
                    <a:pt x="796988" y="231216"/>
                  </a:lnTo>
                  <a:lnTo>
                    <a:pt x="796556" y="231940"/>
                  </a:lnTo>
                  <a:lnTo>
                    <a:pt x="796010" y="233210"/>
                  </a:lnTo>
                  <a:lnTo>
                    <a:pt x="795388" y="233210"/>
                  </a:lnTo>
                  <a:lnTo>
                    <a:pt x="795528" y="231940"/>
                  </a:lnTo>
                  <a:lnTo>
                    <a:pt x="796696" y="228130"/>
                  </a:lnTo>
                  <a:lnTo>
                    <a:pt x="798880" y="221780"/>
                  </a:lnTo>
                  <a:lnTo>
                    <a:pt x="800798" y="215430"/>
                  </a:lnTo>
                  <a:lnTo>
                    <a:pt x="801420" y="212890"/>
                  </a:lnTo>
                  <a:lnTo>
                    <a:pt x="800735" y="210350"/>
                  </a:lnTo>
                  <a:lnTo>
                    <a:pt x="800595" y="209080"/>
                  </a:lnTo>
                  <a:lnTo>
                    <a:pt x="800252" y="207810"/>
                  </a:lnTo>
                  <a:lnTo>
                    <a:pt x="799020" y="206540"/>
                  </a:lnTo>
                  <a:lnTo>
                    <a:pt x="798537" y="205270"/>
                  </a:lnTo>
                  <a:lnTo>
                    <a:pt x="798271" y="204000"/>
                  </a:lnTo>
                  <a:lnTo>
                    <a:pt x="795324" y="204000"/>
                  </a:lnTo>
                  <a:lnTo>
                    <a:pt x="794778" y="205270"/>
                  </a:lnTo>
                  <a:lnTo>
                    <a:pt x="793673" y="205270"/>
                  </a:lnTo>
                  <a:lnTo>
                    <a:pt x="793089" y="207251"/>
                  </a:lnTo>
                  <a:lnTo>
                    <a:pt x="793089" y="238290"/>
                  </a:lnTo>
                  <a:lnTo>
                    <a:pt x="792137" y="243370"/>
                  </a:lnTo>
                  <a:lnTo>
                    <a:pt x="792137" y="300558"/>
                  </a:lnTo>
                  <a:lnTo>
                    <a:pt x="792111" y="304330"/>
                  </a:lnTo>
                  <a:lnTo>
                    <a:pt x="791502" y="303060"/>
                  </a:lnTo>
                  <a:lnTo>
                    <a:pt x="791032" y="304330"/>
                  </a:lnTo>
                  <a:lnTo>
                    <a:pt x="790638" y="304330"/>
                  </a:lnTo>
                  <a:lnTo>
                    <a:pt x="790638" y="300558"/>
                  </a:lnTo>
                  <a:lnTo>
                    <a:pt x="791032" y="299250"/>
                  </a:lnTo>
                  <a:lnTo>
                    <a:pt x="791984" y="299250"/>
                  </a:lnTo>
                  <a:lnTo>
                    <a:pt x="792137" y="300558"/>
                  </a:lnTo>
                  <a:lnTo>
                    <a:pt x="792137" y="243370"/>
                  </a:lnTo>
                  <a:lnTo>
                    <a:pt x="791032" y="242100"/>
                  </a:lnTo>
                  <a:lnTo>
                    <a:pt x="790740" y="239560"/>
                  </a:lnTo>
                  <a:lnTo>
                    <a:pt x="792086" y="240830"/>
                  </a:lnTo>
                  <a:lnTo>
                    <a:pt x="792111" y="238290"/>
                  </a:lnTo>
                  <a:lnTo>
                    <a:pt x="793089" y="238290"/>
                  </a:lnTo>
                  <a:lnTo>
                    <a:pt x="793089" y="207251"/>
                  </a:lnTo>
                  <a:lnTo>
                    <a:pt x="792924" y="207810"/>
                  </a:lnTo>
                  <a:lnTo>
                    <a:pt x="792518" y="210350"/>
                  </a:lnTo>
                  <a:lnTo>
                    <a:pt x="791972" y="215430"/>
                  </a:lnTo>
                  <a:lnTo>
                    <a:pt x="791489" y="216700"/>
                  </a:lnTo>
                  <a:lnTo>
                    <a:pt x="790663" y="219240"/>
                  </a:lnTo>
                  <a:lnTo>
                    <a:pt x="789228" y="220510"/>
                  </a:lnTo>
                  <a:lnTo>
                    <a:pt x="788327" y="221907"/>
                  </a:lnTo>
                  <a:lnTo>
                    <a:pt x="788327" y="239560"/>
                  </a:lnTo>
                  <a:lnTo>
                    <a:pt x="786003" y="239560"/>
                  </a:lnTo>
                  <a:lnTo>
                    <a:pt x="786866" y="235750"/>
                  </a:lnTo>
                  <a:lnTo>
                    <a:pt x="787247" y="233210"/>
                  </a:lnTo>
                  <a:lnTo>
                    <a:pt x="788187" y="234480"/>
                  </a:lnTo>
                  <a:lnTo>
                    <a:pt x="788314" y="235750"/>
                  </a:lnTo>
                  <a:lnTo>
                    <a:pt x="788327" y="239560"/>
                  </a:lnTo>
                  <a:lnTo>
                    <a:pt x="788327" y="221907"/>
                  </a:lnTo>
                  <a:lnTo>
                    <a:pt x="786765" y="224320"/>
                  </a:lnTo>
                  <a:lnTo>
                    <a:pt x="784428" y="226860"/>
                  </a:lnTo>
                  <a:lnTo>
                    <a:pt x="783120" y="229400"/>
                  </a:lnTo>
                  <a:lnTo>
                    <a:pt x="782853" y="230670"/>
                  </a:lnTo>
                  <a:lnTo>
                    <a:pt x="783259" y="233210"/>
                  </a:lnTo>
                  <a:lnTo>
                    <a:pt x="783043" y="233210"/>
                  </a:lnTo>
                  <a:lnTo>
                    <a:pt x="781900" y="235750"/>
                  </a:lnTo>
                  <a:lnTo>
                    <a:pt x="780580" y="238112"/>
                  </a:lnTo>
                  <a:lnTo>
                    <a:pt x="780580" y="244640"/>
                  </a:lnTo>
                  <a:lnTo>
                    <a:pt x="780199" y="247180"/>
                  </a:lnTo>
                  <a:lnTo>
                    <a:pt x="778789" y="248450"/>
                  </a:lnTo>
                  <a:lnTo>
                    <a:pt x="778256" y="247180"/>
                  </a:lnTo>
                  <a:lnTo>
                    <a:pt x="778573" y="244640"/>
                  </a:lnTo>
                  <a:lnTo>
                    <a:pt x="779081" y="245910"/>
                  </a:lnTo>
                  <a:lnTo>
                    <a:pt x="780580" y="244640"/>
                  </a:lnTo>
                  <a:lnTo>
                    <a:pt x="780580" y="238112"/>
                  </a:lnTo>
                  <a:lnTo>
                    <a:pt x="779767" y="239560"/>
                  </a:lnTo>
                  <a:lnTo>
                    <a:pt x="779767" y="242100"/>
                  </a:lnTo>
                  <a:lnTo>
                    <a:pt x="779081" y="243370"/>
                  </a:lnTo>
                  <a:lnTo>
                    <a:pt x="777303" y="243370"/>
                  </a:lnTo>
                  <a:lnTo>
                    <a:pt x="774420" y="244640"/>
                  </a:lnTo>
                  <a:lnTo>
                    <a:pt x="773734" y="244640"/>
                  </a:lnTo>
                  <a:lnTo>
                    <a:pt x="773188" y="245910"/>
                  </a:lnTo>
                  <a:lnTo>
                    <a:pt x="772782" y="247180"/>
                  </a:lnTo>
                  <a:lnTo>
                    <a:pt x="772553" y="247180"/>
                  </a:lnTo>
                  <a:lnTo>
                    <a:pt x="772553" y="299250"/>
                  </a:lnTo>
                  <a:lnTo>
                    <a:pt x="770991" y="305600"/>
                  </a:lnTo>
                  <a:lnTo>
                    <a:pt x="769645" y="303060"/>
                  </a:lnTo>
                  <a:lnTo>
                    <a:pt x="772553" y="299250"/>
                  </a:lnTo>
                  <a:lnTo>
                    <a:pt x="772553" y="247180"/>
                  </a:lnTo>
                  <a:lnTo>
                    <a:pt x="772363" y="247180"/>
                  </a:lnTo>
                  <a:lnTo>
                    <a:pt x="771956" y="248450"/>
                  </a:lnTo>
                  <a:lnTo>
                    <a:pt x="770496" y="248450"/>
                  </a:lnTo>
                  <a:lnTo>
                    <a:pt x="770496" y="253530"/>
                  </a:lnTo>
                  <a:lnTo>
                    <a:pt x="770356" y="254800"/>
                  </a:lnTo>
                  <a:lnTo>
                    <a:pt x="768908" y="254800"/>
                  </a:lnTo>
                  <a:lnTo>
                    <a:pt x="768756" y="253530"/>
                  </a:lnTo>
                  <a:lnTo>
                    <a:pt x="770496" y="253530"/>
                  </a:lnTo>
                  <a:lnTo>
                    <a:pt x="770496" y="248450"/>
                  </a:lnTo>
                  <a:lnTo>
                    <a:pt x="766673" y="248450"/>
                  </a:lnTo>
                  <a:lnTo>
                    <a:pt x="766648" y="249720"/>
                  </a:lnTo>
                  <a:lnTo>
                    <a:pt x="766254" y="249720"/>
                  </a:lnTo>
                  <a:lnTo>
                    <a:pt x="766152" y="248450"/>
                  </a:lnTo>
                  <a:lnTo>
                    <a:pt x="765035" y="248450"/>
                  </a:lnTo>
                  <a:lnTo>
                    <a:pt x="765035" y="256070"/>
                  </a:lnTo>
                  <a:lnTo>
                    <a:pt x="763651" y="254800"/>
                  </a:lnTo>
                  <a:lnTo>
                    <a:pt x="762952" y="253530"/>
                  </a:lnTo>
                  <a:lnTo>
                    <a:pt x="762850" y="250990"/>
                  </a:lnTo>
                  <a:lnTo>
                    <a:pt x="764235" y="250990"/>
                  </a:lnTo>
                  <a:lnTo>
                    <a:pt x="764971" y="252260"/>
                  </a:lnTo>
                  <a:lnTo>
                    <a:pt x="765035" y="256070"/>
                  </a:lnTo>
                  <a:lnTo>
                    <a:pt x="765035" y="248450"/>
                  </a:lnTo>
                  <a:lnTo>
                    <a:pt x="762812" y="248450"/>
                  </a:lnTo>
                  <a:lnTo>
                    <a:pt x="761682" y="249720"/>
                  </a:lnTo>
                  <a:lnTo>
                    <a:pt x="761009" y="250291"/>
                  </a:lnTo>
                  <a:lnTo>
                    <a:pt x="761009" y="272580"/>
                  </a:lnTo>
                  <a:lnTo>
                    <a:pt x="758088" y="278930"/>
                  </a:lnTo>
                  <a:lnTo>
                    <a:pt x="758177" y="277660"/>
                  </a:lnTo>
                  <a:lnTo>
                    <a:pt x="758266" y="276390"/>
                  </a:lnTo>
                  <a:lnTo>
                    <a:pt x="758355" y="275120"/>
                  </a:lnTo>
                  <a:lnTo>
                    <a:pt x="758532" y="272580"/>
                  </a:lnTo>
                  <a:lnTo>
                    <a:pt x="761009" y="272580"/>
                  </a:lnTo>
                  <a:lnTo>
                    <a:pt x="761009" y="250291"/>
                  </a:lnTo>
                  <a:lnTo>
                    <a:pt x="760171" y="250990"/>
                  </a:lnTo>
                  <a:lnTo>
                    <a:pt x="757986" y="252260"/>
                  </a:lnTo>
                  <a:lnTo>
                    <a:pt x="755103" y="256070"/>
                  </a:lnTo>
                  <a:lnTo>
                    <a:pt x="752500" y="258610"/>
                  </a:lnTo>
                  <a:lnTo>
                    <a:pt x="750303" y="261150"/>
                  </a:lnTo>
                  <a:lnTo>
                    <a:pt x="748309" y="262585"/>
                  </a:lnTo>
                  <a:lnTo>
                    <a:pt x="743140" y="263690"/>
                  </a:lnTo>
                  <a:lnTo>
                    <a:pt x="735330" y="266954"/>
                  </a:lnTo>
                  <a:lnTo>
                    <a:pt x="735330" y="305600"/>
                  </a:lnTo>
                  <a:lnTo>
                    <a:pt x="735228" y="309410"/>
                  </a:lnTo>
                  <a:lnTo>
                    <a:pt x="734352" y="309410"/>
                  </a:lnTo>
                  <a:lnTo>
                    <a:pt x="734288" y="308140"/>
                  </a:lnTo>
                  <a:lnTo>
                    <a:pt x="734669" y="308140"/>
                  </a:lnTo>
                  <a:lnTo>
                    <a:pt x="734669" y="306870"/>
                  </a:lnTo>
                  <a:lnTo>
                    <a:pt x="734669" y="305600"/>
                  </a:lnTo>
                  <a:lnTo>
                    <a:pt x="735330" y="305600"/>
                  </a:lnTo>
                  <a:lnTo>
                    <a:pt x="735330" y="266954"/>
                  </a:lnTo>
                  <a:lnTo>
                    <a:pt x="734136" y="267449"/>
                  </a:lnTo>
                  <a:lnTo>
                    <a:pt x="734136" y="308140"/>
                  </a:lnTo>
                  <a:lnTo>
                    <a:pt x="733602" y="308140"/>
                  </a:lnTo>
                  <a:lnTo>
                    <a:pt x="733691" y="306870"/>
                  </a:lnTo>
                  <a:lnTo>
                    <a:pt x="733971" y="307657"/>
                  </a:lnTo>
                  <a:lnTo>
                    <a:pt x="734060" y="307936"/>
                  </a:lnTo>
                  <a:lnTo>
                    <a:pt x="734136" y="308140"/>
                  </a:lnTo>
                  <a:lnTo>
                    <a:pt x="734136" y="267449"/>
                  </a:lnTo>
                  <a:lnTo>
                    <a:pt x="733285" y="267804"/>
                  </a:lnTo>
                  <a:lnTo>
                    <a:pt x="733285" y="292900"/>
                  </a:lnTo>
                  <a:lnTo>
                    <a:pt x="731037" y="290360"/>
                  </a:lnTo>
                  <a:lnTo>
                    <a:pt x="730961" y="291630"/>
                  </a:lnTo>
                  <a:lnTo>
                    <a:pt x="730885" y="292900"/>
                  </a:lnTo>
                  <a:lnTo>
                    <a:pt x="729945" y="291630"/>
                  </a:lnTo>
                  <a:lnTo>
                    <a:pt x="729018" y="290360"/>
                  </a:lnTo>
                  <a:lnTo>
                    <a:pt x="731177" y="287820"/>
                  </a:lnTo>
                  <a:lnTo>
                    <a:pt x="732269" y="286550"/>
                  </a:lnTo>
                  <a:lnTo>
                    <a:pt x="733056" y="289090"/>
                  </a:lnTo>
                  <a:lnTo>
                    <a:pt x="733132" y="290360"/>
                  </a:lnTo>
                  <a:lnTo>
                    <a:pt x="733209" y="291630"/>
                  </a:lnTo>
                  <a:lnTo>
                    <a:pt x="733285" y="292900"/>
                  </a:lnTo>
                  <a:lnTo>
                    <a:pt x="733285" y="267804"/>
                  </a:lnTo>
                  <a:lnTo>
                    <a:pt x="730681" y="268884"/>
                  </a:lnTo>
                  <a:lnTo>
                    <a:pt x="730935" y="268884"/>
                  </a:lnTo>
                  <a:lnTo>
                    <a:pt x="730885" y="272580"/>
                  </a:lnTo>
                  <a:lnTo>
                    <a:pt x="730402" y="271310"/>
                  </a:lnTo>
                  <a:lnTo>
                    <a:pt x="730224" y="270040"/>
                  </a:lnTo>
                  <a:lnTo>
                    <a:pt x="730097" y="268884"/>
                  </a:lnTo>
                  <a:lnTo>
                    <a:pt x="729627" y="268884"/>
                  </a:lnTo>
                  <a:lnTo>
                    <a:pt x="729411" y="270040"/>
                  </a:lnTo>
                  <a:lnTo>
                    <a:pt x="727951" y="267500"/>
                  </a:lnTo>
                  <a:lnTo>
                    <a:pt x="727227" y="266230"/>
                  </a:lnTo>
                  <a:lnTo>
                    <a:pt x="723671" y="264972"/>
                  </a:lnTo>
                  <a:lnTo>
                    <a:pt x="723074" y="265112"/>
                  </a:lnTo>
                  <a:lnTo>
                    <a:pt x="718743" y="266230"/>
                  </a:lnTo>
                  <a:lnTo>
                    <a:pt x="714514" y="266230"/>
                  </a:lnTo>
                  <a:lnTo>
                    <a:pt x="713613" y="266827"/>
                  </a:lnTo>
                  <a:lnTo>
                    <a:pt x="713613" y="303060"/>
                  </a:lnTo>
                  <a:lnTo>
                    <a:pt x="711923" y="311950"/>
                  </a:lnTo>
                  <a:lnTo>
                    <a:pt x="710171" y="313220"/>
                  </a:lnTo>
                  <a:lnTo>
                    <a:pt x="709650" y="309410"/>
                  </a:lnTo>
                  <a:lnTo>
                    <a:pt x="709472" y="308140"/>
                  </a:lnTo>
                  <a:lnTo>
                    <a:pt x="709409" y="307657"/>
                  </a:lnTo>
                  <a:lnTo>
                    <a:pt x="709295" y="306870"/>
                  </a:lnTo>
                  <a:lnTo>
                    <a:pt x="708863" y="306870"/>
                  </a:lnTo>
                  <a:lnTo>
                    <a:pt x="708761" y="307657"/>
                  </a:lnTo>
                  <a:lnTo>
                    <a:pt x="708685" y="309410"/>
                  </a:lnTo>
                  <a:lnTo>
                    <a:pt x="708545" y="309410"/>
                  </a:lnTo>
                  <a:lnTo>
                    <a:pt x="708571" y="309219"/>
                  </a:lnTo>
                  <a:lnTo>
                    <a:pt x="707936" y="308140"/>
                  </a:lnTo>
                  <a:lnTo>
                    <a:pt x="707809" y="307936"/>
                  </a:lnTo>
                  <a:lnTo>
                    <a:pt x="707288" y="310680"/>
                  </a:lnTo>
                  <a:lnTo>
                    <a:pt x="707593" y="313220"/>
                  </a:lnTo>
                  <a:lnTo>
                    <a:pt x="706666" y="311950"/>
                  </a:lnTo>
                  <a:lnTo>
                    <a:pt x="705459" y="310680"/>
                  </a:lnTo>
                  <a:lnTo>
                    <a:pt x="705434" y="306870"/>
                  </a:lnTo>
                  <a:lnTo>
                    <a:pt x="706970" y="306870"/>
                  </a:lnTo>
                  <a:lnTo>
                    <a:pt x="707047" y="305600"/>
                  </a:lnTo>
                  <a:lnTo>
                    <a:pt x="707440" y="305600"/>
                  </a:lnTo>
                  <a:lnTo>
                    <a:pt x="707694" y="304330"/>
                  </a:lnTo>
                  <a:lnTo>
                    <a:pt x="707948" y="303060"/>
                  </a:lnTo>
                  <a:lnTo>
                    <a:pt x="705434" y="304330"/>
                  </a:lnTo>
                  <a:lnTo>
                    <a:pt x="705916" y="300558"/>
                  </a:lnTo>
                  <a:lnTo>
                    <a:pt x="707085" y="299250"/>
                  </a:lnTo>
                  <a:lnTo>
                    <a:pt x="707593" y="295440"/>
                  </a:lnTo>
                  <a:lnTo>
                    <a:pt x="708901" y="299250"/>
                  </a:lnTo>
                  <a:lnTo>
                    <a:pt x="709383" y="300558"/>
                  </a:lnTo>
                  <a:lnTo>
                    <a:pt x="713613" y="303060"/>
                  </a:lnTo>
                  <a:lnTo>
                    <a:pt x="713613" y="266827"/>
                  </a:lnTo>
                  <a:lnTo>
                    <a:pt x="712558" y="267500"/>
                  </a:lnTo>
                  <a:lnTo>
                    <a:pt x="707212" y="266661"/>
                  </a:lnTo>
                  <a:lnTo>
                    <a:pt x="707212" y="278930"/>
                  </a:lnTo>
                  <a:lnTo>
                    <a:pt x="705485" y="277660"/>
                  </a:lnTo>
                  <a:lnTo>
                    <a:pt x="705434" y="280200"/>
                  </a:lnTo>
                  <a:lnTo>
                    <a:pt x="704862" y="278930"/>
                  </a:lnTo>
                  <a:lnTo>
                    <a:pt x="704862" y="277660"/>
                  </a:lnTo>
                  <a:lnTo>
                    <a:pt x="703808" y="277660"/>
                  </a:lnTo>
                  <a:lnTo>
                    <a:pt x="703922" y="276390"/>
                  </a:lnTo>
                  <a:lnTo>
                    <a:pt x="704862" y="277660"/>
                  </a:lnTo>
                  <a:lnTo>
                    <a:pt x="704875" y="276390"/>
                  </a:lnTo>
                  <a:lnTo>
                    <a:pt x="704875" y="275120"/>
                  </a:lnTo>
                  <a:lnTo>
                    <a:pt x="705853" y="275120"/>
                  </a:lnTo>
                  <a:lnTo>
                    <a:pt x="705942" y="276390"/>
                  </a:lnTo>
                  <a:lnTo>
                    <a:pt x="706031" y="277660"/>
                  </a:lnTo>
                  <a:lnTo>
                    <a:pt x="707047" y="276390"/>
                  </a:lnTo>
                  <a:lnTo>
                    <a:pt x="707136" y="277660"/>
                  </a:lnTo>
                  <a:lnTo>
                    <a:pt x="707212" y="278930"/>
                  </a:lnTo>
                  <a:lnTo>
                    <a:pt x="707212" y="266661"/>
                  </a:lnTo>
                  <a:lnTo>
                    <a:pt x="704481" y="266230"/>
                  </a:lnTo>
                  <a:lnTo>
                    <a:pt x="703656" y="265811"/>
                  </a:lnTo>
                  <a:lnTo>
                    <a:pt x="703656" y="377990"/>
                  </a:lnTo>
                  <a:lnTo>
                    <a:pt x="703262" y="378320"/>
                  </a:lnTo>
                  <a:lnTo>
                    <a:pt x="703262" y="385610"/>
                  </a:lnTo>
                  <a:lnTo>
                    <a:pt x="702805" y="388150"/>
                  </a:lnTo>
                  <a:lnTo>
                    <a:pt x="701522" y="386880"/>
                  </a:lnTo>
                  <a:lnTo>
                    <a:pt x="700557" y="388150"/>
                  </a:lnTo>
                  <a:lnTo>
                    <a:pt x="700633" y="385610"/>
                  </a:lnTo>
                  <a:lnTo>
                    <a:pt x="703262" y="385610"/>
                  </a:lnTo>
                  <a:lnTo>
                    <a:pt x="703262" y="378320"/>
                  </a:lnTo>
                  <a:lnTo>
                    <a:pt x="700557" y="380530"/>
                  </a:lnTo>
                  <a:lnTo>
                    <a:pt x="700087" y="379260"/>
                  </a:lnTo>
                  <a:lnTo>
                    <a:pt x="700011" y="374180"/>
                  </a:lnTo>
                  <a:lnTo>
                    <a:pt x="700646" y="372910"/>
                  </a:lnTo>
                  <a:lnTo>
                    <a:pt x="703262" y="372910"/>
                  </a:lnTo>
                  <a:lnTo>
                    <a:pt x="703364" y="374180"/>
                  </a:lnTo>
                  <a:lnTo>
                    <a:pt x="703465" y="375450"/>
                  </a:lnTo>
                  <a:lnTo>
                    <a:pt x="703554" y="376720"/>
                  </a:lnTo>
                  <a:lnTo>
                    <a:pt x="703656" y="377990"/>
                  </a:lnTo>
                  <a:lnTo>
                    <a:pt x="703656" y="265811"/>
                  </a:lnTo>
                  <a:lnTo>
                    <a:pt x="700684" y="264287"/>
                  </a:lnTo>
                  <a:lnTo>
                    <a:pt x="700684" y="319570"/>
                  </a:lnTo>
                  <a:lnTo>
                    <a:pt x="700633" y="320840"/>
                  </a:lnTo>
                  <a:lnTo>
                    <a:pt x="700201" y="322110"/>
                  </a:lnTo>
                  <a:lnTo>
                    <a:pt x="700087" y="323380"/>
                  </a:lnTo>
                  <a:lnTo>
                    <a:pt x="699439" y="323380"/>
                  </a:lnTo>
                  <a:lnTo>
                    <a:pt x="699427" y="322110"/>
                  </a:lnTo>
                  <a:lnTo>
                    <a:pt x="699414" y="320840"/>
                  </a:lnTo>
                  <a:lnTo>
                    <a:pt x="699808" y="319570"/>
                  </a:lnTo>
                  <a:lnTo>
                    <a:pt x="700684" y="319570"/>
                  </a:lnTo>
                  <a:lnTo>
                    <a:pt x="700684" y="264287"/>
                  </a:lnTo>
                  <a:lnTo>
                    <a:pt x="699528" y="263690"/>
                  </a:lnTo>
                  <a:lnTo>
                    <a:pt x="698601" y="261150"/>
                  </a:lnTo>
                  <a:lnTo>
                    <a:pt x="697661" y="258610"/>
                  </a:lnTo>
                  <a:lnTo>
                    <a:pt x="697522" y="258610"/>
                  </a:lnTo>
                  <a:lnTo>
                    <a:pt x="697395" y="261150"/>
                  </a:lnTo>
                  <a:lnTo>
                    <a:pt x="696823" y="261150"/>
                  </a:lnTo>
                  <a:lnTo>
                    <a:pt x="696722" y="258610"/>
                  </a:lnTo>
                  <a:lnTo>
                    <a:pt x="696099" y="259880"/>
                  </a:lnTo>
                  <a:lnTo>
                    <a:pt x="695248" y="259880"/>
                  </a:lnTo>
                  <a:lnTo>
                    <a:pt x="694118" y="261150"/>
                  </a:lnTo>
                  <a:lnTo>
                    <a:pt x="694194" y="262585"/>
                  </a:lnTo>
                  <a:lnTo>
                    <a:pt x="693864" y="263690"/>
                  </a:lnTo>
                  <a:lnTo>
                    <a:pt x="692962" y="263690"/>
                  </a:lnTo>
                  <a:lnTo>
                    <a:pt x="692962" y="262585"/>
                  </a:lnTo>
                  <a:lnTo>
                    <a:pt x="692492" y="262585"/>
                  </a:lnTo>
                  <a:lnTo>
                    <a:pt x="692404" y="265112"/>
                  </a:lnTo>
                  <a:lnTo>
                    <a:pt x="692670" y="266230"/>
                  </a:lnTo>
                  <a:lnTo>
                    <a:pt x="692581" y="268884"/>
                  </a:lnTo>
                  <a:lnTo>
                    <a:pt x="691794" y="271310"/>
                  </a:lnTo>
                  <a:lnTo>
                    <a:pt x="691451" y="271310"/>
                  </a:lnTo>
                  <a:lnTo>
                    <a:pt x="691349" y="270040"/>
                  </a:lnTo>
                  <a:lnTo>
                    <a:pt x="691769" y="268884"/>
                  </a:lnTo>
                  <a:lnTo>
                    <a:pt x="691984" y="267500"/>
                  </a:lnTo>
                  <a:lnTo>
                    <a:pt x="691730" y="266230"/>
                  </a:lnTo>
                  <a:lnTo>
                    <a:pt x="690714" y="266230"/>
                  </a:lnTo>
                  <a:lnTo>
                    <a:pt x="690791" y="271310"/>
                  </a:lnTo>
                  <a:lnTo>
                    <a:pt x="689991" y="270040"/>
                  </a:lnTo>
                  <a:lnTo>
                    <a:pt x="688505" y="267500"/>
                  </a:lnTo>
                  <a:lnTo>
                    <a:pt x="688086" y="271310"/>
                  </a:lnTo>
                  <a:lnTo>
                    <a:pt x="687743" y="270040"/>
                  </a:lnTo>
                  <a:lnTo>
                    <a:pt x="687755" y="268884"/>
                  </a:lnTo>
                  <a:lnTo>
                    <a:pt x="687768" y="266230"/>
                  </a:lnTo>
                  <a:lnTo>
                    <a:pt x="686854" y="267500"/>
                  </a:lnTo>
                  <a:lnTo>
                    <a:pt x="686854" y="268884"/>
                  </a:lnTo>
                  <a:lnTo>
                    <a:pt x="685634" y="268884"/>
                  </a:lnTo>
                  <a:lnTo>
                    <a:pt x="685634" y="253530"/>
                  </a:lnTo>
                  <a:lnTo>
                    <a:pt x="685355" y="253530"/>
                  </a:lnTo>
                  <a:lnTo>
                    <a:pt x="684669" y="252260"/>
                  </a:lnTo>
                  <a:lnTo>
                    <a:pt x="683577" y="252260"/>
                  </a:lnTo>
                  <a:lnTo>
                    <a:pt x="682472" y="250990"/>
                  </a:lnTo>
                  <a:lnTo>
                    <a:pt x="681723" y="250990"/>
                  </a:lnTo>
                  <a:lnTo>
                    <a:pt x="681316" y="249720"/>
                  </a:lnTo>
                  <a:lnTo>
                    <a:pt x="679754" y="247561"/>
                  </a:lnTo>
                  <a:lnTo>
                    <a:pt x="679754" y="315760"/>
                  </a:lnTo>
                  <a:lnTo>
                    <a:pt x="679107" y="315760"/>
                  </a:lnTo>
                  <a:lnTo>
                    <a:pt x="678586" y="317030"/>
                  </a:lnTo>
                  <a:lnTo>
                    <a:pt x="677684" y="317030"/>
                  </a:lnTo>
                  <a:lnTo>
                    <a:pt x="677545" y="315760"/>
                  </a:lnTo>
                  <a:lnTo>
                    <a:pt x="678688" y="314490"/>
                  </a:lnTo>
                  <a:lnTo>
                    <a:pt x="678967" y="314490"/>
                  </a:lnTo>
                  <a:lnTo>
                    <a:pt x="679246" y="313220"/>
                  </a:lnTo>
                  <a:lnTo>
                    <a:pt x="679653" y="314490"/>
                  </a:lnTo>
                  <a:lnTo>
                    <a:pt x="679754" y="315760"/>
                  </a:lnTo>
                  <a:lnTo>
                    <a:pt x="679754" y="247561"/>
                  </a:lnTo>
                  <a:lnTo>
                    <a:pt x="678345" y="245592"/>
                  </a:lnTo>
                  <a:lnTo>
                    <a:pt x="678345" y="250990"/>
                  </a:lnTo>
                  <a:lnTo>
                    <a:pt x="678281" y="253530"/>
                  </a:lnTo>
                  <a:lnTo>
                    <a:pt x="676300" y="253530"/>
                  </a:lnTo>
                  <a:lnTo>
                    <a:pt x="675627" y="252260"/>
                  </a:lnTo>
                  <a:lnTo>
                    <a:pt x="676008" y="250990"/>
                  </a:lnTo>
                  <a:lnTo>
                    <a:pt x="677062" y="252260"/>
                  </a:lnTo>
                  <a:lnTo>
                    <a:pt x="678345" y="250990"/>
                  </a:lnTo>
                  <a:lnTo>
                    <a:pt x="678345" y="245592"/>
                  </a:lnTo>
                  <a:lnTo>
                    <a:pt x="676744" y="243370"/>
                  </a:lnTo>
                  <a:lnTo>
                    <a:pt x="675830" y="242100"/>
                  </a:lnTo>
                  <a:lnTo>
                    <a:pt x="673100" y="238290"/>
                  </a:lnTo>
                  <a:lnTo>
                    <a:pt x="671626" y="235750"/>
                  </a:lnTo>
                  <a:lnTo>
                    <a:pt x="670826" y="234365"/>
                  </a:lnTo>
                  <a:lnTo>
                    <a:pt x="670826" y="250990"/>
                  </a:lnTo>
                  <a:lnTo>
                    <a:pt x="670750" y="254800"/>
                  </a:lnTo>
                  <a:lnTo>
                    <a:pt x="670204" y="253530"/>
                  </a:lnTo>
                  <a:lnTo>
                    <a:pt x="669671" y="253530"/>
                  </a:lnTo>
                  <a:lnTo>
                    <a:pt x="669671" y="250990"/>
                  </a:lnTo>
                  <a:lnTo>
                    <a:pt x="670826" y="250990"/>
                  </a:lnTo>
                  <a:lnTo>
                    <a:pt x="670826" y="234365"/>
                  </a:lnTo>
                  <a:lnTo>
                    <a:pt x="668705" y="230670"/>
                  </a:lnTo>
                  <a:lnTo>
                    <a:pt x="668159" y="229400"/>
                  </a:lnTo>
                  <a:lnTo>
                    <a:pt x="667473" y="228130"/>
                  </a:lnTo>
                  <a:lnTo>
                    <a:pt x="667372" y="226860"/>
                  </a:lnTo>
                  <a:lnTo>
                    <a:pt x="667270" y="225590"/>
                  </a:lnTo>
                  <a:lnTo>
                    <a:pt x="667537" y="223050"/>
                  </a:lnTo>
                  <a:lnTo>
                    <a:pt x="668083" y="220510"/>
                  </a:lnTo>
                  <a:lnTo>
                    <a:pt x="668185" y="219240"/>
                  </a:lnTo>
                  <a:lnTo>
                    <a:pt x="668286" y="217970"/>
                  </a:lnTo>
                  <a:lnTo>
                    <a:pt x="668159" y="216700"/>
                  </a:lnTo>
                  <a:lnTo>
                    <a:pt x="666788" y="214160"/>
                  </a:lnTo>
                  <a:lnTo>
                    <a:pt x="666445" y="212890"/>
                  </a:lnTo>
                  <a:lnTo>
                    <a:pt x="666305" y="212890"/>
                  </a:lnTo>
                  <a:lnTo>
                    <a:pt x="664476" y="206540"/>
                  </a:lnTo>
                  <a:lnTo>
                    <a:pt x="664121" y="205270"/>
                  </a:lnTo>
                  <a:lnTo>
                    <a:pt x="663841" y="202730"/>
                  </a:lnTo>
                  <a:lnTo>
                    <a:pt x="663562" y="200190"/>
                  </a:lnTo>
                  <a:lnTo>
                    <a:pt x="664794" y="193840"/>
                  </a:lnTo>
                  <a:lnTo>
                    <a:pt x="668185" y="183680"/>
                  </a:lnTo>
                  <a:lnTo>
                    <a:pt x="669455" y="179870"/>
                  </a:lnTo>
                  <a:lnTo>
                    <a:pt x="658977" y="179870"/>
                  </a:lnTo>
                  <a:lnTo>
                    <a:pt x="658977" y="262585"/>
                  </a:lnTo>
                  <a:lnTo>
                    <a:pt x="658914" y="263690"/>
                  </a:lnTo>
                  <a:lnTo>
                    <a:pt x="658812" y="264972"/>
                  </a:lnTo>
                  <a:lnTo>
                    <a:pt x="657415" y="266230"/>
                  </a:lnTo>
                  <a:lnTo>
                    <a:pt x="656615" y="265112"/>
                  </a:lnTo>
                  <a:lnTo>
                    <a:pt x="656653" y="262585"/>
                  </a:lnTo>
                  <a:lnTo>
                    <a:pt x="658977" y="262585"/>
                  </a:lnTo>
                  <a:lnTo>
                    <a:pt x="658977" y="179870"/>
                  </a:lnTo>
                  <a:lnTo>
                    <a:pt x="656717" y="179870"/>
                  </a:lnTo>
                  <a:lnTo>
                    <a:pt x="656717" y="243370"/>
                  </a:lnTo>
                  <a:lnTo>
                    <a:pt x="656717" y="247180"/>
                  </a:lnTo>
                  <a:lnTo>
                    <a:pt x="656069" y="247180"/>
                  </a:lnTo>
                  <a:lnTo>
                    <a:pt x="656069" y="245910"/>
                  </a:lnTo>
                  <a:lnTo>
                    <a:pt x="656069" y="243370"/>
                  </a:lnTo>
                  <a:lnTo>
                    <a:pt x="656717" y="243370"/>
                  </a:lnTo>
                  <a:lnTo>
                    <a:pt x="656717" y="179870"/>
                  </a:lnTo>
                  <a:lnTo>
                    <a:pt x="654050" y="179870"/>
                  </a:lnTo>
                  <a:lnTo>
                    <a:pt x="654050" y="242100"/>
                  </a:lnTo>
                  <a:lnTo>
                    <a:pt x="652106" y="240830"/>
                  </a:lnTo>
                  <a:lnTo>
                    <a:pt x="652868" y="245910"/>
                  </a:lnTo>
                  <a:lnTo>
                    <a:pt x="650709" y="245910"/>
                  </a:lnTo>
                  <a:lnTo>
                    <a:pt x="650621" y="243370"/>
                  </a:lnTo>
                  <a:lnTo>
                    <a:pt x="650519" y="240830"/>
                  </a:lnTo>
                  <a:lnTo>
                    <a:pt x="652183" y="239560"/>
                  </a:lnTo>
                  <a:lnTo>
                    <a:pt x="653948" y="238290"/>
                  </a:lnTo>
                  <a:lnTo>
                    <a:pt x="654050" y="242100"/>
                  </a:lnTo>
                  <a:lnTo>
                    <a:pt x="654050" y="179870"/>
                  </a:lnTo>
                  <a:lnTo>
                    <a:pt x="647992" y="179870"/>
                  </a:lnTo>
                  <a:lnTo>
                    <a:pt x="647992" y="205270"/>
                  </a:lnTo>
                  <a:lnTo>
                    <a:pt x="647738" y="206540"/>
                  </a:lnTo>
                  <a:lnTo>
                    <a:pt x="646861" y="206540"/>
                  </a:lnTo>
                  <a:lnTo>
                    <a:pt x="646087" y="205270"/>
                  </a:lnTo>
                  <a:lnTo>
                    <a:pt x="645439" y="205270"/>
                  </a:lnTo>
                  <a:lnTo>
                    <a:pt x="645287" y="204000"/>
                  </a:lnTo>
                  <a:lnTo>
                    <a:pt x="645617" y="202730"/>
                  </a:lnTo>
                  <a:lnTo>
                    <a:pt x="646823" y="202730"/>
                  </a:lnTo>
                  <a:lnTo>
                    <a:pt x="647992" y="205270"/>
                  </a:lnTo>
                  <a:lnTo>
                    <a:pt x="647992" y="179870"/>
                  </a:lnTo>
                  <a:lnTo>
                    <a:pt x="642607" y="179870"/>
                  </a:lnTo>
                  <a:lnTo>
                    <a:pt x="640778" y="179870"/>
                  </a:lnTo>
                  <a:lnTo>
                    <a:pt x="640867" y="181140"/>
                  </a:lnTo>
                  <a:lnTo>
                    <a:pt x="640956" y="182410"/>
                  </a:lnTo>
                  <a:lnTo>
                    <a:pt x="638429" y="183680"/>
                  </a:lnTo>
                  <a:lnTo>
                    <a:pt x="638606" y="182410"/>
                  </a:lnTo>
                  <a:lnTo>
                    <a:pt x="639140" y="178600"/>
                  </a:lnTo>
                  <a:lnTo>
                    <a:pt x="636612" y="179870"/>
                  </a:lnTo>
                  <a:lnTo>
                    <a:pt x="637679" y="177330"/>
                  </a:lnTo>
                  <a:lnTo>
                    <a:pt x="638162" y="174790"/>
                  </a:lnTo>
                  <a:lnTo>
                    <a:pt x="638886" y="170980"/>
                  </a:lnTo>
                  <a:lnTo>
                    <a:pt x="639572" y="172250"/>
                  </a:lnTo>
                  <a:lnTo>
                    <a:pt x="641731" y="170980"/>
                  </a:lnTo>
                  <a:lnTo>
                    <a:pt x="642035" y="173520"/>
                  </a:lnTo>
                  <a:lnTo>
                    <a:pt x="642531" y="173520"/>
                  </a:lnTo>
                  <a:lnTo>
                    <a:pt x="642899" y="174790"/>
                  </a:lnTo>
                  <a:lnTo>
                    <a:pt x="643115" y="174790"/>
                  </a:lnTo>
                  <a:lnTo>
                    <a:pt x="643216" y="176060"/>
                  </a:lnTo>
                  <a:lnTo>
                    <a:pt x="642023" y="176060"/>
                  </a:lnTo>
                  <a:lnTo>
                    <a:pt x="642404" y="178600"/>
                  </a:lnTo>
                  <a:lnTo>
                    <a:pt x="657644" y="178600"/>
                  </a:lnTo>
                  <a:lnTo>
                    <a:pt x="657199" y="177330"/>
                  </a:lnTo>
                  <a:lnTo>
                    <a:pt x="656107" y="177330"/>
                  </a:lnTo>
                  <a:lnTo>
                    <a:pt x="656107" y="170980"/>
                  </a:lnTo>
                  <a:lnTo>
                    <a:pt x="657085" y="172250"/>
                  </a:lnTo>
                  <a:lnTo>
                    <a:pt x="657199" y="170980"/>
                  </a:lnTo>
                  <a:lnTo>
                    <a:pt x="657936" y="172250"/>
                  </a:lnTo>
                  <a:lnTo>
                    <a:pt x="658215" y="173520"/>
                  </a:lnTo>
                  <a:lnTo>
                    <a:pt x="658266" y="176060"/>
                  </a:lnTo>
                  <a:lnTo>
                    <a:pt x="658863" y="177330"/>
                  </a:lnTo>
                  <a:lnTo>
                    <a:pt x="658418" y="178600"/>
                  </a:lnTo>
                  <a:lnTo>
                    <a:pt x="669683" y="178600"/>
                  </a:lnTo>
                  <a:lnTo>
                    <a:pt x="670356" y="174790"/>
                  </a:lnTo>
                  <a:lnTo>
                    <a:pt x="670623" y="172250"/>
                  </a:lnTo>
                  <a:lnTo>
                    <a:pt x="669544" y="170980"/>
                  </a:lnTo>
                  <a:lnTo>
                    <a:pt x="665238" y="165900"/>
                  </a:lnTo>
                  <a:lnTo>
                    <a:pt x="663079" y="163360"/>
                  </a:lnTo>
                  <a:lnTo>
                    <a:pt x="658914" y="159550"/>
                  </a:lnTo>
                  <a:lnTo>
                    <a:pt x="658088" y="159550"/>
                  </a:lnTo>
                  <a:lnTo>
                    <a:pt x="658215" y="158280"/>
                  </a:lnTo>
                  <a:lnTo>
                    <a:pt x="658774" y="157010"/>
                  </a:lnTo>
                  <a:lnTo>
                    <a:pt x="659726" y="154470"/>
                  </a:lnTo>
                  <a:lnTo>
                    <a:pt x="661377" y="154470"/>
                  </a:lnTo>
                  <a:lnTo>
                    <a:pt x="664184" y="155740"/>
                  </a:lnTo>
                  <a:lnTo>
                    <a:pt x="677202" y="155740"/>
                  </a:lnTo>
                  <a:lnTo>
                    <a:pt x="677202" y="153200"/>
                  </a:lnTo>
                  <a:lnTo>
                    <a:pt x="675424" y="154470"/>
                  </a:lnTo>
                  <a:lnTo>
                    <a:pt x="676757" y="150660"/>
                  </a:lnTo>
                  <a:lnTo>
                    <a:pt x="677202" y="149390"/>
                  </a:lnTo>
                  <a:lnTo>
                    <a:pt x="681024" y="143040"/>
                  </a:lnTo>
                  <a:lnTo>
                    <a:pt x="681786" y="141770"/>
                  </a:lnTo>
                  <a:lnTo>
                    <a:pt x="682548" y="140500"/>
                  </a:lnTo>
                  <a:lnTo>
                    <a:pt x="685634" y="139230"/>
                  </a:lnTo>
                  <a:lnTo>
                    <a:pt x="685838" y="137960"/>
                  </a:lnTo>
                  <a:lnTo>
                    <a:pt x="686854" y="131610"/>
                  </a:lnTo>
                  <a:lnTo>
                    <a:pt x="689673" y="125260"/>
                  </a:lnTo>
                  <a:lnTo>
                    <a:pt x="690803" y="122720"/>
                  </a:lnTo>
                  <a:lnTo>
                    <a:pt x="691921" y="120180"/>
                  </a:lnTo>
                  <a:lnTo>
                    <a:pt x="692492" y="118910"/>
                  </a:lnTo>
                  <a:lnTo>
                    <a:pt x="696366" y="111290"/>
                  </a:lnTo>
                  <a:lnTo>
                    <a:pt x="697636" y="108775"/>
                  </a:lnTo>
                  <a:lnTo>
                    <a:pt x="698588" y="107480"/>
                  </a:lnTo>
                  <a:lnTo>
                    <a:pt x="701421" y="103670"/>
                  </a:lnTo>
                  <a:lnTo>
                    <a:pt x="702360" y="102400"/>
                  </a:lnTo>
                  <a:lnTo>
                    <a:pt x="706589" y="98590"/>
                  </a:lnTo>
                  <a:lnTo>
                    <a:pt x="707555" y="97320"/>
                  </a:lnTo>
                  <a:lnTo>
                    <a:pt x="712965" y="97320"/>
                  </a:lnTo>
                  <a:lnTo>
                    <a:pt x="711923" y="93510"/>
                  </a:lnTo>
                  <a:lnTo>
                    <a:pt x="711377" y="93510"/>
                  </a:lnTo>
                  <a:lnTo>
                    <a:pt x="711479" y="92240"/>
                  </a:lnTo>
                  <a:lnTo>
                    <a:pt x="711581" y="90970"/>
                  </a:lnTo>
                  <a:lnTo>
                    <a:pt x="711682" y="89700"/>
                  </a:lnTo>
                  <a:lnTo>
                    <a:pt x="711923" y="90970"/>
                  </a:lnTo>
                  <a:lnTo>
                    <a:pt x="711923" y="87160"/>
                  </a:lnTo>
                  <a:lnTo>
                    <a:pt x="711377" y="89700"/>
                  </a:lnTo>
                  <a:lnTo>
                    <a:pt x="710653" y="89700"/>
                  </a:lnTo>
                  <a:lnTo>
                    <a:pt x="710933" y="87160"/>
                  </a:lnTo>
                  <a:lnTo>
                    <a:pt x="710844" y="85890"/>
                  </a:lnTo>
                  <a:lnTo>
                    <a:pt x="711923" y="87160"/>
                  </a:lnTo>
                  <a:lnTo>
                    <a:pt x="712673" y="89700"/>
                  </a:lnTo>
                  <a:lnTo>
                    <a:pt x="713003" y="92240"/>
                  </a:lnTo>
                  <a:lnTo>
                    <a:pt x="712330" y="93014"/>
                  </a:lnTo>
                  <a:lnTo>
                    <a:pt x="713168" y="97320"/>
                  </a:lnTo>
                  <a:lnTo>
                    <a:pt x="718032" y="97320"/>
                  </a:lnTo>
                  <a:lnTo>
                    <a:pt x="719137" y="98590"/>
                  </a:lnTo>
                  <a:lnTo>
                    <a:pt x="721055" y="98590"/>
                  </a:lnTo>
                  <a:lnTo>
                    <a:pt x="723455" y="97320"/>
                  </a:lnTo>
                  <a:lnTo>
                    <a:pt x="726325" y="96050"/>
                  </a:lnTo>
                  <a:lnTo>
                    <a:pt x="727392" y="90055"/>
                  </a:lnTo>
                  <a:lnTo>
                    <a:pt x="727456" y="89700"/>
                  </a:lnTo>
                  <a:lnTo>
                    <a:pt x="727684" y="88430"/>
                  </a:lnTo>
                  <a:lnTo>
                    <a:pt x="727837" y="88430"/>
                  </a:lnTo>
                  <a:lnTo>
                    <a:pt x="728179" y="87160"/>
                  </a:lnTo>
                  <a:lnTo>
                    <a:pt x="728179" y="88430"/>
                  </a:lnTo>
                  <a:lnTo>
                    <a:pt x="729818" y="89700"/>
                  </a:lnTo>
                  <a:lnTo>
                    <a:pt x="731812" y="92240"/>
                  </a:lnTo>
                  <a:lnTo>
                    <a:pt x="734136" y="97320"/>
                  </a:lnTo>
                  <a:lnTo>
                    <a:pt x="736193" y="102400"/>
                  </a:lnTo>
                  <a:lnTo>
                    <a:pt x="738174" y="104940"/>
                  </a:lnTo>
                  <a:lnTo>
                    <a:pt x="740105" y="106210"/>
                  </a:lnTo>
                  <a:lnTo>
                    <a:pt x="741603" y="107480"/>
                  </a:lnTo>
                  <a:lnTo>
                    <a:pt x="743597" y="107480"/>
                  </a:lnTo>
                  <a:lnTo>
                    <a:pt x="746112" y="108775"/>
                  </a:lnTo>
                  <a:lnTo>
                    <a:pt x="751039" y="108775"/>
                  </a:lnTo>
                  <a:lnTo>
                    <a:pt x="752906" y="110020"/>
                  </a:lnTo>
                  <a:lnTo>
                    <a:pt x="753872" y="111290"/>
                  </a:lnTo>
                  <a:lnTo>
                    <a:pt x="756335" y="113830"/>
                  </a:lnTo>
                  <a:lnTo>
                    <a:pt x="757364" y="113830"/>
                  </a:lnTo>
                  <a:lnTo>
                    <a:pt x="758177" y="115100"/>
                  </a:lnTo>
                  <a:lnTo>
                    <a:pt x="760857" y="115100"/>
                  </a:lnTo>
                  <a:lnTo>
                    <a:pt x="763524" y="116370"/>
                  </a:lnTo>
                  <a:lnTo>
                    <a:pt x="765733" y="123990"/>
                  </a:lnTo>
                  <a:lnTo>
                    <a:pt x="766533" y="121450"/>
                  </a:lnTo>
                  <a:lnTo>
                    <a:pt x="766635" y="120180"/>
                  </a:lnTo>
                  <a:lnTo>
                    <a:pt x="766724" y="118910"/>
                  </a:lnTo>
                  <a:lnTo>
                    <a:pt x="766826" y="117640"/>
                  </a:lnTo>
                  <a:lnTo>
                    <a:pt x="766914" y="116370"/>
                  </a:lnTo>
                  <a:lnTo>
                    <a:pt x="766114" y="112560"/>
                  </a:lnTo>
                  <a:lnTo>
                    <a:pt x="768197" y="113830"/>
                  </a:lnTo>
                  <a:lnTo>
                    <a:pt x="768146" y="112560"/>
                  </a:lnTo>
                  <a:lnTo>
                    <a:pt x="768032" y="110020"/>
                  </a:lnTo>
                  <a:lnTo>
                    <a:pt x="769340" y="108775"/>
                  </a:lnTo>
                  <a:lnTo>
                    <a:pt x="770559" y="108775"/>
                  </a:lnTo>
                  <a:lnTo>
                    <a:pt x="770140" y="111290"/>
                  </a:lnTo>
                  <a:lnTo>
                    <a:pt x="770991" y="111290"/>
                  </a:lnTo>
                  <a:lnTo>
                    <a:pt x="773163" y="108775"/>
                  </a:lnTo>
                  <a:lnTo>
                    <a:pt x="775081" y="106210"/>
                  </a:lnTo>
                  <a:lnTo>
                    <a:pt x="777481" y="103670"/>
                  </a:lnTo>
                  <a:lnTo>
                    <a:pt x="777481" y="117640"/>
                  </a:lnTo>
                  <a:lnTo>
                    <a:pt x="774661" y="118910"/>
                  </a:lnTo>
                  <a:lnTo>
                    <a:pt x="773912" y="125260"/>
                  </a:lnTo>
                  <a:lnTo>
                    <a:pt x="772947" y="129070"/>
                  </a:lnTo>
                  <a:lnTo>
                    <a:pt x="787806" y="129070"/>
                  </a:lnTo>
                  <a:lnTo>
                    <a:pt x="786345" y="122720"/>
                  </a:lnTo>
                  <a:lnTo>
                    <a:pt x="785939" y="121450"/>
                  </a:lnTo>
                  <a:lnTo>
                    <a:pt x="785863" y="118910"/>
                  </a:lnTo>
                  <a:lnTo>
                    <a:pt x="786409" y="113830"/>
                  </a:lnTo>
                  <a:lnTo>
                    <a:pt x="786282" y="112560"/>
                  </a:lnTo>
                  <a:lnTo>
                    <a:pt x="785723" y="111290"/>
                  </a:lnTo>
                  <a:lnTo>
                    <a:pt x="785723" y="107480"/>
                  </a:lnTo>
                  <a:lnTo>
                    <a:pt x="783539" y="103670"/>
                  </a:lnTo>
                  <a:lnTo>
                    <a:pt x="779157" y="99860"/>
                  </a:lnTo>
                  <a:lnTo>
                    <a:pt x="779157" y="98590"/>
                  </a:lnTo>
                  <a:lnTo>
                    <a:pt x="786968" y="106210"/>
                  </a:lnTo>
                  <a:lnTo>
                    <a:pt x="786968" y="107480"/>
                  </a:lnTo>
                  <a:lnTo>
                    <a:pt x="787107" y="108775"/>
                  </a:lnTo>
                  <a:lnTo>
                    <a:pt x="787514" y="110020"/>
                  </a:lnTo>
                  <a:lnTo>
                    <a:pt x="788885" y="112560"/>
                  </a:lnTo>
                  <a:lnTo>
                    <a:pt x="790727" y="113830"/>
                  </a:lnTo>
                  <a:lnTo>
                    <a:pt x="793750" y="116370"/>
                  </a:lnTo>
                  <a:lnTo>
                    <a:pt x="796213" y="118910"/>
                  </a:lnTo>
                  <a:lnTo>
                    <a:pt x="797928" y="120180"/>
                  </a:lnTo>
                  <a:lnTo>
                    <a:pt x="798880" y="121450"/>
                  </a:lnTo>
                  <a:lnTo>
                    <a:pt x="799299" y="122720"/>
                  </a:lnTo>
                  <a:lnTo>
                    <a:pt x="799566" y="123990"/>
                  </a:lnTo>
                  <a:lnTo>
                    <a:pt x="799706" y="125260"/>
                  </a:lnTo>
                  <a:lnTo>
                    <a:pt x="799706" y="126530"/>
                  </a:lnTo>
                  <a:lnTo>
                    <a:pt x="799846" y="127800"/>
                  </a:lnTo>
                  <a:lnTo>
                    <a:pt x="800252" y="127800"/>
                  </a:lnTo>
                  <a:lnTo>
                    <a:pt x="800735" y="129070"/>
                  </a:lnTo>
                  <a:lnTo>
                    <a:pt x="802386" y="131610"/>
                  </a:lnTo>
                  <a:lnTo>
                    <a:pt x="802932" y="131610"/>
                  </a:lnTo>
                  <a:lnTo>
                    <a:pt x="803198" y="132880"/>
                  </a:lnTo>
                  <a:lnTo>
                    <a:pt x="802386" y="136690"/>
                  </a:lnTo>
                  <a:lnTo>
                    <a:pt x="802271" y="137960"/>
                  </a:lnTo>
                  <a:lnTo>
                    <a:pt x="802170" y="139230"/>
                  </a:lnTo>
                  <a:lnTo>
                    <a:pt x="802589" y="140500"/>
                  </a:lnTo>
                  <a:lnTo>
                    <a:pt x="804849" y="141770"/>
                  </a:lnTo>
                  <a:lnTo>
                    <a:pt x="804760" y="143040"/>
                  </a:lnTo>
                  <a:lnTo>
                    <a:pt x="804684" y="144310"/>
                  </a:lnTo>
                  <a:lnTo>
                    <a:pt x="804595" y="145580"/>
                  </a:lnTo>
                  <a:lnTo>
                    <a:pt x="804519" y="146850"/>
                  </a:lnTo>
                  <a:lnTo>
                    <a:pt x="804430" y="148120"/>
                  </a:lnTo>
                  <a:lnTo>
                    <a:pt x="804570" y="149390"/>
                  </a:lnTo>
                  <a:lnTo>
                    <a:pt x="804849" y="150660"/>
                  </a:lnTo>
                  <a:lnTo>
                    <a:pt x="805256" y="151930"/>
                  </a:lnTo>
                  <a:lnTo>
                    <a:pt x="805675" y="151930"/>
                  </a:lnTo>
                  <a:lnTo>
                    <a:pt x="805942" y="153200"/>
                  </a:lnTo>
                  <a:lnTo>
                    <a:pt x="806081" y="154470"/>
                  </a:lnTo>
                  <a:lnTo>
                    <a:pt x="806691" y="155740"/>
                  </a:lnTo>
                  <a:lnTo>
                    <a:pt x="806488" y="155740"/>
                  </a:lnTo>
                  <a:lnTo>
                    <a:pt x="806081" y="157010"/>
                  </a:lnTo>
                  <a:lnTo>
                    <a:pt x="805472" y="157010"/>
                  </a:lnTo>
                  <a:lnTo>
                    <a:pt x="805713" y="158280"/>
                  </a:lnTo>
                  <a:lnTo>
                    <a:pt x="806208" y="158280"/>
                  </a:lnTo>
                  <a:lnTo>
                    <a:pt x="806208" y="162090"/>
                  </a:lnTo>
                  <a:lnTo>
                    <a:pt x="805332" y="162090"/>
                  </a:lnTo>
                  <a:lnTo>
                    <a:pt x="805662" y="160032"/>
                  </a:lnTo>
                  <a:lnTo>
                    <a:pt x="805738" y="159550"/>
                  </a:lnTo>
                  <a:lnTo>
                    <a:pt x="805332" y="158280"/>
                  </a:lnTo>
                  <a:lnTo>
                    <a:pt x="803465" y="165900"/>
                  </a:lnTo>
                  <a:lnTo>
                    <a:pt x="803567" y="167170"/>
                  </a:lnTo>
                  <a:lnTo>
                    <a:pt x="803681" y="168440"/>
                  </a:lnTo>
                  <a:lnTo>
                    <a:pt x="803783" y="169710"/>
                  </a:lnTo>
                  <a:lnTo>
                    <a:pt x="803897" y="170980"/>
                  </a:lnTo>
                  <a:lnTo>
                    <a:pt x="803998" y="172250"/>
                  </a:lnTo>
                  <a:lnTo>
                    <a:pt x="804113" y="173520"/>
                  </a:lnTo>
                  <a:lnTo>
                    <a:pt x="807313" y="179870"/>
                  </a:lnTo>
                  <a:lnTo>
                    <a:pt x="807313" y="182410"/>
                  </a:lnTo>
                  <a:lnTo>
                    <a:pt x="807935" y="184950"/>
                  </a:lnTo>
                  <a:lnTo>
                    <a:pt x="809167" y="184950"/>
                  </a:lnTo>
                  <a:lnTo>
                    <a:pt x="809434" y="186220"/>
                  </a:lnTo>
                  <a:lnTo>
                    <a:pt x="810006" y="184950"/>
                  </a:lnTo>
                  <a:lnTo>
                    <a:pt x="810856" y="184950"/>
                  </a:lnTo>
                  <a:lnTo>
                    <a:pt x="811123" y="186220"/>
                  </a:lnTo>
                  <a:lnTo>
                    <a:pt x="812038" y="186220"/>
                  </a:lnTo>
                  <a:lnTo>
                    <a:pt x="814781" y="178600"/>
                  </a:lnTo>
                  <a:lnTo>
                    <a:pt x="814908" y="174790"/>
                  </a:lnTo>
                  <a:lnTo>
                    <a:pt x="814984" y="172250"/>
                  </a:lnTo>
                  <a:lnTo>
                    <a:pt x="812660" y="165900"/>
                  </a:lnTo>
                  <a:lnTo>
                    <a:pt x="811149" y="162090"/>
                  </a:lnTo>
                  <a:lnTo>
                    <a:pt x="810768" y="160820"/>
                  </a:lnTo>
                  <a:lnTo>
                    <a:pt x="810539" y="160032"/>
                  </a:lnTo>
                  <a:lnTo>
                    <a:pt x="810628" y="159550"/>
                  </a:lnTo>
                  <a:lnTo>
                    <a:pt x="811314" y="155740"/>
                  </a:lnTo>
                  <a:lnTo>
                    <a:pt x="811847" y="153200"/>
                  </a:lnTo>
                  <a:lnTo>
                    <a:pt x="811987" y="153200"/>
                  </a:lnTo>
                  <a:lnTo>
                    <a:pt x="811022" y="146850"/>
                  </a:lnTo>
                  <a:lnTo>
                    <a:pt x="812101" y="145580"/>
                  </a:lnTo>
                  <a:lnTo>
                    <a:pt x="812660" y="145580"/>
                  </a:lnTo>
                  <a:lnTo>
                    <a:pt x="813206" y="143040"/>
                  </a:lnTo>
                  <a:lnTo>
                    <a:pt x="813269" y="136690"/>
                  </a:lnTo>
                  <a:lnTo>
                    <a:pt x="812177" y="126530"/>
                  </a:lnTo>
                  <a:lnTo>
                    <a:pt x="812152" y="126238"/>
                  </a:lnTo>
                  <a:lnTo>
                    <a:pt x="812038" y="125260"/>
                  </a:lnTo>
                  <a:lnTo>
                    <a:pt x="813142" y="120180"/>
                  </a:lnTo>
                  <a:lnTo>
                    <a:pt x="813549" y="117640"/>
                  </a:lnTo>
                  <a:lnTo>
                    <a:pt x="807986" y="104800"/>
                  </a:lnTo>
                  <a:lnTo>
                    <a:pt x="807986" y="111290"/>
                  </a:lnTo>
                  <a:lnTo>
                    <a:pt x="805205" y="111290"/>
                  </a:lnTo>
                  <a:lnTo>
                    <a:pt x="800735" y="102400"/>
                  </a:lnTo>
                  <a:lnTo>
                    <a:pt x="800176" y="101130"/>
                  </a:lnTo>
                  <a:lnTo>
                    <a:pt x="799439" y="102400"/>
                  </a:lnTo>
                  <a:lnTo>
                    <a:pt x="799795" y="103670"/>
                  </a:lnTo>
                  <a:lnTo>
                    <a:pt x="800087" y="106210"/>
                  </a:lnTo>
                  <a:lnTo>
                    <a:pt x="799172" y="110020"/>
                  </a:lnTo>
                  <a:lnTo>
                    <a:pt x="795375" y="110020"/>
                  </a:lnTo>
                  <a:lnTo>
                    <a:pt x="795375" y="111290"/>
                  </a:lnTo>
                  <a:lnTo>
                    <a:pt x="794969" y="113830"/>
                  </a:lnTo>
                  <a:lnTo>
                    <a:pt x="794385" y="111290"/>
                  </a:lnTo>
                  <a:lnTo>
                    <a:pt x="793750" y="111290"/>
                  </a:lnTo>
                  <a:lnTo>
                    <a:pt x="794131" y="110020"/>
                  </a:lnTo>
                  <a:lnTo>
                    <a:pt x="794727" y="111290"/>
                  </a:lnTo>
                  <a:lnTo>
                    <a:pt x="795375" y="111290"/>
                  </a:lnTo>
                  <a:lnTo>
                    <a:pt x="795375" y="110020"/>
                  </a:lnTo>
                  <a:lnTo>
                    <a:pt x="795096" y="109054"/>
                  </a:lnTo>
                  <a:lnTo>
                    <a:pt x="795045" y="108775"/>
                  </a:lnTo>
                  <a:lnTo>
                    <a:pt x="794385" y="108775"/>
                  </a:lnTo>
                  <a:lnTo>
                    <a:pt x="794283" y="107480"/>
                  </a:lnTo>
                  <a:lnTo>
                    <a:pt x="793699" y="103670"/>
                  </a:lnTo>
                  <a:lnTo>
                    <a:pt x="793750" y="102400"/>
                  </a:lnTo>
                  <a:lnTo>
                    <a:pt x="794156" y="101130"/>
                  </a:lnTo>
                  <a:lnTo>
                    <a:pt x="795185" y="101130"/>
                  </a:lnTo>
                  <a:lnTo>
                    <a:pt x="795274" y="102400"/>
                  </a:lnTo>
                  <a:lnTo>
                    <a:pt x="795083" y="102400"/>
                  </a:lnTo>
                  <a:lnTo>
                    <a:pt x="795007" y="103670"/>
                  </a:lnTo>
                  <a:lnTo>
                    <a:pt x="795489" y="106210"/>
                  </a:lnTo>
                  <a:lnTo>
                    <a:pt x="796836" y="107480"/>
                  </a:lnTo>
                  <a:lnTo>
                    <a:pt x="798436" y="107480"/>
                  </a:lnTo>
                  <a:lnTo>
                    <a:pt x="798715" y="104940"/>
                  </a:lnTo>
                  <a:lnTo>
                    <a:pt x="797864" y="101130"/>
                  </a:lnTo>
                  <a:lnTo>
                    <a:pt x="798957" y="98590"/>
                  </a:lnTo>
                  <a:lnTo>
                    <a:pt x="800620" y="98590"/>
                  </a:lnTo>
                  <a:lnTo>
                    <a:pt x="801446" y="99860"/>
                  </a:lnTo>
                  <a:lnTo>
                    <a:pt x="806005" y="110020"/>
                  </a:lnTo>
                  <a:lnTo>
                    <a:pt x="807085" y="108775"/>
                  </a:lnTo>
                  <a:lnTo>
                    <a:pt x="807478" y="108775"/>
                  </a:lnTo>
                  <a:lnTo>
                    <a:pt x="807897" y="110020"/>
                  </a:lnTo>
                  <a:lnTo>
                    <a:pt x="807986" y="111290"/>
                  </a:lnTo>
                  <a:lnTo>
                    <a:pt x="807986" y="104800"/>
                  </a:lnTo>
                  <a:lnTo>
                    <a:pt x="806361" y="102400"/>
                  </a:lnTo>
                  <a:lnTo>
                    <a:pt x="804849" y="99860"/>
                  </a:lnTo>
                  <a:lnTo>
                    <a:pt x="804430" y="98590"/>
                  </a:lnTo>
                  <a:lnTo>
                    <a:pt x="804430" y="97320"/>
                  </a:lnTo>
                  <a:lnTo>
                    <a:pt x="804430" y="96050"/>
                  </a:lnTo>
                  <a:lnTo>
                    <a:pt x="804430" y="94780"/>
                  </a:lnTo>
                  <a:lnTo>
                    <a:pt x="803427" y="92240"/>
                  </a:lnTo>
                  <a:lnTo>
                    <a:pt x="802932" y="90970"/>
                  </a:lnTo>
                  <a:lnTo>
                    <a:pt x="801966" y="88430"/>
                  </a:lnTo>
                  <a:lnTo>
                    <a:pt x="801890" y="88239"/>
                  </a:lnTo>
                  <a:lnTo>
                    <a:pt x="801890" y="89700"/>
                  </a:lnTo>
                  <a:lnTo>
                    <a:pt x="801865" y="90970"/>
                  </a:lnTo>
                  <a:lnTo>
                    <a:pt x="799998" y="92240"/>
                  </a:lnTo>
                  <a:lnTo>
                    <a:pt x="800011" y="89700"/>
                  </a:lnTo>
                  <a:lnTo>
                    <a:pt x="800785" y="88430"/>
                  </a:lnTo>
                  <a:lnTo>
                    <a:pt x="801446" y="88430"/>
                  </a:lnTo>
                  <a:lnTo>
                    <a:pt x="801890" y="89700"/>
                  </a:lnTo>
                  <a:lnTo>
                    <a:pt x="801890" y="88239"/>
                  </a:lnTo>
                  <a:lnTo>
                    <a:pt x="801484" y="87160"/>
                  </a:lnTo>
                  <a:lnTo>
                    <a:pt x="800125" y="83350"/>
                  </a:lnTo>
                  <a:lnTo>
                    <a:pt x="800315" y="83350"/>
                  </a:lnTo>
                  <a:lnTo>
                    <a:pt x="800315" y="82080"/>
                  </a:lnTo>
                  <a:lnTo>
                    <a:pt x="802932" y="82080"/>
                  </a:lnTo>
                  <a:lnTo>
                    <a:pt x="804367" y="83350"/>
                  </a:lnTo>
                  <a:lnTo>
                    <a:pt x="805053" y="84620"/>
                  </a:lnTo>
                  <a:lnTo>
                    <a:pt x="806538" y="88430"/>
                  </a:lnTo>
                  <a:lnTo>
                    <a:pt x="807351" y="89700"/>
                  </a:lnTo>
                  <a:lnTo>
                    <a:pt x="811758" y="92240"/>
                  </a:lnTo>
                  <a:lnTo>
                    <a:pt x="812863" y="92240"/>
                  </a:lnTo>
                  <a:lnTo>
                    <a:pt x="813269" y="93510"/>
                  </a:lnTo>
                  <a:lnTo>
                    <a:pt x="813816" y="93510"/>
                  </a:lnTo>
                  <a:lnTo>
                    <a:pt x="814235" y="94780"/>
                  </a:lnTo>
                  <a:lnTo>
                    <a:pt x="814781" y="97320"/>
                  </a:lnTo>
                  <a:lnTo>
                    <a:pt x="815187" y="98590"/>
                  </a:lnTo>
                  <a:lnTo>
                    <a:pt x="815746" y="98590"/>
                  </a:lnTo>
                  <a:lnTo>
                    <a:pt x="815746" y="101130"/>
                  </a:lnTo>
                  <a:lnTo>
                    <a:pt x="815327" y="102400"/>
                  </a:lnTo>
                  <a:lnTo>
                    <a:pt x="814501" y="102400"/>
                  </a:lnTo>
                  <a:lnTo>
                    <a:pt x="815060" y="106210"/>
                  </a:lnTo>
                  <a:lnTo>
                    <a:pt x="815949" y="107480"/>
                  </a:lnTo>
                  <a:lnTo>
                    <a:pt x="816902" y="108775"/>
                  </a:lnTo>
                  <a:lnTo>
                    <a:pt x="819848" y="110020"/>
                  </a:lnTo>
                  <a:lnTo>
                    <a:pt x="819937" y="115100"/>
                  </a:lnTo>
                  <a:lnTo>
                    <a:pt x="820051" y="118910"/>
                  </a:lnTo>
                  <a:lnTo>
                    <a:pt x="820127" y="120180"/>
                  </a:lnTo>
                  <a:lnTo>
                    <a:pt x="820191" y="121450"/>
                  </a:lnTo>
                  <a:lnTo>
                    <a:pt x="823264" y="121450"/>
                  </a:lnTo>
                  <a:lnTo>
                    <a:pt x="823556" y="120180"/>
                  </a:lnTo>
                  <a:lnTo>
                    <a:pt x="823683" y="120180"/>
                  </a:lnTo>
                  <a:lnTo>
                    <a:pt x="823683" y="118910"/>
                  </a:lnTo>
                  <a:lnTo>
                    <a:pt x="823417" y="116370"/>
                  </a:lnTo>
                  <a:lnTo>
                    <a:pt x="823417" y="115100"/>
                  </a:lnTo>
                  <a:lnTo>
                    <a:pt x="823556" y="115100"/>
                  </a:lnTo>
                  <a:lnTo>
                    <a:pt x="825855" y="106210"/>
                  </a:lnTo>
                  <a:lnTo>
                    <a:pt x="825944" y="104940"/>
                  </a:lnTo>
                  <a:lnTo>
                    <a:pt x="826046" y="103670"/>
                  </a:lnTo>
                  <a:lnTo>
                    <a:pt x="826147" y="102400"/>
                  </a:lnTo>
                  <a:lnTo>
                    <a:pt x="826249" y="101130"/>
                  </a:lnTo>
                  <a:lnTo>
                    <a:pt x="826338" y="99860"/>
                  </a:lnTo>
                  <a:lnTo>
                    <a:pt x="825068" y="94780"/>
                  </a:lnTo>
                  <a:lnTo>
                    <a:pt x="824344" y="94780"/>
                  </a:lnTo>
                  <a:lnTo>
                    <a:pt x="823874" y="93510"/>
                  </a:lnTo>
                  <a:lnTo>
                    <a:pt x="823823" y="93014"/>
                  </a:lnTo>
                  <a:lnTo>
                    <a:pt x="823722" y="92240"/>
                  </a:lnTo>
                  <a:lnTo>
                    <a:pt x="822731" y="89700"/>
                  </a:lnTo>
                  <a:lnTo>
                    <a:pt x="822502" y="88557"/>
                  </a:lnTo>
                  <a:lnTo>
                    <a:pt x="822502" y="106210"/>
                  </a:lnTo>
                  <a:lnTo>
                    <a:pt x="822502" y="115100"/>
                  </a:lnTo>
                  <a:lnTo>
                    <a:pt x="820826" y="113830"/>
                  </a:lnTo>
                  <a:lnTo>
                    <a:pt x="820826" y="108775"/>
                  </a:lnTo>
                  <a:lnTo>
                    <a:pt x="822502" y="106210"/>
                  </a:lnTo>
                  <a:lnTo>
                    <a:pt x="822502" y="88557"/>
                  </a:lnTo>
                  <a:lnTo>
                    <a:pt x="822477" y="88430"/>
                  </a:lnTo>
                  <a:lnTo>
                    <a:pt x="821969" y="85890"/>
                  </a:lnTo>
                  <a:lnTo>
                    <a:pt x="821080" y="77000"/>
                  </a:lnTo>
                  <a:lnTo>
                    <a:pt x="820953" y="75730"/>
                  </a:lnTo>
                  <a:lnTo>
                    <a:pt x="820839" y="75095"/>
                  </a:lnTo>
                  <a:lnTo>
                    <a:pt x="820839" y="88430"/>
                  </a:lnTo>
                  <a:lnTo>
                    <a:pt x="820153" y="90970"/>
                  </a:lnTo>
                  <a:lnTo>
                    <a:pt x="820229" y="92240"/>
                  </a:lnTo>
                  <a:lnTo>
                    <a:pt x="820305" y="93510"/>
                  </a:lnTo>
                  <a:lnTo>
                    <a:pt x="817968" y="93510"/>
                  </a:lnTo>
                  <a:lnTo>
                    <a:pt x="818083" y="90970"/>
                  </a:lnTo>
                  <a:lnTo>
                    <a:pt x="818134" y="89700"/>
                  </a:lnTo>
                  <a:lnTo>
                    <a:pt x="818794" y="90970"/>
                  </a:lnTo>
                  <a:lnTo>
                    <a:pt x="819238" y="90970"/>
                  </a:lnTo>
                  <a:lnTo>
                    <a:pt x="819213" y="89700"/>
                  </a:lnTo>
                  <a:lnTo>
                    <a:pt x="820839" y="88430"/>
                  </a:lnTo>
                  <a:lnTo>
                    <a:pt x="820839" y="75095"/>
                  </a:lnTo>
                  <a:lnTo>
                    <a:pt x="820051" y="70650"/>
                  </a:lnTo>
                  <a:lnTo>
                    <a:pt x="818819" y="69380"/>
                  </a:lnTo>
                  <a:lnTo>
                    <a:pt x="818553" y="69380"/>
                  </a:lnTo>
                  <a:lnTo>
                    <a:pt x="818451" y="69176"/>
                  </a:lnTo>
                  <a:lnTo>
                    <a:pt x="818451" y="79540"/>
                  </a:lnTo>
                  <a:lnTo>
                    <a:pt x="817956" y="80810"/>
                  </a:lnTo>
                  <a:lnTo>
                    <a:pt x="816838" y="82080"/>
                  </a:lnTo>
                  <a:lnTo>
                    <a:pt x="815835" y="82080"/>
                  </a:lnTo>
                  <a:lnTo>
                    <a:pt x="815403" y="85890"/>
                  </a:lnTo>
                  <a:lnTo>
                    <a:pt x="814946" y="84620"/>
                  </a:lnTo>
                  <a:lnTo>
                    <a:pt x="813257" y="84620"/>
                  </a:lnTo>
                  <a:lnTo>
                    <a:pt x="813320" y="82080"/>
                  </a:lnTo>
                  <a:lnTo>
                    <a:pt x="813346" y="80810"/>
                  </a:lnTo>
                  <a:lnTo>
                    <a:pt x="815835" y="82080"/>
                  </a:lnTo>
                  <a:lnTo>
                    <a:pt x="815530" y="80810"/>
                  </a:lnTo>
                  <a:lnTo>
                    <a:pt x="815708" y="79540"/>
                  </a:lnTo>
                  <a:lnTo>
                    <a:pt x="816330" y="79540"/>
                  </a:lnTo>
                  <a:lnTo>
                    <a:pt x="816991" y="78270"/>
                  </a:lnTo>
                  <a:lnTo>
                    <a:pt x="817880" y="77000"/>
                  </a:lnTo>
                  <a:lnTo>
                    <a:pt x="818261" y="78270"/>
                  </a:lnTo>
                  <a:lnTo>
                    <a:pt x="818451" y="79540"/>
                  </a:lnTo>
                  <a:lnTo>
                    <a:pt x="818451" y="69176"/>
                  </a:lnTo>
                  <a:lnTo>
                    <a:pt x="817930" y="68110"/>
                  </a:lnTo>
                  <a:lnTo>
                    <a:pt x="816965" y="68110"/>
                  </a:lnTo>
                  <a:lnTo>
                    <a:pt x="816013" y="66840"/>
                  </a:lnTo>
                  <a:lnTo>
                    <a:pt x="814717" y="66840"/>
                  </a:lnTo>
                  <a:lnTo>
                    <a:pt x="814501" y="65570"/>
                  </a:lnTo>
                  <a:lnTo>
                    <a:pt x="814501" y="64300"/>
                  </a:lnTo>
                  <a:lnTo>
                    <a:pt x="814641" y="64300"/>
                  </a:lnTo>
                  <a:lnTo>
                    <a:pt x="814641" y="63030"/>
                  </a:lnTo>
                  <a:lnTo>
                    <a:pt x="814501" y="63030"/>
                  </a:lnTo>
                  <a:lnTo>
                    <a:pt x="811352" y="56680"/>
                  </a:lnTo>
                  <a:lnTo>
                    <a:pt x="809104" y="54140"/>
                  </a:lnTo>
                  <a:lnTo>
                    <a:pt x="805738" y="50330"/>
                  </a:lnTo>
                  <a:lnTo>
                    <a:pt x="803719" y="49060"/>
                  </a:lnTo>
                  <a:lnTo>
                    <a:pt x="797648" y="45250"/>
                  </a:lnTo>
                  <a:lnTo>
                    <a:pt x="796658" y="45250"/>
                  </a:lnTo>
                  <a:lnTo>
                    <a:pt x="795731" y="46520"/>
                  </a:lnTo>
                  <a:lnTo>
                    <a:pt x="794016" y="49060"/>
                  </a:lnTo>
                  <a:lnTo>
                    <a:pt x="793203" y="47790"/>
                  </a:lnTo>
                  <a:lnTo>
                    <a:pt x="794118" y="46520"/>
                  </a:lnTo>
                  <a:lnTo>
                    <a:pt x="794372" y="45250"/>
                  </a:lnTo>
                  <a:lnTo>
                    <a:pt x="794715" y="43980"/>
                  </a:lnTo>
                  <a:lnTo>
                    <a:pt x="792111" y="43980"/>
                  </a:lnTo>
                  <a:lnTo>
                    <a:pt x="791210" y="42710"/>
                  </a:lnTo>
                  <a:lnTo>
                    <a:pt x="791032" y="42240"/>
                  </a:lnTo>
                  <a:lnTo>
                    <a:pt x="791032" y="43980"/>
                  </a:lnTo>
                  <a:lnTo>
                    <a:pt x="790956" y="45250"/>
                  </a:lnTo>
                  <a:lnTo>
                    <a:pt x="790498" y="45250"/>
                  </a:lnTo>
                  <a:lnTo>
                    <a:pt x="790498" y="87160"/>
                  </a:lnTo>
                  <a:lnTo>
                    <a:pt x="790498" y="89700"/>
                  </a:lnTo>
                  <a:lnTo>
                    <a:pt x="789419" y="89700"/>
                  </a:lnTo>
                  <a:lnTo>
                    <a:pt x="789419" y="88430"/>
                  </a:lnTo>
                  <a:lnTo>
                    <a:pt x="789419" y="87160"/>
                  </a:lnTo>
                  <a:lnTo>
                    <a:pt x="790498" y="87160"/>
                  </a:lnTo>
                  <a:lnTo>
                    <a:pt x="790498" y="45250"/>
                  </a:lnTo>
                  <a:lnTo>
                    <a:pt x="790244" y="45250"/>
                  </a:lnTo>
                  <a:lnTo>
                    <a:pt x="789419" y="45250"/>
                  </a:lnTo>
                  <a:lnTo>
                    <a:pt x="789305" y="43980"/>
                  </a:lnTo>
                  <a:lnTo>
                    <a:pt x="789952" y="43980"/>
                  </a:lnTo>
                  <a:lnTo>
                    <a:pt x="790016" y="43103"/>
                  </a:lnTo>
                  <a:lnTo>
                    <a:pt x="790244" y="45250"/>
                  </a:lnTo>
                  <a:lnTo>
                    <a:pt x="791032" y="43980"/>
                  </a:lnTo>
                  <a:lnTo>
                    <a:pt x="791032" y="42240"/>
                  </a:lnTo>
                  <a:lnTo>
                    <a:pt x="790257" y="40170"/>
                  </a:lnTo>
                  <a:lnTo>
                    <a:pt x="789978" y="39852"/>
                  </a:lnTo>
                  <a:lnTo>
                    <a:pt x="789978" y="42710"/>
                  </a:lnTo>
                  <a:lnTo>
                    <a:pt x="789419" y="42710"/>
                  </a:lnTo>
                  <a:lnTo>
                    <a:pt x="789724" y="40170"/>
                  </a:lnTo>
                  <a:lnTo>
                    <a:pt x="789978" y="42710"/>
                  </a:lnTo>
                  <a:lnTo>
                    <a:pt x="789978" y="39852"/>
                  </a:lnTo>
                  <a:lnTo>
                    <a:pt x="789152" y="38900"/>
                  </a:lnTo>
                  <a:lnTo>
                    <a:pt x="788263" y="37630"/>
                  </a:lnTo>
                  <a:lnTo>
                    <a:pt x="787781" y="36741"/>
                  </a:lnTo>
                  <a:lnTo>
                    <a:pt x="787781" y="69380"/>
                  </a:lnTo>
                  <a:lnTo>
                    <a:pt x="786917" y="70650"/>
                  </a:lnTo>
                  <a:lnTo>
                    <a:pt x="786053" y="73190"/>
                  </a:lnTo>
                  <a:lnTo>
                    <a:pt x="785075" y="70650"/>
                  </a:lnTo>
                  <a:lnTo>
                    <a:pt x="785545" y="69380"/>
                  </a:lnTo>
                  <a:lnTo>
                    <a:pt x="786434" y="68110"/>
                  </a:lnTo>
                  <a:lnTo>
                    <a:pt x="787781" y="69380"/>
                  </a:lnTo>
                  <a:lnTo>
                    <a:pt x="787781" y="36741"/>
                  </a:lnTo>
                  <a:lnTo>
                    <a:pt x="787577" y="36360"/>
                  </a:lnTo>
                  <a:lnTo>
                    <a:pt x="786765" y="36360"/>
                  </a:lnTo>
                  <a:lnTo>
                    <a:pt x="785456" y="35090"/>
                  </a:lnTo>
                  <a:lnTo>
                    <a:pt x="781748" y="35090"/>
                  </a:lnTo>
                  <a:lnTo>
                    <a:pt x="780453" y="33820"/>
                  </a:lnTo>
                  <a:lnTo>
                    <a:pt x="779767" y="33820"/>
                  </a:lnTo>
                  <a:lnTo>
                    <a:pt x="779157" y="32550"/>
                  </a:lnTo>
                  <a:lnTo>
                    <a:pt x="779106" y="88430"/>
                  </a:lnTo>
                  <a:lnTo>
                    <a:pt x="775335" y="88430"/>
                  </a:lnTo>
                  <a:lnTo>
                    <a:pt x="775601" y="85890"/>
                  </a:lnTo>
                  <a:lnTo>
                    <a:pt x="775868" y="83350"/>
                  </a:lnTo>
                  <a:lnTo>
                    <a:pt x="777214" y="83350"/>
                  </a:lnTo>
                  <a:lnTo>
                    <a:pt x="777544" y="80810"/>
                  </a:lnTo>
                  <a:lnTo>
                    <a:pt x="778573" y="83350"/>
                  </a:lnTo>
                  <a:lnTo>
                    <a:pt x="779106" y="88430"/>
                  </a:lnTo>
                  <a:lnTo>
                    <a:pt x="779106" y="32550"/>
                  </a:lnTo>
                  <a:lnTo>
                    <a:pt x="778954" y="32550"/>
                  </a:lnTo>
                  <a:lnTo>
                    <a:pt x="778751" y="33820"/>
                  </a:lnTo>
                  <a:lnTo>
                    <a:pt x="778446" y="33820"/>
                  </a:lnTo>
                  <a:lnTo>
                    <a:pt x="778395" y="32550"/>
                  </a:lnTo>
                  <a:lnTo>
                    <a:pt x="774230" y="32550"/>
                  </a:lnTo>
                  <a:lnTo>
                    <a:pt x="774230" y="60490"/>
                  </a:lnTo>
                  <a:lnTo>
                    <a:pt x="772591" y="64300"/>
                  </a:lnTo>
                  <a:lnTo>
                    <a:pt x="772477" y="59220"/>
                  </a:lnTo>
                  <a:lnTo>
                    <a:pt x="772439" y="57950"/>
                  </a:lnTo>
                  <a:lnTo>
                    <a:pt x="772414" y="56680"/>
                  </a:lnTo>
                  <a:lnTo>
                    <a:pt x="774230" y="60490"/>
                  </a:lnTo>
                  <a:lnTo>
                    <a:pt x="774230" y="32550"/>
                  </a:lnTo>
                  <a:lnTo>
                    <a:pt x="773912" y="32550"/>
                  </a:lnTo>
                  <a:lnTo>
                    <a:pt x="773912" y="46520"/>
                  </a:lnTo>
                  <a:lnTo>
                    <a:pt x="773836" y="47790"/>
                  </a:lnTo>
                  <a:lnTo>
                    <a:pt x="773760" y="49060"/>
                  </a:lnTo>
                  <a:lnTo>
                    <a:pt x="773696" y="54140"/>
                  </a:lnTo>
                  <a:lnTo>
                    <a:pt x="772718" y="52870"/>
                  </a:lnTo>
                  <a:lnTo>
                    <a:pt x="771601" y="51600"/>
                  </a:lnTo>
                  <a:lnTo>
                    <a:pt x="771715" y="50330"/>
                  </a:lnTo>
                  <a:lnTo>
                    <a:pt x="771842" y="49060"/>
                  </a:lnTo>
                  <a:lnTo>
                    <a:pt x="771956" y="47790"/>
                  </a:lnTo>
                  <a:lnTo>
                    <a:pt x="772071" y="46520"/>
                  </a:lnTo>
                  <a:lnTo>
                    <a:pt x="773912" y="46520"/>
                  </a:lnTo>
                  <a:lnTo>
                    <a:pt x="773912" y="32550"/>
                  </a:lnTo>
                  <a:lnTo>
                    <a:pt x="771156" y="32550"/>
                  </a:lnTo>
                  <a:lnTo>
                    <a:pt x="771156" y="66840"/>
                  </a:lnTo>
                  <a:lnTo>
                    <a:pt x="768248" y="73190"/>
                  </a:lnTo>
                  <a:lnTo>
                    <a:pt x="768350" y="71996"/>
                  </a:lnTo>
                  <a:lnTo>
                    <a:pt x="768477" y="70650"/>
                  </a:lnTo>
                  <a:lnTo>
                    <a:pt x="768591" y="69380"/>
                  </a:lnTo>
                  <a:lnTo>
                    <a:pt x="768705" y="68110"/>
                  </a:lnTo>
                  <a:lnTo>
                    <a:pt x="768819" y="66840"/>
                  </a:lnTo>
                  <a:lnTo>
                    <a:pt x="771156" y="66840"/>
                  </a:lnTo>
                  <a:lnTo>
                    <a:pt x="771156" y="32550"/>
                  </a:lnTo>
                  <a:lnTo>
                    <a:pt x="767753" y="32550"/>
                  </a:lnTo>
                  <a:lnTo>
                    <a:pt x="765492" y="32550"/>
                  </a:lnTo>
                  <a:lnTo>
                    <a:pt x="765568" y="37630"/>
                  </a:lnTo>
                  <a:lnTo>
                    <a:pt x="765568" y="104940"/>
                  </a:lnTo>
                  <a:lnTo>
                    <a:pt x="765098" y="108750"/>
                  </a:lnTo>
                  <a:lnTo>
                    <a:pt x="764527" y="106210"/>
                  </a:lnTo>
                  <a:lnTo>
                    <a:pt x="764235" y="104940"/>
                  </a:lnTo>
                  <a:lnTo>
                    <a:pt x="762317" y="106210"/>
                  </a:lnTo>
                  <a:lnTo>
                    <a:pt x="762393" y="103670"/>
                  </a:lnTo>
                  <a:lnTo>
                    <a:pt x="764616" y="104940"/>
                  </a:lnTo>
                  <a:lnTo>
                    <a:pt x="765568" y="104940"/>
                  </a:lnTo>
                  <a:lnTo>
                    <a:pt x="765568" y="37630"/>
                  </a:lnTo>
                  <a:lnTo>
                    <a:pt x="764705" y="37630"/>
                  </a:lnTo>
                  <a:lnTo>
                    <a:pt x="764590" y="37858"/>
                  </a:lnTo>
                  <a:lnTo>
                    <a:pt x="764590" y="51600"/>
                  </a:lnTo>
                  <a:lnTo>
                    <a:pt x="764489" y="57950"/>
                  </a:lnTo>
                  <a:lnTo>
                    <a:pt x="763689" y="56680"/>
                  </a:lnTo>
                  <a:lnTo>
                    <a:pt x="763308" y="55410"/>
                  </a:lnTo>
                  <a:lnTo>
                    <a:pt x="763409" y="51600"/>
                  </a:lnTo>
                  <a:lnTo>
                    <a:pt x="764590" y="51600"/>
                  </a:lnTo>
                  <a:lnTo>
                    <a:pt x="764590" y="37858"/>
                  </a:lnTo>
                  <a:lnTo>
                    <a:pt x="762723" y="41440"/>
                  </a:lnTo>
                  <a:lnTo>
                    <a:pt x="763930" y="41440"/>
                  </a:lnTo>
                  <a:lnTo>
                    <a:pt x="763168" y="43980"/>
                  </a:lnTo>
                  <a:lnTo>
                    <a:pt x="762317" y="40830"/>
                  </a:lnTo>
                  <a:lnTo>
                    <a:pt x="762317" y="49060"/>
                  </a:lnTo>
                  <a:lnTo>
                    <a:pt x="761504" y="51600"/>
                  </a:lnTo>
                  <a:lnTo>
                    <a:pt x="759879" y="47790"/>
                  </a:lnTo>
                  <a:lnTo>
                    <a:pt x="760145" y="45250"/>
                  </a:lnTo>
                  <a:lnTo>
                    <a:pt x="761784" y="45250"/>
                  </a:lnTo>
                  <a:lnTo>
                    <a:pt x="761682" y="49060"/>
                  </a:lnTo>
                  <a:lnTo>
                    <a:pt x="762317" y="49060"/>
                  </a:lnTo>
                  <a:lnTo>
                    <a:pt x="762317" y="40830"/>
                  </a:lnTo>
                  <a:lnTo>
                    <a:pt x="761796" y="38900"/>
                  </a:lnTo>
                  <a:lnTo>
                    <a:pt x="761784" y="36360"/>
                  </a:lnTo>
                  <a:lnTo>
                    <a:pt x="760323" y="43980"/>
                  </a:lnTo>
                  <a:lnTo>
                    <a:pt x="760412" y="36360"/>
                  </a:lnTo>
                  <a:lnTo>
                    <a:pt x="760425" y="35090"/>
                  </a:lnTo>
                  <a:lnTo>
                    <a:pt x="758621" y="35090"/>
                  </a:lnTo>
                  <a:lnTo>
                    <a:pt x="758621" y="103670"/>
                  </a:lnTo>
                  <a:lnTo>
                    <a:pt x="756754" y="103670"/>
                  </a:lnTo>
                  <a:lnTo>
                    <a:pt x="756196" y="102400"/>
                  </a:lnTo>
                  <a:lnTo>
                    <a:pt x="756221" y="101130"/>
                  </a:lnTo>
                  <a:lnTo>
                    <a:pt x="756932" y="101130"/>
                  </a:lnTo>
                  <a:lnTo>
                    <a:pt x="757148" y="102400"/>
                  </a:lnTo>
                  <a:lnTo>
                    <a:pt x="758494" y="102400"/>
                  </a:lnTo>
                  <a:lnTo>
                    <a:pt x="758621" y="103670"/>
                  </a:lnTo>
                  <a:lnTo>
                    <a:pt x="758621" y="35090"/>
                  </a:lnTo>
                  <a:lnTo>
                    <a:pt x="757999" y="35090"/>
                  </a:lnTo>
                  <a:lnTo>
                    <a:pt x="757999" y="101130"/>
                  </a:lnTo>
                  <a:lnTo>
                    <a:pt x="755777" y="98590"/>
                  </a:lnTo>
                  <a:lnTo>
                    <a:pt x="754735" y="98590"/>
                  </a:lnTo>
                  <a:lnTo>
                    <a:pt x="755192" y="97320"/>
                  </a:lnTo>
                  <a:lnTo>
                    <a:pt x="757440" y="97320"/>
                  </a:lnTo>
                  <a:lnTo>
                    <a:pt x="757999" y="101130"/>
                  </a:lnTo>
                  <a:lnTo>
                    <a:pt x="757999" y="35090"/>
                  </a:lnTo>
                  <a:lnTo>
                    <a:pt x="751928" y="35090"/>
                  </a:lnTo>
                  <a:lnTo>
                    <a:pt x="751928" y="60490"/>
                  </a:lnTo>
                  <a:lnTo>
                    <a:pt x="751827" y="65570"/>
                  </a:lnTo>
                  <a:lnTo>
                    <a:pt x="751332" y="63030"/>
                  </a:lnTo>
                  <a:lnTo>
                    <a:pt x="751408" y="61760"/>
                  </a:lnTo>
                  <a:lnTo>
                    <a:pt x="751497" y="60490"/>
                  </a:lnTo>
                  <a:lnTo>
                    <a:pt x="751687" y="59220"/>
                  </a:lnTo>
                  <a:lnTo>
                    <a:pt x="751928" y="60490"/>
                  </a:lnTo>
                  <a:lnTo>
                    <a:pt x="751928" y="35090"/>
                  </a:lnTo>
                  <a:lnTo>
                    <a:pt x="750481" y="35090"/>
                  </a:lnTo>
                  <a:lnTo>
                    <a:pt x="750481" y="42710"/>
                  </a:lnTo>
                  <a:lnTo>
                    <a:pt x="750201" y="43980"/>
                  </a:lnTo>
                  <a:lnTo>
                    <a:pt x="749604" y="43980"/>
                  </a:lnTo>
                  <a:lnTo>
                    <a:pt x="749604" y="63030"/>
                  </a:lnTo>
                  <a:lnTo>
                    <a:pt x="749604" y="68110"/>
                  </a:lnTo>
                  <a:lnTo>
                    <a:pt x="749312" y="68110"/>
                  </a:lnTo>
                  <a:lnTo>
                    <a:pt x="749312" y="103670"/>
                  </a:lnTo>
                  <a:lnTo>
                    <a:pt x="749312" y="106210"/>
                  </a:lnTo>
                  <a:lnTo>
                    <a:pt x="748233" y="106210"/>
                  </a:lnTo>
                  <a:lnTo>
                    <a:pt x="748233" y="103670"/>
                  </a:lnTo>
                  <a:lnTo>
                    <a:pt x="749312" y="103670"/>
                  </a:lnTo>
                  <a:lnTo>
                    <a:pt x="749312" y="68110"/>
                  </a:lnTo>
                  <a:lnTo>
                    <a:pt x="748474" y="68110"/>
                  </a:lnTo>
                  <a:lnTo>
                    <a:pt x="748474" y="63030"/>
                  </a:lnTo>
                  <a:lnTo>
                    <a:pt x="749604" y="63030"/>
                  </a:lnTo>
                  <a:lnTo>
                    <a:pt x="749604" y="43980"/>
                  </a:lnTo>
                  <a:lnTo>
                    <a:pt x="747141" y="43980"/>
                  </a:lnTo>
                  <a:lnTo>
                    <a:pt x="747217" y="45250"/>
                  </a:lnTo>
                  <a:lnTo>
                    <a:pt x="747293" y="46520"/>
                  </a:lnTo>
                  <a:lnTo>
                    <a:pt x="746633" y="46520"/>
                  </a:lnTo>
                  <a:lnTo>
                    <a:pt x="746607" y="47790"/>
                  </a:lnTo>
                  <a:lnTo>
                    <a:pt x="745109" y="46520"/>
                  </a:lnTo>
                  <a:lnTo>
                    <a:pt x="744334" y="45250"/>
                  </a:lnTo>
                  <a:lnTo>
                    <a:pt x="743356" y="44437"/>
                  </a:lnTo>
                  <a:lnTo>
                    <a:pt x="743356" y="98590"/>
                  </a:lnTo>
                  <a:lnTo>
                    <a:pt x="742772" y="99860"/>
                  </a:lnTo>
                  <a:lnTo>
                    <a:pt x="742823" y="101130"/>
                  </a:lnTo>
                  <a:lnTo>
                    <a:pt x="741857" y="101130"/>
                  </a:lnTo>
                  <a:lnTo>
                    <a:pt x="741578" y="99860"/>
                  </a:lnTo>
                  <a:lnTo>
                    <a:pt x="741654" y="98590"/>
                  </a:lnTo>
                  <a:lnTo>
                    <a:pt x="741718" y="97320"/>
                  </a:lnTo>
                  <a:lnTo>
                    <a:pt x="742594" y="96050"/>
                  </a:lnTo>
                  <a:lnTo>
                    <a:pt x="742657" y="98590"/>
                  </a:lnTo>
                  <a:lnTo>
                    <a:pt x="743356" y="98590"/>
                  </a:lnTo>
                  <a:lnTo>
                    <a:pt x="743356" y="44437"/>
                  </a:lnTo>
                  <a:lnTo>
                    <a:pt x="742823" y="43980"/>
                  </a:lnTo>
                  <a:lnTo>
                    <a:pt x="742823" y="89700"/>
                  </a:lnTo>
                  <a:lnTo>
                    <a:pt x="742823" y="92240"/>
                  </a:lnTo>
                  <a:lnTo>
                    <a:pt x="741578" y="94780"/>
                  </a:lnTo>
                  <a:lnTo>
                    <a:pt x="741413" y="93510"/>
                  </a:lnTo>
                  <a:lnTo>
                    <a:pt x="741070" y="90970"/>
                  </a:lnTo>
                  <a:lnTo>
                    <a:pt x="740765" y="90970"/>
                  </a:lnTo>
                  <a:lnTo>
                    <a:pt x="741045" y="90805"/>
                  </a:lnTo>
                  <a:lnTo>
                    <a:pt x="742823" y="89700"/>
                  </a:lnTo>
                  <a:lnTo>
                    <a:pt x="742823" y="43980"/>
                  </a:lnTo>
                  <a:lnTo>
                    <a:pt x="742937" y="40170"/>
                  </a:lnTo>
                  <a:lnTo>
                    <a:pt x="745502" y="42710"/>
                  </a:lnTo>
                  <a:lnTo>
                    <a:pt x="747141" y="41440"/>
                  </a:lnTo>
                  <a:lnTo>
                    <a:pt x="747064" y="42710"/>
                  </a:lnTo>
                  <a:lnTo>
                    <a:pt x="749528" y="42710"/>
                  </a:lnTo>
                  <a:lnTo>
                    <a:pt x="749668" y="41440"/>
                  </a:lnTo>
                  <a:lnTo>
                    <a:pt x="749719" y="40170"/>
                  </a:lnTo>
                  <a:lnTo>
                    <a:pt x="750417" y="40170"/>
                  </a:lnTo>
                  <a:lnTo>
                    <a:pt x="750481" y="42710"/>
                  </a:lnTo>
                  <a:lnTo>
                    <a:pt x="750481" y="35090"/>
                  </a:lnTo>
                  <a:lnTo>
                    <a:pt x="742124" y="35090"/>
                  </a:lnTo>
                  <a:lnTo>
                    <a:pt x="742124" y="45250"/>
                  </a:lnTo>
                  <a:lnTo>
                    <a:pt x="741768" y="46228"/>
                  </a:lnTo>
                  <a:lnTo>
                    <a:pt x="741768" y="85890"/>
                  </a:lnTo>
                  <a:lnTo>
                    <a:pt x="741260" y="88430"/>
                  </a:lnTo>
                  <a:lnTo>
                    <a:pt x="740956" y="89484"/>
                  </a:lnTo>
                  <a:lnTo>
                    <a:pt x="740714" y="88430"/>
                  </a:lnTo>
                  <a:lnTo>
                    <a:pt x="739673" y="93014"/>
                  </a:lnTo>
                  <a:lnTo>
                    <a:pt x="739559" y="93510"/>
                  </a:lnTo>
                  <a:lnTo>
                    <a:pt x="737946" y="91338"/>
                  </a:lnTo>
                  <a:lnTo>
                    <a:pt x="737946" y="96050"/>
                  </a:lnTo>
                  <a:lnTo>
                    <a:pt x="737692" y="97320"/>
                  </a:lnTo>
                  <a:lnTo>
                    <a:pt x="737247" y="98590"/>
                  </a:lnTo>
                  <a:lnTo>
                    <a:pt x="736320" y="98590"/>
                  </a:lnTo>
                  <a:lnTo>
                    <a:pt x="736053" y="96050"/>
                  </a:lnTo>
                  <a:lnTo>
                    <a:pt x="737946" y="96050"/>
                  </a:lnTo>
                  <a:lnTo>
                    <a:pt x="737946" y="91338"/>
                  </a:lnTo>
                  <a:lnTo>
                    <a:pt x="737679" y="90970"/>
                  </a:lnTo>
                  <a:lnTo>
                    <a:pt x="740219" y="89700"/>
                  </a:lnTo>
                  <a:lnTo>
                    <a:pt x="740092" y="87160"/>
                  </a:lnTo>
                  <a:lnTo>
                    <a:pt x="741768" y="85890"/>
                  </a:lnTo>
                  <a:lnTo>
                    <a:pt x="741768" y="46228"/>
                  </a:lnTo>
                  <a:lnTo>
                    <a:pt x="741197" y="47790"/>
                  </a:lnTo>
                  <a:lnTo>
                    <a:pt x="739990" y="47790"/>
                  </a:lnTo>
                  <a:lnTo>
                    <a:pt x="740232" y="46520"/>
                  </a:lnTo>
                  <a:lnTo>
                    <a:pt x="740473" y="45250"/>
                  </a:lnTo>
                  <a:lnTo>
                    <a:pt x="740956" y="42710"/>
                  </a:lnTo>
                  <a:lnTo>
                    <a:pt x="740638" y="40170"/>
                  </a:lnTo>
                  <a:lnTo>
                    <a:pt x="741680" y="41440"/>
                  </a:lnTo>
                  <a:lnTo>
                    <a:pt x="742124" y="45250"/>
                  </a:lnTo>
                  <a:lnTo>
                    <a:pt x="742124" y="35090"/>
                  </a:lnTo>
                  <a:lnTo>
                    <a:pt x="725398" y="35090"/>
                  </a:lnTo>
                  <a:lnTo>
                    <a:pt x="725398" y="74460"/>
                  </a:lnTo>
                  <a:lnTo>
                    <a:pt x="725284" y="75730"/>
                  </a:lnTo>
                  <a:lnTo>
                    <a:pt x="725170" y="77000"/>
                  </a:lnTo>
                  <a:lnTo>
                    <a:pt x="725043" y="78270"/>
                  </a:lnTo>
                  <a:lnTo>
                    <a:pt x="724928" y="79540"/>
                  </a:lnTo>
                  <a:lnTo>
                    <a:pt x="724382" y="78270"/>
                  </a:lnTo>
                  <a:lnTo>
                    <a:pt x="724369" y="77000"/>
                  </a:lnTo>
                  <a:lnTo>
                    <a:pt x="723303" y="77000"/>
                  </a:lnTo>
                  <a:lnTo>
                    <a:pt x="723404" y="75730"/>
                  </a:lnTo>
                  <a:lnTo>
                    <a:pt x="723506" y="74460"/>
                  </a:lnTo>
                  <a:lnTo>
                    <a:pt x="723607" y="73190"/>
                  </a:lnTo>
                  <a:lnTo>
                    <a:pt x="725398" y="74460"/>
                  </a:lnTo>
                  <a:lnTo>
                    <a:pt x="725398" y="35090"/>
                  </a:lnTo>
                  <a:lnTo>
                    <a:pt x="722922" y="35090"/>
                  </a:lnTo>
                  <a:lnTo>
                    <a:pt x="722922" y="92240"/>
                  </a:lnTo>
                  <a:lnTo>
                    <a:pt x="722871" y="93014"/>
                  </a:lnTo>
                  <a:lnTo>
                    <a:pt x="722757" y="94780"/>
                  </a:lnTo>
                  <a:lnTo>
                    <a:pt x="721944" y="96050"/>
                  </a:lnTo>
                  <a:lnTo>
                    <a:pt x="719670" y="96050"/>
                  </a:lnTo>
                  <a:lnTo>
                    <a:pt x="719924" y="93510"/>
                  </a:lnTo>
                  <a:lnTo>
                    <a:pt x="719975" y="93014"/>
                  </a:lnTo>
                  <a:lnTo>
                    <a:pt x="720051" y="92240"/>
                  </a:lnTo>
                  <a:lnTo>
                    <a:pt x="721461" y="92240"/>
                  </a:lnTo>
                  <a:lnTo>
                    <a:pt x="721563" y="90970"/>
                  </a:lnTo>
                  <a:lnTo>
                    <a:pt x="721677" y="89700"/>
                  </a:lnTo>
                  <a:lnTo>
                    <a:pt x="722630" y="90970"/>
                  </a:lnTo>
                  <a:lnTo>
                    <a:pt x="722922" y="92240"/>
                  </a:lnTo>
                  <a:lnTo>
                    <a:pt x="722922" y="35090"/>
                  </a:lnTo>
                  <a:lnTo>
                    <a:pt x="722757" y="35090"/>
                  </a:lnTo>
                  <a:lnTo>
                    <a:pt x="722757" y="66840"/>
                  </a:lnTo>
                  <a:lnTo>
                    <a:pt x="719277" y="65570"/>
                  </a:lnTo>
                  <a:lnTo>
                    <a:pt x="721944" y="60490"/>
                  </a:lnTo>
                  <a:lnTo>
                    <a:pt x="722757" y="66840"/>
                  </a:lnTo>
                  <a:lnTo>
                    <a:pt x="722757" y="35090"/>
                  </a:lnTo>
                  <a:lnTo>
                    <a:pt x="717588" y="35090"/>
                  </a:lnTo>
                  <a:lnTo>
                    <a:pt x="717588" y="79540"/>
                  </a:lnTo>
                  <a:lnTo>
                    <a:pt x="712927" y="79540"/>
                  </a:lnTo>
                  <a:lnTo>
                    <a:pt x="715721" y="77000"/>
                  </a:lnTo>
                  <a:lnTo>
                    <a:pt x="717588" y="79540"/>
                  </a:lnTo>
                  <a:lnTo>
                    <a:pt x="717588" y="35090"/>
                  </a:lnTo>
                  <a:lnTo>
                    <a:pt x="696239" y="35090"/>
                  </a:lnTo>
                  <a:lnTo>
                    <a:pt x="696239" y="64300"/>
                  </a:lnTo>
                  <a:lnTo>
                    <a:pt x="696201" y="66840"/>
                  </a:lnTo>
                  <a:lnTo>
                    <a:pt x="695248" y="66840"/>
                  </a:lnTo>
                  <a:lnTo>
                    <a:pt x="695134" y="68110"/>
                  </a:lnTo>
                  <a:lnTo>
                    <a:pt x="693508" y="66840"/>
                  </a:lnTo>
                  <a:lnTo>
                    <a:pt x="695642" y="65570"/>
                  </a:lnTo>
                  <a:lnTo>
                    <a:pt x="695134" y="63030"/>
                  </a:lnTo>
                  <a:lnTo>
                    <a:pt x="691972" y="63030"/>
                  </a:lnTo>
                  <a:lnTo>
                    <a:pt x="691972" y="83350"/>
                  </a:lnTo>
                  <a:lnTo>
                    <a:pt x="691870" y="87160"/>
                  </a:lnTo>
                  <a:lnTo>
                    <a:pt x="690257" y="87160"/>
                  </a:lnTo>
                  <a:lnTo>
                    <a:pt x="690448" y="85890"/>
                  </a:lnTo>
                  <a:lnTo>
                    <a:pt x="691210" y="84620"/>
                  </a:lnTo>
                  <a:lnTo>
                    <a:pt x="691337" y="83350"/>
                  </a:lnTo>
                  <a:lnTo>
                    <a:pt x="691972" y="83350"/>
                  </a:lnTo>
                  <a:lnTo>
                    <a:pt x="691972" y="63030"/>
                  </a:lnTo>
                  <a:lnTo>
                    <a:pt x="691261" y="63030"/>
                  </a:lnTo>
                  <a:lnTo>
                    <a:pt x="694042" y="60490"/>
                  </a:lnTo>
                  <a:lnTo>
                    <a:pt x="695909" y="63030"/>
                  </a:lnTo>
                  <a:lnTo>
                    <a:pt x="695134" y="63030"/>
                  </a:lnTo>
                  <a:lnTo>
                    <a:pt x="695794" y="64300"/>
                  </a:lnTo>
                  <a:lnTo>
                    <a:pt x="696239" y="64300"/>
                  </a:lnTo>
                  <a:lnTo>
                    <a:pt x="696239" y="35090"/>
                  </a:lnTo>
                  <a:lnTo>
                    <a:pt x="691705" y="35090"/>
                  </a:lnTo>
                  <a:lnTo>
                    <a:pt x="689749" y="35090"/>
                  </a:lnTo>
                  <a:lnTo>
                    <a:pt x="689800" y="37630"/>
                  </a:lnTo>
                  <a:lnTo>
                    <a:pt x="691362" y="37630"/>
                  </a:lnTo>
                  <a:lnTo>
                    <a:pt x="691743" y="36360"/>
                  </a:lnTo>
                  <a:lnTo>
                    <a:pt x="692150" y="36360"/>
                  </a:lnTo>
                  <a:lnTo>
                    <a:pt x="692365" y="37630"/>
                  </a:lnTo>
                  <a:lnTo>
                    <a:pt x="692607" y="37630"/>
                  </a:lnTo>
                  <a:lnTo>
                    <a:pt x="692556" y="38900"/>
                  </a:lnTo>
                  <a:lnTo>
                    <a:pt x="691921" y="40170"/>
                  </a:lnTo>
                  <a:lnTo>
                    <a:pt x="690791" y="40170"/>
                  </a:lnTo>
                  <a:lnTo>
                    <a:pt x="690626" y="41440"/>
                  </a:lnTo>
                  <a:lnTo>
                    <a:pt x="688225" y="45250"/>
                  </a:lnTo>
                  <a:lnTo>
                    <a:pt x="688340" y="43980"/>
                  </a:lnTo>
                  <a:lnTo>
                    <a:pt x="688467" y="42710"/>
                  </a:lnTo>
                  <a:lnTo>
                    <a:pt x="688581" y="41440"/>
                  </a:lnTo>
                  <a:lnTo>
                    <a:pt x="688708" y="40170"/>
                  </a:lnTo>
                  <a:lnTo>
                    <a:pt x="687463" y="40170"/>
                  </a:lnTo>
                  <a:lnTo>
                    <a:pt x="686689" y="38900"/>
                  </a:lnTo>
                  <a:lnTo>
                    <a:pt x="686206" y="37630"/>
                  </a:lnTo>
                  <a:lnTo>
                    <a:pt x="686346" y="36360"/>
                  </a:lnTo>
                  <a:lnTo>
                    <a:pt x="686803" y="36360"/>
                  </a:lnTo>
                  <a:lnTo>
                    <a:pt x="687451" y="37630"/>
                  </a:lnTo>
                  <a:lnTo>
                    <a:pt x="687895" y="37630"/>
                  </a:lnTo>
                  <a:lnTo>
                    <a:pt x="688149" y="38900"/>
                  </a:lnTo>
                  <a:lnTo>
                    <a:pt x="688098" y="36360"/>
                  </a:lnTo>
                  <a:lnTo>
                    <a:pt x="688073" y="35090"/>
                  </a:lnTo>
                  <a:lnTo>
                    <a:pt x="687463" y="35090"/>
                  </a:lnTo>
                  <a:lnTo>
                    <a:pt x="687539" y="31280"/>
                  </a:lnTo>
                  <a:lnTo>
                    <a:pt x="688784" y="31280"/>
                  </a:lnTo>
                  <a:lnTo>
                    <a:pt x="690321" y="30010"/>
                  </a:lnTo>
                  <a:lnTo>
                    <a:pt x="691337" y="31280"/>
                  </a:lnTo>
                  <a:lnTo>
                    <a:pt x="691464" y="32550"/>
                  </a:lnTo>
                  <a:lnTo>
                    <a:pt x="691578" y="33820"/>
                  </a:lnTo>
                  <a:lnTo>
                    <a:pt x="760450" y="33820"/>
                  </a:lnTo>
                  <a:lnTo>
                    <a:pt x="760488" y="30010"/>
                  </a:lnTo>
                  <a:lnTo>
                    <a:pt x="760501" y="28740"/>
                  </a:lnTo>
                  <a:lnTo>
                    <a:pt x="757986" y="28740"/>
                  </a:lnTo>
                  <a:lnTo>
                    <a:pt x="757936" y="27470"/>
                  </a:lnTo>
                  <a:lnTo>
                    <a:pt x="757834" y="24930"/>
                  </a:lnTo>
                  <a:lnTo>
                    <a:pt x="757783" y="23660"/>
                  </a:lnTo>
                  <a:lnTo>
                    <a:pt x="759714" y="22390"/>
                  </a:lnTo>
                  <a:lnTo>
                    <a:pt x="761238" y="21120"/>
                  </a:lnTo>
                  <a:lnTo>
                    <a:pt x="760768" y="21120"/>
                  </a:lnTo>
                  <a:lnTo>
                    <a:pt x="759637" y="19850"/>
                  </a:lnTo>
                  <a:lnTo>
                    <a:pt x="759040" y="19850"/>
                  </a:lnTo>
                  <a:lnTo>
                    <a:pt x="758913" y="18580"/>
                  </a:lnTo>
                  <a:lnTo>
                    <a:pt x="761060" y="18580"/>
                  </a:lnTo>
                  <a:lnTo>
                    <a:pt x="757364" y="14770"/>
                  </a:lnTo>
                  <a:lnTo>
                    <a:pt x="754214" y="13500"/>
                  </a:lnTo>
                  <a:lnTo>
                    <a:pt x="751611" y="12230"/>
                  </a:lnTo>
                  <a:lnTo>
                    <a:pt x="745642" y="12230"/>
                  </a:lnTo>
                  <a:lnTo>
                    <a:pt x="742911" y="13500"/>
                  </a:lnTo>
                  <a:lnTo>
                    <a:pt x="740232" y="13500"/>
                  </a:lnTo>
                  <a:lnTo>
                    <a:pt x="738797" y="12230"/>
                  </a:lnTo>
                  <a:lnTo>
                    <a:pt x="735787" y="10960"/>
                  </a:lnTo>
                  <a:lnTo>
                    <a:pt x="733856" y="9690"/>
                  </a:lnTo>
                  <a:lnTo>
                    <a:pt x="731939" y="9690"/>
                  </a:lnTo>
                  <a:lnTo>
                    <a:pt x="730021" y="10960"/>
                  </a:lnTo>
                  <a:lnTo>
                    <a:pt x="727011" y="9690"/>
                  </a:lnTo>
                  <a:lnTo>
                    <a:pt x="723379" y="7150"/>
                  </a:lnTo>
                  <a:lnTo>
                    <a:pt x="719137" y="800"/>
                  </a:lnTo>
                  <a:lnTo>
                    <a:pt x="709269" y="800"/>
                  </a:lnTo>
                  <a:lnTo>
                    <a:pt x="705637" y="4610"/>
                  </a:lnTo>
                  <a:lnTo>
                    <a:pt x="702894" y="10960"/>
                  </a:lnTo>
                  <a:lnTo>
                    <a:pt x="702068" y="9690"/>
                  </a:lnTo>
                  <a:lnTo>
                    <a:pt x="701319" y="9690"/>
                  </a:lnTo>
                  <a:lnTo>
                    <a:pt x="699909" y="8420"/>
                  </a:lnTo>
                  <a:lnTo>
                    <a:pt x="699655" y="8420"/>
                  </a:lnTo>
                  <a:lnTo>
                    <a:pt x="699884" y="9690"/>
                  </a:lnTo>
                  <a:lnTo>
                    <a:pt x="699871" y="10960"/>
                  </a:lnTo>
                  <a:lnTo>
                    <a:pt x="699109" y="10960"/>
                  </a:lnTo>
                  <a:lnTo>
                    <a:pt x="698995" y="10452"/>
                  </a:lnTo>
                  <a:lnTo>
                    <a:pt x="698995" y="23660"/>
                  </a:lnTo>
                  <a:lnTo>
                    <a:pt x="698919" y="27470"/>
                  </a:lnTo>
                  <a:lnTo>
                    <a:pt x="698487" y="27470"/>
                  </a:lnTo>
                  <a:lnTo>
                    <a:pt x="698385" y="26200"/>
                  </a:lnTo>
                  <a:lnTo>
                    <a:pt x="697839" y="26200"/>
                  </a:lnTo>
                  <a:lnTo>
                    <a:pt x="697839" y="23660"/>
                  </a:lnTo>
                  <a:lnTo>
                    <a:pt x="698995" y="23660"/>
                  </a:lnTo>
                  <a:lnTo>
                    <a:pt x="698995" y="10452"/>
                  </a:lnTo>
                  <a:lnTo>
                    <a:pt x="698830" y="9690"/>
                  </a:lnTo>
                  <a:lnTo>
                    <a:pt x="698601" y="9690"/>
                  </a:lnTo>
                  <a:lnTo>
                    <a:pt x="698246" y="8420"/>
                  </a:lnTo>
                  <a:lnTo>
                    <a:pt x="698322" y="7150"/>
                  </a:lnTo>
                  <a:lnTo>
                    <a:pt x="697725" y="7150"/>
                  </a:lnTo>
                  <a:lnTo>
                    <a:pt x="696125" y="5880"/>
                  </a:lnTo>
                  <a:lnTo>
                    <a:pt x="694055" y="5880"/>
                  </a:lnTo>
                  <a:lnTo>
                    <a:pt x="694055" y="22390"/>
                  </a:lnTo>
                  <a:lnTo>
                    <a:pt x="694055" y="26200"/>
                  </a:lnTo>
                  <a:lnTo>
                    <a:pt x="693458" y="26200"/>
                  </a:lnTo>
                  <a:lnTo>
                    <a:pt x="693445" y="24930"/>
                  </a:lnTo>
                  <a:lnTo>
                    <a:pt x="693483" y="22390"/>
                  </a:lnTo>
                  <a:lnTo>
                    <a:pt x="694055" y="22390"/>
                  </a:lnTo>
                  <a:lnTo>
                    <a:pt x="694055" y="5880"/>
                  </a:lnTo>
                  <a:lnTo>
                    <a:pt x="693470" y="5880"/>
                  </a:lnTo>
                  <a:lnTo>
                    <a:pt x="693039" y="8420"/>
                  </a:lnTo>
                  <a:lnTo>
                    <a:pt x="692213" y="7150"/>
                  </a:lnTo>
                  <a:lnTo>
                    <a:pt x="691857" y="5880"/>
                  </a:lnTo>
                  <a:lnTo>
                    <a:pt x="691400" y="5880"/>
                  </a:lnTo>
                  <a:lnTo>
                    <a:pt x="691400" y="18580"/>
                  </a:lnTo>
                  <a:lnTo>
                    <a:pt x="691235" y="19850"/>
                  </a:lnTo>
                  <a:lnTo>
                    <a:pt x="690397" y="19850"/>
                  </a:lnTo>
                  <a:lnTo>
                    <a:pt x="690041" y="18580"/>
                  </a:lnTo>
                  <a:lnTo>
                    <a:pt x="689559" y="18580"/>
                  </a:lnTo>
                  <a:lnTo>
                    <a:pt x="687705" y="19850"/>
                  </a:lnTo>
                  <a:lnTo>
                    <a:pt x="687451" y="19850"/>
                  </a:lnTo>
                  <a:lnTo>
                    <a:pt x="687273" y="18580"/>
                  </a:lnTo>
                  <a:lnTo>
                    <a:pt x="687412" y="18580"/>
                  </a:lnTo>
                  <a:lnTo>
                    <a:pt x="687679" y="17310"/>
                  </a:lnTo>
                  <a:lnTo>
                    <a:pt x="689698" y="16040"/>
                  </a:lnTo>
                  <a:lnTo>
                    <a:pt x="690537" y="17310"/>
                  </a:lnTo>
                  <a:lnTo>
                    <a:pt x="690702" y="17310"/>
                  </a:lnTo>
                  <a:lnTo>
                    <a:pt x="690918" y="18580"/>
                  </a:lnTo>
                  <a:lnTo>
                    <a:pt x="691400" y="18580"/>
                  </a:lnTo>
                  <a:lnTo>
                    <a:pt x="691400" y="5880"/>
                  </a:lnTo>
                  <a:lnTo>
                    <a:pt x="690892" y="5880"/>
                  </a:lnTo>
                  <a:lnTo>
                    <a:pt x="690168" y="4610"/>
                  </a:lnTo>
                  <a:lnTo>
                    <a:pt x="689737" y="4610"/>
                  </a:lnTo>
                  <a:lnTo>
                    <a:pt x="683755" y="9842"/>
                  </a:lnTo>
                  <a:lnTo>
                    <a:pt x="683755" y="97320"/>
                  </a:lnTo>
                  <a:lnTo>
                    <a:pt x="683755" y="99860"/>
                  </a:lnTo>
                  <a:lnTo>
                    <a:pt x="682231" y="99860"/>
                  </a:lnTo>
                  <a:lnTo>
                    <a:pt x="682345" y="102400"/>
                  </a:lnTo>
                  <a:lnTo>
                    <a:pt x="681050" y="101130"/>
                  </a:lnTo>
                  <a:lnTo>
                    <a:pt x="681736" y="99860"/>
                  </a:lnTo>
                  <a:lnTo>
                    <a:pt x="681951" y="98590"/>
                  </a:lnTo>
                  <a:lnTo>
                    <a:pt x="682167" y="97320"/>
                  </a:lnTo>
                  <a:lnTo>
                    <a:pt x="683755" y="97320"/>
                  </a:lnTo>
                  <a:lnTo>
                    <a:pt x="683755" y="9842"/>
                  </a:lnTo>
                  <a:lnTo>
                    <a:pt x="682472" y="10960"/>
                  </a:lnTo>
                  <a:lnTo>
                    <a:pt x="677684" y="14770"/>
                  </a:lnTo>
                  <a:lnTo>
                    <a:pt x="677100" y="15087"/>
                  </a:lnTo>
                  <a:lnTo>
                    <a:pt x="677100" y="94780"/>
                  </a:lnTo>
                  <a:lnTo>
                    <a:pt x="675068" y="97320"/>
                  </a:lnTo>
                  <a:lnTo>
                    <a:pt x="674395" y="97320"/>
                  </a:lnTo>
                  <a:lnTo>
                    <a:pt x="674154" y="96050"/>
                  </a:lnTo>
                  <a:lnTo>
                    <a:pt x="674458" y="94780"/>
                  </a:lnTo>
                  <a:lnTo>
                    <a:pt x="675411" y="93510"/>
                  </a:lnTo>
                  <a:lnTo>
                    <a:pt x="676376" y="92240"/>
                  </a:lnTo>
                  <a:lnTo>
                    <a:pt x="676783" y="92240"/>
                  </a:lnTo>
                  <a:lnTo>
                    <a:pt x="677037" y="93014"/>
                  </a:lnTo>
                  <a:lnTo>
                    <a:pt x="677100" y="94780"/>
                  </a:lnTo>
                  <a:lnTo>
                    <a:pt x="677100" y="15087"/>
                  </a:lnTo>
                  <a:lnTo>
                    <a:pt x="675347" y="16040"/>
                  </a:lnTo>
                  <a:lnTo>
                    <a:pt x="674662" y="16040"/>
                  </a:lnTo>
                  <a:lnTo>
                    <a:pt x="674027" y="16446"/>
                  </a:lnTo>
                  <a:lnTo>
                    <a:pt x="674027" y="132880"/>
                  </a:lnTo>
                  <a:lnTo>
                    <a:pt x="672363" y="136690"/>
                  </a:lnTo>
                  <a:lnTo>
                    <a:pt x="671195" y="136690"/>
                  </a:lnTo>
                  <a:lnTo>
                    <a:pt x="671233" y="134150"/>
                  </a:lnTo>
                  <a:lnTo>
                    <a:pt x="671283" y="131610"/>
                  </a:lnTo>
                  <a:lnTo>
                    <a:pt x="671296" y="130340"/>
                  </a:lnTo>
                  <a:lnTo>
                    <a:pt x="670826" y="130340"/>
                  </a:lnTo>
                  <a:lnTo>
                    <a:pt x="670750" y="131610"/>
                  </a:lnTo>
                  <a:lnTo>
                    <a:pt x="670217" y="131610"/>
                  </a:lnTo>
                  <a:lnTo>
                    <a:pt x="670204" y="129070"/>
                  </a:lnTo>
                  <a:lnTo>
                    <a:pt x="670661" y="130340"/>
                  </a:lnTo>
                  <a:lnTo>
                    <a:pt x="670750" y="129070"/>
                  </a:lnTo>
                  <a:lnTo>
                    <a:pt x="671360" y="130340"/>
                  </a:lnTo>
                  <a:lnTo>
                    <a:pt x="674027" y="132880"/>
                  </a:lnTo>
                  <a:lnTo>
                    <a:pt x="674027" y="16446"/>
                  </a:lnTo>
                  <a:lnTo>
                    <a:pt x="672617" y="17310"/>
                  </a:lnTo>
                  <a:lnTo>
                    <a:pt x="671283" y="17310"/>
                  </a:lnTo>
                  <a:lnTo>
                    <a:pt x="671283" y="23660"/>
                  </a:lnTo>
                  <a:lnTo>
                    <a:pt x="669671" y="24638"/>
                  </a:lnTo>
                  <a:lnTo>
                    <a:pt x="669671" y="27470"/>
                  </a:lnTo>
                  <a:lnTo>
                    <a:pt x="669620" y="64300"/>
                  </a:lnTo>
                  <a:lnTo>
                    <a:pt x="668655" y="64300"/>
                  </a:lnTo>
                  <a:lnTo>
                    <a:pt x="668566" y="68110"/>
                  </a:lnTo>
                  <a:lnTo>
                    <a:pt x="667842" y="66840"/>
                  </a:lnTo>
                  <a:lnTo>
                    <a:pt x="668134" y="64300"/>
                  </a:lnTo>
                  <a:lnTo>
                    <a:pt x="668032" y="63030"/>
                  </a:lnTo>
                  <a:lnTo>
                    <a:pt x="669620" y="64300"/>
                  </a:lnTo>
                  <a:lnTo>
                    <a:pt x="669620" y="27470"/>
                  </a:lnTo>
                  <a:lnTo>
                    <a:pt x="669124" y="27470"/>
                  </a:lnTo>
                  <a:lnTo>
                    <a:pt x="669124" y="46520"/>
                  </a:lnTo>
                  <a:lnTo>
                    <a:pt x="668959" y="46405"/>
                  </a:lnTo>
                  <a:lnTo>
                    <a:pt x="668959" y="52870"/>
                  </a:lnTo>
                  <a:lnTo>
                    <a:pt x="665873" y="57873"/>
                  </a:lnTo>
                  <a:lnTo>
                    <a:pt x="665873" y="64300"/>
                  </a:lnTo>
                  <a:lnTo>
                    <a:pt x="664667" y="63030"/>
                  </a:lnTo>
                  <a:lnTo>
                    <a:pt x="663333" y="61760"/>
                  </a:lnTo>
                  <a:lnTo>
                    <a:pt x="663422" y="60490"/>
                  </a:lnTo>
                  <a:lnTo>
                    <a:pt x="663511" y="59220"/>
                  </a:lnTo>
                  <a:lnTo>
                    <a:pt x="663600" y="57950"/>
                  </a:lnTo>
                  <a:lnTo>
                    <a:pt x="663702" y="56680"/>
                  </a:lnTo>
                  <a:lnTo>
                    <a:pt x="665200" y="57950"/>
                  </a:lnTo>
                  <a:lnTo>
                    <a:pt x="665619" y="60490"/>
                  </a:lnTo>
                  <a:lnTo>
                    <a:pt x="665708" y="61760"/>
                  </a:lnTo>
                  <a:lnTo>
                    <a:pt x="665784" y="63030"/>
                  </a:lnTo>
                  <a:lnTo>
                    <a:pt x="665873" y="64300"/>
                  </a:lnTo>
                  <a:lnTo>
                    <a:pt x="665873" y="57873"/>
                  </a:lnTo>
                  <a:lnTo>
                    <a:pt x="665619" y="56680"/>
                  </a:lnTo>
                  <a:lnTo>
                    <a:pt x="664794" y="51600"/>
                  </a:lnTo>
                  <a:lnTo>
                    <a:pt x="668959" y="52870"/>
                  </a:lnTo>
                  <a:lnTo>
                    <a:pt x="668959" y="46405"/>
                  </a:lnTo>
                  <a:lnTo>
                    <a:pt x="667372" y="45250"/>
                  </a:lnTo>
                  <a:lnTo>
                    <a:pt x="666407" y="45250"/>
                  </a:lnTo>
                  <a:lnTo>
                    <a:pt x="666470" y="43980"/>
                  </a:lnTo>
                  <a:lnTo>
                    <a:pt x="666546" y="42710"/>
                  </a:lnTo>
                  <a:lnTo>
                    <a:pt x="668566" y="42710"/>
                  </a:lnTo>
                  <a:lnTo>
                    <a:pt x="669124" y="46520"/>
                  </a:lnTo>
                  <a:lnTo>
                    <a:pt x="669124" y="27470"/>
                  </a:lnTo>
                  <a:lnTo>
                    <a:pt x="668883" y="27470"/>
                  </a:lnTo>
                  <a:lnTo>
                    <a:pt x="669213" y="25298"/>
                  </a:lnTo>
                  <a:lnTo>
                    <a:pt x="669671" y="27470"/>
                  </a:lnTo>
                  <a:lnTo>
                    <a:pt x="669671" y="24638"/>
                  </a:lnTo>
                  <a:lnTo>
                    <a:pt x="669290" y="24853"/>
                  </a:lnTo>
                  <a:lnTo>
                    <a:pt x="669480" y="23660"/>
                  </a:lnTo>
                  <a:lnTo>
                    <a:pt x="669671" y="22390"/>
                  </a:lnTo>
                  <a:lnTo>
                    <a:pt x="671283" y="23660"/>
                  </a:lnTo>
                  <a:lnTo>
                    <a:pt x="671283" y="17310"/>
                  </a:lnTo>
                  <a:lnTo>
                    <a:pt x="669188" y="17310"/>
                  </a:lnTo>
                  <a:lnTo>
                    <a:pt x="669124" y="23660"/>
                  </a:lnTo>
                  <a:lnTo>
                    <a:pt x="668566" y="23660"/>
                  </a:lnTo>
                  <a:lnTo>
                    <a:pt x="668680" y="22390"/>
                  </a:lnTo>
                  <a:lnTo>
                    <a:pt x="669124" y="23660"/>
                  </a:lnTo>
                  <a:lnTo>
                    <a:pt x="669124" y="17348"/>
                  </a:lnTo>
                  <a:lnTo>
                    <a:pt x="666089" y="18580"/>
                  </a:lnTo>
                  <a:lnTo>
                    <a:pt x="664210" y="19850"/>
                  </a:lnTo>
                  <a:lnTo>
                    <a:pt x="663486" y="19850"/>
                  </a:lnTo>
                  <a:lnTo>
                    <a:pt x="664375" y="21120"/>
                  </a:lnTo>
                  <a:lnTo>
                    <a:pt x="664806" y="23660"/>
                  </a:lnTo>
                  <a:lnTo>
                    <a:pt x="664794" y="26200"/>
                  </a:lnTo>
                  <a:lnTo>
                    <a:pt x="663270" y="26200"/>
                  </a:lnTo>
                  <a:lnTo>
                    <a:pt x="663219" y="19850"/>
                  </a:lnTo>
                  <a:lnTo>
                    <a:pt x="662686" y="20993"/>
                  </a:lnTo>
                  <a:lnTo>
                    <a:pt x="662686" y="96050"/>
                  </a:lnTo>
                  <a:lnTo>
                    <a:pt x="662076" y="98590"/>
                  </a:lnTo>
                  <a:lnTo>
                    <a:pt x="661009" y="98590"/>
                  </a:lnTo>
                  <a:lnTo>
                    <a:pt x="660920" y="97320"/>
                  </a:lnTo>
                  <a:lnTo>
                    <a:pt x="660844" y="96050"/>
                  </a:lnTo>
                  <a:lnTo>
                    <a:pt x="661504" y="96050"/>
                  </a:lnTo>
                  <a:lnTo>
                    <a:pt x="661543" y="94780"/>
                  </a:lnTo>
                  <a:lnTo>
                    <a:pt x="662660" y="94780"/>
                  </a:lnTo>
                  <a:lnTo>
                    <a:pt x="662686" y="96050"/>
                  </a:lnTo>
                  <a:lnTo>
                    <a:pt x="662686" y="20993"/>
                  </a:lnTo>
                  <a:lnTo>
                    <a:pt x="662622" y="21120"/>
                  </a:lnTo>
                  <a:lnTo>
                    <a:pt x="662076" y="21120"/>
                  </a:lnTo>
                  <a:lnTo>
                    <a:pt x="661276" y="23660"/>
                  </a:lnTo>
                  <a:lnTo>
                    <a:pt x="662076" y="23660"/>
                  </a:lnTo>
                  <a:lnTo>
                    <a:pt x="662076" y="26200"/>
                  </a:lnTo>
                  <a:lnTo>
                    <a:pt x="661009" y="26200"/>
                  </a:lnTo>
                  <a:lnTo>
                    <a:pt x="661009" y="24930"/>
                  </a:lnTo>
                  <a:lnTo>
                    <a:pt x="660539" y="24930"/>
                  </a:lnTo>
                  <a:lnTo>
                    <a:pt x="660120" y="26200"/>
                  </a:lnTo>
                  <a:lnTo>
                    <a:pt x="659726" y="26200"/>
                  </a:lnTo>
                  <a:lnTo>
                    <a:pt x="659041" y="27470"/>
                  </a:lnTo>
                  <a:lnTo>
                    <a:pt x="657402" y="28740"/>
                  </a:lnTo>
                  <a:lnTo>
                    <a:pt x="652462" y="31280"/>
                  </a:lnTo>
                  <a:lnTo>
                    <a:pt x="651776" y="31864"/>
                  </a:lnTo>
                  <a:lnTo>
                    <a:pt x="651776" y="90970"/>
                  </a:lnTo>
                  <a:lnTo>
                    <a:pt x="651700" y="92240"/>
                  </a:lnTo>
                  <a:lnTo>
                    <a:pt x="651624" y="93510"/>
                  </a:lnTo>
                  <a:lnTo>
                    <a:pt x="650430" y="92240"/>
                  </a:lnTo>
                  <a:lnTo>
                    <a:pt x="649617" y="92240"/>
                  </a:lnTo>
                  <a:lnTo>
                    <a:pt x="649757" y="90970"/>
                  </a:lnTo>
                  <a:lnTo>
                    <a:pt x="649109" y="89700"/>
                  </a:lnTo>
                  <a:lnTo>
                    <a:pt x="649071" y="90970"/>
                  </a:lnTo>
                  <a:lnTo>
                    <a:pt x="648855" y="90055"/>
                  </a:lnTo>
                  <a:lnTo>
                    <a:pt x="648766" y="89700"/>
                  </a:lnTo>
                  <a:lnTo>
                    <a:pt x="648233" y="87439"/>
                  </a:lnTo>
                  <a:lnTo>
                    <a:pt x="648233" y="93510"/>
                  </a:lnTo>
                  <a:lnTo>
                    <a:pt x="643585" y="93510"/>
                  </a:lnTo>
                  <a:lnTo>
                    <a:pt x="646366" y="89700"/>
                  </a:lnTo>
                  <a:lnTo>
                    <a:pt x="648233" y="93510"/>
                  </a:lnTo>
                  <a:lnTo>
                    <a:pt x="648233" y="87439"/>
                  </a:lnTo>
                  <a:lnTo>
                    <a:pt x="648169" y="87160"/>
                  </a:lnTo>
                  <a:lnTo>
                    <a:pt x="650062" y="90970"/>
                  </a:lnTo>
                  <a:lnTo>
                    <a:pt x="651776" y="90970"/>
                  </a:lnTo>
                  <a:lnTo>
                    <a:pt x="651776" y="31864"/>
                  </a:lnTo>
                  <a:lnTo>
                    <a:pt x="650951" y="32550"/>
                  </a:lnTo>
                  <a:lnTo>
                    <a:pt x="650278" y="33820"/>
                  </a:lnTo>
                  <a:lnTo>
                    <a:pt x="649592" y="33820"/>
                  </a:lnTo>
                  <a:lnTo>
                    <a:pt x="648970" y="35090"/>
                  </a:lnTo>
                  <a:lnTo>
                    <a:pt x="647877" y="40170"/>
                  </a:lnTo>
                  <a:lnTo>
                    <a:pt x="647255" y="41440"/>
                  </a:lnTo>
                  <a:lnTo>
                    <a:pt x="646582" y="42710"/>
                  </a:lnTo>
                  <a:lnTo>
                    <a:pt x="646303" y="42710"/>
                  </a:lnTo>
                  <a:lnTo>
                    <a:pt x="645820" y="43053"/>
                  </a:lnTo>
                  <a:lnTo>
                    <a:pt x="645820" y="83350"/>
                  </a:lnTo>
                  <a:lnTo>
                    <a:pt x="644880" y="82080"/>
                  </a:lnTo>
                  <a:lnTo>
                    <a:pt x="643737" y="80810"/>
                  </a:lnTo>
                  <a:lnTo>
                    <a:pt x="644740" y="79540"/>
                  </a:lnTo>
                  <a:lnTo>
                    <a:pt x="645464" y="79540"/>
                  </a:lnTo>
                  <a:lnTo>
                    <a:pt x="645744" y="80810"/>
                  </a:lnTo>
                  <a:lnTo>
                    <a:pt x="645820" y="83350"/>
                  </a:lnTo>
                  <a:lnTo>
                    <a:pt x="645820" y="43053"/>
                  </a:lnTo>
                  <a:lnTo>
                    <a:pt x="644448" y="43980"/>
                  </a:lnTo>
                  <a:lnTo>
                    <a:pt x="643763" y="44488"/>
                  </a:lnTo>
                  <a:lnTo>
                    <a:pt x="643763" y="75730"/>
                  </a:lnTo>
                  <a:lnTo>
                    <a:pt x="643661" y="79540"/>
                  </a:lnTo>
                  <a:lnTo>
                    <a:pt x="643216" y="78270"/>
                  </a:lnTo>
                  <a:lnTo>
                    <a:pt x="642175" y="77000"/>
                  </a:lnTo>
                  <a:lnTo>
                    <a:pt x="642099" y="78270"/>
                  </a:lnTo>
                  <a:lnTo>
                    <a:pt x="642035" y="79540"/>
                  </a:lnTo>
                  <a:lnTo>
                    <a:pt x="639978" y="77000"/>
                  </a:lnTo>
                  <a:lnTo>
                    <a:pt x="642175" y="77000"/>
                  </a:lnTo>
                  <a:lnTo>
                    <a:pt x="643204" y="77000"/>
                  </a:lnTo>
                  <a:lnTo>
                    <a:pt x="643115" y="75730"/>
                  </a:lnTo>
                  <a:lnTo>
                    <a:pt x="643763" y="75730"/>
                  </a:lnTo>
                  <a:lnTo>
                    <a:pt x="643763" y="44488"/>
                  </a:lnTo>
                  <a:lnTo>
                    <a:pt x="641019" y="46520"/>
                  </a:lnTo>
                  <a:lnTo>
                    <a:pt x="639864" y="47320"/>
                  </a:lnTo>
                  <a:lnTo>
                    <a:pt x="639864" y="125260"/>
                  </a:lnTo>
                  <a:lnTo>
                    <a:pt x="639864" y="129070"/>
                  </a:lnTo>
                  <a:lnTo>
                    <a:pt x="639140" y="127800"/>
                  </a:lnTo>
                  <a:lnTo>
                    <a:pt x="638962" y="126530"/>
                  </a:lnTo>
                  <a:lnTo>
                    <a:pt x="638924" y="126238"/>
                  </a:lnTo>
                  <a:lnTo>
                    <a:pt x="639864" y="125260"/>
                  </a:lnTo>
                  <a:lnTo>
                    <a:pt x="639864" y="47320"/>
                  </a:lnTo>
                  <a:lnTo>
                    <a:pt x="638352" y="48361"/>
                  </a:lnTo>
                  <a:lnTo>
                    <a:pt x="638352" y="125260"/>
                  </a:lnTo>
                  <a:lnTo>
                    <a:pt x="637692" y="125260"/>
                  </a:lnTo>
                  <a:lnTo>
                    <a:pt x="637755" y="123990"/>
                  </a:lnTo>
                  <a:lnTo>
                    <a:pt x="637832" y="122720"/>
                  </a:lnTo>
                  <a:lnTo>
                    <a:pt x="638352" y="125260"/>
                  </a:lnTo>
                  <a:lnTo>
                    <a:pt x="638352" y="48361"/>
                  </a:lnTo>
                  <a:lnTo>
                    <a:pt x="637324" y="49060"/>
                  </a:lnTo>
                  <a:lnTo>
                    <a:pt x="637260" y="143040"/>
                  </a:lnTo>
                  <a:lnTo>
                    <a:pt x="633907" y="147294"/>
                  </a:lnTo>
                  <a:lnTo>
                    <a:pt x="633907" y="181140"/>
                  </a:lnTo>
                  <a:lnTo>
                    <a:pt x="633806" y="182410"/>
                  </a:lnTo>
                  <a:lnTo>
                    <a:pt x="633361" y="182410"/>
                  </a:lnTo>
                  <a:lnTo>
                    <a:pt x="633361" y="181140"/>
                  </a:lnTo>
                  <a:lnTo>
                    <a:pt x="633907" y="181140"/>
                  </a:lnTo>
                  <a:lnTo>
                    <a:pt x="633907" y="147294"/>
                  </a:lnTo>
                  <a:lnTo>
                    <a:pt x="633222" y="148170"/>
                  </a:lnTo>
                  <a:lnTo>
                    <a:pt x="633222" y="181140"/>
                  </a:lnTo>
                  <a:lnTo>
                    <a:pt x="632828" y="181140"/>
                  </a:lnTo>
                  <a:lnTo>
                    <a:pt x="632828" y="183680"/>
                  </a:lnTo>
                  <a:lnTo>
                    <a:pt x="632180" y="183680"/>
                  </a:lnTo>
                  <a:lnTo>
                    <a:pt x="632282" y="179870"/>
                  </a:lnTo>
                  <a:lnTo>
                    <a:pt x="633145" y="179870"/>
                  </a:lnTo>
                  <a:lnTo>
                    <a:pt x="633222" y="181140"/>
                  </a:lnTo>
                  <a:lnTo>
                    <a:pt x="633222" y="148170"/>
                  </a:lnTo>
                  <a:lnTo>
                    <a:pt x="631253" y="150660"/>
                  </a:lnTo>
                  <a:lnTo>
                    <a:pt x="632282" y="143040"/>
                  </a:lnTo>
                  <a:lnTo>
                    <a:pt x="633945" y="141770"/>
                  </a:lnTo>
                  <a:lnTo>
                    <a:pt x="633310" y="145580"/>
                  </a:lnTo>
                  <a:lnTo>
                    <a:pt x="634987" y="145580"/>
                  </a:lnTo>
                  <a:lnTo>
                    <a:pt x="637260" y="143040"/>
                  </a:lnTo>
                  <a:lnTo>
                    <a:pt x="637260" y="49098"/>
                  </a:lnTo>
                  <a:lnTo>
                    <a:pt x="635203" y="50330"/>
                  </a:lnTo>
                  <a:lnTo>
                    <a:pt x="634377" y="50330"/>
                  </a:lnTo>
                  <a:lnTo>
                    <a:pt x="634238" y="51600"/>
                  </a:lnTo>
                  <a:lnTo>
                    <a:pt x="634174" y="54140"/>
                  </a:lnTo>
                  <a:lnTo>
                    <a:pt x="634034" y="55410"/>
                  </a:lnTo>
                  <a:lnTo>
                    <a:pt x="633628" y="55410"/>
                  </a:lnTo>
                  <a:lnTo>
                    <a:pt x="632663" y="57950"/>
                  </a:lnTo>
                  <a:lnTo>
                    <a:pt x="630605" y="61150"/>
                  </a:lnTo>
                  <a:lnTo>
                    <a:pt x="630605" y="135420"/>
                  </a:lnTo>
                  <a:lnTo>
                    <a:pt x="630402" y="135420"/>
                  </a:lnTo>
                  <a:lnTo>
                    <a:pt x="629920" y="136690"/>
                  </a:lnTo>
                  <a:lnTo>
                    <a:pt x="627951" y="136690"/>
                  </a:lnTo>
                  <a:lnTo>
                    <a:pt x="627646" y="137960"/>
                  </a:lnTo>
                  <a:lnTo>
                    <a:pt x="624967" y="137960"/>
                  </a:lnTo>
                  <a:lnTo>
                    <a:pt x="624471" y="136842"/>
                  </a:lnTo>
                  <a:lnTo>
                    <a:pt x="624471" y="217970"/>
                  </a:lnTo>
                  <a:lnTo>
                    <a:pt x="624332" y="217970"/>
                  </a:lnTo>
                  <a:lnTo>
                    <a:pt x="624052" y="219240"/>
                  </a:lnTo>
                  <a:lnTo>
                    <a:pt x="623951" y="221780"/>
                  </a:lnTo>
                  <a:lnTo>
                    <a:pt x="623747" y="223050"/>
                  </a:lnTo>
                  <a:lnTo>
                    <a:pt x="622909" y="223050"/>
                  </a:lnTo>
                  <a:lnTo>
                    <a:pt x="623011" y="220510"/>
                  </a:lnTo>
                  <a:lnTo>
                    <a:pt x="623049" y="219240"/>
                  </a:lnTo>
                  <a:lnTo>
                    <a:pt x="623582" y="216700"/>
                  </a:lnTo>
                  <a:lnTo>
                    <a:pt x="624382" y="216700"/>
                  </a:lnTo>
                  <a:lnTo>
                    <a:pt x="624471" y="217970"/>
                  </a:lnTo>
                  <a:lnTo>
                    <a:pt x="624471" y="136842"/>
                  </a:lnTo>
                  <a:lnTo>
                    <a:pt x="624433" y="167170"/>
                  </a:lnTo>
                  <a:lnTo>
                    <a:pt x="624306" y="168440"/>
                  </a:lnTo>
                  <a:lnTo>
                    <a:pt x="623252" y="168440"/>
                  </a:lnTo>
                  <a:lnTo>
                    <a:pt x="623811" y="173520"/>
                  </a:lnTo>
                  <a:lnTo>
                    <a:pt x="623887" y="174790"/>
                  </a:lnTo>
                  <a:lnTo>
                    <a:pt x="622922" y="174790"/>
                  </a:lnTo>
                  <a:lnTo>
                    <a:pt x="622312" y="169710"/>
                  </a:lnTo>
                  <a:lnTo>
                    <a:pt x="622592" y="167170"/>
                  </a:lnTo>
                  <a:lnTo>
                    <a:pt x="623938" y="165900"/>
                  </a:lnTo>
                  <a:lnTo>
                    <a:pt x="624243" y="165900"/>
                  </a:lnTo>
                  <a:lnTo>
                    <a:pt x="624433" y="167170"/>
                  </a:lnTo>
                  <a:lnTo>
                    <a:pt x="624433" y="136753"/>
                  </a:lnTo>
                  <a:lnTo>
                    <a:pt x="623849" y="135420"/>
                  </a:lnTo>
                  <a:lnTo>
                    <a:pt x="623722" y="134150"/>
                  </a:lnTo>
                  <a:lnTo>
                    <a:pt x="623697" y="132880"/>
                  </a:lnTo>
                  <a:lnTo>
                    <a:pt x="619887" y="131610"/>
                  </a:lnTo>
                  <a:lnTo>
                    <a:pt x="624967" y="123990"/>
                  </a:lnTo>
                  <a:lnTo>
                    <a:pt x="625703" y="125260"/>
                  </a:lnTo>
                  <a:lnTo>
                    <a:pt x="626884" y="125260"/>
                  </a:lnTo>
                  <a:lnTo>
                    <a:pt x="626960" y="127800"/>
                  </a:lnTo>
                  <a:lnTo>
                    <a:pt x="626338" y="127800"/>
                  </a:lnTo>
                  <a:lnTo>
                    <a:pt x="625856" y="129070"/>
                  </a:lnTo>
                  <a:lnTo>
                    <a:pt x="625563" y="131610"/>
                  </a:lnTo>
                  <a:lnTo>
                    <a:pt x="624687" y="132880"/>
                  </a:lnTo>
                  <a:lnTo>
                    <a:pt x="624852" y="134150"/>
                  </a:lnTo>
                  <a:lnTo>
                    <a:pt x="625436" y="135420"/>
                  </a:lnTo>
                  <a:lnTo>
                    <a:pt x="625614" y="136690"/>
                  </a:lnTo>
                  <a:lnTo>
                    <a:pt x="627126" y="136690"/>
                  </a:lnTo>
                  <a:lnTo>
                    <a:pt x="627570" y="135420"/>
                  </a:lnTo>
                  <a:lnTo>
                    <a:pt x="629589" y="135420"/>
                  </a:lnTo>
                  <a:lnTo>
                    <a:pt x="630034" y="134150"/>
                  </a:lnTo>
                  <a:lnTo>
                    <a:pt x="630301" y="134150"/>
                  </a:lnTo>
                  <a:lnTo>
                    <a:pt x="630605" y="135420"/>
                  </a:lnTo>
                  <a:lnTo>
                    <a:pt x="630605" y="61150"/>
                  </a:lnTo>
                  <a:lnTo>
                    <a:pt x="630212" y="61760"/>
                  </a:lnTo>
                  <a:lnTo>
                    <a:pt x="629488" y="64300"/>
                  </a:lnTo>
                  <a:lnTo>
                    <a:pt x="628942" y="64300"/>
                  </a:lnTo>
                  <a:lnTo>
                    <a:pt x="628980" y="65570"/>
                  </a:lnTo>
                  <a:lnTo>
                    <a:pt x="628548" y="66840"/>
                  </a:lnTo>
                  <a:lnTo>
                    <a:pt x="628116" y="66840"/>
                  </a:lnTo>
                  <a:lnTo>
                    <a:pt x="627659" y="70650"/>
                  </a:lnTo>
                  <a:lnTo>
                    <a:pt x="627557" y="71996"/>
                  </a:lnTo>
                  <a:lnTo>
                    <a:pt x="627862" y="71996"/>
                  </a:lnTo>
                  <a:lnTo>
                    <a:pt x="627951" y="69380"/>
                  </a:lnTo>
                  <a:lnTo>
                    <a:pt x="628904" y="70650"/>
                  </a:lnTo>
                  <a:lnTo>
                    <a:pt x="628015" y="71996"/>
                  </a:lnTo>
                  <a:lnTo>
                    <a:pt x="627951" y="73190"/>
                  </a:lnTo>
                  <a:lnTo>
                    <a:pt x="627507" y="72618"/>
                  </a:lnTo>
                  <a:lnTo>
                    <a:pt x="627456" y="73190"/>
                  </a:lnTo>
                  <a:lnTo>
                    <a:pt x="625538" y="77000"/>
                  </a:lnTo>
                  <a:lnTo>
                    <a:pt x="624306" y="79540"/>
                  </a:lnTo>
                  <a:lnTo>
                    <a:pt x="623760" y="80810"/>
                  </a:lnTo>
                  <a:lnTo>
                    <a:pt x="622998" y="80810"/>
                  </a:lnTo>
                  <a:lnTo>
                    <a:pt x="621906" y="82080"/>
                  </a:lnTo>
                  <a:lnTo>
                    <a:pt x="621436" y="82080"/>
                  </a:lnTo>
                  <a:lnTo>
                    <a:pt x="621436" y="107480"/>
                  </a:lnTo>
                  <a:lnTo>
                    <a:pt x="621004" y="111290"/>
                  </a:lnTo>
                  <a:lnTo>
                    <a:pt x="619950" y="109054"/>
                  </a:lnTo>
                  <a:lnTo>
                    <a:pt x="619887" y="108775"/>
                  </a:lnTo>
                  <a:lnTo>
                    <a:pt x="619213" y="107480"/>
                  </a:lnTo>
                  <a:lnTo>
                    <a:pt x="618185" y="107480"/>
                  </a:lnTo>
                  <a:lnTo>
                    <a:pt x="618693" y="103670"/>
                  </a:lnTo>
                  <a:lnTo>
                    <a:pt x="619887" y="108775"/>
                  </a:lnTo>
                  <a:lnTo>
                    <a:pt x="621436" y="107480"/>
                  </a:lnTo>
                  <a:lnTo>
                    <a:pt x="621436" y="82080"/>
                  </a:lnTo>
                  <a:lnTo>
                    <a:pt x="620395" y="82080"/>
                  </a:lnTo>
                  <a:lnTo>
                    <a:pt x="620268" y="83350"/>
                  </a:lnTo>
                  <a:lnTo>
                    <a:pt x="619721" y="83350"/>
                  </a:lnTo>
                  <a:lnTo>
                    <a:pt x="619506" y="84620"/>
                  </a:lnTo>
                  <a:lnTo>
                    <a:pt x="619582" y="85890"/>
                  </a:lnTo>
                  <a:lnTo>
                    <a:pt x="619645" y="88430"/>
                  </a:lnTo>
                  <a:lnTo>
                    <a:pt x="619442" y="89700"/>
                  </a:lnTo>
                  <a:lnTo>
                    <a:pt x="619036" y="90970"/>
                  </a:lnTo>
                  <a:lnTo>
                    <a:pt x="616292" y="97320"/>
                  </a:lnTo>
                  <a:lnTo>
                    <a:pt x="615264" y="101130"/>
                  </a:lnTo>
                  <a:lnTo>
                    <a:pt x="615950" y="103670"/>
                  </a:lnTo>
                  <a:lnTo>
                    <a:pt x="616496" y="106210"/>
                  </a:lnTo>
                  <a:lnTo>
                    <a:pt x="617588" y="107480"/>
                  </a:lnTo>
                  <a:lnTo>
                    <a:pt x="619239" y="110020"/>
                  </a:lnTo>
                  <a:lnTo>
                    <a:pt x="621017" y="112560"/>
                  </a:lnTo>
                  <a:lnTo>
                    <a:pt x="622122" y="115100"/>
                  </a:lnTo>
                  <a:lnTo>
                    <a:pt x="622528" y="116370"/>
                  </a:lnTo>
                  <a:lnTo>
                    <a:pt x="619099" y="118910"/>
                  </a:lnTo>
                  <a:lnTo>
                    <a:pt x="617588" y="120129"/>
                  </a:lnTo>
                  <a:lnTo>
                    <a:pt x="616115" y="119684"/>
                  </a:lnTo>
                  <a:lnTo>
                    <a:pt x="616115" y="231940"/>
                  </a:lnTo>
                  <a:lnTo>
                    <a:pt x="616026" y="235750"/>
                  </a:lnTo>
                  <a:lnTo>
                    <a:pt x="614603" y="235750"/>
                  </a:lnTo>
                  <a:lnTo>
                    <a:pt x="614248" y="233210"/>
                  </a:lnTo>
                  <a:lnTo>
                    <a:pt x="614324" y="231940"/>
                  </a:lnTo>
                  <a:lnTo>
                    <a:pt x="614400" y="230670"/>
                  </a:lnTo>
                  <a:lnTo>
                    <a:pt x="614807" y="231940"/>
                  </a:lnTo>
                  <a:lnTo>
                    <a:pt x="616115" y="231940"/>
                  </a:lnTo>
                  <a:lnTo>
                    <a:pt x="616115" y="119684"/>
                  </a:lnTo>
                  <a:lnTo>
                    <a:pt x="613549" y="118910"/>
                  </a:lnTo>
                  <a:lnTo>
                    <a:pt x="607999" y="118910"/>
                  </a:lnTo>
                  <a:lnTo>
                    <a:pt x="605878" y="120180"/>
                  </a:lnTo>
                  <a:lnTo>
                    <a:pt x="602449" y="123990"/>
                  </a:lnTo>
                  <a:lnTo>
                    <a:pt x="601840" y="126238"/>
                  </a:lnTo>
                  <a:lnTo>
                    <a:pt x="601764" y="126530"/>
                  </a:lnTo>
                  <a:lnTo>
                    <a:pt x="602729" y="131610"/>
                  </a:lnTo>
                  <a:lnTo>
                    <a:pt x="602665" y="141770"/>
                  </a:lnTo>
                  <a:lnTo>
                    <a:pt x="602538" y="144310"/>
                  </a:lnTo>
                  <a:lnTo>
                    <a:pt x="602424" y="146850"/>
                  </a:lnTo>
                  <a:lnTo>
                    <a:pt x="602297" y="149390"/>
                  </a:lnTo>
                  <a:lnTo>
                    <a:pt x="602183" y="151930"/>
                  </a:lnTo>
                  <a:lnTo>
                    <a:pt x="602081" y="154470"/>
                  </a:lnTo>
                  <a:lnTo>
                    <a:pt x="601992" y="157010"/>
                  </a:lnTo>
                  <a:lnTo>
                    <a:pt x="601878" y="160032"/>
                  </a:lnTo>
                  <a:lnTo>
                    <a:pt x="601764" y="163360"/>
                  </a:lnTo>
                  <a:lnTo>
                    <a:pt x="601967" y="165900"/>
                  </a:lnTo>
                  <a:lnTo>
                    <a:pt x="602068" y="167170"/>
                  </a:lnTo>
                  <a:lnTo>
                    <a:pt x="602170" y="168440"/>
                  </a:lnTo>
                  <a:lnTo>
                    <a:pt x="602284" y="169710"/>
                  </a:lnTo>
                  <a:lnTo>
                    <a:pt x="602386" y="170980"/>
                  </a:lnTo>
                  <a:lnTo>
                    <a:pt x="604024" y="176060"/>
                  </a:lnTo>
                  <a:lnTo>
                    <a:pt x="608888" y="191300"/>
                  </a:lnTo>
                  <a:lnTo>
                    <a:pt x="609117" y="191300"/>
                  </a:lnTo>
                  <a:lnTo>
                    <a:pt x="609244" y="193840"/>
                  </a:lnTo>
                  <a:lnTo>
                    <a:pt x="613435" y="215430"/>
                  </a:lnTo>
                  <a:lnTo>
                    <a:pt x="613321" y="220510"/>
                  </a:lnTo>
                  <a:lnTo>
                    <a:pt x="613194" y="221780"/>
                  </a:lnTo>
                  <a:lnTo>
                    <a:pt x="613067" y="223050"/>
                  </a:lnTo>
                  <a:lnTo>
                    <a:pt x="612952" y="224320"/>
                  </a:lnTo>
                  <a:lnTo>
                    <a:pt x="612825" y="225590"/>
                  </a:lnTo>
                  <a:lnTo>
                    <a:pt x="612698" y="226860"/>
                  </a:lnTo>
                  <a:lnTo>
                    <a:pt x="612571" y="228130"/>
                  </a:lnTo>
                  <a:lnTo>
                    <a:pt x="612457" y="229400"/>
                  </a:lnTo>
                  <a:lnTo>
                    <a:pt x="614794" y="238290"/>
                  </a:lnTo>
                  <a:lnTo>
                    <a:pt x="616877" y="245910"/>
                  </a:lnTo>
                  <a:lnTo>
                    <a:pt x="618693" y="252260"/>
                  </a:lnTo>
                  <a:lnTo>
                    <a:pt x="618794" y="250990"/>
                  </a:lnTo>
                  <a:lnTo>
                    <a:pt x="619023" y="249720"/>
                  </a:lnTo>
                  <a:lnTo>
                    <a:pt x="619734" y="248450"/>
                  </a:lnTo>
                  <a:lnTo>
                    <a:pt x="619874" y="248450"/>
                  </a:lnTo>
                  <a:lnTo>
                    <a:pt x="623087" y="243370"/>
                  </a:lnTo>
                  <a:lnTo>
                    <a:pt x="625525" y="247180"/>
                  </a:lnTo>
                  <a:lnTo>
                    <a:pt x="629018" y="247180"/>
                  </a:lnTo>
                  <a:lnTo>
                    <a:pt x="629780" y="248450"/>
                  </a:lnTo>
                  <a:lnTo>
                    <a:pt x="629107" y="252260"/>
                  </a:lnTo>
                  <a:lnTo>
                    <a:pt x="630110" y="252260"/>
                  </a:lnTo>
                  <a:lnTo>
                    <a:pt x="627291" y="256070"/>
                  </a:lnTo>
                  <a:lnTo>
                    <a:pt x="625259" y="257340"/>
                  </a:lnTo>
                  <a:lnTo>
                    <a:pt x="622515" y="258610"/>
                  </a:lnTo>
                  <a:lnTo>
                    <a:pt x="622414" y="256070"/>
                  </a:lnTo>
                  <a:lnTo>
                    <a:pt x="622312" y="253530"/>
                  </a:lnTo>
                  <a:lnTo>
                    <a:pt x="622223" y="250990"/>
                  </a:lnTo>
                  <a:lnTo>
                    <a:pt x="619785" y="250990"/>
                  </a:lnTo>
                  <a:lnTo>
                    <a:pt x="619671" y="253530"/>
                  </a:lnTo>
                  <a:lnTo>
                    <a:pt x="620039" y="254800"/>
                  </a:lnTo>
                  <a:lnTo>
                    <a:pt x="619823" y="256070"/>
                  </a:lnTo>
                  <a:lnTo>
                    <a:pt x="619671" y="256070"/>
                  </a:lnTo>
                  <a:lnTo>
                    <a:pt x="620928" y="259880"/>
                  </a:lnTo>
                  <a:lnTo>
                    <a:pt x="622109" y="263690"/>
                  </a:lnTo>
                  <a:lnTo>
                    <a:pt x="623138" y="266230"/>
                  </a:lnTo>
                  <a:lnTo>
                    <a:pt x="622935" y="267500"/>
                  </a:lnTo>
                  <a:lnTo>
                    <a:pt x="622731" y="267500"/>
                  </a:lnTo>
                  <a:lnTo>
                    <a:pt x="622630" y="268884"/>
                  </a:lnTo>
                  <a:lnTo>
                    <a:pt x="626224" y="272580"/>
                  </a:lnTo>
                  <a:lnTo>
                    <a:pt x="626224" y="276390"/>
                  </a:lnTo>
                  <a:lnTo>
                    <a:pt x="628827" y="284010"/>
                  </a:lnTo>
                  <a:lnTo>
                    <a:pt x="630199" y="287820"/>
                  </a:lnTo>
                  <a:lnTo>
                    <a:pt x="630135" y="291630"/>
                  </a:lnTo>
                  <a:lnTo>
                    <a:pt x="630034" y="292900"/>
                  </a:lnTo>
                  <a:lnTo>
                    <a:pt x="629932" y="294170"/>
                  </a:lnTo>
                  <a:lnTo>
                    <a:pt x="629856" y="297980"/>
                  </a:lnTo>
                  <a:lnTo>
                    <a:pt x="630059" y="297980"/>
                  </a:lnTo>
                  <a:lnTo>
                    <a:pt x="630339" y="299250"/>
                  </a:lnTo>
                  <a:lnTo>
                    <a:pt x="630758" y="300558"/>
                  </a:lnTo>
                  <a:lnTo>
                    <a:pt x="630643" y="314490"/>
                  </a:lnTo>
                  <a:lnTo>
                    <a:pt x="630542" y="319570"/>
                  </a:lnTo>
                  <a:lnTo>
                    <a:pt x="630961" y="320840"/>
                  </a:lnTo>
                  <a:lnTo>
                    <a:pt x="629932" y="327190"/>
                  </a:lnTo>
                  <a:lnTo>
                    <a:pt x="629856" y="328460"/>
                  </a:lnTo>
                  <a:lnTo>
                    <a:pt x="630402" y="329730"/>
                  </a:lnTo>
                  <a:lnTo>
                    <a:pt x="632193" y="329730"/>
                  </a:lnTo>
                  <a:lnTo>
                    <a:pt x="632663" y="331000"/>
                  </a:lnTo>
                  <a:lnTo>
                    <a:pt x="632802" y="331000"/>
                  </a:lnTo>
                  <a:lnTo>
                    <a:pt x="634174" y="333540"/>
                  </a:lnTo>
                  <a:lnTo>
                    <a:pt x="635203" y="337350"/>
                  </a:lnTo>
                  <a:lnTo>
                    <a:pt x="635749" y="342430"/>
                  </a:lnTo>
                  <a:lnTo>
                    <a:pt x="637197" y="342430"/>
                  </a:lnTo>
                  <a:lnTo>
                    <a:pt x="637019" y="341160"/>
                  </a:lnTo>
                  <a:lnTo>
                    <a:pt x="637971" y="337350"/>
                  </a:lnTo>
                  <a:lnTo>
                    <a:pt x="638073" y="339890"/>
                  </a:lnTo>
                  <a:lnTo>
                    <a:pt x="638175" y="342430"/>
                  </a:lnTo>
                  <a:lnTo>
                    <a:pt x="643064" y="342430"/>
                  </a:lnTo>
                  <a:lnTo>
                    <a:pt x="643191" y="338620"/>
                  </a:lnTo>
                  <a:lnTo>
                    <a:pt x="643229" y="337350"/>
                  </a:lnTo>
                  <a:lnTo>
                    <a:pt x="643356" y="333540"/>
                  </a:lnTo>
                  <a:lnTo>
                    <a:pt x="643483" y="329730"/>
                  </a:lnTo>
                  <a:lnTo>
                    <a:pt x="643597" y="325920"/>
                  </a:lnTo>
                  <a:lnTo>
                    <a:pt x="643712" y="323380"/>
                  </a:lnTo>
                  <a:lnTo>
                    <a:pt x="643826" y="320840"/>
                  </a:lnTo>
                  <a:lnTo>
                    <a:pt x="643953" y="318300"/>
                  </a:lnTo>
                  <a:lnTo>
                    <a:pt x="644080" y="315760"/>
                  </a:lnTo>
                  <a:lnTo>
                    <a:pt x="644194" y="313220"/>
                  </a:lnTo>
                  <a:lnTo>
                    <a:pt x="644588" y="309410"/>
                  </a:lnTo>
                  <a:lnTo>
                    <a:pt x="644613" y="309219"/>
                  </a:lnTo>
                  <a:lnTo>
                    <a:pt x="644728" y="308140"/>
                  </a:lnTo>
                  <a:lnTo>
                    <a:pt x="645274" y="305600"/>
                  </a:lnTo>
                  <a:lnTo>
                    <a:pt x="645553" y="303060"/>
                  </a:lnTo>
                  <a:lnTo>
                    <a:pt x="645452" y="294170"/>
                  </a:lnTo>
                  <a:lnTo>
                    <a:pt x="645414" y="292900"/>
                  </a:lnTo>
                  <a:lnTo>
                    <a:pt x="645960" y="289090"/>
                  </a:lnTo>
                  <a:lnTo>
                    <a:pt x="647192" y="287820"/>
                  </a:lnTo>
                  <a:lnTo>
                    <a:pt x="648970" y="287820"/>
                  </a:lnTo>
                  <a:lnTo>
                    <a:pt x="650544" y="289090"/>
                  </a:lnTo>
                  <a:lnTo>
                    <a:pt x="651916" y="290360"/>
                  </a:lnTo>
                  <a:lnTo>
                    <a:pt x="653567" y="292900"/>
                  </a:lnTo>
                  <a:lnTo>
                    <a:pt x="654799" y="294170"/>
                  </a:lnTo>
                  <a:lnTo>
                    <a:pt x="655612" y="294170"/>
                  </a:lnTo>
                  <a:lnTo>
                    <a:pt x="659180" y="296760"/>
                  </a:lnTo>
                  <a:lnTo>
                    <a:pt x="659587" y="294170"/>
                  </a:lnTo>
                  <a:lnTo>
                    <a:pt x="657199" y="294170"/>
                  </a:lnTo>
                  <a:lnTo>
                    <a:pt x="658088" y="291630"/>
                  </a:lnTo>
                  <a:lnTo>
                    <a:pt x="659015" y="291630"/>
                  </a:lnTo>
                  <a:lnTo>
                    <a:pt x="661009" y="292900"/>
                  </a:lnTo>
                  <a:lnTo>
                    <a:pt x="661009" y="295440"/>
                  </a:lnTo>
                  <a:lnTo>
                    <a:pt x="659676" y="297116"/>
                  </a:lnTo>
                  <a:lnTo>
                    <a:pt x="662609" y="299250"/>
                  </a:lnTo>
                  <a:lnTo>
                    <a:pt x="671169" y="332270"/>
                  </a:lnTo>
                  <a:lnTo>
                    <a:pt x="671791" y="336080"/>
                  </a:lnTo>
                  <a:lnTo>
                    <a:pt x="672477" y="338620"/>
                  </a:lnTo>
                  <a:lnTo>
                    <a:pt x="672363" y="350050"/>
                  </a:lnTo>
                  <a:lnTo>
                    <a:pt x="672261" y="351320"/>
                  </a:lnTo>
                  <a:lnTo>
                    <a:pt x="672160" y="352590"/>
                  </a:lnTo>
                  <a:lnTo>
                    <a:pt x="672058" y="353860"/>
                  </a:lnTo>
                  <a:lnTo>
                    <a:pt x="672401" y="356400"/>
                  </a:lnTo>
                  <a:lnTo>
                    <a:pt x="673506" y="358940"/>
                  </a:lnTo>
                  <a:lnTo>
                    <a:pt x="673506" y="360210"/>
                  </a:lnTo>
                  <a:lnTo>
                    <a:pt x="674738" y="360210"/>
                  </a:lnTo>
                  <a:lnTo>
                    <a:pt x="676516" y="357670"/>
                  </a:lnTo>
                  <a:lnTo>
                    <a:pt x="677341" y="356400"/>
                  </a:lnTo>
                  <a:lnTo>
                    <a:pt x="677202" y="356400"/>
                  </a:lnTo>
                  <a:lnTo>
                    <a:pt x="677748" y="355130"/>
                  </a:lnTo>
                  <a:lnTo>
                    <a:pt x="677697" y="350050"/>
                  </a:lnTo>
                  <a:lnTo>
                    <a:pt x="677608" y="348780"/>
                  </a:lnTo>
                  <a:lnTo>
                    <a:pt x="677545" y="347510"/>
                  </a:lnTo>
                  <a:lnTo>
                    <a:pt x="677468" y="346240"/>
                  </a:lnTo>
                  <a:lnTo>
                    <a:pt x="677405" y="341160"/>
                  </a:lnTo>
                  <a:lnTo>
                    <a:pt x="677824" y="339890"/>
                  </a:lnTo>
                  <a:lnTo>
                    <a:pt x="677951" y="338620"/>
                  </a:lnTo>
                  <a:lnTo>
                    <a:pt x="678510" y="336080"/>
                  </a:lnTo>
                  <a:lnTo>
                    <a:pt x="679462" y="332270"/>
                  </a:lnTo>
                  <a:lnTo>
                    <a:pt x="680288" y="328460"/>
                  </a:lnTo>
                  <a:lnTo>
                    <a:pt x="680910" y="327190"/>
                  </a:lnTo>
                  <a:lnTo>
                    <a:pt x="681316" y="325920"/>
                  </a:lnTo>
                  <a:lnTo>
                    <a:pt x="682002" y="323380"/>
                  </a:lnTo>
                  <a:lnTo>
                    <a:pt x="681926" y="319570"/>
                  </a:lnTo>
                  <a:lnTo>
                    <a:pt x="681469" y="317030"/>
                  </a:lnTo>
                  <a:lnTo>
                    <a:pt x="680758" y="313220"/>
                  </a:lnTo>
                  <a:lnTo>
                    <a:pt x="680656" y="311950"/>
                  </a:lnTo>
                  <a:lnTo>
                    <a:pt x="680796" y="310680"/>
                  </a:lnTo>
                  <a:lnTo>
                    <a:pt x="679958" y="310680"/>
                  </a:lnTo>
                  <a:lnTo>
                    <a:pt x="679958" y="308140"/>
                  </a:lnTo>
                  <a:lnTo>
                    <a:pt x="681050" y="308140"/>
                  </a:lnTo>
                  <a:lnTo>
                    <a:pt x="681050" y="309219"/>
                  </a:lnTo>
                  <a:lnTo>
                    <a:pt x="681253" y="308140"/>
                  </a:lnTo>
                  <a:lnTo>
                    <a:pt x="681507" y="308140"/>
                  </a:lnTo>
                  <a:lnTo>
                    <a:pt x="681583" y="307936"/>
                  </a:lnTo>
                  <a:lnTo>
                    <a:pt x="681672" y="307657"/>
                  </a:lnTo>
                  <a:lnTo>
                    <a:pt x="684187" y="313220"/>
                  </a:lnTo>
                  <a:lnTo>
                    <a:pt x="690499" y="324650"/>
                  </a:lnTo>
                  <a:lnTo>
                    <a:pt x="690740" y="323380"/>
                  </a:lnTo>
                  <a:lnTo>
                    <a:pt x="690791" y="322110"/>
                  </a:lnTo>
                  <a:lnTo>
                    <a:pt x="691870" y="323380"/>
                  </a:lnTo>
                  <a:lnTo>
                    <a:pt x="691489" y="322110"/>
                  </a:lnTo>
                  <a:lnTo>
                    <a:pt x="692962" y="322110"/>
                  </a:lnTo>
                  <a:lnTo>
                    <a:pt x="692569" y="323380"/>
                  </a:lnTo>
                  <a:lnTo>
                    <a:pt x="693966" y="323380"/>
                  </a:lnTo>
                  <a:lnTo>
                    <a:pt x="695350" y="322110"/>
                  </a:lnTo>
                  <a:lnTo>
                    <a:pt x="696379" y="322110"/>
                  </a:lnTo>
                  <a:lnTo>
                    <a:pt x="696480" y="323380"/>
                  </a:lnTo>
                  <a:lnTo>
                    <a:pt x="696290" y="324650"/>
                  </a:lnTo>
                  <a:lnTo>
                    <a:pt x="694651" y="324650"/>
                  </a:lnTo>
                  <a:lnTo>
                    <a:pt x="694550" y="325920"/>
                  </a:lnTo>
                  <a:lnTo>
                    <a:pt x="694448" y="327190"/>
                  </a:lnTo>
                  <a:lnTo>
                    <a:pt x="694156" y="328231"/>
                  </a:lnTo>
                  <a:lnTo>
                    <a:pt x="694093" y="328460"/>
                  </a:lnTo>
                  <a:lnTo>
                    <a:pt x="693699" y="331000"/>
                  </a:lnTo>
                  <a:lnTo>
                    <a:pt x="695299" y="334810"/>
                  </a:lnTo>
                  <a:lnTo>
                    <a:pt x="698461" y="347510"/>
                  </a:lnTo>
                  <a:lnTo>
                    <a:pt x="700024" y="355130"/>
                  </a:lnTo>
                  <a:lnTo>
                    <a:pt x="698779" y="362750"/>
                  </a:lnTo>
                  <a:lnTo>
                    <a:pt x="698855" y="364020"/>
                  </a:lnTo>
                  <a:lnTo>
                    <a:pt x="698919" y="365290"/>
                  </a:lnTo>
                  <a:lnTo>
                    <a:pt x="698995" y="366560"/>
                  </a:lnTo>
                  <a:lnTo>
                    <a:pt x="699058" y="367830"/>
                  </a:lnTo>
                  <a:lnTo>
                    <a:pt x="699122" y="369100"/>
                  </a:lnTo>
                  <a:lnTo>
                    <a:pt x="699198" y="370370"/>
                  </a:lnTo>
                  <a:lnTo>
                    <a:pt x="699262" y="371640"/>
                  </a:lnTo>
                  <a:lnTo>
                    <a:pt x="699338" y="372910"/>
                  </a:lnTo>
                  <a:lnTo>
                    <a:pt x="699401" y="374180"/>
                  </a:lnTo>
                  <a:lnTo>
                    <a:pt x="699541" y="375450"/>
                  </a:lnTo>
                  <a:lnTo>
                    <a:pt x="699262" y="377990"/>
                  </a:lnTo>
                  <a:lnTo>
                    <a:pt x="698576" y="383070"/>
                  </a:lnTo>
                  <a:lnTo>
                    <a:pt x="697890" y="386880"/>
                  </a:lnTo>
                  <a:lnTo>
                    <a:pt x="697826" y="388150"/>
                  </a:lnTo>
                  <a:lnTo>
                    <a:pt x="697750" y="389420"/>
                  </a:lnTo>
                  <a:lnTo>
                    <a:pt x="698169" y="390690"/>
                  </a:lnTo>
                  <a:lnTo>
                    <a:pt x="698576" y="393230"/>
                  </a:lnTo>
                  <a:lnTo>
                    <a:pt x="699262" y="398310"/>
                  </a:lnTo>
                  <a:lnTo>
                    <a:pt x="700214" y="403390"/>
                  </a:lnTo>
                  <a:lnTo>
                    <a:pt x="701179" y="409740"/>
                  </a:lnTo>
                  <a:lnTo>
                    <a:pt x="701941" y="413550"/>
                  </a:lnTo>
                  <a:lnTo>
                    <a:pt x="703313" y="419900"/>
                  </a:lnTo>
                  <a:lnTo>
                    <a:pt x="703834" y="422440"/>
                  </a:lnTo>
                  <a:lnTo>
                    <a:pt x="704075" y="424980"/>
                  </a:lnTo>
                  <a:lnTo>
                    <a:pt x="704189" y="426250"/>
                  </a:lnTo>
                  <a:lnTo>
                    <a:pt x="704532" y="428790"/>
                  </a:lnTo>
                  <a:lnTo>
                    <a:pt x="704786" y="430060"/>
                  </a:lnTo>
                  <a:lnTo>
                    <a:pt x="705104" y="431330"/>
                  </a:lnTo>
                  <a:lnTo>
                    <a:pt x="704596" y="432600"/>
                  </a:lnTo>
                  <a:lnTo>
                    <a:pt x="704532" y="437680"/>
                  </a:lnTo>
                  <a:lnTo>
                    <a:pt x="703173" y="446570"/>
                  </a:lnTo>
                  <a:lnTo>
                    <a:pt x="702957" y="449110"/>
                  </a:lnTo>
                  <a:lnTo>
                    <a:pt x="703516" y="449110"/>
                  </a:lnTo>
                  <a:lnTo>
                    <a:pt x="703516" y="451650"/>
                  </a:lnTo>
                  <a:lnTo>
                    <a:pt x="703719" y="454190"/>
                  </a:lnTo>
                  <a:lnTo>
                    <a:pt x="708507" y="454190"/>
                  </a:lnTo>
                  <a:lnTo>
                    <a:pt x="710501" y="451650"/>
                  </a:lnTo>
                  <a:lnTo>
                    <a:pt x="710171" y="446570"/>
                  </a:lnTo>
                  <a:lnTo>
                    <a:pt x="710095" y="445300"/>
                  </a:lnTo>
                  <a:lnTo>
                    <a:pt x="709955" y="444030"/>
                  </a:lnTo>
                  <a:lnTo>
                    <a:pt x="709841" y="441490"/>
                  </a:lnTo>
                  <a:lnTo>
                    <a:pt x="709726" y="440220"/>
                  </a:lnTo>
                  <a:lnTo>
                    <a:pt x="707720" y="438950"/>
                  </a:lnTo>
                  <a:lnTo>
                    <a:pt x="706526" y="436410"/>
                  </a:lnTo>
                  <a:lnTo>
                    <a:pt x="705954" y="431330"/>
                  </a:lnTo>
                  <a:lnTo>
                    <a:pt x="707682" y="428790"/>
                  </a:lnTo>
                  <a:lnTo>
                    <a:pt x="708393" y="424980"/>
                  </a:lnTo>
                  <a:lnTo>
                    <a:pt x="709218" y="421170"/>
                  </a:lnTo>
                  <a:lnTo>
                    <a:pt x="709536" y="419900"/>
                  </a:lnTo>
                  <a:lnTo>
                    <a:pt x="710323" y="419900"/>
                  </a:lnTo>
                  <a:lnTo>
                    <a:pt x="709066" y="412280"/>
                  </a:lnTo>
                  <a:lnTo>
                    <a:pt x="709066" y="411010"/>
                  </a:lnTo>
                  <a:lnTo>
                    <a:pt x="709269" y="411010"/>
                  </a:lnTo>
                  <a:lnTo>
                    <a:pt x="710095" y="408470"/>
                  </a:lnTo>
                  <a:lnTo>
                    <a:pt x="710222" y="408470"/>
                  </a:lnTo>
                  <a:lnTo>
                    <a:pt x="710095" y="407200"/>
                  </a:lnTo>
                  <a:lnTo>
                    <a:pt x="708990" y="395770"/>
                  </a:lnTo>
                  <a:lnTo>
                    <a:pt x="708863" y="394500"/>
                  </a:lnTo>
                  <a:lnTo>
                    <a:pt x="708748" y="393230"/>
                  </a:lnTo>
                  <a:lnTo>
                    <a:pt x="708621" y="391960"/>
                  </a:lnTo>
                  <a:lnTo>
                    <a:pt x="708545" y="388150"/>
                  </a:lnTo>
                  <a:lnTo>
                    <a:pt x="708494" y="385610"/>
                  </a:lnTo>
                  <a:lnTo>
                    <a:pt x="708393" y="380530"/>
                  </a:lnTo>
                  <a:lnTo>
                    <a:pt x="708444" y="376720"/>
                  </a:lnTo>
                  <a:lnTo>
                    <a:pt x="708545" y="375450"/>
                  </a:lnTo>
                  <a:lnTo>
                    <a:pt x="708634" y="374180"/>
                  </a:lnTo>
                  <a:lnTo>
                    <a:pt x="708736" y="372910"/>
                  </a:lnTo>
                  <a:lnTo>
                    <a:pt x="709244" y="366560"/>
                  </a:lnTo>
                  <a:lnTo>
                    <a:pt x="711327" y="356400"/>
                  </a:lnTo>
                  <a:lnTo>
                    <a:pt x="710615" y="347510"/>
                  </a:lnTo>
                  <a:lnTo>
                    <a:pt x="711987" y="337350"/>
                  </a:lnTo>
                  <a:lnTo>
                    <a:pt x="715441" y="325920"/>
                  </a:lnTo>
                  <a:lnTo>
                    <a:pt x="716559" y="323380"/>
                  </a:lnTo>
                  <a:lnTo>
                    <a:pt x="718210" y="319570"/>
                  </a:lnTo>
                  <a:lnTo>
                    <a:pt x="720979" y="313220"/>
                  </a:lnTo>
                  <a:lnTo>
                    <a:pt x="729894" y="310680"/>
                  </a:lnTo>
                  <a:lnTo>
                    <a:pt x="735507" y="310680"/>
                  </a:lnTo>
                  <a:lnTo>
                    <a:pt x="737831" y="311950"/>
                  </a:lnTo>
                  <a:lnTo>
                    <a:pt x="738111" y="313220"/>
                  </a:lnTo>
                  <a:lnTo>
                    <a:pt x="738390" y="313220"/>
                  </a:lnTo>
                  <a:lnTo>
                    <a:pt x="738936" y="315760"/>
                  </a:lnTo>
                  <a:lnTo>
                    <a:pt x="739482" y="315760"/>
                  </a:lnTo>
                  <a:lnTo>
                    <a:pt x="744423" y="320840"/>
                  </a:lnTo>
                  <a:lnTo>
                    <a:pt x="744423" y="324650"/>
                  </a:lnTo>
                  <a:lnTo>
                    <a:pt x="744550" y="324650"/>
                  </a:lnTo>
                  <a:lnTo>
                    <a:pt x="745032" y="325920"/>
                  </a:lnTo>
                  <a:lnTo>
                    <a:pt x="746683" y="327190"/>
                  </a:lnTo>
                  <a:lnTo>
                    <a:pt x="747064" y="328231"/>
                  </a:lnTo>
                  <a:lnTo>
                    <a:pt x="747699" y="329730"/>
                  </a:lnTo>
                  <a:lnTo>
                    <a:pt x="747598" y="333540"/>
                  </a:lnTo>
                  <a:lnTo>
                    <a:pt x="747496" y="334810"/>
                  </a:lnTo>
                  <a:lnTo>
                    <a:pt x="747395" y="336080"/>
                  </a:lnTo>
                  <a:lnTo>
                    <a:pt x="747293" y="337350"/>
                  </a:lnTo>
                  <a:lnTo>
                    <a:pt x="747217" y="343700"/>
                  </a:lnTo>
                  <a:lnTo>
                    <a:pt x="748042" y="346240"/>
                  </a:lnTo>
                  <a:lnTo>
                    <a:pt x="748588" y="346240"/>
                  </a:lnTo>
                  <a:lnTo>
                    <a:pt x="749554" y="347510"/>
                  </a:lnTo>
                  <a:lnTo>
                    <a:pt x="750989" y="347510"/>
                  </a:lnTo>
                  <a:lnTo>
                    <a:pt x="750989" y="369100"/>
                  </a:lnTo>
                  <a:lnTo>
                    <a:pt x="751205" y="370370"/>
                  </a:lnTo>
                  <a:lnTo>
                    <a:pt x="751611" y="371640"/>
                  </a:lnTo>
                  <a:lnTo>
                    <a:pt x="752157" y="371640"/>
                  </a:lnTo>
                  <a:lnTo>
                    <a:pt x="753110" y="372910"/>
                  </a:lnTo>
                  <a:lnTo>
                    <a:pt x="754494" y="372910"/>
                  </a:lnTo>
                  <a:lnTo>
                    <a:pt x="756399" y="367830"/>
                  </a:lnTo>
                  <a:lnTo>
                    <a:pt x="756500" y="366560"/>
                  </a:lnTo>
                  <a:lnTo>
                    <a:pt x="756615" y="365290"/>
                  </a:lnTo>
                  <a:lnTo>
                    <a:pt x="756716" y="364020"/>
                  </a:lnTo>
                  <a:lnTo>
                    <a:pt x="756818" y="362750"/>
                  </a:lnTo>
                  <a:lnTo>
                    <a:pt x="755726" y="357670"/>
                  </a:lnTo>
                  <a:lnTo>
                    <a:pt x="755103" y="357670"/>
                  </a:lnTo>
                  <a:lnTo>
                    <a:pt x="754697" y="356400"/>
                  </a:lnTo>
                  <a:lnTo>
                    <a:pt x="754494" y="356400"/>
                  </a:lnTo>
                  <a:lnTo>
                    <a:pt x="754761" y="355130"/>
                  </a:lnTo>
                  <a:lnTo>
                    <a:pt x="755370" y="353860"/>
                  </a:lnTo>
                  <a:lnTo>
                    <a:pt x="756335" y="350050"/>
                  </a:lnTo>
                  <a:lnTo>
                    <a:pt x="757910" y="344970"/>
                  </a:lnTo>
                  <a:lnTo>
                    <a:pt x="758177" y="344970"/>
                  </a:lnTo>
                  <a:lnTo>
                    <a:pt x="758456" y="343700"/>
                  </a:lnTo>
                  <a:lnTo>
                    <a:pt x="758355" y="342430"/>
                  </a:lnTo>
                  <a:lnTo>
                    <a:pt x="758253" y="341160"/>
                  </a:lnTo>
                  <a:lnTo>
                    <a:pt x="757567" y="338620"/>
                  </a:lnTo>
                  <a:lnTo>
                    <a:pt x="756881" y="334810"/>
                  </a:lnTo>
                  <a:lnTo>
                    <a:pt x="756678" y="333540"/>
                  </a:lnTo>
                  <a:lnTo>
                    <a:pt x="756958" y="331000"/>
                  </a:lnTo>
                  <a:lnTo>
                    <a:pt x="757364" y="328460"/>
                  </a:lnTo>
                  <a:lnTo>
                    <a:pt x="757428" y="327190"/>
                  </a:lnTo>
                  <a:lnTo>
                    <a:pt x="757504" y="325920"/>
                  </a:lnTo>
                  <a:lnTo>
                    <a:pt x="757567" y="319570"/>
                  </a:lnTo>
                  <a:lnTo>
                    <a:pt x="765111" y="315760"/>
                  </a:lnTo>
                  <a:lnTo>
                    <a:pt x="769086" y="313220"/>
                  </a:lnTo>
                  <a:lnTo>
                    <a:pt x="769493" y="313220"/>
                  </a:lnTo>
                  <a:lnTo>
                    <a:pt x="769632" y="314490"/>
                  </a:lnTo>
                  <a:lnTo>
                    <a:pt x="769975" y="315760"/>
                  </a:lnTo>
                  <a:lnTo>
                    <a:pt x="770521" y="315760"/>
                  </a:lnTo>
                  <a:lnTo>
                    <a:pt x="771347" y="317030"/>
                  </a:lnTo>
                  <a:lnTo>
                    <a:pt x="771817" y="318300"/>
                  </a:lnTo>
                  <a:lnTo>
                    <a:pt x="772363" y="319570"/>
                  </a:lnTo>
                  <a:lnTo>
                    <a:pt x="772579" y="320840"/>
                  </a:lnTo>
                  <a:lnTo>
                    <a:pt x="772579" y="322110"/>
                  </a:lnTo>
                  <a:lnTo>
                    <a:pt x="772439" y="323380"/>
                  </a:lnTo>
                  <a:lnTo>
                    <a:pt x="772439" y="324650"/>
                  </a:lnTo>
                  <a:lnTo>
                    <a:pt x="772706" y="325920"/>
                  </a:lnTo>
                  <a:lnTo>
                    <a:pt x="773188" y="327190"/>
                  </a:lnTo>
                  <a:lnTo>
                    <a:pt x="774014" y="328460"/>
                  </a:lnTo>
                  <a:lnTo>
                    <a:pt x="774839" y="331000"/>
                  </a:lnTo>
                  <a:lnTo>
                    <a:pt x="775385" y="332270"/>
                  </a:lnTo>
                  <a:lnTo>
                    <a:pt x="775665" y="333540"/>
                  </a:lnTo>
                  <a:lnTo>
                    <a:pt x="775449" y="333540"/>
                  </a:lnTo>
                  <a:lnTo>
                    <a:pt x="775385" y="338620"/>
                  </a:lnTo>
                  <a:lnTo>
                    <a:pt x="775309" y="339890"/>
                  </a:lnTo>
                  <a:lnTo>
                    <a:pt x="775246" y="341160"/>
                  </a:lnTo>
                  <a:lnTo>
                    <a:pt x="775182" y="342430"/>
                  </a:lnTo>
                  <a:lnTo>
                    <a:pt x="775106" y="343700"/>
                  </a:lnTo>
                  <a:lnTo>
                    <a:pt x="775042" y="348780"/>
                  </a:lnTo>
                  <a:lnTo>
                    <a:pt x="775335" y="350050"/>
                  </a:lnTo>
                  <a:lnTo>
                    <a:pt x="775716" y="351320"/>
                  </a:lnTo>
                  <a:lnTo>
                    <a:pt x="776135" y="352590"/>
                  </a:lnTo>
                  <a:lnTo>
                    <a:pt x="776617" y="353860"/>
                  </a:lnTo>
                  <a:lnTo>
                    <a:pt x="778522" y="353860"/>
                  </a:lnTo>
                  <a:lnTo>
                    <a:pt x="778611" y="352590"/>
                  </a:lnTo>
                  <a:lnTo>
                    <a:pt x="778992" y="352590"/>
                  </a:lnTo>
                  <a:lnTo>
                    <a:pt x="779170" y="353860"/>
                  </a:lnTo>
                  <a:lnTo>
                    <a:pt x="778954" y="355130"/>
                  </a:lnTo>
                  <a:lnTo>
                    <a:pt x="778116" y="355130"/>
                  </a:lnTo>
                  <a:lnTo>
                    <a:pt x="777367" y="356400"/>
                  </a:lnTo>
                  <a:lnTo>
                    <a:pt x="776960" y="355130"/>
                  </a:lnTo>
                  <a:lnTo>
                    <a:pt x="776592" y="355130"/>
                  </a:lnTo>
                  <a:lnTo>
                    <a:pt x="778230" y="364020"/>
                  </a:lnTo>
                  <a:lnTo>
                    <a:pt x="778713" y="362750"/>
                  </a:lnTo>
                  <a:lnTo>
                    <a:pt x="779526" y="362750"/>
                  </a:lnTo>
                  <a:lnTo>
                    <a:pt x="780364" y="364020"/>
                  </a:lnTo>
                  <a:lnTo>
                    <a:pt x="780529" y="365290"/>
                  </a:lnTo>
                  <a:lnTo>
                    <a:pt x="781011" y="365290"/>
                  </a:lnTo>
                  <a:lnTo>
                    <a:pt x="781037" y="366560"/>
                  </a:lnTo>
                  <a:lnTo>
                    <a:pt x="780757" y="367830"/>
                  </a:lnTo>
                  <a:lnTo>
                    <a:pt x="779881" y="367830"/>
                  </a:lnTo>
                  <a:lnTo>
                    <a:pt x="779081" y="366560"/>
                  </a:lnTo>
                  <a:lnTo>
                    <a:pt x="778941" y="365290"/>
                  </a:lnTo>
                  <a:lnTo>
                    <a:pt x="778764" y="366560"/>
                  </a:lnTo>
                  <a:lnTo>
                    <a:pt x="779157" y="367830"/>
                  </a:lnTo>
                  <a:lnTo>
                    <a:pt x="779335" y="369100"/>
                  </a:lnTo>
                  <a:lnTo>
                    <a:pt x="779005" y="370370"/>
                  </a:lnTo>
                  <a:lnTo>
                    <a:pt x="779653" y="370370"/>
                  </a:lnTo>
                  <a:lnTo>
                    <a:pt x="779475" y="371640"/>
                  </a:lnTo>
                  <a:lnTo>
                    <a:pt x="778573" y="371640"/>
                  </a:lnTo>
                  <a:lnTo>
                    <a:pt x="778967" y="374180"/>
                  </a:lnTo>
                  <a:lnTo>
                    <a:pt x="779081" y="375450"/>
                  </a:lnTo>
                  <a:lnTo>
                    <a:pt x="779183" y="376720"/>
                  </a:lnTo>
                  <a:lnTo>
                    <a:pt x="779297" y="377990"/>
                  </a:lnTo>
                  <a:lnTo>
                    <a:pt x="779830" y="385610"/>
                  </a:lnTo>
                  <a:lnTo>
                    <a:pt x="780313" y="389420"/>
                  </a:lnTo>
                  <a:lnTo>
                    <a:pt x="780999" y="391960"/>
                  </a:lnTo>
                  <a:lnTo>
                    <a:pt x="781278" y="393230"/>
                  </a:lnTo>
                  <a:lnTo>
                    <a:pt x="781189" y="395770"/>
                  </a:lnTo>
                  <a:lnTo>
                    <a:pt x="781062" y="404660"/>
                  </a:lnTo>
                  <a:lnTo>
                    <a:pt x="781621" y="405930"/>
                  </a:lnTo>
                  <a:lnTo>
                    <a:pt x="784491" y="405930"/>
                  </a:lnTo>
                  <a:lnTo>
                    <a:pt x="784580" y="404660"/>
                  </a:lnTo>
                  <a:lnTo>
                    <a:pt x="784669" y="403390"/>
                  </a:lnTo>
                  <a:lnTo>
                    <a:pt x="783856" y="403390"/>
                  </a:lnTo>
                  <a:lnTo>
                    <a:pt x="783742" y="402120"/>
                  </a:lnTo>
                  <a:lnTo>
                    <a:pt x="783678" y="400850"/>
                  </a:lnTo>
                  <a:lnTo>
                    <a:pt x="783386" y="402120"/>
                  </a:lnTo>
                  <a:lnTo>
                    <a:pt x="783132" y="402120"/>
                  </a:lnTo>
                  <a:lnTo>
                    <a:pt x="783043" y="403390"/>
                  </a:lnTo>
                  <a:lnTo>
                    <a:pt x="782142" y="403390"/>
                  </a:lnTo>
                  <a:lnTo>
                    <a:pt x="782142" y="402120"/>
                  </a:lnTo>
                  <a:lnTo>
                    <a:pt x="782383" y="400850"/>
                  </a:lnTo>
                  <a:lnTo>
                    <a:pt x="782675" y="399580"/>
                  </a:lnTo>
                  <a:lnTo>
                    <a:pt x="783132" y="399580"/>
                  </a:lnTo>
                  <a:lnTo>
                    <a:pt x="783247" y="398310"/>
                  </a:lnTo>
                  <a:lnTo>
                    <a:pt x="783336" y="395770"/>
                  </a:lnTo>
                  <a:lnTo>
                    <a:pt x="783945" y="395770"/>
                  </a:lnTo>
                  <a:lnTo>
                    <a:pt x="783920" y="399580"/>
                  </a:lnTo>
                  <a:lnTo>
                    <a:pt x="784364" y="399580"/>
                  </a:lnTo>
                  <a:lnTo>
                    <a:pt x="784644" y="400850"/>
                  </a:lnTo>
                  <a:lnTo>
                    <a:pt x="784771" y="402120"/>
                  </a:lnTo>
                  <a:lnTo>
                    <a:pt x="784834" y="400850"/>
                  </a:lnTo>
                  <a:lnTo>
                    <a:pt x="784923" y="399580"/>
                  </a:lnTo>
                  <a:lnTo>
                    <a:pt x="785012" y="398310"/>
                  </a:lnTo>
                  <a:lnTo>
                    <a:pt x="785088" y="395770"/>
                  </a:lnTo>
                  <a:lnTo>
                    <a:pt x="785202" y="391960"/>
                  </a:lnTo>
                  <a:lnTo>
                    <a:pt x="785329" y="371640"/>
                  </a:lnTo>
                  <a:lnTo>
                    <a:pt x="785329" y="367830"/>
                  </a:lnTo>
                  <a:lnTo>
                    <a:pt x="785329" y="362750"/>
                  </a:lnTo>
                  <a:lnTo>
                    <a:pt x="785342" y="356400"/>
                  </a:lnTo>
                  <a:lnTo>
                    <a:pt x="785342" y="352590"/>
                  </a:lnTo>
                  <a:lnTo>
                    <a:pt x="785469" y="344970"/>
                  </a:lnTo>
                  <a:lnTo>
                    <a:pt x="785596" y="339890"/>
                  </a:lnTo>
                  <a:lnTo>
                    <a:pt x="785698" y="337350"/>
                  </a:lnTo>
                  <a:lnTo>
                    <a:pt x="785774" y="336080"/>
                  </a:lnTo>
                  <a:lnTo>
                    <a:pt x="785850" y="334810"/>
                  </a:lnTo>
                  <a:lnTo>
                    <a:pt x="785939" y="333540"/>
                  </a:lnTo>
                  <a:lnTo>
                    <a:pt x="786015" y="332270"/>
                  </a:lnTo>
                  <a:lnTo>
                    <a:pt x="786091" y="331000"/>
                  </a:lnTo>
                  <a:lnTo>
                    <a:pt x="786168" y="329730"/>
                  </a:lnTo>
                  <a:lnTo>
                    <a:pt x="786968" y="322110"/>
                  </a:lnTo>
                  <a:lnTo>
                    <a:pt x="786917" y="317030"/>
                  </a:lnTo>
                  <a:lnTo>
                    <a:pt x="786828" y="315760"/>
                  </a:lnTo>
                  <a:lnTo>
                    <a:pt x="786257" y="310680"/>
                  </a:lnTo>
                  <a:lnTo>
                    <a:pt x="786117" y="309410"/>
                  </a:lnTo>
                  <a:lnTo>
                    <a:pt x="785114" y="300558"/>
                  </a:lnTo>
                  <a:lnTo>
                    <a:pt x="785736" y="300558"/>
                  </a:lnTo>
                  <a:lnTo>
                    <a:pt x="785114" y="299681"/>
                  </a:lnTo>
                  <a:lnTo>
                    <a:pt x="784771" y="299250"/>
                  </a:lnTo>
                  <a:lnTo>
                    <a:pt x="785114" y="299250"/>
                  </a:lnTo>
                  <a:lnTo>
                    <a:pt x="785837" y="300558"/>
                  </a:lnTo>
                  <a:lnTo>
                    <a:pt x="788809" y="303060"/>
                  </a:lnTo>
                  <a:lnTo>
                    <a:pt x="788809" y="304330"/>
                  </a:lnTo>
                  <a:lnTo>
                    <a:pt x="789736" y="309219"/>
                  </a:lnTo>
                  <a:lnTo>
                    <a:pt x="789774" y="309410"/>
                  </a:lnTo>
                  <a:lnTo>
                    <a:pt x="791972" y="317030"/>
                  </a:lnTo>
                  <a:lnTo>
                    <a:pt x="791895" y="318300"/>
                  </a:lnTo>
                  <a:lnTo>
                    <a:pt x="791070" y="322110"/>
                  </a:lnTo>
                  <a:lnTo>
                    <a:pt x="790943" y="323380"/>
                  </a:lnTo>
                  <a:lnTo>
                    <a:pt x="791070" y="323380"/>
                  </a:lnTo>
                  <a:lnTo>
                    <a:pt x="791768" y="325920"/>
                  </a:lnTo>
                  <a:lnTo>
                    <a:pt x="792340" y="327190"/>
                  </a:lnTo>
                  <a:lnTo>
                    <a:pt x="792810" y="329730"/>
                  </a:lnTo>
                  <a:lnTo>
                    <a:pt x="792708" y="328231"/>
                  </a:lnTo>
                  <a:lnTo>
                    <a:pt x="792645" y="327190"/>
                  </a:lnTo>
                  <a:lnTo>
                    <a:pt x="792568" y="315760"/>
                  </a:lnTo>
                  <a:lnTo>
                    <a:pt x="794842" y="313220"/>
                  </a:lnTo>
                  <a:lnTo>
                    <a:pt x="794219" y="317030"/>
                  </a:lnTo>
                  <a:lnTo>
                    <a:pt x="793927" y="319570"/>
                  </a:lnTo>
                  <a:lnTo>
                    <a:pt x="793800" y="322110"/>
                  </a:lnTo>
                  <a:lnTo>
                    <a:pt x="794029" y="322110"/>
                  </a:lnTo>
                  <a:lnTo>
                    <a:pt x="797280" y="314490"/>
                  </a:lnTo>
                  <a:lnTo>
                    <a:pt x="798779" y="313220"/>
                  </a:lnTo>
                  <a:lnTo>
                    <a:pt x="798499" y="310680"/>
                  </a:lnTo>
                  <a:lnTo>
                    <a:pt x="797585" y="305600"/>
                  </a:lnTo>
                  <a:lnTo>
                    <a:pt x="797585" y="304330"/>
                  </a:lnTo>
                  <a:lnTo>
                    <a:pt x="797585" y="301790"/>
                  </a:lnTo>
                  <a:lnTo>
                    <a:pt x="798271" y="299250"/>
                  </a:lnTo>
                  <a:lnTo>
                    <a:pt x="798537" y="297980"/>
                  </a:lnTo>
                  <a:lnTo>
                    <a:pt x="799160" y="295440"/>
                  </a:lnTo>
                  <a:lnTo>
                    <a:pt x="800176" y="292900"/>
                  </a:lnTo>
                  <a:lnTo>
                    <a:pt x="801700" y="289090"/>
                  </a:lnTo>
                  <a:lnTo>
                    <a:pt x="801966" y="287820"/>
                  </a:lnTo>
                  <a:lnTo>
                    <a:pt x="801662" y="286550"/>
                  </a:lnTo>
                  <a:lnTo>
                    <a:pt x="801357" y="285280"/>
                  </a:lnTo>
                  <a:lnTo>
                    <a:pt x="800823" y="284010"/>
                  </a:lnTo>
                  <a:lnTo>
                    <a:pt x="801103" y="284010"/>
                  </a:lnTo>
                  <a:lnTo>
                    <a:pt x="801890" y="281470"/>
                  </a:lnTo>
                  <a:lnTo>
                    <a:pt x="802322" y="280200"/>
                  </a:lnTo>
                  <a:lnTo>
                    <a:pt x="802767" y="278930"/>
                  </a:lnTo>
                  <a:lnTo>
                    <a:pt x="803198" y="277660"/>
                  </a:lnTo>
                  <a:lnTo>
                    <a:pt x="803198" y="268884"/>
                  </a:lnTo>
                  <a:lnTo>
                    <a:pt x="803744" y="267500"/>
                  </a:lnTo>
                  <a:lnTo>
                    <a:pt x="804430" y="267500"/>
                  </a:lnTo>
                  <a:lnTo>
                    <a:pt x="805116" y="266230"/>
                  </a:lnTo>
                  <a:lnTo>
                    <a:pt x="805421" y="265112"/>
                  </a:lnTo>
                  <a:lnTo>
                    <a:pt x="805459" y="264972"/>
                  </a:lnTo>
                  <a:lnTo>
                    <a:pt x="805738" y="264972"/>
                  </a:lnTo>
                  <a:lnTo>
                    <a:pt x="805738" y="262585"/>
                  </a:lnTo>
                  <a:lnTo>
                    <a:pt x="805472" y="261150"/>
                  </a:lnTo>
                  <a:lnTo>
                    <a:pt x="805180" y="258610"/>
                  </a:lnTo>
                  <a:lnTo>
                    <a:pt x="805395" y="257340"/>
                  </a:lnTo>
                  <a:lnTo>
                    <a:pt x="806081" y="256070"/>
                  </a:lnTo>
                  <a:lnTo>
                    <a:pt x="806488" y="256070"/>
                  </a:lnTo>
                  <a:lnTo>
                    <a:pt x="807516" y="254800"/>
                  </a:lnTo>
                  <a:lnTo>
                    <a:pt x="809167" y="253530"/>
                  </a:lnTo>
                  <a:lnTo>
                    <a:pt x="810806" y="253530"/>
                  </a:lnTo>
                  <a:lnTo>
                    <a:pt x="811758" y="252260"/>
                  </a:lnTo>
                  <a:lnTo>
                    <a:pt x="812038" y="250990"/>
                  </a:lnTo>
                  <a:lnTo>
                    <a:pt x="812038" y="249720"/>
                  </a:lnTo>
                  <a:lnTo>
                    <a:pt x="812038" y="248450"/>
                  </a:lnTo>
                  <a:lnTo>
                    <a:pt x="814501" y="245910"/>
                  </a:lnTo>
                  <a:lnTo>
                    <a:pt x="814603" y="244640"/>
                  </a:lnTo>
                  <a:lnTo>
                    <a:pt x="814705" y="243370"/>
                  </a:lnTo>
                  <a:lnTo>
                    <a:pt x="814806" y="242100"/>
                  </a:lnTo>
                  <a:lnTo>
                    <a:pt x="814920" y="240830"/>
                  </a:lnTo>
                  <a:lnTo>
                    <a:pt x="815022" y="239560"/>
                  </a:lnTo>
                  <a:lnTo>
                    <a:pt x="815124" y="238290"/>
                  </a:lnTo>
                  <a:lnTo>
                    <a:pt x="815530" y="238290"/>
                  </a:lnTo>
                  <a:lnTo>
                    <a:pt x="816419" y="237020"/>
                  </a:lnTo>
                  <a:lnTo>
                    <a:pt x="817791" y="234480"/>
                  </a:lnTo>
                  <a:lnTo>
                    <a:pt x="819302" y="231940"/>
                  </a:lnTo>
                  <a:lnTo>
                    <a:pt x="820191" y="230670"/>
                  </a:lnTo>
                  <a:lnTo>
                    <a:pt x="820470" y="229400"/>
                  </a:lnTo>
                  <a:lnTo>
                    <a:pt x="820470" y="226860"/>
                  </a:lnTo>
                  <a:lnTo>
                    <a:pt x="820470" y="225590"/>
                  </a:lnTo>
                  <a:lnTo>
                    <a:pt x="820470" y="221780"/>
                  </a:lnTo>
                  <a:lnTo>
                    <a:pt x="821156" y="221780"/>
                  </a:lnTo>
                  <a:lnTo>
                    <a:pt x="822934" y="219240"/>
                  </a:lnTo>
                  <a:lnTo>
                    <a:pt x="823417" y="219240"/>
                  </a:lnTo>
                  <a:lnTo>
                    <a:pt x="823823" y="217970"/>
                  </a:lnTo>
                  <a:lnTo>
                    <a:pt x="823899" y="216700"/>
                  </a:lnTo>
                  <a:lnTo>
                    <a:pt x="823620" y="215430"/>
                  </a:lnTo>
                  <a:lnTo>
                    <a:pt x="823760" y="215430"/>
                  </a:lnTo>
                  <a:lnTo>
                    <a:pt x="824166" y="214160"/>
                  </a:lnTo>
                  <a:lnTo>
                    <a:pt x="826503" y="209080"/>
                  </a:lnTo>
                  <a:lnTo>
                    <a:pt x="826909" y="205270"/>
                  </a:lnTo>
                  <a:close/>
                </a:path>
                <a:path w="1437640" h="500380">
                  <a:moveTo>
                    <a:pt x="863625" y="367334"/>
                  </a:moveTo>
                  <a:lnTo>
                    <a:pt x="863473" y="366064"/>
                  </a:lnTo>
                  <a:lnTo>
                    <a:pt x="863358" y="364794"/>
                  </a:lnTo>
                  <a:lnTo>
                    <a:pt x="863193" y="364147"/>
                  </a:lnTo>
                  <a:lnTo>
                    <a:pt x="862457" y="364794"/>
                  </a:lnTo>
                  <a:lnTo>
                    <a:pt x="863625" y="367334"/>
                  </a:lnTo>
                  <a:close/>
                </a:path>
                <a:path w="1437640" h="500380">
                  <a:moveTo>
                    <a:pt x="863917" y="363524"/>
                  </a:moveTo>
                  <a:lnTo>
                    <a:pt x="863828" y="362254"/>
                  </a:lnTo>
                  <a:lnTo>
                    <a:pt x="863727" y="360984"/>
                  </a:lnTo>
                  <a:lnTo>
                    <a:pt x="863638" y="359714"/>
                  </a:lnTo>
                  <a:lnTo>
                    <a:pt x="862571" y="359714"/>
                  </a:lnTo>
                  <a:lnTo>
                    <a:pt x="862431" y="360159"/>
                  </a:lnTo>
                  <a:lnTo>
                    <a:pt x="862406" y="360984"/>
                  </a:lnTo>
                  <a:lnTo>
                    <a:pt x="863193" y="364147"/>
                  </a:lnTo>
                  <a:lnTo>
                    <a:pt x="863917" y="363524"/>
                  </a:lnTo>
                  <a:close/>
                </a:path>
                <a:path w="1437640" h="500380">
                  <a:moveTo>
                    <a:pt x="878027" y="258470"/>
                  </a:moveTo>
                  <a:lnTo>
                    <a:pt x="877963" y="257302"/>
                  </a:lnTo>
                  <a:lnTo>
                    <a:pt x="877824" y="258114"/>
                  </a:lnTo>
                  <a:lnTo>
                    <a:pt x="878027" y="258470"/>
                  </a:lnTo>
                  <a:close/>
                </a:path>
                <a:path w="1437640" h="500380">
                  <a:moveTo>
                    <a:pt x="879919" y="261924"/>
                  </a:moveTo>
                  <a:lnTo>
                    <a:pt x="878027" y="258470"/>
                  </a:lnTo>
                  <a:lnTo>
                    <a:pt x="878141" y="260654"/>
                  </a:lnTo>
                  <a:lnTo>
                    <a:pt x="878205" y="261924"/>
                  </a:lnTo>
                  <a:lnTo>
                    <a:pt x="878268" y="263194"/>
                  </a:lnTo>
                  <a:lnTo>
                    <a:pt x="879919" y="261924"/>
                  </a:lnTo>
                  <a:close/>
                </a:path>
                <a:path w="1437640" h="500380">
                  <a:moveTo>
                    <a:pt x="895007" y="255574"/>
                  </a:moveTo>
                  <a:lnTo>
                    <a:pt x="894562" y="251764"/>
                  </a:lnTo>
                  <a:lnTo>
                    <a:pt x="893673" y="251764"/>
                  </a:lnTo>
                  <a:lnTo>
                    <a:pt x="892797" y="253034"/>
                  </a:lnTo>
                  <a:lnTo>
                    <a:pt x="895007" y="255574"/>
                  </a:lnTo>
                  <a:close/>
                </a:path>
                <a:path w="1437640" h="500380">
                  <a:moveTo>
                    <a:pt x="895591" y="179489"/>
                  </a:moveTo>
                  <a:lnTo>
                    <a:pt x="895172" y="179247"/>
                  </a:lnTo>
                  <a:lnTo>
                    <a:pt x="895057" y="178384"/>
                  </a:lnTo>
                  <a:lnTo>
                    <a:pt x="894524" y="178384"/>
                  </a:lnTo>
                  <a:lnTo>
                    <a:pt x="894372" y="180200"/>
                  </a:lnTo>
                  <a:lnTo>
                    <a:pt x="895032" y="180327"/>
                  </a:lnTo>
                  <a:lnTo>
                    <a:pt x="895070" y="181749"/>
                  </a:lnTo>
                  <a:lnTo>
                    <a:pt x="895070" y="182499"/>
                  </a:lnTo>
                  <a:lnTo>
                    <a:pt x="895375" y="182003"/>
                  </a:lnTo>
                  <a:lnTo>
                    <a:pt x="895489" y="181330"/>
                  </a:lnTo>
                  <a:lnTo>
                    <a:pt x="895540" y="179984"/>
                  </a:lnTo>
                  <a:lnTo>
                    <a:pt x="895540" y="179806"/>
                  </a:lnTo>
                  <a:lnTo>
                    <a:pt x="895553" y="179641"/>
                  </a:lnTo>
                  <a:lnTo>
                    <a:pt x="895591" y="179489"/>
                  </a:lnTo>
                  <a:close/>
                </a:path>
                <a:path w="1437640" h="500380">
                  <a:moveTo>
                    <a:pt x="897661" y="25704"/>
                  </a:moveTo>
                  <a:lnTo>
                    <a:pt x="896759" y="20624"/>
                  </a:lnTo>
                  <a:lnTo>
                    <a:pt x="894156" y="25476"/>
                  </a:lnTo>
                  <a:lnTo>
                    <a:pt x="894130" y="25704"/>
                  </a:lnTo>
                  <a:lnTo>
                    <a:pt x="897661" y="25704"/>
                  </a:lnTo>
                  <a:close/>
                </a:path>
                <a:path w="1437640" h="500380">
                  <a:moveTo>
                    <a:pt x="898410" y="259283"/>
                  </a:moveTo>
                  <a:lnTo>
                    <a:pt x="898283" y="259143"/>
                  </a:lnTo>
                  <a:lnTo>
                    <a:pt x="898321" y="259308"/>
                  </a:lnTo>
                  <a:lnTo>
                    <a:pt x="897623" y="259308"/>
                  </a:lnTo>
                  <a:lnTo>
                    <a:pt x="897788" y="259880"/>
                  </a:lnTo>
                  <a:lnTo>
                    <a:pt x="898004" y="260565"/>
                  </a:lnTo>
                  <a:lnTo>
                    <a:pt x="898296" y="261366"/>
                  </a:lnTo>
                  <a:lnTo>
                    <a:pt x="898372" y="259956"/>
                  </a:lnTo>
                  <a:lnTo>
                    <a:pt x="898410" y="259283"/>
                  </a:lnTo>
                  <a:close/>
                </a:path>
                <a:path w="1437640" h="500380">
                  <a:moveTo>
                    <a:pt x="898982" y="108254"/>
                  </a:moveTo>
                  <a:lnTo>
                    <a:pt x="898715" y="106984"/>
                  </a:lnTo>
                  <a:lnTo>
                    <a:pt x="898779" y="109524"/>
                  </a:lnTo>
                  <a:lnTo>
                    <a:pt x="898982" y="109524"/>
                  </a:lnTo>
                  <a:lnTo>
                    <a:pt x="898982" y="108254"/>
                  </a:lnTo>
                  <a:close/>
                </a:path>
                <a:path w="1437640" h="500380">
                  <a:moveTo>
                    <a:pt x="900658" y="186994"/>
                  </a:moveTo>
                  <a:lnTo>
                    <a:pt x="900226" y="184454"/>
                  </a:lnTo>
                  <a:lnTo>
                    <a:pt x="897788" y="179374"/>
                  </a:lnTo>
                  <a:lnTo>
                    <a:pt x="896950" y="179374"/>
                  </a:lnTo>
                  <a:lnTo>
                    <a:pt x="896772" y="180644"/>
                  </a:lnTo>
                  <a:lnTo>
                    <a:pt x="896721" y="181914"/>
                  </a:lnTo>
                  <a:lnTo>
                    <a:pt x="896620" y="183184"/>
                  </a:lnTo>
                  <a:lnTo>
                    <a:pt x="896099" y="184454"/>
                  </a:lnTo>
                  <a:lnTo>
                    <a:pt x="896429" y="186994"/>
                  </a:lnTo>
                  <a:lnTo>
                    <a:pt x="900658" y="186994"/>
                  </a:lnTo>
                  <a:close/>
                </a:path>
                <a:path w="1437640" h="500380">
                  <a:moveTo>
                    <a:pt x="908786" y="11734"/>
                  </a:moveTo>
                  <a:lnTo>
                    <a:pt x="908240" y="6654"/>
                  </a:lnTo>
                  <a:lnTo>
                    <a:pt x="905840" y="4114"/>
                  </a:lnTo>
                  <a:lnTo>
                    <a:pt x="901839" y="4114"/>
                  </a:lnTo>
                  <a:lnTo>
                    <a:pt x="899109" y="5384"/>
                  </a:lnTo>
                  <a:lnTo>
                    <a:pt x="893330" y="7924"/>
                  </a:lnTo>
                  <a:lnTo>
                    <a:pt x="893406" y="10464"/>
                  </a:lnTo>
                  <a:lnTo>
                    <a:pt x="893978" y="10464"/>
                  </a:lnTo>
                  <a:lnTo>
                    <a:pt x="893889" y="11734"/>
                  </a:lnTo>
                  <a:lnTo>
                    <a:pt x="893787" y="13004"/>
                  </a:lnTo>
                  <a:lnTo>
                    <a:pt x="892898" y="10464"/>
                  </a:lnTo>
                  <a:lnTo>
                    <a:pt x="892860" y="9194"/>
                  </a:lnTo>
                  <a:lnTo>
                    <a:pt x="892822" y="7924"/>
                  </a:lnTo>
                  <a:lnTo>
                    <a:pt x="890079" y="9194"/>
                  </a:lnTo>
                  <a:lnTo>
                    <a:pt x="882472" y="9194"/>
                  </a:lnTo>
                  <a:lnTo>
                    <a:pt x="869594" y="6654"/>
                  </a:lnTo>
                  <a:lnTo>
                    <a:pt x="866305" y="11734"/>
                  </a:lnTo>
                  <a:lnTo>
                    <a:pt x="864730" y="13004"/>
                  </a:lnTo>
                  <a:lnTo>
                    <a:pt x="864870" y="13004"/>
                  </a:lnTo>
                  <a:lnTo>
                    <a:pt x="864311" y="14274"/>
                  </a:lnTo>
                  <a:lnTo>
                    <a:pt x="864387" y="15608"/>
                  </a:lnTo>
                  <a:lnTo>
                    <a:pt x="864450" y="16814"/>
                  </a:lnTo>
                  <a:lnTo>
                    <a:pt x="865225" y="19189"/>
                  </a:lnTo>
                  <a:lnTo>
                    <a:pt x="866368" y="23164"/>
                  </a:lnTo>
                  <a:lnTo>
                    <a:pt x="866571" y="24434"/>
                  </a:lnTo>
                  <a:lnTo>
                    <a:pt x="866648" y="25704"/>
                  </a:lnTo>
                  <a:lnTo>
                    <a:pt x="866508" y="26974"/>
                  </a:lnTo>
                  <a:lnTo>
                    <a:pt x="866660" y="25704"/>
                  </a:lnTo>
                  <a:lnTo>
                    <a:pt x="891616" y="25704"/>
                  </a:lnTo>
                  <a:lnTo>
                    <a:pt x="891705" y="24434"/>
                  </a:lnTo>
                  <a:lnTo>
                    <a:pt x="891806" y="23164"/>
                  </a:lnTo>
                  <a:lnTo>
                    <a:pt x="891057" y="23164"/>
                  </a:lnTo>
                  <a:lnTo>
                    <a:pt x="890244" y="24434"/>
                  </a:lnTo>
                  <a:lnTo>
                    <a:pt x="888365" y="24434"/>
                  </a:lnTo>
                  <a:lnTo>
                    <a:pt x="888326" y="23164"/>
                  </a:lnTo>
                  <a:lnTo>
                    <a:pt x="889787" y="23164"/>
                  </a:lnTo>
                  <a:lnTo>
                    <a:pt x="890193" y="21894"/>
                  </a:lnTo>
                  <a:lnTo>
                    <a:pt x="889012" y="21894"/>
                  </a:lnTo>
                  <a:lnTo>
                    <a:pt x="889647" y="19354"/>
                  </a:lnTo>
                  <a:lnTo>
                    <a:pt x="889685" y="19189"/>
                  </a:lnTo>
                  <a:lnTo>
                    <a:pt x="889812" y="18707"/>
                  </a:lnTo>
                  <a:lnTo>
                    <a:pt x="889889" y="18376"/>
                  </a:lnTo>
                  <a:lnTo>
                    <a:pt x="889965" y="18084"/>
                  </a:lnTo>
                  <a:lnTo>
                    <a:pt x="889660" y="15608"/>
                  </a:lnTo>
                  <a:lnTo>
                    <a:pt x="891082" y="15608"/>
                  </a:lnTo>
                  <a:lnTo>
                    <a:pt x="891425" y="18084"/>
                  </a:lnTo>
                  <a:lnTo>
                    <a:pt x="891387" y="18707"/>
                  </a:lnTo>
                  <a:lnTo>
                    <a:pt x="891273" y="20624"/>
                  </a:lnTo>
                  <a:lnTo>
                    <a:pt x="891413" y="20624"/>
                  </a:lnTo>
                  <a:lnTo>
                    <a:pt x="891743" y="21894"/>
                  </a:lnTo>
                  <a:lnTo>
                    <a:pt x="892340" y="21894"/>
                  </a:lnTo>
                  <a:lnTo>
                    <a:pt x="892073" y="19354"/>
                  </a:lnTo>
                  <a:lnTo>
                    <a:pt x="893381" y="19354"/>
                  </a:lnTo>
                  <a:lnTo>
                    <a:pt x="893445" y="20624"/>
                  </a:lnTo>
                  <a:lnTo>
                    <a:pt x="893737" y="19354"/>
                  </a:lnTo>
                  <a:lnTo>
                    <a:pt x="894600" y="15608"/>
                  </a:lnTo>
                  <a:lnTo>
                    <a:pt x="894918" y="14274"/>
                  </a:lnTo>
                  <a:lnTo>
                    <a:pt x="897166" y="19189"/>
                  </a:lnTo>
                  <a:lnTo>
                    <a:pt x="897229" y="19354"/>
                  </a:lnTo>
                  <a:lnTo>
                    <a:pt x="899401" y="21894"/>
                  </a:lnTo>
                  <a:lnTo>
                    <a:pt x="898258" y="25704"/>
                  </a:lnTo>
                  <a:lnTo>
                    <a:pt x="907211" y="25704"/>
                  </a:lnTo>
                  <a:lnTo>
                    <a:pt x="908240" y="19354"/>
                  </a:lnTo>
                  <a:lnTo>
                    <a:pt x="907415" y="18084"/>
                  </a:lnTo>
                  <a:lnTo>
                    <a:pt x="908367" y="14274"/>
                  </a:lnTo>
                  <a:lnTo>
                    <a:pt x="908786" y="11734"/>
                  </a:lnTo>
                  <a:close/>
                </a:path>
                <a:path w="1437640" h="500380">
                  <a:moveTo>
                    <a:pt x="913066" y="207086"/>
                  </a:moveTo>
                  <a:lnTo>
                    <a:pt x="912952" y="204800"/>
                  </a:lnTo>
                  <a:lnTo>
                    <a:pt x="912545" y="204673"/>
                  </a:lnTo>
                  <a:lnTo>
                    <a:pt x="912126" y="204597"/>
                  </a:lnTo>
                  <a:lnTo>
                    <a:pt x="911733" y="204673"/>
                  </a:lnTo>
                  <a:lnTo>
                    <a:pt x="911491" y="206476"/>
                  </a:lnTo>
                  <a:lnTo>
                    <a:pt x="911466" y="208965"/>
                  </a:lnTo>
                  <a:lnTo>
                    <a:pt x="912317" y="210134"/>
                  </a:lnTo>
                  <a:lnTo>
                    <a:pt x="912456" y="210134"/>
                  </a:lnTo>
                  <a:lnTo>
                    <a:pt x="912418" y="209842"/>
                  </a:lnTo>
                  <a:lnTo>
                    <a:pt x="912825" y="208635"/>
                  </a:lnTo>
                  <a:lnTo>
                    <a:pt x="913066" y="207086"/>
                  </a:lnTo>
                  <a:close/>
                </a:path>
                <a:path w="1437640" h="500380">
                  <a:moveTo>
                    <a:pt x="934250" y="172542"/>
                  </a:moveTo>
                  <a:lnTo>
                    <a:pt x="932954" y="173024"/>
                  </a:lnTo>
                  <a:lnTo>
                    <a:pt x="933310" y="173824"/>
                  </a:lnTo>
                  <a:lnTo>
                    <a:pt x="933996" y="173024"/>
                  </a:lnTo>
                  <a:lnTo>
                    <a:pt x="934250" y="172542"/>
                  </a:lnTo>
                  <a:close/>
                </a:path>
                <a:path w="1437640" h="500380">
                  <a:moveTo>
                    <a:pt x="940447" y="304965"/>
                  </a:moveTo>
                  <a:lnTo>
                    <a:pt x="940384" y="304520"/>
                  </a:lnTo>
                  <a:lnTo>
                    <a:pt x="940282" y="304076"/>
                  </a:lnTo>
                  <a:lnTo>
                    <a:pt x="940295" y="304622"/>
                  </a:lnTo>
                  <a:lnTo>
                    <a:pt x="940308" y="305066"/>
                  </a:lnTo>
                  <a:lnTo>
                    <a:pt x="940308" y="305371"/>
                  </a:lnTo>
                  <a:lnTo>
                    <a:pt x="940435" y="305371"/>
                  </a:lnTo>
                  <a:lnTo>
                    <a:pt x="940447" y="304965"/>
                  </a:lnTo>
                  <a:close/>
                </a:path>
                <a:path w="1437640" h="500380">
                  <a:moveTo>
                    <a:pt x="959485" y="214579"/>
                  </a:moveTo>
                  <a:lnTo>
                    <a:pt x="959104" y="213868"/>
                  </a:lnTo>
                  <a:lnTo>
                    <a:pt x="958786" y="213423"/>
                  </a:lnTo>
                  <a:lnTo>
                    <a:pt x="958430" y="213017"/>
                  </a:lnTo>
                  <a:lnTo>
                    <a:pt x="958469" y="213233"/>
                  </a:lnTo>
                  <a:lnTo>
                    <a:pt x="958469" y="213868"/>
                  </a:lnTo>
                  <a:lnTo>
                    <a:pt x="958507" y="214591"/>
                  </a:lnTo>
                  <a:lnTo>
                    <a:pt x="958557" y="215963"/>
                  </a:lnTo>
                  <a:lnTo>
                    <a:pt x="958583" y="216496"/>
                  </a:lnTo>
                  <a:lnTo>
                    <a:pt x="958634" y="216954"/>
                  </a:lnTo>
                  <a:lnTo>
                    <a:pt x="958938" y="216217"/>
                  </a:lnTo>
                  <a:lnTo>
                    <a:pt x="959218" y="215430"/>
                  </a:lnTo>
                  <a:lnTo>
                    <a:pt x="959485" y="214579"/>
                  </a:lnTo>
                  <a:close/>
                </a:path>
                <a:path w="1437640" h="500380">
                  <a:moveTo>
                    <a:pt x="970864" y="18376"/>
                  </a:moveTo>
                  <a:lnTo>
                    <a:pt x="970788" y="18084"/>
                  </a:lnTo>
                  <a:lnTo>
                    <a:pt x="970635" y="18084"/>
                  </a:lnTo>
                  <a:lnTo>
                    <a:pt x="970864" y="18376"/>
                  </a:lnTo>
                  <a:close/>
                </a:path>
                <a:path w="1437640" h="500380">
                  <a:moveTo>
                    <a:pt x="971537" y="18084"/>
                  </a:moveTo>
                  <a:lnTo>
                    <a:pt x="970927" y="18084"/>
                  </a:lnTo>
                  <a:lnTo>
                    <a:pt x="970864" y="18376"/>
                  </a:lnTo>
                  <a:lnTo>
                    <a:pt x="971105" y="18707"/>
                  </a:lnTo>
                  <a:lnTo>
                    <a:pt x="971537" y="18084"/>
                  </a:lnTo>
                  <a:close/>
                </a:path>
                <a:path w="1437640" h="500380">
                  <a:moveTo>
                    <a:pt x="973912" y="18084"/>
                  </a:moveTo>
                  <a:lnTo>
                    <a:pt x="973645" y="15608"/>
                  </a:lnTo>
                  <a:lnTo>
                    <a:pt x="972439" y="16814"/>
                  </a:lnTo>
                  <a:lnTo>
                    <a:pt x="971537" y="18084"/>
                  </a:lnTo>
                  <a:lnTo>
                    <a:pt x="973048" y="18084"/>
                  </a:lnTo>
                  <a:lnTo>
                    <a:pt x="973912" y="18084"/>
                  </a:lnTo>
                  <a:close/>
                </a:path>
                <a:path w="1437640" h="500380">
                  <a:moveTo>
                    <a:pt x="978509" y="134543"/>
                  </a:moveTo>
                  <a:lnTo>
                    <a:pt x="977963" y="134543"/>
                  </a:lnTo>
                  <a:lnTo>
                    <a:pt x="977163" y="135115"/>
                  </a:lnTo>
                  <a:lnTo>
                    <a:pt x="976617" y="136626"/>
                  </a:lnTo>
                  <a:lnTo>
                    <a:pt x="976312" y="138201"/>
                  </a:lnTo>
                  <a:lnTo>
                    <a:pt x="976591" y="138379"/>
                  </a:lnTo>
                  <a:lnTo>
                    <a:pt x="976858" y="138480"/>
                  </a:lnTo>
                  <a:lnTo>
                    <a:pt x="977112" y="138544"/>
                  </a:lnTo>
                  <a:lnTo>
                    <a:pt x="977658" y="137363"/>
                  </a:lnTo>
                  <a:lnTo>
                    <a:pt x="978357" y="136563"/>
                  </a:lnTo>
                  <a:lnTo>
                    <a:pt x="978509" y="134543"/>
                  </a:lnTo>
                  <a:close/>
                </a:path>
                <a:path w="1437640" h="500380">
                  <a:moveTo>
                    <a:pt x="987920" y="133565"/>
                  </a:moveTo>
                  <a:lnTo>
                    <a:pt x="987844" y="133388"/>
                  </a:lnTo>
                  <a:lnTo>
                    <a:pt x="987602" y="132753"/>
                  </a:lnTo>
                  <a:lnTo>
                    <a:pt x="987361" y="132245"/>
                  </a:lnTo>
                  <a:lnTo>
                    <a:pt x="987094" y="131775"/>
                  </a:lnTo>
                  <a:lnTo>
                    <a:pt x="987183" y="132308"/>
                  </a:lnTo>
                  <a:lnTo>
                    <a:pt x="986447" y="133438"/>
                  </a:lnTo>
                  <a:lnTo>
                    <a:pt x="985545" y="134150"/>
                  </a:lnTo>
                  <a:lnTo>
                    <a:pt x="985024" y="135674"/>
                  </a:lnTo>
                  <a:lnTo>
                    <a:pt x="985723" y="136829"/>
                  </a:lnTo>
                  <a:lnTo>
                    <a:pt x="987018" y="136766"/>
                  </a:lnTo>
                  <a:lnTo>
                    <a:pt x="987729" y="137922"/>
                  </a:lnTo>
                  <a:lnTo>
                    <a:pt x="987729" y="133438"/>
                  </a:lnTo>
                  <a:lnTo>
                    <a:pt x="987920" y="133565"/>
                  </a:lnTo>
                  <a:close/>
                </a:path>
                <a:path w="1437640" h="500380">
                  <a:moveTo>
                    <a:pt x="990968" y="137922"/>
                  </a:moveTo>
                  <a:lnTo>
                    <a:pt x="989888" y="137922"/>
                  </a:lnTo>
                  <a:lnTo>
                    <a:pt x="989888" y="140182"/>
                  </a:lnTo>
                  <a:lnTo>
                    <a:pt x="990968" y="140182"/>
                  </a:lnTo>
                  <a:lnTo>
                    <a:pt x="990968" y="137922"/>
                  </a:lnTo>
                  <a:close/>
                </a:path>
                <a:path w="1437640" h="500380">
                  <a:moveTo>
                    <a:pt x="991095" y="390906"/>
                  </a:moveTo>
                  <a:lnTo>
                    <a:pt x="990892" y="389623"/>
                  </a:lnTo>
                  <a:lnTo>
                    <a:pt x="990485" y="389432"/>
                  </a:lnTo>
                  <a:lnTo>
                    <a:pt x="990536" y="388264"/>
                  </a:lnTo>
                  <a:lnTo>
                    <a:pt x="990434" y="387451"/>
                  </a:lnTo>
                  <a:lnTo>
                    <a:pt x="990561" y="387540"/>
                  </a:lnTo>
                  <a:lnTo>
                    <a:pt x="990498" y="387134"/>
                  </a:lnTo>
                  <a:lnTo>
                    <a:pt x="990358" y="386321"/>
                  </a:lnTo>
                  <a:lnTo>
                    <a:pt x="989888" y="386321"/>
                  </a:lnTo>
                  <a:lnTo>
                    <a:pt x="989799" y="386105"/>
                  </a:lnTo>
                  <a:lnTo>
                    <a:pt x="989787" y="388823"/>
                  </a:lnTo>
                  <a:lnTo>
                    <a:pt x="989838" y="390525"/>
                  </a:lnTo>
                  <a:lnTo>
                    <a:pt x="990320" y="391439"/>
                  </a:lnTo>
                  <a:lnTo>
                    <a:pt x="990485" y="391134"/>
                  </a:lnTo>
                  <a:lnTo>
                    <a:pt x="990650" y="390817"/>
                  </a:lnTo>
                  <a:lnTo>
                    <a:pt x="990968" y="390817"/>
                  </a:lnTo>
                  <a:lnTo>
                    <a:pt x="991095" y="390906"/>
                  </a:lnTo>
                  <a:close/>
                </a:path>
                <a:path w="1437640" h="500380">
                  <a:moveTo>
                    <a:pt x="1002576" y="297688"/>
                  </a:moveTo>
                  <a:lnTo>
                    <a:pt x="1002322" y="296557"/>
                  </a:lnTo>
                  <a:lnTo>
                    <a:pt x="1001864" y="295770"/>
                  </a:lnTo>
                  <a:lnTo>
                    <a:pt x="1001268" y="295592"/>
                  </a:lnTo>
                  <a:lnTo>
                    <a:pt x="1001141" y="297649"/>
                  </a:lnTo>
                  <a:lnTo>
                    <a:pt x="1001420" y="298792"/>
                  </a:lnTo>
                  <a:lnTo>
                    <a:pt x="1002347" y="298653"/>
                  </a:lnTo>
                  <a:lnTo>
                    <a:pt x="1002347" y="297548"/>
                  </a:lnTo>
                  <a:lnTo>
                    <a:pt x="1002576" y="297688"/>
                  </a:lnTo>
                  <a:close/>
                </a:path>
                <a:path w="1437640" h="500380">
                  <a:moveTo>
                    <a:pt x="1003846" y="63868"/>
                  </a:moveTo>
                  <a:lnTo>
                    <a:pt x="1003427" y="59994"/>
                  </a:lnTo>
                  <a:lnTo>
                    <a:pt x="1003363" y="63868"/>
                  </a:lnTo>
                  <a:lnTo>
                    <a:pt x="1003846" y="63868"/>
                  </a:lnTo>
                  <a:close/>
                </a:path>
                <a:path w="1437640" h="500380">
                  <a:moveTo>
                    <a:pt x="1066457" y="126809"/>
                  </a:moveTo>
                  <a:lnTo>
                    <a:pt x="1066228" y="125857"/>
                  </a:lnTo>
                  <a:lnTo>
                    <a:pt x="1065987" y="124968"/>
                  </a:lnTo>
                  <a:lnTo>
                    <a:pt x="1065809" y="124409"/>
                  </a:lnTo>
                  <a:lnTo>
                    <a:pt x="1065631" y="124294"/>
                  </a:lnTo>
                  <a:lnTo>
                    <a:pt x="1065453" y="124460"/>
                  </a:lnTo>
                  <a:lnTo>
                    <a:pt x="1065174" y="124815"/>
                  </a:lnTo>
                  <a:lnTo>
                    <a:pt x="1065047" y="125260"/>
                  </a:lnTo>
                  <a:lnTo>
                    <a:pt x="1065009" y="125679"/>
                  </a:lnTo>
                  <a:lnTo>
                    <a:pt x="1065250" y="126390"/>
                  </a:lnTo>
                  <a:lnTo>
                    <a:pt x="1065339" y="126746"/>
                  </a:lnTo>
                  <a:lnTo>
                    <a:pt x="1065542" y="127482"/>
                  </a:lnTo>
                  <a:lnTo>
                    <a:pt x="1065657" y="127787"/>
                  </a:lnTo>
                  <a:lnTo>
                    <a:pt x="1066215" y="128003"/>
                  </a:lnTo>
                  <a:lnTo>
                    <a:pt x="1066266" y="127368"/>
                  </a:lnTo>
                  <a:lnTo>
                    <a:pt x="1066292" y="126695"/>
                  </a:lnTo>
                  <a:lnTo>
                    <a:pt x="1066457" y="126809"/>
                  </a:lnTo>
                  <a:close/>
                </a:path>
                <a:path w="1437640" h="500380">
                  <a:moveTo>
                    <a:pt x="1069530" y="113804"/>
                  </a:moveTo>
                  <a:lnTo>
                    <a:pt x="1069479" y="113296"/>
                  </a:lnTo>
                  <a:lnTo>
                    <a:pt x="1069378" y="112687"/>
                  </a:lnTo>
                  <a:lnTo>
                    <a:pt x="1069263" y="112102"/>
                  </a:lnTo>
                  <a:lnTo>
                    <a:pt x="1069047" y="112077"/>
                  </a:lnTo>
                  <a:lnTo>
                    <a:pt x="1068882" y="112077"/>
                  </a:lnTo>
                  <a:lnTo>
                    <a:pt x="1068730" y="112102"/>
                  </a:lnTo>
                  <a:lnTo>
                    <a:pt x="1068603" y="112687"/>
                  </a:lnTo>
                  <a:lnTo>
                    <a:pt x="1068489" y="113258"/>
                  </a:lnTo>
                  <a:lnTo>
                    <a:pt x="1068438" y="113741"/>
                  </a:lnTo>
                  <a:lnTo>
                    <a:pt x="1068514" y="114274"/>
                  </a:lnTo>
                  <a:lnTo>
                    <a:pt x="1068832" y="114401"/>
                  </a:lnTo>
                  <a:lnTo>
                    <a:pt x="1069009" y="114401"/>
                  </a:lnTo>
                  <a:lnTo>
                    <a:pt x="1069454" y="114388"/>
                  </a:lnTo>
                  <a:lnTo>
                    <a:pt x="1069530" y="113804"/>
                  </a:lnTo>
                  <a:close/>
                </a:path>
                <a:path w="1437640" h="500380">
                  <a:moveTo>
                    <a:pt x="1101864" y="415213"/>
                  </a:moveTo>
                  <a:lnTo>
                    <a:pt x="1101661" y="414032"/>
                  </a:lnTo>
                  <a:lnTo>
                    <a:pt x="1101242" y="412254"/>
                  </a:lnTo>
                  <a:lnTo>
                    <a:pt x="1100861" y="410718"/>
                  </a:lnTo>
                  <a:lnTo>
                    <a:pt x="1100988" y="407949"/>
                  </a:lnTo>
                  <a:lnTo>
                    <a:pt x="1101102" y="405777"/>
                  </a:lnTo>
                  <a:lnTo>
                    <a:pt x="1101725" y="398691"/>
                  </a:lnTo>
                  <a:lnTo>
                    <a:pt x="1100162" y="401066"/>
                  </a:lnTo>
                  <a:lnTo>
                    <a:pt x="1099159" y="404558"/>
                  </a:lnTo>
                  <a:lnTo>
                    <a:pt x="1097546" y="406806"/>
                  </a:lnTo>
                  <a:lnTo>
                    <a:pt x="1097622" y="413512"/>
                  </a:lnTo>
                  <a:lnTo>
                    <a:pt x="1098156" y="415213"/>
                  </a:lnTo>
                  <a:lnTo>
                    <a:pt x="1098156" y="416166"/>
                  </a:lnTo>
                  <a:lnTo>
                    <a:pt x="1100759" y="416166"/>
                  </a:lnTo>
                  <a:lnTo>
                    <a:pt x="1101864" y="415747"/>
                  </a:lnTo>
                  <a:lnTo>
                    <a:pt x="1101864" y="415213"/>
                  </a:lnTo>
                  <a:close/>
                </a:path>
                <a:path w="1437640" h="500380">
                  <a:moveTo>
                    <a:pt x="1106652" y="357212"/>
                  </a:moveTo>
                  <a:lnTo>
                    <a:pt x="1106538" y="357352"/>
                  </a:lnTo>
                  <a:lnTo>
                    <a:pt x="1105522" y="357771"/>
                  </a:lnTo>
                  <a:lnTo>
                    <a:pt x="1104696" y="358952"/>
                  </a:lnTo>
                  <a:lnTo>
                    <a:pt x="1104620" y="360743"/>
                  </a:lnTo>
                  <a:lnTo>
                    <a:pt x="1104607" y="360921"/>
                  </a:lnTo>
                  <a:lnTo>
                    <a:pt x="1104544" y="361226"/>
                  </a:lnTo>
                  <a:lnTo>
                    <a:pt x="1104646" y="361823"/>
                  </a:lnTo>
                  <a:lnTo>
                    <a:pt x="1106512" y="359079"/>
                  </a:lnTo>
                  <a:lnTo>
                    <a:pt x="1106652" y="357212"/>
                  </a:lnTo>
                  <a:close/>
                </a:path>
                <a:path w="1437640" h="500380">
                  <a:moveTo>
                    <a:pt x="1113472" y="124942"/>
                  </a:moveTo>
                  <a:lnTo>
                    <a:pt x="1113078" y="124637"/>
                  </a:lnTo>
                  <a:lnTo>
                    <a:pt x="1113167" y="125272"/>
                  </a:lnTo>
                  <a:lnTo>
                    <a:pt x="1113472" y="124942"/>
                  </a:lnTo>
                  <a:close/>
                </a:path>
                <a:path w="1437640" h="500380">
                  <a:moveTo>
                    <a:pt x="1126909" y="292328"/>
                  </a:moveTo>
                  <a:lnTo>
                    <a:pt x="1126883" y="291096"/>
                  </a:lnTo>
                  <a:lnTo>
                    <a:pt x="1126883" y="290715"/>
                  </a:lnTo>
                  <a:lnTo>
                    <a:pt x="1126832" y="290499"/>
                  </a:lnTo>
                  <a:lnTo>
                    <a:pt x="1126769" y="290309"/>
                  </a:lnTo>
                  <a:lnTo>
                    <a:pt x="1126324" y="290436"/>
                  </a:lnTo>
                  <a:lnTo>
                    <a:pt x="1125905" y="290804"/>
                  </a:lnTo>
                  <a:lnTo>
                    <a:pt x="1125448" y="291172"/>
                  </a:lnTo>
                  <a:lnTo>
                    <a:pt x="1124902" y="291642"/>
                  </a:lnTo>
                  <a:lnTo>
                    <a:pt x="1124343" y="292100"/>
                  </a:lnTo>
                  <a:lnTo>
                    <a:pt x="1123708" y="292239"/>
                  </a:lnTo>
                  <a:lnTo>
                    <a:pt x="1123543" y="292925"/>
                  </a:lnTo>
                  <a:lnTo>
                    <a:pt x="1123378" y="294474"/>
                  </a:lnTo>
                  <a:lnTo>
                    <a:pt x="1123569" y="294754"/>
                  </a:lnTo>
                  <a:lnTo>
                    <a:pt x="1123632" y="294957"/>
                  </a:lnTo>
                  <a:lnTo>
                    <a:pt x="1123670" y="295135"/>
                  </a:lnTo>
                  <a:lnTo>
                    <a:pt x="1124546" y="295313"/>
                  </a:lnTo>
                  <a:lnTo>
                    <a:pt x="1125397" y="295313"/>
                  </a:lnTo>
                  <a:lnTo>
                    <a:pt x="1125969" y="294995"/>
                  </a:lnTo>
                  <a:lnTo>
                    <a:pt x="1126426" y="294068"/>
                  </a:lnTo>
                  <a:lnTo>
                    <a:pt x="1126909" y="292328"/>
                  </a:lnTo>
                  <a:close/>
                </a:path>
                <a:path w="1437640" h="500380">
                  <a:moveTo>
                    <a:pt x="1129042" y="62712"/>
                  </a:moveTo>
                  <a:lnTo>
                    <a:pt x="1127620" y="62712"/>
                  </a:lnTo>
                  <a:lnTo>
                    <a:pt x="1128331" y="63144"/>
                  </a:lnTo>
                  <a:lnTo>
                    <a:pt x="1129042" y="62712"/>
                  </a:lnTo>
                  <a:close/>
                </a:path>
                <a:path w="1437640" h="500380">
                  <a:moveTo>
                    <a:pt x="1147025" y="258305"/>
                  </a:moveTo>
                  <a:lnTo>
                    <a:pt x="1146771" y="258305"/>
                  </a:lnTo>
                  <a:lnTo>
                    <a:pt x="1146467" y="257022"/>
                  </a:lnTo>
                  <a:lnTo>
                    <a:pt x="1145895" y="259562"/>
                  </a:lnTo>
                  <a:lnTo>
                    <a:pt x="1146937" y="259562"/>
                  </a:lnTo>
                  <a:lnTo>
                    <a:pt x="1147025" y="258305"/>
                  </a:lnTo>
                  <a:close/>
                </a:path>
                <a:path w="1437640" h="500380">
                  <a:moveTo>
                    <a:pt x="1228140" y="15722"/>
                  </a:moveTo>
                  <a:lnTo>
                    <a:pt x="1225397" y="11912"/>
                  </a:lnTo>
                  <a:lnTo>
                    <a:pt x="1224572" y="10642"/>
                  </a:lnTo>
                  <a:lnTo>
                    <a:pt x="1223543" y="10642"/>
                  </a:lnTo>
                  <a:lnTo>
                    <a:pt x="1222311" y="9372"/>
                  </a:lnTo>
                  <a:lnTo>
                    <a:pt x="1217587" y="9372"/>
                  </a:lnTo>
                  <a:lnTo>
                    <a:pt x="1217587" y="11912"/>
                  </a:lnTo>
                  <a:lnTo>
                    <a:pt x="1214221" y="11912"/>
                  </a:lnTo>
                  <a:lnTo>
                    <a:pt x="1211211" y="10642"/>
                  </a:lnTo>
                  <a:lnTo>
                    <a:pt x="1205052" y="10642"/>
                  </a:lnTo>
                  <a:lnTo>
                    <a:pt x="1199159" y="11912"/>
                  </a:lnTo>
                  <a:lnTo>
                    <a:pt x="1196733" y="13106"/>
                  </a:lnTo>
                  <a:lnTo>
                    <a:pt x="1189913" y="11912"/>
                  </a:lnTo>
                  <a:lnTo>
                    <a:pt x="1183157" y="10642"/>
                  </a:lnTo>
                  <a:lnTo>
                    <a:pt x="1166672" y="10642"/>
                  </a:lnTo>
                  <a:lnTo>
                    <a:pt x="1155852" y="9372"/>
                  </a:lnTo>
                  <a:lnTo>
                    <a:pt x="1152702" y="10642"/>
                  </a:lnTo>
                  <a:lnTo>
                    <a:pt x="1150366" y="13182"/>
                  </a:lnTo>
                  <a:lnTo>
                    <a:pt x="1149273" y="13182"/>
                  </a:lnTo>
                  <a:lnTo>
                    <a:pt x="1148448" y="15722"/>
                  </a:lnTo>
                  <a:lnTo>
                    <a:pt x="1147356" y="23342"/>
                  </a:lnTo>
                  <a:lnTo>
                    <a:pt x="1147013" y="25882"/>
                  </a:lnTo>
                  <a:lnTo>
                    <a:pt x="1146873" y="25882"/>
                  </a:lnTo>
                  <a:lnTo>
                    <a:pt x="1146873" y="27152"/>
                  </a:lnTo>
                  <a:lnTo>
                    <a:pt x="1146543" y="25882"/>
                  </a:lnTo>
                  <a:lnTo>
                    <a:pt x="1145336" y="24612"/>
                  </a:lnTo>
                  <a:lnTo>
                    <a:pt x="1143177" y="23342"/>
                  </a:lnTo>
                  <a:lnTo>
                    <a:pt x="1142123" y="22072"/>
                  </a:lnTo>
                  <a:lnTo>
                    <a:pt x="1140866" y="20802"/>
                  </a:lnTo>
                  <a:lnTo>
                    <a:pt x="1139520" y="19532"/>
                  </a:lnTo>
                  <a:lnTo>
                    <a:pt x="1139418" y="22072"/>
                  </a:lnTo>
                  <a:lnTo>
                    <a:pt x="1139317" y="23342"/>
                  </a:lnTo>
                  <a:lnTo>
                    <a:pt x="1139024" y="23342"/>
                  </a:lnTo>
                  <a:lnTo>
                    <a:pt x="1138999" y="20802"/>
                  </a:lnTo>
                  <a:lnTo>
                    <a:pt x="1138986" y="19532"/>
                  </a:lnTo>
                  <a:lnTo>
                    <a:pt x="1138288" y="18973"/>
                  </a:lnTo>
                  <a:lnTo>
                    <a:pt x="1138288" y="23342"/>
                  </a:lnTo>
                  <a:lnTo>
                    <a:pt x="1137805" y="25882"/>
                  </a:lnTo>
                  <a:lnTo>
                    <a:pt x="1137094" y="25882"/>
                  </a:lnTo>
                  <a:lnTo>
                    <a:pt x="1136954" y="24612"/>
                  </a:lnTo>
                  <a:lnTo>
                    <a:pt x="1136192" y="23342"/>
                  </a:lnTo>
                  <a:lnTo>
                    <a:pt x="1136294" y="22072"/>
                  </a:lnTo>
                  <a:lnTo>
                    <a:pt x="1136396" y="20802"/>
                  </a:lnTo>
                  <a:lnTo>
                    <a:pt x="1138288" y="23342"/>
                  </a:lnTo>
                  <a:lnTo>
                    <a:pt x="1138288" y="18973"/>
                  </a:lnTo>
                  <a:lnTo>
                    <a:pt x="1135875" y="16992"/>
                  </a:lnTo>
                  <a:lnTo>
                    <a:pt x="1132116" y="15722"/>
                  </a:lnTo>
                  <a:lnTo>
                    <a:pt x="1131785" y="15633"/>
                  </a:lnTo>
                  <a:lnTo>
                    <a:pt x="1131785" y="16992"/>
                  </a:lnTo>
                  <a:lnTo>
                    <a:pt x="1129995" y="18986"/>
                  </a:lnTo>
                  <a:lnTo>
                    <a:pt x="1129995" y="60172"/>
                  </a:lnTo>
                  <a:lnTo>
                    <a:pt x="1129893" y="61442"/>
                  </a:lnTo>
                  <a:lnTo>
                    <a:pt x="1129792" y="62712"/>
                  </a:lnTo>
                  <a:lnTo>
                    <a:pt x="1129690" y="63982"/>
                  </a:lnTo>
                  <a:lnTo>
                    <a:pt x="1128331" y="63144"/>
                  </a:lnTo>
                  <a:lnTo>
                    <a:pt x="1126959" y="63982"/>
                  </a:lnTo>
                  <a:lnTo>
                    <a:pt x="1127074" y="62712"/>
                  </a:lnTo>
                  <a:lnTo>
                    <a:pt x="1127201" y="61442"/>
                  </a:lnTo>
                  <a:lnTo>
                    <a:pt x="1125982" y="61442"/>
                  </a:lnTo>
                  <a:lnTo>
                    <a:pt x="1126451" y="58902"/>
                  </a:lnTo>
                  <a:lnTo>
                    <a:pt x="1126680" y="58902"/>
                  </a:lnTo>
                  <a:lnTo>
                    <a:pt x="1126731" y="57721"/>
                  </a:lnTo>
                  <a:lnTo>
                    <a:pt x="1126832" y="56362"/>
                  </a:lnTo>
                  <a:lnTo>
                    <a:pt x="1126934" y="55092"/>
                  </a:lnTo>
                  <a:lnTo>
                    <a:pt x="1127023" y="53822"/>
                  </a:lnTo>
                  <a:lnTo>
                    <a:pt x="1127036" y="52552"/>
                  </a:lnTo>
                  <a:lnTo>
                    <a:pt x="1125969" y="51282"/>
                  </a:lnTo>
                  <a:lnTo>
                    <a:pt x="1125842" y="50012"/>
                  </a:lnTo>
                  <a:lnTo>
                    <a:pt x="1126058" y="50012"/>
                  </a:lnTo>
                  <a:lnTo>
                    <a:pt x="1126261" y="48742"/>
                  </a:lnTo>
                  <a:lnTo>
                    <a:pt x="1126718" y="48742"/>
                  </a:lnTo>
                  <a:lnTo>
                    <a:pt x="1128763" y="51282"/>
                  </a:lnTo>
                  <a:lnTo>
                    <a:pt x="1128483" y="53822"/>
                  </a:lnTo>
                  <a:lnTo>
                    <a:pt x="1128395" y="55092"/>
                  </a:lnTo>
                  <a:lnTo>
                    <a:pt x="1128318" y="57721"/>
                  </a:lnTo>
                  <a:lnTo>
                    <a:pt x="1129525" y="58902"/>
                  </a:lnTo>
                  <a:lnTo>
                    <a:pt x="1129995" y="60172"/>
                  </a:lnTo>
                  <a:lnTo>
                    <a:pt x="1129995" y="18986"/>
                  </a:lnTo>
                  <a:lnTo>
                    <a:pt x="1129690" y="19316"/>
                  </a:lnTo>
                  <a:lnTo>
                    <a:pt x="1129690" y="23342"/>
                  </a:lnTo>
                  <a:lnTo>
                    <a:pt x="1129233" y="25882"/>
                  </a:lnTo>
                  <a:lnTo>
                    <a:pt x="1128522" y="21132"/>
                  </a:lnTo>
                  <a:lnTo>
                    <a:pt x="1128458" y="20802"/>
                  </a:lnTo>
                  <a:lnTo>
                    <a:pt x="1128522" y="21132"/>
                  </a:lnTo>
                  <a:lnTo>
                    <a:pt x="1129690" y="23342"/>
                  </a:lnTo>
                  <a:lnTo>
                    <a:pt x="1129690" y="19316"/>
                  </a:lnTo>
                  <a:lnTo>
                    <a:pt x="1128445" y="20688"/>
                  </a:lnTo>
                  <a:lnTo>
                    <a:pt x="1128268" y="19532"/>
                  </a:lnTo>
                  <a:lnTo>
                    <a:pt x="1128598" y="16992"/>
                  </a:lnTo>
                  <a:lnTo>
                    <a:pt x="1131785" y="16992"/>
                  </a:lnTo>
                  <a:lnTo>
                    <a:pt x="1131785" y="15633"/>
                  </a:lnTo>
                  <a:lnTo>
                    <a:pt x="1127556" y="14452"/>
                  </a:lnTo>
                  <a:lnTo>
                    <a:pt x="1125639" y="13182"/>
                  </a:lnTo>
                  <a:lnTo>
                    <a:pt x="1124686" y="13182"/>
                  </a:lnTo>
                  <a:lnTo>
                    <a:pt x="1124686" y="18262"/>
                  </a:lnTo>
                  <a:lnTo>
                    <a:pt x="1124254" y="18884"/>
                  </a:lnTo>
                  <a:lnTo>
                    <a:pt x="1124254" y="74142"/>
                  </a:lnTo>
                  <a:lnTo>
                    <a:pt x="1122527" y="75361"/>
                  </a:lnTo>
                  <a:lnTo>
                    <a:pt x="1122527" y="106057"/>
                  </a:lnTo>
                  <a:lnTo>
                    <a:pt x="1121956" y="106057"/>
                  </a:lnTo>
                  <a:lnTo>
                    <a:pt x="1120114" y="106807"/>
                  </a:lnTo>
                  <a:lnTo>
                    <a:pt x="1120076" y="107162"/>
                  </a:lnTo>
                  <a:lnTo>
                    <a:pt x="1120089" y="106807"/>
                  </a:lnTo>
                  <a:lnTo>
                    <a:pt x="1119212" y="107162"/>
                  </a:lnTo>
                  <a:lnTo>
                    <a:pt x="1118844" y="104622"/>
                  </a:lnTo>
                  <a:lnTo>
                    <a:pt x="1119187" y="103352"/>
                  </a:lnTo>
                  <a:lnTo>
                    <a:pt x="1119505" y="103352"/>
                  </a:lnTo>
                  <a:lnTo>
                    <a:pt x="1118844" y="102082"/>
                  </a:lnTo>
                  <a:lnTo>
                    <a:pt x="1120406" y="98272"/>
                  </a:lnTo>
                  <a:lnTo>
                    <a:pt x="1120317" y="100812"/>
                  </a:lnTo>
                  <a:lnTo>
                    <a:pt x="1120216" y="103352"/>
                  </a:lnTo>
                  <a:lnTo>
                    <a:pt x="1120114" y="106057"/>
                  </a:lnTo>
                  <a:lnTo>
                    <a:pt x="1120343" y="104622"/>
                  </a:lnTo>
                  <a:lnTo>
                    <a:pt x="1120470" y="103352"/>
                  </a:lnTo>
                  <a:lnTo>
                    <a:pt x="1122527" y="106057"/>
                  </a:lnTo>
                  <a:lnTo>
                    <a:pt x="1122527" y="75361"/>
                  </a:lnTo>
                  <a:lnTo>
                    <a:pt x="1122768" y="74142"/>
                  </a:lnTo>
                  <a:lnTo>
                    <a:pt x="1123086" y="72872"/>
                  </a:lnTo>
                  <a:lnTo>
                    <a:pt x="1123403" y="71602"/>
                  </a:lnTo>
                  <a:lnTo>
                    <a:pt x="1123302" y="70332"/>
                  </a:lnTo>
                  <a:lnTo>
                    <a:pt x="1123188" y="69062"/>
                  </a:lnTo>
                  <a:lnTo>
                    <a:pt x="1119390" y="69062"/>
                  </a:lnTo>
                  <a:lnTo>
                    <a:pt x="1119390" y="97002"/>
                  </a:lnTo>
                  <a:lnTo>
                    <a:pt x="1117904" y="99542"/>
                  </a:lnTo>
                  <a:lnTo>
                    <a:pt x="1118006" y="100812"/>
                  </a:lnTo>
                  <a:lnTo>
                    <a:pt x="1118108" y="102082"/>
                  </a:lnTo>
                  <a:lnTo>
                    <a:pt x="1118209" y="103352"/>
                  </a:lnTo>
                  <a:lnTo>
                    <a:pt x="1118311" y="104622"/>
                  </a:lnTo>
                  <a:lnTo>
                    <a:pt x="1117841" y="106807"/>
                  </a:lnTo>
                  <a:lnTo>
                    <a:pt x="1117765" y="107162"/>
                  </a:lnTo>
                  <a:lnTo>
                    <a:pt x="1115999" y="104622"/>
                  </a:lnTo>
                  <a:lnTo>
                    <a:pt x="1115517" y="103352"/>
                  </a:lnTo>
                  <a:lnTo>
                    <a:pt x="1113980" y="102082"/>
                  </a:lnTo>
                  <a:lnTo>
                    <a:pt x="1113751" y="100812"/>
                  </a:lnTo>
                  <a:lnTo>
                    <a:pt x="1113536" y="99542"/>
                  </a:lnTo>
                  <a:lnTo>
                    <a:pt x="1114729" y="99542"/>
                  </a:lnTo>
                  <a:lnTo>
                    <a:pt x="1114628" y="98272"/>
                  </a:lnTo>
                  <a:lnTo>
                    <a:pt x="1114513" y="97002"/>
                  </a:lnTo>
                  <a:lnTo>
                    <a:pt x="1114704" y="97002"/>
                  </a:lnTo>
                  <a:lnTo>
                    <a:pt x="1114323" y="95732"/>
                  </a:lnTo>
                  <a:lnTo>
                    <a:pt x="1114082" y="95732"/>
                  </a:lnTo>
                  <a:lnTo>
                    <a:pt x="1113790" y="94462"/>
                  </a:lnTo>
                  <a:lnTo>
                    <a:pt x="1113561" y="93192"/>
                  </a:lnTo>
                  <a:lnTo>
                    <a:pt x="1113688" y="91922"/>
                  </a:lnTo>
                  <a:lnTo>
                    <a:pt x="1114755" y="91922"/>
                  </a:lnTo>
                  <a:lnTo>
                    <a:pt x="1115263" y="94462"/>
                  </a:lnTo>
                  <a:lnTo>
                    <a:pt x="1117206" y="94462"/>
                  </a:lnTo>
                  <a:lnTo>
                    <a:pt x="1117320" y="98272"/>
                  </a:lnTo>
                  <a:lnTo>
                    <a:pt x="1119390" y="97002"/>
                  </a:lnTo>
                  <a:lnTo>
                    <a:pt x="1119390" y="69062"/>
                  </a:lnTo>
                  <a:lnTo>
                    <a:pt x="1118768" y="69062"/>
                  </a:lnTo>
                  <a:lnTo>
                    <a:pt x="1120013" y="67919"/>
                  </a:lnTo>
                  <a:lnTo>
                    <a:pt x="1121562" y="66522"/>
                  </a:lnTo>
                  <a:lnTo>
                    <a:pt x="1123403" y="69062"/>
                  </a:lnTo>
                  <a:lnTo>
                    <a:pt x="1123188" y="69062"/>
                  </a:lnTo>
                  <a:lnTo>
                    <a:pt x="1124000" y="70332"/>
                  </a:lnTo>
                  <a:lnTo>
                    <a:pt x="1123962" y="72872"/>
                  </a:lnTo>
                  <a:lnTo>
                    <a:pt x="1124254" y="74142"/>
                  </a:lnTo>
                  <a:lnTo>
                    <a:pt x="1124254" y="18884"/>
                  </a:lnTo>
                  <a:lnTo>
                    <a:pt x="1123797" y="19532"/>
                  </a:lnTo>
                  <a:lnTo>
                    <a:pt x="1123721" y="20802"/>
                  </a:lnTo>
                  <a:lnTo>
                    <a:pt x="1122768" y="19532"/>
                  </a:lnTo>
                  <a:lnTo>
                    <a:pt x="1123645" y="18262"/>
                  </a:lnTo>
                  <a:lnTo>
                    <a:pt x="1123721" y="16992"/>
                  </a:lnTo>
                  <a:lnTo>
                    <a:pt x="1124686" y="18262"/>
                  </a:lnTo>
                  <a:lnTo>
                    <a:pt x="1124686" y="13182"/>
                  </a:lnTo>
                  <a:lnTo>
                    <a:pt x="1123238" y="13182"/>
                  </a:lnTo>
                  <a:lnTo>
                    <a:pt x="1122095" y="13411"/>
                  </a:lnTo>
                  <a:lnTo>
                    <a:pt x="1122095" y="36042"/>
                  </a:lnTo>
                  <a:lnTo>
                    <a:pt x="1122019" y="37312"/>
                  </a:lnTo>
                  <a:lnTo>
                    <a:pt x="1121943" y="38582"/>
                  </a:lnTo>
                  <a:lnTo>
                    <a:pt x="1121867" y="39852"/>
                  </a:lnTo>
                  <a:lnTo>
                    <a:pt x="1121371" y="38582"/>
                  </a:lnTo>
                  <a:lnTo>
                    <a:pt x="1120876" y="37312"/>
                  </a:lnTo>
                  <a:lnTo>
                    <a:pt x="1120394" y="36042"/>
                  </a:lnTo>
                  <a:lnTo>
                    <a:pt x="1121016" y="33502"/>
                  </a:lnTo>
                  <a:lnTo>
                    <a:pt x="1121613" y="34772"/>
                  </a:lnTo>
                  <a:lnTo>
                    <a:pt x="1121384" y="36042"/>
                  </a:lnTo>
                  <a:lnTo>
                    <a:pt x="1122095" y="36042"/>
                  </a:lnTo>
                  <a:lnTo>
                    <a:pt x="1122095" y="13411"/>
                  </a:lnTo>
                  <a:lnTo>
                    <a:pt x="1116799" y="14452"/>
                  </a:lnTo>
                  <a:lnTo>
                    <a:pt x="1116533" y="14452"/>
                  </a:lnTo>
                  <a:lnTo>
                    <a:pt x="1116533" y="47472"/>
                  </a:lnTo>
                  <a:lnTo>
                    <a:pt x="1116291" y="48742"/>
                  </a:lnTo>
                  <a:lnTo>
                    <a:pt x="1113078" y="48742"/>
                  </a:lnTo>
                  <a:lnTo>
                    <a:pt x="1113078" y="86842"/>
                  </a:lnTo>
                  <a:lnTo>
                    <a:pt x="1109916" y="89382"/>
                  </a:lnTo>
                  <a:lnTo>
                    <a:pt x="1110805" y="84302"/>
                  </a:lnTo>
                  <a:lnTo>
                    <a:pt x="1111021" y="83032"/>
                  </a:lnTo>
                  <a:lnTo>
                    <a:pt x="1111250" y="81762"/>
                  </a:lnTo>
                  <a:lnTo>
                    <a:pt x="1113078" y="86842"/>
                  </a:lnTo>
                  <a:lnTo>
                    <a:pt x="1113078" y="48742"/>
                  </a:lnTo>
                  <a:lnTo>
                    <a:pt x="1112380" y="48742"/>
                  </a:lnTo>
                  <a:lnTo>
                    <a:pt x="1112202" y="47472"/>
                  </a:lnTo>
                  <a:lnTo>
                    <a:pt x="1112380" y="46202"/>
                  </a:lnTo>
                  <a:lnTo>
                    <a:pt x="1116444" y="46202"/>
                  </a:lnTo>
                  <a:lnTo>
                    <a:pt x="1116533" y="47472"/>
                  </a:lnTo>
                  <a:lnTo>
                    <a:pt x="1116533" y="14452"/>
                  </a:lnTo>
                  <a:lnTo>
                    <a:pt x="1110729" y="14452"/>
                  </a:lnTo>
                  <a:lnTo>
                    <a:pt x="1110729" y="69062"/>
                  </a:lnTo>
                  <a:lnTo>
                    <a:pt x="1109865" y="70332"/>
                  </a:lnTo>
                  <a:lnTo>
                    <a:pt x="1109916" y="72872"/>
                  </a:lnTo>
                  <a:lnTo>
                    <a:pt x="1108557" y="72872"/>
                  </a:lnTo>
                  <a:lnTo>
                    <a:pt x="1108519" y="71602"/>
                  </a:lnTo>
                  <a:lnTo>
                    <a:pt x="1108481" y="70332"/>
                  </a:lnTo>
                  <a:lnTo>
                    <a:pt x="1109218" y="70332"/>
                  </a:lnTo>
                  <a:lnTo>
                    <a:pt x="1109103" y="67919"/>
                  </a:lnTo>
                  <a:lnTo>
                    <a:pt x="1109560" y="67919"/>
                  </a:lnTo>
                  <a:lnTo>
                    <a:pt x="1109967" y="69062"/>
                  </a:lnTo>
                  <a:lnTo>
                    <a:pt x="1110729" y="69062"/>
                  </a:lnTo>
                  <a:lnTo>
                    <a:pt x="1110729" y="14452"/>
                  </a:lnTo>
                  <a:lnTo>
                    <a:pt x="1109700" y="14452"/>
                  </a:lnTo>
                  <a:lnTo>
                    <a:pt x="1109700" y="60172"/>
                  </a:lnTo>
                  <a:lnTo>
                    <a:pt x="1108722" y="62712"/>
                  </a:lnTo>
                  <a:lnTo>
                    <a:pt x="1108659" y="63677"/>
                  </a:lnTo>
                  <a:lnTo>
                    <a:pt x="1108557" y="65252"/>
                  </a:lnTo>
                  <a:lnTo>
                    <a:pt x="1108125" y="65252"/>
                  </a:lnTo>
                  <a:lnTo>
                    <a:pt x="1107668" y="63982"/>
                  </a:lnTo>
                  <a:lnTo>
                    <a:pt x="1106932" y="63982"/>
                  </a:lnTo>
                  <a:lnTo>
                    <a:pt x="1106805" y="63144"/>
                  </a:lnTo>
                  <a:lnTo>
                    <a:pt x="1106728" y="62712"/>
                  </a:lnTo>
                  <a:lnTo>
                    <a:pt x="1106538" y="61442"/>
                  </a:lnTo>
                  <a:lnTo>
                    <a:pt x="1107998" y="62712"/>
                  </a:lnTo>
                  <a:lnTo>
                    <a:pt x="1107998" y="61442"/>
                  </a:lnTo>
                  <a:lnTo>
                    <a:pt x="1108011" y="60172"/>
                  </a:lnTo>
                  <a:lnTo>
                    <a:pt x="1109700" y="60172"/>
                  </a:lnTo>
                  <a:lnTo>
                    <a:pt x="1109700" y="14452"/>
                  </a:lnTo>
                  <a:lnTo>
                    <a:pt x="1106335" y="14452"/>
                  </a:lnTo>
                  <a:lnTo>
                    <a:pt x="1106335" y="126263"/>
                  </a:lnTo>
                  <a:lnTo>
                    <a:pt x="1106335" y="133832"/>
                  </a:lnTo>
                  <a:lnTo>
                    <a:pt x="1104747" y="131292"/>
                  </a:lnTo>
                  <a:lnTo>
                    <a:pt x="1104747" y="128752"/>
                  </a:lnTo>
                  <a:lnTo>
                    <a:pt x="1106297" y="126263"/>
                  </a:lnTo>
                  <a:lnTo>
                    <a:pt x="1106335" y="14452"/>
                  </a:lnTo>
                  <a:lnTo>
                    <a:pt x="1105255" y="14452"/>
                  </a:lnTo>
                  <a:lnTo>
                    <a:pt x="1105255" y="65252"/>
                  </a:lnTo>
                  <a:lnTo>
                    <a:pt x="1105255" y="71602"/>
                  </a:lnTo>
                  <a:lnTo>
                    <a:pt x="1103807" y="70446"/>
                  </a:lnTo>
                  <a:lnTo>
                    <a:pt x="1103807" y="86842"/>
                  </a:lnTo>
                  <a:lnTo>
                    <a:pt x="1103769" y="87604"/>
                  </a:lnTo>
                  <a:lnTo>
                    <a:pt x="1103769" y="127482"/>
                  </a:lnTo>
                  <a:lnTo>
                    <a:pt x="1103680" y="131292"/>
                  </a:lnTo>
                  <a:lnTo>
                    <a:pt x="1101852" y="133832"/>
                  </a:lnTo>
                  <a:lnTo>
                    <a:pt x="1101128" y="130022"/>
                  </a:lnTo>
                  <a:lnTo>
                    <a:pt x="1100886" y="128752"/>
                  </a:lnTo>
                  <a:lnTo>
                    <a:pt x="1102017" y="126263"/>
                  </a:lnTo>
                  <a:lnTo>
                    <a:pt x="1102842" y="127482"/>
                  </a:lnTo>
                  <a:lnTo>
                    <a:pt x="1103769" y="127482"/>
                  </a:lnTo>
                  <a:lnTo>
                    <a:pt x="1103769" y="87604"/>
                  </a:lnTo>
                  <a:lnTo>
                    <a:pt x="1103744" y="88112"/>
                  </a:lnTo>
                  <a:lnTo>
                    <a:pt x="1103668" y="89382"/>
                  </a:lnTo>
                  <a:lnTo>
                    <a:pt x="1102969" y="88112"/>
                  </a:lnTo>
                  <a:lnTo>
                    <a:pt x="1101661" y="88112"/>
                  </a:lnTo>
                  <a:lnTo>
                    <a:pt x="1100975" y="86842"/>
                  </a:lnTo>
                  <a:lnTo>
                    <a:pt x="1101331" y="85572"/>
                  </a:lnTo>
                  <a:lnTo>
                    <a:pt x="1102118" y="84302"/>
                  </a:lnTo>
                  <a:lnTo>
                    <a:pt x="1103134" y="84302"/>
                  </a:lnTo>
                  <a:lnTo>
                    <a:pt x="1103058" y="86842"/>
                  </a:lnTo>
                  <a:lnTo>
                    <a:pt x="1103807" y="86842"/>
                  </a:lnTo>
                  <a:lnTo>
                    <a:pt x="1103807" y="70446"/>
                  </a:lnTo>
                  <a:lnTo>
                    <a:pt x="1103680" y="70332"/>
                  </a:lnTo>
                  <a:lnTo>
                    <a:pt x="1103680" y="66522"/>
                  </a:lnTo>
                  <a:lnTo>
                    <a:pt x="1105255" y="65252"/>
                  </a:lnTo>
                  <a:lnTo>
                    <a:pt x="1105255" y="14452"/>
                  </a:lnTo>
                  <a:lnTo>
                    <a:pt x="1103134" y="14452"/>
                  </a:lnTo>
                  <a:lnTo>
                    <a:pt x="1103134" y="55092"/>
                  </a:lnTo>
                  <a:lnTo>
                    <a:pt x="1102588" y="56362"/>
                  </a:lnTo>
                  <a:lnTo>
                    <a:pt x="1101991" y="57238"/>
                  </a:lnTo>
                  <a:lnTo>
                    <a:pt x="1101991" y="67919"/>
                  </a:lnTo>
                  <a:lnTo>
                    <a:pt x="1101509" y="69062"/>
                  </a:lnTo>
                  <a:lnTo>
                    <a:pt x="1101001" y="69748"/>
                  </a:lnTo>
                  <a:lnTo>
                    <a:pt x="1100556" y="68224"/>
                  </a:lnTo>
                  <a:lnTo>
                    <a:pt x="1100556" y="70700"/>
                  </a:lnTo>
                  <a:lnTo>
                    <a:pt x="1100505" y="71602"/>
                  </a:lnTo>
                  <a:lnTo>
                    <a:pt x="1100429" y="72872"/>
                  </a:lnTo>
                  <a:lnTo>
                    <a:pt x="1099032" y="71602"/>
                  </a:lnTo>
                  <a:lnTo>
                    <a:pt x="1100556" y="70700"/>
                  </a:lnTo>
                  <a:lnTo>
                    <a:pt x="1100556" y="68224"/>
                  </a:lnTo>
                  <a:lnTo>
                    <a:pt x="1100467" y="67919"/>
                  </a:lnTo>
                  <a:lnTo>
                    <a:pt x="1101991" y="67919"/>
                  </a:lnTo>
                  <a:lnTo>
                    <a:pt x="1101991" y="57238"/>
                  </a:lnTo>
                  <a:lnTo>
                    <a:pt x="1101661" y="57721"/>
                  </a:lnTo>
                  <a:lnTo>
                    <a:pt x="1101610" y="58572"/>
                  </a:lnTo>
                  <a:lnTo>
                    <a:pt x="1101509" y="60172"/>
                  </a:lnTo>
                  <a:lnTo>
                    <a:pt x="1100937" y="60172"/>
                  </a:lnTo>
                  <a:lnTo>
                    <a:pt x="1100937" y="65252"/>
                  </a:lnTo>
                  <a:lnTo>
                    <a:pt x="1099896" y="66522"/>
                  </a:lnTo>
                  <a:lnTo>
                    <a:pt x="1098765" y="66522"/>
                  </a:lnTo>
                  <a:lnTo>
                    <a:pt x="1098765" y="126263"/>
                  </a:lnTo>
                  <a:lnTo>
                    <a:pt x="1098702" y="127482"/>
                  </a:lnTo>
                  <a:lnTo>
                    <a:pt x="1098232" y="127482"/>
                  </a:lnTo>
                  <a:lnTo>
                    <a:pt x="1097356" y="129895"/>
                  </a:lnTo>
                  <a:lnTo>
                    <a:pt x="1097305" y="130022"/>
                  </a:lnTo>
                  <a:lnTo>
                    <a:pt x="1095756" y="130022"/>
                  </a:lnTo>
                  <a:lnTo>
                    <a:pt x="1095692" y="128752"/>
                  </a:lnTo>
                  <a:lnTo>
                    <a:pt x="1095616" y="127482"/>
                  </a:lnTo>
                  <a:lnTo>
                    <a:pt x="1096213" y="127482"/>
                  </a:lnTo>
                  <a:lnTo>
                    <a:pt x="1096632" y="126263"/>
                  </a:lnTo>
                  <a:lnTo>
                    <a:pt x="1097165" y="126263"/>
                  </a:lnTo>
                  <a:lnTo>
                    <a:pt x="1097394" y="125272"/>
                  </a:lnTo>
                  <a:lnTo>
                    <a:pt x="1097470" y="124942"/>
                  </a:lnTo>
                  <a:lnTo>
                    <a:pt x="1098346" y="124942"/>
                  </a:lnTo>
                  <a:lnTo>
                    <a:pt x="1098765" y="126263"/>
                  </a:lnTo>
                  <a:lnTo>
                    <a:pt x="1098765" y="66522"/>
                  </a:lnTo>
                  <a:lnTo>
                    <a:pt x="1097965" y="66522"/>
                  </a:lnTo>
                  <a:lnTo>
                    <a:pt x="1100010" y="63982"/>
                  </a:lnTo>
                  <a:lnTo>
                    <a:pt x="1100683" y="63144"/>
                  </a:lnTo>
                  <a:lnTo>
                    <a:pt x="1100670" y="62712"/>
                  </a:lnTo>
                  <a:lnTo>
                    <a:pt x="1099324" y="62712"/>
                  </a:lnTo>
                  <a:lnTo>
                    <a:pt x="1099947" y="60172"/>
                  </a:lnTo>
                  <a:lnTo>
                    <a:pt x="1100264" y="58902"/>
                  </a:lnTo>
                  <a:lnTo>
                    <a:pt x="1100670" y="62712"/>
                  </a:lnTo>
                  <a:lnTo>
                    <a:pt x="1100721" y="63144"/>
                  </a:lnTo>
                  <a:lnTo>
                    <a:pt x="1100937" y="65252"/>
                  </a:lnTo>
                  <a:lnTo>
                    <a:pt x="1100937" y="60172"/>
                  </a:lnTo>
                  <a:lnTo>
                    <a:pt x="1100556" y="60172"/>
                  </a:lnTo>
                  <a:lnTo>
                    <a:pt x="1100404" y="58902"/>
                  </a:lnTo>
                  <a:lnTo>
                    <a:pt x="1100353" y="56362"/>
                  </a:lnTo>
                  <a:lnTo>
                    <a:pt x="1100429" y="55092"/>
                  </a:lnTo>
                  <a:lnTo>
                    <a:pt x="1103134" y="55092"/>
                  </a:lnTo>
                  <a:lnTo>
                    <a:pt x="1103134" y="14452"/>
                  </a:lnTo>
                  <a:lnTo>
                    <a:pt x="1097788" y="14452"/>
                  </a:lnTo>
                  <a:lnTo>
                    <a:pt x="1097788" y="20802"/>
                  </a:lnTo>
                  <a:lnTo>
                    <a:pt x="1096632" y="18262"/>
                  </a:lnTo>
                  <a:lnTo>
                    <a:pt x="1096073" y="16992"/>
                  </a:lnTo>
                  <a:lnTo>
                    <a:pt x="1096632" y="16992"/>
                  </a:lnTo>
                  <a:lnTo>
                    <a:pt x="1096632" y="18262"/>
                  </a:lnTo>
                  <a:lnTo>
                    <a:pt x="1097788" y="20802"/>
                  </a:lnTo>
                  <a:lnTo>
                    <a:pt x="1097788" y="14452"/>
                  </a:lnTo>
                  <a:lnTo>
                    <a:pt x="1096937" y="14452"/>
                  </a:lnTo>
                  <a:lnTo>
                    <a:pt x="1096264" y="15722"/>
                  </a:lnTo>
                  <a:lnTo>
                    <a:pt x="1095603" y="15722"/>
                  </a:lnTo>
                  <a:lnTo>
                    <a:pt x="1095883" y="16992"/>
                  </a:lnTo>
                  <a:lnTo>
                    <a:pt x="1095794" y="121132"/>
                  </a:lnTo>
                  <a:lnTo>
                    <a:pt x="1094346" y="121132"/>
                  </a:lnTo>
                  <a:lnTo>
                    <a:pt x="1093635" y="119862"/>
                  </a:lnTo>
                  <a:lnTo>
                    <a:pt x="1093901" y="118592"/>
                  </a:lnTo>
                  <a:lnTo>
                    <a:pt x="1095476" y="118592"/>
                  </a:lnTo>
                  <a:lnTo>
                    <a:pt x="1095756" y="119862"/>
                  </a:lnTo>
                  <a:lnTo>
                    <a:pt x="1095794" y="121132"/>
                  </a:lnTo>
                  <a:lnTo>
                    <a:pt x="1095794" y="16992"/>
                  </a:lnTo>
                  <a:lnTo>
                    <a:pt x="1095006" y="16992"/>
                  </a:lnTo>
                  <a:lnTo>
                    <a:pt x="1095006" y="15722"/>
                  </a:lnTo>
                  <a:lnTo>
                    <a:pt x="1094460" y="15722"/>
                  </a:lnTo>
                  <a:lnTo>
                    <a:pt x="1094460" y="56362"/>
                  </a:lnTo>
                  <a:lnTo>
                    <a:pt x="1094460" y="58902"/>
                  </a:lnTo>
                  <a:lnTo>
                    <a:pt x="1094409" y="83032"/>
                  </a:lnTo>
                  <a:lnTo>
                    <a:pt x="1094409" y="89382"/>
                  </a:lnTo>
                  <a:lnTo>
                    <a:pt x="1093927" y="89001"/>
                  </a:lnTo>
                  <a:lnTo>
                    <a:pt x="1093927" y="110972"/>
                  </a:lnTo>
                  <a:lnTo>
                    <a:pt x="1093927" y="112242"/>
                  </a:lnTo>
                  <a:lnTo>
                    <a:pt x="1093000" y="112242"/>
                  </a:lnTo>
                  <a:lnTo>
                    <a:pt x="1093000" y="128752"/>
                  </a:lnTo>
                  <a:lnTo>
                    <a:pt x="1091907" y="128752"/>
                  </a:lnTo>
                  <a:lnTo>
                    <a:pt x="1091907" y="293852"/>
                  </a:lnTo>
                  <a:lnTo>
                    <a:pt x="1088783" y="288772"/>
                  </a:lnTo>
                  <a:lnTo>
                    <a:pt x="1087958" y="287502"/>
                  </a:lnTo>
                  <a:lnTo>
                    <a:pt x="1088504" y="284962"/>
                  </a:lnTo>
                  <a:lnTo>
                    <a:pt x="1090129" y="288505"/>
                  </a:lnTo>
                  <a:lnTo>
                    <a:pt x="1090155" y="290042"/>
                  </a:lnTo>
                  <a:lnTo>
                    <a:pt x="1091209" y="290042"/>
                  </a:lnTo>
                  <a:lnTo>
                    <a:pt x="1091907" y="293852"/>
                  </a:lnTo>
                  <a:lnTo>
                    <a:pt x="1091907" y="128752"/>
                  </a:lnTo>
                  <a:lnTo>
                    <a:pt x="1091717" y="128752"/>
                  </a:lnTo>
                  <a:lnTo>
                    <a:pt x="1091209" y="129374"/>
                  </a:lnTo>
                  <a:lnTo>
                    <a:pt x="1091209" y="287502"/>
                  </a:lnTo>
                  <a:lnTo>
                    <a:pt x="1091196" y="288772"/>
                  </a:lnTo>
                  <a:lnTo>
                    <a:pt x="1090256" y="288772"/>
                  </a:lnTo>
                  <a:lnTo>
                    <a:pt x="1091209" y="287502"/>
                  </a:lnTo>
                  <a:lnTo>
                    <a:pt x="1091209" y="129374"/>
                  </a:lnTo>
                  <a:lnTo>
                    <a:pt x="1090777" y="129895"/>
                  </a:lnTo>
                  <a:lnTo>
                    <a:pt x="1090676" y="130022"/>
                  </a:lnTo>
                  <a:lnTo>
                    <a:pt x="1090396" y="128752"/>
                  </a:lnTo>
                  <a:lnTo>
                    <a:pt x="1090104" y="127482"/>
                  </a:lnTo>
                  <a:lnTo>
                    <a:pt x="1090129" y="126263"/>
                  </a:lnTo>
                  <a:lnTo>
                    <a:pt x="1091171" y="123672"/>
                  </a:lnTo>
                  <a:lnTo>
                    <a:pt x="1091120" y="127482"/>
                  </a:lnTo>
                  <a:lnTo>
                    <a:pt x="1092758" y="126263"/>
                  </a:lnTo>
                  <a:lnTo>
                    <a:pt x="1092923" y="127482"/>
                  </a:lnTo>
                  <a:lnTo>
                    <a:pt x="1093000" y="128752"/>
                  </a:lnTo>
                  <a:lnTo>
                    <a:pt x="1093000" y="112242"/>
                  </a:lnTo>
                  <a:lnTo>
                    <a:pt x="1092847" y="112242"/>
                  </a:lnTo>
                  <a:lnTo>
                    <a:pt x="1092847" y="110972"/>
                  </a:lnTo>
                  <a:lnTo>
                    <a:pt x="1093927" y="110972"/>
                  </a:lnTo>
                  <a:lnTo>
                    <a:pt x="1093927" y="89001"/>
                  </a:lnTo>
                  <a:lnTo>
                    <a:pt x="1092847" y="88112"/>
                  </a:lnTo>
                  <a:lnTo>
                    <a:pt x="1092847" y="84302"/>
                  </a:lnTo>
                  <a:lnTo>
                    <a:pt x="1094409" y="83032"/>
                  </a:lnTo>
                  <a:lnTo>
                    <a:pt x="1094409" y="58902"/>
                  </a:lnTo>
                  <a:lnTo>
                    <a:pt x="1092847" y="58902"/>
                  </a:lnTo>
                  <a:lnTo>
                    <a:pt x="1092847" y="56362"/>
                  </a:lnTo>
                  <a:lnTo>
                    <a:pt x="1094460" y="56362"/>
                  </a:lnTo>
                  <a:lnTo>
                    <a:pt x="1094460" y="15722"/>
                  </a:lnTo>
                  <a:lnTo>
                    <a:pt x="1091996" y="15722"/>
                  </a:lnTo>
                  <a:lnTo>
                    <a:pt x="1091514" y="15557"/>
                  </a:lnTo>
                  <a:lnTo>
                    <a:pt x="1091514" y="94462"/>
                  </a:lnTo>
                  <a:lnTo>
                    <a:pt x="1089939" y="97002"/>
                  </a:lnTo>
                  <a:lnTo>
                    <a:pt x="1089825" y="98272"/>
                  </a:lnTo>
                  <a:lnTo>
                    <a:pt x="1089698" y="99542"/>
                  </a:lnTo>
                  <a:lnTo>
                    <a:pt x="1089583" y="100812"/>
                  </a:lnTo>
                  <a:lnTo>
                    <a:pt x="1088783" y="99542"/>
                  </a:lnTo>
                  <a:lnTo>
                    <a:pt x="1088593" y="98272"/>
                  </a:lnTo>
                  <a:lnTo>
                    <a:pt x="1088504" y="94462"/>
                  </a:lnTo>
                  <a:lnTo>
                    <a:pt x="1089431" y="95732"/>
                  </a:lnTo>
                  <a:lnTo>
                    <a:pt x="1089533" y="94462"/>
                  </a:lnTo>
                  <a:lnTo>
                    <a:pt x="1089558" y="93192"/>
                  </a:lnTo>
                  <a:lnTo>
                    <a:pt x="1089583" y="91922"/>
                  </a:lnTo>
                  <a:lnTo>
                    <a:pt x="1091514" y="94462"/>
                  </a:lnTo>
                  <a:lnTo>
                    <a:pt x="1091514" y="15557"/>
                  </a:lnTo>
                  <a:lnTo>
                    <a:pt x="1089152" y="14693"/>
                  </a:lnTo>
                  <a:lnTo>
                    <a:pt x="1089152" y="60172"/>
                  </a:lnTo>
                  <a:lnTo>
                    <a:pt x="1089050" y="62712"/>
                  </a:lnTo>
                  <a:lnTo>
                    <a:pt x="1088415" y="62712"/>
                  </a:lnTo>
                  <a:lnTo>
                    <a:pt x="1088390" y="178282"/>
                  </a:lnTo>
                  <a:lnTo>
                    <a:pt x="1087501" y="179552"/>
                  </a:lnTo>
                  <a:lnTo>
                    <a:pt x="1087412" y="180860"/>
                  </a:lnTo>
                  <a:lnTo>
                    <a:pt x="1086434" y="180860"/>
                  </a:lnTo>
                  <a:lnTo>
                    <a:pt x="1087348" y="179552"/>
                  </a:lnTo>
                  <a:lnTo>
                    <a:pt x="1087412" y="178282"/>
                  </a:lnTo>
                  <a:lnTo>
                    <a:pt x="1088390" y="178282"/>
                  </a:lnTo>
                  <a:lnTo>
                    <a:pt x="1088390" y="62788"/>
                  </a:lnTo>
                  <a:lnTo>
                    <a:pt x="1088072" y="63677"/>
                  </a:lnTo>
                  <a:lnTo>
                    <a:pt x="1087958" y="63982"/>
                  </a:lnTo>
                  <a:lnTo>
                    <a:pt x="1087132" y="63982"/>
                  </a:lnTo>
                  <a:lnTo>
                    <a:pt x="1088097" y="62712"/>
                  </a:lnTo>
                  <a:lnTo>
                    <a:pt x="1087755" y="61442"/>
                  </a:lnTo>
                  <a:lnTo>
                    <a:pt x="1087412" y="60172"/>
                  </a:lnTo>
                  <a:lnTo>
                    <a:pt x="1089152" y="60172"/>
                  </a:lnTo>
                  <a:lnTo>
                    <a:pt x="1089152" y="14693"/>
                  </a:lnTo>
                  <a:lnTo>
                    <a:pt x="1088504" y="14452"/>
                  </a:lnTo>
                  <a:lnTo>
                    <a:pt x="1087831" y="14452"/>
                  </a:lnTo>
                  <a:lnTo>
                    <a:pt x="1087831" y="52552"/>
                  </a:lnTo>
                  <a:lnTo>
                    <a:pt x="1086358" y="51282"/>
                  </a:lnTo>
                  <a:lnTo>
                    <a:pt x="1086332" y="52552"/>
                  </a:lnTo>
                  <a:lnTo>
                    <a:pt x="1085634" y="52031"/>
                  </a:lnTo>
                  <a:lnTo>
                    <a:pt x="1085634" y="88112"/>
                  </a:lnTo>
                  <a:lnTo>
                    <a:pt x="1085265" y="88112"/>
                  </a:lnTo>
                  <a:lnTo>
                    <a:pt x="1085265" y="157962"/>
                  </a:lnTo>
                  <a:lnTo>
                    <a:pt x="1085011" y="160502"/>
                  </a:lnTo>
                  <a:lnTo>
                    <a:pt x="1084072" y="155422"/>
                  </a:lnTo>
                  <a:lnTo>
                    <a:pt x="1084186" y="154152"/>
                  </a:lnTo>
                  <a:lnTo>
                    <a:pt x="1084681" y="155422"/>
                  </a:lnTo>
                  <a:lnTo>
                    <a:pt x="1085265" y="157962"/>
                  </a:lnTo>
                  <a:lnTo>
                    <a:pt x="1085265" y="88112"/>
                  </a:lnTo>
                  <a:lnTo>
                    <a:pt x="1083881" y="88112"/>
                  </a:lnTo>
                  <a:lnTo>
                    <a:pt x="1083881" y="286232"/>
                  </a:lnTo>
                  <a:lnTo>
                    <a:pt x="1083462" y="286232"/>
                  </a:lnTo>
                  <a:lnTo>
                    <a:pt x="1083132" y="287502"/>
                  </a:lnTo>
                  <a:lnTo>
                    <a:pt x="1081024" y="287502"/>
                  </a:lnTo>
                  <a:lnTo>
                    <a:pt x="1081163" y="286232"/>
                  </a:lnTo>
                  <a:lnTo>
                    <a:pt x="1081659" y="286232"/>
                  </a:lnTo>
                  <a:lnTo>
                    <a:pt x="1082852" y="284962"/>
                  </a:lnTo>
                  <a:lnTo>
                    <a:pt x="1083754" y="284962"/>
                  </a:lnTo>
                  <a:lnTo>
                    <a:pt x="1083881" y="286232"/>
                  </a:lnTo>
                  <a:lnTo>
                    <a:pt x="1083881" y="88112"/>
                  </a:lnTo>
                  <a:lnTo>
                    <a:pt x="1081976" y="88112"/>
                  </a:lnTo>
                  <a:lnTo>
                    <a:pt x="1082535" y="86842"/>
                  </a:lnTo>
                  <a:lnTo>
                    <a:pt x="1083627" y="84302"/>
                  </a:lnTo>
                  <a:lnTo>
                    <a:pt x="1085634" y="88112"/>
                  </a:lnTo>
                  <a:lnTo>
                    <a:pt x="1085634" y="52031"/>
                  </a:lnTo>
                  <a:lnTo>
                    <a:pt x="1084656" y="51282"/>
                  </a:lnTo>
                  <a:lnTo>
                    <a:pt x="1086408" y="48742"/>
                  </a:lnTo>
                  <a:lnTo>
                    <a:pt x="1087272" y="47472"/>
                  </a:lnTo>
                  <a:lnTo>
                    <a:pt x="1087729" y="50012"/>
                  </a:lnTo>
                  <a:lnTo>
                    <a:pt x="1087831" y="52552"/>
                  </a:lnTo>
                  <a:lnTo>
                    <a:pt x="1087831" y="14452"/>
                  </a:lnTo>
                  <a:lnTo>
                    <a:pt x="1086446" y="14452"/>
                  </a:lnTo>
                  <a:lnTo>
                    <a:pt x="1083119" y="15646"/>
                  </a:lnTo>
                  <a:lnTo>
                    <a:pt x="1083119" y="52552"/>
                  </a:lnTo>
                  <a:lnTo>
                    <a:pt x="1083094" y="53822"/>
                  </a:lnTo>
                  <a:lnTo>
                    <a:pt x="1082421" y="53822"/>
                  </a:lnTo>
                  <a:lnTo>
                    <a:pt x="1081976" y="52552"/>
                  </a:lnTo>
                  <a:lnTo>
                    <a:pt x="1082001" y="51282"/>
                  </a:lnTo>
                  <a:lnTo>
                    <a:pt x="1082662" y="51282"/>
                  </a:lnTo>
                  <a:lnTo>
                    <a:pt x="1083119" y="52552"/>
                  </a:lnTo>
                  <a:lnTo>
                    <a:pt x="1083119" y="15646"/>
                  </a:lnTo>
                  <a:lnTo>
                    <a:pt x="1082878" y="15722"/>
                  </a:lnTo>
                  <a:lnTo>
                    <a:pt x="1081455" y="15722"/>
                  </a:lnTo>
                  <a:lnTo>
                    <a:pt x="1081455" y="46202"/>
                  </a:lnTo>
                  <a:lnTo>
                    <a:pt x="1081455" y="48742"/>
                  </a:lnTo>
                  <a:lnTo>
                    <a:pt x="1080909" y="48285"/>
                  </a:lnTo>
                  <a:lnTo>
                    <a:pt x="1080909" y="230352"/>
                  </a:lnTo>
                  <a:lnTo>
                    <a:pt x="1080795" y="232892"/>
                  </a:lnTo>
                  <a:lnTo>
                    <a:pt x="1079309" y="231622"/>
                  </a:lnTo>
                  <a:lnTo>
                    <a:pt x="1079296" y="232892"/>
                  </a:lnTo>
                  <a:lnTo>
                    <a:pt x="1077633" y="231622"/>
                  </a:lnTo>
                  <a:lnTo>
                    <a:pt x="1079919" y="230352"/>
                  </a:lnTo>
                  <a:lnTo>
                    <a:pt x="1079830" y="229082"/>
                  </a:lnTo>
                  <a:lnTo>
                    <a:pt x="1080427" y="229082"/>
                  </a:lnTo>
                  <a:lnTo>
                    <a:pt x="1080198" y="230352"/>
                  </a:lnTo>
                  <a:lnTo>
                    <a:pt x="1080909" y="230352"/>
                  </a:lnTo>
                  <a:lnTo>
                    <a:pt x="1080909" y="48285"/>
                  </a:lnTo>
                  <a:lnTo>
                    <a:pt x="1080528" y="47955"/>
                  </a:lnTo>
                  <a:lnTo>
                    <a:pt x="1080528" y="175742"/>
                  </a:lnTo>
                  <a:lnTo>
                    <a:pt x="1080325" y="177012"/>
                  </a:lnTo>
                  <a:lnTo>
                    <a:pt x="1079957" y="177012"/>
                  </a:lnTo>
                  <a:lnTo>
                    <a:pt x="1079411" y="175742"/>
                  </a:lnTo>
                  <a:lnTo>
                    <a:pt x="1078903" y="175742"/>
                  </a:lnTo>
                  <a:lnTo>
                    <a:pt x="1078420" y="174472"/>
                  </a:lnTo>
                  <a:lnTo>
                    <a:pt x="1078712" y="173202"/>
                  </a:lnTo>
                  <a:lnTo>
                    <a:pt x="1079246" y="174472"/>
                  </a:lnTo>
                  <a:lnTo>
                    <a:pt x="1079804" y="174472"/>
                  </a:lnTo>
                  <a:lnTo>
                    <a:pt x="1080528" y="175742"/>
                  </a:lnTo>
                  <a:lnTo>
                    <a:pt x="1080528" y="47955"/>
                  </a:lnTo>
                  <a:lnTo>
                    <a:pt x="1079969" y="47472"/>
                  </a:lnTo>
                  <a:lnTo>
                    <a:pt x="1080363" y="51282"/>
                  </a:lnTo>
                  <a:lnTo>
                    <a:pt x="1080046" y="50952"/>
                  </a:lnTo>
                  <a:lnTo>
                    <a:pt x="1080046" y="138912"/>
                  </a:lnTo>
                  <a:lnTo>
                    <a:pt x="1078204" y="138036"/>
                  </a:lnTo>
                  <a:lnTo>
                    <a:pt x="1078204" y="179552"/>
                  </a:lnTo>
                  <a:lnTo>
                    <a:pt x="1077112" y="179552"/>
                  </a:lnTo>
                  <a:lnTo>
                    <a:pt x="1077061" y="180860"/>
                  </a:lnTo>
                  <a:lnTo>
                    <a:pt x="1077036" y="182092"/>
                  </a:lnTo>
                  <a:lnTo>
                    <a:pt x="1077671" y="182092"/>
                  </a:lnTo>
                  <a:lnTo>
                    <a:pt x="1077582" y="183362"/>
                  </a:lnTo>
                  <a:lnTo>
                    <a:pt x="1077493" y="184632"/>
                  </a:lnTo>
                  <a:lnTo>
                    <a:pt x="1075093" y="182092"/>
                  </a:lnTo>
                  <a:lnTo>
                    <a:pt x="1075499" y="179552"/>
                  </a:lnTo>
                  <a:lnTo>
                    <a:pt x="1077061" y="180860"/>
                  </a:lnTo>
                  <a:lnTo>
                    <a:pt x="1076960" y="179552"/>
                  </a:lnTo>
                  <a:lnTo>
                    <a:pt x="1076896" y="178282"/>
                  </a:lnTo>
                  <a:lnTo>
                    <a:pt x="1078204" y="179552"/>
                  </a:lnTo>
                  <a:lnTo>
                    <a:pt x="1078204" y="138036"/>
                  </a:lnTo>
                  <a:lnTo>
                    <a:pt x="1077671" y="137782"/>
                  </a:lnTo>
                  <a:lnTo>
                    <a:pt x="1077671" y="140182"/>
                  </a:lnTo>
                  <a:lnTo>
                    <a:pt x="1077569" y="141452"/>
                  </a:lnTo>
                  <a:lnTo>
                    <a:pt x="1077480" y="142722"/>
                  </a:lnTo>
                  <a:lnTo>
                    <a:pt x="1077391" y="143992"/>
                  </a:lnTo>
                  <a:lnTo>
                    <a:pt x="1076363" y="145262"/>
                  </a:lnTo>
                  <a:lnTo>
                    <a:pt x="1076248" y="146532"/>
                  </a:lnTo>
                  <a:lnTo>
                    <a:pt x="1076147" y="147802"/>
                  </a:lnTo>
                  <a:lnTo>
                    <a:pt x="1076045" y="149072"/>
                  </a:lnTo>
                  <a:lnTo>
                    <a:pt x="1075982" y="147802"/>
                  </a:lnTo>
                  <a:lnTo>
                    <a:pt x="1075905" y="146532"/>
                  </a:lnTo>
                  <a:lnTo>
                    <a:pt x="1075829" y="145262"/>
                  </a:lnTo>
                  <a:lnTo>
                    <a:pt x="1073251" y="145262"/>
                  </a:lnTo>
                  <a:lnTo>
                    <a:pt x="1074369" y="141452"/>
                  </a:lnTo>
                  <a:lnTo>
                    <a:pt x="1073289" y="141452"/>
                  </a:lnTo>
                  <a:lnTo>
                    <a:pt x="1073289" y="140182"/>
                  </a:lnTo>
                  <a:lnTo>
                    <a:pt x="1073721" y="138912"/>
                  </a:lnTo>
                  <a:lnTo>
                    <a:pt x="1074242" y="140182"/>
                  </a:lnTo>
                  <a:lnTo>
                    <a:pt x="1074991" y="141452"/>
                  </a:lnTo>
                  <a:lnTo>
                    <a:pt x="1074953" y="140182"/>
                  </a:lnTo>
                  <a:lnTo>
                    <a:pt x="1076680" y="141452"/>
                  </a:lnTo>
                  <a:lnTo>
                    <a:pt x="1076655" y="140182"/>
                  </a:lnTo>
                  <a:lnTo>
                    <a:pt x="1076629" y="138912"/>
                  </a:lnTo>
                  <a:lnTo>
                    <a:pt x="1077671" y="140182"/>
                  </a:lnTo>
                  <a:lnTo>
                    <a:pt x="1077671" y="137782"/>
                  </a:lnTo>
                  <a:lnTo>
                    <a:pt x="1077379" y="137642"/>
                  </a:lnTo>
                  <a:lnTo>
                    <a:pt x="1077798" y="136372"/>
                  </a:lnTo>
                  <a:lnTo>
                    <a:pt x="1078217" y="135102"/>
                  </a:lnTo>
                  <a:lnTo>
                    <a:pt x="1079093" y="135102"/>
                  </a:lnTo>
                  <a:lnTo>
                    <a:pt x="1079144" y="136372"/>
                  </a:lnTo>
                  <a:lnTo>
                    <a:pt x="1079830" y="136372"/>
                  </a:lnTo>
                  <a:lnTo>
                    <a:pt x="1079944" y="137642"/>
                  </a:lnTo>
                  <a:lnTo>
                    <a:pt x="1080046" y="138912"/>
                  </a:lnTo>
                  <a:lnTo>
                    <a:pt x="1080046" y="50952"/>
                  </a:lnTo>
                  <a:lnTo>
                    <a:pt x="1079182" y="50012"/>
                  </a:lnTo>
                  <a:lnTo>
                    <a:pt x="1079296" y="48742"/>
                  </a:lnTo>
                  <a:lnTo>
                    <a:pt x="1079411" y="47472"/>
                  </a:lnTo>
                  <a:lnTo>
                    <a:pt x="1079525" y="46202"/>
                  </a:lnTo>
                  <a:lnTo>
                    <a:pt x="1079639" y="44932"/>
                  </a:lnTo>
                  <a:lnTo>
                    <a:pt x="1081455" y="46202"/>
                  </a:lnTo>
                  <a:lnTo>
                    <a:pt x="1081455" y="15722"/>
                  </a:lnTo>
                  <a:lnTo>
                    <a:pt x="1078839" y="15722"/>
                  </a:lnTo>
                  <a:lnTo>
                    <a:pt x="1078839" y="65252"/>
                  </a:lnTo>
                  <a:lnTo>
                    <a:pt x="1078738" y="67919"/>
                  </a:lnTo>
                  <a:lnTo>
                    <a:pt x="1077607" y="67919"/>
                  </a:lnTo>
                  <a:lnTo>
                    <a:pt x="1077302" y="68910"/>
                  </a:lnTo>
                  <a:lnTo>
                    <a:pt x="1077302" y="135102"/>
                  </a:lnTo>
                  <a:lnTo>
                    <a:pt x="1077214" y="136372"/>
                  </a:lnTo>
                  <a:lnTo>
                    <a:pt x="1074851" y="136372"/>
                  </a:lnTo>
                  <a:lnTo>
                    <a:pt x="1074191" y="135102"/>
                  </a:lnTo>
                  <a:lnTo>
                    <a:pt x="1074140" y="133832"/>
                  </a:lnTo>
                  <a:lnTo>
                    <a:pt x="1076274" y="133832"/>
                  </a:lnTo>
                  <a:lnTo>
                    <a:pt x="1076680" y="135102"/>
                  </a:lnTo>
                  <a:lnTo>
                    <a:pt x="1077302" y="135102"/>
                  </a:lnTo>
                  <a:lnTo>
                    <a:pt x="1077302" y="68910"/>
                  </a:lnTo>
                  <a:lnTo>
                    <a:pt x="1076045" y="72961"/>
                  </a:lnTo>
                  <a:lnTo>
                    <a:pt x="1076045" y="118592"/>
                  </a:lnTo>
                  <a:lnTo>
                    <a:pt x="1075944" y="119862"/>
                  </a:lnTo>
                  <a:lnTo>
                    <a:pt x="1075499" y="119862"/>
                  </a:lnTo>
                  <a:lnTo>
                    <a:pt x="1075499" y="121132"/>
                  </a:lnTo>
                  <a:lnTo>
                    <a:pt x="1074953" y="119862"/>
                  </a:lnTo>
                  <a:lnTo>
                    <a:pt x="1074407" y="119862"/>
                  </a:lnTo>
                  <a:lnTo>
                    <a:pt x="1074521" y="118592"/>
                  </a:lnTo>
                  <a:lnTo>
                    <a:pt x="1074953" y="118592"/>
                  </a:lnTo>
                  <a:lnTo>
                    <a:pt x="1074953" y="117322"/>
                  </a:lnTo>
                  <a:lnTo>
                    <a:pt x="1075410" y="117322"/>
                  </a:lnTo>
                  <a:lnTo>
                    <a:pt x="1075499" y="118592"/>
                  </a:lnTo>
                  <a:lnTo>
                    <a:pt x="1076045" y="118592"/>
                  </a:lnTo>
                  <a:lnTo>
                    <a:pt x="1076045" y="72961"/>
                  </a:lnTo>
                  <a:lnTo>
                    <a:pt x="1075766" y="73863"/>
                  </a:lnTo>
                  <a:lnTo>
                    <a:pt x="1075766" y="107162"/>
                  </a:lnTo>
                  <a:lnTo>
                    <a:pt x="1075766" y="108432"/>
                  </a:lnTo>
                  <a:lnTo>
                    <a:pt x="1075118" y="108432"/>
                  </a:lnTo>
                  <a:lnTo>
                    <a:pt x="1074521" y="107162"/>
                  </a:lnTo>
                  <a:lnTo>
                    <a:pt x="1073429" y="107683"/>
                  </a:lnTo>
                  <a:lnTo>
                    <a:pt x="1073429" y="117322"/>
                  </a:lnTo>
                  <a:lnTo>
                    <a:pt x="1073340" y="119862"/>
                  </a:lnTo>
                  <a:lnTo>
                    <a:pt x="1072159" y="119862"/>
                  </a:lnTo>
                  <a:lnTo>
                    <a:pt x="1071600" y="118592"/>
                  </a:lnTo>
                  <a:lnTo>
                    <a:pt x="1071714" y="116052"/>
                  </a:lnTo>
                  <a:lnTo>
                    <a:pt x="1072883" y="116052"/>
                  </a:lnTo>
                  <a:lnTo>
                    <a:pt x="1073429" y="117322"/>
                  </a:lnTo>
                  <a:lnTo>
                    <a:pt x="1073429" y="107683"/>
                  </a:lnTo>
                  <a:lnTo>
                    <a:pt x="1071829" y="108432"/>
                  </a:lnTo>
                  <a:lnTo>
                    <a:pt x="1071118" y="107162"/>
                  </a:lnTo>
                  <a:lnTo>
                    <a:pt x="1070978" y="107162"/>
                  </a:lnTo>
                  <a:lnTo>
                    <a:pt x="1070914" y="108102"/>
                  </a:lnTo>
                  <a:lnTo>
                    <a:pt x="1070787" y="109702"/>
                  </a:lnTo>
                  <a:lnTo>
                    <a:pt x="1070698" y="110972"/>
                  </a:lnTo>
                  <a:lnTo>
                    <a:pt x="1070203" y="112242"/>
                  </a:lnTo>
                  <a:lnTo>
                    <a:pt x="1070356" y="113512"/>
                  </a:lnTo>
                  <a:lnTo>
                    <a:pt x="1070406" y="116052"/>
                  </a:lnTo>
                  <a:lnTo>
                    <a:pt x="1070089" y="116751"/>
                  </a:lnTo>
                  <a:lnTo>
                    <a:pt x="1070089" y="128752"/>
                  </a:lnTo>
                  <a:lnTo>
                    <a:pt x="1070025" y="130022"/>
                  </a:lnTo>
                  <a:lnTo>
                    <a:pt x="1069898" y="132562"/>
                  </a:lnTo>
                  <a:lnTo>
                    <a:pt x="1068565" y="133832"/>
                  </a:lnTo>
                  <a:lnTo>
                    <a:pt x="1066825" y="135102"/>
                  </a:lnTo>
                  <a:lnTo>
                    <a:pt x="1067041" y="133832"/>
                  </a:lnTo>
                  <a:lnTo>
                    <a:pt x="1067485" y="131292"/>
                  </a:lnTo>
                  <a:lnTo>
                    <a:pt x="1065479" y="133426"/>
                  </a:lnTo>
                  <a:lnTo>
                    <a:pt x="1065479" y="135102"/>
                  </a:lnTo>
                  <a:lnTo>
                    <a:pt x="1064145" y="138912"/>
                  </a:lnTo>
                  <a:lnTo>
                    <a:pt x="1063040" y="138912"/>
                  </a:lnTo>
                  <a:lnTo>
                    <a:pt x="1063040" y="135102"/>
                  </a:lnTo>
                  <a:lnTo>
                    <a:pt x="1064006" y="136372"/>
                  </a:lnTo>
                  <a:lnTo>
                    <a:pt x="1064120" y="135102"/>
                  </a:lnTo>
                  <a:lnTo>
                    <a:pt x="1065479" y="135102"/>
                  </a:lnTo>
                  <a:lnTo>
                    <a:pt x="1065479" y="133426"/>
                  </a:lnTo>
                  <a:lnTo>
                    <a:pt x="1065085" y="133832"/>
                  </a:lnTo>
                  <a:lnTo>
                    <a:pt x="1065745" y="131292"/>
                  </a:lnTo>
                  <a:lnTo>
                    <a:pt x="1065085" y="130022"/>
                  </a:lnTo>
                  <a:lnTo>
                    <a:pt x="1064488" y="128752"/>
                  </a:lnTo>
                  <a:lnTo>
                    <a:pt x="1064056" y="127482"/>
                  </a:lnTo>
                  <a:lnTo>
                    <a:pt x="1063967" y="124942"/>
                  </a:lnTo>
                  <a:lnTo>
                    <a:pt x="1064285" y="123672"/>
                  </a:lnTo>
                  <a:lnTo>
                    <a:pt x="1065301" y="122402"/>
                  </a:lnTo>
                  <a:lnTo>
                    <a:pt x="1065885" y="122402"/>
                  </a:lnTo>
                  <a:lnTo>
                    <a:pt x="1066355" y="123672"/>
                  </a:lnTo>
                  <a:lnTo>
                    <a:pt x="1066533" y="123672"/>
                  </a:lnTo>
                  <a:lnTo>
                    <a:pt x="1066914" y="124637"/>
                  </a:lnTo>
                  <a:lnTo>
                    <a:pt x="1067041" y="124942"/>
                  </a:lnTo>
                  <a:lnTo>
                    <a:pt x="1067384" y="126263"/>
                  </a:lnTo>
                  <a:lnTo>
                    <a:pt x="1068400" y="126263"/>
                  </a:lnTo>
                  <a:lnTo>
                    <a:pt x="1068362" y="130022"/>
                  </a:lnTo>
                  <a:lnTo>
                    <a:pt x="1070089" y="128752"/>
                  </a:lnTo>
                  <a:lnTo>
                    <a:pt x="1070089" y="116751"/>
                  </a:lnTo>
                  <a:lnTo>
                    <a:pt x="1069822" y="117322"/>
                  </a:lnTo>
                  <a:lnTo>
                    <a:pt x="1068197" y="117322"/>
                  </a:lnTo>
                  <a:lnTo>
                    <a:pt x="1067562" y="116052"/>
                  </a:lnTo>
                  <a:lnTo>
                    <a:pt x="1067549" y="114782"/>
                  </a:lnTo>
                  <a:lnTo>
                    <a:pt x="1067523" y="113512"/>
                  </a:lnTo>
                  <a:lnTo>
                    <a:pt x="1067841" y="112242"/>
                  </a:lnTo>
                  <a:lnTo>
                    <a:pt x="1067003" y="112242"/>
                  </a:lnTo>
                  <a:lnTo>
                    <a:pt x="1066952" y="113512"/>
                  </a:lnTo>
                  <a:lnTo>
                    <a:pt x="1066215" y="113512"/>
                  </a:lnTo>
                  <a:lnTo>
                    <a:pt x="1066139" y="112242"/>
                  </a:lnTo>
                  <a:lnTo>
                    <a:pt x="1066393" y="110972"/>
                  </a:lnTo>
                  <a:lnTo>
                    <a:pt x="1067295" y="109702"/>
                  </a:lnTo>
                  <a:lnTo>
                    <a:pt x="1067816" y="109702"/>
                  </a:lnTo>
                  <a:lnTo>
                    <a:pt x="1068260" y="110972"/>
                  </a:lnTo>
                  <a:lnTo>
                    <a:pt x="1068692" y="109702"/>
                  </a:lnTo>
                  <a:lnTo>
                    <a:pt x="1069301" y="110972"/>
                  </a:lnTo>
                  <a:lnTo>
                    <a:pt x="1069568" y="110972"/>
                  </a:lnTo>
                  <a:lnTo>
                    <a:pt x="1069733" y="109702"/>
                  </a:lnTo>
                  <a:lnTo>
                    <a:pt x="1069848" y="108432"/>
                  </a:lnTo>
                  <a:lnTo>
                    <a:pt x="1069962" y="107162"/>
                  </a:lnTo>
                  <a:lnTo>
                    <a:pt x="1070063" y="106057"/>
                  </a:lnTo>
                  <a:lnTo>
                    <a:pt x="1069911" y="106057"/>
                  </a:lnTo>
                  <a:lnTo>
                    <a:pt x="1071219" y="104622"/>
                  </a:lnTo>
                  <a:lnTo>
                    <a:pt x="1071994" y="106057"/>
                  </a:lnTo>
                  <a:lnTo>
                    <a:pt x="1074991" y="106057"/>
                  </a:lnTo>
                  <a:lnTo>
                    <a:pt x="1075766" y="107162"/>
                  </a:lnTo>
                  <a:lnTo>
                    <a:pt x="1075766" y="73863"/>
                  </a:lnTo>
                  <a:lnTo>
                    <a:pt x="1075677" y="74142"/>
                  </a:lnTo>
                  <a:lnTo>
                    <a:pt x="1074813" y="70700"/>
                  </a:lnTo>
                  <a:lnTo>
                    <a:pt x="1074801" y="89547"/>
                  </a:lnTo>
                  <a:lnTo>
                    <a:pt x="1073912" y="93192"/>
                  </a:lnTo>
                  <a:lnTo>
                    <a:pt x="1072794" y="91922"/>
                  </a:lnTo>
                  <a:lnTo>
                    <a:pt x="1072642" y="90652"/>
                  </a:lnTo>
                  <a:lnTo>
                    <a:pt x="1072502" y="89547"/>
                  </a:lnTo>
                  <a:lnTo>
                    <a:pt x="1072248" y="89547"/>
                  </a:lnTo>
                  <a:lnTo>
                    <a:pt x="1072261" y="90652"/>
                  </a:lnTo>
                  <a:lnTo>
                    <a:pt x="1071803" y="90652"/>
                  </a:lnTo>
                  <a:lnTo>
                    <a:pt x="1071727" y="89547"/>
                  </a:lnTo>
                  <a:lnTo>
                    <a:pt x="1071156" y="89547"/>
                  </a:lnTo>
                  <a:lnTo>
                    <a:pt x="1071270" y="88112"/>
                  </a:lnTo>
                  <a:lnTo>
                    <a:pt x="1071714" y="88112"/>
                  </a:lnTo>
                  <a:lnTo>
                    <a:pt x="1071714" y="86842"/>
                  </a:lnTo>
                  <a:lnTo>
                    <a:pt x="1072134" y="86842"/>
                  </a:lnTo>
                  <a:lnTo>
                    <a:pt x="1072248" y="88112"/>
                  </a:lnTo>
                  <a:lnTo>
                    <a:pt x="1072794" y="88112"/>
                  </a:lnTo>
                  <a:lnTo>
                    <a:pt x="1072667" y="89547"/>
                  </a:lnTo>
                  <a:lnTo>
                    <a:pt x="1073823" y="90652"/>
                  </a:lnTo>
                  <a:lnTo>
                    <a:pt x="1073886" y="89547"/>
                  </a:lnTo>
                  <a:lnTo>
                    <a:pt x="1074801" y="89547"/>
                  </a:lnTo>
                  <a:lnTo>
                    <a:pt x="1074801" y="70650"/>
                  </a:lnTo>
                  <a:lnTo>
                    <a:pt x="1074724" y="70332"/>
                  </a:lnTo>
                  <a:lnTo>
                    <a:pt x="1074407" y="69062"/>
                  </a:lnTo>
                  <a:lnTo>
                    <a:pt x="1077302" y="67919"/>
                  </a:lnTo>
                  <a:lnTo>
                    <a:pt x="1077239" y="63982"/>
                  </a:lnTo>
                  <a:lnTo>
                    <a:pt x="1077214" y="63677"/>
                  </a:lnTo>
                  <a:lnTo>
                    <a:pt x="1077112" y="62712"/>
                  </a:lnTo>
                  <a:lnTo>
                    <a:pt x="1077925" y="63982"/>
                  </a:lnTo>
                  <a:lnTo>
                    <a:pt x="1078839" y="65252"/>
                  </a:lnTo>
                  <a:lnTo>
                    <a:pt x="1078839" y="15722"/>
                  </a:lnTo>
                  <a:lnTo>
                    <a:pt x="1078738" y="56362"/>
                  </a:lnTo>
                  <a:lnTo>
                    <a:pt x="1077874" y="58572"/>
                  </a:lnTo>
                  <a:lnTo>
                    <a:pt x="1078217" y="61442"/>
                  </a:lnTo>
                  <a:lnTo>
                    <a:pt x="1076629" y="61442"/>
                  </a:lnTo>
                  <a:lnTo>
                    <a:pt x="1076718" y="60172"/>
                  </a:lnTo>
                  <a:lnTo>
                    <a:pt x="1076845" y="58572"/>
                  </a:lnTo>
                  <a:lnTo>
                    <a:pt x="1076921" y="57721"/>
                  </a:lnTo>
                  <a:lnTo>
                    <a:pt x="1076782" y="57721"/>
                  </a:lnTo>
                  <a:lnTo>
                    <a:pt x="1076921" y="57619"/>
                  </a:lnTo>
                  <a:lnTo>
                    <a:pt x="1078738" y="56362"/>
                  </a:lnTo>
                  <a:lnTo>
                    <a:pt x="1078738" y="15722"/>
                  </a:lnTo>
                  <a:lnTo>
                    <a:pt x="1077810" y="15722"/>
                  </a:lnTo>
                  <a:lnTo>
                    <a:pt x="1077518" y="15811"/>
                  </a:lnTo>
                  <a:lnTo>
                    <a:pt x="1077518" y="52552"/>
                  </a:lnTo>
                  <a:lnTo>
                    <a:pt x="1077226" y="55092"/>
                  </a:lnTo>
                  <a:lnTo>
                    <a:pt x="1077023" y="56362"/>
                  </a:lnTo>
                  <a:lnTo>
                    <a:pt x="1074953" y="57645"/>
                  </a:lnTo>
                  <a:lnTo>
                    <a:pt x="1075258" y="56362"/>
                  </a:lnTo>
                  <a:lnTo>
                    <a:pt x="1075524" y="56362"/>
                  </a:lnTo>
                  <a:lnTo>
                    <a:pt x="1075499" y="53822"/>
                  </a:lnTo>
                  <a:lnTo>
                    <a:pt x="1077518" y="52552"/>
                  </a:lnTo>
                  <a:lnTo>
                    <a:pt x="1077518" y="15811"/>
                  </a:lnTo>
                  <a:lnTo>
                    <a:pt x="1073797" y="16891"/>
                  </a:lnTo>
                  <a:lnTo>
                    <a:pt x="1073797" y="70332"/>
                  </a:lnTo>
                  <a:lnTo>
                    <a:pt x="1073073" y="70332"/>
                  </a:lnTo>
                  <a:lnTo>
                    <a:pt x="1072489" y="69062"/>
                  </a:lnTo>
                  <a:lnTo>
                    <a:pt x="1072794" y="66522"/>
                  </a:lnTo>
                  <a:lnTo>
                    <a:pt x="1072896" y="65252"/>
                  </a:lnTo>
                  <a:lnTo>
                    <a:pt x="1073073" y="63982"/>
                  </a:lnTo>
                  <a:lnTo>
                    <a:pt x="1073569" y="63982"/>
                  </a:lnTo>
                  <a:lnTo>
                    <a:pt x="1073759" y="65252"/>
                  </a:lnTo>
                  <a:lnTo>
                    <a:pt x="1073708" y="66522"/>
                  </a:lnTo>
                  <a:lnTo>
                    <a:pt x="1073505" y="67919"/>
                  </a:lnTo>
                  <a:lnTo>
                    <a:pt x="1073454" y="69062"/>
                  </a:lnTo>
                  <a:lnTo>
                    <a:pt x="1073797" y="70332"/>
                  </a:lnTo>
                  <a:lnTo>
                    <a:pt x="1073797" y="16891"/>
                  </a:lnTo>
                  <a:lnTo>
                    <a:pt x="1073429" y="16992"/>
                  </a:lnTo>
                  <a:lnTo>
                    <a:pt x="1072984" y="16992"/>
                  </a:lnTo>
                  <a:lnTo>
                    <a:pt x="1072984" y="37312"/>
                  </a:lnTo>
                  <a:lnTo>
                    <a:pt x="1071714" y="36042"/>
                  </a:lnTo>
                  <a:lnTo>
                    <a:pt x="1070622" y="38582"/>
                  </a:lnTo>
                  <a:lnTo>
                    <a:pt x="1071435" y="36042"/>
                  </a:lnTo>
                  <a:lnTo>
                    <a:pt x="1072261" y="33502"/>
                  </a:lnTo>
                  <a:lnTo>
                    <a:pt x="1072959" y="30962"/>
                  </a:lnTo>
                  <a:lnTo>
                    <a:pt x="1072984" y="37312"/>
                  </a:lnTo>
                  <a:lnTo>
                    <a:pt x="1072984" y="16992"/>
                  </a:lnTo>
                  <a:lnTo>
                    <a:pt x="1070089" y="16992"/>
                  </a:lnTo>
                  <a:lnTo>
                    <a:pt x="1070089" y="84302"/>
                  </a:lnTo>
                  <a:lnTo>
                    <a:pt x="1070089" y="88112"/>
                  </a:lnTo>
                  <a:lnTo>
                    <a:pt x="1068882" y="88112"/>
                  </a:lnTo>
                  <a:lnTo>
                    <a:pt x="1068882" y="98272"/>
                  </a:lnTo>
                  <a:lnTo>
                    <a:pt x="1064577" y="104622"/>
                  </a:lnTo>
                  <a:lnTo>
                    <a:pt x="1063675" y="106057"/>
                  </a:lnTo>
                  <a:lnTo>
                    <a:pt x="1063802" y="107162"/>
                  </a:lnTo>
                  <a:lnTo>
                    <a:pt x="1063917" y="108102"/>
                  </a:lnTo>
                  <a:lnTo>
                    <a:pt x="1064031" y="107162"/>
                  </a:lnTo>
                  <a:lnTo>
                    <a:pt x="1063955" y="108432"/>
                  </a:lnTo>
                  <a:lnTo>
                    <a:pt x="1064094" y="109702"/>
                  </a:lnTo>
                  <a:lnTo>
                    <a:pt x="1064564" y="107162"/>
                  </a:lnTo>
                  <a:lnTo>
                    <a:pt x="1065034" y="104622"/>
                  </a:lnTo>
                  <a:lnTo>
                    <a:pt x="1065644" y="106807"/>
                  </a:lnTo>
                  <a:lnTo>
                    <a:pt x="1065745" y="107162"/>
                  </a:lnTo>
                  <a:lnTo>
                    <a:pt x="1065809" y="108102"/>
                  </a:lnTo>
                  <a:lnTo>
                    <a:pt x="1065911" y="109702"/>
                  </a:lnTo>
                  <a:lnTo>
                    <a:pt x="1065009" y="110972"/>
                  </a:lnTo>
                  <a:lnTo>
                    <a:pt x="1064463" y="110972"/>
                  </a:lnTo>
                  <a:lnTo>
                    <a:pt x="1064463" y="119862"/>
                  </a:lnTo>
                  <a:lnTo>
                    <a:pt x="1061313" y="124942"/>
                  </a:lnTo>
                  <a:lnTo>
                    <a:pt x="1061427" y="123672"/>
                  </a:lnTo>
                  <a:lnTo>
                    <a:pt x="1061529" y="122402"/>
                  </a:lnTo>
                  <a:lnTo>
                    <a:pt x="1061631" y="121132"/>
                  </a:lnTo>
                  <a:lnTo>
                    <a:pt x="1061745" y="119862"/>
                  </a:lnTo>
                  <a:lnTo>
                    <a:pt x="1061847" y="118592"/>
                  </a:lnTo>
                  <a:lnTo>
                    <a:pt x="1061948" y="117322"/>
                  </a:lnTo>
                  <a:lnTo>
                    <a:pt x="1064463" y="119862"/>
                  </a:lnTo>
                  <a:lnTo>
                    <a:pt x="1064463" y="110972"/>
                  </a:lnTo>
                  <a:lnTo>
                    <a:pt x="1063574" y="110972"/>
                  </a:lnTo>
                  <a:lnTo>
                    <a:pt x="1063879" y="108432"/>
                  </a:lnTo>
                  <a:lnTo>
                    <a:pt x="1063802" y="107162"/>
                  </a:lnTo>
                  <a:lnTo>
                    <a:pt x="1062812" y="107162"/>
                  </a:lnTo>
                  <a:lnTo>
                    <a:pt x="1063040" y="104622"/>
                  </a:lnTo>
                  <a:lnTo>
                    <a:pt x="1063498" y="104622"/>
                  </a:lnTo>
                  <a:lnTo>
                    <a:pt x="1063675" y="106057"/>
                  </a:lnTo>
                  <a:lnTo>
                    <a:pt x="1064361" y="104622"/>
                  </a:lnTo>
                  <a:lnTo>
                    <a:pt x="1065009" y="103352"/>
                  </a:lnTo>
                  <a:lnTo>
                    <a:pt x="1065644" y="102082"/>
                  </a:lnTo>
                  <a:lnTo>
                    <a:pt x="1066292" y="100812"/>
                  </a:lnTo>
                  <a:lnTo>
                    <a:pt x="1066266" y="99542"/>
                  </a:lnTo>
                  <a:lnTo>
                    <a:pt x="1068882" y="98272"/>
                  </a:lnTo>
                  <a:lnTo>
                    <a:pt x="1068882" y="88112"/>
                  </a:lnTo>
                  <a:lnTo>
                    <a:pt x="1068476" y="88112"/>
                  </a:lnTo>
                  <a:lnTo>
                    <a:pt x="1068476" y="84302"/>
                  </a:lnTo>
                  <a:lnTo>
                    <a:pt x="1070089" y="84302"/>
                  </a:lnTo>
                  <a:lnTo>
                    <a:pt x="1070089" y="16992"/>
                  </a:lnTo>
                  <a:lnTo>
                    <a:pt x="1068743" y="17360"/>
                  </a:lnTo>
                  <a:lnTo>
                    <a:pt x="1068743" y="67919"/>
                  </a:lnTo>
                  <a:lnTo>
                    <a:pt x="1068565" y="69062"/>
                  </a:lnTo>
                  <a:lnTo>
                    <a:pt x="1067612" y="69062"/>
                  </a:lnTo>
                  <a:lnTo>
                    <a:pt x="1066241" y="70332"/>
                  </a:lnTo>
                  <a:lnTo>
                    <a:pt x="1064907" y="70332"/>
                  </a:lnTo>
                  <a:lnTo>
                    <a:pt x="1064958" y="69062"/>
                  </a:lnTo>
                  <a:lnTo>
                    <a:pt x="1065174" y="67919"/>
                  </a:lnTo>
                  <a:lnTo>
                    <a:pt x="1066215" y="67919"/>
                  </a:lnTo>
                  <a:lnTo>
                    <a:pt x="1067625" y="66522"/>
                  </a:lnTo>
                  <a:lnTo>
                    <a:pt x="1068692" y="66522"/>
                  </a:lnTo>
                  <a:lnTo>
                    <a:pt x="1068743" y="67919"/>
                  </a:lnTo>
                  <a:lnTo>
                    <a:pt x="1068743" y="17360"/>
                  </a:lnTo>
                  <a:lnTo>
                    <a:pt x="1066825" y="17919"/>
                  </a:lnTo>
                  <a:lnTo>
                    <a:pt x="1066825" y="60172"/>
                  </a:lnTo>
                  <a:lnTo>
                    <a:pt x="1063612" y="63677"/>
                  </a:lnTo>
                  <a:lnTo>
                    <a:pt x="1063396" y="63677"/>
                  </a:lnTo>
                  <a:lnTo>
                    <a:pt x="1063345" y="63982"/>
                  </a:lnTo>
                  <a:lnTo>
                    <a:pt x="1063599" y="63690"/>
                  </a:lnTo>
                  <a:lnTo>
                    <a:pt x="1064120" y="63982"/>
                  </a:lnTo>
                  <a:lnTo>
                    <a:pt x="1063840" y="66522"/>
                  </a:lnTo>
                  <a:lnTo>
                    <a:pt x="1063282" y="67919"/>
                  </a:lnTo>
                  <a:lnTo>
                    <a:pt x="1063040" y="69062"/>
                  </a:lnTo>
                  <a:lnTo>
                    <a:pt x="1061402" y="67919"/>
                  </a:lnTo>
                  <a:lnTo>
                    <a:pt x="1061186" y="67919"/>
                  </a:lnTo>
                  <a:lnTo>
                    <a:pt x="1061796" y="63982"/>
                  </a:lnTo>
                  <a:lnTo>
                    <a:pt x="1061847" y="63677"/>
                  </a:lnTo>
                  <a:lnTo>
                    <a:pt x="1061923" y="63144"/>
                  </a:lnTo>
                  <a:lnTo>
                    <a:pt x="1061999" y="62712"/>
                  </a:lnTo>
                  <a:lnTo>
                    <a:pt x="1063409" y="63576"/>
                  </a:lnTo>
                  <a:lnTo>
                    <a:pt x="1063510" y="63144"/>
                  </a:lnTo>
                  <a:lnTo>
                    <a:pt x="1063599" y="62712"/>
                  </a:lnTo>
                  <a:lnTo>
                    <a:pt x="1064120" y="60172"/>
                  </a:lnTo>
                  <a:lnTo>
                    <a:pt x="1064183" y="58902"/>
                  </a:lnTo>
                  <a:lnTo>
                    <a:pt x="1065199" y="57721"/>
                  </a:lnTo>
                  <a:lnTo>
                    <a:pt x="1065326" y="57721"/>
                  </a:lnTo>
                  <a:lnTo>
                    <a:pt x="1066825" y="60172"/>
                  </a:lnTo>
                  <a:lnTo>
                    <a:pt x="1066825" y="17919"/>
                  </a:lnTo>
                  <a:lnTo>
                    <a:pt x="1065618" y="18262"/>
                  </a:lnTo>
                  <a:lnTo>
                    <a:pt x="1061440" y="16992"/>
                  </a:lnTo>
                  <a:lnTo>
                    <a:pt x="1055001" y="15722"/>
                  </a:lnTo>
                  <a:lnTo>
                    <a:pt x="1054379" y="15722"/>
                  </a:lnTo>
                  <a:lnTo>
                    <a:pt x="1054379" y="36042"/>
                  </a:lnTo>
                  <a:lnTo>
                    <a:pt x="1053706" y="39852"/>
                  </a:lnTo>
                  <a:lnTo>
                    <a:pt x="1052309" y="36042"/>
                  </a:lnTo>
                  <a:lnTo>
                    <a:pt x="1051648" y="34772"/>
                  </a:lnTo>
                  <a:lnTo>
                    <a:pt x="1052474" y="30962"/>
                  </a:lnTo>
                  <a:lnTo>
                    <a:pt x="1052982" y="37312"/>
                  </a:lnTo>
                  <a:lnTo>
                    <a:pt x="1054379" y="36042"/>
                  </a:lnTo>
                  <a:lnTo>
                    <a:pt x="1054379" y="15722"/>
                  </a:lnTo>
                  <a:lnTo>
                    <a:pt x="1048410" y="15722"/>
                  </a:lnTo>
                  <a:lnTo>
                    <a:pt x="1048410" y="47472"/>
                  </a:lnTo>
                  <a:lnTo>
                    <a:pt x="1048410" y="50012"/>
                  </a:lnTo>
                  <a:lnTo>
                    <a:pt x="1047330" y="50012"/>
                  </a:lnTo>
                  <a:lnTo>
                    <a:pt x="1047330" y="47472"/>
                  </a:lnTo>
                  <a:lnTo>
                    <a:pt x="1048410" y="47472"/>
                  </a:lnTo>
                  <a:lnTo>
                    <a:pt x="1048410" y="15722"/>
                  </a:lnTo>
                  <a:lnTo>
                    <a:pt x="1030058" y="15722"/>
                  </a:lnTo>
                  <a:lnTo>
                    <a:pt x="1029919" y="16992"/>
                  </a:lnTo>
                  <a:lnTo>
                    <a:pt x="1028141" y="16992"/>
                  </a:lnTo>
                  <a:lnTo>
                    <a:pt x="1024509" y="18262"/>
                  </a:lnTo>
                  <a:lnTo>
                    <a:pt x="1019022" y="23342"/>
                  </a:lnTo>
                  <a:lnTo>
                    <a:pt x="1019022" y="23164"/>
                  </a:lnTo>
                  <a:lnTo>
                    <a:pt x="1018032" y="21894"/>
                  </a:lnTo>
                  <a:lnTo>
                    <a:pt x="1016850" y="19354"/>
                  </a:lnTo>
                  <a:lnTo>
                    <a:pt x="1016088" y="18084"/>
                  </a:lnTo>
                  <a:lnTo>
                    <a:pt x="1015326" y="16814"/>
                  </a:lnTo>
                  <a:lnTo>
                    <a:pt x="1014285" y="15608"/>
                  </a:lnTo>
                  <a:lnTo>
                    <a:pt x="1012761" y="14833"/>
                  </a:lnTo>
                  <a:lnTo>
                    <a:pt x="1012761" y="180644"/>
                  </a:lnTo>
                  <a:lnTo>
                    <a:pt x="1011402" y="184454"/>
                  </a:lnTo>
                  <a:lnTo>
                    <a:pt x="1011339" y="183184"/>
                  </a:lnTo>
                  <a:lnTo>
                    <a:pt x="1011275" y="181914"/>
                  </a:lnTo>
                  <a:lnTo>
                    <a:pt x="1011212" y="180644"/>
                  </a:lnTo>
                  <a:lnTo>
                    <a:pt x="1011148" y="179374"/>
                  </a:lnTo>
                  <a:lnTo>
                    <a:pt x="1011072" y="178104"/>
                  </a:lnTo>
                  <a:lnTo>
                    <a:pt x="1010970" y="175564"/>
                  </a:lnTo>
                  <a:lnTo>
                    <a:pt x="1011529" y="175564"/>
                  </a:lnTo>
                  <a:lnTo>
                    <a:pt x="1012761" y="180644"/>
                  </a:lnTo>
                  <a:lnTo>
                    <a:pt x="1012761" y="14833"/>
                  </a:lnTo>
                  <a:lnTo>
                    <a:pt x="1012545" y="14719"/>
                  </a:lnTo>
                  <a:lnTo>
                    <a:pt x="1012545" y="71424"/>
                  </a:lnTo>
                  <a:lnTo>
                    <a:pt x="1012101" y="70154"/>
                  </a:lnTo>
                  <a:lnTo>
                    <a:pt x="1012101" y="123494"/>
                  </a:lnTo>
                  <a:lnTo>
                    <a:pt x="1012024" y="124764"/>
                  </a:lnTo>
                  <a:lnTo>
                    <a:pt x="1010488" y="124764"/>
                  </a:lnTo>
                  <a:lnTo>
                    <a:pt x="1011123" y="126034"/>
                  </a:lnTo>
                  <a:lnTo>
                    <a:pt x="1010678" y="127304"/>
                  </a:lnTo>
                  <a:lnTo>
                    <a:pt x="1010488" y="126034"/>
                  </a:lnTo>
                  <a:lnTo>
                    <a:pt x="1009523" y="126034"/>
                  </a:lnTo>
                  <a:lnTo>
                    <a:pt x="1009396" y="127304"/>
                  </a:lnTo>
                  <a:lnTo>
                    <a:pt x="1009142" y="127304"/>
                  </a:lnTo>
                  <a:lnTo>
                    <a:pt x="1009142" y="138734"/>
                  </a:lnTo>
                  <a:lnTo>
                    <a:pt x="1008189" y="140004"/>
                  </a:lnTo>
                  <a:lnTo>
                    <a:pt x="1006094" y="142049"/>
                  </a:lnTo>
                  <a:lnTo>
                    <a:pt x="1006094" y="150164"/>
                  </a:lnTo>
                  <a:lnTo>
                    <a:pt x="1006005" y="151434"/>
                  </a:lnTo>
                  <a:lnTo>
                    <a:pt x="1005916" y="152704"/>
                  </a:lnTo>
                  <a:lnTo>
                    <a:pt x="1005624" y="152704"/>
                  </a:lnTo>
                  <a:lnTo>
                    <a:pt x="1004976" y="153974"/>
                  </a:lnTo>
                  <a:lnTo>
                    <a:pt x="1004468" y="153974"/>
                  </a:lnTo>
                  <a:lnTo>
                    <a:pt x="1004595" y="152704"/>
                  </a:lnTo>
                  <a:lnTo>
                    <a:pt x="1005192" y="152704"/>
                  </a:lnTo>
                  <a:lnTo>
                    <a:pt x="1005522" y="151434"/>
                  </a:lnTo>
                  <a:lnTo>
                    <a:pt x="1005573" y="150164"/>
                  </a:lnTo>
                  <a:lnTo>
                    <a:pt x="1006094" y="150164"/>
                  </a:lnTo>
                  <a:lnTo>
                    <a:pt x="1006094" y="142049"/>
                  </a:lnTo>
                  <a:lnTo>
                    <a:pt x="1005586" y="142544"/>
                  </a:lnTo>
                  <a:lnTo>
                    <a:pt x="1005090" y="143814"/>
                  </a:lnTo>
                  <a:lnTo>
                    <a:pt x="1004468" y="143814"/>
                  </a:lnTo>
                  <a:lnTo>
                    <a:pt x="1004252" y="142544"/>
                  </a:lnTo>
                  <a:lnTo>
                    <a:pt x="1004493" y="141274"/>
                  </a:lnTo>
                  <a:lnTo>
                    <a:pt x="1005090" y="141274"/>
                  </a:lnTo>
                  <a:lnTo>
                    <a:pt x="1006348" y="140004"/>
                  </a:lnTo>
                  <a:lnTo>
                    <a:pt x="1007668" y="138734"/>
                  </a:lnTo>
                  <a:lnTo>
                    <a:pt x="1008507" y="137464"/>
                  </a:lnTo>
                  <a:lnTo>
                    <a:pt x="1008849" y="137464"/>
                  </a:lnTo>
                  <a:lnTo>
                    <a:pt x="1009142" y="138734"/>
                  </a:lnTo>
                  <a:lnTo>
                    <a:pt x="1009142" y="127304"/>
                  </a:lnTo>
                  <a:lnTo>
                    <a:pt x="1008659" y="127304"/>
                  </a:lnTo>
                  <a:lnTo>
                    <a:pt x="1008938" y="124764"/>
                  </a:lnTo>
                  <a:lnTo>
                    <a:pt x="1008900" y="123494"/>
                  </a:lnTo>
                  <a:lnTo>
                    <a:pt x="1008862" y="122224"/>
                  </a:lnTo>
                  <a:lnTo>
                    <a:pt x="1010475" y="120954"/>
                  </a:lnTo>
                  <a:lnTo>
                    <a:pt x="1010704" y="122224"/>
                  </a:lnTo>
                  <a:lnTo>
                    <a:pt x="1012101" y="123494"/>
                  </a:lnTo>
                  <a:lnTo>
                    <a:pt x="1012101" y="70154"/>
                  </a:lnTo>
                  <a:lnTo>
                    <a:pt x="1011656" y="70154"/>
                  </a:lnTo>
                  <a:lnTo>
                    <a:pt x="1011567" y="71424"/>
                  </a:lnTo>
                  <a:lnTo>
                    <a:pt x="1011008" y="71424"/>
                  </a:lnTo>
                  <a:lnTo>
                    <a:pt x="1010856" y="71272"/>
                  </a:lnTo>
                  <a:lnTo>
                    <a:pt x="1010856" y="115874"/>
                  </a:lnTo>
                  <a:lnTo>
                    <a:pt x="1010653" y="117144"/>
                  </a:lnTo>
                  <a:lnTo>
                    <a:pt x="1009472" y="117144"/>
                  </a:lnTo>
                  <a:lnTo>
                    <a:pt x="1008291" y="115874"/>
                  </a:lnTo>
                  <a:lnTo>
                    <a:pt x="1007732" y="115874"/>
                  </a:lnTo>
                  <a:lnTo>
                    <a:pt x="1007478" y="114604"/>
                  </a:lnTo>
                  <a:lnTo>
                    <a:pt x="1007452" y="113334"/>
                  </a:lnTo>
                  <a:lnTo>
                    <a:pt x="1009269" y="113334"/>
                  </a:lnTo>
                  <a:lnTo>
                    <a:pt x="1009853" y="114604"/>
                  </a:lnTo>
                  <a:lnTo>
                    <a:pt x="1010780" y="114604"/>
                  </a:lnTo>
                  <a:lnTo>
                    <a:pt x="1010856" y="115874"/>
                  </a:lnTo>
                  <a:lnTo>
                    <a:pt x="1010856" y="71272"/>
                  </a:lnTo>
                  <a:lnTo>
                    <a:pt x="1009738" y="70154"/>
                  </a:lnTo>
                  <a:lnTo>
                    <a:pt x="1012329" y="67614"/>
                  </a:lnTo>
                  <a:lnTo>
                    <a:pt x="1012482" y="68884"/>
                  </a:lnTo>
                  <a:lnTo>
                    <a:pt x="1012545" y="71424"/>
                  </a:lnTo>
                  <a:lnTo>
                    <a:pt x="1012545" y="14719"/>
                  </a:lnTo>
                  <a:lnTo>
                    <a:pt x="1011694" y="14274"/>
                  </a:lnTo>
                  <a:lnTo>
                    <a:pt x="1010488" y="14274"/>
                  </a:lnTo>
                  <a:lnTo>
                    <a:pt x="1010488" y="49834"/>
                  </a:lnTo>
                  <a:lnTo>
                    <a:pt x="1008786" y="49834"/>
                  </a:lnTo>
                  <a:lnTo>
                    <a:pt x="1009256" y="53644"/>
                  </a:lnTo>
                  <a:lnTo>
                    <a:pt x="1008341" y="53073"/>
                  </a:lnTo>
                  <a:lnTo>
                    <a:pt x="1008341" y="67614"/>
                  </a:lnTo>
                  <a:lnTo>
                    <a:pt x="1008316" y="70154"/>
                  </a:lnTo>
                  <a:lnTo>
                    <a:pt x="1006436" y="71424"/>
                  </a:lnTo>
                  <a:lnTo>
                    <a:pt x="1006449" y="70154"/>
                  </a:lnTo>
                  <a:lnTo>
                    <a:pt x="1006462" y="68884"/>
                  </a:lnTo>
                  <a:lnTo>
                    <a:pt x="1007224" y="66344"/>
                  </a:lnTo>
                  <a:lnTo>
                    <a:pt x="1007884" y="67614"/>
                  </a:lnTo>
                  <a:lnTo>
                    <a:pt x="1008341" y="67614"/>
                  </a:lnTo>
                  <a:lnTo>
                    <a:pt x="1008341" y="53073"/>
                  </a:lnTo>
                  <a:lnTo>
                    <a:pt x="1008291" y="61264"/>
                  </a:lnTo>
                  <a:lnTo>
                    <a:pt x="1006563" y="65138"/>
                  </a:lnTo>
                  <a:lnTo>
                    <a:pt x="1005598" y="65138"/>
                  </a:lnTo>
                  <a:lnTo>
                    <a:pt x="1005497" y="63868"/>
                  </a:lnTo>
                  <a:lnTo>
                    <a:pt x="1003846" y="63868"/>
                  </a:lnTo>
                  <a:lnTo>
                    <a:pt x="1003922" y="65138"/>
                  </a:lnTo>
                  <a:lnTo>
                    <a:pt x="1002766" y="66344"/>
                  </a:lnTo>
                  <a:lnTo>
                    <a:pt x="1003185" y="63868"/>
                  </a:lnTo>
                  <a:lnTo>
                    <a:pt x="1002347" y="63868"/>
                  </a:lnTo>
                  <a:lnTo>
                    <a:pt x="1002347" y="123494"/>
                  </a:lnTo>
                  <a:lnTo>
                    <a:pt x="1001699" y="126034"/>
                  </a:lnTo>
                  <a:lnTo>
                    <a:pt x="1001699" y="131114"/>
                  </a:lnTo>
                  <a:lnTo>
                    <a:pt x="1000175" y="128574"/>
                  </a:lnTo>
                  <a:lnTo>
                    <a:pt x="1001445" y="128574"/>
                  </a:lnTo>
                  <a:lnTo>
                    <a:pt x="1001255" y="127304"/>
                  </a:lnTo>
                  <a:lnTo>
                    <a:pt x="1000709" y="123494"/>
                  </a:lnTo>
                  <a:lnTo>
                    <a:pt x="1002347" y="123494"/>
                  </a:lnTo>
                  <a:lnTo>
                    <a:pt x="1002347" y="63868"/>
                  </a:lnTo>
                  <a:lnTo>
                    <a:pt x="1001776" y="63868"/>
                  </a:lnTo>
                  <a:lnTo>
                    <a:pt x="1001991" y="65138"/>
                  </a:lnTo>
                  <a:lnTo>
                    <a:pt x="1001204" y="65138"/>
                  </a:lnTo>
                  <a:lnTo>
                    <a:pt x="1001128" y="66344"/>
                  </a:lnTo>
                  <a:lnTo>
                    <a:pt x="1001636" y="67614"/>
                  </a:lnTo>
                  <a:lnTo>
                    <a:pt x="1001864" y="68884"/>
                  </a:lnTo>
                  <a:lnTo>
                    <a:pt x="1001941" y="70154"/>
                  </a:lnTo>
                  <a:lnTo>
                    <a:pt x="1001280" y="70154"/>
                  </a:lnTo>
                  <a:lnTo>
                    <a:pt x="1001280" y="73964"/>
                  </a:lnTo>
                  <a:lnTo>
                    <a:pt x="1000594" y="75234"/>
                  </a:lnTo>
                  <a:lnTo>
                    <a:pt x="999210" y="76504"/>
                  </a:lnTo>
                  <a:lnTo>
                    <a:pt x="998893" y="75234"/>
                  </a:lnTo>
                  <a:lnTo>
                    <a:pt x="998575" y="73964"/>
                  </a:lnTo>
                  <a:lnTo>
                    <a:pt x="999375" y="71424"/>
                  </a:lnTo>
                  <a:lnTo>
                    <a:pt x="999896" y="72694"/>
                  </a:lnTo>
                  <a:lnTo>
                    <a:pt x="1001280" y="73964"/>
                  </a:lnTo>
                  <a:lnTo>
                    <a:pt x="1001280" y="70154"/>
                  </a:lnTo>
                  <a:lnTo>
                    <a:pt x="1001064" y="68884"/>
                  </a:lnTo>
                  <a:lnTo>
                    <a:pt x="1000531" y="67614"/>
                  </a:lnTo>
                  <a:lnTo>
                    <a:pt x="1000125" y="66344"/>
                  </a:lnTo>
                  <a:lnTo>
                    <a:pt x="1000252" y="65278"/>
                  </a:lnTo>
                  <a:lnTo>
                    <a:pt x="1000429" y="63868"/>
                  </a:lnTo>
                  <a:lnTo>
                    <a:pt x="999655" y="63868"/>
                  </a:lnTo>
                  <a:lnTo>
                    <a:pt x="999680" y="65138"/>
                  </a:lnTo>
                  <a:lnTo>
                    <a:pt x="998067" y="62966"/>
                  </a:lnTo>
                  <a:lnTo>
                    <a:pt x="998067" y="164134"/>
                  </a:lnTo>
                  <a:lnTo>
                    <a:pt x="997686" y="164134"/>
                  </a:lnTo>
                  <a:lnTo>
                    <a:pt x="997318" y="165404"/>
                  </a:lnTo>
                  <a:lnTo>
                    <a:pt x="996899" y="165404"/>
                  </a:lnTo>
                  <a:lnTo>
                    <a:pt x="997013" y="164134"/>
                  </a:lnTo>
                  <a:lnTo>
                    <a:pt x="997204" y="162864"/>
                  </a:lnTo>
                  <a:lnTo>
                    <a:pt x="998042" y="162864"/>
                  </a:lnTo>
                  <a:lnTo>
                    <a:pt x="998067" y="164134"/>
                  </a:lnTo>
                  <a:lnTo>
                    <a:pt x="998067" y="62966"/>
                  </a:lnTo>
                  <a:lnTo>
                    <a:pt x="997750" y="62534"/>
                  </a:lnTo>
                  <a:lnTo>
                    <a:pt x="999921" y="61264"/>
                  </a:lnTo>
                  <a:lnTo>
                    <a:pt x="999845" y="59994"/>
                  </a:lnTo>
                  <a:lnTo>
                    <a:pt x="999782" y="58724"/>
                  </a:lnTo>
                  <a:lnTo>
                    <a:pt x="999705" y="57454"/>
                  </a:lnTo>
                  <a:lnTo>
                    <a:pt x="999642" y="56184"/>
                  </a:lnTo>
                  <a:lnTo>
                    <a:pt x="1001687" y="56184"/>
                  </a:lnTo>
                  <a:lnTo>
                    <a:pt x="1001801" y="58724"/>
                  </a:lnTo>
                  <a:lnTo>
                    <a:pt x="1002360" y="57454"/>
                  </a:lnTo>
                  <a:lnTo>
                    <a:pt x="1002233" y="51104"/>
                  </a:lnTo>
                  <a:lnTo>
                    <a:pt x="1005065" y="52374"/>
                  </a:lnTo>
                  <a:lnTo>
                    <a:pt x="1004201" y="58724"/>
                  </a:lnTo>
                  <a:lnTo>
                    <a:pt x="1005293" y="56184"/>
                  </a:lnTo>
                  <a:lnTo>
                    <a:pt x="1005344" y="57454"/>
                  </a:lnTo>
                  <a:lnTo>
                    <a:pt x="1005446" y="59994"/>
                  </a:lnTo>
                  <a:lnTo>
                    <a:pt x="1005547" y="62534"/>
                  </a:lnTo>
                  <a:lnTo>
                    <a:pt x="1006602" y="62534"/>
                  </a:lnTo>
                  <a:lnTo>
                    <a:pt x="1006132" y="59994"/>
                  </a:lnTo>
                  <a:lnTo>
                    <a:pt x="1007122" y="61264"/>
                  </a:lnTo>
                  <a:lnTo>
                    <a:pt x="1007224" y="59994"/>
                  </a:lnTo>
                  <a:lnTo>
                    <a:pt x="1008291" y="61264"/>
                  </a:lnTo>
                  <a:lnTo>
                    <a:pt x="1008291" y="53047"/>
                  </a:lnTo>
                  <a:lnTo>
                    <a:pt x="1007224" y="52374"/>
                  </a:lnTo>
                  <a:lnTo>
                    <a:pt x="1008430" y="51104"/>
                  </a:lnTo>
                  <a:lnTo>
                    <a:pt x="1008456" y="47294"/>
                  </a:lnTo>
                  <a:lnTo>
                    <a:pt x="1008862" y="44754"/>
                  </a:lnTo>
                  <a:lnTo>
                    <a:pt x="1009916" y="44754"/>
                  </a:lnTo>
                  <a:lnTo>
                    <a:pt x="1010297" y="47294"/>
                  </a:lnTo>
                  <a:lnTo>
                    <a:pt x="1010399" y="48564"/>
                  </a:lnTo>
                  <a:lnTo>
                    <a:pt x="1010488" y="49834"/>
                  </a:lnTo>
                  <a:lnTo>
                    <a:pt x="1010488" y="14274"/>
                  </a:lnTo>
                  <a:lnTo>
                    <a:pt x="1007529" y="14274"/>
                  </a:lnTo>
                  <a:lnTo>
                    <a:pt x="1007529" y="46024"/>
                  </a:lnTo>
                  <a:lnTo>
                    <a:pt x="1007364" y="47294"/>
                  </a:lnTo>
                  <a:lnTo>
                    <a:pt x="1006754" y="47294"/>
                  </a:lnTo>
                  <a:lnTo>
                    <a:pt x="1006487" y="46024"/>
                  </a:lnTo>
                  <a:lnTo>
                    <a:pt x="1006297" y="44754"/>
                  </a:lnTo>
                  <a:lnTo>
                    <a:pt x="1005967" y="43484"/>
                  </a:lnTo>
                  <a:lnTo>
                    <a:pt x="1005332" y="43484"/>
                  </a:lnTo>
                  <a:lnTo>
                    <a:pt x="1005306" y="42214"/>
                  </a:lnTo>
                  <a:lnTo>
                    <a:pt x="1005497" y="42214"/>
                  </a:lnTo>
                  <a:lnTo>
                    <a:pt x="1005662" y="40944"/>
                  </a:lnTo>
                  <a:lnTo>
                    <a:pt x="1005979" y="40944"/>
                  </a:lnTo>
                  <a:lnTo>
                    <a:pt x="1006208" y="42214"/>
                  </a:lnTo>
                  <a:lnTo>
                    <a:pt x="1006754" y="42214"/>
                  </a:lnTo>
                  <a:lnTo>
                    <a:pt x="1007198" y="43484"/>
                  </a:lnTo>
                  <a:lnTo>
                    <a:pt x="1007529" y="46024"/>
                  </a:lnTo>
                  <a:lnTo>
                    <a:pt x="1007529" y="14274"/>
                  </a:lnTo>
                  <a:lnTo>
                    <a:pt x="1004455" y="14274"/>
                  </a:lnTo>
                  <a:lnTo>
                    <a:pt x="1004493" y="15608"/>
                  </a:lnTo>
                  <a:lnTo>
                    <a:pt x="1003973" y="16967"/>
                  </a:lnTo>
                  <a:lnTo>
                    <a:pt x="1003973" y="21894"/>
                  </a:lnTo>
                  <a:lnTo>
                    <a:pt x="1003617" y="23164"/>
                  </a:lnTo>
                  <a:lnTo>
                    <a:pt x="1002817" y="23164"/>
                  </a:lnTo>
                  <a:lnTo>
                    <a:pt x="1001801" y="24434"/>
                  </a:lnTo>
                  <a:lnTo>
                    <a:pt x="1001864" y="23164"/>
                  </a:lnTo>
                  <a:lnTo>
                    <a:pt x="1001941" y="21894"/>
                  </a:lnTo>
                  <a:lnTo>
                    <a:pt x="1003973" y="21894"/>
                  </a:lnTo>
                  <a:lnTo>
                    <a:pt x="1003973" y="16967"/>
                  </a:lnTo>
                  <a:lnTo>
                    <a:pt x="1003541" y="18084"/>
                  </a:lnTo>
                  <a:lnTo>
                    <a:pt x="1001839" y="16814"/>
                  </a:lnTo>
                  <a:lnTo>
                    <a:pt x="1001712" y="13004"/>
                  </a:lnTo>
                  <a:lnTo>
                    <a:pt x="997585" y="13004"/>
                  </a:lnTo>
                  <a:lnTo>
                    <a:pt x="997585" y="65138"/>
                  </a:lnTo>
                  <a:lnTo>
                    <a:pt x="997470" y="71424"/>
                  </a:lnTo>
                  <a:lnTo>
                    <a:pt x="996670" y="70154"/>
                  </a:lnTo>
                  <a:lnTo>
                    <a:pt x="996442" y="69367"/>
                  </a:lnTo>
                  <a:lnTo>
                    <a:pt x="996442" y="124764"/>
                  </a:lnTo>
                  <a:lnTo>
                    <a:pt x="996137" y="126034"/>
                  </a:lnTo>
                  <a:lnTo>
                    <a:pt x="995921" y="127304"/>
                  </a:lnTo>
                  <a:lnTo>
                    <a:pt x="995857" y="151434"/>
                  </a:lnTo>
                  <a:lnTo>
                    <a:pt x="995375" y="155244"/>
                  </a:lnTo>
                  <a:lnTo>
                    <a:pt x="995019" y="152704"/>
                  </a:lnTo>
                  <a:lnTo>
                    <a:pt x="993673" y="152704"/>
                  </a:lnTo>
                  <a:lnTo>
                    <a:pt x="993673" y="155244"/>
                  </a:lnTo>
                  <a:lnTo>
                    <a:pt x="993406" y="155244"/>
                  </a:lnTo>
                  <a:lnTo>
                    <a:pt x="993660" y="156514"/>
                  </a:lnTo>
                  <a:lnTo>
                    <a:pt x="993876" y="156514"/>
                  </a:lnTo>
                  <a:lnTo>
                    <a:pt x="993990" y="157784"/>
                  </a:lnTo>
                  <a:lnTo>
                    <a:pt x="994549" y="159054"/>
                  </a:lnTo>
                  <a:lnTo>
                    <a:pt x="994803" y="161594"/>
                  </a:lnTo>
                  <a:lnTo>
                    <a:pt x="993228" y="161594"/>
                  </a:lnTo>
                  <a:lnTo>
                    <a:pt x="993889" y="157784"/>
                  </a:lnTo>
                  <a:lnTo>
                    <a:pt x="993152" y="157784"/>
                  </a:lnTo>
                  <a:lnTo>
                    <a:pt x="993127" y="157607"/>
                  </a:lnTo>
                  <a:lnTo>
                    <a:pt x="993000" y="156514"/>
                  </a:lnTo>
                  <a:lnTo>
                    <a:pt x="989114" y="157784"/>
                  </a:lnTo>
                  <a:lnTo>
                    <a:pt x="986510" y="155244"/>
                  </a:lnTo>
                  <a:lnTo>
                    <a:pt x="985710" y="161594"/>
                  </a:lnTo>
                  <a:lnTo>
                    <a:pt x="985659" y="162039"/>
                  </a:lnTo>
                  <a:lnTo>
                    <a:pt x="985558" y="162864"/>
                  </a:lnTo>
                  <a:lnTo>
                    <a:pt x="983932" y="162864"/>
                  </a:lnTo>
                  <a:lnTo>
                    <a:pt x="984199" y="160324"/>
                  </a:lnTo>
                  <a:lnTo>
                    <a:pt x="981240" y="161594"/>
                  </a:lnTo>
                  <a:lnTo>
                    <a:pt x="981506" y="159054"/>
                  </a:lnTo>
                  <a:lnTo>
                    <a:pt x="982192" y="152704"/>
                  </a:lnTo>
                  <a:lnTo>
                    <a:pt x="978281" y="152704"/>
                  </a:lnTo>
                  <a:lnTo>
                    <a:pt x="977442" y="148894"/>
                  </a:lnTo>
                  <a:lnTo>
                    <a:pt x="976884" y="146354"/>
                  </a:lnTo>
                  <a:lnTo>
                    <a:pt x="977379" y="145084"/>
                  </a:lnTo>
                  <a:lnTo>
                    <a:pt x="979055" y="145084"/>
                  </a:lnTo>
                  <a:lnTo>
                    <a:pt x="978750" y="143814"/>
                  </a:lnTo>
                  <a:lnTo>
                    <a:pt x="978204" y="142544"/>
                  </a:lnTo>
                  <a:lnTo>
                    <a:pt x="977430" y="142544"/>
                  </a:lnTo>
                  <a:lnTo>
                    <a:pt x="977557" y="141274"/>
                  </a:lnTo>
                  <a:lnTo>
                    <a:pt x="976426" y="141274"/>
                  </a:lnTo>
                  <a:lnTo>
                    <a:pt x="975931" y="140004"/>
                  </a:lnTo>
                  <a:lnTo>
                    <a:pt x="975956" y="145084"/>
                  </a:lnTo>
                  <a:lnTo>
                    <a:pt x="975487" y="145084"/>
                  </a:lnTo>
                  <a:lnTo>
                    <a:pt x="975487" y="159054"/>
                  </a:lnTo>
                  <a:lnTo>
                    <a:pt x="974521" y="159054"/>
                  </a:lnTo>
                  <a:lnTo>
                    <a:pt x="974458" y="156514"/>
                  </a:lnTo>
                  <a:lnTo>
                    <a:pt x="974217" y="155244"/>
                  </a:lnTo>
                  <a:lnTo>
                    <a:pt x="973975" y="153974"/>
                  </a:lnTo>
                  <a:lnTo>
                    <a:pt x="973493" y="151434"/>
                  </a:lnTo>
                  <a:lnTo>
                    <a:pt x="973378" y="150164"/>
                  </a:lnTo>
                  <a:lnTo>
                    <a:pt x="973378" y="161594"/>
                  </a:lnTo>
                  <a:lnTo>
                    <a:pt x="973086" y="162382"/>
                  </a:lnTo>
                  <a:lnTo>
                    <a:pt x="973086" y="185724"/>
                  </a:lnTo>
                  <a:lnTo>
                    <a:pt x="972743" y="186994"/>
                  </a:lnTo>
                  <a:lnTo>
                    <a:pt x="971931" y="188264"/>
                  </a:lnTo>
                  <a:lnTo>
                    <a:pt x="970940" y="188264"/>
                  </a:lnTo>
                  <a:lnTo>
                    <a:pt x="970991" y="186994"/>
                  </a:lnTo>
                  <a:lnTo>
                    <a:pt x="971054" y="185724"/>
                  </a:lnTo>
                  <a:lnTo>
                    <a:pt x="973086" y="185724"/>
                  </a:lnTo>
                  <a:lnTo>
                    <a:pt x="973086" y="162382"/>
                  </a:lnTo>
                  <a:lnTo>
                    <a:pt x="971473" y="166674"/>
                  </a:lnTo>
                  <a:lnTo>
                    <a:pt x="971029" y="167957"/>
                  </a:lnTo>
                  <a:lnTo>
                    <a:pt x="972007" y="170484"/>
                  </a:lnTo>
                  <a:lnTo>
                    <a:pt x="971003" y="167957"/>
                  </a:lnTo>
                  <a:lnTo>
                    <a:pt x="969327" y="171754"/>
                  </a:lnTo>
                  <a:lnTo>
                    <a:pt x="969149" y="170484"/>
                  </a:lnTo>
                  <a:lnTo>
                    <a:pt x="968984" y="169214"/>
                  </a:lnTo>
                  <a:lnTo>
                    <a:pt x="968870" y="168440"/>
                  </a:lnTo>
                  <a:lnTo>
                    <a:pt x="968806" y="167957"/>
                  </a:lnTo>
                  <a:lnTo>
                    <a:pt x="968502" y="167957"/>
                  </a:lnTo>
                  <a:lnTo>
                    <a:pt x="967295" y="169214"/>
                  </a:lnTo>
                  <a:lnTo>
                    <a:pt x="966711" y="169214"/>
                  </a:lnTo>
                  <a:lnTo>
                    <a:pt x="966584" y="167957"/>
                  </a:lnTo>
                  <a:lnTo>
                    <a:pt x="967054" y="167957"/>
                  </a:lnTo>
                  <a:lnTo>
                    <a:pt x="968387" y="166674"/>
                  </a:lnTo>
                  <a:lnTo>
                    <a:pt x="968781" y="166674"/>
                  </a:lnTo>
                  <a:lnTo>
                    <a:pt x="968756" y="164134"/>
                  </a:lnTo>
                  <a:lnTo>
                    <a:pt x="970470" y="164134"/>
                  </a:lnTo>
                  <a:lnTo>
                    <a:pt x="970381" y="161594"/>
                  </a:lnTo>
                  <a:lnTo>
                    <a:pt x="973378" y="161594"/>
                  </a:lnTo>
                  <a:lnTo>
                    <a:pt x="973378" y="150164"/>
                  </a:lnTo>
                  <a:lnTo>
                    <a:pt x="973594" y="148894"/>
                  </a:lnTo>
                  <a:lnTo>
                    <a:pt x="974140" y="148894"/>
                  </a:lnTo>
                  <a:lnTo>
                    <a:pt x="974356" y="150164"/>
                  </a:lnTo>
                  <a:lnTo>
                    <a:pt x="974445" y="151434"/>
                  </a:lnTo>
                  <a:lnTo>
                    <a:pt x="975423" y="156514"/>
                  </a:lnTo>
                  <a:lnTo>
                    <a:pt x="975487" y="159054"/>
                  </a:lnTo>
                  <a:lnTo>
                    <a:pt x="975487" y="145084"/>
                  </a:lnTo>
                  <a:lnTo>
                    <a:pt x="975131" y="145084"/>
                  </a:lnTo>
                  <a:lnTo>
                    <a:pt x="975118" y="142544"/>
                  </a:lnTo>
                  <a:lnTo>
                    <a:pt x="975118" y="141274"/>
                  </a:lnTo>
                  <a:lnTo>
                    <a:pt x="975118" y="140004"/>
                  </a:lnTo>
                  <a:lnTo>
                    <a:pt x="974902" y="140004"/>
                  </a:lnTo>
                  <a:lnTo>
                    <a:pt x="974877" y="138734"/>
                  </a:lnTo>
                  <a:lnTo>
                    <a:pt x="975321" y="136194"/>
                  </a:lnTo>
                  <a:lnTo>
                    <a:pt x="976274" y="133654"/>
                  </a:lnTo>
                  <a:lnTo>
                    <a:pt x="977455" y="132384"/>
                  </a:lnTo>
                  <a:lnTo>
                    <a:pt x="977582" y="129844"/>
                  </a:lnTo>
                  <a:lnTo>
                    <a:pt x="977709" y="127304"/>
                  </a:lnTo>
                  <a:lnTo>
                    <a:pt x="981240" y="128574"/>
                  </a:lnTo>
                  <a:lnTo>
                    <a:pt x="981151" y="127304"/>
                  </a:lnTo>
                  <a:lnTo>
                    <a:pt x="981049" y="126034"/>
                  </a:lnTo>
                  <a:lnTo>
                    <a:pt x="980960" y="124764"/>
                  </a:lnTo>
                  <a:lnTo>
                    <a:pt x="980871" y="123494"/>
                  </a:lnTo>
                  <a:lnTo>
                    <a:pt x="980770" y="122224"/>
                  </a:lnTo>
                  <a:lnTo>
                    <a:pt x="980681" y="120954"/>
                  </a:lnTo>
                  <a:lnTo>
                    <a:pt x="982789" y="120954"/>
                  </a:lnTo>
                  <a:lnTo>
                    <a:pt x="984491" y="119684"/>
                  </a:lnTo>
                  <a:lnTo>
                    <a:pt x="985532" y="118414"/>
                  </a:lnTo>
                  <a:lnTo>
                    <a:pt x="985608" y="115874"/>
                  </a:lnTo>
                  <a:lnTo>
                    <a:pt x="985113" y="114604"/>
                  </a:lnTo>
                  <a:lnTo>
                    <a:pt x="984631" y="113334"/>
                  </a:lnTo>
                  <a:lnTo>
                    <a:pt x="985189" y="109524"/>
                  </a:lnTo>
                  <a:lnTo>
                    <a:pt x="985520" y="108254"/>
                  </a:lnTo>
                  <a:lnTo>
                    <a:pt x="984478" y="104444"/>
                  </a:lnTo>
                  <a:lnTo>
                    <a:pt x="984631" y="103174"/>
                  </a:lnTo>
                  <a:lnTo>
                    <a:pt x="985735" y="103174"/>
                  </a:lnTo>
                  <a:lnTo>
                    <a:pt x="986713" y="106680"/>
                  </a:lnTo>
                  <a:lnTo>
                    <a:pt x="986802" y="106984"/>
                  </a:lnTo>
                  <a:lnTo>
                    <a:pt x="988466" y="106984"/>
                  </a:lnTo>
                  <a:lnTo>
                    <a:pt x="988758" y="108254"/>
                  </a:lnTo>
                  <a:lnTo>
                    <a:pt x="988936" y="108254"/>
                  </a:lnTo>
                  <a:lnTo>
                    <a:pt x="988949" y="109524"/>
                  </a:lnTo>
                  <a:lnTo>
                    <a:pt x="988085" y="109524"/>
                  </a:lnTo>
                  <a:lnTo>
                    <a:pt x="987869" y="108254"/>
                  </a:lnTo>
                  <a:lnTo>
                    <a:pt x="987463" y="108254"/>
                  </a:lnTo>
                  <a:lnTo>
                    <a:pt x="987107" y="109524"/>
                  </a:lnTo>
                  <a:lnTo>
                    <a:pt x="986790" y="110794"/>
                  </a:lnTo>
                  <a:lnTo>
                    <a:pt x="986688" y="113334"/>
                  </a:lnTo>
                  <a:lnTo>
                    <a:pt x="987539" y="112064"/>
                  </a:lnTo>
                  <a:lnTo>
                    <a:pt x="987983" y="112064"/>
                  </a:lnTo>
                  <a:lnTo>
                    <a:pt x="988123" y="113334"/>
                  </a:lnTo>
                  <a:lnTo>
                    <a:pt x="988161" y="114604"/>
                  </a:lnTo>
                  <a:lnTo>
                    <a:pt x="986701" y="115874"/>
                  </a:lnTo>
                  <a:lnTo>
                    <a:pt x="986612" y="119684"/>
                  </a:lnTo>
                  <a:lnTo>
                    <a:pt x="984770" y="122224"/>
                  </a:lnTo>
                  <a:lnTo>
                    <a:pt x="983399" y="123494"/>
                  </a:lnTo>
                  <a:lnTo>
                    <a:pt x="983399" y="124764"/>
                  </a:lnTo>
                  <a:lnTo>
                    <a:pt x="983005" y="127304"/>
                  </a:lnTo>
                  <a:lnTo>
                    <a:pt x="985926" y="127304"/>
                  </a:lnTo>
                  <a:lnTo>
                    <a:pt x="985558" y="124764"/>
                  </a:lnTo>
                  <a:lnTo>
                    <a:pt x="986777" y="126034"/>
                  </a:lnTo>
                  <a:lnTo>
                    <a:pt x="987513" y="128574"/>
                  </a:lnTo>
                  <a:lnTo>
                    <a:pt x="987615" y="129844"/>
                  </a:lnTo>
                  <a:lnTo>
                    <a:pt x="987717" y="131114"/>
                  </a:lnTo>
                  <a:lnTo>
                    <a:pt x="987920" y="132384"/>
                  </a:lnTo>
                  <a:lnTo>
                    <a:pt x="988275" y="132384"/>
                  </a:lnTo>
                  <a:lnTo>
                    <a:pt x="989914" y="133654"/>
                  </a:lnTo>
                  <a:lnTo>
                    <a:pt x="990244" y="132384"/>
                  </a:lnTo>
                  <a:lnTo>
                    <a:pt x="991514" y="132384"/>
                  </a:lnTo>
                  <a:lnTo>
                    <a:pt x="991387" y="133654"/>
                  </a:lnTo>
                  <a:lnTo>
                    <a:pt x="991260" y="134924"/>
                  </a:lnTo>
                  <a:lnTo>
                    <a:pt x="991997" y="137464"/>
                  </a:lnTo>
                  <a:lnTo>
                    <a:pt x="993673" y="136194"/>
                  </a:lnTo>
                  <a:lnTo>
                    <a:pt x="994727" y="138734"/>
                  </a:lnTo>
                  <a:lnTo>
                    <a:pt x="992860" y="141274"/>
                  </a:lnTo>
                  <a:lnTo>
                    <a:pt x="994219" y="142544"/>
                  </a:lnTo>
                  <a:lnTo>
                    <a:pt x="993825" y="145084"/>
                  </a:lnTo>
                  <a:lnTo>
                    <a:pt x="992606" y="147624"/>
                  </a:lnTo>
                  <a:lnTo>
                    <a:pt x="991514" y="145084"/>
                  </a:lnTo>
                  <a:lnTo>
                    <a:pt x="991539" y="148894"/>
                  </a:lnTo>
                  <a:lnTo>
                    <a:pt x="992974" y="150164"/>
                  </a:lnTo>
                  <a:lnTo>
                    <a:pt x="994981" y="150164"/>
                  </a:lnTo>
                  <a:lnTo>
                    <a:pt x="994791" y="148894"/>
                  </a:lnTo>
                  <a:lnTo>
                    <a:pt x="994689" y="147624"/>
                  </a:lnTo>
                  <a:lnTo>
                    <a:pt x="994638" y="146354"/>
                  </a:lnTo>
                  <a:lnTo>
                    <a:pt x="995375" y="146354"/>
                  </a:lnTo>
                  <a:lnTo>
                    <a:pt x="995451" y="147624"/>
                  </a:lnTo>
                  <a:lnTo>
                    <a:pt x="995654" y="148894"/>
                  </a:lnTo>
                  <a:lnTo>
                    <a:pt x="995807" y="150164"/>
                  </a:lnTo>
                  <a:lnTo>
                    <a:pt x="995400" y="151434"/>
                  </a:lnTo>
                  <a:lnTo>
                    <a:pt x="995857" y="151434"/>
                  </a:lnTo>
                  <a:lnTo>
                    <a:pt x="995857" y="127304"/>
                  </a:lnTo>
                  <a:lnTo>
                    <a:pt x="995349" y="127304"/>
                  </a:lnTo>
                  <a:lnTo>
                    <a:pt x="995273" y="126034"/>
                  </a:lnTo>
                  <a:lnTo>
                    <a:pt x="995121" y="124764"/>
                  </a:lnTo>
                  <a:lnTo>
                    <a:pt x="994879" y="123494"/>
                  </a:lnTo>
                  <a:lnTo>
                    <a:pt x="994829" y="122224"/>
                  </a:lnTo>
                  <a:lnTo>
                    <a:pt x="995603" y="122224"/>
                  </a:lnTo>
                  <a:lnTo>
                    <a:pt x="996442" y="124764"/>
                  </a:lnTo>
                  <a:lnTo>
                    <a:pt x="996442" y="69367"/>
                  </a:lnTo>
                  <a:lnTo>
                    <a:pt x="996391" y="69202"/>
                  </a:lnTo>
                  <a:lnTo>
                    <a:pt x="996391" y="75234"/>
                  </a:lnTo>
                  <a:lnTo>
                    <a:pt x="995591" y="75234"/>
                  </a:lnTo>
                  <a:lnTo>
                    <a:pt x="994689" y="73964"/>
                  </a:lnTo>
                  <a:lnTo>
                    <a:pt x="994765" y="71424"/>
                  </a:lnTo>
                  <a:lnTo>
                    <a:pt x="996200" y="70154"/>
                  </a:lnTo>
                  <a:lnTo>
                    <a:pt x="996365" y="71424"/>
                  </a:lnTo>
                  <a:lnTo>
                    <a:pt x="996391" y="75234"/>
                  </a:lnTo>
                  <a:lnTo>
                    <a:pt x="996391" y="69202"/>
                  </a:lnTo>
                  <a:lnTo>
                    <a:pt x="996302" y="68884"/>
                  </a:lnTo>
                  <a:lnTo>
                    <a:pt x="996365" y="66344"/>
                  </a:lnTo>
                  <a:lnTo>
                    <a:pt x="996391" y="65138"/>
                  </a:lnTo>
                  <a:lnTo>
                    <a:pt x="997585" y="65138"/>
                  </a:lnTo>
                  <a:lnTo>
                    <a:pt x="997585" y="13004"/>
                  </a:lnTo>
                  <a:lnTo>
                    <a:pt x="997369" y="13004"/>
                  </a:lnTo>
                  <a:lnTo>
                    <a:pt x="996276" y="14274"/>
                  </a:lnTo>
                  <a:lnTo>
                    <a:pt x="995159" y="15608"/>
                  </a:lnTo>
                  <a:lnTo>
                    <a:pt x="994359" y="18084"/>
                  </a:lnTo>
                  <a:lnTo>
                    <a:pt x="993521" y="19189"/>
                  </a:lnTo>
                  <a:lnTo>
                    <a:pt x="993394" y="19354"/>
                  </a:lnTo>
                  <a:lnTo>
                    <a:pt x="993330" y="21894"/>
                  </a:lnTo>
                  <a:lnTo>
                    <a:pt x="994156" y="24434"/>
                  </a:lnTo>
                  <a:lnTo>
                    <a:pt x="995248" y="26974"/>
                  </a:lnTo>
                  <a:lnTo>
                    <a:pt x="995730" y="29514"/>
                  </a:lnTo>
                  <a:lnTo>
                    <a:pt x="994956" y="34594"/>
                  </a:lnTo>
                  <a:lnTo>
                    <a:pt x="994981" y="42214"/>
                  </a:lnTo>
                  <a:lnTo>
                    <a:pt x="996213" y="49834"/>
                  </a:lnTo>
                  <a:lnTo>
                    <a:pt x="995934" y="51104"/>
                  </a:lnTo>
                  <a:lnTo>
                    <a:pt x="994702" y="52374"/>
                  </a:lnTo>
                  <a:lnTo>
                    <a:pt x="994422" y="53644"/>
                  </a:lnTo>
                  <a:lnTo>
                    <a:pt x="996975" y="53644"/>
                  </a:lnTo>
                  <a:lnTo>
                    <a:pt x="997267" y="54914"/>
                  </a:lnTo>
                  <a:lnTo>
                    <a:pt x="996429" y="56184"/>
                  </a:lnTo>
                  <a:lnTo>
                    <a:pt x="994625" y="56184"/>
                  </a:lnTo>
                  <a:lnTo>
                    <a:pt x="994714" y="57454"/>
                  </a:lnTo>
                  <a:lnTo>
                    <a:pt x="994803" y="58724"/>
                  </a:lnTo>
                  <a:lnTo>
                    <a:pt x="994892" y="59994"/>
                  </a:lnTo>
                  <a:lnTo>
                    <a:pt x="994981" y="61264"/>
                  </a:lnTo>
                  <a:lnTo>
                    <a:pt x="992378" y="58724"/>
                  </a:lnTo>
                  <a:lnTo>
                    <a:pt x="991781" y="57454"/>
                  </a:lnTo>
                  <a:lnTo>
                    <a:pt x="991768" y="66344"/>
                  </a:lnTo>
                  <a:lnTo>
                    <a:pt x="990968" y="66344"/>
                  </a:lnTo>
                  <a:lnTo>
                    <a:pt x="990968" y="103174"/>
                  </a:lnTo>
                  <a:lnTo>
                    <a:pt x="990854" y="104444"/>
                  </a:lnTo>
                  <a:lnTo>
                    <a:pt x="990752" y="105714"/>
                  </a:lnTo>
                  <a:lnTo>
                    <a:pt x="987806" y="105714"/>
                  </a:lnTo>
                  <a:lnTo>
                    <a:pt x="988809" y="101904"/>
                  </a:lnTo>
                  <a:lnTo>
                    <a:pt x="990498" y="100634"/>
                  </a:lnTo>
                  <a:lnTo>
                    <a:pt x="990168" y="102857"/>
                  </a:lnTo>
                  <a:lnTo>
                    <a:pt x="990130" y="103174"/>
                  </a:lnTo>
                  <a:lnTo>
                    <a:pt x="990968" y="103174"/>
                  </a:lnTo>
                  <a:lnTo>
                    <a:pt x="990968" y="66344"/>
                  </a:lnTo>
                  <a:lnTo>
                    <a:pt x="989342" y="66344"/>
                  </a:lnTo>
                  <a:lnTo>
                    <a:pt x="989342" y="89204"/>
                  </a:lnTo>
                  <a:lnTo>
                    <a:pt x="988682" y="93014"/>
                  </a:lnTo>
                  <a:lnTo>
                    <a:pt x="987285" y="87934"/>
                  </a:lnTo>
                  <a:lnTo>
                    <a:pt x="986637" y="87934"/>
                  </a:lnTo>
                  <a:lnTo>
                    <a:pt x="987107" y="84124"/>
                  </a:lnTo>
                  <a:lnTo>
                    <a:pt x="988644" y="87934"/>
                  </a:lnTo>
                  <a:lnTo>
                    <a:pt x="989342" y="89204"/>
                  </a:lnTo>
                  <a:lnTo>
                    <a:pt x="989342" y="66344"/>
                  </a:lnTo>
                  <a:lnTo>
                    <a:pt x="987107" y="66344"/>
                  </a:lnTo>
                  <a:lnTo>
                    <a:pt x="989812" y="63868"/>
                  </a:lnTo>
                  <a:lnTo>
                    <a:pt x="991768" y="66344"/>
                  </a:lnTo>
                  <a:lnTo>
                    <a:pt x="991768" y="57429"/>
                  </a:lnTo>
                  <a:lnTo>
                    <a:pt x="991184" y="56184"/>
                  </a:lnTo>
                  <a:lnTo>
                    <a:pt x="990587" y="54914"/>
                  </a:lnTo>
                  <a:lnTo>
                    <a:pt x="988910" y="42214"/>
                  </a:lnTo>
                  <a:lnTo>
                    <a:pt x="988606" y="39903"/>
                  </a:lnTo>
                  <a:lnTo>
                    <a:pt x="988568" y="39674"/>
                  </a:lnTo>
                  <a:lnTo>
                    <a:pt x="988491" y="39103"/>
                  </a:lnTo>
                  <a:lnTo>
                    <a:pt x="988402" y="38404"/>
                  </a:lnTo>
                  <a:lnTo>
                    <a:pt x="987577" y="34594"/>
                  </a:lnTo>
                  <a:lnTo>
                    <a:pt x="987171" y="33324"/>
                  </a:lnTo>
                  <a:lnTo>
                    <a:pt x="987171" y="30784"/>
                  </a:lnTo>
                  <a:lnTo>
                    <a:pt x="987171" y="25704"/>
                  </a:lnTo>
                  <a:lnTo>
                    <a:pt x="987171" y="24434"/>
                  </a:lnTo>
                  <a:lnTo>
                    <a:pt x="987171" y="20624"/>
                  </a:lnTo>
                  <a:lnTo>
                    <a:pt x="986967" y="20624"/>
                  </a:lnTo>
                  <a:lnTo>
                    <a:pt x="986967" y="57454"/>
                  </a:lnTo>
                  <a:lnTo>
                    <a:pt x="986904" y="58724"/>
                  </a:lnTo>
                  <a:lnTo>
                    <a:pt x="986840" y="59994"/>
                  </a:lnTo>
                  <a:lnTo>
                    <a:pt x="986777" y="61264"/>
                  </a:lnTo>
                  <a:lnTo>
                    <a:pt x="986701" y="62534"/>
                  </a:lnTo>
                  <a:lnTo>
                    <a:pt x="986637" y="63804"/>
                  </a:lnTo>
                  <a:lnTo>
                    <a:pt x="986167" y="63182"/>
                  </a:lnTo>
                  <a:lnTo>
                    <a:pt x="986167" y="66344"/>
                  </a:lnTo>
                  <a:lnTo>
                    <a:pt x="985558" y="67614"/>
                  </a:lnTo>
                  <a:lnTo>
                    <a:pt x="984478" y="67614"/>
                  </a:lnTo>
                  <a:lnTo>
                    <a:pt x="984326" y="66344"/>
                  </a:lnTo>
                  <a:lnTo>
                    <a:pt x="984986" y="66344"/>
                  </a:lnTo>
                  <a:lnTo>
                    <a:pt x="984999" y="65138"/>
                  </a:lnTo>
                  <a:lnTo>
                    <a:pt x="985024" y="63868"/>
                  </a:lnTo>
                  <a:lnTo>
                    <a:pt x="986142" y="65138"/>
                  </a:lnTo>
                  <a:lnTo>
                    <a:pt x="986167" y="66344"/>
                  </a:lnTo>
                  <a:lnTo>
                    <a:pt x="986167" y="63182"/>
                  </a:lnTo>
                  <a:lnTo>
                    <a:pt x="985685" y="62534"/>
                  </a:lnTo>
                  <a:lnTo>
                    <a:pt x="984961" y="62534"/>
                  </a:lnTo>
                  <a:lnTo>
                    <a:pt x="984478" y="63804"/>
                  </a:lnTo>
                  <a:lnTo>
                    <a:pt x="983538" y="62534"/>
                  </a:lnTo>
                  <a:lnTo>
                    <a:pt x="983399" y="61264"/>
                  </a:lnTo>
                  <a:lnTo>
                    <a:pt x="983399" y="56184"/>
                  </a:lnTo>
                  <a:lnTo>
                    <a:pt x="984224" y="58724"/>
                  </a:lnTo>
                  <a:lnTo>
                    <a:pt x="986967" y="57454"/>
                  </a:lnTo>
                  <a:lnTo>
                    <a:pt x="986967" y="20624"/>
                  </a:lnTo>
                  <a:lnTo>
                    <a:pt x="984694" y="20624"/>
                  </a:lnTo>
                  <a:lnTo>
                    <a:pt x="984008" y="19354"/>
                  </a:lnTo>
                  <a:lnTo>
                    <a:pt x="983564" y="18770"/>
                  </a:lnTo>
                  <a:lnTo>
                    <a:pt x="983564" y="42214"/>
                  </a:lnTo>
                  <a:lnTo>
                    <a:pt x="981481" y="46748"/>
                  </a:lnTo>
                  <a:lnTo>
                    <a:pt x="981481" y="99364"/>
                  </a:lnTo>
                  <a:lnTo>
                    <a:pt x="981405" y="100634"/>
                  </a:lnTo>
                  <a:lnTo>
                    <a:pt x="981316" y="101904"/>
                  </a:lnTo>
                  <a:lnTo>
                    <a:pt x="981252" y="102857"/>
                  </a:lnTo>
                  <a:lnTo>
                    <a:pt x="980897" y="101904"/>
                  </a:lnTo>
                  <a:lnTo>
                    <a:pt x="980541" y="101904"/>
                  </a:lnTo>
                  <a:lnTo>
                    <a:pt x="980630" y="103174"/>
                  </a:lnTo>
                  <a:lnTo>
                    <a:pt x="980833" y="104444"/>
                  </a:lnTo>
                  <a:lnTo>
                    <a:pt x="980935" y="105714"/>
                  </a:lnTo>
                  <a:lnTo>
                    <a:pt x="981062" y="106984"/>
                  </a:lnTo>
                  <a:lnTo>
                    <a:pt x="980833" y="108254"/>
                  </a:lnTo>
                  <a:lnTo>
                    <a:pt x="980122" y="108254"/>
                  </a:lnTo>
                  <a:lnTo>
                    <a:pt x="980071" y="107988"/>
                  </a:lnTo>
                  <a:lnTo>
                    <a:pt x="980071" y="117144"/>
                  </a:lnTo>
                  <a:lnTo>
                    <a:pt x="977671" y="118414"/>
                  </a:lnTo>
                  <a:lnTo>
                    <a:pt x="977963" y="119684"/>
                  </a:lnTo>
                  <a:lnTo>
                    <a:pt x="976172" y="118414"/>
                  </a:lnTo>
                  <a:lnTo>
                    <a:pt x="978573" y="117144"/>
                  </a:lnTo>
                  <a:lnTo>
                    <a:pt x="978509" y="115874"/>
                  </a:lnTo>
                  <a:lnTo>
                    <a:pt x="980071" y="117144"/>
                  </a:lnTo>
                  <a:lnTo>
                    <a:pt x="980071" y="107988"/>
                  </a:lnTo>
                  <a:lnTo>
                    <a:pt x="979881" y="106984"/>
                  </a:lnTo>
                  <a:lnTo>
                    <a:pt x="979766" y="105714"/>
                  </a:lnTo>
                  <a:lnTo>
                    <a:pt x="979385" y="103174"/>
                  </a:lnTo>
                  <a:lnTo>
                    <a:pt x="979271" y="100634"/>
                  </a:lnTo>
                  <a:lnTo>
                    <a:pt x="978128" y="100634"/>
                  </a:lnTo>
                  <a:lnTo>
                    <a:pt x="977633" y="98094"/>
                  </a:lnTo>
                  <a:lnTo>
                    <a:pt x="977480" y="99364"/>
                  </a:lnTo>
                  <a:lnTo>
                    <a:pt x="977430" y="100634"/>
                  </a:lnTo>
                  <a:lnTo>
                    <a:pt x="976388" y="100634"/>
                  </a:lnTo>
                  <a:lnTo>
                    <a:pt x="978065" y="96824"/>
                  </a:lnTo>
                  <a:lnTo>
                    <a:pt x="977430" y="93014"/>
                  </a:lnTo>
                  <a:lnTo>
                    <a:pt x="978001" y="90474"/>
                  </a:lnTo>
                  <a:lnTo>
                    <a:pt x="977963" y="89204"/>
                  </a:lnTo>
                  <a:lnTo>
                    <a:pt x="979093" y="89204"/>
                  </a:lnTo>
                  <a:lnTo>
                    <a:pt x="979119" y="90474"/>
                  </a:lnTo>
                  <a:lnTo>
                    <a:pt x="978509" y="93014"/>
                  </a:lnTo>
                  <a:lnTo>
                    <a:pt x="977430" y="93014"/>
                  </a:lnTo>
                  <a:lnTo>
                    <a:pt x="978827" y="95554"/>
                  </a:lnTo>
                  <a:lnTo>
                    <a:pt x="978941" y="94284"/>
                  </a:lnTo>
                  <a:lnTo>
                    <a:pt x="979055" y="93014"/>
                  </a:lnTo>
                  <a:lnTo>
                    <a:pt x="980681" y="94284"/>
                  </a:lnTo>
                  <a:lnTo>
                    <a:pt x="980389" y="96824"/>
                  </a:lnTo>
                  <a:lnTo>
                    <a:pt x="980262" y="97878"/>
                  </a:lnTo>
                  <a:lnTo>
                    <a:pt x="980236" y="98094"/>
                  </a:lnTo>
                  <a:lnTo>
                    <a:pt x="981481" y="99364"/>
                  </a:lnTo>
                  <a:lnTo>
                    <a:pt x="981481" y="46748"/>
                  </a:lnTo>
                  <a:lnTo>
                    <a:pt x="980643" y="48564"/>
                  </a:lnTo>
                  <a:lnTo>
                    <a:pt x="980770" y="47294"/>
                  </a:lnTo>
                  <a:lnTo>
                    <a:pt x="980884" y="46024"/>
                  </a:lnTo>
                  <a:lnTo>
                    <a:pt x="980998" y="44754"/>
                  </a:lnTo>
                  <a:lnTo>
                    <a:pt x="981125" y="43484"/>
                  </a:lnTo>
                  <a:lnTo>
                    <a:pt x="981240" y="42214"/>
                  </a:lnTo>
                  <a:lnTo>
                    <a:pt x="983564" y="42214"/>
                  </a:lnTo>
                  <a:lnTo>
                    <a:pt x="983564" y="18770"/>
                  </a:lnTo>
                  <a:lnTo>
                    <a:pt x="983056" y="18084"/>
                  </a:lnTo>
                  <a:lnTo>
                    <a:pt x="982433" y="16814"/>
                  </a:lnTo>
                  <a:lnTo>
                    <a:pt x="981862" y="15608"/>
                  </a:lnTo>
                  <a:lnTo>
                    <a:pt x="981417" y="15608"/>
                  </a:lnTo>
                  <a:lnTo>
                    <a:pt x="981417" y="24434"/>
                  </a:lnTo>
                  <a:lnTo>
                    <a:pt x="980198" y="21894"/>
                  </a:lnTo>
                  <a:lnTo>
                    <a:pt x="979576" y="20624"/>
                  </a:lnTo>
                  <a:lnTo>
                    <a:pt x="979576" y="21894"/>
                  </a:lnTo>
                  <a:lnTo>
                    <a:pt x="979360" y="23164"/>
                  </a:lnTo>
                  <a:lnTo>
                    <a:pt x="978941" y="24371"/>
                  </a:lnTo>
                  <a:lnTo>
                    <a:pt x="978941" y="33324"/>
                  </a:lnTo>
                  <a:lnTo>
                    <a:pt x="977277" y="33324"/>
                  </a:lnTo>
                  <a:lnTo>
                    <a:pt x="976960" y="34594"/>
                  </a:lnTo>
                  <a:lnTo>
                    <a:pt x="977023" y="35864"/>
                  </a:lnTo>
                  <a:lnTo>
                    <a:pt x="976858" y="35864"/>
                  </a:lnTo>
                  <a:lnTo>
                    <a:pt x="976414" y="37134"/>
                  </a:lnTo>
                  <a:lnTo>
                    <a:pt x="976337" y="36588"/>
                  </a:lnTo>
                  <a:lnTo>
                    <a:pt x="976249" y="35864"/>
                  </a:lnTo>
                  <a:lnTo>
                    <a:pt x="976147" y="34594"/>
                  </a:lnTo>
                  <a:lnTo>
                    <a:pt x="976706" y="32054"/>
                  </a:lnTo>
                  <a:lnTo>
                    <a:pt x="977493" y="30784"/>
                  </a:lnTo>
                  <a:lnTo>
                    <a:pt x="978027" y="30784"/>
                  </a:lnTo>
                  <a:lnTo>
                    <a:pt x="978750" y="32054"/>
                  </a:lnTo>
                  <a:lnTo>
                    <a:pt x="978916" y="32054"/>
                  </a:lnTo>
                  <a:lnTo>
                    <a:pt x="978941" y="33324"/>
                  </a:lnTo>
                  <a:lnTo>
                    <a:pt x="978941" y="24371"/>
                  </a:lnTo>
                  <a:lnTo>
                    <a:pt x="977963" y="24434"/>
                  </a:lnTo>
                  <a:lnTo>
                    <a:pt x="978077" y="23164"/>
                  </a:lnTo>
                  <a:lnTo>
                    <a:pt x="978204" y="21894"/>
                  </a:lnTo>
                  <a:lnTo>
                    <a:pt x="979576" y="21894"/>
                  </a:lnTo>
                  <a:lnTo>
                    <a:pt x="979576" y="20624"/>
                  </a:lnTo>
                  <a:lnTo>
                    <a:pt x="981252" y="16814"/>
                  </a:lnTo>
                  <a:lnTo>
                    <a:pt x="981303" y="19189"/>
                  </a:lnTo>
                  <a:lnTo>
                    <a:pt x="981417" y="24434"/>
                  </a:lnTo>
                  <a:lnTo>
                    <a:pt x="981417" y="15608"/>
                  </a:lnTo>
                  <a:lnTo>
                    <a:pt x="981176" y="15608"/>
                  </a:lnTo>
                  <a:lnTo>
                    <a:pt x="980313" y="14274"/>
                  </a:lnTo>
                  <a:lnTo>
                    <a:pt x="979360" y="14274"/>
                  </a:lnTo>
                  <a:lnTo>
                    <a:pt x="976274" y="13004"/>
                  </a:lnTo>
                  <a:lnTo>
                    <a:pt x="976058" y="13220"/>
                  </a:lnTo>
                  <a:lnTo>
                    <a:pt x="976058" y="37134"/>
                  </a:lnTo>
                  <a:lnTo>
                    <a:pt x="975652" y="37134"/>
                  </a:lnTo>
                  <a:lnTo>
                    <a:pt x="975652" y="39674"/>
                  </a:lnTo>
                  <a:lnTo>
                    <a:pt x="975525" y="38404"/>
                  </a:lnTo>
                  <a:lnTo>
                    <a:pt x="975601" y="39103"/>
                  </a:lnTo>
                  <a:lnTo>
                    <a:pt x="975652" y="39674"/>
                  </a:lnTo>
                  <a:lnTo>
                    <a:pt x="975652" y="37134"/>
                  </a:lnTo>
                  <a:lnTo>
                    <a:pt x="975398" y="37134"/>
                  </a:lnTo>
                  <a:lnTo>
                    <a:pt x="975334" y="36588"/>
                  </a:lnTo>
                  <a:lnTo>
                    <a:pt x="975258" y="35864"/>
                  </a:lnTo>
                  <a:lnTo>
                    <a:pt x="975258" y="39674"/>
                  </a:lnTo>
                  <a:lnTo>
                    <a:pt x="974585" y="39674"/>
                  </a:lnTo>
                  <a:lnTo>
                    <a:pt x="974585" y="119684"/>
                  </a:lnTo>
                  <a:lnTo>
                    <a:pt x="973785" y="121043"/>
                  </a:lnTo>
                  <a:lnTo>
                    <a:pt x="973785" y="139649"/>
                  </a:lnTo>
                  <a:lnTo>
                    <a:pt x="973632" y="138734"/>
                  </a:lnTo>
                  <a:lnTo>
                    <a:pt x="973353" y="136194"/>
                  </a:lnTo>
                  <a:lnTo>
                    <a:pt x="973213" y="134924"/>
                  </a:lnTo>
                  <a:lnTo>
                    <a:pt x="972921" y="132384"/>
                  </a:lnTo>
                  <a:lnTo>
                    <a:pt x="973696" y="138734"/>
                  </a:lnTo>
                  <a:lnTo>
                    <a:pt x="973785" y="139649"/>
                  </a:lnTo>
                  <a:lnTo>
                    <a:pt x="973785" y="121043"/>
                  </a:lnTo>
                  <a:lnTo>
                    <a:pt x="973086" y="122224"/>
                  </a:lnTo>
                  <a:lnTo>
                    <a:pt x="972553" y="120954"/>
                  </a:lnTo>
                  <a:lnTo>
                    <a:pt x="972007" y="120954"/>
                  </a:lnTo>
                  <a:lnTo>
                    <a:pt x="972159" y="119684"/>
                  </a:lnTo>
                  <a:lnTo>
                    <a:pt x="972299" y="118414"/>
                  </a:lnTo>
                  <a:lnTo>
                    <a:pt x="974585" y="119684"/>
                  </a:lnTo>
                  <a:lnTo>
                    <a:pt x="974585" y="39674"/>
                  </a:lnTo>
                  <a:lnTo>
                    <a:pt x="974293" y="39674"/>
                  </a:lnTo>
                  <a:lnTo>
                    <a:pt x="974217" y="39103"/>
                  </a:lnTo>
                  <a:lnTo>
                    <a:pt x="974128" y="38404"/>
                  </a:lnTo>
                  <a:lnTo>
                    <a:pt x="973086" y="38404"/>
                  </a:lnTo>
                  <a:lnTo>
                    <a:pt x="973086" y="114604"/>
                  </a:lnTo>
                  <a:lnTo>
                    <a:pt x="973086" y="117144"/>
                  </a:lnTo>
                  <a:lnTo>
                    <a:pt x="971461" y="117144"/>
                  </a:lnTo>
                  <a:lnTo>
                    <a:pt x="971461" y="142544"/>
                  </a:lnTo>
                  <a:lnTo>
                    <a:pt x="971156" y="142303"/>
                  </a:lnTo>
                  <a:lnTo>
                    <a:pt x="971156" y="148894"/>
                  </a:lnTo>
                  <a:lnTo>
                    <a:pt x="970927" y="150164"/>
                  </a:lnTo>
                  <a:lnTo>
                    <a:pt x="970051" y="151434"/>
                  </a:lnTo>
                  <a:lnTo>
                    <a:pt x="968336" y="151434"/>
                  </a:lnTo>
                  <a:lnTo>
                    <a:pt x="968171" y="152704"/>
                  </a:lnTo>
                  <a:lnTo>
                    <a:pt x="968121" y="153974"/>
                  </a:lnTo>
                  <a:lnTo>
                    <a:pt x="967257" y="153974"/>
                  </a:lnTo>
                  <a:lnTo>
                    <a:pt x="967168" y="152704"/>
                  </a:lnTo>
                  <a:lnTo>
                    <a:pt x="967498" y="150164"/>
                  </a:lnTo>
                  <a:lnTo>
                    <a:pt x="969162" y="148894"/>
                  </a:lnTo>
                  <a:lnTo>
                    <a:pt x="970051" y="148894"/>
                  </a:lnTo>
                  <a:lnTo>
                    <a:pt x="970216" y="147624"/>
                  </a:lnTo>
                  <a:lnTo>
                    <a:pt x="970508" y="146354"/>
                  </a:lnTo>
                  <a:lnTo>
                    <a:pt x="971067" y="147624"/>
                  </a:lnTo>
                  <a:lnTo>
                    <a:pt x="971156" y="148894"/>
                  </a:lnTo>
                  <a:lnTo>
                    <a:pt x="971156" y="142303"/>
                  </a:lnTo>
                  <a:lnTo>
                    <a:pt x="969899" y="141274"/>
                  </a:lnTo>
                  <a:lnTo>
                    <a:pt x="969010" y="140004"/>
                  </a:lnTo>
                  <a:lnTo>
                    <a:pt x="968921" y="138734"/>
                  </a:lnTo>
                  <a:lnTo>
                    <a:pt x="968844" y="137464"/>
                  </a:lnTo>
                  <a:lnTo>
                    <a:pt x="968756" y="136194"/>
                  </a:lnTo>
                  <a:lnTo>
                    <a:pt x="970241" y="138734"/>
                  </a:lnTo>
                  <a:lnTo>
                    <a:pt x="970775" y="140004"/>
                  </a:lnTo>
                  <a:lnTo>
                    <a:pt x="971461" y="142544"/>
                  </a:lnTo>
                  <a:lnTo>
                    <a:pt x="971461" y="117144"/>
                  </a:lnTo>
                  <a:lnTo>
                    <a:pt x="971461" y="114604"/>
                  </a:lnTo>
                  <a:lnTo>
                    <a:pt x="973086" y="114604"/>
                  </a:lnTo>
                  <a:lnTo>
                    <a:pt x="973086" y="38404"/>
                  </a:lnTo>
                  <a:lnTo>
                    <a:pt x="972896" y="37134"/>
                  </a:lnTo>
                  <a:lnTo>
                    <a:pt x="972820" y="36588"/>
                  </a:lnTo>
                  <a:lnTo>
                    <a:pt x="972718" y="35864"/>
                  </a:lnTo>
                  <a:lnTo>
                    <a:pt x="975220" y="39103"/>
                  </a:lnTo>
                  <a:lnTo>
                    <a:pt x="975258" y="39674"/>
                  </a:lnTo>
                  <a:lnTo>
                    <a:pt x="975258" y="35864"/>
                  </a:lnTo>
                  <a:lnTo>
                    <a:pt x="976058" y="37134"/>
                  </a:lnTo>
                  <a:lnTo>
                    <a:pt x="976058" y="13220"/>
                  </a:lnTo>
                  <a:lnTo>
                    <a:pt x="973670" y="15608"/>
                  </a:lnTo>
                  <a:lnTo>
                    <a:pt x="974229" y="16814"/>
                  </a:lnTo>
                  <a:lnTo>
                    <a:pt x="974001" y="18084"/>
                  </a:lnTo>
                  <a:lnTo>
                    <a:pt x="974712" y="18084"/>
                  </a:lnTo>
                  <a:lnTo>
                    <a:pt x="974674" y="19354"/>
                  </a:lnTo>
                  <a:lnTo>
                    <a:pt x="974547" y="23164"/>
                  </a:lnTo>
                  <a:lnTo>
                    <a:pt x="973226" y="18707"/>
                  </a:lnTo>
                  <a:lnTo>
                    <a:pt x="973137" y="18376"/>
                  </a:lnTo>
                  <a:lnTo>
                    <a:pt x="973048" y="18084"/>
                  </a:lnTo>
                  <a:lnTo>
                    <a:pt x="972553" y="20624"/>
                  </a:lnTo>
                  <a:lnTo>
                    <a:pt x="971105" y="18707"/>
                  </a:lnTo>
                  <a:lnTo>
                    <a:pt x="970762" y="19189"/>
                  </a:lnTo>
                  <a:lnTo>
                    <a:pt x="970724" y="20624"/>
                  </a:lnTo>
                  <a:lnTo>
                    <a:pt x="970864" y="20624"/>
                  </a:lnTo>
                  <a:lnTo>
                    <a:pt x="970521" y="21894"/>
                  </a:lnTo>
                  <a:lnTo>
                    <a:pt x="969695" y="21894"/>
                  </a:lnTo>
                  <a:lnTo>
                    <a:pt x="969073" y="23164"/>
                  </a:lnTo>
                  <a:lnTo>
                    <a:pt x="967676" y="20916"/>
                  </a:lnTo>
                  <a:lnTo>
                    <a:pt x="967676" y="132384"/>
                  </a:lnTo>
                  <a:lnTo>
                    <a:pt x="966393" y="134924"/>
                  </a:lnTo>
                  <a:lnTo>
                    <a:pt x="965479" y="127304"/>
                  </a:lnTo>
                  <a:lnTo>
                    <a:pt x="967676" y="132384"/>
                  </a:lnTo>
                  <a:lnTo>
                    <a:pt x="967676" y="20916"/>
                  </a:lnTo>
                  <a:lnTo>
                    <a:pt x="965923" y="18084"/>
                  </a:lnTo>
                  <a:lnTo>
                    <a:pt x="961834" y="16281"/>
                  </a:lnTo>
                  <a:lnTo>
                    <a:pt x="961834" y="56184"/>
                  </a:lnTo>
                  <a:lnTo>
                    <a:pt x="960907" y="61264"/>
                  </a:lnTo>
                  <a:lnTo>
                    <a:pt x="959535" y="61264"/>
                  </a:lnTo>
                  <a:lnTo>
                    <a:pt x="960107" y="59994"/>
                  </a:lnTo>
                  <a:lnTo>
                    <a:pt x="960094" y="58724"/>
                  </a:lnTo>
                  <a:lnTo>
                    <a:pt x="960069" y="57454"/>
                  </a:lnTo>
                  <a:lnTo>
                    <a:pt x="960628" y="54914"/>
                  </a:lnTo>
                  <a:lnTo>
                    <a:pt x="961834" y="56184"/>
                  </a:lnTo>
                  <a:lnTo>
                    <a:pt x="961834" y="16281"/>
                  </a:lnTo>
                  <a:lnTo>
                    <a:pt x="960501" y="15684"/>
                  </a:lnTo>
                  <a:lnTo>
                    <a:pt x="960501" y="34594"/>
                  </a:lnTo>
                  <a:lnTo>
                    <a:pt x="959408" y="35521"/>
                  </a:lnTo>
                  <a:lnTo>
                    <a:pt x="959408" y="59994"/>
                  </a:lnTo>
                  <a:lnTo>
                    <a:pt x="957757" y="61252"/>
                  </a:lnTo>
                  <a:lnTo>
                    <a:pt x="957757" y="70154"/>
                  </a:lnTo>
                  <a:lnTo>
                    <a:pt x="956932" y="70154"/>
                  </a:lnTo>
                  <a:lnTo>
                    <a:pt x="956843" y="70510"/>
                  </a:lnTo>
                  <a:lnTo>
                    <a:pt x="956843" y="85394"/>
                  </a:lnTo>
                  <a:lnTo>
                    <a:pt x="955484" y="86664"/>
                  </a:lnTo>
                  <a:lnTo>
                    <a:pt x="955116" y="89204"/>
                  </a:lnTo>
                  <a:lnTo>
                    <a:pt x="954125" y="85394"/>
                  </a:lnTo>
                  <a:lnTo>
                    <a:pt x="954239" y="84124"/>
                  </a:lnTo>
                  <a:lnTo>
                    <a:pt x="955738" y="85394"/>
                  </a:lnTo>
                  <a:lnTo>
                    <a:pt x="955738" y="84124"/>
                  </a:lnTo>
                  <a:lnTo>
                    <a:pt x="955738" y="82854"/>
                  </a:lnTo>
                  <a:lnTo>
                    <a:pt x="956335" y="84124"/>
                  </a:lnTo>
                  <a:lnTo>
                    <a:pt x="956132" y="85394"/>
                  </a:lnTo>
                  <a:lnTo>
                    <a:pt x="956843" y="85394"/>
                  </a:lnTo>
                  <a:lnTo>
                    <a:pt x="956843" y="70510"/>
                  </a:lnTo>
                  <a:lnTo>
                    <a:pt x="956614" y="71424"/>
                  </a:lnTo>
                  <a:lnTo>
                    <a:pt x="955586" y="71424"/>
                  </a:lnTo>
                  <a:lnTo>
                    <a:pt x="955217" y="72694"/>
                  </a:lnTo>
                  <a:lnTo>
                    <a:pt x="955217" y="75234"/>
                  </a:lnTo>
                  <a:lnTo>
                    <a:pt x="952182" y="72694"/>
                  </a:lnTo>
                  <a:lnTo>
                    <a:pt x="953427" y="81597"/>
                  </a:lnTo>
                  <a:lnTo>
                    <a:pt x="953884" y="80391"/>
                  </a:lnTo>
                  <a:lnTo>
                    <a:pt x="953808" y="90474"/>
                  </a:lnTo>
                  <a:lnTo>
                    <a:pt x="952754" y="85394"/>
                  </a:lnTo>
                  <a:lnTo>
                    <a:pt x="952500" y="84124"/>
                  </a:lnTo>
                  <a:lnTo>
                    <a:pt x="952969" y="82854"/>
                  </a:lnTo>
                  <a:lnTo>
                    <a:pt x="953427" y="81597"/>
                  </a:lnTo>
                  <a:lnTo>
                    <a:pt x="951953" y="77203"/>
                  </a:lnTo>
                  <a:lnTo>
                    <a:pt x="951953" y="82854"/>
                  </a:lnTo>
                  <a:lnTo>
                    <a:pt x="951865" y="84124"/>
                  </a:lnTo>
                  <a:lnTo>
                    <a:pt x="951788" y="85394"/>
                  </a:lnTo>
                  <a:lnTo>
                    <a:pt x="950595" y="84124"/>
                  </a:lnTo>
                  <a:lnTo>
                    <a:pt x="949794" y="84124"/>
                  </a:lnTo>
                  <a:lnTo>
                    <a:pt x="949947" y="82854"/>
                  </a:lnTo>
                  <a:lnTo>
                    <a:pt x="951141" y="84124"/>
                  </a:lnTo>
                  <a:lnTo>
                    <a:pt x="951953" y="82854"/>
                  </a:lnTo>
                  <a:lnTo>
                    <a:pt x="951953" y="77203"/>
                  </a:lnTo>
                  <a:lnTo>
                    <a:pt x="950874" y="73964"/>
                  </a:lnTo>
                  <a:lnTo>
                    <a:pt x="951509" y="71424"/>
                  </a:lnTo>
                  <a:lnTo>
                    <a:pt x="951560" y="68884"/>
                  </a:lnTo>
                  <a:lnTo>
                    <a:pt x="952500" y="67614"/>
                  </a:lnTo>
                  <a:lnTo>
                    <a:pt x="952500" y="65138"/>
                  </a:lnTo>
                  <a:lnTo>
                    <a:pt x="953046" y="65138"/>
                  </a:lnTo>
                  <a:lnTo>
                    <a:pt x="953211" y="66344"/>
                  </a:lnTo>
                  <a:lnTo>
                    <a:pt x="954608" y="66344"/>
                  </a:lnTo>
                  <a:lnTo>
                    <a:pt x="954303" y="68884"/>
                  </a:lnTo>
                  <a:lnTo>
                    <a:pt x="955027" y="70154"/>
                  </a:lnTo>
                  <a:lnTo>
                    <a:pt x="955281" y="70154"/>
                  </a:lnTo>
                  <a:lnTo>
                    <a:pt x="955789" y="68884"/>
                  </a:lnTo>
                  <a:lnTo>
                    <a:pt x="956970" y="68884"/>
                  </a:lnTo>
                  <a:lnTo>
                    <a:pt x="957300" y="67614"/>
                  </a:lnTo>
                  <a:lnTo>
                    <a:pt x="957668" y="68884"/>
                  </a:lnTo>
                  <a:lnTo>
                    <a:pt x="957757" y="70154"/>
                  </a:lnTo>
                  <a:lnTo>
                    <a:pt x="957757" y="61252"/>
                  </a:lnTo>
                  <a:lnTo>
                    <a:pt x="956043" y="62534"/>
                  </a:lnTo>
                  <a:lnTo>
                    <a:pt x="955738" y="62534"/>
                  </a:lnTo>
                  <a:lnTo>
                    <a:pt x="954963" y="61264"/>
                  </a:lnTo>
                  <a:lnTo>
                    <a:pt x="955967" y="61264"/>
                  </a:lnTo>
                  <a:lnTo>
                    <a:pt x="955852" y="59994"/>
                  </a:lnTo>
                  <a:lnTo>
                    <a:pt x="955738" y="58724"/>
                  </a:lnTo>
                  <a:lnTo>
                    <a:pt x="956716" y="59994"/>
                  </a:lnTo>
                  <a:lnTo>
                    <a:pt x="956843" y="61264"/>
                  </a:lnTo>
                  <a:lnTo>
                    <a:pt x="959408" y="59994"/>
                  </a:lnTo>
                  <a:lnTo>
                    <a:pt x="959408" y="35521"/>
                  </a:lnTo>
                  <a:lnTo>
                    <a:pt x="959002" y="35864"/>
                  </a:lnTo>
                  <a:lnTo>
                    <a:pt x="958811" y="35864"/>
                  </a:lnTo>
                  <a:lnTo>
                    <a:pt x="958761" y="37134"/>
                  </a:lnTo>
                  <a:lnTo>
                    <a:pt x="958469" y="38404"/>
                  </a:lnTo>
                  <a:lnTo>
                    <a:pt x="957770" y="38404"/>
                  </a:lnTo>
                  <a:lnTo>
                    <a:pt x="957783" y="34594"/>
                  </a:lnTo>
                  <a:lnTo>
                    <a:pt x="958367" y="34594"/>
                  </a:lnTo>
                  <a:lnTo>
                    <a:pt x="958951" y="33324"/>
                  </a:lnTo>
                  <a:lnTo>
                    <a:pt x="958303" y="30784"/>
                  </a:lnTo>
                  <a:lnTo>
                    <a:pt x="957999" y="29514"/>
                  </a:lnTo>
                  <a:lnTo>
                    <a:pt x="957376" y="28244"/>
                  </a:lnTo>
                  <a:lnTo>
                    <a:pt x="957173" y="28244"/>
                  </a:lnTo>
                  <a:lnTo>
                    <a:pt x="956703" y="29514"/>
                  </a:lnTo>
                  <a:lnTo>
                    <a:pt x="956348" y="30784"/>
                  </a:lnTo>
                  <a:lnTo>
                    <a:pt x="955763" y="29514"/>
                  </a:lnTo>
                  <a:lnTo>
                    <a:pt x="955624" y="29514"/>
                  </a:lnTo>
                  <a:lnTo>
                    <a:pt x="955763" y="28244"/>
                  </a:lnTo>
                  <a:lnTo>
                    <a:pt x="956106" y="26974"/>
                  </a:lnTo>
                  <a:lnTo>
                    <a:pt x="956729" y="25704"/>
                  </a:lnTo>
                  <a:lnTo>
                    <a:pt x="957313" y="25704"/>
                  </a:lnTo>
                  <a:lnTo>
                    <a:pt x="958964" y="26974"/>
                  </a:lnTo>
                  <a:lnTo>
                    <a:pt x="960183" y="33324"/>
                  </a:lnTo>
                  <a:lnTo>
                    <a:pt x="960501" y="34594"/>
                  </a:lnTo>
                  <a:lnTo>
                    <a:pt x="960501" y="15684"/>
                  </a:lnTo>
                  <a:lnTo>
                    <a:pt x="960335" y="15608"/>
                  </a:lnTo>
                  <a:lnTo>
                    <a:pt x="959700" y="15608"/>
                  </a:lnTo>
                  <a:lnTo>
                    <a:pt x="954506" y="16408"/>
                  </a:lnTo>
                  <a:lnTo>
                    <a:pt x="954506" y="44754"/>
                  </a:lnTo>
                  <a:lnTo>
                    <a:pt x="950861" y="46024"/>
                  </a:lnTo>
                  <a:lnTo>
                    <a:pt x="952500" y="42214"/>
                  </a:lnTo>
                  <a:lnTo>
                    <a:pt x="954506" y="44754"/>
                  </a:lnTo>
                  <a:lnTo>
                    <a:pt x="954506" y="16408"/>
                  </a:lnTo>
                  <a:lnTo>
                    <a:pt x="951814" y="16814"/>
                  </a:lnTo>
                  <a:lnTo>
                    <a:pt x="948169" y="17932"/>
                  </a:lnTo>
                  <a:lnTo>
                    <a:pt x="948169" y="71424"/>
                  </a:lnTo>
                  <a:lnTo>
                    <a:pt x="948169" y="73964"/>
                  </a:lnTo>
                  <a:lnTo>
                    <a:pt x="947089" y="73964"/>
                  </a:lnTo>
                  <a:lnTo>
                    <a:pt x="947089" y="71424"/>
                  </a:lnTo>
                  <a:lnTo>
                    <a:pt x="948169" y="71424"/>
                  </a:lnTo>
                  <a:lnTo>
                    <a:pt x="948169" y="17932"/>
                  </a:lnTo>
                  <a:lnTo>
                    <a:pt x="947635" y="18084"/>
                  </a:lnTo>
                  <a:lnTo>
                    <a:pt x="947496" y="18084"/>
                  </a:lnTo>
                  <a:lnTo>
                    <a:pt x="945718" y="16814"/>
                  </a:lnTo>
                  <a:lnTo>
                    <a:pt x="944422" y="15608"/>
                  </a:lnTo>
                  <a:lnTo>
                    <a:pt x="943381" y="14274"/>
                  </a:lnTo>
                  <a:lnTo>
                    <a:pt x="935570" y="14274"/>
                  </a:lnTo>
                  <a:lnTo>
                    <a:pt x="935494" y="15608"/>
                  </a:lnTo>
                  <a:lnTo>
                    <a:pt x="934059" y="16814"/>
                  </a:lnTo>
                  <a:lnTo>
                    <a:pt x="934148" y="18084"/>
                  </a:lnTo>
                  <a:lnTo>
                    <a:pt x="934237" y="19189"/>
                  </a:lnTo>
                  <a:lnTo>
                    <a:pt x="934339" y="20624"/>
                  </a:lnTo>
                  <a:lnTo>
                    <a:pt x="936396" y="24434"/>
                  </a:lnTo>
                  <a:lnTo>
                    <a:pt x="939266" y="29514"/>
                  </a:lnTo>
                  <a:lnTo>
                    <a:pt x="940511" y="32054"/>
                  </a:lnTo>
                  <a:lnTo>
                    <a:pt x="941260" y="33324"/>
                  </a:lnTo>
                  <a:lnTo>
                    <a:pt x="941527" y="33324"/>
                  </a:lnTo>
                  <a:lnTo>
                    <a:pt x="943584" y="38404"/>
                  </a:lnTo>
                  <a:lnTo>
                    <a:pt x="944410" y="43484"/>
                  </a:lnTo>
                  <a:lnTo>
                    <a:pt x="944003" y="46024"/>
                  </a:lnTo>
                  <a:lnTo>
                    <a:pt x="943381" y="47294"/>
                  </a:lnTo>
                  <a:lnTo>
                    <a:pt x="942975" y="48564"/>
                  </a:lnTo>
                  <a:lnTo>
                    <a:pt x="942771" y="48564"/>
                  </a:lnTo>
                  <a:lnTo>
                    <a:pt x="942771" y="49834"/>
                  </a:lnTo>
                  <a:lnTo>
                    <a:pt x="943038" y="51104"/>
                  </a:lnTo>
                  <a:lnTo>
                    <a:pt x="943724" y="54914"/>
                  </a:lnTo>
                  <a:lnTo>
                    <a:pt x="945921" y="62534"/>
                  </a:lnTo>
                  <a:lnTo>
                    <a:pt x="946607" y="66344"/>
                  </a:lnTo>
                  <a:lnTo>
                    <a:pt x="946810" y="67614"/>
                  </a:lnTo>
                  <a:lnTo>
                    <a:pt x="946759" y="72694"/>
                  </a:lnTo>
                  <a:lnTo>
                    <a:pt x="946632" y="73964"/>
                  </a:lnTo>
                  <a:lnTo>
                    <a:pt x="946505" y="75234"/>
                  </a:lnTo>
                  <a:lnTo>
                    <a:pt x="946670" y="76504"/>
                  </a:lnTo>
                  <a:lnTo>
                    <a:pt x="946543" y="77774"/>
                  </a:lnTo>
                  <a:lnTo>
                    <a:pt x="946289" y="77774"/>
                  </a:lnTo>
                  <a:lnTo>
                    <a:pt x="946213" y="79044"/>
                  </a:lnTo>
                  <a:lnTo>
                    <a:pt x="946137" y="82854"/>
                  </a:lnTo>
                  <a:lnTo>
                    <a:pt x="946467" y="84124"/>
                  </a:lnTo>
                  <a:lnTo>
                    <a:pt x="948118" y="85394"/>
                  </a:lnTo>
                  <a:lnTo>
                    <a:pt x="948524" y="86664"/>
                  </a:lnTo>
                  <a:lnTo>
                    <a:pt x="948423" y="87934"/>
                  </a:lnTo>
                  <a:lnTo>
                    <a:pt x="948321" y="89204"/>
                  </a:lnTo>
                  <a:lnTo>
                    <a:pt x="947496" y="90474"/>
                  </a:lnTo>
                  <a:lnTo>
                    <a:pt x="946810" y="91744"/>
                  </a:lnTo>
                  <a:lnTo>
                    <a:pt x="946607" y="93014"/>
                  </a:lnTo>
                  <a:lnTo>
                    <a:pt x="946873" y="94284"/>
                  </a:lnTo>
                  <a:lnTo>
                    <a:pt x="947394" y="97878"/>
                  </a:lnTo>
                  <a:lnTo>
                    <a:pt x="947432" y="98094"/>
                  </a:lnTo>
                  <a:lnTo>
                    <a:pt x="950099" y="101904"/>
                  </a:lnTo>
                  <a:lnTo>
                    <a:pt x="954900" y="105714"/>
                  </a:lnTo>
                  <a:lnTo>
                    <a:pt x="956271" y="106984"/>
                  </a:lnTo>
                  <a:lnTo>
                    <a:pt x="958316" y="108254"/>
                  </a:lnTo>
                  <a:lnTo>
                    <a:pt x="961059" y="109524"/>
                  </a:lnTo>
                  <a:lnTo>
                    <a:pt x="963942" y="110794"/>
                  </a:lnTo>
                  <a:lnTo>
                    <a:pt x="965860" y="112064"/>
                  </a:lnTo>
                  <a:lnTo>
                    <a:pt x="966825" y="113334"/>
                  </a:lnTo>
                  <a:lnTo>
                    <a:pt x="965415" y="115506"/>
                  </a:lnTo>
                  <a:lnTo>
                    <a:pt x="965415" y="152704"/>
                  </a:lnTo>
                  <a:lnTo>
                    <a:pt x="964374" y="153974"/>
                  </a:lnTo>
                  <a:lnTo>
                    <a:pt x="964018" y="155244"/>
                  </a:lnTo>
                  <a:lnTo>
                    <a:pt x="963815" y="153974"/>
                  </a:lnTo>
                  <a:lnTo>
                    <a:pt x="963663" y="153974"/>
                  </a:lnTo>
                  <a:lnTo>
                    <a:pt x="964349" y="152704"/>
                  </a:lnTo>
                  <a:lnTo>
                    <a:pt x="963930" y="148894"/>
                  </a:lnTo>
                  <a:lnTo>
                    <a:pt x="963752" y="147624"/>
                  </a:lnTo>
                  <a:lnTo>
                    <a:pt x="963663" y="146354"/>
                  </a:lnTo>
                  <a:lnTo>
                    <a:pt x="964565" y="146354"/>
                  </a:lnTo>
                  <a:lnTo>
                    <a:pt x="964653" y="147624"/>
                  </a:lnTo>
                  <a:lnTo>
                    <a:pt x="965415" y="152704"/>
                  </a:lnTo>
                  <a:lnTo>
                    <a:pt x="965415" y="115506"/>
                  </a:lnTo>
                  <a:lnTo>
                    <a:pt x="964349" y="117144"/>
                  </a:lnTo>
                  <a:lnTo>
                    <a:pt x="962317" y="117144"/>
                  </a:lnTo>
                  <a:lnTo>
                    <a:pt x="962317" y="175564"/>
                  </a:lnTo>
                  <a:lnTo>
                    <a:pt x="962266" y="179374"/>
                  </a:lnTo>
                  <a:lnTo>
                    <a:pt x="961834" y="179374"/>
                  </a:lnTo>
                  <a:lnTo>
                    <a:pt x="961707" y="178104"/>
                  </a:lnTo>
                  <a:lnTo>
                    <a:pt x="961174" y="178104"/>
                  </a:lnTo>
                  <a:lnTo>
                    <a:pt x="961174" y="175564"/>
                  </a:lnTo>
                  <a:lnTo>
                    <a:pt x="962317" y="175564"/>
                  </a:lnTo>
                  <a:lnTo>
                    <a:pt x="962317" y="117144"/>
                  </a:lnTo>
                  <a:lnTo>
                    <a:pt x="961885" y="117144"/>
                  </a:lnTo>
                  <a:lnTo>
                    <a:pt x="961199" y="118414"/>
                  </a:lnTo>
                  <a:lnTo>
                    <a:pt x="956843" y="118414"/>
                  </a:lnTo>
                  <a:lnTo>
                    <a:pt x="956843" y="122224"/>
                  </a:lnTo>
                  <a:lnTo>
                    <a:pt x="956424" y="123494"/>
                  </a:lnTo>
                  <a:lnTo>
                    <a:pt x="956246" y="124764"/>
                  </a:lnTo>
                  <a:lnTo>
                    <a:pt x="956284" y="127304"/>
                  </a:lnTo>
                  <a:lnTo>
                    <a:pt x="954671" y="127304"/>
                  </a:lnTo>
                  <a:lnTo>
                    <a:pt x="953643" y="124764"/>
                  </a:lnTo>
                  <a:lnTo>
                    <a:pt x="954976" y="124764"/>
                  </a:lnTo>
                  <a:lnTo>
                    <a:pt x="954671" y="122224"/>
                  </a:lnTo>
                  <a:lnTo>
                    <a:pt x="955636" y="120954"/>
                  </a:lnTo>
                  <a:lnTo>
                    <a:pt x="955725" y="122224"/>
                  </a:lnTo>
                  <a:lnTo>
                    <a:pt x="955802" y="123494"/>
                  </a:lnTo>
                  <a:lnTo>
                    <a:pt x="956843" y="122224"/>
                  </a:lnTo>
                  <a:lnTo>
                    <a:pt x="956843" y="118414"/>
                  </a:lnTo>
                  <a:lnTo>
                    <a:pt x="956271" y="118414"/>
                  </a:lnTo>
                  <a:lnTo>
                    <a:pt x="955408" y="119684"/>
                  </a:lnTo>
                  <a:lnTo>
                    <a:pt x="954786" y="119684"/>
                  </a:lnTo>
                  <a:lnTo>
                    <a:pt x="954722" y="118414"/>
                  </a:lnTo>
                  <a:lnTo>
                    <a:pt x="950925" y="118414"/>
                  </a:lnTo>
                  <a:lnTo>
                    <a:pt x="949960" y="119684"/>
                  </a:lnTo>
                  <a:lnTo>
                    <a:pt x="949299" y="120954"/>
                  </a:lnTo>
                  <a:lnTo>
                    <a:pt x="948347" y="120954"/>
                  </a:lnTo>
                  <a:lnTo>
                    <a:pt x="948372" y="123494"/>
                  </a:lnTo>
                  <a:lnTo>
                    <a:pt x="948499" y="127304"/>
                  </a:lnTo>
                  <a:lnTo>
                    <a:pt x="949718" y="127304"/>
                  </a:lnTo>
                  <a:lnTo>
                    <a:pt x="949680" y="128574"/>
                  </a:lnTo>
                  <a:lnTo>
                    <a:pt x="949413" y="129844"/>
                  </a:lnTo>
                  <a:lnTo>
                    <a:pt x="949071" y="129844"/>
                  </a:lnTo>
                  <a:lnTo>
                    <a:pt x="949490" y="133654"/>
                  </a:lnTo>
                  <a:lnTo>
                    <a:pt x="949794" y="136194"/>
                  </a:lnTo>
                  <a:lnTo>
                    <a:pt x="950087" y="137464"/>
                  </a:lnTo>
                  <a:lnTo>
                    <a:pt x="950734" y="137464"/>
                  </a:lnTo>
                  <a:lnTo>
                    <a:pt x="951357" y="138734"/>
                  </a:lnTo>
                  <a:lnTo>
                    <a:pt x="951865" y="140004"/>
                  </a:lnTo>
                  <a:lnTo>
                    <a:pt x="951509" y="141274"/>
                  </a:lnTo>
                  <a:lnTo>
                    <a:pt x="950976" y="141274"/>
                  </a:lnTo>
                  <a:lnTo>
                    <a:pt x="950874" y="142544"/>
                  </a:lnTo>
                  <a:lnTo>
                    <a:pt x="950493" y="142544"/>
                  </a:lnTo>
                  <a:lnTo>
                    <a:pt x="950315" y="141274"/>
                  </a:lnTo>
                  <a:lnTo>
                    <a:pt x="950582" y="140004"/>
                  </a:lnTo>
                  <a:lnTo>
                    <a:pt x="949337" y="142544"/>
                  </a:lnTo>
                  <a:lnTo>
                    <a:pt x="949477" y="143814"/>
                  </a:lnTo>
                  <a:lnTo>
                    <a:pt x="950099" y="143814"/>
                  </a:lnTo>
                  <a:lnTo>
                    <a:pt x="952157" y="146354"/>
                  </a:lnTo>
                  <a:lnTo>
                    <a:pt x="952766" y="147624"/>
                  </a:lnTo>
                  <a:lnTo>
                    <a:pt x="953046" y="147624"/>
                  </a:lnTo>
                  <a:lnTo>
                    <a:pt x="953592" y="148894"/>
                  </a:lnTo>
                  <a:lnTo>
                    <a:pt x="954011" y="152704"/>
                  </a:lnTo>
                  <a:lnTo>
                    <a:pt x="954074" y="153974"/>
                  </a:lnTo>
                  <a:lnTo>
                    <a:pt x="954138" y="155244"/>
                  </a:lnTo>
                  <a:lnTo>
                    <a:pt x="954214" y="156514"/>
                  </a:lnTo>
                  <a:lnTo>
                    <a:pt x="954328" y="159054"/>
                  </a:lnTo>
                  <a:lnTo>
                    <a:pt x="954417" y="161594"/>
                  </a:lnTo>
                  <a:lnTo>
                    <a:pt x="955167" y="164134"/>
                  </a:lnTo>
                  <a:lnTo>
                    <a:pt x="956538" y="166674"/>
                  </a:lnTo>
                  <a:lnTo>
                    <a:pt x="956538" y="169214"/>
                  </a:lnTo>
                  <a:lnTo>
                    <a:pt x="952601" y="167957"/>
                  </a:lnTo>
                  <a:lnTo>
                    <a:pt x="952500" y="168440"/>
                  </a:lnTo>
                  <a:lnTo>
                    <a:pt x="952411" y="169214"/>
                  </a:lnTo>
                  <a:lnTo>
                    <a:pt x="951420" y="169214"/>
                  </a:lnTo>
                  <a:lnTo>
                    <a:pt x="951458" y="167957"/>
                  </a:lnTo>
                  <a:lnTo>
                    <a:pt x="946912" y="166674"/>
                  </a:lnTo>
                  <a:lnTo>
                    <a:pt x="946619" y="166674"/>
                  </a:lnTo>
                  <a:lnTo>
                    <a:pt x="946619" y="178104"/>
                  </a:lnTo>
                  <a:lnTo>
                    <a:pt x="946543" y="181914"/>
                  </a:lnTo>
                  <a:lnTo>
                    <a:pt x="945908" y="179374"/>
                  </a:lnTo>
                  <a:lnTo>
                    <a:pt x="944295" y="179374"/>
                  </a:lnTo>
                  <a:lnTo>
                    <a:pt x="944384" y="176834"/>
                  </a:lnTo>
                  <a:lnTo>
                    <a:pt x="945007" y="178104"/>
                  </a:lnTo>
                  <a:lnTo>
                    <a:pt x="946619" y="178104"/>
                  </a:lnTo>
                  <a:lnTo>
                    <a:pt x="946619" y="166674"/>
                  </a:lnTo>
                  <a:lnTo>
                    <a:pt x="943381" y="166674"/>
                  </a:lnTo>
                  <a:lnTo>
                    <a:pt x="940181" y="168135"/>
                  </a:lnTo>
                  <a:lnTo>
                    <a:pt x="940181" y="195237"/>
                  </a:lnTo>
                  <a:lnTo>
                    <a:pt x="940130" y="195961"/>
                  </a:lnTo>
                  <a:lnTo>
                    <a:pt x="940028" y="197154"/>
                  </a:lnTo>
                  <a:lnTo>
                    <a:pt x="938098" y="194614"/>
                  </a:lnTo>
                  <a:lnTo>
                    <a:pt x="940181" y="195237"/>
                  </a:lnTo>
                  <a:lnTo>
                    <a:pt x="940181" y="168135"/>
                  </a:lnTo>
                  <a:lnTo>
                    <a:pt x="934961" y="170484"/>
                  </a:lnTo>
                  <a:lnTo>
                    <a:pt x="934681" y="171754"/>
                  </a:lnTo>
                  <a:lnTo>
                    <a:pt x="934250" y="172542"/>
                  </a:lnTo>
                  <a:lnTo>
                    <a:pt x="936371" y="171754"/>
                  </a:lnTo>
                  <a:lnTo>
                    <a:pt x="937336" y="170484"/>
                  </a:lnTo>
                  <a:lnTo>
                    <a:pt x="937336" y="174294"/>
                  </a:lnTo>
                  <a:lnTo>
                    <a:pt x="935977" y="174294"/>
                  </a:lnTo>
                  <a:lnTo>
                    <a:pt x="935164" y="175450"/>
                  </a:lnTo>
                  <a:lnTo>
                    <a:pt x="935164" y="184454"/>
                  </a:lnTo>
                  <a:lnTo>
                    <a:pt x="934758" y="186994"/>
                  </a:lnTo>
                  <a:lnTo>
                    <a:pt x="934466" y="185724"/>
                  </a:lnTo>
                  <a:lnTo>
                    <a:pt x="934186" y="184454"/>
                  </a:lnTo>
                  <a:lnTo>
                    <a:pt x="933538" y="184454"/>
                  </a:lnTo>
                  <a:lnTo>
                    <a:pt x="933945" y="183184"/>
                  </a:lnTo>
                  <a:lnTo>
                    <a:pt x="934516" y="184454"/>
                  </a:lnTo>
                  <a:lnTo>
                    <a:pt x="935164" y="184454"/>
                  </a:lnTo>
                  <a:lnTo>
                    <a:pt x="935164" y="175450"/>
                  </a:lnTo>
                  <a:lnTo>
                    <a:pt x="934631" y="176834"/>
                  </a:lnTo>
                  <a:lnTo>
                    <a:pt x="933310" y="173824"/>
                  </a:lnTo>
                  <a:lnTo>
                    <a:pt x="932903" y="174294"/>
                  </a:lnTo>
                  <a:lnTo>
                    <a:pt x="932078" y="175564"/>
                  </a:lnTo>
                  <a:lnTo>
                    <a:pt x="931595" y="178104"/>
                  </a:lnTo>
                  <a:lnTo>
                    <a:pt x="931468" y="179374"/>
                  </a:lnTo>
                  <a:lnTo>
                    <a:pt x="930236" y="179374"/>
                  </a:lnTo>
                  <a:lnTo>
                    <a:pt x="929271" y="175564"/>
                  </a:lnTo>
                  <a:lnTo>
                    <a:pt x="928662" y="174510"/>
                  </a:lnTo>
                  <a:lnTo>
                    <a:pt x="928662" y="220014"/>
                  </a:lnTo>
                  <a:lnTo>
                    <a:pt x="927976" y="221284"/>
                  </a:lnTo>
                  <a:lnTo>
                    <a:pt x="926503" y="221284"/>
                  </a:lnTo>
                  <a:lnTo>
                    <a:pt x="925957" y="223824"/>
                  </a:lnTo>
                  <a:lnTo>
                    <a:pt x="924674" y="223824"/>
                  </a:lnTo>
                  <a:lnTo>
                    <a:pt x="924077" y="221284"/>
                  </a:lnTo>
                  <a:lnTo>
                    <a:pt x="923175" y="217474"/>
                  </a:lnTo>
                  <a:lnTo>
                    <a:pt x="922159" y="220014"/>
                  </a:lnTo>
                  <a:lnTo>
                    <a:pt x="921004" y="221284"/>
                  </a:lnTo>
                  <a:lnTo>
                    <a:pt x="921219" y="220014"/>
                  </a:lnTo>
                  <a:lnTo>
                    <a:pt x="921880" y="216204"/>
                  </a:lnTo>
                  <a:lnTo>
                    <a:pt x="921639" y="214934"/>
                  </a:lnTo>
                  <a:lnTo>
                    <a:pt x="921359" y="214934"/>
                  </a:lnTo>
                  <a:lnTo>
                    <a:pt x="920534" y="213664"/>
                  </a:lnTo>
                  <a:lnTo>
                    <a:pt x="917943" y="218744"/>
                  </a:lnTo>
                  <a:lnTo>
                    <a:pt x="914920" y="213664"/>
                  </a:lnTo>
                  <a:lnTo>
                    <a:pt x="911974" y="213664"/>
                  </a:lnTo>
                  <a:lnTo>
                    <a:pt x="910094" y="211124"/>
                  </a:lnTo>
                  <a:lnTo>
                    <a:pt x="909967" y="208584"/>
                  </a:lnTo>
                  <a:lnTo>
                    <a:pt x="909904" y="207327"/>
                  </a:lnTo>
                  <a:lnTo>
                    <a:pt x="910755" y="202234"/>
                  </a:lnTo>
                  <a:lnTo>
                    <a:pt x="917841" y="202234"/>
                  </a:lnTo>
                  <a:lnTo>
                    <a:pt x="918997" y="207327"/>
                  </a:lnTo>
                  <a:lnTo>
                    <a:pt x="921080" y="211124"/>
                  </a:lnTo>
                  <a:lnTo>
                    <a:pt x="921588" y="212394"/>
                  </a:lnTo>
                  <a:lnTo>
                    <a:pt x="922235" y="212394"/>
                  </a:lnTo>
                  <a:lnTo>
                    <a:pt x="922705" y="213664"/>
                  </a:lnTo>
                  <a:lnTo>
                    <a:pt x="925372" y="209854"/>
                  </a:lnTo>
                  <a:lnTo>
                    <a:pt x="927493" y="216204"/>
                  </a:lnTo>
                  <a:lnTo>
                    <a:pt x="928662" y="220014"/>
                  </a:lnTo>
                  <a:lnTo>
                    <a:pt x="928662" y="174510"/>
                  </a:lnTo>
                  <a:lnTo>
                    <a:pt x="927074" y="171754"/>
                  </a:lnTo>
                  <a:lnTo>
                    <a:pt x="924991" y="169443"/>
                  </a:lnTo>
                  <a:lnTo>
                    <a:pt x="924991" y="188264"/>
                  </a:lnTo>
                  <a:lnTo>
                    <a:pt x="921423" y="192074"/>
                  </a:lnTo>
                  <a:lnTo>
                    <a:pt x="921499" y="193344"/>
                  </a:lnTo>
                  <a:lnTo>
                    <a:pt x="921562" y="194614"/>
                  </a:lnTo>
                  <a:lnTo>
                    <a:pt x="921626" y="195961"/>
                  </a:lnTo>
                  <a:lnTo>
                    <a:pt x="919200" y="195961"/>
                  </a:lnTo>
                  <a:lnTo>
                    <a:pt x="918032" y="197154"/>
                  </a:lnTo>
                  <a:lnTo>
                    <a:pt x="917536" y="199694"/>
                  </a:lnTo>
                  <a:lnTo>
                    <a:pt x="917257" y="200558"/>
                  </a:lnTo>
                  <a:lnTo>
                    <a:pt x="916889" y="199694"/>
                  </a:lnTo>
                  <a:lnTo>
                    <a:pt x="916495" y="198424"/>
                  </a:lnTo>
                  <a:lnTo>
                    <a:pt x="916762" y="197154"/>
                  </a:lnTo>
                  <a:lnTo>
                    <a:pt x="917003" y="195961"/>
                  </a:lnTo>
                  <a:lnTo>
                    <a:pt x="917282" y="194614"/>
                  </a:lnTo>
                  <a:lnTo>
                    <a:pt x="916343" y="192074"/>
                  </a:lnTo>
                  <a:lnTo>
                    <a:pt x="914654" y="192074"/>
                  </a:lnTo>
                  <a:lnTo>
                    <a:pt x="914501" y="190804"/>
                  </a:lnTo>
                  <a:lnTo>
                    <a:pt x="914641" y="189534"/>
                  </a:lnTo>
                  <a:lnTo>
                    <a:pt x="915581" y="189534"/>
                  </a:lnTo>
                  <a:lnTo>
                    <a:pt x="916228" y="190804"/>
                  </a:lnTo>
                  <a:lnTo>
                    <a:pt x="916736" y="190804"/>
                  </a:lnTo>
                  <a:lnTo>
                    <a:pt x="917702" y="189534"/>
                  </a:lnTo>
                  <a:lnTo>
                    <a:pt x="917841" y="188264"/>
                  </a:lnTo>
                  <a:lnTo>
                    <a:pt x="918349" y="188264"/>
                  </a:lnTo>
                  <a:lnTo>
                    <a:pt x="918362" y="190804"/>
                  </a:lnTo>
                  <a:lnTo>
                    <a:pt x="921232" y="189534"/>
                  </a:lnTo>
                  <a:lnTo>
                    <a:pt x="920267" y="188264"/>
                  </a:lnTo>
                  <a:lnTo>
                    <a:pt x="922159" y="185724"/>
                  </a:lnTo>
                  <a:lnTo>
                    <a:pt x="924991" y="188264"/>
                  </a:lnTo>
                  <a:lnTo>
                    <a:pt x="924991" y="169443"/>
                  </a:lnTo>
                  <a:lnTo>
                    <a:pt x="924788" y="169214"/>
                  </a:lnTo>
                  <a:lnTo>
                    <a:pt x="923671" y="167957"/>
                  </a:lnTo>
                  <a:lnTo>
                    <a:pt x="920140" y="167957"/>
                  </a:lnTo>
                  <a:lnTo>
                    <a:pt x="918654" y="169214"/>
                  </a:lnTo>
                  <a:lnTo>
                    <a:pt x="917689" y="169214"/>
                  </a:lnTo>
                  <a:lnTo>
                    <a:pt x="915847" y="166674"/>
                  </a:lnTo>
                  <a:lnTo>
                    <a:pt x="914742" y="165404"/>
                  </a:lnTo>
                  <a:lnTo>
                    <a:pt x="912901" y="165404"/>
                  </a:lnTo>
                  <a:lnTo>
                    <a:pt x="912901" y="193344"/>
                  </a:lnTo>
                  <a:lnTo>
                    <a:pt x="912088" y="193344"/>
                  </a:lnTo>
                  <a:lnTo>
                    <a:pt x="911720" y="192074"/>
                  </a:lnTo>
                  <a:lnTo>
                    <a:pt x="911860" y="190804"/>
                  </a:lnTo>
                  <a:lnTo>
                    <a:pt x="912139" y="189534"/>
                  </a:lnTo>
                  <a:lnTo>
                    <a:pt x="912685" y="186994"/>
                  </a:lnTo>
                  <a:lnTo>
                    <a:pt x="912736" y="188264"/>
                  </a:lnTo>
                  <a:lnTo>
                    <a:pt x="912812" y="190804"/>
                  </a:lnTo>
                  <a:lnTo>
                    <a:pt x="912901" y="193344"/>
                  </a:lnTo>
                  <a:lnTo>
                    <a:pt x="912901" y="165404"/>
                  </a:lnTo>
                  <a:lnTo>
                    <a:pt x="911326" y="165404"/>
                  </a:lnTo>
                  <a:lnTo>
                    <a:pt x="911326" y="189534"/>
                  </a:lnTo>
                  <a:lnTo>
                    <a:pt x="911326" y="193344"/>
                  </a:lnTo>
                  <a:lnTo>
                    <a:pt x="910450" y="192074"/>
                  </a:lnTo>
                  <a:lnTo>
                    <a:pt x="909713" y="192074"/>
                  </a:lnTo>
                  <a:lnTo>
                    <a:pt x="909713" y="190804"/>
                  </a:lnTo>
                  <a:lnTo>
                    <a:pt x="910577" y="189534"/>
                  </a:lnTo>
                  <a:lnTo>
                    <a:pt x="911326" y="189534"/>
                  </a:lnTo>
                  <a:lnTo>
                    <a:pt x="911326" y="165404"/>
                  </a:lnTo>
                  <a:lnTo>
                    <a:pt x="909396" y="165404"/>
                  </a:lnTo>
                  <a:lnTo>
                    <a:pt x="904786" y="166674"/>
                  </a:lnTo>
                  <a:lnTo>
                    <a:pt x="903325" y="166674"/>
                  </a:lnTo>
                  <a:lnTo>
                    <a:pt x="903363" y="167957"/>
                  </a:lnTo>
                  <a:lnTo>
                    <a:pt x="903478" y="171754"/>
                  </a:lnTo>
                  <a:lnTo>
                    <a:pt x="903566" y="173024"/>
                  </a:lnTo>
                  <a:lnTo>
                    <a:pt x="903655" y="174294"/>
                  </a:lnTo>
                  <a:lnTo>
                    <a:pt x="903757" y="175564"/>
                  </a:lnTo>
                  <a:lnTo>
                    <a:pt x="903846" y="176834"/>
                  </a:lnTo>
                  <a:lnTo>
                    <a:pt x="903947" y="178104"/>
                  </a:lnTo>
                  <a:lnTo>
                    <a:pt x="906729" y="178104"/>
                  </a:lnTo>
                  <a:lnTo>
                    <a:pt x="907478" y="176834"/>
                  </a:lnTo>
                  <a:lnTo>
                    <a:pt x="908342" y="176834"/>
                  </a:lnTo>
                  <a:lnTo>
                    <a:pt x="909510" y="175564"/>
                  </a:lnTo>
                  <a:lnTo>
                    <a:pt x="911021" y="175564"/>
                  </a:lnTo>
                  <a:lnTo>
                    <a:pt x="911263" y="176834"/>
                  </a:lnTo>
                  <a:lnTo>
                    <a:pt x="911059" y="178104"/>
                  </a:lnTo>
                  <a:lnTo>
                    <a:pt x="910272" y="178104"/>
                  </a:lnTo>
                  <a:lnTo>
                    <a:pt x="907999" y="179374"/>
                  </a:lnTo>
                  <a:lnTo>
                    <a:pt x="907491" y="180644"/>
                  </a:lnTo>
                  <a:lnTo>
                    <a:pt x="908050" y="180644"/>
                  </a:lnTo>
                  <a:lnTo>
                    <a:pt x="908075" y="181914"/>
                  </a:lnTo>
                  <a:lnTo>
                    <a:pt x="908888" y="180924"/>
                  </a:lnTo>
                  <a:lnTo>
                    <a:pt x="910234" y="181914"/>
                  </a:lnTo>
                  <a:lnTo>
                    <a:pt x="909485" y="186994"/>
                  </a:lnTo>
                  <a:lnTo>
                    <a:pt x="908126" y="186994"/>
                  </a:lnTo>
                  <a:lnTo>
                    <a:pt x="908126" y="217474"/>
                  </a:lnTo>
                  <a:lnTo>
                    <a:pt x="908113" y="218744"/>
                  </a:lnTo>
                  <a:lnTo>
                    <a:pt x="907643" y="218744"/>
                  </a:lnTo>
                  <a:lnTo>
                    <a:pt x="907059" y="220014"/>
                  </a:lnTo>
                  <a:lnTo>
                    <a:pt x="906843" y="218744"/>
                  </a:lnTo>
                  <a:lnTo>
                    <a:pt x="905522" y="216204"/>
                  </a:lnTo>
                  <a:lnTo>
                    <a:pt x="905598" y="214934"/>
                  </a:lnTo>
                  <a:lnTo>
                    <a:pt x="905675" y="213664"/>
                  </a:lnTo>
                  <a:lnTo>
                    <a:pt x="905764" y="212394"/>
                  </a:lnTo>
                  <a:lnTo>
                    <a:pt x="906360" y="209854"/>
                  </a:lnTo>
                  <a:lnTo>
                    <a:pt x="906551" y="208584"/>
                  </a:lnTo>
                  <a:lnTo>
                    <a:pt x="907021" y="208584"/>
                  </a:lnTo>
                  <a:lnTo>
                    <a:pt x="907415" y="209854"/>
                  </a:lnTo>
                  <a:lnTo>
                    <a:pt x="907821" y="209854"/>
                  </a:lnTo>
                  <a:lnTo>
                    <a:pt x="907973" y="211124"/>
                  </a:lnTo>
                  <a:lnTo>
                    <a:pt x="907415" y="212394"/>
                  </a:lnTo>
                  <a:lnTo>
                    <a:pt x="907313" y="213664"/>
                  </a:lnTo>
                  <a:lnTo>
                    <a:pt x="907224" y="214934"/>
                  </a:lnTo>
                  <a:lnTo>
                    <a:pt x="908126" y="217474"/>
                  </a:lnTo>
                  <a:lnTo>
                    <a:pt x="908126" y="186994"/>
                  </a:lnTo>
                  <a:lnTo>
                    <a:pt x="906399" y="186994"/>
                  </a:lnTo>
                  <a:lnTo>
                    <a:pt x="906272" y="188264"/>
                  </a:lnTo>
                  <a:lnTo>
                    <a:pt x="906157" y="189534"/>
                  </a:lnTo>
                  <a:lnTo>
                    <a:pt x="906030" y="190804"/>
                  </a:lnTo>
                  <a:lnTo>
                    <a:pt x="905916" y="192074"/>
                  </a:lnTo>
                  <a:lnTo>
                    <a:pt x="904049" y="192646"/>
                  </a:lnTo>
                  <a:lnTo>
                    <a:pt x="904049" y="213664"/>
                  </a:lnTo>
                  <a:lnTo>
                    <a:pt x="903960" y="214934"/>
                  </a:lnTo>
                  <a:lnTo>
                    <a:pt x="903871" y="216204"/>
                  </a:lnTo>
                  <a:lnTo>
                    <a:pt x="902284" y="218744"/>
                  </a:lnTo>
                  <a:lnTo>
                    <a:pt x="902093" y="218744"/>
                  </a:lnTo>
                  <a:lnTo>
                    <a:pt x="902030" y="220014"/>
                  </a:lnTo>
                  <a:lnTo>
                    <a:pt x="901700" y="220014"/>
                  </a:lnTo>
                  <a:lnTo>
                    <a:pt x="901585" y="218744"/>
                  </a:lnTo>
                  <a:lnTo>
                    <a:pt x="901801" y="217474"/>
                  </a:lnTo>
                  <a:lnTo>
                    <a:pt x="903262" y="214934"/>
                  </a:lnTo>
                  <a:lnTo>
                    <a:pt x="903414" y="213664"/>
                  </a:lnTo>
                  <a:lnTo>
                    <a:pt x="904049" y="213664"/>
                  </a:lnTo>
                  <a:lnTo>
                    <a:pt x="904049" y="192646"/>
                  </a:lnTo>
                  <a:lnTo>
                    <a:pt x="903185" y="192913"/>
                  </a:lnTo>
                  <a:lnTo>
                    <a:pt x="903185" y="195961"/>
                  </a:lnTo>
                  <a:lnTo>
                    <a:pt x="903020" y="197154"/>
                  </a:lnTo>
                  <a:lnTo>
                    <a:pt x="901026" y="197154"/>
                  </a:lnTo>
                  <a:lnTo>
                    <a:pt x="901179" y="195961"/>
                  </a:lnTo>
                  <a:lnTo>
                    <a:pt x="903185" y="195961"/>
                  </a:lnTo>
                  <a:lnTo>
                    <a:pt x="903185" y="192913"/>
                  </a:lnTo>
                  <a:lnTo>
                    <a:pt x="901750" y="193344"/>
                  </a:lnTo>
                  <a:lnTo>
                    <a:pt x="901319" y="190804"/>
                  </a:lnTo>
                  <a:lnTo>
                    <a:pt x="900887" y="188264"/>
                  </a:lnTo>
                  <a:lnTo>
                    <a:pt x="896607" y="188264"/>
                  </a:lnTo>
                  <a:lnTo>
                    <a:pt x="895464" y="188264"/>
                  </a:lnTo>
                  <a:lnTo>
                    <a:pt x="895540" y="189534"/>
                  </a:lnTo>
                  <a:lnTo>
                    <a:pt x="895629" y="190804"/>
                  </a:lnTo>
                  <a:lnTo>
                    <a:pt x="894969" y="189534"/>
                  </a:lnTo>
                  <a:lnTo>
                    <a:pt x="895070" y="186994"/>
                  </a:lnTo>
                  <a:lnTo>
                    <a:pt x="893445" y="190804"/>
                  </a:lnTo>
                  <a:lnTo>
                    <a:pt x="893267" y="189534"/>
                  </a:lnTo>
                  <a:lnTo>
                    <a:pt x="892937" y="186994"/>
                  </a:lnTo>
                  <a:lnTo>
                    <a:pt x="892771" y="185724"/>
                  </a:lnTo>
                  <a:lnTo>
                    <a:pt x="892340" y="182410"/>
                  </a:lnTo>
                  <a:lnTo>
                    <a:pt x="892340" y="186994"/>
                  </a:lnTo>
                  <a:lnTo>
                    <a:pt x="892340" y="189534"/>
                  </a:lnTo>
                  <a:lnTo>
                    <a:pt x="891273" y="189534"/>
                  </a:lnTo>
                  <a:lnTo>
                    <a:pt x="891273" y="186994"/>
                  </a:lnTo>
                  <a:lnTo>
                    <a:pt x="892340" y="186994"/>
                  </a:lnTo>
                  <a:lnTo>
                    <a:pt x="892340" y="182410"/>
                  </a:lnTo>
                  <a:lnTo>
                    <a:pt x="892276" y="181914"/>
                  </a:lnTo>
                  <a:lnTo>
                    <a:pt x="889660" y="181241"/>
                  </a:lnTo>
                  <a:lnTo>
                    <a:pt x="889660" y="194614"/>
                  </a:lnTo>
                  <a:lnTo>
                    <a:pt x="889558" y="195364"/>
                  </a:lnTo>
                  <a:lnTo>
                    <a:pt x="889558" y="235254"/>
                  </a:lnTo>
                  <a:lnTo>
                    <a:pt x="889101" y="239064"/>
                  </a:lnTo>
                  <a:lnTo>
                    <a:pt x="887857" y="237794"/>
                  </a:lnTo>
                  <a:lnTo>
                    <a:pt x="886218" y="236524"/>
                  </a:lnTo>
                  <a:lnTo>
                    <a:pt x="886345" y="233984"/>
                  </a:lnTo>
                  <a:lnTo>
                    <a:pt x="886396" y="232714"/>
                  </a:lnTo>
                  <a:lnTo>
                    <a:pt x="888568" y="232714"/>
                  </a:lnTo>
                  <a:lnTo>
                    <a:pt x="888453" y="233984"/>
                  </a:lnTo>
                  <a:lnTo>
                    <a:pt x="888339" y="235254"/>
                  </a:lnTo>
                  <a:lnTo>
                    <a:pt x="889558" y="235254"/>
                  </a:lnTo>
                  <a:lnTo>
                    <a:pt x="889558" y="195364"/>
                  </a:lnTo>
                  <a:lnTo>
                    <a:pt x="889139" y="198424"/>
                  </a:lnTo>
                  <a:lnTo>
                    <a:pt x="889393" y="199694"/>
                  </a:lnTo>
                  <a:lnTo>
                    <a:pt x="889508" y="200583"/>
                  </a:lnTo>
                  <a:lnTo>
                    <a:pt x="889012" y="199694"/>
                  </a:lnTo>
                  <a:lnTo>
                    <a:pt x="888657" y="200723"/>
                  </a:lnTo>
                  <a:lnTo>
                    <a:pt x="888568" y="200964"/>
                  </a:lnTo>
                  <a:lnTo>
                    <a:pt x="887374" y="200964"/>
                  </a:lnTo>
                  <a:lnTo>
                    <a:pt x="888326" y="197154"/>
                  </a:lnTo>
                  <a:lnTo>
                    <a:pt x="888187" y="195961"/>
                  </a:lnTo>
                  <a:lnTo>
                    <a:pt x="888123" y="195414"/>
                  </a:lnTo>
                  <a:lnTo>
                    <a:pt x="888022" y="194614"/>
                  </a:lnTo>
                  <a:lnTo>
                    <a:pt x="889660" y="194614"/>
                  </a:lnTo>
                  <a:lnTo>
                    <a:pt x="889660" y="181241"/>
                  </a:lnTo>
                  <a:lnTo>
                    <a:pt x="887399" y="180644"/>
                  </a:lnTo>
                  <a:lnTo>
                    <a:pt x="885329" y="174294"/>
                  </a:lnTo>
                  <a:lnTo>
                    <a:pt x="885545" y="173024"/>
                  </a:lnTo>
                  <a:lnTo>
                    <a:pt x="885774" y="171754"/>
                  </a:lnTo>
                  <a:lnTo>
                    <a:pt x="887044" y="166674"/>
                  </a:lnTo>
                  <a:lnTo>
                    <a:pt x="887349" y="165404"/>
                  </a:lnTo>
                  <a:lnTo>
                    <a:pt x="889101" y="169214"/>
                  </a:lnTo>
                  <a:lnTo>
                    <a:pt x="890460" y="167957"/>
                  </a:lnTo>
                  <a:lnTo>
                    <a:pt x="890498" y="165404"/>
                  </a:lnTo>
                  <a:lnTo>
                    <a:pt x="890536" y="159054"/>
                  </a:lnTo>
                  <a:lnTo>
                    <a:pt x="890549" y="157784"/>
                  </a:lnTo>
                  <a:lnTo>
                    <a:pt x="888022" y="159054"/>
                  </a:lnTo>
                  <a:lnTo>
                    <a:pt x="889050" y="157784"/>
                  </a:lnTo>
                  <a:lnTo>
                    <a:pt x="890079" y="156514"/>
                  </a:lnTo>
                  <a:lnTo>
                    <a:pt x="890752" y="152704"/>
                  </a:lnTo>
                  <a:lnTo>
                    <a:pt x="890981" y="151434"/>
                  </a:lnTo>
                  <a:lnTo>
                    <a:pt x="892898" y="148894"/>
                  </a:lnTo>
                  <a:lnTo>
                    <a:pt x="893851" y="148894"/>
                  </a:lnTo>
                  <a:lnTo>
                    <a:pt x="894130" y="150164"/>
                  </a:lnTo>
                  <a:lnTo>
                    <a:pt x="894054" y="151434"/>
                  </a:lnTo>
                  <a:lnTo>
                    <a:pt x="893978" y="152704"/>
                  </a:lnTo>
                  <a:lnTo>
                    <a:pt x="895299" y="153974"/>
                  </a:lnTo>
                  <a:lnTo>
                    <a:pt x="895235" y="152704"/>
                  </a:lnTo>
                  <a:lnTo>
                    <a:pt x="895159" y="151434"/>
                  </a:lnTo>
                  <a:lnTo>
                    <a:pt x="896696" y="151434"/>
                  </a:lnTo>
                  <a:lnTo>
                    <a:pt x="896734" y="152704"/>
                  </a:lnTo>
                  <a:lnTo>
                    <a:pt x="896899" y="152704"/>
                  </a:lnTo>
                  <a:lnTo>
                    <a:pt x="897102" y="153974"/>
                  </a:lnTo>
                  <a:lnTo>
                    <a:pt x="897216" y="152704"/>
                  </a:lnTo>
                  <a:lnTo>
                    <a:pt x="897267" y="151434"/>
                  </a:lnTo>
                  <a:lnTo>
                    <a:pt x="897331" y="150164"/>
                  </a:lnTo>
                  <a:lnTo>
                    <a:pt x="896696" y="150164"/>
                  </a:lnTo>
                  <a:lnTo>
                    <a:pt x="896962" y="148894"/>
                  </a:lnTo>
                  <a:lnTo>
                    <a:pt x="897191" y="148894"/>
                  </a:lnTo>
                  <a:lnTo>
                    <a:pt x="897293" y="146354"/>
                  </a:lnTo>
                  <a:lnTo>
                    <a:pt x="897140" y="146354"/>
                  </a:lnTo>
                  <a:lnTo>
                    <a:pt x="896454" y="142544"/>
                  </a:lnTo>
                  <a:lnTo>
                    <a:pt x="896035" y="141274"/>
                  </a:lnTo>
                  <a:lnTo>
                    <a:pt x="897039" y="138734"/>
                  </a:lnTo>
                  <a:lnTo>
                    <a:pt x="897547" y="137464"/>
                  </a:lnTo>
                  <a:lnTo>
                    <a:pt x="898232" y="136194"/>
                  </a:lnTo>
                  <a:lnTo>
                    <a:pt x="898499" y="134924"/>
                  </a:lnTo>
                  <a:lnTo>
                    <a:pt x="898283" y="133654"/>
                  </a:lnTo>
                  <a:lnTo>
                    <a:pt x="898232" y="132384"/>
                  </a:lnTo>
                  <a:lnTo>
                    <a:pt x="897229" y="132384"/>
                  </a:lnTo>
                  <a:lnTo>
                    <a:pt x="897153" y="131114"/>
                  </a:lnTo>
                  <a:lnTo>
                    <a:pt x="897928" y="131114"/>
                  </a:lnTo>
                  <a:lnTo>
                    <a:pt x="897788" y="129844"/>
                  </a:lnTo>
                  <a:lnTo>
                    <a:pt x="897648" y="128574"/>
                  </a:lnTo>
                  <a:lnTo>
                    <a:pt x="897102" y="123494"/>
                  </a:lnTo>
                  <a:lnTo>
                    <a:pt x="897039" y="118414"/>
                  </a:lnTo>
                  <a:lnTo>
                    <a:pt x="897280" y="117144"/>
                  </a:lnTo>
                  <a:lnTo>
                    <a:pt x="897750" y="114604"/>
                  </a:lnTo>
                  <a:lnTo>
                    <a:pt x="898093" y="113334"/>
                  </a:lnTo>
                  <a:lnTo>
                    <a:pt x="898448" y="112064"/>
                  </a:lnTo>
                  <a:lnTo>
                    <a:pt x="897597" y="109524"/>
                  </a:lnTo>
                  <a:lnTo>
                    <a:pt x="897229" y="106984"/>
                  </a:lnTo>
                  <a:lnTo>
                    <a:pt x="897420" y="105714"/>
                  </a:lnTo>
                  <a:lnTo>
                    <a:pt x="897788" y="103174"/>
                  </a:lnTo>
                  <a:lnTo>
                    <a:pt x="897839" y="102857"/>
                  </a:lnTo>
                  <a:lnTo>
                    <a:pt x="897102" y="99364"/>
                  </a:lnTo>
                  <a:lnTo>
                    <a:pt x="896937" y="98094"/>
                  </a:lnTo>
                  <a:lnTo>
                    <a:pt x="896772" y="96824"/>
                  </a:lnTo>
                  <a:lnTo>
                    <a:pt x="896112" y="91744"/>
                  </a:lnTo>
                  <a:lnTo>
                    <a:pt x="896023" y="86664"/>
                  </a:lnTo>
                  <a:lnTo>
                    <a:pt x="895997" y="85394"/>
                  </a:lnTo>
                  <a:lnTo>
                    <a:pt x="894880" y="85394"/>
                  </a:lnTo>
                  <a:lnTo>
                    <a:pt x="894880" y="103174"/>
                  </a:lnTo>
                  <a:lnTo>
                    <a:pt x="894842" y="137464"/>
                  </a:lnTo>
                  <a:lnTo>
                    <a:pt x="893749" y="137464"/>
                  </a:lnTo>
                  <a:lnTo>
                    <a:pt x="893660" y="136194"/>
                  </a:lnTo>
                  <a:lnTo>
                    <a:pt x="893229" y="136194"/>
                  </a:lnTo>
                  <a:lnTo>
                    <a:pt x="893127" y="138734"/>
                  </a:lnTo>
                  <a:lnTo>
                    <a:pt x="892251" y="138734"/>
                  </a:lnTo>
                  <a:lnTo>
                    <a:pt x="891806" y="137464"/>
                  </a:lnTo>
                  <a:lnTo>
                    <a:pt x="892276" y="134924"/>
                  </a:lnTo>
                  <a:lnTo>
                    <a:pt x="893584" y="133654"/>
                  </a:lnTo>
                  <a:lnTo>
                    <a:pt x="894283" y="133654"/>
                  </a:lnTo>
                  <a:lnTo>
                    <a:pt x="894600" y="134924"/>
                  </a:lnTo>
                  <a:lnTo>
                    <a:pt x="894765" y="136194"/>
                  </a:lnTo>
                  <a:lnTo>
                    <a:pt x="894842" y="137464"/>
                  </a:lnTo>
                  <a:lnTo>
                    <a:pt x="894842" y="103238"/>
                  </a:lnTo>
                  <a:lnTo>
                    <a:pt x="893978" y="104444"/>
                  </a:lnTo>
                  <a:lnTo>
                    <a:pt x="891933" y="105714"/>
                  </a:lnTo>
                  <a:lnTo>
                    <a:pt x="891959" y="104444"/>
                  </a:lnTo>
                  <a:lnTo>
                    <a:pt x="892048" y="100634"/>
                  </a:lnTo>
                  <a:lnTo>
                    <a:pt x="892073" y="99364"/>
                  </a:lnTo>
                  <a:lnTo>
                    <a:pt x="892898" y="98094"/>
                  </a:lnTo>
                  <a:lnTo>
                    <a:pt x="894638" y="98094"/>
                  </a:lnTo>
                  <a:lnTo>
                    <a:pt x="894765" y="100634"/>
                  </a:lnTo>
                  <a:lnTo>
                    <a:pt x="894880" y="103174"/>
                  </a:lnTo>
                  <a:lnTo>
                    <a:pt x="894880" y="85394"/>
                  </a:lnTo>
                  <a:lnTo>
                    <a:pt x="895883" y="81597"/>
                  </a:lnTo>
                  <a:lnTo>
                    <a:pt x="896200" y="80391"/>
                  </a:lnTo>
                  <a:lnTo>
                    <a:pt x="896200" y="80200"/>
                  </a:lnTo>
                  <a:lnTo>
                    <a:pt x="896442" y="79476"/>
                  </a:lnTo>
                  <a:lnTo>
                    <a:pt x="896556" y="79044"/>
                  </a:lnTo>
                  <a:lnTo>
                    <a:pt x="896213" y="79476"/>
                  </a:lnTo>
                  <a:lnTo>
                    <a:pt x="896239" y="79044"/>
                  </a:lnTo>
                  <a:lnTo>
                    <a:pt x="896366" y="77774"/>
                  </a:lnTo>
                  <a:lnTo>
                    <a:pt x="896518" y="77774"/>
                  </a:lnTo>
                  <a:lnTo>
                    <a:pt x="897674" y="71424"/>
                  </a:lnTo>
                  <a:lnTo>
                    <a:pt x="898601" y="66344"/>
                  </a:lnTo>
                  <a:lnTo>
                    <a:pt x="900112" y="58724"/>
                  </a:lnTo>
                  <a:lnTo>
                    <a:pt x="901065" y="53644"/>
                  </a:lnTo>
                  <a:lnTo>
                    <a:pt x="901319" y="51104"/>
                  </a:lnTo>
                  <a:lnTo>
                    <a:pt x="901458" y="49834"/>
                  </a:lnTo>
                  <a:lnTo>
                    <a:pt x="901788" y="48564"/>
                  </a:lnTo>
                  <a:lnTo>
                    <a:pt x="903300" y="47294"/>
                  </a:lnTo>
                  <a:lnTo>
                    <a:pt x="903719" y="46024"/>
                  </a:lnTo>
                  <a:lnTo>
                    <a:pt x="903782" y="44754"/>
                  </a:lnTo>
                  <a:lnTo>
                    <a:pt x="903846" y="43484"/>
                  </a:lnTo>
                  <a:lnTo>
                    <a:pt x="903922" y="42214"/>
                  </a:lnTo>
                  <a:lnTo>
                    <a:pt x="903986" y="40944"/>
                  </a:lnTo>
                  <a:lnTo>
                    <a:pt x="904062" y="39674"/>
                  </a:lnTo>
                  <a:lnTo>
                    <a:pt x="904125" y="38404"/>
                  </a:lnTo>
                  <a:lnTo>
                    <a:pt x="904227" y="36588"/>
                  </a:lnTo>
                  <a:lnTo>
                    <a:pt x="904328" y="34594"/>
                  </a:lnTo>
                  <a:lnTo>
                    <a:pt x="904748" y="33324"/>
                  </a:lnTo>
                  <a:lnTo>
                    <a:pt x="906792" y="26974"/>
                  </a:lnTo>
                  <a:lnTo>
                    <a:pt x="899922" y="26974"/>
                  </a:lnTo>
                  <a:lnTo>
                    <a:pt x="899922" y="47294"/>
                  </a:lnTo>
                  <a:lnTo>
                    <a:pt x="899909" y="51104"/>
                  </a:lnTo>
                  <a:lnTo>
                    <a:pt x="898321" y="51104"/>
                  </a:lnTo>
                  <a:lnTo>
                    <a:pt x="898258" y="49834"/>
                  </a:lnTo>
                  <a:lnTo>
                    <a:pt x="899172" y="49834"/>
                  </a:lnTo>
                  <a:lnTo>
                    <a:pt x="899299" y="48564"/>
                  </a:lnTo>
                  <a:lnTo>
                    <a:pt x="899337" y="47294"/>
                  </a:lnTo>
                  <a:lnTo>
                    <a:pt x="899922" y="47294"/>
                  </a:lnTo>
                  <a:lnTo>
                    <a:pt x="899922" y="26974"/>
                  </a:lnTo>
                  <a:lnTo>
                    <a:pt x="898855" y="26974"/>
                  </a:lnTo>
                  <a:lnTo>
                    <a:pt x="898855" y="43484"/>
                  </a:lnTo>
                  <a:lnTo>
                    <a:pt x="898740" y="44754"/>
                  </a:lnTo>
                  <a:lnTo>
                    <a:pt x="898639" y="46024"/>
                  </a:lnTo>
                  <a:lnTo>
                    <a:pt x="896607" y="45161"/>
                  </a:lnTo>
                  <a:lnTo>
                    <a:pt x="896607" y="59994"/>
                  </a:lnTo>
                  <a:lnTo>
                    <a:pt x="896454" y="61264"/>
                  </a:lnTo>
                  <a:lnTo>
                    <a:pt x="895553" y="61264"/>
                  </a:lnTo>
                  <a:lnTo>
                    <a:pt x="895426" y="62534"/>
                  </a:lnTo>
                  <a:lnTo>
                    <a:pt x="895629" y="62534"/>
                  </a:lnTo>
                  <a:lnTo>
                    <a:pt x="895477" y="63601"/>
                  </a:lnTo>
                  <a:lnTo>
                    <a:pt x="895477" y="80391"/>
                  </a:lnTo>
                  <a:lnTo>
                    <a:pt x="894524" y="81572"/>
                  </a:lnTo>
                  <a:lnTo>
                    <a:pt x="894410" y="80391"/>
                  </a:lnTo>
                  <a:lnTo>
                    <a:pt x="894321" y="79476"/>
                  </a:lnTo>
                  <a:lnTo>
                    <a:pt x="894283" y="79044"/>
                  </a:lnTo>
                  <a:lnTo>
                    <a:pt x="895477" y="80391"/>
                  </a:lnTo>
                  <a:lnTo>
                    <a:pt x="895477" y="63601"/>
                  </a:lnTo>
                  <a:lnTo>
                    <a:pt x="895438" y="63868"/>
                  </a:lnTo>
                  <a:lnTo>
                    <a:pt x="894232" y="63868"/>
                  </a:lnTo>
                  <a:lnTo>
                    <a:pt x="893546" y="65138"/>
                  </a:lnTo>
                  <a:lnTo>
                    <a:pt x="893470" y="70154"/>
                  </a:lnTo>
                  <a:lnTo>
                    <a:pt x="893089" y="71424"/>
                  </a:lnTo>
                  <a:lnTo>
                    <a:pt x="892187" y="71424"/>
                  </a:lnTo>
                  <a:lnTo>
                    <a:pt x="891806" y="70154"/>
                  </a:lnTo>
                  <a:lnTo>
                    <a:pt x="891806" y="66344"/>
                  </a:lnTo>
                  <a:lnTo>
                    <a:pt x="891870" y="63868"/>
                  </a:lnTo>
                  <a:lnTo>
                    <a:pt x="890892" y="62649"/>
                  </a:lnTo>
                  <a:lnTo>
                    <a:pt x="890892" y="114604"/>
                  </a:lnTo>
                  <a:lnTo>
                    <a:pt x="890803" y="115874"/>
                  </a:lnTo>
                  <a:lnTo>
                    <a:pt x="890727" y="117144"/>
                  </a:lnTo>
                  <a:lnTo>
                    <a:pt x="889787" y="117144"/>
                  </a:lnTo>
                  <a:lnTo>
                    <a:pt x="889495" y="115874"/>
                  </a:lnTo>
                  <a:lnTo>
                    <a:pt x="889571" y="114604"/>
                  </a:lnTo>
                  <a:lnTo>
                    <a:pt x="889647" y="113334"/>
                  </a:lnTo>
                  <a:lnTo>
                    <a:pt x="890600" y="113334"/>
                  </a:lnTo>
                  <a:lnTo>
                    <a:pt x="890892" y="114604"/>
                  </a:lnTo>
                  <a:lnTo>
                    <a:pt x="890892" y="62649"/>
                  </a:lnTo>
                  <a:lnTo>
                    <a:pt x="892149" y="62534"/>
                  </a:lnTo>
                  <a:lnTo>
                    <a:pt x="892035" y="61264"/>
                  </a:lnTo>
                  <a:lnTo>
                    <a:pt x="891933" y="59994"/>
                  </a:lnTo>
                  <a:lnTo>
                    <a:pt x="891819" y="58724"/>
                  </a:lnTo>
                  <a:lnTo>
                    <a:pt x="892441" y="59994"/>
                  </a:lnTo>
                  <a:lnTo>
                    <a:pt x="894842" y="59994"/>
                  </a:lnTo>
                  <a:lnTo>
                    <a:pt x="895934" y="58724"/>
                  </a:lnTo>
                  <a:lnTo>
                    <a:pt x="896302" y="58724"/>
                  </a:lnTo>
                  <a:lnTo>
                    <a:pt x="896607" y="59994"/>
                  </a:lnTo>
                  <a:lnTo>
                    <a:pt x="896607" y="45161"/>
                  </a:lnTo>
                  <a:lnTo>
                    <a:pt x="895680" y="44754"/>
                  </a:lnTo>
                  <a:lnTo>
                    <a:pt x="896696" y="40944"/>
                  </a:lnTo>
                  <a:lnTo>
                    <a:pt x="897496" y="40944"/>
                  </a:lnTo>
                  <a:lnTo>
                    <a:pt x="898055" y="42214"/>
                  </a:lnTo>
                  <a:lnTo>
                    <a:pt x="898855" y="43484"/>
                  </a:lnTo>
                  <a:lnTo>
                    <a:pt x="898855" y="26974"/>
                  </a:lnTo>
                  <a:lnTo>
                    <a:pt x="897890" y="26974"/>
                  </a:lnTo>
                  <a:lnTo>
                    <a:pt x="894041" y="26974"/>
                  </a:lnTo>
                  <a:lnTo>
                    <a:pt x="893381" y="26974"/>
                  </a:lnTo>
                  <a:lnTo>
                    <a:pt x="892124" y="26974"/>
                  </a:lnTo>
                  <a:lnTo>
                    <a:pt x="889330" y="26974"/>
                  </a:lnTo>
                  <a:lnTo>
                    <a:pt x="889330" y="156514"/>
                  </a:lnTo>
                  <a:lnTo>
                    <a:pt x="886637" y="156514"/>
                  </a:lnTo>
                  <a:lnTo>
                    <a:pt x="887476" y="152704"/>
                  </a:lnTo>
                  <a:lnTo>
                    <a:pt x="888365" y="152704"/>
                  </a:lnTo>
                  <a:lnTo>
                    <a:pt x="888428" y="153974"/>
                  </a:lnTo>
                  <a:lnTo>
                    <a:pt x="889101" y="153974"/>
                  </a:lnTo>
                  <a:lnTo>
                    <a:pt x="889215" y="155244"/>
                  </a:lnTo>
                  <a:lnTo>
                    <a:pt x="889330" y="156514"/>
                  </a:lnTo>
                  <a:lnTo>
                    <a:pt x="889330" y="26974"/>
                  </a:lnTo>
                  <a:lnTo>
                    <a:pt x="888568" y="26974"/>
                  </a:lnTo>
                  <a:lnTo>
                    <a:pt x="888568" y="49834"/>
                  </a:lnTo>
                  <a:lnTo>
                    <a:pt x="888111" y="49834"/>
                  </a:lnTo>
                  <a:lnTo>
                    <a:pt x="888022" y="51104"/>
                  </a:lnTo>
                  <a:lnTo>
                    <a:pt x="887387" y="51104"/>
                  </a:lnTo>
                  <a:lnTo>
                    <a:pt x="887476" y="47294"/>
                  </a:lnTo>
                  <a:lnTo>
                    <a:pt x="888403" y="47294"/>
                  </a:lnTo>
                  <a:lnTo>
                    <a:pt x="888504" y="48564"/>
                  </a:lnTo>
                  <a:lnTo>
                    <a:pt x="888568" y="49834"/>
                  </a:lnTo>
                  <a:lnTo>
                    <a:pt x="888568" y="26974"/>
                  </a:lnTo>
                  <a:lnTo>
                    <a:pt x="887145" y="26974"/>
                  </a:lnTo>
                  <a:lnTo>
                    <a:pt x="887145" y="54914"/>
                  </a:lnTo>
                  <a:lnTo>
                    <a:pt x="886396" y="53873"/>
                  </a:lnTo>
                  <a:lnTo>
                    <a:pt x="886396" y="108254"/>
                  </a:lnTo>
                  <a:lnTo>
                    <a:pt x="886015" y="110794"/>
                  </a:lnTo>
                  <a:lnTo>
                    <a:pt x="884948" y="110794"/>
                  </a:lnTo>
                  <a:lnTo>
                    <a:pt x="884783" y="110972"/>
                  </a:lnTo>
                  <a:lnTo>
                    <a:pt x="884783" y="239064"/>
                  </a:lnTo>
                  <a:lnTo>
                    <a:pt x="883691" y="244144"/>
                  </a:lnTo>
                  <a:lnTo>
                    <a:pt x="881265" y="237794"/>
                  </a:lnTo>
                  <a:lnTo>
                    <a:pt x="884783" y="239064"/>
                  </a:lnTo>
                  <a:lnTo>
                    <a:pt x="884783" y="110972"/>
                  </a:lnTo>
                  <a:lnTo>
                    <a:pt x="883691" y="112064"/>
                  </a:lnTo>
                  <a:lnTo>
                    <a:pt x="883780" y="110794"/>
                  </a:lnTo>
                  <a:lnTo>
                    <a:pt x="883869" y="109524"/>
                  </a:lnTo>
                  <a:lnTo>
                    <a:pt x="883958" y="108254"/>
                  </a:lnTo>
                  <a:lnTo>
                    <a:pt x="884047" y="106984"/>
                  </a:lnTo>
                  <a:lnTo>
                    <a:pt x="883691" y="106984"/>
                  </a:lnTo>
                  <a:lnTo>
                    <a:pt x="883958" y="105714"/>
                  </a:lnTo>
                  <a:lnTo>
                    <a:pt x="884237" y="104444"/>
                  </a:lnTo>
                  <a:lnTo>
                    <a:pt x="885850" y="104444"/>
                  </a:lnTo>
                  <a:lnTo>
                    <a:pt x="885761" y="108254"/>
                  </a:lnTo>
                  <a:lnTo>
                    <a:pt x="886396" y="108254"/>
                  </a:lnTo>
                  <a:lnTo>
                    <a:pt x="886396" y="53873"/>
                  </a:lnTo>
                  <a:lnTo>
                    <a:pt x="885329" y="52374"/>
                  </a:lnTo>
                  <a:lnTo>
                    <a:pt x="886955" y="47294"/>
                  </a:lnTo>
                  <a:lnTo>
                    <a:pt x="887056" y="51104"/>
                  </a:lnTo>
                  <a:lnTo>
                    <a:pt x="887145" y="54914"/>
                  </a:lnTo>
                  <a:lnTo>
                    <a:pt x="887145" y="26974"/>
                  </a:lnTo>
                  <a:lnTo>
                    <a:pt x="884237" y="26974"/>
                  </a:lnTo>
                  <a:lnTo>
                    <a:pt x="884237" y="44754"/>
                  </a:lnTo>
                  <a:lnTo>
                    <a:pt x="884237" y="47294"/>
                  </a:lnTo>
                  <a:lnTo>
                    <a:pt x="884110" y="47294"/>
                  </a:lnTo>
                  <a:lnTo>
                    <a:pt x="884110" y="57454"/>
                  </a:lnTo>
                  <a:lnTo>
                    <a:pt x="883145" y="61264"/>
                  </a:lnTo>
                  <a:lnTo>
                    <a:pt x="882688" y="59093"/>
                  </a:lnTo>
                  <a:lnTo>
                    <a:pt x="882688" y="138734"/>
                  </a:lnTo>
                  <a:lnTo>
                    <a:pt x="881976" y="141274"/>
                  </a:lnTo>
                  <a:lnTo>
                    <a:pt x="881900" y="142544"/>
                  </a:lnTo>
                  <a:lnTo>
                    <a:pt x="882078" y="142544"/>
                  </a:lnTo>
                  <a:lnTo>
                    <a:pt x="882078" y="152704"/>
                  </a:lnTo>
                  <a:lnTo>
                    <a:pt x="881773" y="153974"/>
                  </a:lnTo>
                  <a:lnTo>
                    <a:pt x="882319" y="155244"/>
                  </a:lnTo>
                  <a:lnTo>
                    <a:pt x="882510" y="155244"/>
                  </a:lnTo>
                  <a:lnTo>
                    <a:pt x="882573" y="156514"/>
                  </a:lnTo>
                  <a:lnTo>
                    <a:pt x="881430" y="156514"/>
                  </a:lnTo>
                  <a:lnTo>
                    <a:pt x="881329" y="155244"/>
                  </a:lnTo>
                  <a:lnTo>
                    <a:pt x="880922" y="156514"/>
                  </a:lnTo>
                  <a:lnTo>
                    <a:pt x="880541" y="156514"/>
                  </a:lnTo>
                  <a:lnTo>
                    <a:pt x="880427" y="157784"/>
                  </a:lnTo>
                  <a:lnTo>
                    <a:pt x="879487" y="156514"/>
                  </a:lnTo>
                  <a:lnTo>
                    <a:pt x="879373" y="155244"/>
                  </a:lnTo>
                  <a:lnTo>
                    <a:pt x="879348" y="151434"/>
                  </a:lnTo>
                  <a:lnTo>
                    <a:pt x="878268" y="151434"/>
                  </a:lnTo>
                  <a:lnTo>
                    <a:pt x="878205" y="150164"/>
                  </a:lnTo>
                  <a:lnTo>
                    <a:pt x="877023" y="152704"/>
                  </a:lnTo>
                  <a:lnTo>
                    <a:pt x="876935" y="161594"/>
                  </a:lnTo>
                  <a:lnTo>
                    <a:pt x="875830" y="161594"/>
                  </a:lnTo>
                  <a:lnTo>
                    <a:pt x="875792" y="159054"/>
                  </a:lnTo>
                  <a:lnTo>
                    <a:pt x="875766" y="156514"/>
                  </a:lnTo>
                  <a:lnTo>
                    <a:pt x="875893" y="153974"/>
                  </a:lnTo>
                  <a:lnTo>
                    <a:pt x="875957" y="152704"/>
                  </a:lnTo>
                  <a:lnTo>
                    <a:pt x="877150" y="150164"/>
                  </a:lnTo>
                  <a:lnTo>
                    <a:pt x="876744" y="148894"/>
                  </a:lnTo>
                  <a:lnTo>
                    <a:pt x="876655" y="145084"/>
                  </a:lnTo>
                  <a:lnTo>
                    <a:pt x="877620" y="145084"/>
                  </a:lnTo>
                  <a:lnTo>
                    <a:pt x="877798" y="146354"/>
                  </a:lnTo>
                  <a:lnTo>
                    <a:pt x="878814" y="146354"/>
                  </a:lnTo>
                  <a:lnTo>
                    <a:pt x="880503" y="145084"/>
                  </a:lnTo>
                  <a:lnTo>
                    <a:pt x="879513" y="143814"/>
                  </a:lnTo>
                  <a:lnTo>
                    <a:pt x="879436" y="142544"/>
                  </a:lnTo>
                  <a:lnTo>
                    <a:pt x="879348" y="141274"/>
                  </a:lnTo>
                  <a:lnTo>
                    <a:pt x="881011" y="141274"/>
                  </a:lnTo>
                  <a:lnTo>
                    <a:pt x="881634" y="137464"/>
                  </a:lnTo>
                  <a:lnTo>
                    <a:pt x="881519" y="136194"/>
                  </a:lnTo>
                  <a:lnTo>
                    <a:pt x="881722" y="134924"/>
                  </a:lnTo>
                  <a:lnTo>
                    <a:pt x="882294" y="134924"/>
                  </a:lnTo>
                  <a:lnTo>
                    <a:pt x="882573" y="136194"/>
                  </a:lnTo>
                  <a:lnTo>
                    <a:pt x="882688" y="138734"/>
                  </a:lnTo>
                  <a:lnTo>
                    <a:pt x="882688" y="59093"/>
                  </a:lnTo>
                  <a:lnTo>
                    <a:pt x="882078" y="56184"/>
                  </a:lnTo>
                  <a:lnTo>
                    <a:pt x="882180" y="58724"/>
                  </a:lnTo>
                  <a:lnTo>
                    <a:pt x="882294" y="61264"/>
                  </a:lnTo>
                  <a:lnTo>
                    <a:pt x="881849" y="59994"/>
                  </a:lnTo>
                  <a:lnTo>
                    <a:pt x="880973" y="57454"/>
                  </a:lnTo>
                  <a:lnTo>
                    <a:pt x="881646" y="54914"/>
                  </a:lnTo>
                  <a:lnTo>
                    <a:pt x="884110" y="57454"/>
                  </a:lnTo>
                  <a:lnTo>
                    <a:pt x="884110" y="47294"/>
                  </a:lnTo>
                  <a:lnTo>
                    <a:pt x="883145" y="47294"/>
                  </a:lnTo>
                  <a:lnTo>
                    <a:pt x="883145" y="44754"/>
                  </a:lnTo>
                  <a:lnTo>
                    <a:pt x="884237" y="44754"/>
                  </a:lnTo>
                  <a:lnTo>
                    <a:pt x="884237" y="26974"/>
                  </a:lnTo>
                  <a:lnTo>
                    <a:pt x="876655" y="26974"/>
                  </a:lnTo>
                  <a:lnTo>
                    <a:pt x="876655" y="39674"/>
                  </a:lnTo>
                  <a:lnTo>
                    <a:pt x="875690" y="39674"/>
                  </a:lnTo>
                  <a:lnTo>
                    <a:pt x="875626" y="39103"/>
                  </a:lnTo>
                  <a:lnTo>
                    <a:pt x="875588" y="38760"/>
                  </a:lnTo>
                  <a:lnTo>
                    <a:pt x="875588" y="138734"/>
                  </a:lnTo>
                  <a:lnTo>
                    <a:pt x="875563" y="141274"/>
                  </a:lnTo>
                  <a:lnTo>
                    <a:pt x="873683" y="141274"/>
                  </a:lnTo>
                  <a:lnTo>
                    <a:pt x="873696" y="140004"/>
                  </a:lnTo>
                  <a:lnTo>
                    <a:pt x="873709" y="138734"/>
                  </a:lnTo>
                  <a:lnTo>
                    <a:pt x="874483" y="137464"/>
                  </a:lnTo>
                  <a:lnTo>
                    <a:pt x="875157" y="137464"/>
                  </a:lnTo>
                  <a:lnTo>
                    <a:pt x="875588" y="138734"/>
                  </a:lnTo>
                  <a:lnTo>
                    <a:pt x="875588" y="38760"/>
                  </a:lnTo>
                  <a:lnTo>
                    <a:pt x="875550" y="38404"/>
                  </a:lnTo>
                  <a:lnTo>
                    <a:pt x="875487" y="35864"/>
                  </a:lnTo>
                  <a:lnTo>
                    <a:pt x="875563" y="34594"/>
                  </a:lnTo>
                  <a:lnTo>
                    <a:pt x="876287" y="35864"/>
                  </a:lnTo>
                  <a:lnTo>
                    <a:pt x="876452" y="36588"/>
                  </a:lnTo>
                  <a:lnTo>
                    <a:pt x="876566" y="37134"/>
                  </a:lnTo>
                  <a:lnTo>
                    <a:pt x="876655" y="39674"/>
                  </a:lnTo>
                  <a:lnTo>
                    <a:pt x="876655" y="26974"/>
                  </a:lnTo>
                  <a:lnTo>
                    <a:pt x="873937" y="26974"/>
                  </a:lnTo>
                  <a:lnTo>
                    <a:pt x="873937" y="40944"/>
                  </a:lnTo>
                  <a:lnTo>
                    <a:pt x="873061" y="44754"/>
                  </a:lnTo>
                  <a:lnTo>
                    <a:pt x="872959" y="38404"/>
                  </a:lnTo>
                  <a:lnTo>
                    <a:pt x="873061" y="39103"/>
                  </a:lnTo>
                  <a:lnTo>
                    <a:pt x="873137" y="39674"/>
                  </a:lnTo>
                  <a:lnTo>
                    <a:pt x="873252" y="36588"/>
                  </a:lnTo>
                  <a:lnTo>
                    <a:pt x="873175" y="39674"/>
                  </a:lnTo>
                  <a:lnTo>
                    <a:pt x="873937" y="40944"/>
                  </a:lnTo>
                  <a:lnTo>
                    <a:pt x="873937" y="26974"/>
                  </a:lnTo>
                  <a:lnTo>
                    <a:pt x="872896" y="26974"/>
                  </a:lnTo>
                  <a:lnTo>
                    <a:pt x="872896" y="160324"/>
                  </a:lnTo>
                  <a:lnTo>
                    <a:pt x="872744" y="161594"/>
                  </a:lnTo>
                  <a:lnTo>
                    <a:pt x="871004" y="161594"/>
                  </a:lnTo>
                  <a:lnTo>
                    <a:pt x="870381" y="160324"/>
                  </a:lnTo>
                  <a:lnTo>
                    <a:pt x="870394" y="159054"/>
                  </a:lnTo>
                  <a:lnTo>
                    <a:pt x="871181" y="159054"/>
                  </a:lnTo>
                  <a:lnTo>
                    <a:pt x="872604" y="160324"/>
                  </a:lnTo>
                  <a:lnTo>
                    <a:pt x="872896" y="160324"/>
                  </a:lnTo>
                  <a:lnTo>
                    <a:pt x="872896" y="26974"/>
                  </a:lnTo>
                  <a:lnTo>
                    <a:pt x="872693" y="26974"/>
                  </a:lnTo>
                  <a:lnTo>
                    <a:pt x="872693" y="36588"/>
                  </a:lnTo>
                  <a:lnTo>
                    <a:pt x="871232" y="38404"/>
                  </a:lnTo>
                  <a:lnTo>
                    <a:pt x="872172" y="33324"/>
                  </a:lnTo>
                  <a:lnTo>
                    <a:pt x="872566" y="35864"/>
                  </a:lnTo>
                  <a:lnTo>
                    <a:pt x="872693" y="36588"/>
                  </a:lnTo>
                  <a:lnTo>
                    <a:pt x="872693" y="26974"/>
                  </a:lnTo>
                  <a:lnTo>
                    <a:pt x="870153" y="26974"/>
                  </a:lnTo>
                  <a:lnTo>
                    <a:pt x="870153" y="171754"/>
                  </a:lnTo>
                  <a:lnTo>
                    <a:pt x="870153" y="173024"/>
                  </a:lnTo>
                  <a:lnTo>
                    <a:pt x="869061" y="173024"/>
                  </a:lnTo>
                  <a:lnTo>
                    <a:pt x="869061" y="171754"/>
                  </a:lnTo>
                  <a:lnTo>
                    <a:pt x="870153" y="171754"/>
                  </a:lnTo>
                  <a:lnTo>
                    <a:pt x="870153" y="26974"/>
                  </a:lnTo>
                  <a:lnTo>
                    <a:pt x="868743" y="26974"/>
                  </a:lnTo>
                  <a:lnTo>
                    <a:pt x="868743" y="232714"/>
                  </a:lnTo>
                  <a:lnTo>
                    <a:pt x="865263" y="232714"/>
                  </a:lnTo>
                  <a:lnTo>
                    <a:pt x="865263" y="298754"/>
                  </a:lnTo>
                  <a:lnTo>
                    <a:pt x="865212" y="299021"/>
                  </a:lnTo>
                  <a:lnTo>
                    <a:pt x="865124" y="299529"/>
                  </a:lnTo>
                  <a:lnTo>
                    <a:pt x="865035" y="300024"/>
                  </a:lnTo>
                  <a:lnTo>
                    <a:pt x="863638" y="300024"/>
                  </a:lnTo>
                  <a:lnTo>
                    <a:pt x="863727" y="299529"/>
                  </a:lnTo>
                  <a:lnTo>
                    <a:pt x="863828" y="299021"/>
                  </a:lnTo>
                  <a:lnTo>
                    <a:pt x="863879" y="298754"/>
                  </a:lnTo>
                  <a:lnTo>
                    <a:pt x="864336" y="297484"/>
                  </a:lnTo>
                  <a:lnTo>
                    <a:pt x="865263" y="298754"/>
                  </a:lnTo>
                  <a:lnTo>
                    <a:pt x="865263" y="232714"/>
                  </a:lnTo>
                  <a:lnTo>
                    <a:pt x="864184" y="232714"/>
                  </a:lnTo>
                  <a:lnTo>
                    <a:pt x="864641" y="228904"/>
                  </a:lnTo>
                  <a:lnTo>
                    <a:pt x="866089" y="231444"/>
                  </a:lnTo>
                  <a:lnTo>
                    <a:pt x="866902" y="230174"/>
                  </a:lnTo>
                  <a:lnTo>
                    <a:pt x="868743" y="232714"/>
                  </a:lnTo>
                  <a:lnTo>
                    <a:pt x="868743" y="26974"/>
                  </a:lnTo>
                  <a:lnTo>
                    <a:pt x="868387" y="26974"/>
                  </a:lnTo>
                  <a:lnTo>
                    <a:pt x="868387" y="101904"/>
                  </a:lnTo>
                  <a:lnTo>
                    <a:pt x="867435" y="103860"/>
                  </a:lnTo>
                  <a:lnTo>
                    <a:pt x="867435" y="129844"/>
                  </a:lnTo>
                  <a:lnTo>
                    <a:pt x="867206" y="131114"/>
                  </a:lnTo>
                  <a:lnTo>
                    <a:pt x="866749" y="132384"/>
                  </a:lnTo>
                  <a:lnTo>
                    <a:pt x="866165" y="132384"/>
                  </a:lnTo>
                  <a:lnTo>
                    <a:pt x="866165" y="160324"/>
                  </a:lnTo>
                  <a:lnTo>
                    <a:pt x="865835" y="161594"/>
                  </a:lnTo>
                  <a:lnTo>
                    <a:pt x="862571" y="161594"/>
                  </a:lnTo>
                  <a:lnTo>
                    <a:pt x="862571" y="197154"/>
                  </a:lnTo>
                  <a:lnTo>
                    <a:pt x="861568" y="200723"/>
                  </a:lnTo>
                  <a:lnTo>
                    <a:pt x="861618" y="200964"/>
                  </a:lnTo>
                  <a:lnTo>
                    <a:pt x="861148" y="202234"/>
                  </a:lnTo>
                  <a:lnTo>
                    <a:pt x="861504" y="200964"/>
                  </a:lnTo>
                  <a:lnTo>
                    <a:pt x="861568" y="200723"/>
                  </a:lnTo>
                  <a:lnTo>
                    <a:pt x="861161" y="198424"/>
                  </a:lnTo>
                  <a:lnTo>
                    <a:pt x="860933" y="197154"/>
                  </a:lnTo>
                  <a:lnTo>
                    <a:pt x="861161" y="195961"/>
                  </a:lnTo>
                  <a:lnTo>
                    <a:pt x="861644" y="197154"/>
                  </a:lnTo>
                  <a:lnTo>
                    <a:pt x="862571" y="197154"/>
                  </a:lnTo>
                  <a:lnTo>
                    <a:pt x="862571" y="161594"/>
                  </a:lnTo>
                  <a:lnTo>
                    <a:pt x="862012" y="161594"/>
                  </a:lnTo>
                  <a:lnTo>
                    <a:pt x="862126" y="162864"/>
                  </a:lnTo>
                  <a:lnTo>
                    <a:pt x="862266" y="164134"/>
                  </a:lnTo>
                  <a:lnTo>
                    <a:pt x="862495" y="165404"/>
                  </a:lnTo>
                  <a:lnTo>
                    <a:pt x="862025" y="166674"/>
                  </a:lnTo>
                  <a:lnTo>
                    <a:pt x="861250" y="166674"/>
                  </a:lnTo>
                  <a:lnTo>
                    <a:pt x="861021" y="165404"/>
                  </a:lnTo>
                  <a:lnTo>
                    <a:pt x="860793" y="164134"/>
                  </a:lnTo>
                  <a:lnTo>
                    <a:pt x="860666" y="163296"/>
                  </a:lnTo>
                  <a:lnTo>
                    <a:pt x="860666" y="193344"/>
                  </a:lnTo>
                  <a:lnTo>
                    <a:pt x="859459" y="197154"/>
                  </a:lnTo>
                  <a:lnTo>
                    <a:pt x="859307" y="198424"/>
                  </a:lnTo>
                  <a:lnTo>
                    <a:pt x="857694" y="197154"/>
                  </a:lnTo>
                  <a:lnTo>
                    <a:pt x="859701" y="195961"/>
                  </a:lnTo>
                  <a:lnTo>
                    <a:pt x="859726" y="195414"/>
                  </a:lnTo>
                  <a:lnTo>
                    <a:pt x="859307" y="193344"/>
                  </a:lnTo>
                  <a:lnTo>
                    <a:pt x="860666" y="193344"/>
                  </a:lnTo>
                  <a:lnTo>
                    <a:pt x="860666" y="163296"/>
                  </a:lnTo>
                  <a:lnTo>
                    <a:pt x="860602" y="162864"/>
                  </a:lnTo>
                  <a:lnTo>
                    <a:pt x="860475" y="161594"/>
                  </a:lnTo>
                  <a:lnTo>
                    <a:pt x="860145" y="161594"/>
                  </a:lnTo>
                  <a:lnTo>
                    <a:pt x="860069" y="160324"/>
                  </a:lnTo>
                  <a:lnTo>
                    <a:pt x="859002" y="159054"/>
                  </a:lnTo>
                  <a:lnTo>
                    <a:pt x="857821" y="156514"/>
                  </a:lnTo>
                  <a:lnTo>
                    <a:pt x="857237" y="155244"/>
                  </a:lnTo>
                  <a:lnTo>
                    <a:pt x="856653" y="153974"/>
                  </a:lnTo>
                  <a:lnTo>
                    <a:pt x="856615" y="153847"/>
                  </a:lnTo>
                  <a:lnTo>
                    <a:pt x="856615" y="156514"/>
                  </a:lnTo>
                  <a:lnTo>
                    <a:pt x="856615" y="159054"/>
                  </a:lnTo>
                  <a:lnTo>
                    <a:pt x="855510" y="159054"/>
                  </a:lnTo>
                  <a:lnTo>
                    <a:pt x="855510" y="156514"/>
                  </a:lnTo>
                  <a:lnTo>
                    <a:pt x="856615" y="156514"/>
                  </a:lnTo>
                  <a:lnTo>
                    <a:pt x="856615" y="153847"/>
                  </a:lnTo>
                  <a:lnTo>
                    <a:pt x="855929" y="151434"/>
                  </a:lnTo>
                  <a:lnTo>
                    <a:pt x="854583" y="150164"/>
                  </a:lnTo>
                  <a:lnTo>
                    <a:pt x="854900" y="148894"/>
                  </a:lnTo>
                  <a:lnTo>
                    <a:pt x="855510" y="148894"/>
                  </a:lnTo>
                  <a:lnTo>
                    <a:pt x="856653" y="150164"/>
                  </a:lnTo>
                  <a:lnTo>
                    <a:pt x="859650" y="157607"/>
                  </a:lnTo>
                  <a:lnTo>
                    <a:pt x="859726" y="157784"/>
                  </a:lnTo>
                  <a:lnTo>
                    <a:pt x="864184" y="157784"/>
                  </a:lnTo>
                  <a:lnTo>
                    <a:pt x="865289" y="156514"/>
                  </a:lnTo>
                  <a:lnTo>
                    <a:pt x="865759" y="157607"/>
                  </a:lnTo>
                  <a:lnTo>
                    <a:pt x="865835" y="157784"/>
                  </a:lnTo>
                  <a:lnTo>
                    <a:pt x="866165" y="160324"/>
                  </a:lnTo>
                  <a:lnTo>
                    <a:pt x="866165" y="132384"/>
                  </a:lnTo>
                  <a:lnTo>
                    <a:pt x="865809" y="132384"/>
                  </a:lnTo>
                  <a:lnTo>
                    <a:pt x="865924" y="131114"/>
                  </a:lnTo>
                  <a:lnTo>
                    <a:pt x="866038" y="129844"/>
                  </a:lnTo>
                  <a:lnTo>
                    <a:pt x="867435" y="129844"/>
                  </a:lnTo>
                  <a:lnTo>
                    <a:pt x="867435" y="103860"/>
                  </a:lnTo>
                  <a:lnTo>
                    <a:pt x="866521" y="105714"/>
                  </a:lnTo>
                  <a:lnTo>
                    <a:pt x="866165" y="103174"/>
                  </a:lnTo>
                  <a:lnTo>
                    <a:pt x="865809" y="100634"/>
                  </a:lnTo>
                  <a:lnTo>
                    <a:pt x="868387" y="101904"/>
                  </a:lnTo>
                  <a:lnTo>
                    <a:pt x="868387" y="26974"/>
                  </a:lnTo>
                  <a:lnTo>
                    <a:pt x="866508" y="26974"/>
                  </a:lnTo>
                  <a:lnTo>
                    <a:pt x="866101" y="26974"/>
                  </a:lnTo>
                  <a:lnTo>
                    <a:pt x="865263" y="29578"/>
                  </a:lnTo>
                  <a:lnTo>
                    <a:pt x="865263" y="98094"/>
                  </a:lnTo>
                  <a:lnTo>
                    <a:pt x="864108" y="102857"/>
                  </a:lnTo>
                  <a:lnTo>
                    <a:pt x="864031" y="103174"/>
                  </a:lnTo>
                  <a:lnTo>
                    <a:pt x="863752" y="101904"/>
                  </a:lnTo>
                  <a:lnTo>
                    <a:pt x="862571" y="103174"/>
                  </a:lnTo>
                  <a:lnTo>
                    <a:pt x="862571" y="96824"/>
                  </a:lnTo>
                  <a:lnTo>
                    <a:pt x="863092" y="96824"/>
                  </a:lnTo>
                  <a:lnTo>
                    <a:pt x="863092" y="99364"/>
                  </a:lnTo>
                  <a:lnTo>
                    <a:pt x="863587" y="98094"/>
                  </a:lnTo>
                  <a:lnTo>
                    <a:pt x="865263" y="98094"/>
                  </a:lnTo>
                  <a:lnTo>
                    <a:pt x="865263" y="29578"/>
                  </a:lnTo>
                  <a:lnTo>
                    <a:pt x="864870" y="30784"/>
                  </a:lnTo>
                  <a:lnTo>
                    <a:pt x="864311" y="32054"/>
                  </a:lnTo>
                  <a:lnTo>
                    <a:pt x="864374" y="38404"/>
                  </a:lnTo>
                  <a:lnTo>
                    <a:pt x="864501" y="40944"/>
                  </a:lnTo>
                  <a:lnTo>
                    <a:pt x="864616" y="43484"/>
                  </a:lnTo>
                  <a:lnTo>
                    <a:pt x="864743" y="46024"/>
                  </a:lnTo>
                  <a:lnTo>
                    <a:pt x="864870" y="48564"/>
                  </a:lnTo>
                  <a:lnTo>
                    <a:pt x="862672" y="47294"/>
                  </a:lnTo>
                  <a:lnTo>
                    <a:pt x="860869" y="43484"/>
                  </a:lnTo>
                  <a:lnTo>
                    <a:pt x="860526" y="42595"/>
                  </a:lnTo>
                  <a:lnTo>
                    <a:pt x="860526" y="72694"/>
                  </a:lnTo>
                  <a:lnTo>
                    <a:pt x="860412" y="73240"/>
                  </a:lnTo>
                  <a:lnTo>
                    <a:pt x="860412" y="115874"/>
                  </a:lnTo>
                  <a:lnTo>
                    <a:pt x="860348" y="117144"/>
                  </a:lnTo>
                  <a:lnTo>
                    <a:pt x="859891" y="118414"/>
                  </a:lnTo>
                  <a:lnTo>
                    <a:pt x="859307" y="118414"/>
                  </a:lnTo>
                  <a:lnTo>
                    <a:pt x="859307" y="136194"/>
                  </a:lnTo>
                  <a:lnTo>
                    <a:pt x="857999" y="140004"/>
                  </a:lnTo>
                  <a:lnTo>
                    <a:pt x="857478" y="137464"/>
                  </a:lnTo>
                  <a:lnTo>
                    <a:pt x="856703" y="133654"/>
                  </a:lnTo>
                  <a:lnTo>
                    <a:pt x="859307" y="136194"/>
                  </a:lnTo>
                  <a:lnTo>
                    <a:pt x="859307" y="118414"/>
                  </a:lnTo>
                  <a:lnTo>
                    <a:pt x="859142" y="118414"/>
                  </a:lnTo>
                  <a:lnTo>
                    <a:pt x="858989" y="117144"/>
                  </a:lnTo>
                  <a:lnTo>
                    <a:pt x="858659" y="117144"/>
                  </a:lnTo>
                  <a:lnTo>
                    <a:pt x="858507" y="115874"/>
                  </a:lnTo>
                  <a:lnTo>
                    <a:pt x="857262" y="115874"/>
                  </a:lnTo>
                  <a:lnTo>
                    <a:pt x="857224" y="114604"/>
                  </a:lnTo>
                  <a:lnTo>
                    <a:pt x="857186" y="113334"/>
                  </a:lnTo>
                  <a:lnTo>
                    <a:pt x="859434" y="113334"/>
                  </a:lnTo>
                  <a:lnTo>
                    <a:pt x="860158" y="115874"/>
                  </a:lnTo>
                  <a:lnTo>
                    <a:pt x="860412" y="115874"/>
                  </a:lnTo>
                  <a:lnTo>
                    <a:pt x="860412" y="73240"/>
                  </a:lnTo>
                  <a:lnTo>
                    <a:pt x="859993" y="75234"/>
                  </a:lnTo>
                  <a:lnTo>
                    <a:pt x="859536" y="77774"/>
                  </a:lnTo>
                  <a:lnTo>
                    <a:pt x="859269" y="77774"/>
                  </a:lnTo>
                  <a:lnTo>
                    <a:pt x="859269" y="101904"/>
                  </a:lnTo>
                  <a:lnTo>
                    <a:pt x="858989" y="102857"/>
                  </a:lnTo>
                  <a:lnTo>
                    <a:pt x="858901" y="103174"/>
                  </a:lnTo>
                  <a:lnTo>
                    <a:pt x="858189" y="103174"/>
                  </a:lnTo>
                  <a:lnTo>
                    <a:pt x="856576" y="100634"/>
                  </a:lnTo>
                  <a:lnTo>
                    <a:pt x="855370" y="93014"/>
                  </a:lnTo>
                  <a:lnTo>
                    <a:pt x="855256" y="91744"/>
                  </a:lnTo>
                  <a:lnTo>
                    <a:pt x="855129" y="90474"/>
                  </a:lnTo>
                  <a:lnTo>
                    <a:pt x="854468" y="89204"/>
                  </a:lnTo>
                  <a:lnTo>
                    <a:pt x="854583" y="87934"/>
                  </a:lnTo>
                  <a:lnTo>
                    <a:pt x="855205" y="86664"/>
                  </a:lnTo>
                  <a:lnTo>
                    <a:pt x="855624" y="86664"/>
                  </a:lnTo>
                  <a:lnTo>
                    <a:pt x="856386" y="89204"/>
                  </a:lnTo>
                  <a:lnTo>
                    <a:pt x="857758" y="99364"/>
                  </a:lnTo>
                  <a:lnTo>
                    <a:pt x="858901" y="100634"/>
                  </a:lnTo>
                  <a:lnTo>
                    <a:pt x="859269" y="101904"/>
                  </a:lnTo>
                  <a:lnTo>
                    <a:pt x="859269" y="77774"/>
                  </a:lnTo>
                  <a:lnTo>
                    <a:pt x="859129" y="77774"/>
                  </a:lnTo>
                  <a:lnTo>
                    <a:pt x="858837" y="76504"/>
                  </a:lnTo>
                  <a:lnTo>
                    <a:pt x="858989" y="75234"/>
                  </a:lnTo>
                  <a:lnTo>
                    <a:pt x="859180" y="73964"/>
                  </a:lnTo>
                  <a:lnTo>
                    <a:pt x="859370" y="72694"/>
                  </a:lnTo>
                  <a:lnTo>
                    <a:pt x="859269" y="71424"/>
                  </a:lnTo>
                  <a:lnTo>
                    <a:pt x="859459" y="70154"/>
                  </a:lnTo>
                  <a:lnTo>
                    <a:pt x="860082" y="70154"/>
                  </a:lnTo>
                  <a:lnTo>
                    <a:pt x="860399" y="71424"/>
                  </a:lnTo>
                  <a:lnTo>
                    <a:pt x="860526" y="72694"/>
                  </a:lnTo>
                  <a:lnTo>
                    <a:pt x="860526" y="42595"/>
                  </a:lnTo>
                  <a:lnTo>
                    <a:pt x="859891" y="40944"/>
                  </a:lnTo>
                  <a:lnTo>
                    <a:pt x="859497" y="39903"/>
                  </a:lnTo>
                  <a:lnTo>
                    <a:pt x="859409" y="39674"/>
                  </a:lnTo>
                  <a:lnTo>
                    <a:pt x="858647" y="39674"/>
                  </a:lnTo>
                  <a:lnTo>
                    <a:pt x="858304" y="38404"/>
                  </a:lnTo>
                  <a:lnTo>
                    <a:pt x="858227" y="66344"/>
                  </a:lnTo>
                  <a:lnTo>
                    <a:pt x="857923" y="67614"/>
                  </a:lnTo>
                  <a:lnTo>
                    <a:pt x="856703" y="68884"/>
                  </a:lnTo>
                  <a:lnTo>
                    <a:pt x="857694" y="68884"/>
                  </a:lnTo>
                  <a:lnTo>
                    <a:pt x="857631" y="70154"/>
                  </a:lnTo>
                  <a:lnTo>
                    <a:pt x="857516" y="72694"/>
                  </a:lnTo>
                  <a:lnTo>
                    <a:pt x="857237" y="71704"/>
                  </a:lnTo>
                  <a:lnTo>
                    <a:pt x="857237" y="75234"/>
                  </a:lnTo>
                  <a:lnTo>
                    <a:pt x="857148" y="77774"/>
                  </a:lnTo>
                  <a:lnTo>
                    <a:pt x="855484" y="79044"/>
                  </a:lnTo>
                  <a:lnTo>
                    <a:pt x="855167" y="76504"/>
                  </a:lnTo>
                  <a:lnTo>
                    <a:pt x="853897" y="76504"/>
                  </a:lnTo>
                  <a:lnTo>
                    <a:pt x="853782" y="75234"/>
                  </a:lnTo>
                  <a:lnTo>
                    <a:pt x="853668" y="73964"/>
                  </a:lnTo>
                  <a:lnTo>
                    <a:pt x="856348" y="77774"/>
                  </a:lnTo>
                  <a:lnTo>
                    <a:pt x="855510" y="73964"/>
                  </a:lnTo>
                  <a:lnTo>
                    <a:pt x="855929" y="75234"/>
                  </a:lnTo>
                  <a:lnTo>
                    <a:pt x="857237" y="75234"/>
                  </a:lnTo>
                  <a:lnTo>
                    <a:pt x="857237" y="71704"/>
                  </a:lnTo>
                  <a:lnTo>
                    <a:pt x="856449" y="68884"/>
                  </a:lnTo>
                  <a:lnTo>
                    <a:pt x="855459" y="65278"/>
                  </a:lnTo>
                  <a:lnTo>
                    <a:pt x="855256" y="66344"/>
                  </a:lnTo>
                  <a:lnTo>
                    <a:pt x="854964" y="68884"/>
                  </a:lnTo>
                  <a:lnTo>
                    <a:pt x="854367" y="68884"/>
                  </a:lnTo>
                  <a:lnTo>
                    <a:pt x="854671" y="67614"/>
                  </a:lnTo>
                  <a:lnTo>
                    <a:pt x="854964" y="67614"/>
                  </a:lnTo>
                  <a:lnTo>
                    <a:pt x="855065" y="66344"/>
                  </a:lnTo>
                  <a:lnTo>
                    <a:pt x="854862" y="66344"/>
                  </a:lnTo>
                  <a:lnTo>
                    <a:pt x="854506" y="65278"/>
                  </a:lnTo>
                  <a:lnTo>
                    <a:pt x="854456" y="65138"/>
                  </a:lnTo>
                  <a:lnTo>
                    <a:pt x="855141" y="63868"/>
                  </a:lnTo>
                  <a:lnTo>
                    <a:pt x="855929" y="62534"/>
                  </a:lnTo>
                  <a:lnTo>
                    <a:pt x="856970" y="67614"/>
                  </a:lnTo>
                  <a:lnTo>
                    <a:pt x="858227" y="66344"/>
                  </a:lnTo>
                  <a:lnTo>
                    <a:pt x="858227" y="38404"/>
                  </a:lnTo>
                  <a:lnTo>
                    <a:pt x="857694" y="38404"/>
                  </a:lnTo>
                  <a:lnTo>
                    <a:pt x="857618" y="37134"/>
                  </a:lnTo>
                  <a:lnTo>
                    <a:pt x="858647" y="37134"/>
                  </a:lnTo>
                  <a:lnTo>
                    <a:pt x="857732" y="33324"/>
                  </a:lnTo>
                  <a:lnTo>
                    <a:pt x="856996" y="29514"/>
                  </a:lnTo>
                  <a:lnTo>
                    <a:pt x="856056" y="21691"/>
                  </a:lnTo>
                  <a:lnTo>
                    <a:pt x="856056" y="38404"/>
                  </a:lnTo>
                  <a:lnTo>
                    <a:pt x="856056" y="40944"/>
                  </a:lnTo>
                  <a:lnTo>
                    <a:pt x="854964" y="40944"/>
                  </a:lnTo>
                  <a:lnTo>
                    <a:pt x="854964" y="38404"/>
                  </a:lnTo>
                  <a:lnTo>
                    <a:pt x="856056" y="38404"/>
                  </a:lnTo>
                  <a:lnTo>
                    <a:pt x="856056" y="21691"/>
                  </a:lnTo>
                  <a:lnTo>
                    <a:pt x="855167" y="14274"/>
                  </a:lnTo>
                  <a:lnTo>
                    <a:pt x="854862" y="11734"/>
                  </a:lnTo>
                  <a:lnTo>
                    <a:pt x="854583" y="11734"/>
                  </a:lnTo>
                  <a:lnTo>
                    <a:pt x="852817" y="10782"/>
                  </a:lnTo>
                  <a:lnTo>
                    <a:pt x="852817" y="185724"/>
                  </a:lnTo>
                  <a:lnTo>
                    <a:pt x="852373" y="188264"/>
                  </a:lnTo>
                  <a:lnTo>
                    <a:pt x="852271" y="190804"/>
                  </a:lnTo>
                  <a:lnTo>
                    <a:pt x="851535" y="190804"/>
                  </a:lnTo>
                  <a:lnTo>
                    <a:pt x="851369" y="190055"/>
                  </a:lnTo>
                  <a:lnTo>
                    <a:pt x="851369" y="197154"/>
                  </a:lnTo>
                  <a:lnTo>
                    <a:pt x="851230" y="198424"/>
                  </a:lnTo>
                  <a:lnTo>
                    <a:pt x="851166" y="200964"/>
                  </a:lnTo>
                  <a:lnTo>
                    <a:pt x="850646" y="200964"/>
                  </a:lnTo>
                  <a:lnTo>
                    <a:pt x="850646" y="204774"/>
                  </a:lnTo>
                  <a:lnTo>
                    <a:pt x="850531" y="208584"/>
                  </a:lnTo>
                  <a:lnTo>
                    <a:pt x="849693" y="209854"/>
                  </a:lnTo>
                  <a:lnTo>
                    <a:pt x="847940" y="209854"/>
                  </a:lnTo>
                  <a:lnTo>
                    <a:pt x="848004" y="208584"/>
                  </a:lnTo>
                  <a:lnTo>
                    <a:pt x="847877" y="207378"/>
                  </a:lnTo>
                  <a:lnTo>
                    <a:pt x="849591" y="208584"/>
                  </a:lnTo>
                  <a:lnTo>
                    <a:pt x="848588" y="203504"/>
                  </a:lnTo>
                  <a:lnTo>
                    <a:pt x="850646" y="204774"/>
                  </a:lnTo>
                  <a:lnTo>
                    <a:pt x="850646" y="200964"/>
                  </a:lnTo>
                  <a:lnTo>
                    <a:pt x="849655" y="200964"/>
                  </a:lnTo>
                  <a:lnTo>
                    <a:pt x="849769" y="203504"/>
                  </a:lnTo>
                  <a:lnTo>
                    <a:pt x="848474" y="202234"/>
                  </a:lnTo>
                  <a:lnTo>
                    <a:pt x="847763" y="197154"/>
                  </a:lnTo>
                  <a:lnTo>
                    <a:pt x="850011" y="199694"/>
                  </a:lnTo>
                  <a:lnTo>
                    <a:pt x="850646" y="197154"/>
                  </a:lnTo>
                  <a:lnTo>
                    <a:pt x="851369" y="197154"/>
                  </a:lnTo>
                  <a:lnTo>
                    <a:pt x="851369" y="190055"/>
                  </a:lnTo>
                  <a:lnTo>
                    <a:pt x="851255" y="189534"/>
                  </a:lnTo>
                  <a:lnTo>
                    <a:pt x="851166" y="186994"/>
                  </a:lnTo>
                  <a:lnTo>
                    <a:pt x="852817" y="185724"/>
                  </a:lnTo>
                  <a:lnTo>
                    <a:pt x="852817" y="10782"/>
                  </a:lnTo>
                  <a:lnTo>
                    <a:pt x="852411" y="10553"/>
                  </a:lnTo>
                  <a:lnTo>
                    <a:pt x="852411" y="61264"/>
                  </a:lnTo>
                  <a:lnTo>
                    <a:pt x="851750" y="61264"/>
                  </a:lnTo>
                  <a:lnTo>
                    <a:pt x="851712" y="63817"/>
                  </a:lnTo>
                  <a:lnTo>
                    <a:pt x="851623" y="63627"/>
                  </a:lnTo>
                  <a:lnTo>
                    <a:pt x="851623" y="147624"/>
                  </a:lnTo>
                  <a:lnTo>
                    <a:pt x="851420" y="147624"/>
                  </a:lnTo>
                  <a:lnTo>
                    <a:pt x="851065" y="148894"/>
                  </a:lnTo>
                  <a:lnTo>
                    <a:pt x="850468" y="148894"/>
                  </a:lnTo>
                  <a:lnTo>
                    <a:pt x="850468" y="161594"/>
                  </a:lnTo>
                  <a:lnTo>
                    <a:pt x="850099" y="164134"/>
                  </a:lnTo>
                  <a:lnTo>
                    <a:pt x="849160" y="165404"/>
                  </a:lnTo>
                  <a:lnTo>
                    <a:pt x="849045" y="162864"/>
                  </a:lnTo>
                  <a:lnTo>
                    <a:pt x="848474" y="162864"/>
                  </a:lnTo>
                  <a:lnTo>
                    <a:pt x="847991" y="162864"/>
                  </a:lnTo>
                  <a:lnTo>
                    <a:pt x="848639" y="165404"/>
                  </a:lnTo>
                  <a:lnTo>
                    <a:pt x="847394" y="162864"/>
                  </a:lnTo>
                  <a:lnTo>
                    <a:pt x="847483" y="162039"/>
                  </a:lnTo>
                  <a:lnTo>
                    <a:pt x="847534" y="161594"/>
                  </a:lnTo>
                  <a:lnTo>
                    <a:pt x="848474" y="162864"/>
                  </a:lnTo>
                  <a:lnTo>
                    <a:pt x="848245" y="162547"/>
                  </a:lnTo>
                  <a:lnTo>
                    <a:pt x="848474" y="162547"/>
                  </a:lnTo>
                  <a:lnTo>
                    <a:pt x="848842" y="162547"/>
                  </a:lnTo>
                  <a:lnTo>
                    <a:pt x="848969" y="162864"/>
                  </a:lnTo>
                  <a:lnTo>
                    <a:pt x="849007" y="161594"/>
                  </a:lnTo>
                  <a:lnTo>
                    <a:pt x="849045" y="162864"/>
                  </a:lnTo>
                  <a:lnTo>
                    <a:pt x="849337" y="162547"/>
                  </a:lnTo>
                  <a:lnTo>
                    <a:pt x="850468" y="161594"/>
                  </a:lnTo>
                  <a:lnTo>
                    <a:pt x="850468" y="148894"/>
                  </a:lnTo>
                  <a:lnTo>
                    <a:pt x="849972" y="148894"/>
                  </a:lnTo>
                  <a:lnTo>
                    <a:pt x="849350" y="146354"/>
                  </a:lnTo>
                  <a:lnTo>
                    <a:pt x="848690" y="146354"/>
                  </a:lnTo>
                  <a:lnTo>
                    <a:pt x="848652" y="145821"/>
                  </a:lnTo>
                  <a:lnTo>
                    <a:pt x="848652" y="162039"/>
                  </a:lnTo>
                  <a:lnTo>
                    <a:pt x="848474" y="162267"/>
                  </a:lnTo>
                  <a:lnTo>
                    <a:pt x="848474" y="161594"/>
                  </a:lnTo>
                  <a:lnTo>
                    <a:pt x="848652" y="162039"/>
                  </a:lnTo>
                  <a:lnTo>
                    <a:pt x="848652" y="145821"/>
                  </a:lnTo>
                  <a:lnTo>
                    <a:pt x="848601" y="145084"/>
                  </a:lnTo>
                  <a:lnTo>
                    <a:pt x="848512" y="143814"/>
                  </a:lnTo>
                  <a:lnTo>
                    <a:pt x="849122" y="143814"/>
                  </a:lnTo>
                  <a:lnTo>
                    <a:pt x="850011" y="142544"/>
                  </a:lnTo>
                  <a:lnTo>
                    <a:pt x="850734" y="145084"/>
                  </a:lnTo>
                  <a:lnTo>
                    <a:pt x="851115" y="145084"/>
                  </a:lnTo>
                  <a:lnTo>
                    <a:pt x="851535" y="146354"/>
                  </a:lnTo>
                  <a:lnTo>
                    <a:pt x="851623" y="147624"/>
                  </a:lnTo>
                  <a:lnTo>
                    <a:pt x="851623" y="63627"/>
                  </a:lnTo>
                  <a:lnTo>
                    <a:pt x="851560" y="63487"/>
                  </a:lnTo>
                  <a:lnTo>
                    <a:pt x="851560" y="87934"/>
                  </a:lnTo>
                  <a:lnTo>
                    <a:pt x="851496" y="90474"/>
                  </a:lnTo>
                  <a:lnTo>
                    <a:pt x="851039" y="91744"/>
                  </a:lnTo>
                  <a:lnTo>
                    <a:pt x="850658" y="91744"/>
                  </a:lnTo>
                  <a:lnTo>
                    <a:pt x="850607" y="90474"/>
                  </a:lnTo>
                  <a:lnTo>
                    <a:pt x="850912" y="90474"/>
                  </a:lnTo>
                  <a:lnTo>
                    <a:pt x="851077" y="89204"/>
                  </a:lnTo>
                  <a:lnTo>
                    <a:pt x="851192" y="87934"/>
                  </a:lnTo>
                  <a:lnTo>
                    <a:pt x="851560" y="87934"/>
                  </a:lnTo>
                  <a:lnTo>
                    <a:pt x="851560" y="63487"/>
                  </a:lnTo>
                  <a:lnTo>
                    <a:pt x="851141" y="62534"/>
                  </a:lnTo>
                  <a:lnTo>
                    <a:pt x="851357" y="61264"/>
                  </a:lnTo>
                  <a:lnTo>
                    <a:pt x="850646" y="61264"/>
                  </a:lnTo>
                  <a:lnTo>
                    <a:pt x="850734" y="59994"/>
                  </a:lnTo>
                  <a:lnTo>
                    <a:pt x="852271" y="59994"/>
                  </a:lnTo>
                  <a:lnTo>
                    <a:pt x="852411" y="61264"/>
                  </a:lnTo>
                  <a:lnTo>
                    <a:pt x="852411" y="10553"/>
                  </a:lnTo>
                  <a:lnTo>
                    <a:pt x="852258" y="10464"/>
                  </a:lnTo>
                  <a:lnTo>
                    <a:pt x="847940" y="10464"/>
                  </a:lnTo>
                  <a:lnTo>
                    <a:pt x="847940" y="128574"/>
                  </a:lnTo>
                  <a:lnTo>
                    <a:pt x="846289" y="128574"/>
                  </a:lnTo>
                  <a:lnTo>
                    <a:pt x="846239" y="126034"/>
                  </a:lnTo>
                  <a:lnTo>
                    <a:pt x="846975" y="126034"/>
                  </a:lnTo>
                  <a:lnTo>
                    <a:pt x="846848" y="123494"/>
                  </a:lnTo>
                  <a:lnTo>
                    <a:pt x="847572" y="124764"/>
                  </a:lnTo>
                  <a:lnTo>
                    <a:pt x="847852" y="126034"/>
                  </a:lnTo>
                  <a:lnTo>
                    <a:pt x="847940" y="128574"/>
                  </a:lnTo>
                  <a:lnTo>
                    <a:pt x="847940" y="10464"/>
                  </a:lnTo>
                  <a:lnTo>
                    <a:pt x="845883" y="10464"/>
                  </a:lnTo>
                  <a:lnTo>
                    <a:pt x="845845" y="145084"/>
                  </a:lnTo>
                  <a:lnTo>
                    <a:pt x="845223" y="146354"/>
                  </a:lnTo>
                  <a:lnTo>
                    <a:pt x="844740" y="145084"/>
                  </a:lnTo>
                  <a:lnTo>
                    <a:pt x="844499" y="145084"/>
                  </a:lnTo>
                  <a:lnTo>
                    <a:pt x="844499" y="160324"/>
                  </a:lnTo>
                  <a:lnTo>
                    <a:pt x="843851" y="160324"/>
                  </a:lnTo>
                  <a:lnTo>
                    <a:pt x="843597" y="159054"/>
                  </a:lnTo>
                  <a:lnTo>
                    <a:pt x="843470" y="155244"/>
                  </a:lnTo>
                  <a:lnTo>
                    <a:pt x="844232" y="155244"/>
                  </a:lnTo>
                  <a:lnTo>
                    <a:pt x="844283" y="157784"/>
                  </a:lnTo>
                  <a:lnTo>
                    <a:pt x="844473" y="159054"/>
                  </a:lnTo>
                  <a:lnTo>
                    <a:pt x="844499" y="160324"/>
                  </a:lnTo>
                  <a:lnTo>
                    <a:pt x="844499" y="145084"/>
                  </a:lnTo>
                  <a:lnTo>
                    <a:pt x="843051" y="145084"/>
                  </a:lnTo>
                  <a:lnTo>
                    <a:pt x="843051" y="137464"/>
                  </a:lnTo>
                  <a:lnTo>
                    <a:pt x="843508" y="137464"/>
                  </a:lnTo>
                  <a:lnTo>
                    <a:pt x="843597" y="138734"/>
                  </a:lnTo>
                  <a:lnTo>
                    <a:pt x="844118" y="141274"/>
                  </a:lnTo>
                  <a:lnTo>
                    <a:pt x="845032" y="137464"/>
                  </a:lnTo>
                  <a:lnTo>
                    <a:pt x="845769" y="140004"/>
                  </a:lnTo>
                  <a:lnTo>
                    <a:pt x="845845" y="145084"/>
                  </a:lnTo>
                  <a:lnTo>
                    <a:pt x="845845" y="10490"/>
                  </a:lnTo>
                  <a:lnTo>
                    <a:pt x="841032" y="12242"/>
                  </a:lnTo>
                  <a:lnTo>
                    <a:pt x="841032" y="112064"/>
                  </a:lnTo>
                  <a:lnTo>
                    <a:pt x="840955" y="113334"/>
                  </a:lnTo>
                  <a:lnTo>
                    <a:pt x="840879" y="114604"/>
                  </a:lnTo>
                  <a:lnTo>
                    <a:pt x="839927" y="113334"/>
                  </a:lnTo>
                  <a:lnTo>
                    <a:pt x="838796" y="112064"/>
                  </a:lnTo>
                  <a:lnTo>
                    <a:pt x="839800" y="110794"/>
                  </a:lnTo>
                  <a:lnTo>
                    <a:pt x="840752" y="110794"/>
                  </a:lnTo>
                  <a:lnTo>
                    <a:pt x="841032" y="112064"/>
                  </a:lnTo>
                  <a:lnTo>
                    <a:pt x="841032" y="12242"/>
                  </a:lnTo>
                  <a:lnTo>
                    <a:pt x="835469" y="14274"/>
                  </a:lnTo>
                  <a:lnTo>
                    <a:pt x="835063" y="13004"/>
                  </a:lnTo>
                  <a:lnTo>
                    <a:pt x="834237" y="13004"/>
                  </a:lnTo>
                  <a:lnTo>
                    <a:pt x="833005" y="11734"/>
                  </a:lnTo>
                  <a:lnTo>
                    <a:pt x="831913" y="10464"/>
                  </a:lnTo>
                  <a:lnTo>
                    <a:pt x="831088" y="10464"/>
                  </a:lnTo>
                  <a:lnTo>
                    <a:pt x="830541" y="9194"/>
                  </a:lnTo>
                  <a:lnTo>
                    <a:pt x="828687" y="9486"/>
                  </a:lnTo>
                  <a:lnTo>
                    <a:pt x="828687" y="57454"/>
                  </a:lnTo>
                  <a:lnTo>
                    <a:pt x="826262" y="54914"/>
                  </a:lnTo>
                  <a:lnTo>
                    <a:pt x="826135" y="53644"/>
                  </a:lnTo>
                  <a:lnTo>
                    <a:pt x="826020" y="52374"/>
                  </a:lnTo>
                  <a:lnTo>
                    <a:pt x="827239" y="52374"/>
                  </a:lnTo>
                  <a:lnTo>
                    <a:pt x="826795" y="49834"/>
                  </a:lnTo>
                  <a:lnTo>
                    <a:pt x="828205" y="49834"/>
                  </a:lnTo>
                  <a:lnTo>
                    <a:pt x="828281" y="51104"/>
                  </a:lnTo>
                  <a:lnTo>
                    <a:pt x="828357" y="52374"/>
                  </a:lnTo>
                  <a:lnTo>
                    <a:pt x="828446" y="53644"/>
                  </a:lnTo>
                  <a:lnTo>
                    <a:pt x="828522" y="54914"/>
                  </a:lnTo>
                  <a:lnTo>
                    <a:pt x="828598" y="56184"/>
                  </a:lnTo>
                  <a:lnTo>
                    <a:pt x="828687" y="57454"/>
                  </a:lnTo>
                  <a:lnTo>
                    <a:pt x="828687" y="9486"/>
                  </a:lnTo>
                  <a:lnTo>
                    <a:pt x="822312" y="10464"/>
                  </a:lnTo>
                  <a:lnTo>
                    <a:pt x="819696" y="14274"/>
                  </a:lnTo>
                  <a:lnTo>
                    <a:pt x="818832" y="15608"/>
                  </a:lnTo>
                  <a:lnTo>
                    <a:pt x="820051" y="26974"/>
                  </a:lnTo>
                  <a:lnTo>
                    <a:pt x="820178" y="28244"/>
                  </a:lnTo>
                  <a:lnTo>
                    <a:pt x="820305" y="29514"/>
                  </a:lnTo>
                  <a:lnTo>
                    <a:pt x="820432" y="30784"/>
                  </a:lnTo>
                  <a:lnTo>
                    <a:pt x="820547" y="32054"/>
                  </a:lnTo>
                  <a:lnTo>
                    <a:pt x="820674" y="33324"/>
                  </a:lnTo>
                  <a:lnTo>
                    <a:pt x="820801" y="34594"/>
                  </a:lnTo>
                  <a:lnTo>
                    <a:pt x="820928" y="35864"/>
                  </a:lnTo>
                  <a:lnTo>
                    <a:pt x="821042" y="37134"/>
                  </a:lnTo>
                  <a:lnTo>
                    <a:pt x="821169" y="38404"/>
                  </a:lnTo>
                  <a:lnTo>
                    <a:pt x="821296" y="39674"/>
                  </a:lnTo>
                  <a:lnTo>
                    <a:pt x="821423" y="40944"/>
                  </a:lnTo>
                  <a:lnTo>
                    <a:pt x="821537" y="42214"/>
                  </a:lnTo>
                  <a:lnTo>
                    <a:pt x="821664" y="43484"/>
                  </a:lnTo>
                  <a:lnTo>
                    <a:pt x="821791" y="44754"/>
                  </a:lnTo>
                  <a:lnTo>
                    <a:pt x="821918" y="46024"/>
                  </a:lnTo>
                  <a:lnTo>
                    <a:pt x="822045" y="47294"/>
                  </a:lnTo>
                  <a:lnTo>
                    <a:pt x="822159" y="48564"/>
                  </a:lnTo>
                  <a:lnTo>
                    <a:pt x="822286" y="49834"/>
                  </a:lnTo>
                  <a:lnTo>
                    <a:pt x="822401" y="51104"/>
                  </a:lnTo>
                  <a:lnTo>
                    <a:pt x="822515" y="52374"/>
                  </a:lnTo>
                  <a:lnTo>
                    <a:pt x="822642" y="53644"/>
                  </a:lnTo>
                  <a:lnTo>
                    <a:pt x="822731" y="56184"/>
                  </a:lnTo>
                  <a:lnTo>
                    <a:pt x="820674" y="67614"/>
                  </a:lnTo>
                  <a:lnTo>
                    <a:pt x="824572" y="85394"/>
                  </a:lnTo>
                  <a:lnTo>
                    <a:pt x="824992" y="86664"/>
                  </a:lnTo>
                  <a:lnTo>
                    <a:pt x="825881" y="89204"/>
                  </a:lnTo>
                  <a:lnTo>
                    <a:pt x="827252" y="91744"/>
                  </a:lnTo>
                  <a:lnTo>
                    <a:pt x="828763" y="95554"/>
                  </a:lnTo>
                  <a:lnTo>
                    <a:pt x="829576" y="97878"/>
                  </a:lnTo>
                  <a:lnTo>
                    <a:pt x="829652" y="98094"/>
                  </a:lnTo>
                  <a:lnTo>
                    <a:pt x="829919" y="98094"/>
                  </a:lnTo>
                  <a:lnTo>
                    <a:pt x="830618" y="101904"/>
                  </a:lnTo>
                  <a:lnTo>
                    <a:pt x="830643" y="104444"/>
                  </a:lnTo>
                  <a:lnTo>
                    <a:pt x="831418" y="104444"/>
                  </a:lnTo>
                  <a:lnTo>
                    <a:pt x="831329" y="106984"/>
                  </a:lnTo>
                  <a:lnTo>
                    <a:pt x="832218" y="106984"/>
                  </a:lnTo>
                  <a:lnTo>
                    <a:pt x="832091" y="108254"/>
                  </a:lnTo>
                  <a:lnTo>
                    <a:pt x="830541" y="108254"/>
                  </a:lnTo>
                  <a:lnTo>
                    <a:pt x="830440" y="109524"/>
                  </a:lnTo>
                  <a:lnTo>
                    <a:pt x="830338" y="110794"/>
                  </a:lnTo>
                  <a:lnTo>
                    <a:pt x="830237" y="112064"/>
                  </a:lnTo>
                  <a:lnTo>
                    <a:pt x="830135" y="115874"/>
                  </a:lnTo>
                  <a:lnTo>
                    <a:pt x="830541" y="117144"/>
                  </a:lnTo>
                  <a:lnTo>
                    <a:pt x="833412" y="123494"/>
                  </a:lnTo>
                  <a:lnTo>
                    <a:pt x="835812" y="131114"/>
                  </a:lnTo>
                  <a:lnTo>
                    <a:pt x="837730" y="137464"/>
                  </a:lnTo>
                  <a:lnTo>
                    <a:pt x="837831" y="138734"/>
                  </a:lnTo>
                  <a:lnTo>
                    <a:pt x="837933" y="140004"/>
                  </a:lnTo>
                  <a:lnTo>
                    <a:pt x="838047" y="141274"/>
                  </a:lnTo>
                  <a:lnTo>
                    <a:pt x="838149" y="142544"/>
                  </a:lnTo>
                  <a:lnTo>
                    <a:pt x="838250" y="143814"/>
                  </a:lnTo>
                  <a:lnTo>
                    <a:pt x="838352" y="145084"/>
                  </a:lnTo>
                  <a:lnTo>
                    <a:pt x="838619" y="146354"/>
                  </a:lnTo>
                  <a:lnTo>
                    <a:pt x="841781" y="152704"/>
                  </a:lnTo>
                  <a:lnTo>
                    <a:pt x="842048" y="152704"/>
                  </a:lnTo>
                  <a:lnTo>
                    <a:pt x="843000" y="156514"/>
                  </a:lnTo>
                  <a:lnTo>
                    <a:pt x="842924" y="159054"/>
                  </a:lnTo>
                  <a:lnTo>
                    <a:pt x="842797" y="162864"/>
                  </a:lnTo>
                  <a:lnTo>
                    <a:pt x="841438" y="170484"/>
                  </a:lnTo>
                  <a:lnTo>
                    <a:pt x="839927" y="178104"/>
                  </a:lnTo>
                  <a:lnTo>
                    <a:pt x="839838" y="180644"/>
                  </a:lnTo>
                  <a:lnTo>
                    <a:pt x="839724" y="184454"/>
                  </a:lnTo>
                  <a:lnTo>
                    <a:pt x="840816" y="188264"/>
                  </a:lnTo>
                  <a:lnTo>
                    <a:pt x="841222" y="190804"/>
                  </a:lnTo>
                  <a:lnTo>
                    <a:pt x="842111" y="192074"/>
                  </a:lnTo>
                  <a:lnTo>
                    <a:pt x="843318" y="195414"/>
                  </a:lnTo>
                  <a:lnTo>
                    <a:pt x="843546" y="195961"/>
                  </a:lnTo>
                  <a:lnTo>
                    <a:pt x="847521" y="204774"/>
                  </a:lnTo>
                  <a:lnTo>
                    <a:pt x="847483" y="206044"/>
                  </a:lnTo>
                  <a:lnTo>
                    <a:pt x="847940" y="206044"/>
                  </a:lnTo>
                  <a:lnTo>
                    <a:pt x="847826" y="207327"/>
                  </a:lnTo>
                  <a:lnTo>
                    <a:pt x="847458" y="207327"/>
                  </a:lnTo>
                  <a:lnTo>
                    <a:pt x="847356" y="208584"/>
                  </a:lnTo>
                  <a:lnTo>
                    <a:pt x="847013" y="211124"/>
                  </a:lnTo>
                  <a:lnTo>
                    <a:pt x="846366" y="212394"/>
                  </a:lnTo>
                  <a:lnTo>
                    <a:pt x="844994" y="216204"/>
                  </a:lnTo>
                  <a:lnTo>
                    <a:pt x="844931" y="220014"/>
                  </a:lnTo>
                  <a:lnTo>
                    <a:pt x="846162" y="221284"/>
                  </a:lnTo>
                  <a:lnTo>
                    <a:pt x="846429" y="222554"/>
                  </a:lnTo>
                  <a:lnTo>
                    <a:pt x="847394" y="225094"/>
                  </a:lnTo>
                  <a:lnTo>
                    <a:pt x="849033" y="225094"/>
                  </a:lnTo>
                  <a:lnTo>
                    <a:pt x="851090" y="226364"/>
                  </a:lnTo>
                  <a:lnTo>
                    <a:pt x="852322" y="227634"/>
                  </a:lnTo>
                  <a:lnTo>
                    <a:pt x="852741" y="227634"/>
                  </a:lnTo>
                  <a:lnTo>
                    <a:pt x="853427" y="228904"/>
                  </a:lnTo>
                  <a:lnTo>
                    <a:pt x="854240" y="231444"/>
                  </a:lnTo>
                  <a:lnTo>
                    <a:pt x="855205" y="233984"/>
                  </a:lnTo>
                  <a:lnTo>
                    <a:pt x="856018" y="235254"/>
                  </a:lnTo>
                  <a:lnTo>
                    <a:pt x="857059" y="237794"/>
                  </a:lnTo>
                  <a:lnTo>
                    <a:pt x="858291" y="239064"/>
                  </a:lnTo>
                  <a:lnTo>
                    <a:pt x="857465" y="245414"/>
                  </a:lnTo>
                  <a:lnTo>
                    <a:pt x="855268" y="249224"/>
                  </a:lnTo>
                  <a:lnTo>
                    <a:pt x="851712" y="251764"/>
                  </a:lnTo>
                  <a:lnTo>
                    <a:pt x="848626" y="251764"/>
                  </a:lnTo>
                  <a:lnTo>
                    <a:pt x="848220" y="253034"/>
                  </a:lnTo>
                  <a:lnTo>
                    <a:pt x="847813" y="253034"/>
                  </a:lnTo>
                  <a:lnTo>
                    <a:pt x="846162" y="258114"/>
                  </a:lnTo>
                  <a:lnTo>
                    <a:pt x="846569" y="259384"/>
                  </a:lnTo>
                  <a:lnTo>
                    <a:pt x="849795" y="261924"/>
                  </a:lnTo>
                  <a:lnTo>
                    <a:pt x="855827" y="265734"/>
                  </a:lnTo>
                  <a:lnTo>
                    <a:pt x="855776" y="267004"/>
                  </a:lnTo>
                  <a:lnTo>
                    <a:pt x="855700" y="269544"/>
                  </a:lnTo>
                  <a:lnTo>
                    <a:pt x="855611" y="272084"/>
                  </a:lnTo>
                  <a:lnTo>
                    <a:pt x="855522" y="274624"/>
                  </a:lnTo>
                  <a:lnTo>
                    <a:pt x="855433" y="277164"/>
                  </a:lnTo>
                  <a:lnTo>
                    <a:pt x="855332" y="280974"/>
                  </a:lnTo>
                  <a:lnTo>
                    <a:pt x="855205" y="296214"/>
                  </a:lnTo>
                  <a:lnTo>
                    <a:pt x="854798" y="298754"/>
                  </a:lnTo>
                  <a:lnTo>
                    <a:pt x="854735" y="299021"/>
                  </a:lnTo>
                  <a:lnTo>
                    <a:pt x="854621" y="299529"/>
                  </a:lnTo>
                  <a:lnTo>
                    <a:pt x="854544" y="299897"/>
                  </a:lnTo>
                  <a:lnTo>
                    <a:pt x="854456" y="301294"/>
                  </a:lnTo>
                  <a:lnTo>
                    <a:pt x="854583" y="301294"/>
                  </a:lnTo>
                  <a:lnTo>
                    <a:pt x="855002" y="303834"/>
                  </a:lnTo>
                  <a:lnTo>
                    <a:pt x="855827" y="305104"/>
                  </a:lnTo>
                  <a:lnTo>
                    <a:pt x="857059" y="307644"/>
                  </a:lnTo>
                  <a:lnTo>
                    <a:pt x="858291" y="311454"/>
                  </a:lnTo>
                  <a:lnTo>
                    <a:pt x="859040" y="312724"/>
                  </a:lnTo>
                  <a:lnTo>
                    <a:pt x="859586" y="315264"/>
                  </a:lnTo>
                  <a:lnTo>
                    <a:pt x="859586" y="316534"/>
                  </a:lnTo>
                  <a:lnTo>
                    <a:pt x="859320" y="317804"/>
                  </a:lnTo>
                  <a:lnTo>
                    <a:pt x="859129" y="317804"/>
                  </a:lnTo>
                  <a:lnTo>
                    <a:pt x="858926" y="319074"/>
                  </a:lnTo>
                  <a:lnTo>
                    <a:pt x="859904" y="319074"/>
                  </a:lnTo>
                  <a:lnTo>
                    <a:pt x="860386" y="317804"/>
                  </a:lnTo>
                  <a:lnTo>
                    <a:pt x="860920" y="321614"/>
                  </a:lnTo>
                  <a:lnTo>
                    <a:pt x="861910" y="322884"/>
                  </a:lnTo>
                  <a:lnTo>
                    <a:pt x="863092" y="325424"/>
                  </a:lnTo>
                  <a:lnTo>
                    <a:pt x="863168" y="326694"/>
                  </a:lnTo>
                  <a:lnTo>
                    <a:pt x="863244" y="327964"/>
                  </a:lnTo>
                  <a:lnTo>
                    <a:pt x="861872" y="329234"/>
                  </a:lnTo>
                  <a:lnTo>
                    <a:pt x="861949" y="330504"/>
                  </a:lnTo>
                  <a:lnTo>
                    <a:pt x="862012" y="331774"/>
                  </a:lnTo>
                  <a:lnTo>
                    <a:pt x="861250" y="331774"/>
                  </a:lnTo>
                  <a:lnTo>
                    <a:pt x="861834" y="327964"/>
                  </a:lnTo>
                  <a:lnTo>
                    <a:pt x="860933" y="327964"/>
                  </a:lnTo>
                  <a:lnTo>
                    <a:pt x="860717" y="329234"/>
                  </a:lnTo>
                  <a:lnTo>
                    <a:pt x="860552" y="330504"/>
                  </a:lnTo>
                  <a:lnTo>
                    <a:pt x="863015" y="343204"/>
                  </a:lnTo>
                  <a:lnTo>
                    <a:pt x="863015" y="347014"/>
                  </a:lnTo>
                  <a:lnTo>
                    <a:pt x="862812" y="348284"/>
                  </a:lnTo>
                  <a:lnTo>
                    <a:pt x="862698" y="354634"/>
                  </a:lnTo>
                  <a:lnTo>
                    <a:pt x="862571" y="357174"/>
                  </a:lnTo>
                  <a:lnTo>
                    <a:pt x="862457" y="359714"/>
                  </a:lnTo>
                  <a:lnTo>
                    <a:pt x="862939" y="358444"/>
                  </a:lnTo>
                  <a:lnTo>
                    <a:pt x="863307" y="357174"/>
                  </a:lnTo>
                  <a:lnTo>
                    <a:pt x="864539" y="358444"/>
                  </a:lnTo>
                  <a:lnTo>
                    <a:pt x="866902" y="357174"/>
                  </a:lnTo>
                  <a:lnTo>
                    <a:pt x="866952" y="358444"/>
                  </a:lnTo>
                  <a:lnTo>
                    <a:pt x="867054" y="360984"/>
                  </a:lnTo>
                  <a:lnTo>
                    <a:pt x="867156" y="363524"/>
                  </a:lnTo>
                  <a:lnTo>
                    <a:pt x="866140" y="366064"/>
                  </a:lnTo>
                  <a:lnTo>
                    <a:pt x="863625" y="367334"/>
                  </a:lnTo>
                  <a:lnTo>
                    <a:pt x="863714" y="368604"/>
                  </a:lnTo>
                  <a:lnTo>
                    <a:pt x="863841" y="369874"/>
                  </a:lnTo>
                  <a:lnTo>
                    <a:pt x="863866" y="386384"/>
                  </a:lnTo>
                  <a:lnTo>
                    <a:pt x="863968" y="390194"/>
                  </a:lnTo>
                  <a:lnTo>
                    <a:pt x="865073" y="400354"/>
                  </a:lnTo>
                  <a:lnTo>
                    <a:pt x="865898" y="405434"/>
                  </a:lnTo>
                  <a:lnTo>
                    <a:pt x="867740" y="415594"/>
                  </a:lnTo>
                  <a:lnTo>
                    <a:pt x="867702" y="416864"/>
                  </a:lnTo>
                  <a:lnTo>
                    <a:pt x="867613" y="419404"/>
                  </a:lnTo>
                  <a:lnTo>
                    <a:pt x="867562" y="420674"/>
                  </a:lnTo>
                  <a:lnTo>
                    <a:pt x="867473" y="423214"/>
                  </a:lnTo>
                  <a:lnTo>
                    <a:pt x="867422" y="424776"/>
                  </a:lnTo>
                  <a:lnTo>
                    <a:pt x="867295" y="428294"/>
                  </a:lnTo>
                  <a:lnTo>
                    <a:pt x="867206" y="430834"/>
                  </a:lnTo>
                  <a:lnTo>
                    <a:pt x="867117" y="433374"/>
                  </a:lnTo>
                  <a:lnTo>
                    <a:pt x="868489" y="439724"/>
                  </a:lnTo>
                  <a:lnTo>
                    <a:pt x="868641" y="443534"/>
                  </a:lnTo>
                  <a:lnTo>
                    <a:pt x="868705" y="444804"/>
                  </a:lnTo>
                  <a:lnTo>
                    <a:pt x="867740" y="449884"/>
                  </a:lnTo>
                  <a:lnTo>
                    <a:pt x="867359" y="452424"/>
                  </a:lnTo>
                  <a:lnTo>
                    <a:pt x="867981" y="452424"/>
                  </a:lnTo>
                  <a:lnTo>
                    <a:pt x="868260" y="453694"/>
                  </a:lnTo>
                  <a:lnTo>
                    <a:pt x="867867" y="454964"/>
                  </a:lnTo>
                  <a:lnTo>
                    <a:pt x="867613" y="456234"/>
                  </a:lnTo>
                  <a:lnTo>
                    <a:pt x="868260" y="458774"/>
                  </a:lnTo>
                  <a:lnTo>
                    <a:pt x="868756" y="461314"/>
                  </a:lnTo>
                  <a:lnTo>
                    <a:pt x="868972" y="463854"/>
                  </a:lnTo>
                  <a:lnTo>
                    <a:pt x="871448" y="463854"/>
                  </a:lnTo>
                  <a:lnTo>
                    <a:pt x="872032" y="461314"/>
                  </a:lnTo>
                  <a:lnTo>
                    <a:pt x="872515" y="457504"/>
                  </a:lnTo>
                  <a:lnTo>
                    <a:pt x="873417" y="444804"/>
                  </a:lnTo>
                  <a:lnTo>
                    <a:pt x="873506" y="443534"/>
                  </a:lnTo>
                  <a:lnTo>
                    <a:pt x="874115" y="438454"/>
                  </a:lnTo>
                  <a:lnTo>
                    <a:pt x="874941" y="433374"/>
                  </a:lnTo>
                  <a:lnTo>
                    <a:pt x="875207" y="433374"/>
                  </a:lnTo>
                  <a:lnTo>
                    <a:pt x="875068" y="430834"/>
                  </a:lnTo>
                  <a:lnTo>
                    <a:pt x="875004" y="429564"/>
                  </a:lnTo>
                  <a:lnTo>
                    <a:pt x="874356" y="424776"/>
                  </a:lnTo>
                  <a:lnTo>
                    <a:pt x="874864" y="423214"/>
                  </a:lnTo>
                  <a:lnTo>
                    <a:pt x="875550" y="420674"/>
                  </a:lnTo>
                  <a:lnTo>
                    <a:pt x="875969" y="419404"/>
                  </a:lnTo>
                  <a:lnTo>
                    <a:pt x="875830" y="416864"/>
                  </a:lnTo>
                  <a:lnTo>
                    <a:pt x="875144" y="414324"/>
                  </a:lnTo>
                  <a:lnTo>
                    <a:pt x="874598" y="413054"/>
                  </a:lnTo>
                  <a:lnTo>
                    <a:pt x="874318" y="410514"/>
                  </a:lnTo>
                  <a:lnTo>
                    <a:pt x="875347" y="409244"/>
                  </a:lnTo>
                  <a:lnTo>
                    <a:pt x="875893" y="407974"/>
                  </a:lnTo>
                  <a:lnTo>
                    <a:pt x="876173" y="407974"/>
                  </a:lnTo>
                  <a:lnTo>
                    <a:pt x="877404" y="402894"/>
                  </a:lnTo>
                  <a:lnTo>
                    <a:pt x="877303" y="400354"/>
                  </a:lnTo>
                  <a:lnTo>
                    <a:pt x="877201" y="397814"/>
                  </a:lnTo>
                  <a:lnTo>
                    <a:pt x="875550" y="388924"/>
                  </a:lnTo>
                  <a:lnTo>
                    <a:pt x="874522" y="388924"/>
                  </a:lnTo>
                  <a:lnTo>
                    <a:pt x="874318" y="387654"/>
                  </a:lnTo>
                  <a:lnTo>
                    <a:pt x="873912" y="387654"/>
                  </a:lnTo>
                  <a:lnTo>
                    <a:pt x="874179" y="385114"/>
                  </a:lnTo>
                  <a:lnTo>
                    <a:pt x="875284" y="374954"/>
                  </a:lnTo>
                  <a:lnTo>
                    <a:pt x="876033" y="368604"/>
                  </a:lnTo>
                  <a:lnTo>
                    <a:pt x="876173" y="368604"/>
                  </a:lnTo>
                  <a:lnTo>
                    <a:pt x="874941" y="357174"/>
                  </a:lnTo>
                  <a:lnTo>
                    <a:pt x="877773" y="338124"/>
                  </a:lnTo>
                  <a:lnTo>
                    <a:pt x="878357" y="334314"/>
                  </a:lnTo>
                  <a:lnTo>
                    <a:pt x="876693" y="333044"/>
                  </a:lnTo>
                  <a:lnTo>
                    <a:pt x="874966" y="334314"/>
                  </a:lnTo>
                  <a:lnTo>
                    <a:pt x="873937" y="334314"/>
                  </a:lnTo>
                  <a:lnTo>
                    <a:pt x="873201" y="333044"/>
                  </a:lnTo>
                  <a:lnTo>
                    <a:pt x="873709" y="331774"/>
                  </a:lnTo>
                  <a:lnTo>
                    <a:pt x="875245" y="327964"/>
                  </a:lnTo>
                  <a:lnTo>
                    <a:pt x="874483" y="322884"/>
                  </a:lnTo>
                  <a:lnTo>
                    <a:pt x="876414" y="322884"/>
                  </a:lnTo>
                  <a:lnTo>
                    <a:pt x="876503" y="321614"/>
                  </a:lnTo>
                  <a:lnTo>
                    <a:pt x="876592" y="320344"/>
                  </a:lnTo>
                  <a:lnTo>
                    <a:pt x="876681" y="319074"/>
                  </a:lnTo>
                  <a:lnTo>
                    <a:pt x="879132" y="319074"/>
                  </a:lnTo>
                  <a:lnTo>
                    <a:pt x="881151" y="316534"/>
                  </a:lnTo>
                  <a:lnTo>
                    <a:pt x="882167" y="315264"/>
                  </a:lnTo>
                  <a:lnTo>
                    <a:pt x="886155" y="319074"/>
                  </a:lnTo>
                  <a:lnTo>
                    <a:pt x="887666" y="320344"/>
                  </a:lnTo>
                  <a:lnTo>
                    <a:pt x="887768" y="322884"/>
                  </a:lnTo>
                  <a:lnTo>
                    <a:pt x="889254" y="322884"/>
                  </a:lnTo>
                  <a:lnTo>
                    <a:pt x="889520" y="324154"/>
                  </a:lnTo>
                  <a:lnTo>
                    <a:pt x="889457" y="325424"/>
                  </a:lnTo>
                  <a:lnTo>
                    <a:pt x="887780" y="325424"/>
                  </a:lnTo>
                  <a:lnTo>
                    <a:pt x="886752" y="324154"/>
                  </a:lnTo>
                  <a:lnTo>
                    <a:pt x="886460" y="322884"/>
                  </a:lnTo>
                  <a:lnTo>
                    <a:pt x="884402" y="320344"/>
                  </a:lnTo>
                  <a:lnTo>
                    <a:pt x="881722" y="319074"/>
                  </a:lnTo>
                  <a:lnTo>
                    <a:pt x="879856" y="321614"/>
                  </a:lnTo>
                  <a:lnTo>
                    <a:pt x="880833" y="322884"/>
                  </a:lnTo>
                  <a:lnTo>
                    <a:pt x="880884" y="325424"/>
                  </a:lnTo>
                  <a:lnTo>
                    <a:pt x="881519" y="327964"/>
                  </a:lnTo>
                  <a:lnTo>
                    <a:pt x="882865" y="327964"/>
                  </a:lnTo>
                  <a:lnTo>
                    <a:pt x="883780" y="326694"/>
                  </a:lnTo>
                  <a:lnTo>
                    <a:pt x="884237" y="325424"/>
                  </a:lnTo>
                  <a:lnTo>
                    <a:pt x="885405" y="325424"/>
                  </a:lnTo>
                  <a:lnTo>
                    <a:pt x="885329" y="330504"/>
                  </a:lnTo>
                  <a:lnTo>
                    <a:pt x="883983" y="330504"/>
                  </a:lnTo>
                  <a:lnTo>
                    <a:pt x="883170" y="331774"/>
                  </a:lnTo>
                  <a:lnTo>
                    <a:pt x="882408" y="333044"/>
                  </a:lnTo>
                  <a:lnTo>
                    <a:pt x="886358" y="351739"/>
                  </a:lnTo>
                  <a:lnTo>
                    <a:pt x="886434" y="352094"/>
                  </a:lnTo>
                  <a:lnTo>
                    <a:pt x="887133" y="354634"/>
                  </a:lnTo>
                  <a:lnTo>
                    <a:pt x="887234" y="355904"/>
                  </a:lnTo>
                  <a:lnTo>
                    <a:pt x="887336" y="357174"/>
                  </a:lnTo>
                  <a:lnTo>
                    <a:pt x="887069" y="359714"/>
                  </a:lnTo>
                  <a:lnTo>
                    <a:pt x="886968" y="360984"/>
                  </a:lnTo>
                  <a:lnTo>
                    <a:pt x="886879" y="362254"/>
                  </a:lnTo>
                  <a:lnTo>
                    <a:pt x="886790" y="366064"/>
                  </a:lnTo>
                  <a:lnTo>
                    <a:pt x="887069" y="367347"/>
                  </a:lnTo>
                  <a:lnTo>
                    <a:pt x="887552" y="368604"/>
                  </a:lnTo>
                  <a:lnTo>
                    <a:pt x="889457" y="369874"/>
                  </a:lnTo>
                  <a:lnTo>
                    <a:pt x="889939" y="371144"/>
                  </a:lnTo>
                  <a:lnTo>
                    <a:pt x="888987" y="378764"/>
                  </a:lnTo>
                  <a:lnTo>
                    <a:pt x="888428" y="382574"/>
                  </a:lnTo>
                  <a:lnTo>
                    <a:pt x="888301" y="382574"/>
                  </a:lnTo>
                  <a:lnTo>
                    <a:pt x="888301" y="383844"/>
                  </a:lnTo>
                  <a:lnTo>
                    <a:pt x="888644" y="383844"/>
                  </a:lnTo>
                  <a:lnTo>
                    <a:pt x="889330" y="386384"/>
                  </a:lnTo>
                  <a:lnTo>
                    <a:pt x="890016" y="387654"/>
                  </a:lnTo>
                  <a:lnTo>
                    <a:pt x="890422" y="388924"/>
                  </a:lnTo>
                  <a:lnTo>
                    <a:pt x="891794" y="388924"/>
                  </a:lnTo>
                  <a:lnTo>
                    <a:pt x="893025" y="386384"/>
                  </a:lnTo>
                  <a:lnTo>
                    <a:pt x="893445" y="382574"/>
                  </a:lnTo>
                  <a:lnTo>
                    <a:pt x="893025" y="380034"/>
                  </a:lnTo>
                  <a:lnTo>
                    <a:pt x="891997" y="378764"/>
                  </a:lnTo>
                  <a:lnTo>
                    <a:pt x="891794" y="378764"/>
                  </a:lnTo>
                  <a:lnTo>
                    <a:pt x="891794" y="377494"/>
                  </a:lnTo>
                  <a:lnTo>
                    <a:pt x="893178" y="367347"/>
                  </a:lnTo>
                  <a:lnTo>
                    <a:pt x="893178" y="351739"/>
                  </a:lnTo>
                  <a:lnTo>
                    <a:pt x="893038" y="349554"/>
                  </a:lnTo>
                  <a:lnTo>
                    <a:pt x="892962" y="348284"/>
                  </a:lnTo>
                  <a:lnTo>
                    <a:pt x="892886" y="347014"/>
                  </a:lnTo>
                  <a:lnTo>
                    <a:pt x="892797" y="345744"/>
                  </a:lnTo>
                  <a:lnTo>
                    <a:pt x="892721" y="344474"/>
                  </a:lnTo>
                  <a:lnTo>
                    <a:pt x="892644" y="343204"/>
                  </a:lnTo>
                  <a:lnTo>
                    <a:pt x="892543" y="341718"/>
                  </a:lnTo>
                  <a:lnTo>
                    <a:pt x="890562" y="325424"/>
                  </a:lnTo>
                  <a:lnTo>
                    <a:pt x="890828" y="325424"/>
                  </a:lnTo>
                  <a:lnTo>
                    <a:pt x="891032" y="324154"/>
                  </a:lnTo>
                  <a:lnTo>
                    <a:pt x="891184" y="324154"/>
                  </a:lnTo>
                  <a:lnTo>
                    <a:pt x="895286" y="325424"/>
                  </a:lnTo>
                  <a:lnTo>
                    <a:pt x="898296" y="325424"/>
                  </a:lnTo>
                  <a:lnTo>
                    <a:pt x="900353" y="324154"/>
                  </a:lnTo>
                  <a:lnTo>
                    <a:pt x="904328" y="322884"/>
                  </a:lnTo>
                  <a:lnTo>
                    <a:pt x="904240" y="320344"/>
                  </a:lnTo>
                  <a:lnTo>
                    <a:pt x="904201" y="319074"/>
                  </a:lnTo>
                  <a:lnTo>
                    <a:pt x="903643" y="316534"/>
                  </a:lnTo>
                  <a:lnTo>
                    <a:pt x="902690" y="315264"/>
                  </a:lnTo>
                  <a:lnTo>
                    <a:pt x="902690" y="313994"/>
                  </a:lnTo>
                  <a:lnTo>
                    <a:pt x="900836" y="313994"/>
                  </a:lnTo>
                  <a:lnTo>
                    <a:pt x="900709" y="312724"/>
                  </a:lnTo>
                  <a:lnTo>
                    <a:pt x="900595" y="311454"/>
                  </a:lnTo>
                  <a:lnTo>
                    <a:pt x="900468" y="310184"/>
                  </a:lnTo>
                  <a:lnTo>
                    <a:pt x="900353" y="308914"/>
                  </a:lnTo>
                  <a:lnTo>
                    <a:pt x="900226" y="307644"/>
                  </a:lnTo>
                  <a:lnTo>
                    <a:pt x="899617" y="301294"/>
                  </a:lnTo>
                  <a:lnTo>
                    <a:pt x="899528" y="300024"/>
                  </a:lnTo>
                  <a:lnTo>
                    <a:pt x="899439" y="298754"/>
                  </a:lnTo>
                  <a:lnTo>
                    <a:pt x="899363" y="297484"/>
                  </a:lnTo>
                  <a:lnTo>
                    <a:pt x="898753" y="288594"/>
                  </a:lnTo>
                  <a:lnTo>
                    <a:pt x="898639" y="286054"/>
                  </a:lnTo>
                  <a:lnTo>
                    <a:pt x="898575" y="284784"/>
                  </a:lnTo>
                  <a:lnTo>
                    <a:pt x="898448" y="282244"/>
                  </a:lnTo>
                  <a:lnTo>
                    <a:pt x="898321" y="279704"/>
                  </a:lnTo>
                  <a:lnTo>
                    <a:pt x="898258" y="278434"/>
                  </a:lnTo>
                  <a:lnTo>
                    <a:pt x="898245" y="277164"/>
                  </a:lnTo>
                  <a:lnTo>
                    <a:pt x="898207" y="274624"/>
                  </a:lnTo>
                  <a:lnTo>
                    <a:pt x="898131" y="269544"/>
                  </a:lnTo>
                  <a:lnTo>
                    <a:pt x="897699" y="269544"/>
                  </a:lnTo>
                  <a:lnTo>
                    <a:pt x="897267" y="268274"/>
                  </a:lnTo>
                  <a:lnTo>
                    <a:pt x="897153" y="267004"/>
                  </a:lnTo>
                  <a:lnTo>
                    <a:pt x="897064" y="265734"/>
                  </a:lnTo>
                  <a:lnTo>
                    <a:pt x="896518" y="264464"/>
                  </a:lnTo>
                  <a:lnTo>
                    <a:pt x="896150" y="263359"/>
                  </a:lnTo>
                  <a:lnTo>
                    <a:pt x="896150" y="308914"/>
                  </a:lnTo>
                  <a:lnTo>
                    <a:pt x="896150" y="312724"/>
                  </a:lnTo>
                  <a:lnTo>
                    <a:pt x="895718" y="312724"/>
                  </a:lnTo>
                  <a:lnTo>
                    <a:pt x="895273" y="311454"/>
                  </a:lnTo>
                  <a:lnTo>
                    <a:pt x="894524" y="311454"/>
                  </a:lnTo>
                  <a:lnTo>
                    <a:pt x="894524" y="310184"/>
                  </a:lnTo>
                  <a:lnTo>
                    <a:pt x="894524" y="308914"/>
                  </a:lnTo>
                  <a:lnTo>
                    <a:pt x="894956" y="308914"/>
                  </a:lnTo>
                  <a:lnTo>
                    <a:pt x="895413" y="307644"/>
                  </a:lnTo>
                  <a:lnTo>
                    <a:pt x="896150" y="308914"/>
                  </a:lnTo>
                  <a:lnTo>
                    <a:pt x="896150" y="263359"/>
                  </a:lnTo>
                  <a:lnTo>
                    <a:pt x="896099" y="263194"/>
                  </a:lnTo>
                  <a:lnTo>
                    <a:pt x="895629" y="261924"/>
                  </a:lnTo>
                  <a:lnTo>
                    <a:pt x="894892" y="260654"/>
                  </a:lnTo>
                  <a:lnTo>
                    <a:pt x="894537" y="259384"/>
                  </a:lnTo>
                  <a:lnTo>
                    <a:pt x="892898" y="258203"/>
                  </a:lnTo>
                  <a:lnTo>
                    <a:pt x="892898" y="280974"/>
                  </a:lnTo>
                  <a:lnTo>
                    <a:pt x="892708" y="282244"/>
                  </a:lnTo>
                  <a:lnTo>
                    <a:pt x="891959" y="283514"/>
                  </a:lnTo>
                  <a:lnTo>
                    <a:pt x="891819" y="284784"/>
                  </a:lnTo>
                  <a:lnTo>
                    <a:pt x="890460" y="284784"/>
                  </a:lnTo>
                  <a:lnTo>
                    <a:pt x="891794" y="279704"/>
                  </a:lnTo>
                  <a:lnTo>
                    <a:pt x="892898" y="280974"/>
                  </a:lnTo>
                  <a:lnTo>
                    <a:pt x="892898" y="258203"/>
                  </a:lnTo>
                  <a:lnTo>
                    <a:pt x="891171" y="259384"/>
                  </a:lnTo>
                  <a:lnTo>
                    <a:pt x="890524" y="259384"/>
                  </a:lnTo>
                  <a:lnTo>
                    <a:pt x="890435" y="258114"/>
                  </a:lnTo>
                  <a:lnTo>
                    <a:pt x="891082" y="258114"/>
                  </a:lnTo>
                  <a:lnTo>
                    <a:pt x="891819" y="256882"/>
                  </a:lnTo>
                  <a:lnTo>
                    <a:pt x="893457" y="256882"/>
                  </a:lnTo>
                  <a:lnTo>
                    <a:pt x="893013" y="254304"/>
                  </a:lnTo>
                  <a:lnTo>
                    <a:pt x="892797" y="253034"/>
                  </a:lnTo>
                  <a:lnTo>
                    <a:pt x="891908" y="254304"/>
                  </a:lnTo>
                  <a:lnTo>
                    <a:pt x="890943" y="254304"/>
                  </a:lnTo>
                  <a:lnTo>
                    <a:pt x="890574" y="253034"/>
                  </a:lnTo>
                  <a:lnTo>
                    <a:pt x="890206" y="253034"/>
                  </a:lnTo>
                  <a:lnTo>
                    <a:pt x="888961" y="254304"/>
                  </a:lnTo>
                  <a:lnTo>
                    <a:pt x="889012" y="258114"/>
                  </a:lnTo>
                  <a:lnTo>
                    <a:pt x="887476" y="258114"/>
                  </a:lnTo>
                  <a:lnTo>
                    <a:pt x="888873" y="259384"/>
                  </a:lnTo>
                  <a:lnTo>
                    <a:pt x="886993" y="263156"/>
                  </a:lnTo>
                  <a:lnTo>
                    <a:pt x="884783" y="261924"/>
                  </a:lnTo>
                  <a:lnTo>
                    <a:pt x="883145" y="261924"/>
                  </a:lnTo>
                  <a:lnTo>
                    <a:pt x="883081" y="267004"/>
                  </a:lnTo>
                  <a:lnTo>
                    <a:pt x="884085" y="269544"/>
                  </a:lnTo>
                  <a:lnTo>
                    <a:pt x="883996" y="270814"/>
                  </a:lnTo>
                  <a:lnTo>
                    <a:pt x="883894" y="272084"/>
                  </a:lnTo>
                  <a:lnTo>
                    <a:pt x="883793" y="273354"/>
                  </a:lnTo>
                  <a:lnTo>
                    <a:pt x="883691" y="274624"/>
                  </a:lnTo>
                  <a:lnTo>
                    <a:pt x="882751" y="269544"/>
                  </a:lnTo>
                  <a:lnTo>
                    <a:pt x="882700" y="272084"/>
                  </a:lnTo>
                  <a:lnTo>
                    <a:pt x="882599" y="277164"/>
                  </a:lnTo>
                  <a:lnTo>
                    <a:pt x="882243" y="275894"/>
                  </a:lnTo>
                  <a:lnTo>
                    <a:pt x="881519" y="273354"/>
                  </a:lnTo>
                  <a:lnTo>
                    <a:pt x="881621" y="274624"/>
                  </a:lnTo>
                  <a:lnTo>
                    <a:pt x="881722" y="275894"/>
                  </a:lnTo>
                  <a:lnTo>
                    <a:pt x="879335" y="274624"/>
                  </a:lnTo>
                  <a:lnTo>
                    <a:pt x="880427" y="278434"/>
                  </a:lnTo>
                  <a:lnTo>
                    <a:pt x="879779" y="278434"/>
                  </a:lnTo>
                  <a:lnTo>
                    <a:pt x="879322" y="277164"/>
                  </a:lnTo>
                  <a:lnTo>
                    <a:pt x="879348" y="275894"/>
                  </a:lnTo>
                  <a:lnTo>
                    <a:pt x="875728" y="278384"/>
                  </a:lnTo>
                  <a:lnTo>
                    <a:pt x="875728" y="312724"/>
                  </a:lnTo>
                  <a:lnTo>
                    <a:pt x="875690" y="313994"/>
                  </a:lnTo>
                  <a:lnTo>
                    <a:pt x="875398" y="313994"/>
                  </a:lnTo>
                  <a:lnTo>
                    <a:pt x="873201" y="312724"/>
                  </a:lnTo>
                  <a:lnTo>
                    <a:pt x="871613" y="313956"/>
                  </a:lnTo>
                  <a:lnTo>
                    <a:pt x="871613" y="385114"/>
                  </a:lnTo>
                  <a:lnTo>
                    <a:pt x="871232" y="387654"/>
                  </a:lnTo>
                  <a:lnTo>
                    <a:pt x="869061" y="387654"/>
                  </a:lnTo>
                  <a:lnTo>
                    <a:pt x="869619" y="386384"/>
                  </a:lnTo>
                  <a:lnTo>
                    <a:pt x="869607" y="385114"/>
                  </a:lnTo>
                  <a:lnTo>
                    <a:pt x="870115" y="386384"/>
                  </a:lnTo>
                  <a:lnTo>
                    <a:pt x="871613" y="385114"/>
                  </a:lnTo>
                  <a:lnTo>
                    <a:pt x="871613" y="313956"/>
                  </a:lnTo>
                  <a:lnTo>
                    <a:pt x="868260" y="316534"/>
                  </a:lnTo>
                  <a:lnTo>
                    <a:pt x="867257" y="316534"/>
                  </a:lnTo>
                  <a:lnTo>
                    <a:pt x="867130" y="315264"/>
                  </a:lnTo>
                  <a:lnTo>
                    <a:pt x="867283" y="315264"/>
                  </a:lnTo>
                  <a:lnTo>
                    <a:pt x="868387" y="313994"/>
                  </a:lnTo>
                  <a:lnTo>
                    <a:pt x="868807" y="313994"/>
                  </a:lnTo>
                  <a:lnTo>
                    <a:pt x="873201" y="310184"/>
                  </a:lnTo>
                  <a:lnTo>
                    <a:pt x="875728" y="312724"/>
                  </a:lnTo>
                  <a:lnTo>
                    <a:pt x="875728" y="278384"/>
                  </a:lnTo>
                  <a:lnTo>
                    <a:pt x="875525" y="277164"/>
                  </a:lnTo>
                  <a:lnTo>
                    <a:pt x="875423" y="275894"/>
                  </a:lnTo>
                  <a:lnTo>
                    <a:pt x="875309" y="274624"/>
                  </a:lnTo>
                  <a:lnTo>
                    <a:pt x="875207" y="273354"/>
                  </a:lnTo>
                  <a:lnTo>
                    <a:pt x="875106" y="272084"/>
                  </a:lnTo>
                  <a:lnTo>
                    <a:pt x="874991" y="270814"/>
                  </a:lnTo>
                  <a:lnTo>
                    <a:pt x="874890" y="269544"/>
                  </a:lnTo>
                  <a:lnTo>
                    <a:pt x="874776" y="268274"/>
                  </a:lnTo>
                  <a:lnTo>
                    <a:pt x="874674" y="267004"/>
                  </a:lnTo>
                  <a:lnTo>
                    <a:pt x="874572" y="265734"/>
                  </a:lnTo>
                  <a:lnTo>
                    <a:pt x="869061" y="269544"/>
                  </a:lnTo>
                  <a:lnTo>
                    <a:pt x="869061" y="265734"/>
                  </a:lnTo>
                  <a:lnTo>
                    <a:pt x="868108" y="265734"/>
                  </a:lnTo>
                  <a:lnTo>
                    <a:pt x="868514" y="261924"/>
                  </a:lnTo>
                  <a:lnTo>
                    <a:pt x="870546" y="261924"/>
                  </a:lnTo>
                  <a:lnTo>
                    <a:pt x="870623" y="263194"/>
                  </a:lnTo>
                  <a:lnTo>
                    <a:pt x="870686" y="264464"/>
                  </a:lnTo>
                  <a:lnTo>
                    <a:pt x="871308" y="263194"/>
                  </a:lnTo>
                  <a:lnTo>
                    <a:pt x="871689" y="261924"/>
                  </a:lnTo>
                  <a:lnTo>
                    <a:pt x="872705" y="258470"/>
                  </a:lnTo>
                  <a:lnTo>
                    <a:pt x="872807" y="258114"/>
                  </a:lnTo>
                  <a:lnTo>
                    <a:pt x="872312" y="258114"/>
                  </a:lnTo>
                  <a:lnTo>
                    <a:pt x="874687" y="255574"/>
                  </a:lnTo>
                  <a:lnTo>
                    <a:pt x="878039" y="256882"/>
                  </a:lnTo>
                  <a:lnTo>
                    <a:pt x="878268" y="255574"/>
                  </a:lnTo>
                  <a:lnTo>
                    <a:pt x="882700" y="251764"/>
                  </a:lnTo>
                  <a:lnTo>
                    <a:pt x="885278" y="245414"/>
                  </a:lnTo>
                  <a:lnTo>
                    <a:pt x="890727" y="244144"/>
                  </a:lnTo>
                  <a:lnTo>
                    <a:pt x="889863" y="246684"/>
                  </a:lnTo>
                  <a:lnTo>
                    <a:pt x="889482" y="249224"/>
                  </a:lnTo>
                  <a:lnTo>
                    <a:pt x="890524" y="251764"/>
                  </a:lnTo>
                  <a:lnTo>
                    <a:pt x="891184" y="253034"/>
                  </a:lnTo>
                  <a:lnTo>
                    <a:pt x="891895" y="251764"/>
                  </a:lnTo>
                  <a:lnTo>
                    <a:pt x="893457" y="250494"/>
                  </a:lnTo>
                  <a:lnTo>
                    <a:pt x="894334" y="250494"/>
                  </a:lnTo>
                  <a:lnTo>
                    <a:pt x="895108" y="251764"/>
                  </a:lnTo>
                  <a:lnTo>
                    <a:pt x="895070" y="250494"/>
                  </a:lnTo>
                  <a:lnTo>
                    <a:pt x="896035" y="250494"/>
                  </a:lnTo>
                  <a:lnTo>
                    <a:pt x="896150" y="249224"/>
                  </a:lnTo>
                  <a:lnTo>
                    <a:pt x="896810" y="249224"/>
                  </a:lnTo>
                  <a:lnTo>
                    <a:pt x="897267" y="250494"/>
                  </a:lnTo>
                  <a:lnTo>
                    <a:pt x="897229" y="251764"/>
                  </a:lnTo>
                  <a:lnTo>
                    <a:pt x="898258" y="251764"/>
                  </a:lnTo>
                  <a:lnTo>
                    <a:pt x="898880" y="250494"/>
                  </a:lnTo>
                  <a:lnTo>
                    <a:pt x="899706" y="249224"/>
                  </a:lnTo>
                  <a:lnTo>
                    <a:pt x="899769" y="246684"/>
                  </a:lnTo>
                  <a:lnTo>
                    <a:pt x="898829" y="245414"/>
                  </a:lnTo>
                  <a:lnTo>
                    <a:pt x="898042" y="244144"/>
                  </a:lnTo>
                  <a:lnTo>
                    <a:pt x="897369" y="241604"/>
                  </a:lnTo>
                  <a:lnTo>
                    <a:pt x="897458" y="240334"/>
                  </a:lnTo>
                  <a:lnTo>
                    <a:pt x="898398" y="240334"/>
                  </a:lnTo>
                  <a:lnTo>
                    <a:pt x="898880" y="241604"/>
                  </a:lnTo>
                  <a:lnTo>
                    <a:pt x="899312" y="242874"/>
                  </a:lnTo>
                  <a:lnTo>
                    <a:pt x="899807" y="244144"/>
                  </a:lnTo>
                  <a:lnTo>
                    <a:pt x="899871" y="241604"/>
                  </a:lnTo>
                  <a:lnTo>
                    <a:pt x="899947" y="240334"/>
                  </a:lnTo>
                  <a:lnTo>
                    <a:pt x="899274" y="240334"/>
                  </a:lnTo>
                  <a:lnTo>
                    <a:pt x="899236" y="239064"/>
                  </a:lnTo>
                  <a:lnTo>
                    <a:pt x="899185" y="237794"/>
                  </a:lnTo>
                  <a:lnTo>
                    <a:pt x="900645" y="237794"/>
                  </a:lnTo>
                  <a:lnTo>
                    <a:pt x="900569" y="230174"/>
                  </a:lnTo>
                  <a:lnTo>
                    <a:pt x="901357" y="228904"/>
                  </a:lnTo>
                  <a:lnTo>
                    <a:pt x="902957" y="226364"/>
                  </a:lnTo>
                  <a:lnTo>
                    <a:pt x="908037" y="223824"/>
                  </a:lnTo>
                  <a:lnTo>
                    <a:pt x="910297" y="223824"/>
                  </a:lnTo>
                  <a:lnTo>
                    <a:pt x="911110" y="226364"/>
                  </a:lnTo>
                  <a:lnTo>
                    <a:pt x="910844" y="225094"/>
                  </a:lnTo>
                  <a:lnTo>
                    <a:pt x="912761" y="232714"/>
                  </a:lnTo>
                  <a:lnTo>
                    <a:pt x="912888" y="232714"/>
                  </a:lnTo>
                  <a:lnTo>
                    <a:pt x="913307" y="233984"/>
                  </a:lnTo>
                  <a:lnTo>
                    <a:pt x="914679" y="236524"/>
                  </a:lnTo>
                  <a:lnTo>
                    <a:pt x="915085" y="237794"/>
                  </a:lnTo>
                  <a:lnTo>
                    <a:pt x="915225" y="237794"/>
                  </a:lnTo>
                  <a:lnTo>
                    <a:pt x="915225" y="250494"/>
                  </a:lnTo>
                  <a:lnTo>
                    <a:pt x="916470" y="253034"/>
                  </a:lnTo>
                  <a:lnTo>
                    <a:pt x="917003" y="254304"/>
                  </a:lnTo>
                  <a:lnTo>
                    <a:pt x="917448" y="254304"/>
                  </a:lnTo>
                  <a:lnTo>
                    <a:pt x="917803" y="255574"/>
                  </a:lnTo>
                  <a:lnTo>
                    <a:pt x="919403" y="255574"/>
                  </a:lnTo>
                  <a:lnTo>
                    <a:pt x="919060" y="254304"/>
                  </a:lnTo>
                  <a:lnTo>
                    <a:pt x="918768" y="251764"/>
                  </a:lnTo>
                  <a:lnTo>
                    <a:pt x="918870" y="250494"/>
                  </a:lnTo>
                  <a:lnTo>
                    <a:pt x="919048" y="249224"/>
                  </a:lnTo>
                  <a:lnTo>
                    <a:pt x="919403" y="249224"/>
                  </a:lnTo>
                  <a:lnTo>
                    <a:pt x="919416" y="251764"/>
                  </a:lnTo>
                  <a:lnTo>
                    <a:pt x="919695" y="253034"/>
                  </a:lnTo>
                  <a:lnTo>
                    <a:pt x="920038" y="254304"/>
                  </a:lnTo>
                  <a:lnTo>
                    <a:pt x="921550" y="254304"/>
                  </a:lnTo>
                  <a:lnTo>
                    <a:pt x="922413" y="253034"/>
                  </a:lnTo>
                  <a:lnTo>
                    <a:pt x="922274" y="251764"/>
                  </a:lnTo>
                  <a:lnTo>
                    <a:pt x="922413" y="250494"/>
                  </a:lnTo>
                  <a:lnTo>
                    <a:pt x="922832" y="249224"/>
                  </a:lnTo>
                  <a:lnTo>
                    <a:pt x="923239" y="247954"/>
                  </a:lnTo>
                  <a:lnTo>
                    <a:pt x="923315" y="246684"/>
                  </a:lnTo>
                  <a:lnTo>
                    <a:pt x="923036" y="245414"/>
                  </a:lnTo>
                  <a:lnTo>
                    <a:pt x="922896" y="245414"/>
                  </a:lnTo>
                  <a:lnTo>
                    <a:pt x="922489" y="244144"/>
                  </a:lnTo>
                  <a:lnTo>
                    <a:pt x="921258" y="244144"/>
                  </a:lnTo>
                  <a:lnTo>
                    <a:pt x="921042" y="242874"/>
                  </a:lnTo>
                  <a:lnTo>
                    <a:pt x="921181" y="242874"/>
                  </a:lnTo>
                  <a:lnTo>
                    <a:pt x="921461" y="241604"/>
                  </a:lnTo>
                  <a:lnTo>
                    <a:pt x="922007" y="240334"/>
                  </a:lnTo>
                  <a:lnTo>
                    <a:pt x="922693" y="239064"/>
                  </a:lnTo>
                  <a:lnTo>
                    <a:pt x="923036" y="239064"/>
                  </a:lnTo>
                  <a:lnTo>
                    <a:pt x="923036" y="237794"/>
                  </a:lnTo>
                  <a:lnTo>
                    <a:pt x="922756" y="237794"/>
                  </a:lnTo>
                  <a:lnTo>
                    <a:pt x="922223" y="236524"/>
                  </a:lnTo>
                  <a:lnTo>
                    <a:pt x="921664" y="236524"/>
                  </a:lnTo>
                  <a:lnTo>
                    <a:pt x="921524" y="235254"/>
                  </a:lnTo>
                  <a:lnTo>
                    <a:pt x="921804" y="235254"/>
                  </a:lnTo>
                  <a:lnTo>
                    <a:pt x="921931" y="233984"/>
                  </a:lnTo>
                  <a:lnTo>
                    <a:pt x="922629" y="232714"/>
                  </a:lnTo>
                  <a:lnTo>
                    <a:pt x="923861" y="231444"/>
                  </a:lnTo>
                  <a:lnTo>
                    <a:pt x="924953" y="228904"/>
                  </a:lnTo>
                  <a:lnTo>
                    <a:pt x="925639" y="227634"/>
                  </a:lnTo>
                  <a:lnTo>
                    <a:pt x="925906" y="227634"/>
                  </a:lnTo>
                  <a:lnTo>
                    <a:pt x="928649" y="226364"/>
                  </a:lnTo>
                  <a:lnTo>
                    <a:pt x="931468" y="226364"/>
                  </a:lnTo>
                  <a:lnTo>
                    <a:pt x="932903" y="225094"/>
                  </a:lnTo>
                  <a:lnTo>
                    <a:pt x="934339" y="223824"/>
                  </a:lnTo>
                  <a:lnTo>
                    <a:pt x="935570" y="225094"/>
                  </a:lnTo>
                  <a:lnTo>
                    <a:pt x="936256" y="226364"/>
                  </a:lnTo>
                  <a:lnTo>
                    <a:pt x="936599" y="227634"/>
                  </a:lnTo>
                  <a:lnTo>
                    <a:pt x="936675" y="233984"/>
                  </a:lnTo>
                  <a:lnTo>
                    <a:pt x="937628" y="236524"/>
                  </a:lnTo>
                  <a:lnTo>
                    <a:pt x="938110" y="239064"/>
                  </a:lnTo>
                  <a:lnTo>
                    <a:pt x="938199" y="241604"/>
                  </a:lnTo>
                  <a:lnTo>
                    <a:pt x="938288" y="244144"/>
                  </a:lnTo>
                  <a:lnTo>
                    <a:pt x="938377" y="246684"/>
                  </a:lnTo>
                  <a:lnTo>
                    <a:pt x="938491" y="247954"/>
                  </a:lnTo>
                  <a:lnTo>
                    <a:pt x="938606" y="249224"/>
                  </a:lnTo>
                  <a:lnTo>
                    <a:pt x="938720" y="250494"/>
                  </a:lnTo>
                  <a:lnTo>
                    <a:pt x="939825" y="255574"/>
                  </a:lnTo>
                  <a:lnTo>
                    <a:pt x="939698" y="261924"/>
                  </a:lnTo>
                  <a:lnTo>
                    <a:pt x="939609" y="263194"/>
                  </a:lnTo>
                  <a:lnTo>
                    <a:pt x="939533" y="264464"/>
                  </a:lnTo>
                  <a:lnTo>
                    <a:pt x="939444" y="265734"/>
                  </a:lnTo>
                  <a:lnTo>
                    <a:pt x="939355" y="267004"/>
                  </a:lnTo>
                  <a:lnTo>
                    <a:pt x="939266" y="268274"/>
                  </a:lnTo>
                  <a:lnTo>
                    <a:pt x="939203" y="269544"/>
                  </a:lnTo>
                  <a:lnTo>
                    <a:pt x="939139" y="270814"/>
                  </a:lnTo>
                  <a:lnTo>
                    <a:pt x="939266" y="272084"/>
                  </a:lnTo>
                  <a:lnTo>
                    <a:pt x="939317" y="273354"/>
                  </a:lnTo>
                  <a:lnTo>
                    <a:pt x="939393" y="275894"/>
                  </a:lnTo>
                  <a:lnTo>
                    <a:pt x="939482" y="278434"/>
                  </a:lnTo>
                  <a:lnTo>
                    <a:pt x="939571" y="280974"/>
                  </a:lnTo>
                  <a:lnTo>
                    <a:pt x="939660" y="283514"/>
                  </a:lnTo>
                  <a:lnTo>
                    <a:pt x="939736" y="286054"/>
                  </a:lnTo>
                  <a:lnTo>
                    <a:pt x="939825" y="288594"/>
                  </a:lnTo>
                  <a:lnTo>
                    <a:pt x="939914" y="291134"/>
                  </a:lnTo>
                  <a:lnTo>
                    <a:pt x="939977" y="293674"/>
                  </a:lnTo>
                  <a:lnTo>
                    <a:pt x="940092" y="297484"/>
                  </a:lnTo>
                  <a:lnTo>
                    <a:pt x="940346" y="296214"/>
                  </a:lnTo>
                  <a:lnTo>
                    <a:pt x="941730" y="296214"/>
                  </a:lnTo>
                  <a:lnTo>
                    <a:pt x="941793" y="297484"/>
                  </a:lnTo>
                  <a:lnTo>
                    <a:pt x="941870" y="298754"/>
                  </a:lnTo>
                  <a:lnTo>
                    <a:pt x="941933" y="300024"/>
                  </a:lnTo>
                  <a:lnTo>
                    <a:pt x="942644" y="301294"/>
                  </a:lnTo>
                  <a:lnTo>
                    <a:pt x="943254" y="296214"/>
                  </a:lnTo>
                  <a:lnTo>
                    <a:pt x="944613" y="284784"/>
                  </a:lnTo>
                  <a:lnTo>
                    <a:pt x="944753" y="283514"/>
                  </a:lnTo>
                  <a:lnTo>
                    <a:pt x="944613" y="282244"/>
                  </a:lnTo>
                  <a:lnTo>
                    <a:pt x="944206" y="279704"/>
                  </a:lnTo>
                  <a:lnTo>
                    <a:pt x="943927" y="278434"/>
                  </a:lnTo>
                  <a:lnTo>
                    <a:pt x="943864" y="275894"/>
                  </a:lnTo>
                  <a:lnTo>
                    <a:pt x="944003" y="275894"/>
                  </a:lnTo>
                  <a:lnTo>
                    <a:pt x="944410" y="273354"/>
                  </a:lnTo>
                  <a:lnTo>
                    <a:pt x="946188" y="260654"/>
                  </a:lnTo>
                  <a:lnTo>
                    <a:pt x="946734" y="257302"/>
                  </a:lnTo>
                  <a:lnTo>
                    <a:pt x="946797" y="256882"/>
                  </a:lnTo>
                  <a:lnTo>
                    <a:pt x="947496" y="254304"/>
                  </a:lnTo>
                  <a:lnTo>
                    <a:pt x="947635" y="254304"/>
                  </a:lnTo>
                  <a:lnTo>
                    <a:pt x="947293" y="251764"/>
                  </a:lnTo>
                  <a:lnTo>
                    <a:pt x="946467" y="247954"/>
                  </a:lnTo>
                  <a:lnTo>
                    <a:pt x="945375" y="244144"/>
                  </a:lnTo>
                  <a:lnTo>
                    <a:pt x="945375" y="239064"/>
                  </a:lnTo>
                  <a:lnTo>
                    <a:pt x="946467" y="233984"/>
                  </a:lnTo>
                  <a:lnTo>
                    <a:pt x="946188" y="233984"/>
                  </a:lnTo>
                  <a:lnTo>
                    <a:pt x="948182" y="231444"/>
                  </a:lnTo>
                  <a:lnTo>
                    <a:pt x="952423" y="222554"/>
                  </a:lnTo>
                  <a:lnTo>
                    <a:pt x="959624" y="223824"/>
                  </a:lnTo>
                  <a:lnTo>
                    <a:pt x="960285" y="230174"/>
                  </a:lnTo>
                  <a:lnTo>
                    <a:pt x="961263" y="239064"/>
                  </a:lnTo>
                  <a:lnTo>
                    <a:pt x="961580" y="240334"/>
                  </a:lnTo>
                  <a:lnTo>
                    <a:pt x="961567" y="237794"/>
                  </a:lnTo>
                  <a:lnTo>
                    <a:pt x="961224" y="235254"/>
                  </a:lnTo>
                  <a:lnTo>
                    <a:pt x="961669" y="232714"/>
                  </a:lnTo>
                  <a:lnTo>
                    <a:pt x="962406" y="232714"/>
                  </a:lnTo>
                  <a:lnTo>
                    <a:pt x="962431" y="233984"/>
                  </a:lnTo>
                  <a:lnTo>
                    <a:pt x="962177" y="235254"/>
                  </a:lnTo>
                  <a:lnTo>
                    <a:pt x="962710" y="240334"/>
                  </a:lnTo>
                  <a:lnTo>
                    <a:pt x="962812" y="242874"/>
                  </a:lnTo>
                  <a:lnTo>
                    <a:pt x="963244" y="242874"/>
                  </a:lnTo>
                  <a:lnTo>
                    <a:pt x="963383" y="244144"/>
                  </a:lnTo>
                  <a:lnTo>
                    <a:pt x="963676" y="244144"/>
                  </a:lnTo>
                  <a:lnTo>
                    <a:pt x="963663" y="245414"/>
                  </a:lnTo>
                  <a:lnTo>
                    <a:pt x="963066" y="245414"/>
                  </a:lnTo>
                  <a:lnTo>
                    <a:pt x="964692" y="251764"/>
                  </a:lnTo>
                  <a:lnTo>
                    <a:pt x="965581" y="254304"/>
                  </a:lnTo>
                  <a:lnTo>
                    <a:pt x="965682" y="267004"/>
                  </a:lnTo>
                  <a:lnTo>
                    <a:pt x="965809" y="268274"/>
                  </a:lnTo>
                  <a:lnTo>
                    <a:pt x="966444" y="274624"/>
                  </a:lnTo>
                  <a:lnTo>
                    <a:pt x="966558" y="275894"/>
                  </a:lnTo>
                  <a:lnTo>
                    <a:pt x="966685" y="277164"/>
                  </a:lnTo>
                  <a:lnTo>
                    <a:pt x="966812" y="278434"/>
                  </a:lnTo>
                  <a:lnTo>
                    <a:pt x="968971" y="291134"/>
                  </a:lnTo>
                  <a:lnTo>
                    <a:pt x="972159" y="303834"/>
                  </a:lnTo>
                  <a:lnTo>
                    <a:pt x="972235" y="310184"/>
                  </a:lnTo>
                  <a:lnTo>
                    <a:pt x="972350" y="319074"/>
                  </a:lnTo>
                  <a:lnTo>
                    <a:pt x="972464" y="324154"/>
                  </a:lnTo>
                  <a:lnTo>
                    <a:pt x="972566" y="327964"/>
                  </a:lnTo>
                  <a:lnTo>
                    <a:pt x="972667" y="331774"/>
                  </a:lnTo>
                  <a:lnTo>
                    <a:pt x="972781" y="335584"/>
                  </a:lnTo>
                  <a:lnTo>
                    <a:pt x="974382" y="344474"/>
                  </a:lnTo>
                  <a:lnTo>
                    <a:pt x="975448" y="351739"/>
                  </a:lnTo>
                  <a:lnTo>
                    <a:pt x="975499" y="352094"/>
                  </a:lnTo>
                  <a:lnTo>
                    <a:pt x="975601" y="353364"/>
                  </a:lnTo>
                  <a:lnTo>
                    <a:pt x="975715" y="354634"/>
                  </a:lnTo>
                  <a:lnTo>
                    <a:pt x="975817" y="355904"/>
                  </a:lnTo>
                  <a:lnTo>
                    <a:pt x="975918" y="357174"/>
                  </a:lnTo>
                  <a:lnTo>
                    <a:pt x="976020" y="358444"/>
                  </a:lnTo>
                  <a:lnTo>
                    <a:pt x="976134" y="359714"/>
                  </a:lnTo>
                  <a:lnTo>
                    <a:pt x="976147" y="360984"/>
                  </a:lnTo>
                  <a:lnTo>
                    <a:pt x="976274" y="367347"/>
                  </a:lnTo>
                  <a:lnTo>
                    <a:pt x="977493" y="367347"/>
                  </a:lnTo>
                  <a:lnTo>
                    <a:pt x="977925" y="366064"/>
                  </a:lnTo>
                  <a:lnTo>
                    <a:pt x="978115" y="364794"/>
                  </a:lnTo>
                  <a:lnTo>
                    <a:pt x="978535" y="364794"/>
                  </a:lnTo>
                  <a:lnTo>
                    <a:pt x="978471" y="363524"/>
                  </a:lnTo>
                  <a:lnTo>
                    <a:pt x="978395" y="362254"/>
                  </a:lnTo>
                  <a:lnTo>
                    <a:pt x="978331" y="360984"/>
                  </a:lnTo>
                  <a:lnTo>
                    <a:pt x="976960" y="352094"/>
                  </a:lnTo>
                  <a:lnTo>
                    <a:pt x="977366" y="349554"/>
                  </a:lnTo>
                  <a:lnTo>
                    <a:pt x="978738" y="348284"/>
                  </a:lnTo>
                  <a:lnTo>
                    <a:pt x="977633" y="344474"/>
                  </a:lnTo>
                  <a:lnTo>
                    <a:pt x="977569" y="339394"/>
                  </a:lnTo>
                  <a:lnTo>
                    <a:pt x="978535" y="334314"/>
                  </a:lnTo>
                  <a:lnTo>
                    <a:pt x="979487" y="326694"/>
                  </a:lnTo>
                  <a:lnTo>
                    <a:pt x="981544" y="321614"/>
                  </a:lnTo>
                  <a:lnTo>
                    <a:pt x="984694" y="319074"/>
                  </a:lnTo>
                  <a:lnTo>
                    <a:pt x="985939" y="319074"/>
                  </a:lnTo>
                  <a:lnTo>
                    <a:pt x="985989" y="320344"/>
                  </a:lnTo>
                  <a:lnTo>
                    <a:pt x="986091" y="322884"/>
                  </a:lnTo>
                  <a:lnTo>
                    <a:pt x="986205" y="325424"/>
                  </a:lnTo>
                  <a:lnTo>
                    <a:pt x="986320" y="326694"/>
                  </a:lnTo>
                  <a:lnTo>
                    <a:pt x="986447" y="327964"/>
                  </a:lnTo>
                  <a:lnTo>
                    <a:pt x="986561" y="329234"/>
                  </a:lnTo>
                  <a:lnTo>
                    <a:pt x="986688" y="330504"/>
                  </a:lnTo>
                  <a:lnTo>
                    <a:pt x="986802" y="331774"/>
                  </a:lnTo>
                  <a:lnTo>
                    <a:pt x="987742" y="339394"/>
                  </a:lnTo>
                  <a:lnTo>
                    <a:pt x="989025" y="347014"/>
                  </a:lnTo>
                  <a:lnTo>
                    <a:pt x="989152" y="348284"/>
                  </a:lnTo>
                  <a:lnTo>
                    <a:pt x="988809" y="349554"/>
                  </a:lnTo>
                  <a:lnTo>
                    <a:pt x="988098" y="351739"/>
                  </a:lnTo>
                  <a:lnTo>
                    <a:pt x="987983" y="352094"/>
                  </a:lnTo>
                  <a:lnTo>
                    <a:pt x="987298" y="353364"/>
                  </a:lnTo>
                  <a:lnTo>
                    <a:pt x="987031" y="355904"/>
                  </a:lnTo>
                  <a:lnTo>
                    <a:pt x="987171" y="355904"/>
                  </a:lnTo>
                  <a:lnTo>
                    <a:pt x="987577" y="358444"/>
                  </a:lnTo>
                  <a:lnTo>
                    <a:pt x="987691" y="359714"/>
                  </a:lnTo>
                  <a:lnTo>
                    <a:pt x="987818" y="360984"/>
                  </a:lnTo>
                  <a:lnTo>
                    <a:pt x="987933" y="362254"/>
                  </a:lnTo>
                  <a:lnTo>
                    <a:pt x="988060" y="363524"/>
                  </a:lnTo>
                  <a:lnTo>
                    <a:pt x="989152" y="373684"/>
                  </a:lnTo>
                  <a:lnTo>
                    <a:pt x="989698" y="377494"/>
                  </a:lnTo>
                  <a:lnTo>
                    <a:pt x="990244" y="380034"/>
                  </a:lnTo>
                  <a:lnTo>
                    <a:pt x="990282" y="381304"/>
                  </a:lnTo>
                  <a:lnTo>
                    <a:pt x="991514" y="381304"/>
                  </a:lnTo>
                  <a:lnTo>
                    <a:pt x="992428" y="383844"/>
                  </a:lnTo>
                  <a:lnTo>
                    <a:pt x="991450" y="382574"/>
                  </a:lnTo>
                  <a:lnTo>
                    <a:pt x="991514" y="385114"/>
                  </a:lnTo>
                  <a:lnTo>
                    <a:pt x="991616" y="387654"/>
                  </a:lnTo>
                  <a:lnTo>
                    <a:pt x="991997" y="387654"/>
                  </a:lnTo>
                  <a:lnTo>
                    <a:pt x="992073" y="388924"/>
                  </a:lnTo>
                  <a:lnTo>
                    <a:pt x="992149" y="390194"/>
                  </a:lnTo>
                  <a:lnTo>
                    <a:pt x="992505" y="390194"/>
                  </a:lnTo>
                  <a:lnTo>
                    <a:pt x="992657" y="391464"/>
                  </a:lnTo>
                  <a:lnTo>
                    <a:pt x="994244" y="391464"/>
                  </a:lnTo>
                  <a:lnTo>
                    <a:pt x="994384" y="390194"/>
                  </a:lnTo>
                  <a:lnTo>
                    <a:pt x="995146" y="390194"/>
                  </a:lnTo>
                  <a:lnTo>
                    <a:pt x="995210" y="391464"/>
                  </a:lnTo>
                  <a:lnTo>
                    <a:pt x="994981" y="392734"/>
                  </a:lnTo>
                  <a:lnTo>
                    <a:pt x="994283" y="392734"/>
                  </a:lnTo>
                  <a:lnTo>
                    <a:pt x="993673" y="394004"/>
                  </a:lnTo>
                  <a:lnTo>
                    <a:pt x="993406" y="395274"/>
                  </a:lnTo>
                  <a:lnTo>
                    <a:pt x="992886" y="396544"/>
                  </a:lnTo>
                  <a:lnTo>
                    <a:pt x="992606" y="397814"/>
                  </a:lnTo>
                  <a:lnTo>
                    <a:pt x="992124" y="396544"/>
                  </a:lnTo>
                  <a:lnTo>
                    <a:pt x="991641" y="396544"/>
                  </a:lnTo>
                  <a:lnTo>
                    <a:pt x="991158" y="397814"/>
                  </a:lnTo>
                  <a:lnTo>
                    <a:pt x="990727" y="405434"/>
                  </a:lnTo>
                  <a:lnTo>
                    <a:pt x="990663" y="406704"/>
                  </a:lnTo>
                  <a:lnTo>
                    <a:pt x="990803" y="406704"/>
                  </a:lnTo>
                  <a:lnTo>
                    <a:pt x="991133" y="407974"/>
                  </a:lnTo>
                  <a:lnTo>
                    <a:pt x="991692" y="407974"/>
                  </a:lnTo>
                  <a:lnTo>
                    <a:pt x="992238" y="409244"/>
                  </a:lnTo>
                  <a:lnTo>
                    <a:pt x="992517" y="409244"/>
                  </a:lnTo>
                  <a:lnTo>
                    <a:pt x="992924" y="410514"/>
                  </a:lnTo>
                  <a:lnTo>
                    <a:pt x="992911" y="420674"/>
                  </a:lnTo>
                  <a:lnTo>
                    <a:pt x="992784" y="425754"/>
                  </a:lnTo>
                  <a:lnTo>
                    <a:pt x="993254" y="428294"/>
                  </a:lnTo>
                  <a:lnTo>
                    <a:pt x="994359" y="430834"/>
                  </a:lnTo>
                  <a:lnTo>
                    <a:pt x="994359" y="435914"/>
                  </a:lnTo>
                  <a:lnTo>
                    <a:pt x="997445" y="435914"/>
                  </a:lnTo>
                  <a:lnTo>
                    <a:pt x="998131" y="433374"/>
                  </a:lnTo>
                  <a:lnTo>
                    <a:pt x="998194" y="428294"/>
                  </a:lnTo>
                  <a:lnTo>
                    <a:pt x="997648" y="420674"/>
                  </a:lnTo>
                  <a:lnTo>
                    <a:pt x="996962" y="414324"/>
                  </a:lnTo>
                  <a:lnTo>
                    <a:pt x="996886" y="407974"/>
                  </a:lnTo>
                  <a:lnTo>
                    <a:pt x="997445" y="405434"/>
                  </a:lnTo>
                  <a:lnTo>
                    <a:pt x="997331" y="400354"/>
                  </a:lnTo>
                  <a:lnTo>
                    <a:pt x="997254" y="397814"/>
                  </a:lnTo>
                  <a:lnTo>
                    <a:pt x="997292" y="390194"/>
                  </a:lnTo>
                  <a:lnTo>
                    <a:pt x="997788" y="387654"/>
                  </a:lnTo>
                  <a:lnTo>
                    <a:pt x="997648" y="387654"/>
                  </a:lnTo>
                  <a:lnTo>
                    <a:pt x="997267" y="386384"/>
                  </a:lnTo>
                  <a:lnTo>
                    <a:pt x="997280" y="385114"/>
                  </a:lnTo>
                  <a:lnTo>
                    <a:pt x="998016" y="383844"/>
                  </a:lnTo>
                  <a:lnTo>
                    <a:pt x="998982" y="383844"/>
                  </a:lnTo>
                  <a:lnTo>
                    <a:pt x="999286" y="382574"/>
                  </a:lnTo>
                  <a:lnTo>
                    <a:pt x="1000226" y="378764"/>
                  </a:lnTo>
                  <a:lnTo>
                    <a:pt x="1000455" y="374954"/>
                  </a:lnTo>
                  <a:lnTo>
                    <a:pt x="999705" y="373684"/>
                  </a:lnTo>
                  <a:lnTo>
                    <a:pt x="998893" y="369874"/>
                  </a:lnTo>
                  <a:lnTo>
                    <a:pt x="998677" y="369874"/>
                  </a:lnTo>
                  <a:lnTo>
                    <a:pt x="998232" y="371144"/>
                  </a:lnTo>
                  <a:lnTo>
                    <a:pt x="996518" y="373684"/>
                  </a:lnTo>
                  <a:lnTo>
                    <a:pt x="996391" y="373849"/>
                  </a:lnTo>
                  <a:lnTo>
                    <a:pt x="996391" y="382574"/>
                  </a:lnTo>
                  <a:lnTo>
                    <a:pt x="996391" y="385114"/>
                  </a:lnTo>
                  <a:lnTo>
                    <a:pt x="995311" y="385114"/>
                  </a:lnTo>
                  <a:lnTo>
                    <a:pt x="995311" y="383844"/>
                  </a:lnTo>
                  <a:lnTo>
                    <a:pt x="995311" y="382574"/>
                  </a:lnTo>
                  <a:lnTo>
                    <a:pt x="996391" y="382574"/>
                  </a:lnTo>
                  <a:lnTo>
                    <a:pt x="996391" y="373849"/>
                  </a:lnTo>
                  <a:lnTo>
                    <a:pt x="995476" y="374954"/>
                  </a:lnTo>
                  <a:lnTo>
                    <a:pt x="993546" y="374954"/>
                  </a:lnTo>
                  <a:lnTo>
                    <a:pt x="992873" y="373684"/>
                  </a:lnTo>
                  <a:lnTo>
                    <a:pt x="992784" y="372414"/>
                  </a:lnTo>
                  <a:lnTo>
                    <a:pt x="992695" y="371144"/>
                  </a:lnTo>
                  <a:lnTo>
                    <a:pt x="992619" y="369874"/>
                  </a:lnTo>
                  <a:lnTo>
                    <a:pt x="993292" y="368604"/>
                  </a:lnTo>
                  <a:lnTo>
                    <a:pt x="993736" y="367347"/>
                  </a:lnTo>
                  <a:lnTo>
                    <a:pt x="994270" y="367347"/>
                  </a:lnTo>
                  <a:lnTo>
                    <a:pt x="994511" y="368604"/>
                  </a:lnTo>
                  <a:lnTo>
                    <a:pt x="994359" y="368604"/>
                  </a:lnTo>
                  <a:lnTo>
                    <a:pt x="994105" y="369874"/>
                  </a:lnTo>
                  <a:lnTo>
                    <a:pt x="993775" y="371144"/>
                  </a:lnTo>
                  <a:lnTo>
                    <a:pt x="993851" y="372414"/>
                  </a:lnTo>
                  <a:lnTo>
                    <a:pt x="994143" y="373684"/>
                  </a:lnTo>
                  <a:lnTo>
                    <a:pt x="995133" y="373684"/>
                  </a:lnTo>
                  <a:lnTo>
                    <a:pt x="997305" y="369874"/>
                  </a:lnTo>
                  <a:lnTo>
                    <a:pt x="997750" y="368604"/>
                  </a:lnTo>
                  <a:lnTo>
                    <a:pt x="998220" y="368604"/>
                  </a:lnTo>
                  <a:lnTo>
                    <a:pt x="998334" y="367347"/>
                  </a:lnTo>
                  <a:lnTo>
                    <a:pt x="998029" y="364794"/>
                  </a:lnTo>
                  <a:lnTo>
                    <a:pt x="997966" y="364147"/>
                  </a:lnTo>
                  <a:lnTo>
                    <a:pt x="997889" y="363524"/>
                  </a:lnTo>
                  <a:lnTo>
                    <a:pt x="997585" y="360984"/>
                  </a:lnTo>
                  <a:lnTo>
                    <a:pt x="997496" y="360159"/>
                  </a:lnTo>
                  <a:lnTo>
                    <a:pt x="997445" y="359714"/>
                  </a:lnTo>
                  <a:lnTo>
                    <a:pt x="996480" y="353364"/>
                  </a:lnTo>
                  <a:lnTo>
                    <a:pt x="996556" y="351739"/>
                  </a:lnTo>
                  <a:lnTo>
                    <a:pt x="996657" y="349554"/>
                  </a:lnTo>
                  <a:lnTo>
                    <a:pt x="996772" y="347014"/>
                  </a:lnTo>
                  <a:lnTo>
                    <a:pt x="996823" y="345744"/>
                  </a:lnTo>
                  <a:lnTo>
                    <a:pt x="998474" y="340664"/>
                  </a:lnTo>
                  <a:lnTo>
                    <a:pt x="1000391" y="334314"/>
                  </a:lnTo>
                  <a:lnTo>
                    <a:pt x="1001217" y="331774"/>
                  </a:lnTo>
                  <a:lnTo>
                    <a:pt x="1000937" y="331774"/>
                  </a:lnTo>
                  <a:lnTo>
                    <a:pt x="1001077" y="330504"/>
                  </a:lnTo>
                  <a:lnTo>
                    <a:pt x="1001687" y="329234"/>
                  </a:lnTo>
                  <a:lnTo>
                    <a:pt x="1002792" y="326694"/>
                  </a:lnTo>
                  <a:lnTo>
                    <a:pt x="1004633" y="326694"/>
                  </a:lnTo>
                  <a:lnTo>
                    <a:pt x="1005052" y="327964"/>
                  </a:lnTo>
                  <a:lnTo>
                    <a:pt x="1005179" y="327964"/>
                  </a:lnTo>
                  <a:lnTo>
                    <a:pt x="1006627" y="333044"/>
                  </a:lnTo>
                  <a:lnTo>
                    <a:pt x="1009370" y="343204"/>
                  </a:lnTo>
                  <a:lnTo>
                    <a:pt x="1010742" y="351739"/>
                  </a:lnTo>
                  <a:lnTo>
                    <a:pt x="1012278" y="363524"/>
                  </a:lnTo>
                  <a:lnTo>
                    <a:pt x="1012367" y="364147"/>
                  </a:lnTo>
                  <a:lnTo>
                    <a:pt x="1012444" y="366064"/>
                  </a:lnTo>
                  <a:lnTo>
                    <a:pt x="1013206" y="368604"/>
                  </a:lnTo>
                  <a:lnTo>
                    <a:pt x="1014717" y="374954"/>
                  </a:lnTo>
                  <a:lnTo>
                    <a:pt x="1015809" y="380034"/>
                  </a:lnTo>
                  <a:lnTo>
                    <a:pt x="1016215" y="382574"/>
                  </a:lnTo>
                  <a:lnTo>
                    <a:pt x="1015809" y="386384"/>
                  </a:lnTo>
                  <a:lnTo>
                    <a:pt x="1016215" y="388924"/>
                  </a:lnTo>
                  <a:lnTo>
                    <a:pt x="1017168" y="392734"/>
                  </a:lnTo>
                  <a:lnTo>
                    <a:pt x="1017993" y="395274"/>
                  </a:lnTo>
                  <a:lnTo>
                    <a:pt x="1017993" y="397814"/>
                  </a:lnTo>
                  <a:lnTo>
                    <a:pt x="1017168" y="399084"/>
                  </a:lnTo>
                  <a:lnTo>
                    <a:pt x="1017790" y="401624"/>
                  </a:lnTo>
                  <a:lnTo>
                    <a:pt x="1019644" y="401624"/>
                  </a:lnTo>
                  <a:lnTo>
                    <a:pt x="1021283" y="399084"/>
                  </a:lnTo>
                  <a:lnTo>
                    <a:pt x="1019848" y="387654"/>
                  </a:lnTo>
                  <a:lnTo>
                    <a:pt x="1019022" y="382574"/>
                  </a:lnTo>
                  <a:lnTo>
                    <a:pt x="1018476" y="381304"/>
                  </a:lnTo>
                  <a:lnTo>
                    <a:pt x="1018565" y="378764"/>
                  </a:lnTo>
                  <a:lnTo>
                    <a:pt x="1018616" y="377494"/>
                  </a:lnTo>
                  <a:lnTo>
                    <a:pt x="1019441" y="373684"/>
                  </a:lnTo>
                  <a:lnTo>
                    <a:pt x="1020254" y="371144"/>
                  </a:lnTo>
                  <a:lnTo>
                    <a:pt x="1020356" y="369874"/>
                  </a:lnTo>
                  <a:lnTo>
                    <a:pt x="1020470" y="368604"/>
                  </a:lnTo>
                  <a:lnTo>
                    <a:pt x="1020051" y="366064"/>
                  </a:lnTo>
                  <a:lnTo>
                    <a:pt x="1018654" y="360159"/>
                  </a:lnTo>
                  <a:lnTo>
                    <a:pt x="1018540" y="359714"/>
                  </a:lnTo>
                  <a:lnTo>
                    <a:pt x="1017790" y="354634"/>
                  </a:lnTo>
                  <a:lnTo>
                    <a:pt x="1017905" y="347014"/>
                  </a:lnTo>
                  <a:lnTo>
                    <a:pt x="1017993" y="344474"/>
                  </a:lnTo>
                  <a:lnTo>
                    <a:pt x="1018057" y="343204"/>
                  </a:lnTo>
                  <a:lnTo>
                    <a:pt x="1018146" y="341718"/>
                  </a:lnTo>
                  <a:lnTo>
                    <a:pt x="1017041" y="335584"/>
                  </a:lnTo>
                  <a:lnTo>
                    <a:pt x="1016419" y="331774"/>
                  </a:lnTo>
                  <a:lnTo>
                    <a:pt x="1018413" y="331774"/>
                  </a:lnTo>
                  <a:lnTo>
                    <a:pt x="1019098" y="329234"/>
                  </a:lnTo>
                  <a:lnTo>
                    <a:pt x="1019098" y="326694"/>
                  </a:lnTo>
                  <a:lnTo>
                    <a:pt x="1017447" y="319074"/>
                  </a:lnTo>
                  <a:lnTo>
                    <a:pt x="1017168" y="317804"/>
                  </a:lnTo>
                  <a:lnTo>
                    <a:pt x="1017168" y="316534"/>
                  </a:lnTo>
                  <a:lnTo>
                    <a:pt x="1017447" y="313994"/>
                  </a:lnTo>
                  <a:lnTo>
                    <a:pt x="1017625" y="312724"/>
                  </a:lnTo>
                  <a:lnTo>
                    <a:pt x="1018882" y="303834"/>
                  </a:lnTo>
                  <a:lnTo>
                    <a:pt x="1018946" y="302653"/>
                  </a:lnTo>
                  <a:lnTo>
                    <a:pt x="1019022" y="301294"/>
                  </a:lnTo>
                  <a:lnTo>
                    <a:pt x="1018882" y="300024"/>
                  </a:lnTo>
                  <a:lnTo>
                    <a:pt x="1018781" y="299021"/>
                  </a:lnTo>
                  <a:lnTo>
                    <a:pt x="1018755" y="298754"/>
                  </a:lnTo>
                  <a:lnTo>
                    <a:pt x="1018209" y="297484"/>
                  </a:lnTo>
                  <a:lnTo>
                    <a:pt x="1017168" y="293674"/>
                  </a:lnTo>
                  <a:lnTo>
                    <a:pt x="1017282" y="291134"/>
                  </a:lnTo>
                  <a:lnTo>
                    <a:pt x="1017511" y="288594"/>
                  </a:lnTo>
                  <a:lnTo>
                    <a:pt x="1017968" y="286054"/>
                  </a:lnTo>
                  <a:lnTo>
                    <a:pt x="1018209" y="284784"/>
                  </a:lnTo>
                  <a:lnTo>
                    <a:pt x="1018616" y="280974"/>
                  </a:lnTo>
                  <a:lnTo>
                    <a:pt x="1018679" y="277164"/>
                  </a:lnTo>
                  <a:lnTo>
                    <a:pt x="1018133" y="274624"/>
                  </a:lnTo>
                  <a:lnTo>
                    <a:pt x="1017587" y="272084"/>
                  </a:lnTo>
                  <a:lnTo>
                    <a:pt x="1016762" y="268274"/>
                  </a:lnTo>
                  <a:lnTo>
                    <a:pt x="1016342" y="267004"/>
                  </a:lnTo>
                  <a:lnTo>
                    <a:pt x="1015746" y="265734"/>
                  </a:lnTo>
                  <a:lnTo>
                    <a:pt x="1015199" y="264464"/>
                  </a:lnTo>
                  <a:lnTo>
                    <a:pt x="1015263" y="263194"/>
                  </a:lnTo>
                  <a:lnTo>
                    <a:pt x="1015326" y="261924"/>
                  </a:lnTo>
                  <a:lnTo>
                    <a:pt x="1015187" y="260654"/>
                  </a:lnTo>
                  <a:lnTo>
                    <a:pt x="1015733" y="260654"/>
                  </a:lnTo>
                  <a:lnTo>
                    <a:pt x="1016558" y="259384"/>
                  </a:lnTo>
                  <a:lnTo>
                    <a:pt x="1016584" y="254304"/>
                  </a:lnTo>
                  <a:lnTo>
                    <a:pt x="1016533" y="253034"/>
                  </a:lnTo>
                  <a:lnTo>
                    <a:pt x="1016419" y="249224"/>
                  </a:lnTo>
                  <a:lnTo>
                    <a:pt x="1016558" y="247954"/>
                  </a:lnTo>
                  <a:lnTo>
                    <a:pt x="1017244" y="244144"/>
                  </a:lnTo>
                  <a:lnTo>
                    <a:pt x="1017143" y="242874"/>
                  </a:lnTo>
                  <a:lnTo>
                    <a:pt x="1016635" y="236524"/>
                  </a:lnTo>
                  <a:lnTo>
                    <a:pt x="1015987" y="232714"/>
                  </a:lnTo>
                  <a:lnTo>
                    <a:pt x="1015136" y="227634"/>
                  </a:lnTo>
                  <a:lnTo>
                    <a:pt x="1014717" y="225094"/>
                  </a:lnTo>
                  <a:lnTo>
                    <a:pt x="1014577" y="225094"/>
                  </a:lnTo>
                  <a:lnTo>
                    <a:pt x="1014679" y="223824"/>
                  </a:lnTo>
                  <a:lnTo>
                    <a:pt x="1014780" y="222554"/>
                  </a:lnTo>
                  <a:lnTo>
                    <a:pt x="1014882" y="221284"/>
                  </a:lnTo>
                  <a:lnTo>
                    <a:pt x="1014984" y="220014"/>
                  </a:lnTo>
                  <a:lnTo>
                    <a:pt x="1015098" y="218744"/>
                  </a:lnTo>
                  <a:lnTo>
                    <a:pt x="1015225" y="217474"/>
                  </a:lnTo>
                  <a:lnTo>
                    <a:pt x="1015352" y="216204"/>
                  </a:lnTo>
                  <a:lnTo>
                    <a:pt x="1015466" y="214934"/>
                  </a:lnTo>
                  <a:lnTo>
                    <a:pt x="1015593" y="213664"/>
                  </a:lnTo>
                  <a:lnTo>
                    <a:pt x="1015707" y="212394"/>
                  </a:lnTo>
                  <a:lnTo>
                    <a:pt x="1015834" y="211124"/>
                  </a:lnTo>
                  <a:lnTo>
                    <a:pt x="1015949" y="209854"/>
                  </a:lnTo>
                  <a:lnTo>
                    <a:pt x="1016076" y="208584"/>
                  </a:lnTo>
                  <a:lnTo>
                    <a:pt x="1015669" y="206044"/>
                  </a:lnTo>
                  <a:lnTo>
                    <a:pt x="1014920" y="202057"/>
                  </a:lnTo>
                  <a:lnTo>
                    <a:pt x="1014920" y="211124"/>
                  </a:lnTo>
                  <a:lnTo>
                    <a:pt x="1014818" y="216204"/>
                  </a:lnTo>
                  <a:lnTo>
                    <a:pt x="1013726" y="214934"/>
                  </a:lnTo>
                  <a:lnTo>
                    <a:pt x="1012596" y="212394"/>
                  </a:lnTo>
                  <a:lnTo>
                    <a:pt x="1013739" y="209854"/>
                  </a:lnTo>
                  <a:lnTo>
                    <a:pt x="1014920" y="211124"/>
                  </a:lnTo>
                  <a:lnTo>
                    <a:pt x="1014920" y="202057"/>
                  </a:lnTo>
                  <a:lnTo>
                    <a:pt x="1014717" y="200964"/>
                  </a:lnTo>
                  <a:lnTo>
                    <a:pt x="1014806" y="199694"/>
                  </a:lnTo>
                  <a:lnTo>
                    <a:pt x="1014882" y="198424"/>
                  </a:lnTo>
                  <a:lnTo>
                    <a:pt x="1014971" y="197154"/>
                  </a:lnTo>
                  <a:lnTo>
                    <a:pt x="1015060" y="195961"/>
                  </a:lnTo>
                  <a:lnTo>
                    <a:pt x="1010488" y="195961"/>
                  </a:lnTo>
                  <a:lnTo>
                    <a:pt x="1010488" y="303834"/>
                  </a:lnTo>
                  <a:lnTo>
                    <a:pt x="1008710" y="306374"/>
                  </a:lnTo>
                  <a:lnTo>
                    <a:pt x="1007859" y="310184"/>
                  </a:lnTo>
                  <a:lnTo>
                    <a:pt x="1006132" y="312724"/>
                  </a:lnTo>
                  <a:lnTo>
                    <a:pt x="1005535" y="311454"/>
                  </a:lnTo>
                  <a:lnTo>
                    <a:pt x="1005573" y="308914"/>
                  </a:lnTo>
                  <a:lnTo>
                    <a:pt x="1005598" y="307644"/>
                  </a:lnTo>
                  <a:lnTo>
                    <a:pt x="1006132" y="305104"/>
                  </a:lnTo>
                  <a:lnTo>
                    <a:pt x="1005420" y="305104"/>
                  </a:lnTo>
                  <a:lnTo>
                    <a:pt x="1005141" y="307644"/>
                  </a:lnTo>
                  <a:lnTo>
                    <a:pt x="1005065" y="308914"/>
                  </a:lnTo>
                  <a:lnTo>
                    <a:pt x="1003261" y="308914"/>
                  </a:lnTo>
                  <a:lnTo>
                    <a:pt x="1001763" y="306374"/>
                  </a:lnTo>
                  <a:lnTo>
                    <a:pt x="1000493" y="303834"/>
                  </a:lnTo>
                  <a:lnTo>
                    <a:pt x="1000137" y="306374"/>
                  </a:lnTo>
                  <a:lnTo>
                    <a:pt x="1000696" y="310184"/>
                  </a:lnTo>
                  <a:lnTo>
                    <a:pt x="1001763" y="312724"/>
                  </a:lnTo>
                  <a:lnTo>
                    <a:pt x="1001496" y="313994"/>
                  </a:lnTo>
                  <a:lnTo>
                    <a:pt x="1000937" y="313994"/>
                  </a:lnTo>
                  <a:lnTo>
                    <a:pt x="999680" y="310184"/>
                  </a:lnTo>
                  <a:lnTo>
                    <a:pt x="998956" y="306374"/>
                  </a:lnTo>
                  <a:lnTo>
                    <a:pt x="999705" y="302653"/>
                  </a:lnTo>
                  <a:lnTo>
                    <a:pt x="998626" y="301294"/>
                  </a:lnTo>
                  <a:lnTo>
                    <a:pt x="997254" y="300024"/>
                  </a:lnTo>
                  <a:lnTo>
                    <a:pt x="997318" y="298754"/>
                  </a:lnTo>
                  <a:lnTo>
                    <a:pt x="997394" y="297484"/>
                  </a:lnTo>
                  <a:lnTo>
                    <a:pt x="997470" y="296214"/>
                  </a:lnTo>
                  <a:lnTo>
                    <a:pt x="998626" y="294944"/>
                  </a:lnTo>
                  <a:lnTo>
                    <a:pt x="999020" y="293674"/>
                  </a:lnTo>
                  <a:lnTo>
                    <a:pt x="1000721" y="293674"/>
                  </a:lnTo>
                  <a:lnTo>
                    <a:pt x="1000620" y="294944"/>
                  </a:lnTo>
                  <a:lnTo>
                    <a:pt x="1001801" y="293674"/>
                  </a:lnTo>
                  <a:lnTo>
                    <a:pt x="1002880" y="294944"/>
                  </a:lnTo>
                  <a:lnTo>
                    <a:pt x="1003439" y="297484"/>
                  </a:lnTo>
                  <a:lnTo>
                    <a:pt x="1003960" y="297484"/>
                  </a:lnTo>
                  <a:lnTo>
                    <a:pt x="1003973" y="298754"/>
                  </a:lnTo>
                  <a:lnTo>
                    <a:pt x="1006055" y="297484"/>
                  </a:lnTo>
                  <a:lnTo>
                    <a:pt x="1008087" y="302653"/>
                  </a:lnTo>
                  <a:lnTo>
                    <a:pt x="1008227" y="302653"/>
                  </a:lnTo>
                  <a:lnTo>
                    <a:pt x="1010488" y="303834"/>
                  </a:lnTo>
                  <a:lnTo>
                    <a:pt x="1010488" y="195961"/>
                  </a:lnTo>
                  <a:lnTo>
                    <a:pt x="1004531" y="195961"/>
                  </a:lnTo>
                  <a:lnTo>
                    <a:pt x="1004531" y="209854"/>
                  </a:lnTo>
                  <a:lnTo>
                    <a:pt x="1002233" y="208584"/>
                  </a:lnTo>
                  <a:lnTo>
                    <a:pt x="999324" y="211124"/>
                  </a:lnTo>
                  <a:lnTo>
                    <a:pt x="998728" y="206044"/>
                  </a:lnTo>
                  <a:lnTo>
                    <a:pt x="998575" y="204774"/>
                  </a:lnTo>
                  <a:lnTo>
                    <a:pt x="998575" y="225094"/>
                  </a:lnTo>
                  <a:lnTo>
                    <a:pt x="997978" y="227634"/>
                  </a:lnTo>
                  <a:lnTo>
                    <a:pt x="996556" y="226364"/>
                  </a:lnTo>
                  <a:lnTo>
                    <a:pt x="995908" y="225793"/>
                  </a:lnTo>
                  <a:lnTo>
                    <a:pt x="995908" y="363524"/>
                  </a:lnTo>
                  <a:lnTo>
                    <a:pt x="995362" y="363524"/>
                  </a:lnTo>
                  <a:lnTo>
                    <a:pt x="995286" y="360984"/>
                  </a:lnTo>
                  <a:lnTo>
                    <a:pt x="994448" y="360984"/>
                  </a:lnTo>
                  <a:lnTo>
                    <a:pt x="994537" y="359714"/>
                  </a:lnTo>
                  <a:lnTo>
                    <a:pt x="995680" y="359714"/>
                  </a:lnTo>
                  <a:lnTo>
                    <a:pt x="995794" y="360159"/>
                  </a:lnTo>
                  <a:lnTo>
                    <a:pt x="995908" y="363524"/>
                  </a:lnTo>
                  <a:lnTo>
                    <a:pt x="995908" y="225793"/>
                  </a:lnTo>
                  <a:lnTo>
                    <a:pt x="995146" y="225094"/>
                  </a:lnTo>
                  <a:lnTo>
                    <a:pt x="995616" y="222554"/>
                  </a:lnTo>
                  <a:lnTo>
                    <a:pt x="995857" y="221284"/>
                  </a:lnTo>
                  <a:lnTo>
                    <a:pt x="997559" y="221284"/>
                  </a:lnTo>
                  <a:lnTo>
                    <a:pt x="997458" y="222554"/>
                  </a:lnTo>
                  <a:lnTo>
                    <a:pt x="997369" y="223824"/>
                  </a:lnTo>
                  <a:lnTo>
                    <a:pt x="997280" y="225094"/>
                  </a:lnTo>
                  <a:lnTo>
                    <a:pt x="998575" y="225094"/>
                  </a:lnTo>
                  <a:lnTo>
                    <a:pt x="998575" y="204774"/>
                  </a:lnTo>
                  <a:lnTo>
                    <a:pt x="1000785" y="202234"/>
                  </a:lnTo>
                  <a:lnTo>
                    <a:pt x="1003795" y="206044"/>
                  </a:lnTo>
                  <a:lnTo>
                    <a:pt x="1004531" y="209854"/>
                  </a:lnTo>
                  <a:lnTo>
                    <a:pt x="1004531" y="195961"/>
                  </a:lnTo>
                  <a:lnTo>
                    <a:pt x="994765" y="195961"/>
                  </a:lnTo>
                  <a:lnTo>
                    <a:pt x="994765" y="217474"/>
                  </a:lnTo>
                  <a:lnTo>
                    <a:pt x="994664" y="220014"/>
                  </a:lnTo>
                  <a:lnTo>
                    <a:pt x="994549" y="222554"/>
                  </a:lnTo>
                  <a:lnTo>
                    <a:pt x="994435" y="221284"/>
                  </a:lnTo>
                  <a:lnTo>
                    <a:pt x="994333" y="223824"/>
                  </a:lnTo>
                  <a:lnTo>
                    <a:pt x="994219" y="226364"/>
                  </a:lnTo>
                  <a:lnTo>
                    <a:pt x="993152" y="225501"/>
                  </a:lnTo>
                  <a:lnTo>
                    <a:pt x="993152" y="280974"/>
                  </a:lnTo>
                  <a:lnTo>
                    <a:pt x="991704" y="284784"/>
                  </a:lnTo>
                  <a:lnTo>
                    <a:pt x="991273" y="284353"/>
                  </a:lnTo>
                  <a:lnTo>
                    <a:pt x="991273" y="362254"/>
                  </a:lnTo>
                  <a:lnTo>
                    <a:pt x="991120" y="362254"/>
                  </a:lnTo>
                  <a:lnTo>
                    <a:pt x="990752" y="363524"/>
                  </a:lnTo>
                  <a:lnTo>
                    <a:pt x="990320" y="366064"/>
                  </a:lnTo>
                  <a:lnTo>
                    <a:pt x="990231" y="367347"/>
                  </a:lnTo>
                  <a:lnTo>
                    <a:pt x="990092" y="367347"/>
                  </a:lnTo>
                  <a:lnTo>
                    <a:pt x="990003" y="368604"/>
                  </a:lnTo>
                  <a:lnTo>
                    <a:pt x="989164" y="368604"/>
                  </a:lnTo>
                  <a:lnTo>
                    <a:pt x="989139" y="367347"/>
                  </a:lnTo>
                  <a:lnTo>
                    <a:pt x="989266" y="366064"/>
                  </a:lnTo>
                  <a:lnTo>
                    <a:pt x="989812" y="362254"/>
                  </a:lnTo>
                  <a:lnTo>
                    <a:pt x="990447" y="360984"/>
                  </a:lnTo>
                  <a:lnTo>
                    <a:pt x="991209" y="360984"/>
                  </a:lnTo>
                  <a:lnTo>
                    <a:pt x="991273" y="362254"/>
                  </a:lnTo>
                  <a:lnTo>
                    <a:pt x="991273" y="284353"/>
                  </a:lnTo>
                  <a:lnTo>
                    <a:pt x="990955" y="284035"/>
                  </a:lnTo>
                  <a:lnTo>
                    <a:pt x="990955" y="302526"/>
                  </a:lnTo>
                  <a:lnTo>
                    <a:pt x="990625" y="301294"/>
                  </a:lnTo>
                  <a:lnTo>
                    <a:pt x="990269" y="300024"/>
                  </a:lnTo>
                  <a:lnTo>
                    <a:pt x="989266" y="300024"/>
                  </a:lnTo>
                  <a:lnTo>
                    <a:pt x="989076" y="300024"/>
                  </a:lnTo>
                  <a:lnTo>
                    <a:pt x="988225" y="301294"/>
                  </a:lnTo>
                  <a:lnTo>
                    <a:pt x="987183" y="300024"/>
                  </a:lnTo>
                  <a:lnTo>
                    <a:pt x="987107" y="298754"/>
                  </a:lnTo>
                  <a:lnTo>
                    <a:pt x="987031" y="297484"/>
                  </a:lnTo>
                  <a:lnTo>
                    <a:pt x="989152" y="299897"/>
                  </a:lnTo>
                  <a:lnTo>
                    <a:pt x="989114" y="298754"/>
                  </a:lnTo>
                  <a:lnTo>
                    <a:pt x="988961" y="297484"/>
                  </a:lnTo>
                  <a:lnTo>
                    <a:pt x="988809" y="296214"/>
                  </a:lnTo>
                  <a:lnTo>
                    <a:pt x="989520" y="298754"/>
                  </a:lnTo>
                  <a:lnTo>
                    <a:pt x="989736" y="299021"/>
                  </a:lnTo>
                  <a:lnTo>
                    <a:pt x="989406" y="299529"/>
                  </a:lnTo>
                  <a:lnTo>
                    <a:pt x="989253" y="299897"/>
                  </a:lnTo>
                  <a:lnTo>
                    <a:pt x="990231" y="299897"/>
                  </a:lnTo>
                  <a:lnTo>
                    <a:pt x="990130" y="299529"/>
                  </a:lnTo>
                  <a:lnTo>
                    <a:pt x="990422" y="299897"/>
                  </a:lnTo>
                  <a:lnTo>
                    <a:pt x="990523" y="300024"/>
                  </a:lnTo>
                  <a:lnTo>
                    <a:pt x="990955" y="302526"/>
                  </a:lnTo>
                  <a:lnTo>
                    <a:pt x="990955" y="284035"/>
                  </a:lnTo>
                  <a:lnTo>
                    <a:pt x="990434" y="283514"/>
                  </a:lnTo>
                  <a:lnTo>
                    <a:pt x="989342" y="279704"/>
                  </a:lnTo>
                  <a:lnTo>
                    <a:pt x="988949" y="277164"/>
                  </a:lnTo>
                  <a:lnTo>
                    <a:pt x="991895" y="280974"/>
                  </a:lnTo>
                  <a:lnTo>
                    <a:pt x="991514" y="278434"/>
                  </a:lnTo>
                  <a:lnTo>
                    <a:pt x="992771" y="277164"/>
                  </a:lnTo>
                  <a:lnTo>
                    <a:pt x="992111" y="280974"/>
                  </a:lnTo>
                  <a:lnTo>
                    <a:pt x="993152" y="280974"/>
                  </a:lnTo>
                  <a:lnTo>
                    <a:pt x="993152" y="225501"/>
                  </a:lnTo>
                  <a:lnTo>
                    <a:pt x="992657" y="225094"/>
                  </a:lnTo>
                  <a:lnTo>
                    <a:pt x="992784" y="223824"/>
                  </a:lnTo>
                  <a:lnTo>
                    <a:pt x="993051" y="221284"/>
                  </a:lnTo>
                  <a:lnTo>
                    <a:pt x="993089" y="220840"/>
                  </a:lnTo>
                  <a:lnTo>
                    <a:pt x="993178" y="220014"/>
                  </a:lnTo>
                  <a:lnTo>
                    <a:pt x="992466" y="220840"/>
                  </a:lnTo>
                  <a:lnTo>
                    <a:pt x="992073" y="217589"/>
                  </a:lnTo>
                  <a:lnTo>
                    <a:pt x="992073" y="221284"/>
                  </a:lnTo>
                  <a:lnTo>
                    <a:pt x="990968" y="222554"/>
                  </a:lnTo>
                  <a:lnTo>
                    <a:pt x="991209" y="221284"/>
                  </a:lnTo>
                  <a:lnTo>
                    <a:pt x="992073" y="221284"/>
                  </a:lnTo>
                  <a:lnTo>
                    <a:pt x="992073" y="217589"/>
                  </a:lnTo>
                  <a:lnTo>
                    <a:pt x="994765" y="217474"/>
                  </a:lnTo>
                  <a:lnTo>
                    <a:pt x="994765" y="195961"/>
                  </a:lnTo>
                  <a:lnTo>
                    <a:pt x="988809" y="195961"/>
                  </a:lnTo>
                  <a:lnTo>
                    <a:pt x="988809" y="220014"/>
                  </a:lnTo>
                  <a:lnTo>
                    <a:pt x="988745" y="220840"/>
                  </a:lnTo>
                  <a:lnTo>
                    <a:pt x="988618" y="222554"/>
                  </a:lnTo>
                  <a:lnTo>
                    <a:pt x="988352" y="222554"/>
                  </a:lnTo>
                  <a:lnTo>
                    <a:pt x="988352" y="280974"/>
                  </a:lnTo>
                  <a:lnTo>
                    <a:pt x="987856" y="282244"/>
                  </a:lnTo>
                  <a:lnTo>
                    <a:pt x="987183" y="282244"/>
                  </a:lnTo>
                  <a:lnTo>
                    <a:pt x="987183" y="284784"/>
                  </a:lnTo>
                  <a:lnTo>
                    <a:pt x="984631" y="282244"/>
                  </a:lnTo>
                  <a:lnTo>
                    <a:pt x="985545" y="284784"/>
                  </a:lnTo>
                  <a:lnTo>
                    <a:pt x="982853" y="286054"/>
                  </a:lnTo>
                  <a:lnTo>
                    <a:pt x="983449" y="283514"/>
                  </a:lnTo>
                  <a:lnTo>
                    <a:pt x="983754" y="282244"/>
                  </a:lnTo>
                  <a:lnTo>
                    <a:pt x="982726" y="283514"/>
                  </a:lnTo>
                  <a:lnTo>
                    <a:pt x="981760" y="280974"/>
                  </a:lnTo>
                  <a:lnTo>
                    <a:pt x="979881" y="280974"/>
                  </a:lnTo>
                  <a:lnTo>
                    <a:pt x="979614" y="279704"/>
                  </a:lnTo>
                  <a:lnTo>
                    <a:pt x="979754" y="278434"/>
                  </a:lnTo>
                  <a:lnTo>
                    <a:pt x="980135" y="277164"/>
                  </a:lnTo>
                  <a:lnTo>
                    <a:pt x="981138" y="277164"/>
                  </a:lnTo>
                  <a:lnTo>
                    <a:pt x="982319" y="278434"/>
                  </a:lnTo>
                  <a:lnTo>
                    <a:pt x="984415" y="278434"/>
                  </a:lnTo>
                  <a:lnTo>
                    <a:pt x="986256" y="274624"/>
                  </a:lnTo>
                  <a:lnTo>
                    <a:pt x="986358" y="275894"/>
                  </a:lnTo>
                  <a:lnTo>
                    <a:pt x="986447" y="277164"/>
                  </a:lnTo>
                  <a:lnTo>
                    <a:pt x="986548" y="278434"/>
                  </a:lnTo>
                  <a:lnTo>
                    <a:pt x="986586" y="280974"/>
                  </a:lnTo>
                  <a:lnTo>
                    <a:pt x="987056" y="279704"/>
                  </a:lnTo>
                  <a:lnTo>
                    <a:pt x="988174" y="279704"/>
                  </a:lnTo>
                  <a:lnTo>
                    <a:pt x="988352" y="280974"/>
                  </a:lnTo>
                  <a:lnTo>
                    <a:pt x="988352" y="222554"/>
                  </a:lnTo>
                  <a:lnTo>
                    <a:pt x="987844" y="222554"/>
                  </a:lnTo>
                  <a:lnTo>
                    <a:pt x="987729" y="223824"/>
                  </a:lnTo>
                  <a:lnTo>
                    <a:pt x="986370" y="223824"/>
                  </a:lnTo>
                  <a:lnTo>
                    <a:pt x="986815" y="222554"/>
                  </a:lnTo>
                  <a:lnTo>
                    <a:pt x="987691" y="220014"/>
                  </a:lnTo>
                  <a:lnTo>
                    <a:pt x="988809" y="220014"/>
                  </a:lnTo>
                  <a:lnTo>
                    <a:pt x="988809" y="195961"/>
                  </a:lnTo>
                  <a:lnTo>
                    <a:pt x="985443" y="195961"/>
                  </a:lnTo>
                  <a:lnTo>
                    <a:pt x="985443" y="255574"/>
                  </a:lnTo>
                  <a:lnTo>
                    <a:pt x="983780" y="259384"/>
                  </a:lnTo>
                  <a:lnTo>
                    <a:pt x="983932" y="260654"/>
                  </a:lnTo>
                  <a:lnTo>
                    <a:pt x="983056" y="259384"/>
                  </a:lnTo>
                  <a:lnTo>
                    <a:pt x="982319" y="259384"/>
                  </a:lnTo>
                  <a:lnTo>
                    <a:pt x="981735" y="255574"/>
                  </a:lnTo>
                  <a:lnTo>
                    <a:pt x="983488" y="256882"/>
                  </a:lnTo>
                  <a:lnTo>
                    <a:pt x="983691" y="255574"/>
                  </a:lnTo>
                  <a:lnTo>
                    <a:pt x="983932" y="254304"/>
                  </a:lnTo>
                  <a:lnTo>
                    <a:pt x="985443" y="255574"/>
                  </a:lnTo>
                  <a:lnTo>
                    <a:pt x="985443" y="195961"/>
                  </a:lnTo>
                  <a:lnTo>
                    <a:pt x="979157" y="195961"/>
                  </a:lnTo>
                  <a:lnTo>
                    <a:pt x="979157" y="292404"/>
                  </a:lnTo>
                  <a:lnTo>
                    <a:pt x="979131" y="293674"/>
                  </a:lnTo>
                  <a:lnTo>
                    <a:pt x="978408" y="293674"/>
                  </a:lnTo>
                  <a:lnTo>
                    <a:pt x="978331" y="292404"/>
                  </a:lnTo>
                  <a:lnTo>
                    <a:pt x="977950" y="292404"/>
                  </a:lnTo>
                  <a:lnTo>
                    <a:pt x="976858" y="293674"/>
                  </a:lnTo>
                  <a:lnTo>
                    <a:pt x="976249" y="294944"/>
                  </a:lnTo>
                  <a:lnTo>
                    <a:pt x="974750" y="294944"/>
                  </a:lnTo>
                  <a:lnTo>
                    <a:pt x="974623" y="293674"/>
                  </a:lnTo>
                  <a:lnTo>
                    <a:pt x="975398" y="293674"/>
                  </a:lnTo>
                  <a:lnTo>
                    <a:pt x="977900" y="291134"/>
                  </a:lnTo>
                  <a:lnTo>
                    <a:pt x="978801" y="291134"/>
                  </a:lnTo>
                  <a:lnTo>
                    <a:pt x="979004" y="292404"/>
                  </a:lnTo>
                  <a:lnTo>
                    <a:pt x="979157" y="292404"/>
                  </a:lnTo>
                  <a:lnTo>
                    <a:pt x="979157" y="195961"/>
                  </a:lnTo>
                  <a:lnTo>
                    <a:pt x="977963" y="195961"/>
                  </a:lnTo>
                  <a:lnTo>
                    <a:pt x="977963" y="272084"/>
                  </a:lnTo>
                  <a:lnTo>
                    <a:pt x="977557" y="273354"/>
                  </a:lnTo>
                  <a:lnTo>
                    <a:pt x="977430" y="277164"/>
                  </a:lnTo>
                  <a:lnTo>
                    <a:pt x="976630" y="275894"/>
                  </a:lnTo>
                  <a:lnTo>
                    <a:pt x="976058" y="274624"/>
                  </a:lnTo>
                  <a:lnTo>
                    <a:pt x="975258" y="274624"/>
                  </a:lnTo>
                  <a:lnTo>
                    <a:pt x="975728" y="273354"/>
                  </a:lnTo>
                  <a:lnTo>
                    <a:pt x="976630" y="272084"/>
                  </a:lnTo>
                  <a:lnTo>
                    <a:pt x="977963" y="272084"/>
                  </a:lnTo>
                  <a:lnTo>
                    <a:pt x="977963" y="195961"/>
                  </a:lnTo>
                  <a:lnTo>
                    <a:pt x="976972" y="195961"/>
                  </a:lnTo>
                  <a:lnTo>
                    <a:pt x="976972" y="251764"/>
                  </a:lnTo>
                  <a:lnTo>
                    <a:pt x="976693" y="253034"/>
                  </a:lnTo>
                  <a:lnTo>
                    <a:pt x="975931" y="253034"/>
                  </a:lnTo>
                  <a:lnTo>
                    <a:pt x="975652" y="251764"/>
                  </a:lnTo>
                  <a:lnTo>
                    <a:pt x="975728" y="250494"/>
                  </a:lnTo>
                  <a:lnTo>
                    <a:pt x="975423" y="249224"/>
                  </a:lnTo>
                  <a:lnTo>
                    <a:pt x="973797" y="249224"/>
                  </a:lnTo>
                  <a:lnTo>
                    <a:pt x="973531" y="250494"/>
                  </a:lnTo>
                  <a:lnTo>
                    <a:pt x="972781" y="250494"/>
                  </a:lnTo>
                  <a:lnTo>
                    <a:pt x="972591" y="249707"/>
                  </a:lnTo>
                  <a:lnTo>
                    <a:pt x="972591" y="292404"/>
                  </a:lnTo>
                  <a:lnTo>
                    <a:pt x="972553" y="294944"/>
                  </a:lnTo>
                  <a:lnTo>
                    <a:pt x="971892" y="293674"/>
                  </a:lnTo>
                  <a:lnTo>
                    <a:pt x="971448" y="293674"/>
                  </a:lnTo>
                  <a:lnTo>
                    <a:pt x="971461" y="291134"/>
                  </a:lnTo>
                  <a:lnTo>
                    <a:pt x="972134" y="292404"/>
                  </a:lnTo>
                  <a:lnTo>
                    <a:pt x="972591" y="292404"/>
                  </a:lnTo>
                  <a:lnTo>
                    <a:pt x="972591" y="249707"/>
                  </a:lnTo>
                  <a:lnTo>
                    <a:pt x="972477" y="249224"/>
                  </a:lnTo>
                  <a:lnTo>
                    <a:pt x="972400" y="247954"/>
                  </a:lnTo>
                  <a:lnTo>
                    <a:pt x="972997" y="247954"/>
                  </a:lnTo>
                  <a:lnTo>
                    <a:pt x="973112" y="246684"/>
                  </a:lnTo>
                  <a:lnTo>
                    <a:pt x="973480" y="246684"/>
                  </a:lnTo>
                  <a:lnTo>
                    <a:pt x="974305" y="245414"/>
                  </a:lnTo>
                  <a:lnTo>
                    <a:pt x="975271" y="246684"/>
                  </a:lnTo>
                  <a:lnTo>
                    <a:pt x="976718" y="247954"/>
                  </a:lnTo>
                  <a:lnTo>
                    <a:pt x="976896" y="249224"/>
                  </a:lnTo>
                  <a:lnTo>
                    <a:pt x="976972" y="251764"/>
                  </a:lnTo>
                  <a:lnTo>
                    <a:pt x="976972" y="195961"/>
                  </a:lnTo>
                  <a:lnTo>
                    <a:pt x="961796" y="195961"/>
                  </a:lnTo>
                  <a:lnTo>
                    <a:pt x="961796" y="216204"/>
                  </a:lnTo>
                  <a:lnTo>
                    <a:pt x="960310" y="216204"/>
                  </a:lnTo>
                  <a:lnTo>
                    <a:pt x="959929" y="217474"/>
                  </a:lnTo>
                  <a:lnTo>
                    <a:pt x="959510" y="218744"/>
                  </a:lnTo>
                  <a:lnTo>
                    <a:pt x="959027" y="220014"/>
                  </a:lnTo>
                  <a:lnTo>
                    <a:pt x="958164" y="220014"/>
                  </a:lnTo>
                  <a:lnTo>
                    <a:pt x="957414" y="218744"/>
                  </a:lnTo>
                  <a:lnTo>
                    <a:pt x="957326" y="216204"/>
                  </a:lnTo>
                  <a:lnTo>
                    <a:pt x="957275" y="214934"/>
                  </a:lnTo>
                  <a:lnTo>
                    <a:pt x="956919" y="214934"/>
                  </a:lnTo>
                  <a:lnTo>
                    <a:pt x="956945" y="218744"/>
                  </a:lnTo>
                  <a:lnTo>
                    <a:pt x="956779" y="220014"/>
                  </a:lnTo>
                  <a:lnTo>
                    <a:pt x="956348" y="220014"/>
                  </a:lnTo>
                  <a:lnTo>
                    <a:pt x="956183" y="218744"/>
                  </a:lnTo>
                  <a:lnTo>
                    <a:pt x="956106" y="217474"/>
                  </a:lnTo>
                  <a:lnTo>
                    <a:pt x="955941" y="216204"/>
                  </a:lnTo>
                  <a:lnTo>
                    <a:pt x="955738" y="216204"/>
                  </a:lnTo>
                  <a:lnTo>
                    <a:pt x="955738" y="213664"/>
                  </a:lnTo>
                  <a:lnTo>
                    <a:pt x="955408" y="213664"/>
                  </a:lnTo>
                  <a:lnTo>
                    <a:pt x="955294" y="214934"/>
                  </a:lnTo>
                  <a:lnTo>
                    <a:pt x="954900" y="216204"/>
                  </a:lnTo>
                  <a:lnTo>
                    <a:pt x="954392" y="216204"/>
                  </a:lnTo>
                  <a:lnTo>
                    <a:pt x="953592" y="217474"/>
                  </a:lnTo>
                  <a:lnTo>
                    <a:pt x="952728" y="217474"/>
                  </a:lnTo>
                  <a:lnTo>
                    <a:pt x="952728" y="216204"/>
                  </a:lnTo>
                  <a:lnTo>
                    <a:pt x="952931" y="216204"/>
                  </a:lnTo>
                  <a:lnTo>
                    <a:pt x="953833" y="213664"/>
                  </a:lnTo>
                  <a:lnTo>
                    <a:pt x="953592" y="213664"/>
                  </a:lnTo>
                  <a:lnTo>
                    <a:pt x="953503" y="212394"/>
                  </a:lnTo>
                  <a:lnTo>
                    <a:pt x="953693" y="212394"/>
                  </a:lnTo>
                  <a:lnTo>
                    <a:pt x="954125" y="211124"/>
                  </a:lnTo>
                  <a:lnTo>
                    <a:pt x="954201" y="212394"/>
                  </a:lnTo>
                  <a:lnTo>
                    <a:pt x="954557" y="212394"/>
                  </a:lnTo>
                  <a:lnTo>
                    <a:pt x="955319" y="211124"/>
                  </a:lnTo>
                  <a:lnTo>
                    <a:pt x="955649" y="209854"/>
                  </a:lnTo>
                  <a:lnTo>
                    <a:pt x="955979" y="208584"/>
                  </a:lnTo>
                  <a:lnTo>
                    <a:pt x="955217" y="208584"/>
                  </a:lnTo>
                  <a:lnTo>
                    <a:pt x="955967" y="206044"/>
                  </a:lnTo>
                  <a:lnTo>
                    <a:pt x="957999" y="211124"/>
                  </a:lnTo>
                  <a:lnTo>
                    <a:pt x="958837" y="211124"/>
                  </a:lnTo>
                  <a:lnTo>
                    <a:pt x="959840" y="212394"/>
                  </a:lnTo>
                  <a:lnTo>
                    <a:pt x="960450" y="213664"/>
                  </a:lnTo>
                  <a:lnTo>
                    <a:pt x="960475" y="214934"/>
                  </a:lnTo>
                  <a:lnTo>
                    <a:pt x="961707" y="214934"/>
                  </a:lnTo>
                  <a:lnTo>
                    <a:pt x="961796" y="216204"/>
                  </a:lnTo>
                  <a:lnTo>
                    <a:pt x="961796" y="195961"/>
                  </a:lnTo>
                  <a:lnTo>
                    <a:pt x="942784" y="195961"/>
                  </a:lnTo>
                  <a:lnTo>
                    <a:pt x="942784" y="216204"/>
                  </a:lnTo>
                  <a:lnTo>
                    <a:pt x="941451" y="216204"/>
                  </a:lnTo>
                  <a:lnTo>
                    <a:pt x="940562" y="214934"/>
                  </a:lnTo>
                  <a:lnTo>
                    <a:pt x="940320" y="214934"/>
                  </a:lnTo>
                  <a:lnTo>
                    <a:pt x="939927" y="216204"/>
                  </a:lnTo>
                  <a:lnTo>
                    <a:pt x="939393" y="216204"/>
                  </a:lnTo>
                  <a:lnTo>
                    <a:pt x="939482" y="214934"/>
                  </a:lnTo>
                  <a:lnTo>
                    <a:pt x="940104" y="213664"/>
                  </a:lnTo>
                  <a:lnTo>
                    <a:pt x="942086" y="214934"/>
                  </a:lnTo>
                  <a:lnTo>
                    <a:pt x="942759" y="214934"/>
                  </a:lnTo>
                  <a:lnTo>
                    <a:pt x="942784" y="216204"/>
                  </a:lnTo>
                  <a:lnTo>
                    <a:pt x="942784" y="195961"/>
                  </a:lnTo>
                  <a:lnTo>
                    <a:pt x="942416" y="195961"/>
                  </a:lnTo>
                  <a:lnTo>
                    <a:pt x="942022" y="195961"/>
                  </a:lnTo>
                  <a:lnTo>
                    <a:pt x="941666" y="198424"/>
                  </a:lnTo>
                  <a:lnTo>
                    <a:pt x="940892" y="198424"/>
                  </a:lnTo>
                  <a:lnTo>
                    <a:pt x="940752" y="197154"/>
                  </a:lnTo>
                  <a:lnTo>
                    <a:pt x="940562" y="195414"/>
                  </a:lnTo>
                  <a:lnTo>
                    <a:pt x="940181" y="195414"/>
                  </a:lnTo>
                  <a:lnTo>
                    <a:pt x="940193" y="195237"/>
                  </a:lnTo>
                  <a:lnTo>
                    <a:pt x="940562" y="195351"/>
                  </a:lnTo>
                  <a:lnTo>
                    <a:pt x="940803" y="195414"/>
                  </a:lnTo>
                  <a:lnTo>
                    <a:pt x="942086" y="195795"/>
                  </a:lnTo>
                  <a:lnTo>
                    <a:pt x="942314" y="195414"/>
                  </a:lnTo>
                  <a:lnTo>
                    <a:pt x="941920" y="193344"/>
                  </a:lnTo>
                  <a:lnTo>
                    <a:pt x="941666" y="192074"/>
                  </a:lnTo>
                  <a:lnTo>
                    <a:pt x="943533" y="193344"/>
                  </a:lnTo>
                  <a:lnTo>
                    <a:pt x="942314" y="195414"/>
                  </a:lnTo>
                  <a:lnTo>
                    <a:pt x="1015098" y="195414"/>
                  </a:lnTo>
                  <a:lnTo>
                    <a:pt x="1015149" y="194614"/>
                  </a:lnTo>
                  <a:lnTo>
                    <a:pt x="1015238" y="193344"/>
                  </a:lnTo>
                  <a:lnTo>
                    <a:pt x="1015326" y="192074"/>
                  </a:lnTo>
                  <a:lnTo>
                    <a:pt x="1015326" y="188264"/>
                  </a:lnTo>
                  <a:lnTo>
                    <a:pt x="1015022" y="185724"/>
                  </a:lnTo>
                  <a:lnTo>
                    <a:pt x="1014717" y="183184"/>
                  </a:lnTo>
                  <a:lnTo>
                    <a:pt x="1013472" y="175564"/>
                  </a:lnTo>
                  <a:lnTo>
                    <a:pt x="1013206" y="174294"/>
                  </a:lnTo>
                  <a:lnTo>
                    <a:pt x="1013333" y="172542"/>
                  </a:lnTo>
                  <a:lnTo>
                    <a:pt x="1013383" y="171754"/>
                  </a:lnTo>
                  <a:lnTo>
                    <a:pt x="1013472" y="170484"/>
                  </a:lnTo>
                  <a:lnTo>
                    <a:pt x="1014577" y="165404"/>
                  </a:lnTo>
                  <a:lnTo>
                    <a:pt x="1015123" y="162864"/>
                  </a:lnTo>
                  <a:lnTo>
                    <a:pt x="1015238" y="161594"/>
                  </a:lnTo>
                  <a:lnTo>
                    <a:pt x="1015339" y="160324"/>
                  </a:lnTo>
                  <a:lnTo>
                    <a:pt x="1015453" y="159054"/>
                  </a:lnTo>
                  <a:lnTo>
                    <a:pt x="1014920" y="153974"/>
                  </a:lnTo>
                  <a:lnTo>
                    <a:pt x="1015022" y="150164"/>
                  </a:lnTo>
                  <a:lnTo>
                    <a:pt x="1015149" y="148894"/>
                  </a:lnTo>
                  <a:lnTo>
                    <a:pt x="1015276" y="147624"/>
                  </a:lnTo>
                  <a:lnTo>
                    <a:pt x="1015390" y="146354"/>
                  </a:lnTo>
                  <a:lnTo>
                    <a:pt x="1015949" y="143814"/>
                  </a:lnTo>
                  <a:lnTo>
                    <a:pt x="1017308" y="137464"/>
                  </a:lnTo>
                  <a:lnTo>
                    <a:pt x="1017587" y="136194"/>
                  </a:lnTo>
                  <a:lnTo>
                    <a:pt x="1017447" y="134924"/>
                  </a:lnTo>
                  <a:lnTo>
                    <a:pt x="1016762" y="131114"/>
                  </a:lnTo>
                  <a:lnTo>
                    <a:pt x="1016076" y="128574"/>
                  </a:lnTo>
                  <a:lnTo>
                    <a:pt x="1015936" y="127304"/>
                  </a:lnTo>
                  <a:lnTo>
                    <a:pt x="1015809" y="126034"/>
                  </a:lnTo>
                  <a:lnTo>
                    <a:pt x="1016076" y="123494"/>
                  </a:lnTo>
                  <a:lnTo>
                    <a:pt x="1016114" y="120954"/>
                  </a:lnTo>
                  <a:lnTo>
                    <a:pt x="1016190" y="117144"/>
                  </a:lnTo>
                  <a:lnTo>
                    <a:pt x="1016279" y="114604"/>
                  </a:lnTo>
                  <a:lnTo>
                    <a:pt x="1016419" y="113334"/>
                  </a:lnTo>
                  <a:lnTo>
                    <a:pt x="1016558" y="112064"/>
                  </a:lnTo>
                  <a:lnTo>
                    <a:pt x="1018959" y="99364"/>
                  </a:lnTo>
                  <a:lnTo>
                    <a:pt x="1018413" y="96824"/>
                  </a:lnTo>
                  <a:lnTo>
                    <a:pt x="1017168" y="91744"/>
                  </a:lnTo>
                  <a:lnTo>
                    <a:pt x="1016762" y="87934"/>
                  </a:lnTo>
                  <a:lnTo>
                    <a:pt x="1017168" y="85394"/>
                  </a:lnTo>
                  <a:lnTo>
                    <a:pt x="1017447" y="84124"/>
                  </a:lnTo>
                  <a:lnTo>
                    <a:pt x="1017727" y="82854"/>
                  </a:lnTo>
                  <a:lnTo>
                    <a:pt x="1018260" y="80391"/>
                  </a:lnTo>
                  <a:lnTo>
                    <a:pt x="1018374" y="77774"/>
                  </a:lnTo>
                  <a:lnTo>
                    <a:pt x="1018425" y="76504"/>
                  </a:lnTo>
                  <a:lnTo>
                    <a:pt x="1018476" y="75234"/>
                  </a:lnTo>
                  <a:lnTo>
                    <a:pt x="1017244" y="67614"/>
                  </a:lnTo>
                  <a:lnTo>
                    <a:pt x="1017358" y="61264"/>
                  </a:lnTo>
                  <a:lnTo>
                    <a:pt x="1017460" y="59994"/>
                  </a:lnTo>
                  <a:lnTo>
                    <a:pt x="1017574" y="58724"/>
                  </a:lnTo>
                  <a:lnTo>
                    <a:pt x="1017676" y="57454"/>
                  </a:lnTo>
                  <a:lnTo>
                    <a:pt x="1017790" y="56184"/>
                  </a:lnTo>
                  <a:lnTo>
                    <a:pt x="1017917" y="53644"/>
                  </a:lnTo>
                  <a:lnTo>
                    <a:pt x="1017168" y="53644"/>
                  </a:lnTo>
                  <a:lnTo>
                    <a:pt x="1017168" y="61264"/>
                  </a:lnTo>
                  <a:lnTo>
                    <a:pt x="1016215" y="66344"/>
                  </a:lnTo>
                  <a:lnTo>
                    <a:pt x="1015111" y="66344"/>
                  </a:lnTo>
                  <a:lnTo>
                    <a:pt x="1015365" y="65278"/>
                  </a:lnTo>
                  <a:lnTo>
                    <a:pt x="1015403" y="65138"/>
                  </a:lnTo>
                  <a:lnTo>
                    <a:pt x="1015695" y="63868"/>
                  </a:lnTo>
                  <a:lnTo>
                    <a:pt x="1014818" y="63868"/>
                  </a:lnTo>
                  <a:lnTo>
                    <a:pt x="1014958" y="62534"/>
                  </a:lnTo>
                  <a:lnTo>
                    <a:pt x="1015898" y="62534"/>
                  </a:lnTo>
                  <a:lnTo>
                    <a:pt x="1015898" y="61264"/>
                  </a:lnTo>
                  <a:lnTo>
                    <a:pt x="1017168" y="61264"/>
                  </a:lnTo>
                  <a:lnTo>
                    <a:pt x="1017168" y="53644"/>
                  </a:lnTo>
                  <a:lnTo>
                    <a:pt x="1016977" y="53644"/>
                  </a:lnTo>
                  <a:lnTo>
                    <a:pt x="1016977" y="52374"/>
                  </a:lnTo>
                  <a:lnTo>
                    <a:pt x="1018044" y="52374"/>
                  </a:lnTo>
                  <a:lnTo>
                    <a:pt x="1018057" y="46024"/>
                  </a:lnTo>
                  <a:lnTo>
                    <a:pt x="1017752" y="44754"/>
                  </a:lnTo>
                  <a:lnTo>
                    <a:pt x="1017612" y="44754"/>
                  </a:lnTo>
                  <a:lnTo>
                    <a:pt x="1017524" y="46024"/>
                  </a:lnTo>
                  <a:lnTo>
                    <a:pt x="1016546" y="46024"/>
                  </a:lnTo>
                  <a:lnTo>
                    <a:pt x="1016228" y="44754"/>
                  </a:lnTo>
                  <a:lnTo>
                    <a:pt x="1015898" y="44754"/>
                  </a:lnTo>
                  <a:lnTo>
                    <a:pt x="1016012" y="43484"/>
                  </a:lnTo>
                  <a:lnTo>
                    <a:pt x="1017536" y="43484"/>
                  </a:lnTo>
                  <a:lnTo>
                    <a:pt x="1017320" y="42214"/>
                  </a:lnTo>
                  <a:lnTo>
                    <a:pt x="1017168" y="40944"/>
                  </a:lnTo>
                  <a:lnTo>
                    <a:pt x="1017041" y="40944"/>
                  </a:lnTo>
                  <a:lnTo>
                    <a:pt x="1016939" y="39103"/>
                  </a:lnTo>
                  <a:lnTo>
                    <a:pt x="1016901" y="38404"/>
                  </a:lnTo>
                  <a:lnTo>
                    <a:pt x="1016762" y="37134"/>
                  </a:lnTo>
                  <a:lnTo>
                    <a:pt x="1016698" y="35864"/>
                  </a:lnTo>
                  <a:lnTo>
                    <a:pt x="1016635" y="34594"/>
                  </a:lnTo>
                  <a:lnTo>
                    <a:pt x="1016355" y="33324"/>
                  </a:lnTo>
                  <a:lnTo>
                    <a:pt x="1015949" y="33324"/>
                  </a:lnTo>
                  <a:lnTo>
                    <a:pt x="1015949" y="30784"/>
                  </a:lnTo>
                  <a:lnTo>
                    <a:pt x="1016901" y="29514"/>
                  </a:lnTo>
                  <a:lnTo>
                    <a:pt x="1017727" y="29514"/>
                  </a:lnTo>
                  <a:lnTo>
                    <a:pt x="1018413" y="30784"/>
                  </a:lnTo>
                  <a:lnTo>
                    <a:pt x="1018794" y="29514"/>
                  </a:lnTo>
                  <a:lnTo>
                    <a:pt x="1019479" y="27152"/>
                  </a:lnTo>
                  <a:lnTo>
                    <a:pt x="1020356" y="27152"/>
                  </a:lnTo>
                  <a:lnTo>
                    <a:pt x="1021207" y="28422"/>
                  </a:lnTo>
                  <a:lnTo>
                    <a:pt x="1023213" y="28422"/>
                  </a:lnTo>
                  <a:lnTo>
                    <a:pt x="1024166" y="29692"/>
                  </a:lnTo>
                  <a:lnTo>
                    <a:pt x="1024991" y="29692"/>
                  </a:lnTo>
                  <a:lnTo>
                    <a:pt x="1024991" y="33502"/>
                  </a:lnTo>
                  <a:lnTo>
                    <a:pt x="1035265" y="38582"/>
                  </a:lnTo>
                  <a:lnTo>
                    <a:pt x="1040472" y="44932"/>
                  </a:lnTo>
                  <a:lnTo>
                    <a:pt x="1040498" y="46202"/>
                  </a:lnTo>
                  <a:lnTo>
                    <a:pt x="1040612" y="51282"/>
                  </a:lnTo>
                  <a:lnTo>
                    <a:pt x="1041565" y="52552"/>
                  </a:lnTo>
                  <a:lnTo>
                    <a:pt x="1043686" y="52552"/>
                  </a:lnTo>
                  <a:lnTo>
                    <a:pt x="1043825" y="53822"/>
                  </a:lnTo>
                  <a:lnTo>
                    <a:pt x="1044168" y="55092"/>
                  </a:lnTo>
                  <a:lnTo>
                    <a:pt x="1044714" y="56362"/>
                  </a:lnTo>
                  <a:lnTo>
                    <a:pt x="1045425" y="57721"/>
                  </a:lnTo>
                  <a:lnTo>
                    <a:pt x="1045705" y="58572"/>
                  </a:lnTo>
                  <a:lnTo>
                    <a:pt x="1045819" y="58902"/>
                  </a:lnTo>
                  <a:lnTo>
                    <a:pt x="1045959" y="60172"/>
                  </a:lnTo>
                  <a:lnTo>
                    <a:pt x="1046365" y="61442"/>
                  </a:lnTo>
                  <a:lnTo>
                    <a:pt x="1046314" y="69062"/>
                  </a:lnTo>
                  <a:lnTo>
                    <a:pt x="1046226" y="71602"/>
                  </a:lnTo>
                  <a:lnTo>
                    <a:pt x="1046695" y="72872"/>
                  </a:lnTo>
                  <a:lnTo>
                    <a:pt x="1047800" y="75412"/>
                  </a:lnTo>
                  <a:lnTo>
                    <a:pt x="1048423" y="75412"/>
                  </a:lnTo>
                  <a:lnTo>
                    <a:pt x="1050061" y="76682"/>
                  </a:lnTo>
                  <a:lnTo>
                    <a:pt x="1050607" y="76682"/>
                  </a:lnTo>
                  <a:lnTo>
                    <a:pt x="1055954" y="81762"/>
                  </a:lnTo>
                  <a:lnTo>
                    <a:pt x="1058697" y="84302"/>
                  </a:lnTo>
                  <a:lnTo>
                    <a:pt x="1059103" y="84302"/>
                  </a:lnTo>
                  <a:lnTo>
                    <a:pt x="1059789" y="85572"/>
                  </a:lnTo>
                  <a:lnTo>
                    <a:pt x="1063142" y="85572"/>
                  </a:lnTo>
                  <a:lnTo>
                    <a:pt x="1063967" y="86842"/>
                  </a:lnTo>
                  <a:lnTo>
                    <a:pt x="1064666" y="86842"/>
                  </a:lnTo>
                  <a:lnTo>
                    <a:pt x="1064577" y="89547"/>
                  </a:lnTo>
                  <a:lnTo>
                    <a:pt x="1064526" y="90652"/>
                  </a:lnTo>
                  <a:lnTo>
                    <a:pt x="1062329" y="93192"/>
                  </a:lnTo>
                  <a:lnTo>
                    <a:pt x="1061948" y="93421"/>
                  </a:lnTo>
                  <a:lnTo>
                    <a:pt x="1061948" y="112242"/>
                  </a:lnTo>
                  <a:lnTo>
                    <a:pt x="1061859" y="113512"/>
                  </a:lnTo>
                  <a:lnTo>
                    <a:pt x="1061402" y="113512"/>
                  </a:lnTo>
                  <a:lnTo>
                    <a:pt x="1061415" y="112242"/>
                  </a:lnTo>
                  <a:lnTo>
                    <a:pt x="1061948" y="112242"/>
                  </a:lnTo>
                  <a:lnTo>
                    <a:pt x="1061948" y="93421"/>
                  </a:lnTo>
                  <a:lnTo>
                    <a:pt x="1061415" y="93751"/>
                  </a:lnTo>
                  <a:lnTo>
                    <a:pt x="1061415" y="102082"/>
                  </a:lnTo>
                  <a:lnTo>
                    <a:pt x="1061415" y="103352"/>
                  </a:lnTo>
                  <a:lnTo>
                    <a:pt x="1061186" y="103352"/>
                  </a:lnTo>
                  <a:lnTo>
                    <a:pt x="1061186" y="112242"/>
                  </a:lnTo>
                  <a:lnTo>
                    <a:pt x="1060881" y="112242"/>
                  </a:lnTo>
                  <a:lnTo>
                    <a:pt x="1060869" y="114782"/>
                  </a:lnTo>
                  <a:lnTo>
                    <a:pt x="1060132" y="114782"/>
                  </a:lnTo>
                  <a:lnTo>
                    <a:pt x="1060437" y="112242"/>
                  </a:lnTo>
                  <a:lnTo>
                    <a:pt x="1060323" y="110972"/>
                  </a:lnTo>
                  <a:lnTo>
                    <a:pt x="1061046" y="110972"/>
                  </a:lnTo>
                  <a:lnTo>
                    <a:pt x="1061186" y="112242"/>
                  </a:lnTo>
                  <a:lnTo>
                    <a:pt x="1061186" y="103352"/>
                  </a:lnTo>
                  <a:lnTo>
                    <a:pt x="1060323" y="103352"/>
                  </a:lnTo>
                  <a:lnTo>
                    <a:pt x="1060323" y="102082"/>
                  </a:lnTo>
                  <a:lnTo>
                    <a:pt x="1061415" y="102082"/>
                  </a:lnTo>
                  <a:lnTo>
                    <a:pt x="1061415" y="93751"/>
                  </a:lnTo>
                  <a:lnTo>
                    <a:pt x="1058087" y="95732"/>
                  </a:lnTo>
                  <a:lnTo>
                    <a:pt x="1056297" y="99542"/>
                  </a:lnTo>
                  <a:lnTo>
                    <a:pt x="1056424" y="103352"/>
                  </a:lnTo>
                  <a:lnTo>
                    <a:pt x="1056538" y="106057"/>
                  </a:lnTo>
                  <a:lnTo>
                    <a:pt x="1058697" y="114782"/>
                  </a:lnTo>
                  <a:lnTo>
                    <a:pt x="1058697" y="121132"/>
                  </a:lnTo>
                  <a:lnTo>
                    <a:pt x="1059116" y="121132"/>
                  </a:lnTo>
                  <a:lnTo>
                    <a:pt x="1059459" y="122402"/>
                  </a:lnTo>
                  <a:lnTo>
                    <a:pt x="1058697" y="123672"/>
                  </a:lnTo>
                  <a:lnTo>
                    <a:pt x="1058748" y="127482"/>
                  </a:lnTo>
                  <a:lnTo>
                    <a:pt x="1058824" y="129895"/>
                  </a:lnTo>
                  <a:lnTo>
                    <a:pt x="1058913" y="131292"/>
                  </a:lnTo>
                  <a:lnTo>
                    <a:pt x="1059002" y="132562"/>
                  </a:lnTo>
                  <a:lnTo>
                    <a:pt x="1059091" y="133832"/>
                  </a:lnTo>
                  <a:lnTo>
                    <a:pt x="1059180" y="135102"/>
                  </a:lnTo>
                  <a:lnTo>
                    <a:pt x="1059726" y="140182"/>
                  </a:lnTo>
                  <a:lnTo>
                    <a:pt x="1057465" y="155422"/>
                  </a:lnTo>
                  <a:lnTo>
                    <a:pt x="1061161" y="165582"/>
                  </a:lnTo>
                  <a:lnTo>
                    <a:pt x="1062939" y="170662"/>
                  </a:lnTo>
                  <a:lnTo>
                    <a:pt x="1062812" y="170662"/>
                  </a:lnTo>
                  <a:lnTo>
                    <a:pt x="1063358" y="171932"/>
                  </a:lnTo>
                  <a:lnTo>
                    <a:pt x="1066990" y="174472"/>
                  </a:lnTo>
                  <a:lnTo>
                    <a:pt x="1073696" y="178282"/>
                  </a:lnTo>
                  <a:lnTo>
                    <a:pt x="1073772" y="179552"/>
                  </a:lnTo>
                  <a:lnTo>
                    <a:pt x="1073835" y="182092"/>
                  </a:lnTo>
                  <a:lnTo>
                    <a:pt x="1073696" y="182092"/>
                  </a:lnTo>
                  <a:lnTo>
                    <a:pt x="1073696" y="183362"/>
                  </a:lnTo>
                  <a:lnTo>
                    <a:pt x="1071714" y="183819"/>
                  </a:lnTo>
                  <a:lnTo>
                    <a:pt x="1071714" y="204952"/>
                  </a:lnTo>
                  <a:lnTo>
                    <a:pt x="1071219" y="207492"/>
                  </a:lnTo>
                  <a:lnTo>
                    <a:pt x="1070635" y="207492"/>
                  </a:lnTo>
                  <a:lnTo>
                    <a:pt x="1070635" y="211302"/>
                  </a:lnTo>
                  <a:lnTo>
                    <a:pt x="1070076" y="211302"/>
                  </a:lnTo>
                  <a:lnTo>
                    <a:pt x="1070051" y="208762"/>
                  </a:lnTo>
                  <a:lnTo>
                    <a:pt x="1069721" y="208762"/>
                  </a:lnTo>
                  <a:lnTo>
                    <a:pt x="1069721" y="215112"/>
                  </a:lnTo>
                  <a:lnTo>
                    <a:pt x="1068768" y="220192"/>
                  </a:lnTo>
                  <a:lnTo>
                    <a:pt x="1068476" y="220192"/>
                  </a:lnTo>
                  <a:lnTo>
                    <a:pt x="1068057" y="218922"/>
                  </a:lnTo>
                  <a:lnTo>
                    <a:pt x="1067498" y="217195"/>
                  </a:lnTo>
                  <a:lnTo>
                    <a:pt x="1068476" y="215112"/>
                  </a:lnTo>
                  <a:lnTo>
                    <a:pt x="1069721" y="215112"/>
                  </a:lnTo>
                  <a:lnTo>
                    <a:pt x="1069721" y="208762"/>
                  </a:lnTo>
                  <a:lnTo>
                    <a:pt x="1068984" y="208762"/>
                  </a:lnTo>
                  <a:lnTo>
                    <a:pt x="1069009" y="207492"/>
                  </a:lnTo>
                  <a:lnTo>
                    <a:pt x="1070203" y="207492"/>
                  </a:lnTo>
                  <a:lnTo>
                    <a:pt x="1070635" y="211302"/>
                  </a:lnTo>
                  <a:lnTo>
                    <a:pt x="1070635" y="207492"/>
                  </a:lnTo>
                  <a:lnTo>
                    <a:pt x="1070483" y="207492"/>
                  </a:lnTo>
                  <a:lnTo>
                    <a:pt x="1070089" y="204952"/>
                  </a:lnTo>
                  <a:lnTo>
                    <a:pt x="1071714" y="204952"/>
                  </a:lnTo>
                  <a:lnTo>
                    <a:pt x="1071714" y="183819"/>
                  </a:lnTo>
                  <a:lnTo>
                    <a:pt x="1068158" y="184632"/>
                  </a:lnTo>
                  <a:lnTo>
                    <a:pt x="1067333" y="185902"/>
                  </a:lnTo>
                  <a:lnTo>
                    <a:pt x="1066165" y="187172"/>
                  </a:lnTo>
                  <a:lnTo>
                    <a:pt x="1063142" y="189712"/>
                  </a:lnTo>
                  <a:lnTo>
                    <a:pt x="1061923" y="190982"/>
                  </a:lnTo>
                  <a:lnTo>
                    <a:pt x="1060958" y="190982"/>
                  </a:lnTo>
                  <a:lnTo>
                    <a:pt x="1060958" y="192252"/>
                  </a:lnTo>
                  <a:lnTo>
                    <a:pt x="1060348" y="194792"/>
                  </a:lnTo>
                  <a:lnTo>
                    <a:pt x="1059103" y="201142"/>
                  </a:lnTo>
                  <a:lnTo>
                    <a:pt x="1059002" y="206222"/>
                  </a:lnTo>
                  <a:lnTo>
                    <a:pt x="1059624" y="208762"/>
                  </a:lnTo>
                  <a:lnTo>
                    <a:pt x="1061034" y="208762"/>
                  </a:lnTo>
                  <a:lnTo>
                    <a:pt x="1061529" y="204952"/>
                  </a:lnTo>
                  <a:lnTo>
                    <a:pt x="1061745" y="203682"/>
                  </a:lnTo>
                  <a:lnTo>
                    <a:pt x="1062024" y="202412"/>
                  </a:lnTo>
                  <a:lnTo>
                    <a:pt x="1062355" y="203682"/>
                  </a:lnTo>
                  <a:lnTo>
                    <a:pt x="1062863" y="203682"/>
                  </a:lnTo>
                  <a:lnTo>
                    <a:pt x="1062799" y="204952"/>
                  </a:lnTo>
                  <a:lnTo>
                    <a:pt x="1062418" y="207492"/>
                  </a:lnTo>
                  <a:lnTo>
                    <a:pt x="1061440" y="210032"/>
                  </a:lnTo>
                  <a:lnTo>
                    <a:pt x="1060107" y="211302"/>
                  </a:lnTo>
                  <a:lnTo>
                    <a:pt x="1060729" y="213842"/>
                  </a:lnTo>
                  <a:lnTo>
                    <a:pt x="1061186" y="214922"/>
                  </a:lnTo>
                  <a:lnTo>
                    <a:pt x="1061262" y="215112"/>
                  </a:lnTo>
                  <a:lnTo>
                    <a:pt x="1063777" y="215112"/>
                  </a:lnTo>
                  <a:lnTo>
                    <a:pt x="1063752" y="214922"/>
                  </a:lnTo>
                  <a:lnTo>
                    <a:pt x="1063625" y="213842"/>
                  </a:lnTo>
                  <a:lnTo>
                    <a:pt x="1063574" y="210032"/>
                  </a:lnTo>
                  <a:lnTo>
                    <a:pt x="1064348" y="210032"/>
                  </a:lnTo>
                  <a:lnTo>
                    <a:pt x="1065110" y="211302"/>
                  </a:lnTo>
                  <a:lnTo>
                    <a:pt x="1065161" y="210032"/>
                  </a:lnTo>
                  <a:lnTo>
                    <a:pt x="1065199" y="208762"/>
                  </a:lnTo>
                  <a:lnTo>
                    <a:pt x="1067041" y="208762"/>
                  </a:lnTo>
                  <a:lnTo>
                    <a:pt x="1066990" y="210032"/>
                  </a:lnTo>
                  <a:lnTo>
                    <a:pt x="1066876" y="215112"/>
                  </a:lnTo>
                  <a:lnTo>
                    <a:pt x="1066774" y="216382"/>
                  </a:lnTo>
                  <a:lnTo>
                    <a:pt x="1066812" y="215112"/>
                  </a:lnTo>
                  <a:lnTo>
                    <a:pt x="1064729" y="218922"/>
                  </a:lnTo>
                  <a:lnTo>
                    <a:pt x="1061847" y="220192"/>
                  </a:lnTo>
                  <a:lnTo>
                    <a:pt x="1061859" y="222732"/>
                  </a:lnTo>
                  <a:lnTo>
                    <a:pt x="1059649" y="232892"/>
                  </a:lnTo>
                  <a:lnTo>
                    <a:pt x="1059649" y="253212"/>
                  </a:lnTo>
                  <a:lnTo>
                    <a:pt x="1061580" y="264642"/>
                  </a:lnTo>
                  <a:lnTo>
                    <a:pt x="1061986" y="265912"/>
                  </a:lnTo>
                  <a:lnTo>
                    <a:pt x="1061643" y="268452"/>
                  </a:lnTo>
                  <a:lnTo>
                    <a:pt x="1060538" y="272262"/>
                  </a:lnTo>
                  <a:lnTo>
                    <a:pt x="1059586" y="276072"/>
                  </a:lnTo>
                  <a:lnTo>
                    <a:pt x="1059319" y="278612"/>
                  </a:lnTo>
                  <a:lnTo>
                    <a:pt x="1059726" y="279882"/>
                  </a:lnTo>
                  <a:lnTo>
                    <a:pt x="1060958" y="281152"/>
                  </a:lnTo>
                  <a:lnTo>
                    <a:pt x="1061237" y="281152"/>
                  </a:lnTo>
                  <a:lnTo>
                    <a:pt x="1061161" y="283692"/>
                  </a:lnTo>
                  <a:lnTo>
                    <a:pt x="1060348" y="286232"/>
                  </a:lnTo>
                  <a:lnTo>
                    <a:pt x="1060411" y="287502"/>
                  </a:lnTo>
                  <a:lnTo>
                    <a:pt x="1060831" y="288480"/>
                  </a:lnTo>
                  <a:lnTo>
                    <a:pt x="1064526" y="296392"/>
                  </a:lnTo>
                  <a:lnTo>
                    <a:pt x="1066165" y="304012"/>
                  </a:lnTo>
                  <a:lnTo>
                    <a:pt x="1066050" y="306552"/>
                  </a:lnTo>
                  <a:lnTo>
                    <a:pt x="1065949" y="309092"/>
                  </a:lnTo>
                  <a:lnTo>
                    <a:pt x="1065847" y="339572"/>
                  </a:lnTo>
                  <a:lnTo>
                    <a:pt x="1066507" y="343382"/>
                  </a:lnTo>
                  <a:lnTo>
                    <a:pt x="1069517" y="343382"/>
                  </a:lnTo>
                  <a:lnTo>
                    <a:pt x="1070140" y="340842"/>
                  </a:lnTo>
                  <a:lnTo>
                    <a:pt x="1070051" y="338302"/>
                  </a:lnTo>
                  <a:lnTo>
                    <a:pt x="1070000" y="337032"/>
                  </a:lnTo>
                  <a:lnTo>
                    <a:pt x="1069733" y="331952"/>
                  </a:lnTo>
                  <a:lnTo>
                    <a:pt x="1069733" y="329412"/>
                  </a:lnTo>
                  <a:lnTo>
                    <a:pt x="1070000" y="329412"/>
                  </a:lnTo>
                  <a:lnTo>
                    <a:pt x="1070686" y="326872"/>
                  </a:lnTo>
                  <a:lnTo>
                    <a:pt x="1072464" y="323062"/>
                  </a:lnTo>
                  <a:lnTo>
                    <a:pt x="1075347" y="317982"/>
                  </a:lnTo>
                  <a:lnTo>
                    <a:pt x="1078090" y="314172"/>
                  </a:lnTo>
                  <a:lnTo>
                    <a:pt x="1079728" y="310362"/>
                  </a:lnTo>
                  <a:lnTo>
                    <a:pt x="1080274" y="307822"/>
                  </a:lnTo>
                  <a:lnTo>
                    <a:pt x="1083703" y="309092"/>
                  </a:lnTo>
                  <a:lnTo>
                    <a:pt x="1086104" y="310362"/>
                  </a:lnTo>
                  <a:lnTo>
                    <a:pt x="1087475" y="311632"/>
                  </a:lnTo>
                  <a:lnTo>
                    <a:pt x="1089126" y="314172"/>
                  </a:lnTo>
                  <a:lnTo>
                    <a:pt x="1089736" y="315442"/>
                  </a:lnTo>
                  <a:lnTo>
                    <a:pt x="1089317" y="319252"/>
                  </a:lnTo>
                  <a:lnTo>
                    <a:pt x="1088948" y="321792"/>
                  </a:lnTo>
                  <a:lnTo>
                    <a:pt x="1088910" y="325602"/>
                  </a:lnTo>
                  <a:lnTo>
                    <a:pt x="1089736" y="326872"/>
                  </a:lnTo>
                  <a:lnTo>
                    <a:pt x="1092200" y="329412"/>
                  </a:lnTo>
                  <a:lnTo>
                    <a:pt x="1094054" y="343382"/>
                  </a:lnTo>
                  <a:lnTo>
                    <a:pt x="1092682" y="348462"/>
                  </a:lnTo>
                  <a:lnTo>
                    <a:pt x="1092403" y="351002"/>
                  </a:lnTo>
                  <a:lnTo>
                    <a:pt x="1092301" y="351993"/>
                  </a:lnTo>
                  <a:lnTo>
                    <a:pt x="1092276" y="352272"/>
                  </a:lnTo>
                  <a:lnTo>
                    <a:pt x="1092822" y="354812"/>
                  </a:lnTo>
                  <a:lnTo>
                    <a:pt x="1093774" y="358622"/>
                  </a:lnTo>
                  <a:lnTo>
                    <a:pt x="1093889" y="359892"/>
                  </a:lnTo>
                  <a:lnTo>
                    <a:pt x="1094460" y="366242"/>
                  </a:lnTo>
                  <a:lnTo>
                    <a:pt x="1094511" y="367512"/>
                  </a:lnTo>
                  <a:lnTo>
                    <a:pt x="1094625" y="370052"/>
                  </a:lnTo>
                  <a:lnTo>
                    <a:pt x="1094740" y="372592"/>
                  </a:lnTo>
                  <a:lnTo>
                    <a:pt x="1094841" y="375132"/>
                  </a:lnTo>
                  <a:lnTo>
                    <a:pt x="1094955" y="377672"/>
                  </a:lnTo>
                  <a:lnTo>
                    <a:pt x="1095070" y="380212"/>
                  </a:lnTo>
                  <a:lnTo>
                    <a:pt x="1095171" y="382752"/>
                  </a:lnTo>
                  <a:lnTo>
                    <a:pt x="1095286" y="385292"/>
                  </a:lnTo>
                  <a:lnTo>
                    <a:pt x="1095743" y="390372"/>
                  </a:lnTo>
                  <a:lnTo>
                    <a:pt x="1095857" y="391642"/>
                  </a:lnTo>
                  <a:lnTo>
                    <a:pt x="1095971" y="392912"/>
                  </a:lnTo>
                  <a:lnTo>
                    <a:pt x="1096937" y="396722"/>
                  </a:lnTo>
                  <a:lnTo>
                    <a:pt x="1097038" y="397992"/>
                  </a:lnTo>
                  <a:lnTo>
                    <a:pt x="1098600" y="395452"/>
                  </a:lnTo>
                  <a:lnTo>
                    <a:pt x="1100594" y="395452"/>
                  </a:lnTo>
                  <a:lnTo>
                    <a:pt x="1101953" y="396722"/>
                  </a:lnTo>
                  <a:lnTo>
                    <a:pt x="1102080" y="395452"/>
                  </a:lnTo>
                  <a:lnTo>
                    <a:pt x="1102474" y="391642"/>
                  </a:lnTo>
                  <a:lnTo>
                    <a:pt x="1101864" y="386562"/>
                  </a:lnTo>
                  <a:lnTo>
                    <a:pt x="1102271" y="385292"/>
                  </a:lnTo>
                  <a:lnTo>
                    <a:pt x="1102410" y="382752"/>
                  </a:lnTo>
                  <a:lnTo>
                    <a:pt x="1102474" y="381482"/>
                  </a:lnTo>
                  <a:lnTo>
                    <a:pt x="1102550" y="380212"/>
                  </a:lnTo>
                  <a:lnTo>
                    <a:pt x="1102614" y="378942"/>
                  </a:lnTo>
                  <a:lnTo>
                    <a:pt x="1102715" y="376402"/>
                  </a:lnTo>
                  <a:lnTo>
                    <a:pt x="1102829" y="372592"/>
                  </a:lnTo>
                  <a:lnTo>
                    <a:pt x="1102944" y="368782"/>
                  </a:lnTo>
                  <a:lnTo>
                    <a:pt x="1103020" y="366242"/>
                  </a:lnTo>
                  <a:lnTo>
                    <a:pt x="1103096" y="363702"/>
                  </a:lnTo>
                  <a:lnTo>
                    <a:pt x="1103223" y="363702"/>
                  </a:lnTo>
                  <a:lnTo>
                    <a:pt x="1103083" y="362432"/>
                  </a:lnTo>
                  <a:lnTo>
                    <a:pt x="1102652" y="363702"/>
                  </a:lnTo>
                  <a:lnTo>
                    <a:pt x="1102588" y="372592"/>
                  </a:lnTo>
                  <a:lnTo>
                    <a:pt x="1101191" y="378942"/>
                  </a:lnTo>
                  <a:lnTo>
                    <a:pt x="1100175" y="376402"/>
                  </a:lnTo>
                  <a:lnTo>
                    <a:pt x="1098804" y="381482"/>
                  </a:lnTo>
                  <a:lnTo>
                    <a:pt x="1097102" y="380212"/>
                  </a:lnTo>
                  <a:lnTo>
                    <a:pt x="1097356" y="381482"/>
                  </a:lnTo>
                  <a:lnTo>
                    <a:pt x="1096098" y="380212"/>
                  </a:lnTo>
                  <a:lnTo>
                    <a:pt x="1095997" y="378942"/>
                  </a:lnTo>
                  <a:lnTo>
                    <a:pt x="1095895" y="377672"/>
                  </a:lnTo>
                  <a:lnTo>
                    <a:pt x="1095794" y="376402"/>
                  </a:lnTo>
                  <a:lnTo>
                    <a:pt x="1095705" y="375132"/>
                  </a:lnTo>
                  <a:lnTo>
                    <a:pt x="1095603" y="373862"/>
                  </a:lnTo>
                  <a:lnTo>
                    <a:pt x="1095502" y="372592"/>
                  </a:lnTo>
                  <a:lnTo>
                    <a:pt x="1095400" y="371322"/>
                  </a:lnTo>
                  <a:lnTo>
                    <a:pt x="1098245" y="370052"/>
                  </a:lnTo>
                  <a:lnTo>
                    <a:pt x="1099896" y="366242"/>
                  </a:lnTo>
                  <a:lnTo>
                    <a:pt x="1101102" y="367512"/>
                  </a:lnTo>
                  <a:lnTo>
                    <a:pt x="1101178" y="368782"/>
                  </a:lnTo>
                  <a:lnTo>
                    <a:pt x="1101267" y="370052"/>
                  </a:lnTo>
                  <a:lnTo>
                    <a:pt x="1101344" y="371322"/>
                  </a:lnTo>
                  <a:lnTo>
                    <a:pt x="1102588" y="372592"/>
                  </a:lnTo>
                  <a:lnTo>
                    <a:pt x="1102588" y="363702"/>
                  </a:lnTo>
                  <a:lnTo>
                    <a:pt x="1101166" y="363702"/>
                  </a:lnTo>
                  <a:lnTo>
                    <a:pt x="1101102" y="362432"/>
                  </a:lnTo>
                  <a:lnTo>
                    <a:pt x="1101039" y="361162"/>
                  </a:lnTo>
                  <a:lnTo>
                    <a:pt x="1101953" y="361162"/>
                  </a:lnTo>
                  <a:lnTo>
                    <a:pt x="1102639" y="359892"/>
                  </a:lnTo>
                  <a:lnTo>
                    <a:pt x="1102944" y="357352"/>
                  </a:lnTo>
                  <a:lnTo>
                    <a:pt x="1104239" y="354812"/>
                  </a:lnTo>
                  <a:lnTo>
                    <a:pt x="1105954" y="353542"/>
                  </a:lnTo>
                  <a:lnTo>
                    <a:pt x="1106487" y="353542"/>
                  </a:lnTo>
                  <a:lnTo>
                    <a:pt x="1105700" y="347192"/>
                  </a:lnTo>
                  <a:lnTo>
                    <a:pt x="1111529" y="330682"/>
                  </a:lnTo>
                  <a:lnTo>
                    <a:pt x="1111935" y="329412"/>
                  </a:lnTo>
                  <a:lnTo>
                    <a:pt x="1110297" y="320522"/>
                  </a:lnTo>
                  <a:lnTo>
                    <a:pt x="1112481" y="312902"/>
                  </a:lnTo>
                  <a:lnTo>
                    <a:pt x="1118514" y="309092"/>
                  </a:lnTo>
                  <a:lnTo>
                    <a:pt x="1118514" y="307822"/>
                  </a:lnTo>
                  <a:lnTo>
                    <a:pt x="1119124" y="307822"/>
                  </a:lnTo>
                  <a:lnTo>
                    <a:pt x="1122616" y="324332"/>
                  </a:lnTo>
                  <a:lnTo>
                    <a:pt x="1124877" y="337032"/>
                  </a:lnTo>
                  <a:lnTo>
                    <a:pt x="1125766" y="344652"/>
                  </a:lnTo>
                  <a:lnTo>
                    <a:pt x="1125702" y="352272"/>
                  </a:lnTo>
                  <a:lnTo>
                    <a:pt x="1125575" y="353542"/>
                  </a:lnTo>
                  <a:lnTo>
                    <a:pt x="1126045" y="357352"/>
                  </a:lnTo>
                  <a:lnTo>
                    <a:pt x="1128242" y="367512"/>
                  </a:lnTo>
                  <a:lnTo>
                    <a:pt x="1128306" y="368782"/>
                  </a:lnTo>
                  <a:lnTo>
                    <a:pt x="1128382" y="370052"/>
                  </a:lnTo>
                  <a:lnTo>
                    <a:pt x="1127556" y="372592"/>
                  </a:lnTo>
                  <a:lnTo>
                    <a:pt x="1127696" y="373862"/>
                  </a:lnTo>
                  <a:lnTo>
                    <a:pt x="1128306" y="375132"/>
                  </a:lnTo>
                  <a:lnTo>
                    <a:pt x="1129411" y="376402"/>
                  </a:lnTo>
                  <a:lnTo>
                    <a:pt x="1130223" y="376402"/>
                  </a:lnTo>
                  <a:lnTo>
                    <a:pt x="1131049" y="373862"/>
                  </a:lnTo>
                  <a:lnTo>
                    <a:pt x="1132687" y="364972"/>
                  </a:lnTo>
                  <a:lnTo>
                    <a:pt x="1132789" y="362432"/>
                  </a:lnTo>
                  <a:lnTo>
                    <a:pt x="1132827" y="361162"/>
                  </a:lnTo>
                  <a:lnTo>
                    <a:pt x="1132281" y="358622"/>
                  </a:lnTo>
                  <a:lnTo>
                    <a:pt x="1130592" y="345922"/>
                  </a:lnTo>
                  <a:lnTo>
                    <a:pt x="1130465" y="342112"/>
                  </a:lnTo>
                  <a:lnTo>
                    <a:pt x="1130350" y="338302"/>
                  </a:lnTo>
                  <a:lnTo>
                    <a:pt x="1130223" y="334492"/>
                  </a:lnTo>
                  <a:lnTo>
                    <a:pt x="1130465" y="331952"/>
                  </a:lnTo>
                  <a:lnTo>
                    <a:pt x="1130592" y="330682"/>
                  </a:lnTo>
                  <a:lnTo>
                    <a:pt x="1130719" y="329412"/>
                  </a:lnTo>
                  <a:lnTo>
                    <a:pt x="1130833" y="328142"/>
                  </a:lnTo>
                  <a:lnTo>
                    <a:pt x="1130960" y="326872"/>
                  </a:lnTo>
                  <a:lnTo>
                    <a:pt x="1131074" y="325602"/>
                  </a:lnTo>
                  <a:lnTo>
                    <a:pt x="1131201" y="324332"/>
                  </a:lnTo>
                  <a:lnTo>
                    <a:pt x="1133513" y="316712"/>
                  </a:lnTo>
                  <a:lnTo>
                    <a:pt x="1141323" y="316712"/>
                  </a:lnTo>
                  <a:lnTo>
                    <a:pt x="1142009" y="317982"/>
                  </a:lnTo>
                  <a:lnTo>
                    <a:pt x="1143635" y="323062"/>
                  </a:lnTo>
                  <a:lnTo>
                    <a:pt x="1146213" y="330682"/>
                  </a:lnTo>
                  <a:lnTo>
                    <a:pt x="1150302" y="342112"/>
                  </a:lnTo>
                  <a:lnTo>
                    <a:pt x="1150239" y="343382"/>
                  </a:lnTo>
                  <a:lnTo>
                    <a:pt x="1150175" y="344652"/>
                  </a:lnTo>
                  <a:lnTo>
                    <a:pt x="1149350" y="348462"/>
                  </a:lnTo>
                  <a:lnTo>
                    <a:pt x="1148384" y="351002"/>
                  </a:lnTo>
                  <a:lnTo>
                    <a:pt x="1148105" y="353542"/>
                  </a:lnTo>
                  <a:lnTo>
                    <a:pt x="1148524" y="354812"/>
                  </a:lnTo>
                  <a:lnTo>
                    <a:pt x="1150581" y="363702"/>
                  </a:lnTo>
                  <a:lnTo>
                    <a:pt x="1151394" y="367512"/>
                  </a:lnTo>
                  <a:lnTo>
                    <a:pt x="1150988" y="366242"/>
                  </a:lnTo>
                  <a:lnTo>
                    <a:pt x="1150175" y="368782"/>
                  </a:lnTo>
                  <a:lnTo>
                    <a:pt x="1149959" y="370052"/>
                  </a:lnTo>
                  <a:lnTo>
                    <a:pt x="1150366" y="372592"/>
                  </a:lnTo>
                  <a:lnTo>
                    <a:pt x="1150708" y="373862"/>
                  </a:lnTo>
                  <a:lnTo>
                    <a:pt x="1151394" y="373862"/>
                  </a:lnTo>
                  <a:lnTo>
                    <a:pt x="1151953" y="375132"/>
                  </a:lnTo>
                  <a:lnTo>
                    <a:pt x="1152220" y="376402"/>
                  </a:lnTo>
                  <a:lnTo>
                    <a:pt x="1151610" y="378942"/>
                  </a:lnTo>
                  <a:lnTo>
                    <a:pt x="1151331" y="378942"/>
                  </a:lnTo>
                  <a:lnTo>
                    <a:pt x="1151331" y="380212"/>
                  </a:lnTo>
                  <a:lnTo>
                    <a:pt x="1151610" y="381482"/>
                  </a:lnTo>
                  <a:lnTo>
                    <a:pt x="1153248" y="387832"/>
                  </a:lnTo>
                  <a:lnTo>
                    <a:pt x="1154074" y="390372"/>
                  </a:lnTo>
                  <a:lnTo>
                    <a:pt x="1154074" y="391642"/>
                  </a:lnTo>
                  <a:lnTo>
                    <a:pt x="1152499" y="394182"/>
                  </a:lnTo>
                  <a:lnTo>
                    <a:pt x="1152220" y="395452"/>
                  </a:lnTo>
                  <a:lnTo>
                    <a:pt x="1152842" y="403072"/>
                  </a:lnTo>
                  <a:lnTo>
                    <a:pt x="1152055" y="410692"/>
                  </a:lnTo>
                  <a:lnTo>
                    <a:pt x="1152169" y="418312"/>
                  </a:lnTo>
                  <a:lnTo>
                    <a:pt x="1153185" y="424662"/>
                  </a:lnTo>
                  <a:lnTo>
                    <a:pt x="1155103" y="431012"/>
                  </a:lnTo>
                  <a:lnTo>
                    <a:pt x="1155636" y="432282"/>
                  </a:lnTo>
                  <a:lnTo>
                    <a:pt x="1155992" y="433552"/>
                  </a:lnTo>
                  <a:lnTo>
                    <a:pt x="1156131" y="436092"/>
                  </a:lnTo>
                  <a:lnTo>
                    <a:pt x="1156233" y="437362"/>
                  </a:lnTo>
                  <a:lnTo>
                    <a:pt x="1156538" y="438632"/>
                  </a:lnTo>
                  <a:lnTo>
                    <a:pt x="1158405" y="438632"/>
                  </a:lnTo>
                  <a:lnTo>
                    <a:pt x="1158405" y="441172"/>
                  </a:lnTo>
                  <a:lnTo>
                    <a:pt x="1157566" y="441172"/>
                  </a:lnTo>
                  <a:lnTo>
                    <a:pt x="1159344" y="443712"/>
                  </a:lnTo>
                  <a:lnTo>
                    <a:pt x="1161262" y="443712"/>
                  </a:lnTo>
                  <a:lnTo>
                    <a:pt x="1161542" y="438632"/>
                  </a:lnTo>
                  <a:lnTo>
                    <a:pt x="1161605" y="436092"/>
                  </a:lnTo>
                  <a:lnTo>
                    <a:pt x="1161669" y="433552"/>
                  </a:lnTo>
                  <a:lnTo>
                    <a:pt x="1161402" y="432282"/>
                  </a:lnTo>
                  <a:lnTo>
                    <a:pt x="1160030" y="432282"/>
                  </a:lnTo>
                  <a:lnTo>
                    <a:pt x="1160564" y="424662"/>
                  </a:lnTo>
                  <a:lnTo>
                    <a:pt x="1160653" y="423392"/>
                  </a:lnTo>
                  <a:lnTo>
                    <a:pt x="1159738" y="418312"/>
                  </a:lnTo>
                  <a:lnTo>
                    <a:pt x="1159281" y="415772"/>
                  </a:lnTo>
                  <a:lnTo>
                    <a:pt x="1159065" y="414502"/>
                  </a:lnTo>
                  <a:lnTo>
                    <a:pt x="1158684" y="412127"/>
                  </a:lnTo>
                  <a:lnTo>
                    <a:pt x="1158684" y="415772"/>
                  </a:lnTo>
                  <a:lnTo>
                    <a:pt x="1158405" y="417042"/>
                  </a:lnTo>
                  <a:lnTo>
                    <a:pt x="1157643" y="417042"/>
                  </a:lnTo>
                  <a:lnTo>
                    <a:pt x="1157160" y="418312"/>
                  </a:lnTo>
                  <a:lnTo>
                    <a:pt x="1156208" y="418312"/>
                  </a:lnTo>
                  <a:lnTo>
                    <a:pt x="1155738" y="417042"/>
                  </a:lnTo>
                  <a:lnTo>
                    <a:pt x="1155242" y="417042"/>
                  </a:lnTo>
                  <a:lnTo>
                    <a:pt x="1155280" y="415772"/>
                  </a:lnTo>
                  <a:lnTo>
                    <a:pt x="1155395" y="414502"/>
                  </a:lnTo>
                  <a:lnTo>
                    <a:pt x="1155420" y="413232"/>
                  </a:lnTo>
                  <a:lnTo>
                    <a:pt x="1155661" y="411962"/>
                  </a:lnTo>
                  <a:lnTo>
                    <a:pt x="1156296" y="411962"/>
                  </a:lnTo>
                  <a:lnTo>
                    <a:pt x="1156538" y="413232"/>
                  </a:lnTo>
                  <a:lnTo>
                    <a:pt x="1156525" y="415772"/>
                  </a:lnTo>
                  <a:lnTo>
                    <a:pt x="1157185" y="415772"/>
                  </a:lnTo>
                  <a:lnTo>
                    <a:pt x="1157846" y="414502"/>
                  </a:lnTo>
                  <a:lnTo>
                    <a:pt x="1158455" y="414502"/>
                  </a:lnTo>
                  <a:lnTo>
                    <a:pt x="1158684" y="415772"/>
                  </a:lnTo>
                  <a:lnTo>
                    <a:pt x="1158684" y="412127"/>
                  </a:lnTo>
                  <a:lnTo>
                    <a:pt x="1158659" y="411962"/>
                  </a:lnTo>
                  <a:lnTo>
                    <a:pt x="1158798" y="410692"/>
                  </a:lnTo>
                  <a:lnTo>
                    <a:pt x="1159891" y="403072"/>
                  </a:lnTo>
                  <a:lnTo>
                    <a:pt x="1160513" y="399262"/>
                  </a:lnTo>
                  <a:lnTo>
                    <a:pt x="1160653" y="399262"/>
                  </a:lnTo>
                  <a:lnTo>
                    <a:pt x="1160653" y="391642"/>
                  </a:lnTo>
                  <a:lnTo>
                    <a:pt x="1162431" y="386562"/>
                  </a:lnTo>
                  <a:lnTo>
                    <a:pt x="1162977" y="382752"/>
                  </a:lnTo>
                  <a:lnTo>
                    <a:pt x="1162291" y="381482"/>
                  </a:lnTo>
                  <a:lnTo>
                    <a:pt x="1160780" y="376402"/>
                  </a:lnTo>
                  <a:lnTo>
                    <a:pt x="1160703" y="375132"/>
                  </a:lnTo>
                  <a:lnTo>
                    <a:pt x="1160614" y="373862"/>
                  </a:lnTo>
                  <a:lnTo>
                    <a:pt x="1160526" y="372592"/>
                  </a:lnTo>
                  <a:lnTo>
                    <a:pt x="1160449" y="371322"/>
                  </a:lnTo>
                  <a:lnTo>
                    <a:pt x="1161059" y="367512"/>
                  </a:lnTo>
                  <a:lnTo>
                    <a:pt x="1161262" y="366242"/>
                  </a:lnTo>
                  <a:lnTo>
                    <a:pt x="1162291" y="363702"/>
                  </a:lnTo>
                  <a:lnTo>
                    <a:pt x="1160716" y="361162"/>
                  </a:lnTo>
                  <a:lnTo>
                    <a:pt x="1160513" y="359892"/>
                  </a:lnTo>
                  <a:lnTo>
                    <a:pt x="1160653" y="359892"/>
                  </a:lnTo>
                  <a:lnTo>
                    <a:pt x="1160653" y="358622"/>
                  </a:lnTo>
                  <a:lnTo>
                    <a:pt x="1161122" y="357352"/>
                  </a:lnTo>
                  <a:lnTo>
                    <a:pt x="1162088" y="356082"/>
                  </a:lnTo>
                  <a:lnTo>
                    <a:pt x="1163523" y="352272"/>
                  </a:lnTo>
                  <a:lnTo>
                    <a:pt x="1163523" y="351002"/>
                  </a:lnTo>
                  <a:lnTo>
                    <a:pt x="1163116" y="351002"/>
                  </a:lnTo>
                  <a:lnTo>
                    <a:pt x="1162431" y="349732"/>
                  </a:lnTo>
                  <a:lnTo>
                    <a:pt x="1162431" y="347192"/>
                  </a:lnTo>
                  <a:lnTo>
                    <a:pt x="1162494" y="345922"/>
                  </a:lnTo>
                  <a:lnTo>
                    <a:pt x="1161859" y="347192"/>
                  </a:lnTo>
                  <a:lnTo>
                    <a:pt x="1161034" y="347192"/>
                  </a:lnTo>
                  <a:lnTo>
                    <a:pt x="1160030" y="345922"/>
                  </a:lnTo>
                  <a:lnTo>
                    <a:pt x="1160132" y="343382"/>
                  </a:lnTo>
                  <a:lnTo>
                    <a:pt x="1161389" y="342112"/>
                  </a:lnTo>
                  <a:lnTo>
                    <a:pt x="1162697" y="342112"/>
                  </a:lnTo>
                  <a:lnTo>
                    <a:pt x="1162761" y="340842"/>
                  </a:lnTo>
                  <a:lnTo>
                    <a:pt x="1162837" y="339572"/>
                  </a:lnTo>
                  <a:lnTo>
                    <a:pt x="1162913" y="338302"/>
                  </a:lnTo>
                  <a:lnTo>
                    <a:pt x="1163040" y="337032"/>
                  </a:lnTo>
                  <a:lnTo>
                    <a:pt x="1163154" y="321792"/>
                  </a:lnTo>
                  <a:lnTo>
                    <a:pt x="1163243" y="319252"/>
                  </a:lnTo>
                  <a:lnTo>
                    <a:pt x="1163523" y="316712"/>
                  </a:lnTo>
                  <a:lnTo>
                    <a:pt x="1163637" y="315442"/>
                  </a:lnTo>
                  <a:lnTo>
                    <a:pt x="1164209" y="309092"/>
                  </a:lnTo>
                  <a:lnTo>
                    <a:pt x="1166406" y="304012"/>
                  </a:lnTo>
                  <a:lnTo>
                    <a:pt x="1170101" y="300202"/>
                  </a:lnTo>
                  <a:lnTo>
                    <a:pt x="1171879" y="300202"/>
                  </a:lnTo>
                  <a:lnTo>
                    <a:pt x="1172603" y="304012"/>
                  </a:lnTo>
                  <a:lnTo>
                    <a:pt x="1174661" y="312902"/>
                  </a:lnTo>
                  <a:lnTo>
                    <a:pt x="1178077" y="328142"/>
                  </a:lnTo>
                  <a:lnTo>
                    <a:pt x="1182852" y="347192"/>
                  </a:lnTo>
                  <a:lnTo>
                    <a:pt x="1185113" y="347192"/>
                  </a:lnTo>
                  <a:lnTo>
                    <a:pt x="1186345" y="345922"/>
                  </a:lnTo>
                  <a:lnTo>
                    <a:pt x="1186218" y="339572"/>
                  </a:lnTo>
                  <a:lnTo>
                    <a:pt x="1186129" y="334492"/>
                  </a:lnTo>
                  <a:lnTo>
                    <a:pt x="1186078" y="331952"/>
                  </a:lnTo>
                  <a:lnTo>
                    <a:pt x="1185989" y="330682"/>
                  </a:lnTo>
                  <a:lnTo>
                    <a:pt x="1185887" y="329412"/>
                  </a:lnTo>
                  <a:lnTo>
                    <a:pt x="1185799" y="328142"/>
                  </a:lnTo>
                  <a:lnTo>
                    <a:pt x="1185697" y="326872"/>
                  </a:lnTo>
                  <a:lnTo>
                    <a:pt x="1185608" y="325602"/>
                  </a:lnTo>
                  <a:lnTo>
                    <a:pt x="1185506" y="324332"/>
                  </a:lnTo>
                  <a:lnTo>
                    <a:pt x="1185405" y="323062"/>
                  </a:lnTo>
                  <a:lnTo>
                    <a:pt x="1185316" y="321792"/>
                  </a:lnTo>
                  <a:lnTo>
                    <a:pt x="1184033" y="312902"/>
                  </a:lnTo>
                  <a:lnTo>
                    <a:pt x="1182230" y="309092"/>
                  </a:lnTo>
                  <a:lnTo>
                    <a:pt x="1183462" y="302742"/>
                  </a:lnTo>
                  <a:lnTo>
                    <a:pt x="1185202" y="300202"/>
                  </a:lnTo>
                  <a:lnTo>
                    <a:pt x="1186065" y="298932"/>
                  </a:lnTo>
                  <a:lnTo>
                    <a:pt x="1190040" y="297662"/>
                  </a:lnTo>
                  <a:lnTo>
                    <a:pt x="1192923" y="297662"/>
                  </a:lnTo>
                  <a:lnTo>
                    <a:pt x="1193190" y="298932"/>
                  </a:lnTo>
                  <a:lnTo>
                    <a:pt x="1193736" y="300202"/>
                  </a:lnTo>
                  <a:lnTo>
                    <a:pt x="1195387" y="305282"/>
                  </a:lnTo>
                  <a:lnTo>
                    <a:pt x="1195870" y="306552"/>
                  </a:lnTo>
                  <a:lnTo>
                    <a:pt x="1195997" y="307822"/>
                  </a:lnTo>
                  <a:lnTo>
                    <a:pt x="1195793" y="307822"/>
                  </a:lnTo>
                  <a:lnTo>
                    <a:pt x="1195387" y="309092"/>
                  </a:lnTo>
                  <a:lnTo>
                    <a:pt x="1195108" y="309092"/>
                  </a:lnTo>
                  <a:lnTo>
                    <a:pt x="1195108" y="310362"/>
                  </a:lnTo>
                  <a:lnTo>
                    <a:pt x="1195387" y="310362"/>
                  </a:lnTo>
                  <a:lnTo>
                    <a:pt x="1197851" y="311632"/>
                  </a:lnTo>
                  <a:lnTo>
                    <a:pt x="1198270" y="312902"/>
                  </a:lnTo>
                  <a:lnTo>
                    <a:pt x="1198359" y="314172"/>
                  </a:lnTo>
                  <a:lnTo>
                    <a:pt x="1198448" y="315442"/>
                  </a:lnTo>
                  <a:lnTo>
                    <a:pt x="1198537" y="316712"/>
                  </a:lnTo>
                  <a:lnTo>
                    <a:pt x="1198600" y="319252"/>
                  </a:lnTo>
                  <a:lnTo>
                    <a:pt x="1198714" y="323062"/>
                  </a:lnTo>
                  <a:lnTo>
                    <a:pt x="1198816" y="325602"/>
                  </a:lnTo>
                  <a:lnTo>
                    <a:pt x="1199908" y="328142"/>
                  </a:lnTo>
                  <a:lnTo>
                    <a:pt x="1201966" y="330682"/>
                  </a:lnTo>
                  <a:lnTo>
                    <a:pt x="1204429" y="330682"/>
                  </a:lnTo>
                  <a:lnTo>
                    <a:pt x="1204379" y="321792"/>
                  </a:lnTo>
                  <a:lnTo>
                    <a:pt x="1204277" y="320522"/>
                  </a:lnTo>
                  <a:lnTo>
                    <a:pt x="1204175" y="319252"/>
                  </a:lnTo>
                  <a:lnTo>
                    <a:pt x="1204087" y="317982"/>
                  </a:lnTo>
                  <a:lnTo>
                    <a:pt x="1203985" y="316712"/>
                  </a:lnTo>
                  <a:lnTo>
                    <a:pt x="1203883" y="315442"/>
                  </a:lnTo>
                  <a:lnTo>
                    <a:pt x="1203794" y="314172"/>
                  </a:lnTo>
                  <a:lnTo>
                    <a:pt x="1203693" y="312902"/>
                  </a:lnTo>
                  <a:lnTo>
                    <a:pt x="1202575" y="302742"/>
                  </a:lnTo>
                  <a:lnTo>
                    <a:pt x="1203807" y="295122"/>
                  </a:lnTo>
                  <a:lnTo>
                    <a:pt x="1203540" y="293852"/>
                  </a:lnTo>
                  <a:lnTo>
                    <a:pt x="1202715" y="292582"/>
                  </a:lnTo>
                  <a:lnTo>
                    <a:pt x="1201343" y="290042"/>
                  </a:lnTo>
                  <a:lnTo>
                    <a:pt x="1200734" y="288772"/>
                  </a:lnTo>
                  <a:lnTo>
                    <a:pt x="1200111" y="287502"/>
                  </a:lnTo>
                  <a:lnTo>
                    <a:pt x="1198880" y="283692"/>
                  </a:lnTo>
                  <a:lnTo>
                    <a:pt x="1198600" y="282422"/>
                  </a:lnTo>
                  <a:lnTo>
                    <a:pt x="1198676" y="281152"/>
                  </a:lnTo>
                  <a:lnTo>
                    <a:pt x="1199083" y="278612"/>
                  </a:lnTo>
                  <a:lnTo>
                    <a:pt x="1199502" y="274802"/>
                  </a:lnTo>
                  <a:lnTo>
                    <a:pt x="1197851" y="269722"/>
                  </a:lnTo>
                  <a:lnTo>
                    <a:pt x="1197902" y="268452"/>
                  </a:lnTo>
                  <a:lnTo>
                    <a:pt x="1197991" y="265912"/>
                  </a:lnTo>
                  <a:lnTo>
                    <a:pt x="1198092" y="263372"/>
                  </a:lnTo>
                  <a:lnTo>
                    <a:pt x="1198143" y="262102"/>
                  </a:lnTo>
                  <a:lnTo>
                    <a:pt x="1198257" y="260832"/>
                  </a:lnTo>
                  <a:lnTo>
                    <a:pt x="1198384" y="259562"/>
                  </a:lnTo>
                  <a:lnTo>
                    <a:pt x="1198499" y="258305"/>
                  </a:lnTo>
                  <a:lnTo>
                    <a:pt x="1198626" y="257022"/>
                  </a:lnTo>
                  <a:lnTo>
                    <a:pt x="1199108" y="253212"/>
                  </a:lnTo>
                  <a:lnTo>
                    <a:pt x="1199273" y="251942"/>
                  </a:lnTo>
                  <a:lnTo>
                    <a:pt x="1199083" y="251942"/>
                  </a:lnTo>
                  <a:lnTo>
                    <a:pt x="1198651" y="253212"/>
                  </a:lnTo>
                  <a:lnTo>
                    <a:pt x="1199502" y="250672"/>
                  </a:lnTo>
                  <a:lnTo>
                    <a:pt x="1200023" y="248132"/>
                  </a:lnTo>
                  <a:lnTo>
                    <a:pt x="1200632" y="246862"/>
                  </a:lnTo>
                  <a:lnTo>
                    <a:pt x="1201343" y="245592"/>
                  </a:lnTo>
                  <a:lnTo>
                    <a:pt x="1201343" y="243052"/>
                  </a:lnTo>
                  <a:lnTo>
                    <a:pt x="1199972" y="239242"/>
                  </a:lnTo>
                  <a:lnTo>
                    <a:pt x="1199832" y="239052"/>
                  </a:lnTo>
                  <a:lnTo>
                    <a:pt x="1199832" y="248132"/>
                  </a:lnTo>
                  <a:lnTo>
                    <a:pt x="1198943" y="251942"/>
                  </a:lnTo>
                  <a:lnTo>
                    <a:pt x="1198676" y="251942"/>
                  </a:lnTo>
                  <a:lnTo>
                    <a:pt x="1198003" y="249402"/>
                  </a:lnTo>
                  <a:lnTo>
                    <a:pt x="1197673" y="248132"/>
                  </a:lnTo>
                  <a:lnTo>
                    <a:pt x="1197965" y="248132"/>
                  </a:lnTo>
                  <a:lnTo>
                    <a:pt x="1198092" y="246862"/>
                  </a:lnTo>
                  <a:lnTo>
                    <a:pt x="1199032" y="246862"/>
                  </a:lnTo>
                  <a:lnTo>
                    <a:pt x="1199057" y="245592"/>
                  </a:lnTo>
                  <a:lnTo>
                    <a:pt x="1199629" y="245592"/>
                  </a:lnTo>
                  <a:lnTo>
                    <a:pt x="1199515" y="246862"/>
                  </a:lnTo>
                  <a:lnTo>
                    <a:pt x="1199413" y="248132"/>
                  </a:lnTo>
                  <a:lnTo>
                    <a:pt x="1199832" y="248132"/>
                  </a:lnTo>
                  <a:lnTo>
                    <a:pt x="1199832" y="239052"/>
                  </a:lnTo>
                  <a:lnTo>
                    <a:pt x="1197241" y="235432"/>
                  </a:lnTo>
                  <a:lnTo>
                    <a:pt x="1195184" y="235432"/>
                  </a:lnTo>
                  <a:lnTo>
                    <a:pt x="1190726" y="236702"/>
                  </a:lnTo>
                  <a:lnTo>
                    <a:pt x="1189520" y="237159"/>
                  </a:lnTo>
                  <a:lnTo>
                    <a:pt x="1189520" y="297662"/>
                  </a:lnTo>
                  <a:lnTo>
                    <a:pt x="1184859" y="297662"/>
                  </a:lnTo>
                  <a:lnTo>
                    <a:pt x="1186268" y="296392"/>
                  </a:lnTo>
                  <a:lnTo>
                    <a:pt x="1187665" y="295122"/>
                  </a:lnTo>
                  <a:lnTo>
                    <a:pt x="1189520" y="297662"/>
                  </a:lnTo>
                  <a:lnTo>
                    <a:pt x="1189520" y="237159"/>
                  </a:lnTo>
                  <a:lnTo>
                    <a:pt x="1188300" y="237604"/>
                  </a:lnTo>
                  <a:lnTo>
                    <a:pt x="1188300" y="239242"/>
                  </a:lnTo>
                  <a:lnTo>
                    <a:pt x="1187132" y="244322"/>
                  </a:lnTo>
                  <a:lnTo>
                    <a:pt x="1185494" y="243052"/>
                  </a:lnTo>
                  <a:lnTo>
                    <a:pt x="1185024" y="239242"/>
                  </a:lnTo>
                  <a:lnTo>
                    <a:pt x="1186916" y="240512"/>
                  </a:lnTo>
                  <a:lnTo>
                    <a:pt x="1187119" y="239242"/>
                  </a:lnTo>
                  <a:lnTo>
                    <a:pt x="1188300" y="239242"/>
                  </a:lnTo>
                  <a:lnTo>
                    <a:pt x="1188300" y="237604"/>
                  </a:lnTo>
                  <a:lnTo>
                    <a:pt x="1183881" y="239242"/>
                  </a:lnTo>
                  <a:lnTo>
                    <a:pt x="1183360" y="239242"/>
                  </a:lnTo>
                  <a:lnTo>
                    <a:pt x="1183360" y="245592"/>
                  </a:lnTo>
                  <a:lnTo>
                    <a:pt x="1182776" y="248132"/>
                  </a:lnTo>
                  <a:lnTo>
                    <a:pt x="1181087" y="249402"/>
                  </a:lnTo>
                  <a:lnTo>
                    <a:pt x="1181468" y="246862"/>
                  </a:lnTo>
                  <a:lnTo>
                    <a:pt x="1180617" y="246862"/>
                  </a:lnTo>
                  <a:lnTo>
                    <a:pt x="1180782" y="245592"/>
                  </a:lnTo>
                  <a:lnTo>
                    <a:pt x="1180947" y="244322"/>
                  </a:lnTo>
                  <a:lnTo>
                    <a:pt x="1183360" y="245592"/>
                  </a:lnTo>
                  <a:lnTo>
                    <a:pt x="1183360" y="239242"/>
                  </a:lnTo>
                  <a:lnTo>
                    <a:pt x="1176743" y="239242"/>
                  </a:lnTo>
                  <a:lnTo>
                    <a:pt x="1175588" y="240512"/>
                  </a:lnTo>
                  <a:lnTo>
                    <a:pt x="1172019" y="243052"/>
                  </a:lnTo>
                  <a:lnTo>
                    <a:pt x="1170787" y="243052"/>
                  </a:lnTo>
                  <a:lnTo>
                    <a:pt x="1170101" y="244322"/>
                  </a:lnTo>
                  <a:lnTo>
                    <a:pt x="1165301" y="245592"/>
                  </a:lnTo>
                  <a:lnTo>
                    <a:pt x="1161643" y="245592"/>
                  </a:lnTo>
                  <a:lnTo>
                    <a:pt x="1161643" y="297662"/>
                  </a:lnTo>
                  <a:lnTo>
                    <a:pt x="1161643" y="304012"/>
                  </a:lnTo>
                  <a:lnTo>
                    <a:pt x="1160983" y="302742"/>
                  </a:lnTo>
                  <a:lnTo>
                    <a:pt x="1160551" y="302742"/>
                  </a:lnTo>
                  <a:lnTo>
                    <a:pt x="1160564" y="305282"/>
                  </a:lnTo>
                  <a:lnTo>
                    <a:pt x="1159687" y="304012"/>
                  </a:lnTo>
                  <a:lnTo>
                    <a:pt x="1158951" y="304012"/>
                  </a:lnTo>
                  <a:lnTo>
                    <a:pt x="1159027" y="302742"/>
                  </a:lnTo>
                  <a:lnTo>
                    <a:pt x="1159103" y="301472"/>
                  </a:lnTo>
                  <a:lnTo>
                    <a:pt x="1159167" y="300202"/>
                  </a:lnTo>
                  <a:lnTo>
                    <a:pt x="1160081" y="298932"/>
                  </a:lnTo>
                  <a:lnTo>
                    <a:pt x="1161643" y="297662"/>
                  </a:lnTo>
                  <a:lnTo>
                    <a:pt x="1161643" y="245592"/>
                  </a:lnTo>
                  <a:lnTo>
                    <a:pt x="1157909" y="245592"/>
                  </a:lnTo>
                  <a:lnTo>
                    <a:pt x="1147902" y="241782"/>
                  </a:lnTo>
                  <a:lnTo>
                    <a:pt x="1146467" y="244322"/>
                  </a:lnTo>
                  <a:lnTo>
                    <a:pt x="1145603" y="248132"/>
                  </a:lnTo>
                  <a:lnTo>
                    <a:pt x="1145514" y="249402"/>
                  </a:lnTo>
                  <a:lnTo>
                    <a:pt x="1145425" y="250672"/>
                  </a:lnTo>
                  <a:lnTo>
                    <a:pt x="1145324" y="251942"/>
                  </a:lnTo>
                  <a:lnTo>
                    <a:pt x="1145235" y="253212"/>
                  </a:lnTo>
                  <a:lnTo>
                    <a:pt x="1145768" y="251942"/>
                  </a:lnTo>
                  <a:lnTo>
                    <a:pt x="1147025" y="251942"/>
                  </a:lnTo>
                  <a:lnTo>
                    <a:pt x="1147025" y="255752"/>
                  </a:lnTo>
                  <a:lnTo>
                    <a:pt x="1147483" y="255752"/>
                  </a:lnTo>
                  <a:lnTo>
                    <a:pt x="1147724" y="257022"/>
                  </a:lnTo>
                  <a:lnTo>
                    <a:pt x="1149007" y="257022"/>
                  </a:lnTo>
                  <a:lnTo>
                    <a:pt x="1150353" y="258305"/>
                  </a:lnTo>
                  <a:lnTo>
                    <a:pt x="1150277" y="260832"/>
                  </a:lnTo>
                  <a:lnTo>
                    <a:pt x="1149121" y="262102"/>
                  </a:lnTo>
                  <a:lnTo>
                    <a:pt x="1147559" y="262102"/>
                  </a:lnTo>
                  <a:lnTo>
                    <a:pt x="1147559" y="304012"/>
                  </a:lnTo>
                  <a:lnTo>
                    <a:pt x="1143660" y="301472"/>
                  </a:lnTo>
                  <a:lnTo>
                    <a:pt x="1144447" y="300202"/>
                  </a:lnTo>
                  <a:lnTo>
                    <a:pt x="1146479" y="297662"/>
                  </a:lnTo>
                  <a:lnTo>
                    <a:pt x="1146581" y="298932"/>
                  </a:lnTo>
                  <a:lnTo>
                    <a:pt x="1147470" y="298932"/>
                  </a:lnTo>
                  <a:lnTo>
                    <a:pt x="1147559" y="304012"/>
                  </a:lnTo>
                  <a:lnTo>
                    <a:pt x="1147559" y="262102"/>
                  </a:lnTo>
                  <a:lnTo>
                    <a:pt x="1147318" y="262102"/>
                  </a:lnTo>
                  <a:lnTo>
                    <a:pt x="1147216" y="263372"/>
                  </a:lnTo>
                  <a:lnTo>
                    <a:pt x="1147127" y="264642"/>
                  </a:lnTo>
                  <a:lnTo>
                    <a:pt x="1147025" y="265912"/>
                  </a:lnTo>
                  <a:lnTo>
                    <a:pt x="1146390" y="263372"/>
                  </a:lnTo>
                  <a:lnTo>
                    <a:pt x="1145463" y="263372"/>
                  </a:lnTo>
                  <a:lnTo>
                    <a:pt x="1145400" y="259562"/>
                  </a:lnTo>
                  <a:lnTo>
                    <a:pt x="1145895" y="259562"/>
                  </a:lnTo>
                  <a:lnTo>
                    <a:pt x="1145501" y="258305"/>
                  </a:lnTo>
                  <a:lnTo>
                    <a:pt x="1143368" y="258305"/>
                  </a:lnTo>
                  <a:lnTo>
                    <a:pt x="1143279" y="257022"/>
                  </a:lnTo>
                  <a:lnTo>
                    <a:pt x="1137831" y="250672"/>
                  </a:lnTo>
                  <a:lnTo>
                    <a:pt x="1137958" y="249402"/>
                  </a:lnTo>
                  <a:lnTo>
                    <a:pt x="1138085" y="248132"/>
                  </a:lnTo>
                  <a:lnTo>
                    <a:pt x="1138199" y="246862"/>
                  </a:lnTo>
                  <a:lnTo>
                    <a:pt x="1138326" y="245592"/>
                  </a:lnTo>
                  <a:lnTo>
                    <a:pt x="1138453" y="244322"/>
                  </a:lnTo>
                  <a:lnTo>
                    <a:pt x="1137297" y="236702"/>
                  </a:lnTo>
                  <a:lnTo>
                    <a:pt x="1136942" y="234378"/>
                  </a:lnTo>
                  <a:lnTo>
                    <a:pt x="1136942" y="239242"/>
                  </a:lnTo>
                  <a:lnTo>
                    <a:pt x="1136916" y="240512"/>
                  </a:lnTo>
                  <a:lnTo>
                    <a:pt x="1134846" y="240512"/>
                  </a:lnTo>
                  <a:lnTo>
                    <a:pt x="1132090" y="243052"/>
                  </a:lnTo>
                  <a:lnTo>
                    <a:pt x="1132128" y="246862"/>
                  </a:lnTo>
                  <a:lnTo>
                    <a:pt x="1131874" y="246862"/>
                  </a:lnTo>
                  <a:lnTo>
                    <a:pt x="1131544" y="247548"/>
                  </a:lnTo>
                  <a:lnTo>
                    <a:pt x="1131544" y="298932"/>
                  </a:lnTo>
                  <a:lnTo>
                    <a:pt x="1131468" y="300202"/>
                  </a:lnTo>
                  <a:lnTo>
                    <a:pt x="1131392" y="301472"/>
                  </a:lnTo>
                  <a:lnTo>
                    <a:pt x="1131316" y="302742"/>
                  </a:lnTo>
                  <a:lnTo>
                    <a:pt x="1130871" y="304012"/>
                  </a:lnTo>
                  <a:lnTo>
                    <a:pt x="1129118" y="304012"/>
                  </a:lnTo>
                  <a:lnTo>
                    <a:pt x="1128966" y="305282"/>
                  </a:lnTo>
                  <a:lnTo>
                    <a:pt x="1129144" y="305282"/>
                  </a:lnTo>
                  <a:lnTo>
                    <a:pt x="1129144" y="307822"/>
                  </a:lnTo>
                  <a:lnTo>
                    <a:pt x="1128280" y="307822"/>
                  </a:lnTo>
                  <a:lnTo>
                    <a:pt x="1125232" y="310362"/>
                  </a:lnTo>
                  <a:lnTo>
                    <a:pt x="1124165" y="307822"/>
                  </a:lnTo>
                  <a:lnTo>
                    <a:pt x="1123619" y="306552"/>
                  </a:lnTo>
                  <a:lnTo>
                    <a:pt x="1122286" y="306552"/>
                  </a:lnTo>
                  <a:lnTo>
                    <a:pt x="1121105" y="305282"/>
                  </a:lnTo>
                  <a:lnTo>
                    <a:pt x="1120355" y="298932"/>
                  </a:lnTo>
                  <a:lnTo>
                    <a:pt x="1120597" y="297662"/>
                  </a:lnTo>
                  <a:lnTo>
                    <a:pt x="1120838" y="296392"/>
                  </a:lnTo>
                  <a:lnTo>
                    <a:pt x="1121943" y="295122"/>
                  </a:lnTo>
                  <a:lnTo>
                    <a:pt x="1122108" y="295122"/>
                  </a:lnTo>
                  <a:lnTo>
                    <a:pt x="1122502" y="292582"/>
                  </a:lnTo>
                  <a:lnTo>
                    <a:pt x="1122984" y="290042"/>
                  </a:lnTo>
                  <a:lnTo>
                    <a:pt x="1123899" y="290042"/>
                  </a:lnTo>
                  <a:lnTo>
                    <a:pt x="1126223" y="288772"/>
                  </a:lnTo>
                  <a:lnTo>
                    <a:pt x="1127823" y="288772"/>
                  </a:lnTo>
                  <a:lnTo>
                    <a:pt x="1128052" y="290042"/>
                  </a:lnTo>
                  <a:lnTo>
                    <a:pt x="1128102" y="293852"/>
                  </a:lnTo>
                  <a:lnTo>
                    <a:pt x="1127366" y="296392"/>
                  </a:lnTo>
                  <a:lnTo>
                    <a:pt x="1126655" y="297662"/>
                  </a:lnTo>
                  <a:lnTo>
                    <a:pt x="1125943" y="297662"/>
                  </a:lnTo>
                  <a:lnTo>
                    <a:pt x="1123480" y="298932"/>
                  </a:lnTo>
                  <a:lnTo>
                    <a:pt x="1123073" y="298932"/>
                  </a:lnTo>
                  <a:lnTo>
                    <a:pt x="1123162" y="301472"/>
                  </a:lnTo>
                  <a:lnTo>
                    <a:pt x="1123543" y="302742"/>
                  </a:lnTo>
                  <a:lnTo>
                    <a:pt x="1124242" y="302742"/>
                  </a:lnTo>
                  <a:lnTo>
                    <a:pt x="1125842" y="301472"/>
                  </a:lnTo>
                  <a:lnTo>
                    <a:pt x="1126490" y="300202"/>
                  </a:lnTo>
                  <a:lnTo>
                    <a:pt x="1127963" y="302742"/>
                  </a:lnTo>
                  <a:lnTo>
                    <a:pt x="1128191" y="301472"/>
                  </a:lnTo>
                  <a:lnTo>
                    <a:pt x="1128471" y="301472"/>
                  </a:lnTo>
                  <a:lnTo>
                    <a:pt x="1128814" y="300202"/>
                  </a:lnTo>
                  <a:lnTo>
                    <a:pt x="1128598" y="300202"/>
                  </a:lnTo>
                  <a:lnTo>
                    <a:pt x="1128483" y="298932"/>
                  </a:lnTo>
                  <a:lnTo>
                    <a:pt x="1128369" y="297662"/>
                  </a:lnTo>
                  <a:lnTo>
                    <a:pt x="1128966" y="297662"/>
                  </a:lnTo>
                  <a:lnTo>
                    <a:pt x="1129144" y="296392"/>
                  </a:lnTo>
                  <a:lnTo>
                    <a:pt x="1130173" y="297662"/>
                  </a:lnTo>
                  <a:lnTo>
                    <a:pt x="1131544" y="298932"/>
                  </a:lnTo>
                  <a:lnTo>
                    <a:pt x="1131544" y="247548"/>
                  </a:lnTo>
                  <a:lnTo>
                    <a:pt x="1131252" y="248132"/>
                  </a:lnTo>
                  <a:lnTo>
                    <a:pt x="1129652" y="249402"/>
                  </a:lnTo>
                  <a:lnTo>
                    <a:pt x="1127048" y="249402"/>
                  </a:lnTo>
                  <a:lnTo>
                    <a:pt x="1123492" y="248132"/>
                  </a:lnTo>
                  <a:lnTo>
                    <a:pt x="1123467" y="251942"/>
                  </a:lnTo>
                  <a:lnTo>
                    <a:pt x="1123721" y="253212"/>
                  </a:lnTo>
                  <a:lnTo>
                    <a:pt x="1123556" y="253212"/>
                  </a:lnTo>
                  <a:lnTo>
                    <a:pt x="1123759" y="254482"/>
                  </a:lnTo>
                  <a:lnTo>
                    <a:pt x="1123886" y="255752"/>
                  </a:lnTo>
                  <a:lnTo>
                    <a:pt x="1123734" y="255752"/>
                  </a:lnTo>
                  <a:lnTo>
                    <a:pt x="1123391" y="257022"/>
                  </a:lnTo>
                  <a:lnTo>
                    <a:pt x="1122667" y="257022"/>
                  </a:lnTo>
                  <a:lnTo>
                    <a:pt x="1122629" y="256806"/>
                  </a:lnTo>
                  <a:lnTo>
                    <a:pt x="1122629" y="281152"/>
                  </a:lnTo>
                  <a:lnTo>
                    <a:pt x="1122629" y="283692"/>
                  </a:lnTo>
                  <a:lnTo>
                    <a:pt x="1120927" y="283692"/>
                  </a:lnTo>
                  <a:lnTo>
                    <a:pt x="1121016" y="287502"/>
                  </a:lnTo>
                  <a:lnTo>
                    <a:pt x="1119517" y="284962"/>
                  </a:lnTo>
                  <a:lnTo>
                    <a:pt x="1121562" y="281152"/>
                  </a:lnTo>
                  <a:lnTo>
                    <a:pt x="1122629" y="281152"/>
                  </a:lnTo>
                  <a:lnTo>
                    <a:pt x="1122629" y="256806"/>
                  </a:lnTo>
                  <a:lnTo>
                    <a:pt x="1122451" y="255752"/>
                  </a:lnTo>
                  <a:lnTo>
                    <a:pt x="1121867" y="255752"/>
                  </a:lnTo>
                  <a:lnTo>
                    <a:pt x="1120457" y="257022"/>
                  </a:lnTo>
                  <a:lnTo>
                    <a:pt x="1119987" y="258292"/>
                  </a:lnTo>
                  <a:lnTo>
                    <a:pt x="1119784" y="257022"/>
                  </a:lnTo>
                  <a:lnTo>
                    <a:pt x="1119682" y="255752"/>
                  </a:lnTo>
                  <a:lnTo>
                    <a:pt x="1121346" y="254482"/>
                  </a:lnTo>
                  <a:lnTo>
                    <a:pt x="1121841" y="253212"/>
                  </a:lnTo>
                  <a:lnTo>
                    <a:pt x="1119632" y="253212"/>
                  </a:lnTo>
                  <a:lnTo>
                    <a:pt x="1120482" y="248132"/>
                  </a:lnTo>
                  <a:lnTo>
                    <a:pt x="1118311" y="248132"/>
                  </a:lnTo>
                  <a:lnTo>
                    <a:pt x="1117371" y="249402"/>
                  </a:lnTo>
                  <a:lnTo>
                    <a:pt x="1119009" y="253212"/>
                  </a:lnTo>
                  <a:lnTo>
                    <a:pt x="1116672" y="251942"/>
                  </a:lnTo>
                  <a:lnTo>
                    <a:pt x="1116825" y="250672"/>
                  </a:lnTo>
                  <a:lnTo>
                    <a:pt x="1116164" y="250672"/>
                  </a:lnTo>
                  <a:lnTo>
                    <a:pt x="1116177" y="248132"/>
                  </a:lnTo>
                  <a:lnTo>
                    <a:pt x="1115593" y="249402"/>
                  </a:lnTo>
                  <a:lnTo>
                    <a:pt x="1115542" y="287502"/>
                  </a:lnTo>
                  <a:lnTo>
                    <a:pt x="1115466" y="292582"/>
                  </a:lnTo>
                  <a:lnTo>
                    <a:pt x="1111631" y="295122"/>
                  </a:lnTo>
                  <a:lnTo>
                    <a:pt x="1111262" y="296392"/>
                  </a:lnTo>
                  <a:lnTo>
                    <a:pt x="1111211" y="297662"/>
                  </a:lnTo>
                  <a:lnTo>
                    <a:pt x="1110830" y="297662"/>
                  </a:lnTo>
                  <a:lnTo>
                    <a:pt x="1110703" y="296392"/>
                  </a:lnTo>
                  <a:lnTo>
                    <a:pt x="1111173" y="293852"/>
                  </a:lnTo>
                  <a:lnTo>
                    <a:pt x="1112024" y="293852"/>
                  </a:lnTo>
                  <a:lnTo>
                    <a:pt x="1112850" y="292582"/>
                  </a:lnTo>
                  <a:lnTo>
                    <a:pt x="1114856" y="291312"/>
                  </a:lnTo>
                  <a:lnTo>
                    <a:pt x="1114945" y="290042"/>
                  </a:lnTo>
                  <a:lnTo>
                    <a:pt x="1115021" y="288772"/>
                  </a:lnTo>
                  <a:lnTo>
                    <a:pt x="1115060" y="288480"/>
                  </a:lnTo>
                  <a:lnTo>
                    <a:pt x="1115174" y="287502"/>
                  </a:lnTo>
                  <a:lnTo>
                    <a:pt x="1115542" y="287502"/>
                  </a:lnTo>
                  <a:lnTo>
                    <a:pt x="1115542" y="249402"/>
                  </a:lnTo>
                  <a:lnTo>
                    <a:pt x="1115415" y="249402"/>
                  </a:lnTo>
                  <a:lnTo>
                    <a:pt x="1115326" y="250672"/>
                  </a:lnTo>
                  <a:lnTo>
                    <a:pt x="1115225" y="251942"/>
                  </a:lnTo>
                  <a:lnTo>
                    <a:pt x="1115136" y="253212"/>
                  </a:lnTo>
                  <a:lnTo>
                    <a:pt x="1115047" y="254482"/>
                  </a:lnTo>
                  <a:lnTo>
                    <a:pt x="1114818" y="255752"/>
                  </a:lnTo>
                  <a:lnTo>
                    <a:pt x="1113650" y="258305"/>
                  </a:lnTo>
                  <a:lnTo>
                    <a:pt x="1113015" y="258305"/>
                  </a:lnTo>
                  <a:lnTo>
                    <a:pt x="1112710" y="257022"/>
                  </a:lnTo>
                  <a:lnTo>
                    <a:pt x="1112799" y="255752"/>
                  </a:lnTo>
                  <a:lnTo>
                    <a:pt x="1113116" y="255752"/>
                  </a:lnTo>
                  <a:lnTo>
                    <a:pt x="1113688" y="254482"/>
                  </a:lnTo>
                  <a:lnTo>
                    <a:pt x="1113815" y="253212"/>
                  </a:lnTo>
                  <a:lnTo>
                    <a:pt x="1113993" y="251942"/>
                  </a:lnTo>
                  <a:lnTo>
                    <a:pt x="1114069" y="250672"/>
                  </a:lnTo>
                  <a:lnTo>
                    <a:pt x="1114132" y="249402"/>
                  </a:lnTo>
                  <a:lnTo>
                    <a:pt x="1114247" y="248132"/>
                  </a:lnTo>
                  <a:lnTo>
                    <a:pt x="1114361" y="246862"/>
                  </a:lnTo>
                  <a:lnTo>
                    <a:pt x="1115352" y="246862"/>
                  </a:lnTo>
                  <a:lnTo>
                    <a:pt x="1115034" y="245592"/>
                  </a:lnTo>
                  <a:lnTo>
                    <a:pt x="1114399" y="245592"/>
                  </a:lnTo>
                  <a:lnTo>
                    <a:pt x="1113993" y="244322"/>
                  </a:lnTo>
                  <a:lnTo>
                    <a:pt x="1113917" y="241782"/>
                  </a:lnTo>
                  <a:lnTo>
                    <a:pt x="1114463" y="236702"/>
                  </a:lnTo>
                  <a:lnTo>
                    <a:pt x="1114539" y="235432"/>
                  </a:lnTo>
                  <a:lnTo>
                    <a:pt x="1114399" y="234162"/>
                  </a:lnTo>
                  <a:lnTo>
                    <a:pt x="1114234" y="232892"/>
                  </a:lnTo>
                  <a:lnTo>
                    <a:pt x="1113713" y="229082"/>
                  </a:lnTo>
                  <a:lnTo>
                    <a:pt x="1113637" y="227812"/>
                  </a:lnTo>
                  <a:lnTo>
                    <a:pt x="1113574" y="226542"/>
                  </a:lnTo>
                  <a:lnTo>
                    <a:pt x="1113510" y="225272"/>
                  </a:lnTo>
                  <a:lnTo>
                    <a:pt x="1113790" y="224002"/>
                  </a:lnTo>
                  <a:lnTo>
                    <a:pt x="1114247" y="220192"/>
                  </a:lnTo>
                  <a:lnTo>
                    <a:pt x="1114856" y="215112"/>
                  </a:lnTo>
                  <a:lnTo>
                    <a:pt x="1115009" y="213842"/>
                  </a:lnTo>
                  <a:lnTo>
                    <a:pt x="1115009" y="211302"/>
                  </a:lnTo>
                  <a:lnTo>
                    <a:pt x="1115834" y="208762"/>
                  </a:lnTo>
                  <a:lnTo>
                    <a:pt x="1117485" y="206222"/>
                  </a:lnTo>
                  <a:lnTo>
                    <a:pt x="1119124" y="207492"/>
                  </a:lnTo>
                  <a:lnTo>
                    <a:pt x="1120635" y="207492"/>
                  </a:lnTo>
                  <a:lnTo>
                    <a:pt x="1122006" y="208762"/>
                  </a:lnTo>
                  <a:lnTo>
                    <a:pt x="1123924" y="210032"/>
                  </a:lnTo>
                  <a:lnTo>
                    <a:pt x="1125156" y="211302"/>
                  </a:lnTo>
                  <a:lnTo>
                    <a:pt x="1125702" y="211302"/>
                  </a:lnTo>
                  <a:lnTo>
                    <a:pt x="1125842" y="212572"/>
                  </a:lnTo>
                  <a:lnTo>
                    <a:pt x="1126045" y="213842"/>
                  </a:lnTo>
                  <a:lnTo>
                    <a:pt x="1126324" y="213842"/>
                  </a:lnTo>
                  <a:lnTo>
                    <a:pt x="1126680" y="214922"/>
                  </a:lnTo>
                  <a:lnTo>
                    <a:pt x="1126731" y="215112"/>
                  </a:lnTo>
                  <a:lnTo>
                    <a:pt x="1126934" y="215112"/>
                  </a:lnTo>
                  <a:lnTo>
                    <a:pt x="1127213" y="216382"/>
                  </a:lnTo>
                  <a:lnTo>
                    <a:pt x="1127086" y="217195"/>
                  </a:lnTo>
                  <a:lnTo>
                    <a:pt x="1127010" y="217652"/>
                  </a:lnTo>
                  <a:lnTo>
                    <a:pt x="1125639" y="220192"/>
                  </a:lnTo>
                  <a:lnTo>
                    <a:pt x="1125435" y="221462"/>
                  </a:lnTo>
                  <a:lnTo>
                    <a:pt x="1125702" y="222732"/>
                  </a:lnTo>
                  <a:lnTo>
                    <a:pt x="1128179" y="224002"/>
                  </a:lnTo>
                  <a:lnTo>
                    <a:pt x="1129131" y="225272"/>
                  </a:lnTo>
                  <a:lnTo>
                    <a:pt x="1130084" y="229082"/>
                  </a:lnTo>
                  <a:lnTo>
                    <a:pt x="1131049" y="235432"/>
                  </a:lnTo>
                  <a:lnTo>
                    <a:pt x="1131417" y="237972"/>
                  </a:lnTo>
                  <a:lnTo>
                    <a:pt x="1131684" y="239242"/>
                  </a:lnTo>
                  <a:lnTo>
                    <a:pt x="1131862" y="240512"/>
                  </a:lnTo>
                  <a:lnTo>
                    <a:pt x="1134694" y="236702"/>
                  </a:lnTo>
                  <a:lnTo>
                    <a:pt x="1136942" y="239242"/>
                  </a:lnTo>
                  <a:lnTo>
                    <a:pt x="1136942" y="234378"/>
                  </a:lnTo>
                  <a:lnTo>
                    <a:pt x="1136523" y="231622"/>
                  </a:lnTo>
                  <a:lnTo>
                    <a:pt x="1136459" y="230352"/>
                  </a:lnTo>
                  <a:lnTo>
                    <a:pt x="1136396" y="229082"/>
                  </a:lnTo>
                  <a:lnTo>
                    <a:pt x="1136319" y="227812"/>
                  </a:lnTo>
                  <a:lnTo>
                    <a:pt x="1136256" y="226542"/>
                  </a:lnTo>
                  <a:lnTo>
                    <a:pt x="1136180" y="225272"/>
                  </a:lnTo>
                  <a:lnTo>
                    <a:pt x="1136116" y="224002"/>
                  </a:lnTo>
                  <a:lnTo>
                    <a:pt x="1137348" y="220192"/>
                  </a:lnTo>
                  <a:lnTo>
                    <a:pt x="1137894" y="220192"/>
                  </a:lnTo>
                  <a:lnTo>
                    <a:pt x="1138859" y="218922"/>
                  </a:lnTo>
                  <a:lnTo>
                    <a:pt x="1139952" y="217652"/>
                  </a:lnTo>
                  <a:lnTo>
                    <a:pt x="1140574" y="216382"/>
                  </a:lnTo>
                  <a:lnTo>
                    <a:pt x="1140714" y="216382"/>
                  </a:lnTo>
                  <a:lnTo>
                    <a:pt x="1142898" y="206222"/>
                  </a:lnTo>
                  <a:lnTo>
                    <a:pt x="1143177" y="204952"/>
                  </a:lnTo>
                  <a:lnTo>
                    <a:pt x="1145019" y="203682"/>
                  </a:lnTo>
                  <a:lnTo>
                    <a:pt x="1148588" y="212572"/>
                  </a:lnTo>
                  <a:lnTo>
                    <a:pt x="1149756" y="218922"/>
                  </a:lnTo>
                  <a:lnTo>
                    <a:pt x="1148524" y="221462"/>
                  </a:lnTo>
                  <a:lnTo>
                    <a:pt x="1148791" y="221462"/>
                  </a:lnTo>
                  <a:lnTo>
                    <a:pt x="1149273" y="222732"/>
                  </a:lnTo>
                  <a:lnTo>
                    <a:pt x="1150785" y="224002"/>
                  </a:lnTo>
                  <a:lnTo>
                    <a:pt x="1151331" y="224002"/>
                  </a:lnTo>
                  <a:lnTo>
                    <a:pt x="1151610" y="225272"/>
                  </a:lnTo>
                  <a:lnTo>
                    <a:pt x="1155928" y="225272"/>
                  </a:lnTo>
                  <a:lnTo>
                    <a:pt x="1156538" y="224002"/>
                  </a:lnTo>
                  <a:lnTo>
                    <a:pt x="1156944" y="224002"/>
                  </a:lnTo>
                  <a:lnTo>
                    <a:pt x="1157363" y="222732"/>
                  </a:lnTo>
                  <a:lnTo>
                    <a:pt x="1157287" y="221462"/>
                  </a:lnTo>
                  <a:lnTo>
                    <a:pt x="1157224" y="220192"/>
                  </a:lnTo>
                  <a:lnTo>
                    <a:pt x="1156538" y="216382"/>
                  </a:lnTo>
                  <a:lnTo>
                    <a:pt x="1156195" y="213842"/>
                  </a:lnTo>
                  <a:lnTo>
                    <a:pt x="1155852" y="211302"/>
                  </a:lnTo>
                  <a:lnTo>
                    <a:pt x="1155026" y="208762"/>
                  </a:lnTo>
                  <a:lnTo>
                    <a:pt x="1154074" y="207492"/>
                  </a:lnTo>
                  <a:lnTo>
                    <a:pt x="1154074" y="206222"/>
                  </a:lnTo>
                  <a:lnTo>
                    <a:pt x="1168120" y="235432"/>
                  </a:lnTo>
                  <a:lnTo>
                    <a:pt x="1169276" y="240512"/>
                  </a:lnTo>
                  <a:lnTo>
                    <a:pt x="1173187" y="240512"/>
                  </a:lnTo>
                  <a:lnTo>
                    <a:pt x="1173467" y="239242"/>
                  </a:lnTo>
                  <a:lnTo>
                    <a:pt x="1174280" y="237972"/>
                  </a:lnTo>
                  <a:lnTo>
                    <a:pt x="1175651" y="236702"/>
                  </a:lnTo>
                  <a:lnTo>
                    <a:pt x="1175105" y="232892"/>
                  </a:lnTo>
                  <a:lnTo>
                    <a:pt x="1174280" y="227812"/>
                  </a:lnTo>
                  <a:lnTo>
                    <a:pt x="1173187" y="221462"/>
                  </a:lnTo>
                  <a:lnTo>
                    <a:pt x="1172083" y="213842"/>
                  </a:lnTo>
                  <a:lnTo>
                    <a:pt x="1171270" y="208762"/>
                  </a:lnTo>
                  <a:lnTo>
                    <a:pt x="1170990" y="206222"/>
                  </a:lnTo>
                  <a:lnTo>
                    <a:pt x="1170724" y="203682"/>
                  </a:lnTo>
                  <a:lnTo>
                    <a:pt x="1170990" y="202412"/>
                  </a:lnTo>
                  <a:lnTo>
                    <a:pt x="1171536" y="199872"/>
                  </a:lnTo>
                  <a:lnTo>
                    <a:pt x="1171956" y="197332"/>
                  </a:lnTo>
                  <a:lnTo>
                    <a:pt x="1172083" y="196062"/>
                  </a:lnTo>
                  <a:lnTo>
                    <a:pt x="1171956" y="194792"/>
                  </a:lnTo>
                  <a:lnTo>
                    <a:pt x="1171130" y="189712"/>
                  </a:lnTo>
                  <a:lnTo>
                    <a:pt x="1171016" y="185902"/>
                  </a:lnTo>
                  <a:lnTo>
                    <a:pt x="1170978" y="184632"/>
                  </a:lnTo>
                  <a:lnTo>
                    <a:pt x="1170863" y="180860"/>
                  </a:lnTo>
                  <a:lnTo>
                    <a:pt x="1170927" y="178282"/>
                  </a:lnTo>
                  <a:lnTo>
                    <a:pt x="1170965" y="177012"/>
                  </a:lnTo>
                  <a:lnTo>
                    <a:pt x="1170990" y="175742"/>
                  </a:lnTo>
                  <a:lnTo>
                    <a:pt x="1171092" y="171932"/>
                  </a:lnTo>
                  <a:lnTo>
                    <a:pt x="1171143" y="169392"/>
                  </a:lnTo>
                  <a:lnTo>
                    <a:pt x="1171257" y="161772"/>
                  </a:lnTo>
                  <a:lnTo>
                    <a:pt x="1171270" y="160502"/>
                  </a:lnTo>
                  <a:lnTo>
                    <a:pt x="1171155" y="157962"/>
                  </a:lnTo>
                  <a:lnTo>
                    <a:pt x="1171092" y="156692"/>
                  </a:lnTo>
                  <a:lnTo>
                    <a:pt x="1170978" y="154152"/>
                  </a:lnTo>
                  <a:lnTo>
                    <a:pt x="1170927" y="152882"/>
                  </a:lnTo>
                  <a:lnTo>
                    <a:pt x="1170101" y="149072"/>
                  </a:lnTo>
                  <a:lnTo>
                    <a:pt x="1163904" y="149072"/>
                  </a:lnTo>
                  <a:lnTo>
                    <a:pt x="1163904" y="190982"/>
                  </a:lnTo>
                  <a:lnTo>
                    <a:pt x="1163828" y="194792"/>
                  </a:lnTo>
                  <a:lnTo>
                    <a:pt x="1163383" y="194792"/>
                  </a:lnTo>
                  <a:lnTo>
                    <a:pt x="1163281" y="193522"/>
                  </a:lnTo>
                  <a:lnTo>
                    <a:pt x="1162735" y="193522"/>
                  </a:lnTo>
                  <a:lnTo>
                    <a:pt x="1162735" y="190982"/>
                  </a:lnTo>
                  <a:lnTo>
                    <a:pt x="1163904" y="190982"/>
                  </a:lnTo>
                  <a:lnTo>
                    <a:pt x="1163904" y="149072"/>
                  </a:lnTo>
                  <a:lnTo>
                    <a:pt x="1161745" y="149072"/>
                  </a:lnTo>
                  <a:lnTo>
                    <a:pt x="1154480" y="150342"/>
                  </a:lnTo>
                  <a:lnTo>
                    <a:pt x="1150899" y="150342"/>
                  </a:lnTo>
                  <a:lnTo>
                    <a:pt x="1150899" y="212572"/>
                  </a:lnTo>
                  <a:lnTo>
                    <a:pt x="1150747" y="213842"/>
                  </a:lnTo>
                  <a:lnTo>
                    <a:pt x="1149438" y="213842"/>
                  </a:lnTo>
                  <a:lnTo>
                    <a:pt x="1148562" y="210032"/>
                  </a:lnTo>
                  <a:lnTo>
                    <a:pt x="1148727" y="208762"/>
                  </a:lnTo>
                  <a:lnTo>
                    <a:pt x="1149108" y="208762"/>
                  </a:lnTo>
                  <a:lnTo>
                    <a:pt x="1149502" y="207492"/>
                  </a:lnTo>
                  <a:lnTo>
                    <a:pt x="1149972" y="208762"/>
                  </a:lnTo>
                  <a:lnTo>
                    <a:pt x="1150899" y="212572"/>
                  </a:lnTo>
                  <a:lnTo>
                    <a:pt x="1150899" y="150342"/>
                  </a:lnTo>
                  <a:lnTo>
                    <a:pt x="1150366" y="150342"/>
                  </a:lnTo>
                  <a:lnTo>
                    <a:pt x="1149756" y="151612"/>
                  </a:lnTo>
                  <a:lnTo>
                    <a:pt x="1143787" y="151612"/>
                  </a:lnTo>
                  <a:lnTo>
                    <a:pt x="1141945" y="154152"/>
                  </a:lnTo>
                  <a:lnTo>
                    <a:pt x="1137831" y="152882"/>
                  </a:lnTo>
                  <a:lnTo>
                    <a:pt x="1137221" y="151612"/>
                  </a:lnTo>
                  <a:lnTo>
                    <a:pt x="1136675" y="150342"/>
                  </a:lnTo>
                  <a:lnTo>
                    <a:pt x="1135849" y="150342"/>
                  </a:lnTo>
                  <a:lnTo>
                    <a:pt x="1133513" y="151612"/>
                  </a:lnTo>
                  <a:lnTo>
                    <a:pt x="1132560" y="151612"/>
                  </a:lnTo>
                  <a:lnTo>
                    <a:pt x="1131874" y="150342"/>
                  </a:lnTo>
                  <a:lnTo>
                    <a:pt x="1127620" y="150342"/>
                  </a:lnTo>
                  <a:lnTo>
                    <a:pt x="1127429" y="150558"/>
                  </a:lnTo>
                  <a:lnTo>
                    <a:pt x="1127429" y="170662"/>
                  </a:lnTo>
                  <a:lnTo>
                    <a:pt x="1127417" y="174472"/>
                  </a:lnTo>
                  <a:lnTo>
                    <a:pt x="1127290" y="175742"/>
                  </a:lnTo>
                  <a:lnTo>
                    <a:pt x="1126832" y="173202"/>
                  </a:lnTo>
                  <a:lnTo>
                    <a:pt x="1126959" y="170662"/>
                  </a:lnTo>
                  <a:lnTo>
                    <a:pt x="1127188" y="169392"/>
                  </a:lnTo>
                  <a:lnTo>
                    <a:pt x="1127429" y="170662"/>
                  </a:lnTo>
                  <a:lnTo>
                    <a:pt x="1127429" y="150558"/>
                  </a:lnTo>
                  <a:lnTo>
                    <a:pt x="1125359" y="152882"/>
                  </a:lnTo>
                  <a:lnTo>
                    <a:pt x="1125270" y="154152"/>
                  </a:lnTo>
                  <a:lnTo>
                    <a:pt x="1125181" y="155422"/>
                  </a:lnTo>
                  <a:lnTo>
                    <a:pt x="1125093" y="156692"/>
                  </a:lnTo>
                  <a:lnTo>
                    <a:pt x="1120571" y="155422"/>
                  </a:lnTo>
                  <a:lnTo>
                    <a:pt x="1118679" y="154152"/>
                  </a:lnTo>
                  <a:lnTo>
                    <a:pt x="1116799" y="152882"/>
                  </a:lnTo>
                  <a:lnTo>
                    <a:pt x="1113790" y="151612"/>
                  </a:lnTo>
                  <a:lnTo>
                    <a:pt x="1113866" y="149072"/>
                  </a:lnTo>
                  <a:lnTo>
                    <a:pt x="1113955" y="146532"/>
                  </a:lnTo>
                  <a:lnTo>
                    <a:pt x="1114044" y="143992"/>
                  </a:lnTo>
                  <a:lnTo>
                    <a:pt x="1114094" y="142722"/>
                  </a:lnTo>
                  <a:lnTo>
                    <a:pt x="1113993" y="135102"/>
                  </a:lnTo>
                  <a:lnTo>
                    <a:pt x="1113904" y="133832"/>
                  </a:lnTo>
                  <a:lnTo>
                    <a:pt x="1113815" y="132562"/>
                  </a:lnTo>
                  <a:lnTo>
                    <a:pt x="1113726" y="131292"/>
                  </a:lnTo>
                  <a:lnTo>
                    <a:pt x="1113637" y="129895"/>
                  </a:lnTo>
                  <a:lnTo>
                    <a:pt x="1113561" y="128752"/>
                  </a:lnTo>
                  <a:lnTo>
                    <a:pt x="1113472" y="127482"/>
                  </a:lnTo>
                  <a:lnTo>
                    <a:pt x="1113167" y="125272"/>
                  </a:lnTo>
                  <a:lnTo>
                    <a:pt x="1112278" y="126263"/>
                  </a:lnTo>
                  <a:lnTo>
                    <a:pt x="1112177" y="169392"/>
                  </a:lnTo>
                  <a:lnTo>
                    <a:pt x="1109243" y="173202"/>
                  </a:lnTo>
                  <a:lnTo>
                    <a:pt x="1106932" y="169392"/>
                  </a:lnTo>
                  <a:lnTo>
                    <a:pt x="1108786" y="166852"/>
                  </a:lnTo>
                  <a:lnTo>
                    <a:pt x="1109472" y="163042"/>
                  </a:lnTo>
                  <a:lnTo>
                    <a:pt x="1111821" y="161772"/>
                  </a:lnTo>
                  <a:lnTo>
                    <a:pt x="1111885" y="163042"/>
                  </a:lnTo>
                  <a:lnTo>
                    <a:pt x="1111999" y="165582"/>
                  </a:lnTo>
                  <a:lnTo>
                    <a:pt x="1112062" y="166852"/>
                  </a:lnTo>
                  <a:lnTo>
                    <a:pt x="1112177" y="169392"/>
                  </a:lnTo>
                  <a:lnTo>
                    <a:pt x="1112177" y="126377"/>
                  </a:lnTo>
                  <a:lnTo>
                    <a:pt x="1111186" y="127482"/>
                  </a:lnTo>
                  <a:lnTo>
                    <a:pt x="1110919" y="127482"/>
                  </a:lnTo>
                  <a:lnTo>
                    <a:pt x="1110919" y="147802"/>
                  </a:lnTo>
                  <a:lnTo>
                    <a:pt x="1107668" y="149072"/>
                  </a:lnTo>
                  <a:lnTo>
                    <a:pt x="1107744" y="147802"/>
                  </a:lnTo>
                  <a:lnTo>
                    <a:pt x="1107808" y="146532"/>
                  </a:lnTo>
                  <a:lnTo>
                    <a:pt x="1107871" y="145262"/>
                  </a:lnTo>
                  <a:lnTo>
                    <a:pt x="1107935" y="143992"/>
                  </a:lnTo>
                  <a:lnTo>
                    <a:pt x="1108011" y="142722"/>
                  </a:lnTo>
                  <a:lnTo>
                    <a:pt x="1110729" y="142722"/>
                  </a:lnTo>
                  <a:lnTo>
                    <a:pt x="1110818" y="145262"/>
                  </a:lnTo>
                  <a:lnTo>
                    <a:pt x="1110919" y="147802"/>
                  </a:lnTo>
                  <a:lnTo>
                    <a:pt x="1110919" y="127482"/>
                  </a:lnTo>
                  <a:lnTo>
                    <a:pt x="1110729" y="127482"/>
                  </a:lnTo>
                  <a:lnTo>
                    <a:pt x="1109129" y="126263"/>
                  </a:lnTo>
                  <a:lnTo>
                    <a:pt x="1112278" y="126263"/>
                  </a:lnTo>
                  <a:lnTo>
                    <a:pt x="1112100" y="125272"/>
                  </a:lnTo>
                  <a:lnTo>
                    <a:pt x="1112050" y="124942"/>
                  </a:lnTo>
                  <a:lnTo>
                    <a:pt x="1111821" y="123672"/>
                  </a:lnTo>
                  <a:lnTo>
                    <a:pt x="1113078" y="124637"/>
                  </a:lnTo>
                  <a:lnTo>
                    <a:pt x="1112761" y="122402"/>
                  </a:lnTo>
                  <a:lnTo>
                    <a:pt x="1112583" y="121132"/>
                  </a:lnTo>
                  <a:lnTo>
                    <a:pt x="1112418" y="119862"/>
                  </a:lnTo>
                  <a:lnTo>
                    <a:pt x="1112621" y="118592"/>
                  </a:lnTo>
                  <a:lnTo>
                    <a:pt x="1113091" y="117322"/>
                  </a:lnTo>
                  <a:lnTo>
                    <a:pt x="1113574" y="116052"/>
                  </a:lnTo>
                  <a:lnTo>
                    <a:pt x="1113167" y="114782"/>
                  </a:lnTo>
                  <a:lnTo>
                    <a:pt x="1113790" y="112242"/>
                  </a:lnTo>
                  <a:lnTo>
                    <a:pt x="1118577" y="113512"/>
                  </a:lnTo>
                  <a:lnTo>
                    <a:pt x="1121587" y="112242"/>
                  </a:lnTo>
                  <a:lnTo>
                    <a:pt x="1122832" y="110972"/>
                  </a:lnTo>
                  <a:lnTo>
                    <a:pt x="1125982" y="110972"/>
                  </a:lnTo>
                  <a:lnTo>
                    <a:pt x="1128585" y="114782"/>
                  </a:lnTo>
                  <a:lnTo>
                    <a:pt x="1130642" y="119862"/>
                  </a:lnTo>
                  <a:lnTo>
                    <a:pt x="1131189" y="121132"/>
                  </a:lnTo>
                  <a:lnTo>
                    <a:pt x="1131938" y="123672"/>
                  </a:lnTo>
                  <a:lnTo>
                    <a:pt x="1132903" y="127482"/>
                  </a:lnTo>
                  <a:lnTo>
                    <a:pt x="1133678" y="129895"/>
                  </a:lnTo>
                  <a:lnTo>
                    <a:pt x="1134338" y="132562"/>
                  </a:lnTo>
                  <a:lnTo>
                    <a:pt x="1134745" y="133832"/>
                  </a:lnTo>
                  <a:lnTo>
                    <a:pt x="1137831" y="133832"/>
                  </a:lnTo>
                  <a:lnTo>
                    <a:pt x="1139050" y="132562"/>
                  </a:lnTo>
                  <a:lnTo>
                    <a:pt x="1138593" y="131292"/>
                  </a:lnTo>
                  <a:lnTo>
                    <a:pt x="1138174" y="131292"/>
                  </a:lnTo>
                  <a:lnTo>
                    <a:pt x="1137869" y="130022"/>
                  </a:lnTo>
                  <a:lnTo>
                    <a:pt x="1136980" y="131292"/>
                  </a:lnTo>
                  <a:lnTo>
                    <a:pt x="1136205" y="131292"/>
                  </a:lnTo>
                  <a:lnTo>
                    <a:pt x="1136269" y="129895"/>
                  </a:lnTo>
                  <a:lnTo>
                    <a:pt x="1137564" y="127482"/>
                  </a:lnTo>
                  <a:lnTo>
                    <a:pt x="1137272" y="127482"/>
                  </a:lnTo>
                  <a:lnTo>
                    <a:pt x="1136434" y="122402"/>
                  </a:lnTo>
                  <a:lnTo>
                    <a:pt x="1139926" y="124942"/>
                  </a:lnTo>
                  <a:lnTo>
                    <a:pt x="1141209" y="128752"/>
                  </a:lnTo>
                  <a:lnTo>
                    <a:pt x="1141577" y="127482"/>
                  </a:lnTo>
                  <a:lnTo>
                    <a:pt x="1141844" y="127482"/>
                  </a:lnTo>
                  <a:lnTo>
                    <a:pt x="1141907" y="122402"/>
                  </a:lnTo>
                  <a:lnTo>
                    <a:pt x="1141945" y="119862"/>
                  </a:lnTo>
                  <a:lnTo>
                    <a:pt x="1142085" y="119862"/>
                  </a:lnTo>
                  <a:lnTo>
                    <a:pt x="1142695" y="118592"/>
                  </a:lnTo>
                  <a:lnTo>
                    <a:pt x="1143787" y="117322"/>
                  </a:lnTo>
                  <a:lnTo>
                    <a:pt x="1144752" y="116052"/>
                  </a:lnTo>
                  <a:lnTo>
                    <a:pt x="1145362" y="114782"/>
                  </a:lnTo>
                  <a:lnTo>
                    <a:pt x="1145641" y="113512"/>
                  </a:lnTo>
                  <a:lnTo>
                    <a:pt x="1144689" y="113512"/>
                  </a:lnTo>
                  <a:lnTo>
                    <a:pt x="1147838" y="112242"/>
                  </a:lnTo>
                  <a:lnTo>
                    <a:pt x="1155103" y="110972"/>
                  </a:lnTo>
                  <a:lnTo>
                    <a:pt x="1155776" y="110972"/>
                  </a:lnTo>
                  <a:lnTo>
                    <a:pt x="1160919" y="109702"/>
                  </a:lnTo>
                  <a:lnTo>
                    <a:pt x="1163320" y="109702"/>
                  </a:lnTo>
                  <a:lnTo>
                    <a:pt x="1163929" y="110972"/>
                  </a:lnTo>
                  <a:lnTo>
                    <a:pt x="1164755" y="110972"/>
                  </a:lnTo>
                  <a:lnTo>
                    <a:pt x="1165999" y="113512"/>
                  </a:lnTo>
                  <a:lnTo>
                    <a:pt x="1167231" y="117322"/>
                  </a:lnTo>
                  <a:lnTo>
                    <a:pt x="1168463" y="122402"/>
                  </a:lnTo>
                  <a:lnTo>
                    <a:pt x="1169822" y="127482"/>
                  </a:lnTo>
                  <a:lnTo>
                    <a:pt x="1170787" y="131292"/>
                  </a:lnTo>
                  <a:lnTo>
                    <a:pt x="1171346" y="132562"/>
                  </a:lnTo>
                  <a:lnTo>
                    <a:pt x="1171448" y="133832"/>
                  </a:lnTo>
                  <a:lnTo>
                    <a:pt x="1171562" y="135102"/>
                  </a:lnTo>
                  <a:lnTo>
                    <a:pt x="1171676" y="136372"/>
                  </a:lnTo>
                  <a:lnTo>
                    <a:pt x="1171790" y="137642"/>
                  </a:lnTo>
                  <a:lnTo>
                    <a:pt x="1171892" y="138912"/>
                  </a:lnTo>
                  <a:lnTo>
                    <a:pt x="1172006" y="140182"/>
                  </a:lnTo>
                  <a:lnTo>
                    <a:pt x="1172121" y="141452"/>
                  </a:lnTo>
                  <a:lnTo>
                    <a:pt x="1172235" y="142722"/>
                  </a:lnTo>
                  <a:lnTo>
                    <a:pt x="1172349" y="143992"/>
                  </a:lnTo>
                  <a:lnTo>
                    <a:pt x="1172451" y="145262"/>
                  </a:lnTo>
                  <a:lnTo>
                    <a:pt x="1172565" y="146532"/>
                  </a:lnTo>
                  <a:lnTo>
                    <a:pt x="1174902" y="157962"/>
                  </a:lnTo>
                  <a:lnTo>
                    <a:pt x="1176058" y="161772"/>
                  </a:lnTo>
                  <a:lnTo>
                    <a:pt x="1177912" y="161772"/>
                  </a:lnTo>
                  <a:lnTo>
                    <a:pt x="1176680" y="168122"/>
                  </a:lnTo>
                  <a:lnTo>
                    <a:pt x="1178877" y="175742"/>
                  </a:lnTo>
                  <a:lnTo>
                    <a:pt x="1178915" y="177012"/>
                  </a:lnTo>
                  <a:lnTo>
                    <a:pt x="1179017" y="180860"/>
                  </a:lnTo>
                  <a:lnTo>
                    <a:pt x="1177290" y="182092"/>
                  </a:lnTo>
                  <a:lnTo>
                    <a:pt x="1179766" y="185902"/>
                  </a:lnTo>
                  <a:lnTo>
                    <a:pt x="1180998" y="185902"/>
                  </a:lnTo>
                  <a:lnTo>
                    <a:pt x="1181950" y="184632"/>
                  </a:lnTo>
                  <a:lnTo>
                    <a:pt x="1182230" y="182092"/>
                  </a:lnTo>
                  <a:lnTo>
                    <a:pt x="1181836" y="180860"/>
                  </a:lnTo>
                  <a:lnTo>
                    <a:pt x="1181404" y="178282"/>
                  </a:lnTo>
                  <a:lnTo>
                    <a:pt x="1181341" y="177012"/>
                  </a:lnTo>
                  <a:lnTo>
                    <a:pt x="1181620" y="177012"/>
                  </a:lnTo>
                  <a:lnTo>
                    <a:pt x="1183259" y="174472"/>
                  </a:lnTo>
                  <a:lnTo>
                    <a:pt x="1183665" y="173202"/>
                  </a:lnTo>
                  <a:lnTo>
                    <a:pt x="1183563" y="165582"/>
                  </a:lnTo>
                  <a:lnTo>
                    <a:pt x="1183462" y="163042"/>
                  </a:lnTo>
                  <a:lnTo>
                    <a:pt x="1183360" y="160502"/>
                  </a:lnTo>
                  <a:lnTo>
                    <a:pt x="1183259" y="157962"/>
                  </a:lnTo>
                  <a:lnTo>
                    <a:pt x="1181887" y="156692"/>
                  </a:lnTo>
                  <a:lnTo>
                    <a:pt x="1181620" y="156692"/>
                  </a:lnTo>
                  <a:lnTo>
                    <a:pt x="1182852" y="152882"/>
                  </a:lnTo>
                  <a:lnTo>
                    <a:pt x="1183259" y="150342"/>
                  </a:lnTo>
                  <a:lnTo>
                    <a:pt x="1182852" y="147802"/>
                  </a:lnTo>
                  <a:lnTo>
                    <a:pt x="1182370" y="147802"/>
                  </a:lnTo>
                  <a:lnTo>
                    <a:pt x="1181277" y="145262"/>
                  </a:lnTo>
                  <a:lnTo>
                    <a:pt x="1180998" y="143992"/>
                  </a:lnTo>
                  <a:lnTo>
                    <a:pt x="1181112" y="135102"/>
                  </a:lnTo>
                  <a:lnTo>
                    <a:pt x="1181239" y="132562"/>
                  </a:lnTo>
                  <a:lnTo>
                    <a:pt x="1181341" y="131292"/>
                  </a:lnTo>
                  <a:lnTo>
                    <a:pt x="1181455" y="129895"/>
                  </a:lnTo>
                  <a:lnTo>
                    <a:pt x="1181544" y="128752"/>
                  </a:lnTo>
                  <a:lnTo>
                    <a:pt x="1182166" y="129895"/>
                  </a:lnTo>
                  <a:lnTo>
                    <a:pt x="1182776" y="128752"/>
                  </a:lnTo>
                  <a:lnTo>
                    <a:pt x="1183462" y="127482"/>
                  </a:lnTo>
                  <a:lnTo>
                    <a:pt x="1186345" y="121132"/>
                  </a:lnTo>
                  <a:lnTo>
                    <a:pt x="1188123" y="121132"/>
                  </a:lnTo>
                  <a:lnTo>
                    <a:pt x="1190117" y="122402"/>
                  </a:lnTo>
                  <a:lnTo>
                    <a:pt x="1192301" y="124942"/>
                  </a:lnTo>
                  <a:lnTo>
                    <a:pt x="1192999" y="126263"/>
                  </a:lnTo>
                  <a:lnTo>
                    <a:pt x="1193190" y="127482"/>
                  </a:lnTo>
                  <a:lnTo>
                    <a:pt x="1192923" y="128752"/>
                  </a:lnTo>
                  <a:lnTo>
                    <a:pt x="1192860" y="129895"/>
                  </a:lnTo>
                  <a:lnTo>
                    <a:pt x="1192784" y="131292"/>
                  </a:lnTo>
                  <a:lnTo>
                    <a:pt x="1192987" y="132562"/>
                  </a:lnTo>
                  <a:lnTo>
                    <a:pt x="1193533" y="135102"/>
                  </a:lnTo>
                  <a:lnTo>
                    <a:pt x="1194498" y="135102"/>
                  </a:lnTo>
                  <a:lnTo>
                    <a:pt x="1195590" y="136372"/>
                  </a:lnTo>
                  <a:lnTo>
                    <a:pt x="1196822" y="137642"/>
                  </a:lnTo>
                  <a:lnTo>
                    <a:pt x="1197571" y="138912"/>
                  </a:lnTo>
                  <a:lnTo>
                    <a:pt x="1197851" y="138912"/>
                  </a:lnTo>
                  <a:lnTo>
                    <a:pt x="1197914" y="141452"/>
                  </a:lnTo>
                  <a:lnTo>
                    <a:pt x="1197648" y="142722"/>
                  </a:lnTo>
                  <a:lnTo>
                    <a:pt x="1197571" y="145262"/>
                  </a:lnTo>
                  <a:lnTo>
                    <a:pt x="1197851" y="145262"/>
                  </a:lnTo>
                  <a:lnTo>
                    <a:pt x="1198130" y="146532"/>
                  </a:lnTo>
                  <a:lnTo>
                    <a:pt x="1199019" y="147802"/>
                  </a:lnTo>
                  <a:lnTo>
                    <a:pt x="1200531" y="150342"/>
                  </a:lnTo>
                  <a:lnTo>
                    <a:pt x="1201889" y="151612"/>
                  </a:lnTo>
                  <a:lnTo>
                    <a:pt x="1202791" y="152882"/>
                  </a:lnTo>
                  <a:lnTo>
                    <a:pt x="1203198" y="154152"/>
                  </a:lnTo>
                  <a:lnTo>
                    <a:pt x="1206068" y="165582"/>
                  </a:lnTo>
                  <a:lnTo>
                    <a:pt x="1207439" y="170662"/>
                  </a:lnTo>
                  <a:lnTo>
                    <a:pt x="1207541" y="171932"/>
                  </a:lnTo>
                  <a:lnTo>
                    <a:pt x="1207643" y="173202"/>
                  </a:lnTo>
                  <a:lnTo>
                    <a:pt x="1207744" y="174472"/>
                  </a:lnTo>
                  <a:lnTo>
                    <a:pt x="1207846" y="175742"/>
                  </a:lnTo>
                  <a:lnTo>
                    <a:pt x="1207312" y="179552"/>
                  </a:lnTo>
                  <a:lnTo>
                    <a:pt x="1207033" y="182092"/>
                  </a:lnTo>
                  <a:lnTo>
                    <a:pt x="1206830" y="183362"/>
                  </a:lnTo>
                  <a:lnTo>
                    <a:pt x="1207376" y="183362"/>
                  </a:lnTo>
                  <a:lnTo>
                    <a:pt x="1208328" y="184632"/>
                  </a:lnTo>
                  <a:lnTo>
                    <a:pt x="1209154" y="185902"/>
                  </a:lnTo>
                  <a:lnTo>
                    <a:pt x="1209636" y="187172"/>
                  </a:lnTo>
                  <a:lnTo>
                    <a:pt x="1209776" y="187172"/>
                  </a:lnTo>
                  <a:lnTo>
                    <a:pt x="1209776" y="198602"/>
                  </a:lnTo>
                  <a:lnTo>
                    <a:pt x="1210602" y="202412"/>
                  </a:lnTo>
                  <a:lnTo>
                    <a:pt x="1211148" y="203682"/>
                  </a:lnTo>
                  <a:lnTo>
                    <a:pt x="1211478" y="204952"/>
                  </a:lnTo>
                  <a:lnTo>
                    <a:pt x="1211414" y="211302"/>
                  </a:lnTo>
                  <a:lnTo>
                    <a:pt x="1211275" y="212572"/>
                  </a:lnTo>
                  <a:lnTo>
                    <a:pt x="1211211" y="215112"/>
                  </a:lnTo>
                  <a:lnTo>
                    <a:pt x="1211630" y="216382"/>
                  </a:lnTo>
                  <a:lnTo>
                    <a:pt x="1212443" y="221462"/>
                  </a:lnTo>
                  <a:lnTo>
                    <a:pt x="1213269" y="229082"/>
                  </a:lnTo>
                  <a:lnTo>
                    <a:pt x="1213383" y="230352"/>
                  </a:lnTo>
                  <a:lnTo>
                    <a:pt x="1213497" y="231622"/>
                  </a:lnTo>
                  <a:lnTo>
                    <a:pt x="1213612" y="232892"/>
                  </a:lnTo>
                  <a:lnTo>
                    <a:pt x="1214158" y="235432"/>
                  </a:lnTo>
                  <a:lnTo>
                    <a:pt x="1214094" y="236702"/>
                  </a:lnTo>
                  <a:lnTo>
                    <a:pt x="1213675" y="237972"/>
                  </a:lnTo>
                  <a:lnTo>
                    <a:pt x="1213408" y="240512"/>
                  </a:lnTo>
                  <a:lnTo>
                    <a:pt x="1213269" y="240512"/>
                  </a:lnTo>
                  <a:lnTo>
                    <a:pt x="1213269" y="241782"/>
                  </a:lnTo>
                  <a:lnTo>
                    <a:pt x="1215593" y="249402"/>
                  </a:lnTo>
                  <a:lnTo>
                    <a:pt x="1216621" y="257022"/>
                  </a:lnTo>
                  <a:lnTo>
                    <a:pt x="1216583" y="258305"/>
                  </a:lnTo>
                  <a:lnTo>
                    <a:pt x="1216469" y="262102"/>
                  </a:lnTo>
                  <a:lnTo>
                    <a:pt x="1216355" y="265912"/>
                  </a:lnTo>
                  <a:lnTo>
                    <a:pt x="1218819" y="265912"/>
                  </a:lnTo>
                  <a:lnTo>
                    <a:pt x="1219327" y="264642"/>
                  </a:lnTo>
                  <a:lnTo>
                    <a:pt x="1219720" y="263372"/>
                  </a:lnTo>
                  <a:lnTo>
                    <a:pt x="1220038" y="262102"/>
                  </a:lnTo>
                  <a:lnTo>
                    <a:pt x="1219200" y="260832"/>
                  </a:lnTo>
                  <a:lnTo>
                    <a:pt x="1219085" y="254482"/>
                  </a:lnTo>
                  <a:lnTo>
                    <a:pt x="1219517" y="254482"/>
                  </a:lnTo>
                  <a:lnTo>
                    <a:pt x="1220787" y="258305"/>
                  </a:lnTo>
                  <a:lnTo>
                    <a:pt x="1220876" y="257022"/>
                  </a:lnTo>
                  <a:lnTo>
                    <a:pt x="1220939" y="255752"/>
                  </a:lnTo>
                  <a:lnTo>
                    <a:pt x="1221016" y="254482"/>
                  </a:lnTo>
                  <a:lnTo>
                    <a:pt x="1221079" y="253212"/>
                  </a:lnTo>
                  <a:lnTo>
                    <a:pt x="1221155" y="251942"/>
                  </a:lnTo>
                  <a:lnTo>
                    <a:pt x="1221244" y="250672"/>
                  </a:lnTo>
                  <a:lnTo>
                    <a:pt x="1221333" y="249402"/>
                  </a:lnTo>
                  <a:lnTo>
                    <a:pt x="1221422" y="248132"/>
                  </a:lnTo>
                  <a:lnTo>
                    <a:pt x="1221701" y="245592"/>
                  </a:lnTo>
                  <a:lnTo>
                    <a:pt x="1221701" y="239242"/>
                  </a:lnTo>
                  <a:lnTo>
                    <a:pt x="1222514" y="236702"/>
                  </a:lnTo>
                  <a:lnTo>
                    <a:pt x="1222514" y="234162"/>
                  </a:lnTo>
                  <a:lnTo>
                    <a:pt x="1221701" y="230352"/>
                  </a:lnTo>
                  <a:lnTo>
                    <a:pt x="1220876" y="227812"/>
                  </a:lnTo>
                  <a:lnTo>
                    <a:pt x="1220774" y="226542"/>
                  </a:lnTo>
                  <a:lnTo>
                    <a:pt x="1220673" y="225272"/>
                  </a:lnTo>
                  <a:lnTo>
                    <a:pt x="1221079" y="224002"/>
                  </a:lnTo>
                  <a:lnTo>
                    <a:pt x="1220812" y="222732"/>
                  </a:lnTo>
                  <a:lnTo>
                    <a:pt x="1220711" y="220192"/>
                  </a:lnTo>
                  <a:lnTo>
                    <a:pt x="1220584" y="215112"/>
                  </a:lnTo>
                  <a:lnTo>
                    <a:pt x="1220457" y="193522"/>
                  </a:lnTo>
                  <a:lnTo>
                    <a:pt x="1220470" y="194792"/>
                  </a:lnTo>
                  <a:lnTo>
                    <a:pt x="1220673" y="193522"/>
                  </a:lnTo>
                  <a:lnTo>
                    <a:pt x="1221079" y="190982"/>
                  </a:lnTo>
                  <a:lnTo>
                    <a:pt x="1222311" y="184632"/>
                  </a:lnTo>
                  <a:lnTo>
                    <a:pt x="1222590" y="183362"/>
                  </a:lnTo>
                  <a:lnTo>
                    <a:pt x="1222514" y="179552"/>
                  </a:lnTo>
                  <a:lnTo>
                    <a:pt x="1222400" y="178282"/>
                  </a:lnTo>
                  <a:lnTo>
                    <a:pt x="1222286" y="177012"/>
                  </a:lnTo>
                  <a:lnTo>
                    <a:pt x="1222171" y="175742"/>
                  </a:lnTo>
                  <a:lnTo>
                    <a:pt x="1222044" y="174472"/>
                  </a:lnTo>
                  <a:lnTo>
                    <a:pt x="1221930" y="173202"/>
                  </a:lnTo>
                  <a:lnTo>
                    <a:pt x="1221816" y="171932"/>
                  </a:lnTo>
                  <a:lnTo>
                    <a:pt x="1221701" y="170662"/>
                  </a:lnTo>
                  <a:lnTo>
                    <a:pt x="1221625" y="169392"/>
                  </a:lnTo>
                  <a:lnTo>
                    <a:pt x="1221562" y="168122"/>
                  </a:lnTo>
                  <a:lnTo>
                    <a:pt x="1221701" y="166852"/>
                  </a:lnTo>
                  <a:lnTo>
                    <a:pt x="1220457" y="161772"/>
                  </a:lnTo>
                  <a:lnTo>
                    <a:pt x="1219428" y="157962"/>
                  </a:lnTo>
                  <a:lnTo>
                    <a:pt x="1219568" y="156692"/>
                  </a:lnTo>
                  <a:lnTo>
                    <a:pt x="1220330" y="154152"/>
                  </a:lnTo>
                  <a:lnTo>
                    <a:pt x="1222933" y="146532"/>
                  </a:lnTo>
                  <a:lnTo>
                    <a:pt x="1223543" y="145262"/>
                  </a:lnTo>
                  <a:lnTo>
                    <a:pt x="1223543" y="142722"/>
                  </a:lnTo>
                  <a:lnTo>
                    <a:pt x="1223200" y="141452"/>
                  </a:lnTo>
                  <a:lnTo>
                    <a:pt x="1221206" y="136372"/>
                  </a:lnTo>
                  <a:lnTo>
                    <a:pt x="1221079" y="136372"/>
                  </a:lnTo>
                  <a:lnTo>
                    <a:pt x="1220800" y="133832"/>
                  </a:lnTo>
                  <a:lnTo>
                    <a:pt x="1224775" y="113512"/>
                  </a:lnTo>
                  <a:lnTo>
                    <a:pt x="1224711" y="112242"/>
                  </a:lnTo>
                  <a:lnTo>
                    <a:pt x="1224648" y="110972"/>
                  </a:lnTo>
                  <a:lnTo>
                    <a:pt x="1223822" y="109702"/>
                  </a:lnTo>
                  <a:lnTo>
                    <a:pt x="1222933" y="108432"/>
                  </a:lnTo>
                  <a:lnTo>
                    <a:pt x="1222032" y="107162"/>
                  </a:lnTo>
                  <a:lnTo>
                    <a:pt x="1220254" y="104622"/>
                  </a:lnTo>
                  <a:lnTo>
                    <a:pt x="1219085" y="103352"/>
                  </a:lnTo>
                  <a:lnTo>
                    <a:pt x="1218819" y="103352"/>
                  </a:lnTo>
                  <a:lnTo>
                    <a:pt x="1218412" y="102082"/>
                  </a:lnTo>
                  <a:lnTo>
                    <a:pt x="1217930" y="100812"/>
                  </a:lnTo>
                  <a:lnTo>
                    <a:pt x="1217383" y="98272"/>
                  </a:lnTo>
                  <a:lnTo>
                    <a:pt x="1217180" y="97002"/>
                  </a:lnTo>
                  <a:lnTo>
                    <a:pt x="1216964" y="95732"/>
                  </a:lnTo>
                  <a:lnTo>
                    <a:pt x="1216418" y="94462"/>
                  </a:lnTo>
                  <a:lnTo>
                    <a:pt x="1215732" y="93192"/>
                  </a:lnTo>
                  <a:lnTo>
                    <a:pt x="1215732" y="91922"/>
                  </a:lnTo>
                  <a:lnTo>
                    <a:pt x="1215936" y="90652"/>
                  </a:lnTo>
                  <a:lnTo>
                    <a:pt x="1216304" y="89547"/>
                  </a:lnTo>
                  <a:lnTo>
                    <a:pt x="1222273" y="89547"/>
                  </a:lnTo>
                  <a:lnTo>
                    <a:pt x="1222768" y="86842"/>
                  </a:lnTo>
                  <a:lnTo>
                    <a:pt x="1224165" y="79222"/>
                  </a:lnTo>
                  <a:lnTo>
                    <a:pt x="1222756" y="76682"/>
                  </a:lnTo>
                  <a:lnTo>
                    <a:pt x="1221765" y="74142"/>
                  </a:lnTo>
                  <a:lnTo>
                    <a:pt x="1221155" y="72872"/>
                  </a:lnTo>
                  <a:lnTo>
                    <a:pt x="1220762" y="74142"/>
                  </a:lnTo>
                  <a:lnTo>
                    <a:pt x="1220317" y="75412"/>
                  </a:lnTo>
                  <a:lnTo>
                    <a:pt x="1220241" y="76682"/>
                  </a:lnTo>
                  <a:lnTo>
                    <a:pt x="1220165" y="77952"/>
                  </a:lnTo>
                  <a:lnTo>
                    <a:pt x="1215961" y="77952"/>
                  </a:lnTo>
                  <a:lnTo>
                    <a:pt x="1215161" y="76682"/>
                  </a:lnTo>
                  <a:lnTo>
                    <a:pt x="1213561" y="74142"/>
                  </a:lnTo>
                  <a:lnTo>
                    <a:pt x="1213129" y="72872"/>
                  </a:lnTo>
                  <a:lnTo>
                    <a:pt x="1210424" y="72872"/>
                  </a:lnTo>
                  <a:lnTo>
                    <a:pt x="1208544" y="72872"/>
                  </a:lnTo>
                  <a:lnTo>
                    <a:pt x="1208620" y="74142"/>
                  </a:lnTo>
                  <a:lnTo>
                    <a:pt x="1208709" y="75412"/>
                  </a:lnTo>
                  <a:lnTo>
                    <a:pt x="1208786" y="76682"/>
                  </a:lnTo>
                  <a:lnTo>
                    <a:pt x="1207274" y="74142"/>
                  </a:lnTo>
                  <a:lnTo>
                    <a:pt x="1207096" y="72872"/>
                  </a:lnTo>
                  <a:lnTo>
                    <a:pt x="1206385" y="67919"/>
                  </a:lnTo>
                  <a:lnTo>
                    <a:pt x="1206639" y="66522"/>
                  </a:lnTo>
                  <a:lnTo>
                    <a:pt x="1207185" y="63982"/>
                  </a:lnTo>
                  <a:lnTo>
                    <a:pt x="1208786" y="63982"/>
                  </a:lnTo>
                  <a:lnTo>
                    <a:pt x="1208697" y="65252"/>
                  </a:lnTo>
                  <a:lnTo>
                    <a:pt x="1208608" y="66522"/>
                  </a:lnTo>
                  <a:lnTo>
                    <a:pt x="1208506" y="67919"/>
                  </a:lnTo>
                  <a:lnTo>
                    <a:pt x="1208417" y="69062"/>
                  </a:lnTo>
                  <a:lnTo>
                    <a:pt x="1210360" y="69062"/>
                  </a:lnTo>
                  <a:lnTo>
                    <a:pt x="1210398" y="71602"/>
                  </a:lnTo>
                  <a:lnTo>
                    <a:pt x="1212684" y="71602"/>
                  </a:lnTo>
                  <a:lnTo>
                    <a:pt x="1211821" y="69062"/>
                  </a:lnTo>
                  <a:lnTo>
                    <a:pt x="1211707" y="67919"/>
                  </a:lnTo>
                  <a:lnTo>
                    <a:pt x="1210957" y="66522"/>
                  </a:lnTo>
                  <a:lnTo>
                    <a:pt x="1211021" y="65252"/>
                  </a:lnTo>
                  <a:lnTo>
                    <a:pt x="1211618" y="63982"/>
                  </a:lnTo>
                  <a:lnTo>
                    <a:pt x="1212075" y="63982"/>
                  </a:lnTo>
                  <a:lnTo>
                    <a:pt x="1212799" y="66522"/>
                  </a:lnTo>
                  <a:lnTo>
                    <a:pt x="1213129" y="66522"/>
                  </a:lnTo>
                  <a:lnTo>
                    <a:pt x="1215390" y="65252"/>
                  </a:lnTo>
                  <a:lnTo>
                    <a:pt x="1217320" y="66522"/>
                  </a:lnTo>
                  <a:lnTo>
                    <a:pt x="1218082" y="65252"/>
                  </a:lnTo>
                  <a:lnTo>
                    <a:pt x="1219619" y="62712"/>
                  </a:lnTo>
                  <a:lnTo>
                    <a:pt x="1220000" y="63677"/>
                  </a:lnTo>
                  <a:lnTo>
                    <a:pt x="1220127" y="63982"/>
                  </a:lnTo>
                  <a:lnTo>
                    <a:pt x="1220393" y="63982"/>
                  </a:lnTo>
                  <a:lnTo>
                    <a:pt x="1220635" y="65252"/>
                  </a:lnTo>
                  <a:lnTo>
                    <a:pt x="1220749" y="61442"/>
                  </a:lnTo>
                  <a:lnTo>
                    <a:pt x="1220863" y="57721"/>
                  </a:lnTo>
                  <a:lnTo>
                    <a:pt x="1220914" y="56362"/>
                  </a:lnTo>
                  <a:lnTo>
                    <a:pt x="1221028" y="52552"/>
                  </a:lnTo>
                  <a:lnTo>
                    <a:pt x="1221130" y="51282"/>
                  </a:lnTo>
                  <a:lnTo>
                    <a:pt x="1221219" y="50012"/>
                  </a:lnTo>
                  <a:lnTo>
                    <a:pt x="1221308" y="48742"/>
                  </a:lnTo>
                  <a:lnTo>
                    <a:pt x="1204074" y="48742"/>
                  </a:lnTo>
                  <a:lnTo>
                    <a:pt x="1204074" y="74142"/>
                  </a:lnTo>
                  <a:lnTo>
                    <a:pt x="1203998" y="75412"/>
                  </a:lnTo>
                  <a:lnTo>
                    <a:pt x="1203909" y="76682"/>
                  </a:lnTo>
                  <a:lnTo>
                    <a:pt x="1203439" y="77952"/>
                  </a:lnTo>
                  <a:lnTo>
                    <a:pt x="1202817" y="77952"/>
                  </a:lnTo>
                  <a:lnTo>
                    <a:pt x="1202817" y="83032"/>
                  </a:lnTo>
                  <a:lnTo>
                    <a:pt x="1199896" y="84302"/>
                  </a:lnTo>
                  <a:lnTo>
                    <a:pt x="1201204" y="84302"/>
                  </a:lnTo>
                  <a:lnTo>
                    <a:pt x="1200277" y="86842"/>
                  </a:lnTo>
                  <a:lnTo>
                    <a:pt x="1199502" y="81762"/>
                  </a:lnTo>
                  <a:lnTo>
                    <a:pt x="1199311" y="80492"/>
                  </a:lnTo>
                  <a:lnTo>
                    <a:pt x="1200124" y="77952"/>
                  </a:lnTo>
                  <a:lnTo>
                    <a:pt x="1200988" y="79222"/>
                  </a:lnTo>
                  <a:lnTo>
                    <a:pt x="1201762" y="79222"/>
                  </a:lnTo>
                  <a:lnTo>
                    <a:pt x="1202817" y="83032"/>
                  </a:lnTo>
                  <a:lnTo>
                    <a:pt x="1202817" y="77952"/>
                  </a:lnTo>
                  <a:lnTo>
                    <a:pt x="1201762" y="77952"/>
                  </a:lnTo>
                  <a:lnTo>
                    <a:pt x="1201762" y="72872"/>
                  </a:lnTo>
                  <a:lnTo>
                    <a:pt x="1203159" y="72872"/>
                  </a:lnTo>
                  <a:lnTo>
                    <a:pt x="1204074" y="74142"/>
                  </a:lnTo>
                  <a:lnTo>
                    <a:pt x="1204074" y="48742"/>
                  </a:lnTo>
                  <a:lnTo>
                    <a:pt x="1159979" y="48742"/>
                  </a:lnTo>
                  <a:lnTo>
                    <a:pt x="1159979" y="58902"/>
                  </a:lnTo>
                  <a:lnTo>
                    <a:pt x="1159941" y="60172"/>
                  </a:lnTo>
                  <a:lnTo>
                    <a:pt x="1159738" y="61442"/>
                  </a:lnTo>
                  <a:lnTo>
                    <a:pt x="1159497" y="61061"/>
                  </a:lnTo>
                  <a:lnTo>
                    <a:pt x="1159497" y="102082"/>
                  </a:lnTo>
                  <a:lnTo>
                    <a:pt x="1159497" y="103352"/>
                  </a:lnTo>
                  <a:lnTo>
                    <a:pt x="1156843" y="104622"/>
                  </a:lnTo>
                  <a:lnTo>
                    <a:pt x="1157173" y="103352"/>
                  </a:lnTo>
                  <a:lnTo>
                    <a:pt x="1157503" y="102082"/>
                  </a:lnTo>
                  <a:lnTo>
                    <a:pt x="1158494" y="98272"/>
                  </a:lnTo>
                  <a:lnTo>
                    <a:pt x="1159497" y="102082"/>
                  </a:lnTo>
                  <a:lnTo>
                    <a:pt x="1159497" y="61061"/>
                  </a:lnTo>
                  <a:lnTo>
                    <a:pt x="1158938" y="60172"/>
                  </a:lnTo>
                  <a:lnTo>
                    <a:pt x="1158367" y="60172"/>
                  </a:lnTo>
                  <a:lnTo>
                    <a:pt x="1157427" y="58902"/>
                  </a:lnTo>
                  <a:lnTo>
                    <a:pt x="1157541" y="57721"/>
                  </a:lnTo>
                  <a:lnTo>
                    <a:pt x="1157884" y="57721"/>
                  </a:lnTo>
                  <a:lnTo>
                    <a:pt x="1158684" y="58902"/>
                  </a:lnTo>
                  <a:lnTo>
                    <a:pt x="1159979" y="58902"/>
                  </a:lnTo>
                  <a:lnTo>
                    <a:pt x="1159979" y="48742"/>
                  </a:lnTo>
                  <a:lnTo>
                    <a:pt x="1157122" y="48742"/>
                  </a:lnTo>
                  <a:lnTo>
                    <a:pt x="1157122" y="97002"/>
                  </a:lnTo>
                  <a:lnTo>
                    <a:pt x="1157033" y="98272"/>
                  </a:lnTo>
                  <a:lnTo>
                    <a:pt x="1156957" y="99542"/>
                  </a:lnTo>
                  <a:lnTo>
                    <a:pt x="1156868" y="100812"/>
                  </a:lnTo>
                  <a:lnTo>
                    <a:pt x="1156779" y="102082"/>
                  </a:lnTo>
                  <a:lnTo>
                    <a:pt x="1156093" y="100812"/>
                  </a:lnTo>
                  <a:lnTo>
                    <a:pt x="1155420" y="99542"/>
                  </a:lnTo>
                  <a:lnTo>
                    <a:pt x="1154671" y="98272"/>
                  </a:lnTo>
                  <a:lnTo>
                    <a:pt x="1152982" y="100812"/>
                  </a:lnTo>
                  <a:lnTo>
                    <a:pt x="1152867" y="99542"/>
                  </a:lnTo>
                  <a:lnTo>
                    <a:pt x="1152753" y="98272"/>
                  </a:lnTo>
                  <a:lnTo>
                    <a:pt x="1153363" y="97002"/>
                  </a:lnTo>
                  <a:lnTo>
                    <a:pt x="1153528" y="95732"/>
                  </a:lnTo>
                  <a:lnTo>
                    <a:pt x="1154430" y="98272"/>
                  </a:lnTo>
                  <a:lnTo>
                    <a:pt x="1157122" y="97002"/>
                  </a:lnTo>
                  <a:lnTo>
                    <a:pt x="1157122" y="48742"/>
                  </a:lnTo>
                  <a:lnTo>
                    <a:pt x="1146695" y="48742"/>
                  </a:lnTo>
                  <a:lnTo>
                    <a:pt x="1146695" y="56362"/>
                  </a:lnTo>
                  <a:lnTo>
                    <a:pt x="1146378" y="56362"/>
                  </a:lnTo>
                  <a:lnTo>
                    <a:pt x="1146378" y="99542"/>
                  </a:lnTo>
                  <a:lnTo>
                    <a:pt x="1145806" y="99542"/>
                  </a:lnTo>
                  <a:lnTo>
                    <a:pt x="1144079" y="100812"/>
                  </a:lnTo>
                  <a:lnTo>
                    <a:pt x="1142606" y="102082"/>
                  </a:lnTo>
                  <a:lnTo>
                    <a:pt x="1141234" y="99542"/>
                  </a:lnTo>
                  <a:lnTo>
                    <a:pt x="1140612" y="102082"/>
                  </a:lnTo>
                  <a:lnTo>
                    <a:pt x="1139812" y="103352"/>
                  </a:lnTo>
                  <a:lnTo>
                    <a:pt x="1138021" y="103352"/>
                  </a:lnTo>
                  <a:lnTo>
                    <a:pt x="1137932" y="102082"/>
                  </a:lnTo>
                  <a:lnTo>
                    <a:pt x="1138174" y="100812"/>
                  </a:lnTo>
                  <a:lnTo>
                    <a:pt x="1139380" y="100812"/>
                  </a:lnTo>
                  <a:lnTo>
                    <a:pt x="1140028" y="99542"/>
                  </a:lnTo>
                  <a:lnTo>
                    <a:pt x="1140955" y="97002"/>
                  </a:lnTo>
                  <a:lnTo>
                    <a:pt x="1142517" y="98272"/>
                  </a:lnTo>
                  <a:lnTo>
                    <a:pt x="1143749" y="98272"/>
                  </a:lnTo>
                  <a:lnTo>
                    <a:pt x="1145527" y="97002"/>
                  </a:lnTo>
                  <a:lnTo>
                    <a:pt x="1145882" y="97002"/>
                  </a:lnTo>
                  <a:lnTo>
                    <a:pt x="1146302" y="98272"/>
                  </a:lnTo>
                  <a:lnTo>
                    <a:pt x="1146378" y="99542"/>
                  </a:lnTo>
                  <a:lnTo>
                    <a:pt x="1146378" y="56362"/>
                  </a:lnTo>
                  <a:lnTo>
                    <a:pt x="1144003" y="56362"/>
                  </a:lnTo>
                  <a:lnTo>
                    <a:pt x="1144854" y="52552"/>
                  </a:lnTo>
                  <a:lnTo>
                    <a:pt x="1145730" y="52552"/>
                  </a:lnTo>
                  <a:lnTo>
                    <a:pt x="1145794" y="53822"/>
                  </a:lnTo>
                  <a:lnTo>
                    <a:pt x="1146479" y="53822"/>
                  </a:lnTo>
                  <a:lnTo>
                    <a:pt x="1146581" y="55092"/>
                  </a:lnTo>
                  <a:lnTo>
                    <a:pt x="1146695" y="56362"/>
                  </a:lnTo>
                  <a:lnTo>
                    <a:pt x="1146695" y="48742"/>
                  </a:lnTo>
                  <a:lnTo>
                    <a:pt x="1139977" y="48742"/>
                  </a:lnTo>
                  <a:lnTo>
                    <a:pt x="1139977" y="61442"/>
                  </a:lnTo>
                  <a:lnTo>
                    <a:pt x="1139977" y="62712"/>
                  </a:lnTo>
                  <a:lnTo>
                    <a:pt x="1138351" y="62712"/>
                  </a:lnTo>
                  <a:lnTo>
                    <a:pt x="1138351" y="61442"/>
                  </a:lnTo>
                  <a:lnTo>
                    <a:pt x="1139977" y="61442"/>
                  </a:lnTo>
                  <a:lnTo>
                    <a:pt x="1139977" y="48742"/>
                  </a:lnTo>
                  <a:lnTo>
                    <a:pt x="1134643" y="48742"/>
                  </a:lnTo>
                  <a:lnTo>
                    <a:pt x="1134452" y="48742"/>
                  </a:lnTo>
                  <a:lnTo>
                    <a:pt x="1134452" y="100812"/>
                  </a:lnTo>
                  <a:lnTo>
                    <a:pt x="1134021" y="104622"/>
                  </a:lnTo>
                  <a:lnTo>
                    <a:pt x="1132395" y="105257"/>
                  </a:lnTo>
                  <a:lnTo>
                    <a:pt x="1132395" y="113512"/>
                  </a:lnTo>
                  <a:lnTo>
                    <a:pt x="1132395" y="116052"/>
                  </a:lnTo>
                  <a:lnTo>
                    <a:pt x="1131925" y="116052"/>
                  </a:lnTo>
                  <a:lnTo>
                    <a:pt x="1131862" y="117322"/>
                  </a:lnTo>
                  <a:lnTo>
                    <a:pt x="1131341" y="116052"/>
                  </a:lnTo>
                  <a:lnTo>
                    <a:pt x="1131011" y="114782"/>
                  </a:lnTo>
                  <a:lnTo>
                    <a:pt x="1130846" y="113512"/>
                  </a:lnTo>
                  <a:lnTo>
                    <a:pt x="1130312" y="113512"/>
                  </a:lnTo>
                  <a:lnTo>
                    <a:pt x="1130211" y="114782"/>
                  </a:lnTo>
                  <a:lnTo>
                    <a:pt x="1129106" y="112242"/>
                  </a:lnTo>
                  <a:lnTo>
                    <a:pt x="1130960" y="113512"/>
                  </a:lnTo>
                  <a:lnTo>
                    <a:pt x="1132395" y="113512"/>
                  </a:lnTo>
                  <a:lnTo>
                    <a:pt x="1132395" y="105257"/>
                  </a:lnTo>
                  <a:lnTo>
                    <a:pt x="1130300" y="106057"/>
                  </a:lnTo>
                  <a:lnTo>
                    <a:pt x="1130808" y="106057"/>
                  </a:lnTo>
                  <a:lnTo>
                    <a:pt x="1131062" y="106807"/>
                  </a:lnTo>
                  <a:lnTo>
                    <a:pt x="1131189" y="107162"/>
                  </a:lnTo>
                  <a:lnTo>
                    <a:pt x="1128052" y="107162"/>
                  </a:lnTo>
                  <a:lnTo>
                    <a:pt x="1127988" y="104622"/>
                  </a:lnTo>
                  <a:lnTo>
                    <a:pt x="1127696" y="103352"/>
                  </a:lnTo>
                  <a:lnTo>
                    <a:pt x="1126959" y="102082"/>
                  </a:lnTo>
                  <a:lnTo>
                    <a:pt x="1129042" y="99542"/>
                  </a:lnTo>
                  <a:lnTo>
                    <a:pt x="1129449" y="98272"/>
                  </a:lnTo>
                  <a:lnTo>
                    <a:pt x="1129842" y="97002"/>
                  </a:lnTo>
                  <a:lnTo>
                    <a:pt x="1130630" y="94462"/>
                  </a:lnTo>
                  <a:lnTo>
                    <a:pt x="1133475" y="97002"/>
                  </a:lnTo>
                  <a:lnTo>
                    <a:pt x="1133386" y="98272"/>
                  </a:lnTo>
                  <a:lnTo>
                    <a:pt x="1133297" y="99542"/>
                  </a:lnTo>
                  <a:lnTo>
                    <a:pt x="1133208" y="100812"/>
                  </a:lnTo>
                  <a:lnTo>
                    <a:pt x="1134452" y="100812"/>
                  </a:lnTo>
                  <a:lnTo>
                    <a:pt x="1134452" y="48742"/>
                  </a:lnTo>
                  <a:lnTo>
                    <a:pt x="1133043" y="48742"/>
                  </a:lnTo>
                  <a:lnTo>
                    <a:pt x="1132941" y="50012"/>
                  </a:lnTo>
                  <a:lnTo>
                    <a:pt x="1131773" y="50012"/>
                  </a:lnTo>
                  <a:lnTo>
                    <a:pt x="1132560" y="46202"/>
                  </a:lnTo>
                  <a:lnTo>
                    <a:pt x="1132827" y="44932"/>
                  </a:lnTo>
                  <a:lnTo>
                    <a:pt x="1134021" y="44932"/>
                  </a:lnTo>
                  <a:lnTo>
                    <a:pt x="1134427" y="47472"/>
                  </a:lnTo>
                  <a:lnTo>
                    <a:pt x="1221409" y="47472"/>
                  </a:lnTo>
                  <a:lnTo>
                    <a:pt x="1221498" y="46202"/>
                  </a:lnTo>
                  <a:lnTo>
                    <a:pt x="1221587" y="44932"/>
                  </a:lnTo>
                  <a:lnTo>
                    <a:pt x="1222311" y="42392"/>
                  </a:lnTo>
                  <a:lnTo>
                    <a:pt x="1221701" y="39852"/>
                  </a:lnTo>
                  <a:lnTo>
                    <a:pt x="1223543" y="36042"/>
                  </a:lnTo>
                  <a:lnTo>
                    <a:pt x="1224508" y="34772"/>
                  </a:lnTo>
                  <a:lnTo>
                    <a:pt x="1224813" y="33502"/>
                  </a:lnTo>
                  <a:lnTo>
                    <a:pt x="1225118" y="32232"/>
                  </a:lnTo>
                  <a:lnTo>
                    <a:pt x="1225397" y="32232"/>
                  </a:lnTo>
                  <a:lnTo>
                    <a:pt x="1225740" y="30962"/>
                  </a:lnTo>
                  <a:lnTo>
                    <a:pt x="1228140" y="22072"/>
                  </a:lnTo>
                  <a:lnTo>
                    <a:pt x="1228140" y="15722"/>
                  </a:lnTo>
                  <a:close/>
                </a:path>
                <a:path w="1437640" h="500380">
                  <a:moveTo>
                    <a:pt x="1268361" y="104965"/>
                  </a:moveTo>
                  <a:lnTo>
                    <a:pt x="1268323" y="104457"/>
                  </a:lnTo>
                  <a:lnTo>
                    <a:pt x="1268107" y="104584"/>
                  </a:lnTo>
                  <a:lnTo>
                    <a:pt x="1267701" y="105003"/>
                  </a:lnTo>
                  <a:lnTo>
                    <a:pt x="1267231" y="105625"/>
                  </a:lnTo>
                  <a:lnTo>
                    <a:pt x="1267294" y="106311"/>
                  </a:lnTo>
                  <a:lnTo>
                    <a:pt x="1267383" y="106895"/>
                  </a:lnTo>
                  <a:lnTo>
                    <a:pt x="1267498" y="107391"/>
                  </a:lnTo>
                  <a:lnTo>
                    <a:pt x="1267714" y="107137"/>
                  </a:lnTo>
                  <a:lnTo>
                    <a:pt x="1267879" y="106756"/>
                  </a:lnTo>
                  <a:lnTo>
                    <a:pt x="1268133" y="106565"/>
                  </a:lnTo>
                  <a:lnTo>
                    <a:pt x="1268272" y="105714"/>
                  </a:lnTo>
                  <a:lnTo>
                    <a:pt x="1268361" y="104965"/>
                  </a:lnTo>
                  <a:close/>
                </a:path>
                <a:path w="1437640" h="500380">
                  <a:moveTo>
                    <a:pt x="1437322" y="95250"/>
                  </a:moveTo>
                  <a:lnTo>
                    <a:pt x="1437043" y="93980"/>
                  </a:lnTo>
                  <a:lnTo>
                    <a:pt x="1436624" y="93980"/>
                  </a:lnTo>
                  <a:lnTo>
                    <a:pt x="1436090" y="92710"/>
                  </a:lnTo>
                  <a:lnTo>
                    <a:pt x="1435531" y="92710"/>
                  </a:lnTo>
                  <a:lnTo>
                    <a:pt x="1435125" y="91440"/>
                  </a:lnTo>
                  <a:lnTo>
                    <a:pt x="1434579" y="90170"/>
                  </a:lnTo>
                  <a:lnTo>
                    <a:pt x="1434630" y="89001"/>
                  </a:lnTo>
                  <a:lnTo>
                    <a:pt x="1435049" y="86360"/>
                  </a:lnTo>
                  <a:lnTo>
                    <a:pt x="1435608" y="83820"/>
                  </a:lnTo>
                  <a:lnTo>
                    <a:pt x="1435735" y="82550"/>
                  </a:lnTo>
                  <a:lnTo>
                    <a:pt x="1435468" y="81280"/>
                  </a:lnTo>
                  <a:lnTo>
                    <a:pt x="1434236" y="74930"/>
                  </a:lnTo>
                  <a:lnTo>
                    <a:pt x="1433271" y="71120"/>
                  </a:lnTo>
                  <a:lnTo>
                    <a:pt x="1432661" y="68580"/>
                  </a:lnTo>
                  <a:lnTo>
                    <a:pt x="1432788" y="67310"/>
                  </a:lnTo>
                  <a:lnTo>
                    <a:pt x="1433207" y="67310"/>
                  </a:lnTo>
                  <a:lnTo>
                    <a:pt x="1432737" y="66040"/>
                  </a:lnTo>
                  <a:lnTo>
                    <a:pt x="1429461" y="57150"/>
                  </a:lnTo>
                  <a:lnTo>
                    <a:pt x="1427784" y="54610"/>
                  </a:lnTo>
                  <a:lnTo>
                    <a:pt x="1425257" y="50800"/>
                  </a:lnTo>
                  <a:lnTo>
                    <a:pt x="1424419" y="49530"/>
                  </a:lnTo>
                  <a:lnTo>
                    <a:pt x="1418056" y="41910"/>
                  </a:lnTo>
                  <a:lnTo>
                    <a:pt x="1410385" y="35560"/>
                  </a:lnTo>
                  <a:lnTo>
                    <a:pt x="1409573" y="35560"/>
                  </a:lnTo>
                  <a:lnTo>
                    <a:pt x="1408328" y="34290"/>
                  </a:lnTo>
                  <a:lnTo>
                    <a:pt x="1405051" y="34290"/>
                  </a:lnTo>
                  <a:lnTo>
                    <a:pt x="1403680" y="33020"/>
                  </a:lnTo>
                  <a:lnTo>
                    <a:pt x="1402575" y="33020"/>
                  </a:lnTo>
                  <a:lnTo>
                    <a:pt x="1402168" y="31750"/>
                  </a:lnTo>
                  <a:lnTo>
                    <a:pt x="1401826" y="31750"/>
                  </a:lnTo>
                  <a:lnTo>
                    <a:pt x="1401267" y="29210"/>
                  </a:lnTo>
                  <a:lnTo>
                    <a:pt x="1400733" y="29210"/>
                  </a:lnTo>
                  <a:lnTo>
                    <a:pt x="1399222" y="26670"/>
                  </a:lnTo>
                  <a:lnTo>
                    <a:pt x="1395793" y="24130"/>
                  </a:lnTo>
                  <a:lnTo>
                    <a:pt x="1390446" y="21590"/>
                  </a:lnTo>
                  <a:lnTo>
                    <a:pt x="1390446" y="20320"/>
                  </a:lnTo>
                  <a:lnTo>
                    <a:pt x="1387436" y="19050"/>
                  </a:lnTo>
                  <a:lnTo>
                    <a:pt x="1385036" y="17780"/>
                  </a:lnTo>
                  <a:lnTo>
                    <a:pt x="1384147" y="16510"/>
                  </a:lnTo>
                  <a:lnTo>
                    <a:pt x="1383258" y="15240"/>
                  </a:lnTo>
                  <a:lnTo>
                    <a:pt x="1383157" y="15062"/>
                  </a:lnTo>
                  <a:lnTo>
                    <a:pt x="1383157" y="74930"/>
                  </a:lnTo>
                  <a:lnTo>
                    <a:pt x="1383106" y="76200"/>
                  </a:lnTo>
                  <a:lnTo>
                    <a:pt x="1382991" y="78740"/>
                  </a:lnTo>
                  <a:lnTo>
                    <a:pt x="1382941" y="80010"/>
                  </a:lnTo>
                  <a:lnTo>
                    <a:pt x="1382826" y="82550"/>
                  </a:lnTo>
                  <a:lnTo>
                    <a:pt x="1382725" y="85090"/>
                  </a:lnTo>
                  <a:lnTo>
                    <a:pt x="1379931" y="90170"/>
                  </a:lnTo>
                  <a:lnTo>
                    <a:pt x="1379816" y="89001"/>
                  </a:lnTo>
                  <a:lnTo>
                    <a:pt x="1379702" y="87630"/>
                  </a:lnTo>
                  <a:lnTo>
                    <a:pt x="1379588" y="86360"/>
                  </a:lnTo>
                  <a:lnTo>
                    <a:pt x="1379474" y="85090"/>
                  </a:lnTo>
                  <a:lnTo>
                    <a:pt x="1379359" y="83820"/>
                  </a:lnTo>
                  <a:lnTo>
                    <a:pt x="1379245" y="82550"/>
                  </a:lnTo>
                  <a:lnTo>
                    <a:pt x="1379131" y="81280"/>
                  </a:lnTo>
                  <a:lnTo>
                    <a:pt x="1379029" y="80010"/>
                  </a:lnTo>
                  <a:lnTo>
                    <a:pt x="1377848" y="86360"/>
                  </a:lnTo>
                  <a:lnTo>
                    <a:pt x="1376895" y="86360"/>
                  </a:lnTo>
                  <a:lnTo>
                    <a:pt x="1376845" y="83820"/>
                  </a:lnTo>
                  <a:lnTo>
                    <a:pt x="1376768" y="80010"/>
                  </a:lnTo>
                  <a:lnTo>
                    <a:pt x="1378864" y="76200"/>
                  </a:lnTo>
                  <a:lnTo>
                    <a:pt x="1383157" y="74930"/>
                  </a:lnTo>
                  <a:lnTo>
                    <a:pt x="1383157" y="15062"/>
                  </a:lnTo>
                  <a:lnTo>
                    <a:pt x="1381201" y="11430"/>
                  </a:lnTo>
                  <a:lnTo>
                    <a:pt x="1379423" y="8890"/>
                  </a:lnTo>
                  <a:lnTo>
                    <a:pt x="1377911" y="8890"/>
                  </a:lnTo>
                  <a:lnTo>
                    <a:pt x="1370520" y="5080"/>
                  </a:lnTo>
                  <a:lnTo>
                    <a:pt x="1366545" y="2540"/>
                  </a:lnTo>
                  <a:lnTo>
                    <a:pt x="1365986" y="1270"/>
                  </a:lnTo>
                  <a:lnTo>
                    <a:pt x="1365440" y="1270"/>
                  </a:lnTo>
                  <a:lnTo>
                    <a:pt x="1363726" y="2540"/>
                  </a:lnTo>
                  <a:lnTo>
                    <a:pt x="1356868" y="2540"/>
                  </a:lnTo>
                  <a:lnTo>
                    <a:pt x="1346466" y="0"/>
                  </a:lnTo>
                  <a:lnTo>
                    <a:pt x="1340294" y="0"/>
                  </a:lnTo>
                  <a:lnTo>
                    <a:pt x="1338351" y="673"/>
                  </a:lnTo>
                  <a:lnTo>
                    <a:pt x="1338351" y="52070"/>
                  </a:lnTo>
                  <a:lnTo>
                    <a:pt x="1337741" y="54610"/>
                  </a:lnTo>
                  <a:lnTo>
                    <a:pt x="1336662" y="54610"/>
                  </a:lnTo>
                  <a:lnTo>
                    <a:pt x="1336509" y="52070"/>
                  </a:lnTo>
                  <a:lnTo>
                    <a:pt x="1337170" y="52070"/>
                  </a:lnTo>
                  <a:lnTo>
                    <a:pt x="1337208" y="50800"/>
                  </a:lnTo>
                  <a:lnTo>
                    <a:pt x="1338351" y="52070"/>
                  </a:lnTo>
                  <a:lnTo>
                    <a:pt x="1338351" y="673"/>
                  </a:lnTo>
                  <a:lnTo>
                    <a:pt x="1336598" y="1270"/>
                  </a:lnTo>
                  <a:lnTo>
                    <a:pt x="1333995" y="3810"/>
                  </a:lnTo>
                  <a:lnTo>
                    <a:pt x="1332547" y="8890"/>
                  </a:lnTo>
                  <a:lnTo>
                    <a:pt x="1332458" y="11430"/>
                  </a:lnTo>
                  <a:lnTo>
                    <a:pt x="1332369" y="13970"/>
                  </a:lnTo>
                  <a:lnTo>
                    <a:pt x="1332280" y="16510"/>
                  </a:lnTo>
                  <a:lnTo>
                    <a:pt x="1331252" y="16510"/>
                  </a:lnTo>
                  <a:lnTo>
                    <a:pt x="1330566" y="15240"/>
                  </a:lnTo>
                  <a:lnTo>
                    <a:pt x="1329131" y="13970"/>
                  </a:lnTo>
                  <a:lnTo>
                    <a:pt x="1326934" y="11430"/>
                  </a:lnTo>
                  <a:lnTo>
                    <a:pt x="1325016" y="10160"/>
                  </a:lnTo>
                  <a:lnTo>
                    <a:pt x="1323848" y="7620"/>
                  </a:lnTo>
                  <a:lnTo>
                    <a:pt x="1323441" y="6350"/>
                  </a:lnTo>
                  <a:lnTo>
                    <a:pt x="1318514" y="6350"/>
                  </a:lnTo>
                  <a:lnTo>
                    <a:pt x="1313789" y="8890"/>
                  </a:lnTo>
                  <a:lnTo>
                    <a:pt x="1309128" y="8890"/>
                  </a:lnTo>
                  <a:lnTo>
                    <a:pt x="1309128" y="133350"/>
                  </a:lnTo>
                  <a:lnTo>
                    <a:pt x="1309027" y="134620"/>
                  </a:lnTo>
                  <a:lnTo>
                    <a:pt x="1307846" y="135890"/>
                  </a:lnTo>
                  <a:lnTo>
                    <a:pt x="1307299" y="134620"/>
                  </a:lnTo>
                  <a:lnTo>
                    <a:pt x="1307401" y="132080"/>
                  </a:lnTo>
                  <a:lnTo>
                    <a:pt x="1308595" y="132080"/>
                  </a:lnTo>
                  <a:lnTo>
                    <a:pt x="1309128" y="133350"/>
                  </a:lnTo>
                  <a:lnTo>
                    <a:pt x="1309128" y="8890"/>
                  </a:lnTo>
                  <a:lnTo>
                    <a:pt x="1302473" y="8890"/>
                  </a:lnTo>
                  <a:lnTo>
                    <a:pt x="1296441" y="11430"/>
                  </a:lnTo>
                  <a:lnTo>
                    <a:pt x="1293634" y="12700"/>
                  </a:lnTo>
                  <a:lnTo>
                    <a:pt x="1289596" y="12700"/>
                  </a:lnTo>
                  <a:lnTo>
                    <a:pt x="1288770" y="11430"/>
                  </a:lnTo>
                  <a:lnTo>
                    <a:pt x="1288503" y="12700"/>
                  </a:lnTo>
                  <a:lnTo>
                    <a:pt x="1287818" y="12700"/>
                  </a:lnTo>
                  <a:lnTo>
                    <a:pt x="1285963" y="16510"/>
                  </a:lnTo>
                  <a:lnTo>
                    <a:pt x="1285417" y="17780"/>
                  </a:lnTo>
                  <a:lnTo>
                    <a:pt x="1285011" y="17780"/>
                  </a:lnTo>
                  <a:lnTo>
                    <a:pt x="1284592" y="19050"/>
                  </a:lnTo>
                  <a:lnTo>
                    <a:pt x="1283843" y="19050"/>
                  </a:lnTo>
                  <a:lnTo>
                    <a:pt x="1282738" y="20320"/>
                  </a:lnTo>
                  <a:lnTo>
                    <a:pt x="1280693" y="20320"/>
                  </a:lnTo>
                  <a:lnTo>
                    <a:pt x="1280287" y="21590"/>
                  </a:lnTo>
                  <a:lnTo>
                    <a:pt x="1279461" y="21590"/>
                  </a:lnTo>
                  <a:lnTo>
                    <a:pt x="1278686" y="23380"/>
                  </a:lnTo>
                  <a:lnTo>
                    <a:pt x="1278686" y="127000"/>
                  </a:lnTo>
                  <a:lnTo>
                    <a:pt x="1278648" y="129540"/>
                  </a:lnTo>
                  <a:lnTo>
                    <a:pt x="1277620" y="129540"/>
                  </a:lnTo>
                  <a:lnTo>
                    <a:pt x="1277556" y="128270"/>
                  </a:lnTo>
                  <a:lnTo>
                    <a:pt x="1278077" y="128270"/>
                  </a:lnTo>
                  <a:lnTo>
                    <a:pt x="1278140" y="127000"/>
                  </a:lnTo>
                  <a:lnTo>
                    <a:pt x="1278686" y="127000"/>
                  </a:lnTo>
                  <a:lnTo>
                    <a:pt x="1278686" y="23380"/>
                  </a:lnTo>
                  <a:lnTo>
                    <a:pt x="1278356" y="24130"/>
                  </a:lnTo>
                  <a:lnTo>
                    <a:pt x="1275613" y="29210"/>
                  </a:lnTo>
                  <a:lnTo>
                    <a:pt x="1274648" y="31750"/>
                  </a:lnTo>
                  <a:lnTo>
                    <a:pt x="1274114" y="31750"/>
                  </a:lnTo>
                  <a:lnTo>
                    <a:pt x="1273403" y="32639"/>
                  </a:lnTo>
                  <a:lnTo>
                    <a:pt x="1273403" y="105410"/>
                  </a:lnTo>
                  <a:lnTo>
                    <a:pt x="1273365" y="106680"/>
                  </a:lnTo>
                  <a:lnTo>
                    <a:pt x="1273263" y="109220"/>
                  </a:lnTo>
                  <a:lnTo>
                    <a:pt x="1271739" y="109220"/>
                  </a:lnTo>
                  <a:lnTo>
                    <a:pt x="1271651" y="110490"/>
                  </a:lnTo>
                  <a:lnTo>
                    <a:pt x="1270444" y="110490"/>
                  </a:lnTo>
                  <a:lnTo>
                    <a:pt x="1271384" y="105613"/>
                  </a:lnTo>
                  <a:lnTo>
                    <a:pt x="1271092" y="104140"/>
                  </a:lnTo>
                  <a:lnTo>
                    <a:pt x="1271422" y="105410"/>
                  </a:lnTo>
                  <a:lnTo>
                    <a:pt x="1271384" y="105613"/>
                  </a:lnTo>
                  <a:lnTo>
                    <a:pt x="1271587" y="106680"/>
                  </a:lnTo>
                  <a:lnTo>
                    <a:pt x="1273403" y="105410"/>
                  </a:lnTo>
                  <a:lnTo>
                    <a:pt x="1273403" y="32639"/>
                  </a:lnTo>
                  <a:lnTo>
                    <a:pt x="1273086" y="33020"/>
                  </a:lnTo>
                  <a:lnTo>
                    <a:pt x="1271854" y="33020"/>
                  </a:lnTo>
                  <a:lnTo>
                    <a:pt x="1270165" y="34721"/>
                  </a:lnTo>
                  <a:lnTo>
                    <a:pt x="1270165" y="104140"/>
                  </a:lnTo>
                  <a:lnTo>
                    <a:pt x="1269479" y="107950"/>
                  </a:lnTo>
                  <a:lnTo>
                    <a:pt x="1269111" y="110490"/>
                  </a:lnTo>
                  <a:lnTo>
                    <a:pt x="1268895" y="110490"/>
                  </a:lnTo>
                  <a:lnTo>
                    <a:pt x="1268945" y="115570"/>
                  </a:lnTo>
                  <a:lnTo>
                    <a:pt x="1267574" y="115570"/>
                  </a:lnTo>
                  <a:lnTo>
                    <a:pt x="1267244" y="113030"/>
                  </a:lnTo>
                  <a:lnTo>
                    <a:pt x="1266761" y="111760"/>
                  </a:lnTo>
                  <a:lnTo>
                    <a:pt x="1267079" y="110490"/>
                  </a:lnTo>
                  <a:lnTo>
                    <a:pt x="1266469" y="110490"/>
                  </a:lnTo>
                  <a:lnTo>
                    <a:pt x="1266190" y="109220"/>
                  </a:lnTo>
                  <a:lnTo>
                    <a:pt x="1266113" y="107950"/>
                  </a:lnTo>
                  <a:lnTo>
                    <a:pt x="1266024" y="106680"/>
                  </a:lnTo>
                  <a:lnTo>
                    <a:pt x="1263891" y="106680"/>
                  </a:lnTo>
                  <a:lnTo>
                    <a:pt x="1263688" y="105613"/>
                  </a:lnTo>
                  <a:lnTo>
                    <a:pt x="1263700" y="104140"/>
                  </a:lnTo>
                  <a:lnTo>
                    <a:pt x="1264132" y="102870"/>
                  </a:lnTo>
                  <a:lnTo>
                    <a:pt x="1264615" y="102870"/>
                  </a:lnTo>
                  <a:lnTo>
                    <a:pt x="1264996" y="104140"/>
                  </a:lnTo>
                  <a:lnTo>
                    <a:pt x="1266444" y="104140"/>
                  </a:lnTo>
                  <a:lnTo>
                    <a:pt x="1267091" y="102870"/>
                  </a:lnTo>
                  <a:lnTo>
                    <a:pt x="1268260" y="101600"/>
                  </a:lnTo>
                  <a:lnTo>
                    <a:pt x="1269047" y="101600"/>
                  </a:lnTo>
                  <a:lnTo>
                    <a:pt x="1269314" y="102870"/>
                  </a:lnTo>
                  <a:lnTo>
                    <a:pt x="1270165" y="104140"/>
                  </a:lnTo>
                  <a:lnTo>
                    <a:pt x="1270165" y="34721"/>
                  </a:lnTo>
                  <a:lnTo>
                    <a:pt x="1266786" y="38100"/>
                  </a:lnTo>
                  <a:lnTo>
                    <a:pt x="1263357" y="41910"/>
                  </a:lnTo>
                  <a:lnTo>
                    <a:pt x="1260754" y="45720"/>
                  </a:lnTo>
                  <a:lnTo>
                    <a:pt x="1259928" y="48260"/>
                  </a:lnTo>
                  <a:lnTo>
                    <a:pt x="1259103" y="52070"/>
                  </a:lnTo>
                  <a:lnTo>
                    <a:pt x="1258417" y="54610"/>
                  </a:lnTo>
                  <a:lnTo>
                    <a:pt x="1257668" y="57150"/>
                  </a:lnTo>
                  <a:lnTo>
                    <a:pt x="1256842" y="58420"/>
                  </a:lnTo>
                  <a:lnTo>
                    <a:pt x="1254366" y="63500"/>
                  </a:lnTo>
                  <a:lnTo>
                    <a:pt x="1252601" y="66040"/>
                  </a:lnTo>
                  <a:lnTo>
                    <a:pt x="1251432" y="69850"/>
                  </a:lnTo>
                  <a:lnTo>
                    <a:pt x="1251788" y="71120"/>
                  </a:lnTo>
                  <a:lnTo>
                    <a:pt x="1252194" y="71120"/>
                  </a:lnTo>
                  <a:lnTo>
                    <a:pt x="1252131" y="73660"/>
                  </a:lnTo>
                  <a:lnTo>
                    <a:pt x="1250061" y="73660"/>
                  </a:lnTo>
                  <a:lnTo>
                    <a:pt x="1249794" y="74930"/>
                  </a:lnTo>
                  <a:lnTo>
                    <a:pt x="1249845" y="76200"/>
                  </a:lnTo>
                  <a:lnTo>
                    <a:pt x="1250264" y="76200"/>
                  </a:lnTo>
                  <a:lnTo>
                    <a:pt x="1250403" y="78740"/>
                  </a:lnTo>
                  <a:lnTo>
                    <a:pt x="1251165" y="80010"/>
                  </a:lnTo>
                  <a:lnTo>
                    <a:pt x="1252524" y="81280"/>
                  </a:lnTo>
                  <a:lnTo>
                    <a:pt x="1254175" y="83820"/>
                  </a:lnTo>
                  <a:lnTo>
                    <a:pt x="1255204" y="85090"/>
                  </a:lnTo>
                  <a:lnTo>
                    <a:pt x="1265199" y="85090"/>
                  </a:lnTo>
                  <a:lnTo>
                    <a:pt x="1266304" y="83820"/>
                  </a:lnTo>
                  <a:lnTo>
                    <a:pt x="1267536" y="83820"/>
                  </a:lnTo>
                  <a:lnTo>
                    <a:pt x="1266990" y="86360"/>
                  </a:lnTo>
                  <a:lnTo>
                    <a:pt x="1265618" y="87630"/>
                  </a:lnTo>
                  <a:lnTo>
                    <a:pt x="1264043" y="89001"/>
                  </a:lnTo>
                  <a:lnTo>
                    <a:pt x="1259319" y="91440"/>
                  </a:lnTo>
                  <a:lnTo>
                    <a:pt x="1258074" y="92710"/>
                  </a:lnTo>
                  <a:lnTo>
                    <a:pt x="1256093" y="93980"/>
                  </a:lnTo>
                  <a:lnTo>
                    <a:pt x="1249235" y="96520"/>
                  </a:lnTo>
                  <a:lnTo>
                    <a:pt x="1248422" y="97790"/>
                  </a:lnTo>
                  <a:lnTo>
                    <a:pt x="1247571" y="102870"/>
                  </a:lnTo>
                  <a:lnTo>
                    <a:pt x="1247597" y="104140"/>
                  </a:lnTo>
                  <a:lnTo>
                    <a:pt x="1247698" y="109220"/>
                  </a:lnTo>
                  <a:lnTo>
                    <a:pt x="1248803" y="115570"/>
                  </a:lnTo>
                  <a:lnTo>
                    <a:pt x="1250886" y="123190"/>
                  </a:lnTo>
                  <a:lnTo>
                    <a:pt x="1250264" y="128270"/>
                  </a:lnTo>
                  <a:lnTo>
                    <a:pt x="1250543" y="129540"/>
                  </a:lnTo>
                  <a:lnTo>
                    <a:pt x="1251572" y="130810"/>
                  </a:lnTo>
                  <a:lnTo>
                    <a:pt x="1253350" y="133350"/>
                  </a:lnTo>
                  <a:lnTo>
                    <a:pt x="1255001" y="135890"/>
                  </a:lnTo>
                  <a:lnTo>
                    <a:pt x="1255953" y="137160"/>
                  </a:lnTo>
                  <a:lnTo>
                    <a:pt x="1256233" y="138430"/>
                  </a:lnTo>
                  <a:lnTo>
                    <a:pt x="1256106" y="139700"/>
                  </a:lnTo>
                  <a:lnTo>
                    <a:pt x="1255979" y="140970"/>
                  </a:lnTo>
                  <a:lnTo>
                    <a:pt x="1255864" y="142240"/>
                  </a:lnTo>
                  <a:lnTo>
                    <a:pt x="1255750" y="144780"/>
                  </a:lnTo>
                  <a:lnTo>
                    <a:pt x="1256436" y="146050"/>
                  </a:lnTo>
                  <a:lnTo>
                    <a:pt x="1258900" y="149860"/>
                  </a:lnTo>
                  <a:lnTo>
                    <a:pt x="1259586" y="151130"/>
                  </a:lnTo>
                  <a:lnTo>
                    <a:pt x="1259725" y="151130"/>
                  </a:lnTo>
                  <a:lnTo>
                    <a:pt x="1259992" y="152400"/>
                  </a:lnTo>
                  <a:lnTo>
                    <a:pt x="1259928" y="157480"/>
                  </a:lnTo>
                  <a:lnTo>
                    <a:pt x="1259649" y="160020"/>
                  </a:lnTo>
                  <a:lnTo>
                    <a:pt x="1259586" y="162560"/>
                  </a:lnTo>
                  <a:lnTo>
                    <a:pt x="1259725" y="163830"/>
                  </a:lnTo>
                  <a:lnTo>
                    <a:pt x="1259941" y="165100"/>
                  </a:lnTo>
                  <a:lnTo>
                    <a:pt x="1260157" y="168910"/>
                  </a:lnTo>
                  <a:lnTo>
                    <a:pt x="1260221" y="170180"/>
                  </a:lnTo>
                  <a:lnTo>
                    <a:pt x="1260284" y="171450"/>
                  </a:lnTo>
                  <a:lnTo>
                    <a:pt x="1260360" y="172720"/>
                  </a:lnTo>
                  <a:lnTo>
                    <a:pt x="1260424" y="173990"/>
                  </a:lnTo>
                  <a:lnTo>
                    <a:pt x="1260500" y="175260"/>
                  </a:lnTo>
                  <a:lnTo>
                    <a:pt x="1260563" y="176530"/>
                  </a:lnTo>
                  <a:lnTo>
                    <a:pt x="1260983" y="175260"/>
                  </a:lnTo>
                  <a:lnTo>
                    <a:pt x="1261935" y="173990"/>
                  </a:lnTo>
                  <a:lnTo>
                    <a:pt x="1263789" y="176530"/>
                  </a:lnTo>
                  <a:lnTo>
                    <a:pt x="1263484" y="177800"/>
                  </a:lnTo>
                  <a:lnTo>
                    <a:pt x="1263192" y="177800"/>
                  </a:lnTo>
                  <a:lnTo>
                    <a:pt x="1262545" y="176530"/>
                  </a:lnTo>
                  <a:lnTo>
                    <a:pt x="1261694" y="176530"/>
                  </a:lnTo>
                  <a:lnTo>
                    <a:pt x="1261529" y="177800"/>
                  </a:lnTo>
                  <a:lnTo>
                    <a:pt x="1260792" y="177800"/>
                  </a:lnTo>
                  <a:lnTo>
                    <a:pt x="1261071" y="179070"/>
                  </a:lnTo>
                  <a:lnTo>
                    <a:pt x="1261440" y="179070"/>
                  </a:lnTo>
                  <a:lnTo>
                    <a:pt x="1261491" y="180340"/>
                  </a:lnTo>
                  <a:lnTo>
                    <a:pt x="1260767" y="180340"/>
                  </a:lnTo>
                  <a:lnTo>
                    <a:pt x="1260830" y="181610"/>
                  </a:lnTo>
                  <a:lnTo>
                    <a:pt x="1260957" y="184150"/>
                  </a:lnTo>
                  <a:lnTo>
                    <a:pt x="1261059" y="186690"/>
                  </a:lnTo>
                  <a:lnTo>
                    <a:pt x="1261160" y="189230"/>
                  </a:lnTo>
                  <a:lnTo>
                    <a:pt x="1261262" y="191770"/>
                  </a:lnTo>
                  <a:lnTo>
                    <a:pt x="1261376" y="194310"/>
                  </a:lnTo>
                  <a:lnTo>
                    <a:pt x="1261478" y="196900"/>
                  </a:lnTo>
                  <a:lnTo>
                    <a:pt x="1261579" y="199390"/>
                  </a:lnTo>
                  <a:lnTo>
                    <a:pt x="1263421" y="199390"/>
                  </a:lnTo>
                  <a:lnTo>
                    <a:pt x="1263700" y="200660"/>
                  </a:lnTo>
                  <a:lnTo>
                    <a:pt x="1263904" y="200660"/>
                  </a:lnTo>
                  <a:lnTo>
                    <a:pt x="1264043" y="201930"/>
                  </a:lnTo>
                  <a:lnTo>
                    <a:pt x="1265885" y="201930"/>
                  </a:lnTo>
                  <a:lnTo>
                    <a:pt x="1265974" y="194310"/>
                  </a:lnTo>
                  <a:lnTo>
                    <a:pt x="1266050" y="193040"/>
                  </a:lnTo>
                  <a:lnTo>
                    <a:pt x="1266139" y="191770"/>
                  </a:lnTo>
                  <a:lnTo>
                    <a:pt x="1266228" y="190500"/>
                  </a:lnTo>
                  <a:lnTo>
                    <a:pt x="1266888" y="186690"/>
                  </a:lnTo>
                  <a:lnTo>
                    <a:pt x="1266532" y="186690"/>
                  </a:lnTo>
                  <a:lnTo>
                    <a:pt x="1266418" y="187960"/>
                  </a:lnTo>
                  <a:lnTo>
                    <a:pt x="1266088" y="190500"/>
                  </a:lnTo>
                  <a:lnTo>
                    <a:pt x="1265199" y="190500"/>
                  </a:lnTo>
                  <a:lnTo>
                    <a:pt x="1265301" y="187960"/>
                  </a:lnTo>
                  <a:lnTo>
                    <a:pt x="1265478" y="186690"/>
                  </a:lnTo>
                  <a:lnTo>
                    <a:pt x="1265707" y="185420"/>
                  </a:lnTo>
                  <a:lnTo>
                    <a:pt x="1265999" y="185420"/>
                  </a:lnTo>
                  <a:lnTo>
                    <a:pt x="1266545" y="184150"/>
                  </a:lnTo>
                  <a:lnTo>
                    <a:pt x="1266990" y="184150"/>
                  </a:lnTo>
                  <a:lnTo>
                    <a:pt x="1267345" y="185420"/>
                  </a:lnTo>
                  <a:lnTo>
                    <a:pt x="1267599" y="184150"/>
                  </a:lnTo>
                  <a:lnTo>
                    <a:pt x="1269339" y="180340"/>
                  </a:lnTo>
                  <a:lnTo>
                    <a:pt x="1272743" y="176530"/>
                  </a:lnTo>
                  <a:lnTo>
                    <a:pt x="1276146" y="173990"/>
                  </a:lnTo>
                  <a:lnTo>
                    <a:pt x="1277848" y="172720"/>
                  </a:lnTo>
                  <a:lnTo>
                    <a:pt x="1278140" y="171450"/>
                  </a:lnTo>
                  <a:lnTo>
                    <a:pt x="1279461" y="171450"/>
                  </a:lnTo>
                  <a:lnTo>
                    <a:pt x="1279626" y="172720"/>
                  </a:lnTo>
                  <a:lnTo>
                    <a:pt x="1280477" y="173990"/>
                  </a:lnTo>
                  <a:lnTo>
                    <a:pt x="1281849" y="176530"/>
                  </a:lnTo>
                  <a:lnTo>
                    <a:pt x="1283766" y="180340"/>
                  </a:lnTo>
                  <a:lnTo>
                    <a:pt x="1286687" y="180340"/>
                  </a:lnTo>
                  <a:lnTo>
                    <a:pt x="1292110" y="181610"/>
                  </a:lnTo>
                  <a:lnTo>
                    <a:pt x="1295336" y="181610"/>
                  </a:lnTo>
                  <a:lnTo>
                    <a:pt x="1295996" y="182880"/>
                  </a:lnTo>
                  <a:lnTo>
                    <a:pt x="1296593" y="185420"/>
                  </a:lnTo>
                  <a:lnTo>
                    <a:pt x="1297127" y="187960"/>
                  </a:lnTo>
                  <a:lnTo>
                    <a:pt x="1297546" y="190500"/>
                  </a:lnTo>
                  <a:lnTo>
                    <a:pt x="1298092" y="193040"/>
                  </a:lnTo>
                  <a:lnTo>
                    <a:pt x="1298905" y="194310"/>
                  </a:lnTo>
                  <a:lnTo>
                    <a:pt x="1299387" y="195580"/>
                  </a:lnTo>
                  <a:lnTo>
                    <a:pt x="1300213" y="195580"/>
                  </a:lnTo>
                  <a:lnTo>
                    <a:pt x="1301838" y="196900"/>
                  </a:lnTo>
                  <a:lnTo>
                    <a:pt x="1301242" y="198120"/>
                  </a:lnTo>
                  <a:lnTo>
                    <a:pt x="1303020" y="203200"/>
                  </a:lnTo>
                  <a:lnTo>
                    <a:pt x="1304048" y="209550"/>
                  </a:lnTo>
                  <a:lnTo>
                    <a:pt x="1304099" y="210820"/>
                  </a:lnTo>
                  <a:lnTo>
                    <a:pt x="1304188" y="213360"/>
                  </a:lnTo>
                  <a:lnTo>
                    <a:pt x="1304277" y="215900"/>
                  </a:lnTo>
                  <a:lnTo>
                    <a:pt x="1304366" y="218440"/>
                  </a:lnTo>
                  <a:lnTo>
                    <a:pt x="1304467" y="222250"/>
                  </a:lnTo>
                  <a:lnTo>
                    <a:pt x="1304569" y="226060"/>
                  </a:lnTo>
                  <a:lnTo>
                    <a:pt x="1304671" y="228600"/>
                  </a:lnTo>
                  <a:lnTo>
                    <a:pt x="1304810" y="231140"/>
                  </a:lnTo>
                  <a:lnTo>
                    <a:pt x="1304874" y="232410"/>
                  </a:lnTo>
                  <a:lnTo>
                    <a:pt x="1304950" y="233680"/>
                  </a:lnTo>
                  <a:lnTo>
                    <a:pt x="1306588" y="241300"/>
                  </a:lnTo>
                  <a:lnTo>
                    <a:pt x="1307211" y="243840"/>
                  </a:lnTo>
                  <a:lnTo>
                    <a:pt x="1307211" y="242570"/>
                  </a:lnTo>
                  <a:lnTo>
                    <a:pt x="1307820" y="243840"/>
                  </a:lnTo>
                  <a:lnTo>
                    <a:pt x="1308912" y="243840"/>
                  </a:lnTo>
                  <a:lnTo>
                    <a:pt x="1309662" y="242570"/>
                  </a:lnTo>
                  <a:lnTo>
                    <a:pt x="1310081" y="242570"/>
                  </a:lnTo>
                  <a:lnTo>
                    <a:pt x="1312684" y="238760"/>
                  </a:lnTo>
                  <a:lnTo>
                    <a:pt x="1313294" y="233680"/>
                  </a:lnTo>
                  <a:lnTo>
                    <a:pt x="1311935" y="226060"/>
                  </a:lnTo>
                  <a:lnTo>
                    <a:pt x="1310830" y="219710"/>
                  </a:lnTo>
                  <a:lnTo>
                    <a:pt x="1310424" y="215900"/>
                  </a:lnTo>
                  <a:lnTo>
                    <a:pt x="1310703" y="214630"/>
                  </a:lnTo>
                  <a:lnTo>
                    <a:pt x="1311452" y="214630"/>
                  </a:lnTo>
                  <a:lnTo>
                    <a:pt x="1312138" y="213360"/>
                  </a:lnTo>
                  <a:lnTo>
                    <a:pt x="1313091" y="213360"/>
                  </a:lnTo>
                  <a:lnTo>
                    <a:pt x="1313649" y="212090"/>
                  </a:lnTo>
                  <a:lnTo>
                    <a:pt x="1313789" y="212090"/>
                  </a:lnTo>
                  <a:lnTo>
                    <a:pt x="1316926" y="208280"/>
                  </a:lnTo>
                  <a:lnTo>
                    <a:pt x="1318717" y="203200"/>
                  </a:lnTo>
                  <a:lnTo>
                    <a:pt x="1318818" y="201930"/>
                  </a:lnTo>
                  <a:lnTo>
                    <a:pt x="1318920" y="200660"/>
                  </a:lnTo>
                  <a:lnTo>
                    <a:pt x="1319022" y="199390"/>
                  </a:lnTo>
                  <a:lnTo>
                    <a:pt x="1319123" y="198120"/>
                  </a:lnTo>
                  <a:lnTo>
                    <a:pt x="1320838" y="198120"/>
                  </a:lnTo>
                  <a:lnTo>
                    <a:pt x="1322209" y="199390"/>
                  </a:lnTo>
                  <a:lnTo>
                    <a:pt x="1325092" y="201930"/>
                  </a:lnTo>
                  <a:lnTo>
                    <a:pt x="1326451" y="201930"/>
                  </a:lnTo>
                  <a:lnTo>
                    <a:pt x="1327556" y="203200"/>
                  </a:lnTo>
                  <a:lnTo>
                    <a:pt x="1330159" y="203200"/>
                  </a:lnTo>
                  <a:lnTo>
                    <a:pt x="1330363" y="204470"/>
                  </a:lnTo>
                  <a:lnTo>
                    <a:pt x="1330909" y="205740"/>
                  </a:lnTo>
                  <a:lnTo>
                    <a:pt x="1331798" y="205740"/>
                  </a:lnTo>
                  <a:lnTo>
                    <a:pt x="1332547" y="207010"/>
                  </a:lnTo>
                  <a:lnTo>
                    <a:pt x="1334465" y="205740"/>
                  </a:lnTo>
                  <a:lnTo>
                    <a:pt x="1335366" y="205740"/>
                  </a:lnTo>
                  <a:lnTo>
                    <a:pt x="1337691" y="207010"/>
                  </a:lnTo>
                  <a:lnTo>
                    <a:pt x="1340713" y="210820"/>
                  </a:lnTo>
                  <a:lnTo>
                    <a:pt x="1344409" y="217170"/>
                  </a:lnTo>
                  <a:lnTo>
                    <a:pt x="1350848" y="215900"/>
                  </a:lnTo>
                  <a:lnTo>
                    <a:pt x="1355648" y="217170"/>
                  </a:lnTo>
                  <a:lnTo>
                    <a:pt x="1358798" y="219710"/>
                  </a:lnTo>
                  <a:lnTo>
                    <a:pt x="1358938" y="219710"/>
                  </a:lnTo>
                  <a:lnTo>
                    <a:pt x="1359890" y="222250"/>
                  </a:lnTo>
                  <a:lnTo>
                    <a:pt x="1361681" y="228600"/>
                  </a:lnTo>
                  <a:lnTo>
                    <a:pt x="1363319" y="232410"/>
                  </a:lnTo>
                  <a:lnTo>
                    <a:pt x="1347762" y="256540"/>
                  </a:lnTo>
                  <a:lnTo>
                    <a:pt x="1344955" y="259080"/>
                  </a:lnTo>
                  <a:lnTo>
                    <a:pt x="1344739" y="259588"/>
                  </a:lnTo>
                  <a:lnTo>
                    <a:pt x="1344739" y="326390"/>
                  </a:lnTo>
                  <a:lnTo>
                    <a:pt x="1342631" y="326390"/>
                  </a:lnTo>
                  <a:lnTo>
                    <a:pt x="1340370" y="323850"/>
                  </a:lnTo>
                  <a:lnTo>
                    <a:pt x="1339240" y="322580"/>
                  </a:lnTo>
                  <a:lnTo>
                    <a:pt x="1338821" y="322580"/>
                  </a:lnTo>
                  <a:lnTo>
                    <a:pt x="1336789" y="323850"/>
                  </a:lnTo>
                  <a:lnTo>
                    <a:pt x="1334325" y="316230"/>
                  </a:lnTo>
                  <a:lnTo>
                    <a:pt x="1332331" y="318770"/>
                  </a:lnTo>
                  <a:lnTo>
                    <a:pt x="1330426" y="316230"/>
                  </a:lnTo>
                  <a:lnTo>
                    <a:pt x="1333906" y="316230"/>
                  </a:lnTo>
                  <a:lnTo>
                    <a:pt x="1332877" y="312420"/>
                  </a:lnTo>
                  <a:lnTo>
                    <a:pt x="1334592" y="313690"/>
                  </a:lnTo>
                  <a:lnTo>
                    <a:pt x="1334681" y="312420"/>
                  </a:lnTo>
                  <a:lnTo>
                    <a:pt x="1334782" y="311150"/>
                  </a:lnTo>
                  <a:lnTo>
                    <a:pt x="1336662" y="311150"/>
                  </a:lnTo>
                  <a:lnTo>
                    <a:pt x="1336751" y="316230"/>
                  </a:lnTo>
                  <a:lnTo>
                    <a:pt x="1338872" y="316230"/>
                  </a:lnTo>
                  <a:lnTo>
                    <a:pt x="1339316" y="320116"/>
                  </a:lnTo>
                  <a:lnTo>
                    <a:pt x="1340675" y="321310"/>
                  </a:lnTo>
                  <a:lnTo>
                    <a:pt x="1343063" y="323850"/>
                  </a:lnTo>
                  <a:lnTo>
                    <a:pt x="1344637" y="323850"/>
                  </a:lnTo>
                  <a:lnTo>
                    <a:pt x="1344739" y="326390"/>
                  </a:lnTo>
                  <a:lnTo>
                    <a:pt x="1344739" y="259588"/>
                  </a:lnTo>
                  <a:lnTo>
                    <a:pt x="1344409" y="260350"/>
                  </a:lnTo>
                  <a:lnTo>
                    <a:pt x="1343583" y="260350"/>
                  </a:lnTo>
                  <a:lnTo>
                    <a:pt x="1342491" y="259080"/>
                  </a:lnTo>
                  <a:lnTo>
                    <a:pt x="1331315" y="259080"/>
                  </a:lnTo>
                  <a:lnTo>
                    <a:pt x="1328572" y="260235"/>
                  </a:lnTo>
                  <a:lnTo>
                    <a:pt x="1326591" y="259080"/>
                  </a:lnTo>
                  <a:lnTo>
                    <a:pt x="1326324" y="259080"/>
                  </a:lnTo>
                  <a:lnTo>
                    <a:pt x="1325092" y="257810"/>
                  </a:lnTo>
                  <a:lnTo>
                    <a:pt x="1323378" y="257810"/>
                  </a:lnTo>
                  <a:lnTo>
                    <a:pt x="1321181" y="259080"/>
                  </a:lnTo>
                  <a:lnTo>
                    <a:pt x="1315631" y="259080"/>
                  </a:lnTo>
                  <a:lnTo>
                    <a:pt x="1314945" y="257810"/>
                  </a:lnTo>
                  <a:lnTo>
                    <a:pt x="1313649" y="257810"/>
                  </a:lnTo>
                  <a:lnTo>
                    <a:pt x="1311732" y="256540"/>
                  </a:lnTo>
                  <a:lnTo>
                    <a:pt x="1308366" y="255270"/>
                  </a:lnTo>
                  <a:lnTo>
                    <a:pt x="1307820" y="255270"/>
                  </a:lnTo>
                  <a:lnTo>
                    <a:pt x="1304734" y="254000"/>
                  </a:lnTo>
                  <a:lnTo>
                    <a:pt x="1301864" y="254000"/>
                  </a:lnTo>
                  <a:lnTo>
                    <a:pt x="1299959" y="252730"/>
                  </a:lnTo>
                  <a:lnTo>
                    <a:pt x="1295895" y="248920"/>
                  </a:lnTo>
                  <a:lnTo>
                    <a:pt x="1289685" y="242570"/>
                  </a:lnTo>
                  <a:lnTo>
                    <a:pt x="1281303" y="232410"/>
                  </a:lnTo>
                  <a:lnTo>
                    <a:pt x="1280756" y="232410"/>
                  </a:lnTo>
                  <a:lnTo>
                    <a:pt x="1279931" y="231140"/>
                  </a:lnTo>
                  <a:lnTo>
                    <a:pt x="1277874" y="226060"/>
                  </a:lnTo>
                  <a:lnTo>
                    <a:pt x="1275956" y="223520"/>
                  </a:lnTo>
                  <a:lnTo>
                    <a:pt x="1273492" y="223520"/>
                  </a:lnTo>
                  <a:lnTo>
                    <a:pt x="1271574" y="222250"/>
                  </a:lnTo>
                  <a:lnTo>
                    <a:pt x="1269796" y="220980"/>
                  </a:lnTo>
                  <a:lnTo>
                    <a:pt x="1268145" y="218440"/>
                  </a:lnTo>
                  <a:lnTo>
                    <a:pt x="1264653" y="218440"/>
                  </a:lnTo>
                  <a:lnTo>
                    <a:pt x="1264793" y="219710"/>
                  </a:lnTo>
                  <a:lnTo>
                    <a:pt x="1265135" y="220980"/>
                  </a:lnTo>
                  <a:lnTo>
                    <a:pt x="1266101" y="223520"/>
                  </a:lnTo>
                  <a:lnTo>
                    <a:pt x="1266202" y="224790"/>
                  </a:lnTo>
                  <a:lnTo>
                    <a:pt x="1266304" y="227330"/>
                  </a:lnTo>
                  <a:lnTo>
                    <a:pt x="1268768" y="227330"/>
                  </a:lnTo>
                  <a:lnTo>
                    <a:pt x="1269453" y="228600"/>
                  </a:lnTo>
                  <a:lnTo>
                    <a:pt x="1274038" y="234950"/>
                  </a:lnTo>
                  <a:lnTo>
                    <a:pt x="1282534" y="247650"/>
                  </a:lnTo>
                  <a:lnTo>
                    <a:pt x="1282534" y="248920"/>
                  </a:lnTo>
                  <a:lnTo>
                    <a:pt x="1278293" y="247650"/>
                  </a:lnTo>
                  <a:lnTo>
                    <a:pt x="1274940" y="245110"/>
                  </a:lnTo>
                  <a:lnTo>
                    <a:pt x="1272463" y="240030"/>
                  </a:lnTo>
                  <a:lnTo>
                    <a:pt x="1272197" y="238760"/>
                  </a:lnTo>
                  <a:lnTo>
                    <a:pt x="1271981" y="238760"/>
                  </a:lnTo>
                  <a:lnTo>
                    <a:pt x="1271854" y="237490"/>
                  </a:lnTo>
                  <a:lnTo>
                    <a:pt x="1266913" y="236220"/>
                  </a:lnTo>
                  <a:lnTo>
                    <a:pt x="1261300" y="231140"/>
                  </a:lnTo>
                  <a:lnTo>
                    <a:pt x="1255001" y="220980"/>
                  </a:lnTo>
                  <a:lnTo>
                    <a:pt x="1254442" y="218440"/>
                  </a:lnTo>
                  <a:lnTo>
                    <a:pt x="1253832" y="217170"/>
                  </a:lnTo>
                  <a:lnTo>
                    <a:pt x="1253147" y="215900"/>
                  </a:lnTo>
                  <a:lnTo>
                    <a:pt x="1251496" y="215900"/>
                  </a:lnTo>
                  <a:lnTo>
                    <a:pt x="1249743" y="213360"/>
                  </a:lnTo>
                  <a:lnTo>
                    <a:pt x="1248905" y="212090"/>
                  </a:lnTo>
                  <a:lnTo>
                    <a:pt x="1247559" y="212090"/>
                  </a:lnTo>
                  <a:lnTo>
                    <a:pt x="1248549" y="213360"/>
                  </a:lnTo>
                  <a:lnTo>
                    <a:pt x="1248359" y="214630"/>
                  </a:lnTo>
                  <a:lnTo>
                    <a:pt x="1247381" y="214630"/>
                  </a:lnTo>
                  <a:lnTo>
                    <a:pt x="1247267" y="215900"/>
                  </a:lnTo>
                  <a:lnTo>
                    <a:pt x="1245704" y="215900"/>
                  </a:lnTo>
                  <a:lnTo>
                    <a:pt x="1244790" y="213360"/>
                  </a:lnTo>
                  <a:lnTo>
                    <a:pt x="1244676" y="212090"/>
                  </a:lnTo>
                  <a:lnTo>
                    <a:pt x="1244561" y="210820"/>
                  </a:lnTo>
                  <a:lnTo>
                    <a:pt x="1244815" y="209550"/>
                  </a:lnTo>
                  <a:lnTo>
                    <a:pt x="1245527" y="208280"/>
                  </a:lnTo>
                  <a:lnTo>
                    <a:pt x="1246365" y="207010"/>
                  </a:lnTo>
                  <a:lnTo>
                    <a:pt x="1246085" y="207010"/>
                  </a:lnTo>
                  <a:lnTo>
                    <a:pt x="1243901" y="201930"/>
                  </a:lnTo>
                  <a:lnTo>
                    <a:pt x="1242326" y="199390"/>
                  </a:lnTo>
                  <a:lnTo>
                    <a:pt x="1241221" y="198120"/>
                  </a:lnTo>
                  <a:lnTo>
                    <a:pt x="1240967" y="196900"/>
                  </a:lnTo>
                  <a:lnTo>
                    <a:pt x="1240307" y="196900"/>
                  </a:lnTo>
                  <a:lnTo>
                    <a:pt x="1237729" y="195580"/>
                  </a:lnTo>
                  <a:lnTo>
                    <a:pt x="1236903" y="194310"/>
                  </a:lnTo>
                  <a:lnTo>
                    <a:pt x="1235252" y="194310"/>
                  </a:lnTo>
                  <a:lnTo>
                    <a:pt x="1233411" y="195580"/>
                  </a:lnTo>
                  <a:lnTo>
                    <a:pt x="1237322" y="204470"/>
                  </a:lnTo>
                  <a:lnTo>
                    <a:pt x="1241742" y="212090"/>
                  </a:lnTo>
                  <a:lnTo>
                    <a:pt x="1248486" y="224790"/>
                  </a:lnTo>
                  <a:lnTo>
                    <a:pt x="1249438" y="227330"/>
                  </a:lnTo>
                  <a:lnTo>
                    <a:pt x="1250683" y="231140"/>
                  </a:lnTo>
                  <a:lnTo>
                    <a:pt x="1251496" y="234950"/>
                  </a:lnTo>
                  <a:lnTo>
                    <a:pt x="1252740" y="236220"/>
                  </a:lnTo>
                  <a:lnTo>
                    <a:pt x="1254925" y="238760"/>
                  </a:lnTo>
                  <a:lnTo>
                    <a:pt x="1256157" y="240030"/>
                  </a:lnTo>
                  <a:lnTo>
                    <a:pt x="1258074" y="241300"/>
                  </a:lnTo>
                  <a:lnTo>
                    <a:pt x="1259725" y="242570"/>
                  </a:lnTo>
                  <a:lnTo>
                    <a:pt x="1260881" y="242570"/>
                  </a:lnTo>
                  <a:lnTo>
                    <a:pt x="1262938" y="246380"/>
                  </a:lnTo>
                  <a:lnTo>
                    <a:pt x="1264170" y="248920"/>
                  </a:lnTo>
                  <a:lnTo>
                    <a:pt x="1266367" y="256540"/>
                  </a:lnTo>
                  <a:lnTo>
                    <a:pt x="1267536" y="259080"/>
                  </a:lnTo>
                  <a:lnTo>
                    <a:pt x="1268768" y="261620"/>
                  </a:lnTo>
                  <a:lnTo>
                    <a:pt x="1269314" y="262890"/>
                  </a:lnTo>
                  <a:lnTo>
                    <a:pt x="1270482" y="262890"/>
                  </a:lnTo>
                  <a:lnTo>
                    <a:pt x="1272260" y="264160"/>
                  </a:lnTo>
                  <a:lnTo>
                    <a:pt x="1274178" y="265430"/>
                  </a:lnTo>
                  <a:lnTo>
                    <a:pt x="1275410" y="266700"/>
                  </a:lnTo>
                  <a:lnTo>
                    <a:pt x="1275956" y="266700"/>
                  </a:lnTo>
                  <a:lnTo>
                    <a:pt x="1276375" y="267970"/>
                  </a:lnTo>
                  <a:lnTo>
                    <a:pt x="1277061" y="269240"/>
                  </a:lnTo>
                  <a:lnTo>
                    <a:pt x="1278013" y="271780"/>
                  </a:lnTo>
                  <a:lnTo>
                    <a:pt x="1278839" y="274320"/>
                  </a:lnTo>
                  <a:lnTo>
                    <a:pt x="1279588" y="275590"/>
                  </a:lnTo>
                  <a:lnTo>
                    <a:pt x="1280287" y="275590"/>
                  </a:lnTo>
                  <a:lnTo>
                    <a:pt x="1281099" y="276860"/>
                  </a:lnTo>
                  <a:lnTo>
                    <a:pt x="1283703" y="278130"/>
                  </a:lnTo>
                  <a:lnTo>
                    <a:pt x="1288084" y="279400"/>
                  </a:lnTo>
                  <a:lnTo>
                    <a:pt x="1291374" y="280670"/>
                  </a:lnTo>
                  <a:lnTo>
                    <a:pt x="1293368" y="283210"/>
                  </a:lnTo>
                  <a:lnTo>
                    <a:pt x="1294041" y="285750"/>
                  </a:lnTo>
                  <a:lnTo>
                    <a:pt x="1288186" y="285750"/>
                  </a:lnTo>
                  <a:lnTo>
                    <a:pt x="1282128" y="283210"/>
                  </a:lnTo>
                  <a:lnTo>
                    <a:pt x="1275854" y="279400"/>
                  </a:lnTo>
                  <a:lnTo>
                    <a:pt x="1269377" y="274320"/>
                  </a:lnTo>
                  <a:lnTo>
                    <a:pt x="1267739" y="274320"/>
                  </a:lnTo>
                  <a:lnTo>
                    <a:pt x="1266571" y="275590"/>
                  </a:lnTo>
                  <a:lnTo>
                    <a:pt x="1264653" y="275590"/>
                  </a:lnTo>
                  <a:lnTo>
                    <a:pt x="1264793" y="276860"/>
                  </a:lnTo>
                  <a:lnTo>
                    <a:pt x="1264996" y="276860"/>
                  </a:lnTo>
                  <a:lnTo>
                    <a:pt x="1265275" y="278130"/>
                  </a:lnTo>
                  <a:lnTo>
                    <a:pt x="1265682" y="280670"/>
                  </a:lnTo>
                  <a:lnTo>
                    <a:pt x="1271638" y="285750"/>
                  </a:lnTo>
                  <a:lnTo>
                    <a:pt x="1283157" y="293370"/>
                  </a:lnTo>
                  <a:lnTo>
                    <a:pt x="1282471" y="293370"/>
                  </a:lnTo>
                  <a:lnTo>
                    <a:pt x="1283906" y="294640"/>
                  </a:lnTo>
                  <a:lnTo>
                    <a:pt x="1287475" y="299720"/>
                  </a:lnTo>
                  <a:lnTo>
                    <a:pt x="1288021" y="300990"/>
                  </a:lnTo>
                  <a:lnTo>
                    <a:pt x="1289316" y="302260"/>
                  </a:lnTo>
                  <a:lnTo>
                    <a:pt x="1293304" y="306070"/>
                  </a:lnTo>
                  <a:lnTo>
                    <a:pt x="1294599" y="307340"/>
                  </a:lnTo>
                  <a:lnTo>
                    <a:pt x="1295285" y="307340"/>
                  </a:lnTo>
                  <a:lnTo>
                    <a:pt x="1295831" y="308610"/>
                  </a:lnTo>
                  <a:lnTo>
                    <a:pt x="1296174" y="309880"/>
                  </a:lnTo>
                  <a:lnTo>
                    <a:pt x="1296441" y="312420"/>
                  </a:lnTo>
                  <a:lnTo>
                    <a:pt x="1296644" y="313690"/>
                  </a:lnTo>
                  <a:lnTo>
                    <a:pt x="1296924" y="314960"/>
                  </a:lnTo>
                  <a:lnTo>
                    <a:pt x="1297063" y="314960"/>
                  </a:lnTo>
                  <a:lnTo>
                    <a:pt x="1297470" y="316230"/>
                  </a:lnTo>
                  <a:lnTo>
                    <a:pt x="1299387" y="316230"/>
                  </a:lnTo>
                  <a:lnTo>
                    <a:pt x="1299413" y="320116"/>
                  </a:lnTo>
                  <a:lnTo>
                    <a:pt x="1300632" y="323850"/>
                  </a:lnTo>
                  <a:lnTo>
                    <a:pt x="1302410" y="328930"/>
                  </a:lnTo>
                  <a:lnTo>
                    <a:pt x="1304734" y="336550"/>
                  </a:lnTo>
                  <a:lnTo>
                    <a:pt x="1305153" y="337820"/>
                  </a:lnTo>
                  <a:lnTo>
                    <a:pt x="1305153" y="339090"/>
                  </a:lnTo>
                  <a:lnTo>
                    <a:pt x="1304734" y="341630"/>
                  </a:lnTo>
                  <a:lnTo>
                    <a:pt x="1304467" y="344170"/>
                  </a:lnTo>
                  <a:lnTo>
                    <a:pt x="1304874" y="346710"/>
                  </a:lnTo>
                  <a:lnTo>
                    <a:pt x="1305966" y="347980"/>
                  </a:lnTo>
                  <a:lnTo>
                    <a:pt x="1306588" y="349250"/>
                  </a:lnTo>
                  <a:lnTo>
                    <a:pt x="1310144" y="349250"/>
                  </a:lnTo>
                  <a:lnTo>
                    <a:pt x="1311935" y="346710"/>
                  </a:lnTo>
                  <a:lnTo>
                    <a:pt x="1311808" y="336550"/>
                  </a:lnTo>
                  <a:lnTo>
                    <a:pt x="1311694" y="332740"/>
                  </a:lnTo>
                  <a:lnTo>
                    <a:pt x="1311656" y="327660"/>
                  </a:lnTo>
                  <a:lnTo>
                    <a:pt x="1312202" y="325120"/>
                  </a:lnTo>
                  <a:lnTo>
                    <a:pt x="1312748" y="323850"/>
                  </a:lnTo>
                  <a:lnTo>
                    <a:pt x="1313573" y="322580"/>
                  </a:lnTo>
                  <a:lnTo>
                    <a:pt x="1314665" y="321310"/>
                  </a:lnTo>
                  <a:lnTo>
                    <a:pt x="1315313" y="320116"/>
                  </a:lnTo>
                  <a:lnTo>
                    <a:pt x="1322679" y="320116"/>
                  </a:lnTo>
                  <a:lnTo>
                    <a:pt x="1322578" y="318770"/>
                  </a:lnTo>
                  <a:lnTo>
                    <a:pt x="1323111" y="318770"/>
                  </a:lnTo>
                  <a:lnTo>
                    <a:pt x="1323517" y="320116"/>
                  </a:lnTo>
                  <a:lnTo>
                    <a:pt x="1323619" y="321310"/>
                  </a:lnTo>
                  <a:lnTo>
                    <a:pt x="1327581" y="321310"/>
                  </a:lnTo>
                  <a:lnTo>
                    <a:pt x="1330020" y="322580"/>
                  </a:lnTo>
                  <a:lnTo>
                    <a:pt x="1330566" y="325120"/>
                  </a:lnTo>
                  <a:lnTo>
                    <a:pt x="1330642" y="339090"/>
                  </a:lnTo>
                  <a:lnTo>
                    <a:pt x="1330502" y="339090"/>
                  </a:lnTo>
                  <a:lnTo>
                    <a:pt x="1330363" y="340360"/>
                  </a:lnTo>
                  <a:lnTo>
                    <a:pt x="1330223" y="340360"/>
                  </a:lnTo>
                  <a:lnTo>
                    <a:pt x="1330020" y="341630"/>
                  </a:lnTo>
                  <a:lnTo>
                    <a:pt x="1332776" y="350520"/>
                  </a:lnTo>
                  <a:lnTo>
                    <a:pt x="1334693" y="359410"/>
                  </a:lnTo>
                  <a:lnTo>
                    <a:pt x="1335760" y="367030"/>
                  </a:lnTo>
                  <a:lnTo>
                    <a:pt x="1335874" y="370840"/>
                  </a:lnTo>
                  <a:lnTo>
                    <a:pt x="1335938" y="375920"/>
                  </a:lnTo>
                  <a:lnTo>
                    <a:pt x="1335747" y="381000"/>
                  </a:lnTo>
                  <a:lnTo>
                    <a:pt x="1335633" y="383540"/>
                  </a:lnTo>
                  <a:lnTo>
                    <a:pt x="1335570" y="384810"/>
                  </a:lnTo>
                  <a:lnTo>
                    <a:pt x="1335506" y="386080"/>
                  </a:lnTo>
                  <a:lnTo>
                    <a:pt x="1339062" y="417830"/>
                  </a:lnTo>
                  <a:lnTo>
                    <a:pt x="1341323" y="439420"/>
                  </a:lnTo>
                  <a:lnTo>
                    <a:pt x="1341831" y="444500"/>
                  </a:lnTo>
                  <a:lnTo>
                    <a:pt x="1341945" y="445770"/>
                  </a:lnTo>
                  <a:lnTo>
                    <a:pt x="1343787" y="445770"/>
                  </a:lnTo>
                  <a:lnTo>
                    <a:pt x="1343329" y="431800"/>
                  </a:lnTo>
                  <a:lnTo>
                    <a:pt x="1343329" y="414020"/>
                  </a:lnTo>
                  <a:lnTo>
                    <a:pt x="1343748" y="411683"/>
                  </a:lnTo>
                  <a:lnTo>
                    <a:pt x="1343037" y="410210"/>
                  </a:lnTo>
                  <a:lnTo>
                    <a:pt x="1341805" y="408787"/>
                  </a:lnTo>
                  <a:lnTo>
                    <a:pt x="1341945" y="408940"/>
                  </a:lnTo>
                  <a:lnTo>
                    <a:pt x="1341945" y="408787"/>
                  </a:lnTo>
                  <a:lnTo>
                    <a:pt x="1341945" y="405130"/>
                  </a:lnTo>
                  <a:lnTo>
                    <a:pt x="1342682" y="393700"/>
                  </a:lnTo>
                  <a:lnTo>
                    <a:pt x="1342796" y="389890"/>
                  </a:lnTo>
                  <a:lnTo>
                    <a:pt x="1342834" y="387350"/>
                  </a:lnTo>
                  <a:lnTo>
                    <a:pt x="1342555" y="386080"/>
                  </a:lnTo>
                  <a:lnTo>
                    <a:pt x="1342466" y="384810"/>
                  </a:lnTo>
                  <a:lnTo>
                    <a:pt x="1342390" y="381000"/>
                  </a:lnTo>
                  <a:lnTo>
                    <a:pt x="1342872" y="375920"/>
                  </a:lnTo>
                  <a:lnTo>
                    <a:pt x="1344333" y="368300"/>
                  </a:lnTo>
                  <a:lnTo>
                    <a:pt x="1346669" y="358140"/>
                  </a:lnTo>
                  <a:lnTo>
                    <a:pt x="1347216" y="355600"/>
                  </a:lnTo>
                  <a:lnTo>
                    <a:pt x="1347101" y="346710"/>
                  </a:lnTo>
                  <a:lnTo>
                    <a:pt x="1347012" y="342900"/>
                  </a:lnTo>
                  <a:lnTo>
                    <a:pt x="1347279" y="341630"/>
                  </a:lnTo>
                  <a:lnTo>
                    <a:pt x="1347965" y="339090"/>
                  </a:lnTo>
                  <a:lnTo>
                    <a:pt x="1349413" y="335280"/>
                  </a:lnTo>
                  <a:lnTo>
                    <a:pt x="1351610" y="331470"/>
                  </a:lnTo>
                  <a:lnTo>
                    <a:pt x="1349819" y="326390"/>
                  </a:lnTo>
                  <a:lnTo>
                    <a:pt x="1350581" y="321310"/>
                  </a:lnTo>
                  <a:lnTo>
                    <a:pt x="1353870" y="316230"/>
                  </a:lnTo>
                  <a:lnTo>
                    <a:pt x="1354137" y="314960"/>
                  </a:lnTo>
                  <a:lnTo>
                    <a:pt x="1354963" y="313690"/>
                  </a:lnTo>
                  <a:lnTo>
                    <a:pt x="1356334" y="312420"/>
                  </a:lnTo>
                  <a:lnTo>
                    <a:pt x="1357287" y="312420"/>
                  </a:lnTo>
                  <a:lnTo>
                    <a:pt x="1357909" y="311150"/>
                  </a:lnTo>
                  <a:lnTo>
                    <a:pt x="1358176" y="309880"/>
                  </a:lnTo>
                  <a:lnTo>
                    <a:pt x="1365377" y="309880"/>
                  </a:lnTo>
                  <a:lnTo>
                    <a:pt x="1371396" y="308610"/>
                  </a:lnTo>
                  <a:lnTo>
                    <a:pt x="1374216" y="307340"/>
                  </a:lnTo>
                  <a:lnTo>
                    <a:pt x="1373797" y="307340"/>
                  </a:lnTo>
                  <a:lnTo>
                    <a:pt x="1374076" y="306070"/>
                  </a:lnTo>
                  <a:lnTo>
                    <a:pt x="1374825" y="306070"/>
                  </a:lnTo>
                  <a:lnTo>
                    <a:pt x="1376057" y="303530"/>
                  </a:lnTo>
                  <a:lnTo>
                    <a:pt x="1377022" y="302260"/>
                  </a:lnTo>
                  <a:lnTo>
                    <a:pt x="1377645" y="302260"/>
                  </a:lnTo>
                  <a:lnTo>
                    <a:pt x="1377911" y="300990"/>
                  </a:lnTo>
                  <a:lnTo>
                    <a:pt x="1381607" y="300990"/>
                  </a:lnTo>
                  <a:lnTo>
                    <a:pt x="1383792" y="312420"/>
                  </a:lnTo>
                  <a:lnTo>
                    <a:pt x="1385417" y="321310"/>
                  </a:lnTo>
                  <a:lnTo>
                    <a:pt x="1386471" y="327660"/>
                  </a:lnTo>
                  <a:lnTo>
                    <a:pt x="1386586" y="328930"/>
                  </a:lnTo>
                  <a:lnTo>
                    <a:pt x="1386713" y="330200"/>
                  </a:lnTo>
                  <a:lnTo>
                    <a:pt x="1386840" y="331470"/>
                  </a:lnTo>
                  <a:lnTo>
                    <a:pt x="1386954" y="332740"/>
                  </a:lnTo>
                  <a:lnTo>
                    <a:pt x="1387005" y="334010"/>
                  </a:lnTo>
                  <a:lnTo>
                    <a:pt x="1387106" y="336550"/>
                  </a:lnTo>
                  <a:lnTo>
                    <a:pt x="1387195" y="339090"/>
                  </a:lnTo>
                  <a:lnTo>
                    <a:pt x="1387284" y="341630"/>
                  </a:lnTo>
                  <a:lnTo>
                    <a:pt x="1387386" y="344170"/>
                  </a:lnTo>
                  <a:lnTo>
                    <a:pt x="1387475" y="346710"/>
                  </a:lnTo>
                  <a:lnTo>
                    <a:pt x="1387576" y="349250"/>
                  </a:lnTo>
                  <a:lnTo>
                    <a:pt x="1386344" y="350520"/>
                  </a:lnTo>
                  <a:lnTo>
                    <a:pt x="1388249" y="355600"/>
                  </a:lnTo>
                  <a:lnTo>
                    <a:pt x="1389075" y="360680"/>
                  </a:lnTo>
                  <a:lnTo>
                    <a:pt x="1388808" y="365760"/>
                  </a:lnTo>
                  <a:lnTo>
                    <a:pt x="1388681" y="367030"/>
                  </a:lnTo>
                  <a:lnTo>
                    <a:pt x="1388567" y="368300"/>
                  </a:lnTo>
                  <a:lnTo>
                    <a:pt x="1388186" y="370840"/>
                  </a:lnTo>
                  <a:lnTo>
                    <a:pt x="1389151" y="375920"/>
                  </a:lnTo>
                  <a:lnTo>
                    <a:pt x="1389557" y="381000"/>
                  </a:lnTo>
                  <a:lnTo>
                    <a:pt x="1389659" y="382270"/>
                  </a:lnTo>
                  <a:lnTo>
                    <a:pt x="1389761" y="383540"/>
                  </a:lnTo>
                  <a:lnTo>
                    <a:pt x="1389837" y="386080"/>
                  </a:lnTo>
                  <a:lnTo>
                    <a:pt x="1389938" y="389890"/>
                  </a:lnTo>
                  <a:lnTo>
                    <a:pt x="1390040" y="393700"/>
                  </a:lnTo>
                  <a:lnTo>
                    <a:pt x="1391691" y="393700"/>
                  </a:lnTo>
                  <a:lnTo>
                    <a:pt x="1392224" y="389890"/>
                  </a:lnTo>
                  <a:lnTo>
                    <a:pt x="1392351" y="387350"/>
                  </a:lnTo>
                  <a:lnTo>
                    <a:pt x="1392466" y="384810"/>
                  </a:lnTo>
                  <a:lnTo>
                    <a:pt x="1392580" y="382270"/>
                  </a:lnTo>
                  <a:lnTo>
                    <a:pt x="1392643" y="381000"/>
                  </a:lnTo>
                  <a:lnTo>
                    <a:pt x="1392745" y="375920"/>
                  </a:lnTo>
                  <a:lnTo>
                    <a:pt x="1392847" y="365760"/>
                  </a:lnTo>
                  <a:lnTo>
                    <a:pt x="1392567" y="361950"/>
                  </a:lnTo>
                  <a:lnTo>
                    <a:pt x="1392301" y="359410"/>
                  </a:lnTo>
                  <a:lnTo>
                    <a:pt x="1392720" y="355600"/>
                  </a:lnTo>
                  <a:lnTo>
                    <a:pt x="1392809" y="353060"/>
                  </a:lnTo>
                  <a:lnTo>
                    <a:pt x="1392910" y="317500"/>
                  </a:lnTo>
                  <a:lnTo>
                    <a:pt x="1394764" y="317500"/>
                  </a:lnTo>
                  <a:lnTo>
                    <a:pt x="1398943" y="304800"/>
                  </a:lnTo>
                  <a:lnTo>
                    <a:pt x="1399628" y="302260"/>
                  </a:lnTo>
                  <a:lnTo>
                    <a:pt x="1399565" y="300990"/>
                  </a:lnTo>
                  <a:lnTo>
                    <a:pt x="1399489" y="299720"/>
                  </a:lnTo>
                  <a:lnTo>
                    <a:pt x="1401343" y="299720"/>
                  </a:lnTo>
                  <a:lnTo>
                    <a:pt x="1403908" y="308610"/>
                  </a:lnTo>
                  <a:lnTo>
                    <a:pt x="1405737" y="316230"/>
                  </a:lnTo>
                  <a:lnTo>
                    <a:pt x="1407922" y="326390"/>
                  </a:lnTo>
                  <a:lnTo>
                    <a:pt x="1407985" y="328930"/>
                  </a:lnTo>
                  <a:lnTo>
                    <a:pt x="1407617" y="331470"/>
                  </a:lnTo>
                  <a:lnTo>
                    <a:pt x="1407502" y="334010"/>
                  </a:lnTo>
                  <a:lnTo>
                    <a:pt x="1407922" y="335280"/>
                  </a:lnTo>
                  <a:lnTo>
                    <a:pt x="1409573" y="341630"/>
                  </a:lnTo>
                  <a:lnTo>
                    <a:pt x="1410804" y="346710"/>
                  </a:lnTo>
                  <a:lnTo>
                    <a:pt x="1411617" y="353060"/>
                  </a:lnTo>
                  <a:lnTo>
                    <a:pt x="1412582" y="353060"/>
                  </a:lnTo>
                  <a:lnTo>
                    <a:pt x="1413268" y="354330"/>
                  </a:lnTo>
                  <a:lnTo>
                    <a:pt x="1414919" y="345440"/>
                  </a:lnTo>
                  <a:lnTo>
                    <a:pt x="1414805" y="328930"/>
                  </a:lnTo>
                  <a:lnTo>
                    <a:pt x="1414703" y="327660"/>
                  </a:lnTo>
                  <a:lnTo>
                    <a:pt x="1414614" y="326390"/>
                  </a:lnTo>
                  <a:lnTo>
                    <a:pt x="1412646" y="314960"/>
                  </a:lnTo>
                  <a:lnTo>
                    <a:pt x="1411147" y="307340"/>
                  </a:lnTo>
                  <a:lnTo>
                    <a:pt x="1410804" y="304800"/>
                  </a:lnTo>
                  <a:lnTo>
                    <a:pt x="1411617" y="304800"/>
                  </a:lnTo>
                  <a:lnTo>
                    <a:pt x="1411757" y="303530"/>
                  </a:lnTo>
                  <a:lnTo>
                    <a:pt x="1412367" y="302260"/>
                  </a:lnTo>
                  <a:lnTo>
                    <a:pt x="1413471" y="302260"/>
                  </a:lnTo>
                  <a:lnTo>
                    <a:pt x="1414703" y="300990"/>
                  </a:lnTo>
                  <a:lnTo>
                    <a:pt x="1415453" y="299720"/>
                  </a:lnTo>
                  <a:lnTo>
                    <a:pt x="1415732" y="299720"/>
                  </a:lnTo>
                  <a:lnTo>
                    <a:pt x="1416697" y="297180"/>
                  </a:lnTo>
                  <a:lnTo>
                    <a:pt x="1416824" y="295910"/>
                  </a:lnTo>
                  <a:lnTo>
                    <a:pt x="1417104" y="293370"/>
                  </a:lnTo>
                  <a:lnTo>
                    <a:pt x="1416964" y="288290"/>
                  </a:lnTo>
                  <a:lnTo>
                    <a:pt x="1416786" y="285750"/>
                  </a:lnTo>
                  <a:lnTo>
                    <a:pt x="1416697" y="284480"/>
                  </a:lnTo>
                  <a:lnTo>
                    <a:pt x="1424635" y="259080"/>
                  </a:lnTo>
                  <a:lnTo>
                    <a:pt x="1425117" y="257810"/>
                  </a:lnTo>
                  <a:lnTo>
                    <a:pt x="1425397" y="256540"/>
                  </a:lnTo>
                  <a:lnTo>
                    <a:pt x="1425270" y="255270"/>
                  </a:lnTo>
                  <a:lnTo>
                    <a:pt x="1425143" y="254000"/>
                  </a:lnTo>
                  <a:lnTo>
                    <a:pt x="1425028" y="252730"/>
                  </a:lnTo>
                  <a:lnTo>
                    <a:pt x="1424901" y="251460"/>
                  </a:lnTo>
                  <a:lnTo>
                    <a:pt x="1424774" y="250190"/>
                  </a:lnTo>
                  <a:lnTo>
                    <a:pt x="1425054" y="248920"/>
                  </a:lnTo>
                  <a:lnTo>
                    <a:pt x="1426692" y="241300"/>
                  </a:lnTo>
                  <a:lnTo>
                    <a:pt x="1426972" y="240030"/>
                  </a:lnTo>
                  <a:lnTo>
                    <a:pt x="1427581" y="232410"/>
                  </a:lnTo>
                  <a:lnTo>
                    <a:pt x="1426629" y="226060"/>
                  </a:lnTo>
                  <a:lnTo>
                    <a:pt x="1426083" y="223520"/>
                  </a:lnTo>
                  <a:lnTo>
                    <a:pt x="1426006" y="215900"/>
                  </a:lnTo>
                  <a:lnTo>
                    <a:pt x="1425905" y="210820"/>
                  </a:lnTo>
                  <a:lnTo>
                    <a:pt x="1425803" y="209550"/>
                  </a:lnTo>
                  <a:lnTo>
                    <a:pt x="1425397" y="207010"/>
                  </a:lnTo>
                  <a:lnTo>
                    <a:pt x="1422311" y="204470"/>
                  </a:lnTo>
                  <a:lnTo>
                    <a:pt x="1421765" y="203200"/>
                  </a:lnTo>
                  <a:lnTo>
                    <a:pt x="1420660" y="198120"/>
                  </a:lnTo>
                  <a:lnTo>
                    <a:pt x="1420253" y="195580"/>
                  </a:lnTo>
                  <a:lnTo>
                    <a:pt x="1419644" y="194310"/>
                  </a:lnTo>
                  <a:lnTo>
                    <a:pt x="1414703" y="189230"/>
                  </a:lnTo>
                  <a:lnTo>
                    <a:pt x="1411693" y="186690"/>
                  </a:lnTo>
                  <a:lnTo>
                    <a:pt x="1411046" y="185420"/>
                  </a:lnTo>
                  <a:lnTo>
                    <a:pt x="1411046" y="190500"/>
                  </a:lnTo>
                  <a:lnTo>
                    <a:pt x="1409814" y="192201"/>
                  </a:lnTo>
                  <a:lnTo>
                    <a:pt x="1409814" y="297180"/>
                  </a:lnTo>
                  <a:lnTo>
                    <a:pt x="1409712" y="299720"/>
                  </a:lnTo>
                  <a:lnTo>
                    <a:pt x="1407236" y="299720"/>
                  </a:lnTo>
                  <a:lnTo>
                    <a:pt x="1407642" y="295910"/>
                  </a:lnTo>
                  <a:lnTo>
                    <a:pt x="1408772" y="295910"/>
                  </a:lnTo>
                  <a:lnTo>
                    <a:pt x="1409090" y="297180"/>
                  </a:lnTo>
                  <a:lnTo>
                    <a:pt x="1409814" y="297180"/>
                  </a:lnTo>
                  <a:lnTo>
                    <a:pt x="1409814" y="192201"/>
                  </a:lnTo>
                  <a:lnTo>
                    <a:pt x="1408277" y="194310"/>
                  </a:lnTo>
                  <a:lnTo>
                    <a:pt x="1407642" y="191770"/>
                  </a:lnTo>
                  <a:lnTo>
                    <a:pt x="1406804" y="187960"/>
                  </a:lnTo>
                  <a:lnTo>
                    <a:pt x="1406017" y="187960"/>
                  </a:lnTo>
                  <a:lnTo>
                    <a:pt x="1406017" y="185420"/>
                  </a:lnTo>
                  <a:lnTo>
                    <a:pt x="1407642" y="185420"/>
                  </a:lnTo>
                  <a:lnTo>
                    <a:pt x="1407642" y="187960"/>
                  </a:lnTo>
                  <a:lnTo>
                    <a:pt x="1406804" y="187960"/>
                  </a:lnTo>
                  <a:lnTo>
                    <a:pt x="1409496" y="190500"/>
                  </a:lnTo>
                  <a:lnTo>
                    <a:pt x="1409382" y="189230"/>
                  </a:lnTo>
                  <a:lnTo>
                    <a:pt x="1409280" y="187960"/>
                  </a:lnTo>
                  <a:lnTo>
                    <a:pt x="1411046" y="190500"/>
                  </a:lnTo>
                  <a:lnTo>
                    <a:pt x="1411046" y="185420"/>
                  </a:lnTo>
                  <a:lnTo>
                    <a:pt x="1409776" y="182880"/>
                  </a:lnTo>
                  <a:lnTo>
                    <a:pt x="1409357" y="182880"/>
                  </a:lnTo>
                  <a:lnTo>
                    <a:pt x="1408887" y="180340"/>
                  </a:lnTo>
                  <a:lnTo>
                    <a:pt x="1408328" y="179070"/>
                  </a:lnTo>
                  <a:lnTo>
                    <a:pt x="1407922" y="177800"/>
                  </a:lnTo>
                  <a:lnTo>
                    <a:pt x="1407375" y="176530"/>
                  </a:lnTo>
                  <a:lnTo>
                    <a:pt x="1406690" y="175260"/>
                  </a:lnTo>
                  <a:lnTo>
                    <a:pt x="1404429" y="175260"/>
                  </a:lnTo>
                  <a:lnTo>
                    <a:pt x="1403743" y="173990"/>
                  </a:lnTo>
                  <a:lnTo>
                    <a:pt x="1402791" y="172720"/>
                  </a:lnTo>
                  <a:lnTo>
                    <a:pt x="1402168" y="171450"/>
                  </a:lnTo>
                  <a:lnTo>
                    <a:pt x="1401546" y="170180"/>
                  </a:lnTo>
                  <a:lnTo>
                    <a:pt x="1400454" y="168910"/>
                  </a:lnTo>
                  <a:lnTo>
                    <a:pt x="1399362" y="166370"/>
                  </a:lnTo>
                  <a:lnTo>
                    <a:pt x="1398879" y="166370"/>
                  </a:lnTo>
                  <a:lnTo>
                    <a:pt x="1398879" y="256540"/>
                  </a:lnTo>
                  <a:lnTo>
                    <a:pt x="1398562" y="256540"/>
                  </a:lnTo>
                  <a:lnTo>
                    <a:pt x="1398460" y="255270"/>
                  </a:lnTo>
                  <a:lnTo>
                    <a:pt x="1398397" y="254241"/>
                  </a:lnTo>
                  <a:lnTo>
                    <a:pt x="1398625" y="255270"/>
                  </a:lnTo>
                  <a:lnTo>
                    <a:pt x="1398778" y="255270"/>
                  </a:lnTo>
                  <a:lnTo>
                    <a:pt x="1398879" y="256540"/>
                  </a:lnTo>
                  <a:lnTo>
                    <a:pt x="1398879" y="166370"/>
                  </a:lnTo>
                  <a:lnTo>
                    <a:pt x="1398016" y="166370"/>
                  </a:lnTo>
                  <a:lnTo>
                    <a:pt x="1398016" y="254000"/>
                  </a:lnTo>
                  <a:lnTo>
                    <a:pt x="1397698" y="252730"/>
                  </a:lnTo>
                  <a:lnTo>
                    <a:pt x="1398016" y="254000"/>
                  </a:lnTo>
                  <a:lnTo>
                    <a:pt x="1398016" y="166370"/>
                  </a:lnTo>
                  <a:lnTo>
                    <a:pt x="1397863" y="166370"/>
                  </a:lnTo>
                  <a:lnTo>
                    <a:pt x="1397863" y="243840"/>
                  </a:lnTo>
                  <a:lnTo>
                    <a:pt x="1397736" y="245110"/>
                  </a:lnTo>
                  <a:lnTo>
                    <a:pt x="1397609" y="246380"/>
                  </a:lnTo>
                  <a:lnTo>
                    <a:pt x="1397482" y="247650"/>
                  </a:lnTo>
                  <a:lnTo>
                    <a:pt x="1397355" y="248920"/>
                  </a:lnTo>
                  <a:lnTo>
                    <a:pt x="1396403" y="248920"/>
                  </a:lnTo>
                  <a:lnTo>
                    <a:pt x="1394561" y="241300"/>
                  </a:lnTo>
                  <a:lnTo>
                    <a:pt x="1396822" y="241300"/>
                  </a:lnTo>
                  <a:lnTo>
                    <a:pt x="1395234" y="243840"/>
                  </a:lnTo>
                  <a:lnTo>
                    <a:pt x="1397863" y="243840"/>
                  </a:lnTo>
                  <a:lnTo>
                    <a:pt x="1397863" y="166370"/>
                  </a:lnTo>
                  <a:lnTo>
                    <a:pt x="1397165" y="166370"/>
                  </a:lnTo>
                  <a:lnTo>
                    <a:pt x="1395247" y="165100"/>
                  </a:lnTo>
                  <a:lnTo>
                    <a:pt x="1394561" y="165100"/>
                  </a:lnTo>
                  <a:lnTo>
                    <a:pt x="1394104" y="164630"/>
                  </a:lnTo>
                  <a:lnTo>
                    <a:pt x="1394104" y="303530"/>
                  </a:lnTo>
                  <a:lnTo>
                    <a:pt x="1393355" y="303530"/>
                  </a:lnTo>
                  <a:lnTo>
                    <a:pt x="1392872" y="307340"/>
                  </a:lnTo>
                  <a:lnTo>
                    <a:pt x="1390319" y="306070"/>
                  </a:lnTo>
                  <a:lnTo>
                    <a:pt x="1390192" y="303530"/>
                  </a:lnTo>
                  <a:lnTo>
                    <a:pt x="1390129" y="302260"/>
                  </a:lnTo>
                  <a:lnTo>
                    <a:pt x="1393139" y="302260"/>
                  </a:lnTo>
                  <a:lnTo>
                    <a:pt x="1394104" y="303530"/>
                  </a:lnTo>
                  <a:lnTo>
                    <a:pt x="1394104" y="164630"/>
                  </a:lnTo>
                  <a:lnTo>
                    <a:pt x="1393329" y="163830"/>
                  </a:lnTo>
                  <a:lnTo>
                    <a:pt x="1391958" y="162560"/>
                  </a:lnTo>
                  <a:lnTo>
                    <a:pt x="1390040" y="161290"/>
                  </a:lnTo>
                  <a:lnTo>
                    <a:pt x="1388897" y="159524"/>
                  </a:lnTo>
                  <a:lnTo>
                    <a:pt x="1388897" y="247650"/>
                  </a:lnTo>
                  <a:lnTo>
                    <a:pt x="1388757" y="248920"/>
                  </a:lnTo>
                  <a:lnTo>
                    <a:pt x="1388249" y="248920"/>
                  </a:lnTo>
                  <a:lnTo>
                    <a:pt x="1388148" y="246380"/>
                  </a:lnTo>
                  <a:lnTo>
                    <a:pt x="1388059" y="241300"/>
                  </a:lnTo>
                  <a:lnTo>
                    <a:pt x="1388706" y="241300"/>
                  </a:lnTo>
                  <a:lnTo>
                    <a:pt x="1388808" y="243840"/>
                  </a:lnTo>
                  <a:lnTo>
                    <a:pt x="1388897" y="247650"/>
                  </a:lnTo>
                  <a:lnTo>
                    <a:pt x="1388897" y="159524"/>
                  </a:lnTo>
                  <a:lnTo>
                    <a:pt x="1388402" y="158750"/>
                  </a:lnTo>
                  <a:lnTo>
                    <a:pt x="1386954" y="157480"/>
                  </a:lnTo>
                  <a:lnTo>
                    <a:pt x="1380998" y="157480"/>
                  </a:lnTo>
                  <a:lnTo>
                    <a:pt x="1373797" y="154940"/>
                  </a:lnTo>
                  <a:lnTo>
                    <a:pt x="1368450" y="154940"/>
                  </a:lnTo>
                  <a:lnTo>
                    <a:pt x="1367980" y="153670"/>
                  </a:lnTo>
                  <a:lnTo>
                    <a:pt x="1367434" y="153670"/>
                  </a:lnTo>
                  <a:lnTo>
                    <a:pt x="1366735" y="152400"/>
                  </a:lnTo>
                  <a:lnTo>
                    <a:pt x="1366266" y="151130"/>
                  </a:lnTo>
                  <a:lnTo>
                    <a:pt x="1365034" y="151130"/>
                  </a:lnTo>
                  <a:lnTo>
                    <a:pt x="1363522" y="149860"/>
                  </a:lnTo>
                  <a:lnTo>
                    <a:pt x="1361465" y="149860"/>
                  </a:lnTo>
                  <a:lnTo>
                    <a:pt x="1359281" y="148590"/>
                  </a:lnTo>
                  <a:lnTo>
                    <a:pt x="1357769" y="148590"/>
                  </a:lnTo>
                  <a:lnTo>
                    <a:pt x="1356944" y="147320"/>
                  </a:lnTo>
                  <a:lnTo>
                    <a:pt x="1355026" y="146050"/>
                  </a:lnTo>
                  <a:lnTo>
                    <a:pt x="1352219" y="144780"/>
                  </a:lnTo>
                  <a:lnTo>
                    <a:pt x="1348524" y="142240"/>
                  </a:lnTo>
                  <a:lnTo>
                    <a:pt x="1344955" y="139700"/>
                  </a:lnTo>
                  <a:lnTo>
                    <a:pt x="1342351" y="137160"/>
                  </a:lnTo>
                  <a:lnTo>
                    <a:pt x="1340167" y="137160"/>
                  </a:lnTo>
                  <a:lnTo>
                    <a:pt x="1339342" y="135890"/>
                  </a:lnTo>
                  <a:lnTo>
                    <a:pt x="1336522" y="135890"/>
                  </a:lnTo>
                  <a:lnTo>
                    <a:pt x="1335989" y="134620"/>
                  </a:lnTo>
                  <a:lnTo>
                    <a:pt x="1333652" y="133350"/>
                  </a:lnTo>
                  <a:lnTo>
                    <a:pt x="1332458" y="132080"/>
                  </a:lnTo>
                  <a:lnTo>
                    <a:pt x="1331252" y="130810"/>
                  </a:lnTo>
                  <a:lnTo>
                    <a:pt x="1322209" y="116840"/>
                  </a:lnTo>
                  <a:lnTo>
                    <a:pt x="1322438" y="115570"/>
                  </a:lnTo>
                  <a:lnTo>
                    <a:pt x="1323581" y="109220"/>
                  </a:lnTo>
                  <a:lnTo>
                    <a:pt x="1327175" y="105410"/>
                  </a:lnTo>
                  <a:lnTo>
                    <a:pt x="1328381" y="104140"/>
                  </a:lnTo>
                  <a:lnTo>
                    <a:pt x="1336598" y="101600"/>
                  </a:lnTo>
                  <a:lnTo>
                    <a:pt x="1337970" y="100330"/>
                  </a:lnTo>
                  <a:lnTo>
                    <a:pt x="1341183" y="101600"/>
                  </a:lnTo>
                  <a:lnTo>
                    <a:pt x="1346263" y="102870"/>
                  </a:lnTo>
                  <a:lnTo>
                    <a:pt x="1353870" y="104140"/>
                  </a:lnTo>
                  <a:lnTo>
                    <a:pt x="1357528" y="106680"/>
                  </a:lnTo>
                  <a:lnTo>
                    <a:pt x="1362544" y="111760"/>
                  </a:lnTo>
                  <a:lnTo>
                    <a:pt x="1368933" y="119380"/>
                  </a:lnTo>
                  <a:lnTo>
                    <a:pt x="1376680" y="129540"/>
                  </a:lnTo>
                  <a:lnTo>
                    <a:pt x="1382026" y="135890"/>
                  </a:lnTo>
                  <a:lnTo>
                    <a:pt x="1384630" y="139700"/>
                  </a:lnTo>
                  <a:lnTo>
                    <a:pt x="1384490" y="138430"/>
                  </a:lnTo>
                  <a:lnTo>
                    <a:pt x="1386674" y="139700"/>
                  </a:lnTo>
                  <a:lnTo>
                    <a:pt x="1388122" y="139700"/>
                  </a:lnTo>
                  <a:lnTo>
                    <a:pt x="1388808" y="138430"/>
                  </a:lnTo>
                  <a:lnTo>
                    <a:pt x="1390446" y="138430"/>
                  </a:lnTo>
                  <a:lnTo>
                    <a:pt x="1391272" y="133350"/>
                  </a:lnTo>
                  <a:lnTo>
                    <a:pt x="1390180" y="129540"/>
                  </a:lnTo>
                  <a:lnTo>
                    <a:pt x="1383461" y="121920"/>
                  </a:lnTo>
                  <a:lnTo>
                    <a:pt x="1381404" y="118110"/>
                  </a:lnTo>
                  <a:lnTo>
                    <a:pt x="1380998" y="114300"/>
                  </a:lnTo>
                  <a:lnTo>
                    <a:pt x="1386205" y="115570"/>
                  </a:lnTo>
                  <a:lnTo>
                    <a:pt x="1389557" y="116840"/>
                  </a:lnTo>
                  <a:lnTo>
                    <a:pt x="1391069" y="118110"/>
                  </a:lnTo>
                  <a:lnTo>
                    <a:pt x="1393952" y="118110"/>
                  </a:lnTo>
                  <a:lnTo>
                    <a:pt x="1405547" y="140970"/>
                  </a:lnTo>
                  <a:lnTo>
                    <a:pt x="1405610" y="142240"/>
                  </a:lnTo>
                  <a:lnTo>
                    <a:pt x="1406359" y="142240"/>
                  </a:lnTo>
                  <a:lnTo>
                    <a:pt x="1406994" y="143510"/>
                  </a:lnTo>
                  <a:lnTo>
                    <a:pt x="1407668" y="146050"/>
                  </a:lnTo>
                  <a:lnTo>
                    <a:pt x="1407401" y="147320"/>
                  </a:lnTo>
                  <a:lnTo>
                    <a:pt x="1406804" y="147320"/>
                  </a:lnTo>
                  <a:lnTo>
                    <a:pt x="1406664" y="146050"/>
                  </a:lnTo>
                  <a:lnTo>
                    <a:pt x="1406232" y="144780"/>
                  </a:lnTo>
                  <a:lnTo>
                    <a:pt x="1405420" y="144780"/>
                  </a:lnTo>
                  <a:lnTo>
                    <a:pt x="1405267" y="146050"/>
                  </a:lnTo>
                  <a:lnTo>
                    <a:pt x="1405051" y="146050"/>
                  </a:lnTo>
                  <a:lnTo>
                    <a:pt x="1405724" y="147320"/>
                  </a:lnTo>
                  <a:lnTo>
                    <a:pt x="1407312" y="149860"/>
                  </a:lnTo>
                  <a:lnTo>
                    <a:pt x="1409776" y="151130"/>
                  </a:lnTo>
                  <a:lnTo>
                    <a:pt x="1411617" y="148590"/>
                  </a:lnTo>
                  <a:lnTo>
                    <a:pt x="1411503" y="147320"/>
                  </a:lnTo>
                  <a:lnTo>
                    <a:pt x="1411389" y="146050"/>
                  </a:lnTo>
                  <a:lnTo>
                    <a:pt x="1411262" y="144780"/>
                  </a:lnTo>
                  <a:lnTo>
                    <a:pt x="1411147" y="143510"/>
                  </a:lnTo>
                  <a:lnTo>
                    <a:pt x="1411033" y="142240"/>
                  </a:lnTo>
                  <a:lnTo>
                    <a:pt x="1410906" y="140970"/>
                  </a:lnTo>
                  <a:lnTo>
                    <a:pt x="1410792" y="139700"/>
                  </a:lnTo>
                  <a:lnTo>
                    <a:pt x="1410677" y="138430"/>
                  </a:lnTo>
                  <a:lnTo>
                    <a:pt x="1410550" y="137160"/>
                  </a:lnTo>
                  <a:lnTo>
                    <a:pt x="1409001" y="128270"/>
                  </a:lnTo>
                  <a:lnTo>
                    <a:pt x="1406956" y="120650"/>
                  </a:lnTo>
                  <a:lnTo>
                    <a:pt x="1404429" y="114300"/>
                  </a:lnTo>
                  <a:lnTo>
                    <a:pt x="1404023" y="113030"/>
                  </a:lnTo>
                  <a:lnTo>
                    <a:pt x="1402981" y="111760"/>
                  </a:lnTo>
                  <a:lnTo>
                    <a:pt x="1399705" y="109220"/>
                  </a:lnTo>
                  <a:lnTo>
                    <a:pt x="1398676" y="107950"/>
                  </a:lnTo>
                  <a:lnTo>
                    <a:pt x="1398257" y="106680"/>
                  </a:lnTo>
                  <a:lnTo>
                    <a:pt x="1397050" y="104140"/>
                  </a:lnTo>
                  <a:lnTo>
                    <a:pt x="1395247" y="100330"/>
                  </a:lnTo>
                  <a:lnTo>
                    <a:pt x="1393875" y="96520"/>
                  </a:lnTo>
                  <a:lnTo>
                    <a:pt x="1394142" y="96520"/>
                  </a:lnTo>
                  <a:lnTo>
                    <a:pt x="1390040" y="93980"/>
                  </a:lnTo>
                  <a:lnTo>
                    <a:pt x="1388668" y="92570"/>
                  </a:lnTo>
                  <a:lnTo>
                    <a:pt x="1388668" y="97790"/>
                  </a:lnTo>
                  <a:lnTo>
                    <a:pt x="1388592" y="99060"/>
                  </a:lnTo>
                  <a:lnTo>
                    <a:pt x="1388503" y="100330"/>
                  </a:lnTo>
                  <a:lnTo>
                    <a:pt x="1388414" y="101600"/>
                  </a:lnTo>
                  <a:lnTo>
                    <a:pt x="1388325" y="102870"/>
                  </a:lnTo>
                  <a:lnTo>
                    <a:pt x="1386840" y="104140"/>
                  </a:lnTo>
                  <a:lnTo>
                    <a:pt x="1384896" y="102870"/>
                  </a:lnTo>
                  <a:lnTo>
                    <a:pt x="1384896" y="100330"/>
                  </a:lnTo>
                  <a:lnTo>
                    <a:pt x="1384896" y="96520"/>
                  </a:lnTo>
                  <a:lnTo>
                    <a:pt x="1387970" y="96520"/>
                  </a:lnTo>
                  <a:lnTo>
                    <a:pt x="1388668" y="97790"/>
                  </a:lnTo>
                  <a:lnTo>
                    <a:pt x="1388668" y="92570"/>
                  </a:lnTo>
                  <a:lnTo>
                    <a:pt x="1387576" y="91440"/>
                  </a:lnTo>
                  <a:lnTo>
                    <a:pt x="1386649" y="90170"/>
                  </a:lnTo>
                  <a:lnTo>
                    <a:pt x="1385798" y="89001"/>
                  </a:lnTo>
                  <a:lnTo>
                    <a:pt x="1384490" y="89001"/>
                  </a:lnTo>
                  <a:lnTo>
                    <a:pt x="1384490" y="87630"/>
                  </a:lnTo>
                  <a:lnTo>
                    <a:pt x="1386560" y="89001"/>
                  </a:lnTo>
                  <a:lnTo>
                    <a:pt x="1388554" y="89001"/>
                  </a:lnTo>
                  <a:lnTo>
                    <a:pt x="1388757" y="87630"/>
                  </a:lnTo>
                  <a:lnTo>
                    <a:pt x="1389037" y="85090"/>
                  </a:lnTo>
                  <a:lnTo>
                    <a:pt x="1389773" y="85090"/>
                  </a:lnTo>
                  <a:lnTo>
                    <a:pt x="1390332" y="82550"/>
                  </a:lnTo>
                  <a:lnTo>
                    <a:pt x="1391526" y="82550"/>
                  </a:lnTo>
                  <a:lnTo>
                    <a:pt x="1391691" y="83820"/>
                  </a:lnTo>
                  <a:lnTo>
                    <a:pt x="1391450" y="85090"/>
                  </a:lnTo>
                  <a:lnTo>
                    <a:pt x="1391386" y="87630"/>
                  </a:lnTo>
                  <a:lnTo>
                    <a:pt x="1391158" y="87630"/>
                  </a:lnTo>
                  <a:lnTo>
                    <a:pt x="1392085" y="89001"/>
                  </a:lnTo>
                  <a:lnTo>
                    <a:pt x="1392694" y="90170"/>
                  </a:lnTo>
                  <a:lnTo>
                    <a:pt x="1392682" y="91440"/>
                  </a:lnTo>
                  <a:lnTo>
                    <a:pt x="1391970" y="91440"/>
                  </a:lnTo>
                  <a:lnTo>
                    <a:pt x="1391513" y="90170"/>
                  </a:lnTo>
                  <a:lnTo>
                    <a:pt x="1389875" y="90170"/>
                  </a:lnTo>
                  <a:lnTo>
                    <a:pt x="1389722" y="89001"/>
                  </a:lnTo>
                  <a:lnTo>
                    <a:pt x="1388554" y="89001"/>
                  </a:lnTo>
                  <a:lnTo>
                    <a:pt x="1390662" y="91440"/>
                  </a:lnTo>
                  <a:lnTo>
                    <a:pt x="1393393" y="93980"/>
                  </a:lnTo>
                  <a:lnTo>
                    <a:pt x="1395171" y="95250"/>
                  </a:lnTo>
                  <a:lnTo>
                    <a:pt x="1395996" y="95250"/>
                  </a:lnTo>
                  <a:lnTo>
                    <a:pt x="1396682" y="96520"/>
                  </a:lnTo>
                  <a:lnTo>
                    <a:pt x="1401749" y="96520"/>
                  </a:lnTo>
                  <a:lnTo>
                    <a:pt x="1402575" y="97790"/>
                  </a:lnTo>
                  <a:lnTo>
                    <a:pt x="1403540" y="97790"/>
                  </a:lnTo>
                  <a:lnTo>
                    <a:pt x="1404696" y="99060"/>
                  </a:lnTo>
                  <a:lnTo>
                    <a:pt x="1407579" y="102870"/>
                  </a:lnTo>
                  <a:lnTo>
                    <a:pt x="1408607" y="102870"/>
                  </a:lnTo>
                  <a:lnTo>
                    <a:pt x="1409153" y="104140"/>
                  </a:lnTo>
                  <a:lnTo>
                    <a:pt x="1412646" y="104140"/>
                  </a:lnTo>
                  <a:lnTo>
                    <a:pt x="1417853" y="107950"/>
                  </a:lnTo>
                  <a:lnTo>
                    <a:pt x="1421282" y="111760"/>
                  </a:lnTo>
                  <a:lnTo>
                    <a:pt x="1423479" y="116840"/>
                  </a:lnTo>
                  <a:lnTo>
                    <a:pt x="1423822" y="118110"/>
                  </a:lnTo>
                  <a:lnTo>
                    <a:pt x="1423873" y="119380"/>
                  </a:lnTo>
                  <a:lnTo>
                    <a:pt x="1423987" y="121920"/>
                  </a:lnTo>
                  <a:lnTo>
                    <a:pt x="1424089" y="124460"/>
                  </a:lnTo>
                  <a:lnTo>
                    <a:pt x="1424368" y="127000"/>
                  </a:lnTo>
                  <a:lnTo>
                    <a:pt x="1424774" y="128270"/>
                  </a:lnTo>
                  <a:lnTo>
                    <a:pt x="1424914" y="128270"/>
                  </a:lnTo>
                  <a:lnTo>
                    <a:pt x="1425321" y="129540"/>
                  </a:lnTo>
                  <a:lnTo>
                    <a:pt x="1426692" y="132080"/>
                  </a:lnTo>
                  <a:lnTo>
                    <a:pt x="1427035" y="133350"/>
                  </a:lnTo>
                  <a:lnTo>
                    <a:pt x="1427314" y="133350"/>
                  </a:lnTo>
                  <a:lnTo>
                    <a:pt x="1427314" y="135890"/>
                  </a:lnTo>
                  <a:lnTo>
                    <a:pt x="1427035" y="137160"/>
                  </a:lnTo>
                  <a:lnTo>
                    <a:pt x="1426972" y="138430"/>
                  </a:lnTo>
                  <a:lnTo>
                    <a:pt x="1426895" y="139700"/>
                  </a:lnTo>
                  <a:lnTo>
                    <a:pt x="1427111" y="140970"/>
                  </a:lnTo>
                  <a:lnTo>
                    <a:pt x="1427657" y="142240"/>
                  </a:lnTo>
                  <a:lnTo>
                    <a:pt x="1430261" y="142240"/>
                  </a:lnTo>
                  <a:lnTo>
                    <a:pt x="1431353" y="140970"/>
                  </a:lnTo>
                  <a:lnTo>
                    <a:pt x="1432318" y="132080"/>
                  </a:lnTo>
                  <a:lnTo>
                    <a:pt x="1432242" y="130810"/>
                  </a:lnTo>
                  <a:lnTo>
                    <a:pt x="1432166" y="129540"/>
                  </a:lnTo>
                  <a:lnTo>
                    <a:pt x="1431709" y="121920"/>
                  </a:lnTo>
                  <a:lnTo>
                    <a:pt x="1429537" y="111760"/>
                  </a:lnTo>
                  <a:lnTo>
                    <a:pt x="1425803" y="101600"/>
                  </a:lnTo>
                  <a:lnTo>
                    <a:pt x="1424025" y="96520"/>
                  </a:lnTo>
                  <a:lnTo>
                    <a:pt x="1421142" y="91440"/>
                  </a:lnTo>
                  <a:lnTo>
                    <a:pt x="1417167" y="83820"/>
                  </a:lnTo>
                  <a:lnTo>
                    <a:pt x="1416532" y="82550"/>
                  </a:lnTo>
                  <a:lnTo>
                    <a:pt x="1413332" y="76200"/>
                  </a:lnTo>
                  <a:lnTo>
                    <a:pt x="1412798" y="74930"/>
                  </a:lnTo>
                  <a:lnTo>
                    <a:pt x="1410665" y="69850"/>
                  </a:lnTo>
                  <a:lnTo>
                    <a:pt x="1409153" y="67310"/>
                  </a:lnTo>
                  <a:lnTo>
                    <a:pt x="1410385" y="66040"/>
                  </a:lnTo>
                  <a:lnTo>
                    <a:pt x="1419847" y="66040"/>
                  </a:lnTo>
                  <a:lnTo>
                    <a:pt x="1425600" y="69850"/>
                  </a:lnTo>
                  <a:lnTo>
                    <a:pt x="1427657" y="78740"/>
                  </a:lnTo>
                  <a:lnTo>
                    <a:pt x="1427657" y="80010"/>
                  </a:lnTo>
                  <a:lnTo>
                    <a:pt x="1428889" y="85090"/>
                  </a:lnTo>
                  <a:lnTo>
                    <a:pt x="1429575" y="87630"/>
                  </a:lnTo>
                  <a:lnTo>
                    <a:pt x="1429512" y="89001"/>
                  </a:lnTo>
                  <a:lnTo>
                    <a:pt x="1428889" y="90170"/>
                  </a:lnTo>
                  <a:lnTo>
                    <a:pt x="1428267" y="90170"/>
                  </a:lnTo>
                  <a:lnTo>
                    <a:pt x="1430324" y="91440"/>
                  </a:lnTo>
                  <a:lnTo>
                    <a:pt x="1431975" y="95250"/>
                  </a:lnTo>
                  <a:lnTo>
                    <a:pt x="1433207" y="101600"/>
                  </a:lnTo>
                  <a:lnTo>
                    <a:pt x="1435468" y="101600"/>
                  </a:lnTo>
                  <a:lnTo>
                    <a:pt x="1435874" y="97790"/>
                  </a:lnTo>
                  <a:lnTo>
                    <a:pt x="1436497" y="96520"/>
                  </a:lnTo>
                  <a:lnTo>
                    <a:pt x="1437322" y="95250"/>
                  </a:lnTo>
                  <a:close/>
                </a:path>
              </a:pathLst>
            </a:custGeom>
            <a:solidFill>
              <a:srgbClr val="E320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87234" y="3087469"/>
              <a:ext cx="1417320" cy="351790"/>
            </a:xfrm>
            <a:custGeom>
              <a:avLst/>
              <a:gdLst/>
              <a:ahLst/>
              <a:cxnLst/>
              <a:rect l="l" t="t" r="r" b="b"/>
              <a:pathLst>
                <a:path w="1417320" h="351789">
                  <a:moveTo>
                    <a:pt x="31038" y="254977"/>
                  </a:moveTo>
                  <a:lnTo>
                    <a:pt x="28041" y="255003"/>
                  </a:lnTo>
                  <a:lnTo>
                    <a:pt x="25869" y="254457"/>
                  </a:lnTo>
                  <a:lnTo>
                    <a:pt x="23863" y="253415"/>
                  </a:lnTo>
                  <a:lnTo>
                    <a:pt x="23164" y="254457"/>
                  </a:lnTo>
                  <a:lnTo>
                    <a:pt x="22161" y="254850"/>
                  </a:lnTo>
                  <a:lnTo>
                    <a:pt x="20993" y="254939"/>
                  </a:lnTo>
                  <a:lnTo>
                    <a:pt x="21107" y="253822"/>
                  </a:lnTo>
                  <a:lnTo>
                    <a:pt x="20955" y="253250"/>
                  </a:lnTo>
                  <a:lnTo>
                    <a:pt x="20688" y="252920"/>
                  </a:lnTo>
                  <a:lnTo>
                    <a:pt x="18072" y="252895"/>
                  </a:lnTo>
                  <a:lnTo>
                    <a:pt x="16548" y="253098"/>
                  </a:lnTo>
                  <a:lnTo>
                    <a:pt x="16891" y="259664"/>
                  </a:lnTo>
                  <a:lnTo>
                    <a:pt x="16891" y="263410"/>
                  </a:lnTo>
                  <a:lnTo>
                    <a:pt x="16370" y="267220"/>
                  </a:lnTo>
                  <a:lnTo>
                    <a:pt x="15328" y="270979"/>
                  </a:lnTo>
                  <a:lnTo>
                    <a:pt x="13970" y="278561"/>
                  </a:lnTo>
                  <a:lnTo>
                    <a:pt x="11976" y="280682"/>
                  </a:lnTo>
                  <a:lnTo>
                    <a:pt x="8445" y="283197"/>
                  </a:lnTo>
                  <a:lnTo>
                    <a:pt x="6083" y="283921"/>
                  </a:lnTo>
                  <a:lnTo>
                    <a:pt x="2616" y="283921"/>
                  </a:lnTo>
                  <a:lnTo>
                    <a:pt x="1358" y="283768"/>
                  </a:lnTo>
                  <a:lnTo>
                    <a:pt x="0" y="283286"/>
                  </a:lnTo>
                  <a:lnTo>
                    <a:pt x="3162" y="289623"/>
                  </a:lnTo>
                  <a:lnTo>
                    <a:pt x="7734" y="290550"/>
                  </a:lnTo>
                  <a:lnTo>
                    <a:pt x="12712" y="290550"/>
                  </a:lnTo>
                  <a:lnTo>
                    <a:pt x="15074" y="289826"/>
                  </a:lnTo>
                  <a:lnTo>
                    <a:pt x="18605" y="287312"/>
                  </a:lnTo>
                  <a:lnTo>
                    <a:pt x="20599" y="285191"/>
                  </a:lnTo>
                  <a:lnTo>
                    <a:pt x="21958" y="277609"/>
                  </a:lnTo>
                  <a:lnTo>
                    <a:pt x="22999" y="273850"/>
                  </a:lnTo>
                  <a:lnTo>
                    <a:pt x="23520" y="270040"/>
                  </a:lnTo>
                  <a:lnTo>
                    <a:pt x="23507" y="265899"/>
                  </a:lnTo>
                  <a:lnTo>
                    <a:pt x="23190" y="259727"/>
                  </a:lnTo>
                  <a:lnTo>
                    <a:pt x="24701" y="259524"/>
                  </a:lnTo>
                  <a:lnTo>
                    <a:pt x="28321" y="259588"/>
                  </a:lnTo>
                  <a:lnTo>
                    <a:pt x="28486" y="258673"/>
                  </a:lnTo>
                  <a:lnTo>
                    <a:pt x="28892" y="258102"/>
                  </a:lnTo>
                  <a:lnTo>
                    <a:pt x="29667" y="258318"/>
                  </a:lnTo>
                  <a:lnTo>
                    <a:pt x="29705" y="258610"/>
                  </a:lnTo>
                  <a:lnTo>
                    <a:pt x="30873" y="255651"/>
                  </a:lnTo>
                  <a:lnTo>
                    <a:pt x="31038" y="254977"/>
                  </a:lnTo>
                  <a:close/>
                </a:path>
                <a:path w="1417320" h="351789">
                  <a:moveTo>
                    <a:pt x="55765" y="256540"/>
                  </a:moveTo>
                  <a:lnTo>
                    <a:pt x="55727" y="256413"/>
                  </a:lnTo>
                  <a:lnTo>
                    <a:pt x="55676" y="256082"/>
                  </a:lnTo>
                  <a:lnTo>
                    <a:pt x="55473" y="256184"/>
                  </a:lnTo>
                  <a:lnTo>
                    <a:pt x="55359" y="256311"/>
                  </a:lnTo>
                  <a:lnTo>
                    <a:pt x="55499" y="256387"/>
                  </a:lnTo>
                  <a:lnTo>
                    <a:pt x="55626" y="256463"/>
                  </a:lnTo>
                  <a:lnTo>
                    <a:pt x="55765" y="256540"/>
                  </a:lnTo>
                  <a:close/>
                </a:path>
                <a:path w="1417320" h="351789">
                  <a:moveTo>
                    <a:pt x="56781" y="252780"/>
                  </a:moveTo>
                  <a:lnTo>
                    <a:pt x="52539" y="251536"/>
                  </a:lnTo>
                  <a:lnTo>
                    <a:pt x="49110" y="250101"/>
                  </a:lnTo>
                  <a:lnTo>
                    <a:pt x="46443" y="248424"/>
                  </a:lnTo>
                  <a:lnTo>
                    <a:pt x="39065" y="252945"/>
                  </a:lnTo>
                  <a:lnTo>
                    <a:pt x="35026" y="254419"/>
                  </a:lnTo>
                  <a:lnTo>
                    <a:pt x="32308" y="254838"/>
                  </a:lnTo>
                  <a:lnTo>
                    <a:pt x="32105" y="256374"/>
                  </a:lnTo>
                  <a:lnTo>
                    <a:pt x="31026" y="258927"/>
                  </a:lnTo>
                  <a:lnTo>
                    <a:pt x="30772" y="259676"/>
                  </a:lnTo>
                  <a:lnTo>
                    <a:pt x="30810" y="260197"/>
                  </a:lnTo>
                  <a:lnTo>
                    <a:pt x="31635" y="260604"/>
                  </a:lnTo>
                  <a:lnTo>
                    <a:pt x="32486" y="260946"/>
                  </a:lnTo>
                  <a:lnTo>
                    <a:pt x="33362" y="261175"/>
                  </a:lnTo>
                  <a:lnTo>
                    <a:pt x="33464" y="260578"/>
                  </a:lnTo>
                  <a:lnTo>
                    <a:pt x="33743" y="260794"/>
                  </a:lnTo>
                  <a:lnTo>
                    <a:pt x="34239" y="261353"/>
                  </a:lnTo>
                  <a:lnTo>
                    <a:pt x="35128" y="261518"/>
                  </a:lnTo>
                  <a:lnTo>
                    <a:pt x="36042" y="261632"/>
                  </a:lnTo>
                  <a:lnTo>
                    <a:pt x="38150" y="261632"/>
                  </a:lnTo>
                  <a:lnTo>
                    <a:pt x="39585" y="261442"/>
                  </a:lnTo>
                  <a:lnTo>
                    <a:pt x="41541" y="260819"/>
                  </a:lnTo>
                  <a:lnTo>
                    <a:pt x="41592" y="258800"/>
                  </a:lnTo>
                  <a:lnTo>
                    <a:pt x="41732" y="257594"/>
                  </a:lnTo>
                  <a:lnTo>
                    <a:pt x="42456" y="257060"/>
                  </a:lnTo>
                  <a:lnTo>
                    <a:pt x="43014" y="257429"/>
                  </a:lnTo>
                  <a:lnTo>
                    <a:pt x="43383" y="258584"/>
                  </a:lnTo>
                  <a:lnTo>
                    <a:pt x="43586" y="259486"/>
                  </a:lnTo>
                  <a:lnTo>
                    <a:pt x="43522" y="259905"/>
                  </a:lnTo>
                  <a:lnTo>
                    <a:pt x="43192" y="260223"/>
                  </a:lnTo>
                  <a:lnTo>
                    <a:pt x="43002" y="260096"/>
                  </a:lnTo>
                  <a:lnTo>
                    <a:pt x="42595" y="258635"/>
                  </a:lnTo>
                  <a:lnTo>
                    <a:pt x="42405" y="258622"/>
                  </a:lnTo>
                  <a:lnTo>
                    <a:pt x="42214" y="260604"/>
                  </a:lnTo>
                  <a:lnTo>
                    <a:pt x="44221" y="259892"/>
                  </a:lnTo>
                  <a:lnTo>
                    <a:pt x="46786" y="258711"/>
                  </a:lnTo>
                  <a:lnTo>
                    <a:pt x="50177" y="256781"/>
                  </a:lnTo>
                  <a:lnTo>
                    <a:pt x="50253" y="256628"/>
                  </a:lnTo>
                  <a:lnTo>
                    <a:pt x="50495" y="256578"/>
                  </a:lnTo>
                  <a:lnTo>
                    <a:pt x="51079" y="256247"/>
                  </a:lnTo>
                  <a:lnTo>
                    <a:pt x="50914" y="255841"/>
                  </a:lnTo>
                  <a:lnTo>
                    <a:pt x="50863" y="255574"/>
                  </a:lnTo>
                  <a:lnTo>
                    <a:pt x="50660" y="255574"/>
                  </a:lnTo>
                  <a:lnTo>
                    <a:pt x="50444" y="255676"/>
                  </a:lnTo>
                  <a:lnTo>
                    <a:pt x="50050" y="256197"/>
                  </a:lnTo>
                  <a:lnTo>
                    <a:pt x="49885" y="256197"/>
                  </a:lnTo>
                  <a:lnTo>
                    <a:pt x="49618" y="255587"/>
                  </a:lnTo>
                  <a:lnTo>
                    <a:pt x="49657" y="255168"/>
                  </a:lnTo>
                  <a:lnTo>
                    <a:pt x="50368" y="254114"/>
                  </a:lnTo>
                  <a:lnTo>
                    <a:pt x="51346" y="254266"/>
                  </a:lnTo>
                  <a:lnTo>
                    <a:pt x="51346" y="253822"/>
                  </a:lnTo>
                  <a:lnTo>
                    <a:pt x="53263" y="254812"/>
                  </a:lnTo>
                  <a:lnTo>
                    <a:pt x="52666" y="253974"/>
                  </a:lnTo>
                  <a:lnTo>
                    <a:pt x="54584" y="254939"/>
                  </a:lnTo>
                  <a:lnTo>
                    <a:pt x="54508" y="255409"/>
                  </a:lnTo>
                  <a:lnTo>
                    <a:pt x="55003" y="254787"/>
                  </a:lnTo>
                  <a:lnTo>
                    <a:pt x="55460" y="254355"/>
                  </a:lnTo>
                  <a:lnTo>
                    <a:pt x="55765" y="254190"/>
                  </a:lnTo>
                  <a:lnTo>
                    <a:pt x="55676" y="253822"/>
                  </a:lnTo>
                  <a:lnTo>
                    <a:pt x="56324" y="252945"/>
                  </a:lnTo>
                  <a:lnTo>
                    <a:pt x="56781" y="252780"/>
                  </a:lnTo>
                  <a:close/>
                </a:path>
                <a:path w="1417320" h="351789">
                  <a:moveTo>
                    <a:pt x="59512" y="253530"/>
                  </a:moveTo>
                  <a:lnTo>
                    <a:pt x="58750" y="253326"/>
                  </a:lnTo>
                  <a:lnTo>
                    <a:pt x="57302" y="252920"/>
                  </a:lnTo>
                  <a:lnTo>
                    <a:pt x="57391" y="254393"/>
                  </a:lnTo>
                  <a:lnTo>
                    <a:pt x="56705" y="256311"/>
                  </a:lnTo>
                  <a:lnTo>
                    <a:pt x="56184" y="256730"/>
                  </a:lnTo>
                  <a:lnTo>
                    <a:pt x="56743" y="256997"/>
                  </a:lnTo>
                  <a:lnTo>
                    <a:pt x="57937" y="257479"/>
                  </a:lnTo>
                  <a:lnTo>
                    <a:pt x="58318" y="256006"/>
                  </a:lnTo>
                  <a:lnTo>
                    <a:pt x="58661" y="254419"/>
                  </a:lnTo>
                  <a:lnTo>
                    <a:pt x="59461" y="253822"/>
                  </a:lnTo>
                  <a:lnTo>
                    <a:pt x="59499" y="253631"/>
                  </a:lnTo>
                  <a:close/>
                </a:path>
                <a:path w="1417320" h="351789">
                  <a:moveTo>
                    <a:pt x="65100" y="89446"/>
                  </a:moveTo>
                  <a:lnTo>
                    <a:pt x="64681" y="86106"/>
                  </a:lnTo>
                  <a:lnTo>
                    <a:pt x="64503" y="83108"/>
                  </a:lnTo>
                  <a:lnTo>
                    <a:pt x="62598" y="81114"/>
                  </a:lnTo>
                  <a:lnTo>
                    <a:pt x="61112" y="77927"/>
                  </a:lnTo>
                  <a:lnTo>
                    <a:pt x="61112" y="63233"/>
                  </a:lnTo>
                  <a:lnTo>
                    <a:pt x="59664" y="61201"/>
                  </a:lnTo>
                  <a:lnTo>
                    <a:pt x="58432" y="59829"/>
                  </a:lnTo>
                  <a:lnTo>
                    <a:pt x="57810" y="59486"/>
                  </a:lnTo>
                  <a:lnTo>
                    <a:pt x="57797" y="59867"/>
                  </a:lnTo>
                  <a:lnTo>
                    <a:pt x="58140" y="65976"/>
                  </a:lnTo>
                  <a:lnTo>
                    <a:pt x="57785" y="74447"/>
                  </a:lnTo>
                  <a:lnTo>
                    <a:pt x="57797" y="76441"/>
                  </a:lnTo>
                  <a:lnTo>
                    <a:pt x="57950" y="78752"/>
                  </a:lnTo>
                  <a:lnTo>
                    <a:pt x="58267" y="81026"/>
                  </a:lnTo>
                  <a:lnTo>
                    <a:pt x="58661" y="83908"/>
                  </a:lnTo>
                  <a:lnTo>
                    <a:pt x="58851" y="87287"/>
                  </a:lnTo>
                  <a:lnTo>
                    <a:pt x="58851" y="91465"/>
                  </a:lnTo>
                  <a:lnTo>
                    <a:pt x="61163" y="91274"/>
                  </a:lnTo>
                  <a:lnTo>
                    <a:pt x="63207" y="90576"/>
                  </a:lnTo>
                  <a:lnTo>
                    <a:pt x="65100" y="89446"/>
                  </a:lnTo>
                  <a:close/>
                </a:path>
                <a:path w="1417320" h="351789">
                  <a:moveTo>
                    <a:pt x="69227" y="85991"/>
                  </a:moveTo>
                  <a:lnTo>
                    <a:pt x="69088" y="85953"/>
                  </a:lnTo>
                  <a:lnTo>
                    <a:pt x="68922" y="85877"/>
                  </a:lnTo>
                  <a:lnTo>
                    <a:pt x="68783" y="85826"/>
                  </a:lnTo>
                  <a:lnTo>
                    <a:pt x="68834" y="85979"/>
                  </a:lnTo>
                  <a:lnTo>
                    <a:pt x="68897" y="86118"/>
                  </a:lnTo>
                  <a:lnTo>
                    <a:pt x="68961" y="86258"/>
                  </a:lnTo>
                  <a:lnTo>
                    <a:pt x="69138" y="86093"/>
                  </a:lnTo>
                  <a:close/>
                </a:path>
                <a:path w="1417320" h="351789">
                  <a:moveTo>
                    <a:pt x="74206" y="261899"/>
                  </a:moveTo>
                  <a:lnTo>
                    <a:pt x="72631" y="260527"/>
                  </a:lnTo>
                  <a:lnTo>
                    <a:pt x="71602" y="258013"/>
                  </a:lnTo>
                  <a:lnTo>
                    <a:pt x="69761" y="257187"/>
                  </a:lnTo>
                  <a:lnTo>
                    <a:pt x="69799" y="256641"/>
                  </a:lnTo>
                  <a:lnTo>
                    <a:pt x="69926" y="255651"/>
                  </a:lnTo>
                  <a:lnTo>
                    <a:pt x="67068" y="255206"/>
                  </a:lnTo>
                  <a:lnTo>
                    <a:pt x="64147" y="254647"/>
                  </a:lnTo>
                  <a:lnTo>
                    <a:pt x="61163" y="253936"/>
                  </a:lnTo>
                  <a:lnTo>
                    <a:pt x="61582" y="255079"/>
                  </a:lnTo>
                  <a:lnTo>
                    <a:pt x="61683" y="256844"/>
                  </a:lnTo>
                  <a:lnTo>
                    <a:pt x="61658" y="258851"/>
                  </a:lnTo>
                  <a:lnTo>
                    <a:pt x="63309" y="259397"/>
                  </a:lnTo>
                  <a:lnTo>
                    <a:pt x="65036" y="259905"/>
                  </a:lnTo>
                  <a:lnTo>
                    <a:pt x="69430" y="260985"/>
                  </a:lnTo>
                  <a:lnTo>
                    <a:pt x="71831" y="261467"/>
                  </a:lnTo>
                  <a:lnTo>
                    <a:pt x="74206" y="261899"/>
                  </a:lnTo>
                  <a:close/>
                </a:path>
                <a:path w="1417320" h="351789">
                  <a:moveTo>
                    <a:pt x="77101" y="256501"/>
                  </a:moveTo>
                  <a:lnTo>
                    <a:pt x="76644" y="256463"/>
                  </a:lnTo>
                  <a:lnTo>
                    <a:pt x="76174" y="256413"/>
                  </a:lnTo>
                  <a:lnTo>
                    <a:pt x="75704" y="256362"/>
                  </a:lnTo>
                  <a:lnTo>
                    <a:pt x="75717" y="257378"/>
                  </a:lnTo>
                  <a:lnTo>
                    <a:pt x="75831" y="258191"/>
                  </a:lnTo>
                  <a:lnTo>
                    <a:pt x="76263" y="258318"/>
                  </a:lnTo>
                  <a:lnTo>
                    <a:pt x="76238" y="258483"/>
                  </a:lnTo>
                  <a:lnTo>
                    <a:pt x="76454" y="258076"/>
                  </a:lnTo>
                  <a:lnTo>
                    <a:pt x="76644" y="257632"/>
                  </a:lnTo>
                  <a:lnTo>
                    <a:pt x="76860" y="257098"/>
                  </a:lnTo>
                  <a:lnTo>
                    <a:pt x="77101" y="256501"/>
                  </a:lnTo>
                  <a:close/>
                </a:path>
                <a:path w="1417320" h="351789">
                  <a:moveTo>
                    <a:pt x="78752" y="262242"/>
                  </a:moveTo>
                  <a:lnTo>
                    <a:pt x="76441" y="261594"/>
                  </a:lnTo>
                  <a:lnTo>
                    <a:pt x="76327" y="262242"/>
                  </a:lnTo>
                  <a:lnTo>
                    <a:pt x="78752" y="262242"/>
                  </a:lnTo>
                  <a:close/>
                </a:path>
                <a:path w="1417320" h="351789">
                  <a:moveTo>
                    <a:pt x="79857" y="260350"/>
                  </a:moveTo>
                  <a:lnTo>
                    <a:pt x="78816" y="257302"/>
                  </a:lnTo>
                  <a:lnTo>
                    <a:pt x="77546" y="258191"/>
                  </a:lnTo>
                  <a:lnTo>
                    <a:pt x="77228" y="259016"/>
                  </a:lnTo>
                  <a:lnTo>
                    <a:pt x="76898" y="259715"/>
                  </a:lnTo>
                  <a:lnTo>
                    <a:pt x="76479" y="260350"/>
                  </a:lnTo>
                  <a:lnTo>
                    <a:pt x="79857" y="260350"/>
                  </a:lnTo>
                  <a:close/>
                </a:path>
                <a:path w="1417320" h="351789">
                  <a:moveTo>
                    <a:pt x="79933" y="260705"/>
                  </a:moveTo>
                  <a:lnTo>
                    <a:pt x="76796" y="260705"/>
                  </a:lnTo>
                  <a:lnTo>
                    <a:pt x="76720" y="261289"/>
                  </a:lnTo>
                  <a:lnTo>
                    <a:pt x="79171" y="261594"/>
                  </a:lnTo>
                  <a:lnTo>
                    <a:pt x="79933" y="260705"/>
                  </a:lnTo>
                  <a:close/>
                </a:path>
                <a:path w="1417320" h="351789">
                  <a:moveTo>
                    <a:pt x="80606" y="258495"/>
                  </a:moveTo>
                  <a:lnTo>
                    <a:pt x="80187" y="258191"/>
                  </a:lnTo>
                  <a:lnTo>
                    <a:pt x="80010" y="258191"/>
                  </a:lnTo>
                  <a:lnTo>
                    <a:pt x="79971" y="260705"/>
                  </a:lnTo>
                  <a:lnTo>
                    <a:pt x="80137" y="260350"/>
                  </a:lnTo>
                  <a:lnTo>
                    <a:pt x="80606" y="259435"/>
                  </a:lnTo>
                  <a:lnTo>
                    <a:pt x="80606" y="258495"/>
                  </a:lnTo>
                  <a:close/>
                </a:path>
                <a:path w="1417320" h="351789">
                  <a:moveTo>
                    <a:pt x="84632" y="173850"/>
                  </a:moveTo>
                  <a:lnTo>
                    <a:pt x="71501" y="164731"/>
                  </a:lnTo>
                  <a:lnTo>
                    <a:pt x="70815" y="167525"/>
                  </a:lnTo>
                  <a:lnTo>
                    <a:pt x="70408" y="170637"/>
                  </a:lnTo>
                  <a:lnTo>
                    <a:pt x="70180" y="178333"/>
                  </a:lnTo>
                  <a:lnTo>
                    <a:pt x="69697" y="182232"/>
                  </a:lnTo>
                  <a:lnTo>
                    <a:pt x="68059" y="189064"/>
                  </a:lnTo>
                  <a:lnTo>
                    <a:pt x="66179" y="191744"/>
                  </a:lnTo>
                  <a:lnTo>
                    <a:pt x="63576" y="193344"/>
                  </a:lnTo>
                  <a:lnTo>
                    <a:pt x="66865" y="193433"/>
                  </a:lnTo>
                  <a:lnTo>
                    <a:pt x="70269" y="193433"/>
                  </a:lnTo>
                  <a:lnTo>
                    <a:pt x="73101" y="193052"/>
                  </a:lnTo>
                  <a:lnTo>
                    <a:pt x="75488" y="192316"/>
                  </a:lnTo>
                  <a:lnTo>
                    <a:pt x="76327" y="188861"/>
                  </a:lnTo>
                  <a:lnTo>
                    <a:pt x="76809" y="184962"/>
                  </a:lnTo>
                  <a:lnTo>
                    <a:pt x="77038" y="177266"/>
                  </a:lnTo>
                  <a:lnTo>
                    <a:pt x="77444" y="174155"/>
                  </a:lnTo>
                  <a:lnTo>
                    <a:pt x="78130" y="171373"/>
                  </a:lnTo>
                  <a:lnTo>
                    <a:pt x="78930" y="171475"/>
                  </a:lnTo>
                  <a:lnTo>
                    <a:pt x="81495" y="172351"/>
                  </a:lnTo>
                  <a:lnTo>
                    <a:pt x="83146" y="173088"/>
                  </a:lnTo>
                  <a:lnTo>
                    <a:pt x="84632" y="173850"/>
                  </a:lnTo>
                  <a:close/>
                </a:path>
                <a:path w="1417320" h="351789">
                  <a:moveTo>
                    <a:pt x="85648" y="263245"/>
                  </a:moveTo>
                  <a:lnTo>
                    <a:pt x="85483" y="262585"/>
                  </a:lnTo>
                  <a:lnTo>
                    <a:pt x="85420" y="261708"/>
                  </a:lnTo>
                  <a:lnTo>
                    <a:pt x="84937" y="261696"/>
                  </a:lnTo>
                  <a:lnTo>
                    <a:pt x="84594" y="261861"/>
                  </a:lnTo>
                  <a:lnTo>
                    <a:pt x="84518" y="262610"/>
                  </a:lnTo>
                  <a:lnTo>
                    <a:pt x="84366" y="263194"/>
                  </a:lnTo>
                  <a:lnTo>
                    <a:pt x="84797" y="263220"/>
                  </a:lnTo>
                  <a:lnTo>
                    <a:pt x="85217" y="263220"/>
                  </a:lnTo>
                  <a:lnTo>
                    <a:pt x="85648" y="263245"/>
                  </a:lnTo>
                  <a:close/>
                </a:path>
                <a:path w="1417320" h="351789">
                  <a:moveTo>
                    <a:pt x="92049" y="263245"/>
                  </a:moveTo>
                  <a:lnTo>
                    <a:pt x="91871" y="262724"/>
                  </a:lnTo>
                  <a:lnTo>
                    <a:pt x="91020" y="260667"/>
                  </a:lnTo>
                  <a:lnTo>
                    <a:pt x="90538" y="258495"/>
                  </a:lnTo>
                  <a:lnTo>
                    <a:pt x="90411" y="256222"/>
                  </a:lnTo>
                  <a:lnTo>
                    <a:pt x="85928" y="256578"/>
                  </a:lnTo>
                  <a:lnTo>
                    <a:pt x="86436" y="258610"/>
                  </a:lnTo>
                  <a:lnTo>
                    <a:pt x="86868" y="261213"/>
                  </a:lnTo>
                  <a:lnTo>
                    <a:pt x="86233" y="263271"/>
                  </a:lnTo>
                  <a:lnTo>
                    <a:pt x="88696" y="263398"/>
                  </a:lnTo>
                  <a:lnTo>
                    <a:pt x="90246" y="263398"/>
                  </a:lnTo>
                  <a:lnTo>
                    <a:pt x="92049" y="263245"/>
                  </a:lnTo>
                  <a:close/>
                </a:path>
                <a:path w="1417320" h="351789">
                  <a:moveTo>
                    <a:pt x="151828" y="129832"/>
                  </a:moveTo>
                  <a:lnTo>
                    <a:pt x="150431" y="128206"/>
                  </a:lnTo>
                  <a:lnTo>
                    <a:pt x="149440" y="127254"/>
                  </a:lnTo>
                  <a:lnTo>
                    <a:pt x="150266" y="128206"/>
                  </a:lnTo>
                  <a:lnTo>
                    <a:pt x="151828" y="129832"/>
                  </a:lnTo>
                  <a:close/>
                </a:path>
                <a:path w="1417320" h="351789">
                  <a:moveTo>
                    <a:pt x="164223" y="79387"/>
                  </a:moveTo>
                  <a:lnTo>
                    <a:pt x="150368" y="33667"/>
                  </a:lnTo>
                  <a:lnTo>
                    <a:pt x="136817" y="17894"/>
                  </a:lnTo>
                  <a:lnTo>
                    <a:pt x="139026" y="20485"/>
                  </a:lnTo>
                  <a:lnTo>
                    <a:pt x="141325" y="23520"/>
                  </a:lnTo>
                  <a:lnTo>
                    <a:pt x="156718" y="60286"/>
                  </a:lnTo>
                  <a:lnTo>
                    <a:pt x="157594" y="72758"/>
                  </a:lnTo>
                  <a:lnTo>
                    <a:pt x="157314" y="79387"/>
                  </a:lnTo>
                  <a:lnTo>
                    <a:pt x="145821" y="116928"/>
                  </a:lnTo>
                  <a:lnTo>
                    <a:pt x="142735" y="120624"/>
                  </a:lnTo>
                  <a:lnTo>
                    <a:pt x="145186" y="123202"/>
                  </a:lnTo>
                  <a:lnTo>
                    <a:pt x="149440" y="127254"/>
                  </a:lnTo>
                  <a:lnTo>
                    <a:pt x="152463" y="123558"/>
                  </a:lnTo>
                  <a:lnTo>
                    <a:pt x="155321" y="118618"/>
                  </a:lnTo>
                  <a:lnTo>
                    <a:pt x="164122" y="81788"/>
                  </a:lnTo>
                  <a:lnTo>
                    <a:pt x="164223" y="79387"/>
                  </a:lnTo>
                  <a:close/>
                </a:path>
                <a:path w="1417320" h="351789">
                  <a:moveTo>
                    <a:pt x="175158" y="185178"/>
                  </a:moveTo>
                  <a:lnTo>
                    <a:pt x="166763" y="147485"/>
                  </a:lnTo>
                  <a:lnTo>
                    <a:pt x="151828" y="129832"/>
                  </a:lnTo>
                  <a:lnTo>
                    <a:pt x="155486" y="134124"/>
                  </a:lnTo>
                  <a:lnTo>
                    <a:pt x="159943" y="140563"/>
                  </a:lnTo>
                  <a:lnTo>
                    <a:pt x="168529" y="178549"/>
                  </a:lnTo>
                  <a:lnTo>
                    <a:pt x="168160" y="185178"/>
                  </a:lnTo>
                  <a:lnTo>
                    <a:pt x="168059" y="187007"/>
                  </a:lnTo>
                  <a:lnTo>
                    <a:pt x="166649" y="195707"/>
                  </a:lnTo>
                  <a:lnTo>
                    <a:pt x="164312" y="204622"/>
                  </a:lnTo>
                  <a:lnTo>
                    <a:pt x="161048" y="213702"/>
                  </a:lnTo>
                  <a:lnTo>
                    <a:pt x="159131" y="219125"/>
                  </a:lnTo>
                  <a:lnTo>
                    <a:pt x="156514" y="223723"/>
                  </a:lnTo>
                  <a:lnTo>
                    <a:pt x="155968" y="224345"/>
                  </a:lnTo>
                  <a:lnTo>
                    <a:pt x="155968" y="229387"/>
                  </a:lnTo>
                  <a:lnTo>
                    <a:pt x="155867" y="230200"/>
                  </a:lnTo>
                  <a:lnTo>
                    <a:pt x="155816" y="230619"/>
                  </a:lnTo>
                  <a:lnTo>
                    <a:pt x="155740" y="231368"/>
                  </a:lnTo>
                  <a:lnTo>
                    <a:pt x="155397" y="231368"/>
                  </a:lnTo>
                  <a:lnTo>
                    <a:pt x="155371" y="233591"/>
                  </a:lnTo>
                  <a:lnTo>
                    <a:pt x="154114" y="233946"/>
                  </a:lnTo>
                  <a:lnTo>
                    <a:pt x="153289" y="233413"/>
                  </a:lnTo>
                  <a:lnTo>
                    <a:pt x="152781" y="232651"/>
                  </a:lnTo>
                  <a:lnTo>
                    <a:pt x="152666" y="232473"/>
                  </a:lnTo>
                  <a:lnTo>
                    <a:pt x="152590" y="231368"/>
                  </a:lnTo>
                  <a:lnTo>
                    <a:pt x="152501" y="230200"/>
                  </a:lnTo>
                  <a:lnTo>
                    <a:pt x="152400" y="228942"/>
                  </a:lnTo>
                  <a:lnTo>
                    <a:pt x="155181" y="231648"/>
                  </a:lnTo>
                  <a:lnTo>
                    <a:pt x="155282" y="230200"/>
                  </a:lnTo>
                  <a:lnTo>
                    <a:pt x="155371" y="229108"/>
                  </a:lnTo>
                  <a:lnTo>
                    <a:pt x="155968" y="229387"/>
                  </a:lnTo>
                  <a:lnTo>
                    <a:pt x="155968" y="224345"/>
                  </a:lnTo>
                  <a:lnTo>
                    <a:pt x="150418" y="230619"/>
                  </a:lnTo>
                  <a:lnTo>
                    <a:pt x="146507" y="234467"/>
                  </a:lnTo>
                  <a:lnTo>
                    <a:pt x="141643" y="238836"/>
                  </a:lnTo>
                  <a:lnTo>
                    <a:pt x="128968" y="250850"/>
                  </a:lnTo>
                  <a:lnTo>
                    <a:pt x="128346" y="251625"/>
                  </a:lnTo>
                  <a:lnTo>
                    <a:pt x="127038" y="253834"/>
                  </a:lnTo>
                  <a:lnTo>
                    <a:pt x="125247" y="264871"/>
                  </a:lnTo>
                  <a:lnTo>
                    <a:pt x="124802" y="270027"/>
                  </a:lnTo>
                  <a:lnTo>
                    <a:pt x="124879" y="279095"/>
                  </a:lnTo>
                  <a:lnTo>
                    <a:pt x="125425" y="283692"/>
                  </a:lnTo>
                  <a:lnTo>
                    <a:pt x="125501" y="291122"/>
                  </a:lnTo>
                  <a:lnTo>
                    <a:pt x="124612" y="294728"/>
                  </a:lnTo>
                  <a:lnTo>
                    <a:pt x="121970" y="300024"/>
                  </a:lnTo>
                  <a:lnTo>
                    <a:pt x="121437" y="302260"/>
                  </a:lnTo>
                  <a:lnTo>
                    <a:pt x="121259" y="304876"/>
                  </a:lnTo>
                  <a:lnTo>
                    <a:pt x="121183" y="305549"/>
                  </a:lnTo>
                  <a:lnTo>
                    <a:pt x="120180" y="311505"/>
                  </a:lnTo>
                  <a:lnTo>
                    <a:pt x="120065" y="312166"/>
                  </a:lnTo>
                  <a:lnTo>
                    <a:pt x="119976" y="312737"/>
                  </a:lnTo>
                  <a:lnTo>
                    <a:pt x="115011" y="315302"/>
                  </a:lnTo>
                  <a:lnTo>
                    <a:pt x="109499" y="315302"/>
                  </a:lnTo>
                  <a:lnTo>
                    <a:pt x="108305" y="315099"/>
                  </a:lnTo>
                  <a:lnTo>
                    <a:pt x="107213" y="314744"/>
                  </a:lnTo>
                  <a:lnTo>
                    <a:pt x="108394" y="318096"/>
                  </a:lnTo>
                  <a:lnTo>
                    <a:pt x="108445" y="318236"/>
                  </a:lnTo>
                  <a:lnTo>
                    <a:pt x="110985" y="320624"/>
                  </a:lnTo>
                  <a:lnTo>
                    <a:pt x="114338" y="321525"/>
                  </a:lnTo>
                  <a:lnTo>
                    <a:pt x="114249" y="320624"/>
                  </a:lnTo>
                  <a:lnTo>
                    <a:pt x="114160" y="319646"/>
                  </a:lnTo>
                  <a:lnTo>
                    <a:pt x="114007" y="319481"/>
                  </a:lnTo>
                  <a:lnTo>
                    <a:pt x="113741" y="319481"/>
                  </a:lnTo>
                  <a:lnTo>
                    <a:pt x="113157" y="320268"/>
                  </a:lnTo>
                  <a:lnTo>
                    <a:pt x="112826" y="320611"/>
                  </a:lnTo>
                  <a:lnTo>
                    <a:pt x="112572" y="320471"/>
                  </a:lnTo>
                  <a:lnTo>
                    <a:pt x="112458" y="320027"/>
                  </a:lnTo>
                  <a:lnTo>
                    <a:pt x="112420" y="319011"/>
                  </a:lnTo>
                  <a:lnTo>
                    <a:pt x="113068" y="318236"/>
                  </a:lnTo>
                  <a:lnTo>
                    <a:pt x="113449" y="317728"/>
                  </a:lnTo>
                  <a:lnTo>
                    <a:pt x="113741" y="317512"/>
                  </a:lnTo>
                  <a:lnTo>
                    <a:pt x="114020" y="317512"/>
                  </a:lnTo>
                  <a:lnTo>
                    <a:pt x="114947" y="318096"/>
                  </a:lnTo>
                  <a:lnTo>
                    <a:pt x="114998" y="318770"/>
                  </a:lnTo>
                  <a:lnTo>
                    <a:pt x="115100" y="321703"/>
                  </a:lnTo>
                  <a:lnTo>
                    <a:pt x="116332" y="321945"/>
                  </a:lnTo>
                  <a:lnTo>
                    <a:pt x="121640" y="321945"/>
                  </a:lnTo>
                  <a:lnTo>
                    <a:pt x="126390" y="319481"/>
                  </a:lnTo>
                  <a:lnTo>
                    <a:pt x="126580" y="319481"/>
                  </a:lnTo>
                  <a:lnTo>
                    <a:pt x="126707" y="318770"/>
                  </a:lnTo>
                  <a:lnTo>
                    <a:pt x="126822" y="318096"/>
                  </a:lnTo>
                  <a:lnTo>
                    <a:pt x="126911" y="317512"/>
                  </a:lnTo>
                  <a:lnTo>
                    <a:pt x="127279" y="315302"/>
                  </a:lnTo>
                  <a:lnTo>
                    <a:pt x="127711" y="312737"/>
                  </a:lnTo>
                  <a:lnTo>
                    <a:pt x="127812" y="312166"/>
                  </a:lnTo>
                  <a:lnTo>
                    <a:pt x="127889" y="311505"/>
                  </a:lnTo>
                  <a:lnTo>
                    <a:pt x="128066" y="308889"/>
                  </a:lnTo>
                  <a:lnTo>
                    <a:pt x="128600" y="306654"/>
                  </a:lnTo>
                  <a:lnTo>
                    <a:pt x="131254" y="301358"/>
                  </a:lnTo>
                  <a:lnTo>
                    <a:pt x="132130" y="297751"/>
                  </a:lnTo>
                  <a:lnTo>
                    <a:pt x="132067" y="290322"/>
                  </a:lnTo>
                  <a:lnTo>
                    <a:pt x="131902" y="289064"/>
                  </a:lnTo>
                  <a:lnTo>
                    <a:pt x="131787" y="288163"/>
                  </a:lnTo>
                  <a:lnTo>
                    <a:pt x="131673" y="287210"/>
                  </a:lnTo>
                  <a:lnTo>
                    <a:pt x="131559" y="286169"/>
                  </a:lnTo>
                  <a:lnTo>
                    <a:pt x="131457" y="279095"/>
                  </a:lnTo>
                  <a:lnTo>
                    <a:pt x="131432" y="276656"/>
                  </a:lnTo>
                  <a:lnTo>
                    <a:pt x="131876" y="271500"/>
                  </a:lnTo>
                  <a:lnTo>
                    <a:pt x="151333" y="242722"/>
                  </a:lnTo>
                  <a:lnTo>
                    <a:pt x="153962" y="240220"/>
                  </a:lnTo>
                  <a:lnTo>
                    <a:pt x="156235" y="237896"/>
                  </a:lnTo>
                  <a:lnTo>
                    <a:pt x="156095" y="236372"/>
                  </a:lnTo>
                  <a:lnTo>
                    <a:pt x="156070" y="236143"/>
                  </a:lnTo>
                  <a:lnTo>
                    <a:pt x="156591" y="235521"/>
                  </a:lnTo>
                  <a:lnTo>
                    <a:pt x="155968" y="234759"/>
                  </a:lnTo>
                  <a:lnTo>
                    <a:pt x="156083" y="233946"/>
                  </a:lnTo>
                  <a:lnTo>
                    <a:pt x="156362" y="232651"/>
                  </a:lnTo>
                  <a:lnTo>
                    <a:pt x="156362" y="232473"/>
                  </a:lnTo>
                  <a:lnTo>
                    <a:pt x="156083" y="232219"/>
                  </a:lnTo>
                  <a:lnTo>
                    <a:pt x="155917" y="231965"/>
                  </a:lnTo>
                  <a:lnTo>
                    <a:pt x="155917" y="231368"/>
                  </a:lnTo>
                  <a:lnTo>
                    <a:pt x="156464" y="231368"/>
                  </a:lnTo>
                  <a:lnTo>
                    <a:pt x="156413" y="231965"/>
                  </a:lnTo>
                  <a:lnTo>
                    <a:pt x="156578" y="231648"/>
                  </a:lnTo>
                  <a:lnTo>
                    <a:pt x="156908" y="233413"/>
                  </a:lnTo>
                  <a:lnTo>
                    <a:pt x="157010" y="233946"/>
                  </a:lnTo>
                  <a:lnTo>
                    <a:pt x="157099" y="234467"/>
                  </a:lnTo>
                  <a:lnTo>
                    <a:pt x="157187" y="234937"/>
                  </a:lnTo>
                  <a:lnTo>
                    <a:pt x="157657" y="236143"/>
                  </a:lnTo>
                  <a:lnTo>
                    <a:pt x="157746" y="236372"/>
                  </a:lnTo>
                  <a:lnTo>
                    <a:pt x="163639" y="228942"/>
                  </a:lnTo>
                  <a:lnTo>
                    <a:pt x="164198" y="227977"/>
                  </a:lnTo>
                  <a:lnTo>
                    <a:pt x="163461" y="227520"/>
                  </a:lnTo>
                  <a:lnTo>
                    <a:pt x="163055" y="226377"/>
                  </a:lnTo>
                  <a:lnTo>
                    <a:pt x="162420" y="225717"/>
                  </a:lnTo>
                  <a:lnTo>
                    <a:pt x="162521" y="222453"/>
                  </a:lnTo>
                  <a:lnTo>
                    <a:pt x="164960" y="223723"/>
                  </a:lnTo>
                  <a:lnTo>
                    <a:pt x="166306" y="223723"/>
                  </a:lnTo>
                  <a:lnTo>
                    <a:pt x="166852" y="222453"/>
                  </a:lnTo>
                  <a:lnTo>
                    <a:pt x="167297" y="221424"/>
                  </a:lnTo>
                  <a:lnTo>
                    <a:pt x="170942" y="211251"/>
                  </a:lnTo>
                  <a:lnTo>
                    <a:pt x="173278" y="202336"/>
                  </a:lnTo>
                  <a:lnTo>
                    <a:pt x="174688" y="193649"/>
                  </a:lnTo>
                  <a:lnTo>
                    <a:pt x="175056" y="187007"/>
                  </a:lnTo>
                  <a:lnTo>
                    <a:pt x="175158" y="185178"/>
                  </a:lnTo>
                  <a:close/>
                </a:path>
                <a:path w="1417320" h="351789">
                  <a:moveTo>
                    <a:pt x="204000" y="349211"/>
                  </a:moveTo>
                  <a:lnTo>
                    <a:pt x="203403" y="348665"/>
                  </a:lnTo>
                  <a:lnTo>
                    <a:pt x="203441" y="346583"/>
                  </a:lnTo>
                  <a:lnTo>
                    <a:pt x="203657" y="344855"/>
                  </a:lnTo>
                  <a:lnTo>
                    <a:pt x="202552" y="344779"/>
                  </a:lnTo>
                  <a:lnTo>
                    <a:pt x="201371" y="344601"/>
                  </a:lnTo>
                  <a:lnTo>
                    <a:pt x="200139" y="344131"/>
                  </a:lnTo>
                  <a:lnTo>
                    <a:pt x="201206" y="346468"/>
                  </a:lnTo>
                  <a:lnTo>
                    <a:pt x="202552" y="348094"/>
                  </a:lnTo>
                  <a:lnTo>
                    <a:pt x="204000" y="349211"/>
                  </a:lnTo>
                  <a:close/>
                </a:path>
                <a:path w="1417320" h="351789">
                  <a:moveTo>
                    <a:pt x="274231" y="162306"/>
                  </a:moveTo>
                  <a:lnTo>
                    <a:pt x="259930" y="165315"/>
                  </a:lnTo>
                  <a:lnTo>
                    <a:pt x="257644" y="165785"/>
                  </a:lnTo>
                  <a:lnTo>
                    <a:pt x="255193" y="165785"/>
                  </a:lnTo>
                  <a:lnTo>
                    <a:pt x="255282" y="167208"/>
                  </a:lnTo>
                  <a:lnTo>
                    <a:pt x="255282" y="170903"/>
                  </a:lnTo>
                  <a:lnTo>
                    <a:pt x="255066" y="173672"/>
                  </a:lnTo>
                  <a:lnTo>
                    <a:pt x="254368" y="178117"/>
                  </a:lnTo>
                  <a:lnTo>
                    <a:pt x="254215" y="179844"/>
                  </a:lnTo>
                  <a:lnTo>
                    <a:pt x="254215" y="182968"/>
                  </a:lnTo>
                  <a:lnTo>
                    <a:pt x="254673" y="184023"/>
                  </a:lnTo>
                  <a:lnTo>
                    <a:pt x="255854" y="185026"/>
                  </a:lnTo>
                  <a:lnTo>
                    <a:pt x="256946" y="185775"/>
                  </a:lnTo>
                  <a:lnTo>
                    <a:pt x="260934" y="186283"/>
                  </a:lnTo>
                  <a:lnTo>
                    <a:pt x="261112" y="184086"/>
                  </a:lnTo>
                  <a:lnTo>
                    <a:pt x="261708" y="180314"/>
                  </a:lnTo>
                  <a:lnTo>
                    <a:pt x="261912" y="177533"/>
                  </a:lnTo>
                  <a:lnTo>
                    <a:pt x="261912" y="173837"/>
                  </a:lnTo>
                  <a:lnTo>
                    <a:pt x="261823" y="172415"/>
                  </a:lnTo>
                  <a:lnTo>
                    <a:pt x="264274" y="172415"/>
                  </a:lnTo>
                  <a:lnTo>
                    <a:pt x="266560" y="171945"/>
                  </a:lnTo>
                  <a:lnTo>
                    <a:pt x="269494" y="170713"/>
                  </a:lnTo>
                  <a:lnTo>
                    <a:pt x="270954" y="170205"/>
                  </a:lnTo>
                  <a:lnTo>
                    <a:pt x="273850" y="169519"/>
                  </a:lnTo>
                  <a:lnTo>
                    <a:pt x="273824" y="169113"/>
                  </a:lnTo>
                  <a:lnTo>
                    <a:pt x="273761" y="168757"/>
                  </a:lnTo>
                  <a:lnTo>
                    <a:pt x="273761" y="166166"/>
                  </a:lnTo>
                  <a:lnTo>
                    <a:pt x="273913" y="164147"/>
                  </a:lnTo>
                  <a:lnTo>
                    <a:pt x="274231" y="162306"/>
                  </a:lnTo>
                  <a:close/>
                </a:path>
                <a:path w="1417320" h="351789">
                  <a:moveTo>
                    <a:pt x="310934" y="111467"/>
                  </a:moveTo>
                  <a:lnTo>
                    <a:pt x="308216" y="105702"/>
                  </a:lnTo>
                  <a:lnTo>
                    <a:pt x="302196" y="102514"/>
                  </a:lnTo>
                  <a:lnTo>
                    <a:pt x="303593" y="105397"/>
                  </a:lnTo>
                  <a:lnTo>
                    <a:pt x="304304" y="109004"/>
                  </a:lnTo>
                  <a:lnTo>
                    <a:pt x="304304" y="135128"/>
                  </a:lnTo>
                  <a:lnTo>
                    <a:pt x="302729" y="142811"/>
                  </a:lnTo>
                  <a:lnTo>
                    <a:pt x="299631" y="149898"/>
                  </a:lnTo>
                  <a:lnTo>
                    <a:pt x="298043" y="154749"/>
                  </a:lnTo>
                  <a:lnTo>
                    <a:pt x="297243" y="160121"/>
                  </a:lnTo>
                  <a:lnTo>
                    <a:pt x="297243" y="171119"/>
                  </a:lnTo>
                  <a:lnTo>
                    <a:pt x="297002" y="173253"/>
                  </a:lnTo>
                  <a:lnTo>
                    <a:pt x="296100" y="176898"/>
                  </a:lnTo>
                  <a:lnTo>
                    <a:pt x="294106" y="182359"/>
                  </a:lnTo>
                  <a:lnTo>
                    <a:pt x="284505" y="182359"/>
                  </a:lnTo>
                  <a:lnTo>
                    <a:pt x="282968" y="182105"/>
                  </a:lnTo>
                  <a:lnTo>
                    <a:pt x="281495" y="181571"/>
                  </a:lnTo>
                  <a:lnTo>
                    <a:pt x="282206" y="183400"/>
                  </a:lnTo>
                  <a:lnTo>
                    <a:pt x="283222" y="184835"/>
                  </a:lnTo>
                  <a:lnTo>
                    <a:pt x="284429" y="185953"/>
                  </a:lnTo>
                  <a:lnTo>
                    <a:pt x="289204" y="185674"/>
                  </a:lnTo>
                  <a:lnTo>
                    <a:pt x="292481" y="185674"/>
                  </a:lnTo>
                  <a:lnTo>
                    <a:pt x="300583" y="186207"/>
                  </a:lnTo>
                  <a:lnTo>
                    <a:pt x="302272" y="184581"/>
                  </a:lnTo>
                  <a:lnTo>
                    <a:pt x="303644" y="179882"/>
                  </a:lnTo>
                  <a:lnTo>
                    <a:pt x="303872" y="177749"/>
                  </a:lnTo>
                  <a:lnTo>
                    <a:pt x="303872" y="166751"/>
                  </a:lnTo>
                  <a:lnTo>
                    <a:pt x="304673" y="161378"/>
                  </a:lnTo>
                  <a:lnTo>
                    <a:pt x="306260" y="156527"/>
                  </a:lnTo>
                  <a:lnTo>
                    <a:pt x="309359" y="149440"/>
                  </a:lnTo>
                  <a:lnTo>
                    <a:pt x="310934" y="141757"/>
                  </a:lnTo>
                  <a:lnTo>
                    <a:pt x="310934" y="111467"/>
                  </a:lnTo>
                  <a:close/>
                </a:path>
                <a:path w="1417320" h="351789">
                  <a:moveTo>
                    <a:pt x="311137" y="76060"/>
                  </a:moveTo>
                  <a:lnTo>
                    <a:pt x="311124" y="73266"/>
                  </a:lnTo>
                  <a:lnTo>
                    <a:pt x="308254" y="73393"/>
                  </a:lnTo>
                  <a:lnTo>
                    <a:pt x="305612" y="73393"/>
                  </a:lnTo>
                  <a:lnTo>
                    <a:pt x="303009" y="73088"/>
                  </a:lnTo>
                  <a:lnTo>
                    <a:pt x="299059" y="72161"/>
                  </a:lnTo>
                  <a:lnTo>
                    <a:pt x="297611" y="71983"/>
                  </a:lnTo>
                  <a:lnTo>
                    <a:pt x="280924" y="71983"/>
                  </a:lnTo>
                  <a:lnTo>
                    <a:pt x="277291" y="72402"/>
                  </a:lnTo>
                  <a:lnTo>
                    <a:pt x="272427" y="73558"/>
                  </a:lnTo>
                  <a:lnTo>
                    <a:pt x="270814" y="73748"/>
                  </a:lnTo>
                  <a:lnTo>
                    <a:pt x="266166" y="73748"/>
                  </a:lnTo>
                  <a:lnTo>
                    <a:pt x="263093" y="73304"/>
                  </a:lnTo>
                  <a:lnTo>
                    <a:pt x="258064" y="71932"/>
                  </a:lnTo>
                  <a:lnTo>
                    <a:pt x="256133" y="71564"/>
                  </a:lnTo>
                  <a:lnTo>
                    <a:pt x="254228" y="71335"/>
                  </a:lnTo>
                  <a:lnTo>
                    <a:pt x="254215" y="74879"/>
                  </a:lnTo>
                  <a:lnTo>
                    <a:pt x="254114" y="75577"/>
                  </a:lnTo>
                  <a:lnTo>
                    <a:pt x="253403" y="77698"/>
                  </a:lnTo>
                  <a:lnTo>
                    <a:pt x="253161" y="79235"/>
                  </a:lnTo>
                  <a:lnTo>
                    <a:pt x="253161" y="83464"/>
                  </a:lnTo>
                  <a:lnTo>
                    <a:pt x="253415" y="85966"/>
                  </a:lnTo>
                  <a:lnTo>
                    <a:pt x="254584" y="92024"/>
                  </a:lnTo>
                  <a:lnTo>
                    <a:pt x="256235" y="91719"/>
                  </a:lnTo>
                  <a:lnTo>
                    <a:pt x="258038" y="91567"/>
                  </a:lnTo>
                  <a:lnTo>
                    <a:pt x="260019" y="91541"/>
                  </a:lnTo>
                  <a:lnTo>
                    <a:pt x="259791" y="88874"/>
                  </a:lnTo>
                  <a:lnTo>
                    <a:pt x="259791" y="85864"/>
                  </a:lnTo>
                  <a:lnTo>
                    <a:pt x="260032" y="84315"/>
                  </a:lnTo>
                  <a:lnTo>
                    <a:pt x="260731" y="82219"/>
                  </a:lnTo>
                  <a:lnTo>
                    <a:pt x="260858" y="80797"/>
                  </a:lnTo>
                  <a:lnTo>
                    <a:pt x="260858" y="77965"/>
                  </a:lnTo>
                  <a:lnTo>
                    <a:pt x="262763" y="78193"/>
                  </a:lnTo>
                  <a:lnTo>
                    <a:pt x="264693" y="78562"/>
                  </a:lnTo>
                  <a:lnTo>
                    <a:pt x="269722" y="79933"/>
                  </a:lnTo>
                  <a:lnTo>
                    <a:pt x="272796" y="80365"/>
                  </a:lnTo>
                  <a:lnTo>
                    <a:pt x="277456" y="80365"/>
                  </a:lnTo>
                  <a:lnTo>
                    <a:pt x="279057" y="80187"/>
                  </a:lnTo>
                  <a:lnTo>
                    <a:pt x="283921" y="79019"/>
                  </a:lnTo>
                  <a:lnTo>
                    <a:pt x="287566" y="78613"/>
                  </a:lnTo>
                  <a:lnTo>
                    <a:pt x="304241" y="78613"/>
                  </a:lnTo>
                  <a:lnTo>
                    <a:pt x="305689" y="78790"/>
                  </a:lnTo>
                  <a:lnTo>
                    <a:pt x="309651" y="79641"/>
                  </a:lnTo>
                  <a:lnTo>
                    <a:pt x="310934" y="79794"/>
                  </a:lnTo>
                  <a:lnTo>
                    <a:pt x="311137" y="76060"/>
                  </a:lnTo>
                  <a:close/>
                </a:path>
                <a:path w="1417320" h="351789">
                  <a:moveTo>
                    <a:pt x="315214" y="269430"/>
                  </a:moveTo>
                  <a:lnTo>
                    <a:pt x="314960" y="268960"/>
                  </a:lnTo>
                  <a:lnTo>
                    <a:pt x="314871" y="268681"/>
                  </a:lnTo>
                  <a:lnTo>
                    <a:pt x="314769" y="268338"/>
                  </a:lnTo>
                  <a:lnTo>
                    <a:pt x="314680" y="268033"/>
                  </a:lnTo>
                  <a:lnTo>
                    <a:pt x="314413" y="267347"/>
                  </a:lnTo>
                  <a:lnTo>
                    <a:pt x="314312" y="267093"/>
                  </a:lnTo>
                  <a:lnTo>
                    <a:pt x="314134" y="266420"/>
                  </a:lnTo>
                  <a:lnTo>
                    <a:pt x="314045" y="266014"/>
                  </a:lnTo>
                  <a:lnTo>
                    <a:pt x="313931" y="265582"/>
                  </a:lnTo>
                  <a:lnTo>
                    <a:pt x="313829" y="265176"/>
                  </a:lnTo>
                  <a:lnTo>
                    <a:pt x="313309" y="263118"/>
                  </a:lnTo>
                  <a:lnTo>
                    <a:pt x="311327" y="263118"/>
                  </a:lnTo>
                  <a:lnTo>
                    <a:pt x="309460" y="262978"/>
                  </a:lnTo>
                  <a:lnTo>
                    <a:pt x="308089" y="262763"/>
                  </a:lnTo>
                  <a:lnTo>
                    <a:pt x="308279" y="262763"/>
                  </a:lnTo>
                  <a:lnTo>
                    <a:pt x="303377" y="262280"/>
                  </a:lnTo>
                  <a:lnTo>
                    <a:pt x="298919" y="262051"/>
                  </a:lnTo>
                  <a:lnTo>
                    <a:pt x="291414" y="262051"/>
                  </a:lnTo>
                  <a:lnTo>
                    <a:pt x="289013" y="262280"/>
                  </a:lnTo>
                  <a:lnTo>
                    <a:pt x="289318" y="262280"/>
                  </a:lnTo>
                  <a:lnTo>
                    <a:pt x="286143" y="262763"/>
                  </a:lnTo>
                  <a:lnTo>
                    <a:pt x="279450" y="262763"/>
                  </a:lnTo>
                  <a:lnTo>
                    <a:pt x="274281" y="261848"/>
                  </a:lnTo>
                  <a:lnTo>
                    <a:pt x="272465" y="261708"/>
                  </a:lnTo>
                  <a:lnTo>
                    <a:pt x="263258" y="261708"/>
                  </a:lnTo>
                  <a:lnTo>
                    <a:pt x="256616" y="261061"/>
                  </a:lnTo>
                  <a:lnTo>
                    <a:pt x="249059" y="259435"/>
                  </a:lnTo>
                  <a:lnTo>
                    <a:pt x="248005" y="259207"/>
                  </a:lnTo>
                  <a:lnTo>
                    <a:pt x="245948" y="258965"/>
                  </a:lnTo>
                  <a:lnTo>
                    <a:pt x="246265" y="258965"/>
                  </a:lnTo>
                  <a:lnTo>
                    <a:pt x="242976" y="258724"/>
                  </a:lnTo>
                  <a:lnTo>
                    <a:pt x="242849" y="258965"/>
                  </a:lnTo>
                  <a:lnTo>
                    <a:pt x="242722" y="259207"/>
                  </a:lnTo>
                  <a:lnTo>
                    <a:pt x="242608" y="259435"/>
                  </a:lnTo>
                  <a:lnTo>
                    <a:pt x="242544" y="259207"/>
                  </a:lnTo>
                  <a:lnTo>
                    <a:pt x="242468" y="258965"/>
                  </a:lnTo>
                  <a:lnTo>
                    <a:pt x="242404" y="258724"/>
                  </a:lnTo>
                  <a:lnTo>
                    <a:pt x="236321" y="258724"/>
                  </a:lnTo>
                  <a:lnTo>
                    <a:pt x="220903" y="294932"/>
                  </a:lnTo>
                  <a:lnTo>
                    <a:pt x="219316" y="321284"/>
                  </a:lnTo>
                  <a:lnTo>
                    <a:pt x="218643" y="326580"/>
                  </a:lnTo>
                  <a:lnTo>
                    <a:pt x="217347" y="331800"/>
                  </a:lnTo>
                  <a:lnTo>
                    <a:pt x="217284" y="332066"/>
                  </a:lnTo>
                  <a:lnTo>
                    <a:pt x="217195" y="332333"/>
                  </a:lnTo>
                  <a:lnTo>
                    <a:pt x="212458" y="344385"/>
                  </a:lnTo>
                  <a:lnTo>
                    <a:pt x="207556" y="344728"/>
                  </a:lnTo>
                  <a:lnTo>
                    <a:pt x="207556" y="345186"/>
                  </a:lnTo>
                  <a:lnTo>
                    <a:pt x="207556" y="347865"/>
                  </a:lnTo>
                  <a:lnTo>
                    <a:pt x="206844" y="349364"/>
                  </a:lnTo>
                  <a:lnTo>
                    <a:pt x="205600" y="349072"/>
                  </a:lnTo>
                  <a:lnTo>
                    <a:pt x="205663" y="346240"/>
                  </a:lnTo>
                  <a:lnTo>
                    <a:pt x="206260" y="344881"/>
                  </a:lnTo>
                  <a:lnTo>
                    <a:pt x="206387" y="344881"/>
                  </a:lnTo>
                  <a:lnTo>
                    <a:pt x="207556" y="345186"/>
                  </a:lnTo>
                  <a:lnTo>
                    <a:pt x="207556" y="344728"/>
                  </a:lnTo>
                  <a:lnTo>
                    <a:pt x="205219" y="344881"/>
                  </a:lnTo>
                  <a:lnTo>
                    <a:pt x="204571" y="345744"/>
                  </a:lnTo>
                  <a:lnTo>
                    <a:pt x="203733" y="346240"/>
                  </a:lnTo>
                  <a:lnTo>
                    <a:pt x="204101" y="349072"/>
                  </a:lnTo>
                  <a:lnTo>
                    <a:pt x="204216" y="349364"/>
                  </a:lnTo>
                  <a:lnTo>
                    <a:pt x="206514" y="351078"/>
                  </a:lnTo>
                  <a:lnTo>
                    <a:pt x="209143" y="351561"/>
                  </a:lnTo>
                  <a:lnTo>
                    <a:pt x="218897" y="351561"/>
                  </a:lnTo>
                  <a:lnTo>
                    <a:pt x="219760" y="349364"/>
                  </a:lnTo>
                  <a:lnTo>
                    <a:pt x="221386" y="345186"/>
                  </a:lnTo>
                  <a:lnTo>
                    <a:pt x="221513" y="344881"/>
                  </a:lnTo>
                  <a:lnTo>
                    <a:pt x="223723" y="339229"/>
                  </a:lnTo>
                  <a:lnTo>
                    <a:pt x="223824" y="338975"/>
                  </a:lnTo>
                  <a:lnTo>
                    <a:pt x="223913" y="338696"/>
                  </a:lnTo>
                  <a:lnTo>
                    <a:pt x="225285" y="333209"/>
                  </a:lnTo>
                  <a:lnTo>
                    <a:pt x="225945" y="327926"/>
                  </a:lnTo>
                  <a:lnTo>
                    <a:pt x="225933" y="320484"/>
                  </a:lnTo>
                  <a:lnTo>
                    <a:pt x="226174" y="313855"/>
                  </a:lnTo>
                  <a:lnTo>
                    <a:pt x="226275" y="311226"/>
                  </a:lnTo>
                  <a:lnTo>
                    <a:pt x="227037" y="304596"/>
                  </a:lnTo>
                  <a:lnTo>
                    <a:pt x="227977" y="298170"/>
                  </a:lnTo>
                  <a:lnTo>
                    <a:pt x="228968" y="292912"/>
                  </a:lnTo>
                  <a:lnTo>
                    <a:pt x="229095" y="291934"/>
                  </a:lnTo>
                  <a:lnTo>
                    <a:pt x="229349" y="290995"/>
                  </a:lnTo>
                  <a:lnTo>
                    <a:pt x="229692" y="289318"/>
                  </a:lnTo>
                  <a:lnTo>
                    <a:pt x="229654" y="287731"/>
                  </a:lnTo>
                  <a:lnTo>
                    <a:pt x="229908" y="287870"/>
                  </a:lnTo>
                  <a:lnTo>
                    <a:pt x="229946" y="287731"/>
                  </a:lnTo>
                  <a:lnTo>
                    <a:pt x="230327" y="286486"/>
                  </a:lnTo>
                  <a:lnTo>
                    <a:pt x="230720" y="284886"/>
                  </a:lnTo>
                  <a:lnTo>
                    <a:pt x="231089" y="283527"/>
                  </a:lnTo>
                  <a:lnTo>
                    <a:pt x="230809" y="283222"/>
                  </a:lnTo>
                  <a:lnTo>
                    <a:pt x="230695" y="283044"/>
                  </a:lnTo>
                  <a:lnTo>
                    <a:pt x="230657" y="282409"/>
                  </a:lnTo>
                  <a:lnTo>
                    <a:pt x="231076" y="281965"/>
                  </a:lnTo>
                  <a:lnTo>
                    <a:pt x="231597" y="281762"/>
                  </a:lnTo>
                  <a:lnTo>
                    <a:pt x="231952" y="280555"/>
                  </a:lnTo>
                  <a:lnTo>
                    <a:pt x="243446" y="265176"/>
                  </a:lnTo>
                  <a:lnTo>
                    <a:pt x="249936" y="265176"/>
                  </a:lnTo>
                  <a:lnTo>
                    <a:pt x="253453" y="265582"/>
                  </a:lnTo>
                  <a:lnTo>
                    <a:pt x="263245" y="267690"/>
                  </a:lnTo>
                  <a:lnTo>
                    <a:pt x="269887" y="268338"/>
                  </a:lnTo>
                  <a:lnTo>
                    <a:pt x="279095" y="268338"/>
                  </a:lnTo>
                  <a:lnTo>
                    <a:pt x="280898" y="268478"/>
                  </a:lnTo>
                  <a:lnTo>
                    <a:pt x="283629" y="268960"/>
                  </a:lnTo>
                  <a:lnTo>
                    <a:pt x="282448" y="268960"/>
                  </a:lnTo>
                  <a:lnTo>
                    <a:pt x="287591" y="269430"/>
                  </a:lnTo>
                  <a:lnTo>
                    <a:pt x="292544" y="269430"/>
                  </a:lnTo>
                  <a:lnTo>
                    <a:pt x="295617" y="268960"/>
                  </a:lnTo>
                  <a:lnTo>
                    <a:pt x="295084" y="268960"/>
                  </a:lnTo>
                  <a:lnTo>
                    <a:pt x="298030" y="268681"/>
                  </a:lnTo>
                  <a:lnTo>
                    <a:pt x="305549" y="268681"/>
                  </a:lnTo>
                  <a:lnTo>
                    <a:pt x="311099" y="268960"/>
                  </a:lnTo>
                  <a:lnTo>
                    <a:pt x="310553" y="268960"/>
                  </a:lnTo>
                  <a:lnTo>
                    <a:pt x="315214" y="269430"/>
                  </a:lnTo>
                  <a:close/>
                </a:path>
                <a:path w="1417320" h="351789">
                  <a:moveTo>
                    <a:pt x="356412" y="241033"/>
                  </a:moveTo>
                  <a:lnTo>
                    <a:pt x="356209" y="240626"/>
                  </a:lnTo>
                  <a:lnTo>
                    <a:pt x="356120" y="240461"/>
                  </a:lnTo>
                  <a:lnTo>
                    <a:pt x="356044" y="239306"/>
                  </a:lnTo>
                  <a:lnTo>
                    <a:pt x="356400" y="239306"/>
                  </a:lnTo>
                  <a:lnTo>
                    <a:pt x="356311" y="228320"/>
                  </a:lnTo>
                  <a:lnTo>
                    <a:pt x="355117" y="220218"/>
                  </a:lnTo>
                  <a:lnTo>
                    <a:pt x="353758" y="216979"/>
                  </a:lnTo>
                  <a:lnTo>
                    <a:pt x="353758" y="248704"/>
                  </a:lnTo>
                  <a:lnTo>
                    <a:pt x="353644" y="248437"/>
                  </a:lnTo>
                  <a:lnTo>
                    <a:pt x="353644" y="263410"/>
                  </a:lnTo>
                  <a:lnTo>
                    <a:pt x="353644" y="270078"/>
                  </a:lnTo>
                  <a:lnTo>
                    <a:pt x="352056" y="268427"/>
                  </a:lnTo>
                  <a:lnTo>
                    <a:pt x="352056" y="267322"/>
                  </a:lnTo>
                  <a:lnTo>
                    <a:pt x="352056" y="265061"/>
                  </a:lnTo>
                  <a:lnTo>
                    <a:pt x="353441" y="263613"/>
                  </a:lnTo>
                  <a:lnTo>
                    <a:pt x="353644" y="263410"/>
                  </a:lnTo>
                  <a:lnTo>
                    <a:pt x="353644" y="248437"/>
                  </a:lnTo>
                  <a:lnTo>
                    <a:pt x="352653" y="246024"/>
                  </a:lnTo>
                  <a:lnTo>
                    <a:pt x="351675" y="245262"/>
                  </a:lnTo>
                  <a:lnTo>
                    <a:pt x="352717" y="246024"/>
                  </a:lnTo>
                  <a:lnTo>
                    <a:pt x="353758" y="248704"/>
                  </a:lnTo>
                  <a:lnTo>
                    <a:pt x="353758" y="216979"/>
                  </a:lnTo>
                  <a:lnTo>
                    <a:pt x="352640" y="214312"/>
                  </a:lnTo>
                  <a:lnTo>
                    <a:pt x="352640" y="240626"/>
                  </a:lnTo>
                  <a:lnTo>
                    <a:pt x="351980" y="243789"/>
                  </a:lnTo>
                  <a:lnTo>
                    <a:pt x="351853" y="244373"/>
                  </a:lnTo>
                  <a:lnTo>
                    <a:pt x="351523" y="244551"/>
                  </a:lnTo>
                  <a:lnTo>
                    <a:pt x="351523" y="267322"/>
                  </a:lnTo>
                  <a:lnTo>
                    <a:pt x="350088" y="266192"/>
                  </a:lnTo>
                  <a:lnTo>
                    <a:pt x="349770" y="265938"/>
                  </a:lnTo>
                  <a:lnTo>
                    <a:pt x="348805" y="266192"/>
                  </a:lnTo>
                  <a:lnTo>
                    <a:pt x="348881" y="265061"/>
                  </a:lnTo>
                  <a:lnTo>
                    <a:pt x="348932" y="264210"/>
                  </a:lnTo>
                  <a:lnTo>
                    <a:pt x="349732" y="263613"/>
                  </a:lnTo>
                  <a:lnTo>
                    <a:pt x="350977" y="263931"/>
                  </a:lnTo>
                  <a:lnTo>
                    <a:pt x="351523" y="267322"/>
                  </a:lnTo>
                  <a:lnTo>
                    <a:pt x="351523" y="244551"/>
                  </a:lnTo>
                  <a:lnTo>
                    <a:pt x="350977" y="244843"/>
                  </a:lnTo>
                  <a:lnTo>
                    <a:pt x="350875" y="243789"/>
                  </a:lnTo>
                  <a:lnTo>
                    <a:pt x="350761" y="242493"/>
                  </a:lnTo>
                  <a:lnTo>
                    <a:pt x="351345" y="241858"/>
                  </a:lnTo>
                  <a:lnTo>
                    <a:pt x="351447" y="241033"/>
                  </a:lnTo>
                  <a:lnTo>
                    <a:pt x="351510" y="240461"/>
                  </a:lnTo>
                  <a:lnTo>
                    <a:pt x="351955" y="240461"/>
                  </a:lnTo>
                  <a:lnTo>
                    <a:pt x="352640" y="240626"/>
                  </a:lnTo>
                  <a:lnTo>
                    <a:pt x="352640" y="214312"/>
                  </a:lnTo>
                  <a:lnTo>
                    <a:pt x="350545" y="209296"/>
                  </a:lnTo>
                  <a:lnTo>
                    <a:pt x="347052" y="205016"/>
                  </a:lnTo>
                  <a:lnTo>
                    <a:pt x="342480" y="201663"/>
                  </a:lnTo>
                  <a:lnTo>
                    <a:pt x="343877" y="203593"/>
                  </a:lnTo>
                  <a:lnTo>
                    <a:pt x="345147" y="205625"/>
                  </a:lnTo>
                  <a:lnTo>
                    <a:pt x="346100" y="207899"/>
                  </a:lnTo>
                  <a:lnTo>
                    <a:pt x="347726" y="212839"/>
                  </a:lnTo>
                  <a:lnTo>
                    <a:pt x="348881" y="218795"/>
                  </a:lnTo>
                  <a:lnTo>
                    <a:pt x="349567" y="225806"/>
                  </a:lnTo>
                  <a:lnTo>
                    <a:pt x="349478" y="246024"/>
                  </a:lnTo>
                  <a:lnTo>
                    <a:pt x="348983" y="255511"/>
                  </a:lnTo>
                  <a:lnTo>
                    <a:pt x="348462" y="262483"/>
                  </a:lnTo>
                  <a:lnTo>
                    <a:pt x="348399" y="263410"/>
                  </a:lnTo>
                  <a:lnTo>
                    <a:pt x="348272" y="265061"/>
                  </a:lnTo>
                  <a:lnTo>
                    <a:pt x="348208" y="265938"/>
                  </a:lnTo>
                  <a:lnTo>
                    <a:pt x="348107" y="267322"/>
                  </a:lnTo>
                  <a:lnTo>
                    <a:pt x="347980" y="269024"/>
                  </a:lnTo>
                  <a:lnTo>
                    <a:pt x="346583" y="284289"/>
                  </a:lnTo>
                  <a:lnTo>
                    <a:pt x="345719" y="290918"/>
                  </a:lnTo>
                  <a:lnTo>
                    <a:pt x="345681" y="291274"/>
                  </a:lnTo>
                  <a:lnTo>
                    <a:pt x="343789" y="296265"/>
                  </a:lnTo>
                  <a:lnTo>
                    <a:pt x="336524" y="304736"/>
                  </a:lnTo>
                  <a:lnTo>
                    <a:pt x="332054" y="305777"/>
                  </a:lnTo>
                  <a:lnTo>
                    <a:pt x="326910" y="305777"/>
                  </a:lnTo>
                  <a:lnTo>
                    <a:pt x="324916" y="305282"/>
                  </a:lnTo>
                  <a:lnTo>
                    <a:pt x="323062" y="304393"/>
                  </a:lnTo>
                  <a:lnTo>
                    <a:pt x="323684" y="305625"/>
                  </a:lnTo>
                  <a:lnTo>
                    <a:pt x="324408" y="306806"/>
                  </a:lnTo>
                  <a:lnTo>
                    <a:pt x="328142" y="310819"/>
                  </a:lnTo>
                  <a:lnTo>
                    <a:pt x="331724" y="312420"/>
                  </a:lnTo>
                  <a:lnTo>
                    <a:pt x="338505" y="312420"/>
                  </a:lnTo>
                  <a:lnTo>
                    <a:pt x="342620" y="311442"/>
                  </a:lnTo>
                  <a:lnTo>
                    <a:pt x="346646" y="307213"/>
                  </a:lnTo>
                  <a:lnTo>
                    <a:pt x="346646" y="305777"/>
                  </a:lnTo>
                  <a:lnTo>
                    <a:pt x="346646" y="304393"/>
                  </a:lnTo>
                  <a:lnTo>
                    <a:pt x="347853" y="304126"/>
                  </a:lnTo>
                  <a:lnTo>
                    <a:pt x="349021" y="304126"/>
                  </a:lnTo>
                  <a:lnTo>
                    <a:pt x="351104" y="300761"/>
                  </a:lnTo>
                  <a:lnTo>
                    <a:pt x="355142" y="268427"/>
                  </a:lnTo>
                  <a:lnTo>
                    <a:pt x="355231" y="267322"/>
                  </a:lnTo>
                  <a:lnTo>
                    <a:pt x="355333" y="265938"/>
                  </a:lnTo>
                  <a:lnTo>
                    <a:pt x="355396" y="265061"/>
                  </a:lnTo>
                  <a:lnTo>
                    <a:pt x="355523" y="263410"/>
                  </a:lnTo>
                  <a:lnTo>
                    <a:pt x="355587" y="262483"/>
                  </a:lnTo>
                  <a:lnTo>
                    <a:pt x="356196" y="250863"/>
                  </a:lnTo>
                  <a:lnTo>
                    <a:pt x="356247" y="248704"/>
                  </a:lnTo>
                  <a:lnTo>
                    <a:pt x="356336" y="244373"/>
                  </a:lnTo>
                  <a:lnTo>
                    <a:pt x="356412" y="241033"/>
                  </a:lnTo>
                  <a:close/>
                </a:path>
                <a:path w="1417320" h="351789">
                  <a:moveTo>
                    <a:pt x="356768" y="30886"/>
                  </a:moveTo>
                  <a:lnTo>
                    <a:pt x="356196" y="25146"/>
                  </a:lnTo>
                  <a:lnTo>
                    <a:pt x="353910" y="14274"/>
                  </a:lnTo>
                  <a:lnTo>
                    <a:pt x="350951" y="10236"/>
                  </a:lnTo>
                  <a:lnTo>
                    <a:pt x="346532" y="7797"/>
                  </a:lnTo>
                  <a:lnTo>
                    <a:pt x="347383" y="9359"/>
                  </a:lnTo>
                  <a:lnTo>
                    <a:pt x="348018" y="11112"/>
                  </a:lnTo>
                  <a:lnTo>
                    <a:pt x="349567" y="18516"/>
                  </a:lnTo>
                  <a:lnTo>
                    <a:pt x="350139" y="24257"/>
                  </a:lnTo>
                  <a:lnTo>
                    <a:pt x="350139" y="39662"/>
                  </a:lnTo>
                  <a:lnTo>
                    <a:pt x="349605" y="44297"/>
                  </a:lnTo>
                  <a:lnTo>
                    <a:pt x="345071" y="60782"/>
                  </a:lnTo>
                  <a:lnTo>
                    <a:pt x="342658" y="67894"/>
                  </a:lnTo>
                  <a:lnTo>
                    <a:pt x="340398" y="76949"/>
                  </a:lnTo>
                  <a:lnTo>
                    <a:pt x="338289" y="87934"/>
                  </a:lnTo>
                  <a:lnTo>
                    <a:pt x="336334" y="100799"/>
                  </a:lnTo>
                  <a:lnTo>
                    <a:pt x="336067" y="103720"/>
                  </a:lnTo>
                  <a:lnTo>
                    <a:pt x="335330" y="106832"/>
                  </a:lnTo>
                  <a:lnTo>
                    <a:pt x="332193" y="114668"/>
                  </a:lnTo>
                  <a:lnTo>
                    <a:pt x="327901" y="117475"/>
                  </a:lnTo>
                  <a:lnTo>
                    <a:pt x="320916" y="117398"/>
                  </a:lnTo>
                  <a:lnTo>
                    <a:pt x="319697" y="117182"/>
                  </a:lnTo>
                  <a:lnTo>
                    <a:pt x="318439" y="116713"/>
                  </a:lnTo>
                  <a:lnTo>
                    <a:pt x="321043" y="122529"/>
                  </a:lnTo>
                  <a:lnTo>
                    <a:pt x="325513" y="123913"/>
                  </a:lnTo>
                  <a:lnTo>
                    <a:pt x="334518" y="124104"/>
                  </a:lnTo>
                  <a:lnTo>
                    <a:pt x="338823" y="121297"/>
                  </a:lnTo>
                  <a:lnTo>
                    <a:pt x="340779" y="116408"/>
                  </a:lnTo>
                  <a:lnTo>
                    <a:pt x="341960" y="113461"/>
                  </a:lnTo>
                  <a:lnTo>
                    <a:pt x="342696" y="110350"/>
                  </a:lnTo>
                  <a:lnTo>
                    <a:pt x="342963" y="107429"/>
                  </a:lnTo>
                  <a:lnTo>
                    <a:pt x="344919" y="94564"/>
                  </a:lnTo>
                  <a:lnTo>
                    <a:pt x="347027" y="83578"/>
                  </a:lnTo>
                  <a:lnTo>
                    <a:pt x="349288" y="74523"/>
                  </a:lnTo>
                  <a:lnTo>
                    <a:pt x="351917" y="66802"/>
                  </a:lnTo>
                  <a:lnTo>
                    <a:pt x="356235" y="50927"/>
                  </a:lnTo>
                  <a:lnTo>
                    <a:pt x="356768" y="46291"/>
                  </a:lnTo>
                  <a:lnTo>
                    <a:pt x="356768" y="30886"/>
                  </a:lnTo>
                  <a:close/>
                </a:path>
                <a:path w="1417320" h="351789">
                  <a:moveTo>
                    <a:pt x="511556" y="209042"/>
                  </a:moveTo>
                  <a:lnTo>
                    <a:pt x="510565" y="205524"/>
                  </a:lnTo>
                  <a:lnTo>
                    <a:pt x="509701" y="203657"/>
                  </a:lnTo>
                  <a:lnTo>
                    <a:pt x="509168" y="202742"/>
                  </a:lnTo>
                  <a:lnTo>
                    <a:pt x="508838" y="202780"/>
                  </a:lnTo>
                  <a:lnTo>
                    <a:pt x="508520" y="202806"/>
                  </a:lnTo>
                  <a:lnTo>
                    <a:pt x="506615" y="202806"/>
                  </a:lnTo>
                  <a:lnTo>
                    <a:pt x="504977" y="202565"/>
                  </a:lnTo>
                  <a:lnTo>
                    <a:pt x="503389" y="201917"/>
                  </a:lnTo>
                  <a:lnTo>
                    <a:pt x="505510" y="206260"/>
                  </a:lnTo>
                  <a:lnTo>
                    <a:pt x="508508" y="208280"/>
                  </a:lnTo>
                  <a:lnTo>
                    <a:pt x="511556" y="209042"/>
                  </a:lnTo>
                  <a:close/>
                </a:path>
                <a:path w="1417320" h="351789">
                  <a:moveTo>
                    <a:pt x="568794" y="159397"/>
                  </a:moveTo>
                  <a:lnTo>
                    <a:pt x="568604" y="159359"/>
                  </a:lnTo>
                  <a:lnTo>
                    <a:pt x="568426" y="159308"/>
                  </a:lnTo>
                  <a:lnTo>
                    <a:pt x="568236" y="159245"/>
                  </a:lnTo>
                  <a:lnTo>
                    <a:pt x="568274" y="159410"/>
                  </a:lnTo>
                  <a:lnTo>
                    <a:pt x="568350" y="160362"/>
                  </a:lnTo>
                  <a:lnTo>
                    <a:pt x="568058" y="160451"/>
                  </a:lnTo>
                  <a:lnTo>
                    <a:pt x="567715" y="160528"/>
                  </a:lnTo>
                  <a:lnTo>
                    <a:pt x="567804" y="159588"/>
                  </a:lnTo>
                  <a:lnTo>
                    <a:pt x="567512" y="159473"/>
                  </a:lnTo>
                  <a:lnTo>
                    <a:pt x="567169" y="159410"/>
                  </a:lnTo>
                  <a:lnTo>
                    <a:pt x="567512" y="160858"/>
                  </a:lnTo>
                  <a:lnTo>
                    <a:pt x="568096" y="162217"/>
                  </a:lnTo>
                  <a:lnTo>
                    <a:pt x="568769" y="162661"/>
                  </a:lnTo>
                  <a:lnTo>
                    <a:pt x="568642" y="161848"/>
                  </a:lnTo>
                  <a:lnTo>
                    <a:pt x="568261" y="161607"/>
                  </a:lnTo>
                  <a:lnTo>
                    <a:pt x="568274" y="160528"/>
                  </a:lnTo>
                  <a:lnTo>
                    <a:pt x="568718" y="160731"/>
                  </a:lnTo>
                  <a:lnTo>
                    <a:pt x="568756" y="160096"/>
                  </a:lnTo>
                  <a:lnTo>
                    <a:pt x="568794" y="159397"/>
                  </a:lnTo>
                  <a:close/>
                </a:path>
                <a:path w="1417320" h="351789">
                  <a:moveTo>
                    <a:pt x="569341" y="165036"/>
                  </a:moveTo>
                  <a:lnTo>
                    <a:pt x="568794" y="165036"/>
                  </a:lnTo>
                  <a:lnTo>
                    <a:pt x="568820" y="164884"/>
                  </a:lnTo>
                  <a:lnTo>
                    <a:pt x="567474" y="164414"/>
                  </a:lnTo>
                  <a:lnTo>
                    <a:pt x="566559" y="161886"/>
                  </a:lnTo>
                  <a:lnTo>
                    <a:pt x="565988" y="160020"/>
                  </a:lnTo>
                  <a:lnTo>
                    <a:pt x="565924" y="159804"/>
                  </a:lnTo>
                  <a:lnTo>
                    <a:pt x="564832" y="159461"/>
                  </a:lnTo>
                  <a:lnTo>
                    <a:pt x="564451" y="157518"/>
                  </a:lnTo>
                  <a:lnTo>
                    <a:pt x="564489" y="158483"/>
                  </a:lnTo>
                  <a:lnTo>
                    <a:pt x="564680" y="159461"/>
                  </a:lnTo>
                  <a:lnTo>
                    <a:pt x="564781" y="160020"/>
                  </a:lnTo>
                  <a:lnTo>
                    <a:pt x="565416" y="164414"/>
                  </a:lnTo>
                  <a:lnTo>
                    <a:pt x="565480" y="164884"/>
                  </a:lnTo>
                  <a:lnTo>
                    <a:pt x="565556" y="165392"/>
                  </a:lnTo>
                  <a:lnTo>
                    <a:pt x="566661" y="166624"/>
                  </a:lnTo>
                  <a:lnTo>
                    <a:pt x="569328" y="169303"/>
                  </a:lnTo>
                  <a:lnTo>
                    <a:pt x="569341" y="165036"/>
                  </a:lnTo>
                  <a:close/>
                </a:path>
                <a:path w="1417320" h="351789">
                  <a:moveTo>
                    <a:pt x="569607" y="153454"/>
                  </a:moveTo>
                  <a:lnTo>
                    <a:pt x="569417" y="151485"/>
                  </a:lnTo>
                  <a:lnTo>
                    <a:pt x="569137" y="147370"/>
                  </a:lnTo>
                  <a:lnTo>
                    <a:pt x="568312" y="148729"/>
                  </a:lnTo>
                  <a:lnTo>
                    <a:pt x="568236" y="146418"/>
                  </a:lnTo>
                  <a:lnTo>
                    <a:pt x="566635" y="147053"/>
                  </a:lnTo>
                  <a:lnTo>
                    <a:pt x="567004" y="143725"/>
                  </a:lnTo>
                  <a:lnTo>
                    <a:pt x="566140" y="142989"/>
                  </a:lnTo>
                  <a:lnTo>
                    <a:pt x="566102" y="140576"/>
                  </a:lnTo>
                  <a:lnTo>
                    <a:pt x="565785" y="140538"/>
                  </a:lnTo>
                  <a:lnTo>
                    <a:pt x="565124" y="140614"/>
                  </a:lnTo>
                  <a:lnTo>
                    <a:pt x="564311" y="140766"/>
                  </a:lnTo>
                  <a:lnTo>
                    <a:pt x="563397" y="140843"/>
                  </a:lnTo>
                  <a:lnTo>
                    <a:pt x="562457" y="139915"/>
                  </a:lnTo>
                  <a:lnTo>
                    <a:pt x="562724" y="144221"/>
                  </a:lnTo>
                  <a:lnTo>
                    <a:pt x="562914" y="146278"/>
                  </a:lnTo>
                  <a:lnTo>
                    <a:pt x="564654" y="146100"/>
                  </a:lnTo>
                  <a:lnTo>
                    <a:pt x="566521" y="150012"/>
                  </a:lnTo>
                  <a:lnTo>
                    <a:pt x="566635" y="153771"/>
                  </a:lnTo>
                  <a:lnTo>
                    <a:pt x="565759" y="154101"/>
                  </a:lnTo>
                  <a:lnTo>
                    <a:pt x="565696" y="152717"/>
                  </a:lnTo>
                  <a:lnTo>
                    <a:pt x="564997" y="152654"/>
                  </a:lnTo>
                  <a:lnTo>
                    <a:pt x="565188" y="153492"/>
                  </a:lnTo>
                  <a:lnTo>
                    <a:pt x="565391" y="154343"/>
                  </a:lnTo>
                  <a:lnTo>
                    <a:pt x="565759" y="156413"/>
                  </a:lnTo>
                  <a:lnTo>
                    <a:pt x="565861" y="156679"/>
                  </a:lnTo>
                  <a:lnTo>
                    <a:pt x="566000" y="156476"/>
                  </a:lnTo>
                  <a:lnTo>
                    <a:pt x="566089" y="156032"/>
                  </a:lnTo>
                  <a:lnTo>
                    <a:pt x="566635" y="156019"/>
                  </a:lnTo>
                  <a:lnTo>
                    <a:pt x="566991" y="154889"/>
                  </a:lnTo>
                  <a:lnTo>
                    <a:pt x="567880" y="154863"/>
                  </a:lnTo>
                  <a:lnTo>
                    <a:pt x="567715" y="152654"/>
                  </a:lnTo>
                  <a:lnTo>
                    <a:pt x="568185" y="153441"/>
                  </a:lnTo>
                  <a:lnTo>
                    <a:pt x="568490" y="154597"/>
                  </a:lnTo>
                  <a:lnTo>
                    <a:pt x="568744" y="155854"/>
                  </a:lnTo>
                  <a:lnTo>
                    <a:pt x="568985" y="155968"/>
                  </a:lnTo>
                  <a:lnTo>
                    <a:pt x="569277" y="155829"/>
                  </a:lnTo>
                  <a:lnTo>
                    <a:pt x="569341" y="154914"/>
                  </a:lnTo>
                  <a:lnTo>
                    <a:pt x="569468" y="155016"/>
                  </a:lnTo>
                  <a:lnTo>
                    <a:pt x="569607" y="153454"/>
                  </a:lnTo>
                  <a:close/>
                </a:path>
                <a:path w="1417320" h="351789">
                  <a:moveTo>
                    <a:pt x="569849" y="170357"/>
                  </a:moveTo>
                  <a:lnTo>
                    <a:pt x="569290" y="169303"/>
                  </a:lnTo>
                  <a:lnTo>
                    <a:pt x="569163" y="169672"/>
                  </a:lnTo>
                  <a:lnTo>
                    <a:pt x="569125" y="170726"/>
                  </a:lnTo>
                  <a:lnTo>
                    <a:pt x="569849" y="170357"/>
                  </a:lnTo>
                  <a:close/>
                </a:path>
                <a:path w="1417320" h="351789">
                  <a:moveTo>
                    <a:pt x="576199" y="83045"/>
                  </a:moveTo>
                  <a:lnTo>
                    <a:pt x="576173" y="80810"/>
                  </a:lnTo>
                  <a:lnTo>
                    <a:pt x="575957" y="80213"/>
                  </a:lnTo>
                  <a:lnTo>
                    <a:pt x="575894" y="79438"/>
                  </a:lnTo>
                  <a:lnTo>
                    <a:pt x="575360" y="77165"/>
                  </a:lnTo>
                  <a:lnTo>
                    <a:pt x="575297" y="77343"/>
                  </a:lnTo>
                  <a:lnTo>
                    <a:pt x="574573" y="77685"/>
                  </a:lnTo>
                  <a:lnTo>
                    <a:pt x="574370" y="76974"/>
                  </a:lnTo>
                  <a:lnTo>
                    <a:pt x="574268" y="75996"/>
                  </a:lnTo>
                  <a:lnTo>
                    <a:pt x="570293" y="80848"/>
                  </a:lnTo>
                  <a:lnTo>
                    <a:pt x="567359" y="86944"/>
                  </a:lnTo>
                  <a:lnTo>
                    <a:pt x="565442" y="94322"/>
                  </a:lnTo>
                  <a:lnTo>
                    <a:pt x="564540" y="103009"/>
                  </a:lnTo>
                  <a:lnTo>
                    <a:pt x="564553" y="106184"/>
                  </a:lnTo>
                  <a:lnTo>
                    <a:pt x="564172" y="110121"/>
                  </a:lnTo>
                  <a:lnTo>
                    <a:pt x="563156" y="115760"/>
                  </a:lnTo>
                  <a:lnTo>
                    <a:pt x="562749" y="116954"/>
                  </a:lnTo>
                  <a:lnTo>
                    <a:pt x="562076" y="120053"/>
                  </a:lnTo>
                  <a:lnTo>
                    <a:pt x="562140" y="133502"/>
                  </a:lnTo>
                  <a:lnTo>
                    <a:pt x="562254" y="136423"/>
                  </a:lnTo>
                  <a:lnTo>
                    <a:pt x="562495" y="136220"/>
                  </a:lnTo>
                  <a:lnTo>
                    <a:pt x="562787" y="136220"/>
                  </a:lnTo>
                  <a:lnTo>
                    <a:pt x="563600" y="137274"/>
                  </a:lnTo>
                  <a:lnTo>
                    <a:pt x="566064" y="136880"/>
                  </a:lnTo>
                  <a:lnTo>
                    <a:pt x="566648" y="137071"/>
                  </a:lnTo>
                  <a:lnTo>
                    <a:pt x="566635" y="136944"/>
                  </a:lnTo>
                  <a:lnTo>
                    <a:pt x="568096" y="136817"/>
                  </a:lnTo>
                  <a:lnTo>
                    <a:pt x="568769" y="136994"/>
                  </a:lnTo>
                  <a:lnTo>
                    <a:pt x="568794" y="130200"/>
                  </a:lnTo>
                  <a:lnTo>
                    <a:pt x="567563" y="126326"/>
                  </a:lnTo>
                  <a:lnTo>
                    <a:pt x="568210" y="119875"/>
                  </a:lnTo>
                  <a:lnTo>
                    <a:pt x="570420" y="118821"/>
                  </a:lnTo>
                  <a:lnTo>
                    <a:pt x="570915" y="115290"/>
                  </a:lnTo>
                  <a:lnTo>
                    <a:pt x="571182" y="112204"/>
                  </a:lnTo>
                  <a:lnTo>
                    <a:pt x="571169" y="109639"/>
                  </a:lnTo>
                  <a:lnTo>
                    <a:pt x="571512" y="101663"/>
                  </a:lnTo>
                  <a:lnTo>
                    <a:pt x="572973" y="95211"/>
                  </a:lnTo>
                  <a:lnTo>
                    <a:pt x="575525" y="90068"/>
                  </a:lnTo>
                  <a:lnTo>
                    <a:pt x="574675" y="90843"/>
                  </a:lnTo>
                  <a:lnTo>
                    <a:pt x="573633" y="90868"/>
                  </a:lnTo>
                  <a:lnTo>
                    <a:pt x="572592" y="89712"/>
                  </a:lnTo>
                  <a:lnTo>
                    <a:pt x="573239" y="86347"/>
                  </a:lnTo>
                  <a:lnTo>
                    <a:pt x="574179" y="83604"/>
                  </a:lnTo>
                  <a:lnTo>
                    <a:pt x="576199" y="83045"/>
                  </a:lnTo>
                  <a:close/>
                </a:path>
                <a:path w="1417320" h="351789">
                  <a:moveTo>
                    <a:pt x="578510" y="182181"/>
                  </a:moveTo>
                  <a:lnTo>
                    <a:pt x="577113" y="178358"/>
                  </a:lnTo>
                  <a:lnTo>
                    <a:pt x="575411" y="175387"/>
                  </a:lnTo>
                  <a:lnTo>
                    <a:pt x="573303" y="173266"/>
                  </a:lnTo>
                  <a:lnTo>
                    <a:pt x="572566" y="172415"/>
                  </a:lnTo>
                  <a:lnTo>
                    <a:pt x="571969" y="169672"/>
                  </a:lnTo>
                  <a:lnTo>
                    <a:pt x="571893" y="169303"/>
                  </a:lnTo>
                  <a:lnTo>
                    <a:pt x="571525" y="168770"/>
                  </a:lnTo>
                  <a:lnTo>
                    <a:pt x="571601" y="167297"/>
                  </a:lnTo>
                  <a:lnTo>
                    <a:pt x="570966" y="167297"/>
                  </a:lnTo>
                  <a:lnTo>
                    <a:pt x="571093" y="168770"/>
                  </a:lnTo>
                  <a:lnTo>
                    <a:pt x="571169" y="169672"/>
                  </a:lnTo>
                  <a:lnTo>
                    <a:pt x="569849" y="170357"/>
                  </a:lnTo>
                  <a:lnTo>
                    <a:pt x="571220" y="172948"/>
                  </a:lnTo>
                  <a:lnTo>
                    <a:pt x="573278" y="179920"/>
                  </a:lnTo>
                  <a:lnTo>
                    <a:pt x="573836" y="180467"/>
                  </a:lnTo>
                  <a:lnTo>
                    <a:pt x="575487" y="180860"/>
                  </a:lnTo>
                  <a:lnTo>
                    <a:pt x="576999" y="181444"/>
                  </a:lnTo>
                  <a:lnTo>
                    <a:pt x="578510" y="182181"/>
                  </a:lnTo>
                  <a:close/>
                </a:path>
                <a:path w="1417320" h="351789">
                  <a:moveTo>
                    <a:pt x="590054" y="192417"/>
                  </a:moveTo>
                  <a:lnTo>
                    <a:pt x="588949" y="191198"/>
                  </a:lnTo>
                  <a:lnTo>
                    <a:pt x="587832" y="190246"/>
                  </a:lnTo>
                  <a:lnTo>
                    <a:pt x="586638" y="189547"/>
                  </a:lnTo>
                  <a:lnTo>
                    <a:pt x="586663" y="189763"/>
                  </a:lnTo>
                  <a:lnTo>
                    <a:pt x="586663" y="190296"/>
                  </a:lnTo>
                  <a:lnTo>
                    <a:pt x="587336" y="191160"/>
                  </a:lnTo>
                  <a:lnTo>
                    <a:pt x="588302" y="191985"/>
                  </a:lnTo>
                  <a:lnTo>
                    <a:pt x="590054" y="192417"/>
                  </a:lnTo>
                  <a:close/>
                </a:path>
                <a:path w="1417320" h="351789">
                  <a:moveTo>
                    <a:pt x="618921" y="71221"/>
                  </a:moveTo>
                  <a:lnTo>
                    <a:pt x="618820" y="69824"/>
                  </a:lnTo>
                  <a:lnTo>
                    <a:pt x="618769" y="69088"/>
                  </a:lnTo>
                  <a:lnTo>
                    <a:pt x="618744" y="68795"/>
                  </a:lnTo>
                  <a:lnTo>
                    <a:pt x="618286" y="67335"/>
                  </a:lnTo>
                  <a:lnTo>
                    <a:pt x="617880" y="66649"/>
                  </a:lnTo>
                  <a:lnTo>
                    <a:pt x="611428" y="63868"/>
                  </a:lnTo>
                  <a:lnTo>
                    <a:pt x="605269" y="62458"/>
                  </a:lnTo>
                  <a:lnTo>
                    <a:pt x="592556" y="62458"/>
                  </a:lnTo>
                  <a:lnTo>
                    <a:pt x="586333" y="65189"/>
                  </a:lnTo>
                  <a:lnTo>
                    <a:pt x="580517" y="70815"/>
                  </a:lnTo>
                  <a:lnTo>
                    <a:pt x="577380" y="73507"/>
                  </a:lnTo>
                  <a:lnTo>
                    <a:pt x="577024" y="73774"/>
                  </a:lnTo>
                  <a:lnTo>
                    <a:pt x="576986" y="76263"/>
                  </a:lnTo>
                  <a:lnTo>
                    <a:pt x="577265" y="77546"/>
                  </a:lnTo>
                  <a:lnTo>
                    <a:pt x="577354" y="77914"/>
                  </a:lnTo>
                  <a:lnTo>
                    <a:pt x="577481" y="78727"/>
                  </a:lnTo>
                  <a:lnTo>
                    <a:pt x="577799" y="78727"/>
                  </a:lnTo>
                  <a:lnTo>
                    <a:pt x="578078" y="78854"/>
                  </a:lnTo>
                  <a:lnTo>
                    <a:pt x="578726" y="79336"/>
                  </a:lnTo>
                  <a:lnTo>
                    <a:pt x="578700" y="81267"/>
                  </a:lnTo>
                  <a:lnTo>
                    <a:pt x="577494" y="81267"/>
                  </a:lnTo>
                  <a:lnTo>
                    <a:pt x="577557" y="83794"/>
                  </a:lnTo>
                  <a:lnTo>
                    <a:pt x="577151" y="85229"/>
                  </a:lnTo>
                  <a:lnTo>
                    <a:pt x="577456" y="85229"/>
                  </a:lnTo>
                  <a:lnTo>
                    <a:pt x="577354" y="86055"/>
                  </a:lnTo>
                  <a:lnTo>
                    <a:pt x="577189" y="86779"/>
                  </a:lnTo>
                  <a:lnTo>
                    <a:pt x="576973" y="87464"/>
                  </a:lnTo>
                  <a:lnTo>
                    <a:pt x="578815" y="84556"/>
                  </a:lnTo>
                  <a:lnTo>
                    <a:pt x="581075" y="82143"/>
                  </a:lnTo>
                  <a:lnTo>
                    <a:pt x="584200" y="79997"/>
                  </a:lnTo>
                  <a:lnTo>
                    <a:pt x="587044" y="77546"/>
                  </a:lnTo>
                  <a:lnTo>
                    <a:pt x="592963" y="71831"/>
                  </a:lnTo>
                  <a:lnTo>
                    <a:pt x="599186" y="69088"/>
                  </a:lnTo>
                  <a:lnTo>
                    <a:pt x="610209" y="69088"/>
                  </a:lnTo>
                  <a:lnTo>
                    <a:pt x="614489" y="69824"/>
                  </a:lnTo>
                  <a:lnTo>
                    <a:pt x="618921" y="71221"/>
                  </a:lnTo>
                  <a:close/>
                </a:path>
                <a:path w="1417320" h="351789">
                  <a:moveTo>
                    <a:pt x="635139" y="267512"/>
                  </a:moveTo>
                  <a:lnTo>
                    <a:pt x="629081" y="260997"/>
                  </a:lnTo>
                  <a:lnTo>
                    <a:pt x="628611" y="260794"/>
                  </a:lnTo>
                  <a:lnTo>
                    <a:pt x="629183" y="260794"/>
                  </a:lnTo>
                  <a:lnTo>
                    <a:pt x="625957" y="260286"/>
                  </a:lnTo>
                  <a:lnTo>
                    <a:pt x="615784" y="260286"/>
                  </a:lnTo>
                  <a:lnTo>
                    <a:pt x="611276" y="260794"/>
                  </a:lnTo>
                  <a:lnTo>
                    <a:pt x="610844" y="260794"/>
                  </a:lnTo>
                  <a:lnTo>
                    <a:pt x="606488" y="260997"/>
                  </a:lnTo>
                  <a:lnTo>
                    <a:pt x="600595" y="260997"/>
                  </a:lnTo>
                  <a:lnTo>
                    <a:pt x="592340" y="260794"/>
                  </a:lnTo>
                  <a:lnTo>
                    <a:pt x="584428" y="260286"/>
                  </a:lnTo>
                  <a:lnTo>
                    <a:pt x="583907" y="260286"/>
                  </a:lnTo>
                  <a:lnTo>
                    <a:pt x="571969" y="259181"/>
                  </a:lnTo>
                  <a:lnTo>
                    <a:pt x="564718" y="258330"/>
                  </a:lnTo>
                  <a:lnTo>
                    <a:pt x="559904" y="257771"/>
                  </a:lnTo>
                  <a:lnTo>
                    <a:pt x="559676" y="257771"/>
                  </a:lnTo>
                  <a:lnTo>
                    <a:pt x="555498" y="256641"/>
                  </a:lnTo>
                  <a:lnTo>
                    <a:pt x="552284" y="254952"/>
                  </a:lnTo>
                  <a:lnTo>
                    <a:pt x="548932" y="252158"/>
                  </a:lnTo>
                  <a:lnTo>
                    <a:pt x="548271" y="251701"/>
                  </a:lnTo>
                  <a:lnTo>
                    <a:pt x="547560" y="273189"/>
                  </a:lnTo>
                  <a:lnTo>
                    <a:pt x="541070" y="276529"/>
                  </a:lnTo>
                  <a:lnTo>
                    <a:pt x="533996" y="276529"/>
                  </a:lnTo>
                  <a:lnTo>
                    <a:pt x="532218" y="276072"/>
                  </a:lnTo>
                  <a:lnTo>
                    <a:pt x="530606" y="275247"/>
                  </a:lnTo>
                  <a:lnTo>
                    <a:pt x="530694" y="275412"/>
                  </a:lnTo>
                  <a:lnTo>
                    <a:pt x="538213" y="283146"/>
                  </a:lnTo>
                  <a:lnTo>
                    <a:pt x="547738" y="283146"/>
                  </a:lnTo>
                  <a:lnTo>
                    <a:pt x="554189" y="279831"/>
                  </a:lnTo>
                  <a:lnTo>
                    <a:pt x="554202" y="276529"/>
                  </a:lnTo>
                  <a:lnTo>
                    <a:pt x="554304" y="263271"/>
                  </a:lnTo>
                  <a:lnTo>
                    <a:pt x="554736" y="259181"/>
                  </a:lnTo>
                  <a:lnTo>
                    <a:pt x="554812" y="258800"/>
                  </a:lnTo>
                  <a:lnTo>
                    <a:pt x="554888" y="258330"/>
                  </a:lnTo>
                  <a:lnTo>
                    <a:pt x="555561" y="258800"/>
                  </a:lnTo>
                  <a:lnTo>
                    <a:pt x="558914" y="261581"/>
                  </a:lnTo>
                  <a:lnTo>
                    <a:pt x="562127" y="263271"/>
                  </a:lnTo>
                  <a:lnTo>
                    <a:pt x="564946" y="264045"/>
                  </a:lnTo>
                  <a:lnTo>
                    <a:pt x="566305" y="264401"/>
                  </a:lnTo>
                  <a:lnTo>
                    <a:pt x="566534" y="264401"/>
                  </a:lnTo>
                  <a:lnTo>
                    <a:pt x="574675" y="265379"/>
                  </a:lnTo>
                  <a:lnTo>
                    <a:pt x="580542" y="266014"/>
                  </a:lnTo>
                  <a:lnTo>
                    <a:pt x="586905" y="266611"/>
                  </a:lnTo>
                  <a:lnTo>
                    <a:pt x="592836" y="267068"/>
                  </a:lnTo>
                  <a:lnTo>
                    <a:pt x="592848" y="266014"/>
                  </a:lnTo>
                  <a:lnTo>
                    <a:pt x="592848" y="265531"/>
                  </a:lnTo>
                  <a:lnTo>
                    <a:pt x="591566" y="266001"/>
                  </a:lnTo>
                  <a:lnTo>
                    <a:pt x="591223" y="265379"/>
                  </a:lnTo>
                  <a:lnTo>
                    <a:pt x="591261" y="263588"/>
                  </a:lnTo>
                  <a:lnTo>
                    <a:pt x="591388" y="263271"/>
                  </a:lnTo>
                  <a:lnTo>
                    <a:pt x="591629" y="263271"/>
                  </a:lnTo>
                  <a:lnTo>
                    <a:pt x="593051" y="262712"/>
                  </a:lnTo>
                  <a:lnTo>
                    <a:pt x="593839" y="263588"/>
                  </a:lnTo>
                  <a:lnTo>
                    <a:pt x="593940" y="263880"/>
                  </a:lnTo>
                  <a:lnTo>
                    <a:pt x="594055" y="267131"/>
                  </a:lnTo>
                  <a:lnTo>
                    <a:pt x="594804" y="267131"/>
                  </a:lnTo>
                  <a:lnTo>
                    <a:pt x="600913" y="267627"/>
                  </a:lnTo>
                  <a:lnTo>
                    <a:pt x="616064" y="267627"/>
                  </a:lnTo>
                  <a:lnTo>
                    <a:pt x="622401" y="266928"/>
                  </a:lnTo>
                  <a:lnTo>
                    <a:pt x="631875" y="266928"/>
                  </a:lnTo>
                  <a:lnTo>
                    <a:pt x="633691" y="267131"/>
                  </a:lnTo>
                  <a:lnTo>
                    <a:pt x="635139" y="267512"/>
                  </a:lnTo>
                  <a:close/>
                </a:path>
                <a:path w="1417320" h="351789">
                  <a:moveTo>
                    <a:pt x="674852" y="74612"/>
                  </a:moveTo>
                  <a:lnTo>
                    <a:pt x="665949" y="74612"/>
                  </a:lnTo>
                  <a:lnTo>
                    <a:pt x="665632" y="74536"/>
                  </a:lnTo>
                  <a:lnTo>
                    <a:pt x="665251" y="74612"/>
                  </a:lnTo>
                  <a:lnTo>
                    <a:pt x="664514" y="74612"/>
                  </a:lnTo>
                  <a:lnTo>
                    <a:pt x="661746" y="78232"/>
                  </a:lnTo>
                  <a:lnTo>
                    <a:pt x="661644" y="78371"/>
                  </a:lnTo>
                  <a:lnTo>
                    <a:pt x="658012" y="79032"/>
                  </a:lnTo>
                  <a:lnTo>
                    <a:pt x="653694" y="79032"/>
                  </a:lnTo>
                  <a:lnTo>
                    <a:pt x="651383" y="78232"/>
                  </a:lnTo>
                  <a:lnTo>
                    <a:pt x="648893" y="76606"/>
                  </a:lnTo>
                  <a:lnTo>
                    <a:pt x="648589" y="77025"/>
                  </a:lnTo>
                  <a:lnTo>
                    <a:pt x="648169" y="77698"/>
                  </a:lnTo>
                  <a:lnTo>
                    <a:pt x="646074" y="82118"/>
                  </a:lnTo>
                  <a:lnTo>
                    <a:pt x="645426" y="84874"/>
                  </a:lnTo>
                  <a:lnTo>
                    <a:pt x="645363" y="91973"/>
                  </a:lnTo>
                  <a:lnTo>
                    <a:pt x="645502" y="93726"/>
                  </a:lnTo>
                  <a:lnTo>
                    <a:pt x="646455" y="98920"/>
                  </a:lnTo>
                  <a:lnTo>
                    <a:pt x="646595" y="100368"/>
                  </a:lnTo>
                  <a:lnTo>
                    <a:pt x="646709" y="108953"/>
                  </a:lnTo>
                  <a:lnTo>
                    <a:pt x="645198" y="112864"/>
                  </a:lnTo>
                  <a:lnTo>
                    <a:pt x="642493" y="115620"/>
                  </a:lnTo>
                  <a:lnTo>
                    <a:pt x="642556" y="115938"/>
                  </a:lnTo>
                  <a:lnTo>
                    <a:pt x="642747" y="116509"/>
                  </a:lnTo>
                  <a:lnTo>
                    <a:pt x="643267" y="117081"/>
                  </a:lnTo>
                  <a:lnTo>
                    <a:pt x="643382" y="117767"/>
                  </a:lnTo>
                  <a:lnTo>
                    <a:pt x="643204" y="118529"/>
                  </a:lnTo>
                  <a:lnTo>
                    <a:pt x="643153" y="118719"/>
                  </a:lnTo>
                  <a:lnTo>
                    <a:pt x="642962" y="118973"/>
                  </a:lnTo>
                  <a:lnTo>
                    <a:pt x="642620" y="118973"/>
                  </a:lnTo>
                  <a:lnTo>
                    <a:pt x="642200" y="118529"/>
                  </a:lnTo>
                  <a:lnTo>
                    <a:pt x="641819" y="117767"/>
                  </a:lnTo>
                  <a:lnTo>
                    <a:pt x="641692" y="117487"/>
                  </a:lnTo>
                  <a:lnTo>
                    <a:pt x="641616" y="117081"/>
                  </a:lnTo>
                  <a:lnTo>
                    <a:pt x="641502" y="116509"/>
                  </a:lnTo>
                  <a:lnTo>
                    <a:pt x="640765" y="117081"/>
                  </a:lnTo>
                  <a:lnTo>
                    <a:pt x="639025" y="118529"/>
                  </a:lnTo>
                  <a:lnTo>
                    <a:pt x="635800" y="119773"/>
                  </a:lnTo>
                  <a:lnTo>
                    <a:pt x="631888" y="119938"/>
                  </a:lnTo>
                  <a:lnTo>
                    <a:pt x="629831" y="119938"/>
                  </a:lnTo>
                  <a:lnTo>
                    <a:pt x="628002" y="119570"/>
                  </a:lnTo>
                  <a:lnTo>
                    <a:pt x="626516" y="118973"/>
                  </a:lnTo>
                  <a:lnTo>
                    <a:pt x="626643" y="119570"/>
                  </a:lnTo>
                  <a:lnTo>
                    <a:pt x="628396" y="123774"/>
                  </a:lnTo>
                  <a:lnTo>
                    <a:pt x="632675" y="126568"/>
                  </a:lnTo>
                  <a:lnTo>
                    <a:pt x="638505" y="126568"/>
                  </a:lnTo>
                  <a:lnTo>
                    <a:pt x="647661" y="126187"/>
                  </a:lnTo>
                  <a:lnTo>
                    <a:pt x="653351" y="120129"/>
                  </a:lnTo>
                  <a:lnTo>
                    <a:pt x="653351" y="119938"/>
                  </a:lnTo>
                  <a:lnTo>
                    <a:pt x="653351" y="118973"/>
                  </a:lnTo>
                  <a:lnTo>
                    <a:pt x="653351" y="108242"/>
                  </a:lnTo>
                  <a:lnTo>
                    <a:pt x="653084" y="105549"/>
                  </a:lnTo>
                  <a:lnTo>
                    <a:pt x="652132" y="100368"/>
                  </a:lnTo>
                  <a:lnTo>
                    <a:pt x="652018" y="98920"/>
                  </a:lnTo>
                  <a:lnTo>
                    <a:pt x="655523" y="83235"/>
                  </a:lnTo>
                  <a:lnTo>
                    <a:pt x="658012" y="84874"/>
                  </a:lnTo>
                  <a:lnTo>
                    <a:pt x="660323" y="85661"/>
                  </a:lnTo>
                  <a:lnTo>
                    <a:pt x="664959" y="85661"/>
                  </a:lnTo>
                  <a:lnTo>
                    <a:pt x="669099" y="84874"/>
                  </a:lnTo>
                  <a:lnTo>
                    <a:pt x="669378" y="84874"/>
                  </a:lnTo>
                  <a:lnTo>
                    <a:pt x="670293" y="83235"/>
                  </a:lnTo>
                  <a:lnTo>
                    <a:pt x="672630" y="79032"/>
                  </a:lnTo>
                  <a:lnTo>
                    <a:pt x="674852" y="74612"/>
                  </a:lnTo>
                  <a:close/>
                </a:path>
                <a:path w="1417320" h="351789">
                  <a:moveTo>
                    <a:pt x="674928" y="223113"/>
                  </a:moveTo>
                  <a:lnTo>
                    <a:pt x="668921" y="214439"/>
                  </a:lnTo>
                  <a:lnTo>
                    <a:pt x="666026" y="209486"/>
                  </a:lnTo>
                  <a:lnTo>
                    <a:pt x="663917" y="204355"/>
                  </a:lnTo>
                  <a:lnTo>
                    <a:pt x="662813" y="206146"/>
                  </a:lnTo>
                  <a:lnTo>
                    <a:pt x="662381" y="205803"/>
                  </a:lnTo>
                  <a:lnTo>
                    <a:pt x="662165" y="205308"/>
                  </a:lnTo>
                  <a:lnTo>
                    <a:pt x="662165" y="204520"/>
                  </a:lnTo>
                  <a:lnTo>
                    <a:pt x="663194" y="202399"/>
                  </a:lnTo>
                  <a:lnTo>
                    <a:pt x="660438" y="194106"/>
                  </a:lnTo>
                  <a:lnTo>
                    <a:pt x="657860" y="190639"/>
                  </a:lnTo>
                  <a:lnTo>
                    <a:pt x="653046" y="187236"/>
                  </a:lnTo>
                  <a:lnTo>
                    <a:pt x="654672" y="190042"/>
                  </a:lnTo>
                  <a:lnTo>
                    <a:pt x="656958" y="197370"/>
                  </a:lnTo>
                  <a:lnTo>
                    <a:pt x="658710" y="201701"/>
                  </a:lnTo>
                  <a:lnTo>
                    <a:pt x="663917" y="210312"/>
                  </a:lnTo>
                  <a:lnTo>
                    <a:pt x="668058" y="215722"/>
                  </a:lnTo>
                  <a:lnTo>
                    <a:pt x="668502" y="215620"/>
                  </a:lnTo>
                  <a:lnTo>
                    <a:pt x="668286" y="216458"/>
                  </a:lnTo>
                  <a:lnTo>
                    <a:pt x="670725" y="220776"/>
                  </a:lnTo>
                  <a:lnTo>
                    <a:pt x="671398" y="223786"/>
                  </a:lnTo>
                  <a:lnTo>
                    <a:pt x="671372" y="227761"/>
                  </a:lnTo>
                  <a:lnTo>
                    <a:pt x="670890" y="232879"/>
                  </a:lnTo>
                  <a:lnTo>
                    <a:pt x="668655" y="244729"/>
                  </a:lnTo>
                  <a:lnTo>
                    <a:pt x="667042" y="257124"/>
                  </a:lnTo>
                  <a:lnTo>
                    <a:pt x="666076" y="269989"/>
                  </a:lnTo>
                  <a:lnTo>
                    <a:pt x="665746" y="283756"/>
                  </a:lnTo>
                  <a:lnTo>
                    <a:pt x="664756" y="295148"/>
                  </a:lnTo>
                  <a:lnTo>
                    <a:pt x="663930" y="297764"/>
                  </a:lnTo>
                  <a:lnTo>
                    <a:pt x="662863" y="299669"/>
                  </a:lnTo>
                  <a:lnTo>
                    <a:pt x="661720" y="301142"/>
                  </a:lnTo>
                  <a:lnTo>
                    <a:pt x="661847" y="301637"/>
                  </a:lnTo>
                  <a:lnTo>
                    <a:pt x="663041" y="302348"/>
                  </a:lnTo>
                  <a:lnTo>
                    <a:pt x="664692" y="302374"/>
                  </a:lnTo>
                  <a:lnTo>
                    <a:pt x="665276" y="299783"/>
                  </a:lnTo>
                  <a:lnTo>
                    <a:pt x="665480" y="299643"/>
                  </a:lnTo>
                  <a:lnTo>
                    <a:pt x="665848" y="299974"/>
                  </a:lnTo>
                  <a:lnTo>
                    <a:pt x="665848" y="300774"/>
                  </a:lnTo>
                  <a:lnTo>
                    <a:pt x="665365" y="302844"/>
                  </a:lnTo>
                  <a:lnTo>
                    <a:pt x="664298" y="303530"/>
                  </a:lnTo>
                  <a:lnTo>
                    <a:pt x="662597" y="303530"/>
                  </a:lnTo>
                  <a:lnTo>
                    <a:pt x="661441" y="302907"/>
                  </a:lnTo>
                  <a:lnTo>
                    <a:pt x="661441" y="303288"/>
                  </a:lnTo>
                  <a:lnTo>
                    <a:pt x="660323" y="302691"/>
                  </a:lnTo>
                  <a:lnTo>
                    <a:pt x="657898" y="304914"/>
                  </a:lnTo>
                  <a:lnTo>
                    <a:pt x="655256" y="305435"/>
                  </a:lnTo>
                  <a:lnTo>
                    <a:pt x="652335" y="305435"/>
                  </a:lnTo>
                  <a:lnTo>
                    <a:pt x="650786" y="305231"/>
                  </a:lnTo>
                  <a:lnTo>
                    <a:pt x="649147" y="304634"/>
                  </a:lnTo>
                  <a:lnTo>
                    <a:pt x="648716" y="305028"/>
                  </a:lnTo>
                  <a:lnTo>
                    <a:pt x="652170" y="311061"/>
                  </a:lnTo>
                  <a:lnTo>
                    <a:pt x="657275" y="312064"/>
                  </a:lnTo>
                  <a:lnTo>
                    <a:pt x="663117" y="312064"/>
                  </a:lnTo>
                  <a:lnTo>
                    <a:pt x="668578" y="310730"/>
                  </a:lnTo>
                  <a:lnTo>
                    <a:pt x="671372" y="301777"/>
                  </a:lnTo>
                  <a:lnTo>
                    <a:pt x="671664" y="300266"/>
                  </a:lnTo>
                  <a:lnTo>
                    <a:pt x="672426" y="287807"/>
                  </a:lnTo>
                  <a:lnTo>
                    <a:pt x="672287" y="289801"/>
                  </a:lnTo>
                  <a:lnTo>
                    <a:pt x="671360" y="288950"/>
                  </a:lnTo>
                  <a:lnTo>
                    <a:pt x="671449" y="284035"/>
                  </a:lnTo>
                  <a:lnTo>
                    <a:pt x="672503" y="283032"/>
                  </a:lnTo>
                  <a:lnTo>
                    <a:pt x="673201" y="269773"/>
                  </a:lnTo>
                  <a:lnTo>
                    <a:pt x="674560" y="256971"/>
                  </a:lnTo>
                  <a:lnTo>
                    <a:pt x="674001" y="248373"/>
                  </a:lnTo>
                  <a:lnTo>
                    <a:pt x="674382" y="232613"/>
                  </a:lnTo>
                  <a:lnTo>
                    <a:pt x="674928" y="223113"/>
                  </a:lnTo>
                  <a:close/>
                </a:path>
                <a:path w="1417320" h="351789">
                  <a:moveTo>
                    <a:pt x="677468" y="40690"/>
                  </a:moveTo>
                  <a:lnTo>
                    <a:pt x="677291" y="39255"/>
                  </a:lnTo>
                  <a:lnTo>
                    <a:pt x="677113" y="38481"/>
                  </a:lnTo>
                  <a:lnTo>
                    <a:pt x="677011" y="38011"/>
                  </a:lnTo>
                  <a:lnTo>
                    <a:pt x="676960" y="37807"/>
                  </a:lnTo>
                  <a:lnTo>
                    <a:pt x="676643" y="36830"/>
                  </a:lnTo>
                  <a:lnTo>
                    <a:pt x="676617" y="38011"/>
                  </a:lnTo>
                  <a:lnTo>
                    <a:pt x="675728" y="37503"/>
                  </a:lnTo>
                  <a:lnTo>
                    <a:pt x="675728" y="43637"/>
                  </a:lnTo>
                  <a:lnTo>
                    <a:pt x="672973" y="41503"/>
                  </a:lnTo>
                  <a:lnTo>
                    <a:pt x="672731" y="40690"/>
                  </a:lnTo>
                  <a:lnTo>
                    <a:pt x="672134" y="36830"/>
                  </a:lnTo>
                  <a:lnTo>
                    <a:pt x="672071" y="36436"/>
                  </a:lnTo>
                  <a:lnTo>
                    <a:pt x="674522" y="38341"/>
                  </a:lnTo>
                  <a:lnTo>
                    <a:pt x="674560" y="38481"/>
                  </a:lnTo>
                  <a:lnTo>
                    <a:pt x="675728" y="43637"/>
                  </a:lnTo>
                  <a:lnTo>
                    <a:pt x="675728" y="37503"/>
                  </a:lnTo>
                  <a:lnTo>
                    <a:pt x="674573" y="36830"/>
                  </a:lnTo>
                  <a:lnTo>
                    <a:pt x="674560" y="36576"/>
                  </a:lnTo>
                  <a:lnTo>
                    <a:pt x="674547" y="36436"/>
                  </a:lnTo>
                  <a:lnTo>
                    <a:pt x="674458" y="34658"/>
                  </a:lnTo>
                  <a:lnTo>
                    <a:pt x="675360" y="35077"/>
                  </a:lnTo>
                  <a:lnTo>
                    <a:pt x="676033" y="35077"/>
                  </a:lnTo>
                  <a:lnTo>
                    <a:pt x="675894" y="34658"/>
                  </a:lnTo>
                  <a:lnTo>
                    <a:pt x="674852" y="31711"/>
                  </a:lnTo>
                  <a:lnTo>
                    <a:pt x="674433" y="31127"/>
                  </a:lnTo>
                  <a:lnTo>
                    <a:pt x="674433" y="37985"/>
                  </a:lnTo>
                  <a:lnTo>
                    <a:pt x="674179" y="36830"/>
                  </a:lnTo>
                  <a:lnTo>
                    <a:pt x="674408" y="37807"/>
                  </a:lnTo>
                  <a:lnTo>
                    <a:pt x="674433" y="37985"/>
                  </a:lnTo>
                  <a:lnTo>
                    <a:pt x="674433" y="31127"/>
                  </a:lnTo>
                  <a:lnTo>
                    <a:pt x="672122" y="27876"/>
                  </a:lnTo>
                  <a:lnTo>
                    <a:pt x="668058" y="24422"/>
                  </a:lnTo>
                  <a:lnTo>
                    <a:pt x="667575" y="24041"/>
                  </a:lnTo>
                  <a:lnTo>
                    <a:pt x="667067" y="23723"/>
                  </a:lnTo>
                  <a:lnTo>
                    <a:pt x="666572" y="23355"/>
                  </a:lnTo>
                  <a:lnTo>
                    <a:pt x="669544" y="27508"/>
                  </a:lnTo>
                  <a:lnTo>
                    <a:pt x="670928" y="31711"/>
                  </a:lnTo>
                  <a:lnTo>
                    <a:pt x="671055" y="39255"/>
                  </a:lnTo>
                  <a:lnTo>
                    <a:pt x="670864" y="40690"/>
                  </a:lnTo>
                  <a:lnTo>
                    <a:pt x="670763" y="41503"/>
                  </a:lnTo>
                  <a:lnTo>
                    <a:pt x="670242" y="43637"/>
                  </a:lnTo>
                  <a:lnTo>
                    <a:pt x="669594" y="47117"/>
                  </a:lnTo>
                  <a:lnTo>
                    <a:pt x="669429" y="48895"/>
                  </a:lnTo>
                  <a:lnTo>
                    <a:pt x="669353" y="49657"/>
                  </a:lnTo>
                  <a:lnTo>
                    <a:pt x="669251" y="53733"/>
                  </a:lnTo>
                  <a:lnTo>
                    <a:pt x="669150" y="59474"/>
                  </a:lnTo>
                  <a:lnTo>
                    <a:pt x="670052" y="63017"/>
                  </a:lnTo>
                  <a:lnTo>
                    <a:pt x="670750" y="67754"/>
                  </a:lnTo>
                  <a:lnTo>
                    <a:pt x="668058" y="68326"/>
                  </a:lnTo>
                  <a:lnTo>
                    <a:pt x="667804" y="68808"/>
                  </a:lnTo>
                  <a:lnTo>
                    <a:pt x="667423" y="70370"/>
                  </a:lnTo>
                  <a:lnTo>
                    <a:pt x="667054" y="71755"/>
                  </a:lnTo>
                  <a:lnTo>
                    <a:pt x="667931" y="71755"/>
                  </a:lnTo>
                  <a:lnTo>
                    <a:pt x="667829" y="73126"/>
                  </a:lnTo>
                  <a:lnTo>
                    <a:pt x="667956" y="73977"/>
                  </a:lnTo>
                  <a:lnTo>
                    <a:pt x="666661" y="74307"/>
                  </a:lnTo>
                  <a:lnTo>
                    <a:pt x="674903" y="74307"/>
                  </a:lnTo>
                  <a:lnTo>
                    <a:pt x="675919" y="69342"/>
                  </a:lnTo>
                  <a:lnTo>
                    <a:pt x="675919" y="57061"/>
                  </a:lnTo>
                  <a:lnTo>
                    <a:pt x="676224" y="53733"/>
                  </a:lnTo>
                  <a:lnTo>
                    <a:pt x="676821" y="50457"/>
                  </a:lnTo>
                  <a:lnTo>
                    <a:pt x="677024" y="49657"/>
                  </a:lnTo>
                  <a:lnTo>
                    <a:pt x="677138" y="48895"/>
                  </a:lnTo>
                  <a:lnTo>
                    <a:pt x="677240" y="43637"/>
                  </a:lnTo>
                  <a:lnTo>
                    <a:pt x="677291" y="42811"/>
                  </a:lnTo>
                  <a:lnTo>
                    <a:pt x="677392" y="41503"/>
                  </a:lnTo>
                  <a:lnTo>
                    <a:pt x="677468" y="40690"/>
                  </a:lnTo>
                  <a:close/>
                </a:path>
                <a:path w="1417320" h="351789">
                  <a:moveTo>
                    <a:pt x="707999" y="316242"/>
                  </a:moveTo>
                  <a:lnTo>
                    <a:pt x="707834" y="307403"/>
                  </a:lnTo>
                  <a:lnTo>
                    <a:pt x="707567" y="308317"/>
                  </a:lnTo>
                  <a:lnTo>
                    <a:pt x="707199" y="309029"/>
                  </a:lnTo>
                  <a:lnTo>
                    <a:pt x="706958" y="310007"/>
                  </a:lnTo>
                  <a:lnTo>
                    <a:pt x="703935" y="310794"/>
                  </a:lnTo>
                  <a:lnTo>
                    <a:pt x="702703" y="307822"/>
                  </a:lnTo>
                  <a:lnTo>
                    <a:pt x="701281" y="305244"/>
                  </a:lnTo>
                  <a:lnTo>
                    <a:pt x="701370" y="309600"/>
                  </a:lnTo>
                  <a:lnTo>
                    <a:pt x="701370" y="314591"/>
                  </a:lnTo>
                  <a:lnTo>
                    <a:pt x="701001" y="318287"/>
                  </a:lnTo>
                  <a:lnTo>
                    <a:pt x="698868" y="325983"/>
                  </a:lnTo>
                  <a:lnTo>
                    <a:pt x="694867" y="329057"/>
                  </a:lnTo>
                  <a:lnTo>
                    <a:pt x="689102" y="329057"/>
                  </a:lnTo>
                  <a:lnTo>
                    <a:pt x="687438" y="328955"/>
                  </a:lnTo>
                  <a:lnTo>
                    <a:pt x="685558" y="328256"/>
                  </a:lnTo>
                  <a:lnTo>
                    <a:pt x="688416" y="335216"/>
                  </a:lnTo>
                  <a:lnTo>
                    <a:pt x="694855" y="335686"/>
                  </a:lnTo>
                  <a:lnTo>
                    <a:pt x="696976" y="335648"/>
                  </a:lnTo>
                  <a:lnTo>
                    <a:pt x="695807" y="331812"/>
                  </a:lnTo>
                  <a:lnTo>
                    <a:pt x="700379" y="325183"/>
                  </a:lnTo>
                  <a:lnTo>
                    <a:pt x="702627" y="330263"/>
                  </a:lnTo>
                  <a:lnTo>
                    <a:pt x="702322" y="333921"/>
                  </a:lnTo>
                  <a:lnTo>
                    <a:pt x="700341" y="334124"/>
                  </a:lnTo>
                  <a:lnTo>
                    <a:pt x="698893" y="335407"/>
                  </a:lnTo>
                  <a:lnTo>
                    <a:pt x="702767" y="334568"/>
                  </a:lnTo>
                  <a:lnTo>
                    <a:pt x="705726" y="331774"/>
                  </a:lnTo>
                  <a:lnTo>
                    <a:pt x="707631" y="324916"/>
                  </a:lnTo>
                  <a:lnTo>
                    <a:pt x="707999" y="321221"/>
                  </a:lnTo>
                  <a:lnTo>
                    <a:pt x="707999" y="316242"/>
                  </a:lnTo>
                  <a:close/>
                </a:path>
                <a:path w="1417320" h="351789">
                  <a:moveTo>
                    <a:pt x="726490" y="271449"/>
                  </a:moveTo>
                  <a:lnTo>
                    <a:pt x="725284" y="270027"/>
                  </a:lnTo>
                  <a:lnTo>
                    <a:pt x="724141" y="268160"/>
                  </a:lnTo>
                  <a:lnTo>
                    <a:pt x="723226" y="265569"/>
                  </a:lnTo>
                  <a:lnTo>
                    <a:pt x="723023" y="264998"/>
                  </a:lnTo>
                  <a:lnTo>
                    <a:pt x="722731" y="264541"/>
                  </a:lnTo>
                  <a:lnTo>
                    <a:pt x="715187" y="265226"/>
                  </a:lnTo>
                  <a:lnTo>
                    <a:pt x="712152" y="265226"/>
                  </a:lnTo>
                  <a:lnTo>
                    <a:pt x="709015" y="264693"/>
                  </a:lnTo>
                  <a:lnTo>
                    <a:pt x="704557" y="263220"/>
                  </a:lnTo>
                  <a:lnTo>
                    <a:pt x="703046" y="262877"/>
                  </a:lnTo>
                  <a:lnTo>
                    <a:pt x="702818" y="264121"/>
                  </a:lnTo>
                  <a:lnTo>
                    <a:pt x="702741" y="265722"/>
                  </a:lnTo>
                  <a:lnTo>
                    <a:pt x="701992" y="272834"/>
                  </a:lnTo>
                  <a:lnTo>
                    <a:pt x="701446" y="279501"/>
                  </a:lnTo>
                  <a:lnTo>
                    <a:pt x="701128" y="285699"/>
                  </a:lnTo>
                  <a:lnTo>
                    <a:pt x="701014" y="291401"/>
                  </a:lnTo>
                  <a:lnTo>
                    <a:pt x="701065" y="293890"/>
                  </a:lnTo>
                  <a:lnTo>
                    <a:pt x="701598" y="293306"/>
                  </a:lnTo>
                  <a:lnTo>
                    <a:pt x="702030" y="292493"/>
                  </a:lnTo>
                  <a:lnTo>
                    <a:pt x="702081" y="290918"/>
                  </a:lnTo>
                  <a:lnTo>
                    <a:pt x="703059" y="290766"/>
                  </a:lnTo>
                  <a:lnTo>
                    <a:pt x="703237" y="292290"/>
                  </a:lnTo>
                  <a:lnTo>
                    <a:pt x="704253" y="292023"/>
                  </a:lnTo>
                  <a:lnTo>
                    <a:pt x="704037" y="296926"/>
                  </a:lnTo>
                  <a:lnTo>
                    <a:pt x="704697" y="298272"/>
                  </a:lnTo>
                  <a:lnTo>
                    <a:pt x="706424" y="296545"/>
                  </a:lnTo>
                  <a:lnTo>
                    <a:pt x="705789" y="301142"/>
                  </a:lnTo>
                  <a:lnTo>
                    <a:pt x="705967" y="302082"/>
                  </a:lnTo>
                  <a:lnTo>
                    <a:pt x="707745" y="303110"/>
                  </a:lnTo>
                  <a:lnTo>
                    <a:pt x="707656" y="298018"/>
                  </a:lnTo>
                  <a:lnTo>
                    <a:pt x="707758" y="292328"/>
                  </a:lnTo>
                  <a:lnTo>
                    <a:pt x="708075" y="286131"/>
                  </a:lnTo>
                  <a:lnTo>
                    <a:pt x="708621" y="279463"/>
                  </a:lnTo>
                  <a:lnTo>
                    <a:pt x="709409" y="271843"/>
                  </a:lnTo>
                  <a:lnTo>
                    <a:pt x="709447" y="270751"/>
                  </a:lnTo>
                  <a:lnTo>
                    <a:pt x="709676" y="269506"/>
                  </a:lnTo>
                  <a:lnTo>
                    <a:pt x="711187" y="269849"/>
                  </a:lnTo>
                  <a:lnTo>
                    <a:pt x="715645" y="271335"/>
                  </a:lnTo>
                  <a:lnTo>
                    <a:pt x="718781" y="271856"/>
                  </a:lnTo>
                  <a:lnTo>
                    <a:pt x="722464" y="271830"/>
                  </a:lnTo>
                  <a:lnTo>
                    <a:pt x="726490" y="271449"/>
                  </a:lnTo>
                  <a:close/>
                </a:path>
                <a:path w="1417320" h="351789">
                  <a:moveTo>
                    <a:pt x="758329" y="212115"/>
                  </a:moveTo>
                  <a:lnTo>
                    <a:pt x="757745" y="207098"/>
                  </a:lnTo>
                  <a:lnTo>
                    <a:pt x="755878" y="200914"/>
                  </a:lnTo>
                  <a:lnTo>
                    <a:pt x="752779" y="193662"/>
                  </a:lnTo>
                  <a:lnTo>
                    <a:pt x="751763" y="204800"/>
                  </a:lnTo>
                  <a:lnTo>
                    <a:pt x="750468" y="220332"/>
                  </a:lnTo>
                  <a:lnTo>
                    <a:pt x="750150" y="227241"/>
                  </a:lnTo>
                  <a:lnTo>
                    <a:pt x="750036" y="243903"/>
                  </a:lnTo>
                  <a:lnTo>
                    <a:pt x="749414" y="248310"/>
                  </a:lnTo>
                  <a:lnTo>
                    <a:pt x="747293" y="255892"/>
                  </a:lnTo>
                  <a:lnTo>
                    <a:pt x="746721" y="259156"/>
                  </a:lnTo>
                  <a:lnTo>
                    <a:pt x="746455" y="265658"/>
                  </a:lnTo>
                  <a:lnTo>
                    <a:pt x="745401" y="268668"/>
                  </a:lnTo>
                  <a:lnTo>
                    <a:pt x="741108" y="273913"/>
                  </a:lnTo>
                  <a:lnTo>
                    <a:pt x="737971" y="275463"/>
                  </a:lnTo>
                  <a:lnTo>
                    <a:pt x="733602" y="275463"/>
                  </a:lnTo>
                  <a:lnTo>
                    <a:pt x="732320" y="275285"/>
                  </a:lnTo>
                  <a:lnTo>
                    <a:pt x="730948" y="274751"/>
                  </a:lnTo>
                  <a:lnTo>
                    <a:pt x="734060" y="281038"/>
                  </a:lnTo>
                  <a:lnTo>
                    <a:pt x="738606" y="282092"/>
                  </a:lnTo>
                  <a:lnTo>
                    <a:pt x="744601" y="282092"/>
                  </a:lnTo>
                  <a:lnTo>
                    <a:pt x="747737" y="280530"/>
                  </a:lnTo>
                  <a:lnTo>
                    <a:pt x="752030" y="275297"/>
                  </a:lnTo>
                  <a:lnTo>
                    <a:pt x="753097" y="272288"/>
                  </a:lnTo>
                  <a:lnTo>
                    <a:pt x="753351" y="265785"/>
                  </a:lnTo>
                  <a:lnTo>
                    <a:pt x="753922" y="262521"/>
                  </a:lnTo>
                  <a:lnTo>
                    <a:pt x="756056" y="254939"/>
                  </a:lnTo>
                  <a:lnTo>
                    <a:pt x="756666" y="250532"/>
                  </a:lnTo>
                  <a:lnTo>
                    <a:pt x="756780" y="234010"/>
                  </a:lnTo>
                  <a:lnTo>
                    <a:pt x="757605" y="219951"/>
                  </a:lnTo>
                  <a:lnTo>
                    <a:pt x="758329" y="212115"/>
                  </a:lnTo>
                  <a:close/>
                </a:path>
                <a:path w="1417320" h="351789">
                  <a:moveTo>
                    <a:pt x="770699" y="72707"/>
                  </a:moveTo>
                  <a:lnTo>
                    <a:pt x="761301" y="65328"/>
                  </a:lnTo>
                  <a:lnTo>
                    <a:pt x="759587" y="65862"/>
                  </a:lnTo>
                  <a:lnTo>
                    <a:pt x="757961" y="67119"/>
                  </a:lnTo>
                  <a:lnTo>
                    <a:pt x="754557" y="71374"/>
                  </a:lnTo>
                  <a:lnTo>
                    <a:pt x="753567" y="73418"/>
                  </a:lnTo>
                  <a:lnTo>
                    <a:pt x="752868" y="102781"/>
                  </a:lnTo>
                  <a:lnTo>
                    <a:pt x="759663" y="101777"/>
                  </a:lnTo>
                  <a:lnTo>
                    <a:pt x="760196" y="80048"/>
                  </a:lnTo>
                  <a:lnTo>
                    <a:pt x="761174" y="78003"/>
                  </a:lnTo>
                  <a:lnTo>
                    <a:pt x="764590" y="73748"/>
                  </a:lnTo>
                  <a:lnTo>
                    <a:pt x="766216" y="72491"/>
                  </a:lnTo>
                  <a:lnTo>
                    <a:pt x="767930" y="71958"/>
                  </a:lnTo>
                  <a:lnTo>
                    <a:pt x="769416" y="72237"/>
                  </a:lnTo>
                  <a:lnTo>
                    <a:pt x="770699" y="72707"/>
                  </a:lnTo>
                  <a:close/>
                </a:path>
                <a:path w="1417320" h="351789">
                  <a:moveTo>
                    <a:pt x="771258" y="233197"/>
                  </a:moveTo>
                  <a:lnTo>
                    <a:pt x="769962" y="230187"/>
                  </a:lnTo>
                  <a:lnTo>
                    <a:pt x="769835" y="229819"/>
                  </a:lnTo>
                  <a:lnTo>
                    <a:pt x="769581" y="228752"/>
                  </a:lnTo>
                  <a:lnTo>
                    <a:pt x="769404" y="228358"/>
                  </a:lnTo>
                  <a:lnTo>
                    <a:pt x="769302" y="228206"/>
                  </a:lnTo>
                  <a:lnTo>
                    <a:pt x="768515" y="228168"/>
                  </a:lnTo>
                  <a:lnTo>
                    <a:pt x="767397" y="227863"/>
                  </a:lnTo>
                  <a:lnTo>
                    <a:pt x="768235" y="229819"/>
                  </a:lnTo>
                  <a:lnTo>
                    <a:pt x="769454" y="231825"/>
                  </a:lnTo>
                  <a:lnTo>
                    <a:pt x="771258" y="233197"/>
                  </a:lnTo>
                  <a:close/>
                </a:path>
                <a:path w="1417320" h="351789">
                  <a:moveTo>
                    <a:pt x="817841" y="266954"/>
                  </a:moveTo>
                  <a:lnTo>
                    <a:pt x="817473" y="260299"/>
                  </a:lnTo>
                  <a:lnTo>
                    <a:pt x="811822" y="260286"/>
                  </a:lnTo>
                  <a:lnTo>
                    <a:pt x="810183" y="260286"/>
                  </a:lnTo>
                  <a:lnTo>
                    <a:pt x="808494" y="260400"/>
                  </a:lnTo>
                  <a:lnTo>
                    <a:pt x="803986" y="260896"/>
                  </a:lnTo>
                  <a:lnTo>
                    <a:pt x="802881" y="260946"/>
                  </a:lnTo>
                  <a:lnTo>
                    <a:pt x="802551" y="263169"/>
                  </a:lnTo>
                  <a:lnTo>
                    <a:pt x="802081" y="265468"/>
                  </a:lnTo>
                  <a:lnTo>
                    <a:pt x="800823" y="270141"/>
                  </a:lnTo>
                  <a:lnTo>
                    <a:pt x="800481" y="272923"/>
                  </a:lnTo>
                  <a:lnTo>
                    <a:pt x="800468" y="276009"/>
                  </a:lnTo>
                  <a:lnTo>
                    <a:pt x="800823" y="281457"/>
                  </a:lnTo>
                  <a:lnTo>
                    <a:pt x="800392" y="285775"/>
                  </a:lnTo>
                  <a:lnTo>
                    <a:pt x="798322" y="288721"/>
                  </a:lnTo>
                  <a:lnTo>
                    <a:pt x="795223" y="290220"/>
                  </a:lnTo>
                  <a:lnTo>
                    <a:pt x="795832" y="290868"/>
                  </a:lnTo>
                  <a:lnTo>
                    <a:pt x="795782" y="291833"/>
                  </a:lnTo>
                  <a:lnTo>
                    <a:pt x="795274" y="293154"/>
                  </a:lnTo>
                  <a:lnTo>
                    <a:pt x="794181" y="293154"/>
                  </a:lnTo>
                  <a:lnTo>
                    <a:pt x="794677" y="291604"/>
                  </a:lnTo>
                  <a:lnTo>
                    <a:pt x="794727" y="290461"/>
                  </a:lnTo>
                  <a:lnTo>
                    <a:pt x="793407" y="291007"/>
                  </a:lnTo>
                  <a:lnTo>
                    <a:pt x="791933" y="291325"/>
                  </a:lnTo>
                  <a:lnTo>
                    <a:pt x="789444" y="291287"/>
                  </a:lnTo>
                  <a:lnTo>
                    <a:pt x="788200" y="290982"/>
                  </a:lnTo>
                  <a:lnTo>
                    <a:pt x="788492" y="292112"/>
                  </a:lnTo>
                  <a:lnTo>
                    <a:pt x="789292" y="294119"/>
                  </a:lnTo>
                  <a:lnTo>
                    <a:pt x="791032" y="296900"/>
                  </a:lnTo>
                  <a:lnTo>
                    <a:pt x="796505" y="297954"/>
                  </a:lnTo>
                  <a:lnTo>
                    <a:pt x="802728" y="297954"/>
                  </a:lnTo>
                  <a:lnTo>
                    <a:pt x="806843" y="294233"/>
                  </a:lnTo>
                  <a:lnTo>
                    <a:pt x="807466" y="287705"/>
                  </a:lnTo>
                  <a:lnTo>
                    <a:pt x="807097" y="282638"/>
                  </a:lnTo>
                  <a:lnTo>
                    <a:pt x="807110" y="279552"/>
                  </a:lnTo>
                  <a:lnTo>
                    <a:pt x="807453" y="276771"/>
                  </a:lnTo>
                  <a:lnTo>
                    <a:pt x="808710" y="272084"/>
                  </a:lnTo>
                  <a:lnTo>
                    <a:pt x="809180" y="269811"/>
                  </a:lnTo>
                  <a:lnTo>
                    <a:pt x="809498" y="267576"/>
                  </a:lnTo>
                  <a:lnTo>
                    <a:pt x="811898" y="267411"/>
                  </a:lnTo>
                  <a:lnTo>
                    <a:pt x="814920" y="267055"/>
                  </a:lnTo>
                  <a:lnTo>
                    <a:pt x="817841" y="266954"/>
                  </a:lnTo>
                  <a:close/>
                </a:path>
                <a:path w="1417320" h="351789">
                  <a:moveTo>
                    <a:pt x="836193" y="210540"/>
                  </a:moveTo>
                  <a:lnTo>
                    <a:pt x="836041" y="211493"/>
                  </a:lnTo>
                  <a:lnTo>
                    <a:pt x="836193" y="210540"/>
                  </a:lnTo>
                  <a:close/>
                </a:path>
                <a:path w="1417320" h="351789">
                  <a:moveTo>
                    <a:pt x="837006" y="205270"/>
                  </a:moveTo>
                  <a:lnTo>
                    <a:pt x="835761" y="205397"/>
                  </a:lnTo>
                  <a:lnTo>
                    <a:pt x="835634" y="205613"/>
                  </a:lnTo>
                  <a:lnTo>
                    <a:pt x="835494" y="206616"/>
                  </a:lnTo>
                  <a:lnTo>
                    <a:pt x="835507" y="207568"/>
                  </a:lnTo>
                  <a:lnTo>
                    <a:pt x="835520" y="208508"/>
                  </a:lnTo>
                  <a:lnTo>
                    <a:pt x="835634" y="208661"/>
                  </a:lnTo>
                  <a:lnTo>
                    <a:pt x="835774" y="208737"/>
                  </a:lnTo>
                  <a:lnTo>
                    <a:pt x="835926" y="208851"/>
                  </a:lnTo>
                  <a:lnTo>
                    <a:pt x="836231" y="207886"/>
                  </a:lnTo>
                  <a:lnTo>
                    <a:pt x="837006" y="205270"/>
                  </a:lnTo>
                  <a:close/>
                </a:path>
                <a:path w="1417320" h="351789">
                  <a:moveTo>
                    <a:pt x="842200" y="221132"/>
                  </a:moveTo>
                  <a:lnTo>
                    <a:pt x="838847" y="210985"/>
                  </a:lnTo>
                  <a:lnTo>
                    <a:pt x="837844" y="212305"/>
                  </a:lnTo>
                  <a:lnTo>
                    <a:pt x="836777" y="212928"/>
                  </a:lnTo>
                  <a:lnTo>
                    <a:pt x="835914" y="212255"/>
                  </a:lnTo>
                  <a:lnTo>
                    <a:pt x="835977" y="211874"/>
                  </a:lnTo>
                  <a:lnTo>
                    <a:pt x="834745" y="211074"/>
                  </a:lnTo>
                  <a:lnTo>
                    <a:pt x="834186" y="209715"/>
                  </a:lnTo>
                  <a:lnTo>
                    <a:pt x="834136" y="205968"/>
                  </a:lnTo>
                  <a:lnTo>
                    <a:pt x="834453" y="203923"/>
                  </a:lnTo>
                  <a:lnTo>
                    <a:pt x="834847" y="203250"/>
                  </a:lnTo>
                  <a:lnTo>
                    <a:pt x="834682" y="201828"/>
                  </a:lnTo>
                  <a:lnTo>
                    <a:pt x="821118" y="174167"/>
                  </a:lnTo>
                  <a:lnTo>
                    <a:pt x="819658" y="171564"/>
                  </a:lnTo>
                  <a:lnTo>
                    <a:pt x="819226" y="167462"/>
                  </a:lnTo>
                  <a:lnTo>
                    <a:pt x="818565" y="165214"/>
                  </a:lnTo>
                  <a:lnTo>
                    <a:pt x="818388" y="162648"/>
                  </a:lnTo>
                  <a:lnTo>
                    <a:pt x="818515" y="162445"/>
                  </a:lnTo>
                  <a:lnTo>
                    <a:pt x="817676" y="157416"/>
                  </a:lnTo>
                  <a:lnTo>
                    <a:pt x="816165" y="153543"/>
                  </a:lnTo>
                  <a:lnTo>
                    <a:pt x="816140" y="154914"/>
                  </a:lnTo>
                  <a:lnTo>
                    <a:pt x="816419" y="156032"/>
                  </a:lnTo>
                  <a:lnTo>
                    <a:pt x="815479" y="156184"/>
                  </a:lnTo>
                  <a:lnTo>
                    <a:pt x="814959" y="155473"/>
                  </a:lnTo>
                  <a:lnTo>
                    <a:pt x="814832" y="153949"/>
                  </a:lnTo>
                  <a:lnTo>
                    <a:pt x="813511" y="154546"/>
                  </a:lnTo>
                  <a:lnTo>
                    <a:pt x="811758" y="155689"/>
                  </a:lnTo>
                  <a:lnTo>
                    <a:pt x="811758" y="157289"/>
                  </a:lnTo>
                  <a:lnTo>
                    <a:pt x="811974" y="159080"/>
                  </a:lnTo>
                  <a:lnTo>
                    <a:pt x="813816" y="164617"/>
                  </a:lnTo>
                  <a:lnTo>
                    <a:pt x="814819" y="166624"/>
                  </a:lnTo>
                  <a:lnTo>
                    <a:pt x="816279" y="168529"/>
                  </a:lnTo>
                  <a:lnTo>
                    <a:pt x="821563" y="177850"/>
                  </a:lnTo>
                  <a:lnTo>
                    <a:pt x="827062" y="190373"/>
                  </a:lnTo>
                  <a:lnTo>
                    <a:pt x="832840" y="206171"/>
                  </a:lnTo>
                  <a:lnTo>
                    <a:pt x="838923" y="225348"/>
                  </a:lnTo>
                  <a:lnTo>
                    <a:pt x="839863" y="226072"/>
                  </a:lnTo>
                  <a:lnTo>
                    <a:pt x="840651" y="225767"/>
                  </a:lnTo>
                  <a:lnTo>
                    <a:pt x="841590" y="221957"/>
                  </a:lnTo>
                  <a:lnTo>
                    <a:pt x="842200" y="221132"/>
                  </a:lnTo>
                  <a:close/>
                </a:path>
                <a:path w="1417320" h="351789">
                  <a:moveTo>
                    <a:pt x="842962" y="223532"/>
                  </a:moveTo>
                  <a:lnTo>
                    <a:pt x="842594" y="222377"/>
                  </a:lnTo>
                  <a:lnTo>
                    <a:pt x="842149" y="222986"/>
                  </a:lnTo>
                  <a:lnTo>
                    <a:pt x="841451" y="225831"/>
                  </a:lnTo>
                  <a:lnTo>
                    <a:pt x="841298" y="226428"/>
                  </a:lnTo>
                  <a:lnTo>
                    <a:pt x="841121" y="226999"/>
                  </a:lnTo>
                  <a:lnTo>
                    <a:pt x="841349" y="226847"/>
                  </a:lnTo>
                  <a:lnTo>
                    <a:pt x="841349" y="227799"/>
                  </a:lnTo>
                  <a:lnTo>
                    <a:pt x="841832" y="228193"/>
                  </a:lnTo>
                  <a:lnTo>
                    <a:pt x="842162" y="228409"/>
                  </a:lnTo>
                  <a:lnTo>
                    <a:pt x="842391" y="228257"/>
                  </a:lnTo>
                  <a:lnTo>
                    <a:pt x="842606" y="227711"/>
                  </a:lnTo>
                  <a:lnTo>
                    <a:pt x="842746" y="227126"/>
                  </a:lnTo>
                  <a:lnTo>
                    <a:pt x="842962" y="226034"/>
                  </a:lnTo>
                  <a:lnTo>
                    <a:pt x="842962" y="223532"/>
                  </a:lnTo>
                  <a:close/>
                </a:path>
                <a:path w="1417320" h="351789">
                  <a:moveTo>
                    <a:pt x="851547" y="251866"/>
                  </a:moveTo>
                  <a:lnTo>
                    <a:pt x="851420" y="251358"/>
                  </a:lnTo>
                  <a:lnTo>
                    <a:pt x="851281" y="250812"/>
                  </a:lnTo>
                  <a:lnTo>
                    <a:pt x="851128" y="250228"/>
                  </a:lnTo>
                  <a:lnTo>
                    <a:pt x="851128" y="251066"/>
                  </a:lnTo>
                  <a:lnTo>
                    <a:pt x="851166" y="251815"/>
                  </a:lnTo>
                  <a:lnTo>
                    <a:pt x="851547" y="251866"/>
                  </a:lnTo>
                  <a:close/>
                </a:path>
                <a:path w="1417320" h="351789">
                  <a:moveTo>
                    <a:pt x="852589" y="257352"/>
                  </a:moveTo>
                  <a:lnTo>
                    <a:pt x="852436" y="255676"/>
                  </a:lnTo>
                  <a:lnTo>
                    <a:pt x="851725" y="252603"/>
                  </a:lnTo>
                  <a:lnTo>
                    <a:pt x="850709" y="253733"/>
                  </a:lnTo>
                  <a:lnTo>
                    <a:pt x="849160" y="249897"/>
                  </a:lnTo>
                  <a:lnTo>
                    <a:pt x="850582" y="248208"/>
                  </a:lnTo>
                  <a:lnTo>
                    <a:pt x="849325" y="243967"/>
                  </a:lnTo>
                  <a:lnTo>
                    <a:pt x="849033" y="244640"/>
                  </a:lnTo>
                  <a:lnTo>
                    <a:pt x="848487" y="245046"/>
                  </a:lnTo>
                  <a:lnTo>
                    <a:pt x="847293" y="244843"/>
                  </a:lnTo>
                  <a:lnTo>
                    <a:pt x="846797" y="241693"/>
                  </a:lnTo>
                  <a:lnTo>
                    <a:pt x="847382" y="238201"/>
                  </a:lnTo>
                  <a:lnTo>
                    <a:pt x="846543" y="235673"/>
                  </a:lnTo>
                  <a:lnTo>
                    <a:pt x="844524" y="228561"/>
                  </a:lnTo>
                  <a:lnTo>
                    <a:pt x="844054" y="230365"/>
                  </a:lnTo>
                  <a:lnTo>
                    <a:pt x="843419" y="231673"/>
                  </a:lnTo>
                  <a:lnTo>
                    <a:pt x="843013" y="232105"/>
                  </a:lnTo>
                  <a:lnTo>
                    <a:pt x="841692" y="232270"/>
                  </a:lnTo>
                  <a:lnTo>
                    <a:pt x="840740" y="231533"/>
                  </a:lnTo>
                  <a:lnTo>
                    <a:pt x="841400" y="233286"/>
                  </a:lnTo>
                  <a:lnTo>
                    <a:pt x="845413" y="245656"/>
                  </a:lnTo>
                  <a:lnTo>
                    <a:pt x="845959" y="249643"/>
                  </a:lnTo>
                  <a:lnTo>
                    <a:pt x="845959" y="254762"/>
                  </a:lnTo>
                  <a:lnTo>
                    <a:pt x="845146" y="257086"/>
                  </a:lnTo>
                  <a:lnTo>
                    <a:pt x="842657" y="259842"/>
                  </a:lnTo>
                  <a:lnTo>
                    <a:pt x="842086" y="260807"/>
                  </a:lnTo>
                  <a:lnTo>
                    <a:pt x="841514" y="263105"/>
                  </a:lnTo>
                  <a:lnTo>
                    <a:pt x="841019" y="267030"/>
                  </a:lnTo>
                  <a:lnTo>
                    <a:pt x="840981" y="272008"/>
                  </a:lnTo>
                  <a:lnTo>
                    <a:pt x="839889" y="279298"/>
                  </a:lnTo>
                  <a:lnTo>
                    <a:pt x="837501" y="289966"/>
                  </a:lnTo>
                  <a:lnTo>
                    <a:pt x="834872" y="297878"/>
                  </a:lnTo>
                  <a:lnTo>
                    <a:pt x="829017" y="298729"/>
                  </a:lnTo>
                  <a:lnTo>
                    <a:pt x="824699" y="298665"/>
                  </a:lnTo>
                  <a:lnTo>
                    <a:pt x="823137" y="298145"/>
                  </a:lnTo>
                  <a:lnTo>
                    <a:pt x="825652" y="304914"/>
                  </a:lnTo>
                  <a:lnTo>
                    <a:pt x="831786" y="305358"/>
                  </a:lnTo>
                  <a:lnTo>
                    <a:pt x="835647" y="305358"/>
                  </a:lnTo>
                  <a:lnTo>
                    <a:pt x="841502" y="304507"/>
                  </a:lnTo>
                  <a:lnTo>
                    <a:pt x="844067" y="296545"/>
                  </a:lnTo>
                  <a:lnTo>
                    <a:pt x="843508" y="292227"/>
                  </a:lnTo>
                  <a:lnTo>
                    <a:pt x="843114" y="286435"/>
                  </a:lnTo>
                  <a:lnTo>
                    <a:pt x="846264" y="286181"/>
                  </a:lnTo>
                  <a:lnTo>
                    <a:pt x="847166" y="281000"/>
                  </a:lnTo>
                  <a:lnTo>
                    <a:pt x="847623" y="276847"/>
                  </a:lnTo>
                  <a:lnTo>
                    <a:pt x="847648" y="273659"/>
                  </a:lnTo>
                  <a:lnTo>
                    <a:pt x="848144" y="269735"/>
                  </a:lnTo>
                  <a:lnTo>
                    <a:pt x="848715" y="267436"/>
                  </a:lnTo>
                  <a:lnTo>
                    <a:pt x="849287" y="266471"/>
                  </a:lnTo>
                  <a:lnTo>
                    <a:pt x="851776" y="263715"/>
                  </a:lnTo>
                  <a:lnTo>
                    <a:pt x="852589" y="261391"/>
                  </a:lnTo>
                  <a:lnTo>
                    <a:pt x="852589" y="257352"/>
                  </a:lnTo>
                  <a:close/>
                </a:path>
                <a:path w="1417320" h="351789">
                  <a:moveTo>
                    <a:pt x="862469" y="85090"/>
                  </a:moveTo>
                  <a:lnTo>
                    <a:pt x="860844" y="68707"/>
                  </a:lnTo>
                  <a:lnTo>
                    <a:pt x="855980" y="53695"/>
                  </a:lnTo>
                  <a:lnTo>
                    <a:pt x="847915" y="40043"/>
                  </a:lnTo>
                  <a:lnTo>
                    <a:pt x="836663" y="27762"/>
                  </a:lnTo>
                  <a:lnTo>
                    <a:pt x="845019" y="38925"/>
                  </a:lnTo>
                  <a:lnTo>
                    <a:pt x="851014" y="51092"/>
                  </a:lnTo>
                  <a:lnTo>
                    <a:pt x="854621" y="64262"/>
                  </a:lnTo>
                  <a:lnTo>
                    <a:pt x="855840" y="78397"/>
                  </a:lnTo>
                  <a:lnTo>
                    <a:pt x="855649" y="85090"/>
                  </a:lnTo>
                  <a:lnTo>
                    <a:pt x="848131" y="123698"/>
                  </a:lnTo>
                  <a:lnTo>
                    <a:pt x="846378" y="129679"/>
                  </a:lnTo>
                  <a:lnTo>
                    <a:pt x="846328" y="130340"/>
                  </a:lnTo>
                  <a:lnTo>
                    <a:pt x="846213" y="131305"/>
                  </a:lnTo>
                  <a:lnTo>
                    <a:pt x="846061" y="131572"/>
                  </a:lnTo>
                  <a:lnTo>
                    <a:pt x="845769" y="131902"/>
                  </a:lnTo>
                  <a:lnTo>
                    <a:pt x="843508" y="140474"/>
                  </a:lnTo>
                  <a:lnTo>
                    <a:pt x="843508" y="162788"/>
                  </a:lnTo>
                  <a:lnTo>
                    <a:pt x="843508" y="165036"/>
                  </a:lnTo>
                  <a:lnTo>
                    <a:pt x="842429" y="165036"/>
                  </a:lnTo>
                  <a:lnTo>
                    <a:pt x="842429" y="162788"/>
                  </a:lnTo>
                  <a:lnTo>
                    <a:pt x="843508" y="162788"/>
                  </a:lnTo>
                  <a:lnTo>
                    <a:pt x="843508" y="140474"/>
                  </a:lnTo>
                  <a:lnTo>
                    <a:pt x="839609" y="173596"/>
                  </a:lnTo>
                  <a:lnTo>
                    <a:pt x="835431" y="177774"/>
                  </a:lnTo>
                  <a:lnTo>
                    <a:pt x="828382" y="177774"/>
                  </a:lnTo>
                  <a:lnTo>
                    <a:pt x="827405" y="177596"/>
                  </a:lnTo>
                  <a:lnTo>
                    <a:pt x="826465" y="177342"/>
                  </a:lnTo>
                  <a:lnTo>
                    <a:pt x="827544" y="180936"/>
                  </a:lnTo>
                  <a:lnTo>
                    <a:pt x="830186" y="183388"/>
                  </a:lnTo>
                  <a:lnTo>
                    <a:pt x="833742" y="184137"/>
                  </a:lnTo>
                  <a:lnTo>
                    <a:pt x="834351" y="182397"/>
                  </a:lnTo>
                  <a:lnTo>
                    <a:pt x="835355" y="181508"/>
                  </a:lnTo>
                  <a:lnTo>
                    <a:pt x="837006" y="181902"/>
                  </a:lnTo>
                  <a:lnTo>
                    <a:pt x="836879" y="184010"/>
                  </a:lnTo>
                  <a:lnTo>
                    <a:pt x="836815" y="184340"/>
                  </a:lnTo>
                  <a:lnTo>
                    <a:pt x="842391" y="184010"/>
                  </a:lnTo>
                  <a:lnTo>
                    <a:pt x="844778" y="181508"/>
                  </a:lnTo>
                  <a:lnTo>
                    <a:pt x="846239" y="179971"/>
                  </a:lnTo>
                  <a:lnTo>
                    <a:pt x="846239" y="177774"/>
                  </a:lnTo>
                  <a:lnTo>
                    <a:pt x="846239" y="170014"/>
                  </a:lnTo>
                  <a:lnTo>
                    <a:pt x="846607" y="165036"/>
                  </a:lnTo>
                  <a:lnTo>
                    <a:pt x="846670" y="164147"/>
                  </a:lnTo>
                  <a:lnTo>
                    <a:pt x="846797" y="163385"/>
                  </a:lnTo>
                  <a:lnTo>
                    <a:pt x="846899" y="162788"/>
                  </a:lnTo>
                  <a:lnTo>
                    <a:pt x="847940" y="156552"/>
                  </a:lnTo>
                  <a:lnTo>
                    <a:pt x="850061" y="147256"/>
                  </a:lnTo>
                  <a:lnTo>
                    <a:pt x="853020" y="136321"/>
                  </a:lnTo>
                  <a:lnTo>
                    <a:pt x="854646" y="130746"/>
                  </a:lnTo>
                  <a:lnTo>
                    <a:pt x="856424" y="124218"/>
                  </a:lnTo>
                  <a:lnTo>
                    <a:pt x="862279" y="91782"/>
                  </a:lnTo>
                  <a:lnTo>
                    <a:pt x="862469" y="85090"/>
                  </a:lnTo>
                  <a:close/>
                </a:path>
                <a:path w="1417320" h="351789">
                  <a:moveTo>
                    <a:pt x="869670" y="253377"/>
                  </a:moveTo>
                  <a:lnTo>
                    <a:pt x="868311" y="250063"/>
                  </a:lnTo>
                  <a:lnTo>
                    <a:pt x="867829" y="249567"/>
                  </a:lnTo>
                  <a:lnTo>
                    <a:pt x="867156" y="249123"/>
                  </a:lnTo>
                  <a:lnTo>
                    <a:pt x="865924" y="248551"/>
                  </a:lnTo>
                  <a:lnTo>
                    <a:pt x="865111" y="248094"/>
                  </a:lnTo>
                  <a:lnTo>
                    <a:pt x="865530" y="248945"/>
                  </a:lnTo>
                  <a:lnTo>
                    <a:pt x="866025" y="249732"/>
                  </a:lnTo>
                  <a:lnTo>
                    <a:pt x="867537" y="251548"/>
                  </a:lnTo>
                  <a:lnTo>
                    <a:pt x="868565" y="252526"/>
                  </a:lnTo>
                  <a:lnTo>
                    <a:pt x="869670" y="253377"/>
                  </a:lnTo>
                  <a:close/>
                </a:path>
                <a:path w="1417320" h="351789">
                  <a:moveTo>
                    <a:pt x="905649" y="256743"/>
                  </a:moveTo>
                  <a:lnTo>
                    <a:pt x="902665" y="256489"/>
                  </a:lnTo>
                  <a:lnTo>
                    <a:pt x="900493" y="254622"/>
                  </a:lnTo>
                  <a:lnTo>
                    <a:pt x="899350" y="253453"/>
                  </a:lnTo>
                  <a:lnTo>
                    <a:pt x="896454" y="258953"/>
                  </a:lnTo>
                  <a:lnTo>
                    <a:pt x="894981" y="264363"/>
                  </a:lnTo>
                  <a:lnTo>
                    <a:pt x="894981" y="293662"/>
                  </a:lnTo>
                  <a:lnTo>
                    <a:pt x="887920" y="297319"/>
                  </a:lnTo>
                  <a:lnTo>
                    <a:pt x="880872" y="297319"/>
                  </a:lnTo>
                  <a:lnTo>
                    <a:pt x="879881" y="297129"/>
                  </a:lnTo>
                  <a:lnTo>
                    <a:pt x="878967" y="296849"/>
                  </a:lnTo>
                  <a:lnTo>
                    <a:pt x="880071" y="299516"/>
                  </a:lnTo>
                  <a:lnTo>
                    <a:pt x="881735" y="301752"/>
                  </a:lnTo>
                  <a:lnTo>
                    <a:pt x="884212" y="302958"/>
                  </a:lnTo>
                  <a:lnTo>
                    <a:pt x="884148" y="301015"/>
                  </a:lnTo>
                  <a:lnTo>
                    <a:pt x="885075" y="300609"/>
                  </a:lnTo>
                  <a:lnTo>
                    <a:pt x="885113" y="303288"/>
                  </a:lnTo>
                  <a:lnTo>
                    <a:pt x="886028" y="303707"/>
                  </a:lnTo>
                  <a:lnTo>
                    <a:pt x="887247" y="303949"/>
                  </a:lnTo>
                  <a:lnTo>
                    <a:pt x="894549" y="303949"/>
                  </a:lnTo>
                  <a:lnTo>
                    <a:pt x="901001" y="300609"/>
                  </a:lnTo>
                  <a:lnTo>
                    <a:pt x="901611" y="300291"/>
                  </a:lnTo>
                  <a:lnTo>
                    <a:pt x="901611" y="297319"/>
                  </a:lnTo>
                  <a:lnTo>
                    <a:pt x="901611" y="271373"/>
                  </a:lnTo>
                  <a:lnTo>
                    <a:pt x="902931" y="266382"/>
                  </a:lnTo>
                  <a:lnTo>
                    <a:pt x="905421" y="261302"/>
                  </a:lnTo>
                  <a:lnTo>
                    <a:pt x="905535" y="258953"/>
                  </a:lnTo>
                  <a:lnTo>
                    <a:pt x="905649" y="256743"/>
                  </a:lnTo>
                  <a:close/>
                </a:path>
                <a:path w="1417320" h="351789">
                  <a:moveTo>
                    <a:pt x="957884" y="134543"/>
                  </a:moveTo>
                  <a:lnTo>
                    <a:pt x="957351" y="132422"/>
                  </a:lnTo>
                  <a:lnTo>
                    <a:pt x="956551" y="129476"/>
                  </a:lnTo>
                  <a:lnTo>
                    <a:pt x="955344" y="125425"/>
                  </a:lnTo>
                  <a:lnTo>
                    <a:pt x="955103" y="124434"/>
                  </a:lnTo>
                  <a:lnTo>
                    <a:pt x="953985" y="127812"/>
                  </a:lnTo>
                  <a:lnTo>
                    <a:pt x="953135" y="131191"/>
                  </a:lnTo>
                  <a:lnTo>
                    <a:pt x="952538" y="134543"/>
                  </a:lnTo>
                  <a:lnTo>
                    <a:pt x="957884" y="134543"/>
                  </a:lnTo>
                  <a:close/>
                </a:path>
                <a:path w="1417320" h="351789">
                  <a:moveTo>
                    <a:pt x="965682" y="214820"/>
                  </a:moveTo>
                  <a:lnTo>
                    <a:pt x="965123" y="209791"/>
                  </a:lnTo>
                  <a:lnTo>
                    <a:pt x="962990" y="209473"/>
                  </a:lnTo>
                  <a:lnTo>
                    <a:pt x="958837" y="207962"/>
                  </a:lnTo>
                  <a:lnTo>
                    <a:pt x="955941" y="207391"/>
                  </a:lnTo>
                  <a:lnTo>
                    <a:pt x="950239" y="207505"/>
                  </a:lnTo>
                  <a:lnTo>
                    <a:pt x="949439" y="208534"/>
                  </a:lnTo>
                  <a:lnTo>
                    <a:pt x="948334" y="208940"/>
                  </a:lnTo>
                  <a:lnTo>
                    <a:pt x="946988" y="208864"/>
                  </a:lnTo>
                  <a:lnTo>
                    <a:pt x="947432" y="207772"/>
                  </a:lnTo>
                  <a:lnTo>
                    <a:pt x="944880" y="208076"/>
                  </a:lnTo>
                  <a:lnTo>
                    <a:pt x="931278" y="235077"/>
                  </a:lnTo>
                  <a:lnTo>
                    <a:pt x="930376" y="240703"/>
                  </a:lnTo>
                  <a:lnTo>
                    <a:pt x="929005" y="247434"/>
                  </a:lnTo>
                  <a:lnTo>
                    <a:pt x="928827" y="248907"/>
                  </a:lnTo>
                  <a:lnTo>
                    <a:pt x="928827" y="261023"/>
                  </a:lnTo>
                  <a:lnTo>
                    <a:pt x="928001" y="264985"/>
                  </a:lnTo>
                  <a:lnTo>
                    <a:pt x="923226" y="274523"/>
                  </a:lnTo>
                  <a:lnTo>
                    <a:pt x="918654" y="275463"/>
                  </a:lnTo>
                  <a:lnTo>
                    <a:pt x="915060" y="275463"/>
                  </a:lnTo>
                  <a:lnTo>
                    <a:pt x="912939" y="274891"/>
                  </a:lnTo>
                  <a:lnTo>
                    <a:pt x="913561" y="276402"/>
                  </a:lnTo>
                  <a:lnTo>
                    <a:pt x="915885" y="280276"/>
                  </a:lnTo>
                  <a:lnTo>
                    <a:pt x="919111" y="282092"/>
                  </a:lnTo>
                  <a:lnTo>
                    <a:pt x="925283" y="282092"/>
                  </a:lnTo>
                  <a:lnTo>
                    <a:pt x="929855" y="281152"/>
                  </a:lnTo>
                  <a:lnTo>
                    <a:pt x="933653" y="273583"/>
                  </a:lnTo>
                  <a:lnTo>
                    <a:pt x="934529" y="270637"/>
                  </a:lnTo>
                  <a:lnTo>
                    <a:pt x="932853" y="270129"/>
                  </a:lnTo>
                  <a:lnTo>
                    <a:pt x="931799" y="264858"/>
                  </a:lnTo>
                  <a:lnTo>
                    <a:pt x="932903" y="262801"/>
                  </a:lnTo>
                  <a:lnTo>
                    <a:pt x="932332" y="259562"/>
                  </a:lnTo>
                  <a:lnTo>
                    <a:pt x="928916" y="262089"/>
                  </a:lnTo>
                  <a:lnTo>
                    <a:pt x="929665" y="256082"/>
                  </a:lnTo>
                  <a:lnTo>
                    <a:pt x="930097" y="256844"/>
                  </a:lnTo>
                  <a:lnTo>
                    <a:pt x="931151" y="257835"/>
                  </a:lnTo>
                  <a:lnTo>
                    <a:pt x="931291" y="256082"/>
                  </a:lnTo>
                  <a:lnTo>
                    <a:pt x="931494" y="256209"/>
                  </a:lnTo>
                  <a:lnTo>
                    <a:pt x="930694" y="254584"/>
                  </a:lnTo>
                  <a:lnTo>
                    <a:pt x="930922" y="253733"/>
                  </a:lnTo>
                  <a:lnTo>
                    <a:pt x="931113" y="253733"/>
                  </a:lnTo>
                  <a:lnTo>
                    <a:pt x="931913" y="255409"/>
                  </a:lnTo>
                  <a:lnTo>
                    <a:pt x="931837" y="254939"/>
                  </a:lnTo>
                  <a:lnTo>
                    <a:pt x="933450" y="254939"/>
                  </a:lnTo>
                  <a:lnTo>
                    <a:pt x="933881" y="255930"/>
                  </a:lnTo>
                  <a:lnTo>
                    <a:pt x="934034" y="257505"/>
                  </a:lnTo>
                  <a:lnTo>
                    <a:pt x="933996" y="259435"/>
                  </a:lnTo>
                  <a:lnTo>
                    <a:pt x="934808" y="259410"/>
                  </a:lnTo>
                  <a:lnTo>
                    <a:pt x="935469" y="257111"/>
                  </a:lnTo>
                  <a:lnTo>
                    <a:pt x="935469" y="255536"/>
                  </a:lnTo>
                  <a:lnTo>
                    <a:pt x="935634" y="254063"/>
                  </a:lnTo>
                  <a:lnTo>
                    <a:pt x="937006" y="247332"/>
                  </a:lnTo>
                  <a:lnTo>
                    <a:pt x="939533" y="229870"/>
                  </a:lnTo>
                  <a:lnTo>
                    <a:pt x="940447" y="224663"/>
                  </a:lnTo>
                  <a:lnTo>
                    <a:pt x="942098" y="217728"/>
                  </a:lnTo>
                  <a:lnTo>
                    <a:pt x="942327" y="217144"/>
                  </a:lnTo>
                  <a:lnTo>
                    <a:pt x="947102" y="215747"/>
                  </a:lnTo>
                  <a:lnTo>
                    <a:pt x="946950" y="212839"/>
                  </a:lnTo>
                  <a:lnTo>
                    <a:pt x="945375" y="212217"/>
                  </a:lnTo>
                  <a:lnTo>
                    <a:pt x="946467" y="209969"/>
                  </a:lnTo>
                  <a:lnTo>
                    <a:pt x="948461" y="212940"/>
                  </a:lnTo>
                  <a:lnTo>
                    <a:pt x="950074" y="211670"/>
                  </a:lnTo>
                  <a:lnTo>
                    <a:pt x="951344" y="207733"/>
                  </a:lnTo>
                  <a:lnTo>
                    <a:pt x="952080" y="209207"/>
                  </a:lnTo>
                  <a:lnTo>
                    <a:pt x="952398" y="211632"/>
                  </a:lnTo>
                  <a:lnTo>
                    <a:pt x="952411" y="214617"/>
                  </a:lnTo>
                  <a:lnTo>
                    <a:pt x="954862" y="214236"/>
                  </a:lnTo>
                  <a:lnTo>
                    <a:pt x="957351" y="214020"/>
                  </a:lnTo>
                  <a:lnTo>
                    <a:pt x="961694" y="214020"/>
                  </a:lnTo>
                  <a:lnTo>
                    <a:pt x="963637" y="214312"/>
                  </a:lnTo>
                  <a:lnTo>
                    <a:pt x="965682" y="214820"/>
                  </a:lnTo>
                  <a:close/>
                </a:path>
                <a:path w="1417320" h="351789">
                  <a:moveTo>
                    <a:pt x="994918" y="15443"/>
                  </a:moveTo>
                  <a:lnTo>
                    <a:pt x="994854" y="15011"/>
                  </a:lnTo>
                  <a:lnTo>
                    <a:pt x="994778" y="14579"/>
                  </a:lnTo>
                  <a:lnTo>
                    <a:pt x="994727" y="14173"/>
                  </a:lnTo>
                  <a:lnTo>
                    <a:pt x="994587" y="13449"/>
                  </a:lnTo>
                  <a:lnTo>
                    <a:pt x="994498" y="12623"/>
                  </a:lnTo>
                  <a:lnTo>
                    <a:pt x="994435" y="11760"/>
                  </a:lnTo>
                  <a:lnTo>
                    <a:pt x="992708" y="9588"/>
                  </a:lnTo>
                  <a:lnTo>
                    <a:pt x="990688" y="7404"/>
                  </a:lnTo>
                  <a:lnTo>
                    <a:pt x="988352" y="5803"/>
                  </a:lnTo>
                  <a:lnTo>
                    <a:pt x="989545" y="7391"/>
                  </a:lnTo>
                  <a:lnTo>
                    <a:pt x="991806" y="10642"/>
                  </a:lnTo>
                  <a:lnTo>
                    <a:pt x="993267" y="13284"/>
                  </a:lnTo>
                  <a:lnTo>
                    <a:pt x="994575" y="15976"/>
                  </a:lnTo>
                  <a:lnTo>
                    <a:pt x="994689" y="15798"/>
                  </a:lnTo>
                  <a:lnTo>
                    <a:pt x="994816" y="15659"/>
                  </a:lnTo>
                  <a:lnTo>
                    <a:pt x="994918" y="15443"/>
                  </a:lnTo>
                  <a:close/>
                </a:path>
                <a:path w="1417320" h="351789">
                  <a:moveTo>
                    <a:pt x="1012647" y="58991"/>
                  </a:moveTo>
                  <a:lnTo>
                    <a:pt x="1012482" y="58559"/>
                  </a:lnTo>
                  <a:lnTo>
                    <a:pt x="1012355" y="58267"/>
                  </a:lnTo>
                  <a:lnTo>
                    <a:pt x="1012139" y="58559"/>
                  </a:lnTo>
                  <a:lnTo>
                    <a:pt x="1012647" y="58991"/>
                  </a:lnTo>
                  <a:close/>
                </a:path>
                <a:path w="1417320" h="351789">
                  <a:moveTo>
                    <a:pt x="1013688" y="56502"/>
                  </a:moveTo>
                  <a:lnTo>
                    <a:pt x="1004265" y="28422"/>
                  </a:lnTo>
                  <a:lnTo>
                    <a:pt x="1002157" y="23520"/>
                  </a:lnTo>
                  <a:lnTo>
                    <a:pt x="1002080" y="23342"/>
                  </a:lnTo>
                  <a:lnTo>
                    <a:pt x="1001293" y="21513"/>
                  </a:lnTo>
                  <a:lnTo>
                    <a:pt x="1001179" y="21247"/>
                  </a:lnTo>
                  <a:lnTo>
                    <a:pt x="996416" y="14363"/>
                  </a:lnTo>
                  <a:lnTo>
                    <a:pt x="995781" y="13512"/>
                  </a:lnTo>
                  <a:lnTo>
                    <a:pt x="995895" y="14173"/>
                  </a:lnTo>
                  <a:lnTo>
                    <a:pt x="996010" y="14846"/>
                  </a:lnTo>
                  <a:lnTo>
                    <a:pt x="996099" y="16065"/>
                  </a:lnTo>
                  <a:lnTo>
                    <a:pt x="995794" y="16903"/>
                  </a:lnTo>
                  <a:lnTo>
                    <a:pt x="995591" y="17284"/>
                  </a:lnTo>
                  <a:lnTo>
                    <a:pt x="995387" y="17640"/>
                  </a:lnTo>
                  <a:lnTo>
                    <a:pt x="996238" y="19558"/>
                  </a:lnTo>
                  <a:lnTo>
                    <a:pt x="996911" y="21247"/>
                  </a:lnTo>
                  <a:lnTo>
                    <a:pt x="997013" y="21513"/>
                  </a:lnTo>
                  <a:lnTo>
                    <a:pt x="997597" y="23342"/>
                  </a:lnTo>
                  <a:lnTo>
                    <a:pt x="997661" y="23520"/>
                  </a:lnTo>
                  <a:lnTo>
                    <a:pt x="997788" y="23342"/>
                  </a:lnTo>
                  <a:lnTo>
                    <a:pt x="998562" y="23342"/>
                  </a:lnTo>
                  <a:lnTo>
                    <a:pt x="998664" y="24244"/>
                  </a:lnTo>
                  <a:lnTo>
                    <a:pt x="998461" y="24879"/>
                  </a:lnTo>
                  <a:lnTo>
                    <a:pt x="998143" y="24879"/>
                  </a:lnTo>
                  <a:lnTo>
                    <a:pt x="998105" y="25082"/>
                  </a:lnTo>
                  <a:lnTo>
                    <a:pt x="998918" y="27990"/>
                  </a:lnTo>
                  <a:lnTo>
                    <a:pt x="999223" y="29451"/>
                  </a:lnTo>
                  <a:lnTo>
                    <a:pt x="1001331" y="38531"/>
                  </a:lnTo>
                  <a:lnTo>
                    <a:pt x="1004074" y="45593"/>
                  </a:lnTo>
                  <a:lnTo>
                    <a:pt x="1011656" y="56502"/>
                  </a:lnTo>
                  <a:lnTo>
                    <a:pt x="1012266" y="58039"/>
                  </a:lnTo>
                  <a:lnTo>
                    <a:pt x="1012355" y="58267"/>
                  </a:lnTo>
                  <a:lnTo>
                    <a:pt x="1013015" y="57340"/>
                  </a:lnTo>
                  <a:lnTo>
                    <a:pt x="1013104" y="55994"/>
                  </a:lnTo>
                  <a:lnTo>
                    <a:pt x="1013688" y="56502"/>
                  </a:lnTo>
                  <a:close/>
                </a:path>
                <a:path w="1417320" h="351789">
                  <a:moveTo>
                    <a:pt x="1014171" y="56934"/>
                  </a:moveTo>
                  <a:lnTo>
                    <a:pt x="1013688" y="56502"/>
                  </a:lnTo>
                  <a:lnTo>
                    <a:pt x="1013980" y="56934"/>
                  </a:lnTo>
                  <a:lnTo>
                    <a:pt x="1014171" y="56934"/>
                  </a:lnTo>
                  <a:close/>
                </a:path>
                <a:path w="1417320" h="351789">
                  <a:moveTo>
                    <a:pt x="1014260" y="263461"/>
                  </a:moveTo>
                  <a:lnTo>
                    <a:pt x="1013739" y="260337"/>
                  </a:lnTo>
                  <a:lnTo>
                    <a:pt x="1013066" y="257238"/>
                  </a:lnTo>
                  <a:lnTo>
                    <a:pt x="1011212" y="257009"/>
                  </a:lnTo>
                  <a:lnTo>
                    <a:pt x="1006995" y="256832"/>
                  </a:lnTo>
                  <a:lnTo>
                    <a:pt x="1003693" y="256527"/>
                  </a:lnTo>
                  <a:lnTo>
                    <a:pt x="999718" y="256032"/>
                  </a:lnTo>
                  <a:lnTo>
                    <a:pt x="999718" y="258787"/>
                  </a:lnTo>
                  <a:lnTo>
                    <a:pt x="999591" y="262356"/>
                  </a:lnTo>
                  <a:lnTo>
                    <a:pt x="989952" y="279336"/>
                  </a:lnTo>
                  <a:lnTo>
                    <a:pt x="986205" y="279336"/>
                  </a:lnTo>
                  <a:lnTo>
                    <a:pt x="984681" y="278892"/>
                  </a:lnTo>
                  <a:lnTo>
                    <a:pt x="983208" y="278130"/>
                  </a:lnTo>
                  <a:lnTo>
                    <a:pt x="984072" y="279552"/>
                  </a:lnTo>
                  <a:lnTo>
                    <a:pt x="986586" y="282790"/>
                  </a:lnTo>
                  <a:lnTo>
                    <a:pt x="988745" y="284429"/>
                  </a:lnTo>
                  <a:lnTo>
                    <a:pt x="991019" y="285267"/>
                  </a:lnTo>
                  <a:lnTo>
                    <a:pt x="991387" y="285000"/>
                  </a:lnTo>
                  <a:lnTo>
                    <a:pt x="991806" y="284848"/>
                  </a:lnTo>
                  <a:lnTo>
                    <a:pt x="992276" y="285216"/>
                  </a:lnTo>
                  <a:lnTo>
                    <a:pt x="992454" y="285356"/>
                  </a:lnTo>
                  <a:lnTo>
                    <a:pt x="992517" y="285699"/>
                  </a:lnTo>
                  <a:lnTo>
                    <a:pt x="993775" y="285965"/>
                  </a:lnTo>
                  <a:lnTo>
                    <a:pt x="996581" y="285965"/>
                  </a:lnTo>
                  <a:lnTo>
                    <a:pt x="999744" y="285305"/>
                  </a:lnTo>
                  <a:lnTo>
                    <a:pt x="1006348" y="265417"/>
                  </a:lnTo>
                  <a:lnTo>
                    <a:pt x="1006348" y="262661"/>
                  </a:lnTo>
                  <a:lnTo>
                    <a:pt x="1009396" y="263042"/>
                  </a:lnTo>
                  <a:lnTo>
                    <a:pt x="1012037" y="263309"/>
                  </a:lnTo>
                  <a:lnTo>
                    <a:pt x="1014260" y="263461"/>
                  </a:lnTo>
                  <a:close/>
                </a:path>
                <a:path w="1417320" h="351789">
                  <a:moveTo>
                    <a:pt x="1050899" y="254673"/>
                  </a:moveTo>
                  <a:lnTo>
                    <a:pt x="1050467" y="253288"/>
                  </a:lnTo>
                  <a:lnTo>
                    <a:pt x="1050391" y="253085"/>
                  </a:lnTo>
                  <a:lnTo>
                    <a:pt x="1050302" y="252793"/>
                  </a:lnTo>
                  <a:lnTo>
                    <a:pt x="1049934" y="250825"/>
                  </a:lnTo>
                  <a:lnTo>
                    <a:pt x="1050036" y="246062"/>
                  </a:lnTo>
                  <a:lnTo>
                    <a:pt x="1050188" y="242303"/>
                  </a:lnTo>
                  <a:lnTo>
                    <a:pt x="1050277" y="235369"/>
                  </a:lnTo>
                  <a:lnTo>
                    <a:pt x="1050137" y="232587"/>
                  </a:lnTo>
                  <a:lnTo>
                    <a:pt x="1050061" y="230733"/>
                  </a:lnTo>
                  <a:lnTo>
                    <a:pt x="1049667" y="227088"/>
                  </a:lnTo>
                  <a:lnTo>
                    <a:pt x="1049604" y="226491"/>
                  </a:lnTo>
                  <a:lnTo>
                    <a:pt x="1049477" y="225577"/>
                  </a:lnTo>
                  <a:lnTo>
                    <a:pt x="1049362" y="224599"/>
                  </a:lnTo>
                  <a:lnTo>
                    <a:pt x="1049235" y="223596"/>
                  </a:lnTo>
                  <a:lnTo>
                    <a:pt x="1047623" y="217474"/>
                  </a:lnTo>
                  <a:lnTo>
                    <a:pt x="1047534" y="217119"/>
                  </a:lnTo>
                  <a:lnTo>
                    <a:pt x="1045984" y="210388"/>
                  </a:lnTo>
                  <a:lnTo>
                    <a:pt x="1045895" y="209969"/>
                  </a:lnTo>
                  <a:lnTo>
                    <a:pt x="1045806" y="209550"/>
                  </a:lnTo>
                  <a:lnTo>
                    <a:pt x="1045756" y="209321"/>
                  </a:lnTo>
                  <a:lnTo>
                    <a:pt x="1045667" y="208864"/>
                  </a:lnTo>
                  <a:lnTo>
                    <a:pt x="1045616" y="208661"/>
                  </a:lnTo>
                  <a:lnTo>
                    <a:pt x="1044067" y="201066"/>
                  </a:lnTo>
                  <a:lnTo>
                    <a:pt x="1043139" y="196088"/>
                  </a:lnTo>
                  <a:lnTo>
                    <a:pt x="1043038" y="195503"/>
                  </a:lnTo>
                  <a:lnTo>
                    <a:pt x="1038631" y="171678"/>
                  </a:lnTo>
                  <a:lnTo>
                    <a:pt x="1035126" y="155867"/>
                  </a:lnTo>
                  <a:lnTo>
                    <a:pt x="1031684" y="143586"/>
                  </a:lnTo>
                  <a:lnTo>
                    <a:pt x="1028280" y="134734"/>
                  </a:lnTo>
                  <a:lnTo>
                    <a:pt x="1025334" y="129260"/>
                  </a:lnTo>
                  <a:lnTo>
                    <a:pt x="1023975" y="124002"/>
                  </a:lnTo>
                  <a:lnTo>
                    <a:pt x="1023975" y="118338"/>
                  </a:lnTo>
                  <a:lnTo>
                    <a:pt x="1023975" y="110934"/>
                  </a:lnTo>
                  <a:lnTo>
                    <a:pt x="1023721" y="109220"/>
                  </a:lnTo>
                  <a:lnTo>
                    <a:pt x="1023670" y="108839"/>
                  </a:lnTo>
                  <a:lnTo>
                    <a:pt x="1023302" y="106413"/>
                  </a:lnTo>
                  <a:lnTo>
                    <a:pt x="1023302" y="112369"/>
                  </a:lnTo>
                  <a:lnTo>
                    <a:pt x="1023035" y="115544"/>
                  </a:lnTo>
                  <a:lnTo>
                    <a:pt x="1022985" y="116217"/>
                  </a:lnTo>
                  <a:lnTo>
                    <a:pt x="1022883" y="117373"/>
                  </a:lnTo>
                  <a:lnTo>
                    <a:pt x="1022858" y="117805"/>
                  </a:lnTo>
                  <a:lnTo>
                    <a:pt x="1021156" y="118338"/>
                  </a:lnTo>
                  <a:lnTo>
                    <a:pt x="1020737" y="116217"/>
                  </a:lnTo>
                  <a:lnTo>
                    <a:pt x="1019606" y="115544"/>
                  </a:lnTo>
                  <a:lnTo>
                    <a:pt x="1020165" y="109220"/>
                  </a:lnTo>
                  <a:lnTo>
                    <a:pt x="1021905" y="108839"/>
                  </a:lnTo>
                  <a:lnTo>
                    <a:pt x="1023302" y="112369"/>
                  </a:lnTo>
                  <a:lnTo>
                    <a:pt x="1023302" y="106413"/>
                  </a:lnTo>
                  <a:lnTo>
                    <a:pt x="1023010" y="104482"/>
                  </a:lnTo>
                  <a:lnTo>
                    <a:pt x="1019860" y="95669"/>
                  </a:lnTo>
                  <a:lnTo>
                    <a:pt x="1019060" y="91884"/>
                  </a:lnTo>
                  <a:lnTo>
                    <a:pt x="1018844" y="89027"/>
                  </a:lnTo>
                  <a:lnTo>
                    <a:pt x="1018768" y="88138"/>
                  </a:lnTo>
                  <a:lnTo>
                    <a:pt x="1021232" y="86042"/>
                  </a:lnTo>
                  <a:lnTo>
                    <a:pt x="1022565" y="82994"/>
                  </a:lnTo>
                  <a:lnTo>
                    <a:pt x="1022477" y="78295"/>
                  </a:lnTo>
                  <a:lnTo>
                    <a:pt x="1021143" y="70307"/>
                  </a:lnTo>
                  <a:lnTo>
                    <a:pt x="1018286" y="63106"/>
                  </a:lnTo>
                  <a:lnTo>
                    <a:pt x="1015695" y="59385"/>
                  </a:lnTo>
                  <a:lnTo>
                    <a:pt x="1013980" y="56934"/>
                  </a:lnTo>
                  <a:lnTo>
                    <a:pt x="1013180" y="58039"/>
                  </a:lnTo>
                  <a:lnTo>
                    <a:pt x="1013104" y="59385"/>
                  </a:lnTo>
                  <a:lnTo>
                    <a:pt x="1012647" y="58991"/>
                  </a:lnTo>
                  <a:lnTo>
                    <a:pt x="1014514" y="63665"/>
                  </a:lnTo>
                  <a:lnTo>
                    <a:pt x="1015847" y="71666"/>
                  </a:lnTo>
                  <a:lnTo>
                    <a:pt x="1015936" y="76365"/>
                  </a:lnTo>
                  <a:lnTo>
                    <a:pt x="1014603" y="79413"/>
                  </a:lnTo>
                  <a:lnTo>
                    <a:pt x="1012139" y="81508"/>
                  </a:lnTo>
                  <a:lnTo>
                    <a:pt x="1012431" y="85255"/>
                  </a:lnTo>
                  <a:lnTo>
                    <a:pt x="1013218" y="89027"/>
                  </a:lnTo>
                  <a:lnTo>
                    <a:pt x="1016393" y="97853"/>
                  </a:lnTo>
                  <a:lnTo>
                    <a:pt x="1017346" y="104305"/>
                  </a:lnTo>
                  <a:lnTo>
                    <a:pt x="1017460" y="117805"/>
                  </a:lnTo>
                  <a:lnTo>
                    <a:pt x="1018705" y="122618"/>
                  </a:lnTo>
                  <a:lnTo>
                    <a:pt x="1021486" y="127800"/>
                  </a:lnTo>
                  <a:lnTo>
                    <a:pt x="1021600" y="128003"/>
                  </a:lnTo>
                  <a:lnTo>
                    <a:pt x="1025055" y="136956"/>
                  </a:lnTo>
                  <a:lnTo>
                    <a:pt x="1028496" y="149237"/>
                  </a:lnTo>
                  <a:lnTo>
                    <a:pt x="1032002" y="165049"/>
                  </a:lnTo>
                  <a:lnTo>
                    <a:pt x="1035583" y="184480"/>
                  </a:lnTo>
                  <a:lnTo>
                    <a:pt x="1036320" y="188633"/>
                  </a:lnTo>
                  <a:lnTo>
                    <a:pt x="1037056" y="192493"/>
                  </a:lnTo>
                  <a:lnTo>
                    <a:pt x="1037640" y="195503"/>
                  </a:lnTo>
                  <a:lnTo>
                    <a:pt x="1037755" y="196088"/>
                  </a:lnTo>
                  <a:lnTo>
                    <a:pt x="1038809" y="195503"/>
                  </a:lnTo>
                  <a:lnTo>
                    <a:pt x="1039672" y="195503"/>
                  </a:lnTo>
                  <a:lnTo>
                    <a:pt x="1039876" y="195872"/>
                  </a:lnTo>
                  <a:lnTo>
                    <a:pt x="1039901" y="197015"/>
                  </a:lnTo>
                  <a:lnTo>
                    <a:pt x="1039660" y="197586"/>
                  </a:lnTo>
                  <a:lnTo>
                    <a:pt x="1038987" y="197586"/>
                  </a:lnTo>
                  <a:lnTo>
                    <a:pt x="1038148" y="198005"/>
                  </a:lnTo>
                  <a:lnTo>
                    <a:pt x="1039164" y="203009"/>
                  </a:lnTo>
                  <a:lnTo>
                    <a:pt x="1040142" y="207429"/>
                  </a:lnTo>
                  <a:lnTo>
                    <a:pt x="1041095" y="211251"/>
                  </a:lnTo>
                  <a:lnTo>
                    <a:pt x="1041158" y="210388"/>
                  </a:lnTo>
                  <a:lnTo>
                    <a:pt x="1041260" y="209969"/>
                  </a:lnTo>
                  <a:lnTo>
                    <a:pt x="1041374" y="209550"/>
                  </a:lnTo>
                  <a:lnTo>
                    <a:pt x="1041819" y="208864"/>
                  </a:lnTo>
                  <a:lnTo>
                    <a:pt x="1042276" y="208661"/>
                  </a:lnTo>
                  <a:lnTo>
                    <a:pt x="1042327" y="209321"/>
                  </a:lnTo>
                  <a:lnTo>
                    <a:pt x="1042428" y="210388"/>
                  </a:lnTo>
                  <a:lnTo>
                    <a:pt x="1042835" y="213283"/>
                  </a:lnTo>
                  <a:lnTo>
                    <a:pt x="1043901" y="209969"/>
                  </a:lnTo>
                  <a:lnTo>
                    <a:pt x="1043952" y="209804"/>
                  </a:lnTo>
                  <a:lnTo>
                    <a:pt x="1044041" y="209550"/>
                  </a:lnTo>
                  <a:lnTo>
                    <a:pt x="1044117" y="209321"/>
                  </a:lnTo>
                  <a:lnTo>
                    <a:pt x="1045070" y="209969"/>
                  </a:lnTo>
                  <a:lnTo>
                    <a:pt x="1045070" y="216738"/>
                  </a:lnTo>
                  <a:lnTo>
                    <a:pt x="1043940" y="217119"/>
                  </a:lnTo>
                  <a:lnTo>
                    <a:pt x="1042949" y="216585"/>
                  </a:lnTo>
                  <a:lnTo>
                    <a:pt x="1042238" y="215633"/>
                  </a:lnTo>
                  <a:lnTo>
                    <a:pt x="1043241" y="219189"/>
                  </a:lnTo>
                  <a:lnTo>
                    <a:pt x="1043736" y="220662"/>
                  </a:lnTo>
                  <a:lnTo>
                    <a:pt x="1046391" y="227088"/>
                  </a:lnTo>
                  <a:lnTo>
                    <a:pt x="1047673" y="232587"/>
                  </a:lnTo>
                  <a:lnTo>
                    <a:pt x="1047673" y="242303"/>
                  </a:lnTo>
                  <a:lnTo>
                    <a:pt x="1046378" y="246062"/>
                  </a:lnTo>
                  <a:lnTo>
                    <a:pt x="1042111" y="250329"/>
                  </a:lnTo>
                  <a:lnTo>
                    <a:pt x="1042111" y="279069"/>
                  </a:lnTo>
                  <a:lnTo>
                    <a:pt x="1041107" y="279844"/>
                  </a:lnTo>
                  <a:lnTo>
                    <a:pt x="1040282" y="279844"/>
                  </a:lnTo>
                  <a:lnTo>
                    <a:pt x="1040231" y="278460"/>
                  </a:lnTo>
                  <a:lnTo>
                    <a:pt x="1040955" y="278460"/>
                  </a:lnTo>
                  <a:lnTo>
                    <a:pt x="1041882" y="277749"/>
                  </a:lnTo>
                  <a:lnTo>
                    <a:pt x="1042073" y="277926"/>
                  </a:lnTo>
                  <a:lnTo>
                    <a:pt x="1042111" y="279069"/>
                  </a:lnTo>
                  <a:lnTo>
                    <a:pt x="1042111" y="250329"/>
                  </a:lnTo>
                  <a:lnTo>
                    <a:pt x="1040447" y="251663"/>
                  </a:lnTo>
                  <a:lnTo>
                    <a:pt x="1038110" y="253085"/>
                  </a:lnTo>
                  <a:lnTo>
                    <a:pt x="1037805" y="253288"/>
                  </a:lnTo>
                  <a:lnTo>
                    <a:pt x="1037805" y="272478"/>
                  </a:lnTo>
                  <a:lnTo>
                    <a:pt x="1037666" y="277075"/>
                  </a:lnTo>
                  <a:lnTo>
                    <a:pt x="1029296" y="294144"/>
                  </a:lnTo>
                  <a:lnTo>
                    <a:pt x="1024140" y="294144"/>
                  </a:lnTo>
                  <a:lnTo>
                    <a:pt x="1022731" y="293712"/>
                  </a:lnTo>
                  <a:lnTo>
                    <a:pt x="1025372" y="299732"/>
                  </a:lnTo>
                  <a:lnTo>
                    <a:pt x="1029614" y="300774"/>
                  </a:lnTo>
                  <a:lnTo>
                    <a:pt x="1035926" y="300774"/>
                  </a:lnTo>
                  <a:lnTo>
                    <a:pt x="1042479" y="298932"/>
                  </a:lnTo>
                  <a:lnTo>
                    <a:pt x="1043063" y="294144"/>
                  </a:lnTo>
                  <a:lnTo>
                    <a:pt x="1044041" y="286334"/>
                  </a:lnTo>
                  <a:lnTo>
                    <a:pt x="1044308" y="283705"/>
                  </a:lnTo>
                  <a:lnTo>
                    <a:pt x="1044321" y="279844"/>
                  </a:lnTo>
                  <a:lnTo>
                    <a:pt x="1044333" y="277749"/>
                  </a:lnTo>
                  <a:lnTo>
                    <a:pt x="1044435" y="259918"/>
                  </a:lnTo>
                  <a:lnTo>
                    <a:pt x="1045438" y="259283"/>
                  </a:lnTo>
                  <a:lnTo>
                    <a:pt x="1047076" y="258292"/>
                  </a:lnTo>
                  <a:lnTo>
                    <a:pt x="1048702" y="256997"/>
                  </a:lnTo>
                  <a:lnTo>
                    <a:pt x="1050607" y="255092"/>
                  </a:lnTo>
                  <a:lnTo>
                    <a:pt x="1050734" y="254863"/>
                  </a:lnTo>
                  <a:lnTo>
                    <a:pt x="1050899" y="254673"/>
                  </a:lnTo>
                  <a:close/>
                </a:path>
                <a:path w="1417320" h="351789">
                  <a:moveTo>
                    <a:pt x="1075410" y="119862"/>
                  </a:moveTo>
                  <a:lnTo>
                    <a:pt x="1075270" y="120078"/>
                  </a:lnTo>
                  <a:lnTo>
                    <a:pt x="1075194" y="120218"/>
                  </a:lnTo>
                  <a:lnTo>
                    <a:pt x="1075334" y="120205"/>
                  </a:lnTo>
                  <a:lnTo>
                    <a:pt x="1075410" y="120065"/>
                  </a:lnTo>
                  <a:lnTo>
                    <a:pt x="1075410" y="119862"/>
                  </a:lnTo>
                  <a:close/>
                </a:path>
                <a:path w="1417320" h="351789">
                  <a:moveTo>
                    <a:pt x="1075842" y="110401"/>
                  </a:moveTo>
                  <a:lnTo>
                    <a:pt x="1075639" y="110667"/>
                  </a:lnTo>
                  <a:lnTo>
                    <a:pt x="1073708" y="112585"/>
                  </a:lnTo>
                  <a:lnTo>
                    <a:pt x="1071232" y="113588"/>
                  </a:lnTo>
                  <a:lnTo>
                    <a:pt x="1067422" y="113588"/>
                  </a:lnTo>
                  <a:lnTo>
                    <a:pt x="1066355" y="113411"/>
                  </a:lnTo>
                  <a:lnTo>
                    <a:pt x="1065352" y="113106"/>
                  </a:lnTo>
                  <a:lnTo>
                    <a:pt x="1066177" y="115443"/>
                  </a:lnTo>
                  <a:lnTo>
                    <a:pt x="1067625" y="117284"/>
                  </a:lnTo>
                  <a:lnTo>
                    <a:pt x="1069479" y="118529"/>
                  </a:lnTo>
                  <a:lnTo>
                    <a:pt x="1069759" y="117398"/>
                  </a:lnTo>
                  <a:lnTo>
                    <a:pt x="1070127" y="116446"/>
                  </a:lnTo>
                  <a:lnTo>
                    <a:pt x="1070533" y="115544"/>
                  </a:lnTo>
                  <a:lnTo>
                    <a:pt x="1072489" y="114020"/>
                  </a:lnTo>
                  <a:lnTo>
                    <a:pt x="1071702" y="118173"/>
                  </a:lnTo>
                  <a:lnTo>
                    <a:pt x="1073061" y="117843"/>
                  </a:lnTo>
                  <a:lnTo>
                    <a:pt x="1073124" y="117602"/>
                  </a:lnTo>
                  <a:lnTo>
                    <a:pt x="1073823" y="116293"/>
                  </a:lnTo>
                  <a:lnTo>
                    <a:pt x="1074293" y="115557"/>
                  </a:lnTo>
                  <a:lnTo>
                    <a:pt x="1074661" y="115049"/>
                  </a:lnTo>
                  <a:lnTo>
                    <a:pt x="1074331" y="114439"/>
                  </a:lnTo>
                  <a:lnTo>
                    <a:pt x="1074458" y="113220"/>
                  </a:lnTo>
                  <a:lnTo>
                    <a:pt x="1075410" y="113690"/>
                  </a:lnTo>
                  <a:lnTo>
                    <a:pt x="1075410" y="112217"/>
                  </a:lnTo>
                  <a:lnTo>
                    <a:pt x="1075588" y="112407"/>
                  </a:lnTo>
                  <a:lnTo>
                    <a:pt x="1075778" y="111201"/>
                  </a:lnTo>
                  <a:lnTo>
                    <a:pt x="1075842" y="110401"/>
                  </a:lnTo>
                  <a:close/>
                </a:path>
                <a:path w="1417320" h="351789">
                  <a:moveTo>
                    <a:pt x="1129271" y="66916"/>
                  </a:moveTo>
                  <a:lnTo>
                    <a:pt x="1129080" y="65493"/>
                  </a:lnTo>
                  <a:lnTo>
                    <a:pt x="1125829" y="61747"/>
                  </a:lnTo>
                  <a:lnTo>
                    <a:pt x="1118628" y="61747"/>
                  </a:lnTo>
                  <a:lnTo>
                    <a:pt x="1097470" y="61048"/>
                  </a:lnTo>
                  <a:lnTo>
                    <a:pt x="1092517" y="61048"/>
                  </a:lnTo>
                  <a:lnTo>
                    <a:pt x="1088250" y="62014"/>
                  </a:lnTo>
                  <a:lnTo>
                    <a:pt x="1085964" y="63296"/>
                  </a:lnTo>
                  <a:lnTo>
                    <a:pt x="1085964" y="92938"/>
                  </a:lnTo>
                  <a:lnTo>
                    <a:pt x="1085875" y="94221"/>
                  </a:lnTo>
                  <a:lnTo>
                    <a:pt x="1085786" y="95415"/>
                  </a:lnTo>
                  <a:lnTo>
                    <a:pt x="1085710" y="96481"/>
                  </a:lnTo>
                  <a:lnTo>
                    <a:pt x="1085189" y="96481"/>
                  </a:lnTo>
                  <a:lnTo>
                    <a:pt x="1085176" y="94221"/>
                  </a:lnTo>
                  <a:lnTo>
                    <a:pt x="1084313" y="94691"/>
                  </a:lnTo>
                  <a:lnTo>
                    <a:pt x="1084707" y="97764"/>
                  </a:lnTo>
                  <a:lnTo>
                    <a:pt x="1083005" y="96481"/>
                  </a:lnTo>
                  <a:lnTo>
                    <a:pt x="1082929" y="94449"/>
                  </a:lnTo>
                  <a:lnTo>
                    <a:pt x="1083411" y="94221"/>
                  </a:lnTo>
                  <a:lnTo>
                    <a:pt x="1083678" y="94221"/>
                  </a:lnTo>
                  <a:lnTo>
                    <a:pt x="1083589" y="92938"/>
                  </a:lnTo>
                  <a:lnTo>
                    <a:pt x="1083525" y="91960"/>
                  </a:lnTo>
                  <a:lnTo>
                    <a:pt x="1085240" y="91452"/>
                  </a:lnTo>
                  <a:lnTo>
                    <a:pt x="1085964" y="92938"/>
                  </a:lnTo>
                  <a:lnTo>
                    <a:pt x="1085964" y="63296"/>
                  </a:lnTo>
                  <a:lnTo>
                    <a:pt x="1082040" y="65493"/>
                  </a:lnTo>
                  <a:lnTo>
                    <a:pt x="1081405" y="70281"/>
                  </a:lnTo>
                  <a:lnTo>
                    <a:pt x="1081354" y="74079"/>
                  </a:lnTo>
                  <a:lnTo>
                    <a:pt x="1081227" y="82473"/>
                  </a:lnTo>
                  <a:lnTo>
                    <a:pt x="1080985" y="88785"/>
                  </a:lnTo>
                  <a:lnTo>
                    <a:pt x="1080770" y="91452"/>
                  </a:lnTo>
                  <a:lnTo>
                    <a:pt x="1080655" y="92938"/>
                  </a:lnTo>
                  <a:lnTo>
                    <a:pt x="1080554" y="94221"/>
                  </a:lnTo>
                  <a:lnTo>
                    <a:pt x="1080465" y="95415"/>
                  </a:lnTo>
                  <a:lnTo>
                    <a:pt x="1080376" y="96481"/>
                  </a:lnTo>
                  <a:lnTo>
                    <a:pt x="1080274" y="97764"/>
                  </a:lnTo>
                  <a:lnTo>
                    <a:pt x="1080223" y="98437"/>
                  </a:lnTo>
                  <a:lnTo>
                    <a:pt x="1079690" y="101917"/>
                  </a:lnTo>
                  <a:lnTo>
                    <a:pt x="1078179" y="106743"/>
                  </a:lnTo>
                  <a:lnTo>
                    <a:pt x="1077290" y="108546"/>
                  </a:lnTo>
                  <a:lnTo>
                    <a:pt x="1076363" y="109778"/>
                  </a:lnTo>
                  <a:lnTo>
                    <a:pt x="1076464" y="112255"/>
                  </a:lnTo>
                  <a:lnTo>
                    <a:pt x="1077468" y="113753"/>
                  </a:lnTo>
                  <a:lnTo>
                    <a:pt x="1078280" y="116763"/>
                  </a:lnTo>
                  <a:lnTo>
                    <a:pt x="1078357" y="118452"/>
                  </a:lnTo>
                  <a:lnTo>
                    <a:pt x="1078420" y="119659"/>
                  </a:lnTo>
                  <a:lnTo>
                    <a:pt x="1087424" y="97764"/>
                  </a:lnTo>
                  <a:lnTo>
                    <a:pt x="1087539" y="96481"/>
                  </a:lnTo>
                  <a:lnTo>
                    <a:pt x="1088034" y="76923"/>
                  </a:lnTo>
                  <a:lnTo>
                    <a:pt x="1088682" y="72072"/>
                  </a:lnTo>
                  <a:lnTo>
                    <a:pt x="1094879" y="68643"/>
                  </a:lnTo>
                  <a:lnTo>
                    <a:pt x="1099146" y="67678"/>
                  </a:lnTo>
                  <a:lnTo>
                    <a:pt x="1103985" y="67678"/>
                  </a:lnTo>
                  <a:lnTo>
                    <a:pt x="1125258" y="68376"/>
                  </a:lnTo>
                  <a:lnTo>
                    <a:pt x="1129271" y="68376"/>
                  </a:lnTo>
                  <a:lnTo>
                    <a:pt x="1129271" y="67678"/>
                  </a:lnTo>
                  <a:lnTo>
                    <a:pt x="1129271" y="66916"/>
                  </a:lnTo>
                  <a:close/>
                </a:path>
                <a:path w="1417320" h="351789">
                  <a:moveTo>
                    <a:pt x="1179931" y="270700"/>
                  </a:moveTo>
                  <a:lnTo>
                    <a:pt x="1174140" y="264528"/>
                  </a:lnTo>
                  <a:lnTo>
                    <a:pt x="1173505" y="264045"/>
                  </a:lnTo>
                  <a:lnTo>
                    <a:pt x="1172730" y="264045"/>
                  </a:lnTo>
                  <a:lnTo>
                    <a:pt x="1167968" y="264528"/>
                  </a:lnTo>
                  <a:lnTo>
                    <a:pt x="1164183" y="264528"/>
                  </a:lnTo>
                  <a:lnTo>
                    <a:pt x="1159624" y="264045"/>
                  </a:lnTo>
                  <a:lnTo>
                    <a:pt x="1149096" y="264045"/>
                  </a:lnTo>
                  <a:lnTo>
                    <a:pt x="1142873" y="265049"/>
                  </a:lnTo>
                  <a:lnTo>
                    <a:pt x="1142352" y="265049"/>
                  </a:lnTo>
                  <a:lnTo>
                    <a:pt x="1139990" y="265226"/>
                  </a:lnTo>
                  <a:lnTo>
                    <a:pt x="1131722" y="265226"/>
                  </a:lnTo>
                  <a:lnTo>
                    <a:pt x="1127239" y="265049"/>
                  </a:lnTo>
                  <a:lnTo>
                    <a:pt x="1121727" y="264528"/>
                  </a:lnTo>
                  <a:lnTo>
                    <a:pt x="1122222" y="264528"/>
                  </a:lnTo>
                  <a:lnTo>
                    <a:pt x="1115936" y="264045"/>
                  </a:lnTo>
                  <a:lnTo>
                    <a:pt x="1105281" y="264045"/>
                  </a:lnTo>
                  <a:lnTo>
                    <a:pt x="1097559" y="265049"/>
                  </a:lnTo>
                  <a:lnTo>
                    <a:pt x="1097038" y="265049"/>
                  </a:lnTo>
                  <a:lnTo>
                    <a:pt x="1094193" y="265226"/>
                  </a:lnTo>
                  <a:lnTo>
                    <a:pt x="1090409" y="265226"/>
                  </a:lnTo>
                  <a:lnTo>
                    <a:pt x="1086954" y="265049"/>
                  </a:lnTo>
                  <a:lnTo>
                    <a:pt x="1083983" y="265049"/>
                  </a:lnTo>
                  <a:lnTo>
                    <a:pt x="1083945" y="265226"/>
                  </a:lnTo>
                  <a:lnTo>
                    <a:pt x="1083830" y="265899"/>
                  </a:lnTo>
                  <a:lnTo>
                    <a:pt x="1083703" y="267131"/>
                  </a:lnTo>
                  <a:lnTo>
                    <a:pt x="1083665" y="268109"/>
                  </a:lnTo>
                  <a:lnTo>
                    <a:pt x="1083564" y="270700"/>
                  </a:lnTo>
                  <a:lnTo>
                    <a:pt x="1083500" y="272427"/>
                  </a:lnTo>
                  <a:lnTo>
                    <a:pt x="1083386" y="275666"/>
                  </a:lnTo>
                  <a:lnTo>
                    <a:pt x="1083284" y="285178"/>
                  </a:lnTo>
                  <a:lnTo>
                    <a:pt x="1082636" y="291820"/>
                  </a:lnTo>
                  <a:lnTo>
                    <a:pt x="1072832" y="312483"/>
                  </a:lnTo>
                  <a:lnTo>
                    <a:pt x="1069276" y="312483"/>
                  </a:lnTo>
                  <a:lnTo>
                    <a:pt x="1068285" y="312293"/>
                  </a:lnTo>
                  <a:lnTo>
                    <a:pt x="1067333" y="311988"/>
                  </a:lnTo>
                  <a:lnTo>
                    <a:pt x="1067828" y="313550"/>
                  </a:lnTo>
                  <a:lnTo>
                    <a:pt x="1068616" y="314947"/>
                  </a:lnTo>
                  <a:lnTo>
                    <a:pt x="1071740" y="318084"/>
                  </a:lnTo>
                  <a:lnTo>
                    <a:pt x="1074216" y="319112"/>
                  </a:lnTo>
                  <a:lnTo>
                    <a:pt x="1079461" y="319112"/>
                  </a:lnTo>
                  <a:lnTo>
                    <a:pt x="1083919" y="318084"/>
                  </a:lnTo>
                  <a:lnTo>
                    <a:pt x="1084072" y="318084"/>
                  </a:lnTo>
                  <a:lnTo>
                    <a:pt x="1086104" y="312483"/>
                  </a:lnTo>
                  <a:lnTo>
                    <a:pt x="1086688" y="310870"/>
                  </a:lnTo>
                  <a:lnTo>
                    <a:pt x="1086802" y="310578"/>
                  </a:lnTo>
                  <a:lnTo>
                    <a:pt x="1089914" y="284886"/>
                  </a:lnTo>
                  <a:lnTo>
                    <a:pt x="1090168" y="278257"/>
                  </a:lnTo>
                  <a:lnTo>
                    <a:pt x="1090269" y="275666"/>
                  </a:lnTo>
                  <a:lnTo>
                    <a:pt x="1090333" y="273773"/>
                  </a:lnTo>
                  <a:lnTo>
                    <a:pt x="1090485" y="272427"/>
                  </a:lnTo>
                  <a:lnTo>
                    <a:pt x="1090574" y="271856"/>
                  </a:lnTo>
                  <a:lnTo>
                    <a:pt x="1090612" y="271678"/>
                  </a:lnTo>
                  <a:lnTo>
                    <a:pt x="1093571" y="271678"/>
                  </a:lnTo>
                  <a:lnTo>
                    <a:pt x="1096924" y="271856"/>
                  </a:lnTo>
                  <a:lnTo>
                    <a:pt x="1100823" y="271856"/>
                  </a:lnTo>
                  <a:lnTo>
                    <a:pt x="1103642" y="271678"/>
                  </a:lnTo>
                  <a:lnTo>
                    <a:pt x="1104176" y="271678"/>
                  </a:lnTo>
                  <a:lnTo>
                    <a:pt x="1111681" y="270700"/>
                  </a:lnTo>
                  <a:lnTo>
                    <a:pt x="1118717" y="270700"/>
                  </a:lnTo>
                  <a:lnTo>
                    <a:pt x="1118755" y="268427"/>
                  </a:lnTo>
                  <a:lnTo>
                    <a:pt x="1122006" y="268427"/>
                  </a:lnTo>
                  <a:lnTo>
                    <a:pt x="1122006" y="270700"/>
                  </a:lnTo>
                  <a:lnTo>
                    <a:pt x="1128229" y="271119"/>
                  </a:lnTo>
                  <a:lnTo>
                    <a:pt x="1127988" y="271119"/>
                  </a:lnTo>
                  <a:lnTo>
                    <a:pt x="1133868" y="271678"/>
                  </a:lnTo>
                  <a:lnTo>
                    <a:pt x="1138351" y="271856"/>
                  </a:lnTo>
                  <a:lnTo>
                    <a:pt x="1146619" y="271856"/>
                  </a:lnTo>
                  <a:lnTo>
                    <a:pt x="1148956" y="271678"/>
                  </a:lnTo>
                  <a:lnTo>
                    <a:pt x="1149477" y="271678"/>
                  </a:lnTo>
                  <a:lnTo>
                    <a:pt x="1155573" y="270700"/>
                  </a:lnTo>
                  <a:lnTo>
                    <a:pt x="1166469" y="270700"/>
                  </a:lnTo>
                  <a:lnTo>
                    <a:pt x="1170495" y="271119"/>
                  </a:lnTo>
                  <a:lnTo>
                    <a:pt x="1174927" y="271119"/>
                  </a:lnTo>
                  <a:lnTo>
                    <a:pt x="1179093" y="270700"/>
                  </a:lnTo>
                  <a:lnTo>
                    <a:pt x="1179931" y="270700"/>
                  </a:lnTo>
                  <a:close/>
                </a:path>
                <a:path w="1417320" h="351789">
                  <a:moveTo>
                    <a:pt x="1195882" y="111810"/>
                  </a:moveTo>
                  <a:lnTo>
                    <a:pt x="1195451" y="109296"/>
                  </a:lnTo>
                  <a:lnTo>
                    <a:pt x="1194943" y="106781"/>
                  </a:lnTo>
                  <a:lnTo>
                    <a:pt x="1194346" y="104279"/>
                  </a:lnTo>
                  <a:lnTo>
                    <a:pt x="1193685" y="100507"/>
                  </a:lnTo>
                  <a:lnTo>
                    <a:pt x="1193419" y="98780"/>
                  </a:lnTo>
                  <a:lnTo>
                    <a:pt x="1189913" y="103682"/>
                  </a:lnTo>
                  <a:lnTo>
                    <a:pt x="1186827" y="108902"/>
                  </a:lnTo>
                  <a:lnTo>
                    <a:pt x="1184211" y="114401"/>
                  </a:lnTo>
                  <a:lnTo>
                    <a:pt x="1182268" y="118275"/>
                  </a:lnTo>
                  <a:lnTo>
                    <a:pt x="1180071" y="121627"/>
                  </a:lnTo>
                  <a:lnTo>
                    <a:pt x="1175804" y="126606"/>
                  </a:lnTo>
                  <a:lnTo>
                    <a:pt x="1174178" y="128778"/>
                  </a:lnTo>
                  <a:lnTo>
                    <a:pt x="1172768" y="130962"/>
                  </a:lnTo>
                  <a:lnTo>
                    <a:pt x="1170368" y="135407"/>
                  </a:lnTo>
                  <a:lnTo>
                    <a:pt x="1164704" y="145161"/>
                  </a:lnTo>
                  <a:lnTo>
                    <a:pt x="1155077" y="161251"/>
                  </a:lnTo>
                  <a:lnTo>
                    <a:pt x="1155077" y="175183"/>
                  </a:lnTo>
                  <a:lnTo>
                    <a:pt x="1155077" y="177380"/>
                  </a:lnTo>
                  <a:lnTo>
                    <a:pt x="1153972" y="177380"/>
                  </a:lnTo>
                  <a:lnTo>
                    <a:pt x="1153972" y="175183"/>
                  </a:lnTo>
                  <a:lnTo>
                    <a:pt x="1155077" y="175183"/>
                  </a:lnTo>
                  <a:lnTo>
                    <a:pt x="1155077" y="161251"/>
                  </a:lnTo>
                  <a:lnTo>
                    <a:pt x="1153985" y="163068"/>
                  </a:lnTo>
                  <a:lnTo>
                    <a:pt x="1136662" y="191604"/>
                  </a:lnTo>
                  <a:lnTo>
                    <a:pt x="1143469" y="191363"/>
                  </a:lnTo>
                  <a:lnTo>
                    <a:pt x="1147470" y="191363"/>
                  </a:lnTo>
                  <a:lnTo>
                    <a:pt x="1155954" y="177380"/>
                  </a:lnTo>
                  <a:lnTo>
                    <a:pt x="1157300" y="175183"/>
                  </a:lnTo>
                  <a:lnTo>
                    <a:pt x="1166114" y="160553"/>
                  </a:lnTo>
                  <a:lnTo>
                    <a:pt x="1170152" y="153771"/>
                  </a:lnTo>
                  <a:lnTo>
                    <a:pt x="1169162" y="153771"/>
                  </a:lnTo>
                  <a:lnTo>
                    <a:pt x="1169162" y="149288"/>
                  </a:lnTo>
                  <a:lnTo>
                    <a:pt x="1169606" y="148475"/>
                  </a:lnTo>
                  <a:lnTo>
                    <a:pt x="1170254" y="148158"/>
                  </a:lnTo>
                  <a:lnTo>
                    <a:pt x="1171181" y="148158"/>
                  </a:lnTo>
                  <a:lnTo>
                    <a:pt x="1171727" y="145923"/>
                  </a:lnTo>
                  <a:lnTo>
                    <a:pt x="1171714" y="145161"/>
                  </a:lnTo>
                  <a:lnTo>
                    <a:pt x="1171549" y="144106"/>
                  </a:lnTo>
                  <a:lnTo>
                    <a:pt x="1171486" y="142494"/>
                  </a:lnTo>
                  <a:lnTo>
                    <a:pt x="1172362" y="141312"/>
                  </a:lnTo>
                  <a:lnTo>
                    <a:pt x="1173480" y="141312"/>
                  </a:lnTo>
                  <a:lnTo>
                    <a:pt x="1174546" y="141960"/>
                  </a:lnTo>
                  <a:lnTo>
                    <a:pt x="1174864" y="142125"/>
                  </a:lnTo>
                  <a:lnTo>
                    <a:pt x="1174953" y="144106"/>
                  </a:lnTo>
                  <a:lnTo>
                    <a:pt x="1174318" y="145694"/>
                  </a:lnTo>
                  <a:lnTo>
                    <a:pt x="1174229" y="145923"/>
                  </a:lnTo>
                  <a:lnTo>
                    <a:pt x="1173073" y="146951"/>
                  </a:lnTo>
                  <a:lnTo>
                    <a:pt x="1173073" y="147091"/>
                  </a:lnTo>
                  <a:lnTo>
                    <a:pt x="1172540" y="149288"/>
                  </a:lnTo>
                  <a:lnTo>
                    <a:pt x="1172464" y="149580"/>
                  </a:lnTo>
                  <a:lnTo>
                    <a:pt x="1172743" y="149288"/>
                  </a:lnTo>
                  <a:lnTo>
                    <a:pt x="1176794" y="142494"/>
                  </a:lnTo>
                  <a:lnTo>
                    <a:pt x="1177455" y="141312"/>
                  </a:lnTo>
                  <a:lnTo>
                    <a:pt x="1178674" y="139090"/>
                  </a:lnTo>
                  <a:lnTo>
                    <a:pt x="1179398" y="137591"/>
                  </a:lnTo>
                  <a:lnTo>
                    <a:pt x="1180807" y="135407"/>
                  </a:lnTo>
                  <a:lnTo>
                    <a:pt x="1182433" y="133235"/>
                  </a:lnTo>
                  <a:lnTo>
                    <a:pt x="1186700" y="128257"/>
                  </a:lnTo>
                  <a:lnTo>
                    <a:pt x="1188897" y="124904"/>
                  </a:lnTo>
                  <a:lnTo>
                    <a:pt x="1190828" y="121031"/>
                  </a:lnTo>
                  <a:lnTo>
                    <a:pt x="1192352" y="117856"/>
                  </a:lnTo>
                  <a:lnTo>
                    <a:pt x="1194066" y="114795"/>
                  </a:lnTo>
                  <a:lnTo>
                    <a:pt x="1195882" y="111810"/>
                  </a:lnTo>
                  <a:close/>
                </a:path>
                <a:path w="1417320" h="351789">
                  <a:moveTo>
                    <a:pt x="1200721" y="300494"/>
                  </a:moveTo>
                  <a:lnTo>
                    <a:pt x="1200442" y="300012"/>
                  </a:lnTo>
                  <a:lnTo>
                    <a:pt x="1199159" y="300494"/>
                  </a:lnTo>
                  <a:lnTo>
                    <a:pt x="1199680" y="300494"/>
                  </a:lnTo>
                  <a:lnTo>
                    <a:pt x="1200721" y="300494"/>
                  </a:lnTo>
                  <a:close/>
                </a:path>
                <a:path w="1417320" h="351789">
                  <a:moveTo>
                    <a:pt x="1215783" y="14351"/>
                  </a:moveTo>
                  <a:lnTo>
                    <a:pt x="1215555" y="13627"/>
                  </a:lnTo>
                  <a:lnTo>
                    <a:pt x="1215275" y="13068"/>
                  </a:lnTo>
                  <a:lnTo>
                    <a:pt x="1214970" y="12661"/>
                  </a:lnTo>
                  <a:lnTo>
                    <a:pt x="1215250" y="13220"/>
                  </a:lnTo>
                  <a:lnTo>
                    <a:pt x="1215542" y="13779"/>
                  </a:lnTo>
                  <a:lnTo>
                    <a:pt x="1215783" y="14351"/>
                  </a:lnTo>
                  <a:close/>
                </a:path>
                <a:path w="1417320" h="351789">
                  <a:moveTo>
                    <a:pt x="1215974" y="10668"/>
                  </a:moveTo>
                  <a:lnTo>
                    <a:pt x="1215390" y="8534"/>
                  </a:lnTo>
                  <a:lnTo>
                    <a:pt x="1213815" y="6197"/>
                  </a:lnTo>
                  <a:lnTo>
                    <a:pt x="1208773" y="2590"/>
                  </a:lnTo>
                  <a:lnTo>
                    <a:pt x="1209573" y="4813"/>
                  </a:lnTo>
                  <a:lnTo>
                    <a:pt x="1212240" y="8077"/>
                  </a:lnTo>
                  <a:lnTo>
                    <a:pt x="1213332" y="9791"/>
                  </a:lnTo>
                  <a:lnTo>
                    <a:pt x="1214818" y="9842"/>
                  </a:lnTo>
                  <a:lnTo>
                    <a:pt x="1215974" y="10668"/>
                  </a:lnTo>
                  <a:close/>
                </a:path>
                <a:path w="1417320" h="351789">
                  <a:moveTo>
                    <a:pt x="1220393" y="212153"/>
                  </a:moveTo>
                  <a:lnTo>
                    <a:pt x="1215491" y="206489"/>
                  </a:lnTo>
                  <a:lnTo>
                    <a:pt x="1210373" y="203263"/>
                  </a:lnTo>
                  <a:lnTo>
                    <a:pt x="1212380" y="206489"/>
                  </a:lnTo>
                  <a:lnTo>
                    <a:pt x="1213764" y="210680"/>
                  </a:lnTo>
                  <a:lnTo>
                    <a:pt x="1213764" y="219392"/>
                  </a:lnTo>
                  <a:lnTo>
                    <a:pt x="1213561" y="222427"/>
                  </a:lnTo>
                  <a:lnTo>
                    <a:pt x="1212862" y="227558"/>
                  </a:lnTo>
                  <a:lnTo>
                    <a:pt x="1212951" y="243179"/>
                  </a:lnTo>
                  <a:lnTo>
                    <a:pt x="1212786" y="245237"/>
                  </a:lnTo>
                  <a:lnTo>
                    <a:pt x="1213573" y="246519"/>
                  </a:lnTo>
                  <a:lnTo>
                    <a:pt x="1213739" y="249161"/>
                  </a:lnTo>
                  <a:lnTo>
                    <a:pt x="1212380" y="249326"/>
                  </a:lnTo>
                  <a:lnTo>
                    <a:pt x="1212024" y="252107"/>
                  </a:lnTo>
                  <a:lnTo>
                    <a:pt x="1211948" y="252755"/>
                  </a:lnTo>
                  <a:lnTo>
                    <a:pt x="1211300" y="256413"/>
                  </a:lnTo>
                  <a:lnTo>
                    <a:pt x="1208913" y="267322"/>
                  </a:lnTo>
                  <a:lnTo>
                    <a:pt x="1208163" y="273951"/>
                  </a:lnTo>
                  <a:lnTo>
                    <a:pt x="1208138" y="280771"/>
                  </a:lnTo>
                  <a:lnTo>
                    <a:pt x="1208481" y="287401"/>
                  </a:lnTo>
                  <a:lnTo>
                    <a:pt x="1208481" y="293357"/>
                  </a:lnTo>
                  <a:lnTo>
                    <a:pt x="1205725" y="297738"/>
                  </a:lnTo>
                  <a:lnTo>
                    <a:pt x="1201127" y="299732"/>
                  </a:lnTo>
                  <a:lnTo>
                    <a:pt x="1201127" y="300850"/>
                  </a:lnTo>
                  <a:lnTo>
                    <a:pt x="1196987" y="300850"/>
                  </a:lnTo>
                  <a:lnTo>
                    <a:pt x="1195387" y="300850"/>
                  </a:lnTo>
                  <a:lnTo>
                    <a:pt x="1194181" y="300850"/>
                  </a:lnTo>
                  <a:lnTo>
                    <a:pt x="1195590" y="304863"/>
                  </a:lnTo>
                  <a:lnTo>
                    <a:pt x="1198968" y="307479"/>
                  </a:lnTo>
                  <a:lnTo>
                    <a:pt x="1203617" y="307479"/>
                  </a:lnTo>
                  <a:lnTo>
                    <a:pt x="1210881" y="306514"/>
                  </a:lnTo>
                  <a:lnTo>
                    <a:pt x="1215110" y="301421"/>
                  </a:lnTo>
                  <a:lnTo>
                    <a:pt x="1215110" y="301015"/>
                  </a:lnTo>
                  <a:lnTo>
                    <a:pt x="1215072" y="293357"/>
                  </a:lnTo>
                  <a:lnTo>
                    <a:pt x="1214767" y="287401"/>
                  </a:lnTo>
                  <a:lnTo>
                    <a:pt x="1214767" y="280771"/>
                  </a:lnTo>
                  <a:lnTo>
                    <a:pt x="1215529" y="274142"/>
                  </a:lnTo>
                  <a:lnTo>
                    <a:pt x="1215555" y="273951"/>
                  </a:lnTo>
                  <a:lnTo>
                    <a:pt x="1218831" y="258914"/>
                  </a:lnTo>
                  <a:lnTo>
                    <a:pt x="1219606" y="252755"/>
                  </a:lnTo>
                  <a:lnTo>
                    <a:pt x="1219555" y="243179"/>
                  </a:lnTo>
                  <a:lnTo>
                    <a:pt x="1219441" y="235610"/>
                  </a:lnTo>
                  <a:lnTo>
                    <a:pt x="1218946" y="234924"/>
                  </a:lnTo>
                  <a:lnTo>
                    <a:pt x="1218412" y="234327"/>
                  </a:lnTo>
                  <a:lnTo>
                    <a:pt x="1218463" y="232498"/>
                  </a:lnTo>
                  <a:lnTo>
                    <a:pt x="1219187" y="232498"/>
                  </a:lnTo>
                  <a:lnTo>
                    <a:pt x="1219619" y="231965"/>
                  </a:lnTo>
                  <a:lnTo>
                    <a:pt x="1219898" y="231051"/>
                  </a:lnTo>
                  <a:lnTo>
                    <a:pt x="1220216" y="228434"/>
                  </a:lnTo>
                  <a:lnTo>
                    <a:pt x="1220266" y="227558"/>
                  </a:lnTo>
                  <a:lnTo>
                    <a:pt x="1220393" y="212153"/>
                  </a:lnTo>
                  <a:close/>
                </a:path>
                <a:path w="1417320" h="351789">
                  <a:moveTo>
                    <a:pt x="1228153" y="51968"/>
                  </a:moveTo>
                  <a:lnTo>
                    <a:pt x="1227658" y="47764"/>
                  </a:lnTo>
                  <a:lnTo>
                    <a:pt x="1227061" y="48260"/>
                  </a:lnTo>
                  <a:lnTo>
                    <a:pt x="1226591" y="48145"/>
                  </a:lnTo>
                  <a:lnTo>
                    <a:pt x="1226489" y="49085"/>
                  </a:lnTo>
                  <a:lnTo>
                    <a:pt x="1227137" y="49250"/>
                  </a:lnTo>
                  <a:lnTo>
                    <a:pt x="1226324" y="52959"/>
                  </a:lnTo>
                  <a:lnTo>
                    <a:pt x="1226286" y="45935"/>
                  </a:lnTo>
                  <a:lnTo>
                    <a:pt x="1225499" y="45885"/>
                  </a:lnTo>
                  <a:lnTo>
                    <a:pt x="1225562" y="44183"/>
                  </a:lnTo>
                  <a:lnTo>
                    <a:pt x="1226197" y="43688"/>
                  </a:lnTo>
                  <a:lnTo>
                    <a:pt x="1227023" y="43599"/>
                  </a:lnTo>
                  <a:lnTo>
                    <a:pt x="1225842" y="33743"/>
                  </a:lnTo>
                  <a:lnTo>
                    <a:pt x="1225003" y="29400"/>
                  </a:lnTo>
                  <a:lnTo>
                    <a:pt x="1222578" y="20205"/>
                  </a:lnTo>
                  <a:lnTo>
                    <a:pt x="1220038" y="15659"/>
                  </a:lnTo>
                  <a:lnTo>
                    <a:pt x="1216113" y="11176"/>
                  </a:lnTo>
                  <a:lnTo>
                    <a:pt x="1216799" y="13576"/>
                  </a:lnTo>
                  <a:lnTo>
                    <a:pt x="1216850" y="13271"/>
                  </a:lnTo>
                  <a:lnTo>
                    <a:pt x="1218285" y="14020"/>
                  </a:lnTo>
                  <a:lnTo>
                    <a:pt x="1218895" y="16522"/>
                  </a:lnTo>
                  <a:lnTo>
                    <a:pt x="1220089" y="17792"/>
                  </a:lnTo>
                  <a:lnTo>
                    <a:pt x="1219987" y="19088"/>
                  </a:lnTo>
                  <a:lnTo>
                    <a:pt x="1219098" y="18719"/>
                  </a:lnTo>
                  <a:lnTo>
                    <a:pt x="1218463" y="18910"/>
                  </a:lnTo>
                  <a:lnTo>
                    <a:pt x="1218514" y="21793"/>
                  </a:lnTo>
                  <a:lnTo>
                    <a:pt x="1220482" y="20701"/>
                  </a:lnTo>
                  <a:lnTo>
                    <a:pt x="1221168" y="22288"/>
                  </a:lnTo>
                  <a:lnTo>
                    <a:pt x="1220851" y="25387"/>
                  </a:lnTo>
                  <a:lnTo>
                    <a:pt x="1220139" y="27114"/>
                  </a:lnTo>
                  <a:lnTo>
                    <a:pt x="1219200" y="28067"/>
                  </a:lnTo>
                  <a:lnTo>
                    <a:pt x="1221524" y="44615"/>
                  </a:lnTo>
                  <a:lnTo>
                    <a:pt x="1221524" y="52247"/>
                  </a:lnTo>
                  <a:lnTo>
                    <a:pt x="1221003" y="57213"/>
                  </a:lnTo>
                  <a:lnTo>
                    <a:pt x="1218907" y="67881"/>
                  </a:lnTo>
                  <a:lnTo>
                    <a:pt x="1218349" y="73875"/>
                  </a:lnTo>
                  <a:lnTo>
                    <a:pt x="1218704" y="100393"/>
                  </a:lnTo>
                  <a:lnTo>
                    <a:pt x="1218311" y="104775"/>
                  </a:lnTo>
                  <a:lnTo>
                    <a:pt x="1216914" y="112496"/>
                  </a:lnTo>
                  <a:lnTo>
                    <a:pt x="1216583" y="116078"/>
                  </a:lnTo>
                  <a:lnTo>
                    <a:pt x="1216583" y="126568"/>
                  </a:lnTo>
                  <a:lnTo>
                    <a:pt x="1215580" y="129044"/>
                  </a:lnTo>
                  <a:lnTo>
                    <a:pt x="1211948" y="132689"/>
                  </a:lnTo>
                  <a:lnTo>
                    <a:pt x="1209471" y="133692"/>
                  </a:lnTo>
                  <a:lnTo>
                    <a:pt x="1205230" y="133565"/>
                  </a:lnTo>
                  <a:lnTo>
                    <a:pt x="1204455" y="133375"/>
                  </a:lnTo>
                  <a:lnTo>
                    <a:pt x="1205750" y="138125"/>
                  </a:lnTo>
                  <a:lnTo>
                    <a:pt x="1209573" y="140322"/>
                  </a:lnTo>
                  <a:lnTo>
                    <a:pt x="1216101" y="140322"/>
                  </a:lnTo>
                  <a:lnTo>
                    <a:pt x="1218577" y="139319"/>
                  </a:lnTo>
                  <a:lnTo>
                    <a:pt x="1222222" y="135674"/>
                  </a:lnTo>
                  <a:lnTo>
                    <a:pt x="1223225" y="133197"/>
                  </a:lnTo>
                  <a:lnTo>
                    <a:pt x="1223225" y="122707"/>
                  </a:lnTo>
                  <a:lnTo>
                    <a:pt x="1223543" y="119138"/>
                  </a:lnTo>
                  <a:lnTo>
                    <a:pt x="1224940" y="111404"/>
                  </a:lnTo>
                  <a:lnTo>
                    <a:pt x="1225334" y="107022"/>
                  </a:lnTo>
                  <a:lnTo>
                    <a:pt x="1224978" y="80505"/>
                  </a:lnTo>
                  <a:lnTo>
                    <a:pt x="1225537" y="74498"/>
                  </a:lnTo>
                  <a:lnTo>
                    <a:pt x="1227632" y="63842"/>
                  </a:lnTo>
                  <a:lnTo>
                    <a:pt x="1228153" y="58877"/>
                  </a:lnTo>
                  <a:lnTo>
                    <a:pt x="1228153" y="51968"/>
                  </a:lnTo>
                  <a:close/>
                </a:path>
                <a:path w="1417320" h="351789">
                  <a:moveTo>
                    <a:pt x="1257300" y="85064"/>
                  </a:moveTo>
                  <a:lnTo>
                    <a:pt x="1256576" y="83477"/>
                  </a:lnTo>
                  <a:lnTo>
                    <a:pt x="1254887" y="80492"/>
                  </a:lnTo>
                  <a:lnTo>
                    <a:pt x="1253312" y="77190"/>
                  </a:lnTo>
                  <a:lnTo>
                    <a:pt x="1251978" y="73799"/>
                  </a:lnTo>
                  <a:lnTo>
                    <a:pt x="1251419" y="76568"/>
                  </a:lnTo>
                  <a:lnTo>
                    <a:pt x="1250454" y="79400"/>
                  </a:lnTo>
                  <a:lnTo>
                    <a:pt x="1249108" y="82270"/>
                  </a:lnTo>
                  <a:lnTo>
                    <a:pt x="1249032" y="82626"/>
                  </a:lnTo>
                  <a:lnTo>
                    <a:pt x="1249032" y="86664"/>
                  </a:lnTo>
                  <a:lnTo>
                    <a:pt x="1249743" y="98844"/>
                  </a:lnTo>
                  <a:lnTo>
                    <a:pt x="1249743" y="106591"/>
                  </a:lnTo>
                  <a:lnTo>
                    <a:pt x="1244638" y="110058"/>
                  </a:lnTo>
                  <a:lnTo>
                    <a:pt x="1238783" y="110058"/>
                  </a:lnTo>
                  <a:lnTo>
                    <a:pt x="1237945" y="109931"/>
                  </a:lnTo>
                  <a:lnTo>
                    <a:pt x="1237119" y="109702"/>
                  </a:lnTo>
                  <a:lnTo>
                    <a:pt x="1238885" y="114808"/>
                  </a:lnTo>
                  <a:lnTo>
                    <a:pt x="1242809" y="116700"/>
                  </a:lnTo>
                  <a:lnTo>
                    <a:pt x="1251267" y="116700"/>
                  </a:lnTo>
                  <a:lnTo>
                    <a:pt x="1256372" y="113233"/>
                  </a:lnTo>
                  <a:lnTo>
                    <a:pt x="1256372" y="105473"/>
                  </a:lnTo>
                  <a:lnTo>
                    <a:pt x="1255661" y="93294"/>
                  </a:lnTo>
                  <a:lnTo>
                    <a:pt x="1255661" y="89255"/>
                  </a:lnTo>
                  <a:lnTo>
                    <a:pt x="1255737" y="88912"/>
                  </a:lnTo>
                  <a:lnTo>
                    <a:pt x="1256347" y="87617"/>
                  </a:lnTo>
                  <a:lnTo>
                    <a:pt x="1257300" y="85064"/>
                  </a:lnTo>
                  <a:close/>
                </a:path>
                <a:path w="1417320" h="351789">
                  <a:moveTo>
                    <a:pt x="1276985" y="121488"/>
                  </a:moveTo>
                  <a:lnTo>
                    <a:pt x="1276223" y="119519"/>
                  </a:lnTo>
                  <a:lnTo>
                    <a:pt x="1275194" y="117716"/>
                  </a:lnTo>
                  <a:lnTo>
                    <a:pt x="1273848" y="116116"/>
                  </a:lnTo>
                  <a:lnTo>
                    <a:pt x="1273517" y="115874"/>
                  </a:lnTo>
                  <a:lnTo>
                    <a:pt x="1273352" y="115735"/>
                  </a:lnTo>
                  <a:lnTo>
                    <a:pt x="1272146" y="115506"/>
                  </a:lnTo>
                  <a:lnTo>
                    <a:pt x="1271092" y="115176"/>
                  </a:lnTo>
                  <a:lnTo>
                    <a:pt x="1270139" y="114782"/>
                  </a:lnTo>
                  <a:lnTo>
                    <a:pt x="1270304" y="115138"/>
                  </a:lnTo>
                  <a:lnTo>
                    <a:pt x="1270431" y="115506"/>
                  </a:lnTo>
                  <a:lnTo>
                    <a:pt x="1271587" y="117817"/>
                  </a:lnTo>
                  <a:lnTo>
                    <a:pt x="1273479" y="120116"/>
                  </a:lnTo>
                  <a:lnTo>
                    <a:pt x="1276985" y="121488"/>
                  </a:lnTo>
                  <a:close/>
                </a:path>
                <a:path w="1417320" h="351789">
                  <a:moveTo>
                    <a:pt x="1317142" y="51142"/>
                  </a:moveTo>
                  <a:lnTo>
                    <a:pt x="1315389" y="45618"/>
                  </a:lnTo>
                  <a:lnTo>
                    <a:pt x="1312113" y="34645"/>
                  </a:lnTo>
                  <a:lnTo>
                    <a:pt x="1309217" y="26657"/>
                  </a:lnTo>
                  <a:lnTo>
                    <a:pt x="1295717" y="5207"/>
                  </a:lnTo>
                  <a:lnTo>
                    <a:pt x="1299375" y="12484"/>
                  </a:lnTo>
                  <a:lnTo>
                    <a:pt x="1302588" y="20027"/>
                  </a:lnTo>
                  <a:lnTo>
                    <a:pt x="1305483" y="28016"/>
                  </a:lnTo>
                  <a:lnTo>
                    <a:pt x="1308036" y="36423"/>
                  </a:lnTo>
                  <a:lnTo>
                    <a:pt x="1308950" y="39712"/>
                  </a:lnTo>
                  <a:lnTo>
                    <a:pt x="1311300" y="46875"/>
                  </a:lnTo>
                  <a:lnTo>
                    <a:pt x="1312341" y="47726"/>
                  </a:lnTo>
                  <a:lnTo>
                    <a:pt x="1312748" y="48475"/>
                  </a:lnTo>
                  <a:lnTo>
                    <a:pt x="1313484" y="48768"/>
                  </a:lnTo>
                  <a:lnTo>
                    <a:pt x="1315732" y="51498"/>
                  </a:lnTo>
                  <a:lnTo>
                    <a:pt x="1315847" y="52387"/>
                  </a:lnTo>
                  <a:lnTo>
                    <a:pt x="1315529" y="53530"/>
                  </a:lnTo>
                  <a:lnTo>
                    <a:pt x="1315275" y="53797"/>
                  </a:lnTo>
                  <a:lnTo>
                    <a:pt x="1314780" y="53733"/>
                  </a:lnTo>
                  <a:lnTo>
                    <a:pt x="1313345" y="51968"/>
                  </a:lnTo>
                  <a:lnTo>
                    <a:pt x="1312951" y="51625"/>
                  </a:lnTo>
                  <a:lnTo>
                    <a:pt x="1314856" y="56743"/>
                  </a:lnTo>
                  <a:lnTo>
                    <a:pt x="1317142" y="51142"/>
                  </a:lnTo>
                  <a:close/>
                </a:path>
                <a:path w="1417320" h="351789">
                  <a:moveTo>
                    <a:pt x="1322717" y="274726"/>
                  </a:moveTo>
                  <a:lnTo>
                    <a:pt x="1322590" y="274332"/>
                  </a:lnTo>
                  <a:lnTo>
                    <a:pt x="1321460" y="270459"/>
                  </a:lnTo>
                  <a:lnTo>
                    <a:pt x="1320330" y="268757"/>
                  </a:lnTo>
                  <a:lnTo>
                    <a:pt x="1318044" y="268046"/>
                  </a:lnTo>
                  <a:lnTo>
                    <a:pt x="1311097" y="268046"/>
                  </a:lnTo>
                  <a:lnTo>
                    <a:pt x="1308150" y="268439"/>
                  </a:lnTo>
                  <a:lnTo>
                    <a:pt x="1307693" y="271145"/>
                  </a:lnTo>
                  <a:lnTo>
                    <a:pt x="1306601" y="291744"/>
                  </a:lnTo>
                  <a:lnTo>
                    <a:pt x="1306042" y="296075"/>
                  </a:lnTo>
                  <a:lnTo>
                    <a:pt x="1304544" y="303199"/>
                  </a:lnTo>
                  <a:lnTo>
                    <a:pt x="1300568" y="306489"/>
                  </a:lnTo>
                  <a:lnTo>
                    <a:pt x="1294396" y="306489"/>
                  </a:lnTo>
                  <a:lnTo>
                    <a:pt x="1293215" y="306349"/>
                  </a:lnTo>
                  <a:lnTo>
                    <a:pt x="1291945" y="305866"/>
                  </a:lnTo>
                  <a:lnTo>
                    <a:pt x="1295006" y="312127"/>
                  </a:lnTo>
                  <a:lnTo>
                    <a:pt x="1299489" y="313118"/>
                  </a:lnTo>
                  <a:lnTo>
                    <a:pt x="1307198" y="313118"/>
                  </a:lnTo>
                  <a:lnTo>
                    <a:pt x="1311173" y="309816"/>
                  </a:lnTo>
                  <a:lnTo>
                    <a:pt x="1312684" y="302704"/>
                  </a:lnTo>
                  <a:lnTo>
                    <a:pt x="1313230" y="298386"/>
                  </a:lnTo>
                  <a:lnTo>
                    <a:pt x="1314323" y="277774"/>
                  </a:lnTo>
                  <a:lnTo>
                    <a:pt x="1314780" y="275069"/>
                  </a:lnTo>
                  <a:lnTo>
                    <a:pt x="1317726" y="274675"/>
                  </a:lnTo>
                  <a:lnTo>
                    <a:pt x="1322717" y="274726"/>
                  </a:lnTo>
                  <a:close/>
                </a:path>
                <a:path w="1417320" h="351789">
                  <a:moveTo>
                    <a:pt x="1351737" y="289217"/>
                  </a:moveTo>
                  <a:lnTo>
                    <a:pt x="1340065" y="289217"/>
                  </a:lnTo>
                  <a:lnTo>
                    <a:pt x="1332623" y="289217"/>
                  </a:lnTo>
                  <a:lnTo>
                    <a:pt x="1331353" y="289217"/>
                  </a:lnTo>
                  <a:lnTo>
                    <a:pt x="1331683" y="290195"/>
                  </a:lnTo>
                  <a:lnTo>
                    <a:pt x="1333576" y="293992"/>
                  </a:lnTo>
                  <a:lnTo>
                    <a:pt x="1336776" y="295846"/>
                  </a:lnTo>
                  <a:lnTo>
                    <a:pt x="1346695" y="295846"/>
                  </a:lnTo>
                  <a:lnTo>
                    <a:pt x="1350962" y="292722"/>
                  </a:lnTo>
                  <a:lnTo>
                    <a:pt x="1351737" y="289217"/>
                  </a:lnTo>
                  <a:close/>
                </a:path>
                <a:path w="1417320" h="351789">
                  <a:moveTo>
                    <a:pt x="1353591" y="270129"/>
                  </a:moveTo>
                  <a:lnTo>
                    <a:pt x="1353197" y="270764"/>
                  </a:lnTo>
                  <a:lnTo>
                    <a:pt x="1352740" y="271297"/>
                  </a:lnTo>
                  <a:lnTo>
                    <a:pt x="1352143" y="271970"/>
                  </a:lnTo>
                  <a:lnTo>
                    <a:pt x="1351864" y="272300"/>
                  </a:lnTo>
                  <a:lnTo>
                    <a:pt x="1351749" y="273100"/>
                  </a:lnTo>
                  <a:lnTo>
                    <a:pt x="1351902" y="274281"/>
                  </a:lnTo>
                  <a:lnTo>
                    <a:pt x="1352118" y="274802"/>
                  </a:lnTo>
                  <a:lnTo>
                    <a:pt x="1352524" y="274650"/>
                  </a:lnTo>
                  <a:lnTo>
                    <a:pt x="1352791" y="274561"/>
                  </a:lnTo>
                  <a:lnTo>
                    <a:pt x="1353083" y="274485"/>
                  </a:lnTo>
                  <a:lnTo>
                    <a:pt x="1353185" y="273062"/>
                  </a:lnTo>
                  <a:lnTo>
                    <a:pt x="1353337" y="271614"/>
                  </a:lnTo>
                  <a:lnTo>
                    <a:pt x="1353591" y="270129"/>
                  </a:lnTo>
                  <a:close/>
                </a:path>
                <a:path w="1417320" h="351789">
                  <a:moveTo>
                    <a:pt x="1381785" y="60312"/>
                  </a:moveTo>
                  <a:lnTo>
                    <a:pt x="1380591" y="62636"/>
                  </a:lnTo>
                  <a:lnTo>
                    <a:pt x="1379334" y="65011"/>
                  </a:lnTo>
                  <a:lnTo>
                    <a:pt x="1377619" y="68186"/>
                  </a:lnTo>
                  <a:lnTo>
                    <a:pt x="1381785" y="68186"/>
                  </a:lnTo>
                  <a:lnTo>
                    <a:pt x="1381785" y="60312"/>
                  </a:lnTo>
                  <a:close/>
                </a:path>
                <a:path w="1417320" h="351789">
                  <a:moveTo>
                    <a:pt x="1383715" y="75819"/>
                  </a:moveTo>
                  <a:lnTo>
                    <a:pt x="1381785" y="70993"/>
                  </a:lnTo>
                  <a:lnTo>
                    <a:pt x="1381785" y="69138"/>
                  </a:lnTo>
                  <a:lnTo>
                    <a:pt x="1377556" y="69138"/>
                  </a:lnTo>
                  <a:lnTo>
                    <a:pt x="1377124" y="69138"/>
                  </a:lnTo>
                  <a:lnTo>
                    <a:pt x="1376299" y="70764"/>
                  </a:lnTo>
                  <a:lnTo>
                    <a:pt x="1374800" y="73418"/>
                  </a:lnTo>
                  <a:lnTo>
                    <a:pt x="1357528" y="111760"/>
                  </a:lnTo>
                  <a:lnTo>
                    <a:pt x="1351851" y="127406"/>
                  </a:lnTo>
                  <a:lnTo>
                    <a:pt x="1351851" y="260350"/>
                  </a:lnTo>
                  <a:lnTo>
                    <a:pt x="1351749" y="262813"/>
                  </a:lnTo>
                  <a:lnTo>
                    <a:pt x="1350137" y="262813"/>
                  </a:lnTo>
                  <a:lnTo>
                    <a:pt x="1350137" y="259600"/>
                  </a:lnTo>
                  <a:lnTo>
                    <a:pt x="1349248" y="259600"/>
                  </a:lnTo>
                  <a:lnTo>
                    <a:pt x="1351318" y="259219"/>
                  </a:lnTo>
                  <a:lnTo>
                    <a:pt x="1351851" y="260350"/>
                  </a:lnTo>
                  <a:lnTo>
                    <a:pt x="1351851" y="127406"/>
                  </a:lnTo>
                  <a:lnTo>
                    <a:pt x="1350137" y="132448"/>
                  </a:lnTo>
                  <a:lnTo>
                    <a:pt x="1350137" y="152654"/>
                  </a:lnTo>
                  <a:lnTo>
                    <a:pt x="1348854" y="156286"/>
                  </a:lnTo>
                  <a:lnTo>
                    <a:pt x="1348003" y="149288"/>
                  </a:lnTo>
                  <a:lnTo>
                    <a:pt x="1347927" y="148704"/>
                  </a:lnTo>
                  <a:lnTo>
                    <a:pt x="1350137" y="152654"/>
                  </a:lnTo>
                  <a:lnTo>
                    <a:pt x="1350137" y="132448"/>
                  </a:lnTo>
                  <a:lnTo>
                    <a:pt x="1349603" y="134010"/>
                  </a:lnTo>
                  <a:lnTo>
                    <a:pt x="1347076" y="149288"/>
                  </a:lnTo>
                  <a:lnTo>
                    <a:pt x="1347508" y="151472"/>
                  </a:lnTo>
                  <a:lnTo>
                    <a:pt x="1347622" y="152654"/>
                  </a:lnTo>
                  <a:lnTo>
                    <a:pt x="1347774" y="154978"/>
                  </a:lnTo>
                  <a:lnTo>
                    <a:pt x="1347774" y="163258"/>
                  </a:lnTo>
                  <a:lnTo>
                    <a:pt x="1347520" y="167360"/>
                  </a:lnTo>
                  <a:lnTo>
                    <a:pt x="1346581" y="175653"/>
                  </a:lnTo>
                  <a:lnTo>
                    <a:pt x="1346225" y="180759"/>
                  </a:lnTo>
                  <a:lnTo>
                    <a:pt x="1346111" y="193535"/>
                  </a:lnTo>
                  <a:lnTo>
                    <a:pt x="1346441" y="197853"/>
                  </a:lnTo>
                  <a:lnTo>
                    <a:pt x="1347279" y="203225"/>
                  </a:lnTo>
                  <a:lnTo>
                    <a:pt x="1348308" y="206984"/>
                  </a:lnTo>
                  <a:lnTo>
                    <a:pt x="1348701" y="209854"/>
                  </a:lnTo>
                  <a:lnTo>
                    <a:pt x="1348828" y="218173"/>
                  </a:lnTo>
                  <a:lnTo>
                    <a:pt x="1347787" y="221907"/>
                  </a:lnTo>
                  <a:lnTo>
                    <a:pt x="1345730" y="225602"/>
                  </a:lnTo>
                  <a:lnTo>
                    <a:pt x="1346339" y="232257"/>
                  </a:lnTo>
                  <a:lnTo>
                    <a:pt x="1346365" y="235889"/>
                  </a:lnTo>
                  <a:lnTo>
                    <a:pt x="1347089" y="238582"/>
                  </a:lnTo>
                  <a:lnTo>
                    <a:pt x="1349921" y="243306"/>
                  </a:lnTo>
                  <a:lnTo>
                    <a:pt x="1350594" y="245757"/>
                  </a:lnTo>
                  <a:lnTo>
                    <a:pt x="1350594" y="250177"/>
                  </a:lnTo>
                  <a:lnTo>
                    <a:pt x="1350225" y="251968"/>
                  </a:lnTo>
                  <a:lnTo>
                    <a:pt x="1349603" y="253746"/>
                  </a:lnTo>
                  <a:lnTo>
                    <a:pt x="1349667" y="255003"/>
                  </a:lnTo>
                  <a:lnTo>
                    <a:pt x="1349743" y="257187"/>
                  </a:lnTo>
                  <a:lnTo>
                    <a:pt x="1348803" y="257187"/>
                  </a:lnTo>
                  <a:lnTo>
                    <a:pt x="1349057" y="258140"/>
                  </a:lnTo>
                  <a:lnTo>
                    <a:pt x="1349133" y="259219"/>
                  </a:lnTo>
                  <a:lnTo>
                    <a:pt x="1348994" y="259600"/>
                  </a:lnTo>
                  <a:lnTo>
                    <a:pt x="1348613" y="259600"/>
                  </a:lnTo>
                  <a:lnTo>
                    <a:pt x="1348346" y="259219"/>
                  </a:lnTo>
                  <a:lnTo>
                    <a:pt x="1348346" y="258533"/>
                  </a:lnTo>
                  <a:lnTo>
                    <a:pt x="1348041" y="259016"/>
                  </a:lnTo>
                  <a:lnTo>
                    <a:pt x="1346250" y="276364"/>
                  </a:lnTo>
                  <a:lnTo>
                    <a:pt x="1346161" y="277393"/>
                  </a:lnTo>
                  <a:lnTo>
                    <a:pt x="1346085" y="278218"/>
                  </a:lnTo>
                  <a:lnTo>
                    <a:pt x="1344320" y="286092"/>
                  </a:lnTo>
                  <a:lnTo>
                    <a:pt x="1340561" y="288848"/>
                  </a:lnTo>
                  <a:lnTo>
                    <a:pt x="1351813" y="288848"/>
                  </a:lnTo>
                  <a:lnTo>
                    <a:pt x="1352715" y="284848"/>
                  </a:lnTo>
                  <a:lnTo>
                    <a:pt x="1352994" y="281724"/>
                  </a:lnTo>
                  <a:lnTo>
                    <a:pt x="1352994" y="277393"/>
                  </a:lnTo>
                  <a:lnTo>
                    <a:pt x="1351864" y="277393"/>
                  </a:lnTo>
                  <a:lnTo>
                    <a:pt x="1350873" y="276364"/>
                  </a:lnTo>
                  <a:lnTo>
                    <a:pt x="1350518" y="273900"/>
                  </a:lnTo>
                  <a:lnTo>
                    <a:pt x="1350683" y="272237"/>
                  </a:lnTo>
                  <a:lnTo>
                    <a:pt x="1350822" y="272237"/>
                  </a:lnTo>
                  <a:lnTo>
                    <a:pt x="1350378" y="271729"/>
                  </a:lnTo>
                  <a:lnTo>
                    <a:pt x="1349743" y="271729"/>
                  </a:lnTo>
                  <a:lnTo>
                    <a:pt x="1348257" y="272237"/>
                  </a:lnTo>
                  <a:lnTo>
                    <a:pt x="1348016" y="272237"/>
                  </a:lnTo>
                  <a:lnTo>
                    <a:pt x="1347927" y="271729"/>
                  </a:lnTo>
                  <a:lnTo>
                    <a:pt x="1347812" y="270916"/>
                  </a:lnTo>
                  <a:lnTo>
                    <a:pt x="1347736" y="270344"/>
                  </a:lnTo>
                  <a:lnTo>
                    <a:pt x="1347673" y="269798"/>
                  </a:lnTo>
                  <a:lnTo>
                    <a:pt x="1347571" y="269036"/>
                  </a:lnTo>
                  <a:lnTo>
                    <a:pt x="1347355" y="268363"/>
                  </a:lnTo>
                  <a:lnTo>
                    <a:pt x="1347292" y="267411"/>
                  </a:lnTo>
                  <a:lnTo>
                    <a:pt x="1347546" y="267055"/>
                  </a:lnTo>
                  <a:lnTo>
                    <a:pt x="1347647" y="266903"/>
                  </a:lnTo>
                  <a:lnTo>
                    <a:pt x="1347914" y="267055"/>
                  </a:lnTo>
                  <a:lnTo>
                    <a:pt x="1348320" y="268363"/>
                  </a:lnTo>
                  <a:lnTo>
                    <a:pt x="1348435" y="269290"/>
                  </a:lnTo>
                  <a:lnTo>
                    <a:pt x="1348562" y="270344"/>
                  </a:lnTo>
                  <a:lnTo>
                    <a:pt x="1348879" y="270344"/>
                  </a:lnTo>
                  <a:lnTo>
                    <a:pt x="1350314" y="269798"/>
                  </a:lnTo>
                  <a:lnTo>
                    <a:pt x="1350530" y="269798"/>
                  </a:lnTo>
                  <a:lnTo>
                    <a:pt x="1351216" y="270776"/>
                  </a:lnTo>
                  <a:lnTo>
                    <a:pt x="1351534" y="270776"/>
                  </a:lnTo>
                  <a:lnTo>
                    <a:pt x="1352384" y="269798"/>
                  </a:lnTo>
                  <a:lnTo>
                    <a:pt x="1354239" y="267703"/>
                  </a:lnTo>
                  <a:lnTo>
                    <a:pt x="1354175" y="266903"/>
                  </a:lnTo>
                  <a:lnTo>
                    <a:pt x="1354137" y="266471"/>
                  </a:lnTo>
                  <a:lnTo>
                    <a:pt x="1354023" y="264820"/>
                  </a:lnTo>
                  <a:lnTo>
                    <a:pt x="1353908" y="263207"/>
                  </a:lnTo>
                  <a:lnTo>
                    <a:pt x="1354353" y="262813"/>
                  </a:lnTo>
                  <a:lnTo>
                    <a:pt x="1354772" y="262445"/>
                  </a:lnTo>
                  <a:lnTo>
                    <a:pt x="1355026" y="262661"/>
                  </a:lnTo>
                  <a:lnTo>
                    <a:pt x="1355077" y="263550"/>
                  </a:lnTo>
                  <a:lnTo>
                    <a:pt x="1355267" y="263207"/>
                  </a:lnTo>
                  <a:lnTo>
                    <a:pt x="1355394" y="262813"/>
                  </a:lnTo>
                  <a:lnTo>
                    <a:pt x="1355521" y="262445"/>
                  </a:lnTo>
                  <a:lnTo>
                    <a:pt x="1356055" y="260972"/>
                  </a:lnTo>
                  <a:lnTo>
                    <a:pt x="1356753" y="259219"/>
                  </a:lnTo>
                  <a:lnTo>
                    <a:pt x="1356829" y="259016"/>
                  </a:lnTo>
                  <a:lnTo>
                    <a:pt x="1356931" y="258533"/>
                  </a:lnTo>
                  <a:lnTo>
                    <a:pt x="1357007" y="258140"/>
                  </a:lnTo>
                  <a:lnTo>
                    <a:pt x="1357109" y="251968"/>
                  </a:lnTo>
                  <a:lnTo>
                    <a:pt x="1356614" y="250177"/>
                  </a:lnTo>
                  <a:lnTo>
                    <a:pt x="1356550" y="249936"/>
                  </a:lnTo>
                  <a:lnTo>
                    <a:pt x="1353731" y="245211"/>
                  </a:lnTo>
                  <a:lnTo>
                    <a:pt x="1352994" y="242519"/>
                  </a:lnTo>
                  <a:lnTo>
                    <a:pt x="1352943" y="238582"/>
                  </a:lnTo>
                  <a:lnTo>
                    <a:pt x="1352372" y="232257"/>
                  </a:lnTo>
                  <a:lnTo>
                    <a:pt x="1354429" y="228536"/>
                  </a:lnTo>
                  <a:lnTo>
                    <a:pt x="1355471" y="224802"/>
                  </a:lnTo>
                  <a:lnTo>
                    <a:pt x="1355471" y="217411"/>
                  </a:lnTo>
                  <a:lnTo>
                    <a:pt x="1354937" y="213614"/>
                  </a:lnTo>
                  <a:lnTo>
                    <a:pt x="1353908" y="209854"/>
                  </a:lnTo>
                  <a:lnTo>
                    <a:pt x="1353070" y="204482"/>
                  </a:lnTo>
                  <a:lnTo>
                    <a:pt x="1352651" y="198920"/>
                  </a:lnTo>
                  <a:lnTo>
                    <a:pt x="1352677" y="192290"/>
                  </a:lnTo>
                  <a:lnTo>
                    <a:pt x="1352867" y="187388"/>
                  </a:lnTo>
                  <a:lnTo>
                    <a:pt x="1353210" y="182283"/>
                  </a:lnTo>
                  <a:lnTo>
                    <a:pt x="1354150" y="173990"/>
                  </a:lnTo>
                  <a:lnTo>
                    <a:pt x="1354404" y="169887"/>
                  </a:lnTo>
                  <a:lnTo>
                    <a:pt x="1354404" y="161607"/>
                  </a:lnTo>
                  <a:lnTo>
                    <a:pt x="1354175" y="158318"/>
                  </a:lnTo>
                  <a:lnTo>
                    <a:pt x="1353781" y="156286"/>
                  </a:lnTo>
                  <a:lnTo>
                    <a:pt x="1353743" y="151472"/>
                  </a:lnTo>
                  <a:lnTo>
                    <a:pt x="1353985" y="149288"/>
                  </a:lnTo>
                  <a:lnTo>
                    <a:pt x="1354048" y="148704"/>
                  </a:lnTo>
                  <a:lnTo>
                    <a:pt x="1354124" y="147916"/>
                  </a:lnTo>
                  <a:lnTo>
                    <a:pt x="1356233" y="140639"/>
                  </a:lnTo>
                  <a:lnTo>
                    <a:pt x="1371879" y="98145"/>
                  </a:lnTo>
                  <a:lnTo>
                    <a:pt x="1381226" y="80378"/>
                  </a:lnTo>
                  <a:lnTo>
                    <a:pt x="1382522" y="78079"/>
                  </a:lnTo>
                  <a:lnTo>
                    <a:pt x="1383639" y="75958"/>
                  </a:lnTo>
                  <a:lnTo>
                    <a:pt x="1383715" y="75819"/>
                  </a:lnTo>
                  <a:close/>
                </a:path>
                <a:path w="1417320" h="351789">
                  <a:moveTo>
                    <a:pt x="1416824" y="12458"/>
                  </a:moveTo>
                  <a:lnTo>
                    <a:pt x="1415021" y="5448"/>
                  </a:lnTo>
                  <a:lnTo>
                    <a:pt x="1407020" y="0"/>
                  </a:lnTo>
                  <a:lnTo>
                    <a:pt x="1409484" y="3848"/>
                  </a:lnTo>
                  <a:lnTo>
                    <a:pt x="1410195" y="7797"/>
                  </a:lnTo>
                  <a:lnTo>
                    <a:pt x="1410195" y="13144"/>
                  </a:lnTo>
                  <a:lnTo>
                    <a:pt x="1409839" y="15278"/>
                  </a:lnTo>
                  <a:lnTo>
                    <a:pt x="1406893" y="23926"/>
                  </a:lnTo>
                  <a:lnTo>
                    <a:pt x="1405394" y="30822"/>
                  </a:lnTo>
                  <a:lnTo>
                    <a:pt x="1404505" y="38455"/>
                  </a:lnTo>
                  <a:lnTo>
                    <a:pt x="1404200" y="46837"/>
                  </a:lnTo>
                  <a:lnTo>
                    <a:pt x="1403921" y="63271"/>
                  </a:lnTo>
                  <a:lnTo>
                    <a:pt x="1403565" y="69227"/>
                  </a:lnTo>
                  <a:lnTo>
                    <a:pt x="1402867" y="74663"/>
                  </a:lnTo>
                  <a:lnTo>
                    <a:pt x="1400632" y="82105"/>
                  </a:lnTo>
                  <a:lnTo>
                    <a:pt x="1395463" y="82905"/>
                  </a:lnTo>
                  <a:lnTo>
                    <a:pt x="1392224" y="82905"/>
                  </a:lnTo>
                  <a:lnTo>
                    <a:pt x="1390345" y="82461"/>
                  </a:lnTo>
                  <a:lnTo>
                    <a:pt x="1391920" y="86398"/>
                  </a:lnTo>
                  <a:lnTo>
                    <a:pt x="1394777" y="89547"/>
                  </a:lnTo>
                  <a:lnTo>
                    <a:pt x="1402092" y="89547"/>
                  </a:lnTo>
                  <a:lnTo>
                    <a:pt x="1410830" y="53467"/>
                  </a:lnTo>
                  <a:lnTo>
                    <a:pt x="1411135" y="45085"/>
                  </a:lnTo>
                  <a:lnTo>
                    <a:pt x="1412024" y="37452"/>
                  </a:lnTo>
                  <a:lnTo>
                    <a:pt x="1413522" y="30556"/>
                  </a:lnTo>
                  <a:lnTo>
                    <a:pt x="1416469" y="21907"/>
                  </a:lnTo>
                  <a:lnTo>
                    <a:pt x="1416824" y="19786"/>
                  </a:lnTo>
                  <a:lnTo>
                    <a:pt x="1416824" y="1245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72807" y="3083798"/>
              <a:ext cx="1418590" cy="342265"/>
            </a:xfrm>
            <a:custGeom>
              <a:avLst/>
              <a:gdLst/>
              <a:ahLst/>
              <a:cxnLst/>
              <a:rect l="l" t="t" r="r" b="b"/>
              <a:pathLst>
                <a:path w="1418590" h="342264">
                  <a:moveTo>
                    <a:pt x="6223" y="34226"/>
                  </a:moveTo>
                  <a:lnTo>
                    <a:pt x="5842" y="34226"/>
                  </a:lnTo>
                  <a:lnTo>
                    <a:pt x="6096" y="34886"/>
                  </a:lnTo>
                  <a:lnTo>
                    <a:pt x="6223" y="34226"/>
                  </a:lnTo>
                  <a:close/>
                </a:path>
                <a:path w="1418590" h="342264">
                  <a:moveTo>
                    <a:pt x="22034" y="249313"/>
                  </a:moveTo>
                  <a:lnTo>
                    <a:pt x="21971" y="248043"/>
                  </a:lnTo>
                  <a:lnTo>
                    <a:pt x="20878" y="248856"/>
                  </a:lnTo>
                  <a:lnTo>
                    <a:pt x="22034" y="249313"/>
                  </a:lnTo>
                  <a:close/>
                </a:path>
                <a:path w="1418590" h="342264">
                  <a:moveTo>
                    <a:pt x="30505" y="207899"/>
                  </a:moveTo>
                  <a:lnTo>
                    <a:pt x="29730" y="206209"/>
                  </a:lnTo>
                  <a:lnTo>
                    <a:pt x="30073" y="202158"/>
                  </a:lnTo>
                  <a:lnTo>
                    <a:pt x="28384" y="202425"/>
                  </a:lnTo>
                  <a:lnTo>
                    <a:pt x="28384" y="204660"/>
                  </a:lnTo>
                  <a:lnTo>
                    <a:pt x="28143" y="204660"/>
                  </a:lnTo>
                  <a:lnTo>
                    <a:pt x="28295" y="205155"/>
                  </a:lnTo>
                  <a:lnTo>
                    <a:pt x="28613" y="206235"/>
                  </a:lnTo>
                  <a:lnTo>
                    <a:pt x="29044" y="207556"/>
                  </a:lnTo>
                  <a:lnTo>
                    <a:pt x="29730" y="208902"/>
                  </a:lnTo>
                  <a:lnTo>
                    <a:pt x="29984" y="208597"/>
                  </a:lnTo>
                  <a:lnTo>
                    <a:pt x="30505" y="207899"/>
                  </a:lnTo>
                  <a:close/>
                </a:path>
                <a:path w="1418590" h="342264">
                  <a:moveTo>
                    <a:pt x="38150" y="139636"/>
                  </a:moveTo>
                  <a:lnTo>
                    <a:pt x="36512" y="138366"/>
                  </a:lnTo>
                  <a:lnTo>
                    <a:pt x="37439" y="142176"/>
                  </a:lnTo>
                  <a:lnTo>
                    <a:pt x="38150" y="139636"/>
                  </a:lnTo>
                  <a:close/>
                </a:path>
                <a:path w="1418590" h="342264">
                  <a:moveTo>
                    <a:pt x="46253" y="132740"/>
                  </a:moveTo>
                  <a:lnTo>
                    <a:pt x="46126" y="132168"/>
                  </a:lnTo>
                  <a:lnTo>
                    <a:pt x="45796" y="131953"/>
                  </a:lnTo>
                  <a:lnTo>
                    <a:pt x="45504" y="131940"/>
                  </a:lnTo>
                  <a:lnTo>
                    <a:pt x="45173" y="132041"/>
                  </a:lnTo>
                  <a:lnTo>
                    <a:pt x="45135" y="133464"/>
                  </a:lnTo>
                  <a:lnTo>
                    <a:pt x="45148" y="134797"/>
                  </a:lnTo>
                  <a:lnTo>
                    <a:pt x="45720" y="134975"/>
                  </a:lnTo>
                  <a:lnTo>
                    <a:pt x="45707" y="135128"/>
                  </a:lnTo>
                  <a:lnTo>
                    <a:pt x="46062" y="134924"/>
                  </a:lnTo>
                  <a:lnTo>
                    <a:pt x="46253" y="134835"/>
                  </a:lnTo>
                  <a:lnTo>
                    <a:pt x="46253" y="132740"/>
                  </a:lnTo>
                  <a:close/>
                </a:path>
                <a:path w="1418590" h="342264">
                  <a:moveTo>
                    <a:pt x="46863" y="138125"/>
                  </a:moveTo>
                  <a:lnTo>
                    <a:pt x="46697" y="138201"/>
                  </a:lnTo>
                  <a:lnTo>
                    <a:pt x="46405" y="138353"/>
                  </a:lnTo>
                  <a:lnTo>
                    <a:pt x="46253" y="138417"/>
                  </a:lnTo>
                  <a:lnTo>
                    <a:pt x="46367" y="139865"/>
                  </a:lnTo>
                  <a:lnTo>
                    <a:pt x="45961" y="140258"/>
                  </a:lnTo>
                  <a:lnTo>
                    <a:pt x="45796" y="141160"/>
                  </a:lnTo>
                  <a:lnTo>
                    <a:pt x="46101" y="141198"/>
                  </a:lnTo>
                  <a:lnTo>
                    <a:pt x="46431" y="140995"/>
                  </a:lnTo>
                  <a:lnTo>
                    <a:pt x="46799" y="140512"/>
                  </a:lnTo>
                  <a:lnTo>
                    <a:pt x="46799" y="138353"/>
                  </a:lnTo>
                  <a:lnTo>
                    <a:pt x="46863" y="138125"/>
                  </a:lnTo>
                  <a:close/>
                </a:path>
                <a:path w="1418590" h="342264">
                  <a:moveTo>
                    <a:pt x="48691" y="175882"/>
                  </a:moveTo>
                  <a:lnTo>
                    <a:pt x="48348" y="175526"/>
                  </a:lnTo>
                  <a:lnTo>
                    <a:pt x="47815" y="175577"/>
                  </a:lnTo>
                  <a:lnTo>
                    <a:pt x="47244" y="175768"/>
                  </a:lnTo>
                  <a:lnTo>
                    <a:pt x="46901" y="176745"/>
                  </a:lnTo>
                  <a:lnTo>
                    <a:pt x="46761" y="178155"/>
                  </a:lnTo>
                  <a:lnTo>
                    <a:pt x="46799" y="179920"/>
                  </a:lnTo>
                  <a:lnTo>
                    <a:pt x="48310" y="179920"/>
                  </a:lnTo>
                  <a:lnTo>
                    <a:pt x="48310" y="178600"/>
                  </a:lnTo>
                  <a:lnTo>
                    <a:pt x="48450" y="177253"/>
                  </a:lnTo>
                  <a:lnTo>
                    <a:pt x="48691" y="175882"/>
                  </a:lnTo>
                  <a:close/>
                </a:path>
                <a:path w="1418590" h="342264">
                  <a:moveTo>
                    <a:pt x="48971" y="129400"/>
                  </a:moveTo>
                  <a:lnTo>
                    <a:pt x="48133" y="129400"/>
                  </a:lnTo>
                  <a:lnTo>
                    <a:pt x="47752" y="129362"/>
                  </a:lnTo>
                  <a:lnTo>
                    <a:pt x="47586" y="129857"/>
                  </a:lnTo>
                  <a:lnTo>
                    <a:pt x="47409" y="130352"/>
                  </a:lnTo>
                  <a:lnTo>
                    <a:pt x="47218" y="131038"/>
                  </a:lnTo>
                  <a:lnTo>
                    <a:pt x="47345" y="131610"/>
                  </a:lnTo>
                  <a:lnTo>
                    <a:pt x="48260" y="131660"/>
                  </a:lnTo>
                  <a:lnTo>
                    <a:pt x="48742" y="130784"/>
                  </a:lnTo>
                  <a:lnTo>
                    <a:pt x="48971" y="129400"/>
                  </a:lnTo>
                  <a:close/>
                </a:path>
                <a:path w="1418590" h="342264">
                  <a:moveTo>
                    <a:pt x="49364" y="125958"/>
                  </a:moveTo>
                  <a:lnTo>
                    <a:pt x="49047" y="125361"/>
                  </a:lnTo>
                  <a:lnTo>
                    <a:pt x="48679" y="124739"/>
                  </a:lnTo>
                  <a:lnTo>
                    <a:pt x="48323" y="124409"/>
                  </a:lnTo>
                  <a:lnTo>
                    <a:pt x="48145" y="124752"/>
                  </a:lnTo>
                  <a:lnTo>
                    <a:pt x="47955" y="125285"/>
                  </a:lnTo>
                  <a:lnTo>
                    <a:pt x="47904" y="125958"/>
                  </a:lnTo>
                  <a:lnTo>
                    <a:pt x="48425" y="125958"/>
                  </a:lnTo>
                  <a:lnTo>
                    <a:pt x="49364" y="125958"/>
                  </a:lnTo>
                  <a:close/>
                </a:path>
                <a:path w="1418590" h="342264">
                  <a:moveTo>
                    <a:pt x="49580" y="241833"/>
                  </a:moveTo>
                  <a:lnTo>
                    <a:pt x="49326" y="240499"/>
                  </a:lnTo>
                  <a:lnTo>
                    <a:pt x="49403" y="239077"/>
                  </a:lnTo>
                  <a:lnTo>
                    <a:pt x="49504" y="237807"/>
                  </a:lnTo>
                  <a:lnTo>
                    <a:pt x="49060" y="238048"/>
                  </a:lnTo>
                  <a:lnTo>
                    <a:pt x="48564" y="238379"/>
                  </a:lnTo>
                  <a:lnTo>
                    <a:pt x="48031" y="238594"/>
                  </a:lnTo>
                  <a:lnTo>
                    <a:pt x="48094" y="238988"/>
                  </a:lnTo>
                  <a:lnTo>
                    <a:pt x="48094" y="239242"/>
                  </a:lnTo>
                  <a:lnTo>
                    <a:pt x="48336" y="240157"/>
                  </a:lnTo>
                  <a:lnTo>
                    <a:pt x="48653" y="240969"/>
                  </a:lnTo>
                  <a:lnTo>
                    <a:pt x="48996" y="241757"/>
                  </a:lnTo>
                  <a:lnTo>
                    <a:pt x="49517" y="241757"/>
                  </a:lnTo>
                  <a:close/>
                </a:path>
                <a:path w="1418590" h="342264">
                  <a:moveTo>
                    <a:pt x="51092" y="178079"/>
                  </a:moveTo>
                  <a:lnTo>
                    <a:pt x="50825" y="177888"/>
                  </a:lnTo>
                  <a:lnTo>
                    <a:pt x="50596" y="177761"/>
                  </a:lnTo>
                  <a:lnTo>
                    <a:pt x="50406" y="177698"/>
                  </a:lnTo>
                  <a:lnTo>
                    <a:pt x="50266" y="178612"/>
                  </a:lnTo>
                  <a:lnTo>
                    <a:pt x="50177" y="179514"/>
                  </a:lnTo>
                  <a:lnTo>
                    <a:pt x="50203" y="180530"/>
                  </a:lnTo>
                  <a:lnTo>
                    <a:pt x="50177" y="180682"/>
                  </a:lnTo>
                  <a:lnTo>
                    <a:pt x="50177" y="180835"/>
                  </a:lnTo>
                  <a:lnTo>
                    <a:pt x="50279" y="180987"/>
                  </a:lnTo>
                  <a:lnTo>
                    <a:pt x="50431" y="181025"/>
                  </a:lnTo>
                  <a:lnTo>
                    <a:pt x="50596" y="181051"/>
                  </a:lnTo>
                  <a:lnTo>
                    <a:pt x="50507" y="180238"/>
                  </a:lnTo>
                  <a:lnTo>
                    <a:pt x="50736" y="180060"/>
                  </a:lnTo>
                  <a:lnTo>
                    <a:pt x="51003" y="179971"/>
                  </a:lnTo>
                  <a:lnTo>
                    <a:pt x="51092" y="178079"/>
                  </a:lnTo>
                  <a:close/>
                </a:path>
                <a:path w="1418590" h="342264">
                  <a:moveTo>
                    <a:pt x="53098" y="107099"/>
                  </a:moveTo>
                  <a:lnTo>
                    <a:pt x="52819" y="106006"/>
                  </a:lnTo>
                  <a:lnTo>
                    <a:pt x="52324" y="105029"/>
                  </a:lnTo>
                  <a:lnTo>
                    <a:pt x="51828" y="104749"/>
                  </a:lnTo>
                  <a:lnTo>
                    <a:pt x="51460" y="104533"/>
                  </a:lnTo>
                  <a:lnTo>
                    <a:pt x="51117" y="104698"/>
                  </a:lnTo>
                  <a:lnTo>
                    <a:pt x="50774" y="105295"/>
                  </a:lnTo>
                  <a:lnTo>
                    <a:pt x="50647" y="105308"/>
                  </a:lnTo>
                  <a:lnTo>
                    <a:pt x="49657" y="106934"/>
                  </a:lnTo>
                  <a:lnTo>
                    <a:pt x="50939" y="107048"/>
                  </a:lnTo>
                  <a:lnTo>
                    <a:pt x="52768" y="106870"/>
                  </a:lnTo>
                  <a:lnTo>
                    <a:pt x="53098" y="107099"/>
                  </a:lnTo>
                  <a:close/>
                </a:path>
                <a:path w="1418590" h="342264">
                  <a:moveTo>
                    <a:pt x="54216" y="240271"/>
                  </a:moveTo>
                  <a:lnTo>
                    <a:pt x="54165" y="239395"/>
                  </a:lnTo>
                  <a:lnTo>
                    <a:pt x="53962" y="238544"/>
                  </a:lnTo>
                  <a:lnTo>
                    <a:pt x="53682" y="238429"/>
                  </a:lnTo>
                  <a:lnTo>
                    <a:pt x="53428" y="238099"/>
                  </a:lnTo>
                  <a:lnTo>
                    <a:pt x="53022" y="236385"/>
                  </a:lnTo>
                  <a:lnTo>
                    <a:pt x="52539" y="236308"/>
                  </a:lnTo>
                  <a:lnTo>
                    <a:pt x="50990" y="237109"/>
                  </a:lnTo>
                  <a:lnTo>
                    <a:pt x="50622" y="237274"/>
                  </a:lnTo>
                  <a:lnTo>
                    <a:pt x="50444" y="237350"/>
                  </a:lnTo>
                  <a:lnTo>
                    <a:pt x="50431" y="237604"/>
                  </a:lnTo>
                  <a:lnTo>
                    <a:pt x="50431" y="237845"/>
                  </a:lnTo>
                  <a:lnTo>
                    <a:pt x="50317" y="239509"/>
                  </a:lnTo>
                  <a:lnTo>
                    <a:pt x="50266" y="240538"/>
                  </a:lnTo>
                  <a:lnTo>
                    <a:pt x="50482" y="241414"/>
                  </a:lnTo>
                  <a:lnTo>
                    <a:pt x="50596" y="240626"/>
                  </a:lnTo>
                  <a:lnTo>
                    <a:pt x="51130" y="240626"/>
                  </a:lnTo>
                  <a:lnTo>
                    <a:pt x="51066" y="241160"/>
                  </a:lnTo>
                  <a:lnTo>
                    <a:pt x="51752" y="241007"/>
                  </a:lnTo>
                  <a:lnTo>
                    <a:pt x="52438" y="241071"/>
                  </a:lnTo>
                  <a:lnTo>
                    <a:pt x="53098" y="241388"/>
                  </a:lnTo>
                  <a:lnTo>
                    <a:pt x="53301" y="241046"/>
                  </a:lnTo>
                  <a:lnTo>
                    <a:pt x="53479" y="240626"/>
                  </a:lnTo>
                  <a:lnTo>
                    <a:pt x="53848" y="240626"/>
                  </a:lnTo>
                  <a:lnTo>
                    <a:pt x="54051" y="241147"/>
                  </a:lnTo>
                  <a:lnTo>
                    <a:pt x="54216" y="240271"/>
                  </a:lnTo>
                  <a:close/>
                </a:path>
                <a:path w="1418590" h="342264">
                  <a:moveTo>
                    <a:pt x="54330" y="178879"/>
                  </a:moveTo>
                  <a:lnTo>
                    <a:pt x="54000" y="178587"/>
                  </a:lnTo>
                  <a:lnTo>
                    <a:pt x="53771" y="178295"/>
                  </a:lnTo>
                  <a:lnTo>
                    <a:pt x="53568" y="177965"/>
                  </a:lnTo>
                  <a:lnTo>
                    <a:pt x="53276" y="177901"/>
                  </a:lnTo>
                  <a:lnTo>
                    <a:pt x="52959" y="177901"/>
                  </a:lnTo>
                  <a:lnTo>
                    <a:pt x="52641" y="177965"/>
                  </a:lnTo>
                  <a:lnTo>
                    <a:pt x="52552" y="178193"/>
                  </a:lnTo>
                  <a:lnTo>
                    <a:pt x="52451" y="179070"/>
                  </a:lnTo>
                  <a:lnTo>
                    <a:pt x="52387" y="180721"/>
                  </a:lnTo>
                  <a:lnTo>
                    <a:pt x="52362" y="181279"/>
                  </a:lnTo>
                  <a:lnTo>
                    <a:pt x="52324" y="182156"/>
                  </a:lnTo>
                  <a:lnTo>
                    <a:pt x="52819" y="182194"/>
                  </a:lnTo>
                  <a:lnTo>
                    <a:pt x="52959" y="182105"/>
                  </a:lnTo>
                  <a:lnTo>
                    <a:pt x="54330" y="182105"/>
                  </a:lnTo>
                  <a:lnTo>
                    <a:pt x="54330" y="178879"/>
                  </a:lnTo>
                  <a:close/>
                </a:path>
                <a:path w="1418590" h="342264">
                  <a:moveTo>
                    <a:pt x="56451" y="181254"/>
                  </a:moveTo>
                  <a:lnTo>
                    <a:pt x="55029" y="178816"/>
                  </a:lnTo>
                  <a:lnTo>
                    <a:pt x="54991" y="182118"/>
                  </a:lnTo>
                  <a:lnTo>
                    <a:pt x="55499" y="182130"/>
                  </a:lnTo>
                  <a:lnTo>
                    <a:pt x="55968" y="182257"/>
                  </a:lnTo>
                  <a:lnTo>
                    <a:pt x="56375" y="182460"/>
                  </a:lnTo>
                  <a:lnTo>
                    <a:pt x="56451" y="181254"/>
                  </a:lnTo>
                  <a:close/>
                </a:path>
                <a:path w="1418590" h="342264">
                  <a:moveTo>
                    <a:pt x="57023" y="239318"/>
                  </a:moveTo>
                  <a:lnTo>
                    <a:pt x="56946" y="239077"/>
                  </a:lnTo>
                  <a:lnTo>
                    <a:pt x="56959" y="238810"/>
                  </a:lnTo>
                  <a:lnTo>
                    <a:pt x="56934" y="238544"/>
                  </a:lnTo>
                  <a:lnTo>
                    <a:pt x="56540" y="237871"/>
                  </a:lnTo>
                  <a:lnTo>
                    <a:pt x="56299" y="236956"/>
                  </a:lnTo>
                  <a:lnTo>
                    <a:pt x="56121" y="236016"/>
                  </a:lnTo>
                  <a:lnTo>
                    <a:pt x="55702" y="236562"/>
                  </a:lnTo>
                  <a:lnTo>
                    <a:pt x="55003" y="237172"/>
                  </a:lnTo>
                  <a:lnTo>
                    <a:pt x="55410" y="238709"/>
                  </a:lnTo>
                  <a:lnTo>
                    <a:pt x="55460" y="240372"/>
                  </a:lnTo>
                  <a:lnTo>
                    <a:pt x="55181" y="241935"/>
                  </a:lnTo>
                  <a:lnTo>
                    <a:pt x="55473" y="241757"/>
                  </a:lnTo>
                  <a:lnTo>
                    <a:pt x="55473" y="242595"/>
                  </a:lnTo>
                  <a:lnTo>
                    <a:pt x="55651" y="242671"/>
                  </a:lnTo>
                  <a:lnTo>
                    <a:pt x="55981" y="242735"/>
                  </a:lnTo>
                  <a:lnTo>
                    <a:pt x="56134" y="242608"/>
                  </a:lnTo>
                  <a:lnTo>
                    <a:pt x="56426" y="241427"/>
                  </a:lnTo>
                  <a:lnTo>
                    <a:pt x="56705" y="240372"/>
                  </a:lnTo>
                  <a:lnTo>
                    <a:pt x="57023" y="239318"/>
                  </a:lnTo>
                  <a:close/>
                </a:path>
                <a:path w="1418590" h="342264">
                  <a:moveTo>
                    <a:pt x="59563" y="180352"/>
                  </a:moveTo>
                  <a:lnTo>
                    <a:pt x="59156" y="180022"/>
                  </a:lnTo>
                  <a:lnTo>
                    <a:pt x="58661" y="179946"/>
                  </a:lnTo>
                  <a:lnTo>
                    <a:pt x="58166" y="180149"/>
                  </a:lnTo>
                  <a:lnTo>
                    <a:pt x="58204" y="180987"/>
                  </a:lnTo>
                  <a:lnTo>
                    <a:pt x="58204" y="181940"/>
                  </a:lnTo>
                  <a:lnTo>
                    <a:pt x="58153" y="182968"/>
                  </a:lnTo>
                  <a:lnTo>
                    <a:pt x="58381" y="183184"/>
                  </a:lnTo>
                  <a:lnTo>
                    <a:pt x="58534" y="183451"/>
                  </a:lnTo>
                  <a:lnTo>
                    <a:pt x="58940" y="183286"/>
                  </a:lnTo>
                  <a:lnTo>
                    <a:pt x="59093" y="183248"/>
                  </a:lnTo>
                  <a:lnTo>
                    <a:pt x="59334" y="183134"/>
                  </a:lnTo>
                  <a:lnTo>
                    <a:pt x="59461" y="182232"/>
                  </a:lnTo>
                  <a:lnTo>
                    <a:pt x="59524" y="181330"/>
                  </a:lnTo>
                  <a:lnTo>
                    <a:pt x="59563" y="180352"/>
                  </a:lnTo>
                  <a:close/>
                </a:path>
                <a:path w="1418590" h="342264">
                  <a:moveTo>
                    <a:pt x="59791" y="187312"/>
                  </a:moveTo>
                  <a:lnTo>
                    <a:pt x="59778" y="185737"/>
                  </a:lnTo>
                  <a:lnTo>
                    <a:pt x="59550" y="185496"/>
                  </a:lnTo>
                  <a:lnTo>
                    <a:pt x="59410" y="185547"/>
                  </a:lnTo>
                  <a:lnTo>
                    <a:pt x="59143" y="185674"/>
                  </a:lnTo>
                  <a:lnTo>
                    <a:pt x="58928" y="185762"/>
                  </a:lnTo>
                  <a:lnTo>
                    <a:pt x="58788" y="185953"/>
                  </a:lnTo>
                  <a:lnTo>
                    <a:pt x="58674" y="186169"/>
                  </a:lnTo>
                  <a:lnTo>
                    <a:pt x="58762" y="186715"/>
                  </a:lnTo>
                  <a:lnTo>
                    <a:pt x="58864" y="187172"/>
                  </a:lnTo>
                  <a:lnTo>
                    <a:pt x="59016" y="187579"/>
                  </a:lnTo>
                  <a:lnTo>
                    <a:pt x="59347" y="187756"/>
                  </a:lnTo>
                  <a:lnTo>
                    <a:pt x="59588" y="187667"/>
                  </a:lnTo>
                  <a:lnTo>
                    <a:pt x="59791" y="187363"/>
                  </a:lnTo>
                  <a:close/>
                </a:path>
                <a:path w="1418590" h="342264">
                  <a:moveTo>
                    <a:pt x="62064" y="181724"/>
                  </a:moveTo>
                  <a:lnTo>
                    <a:pt x="60731" y="179933"/>
                  </a:lnTo>
                  <a:lnTo>
                    <a:pt x="60680" y="180073"/>
                  </a:lnTo>
                  <a:lnTo>
                    <a:pt x="60553" y="180276"/>
                  </a:lnTo>
                  <a:lnTo>
                    <a:pt x="60528" y="181356"/>
                  </a:lnTo>
                  <a:lnTo>
                    <a:pt x="60477" y="182346"/>
                  </a:lnTo>
                  <a:lnTo>
                    <a:pt x="60401" y="183184"/>
                  </a:lnTo>
                  <a:lnTo>
                    <a:pt x="60553" y="183286"/>
                  </a:lnTo>
                  <a:lnTo>
                    <a:pt x="60706" y="183299"/>
                  </a:lnTo>
                  <a:lnTo>
                    <a:pt x="61163" y="182854"/>
                  </a:lnTo>
                  <a:lnTo>
                    <a:pt x="61607" y="182333"/>
                  </a:lnTo>
                  <a:lnTo>
                    <a:pt x="62064" y="181724"/>
                  </a:lnTo>
                  <a:close/>
                </a:path>
                <a:path w="1418590" h="342264">
                  <a:moveTo>
                    <a:pt x="63538" y="191287"/>
                  </a:moveTo>
                  <a:lnTo>
                    <a:pt x="63080" y="190677"/>
                  </a:lnTo>
                  <a:lnTo>
                    <a:pt x="62636" y="190131"/>
                  </a:lnTo>
                  <a:lnTo>
                    <a:pt x="62179" y="189992"/>
                  </a:lnTo>
                  <a:lnTo>
                    <a:pt x="62039" y="190982"/>
                  </a:lnTo>
                  <a:lnTo>
                    <a:pt x="62014" y="192049"/>
                  </a:lnTo>
                  <a:lnTo>
                    <a:pt x="62039" y="193306"/>
                  </a:lnTo>
                  <a:lnTo>
                    <a:pt x="62039" y="193535"/>
                  </a:lnTo>
                  <a:lnTo>
                    <a:pt x="62560" y="193192"/>
                  </a:lnTo>
                  <a:lnTo>
                    <a:pt x="63042" y="192468"/>
                  </a:lnTo>
                  <a:lnTo>
                    <a:pt x="63538" y="191287"/>
                  </a:lnTo>
                  <a:close/>
                </a:path>
                <a:path w="1418590" h="342264">
                  <a:moveTo>
                    <a:pt x="63919" y="189382"/>
                  </a:moveTo>
                  <a:lnTo>
                    <a:pt x="63842" y="186766"/>
                  </a:lnTo>
                  <a:lnTo>
                    <a:pt x="63588" y="184912"/>
                  </a:lnTo>
                  <a:lnTo>
                    <a:pt x="62725" y="184061"/>
                  </a:lnTo>
                  <a:lnTo>
                    <a:pt x="62280" y="184645"/>
                  </a:lnTo>
                  <a:lnTo>
                    <a:pt x="61849" y="185153"/>
                  </a:lnTo>
                  <a:lnTo>
                    <a:pt x="61455" y="185610"/>
                  </a:lnTo>
                  <a:lnTo>
                    <a:pt x="61455" y="187248"/>
                  </a:lnTo>
                  <a:lnTo>
                    <a:pt x="61442" y="187401"/>
                  </a:lnTo>
                  <a:lnTo>
                    <a:pt x="61645" y="187655"/>
                  </a:lnTo>
                  <a:lnTo>
                    <a:pt x="61899" y="187985"/>
                  </a:lnTo>
                  <a:lnTo>
                    <a:pt x="62738" y="187921"/>
                  </a:lnTo>
                  <a:lnTo>
                    <a:pt x="63360" y="188645"/>
                  </a:lnTo>
                  <a:lnTo>
                    <a:pt x="63919" y="189382"/>
                  </a:lnTo>
                  <a:close/>
                </a:path>
                <a:path w="1418590" h="342264">
                  <a:moveTo>
                    <a:pt x="66700" y="219024"/>
                  </a:moveTo>
                  <a:lnTo>
                    <a:pt x="66421" y="218490"/>
                  </a:lnTo>
                  <a:lnTo>
                    <a:pt x="64935" y="218490"/>
                  </a:lnTo>
                  <a:lnTo>
                    <a:pt x="64744" y="219024"/>
                  </a:lnTo>
                  <a:lnTo>
                    <a:pt x="66700" y="219024"/>
                  </a:lnTo>
                  <a:close/>
                </a:path>
                <a:path w="1418590" h="342264">
                  <a:moveTo>
                    <a:pt x="67322" y="219024"/>
                  </a:moveTo>
                  <a:lnTo>
                    <a:pt x="66700" y="219024"/>
                  </a:lnTo>
                  <a:lnTo>
                    <a:pt x="67246" y="220027"/>
                  </a:lnTo>
                  <a:lnTo>
                    <a:pt x="67322" y="219024"/>
                  </a:lnTo>
                  <a:close/>
                </a:path>
                <a:path w="1418590" h="342264">
                  <a:moveTo>
                    <a:pt x="67373" y="218236"/>
                  </a:moveTo>
                  <a:lnTo>
                    <a:pt x="66560" y="216801"/>
                  </a:lnTo>
                  <a:lnTo>
                    <a:pt x="65913" y="215684"/>
                  </a:lnTo>
                  <a:lnTo>
                    <a:pt x="65392" y="215684"/>
                  </a:lnTo>
                  <a:lnTo>
                    <a:pt x="65087" y="216801"/>
                  </a:lnTo>
                  <a:lnTo>
                    <a:pt x="64706" y="218236"/>
                  </a:lnTo>
                  <a:lnTo>
                    <a:pt x="64643" y="218490"/>
                  </a:lnTo>
                  <a:lnTo>
                    <a:pt x="64935" y="218490"/>
                  </a:lnTo>
                  <a:lnTo>
                    <a:pt x="65519" y="216801"/>
                  </a:lnTo>
                  <a:lnTo>
                    <a:pt x="66421" y="218490"/>
                  </a:lnTo>
                  <a:lnTo>
                    <a:pt x="67360" y="218490"/>
                  </a:lnTo>
                  <a:lnTo>
                    <a:pt x="67373" y="218236"/>
                  </a:lnTo>
                  <a:close/>
                </a:path>
                <a:path w="1418590" h="342264">
                  <a:moveTo>
                    <a:pt x="74701" y="222186"/>
                  </a:moveTo>
                  <a:lnTo>
                    <a:pt x="74091" y="222186"/>
                  </a:lnTo>
                  <a:lnTo>
                    <a:pt x="74549" y="222656"/>
                  </a:lnTo>
                  <a:lnTo>
                    <a:pt x="74701" y="222186"/>
                  </a:lnTo>
                  <a:close/>
                </a:path>
                <a:path w="1418590" h="342264">
                  <a:moveTo>
                    <a:pt x="79794" y="209486"/>
                  </a:moveTo>
                  <a:lnTo>
                    <a:pt x="79298" y="209486"/>
                  </a:lnTo>
                  <a:lnTo>
                    <a:pt x="79324" y="210756"/>
                  </a:lnTo>
                  <a:lnTo>
                    <a:pt x="79629" y="210489"/>
                  </a:lnTo>
                  <a:lnTo>
                    <a:pt x="79794" y="209486"/>
                  </a:lnTo>
                  <a:close/>
                </a:path>
                <a:path w="1418590" h="342264">
                  <a:moveTo>
                    <a:pt x="80797" y="209486"/>
                  </a:moveTo>
                  <a:lnTo>
                    <a:pt x="79629" y="210489"/>
                  </a:lnTo>
                  <a:lnTo>
                    <a:pt x="79146" y="213296"/>
                  </a:lnTo>
                  <a:lnTo>
                    <a:pt x="80391" y="213296"/>
                  </a:lnTo>
                  <a:lnTo>
                    <a:pt x="80657" y="210756"/>
                  </a:lnTo>
                  <a:lnTo>
                    <a:pt x="80695" y="210489"/>
                  </a:lnTo>
                  <a:lnTo>
                    <a:pt x="80797" y="209486"/>
                  </a:lnTo>
                  <a:close/>
                </a:path>
                <a:path w="1418590" h="342264">
                  <a:moveTo>
                    <a:pt x="82270" y="220522"/>
                  </a:moveTo>
                  <a:lnTo>
                    <a:pt x="80962" y="219951"/>
                  </a:lnTo>
                  <a:lnTo>
                    <a:pt x="81813" y="221221"/>
                  </a:lnTo>
                  <a:lnTo>
                    <a:pt x="82270" y="220522"/>
                  </a:lnTo>
                  <a:close/>
                </a:path>
                <a:path w="1418590" h="342264">
                  <a:moveTo>
                    <a:pt x="107061" y="253936"/>
                  </a:moveTo>
                  <a:lnTo>
                    <a:pt x="105905" y="253936"/>
                  </a:lnTo>
                  <a:lnTo>
                    <a:pt x="106210" y="256476"/>
                  </a:lnTo>
                  <a:lnTo>
                    <a:pt x="107061" y="253936"/>
                  </a:lnTo>
                  <a:close/>
                </a:path>
                <a:path w="1418590" h="342264">
                  <a:moveTo>
                    <a:pt x="134035" y="90385"/>
                  </a:moveTo>
                  <a:lnTo>
                    <a:pt x="133946" y="87833"/>
                  </a:lnTo>
                  <a:lnTo>
                    <a:pt x="132829" y="87414"/>
                  </a:lnTo>
                  <a:lnTo>
                    <a:pt x="132956" y="84404"/>
                  </a:lnTo>
                  <a:lnTo>
                    <a:pt x="133032" y="83934"/>
                  </a:lnTo>
                  <a:lnTo>
                    <a:pt x="132715" y="84124"/>
                  </a:lnTo>
                  <a:lnTo>
                    <a:pt x="132397" y="84289"/>
                  </a:lnTo>
                  <a:lnTo>
                    <a:pt x="131927" y="84493"/>
                  </a:lnTo>
                  <a:lnTo>
                    <a:pt x="131635" y="86271"/>
                  </a:lnTo>
                  <a:lnTo>
                    <a:pt x="131864" y="88099"/>
                  </a:lnTo>
                  <a:lnTo>
                    <a:pt x="132600" y="90309"/>
                  </a:lnTo>
                  <a:lnTo>
                    <a:pt x="132994" y="90385"/>
                  </a:lnTo>
                  <a:lnTo>
                    <a:pt x="133515" y="90347"/>
                  </a:lnTo>
                  <a:lnTo>
                    <a:pt x="134035" y="90385"/>
                  </a:lnTo>
                  <a:close/>
                </a:path>
                <a:path w="1418590" h="342264">
                  <a:moveTo>
                    <a:pt x="137325" y="89141"/>
                  </a:moveTo>
                  <a:lnTo>
                    <a:pt x="136207" y="87566"/>
                  </a:lnTo>
                  <a:lnTo>
                    <a:pt x="136220" y="90106"/>
                  </a:lnTo>
                  <a:lnTo>
                    <a:pt x="137325" y="89141"/>
                  </a:lnTo>
                  <a:close/>
                </a:path>
                <a:path w="1418590" h="342264">
                  <a:moveTo>
                    <a:pt x="137680" y="88836"/>
                  </a:moveTo>
                  <a:lnTo>
                    <a:pt x="137325" y="89141"/>
                  </a:lnTo>
                  <a:lnTo>
                    <a:pt x="137579" y="89496"/>
                  </a:lnTo>
                  <a:lnTo>
                    <a:pt x="137680" y="88836"/>
                  </a:lnTo>
                  <a:close/>
                </a:path>
                <a:path w="1418590" h="342264">
                  <a:moveTo>
                    <a:pt x="176301" y="181546"/>
                  </a:moveTo>
                  <a:lnTo>
                    <a:pt x="176199" y="177736"/>
                  </a:lnTo>
                  <a:lnTo>
                    <a:pt x="176149" y="176466"/>
                  </a:lnTo>
                  <a:lnTo>
                    <a:pt x="175374" y="175196"/>
                  </a:lnTo>
                  <a:lnTo>
                    <a:pt x="175260" y="172656"/>
                  </a:lnTo>
                  <a:lnTo>
                    <a:pt x="175704" y="171386"/>
                  </a:lnTo>
                  <a:lnTo>
                    <a:pt x="174713" y="162496"/>
                  </a:lnTo>
                  <a:lnTo>
                    <a:pt x="173215" y="157416"/>
                  </a:lnTo>
                  <a:lnTo>
                    <a:pt x="172466" y="154876"/>
                  </a:lnTo>
                  <a:lnTo>
                    <a:pt x="168922" y="148526"/>
                  </a:lnTo>
                  <a:lnTo>
                    <a:pt x="167525" y="146431"/>
                  </a:lnTo>
                  <a:lnTo>
                    <a:pt x="167525" y="186626"/>
                  </a:lnTo>
                  <a:lnTo>
                    <a:pt x="167436" y="187896"/>
                  </a:lnTo>
                  <a:lnTo>
                    <a:pt x="167347" y="189166"/>
                  </a:lnTo>
                  <a:lnTo>
                    <a:pt x="167271" y="190436"/>
                  </a:lnTo>
                  <a:lnTo>
                    <a:pt x="167182" y="191706"/>
                  </a:lnTo>
                  <a:lnTo>
                    <a:pt x="167093" y="201866"/>
                  </a:lnTo>
                  <a:lnTo>
                    <a:pt x="163728" y="199326"/>
                  </a:lnTo>
                  <a:lnTo>
                    <a:pt x="163652" y="198056"/>
                  </a:lnTo>
                  <a:lnTo>
                    <a:pt x="163588" y="196786"/>
                  </a:lnTo>
                  <a:lnTo>
                    <a:pt x="163512" y="195516"/>
                  </a:lnTo>
                  <a:lnTo>
                    <a:pt x="163436" y="194246"/>
                  </a:lnTo>
                  <a:lnTo>
                    <a:pt x="163334" y="192608"/>
                  </a:lnTo>
                  <a:lnTo>
                    <a:pt x="163283" y="191706"/>
                  </a:lnTo>
                  <a:lnTo>
                    <a:pt x="163220" y="190436"/>
                  </a:lnTo>
                  <a:lnTo>
                    <a:pt x="163144" y="189166"/>
                  </a:lnTo>
                  <a:lnTo>
                    <a:pt x="163080" y="187896"/>
                  </a:lnTo>
                  <a:lnTo>
                    <a:pt x="162763" y="181546"/>
                  </a:lnTo>
                  <a:lnTo>
                    <a:pt x="166547" y="181546"/>
                  </a:lnTo>
                  <a:lnTo>
                    <a:pt x="167525" y="186626"/>
                  </a:lnTo>
                  <a:lnTo>
                    <a:pt x="167525" y="146431"/>
                  </a:lnTo>
                  <a:lnTo>
                    <a:pt x="164693" y="142176"/>
                  </a:lnTo>
                  <a:lnTo>
                    <a:pt x="162344" y="139636"/>
                  </a:lnTo>
                  <a:lnTo>
                    <a:pt x="159981" y="137096"/>
                  </a:lnTo>
                  <a:lnTo>
                    <a:pt x="157391" y="134556"/>
                  </a:lnTo>
                  <a:lnTo>
                    <a:pt x="155714" y="132905"/>
                  </a:lnTo>
                  <a:lnTo>
                    <a:pt x="155714" y="210756"/>
                  </a:lnTo>
                  <a:lnTo>
                    <a:pt x="155613" y="215836"/>
                  </a:lnTo>
                  <a:lnTo>
                    <a:pt x="154774" y="213296"/>
                  </a:lnTo>
                  <a:lnTo>
                    <a:pt x="153009" y="213296"/>
                  </a:lnTo>
                  <a:lnTo>
                    <a:pt x="153085" y="210756"/>
                  </a:lnTo>
                  <a:lnTo>
                    <a:pt x="155714" y="210756"/>
                  </a:lnTo>
                  <a:lnTo>
                    <a:pt x="155714" y="132905"/>
                  </a:lnTo>
                  <a:lnTo>
                    <a:pt x="154813" y="132016"/>
                  </a:lnTo>
                  <a:lnTo>
                    <a:pt x="151282" y="128206"/>
                  </a:lnTo>
                  <a:lnTo>
                    <a:pt x="149212" y="125971"/>
                  </a:lnTo>
                  <a:lnTo>
                    <a:pt x="149212" y="187896"/>
                  </a:lnTo>
                  <a:lnTo>
                    <a:pt x="148132" y="190436"/>
                  </a:lnTo>
                  <a:lnTo>
                    <a:pt x="147586" y="188252"/>
                  </a:lnTo>
                  <a:lnTo>
                    <a:pt x="147586" y="236156"/>
                  </a:lnTo>
                  <a:lnTo>
                    <a:pt x="147510" y="237426"/>
                  </a:lnTo>
                  <a:lnTo>
                    <a:pt x="147447" y="238696"/>
                  </a:lnTo>
                  <a:lnTo>
                    <a:pt x="147370" y="239966"/>
                  </a:lnTo>
                  <a:lnTo>
                    <a:pt x="145478" y="237426"/>
                  </a:lnTo>
                  <a:lnTo>
                    <a:pt x="145961" y="234886"/>
                  </a:lnTo>
                  <a:lnTo>
                    <a:pt x="146659" y="234886"/>
                  </a:lnTo>
                  <a:lnTo>
                    <a:pt x="146773" y="235826"/>
                  </a:lnTo>
                  <a:lnTo>
                    <a:pt x="146812" y="236156"/>
                  </a:lnTo>
                  <a:lnTo>
                    <a:pt x="147586" y="236156"/>
                  </a:lnTo>
                  <a:lnTo>
                    <a:pt x="147586" y="188252"/>
                  </a:lnTo>
                  <a:lnTo>
                    <a:pt x="147497" y="187896"/>
                  </a:lnTo>
                  <a:lnTo>
                    <a:pt x="144665" y="191706"/>
                  </a:lnTo>
                  <a:lnTo>
                    <a:pt x="143802" y="185356"/>
                  </a:lnTo>
                  <a:lnTo>
                    <a:pt x="145059" y="184086"/>
                  </a:lnTo>
                  <a:lnTo>
                    <a:pt x="146126" y="184086"/>
                  </a:lnTo>
                  <a:lnTo>
                    <a:pt x="146507" y="181546"/>
                  </a:lnTo>
                  <a:lnTo>
                    <a:pt x="148577" y="181546"/>
                  </a:lnTo>
                  <a:lnTo>
                    <a:pt x="149212" y="187896"/>
                  </a:lnTo>
                  <a:lnTo>
                    <a:pt x="149212" y="125971"/>
                  </a:lnTo>
                  <a:lnTo>
                    <a:pt x="147764" y="124396"/>
                  </a:lnTo>
                  <a:lnTo>
                    <a:pt x="151993" y="121856"/>
                  </a:lnTo>
                  <a:lnTo>
                    <a:pt x="155994" y="115506"/>
                  </a:lnTo>
                  <a:lnTo>
                    <a:pt x="156540" y="114236"/>
                  </a:lnTo>
                  <a:lnTo>
                    <a:pt x="159296" y="107886"/>
                  </a:lnTo>
                  <a:lnTo>
                    <a:pt x="160401" y="105346"/>
                  </a:lnTo>
                  <a:lnTo>
                    <a:pt x="160934" y="104076"/>
                  </a:lnTo>
                  <a:lnTo>
                    <a:pt x="161467" y="102806"/>
                  </a:lnTo>
                  <a:lnTo>
                    <a:pt x="160185" y="102806"/>
                  </a:lnTo>
                  <a:lnTo>
                    <a:pt x="160147" y="101536"/>
                  </a:lnTo>
                  <a:lnTo>
                    <a:pt x="160108" y="100266"/>
                  </a:lnTo>
                  <a:lnTo>
                    <a:pt x="161290" y="100266"/>
                  </a:lnTo>
                  <a:lnTo>
                    <a:pt x="161328" y="97726"/>
                  </a:lnTo>
                  <a:lnTo>
                    <a:pt x="160502" y="95186"/>
                  </a:lnTo>
                  <a:lnTo>
                    <a:pt x="160007" y="93916"/>
                  </a:lnTo>
                  <a:lnTo>
                    <a:pt x="159512" y="92646"/>
                  </a:lnTo>
                  <a:lnTo>
                    <a:pt x="159550" y="91376"/>
                  </a:lnTo>
                  <a:lnTo>
                    <a:pt x="159854" y="91376"/>
                  </a:lnTo>
                  <a:lnTo>
                    <a:pt x="160159" y="90106"/>
                  </a:lnTo>
                  <a:lnTo>
                    <a:pt x="160616" y="91376"/>
                  </a:lnTo>
                  <a:lnTo>
                    <a:pt x="161658" y="93916"/>
                  </a:lnTo>
                  <a:lnTo>
                    <a:pt x="162483" y="95186"/>
                  </a:lnTo>
                  <a:lnTo>
                    <a:pt x="162661" y="97726"/>
                  </a:lnTo>
                  <a:lnTo>
                    <a:pt x="162737" y="98996"/>
                  </a:lnTo>
                  <a:lnTo>
                    <a:pt x="164452" y="91376"/>
                  </a:lnTo>
                  <a:lnTo>
                    <a:pt x="165392" y="85026"/>
                  </a:lnTo>
                  <a:lnTo>
                    <a:pt x="165303" y="76136"/>
                  </a:lnTo>
                  <a:lnTo>
                    <a:pt x="164871" y="69786"/>
                  </a:lnTo>
                  <a:lnTo>
                    <a:pt x="164782" y="68516"/>
                  </a:lnTo>
                  <a:lnTo>
                    <a:pt x="164604" y="65976"/>
                  </a:lnTo>
                  <a:lnTo>
                    <a:pt x="162750" y="57086"/>
                  </a:lnTo>
                  <a:lnTo>
                    <a:pt x="162483" y="55816"/>
                  </a:lnTo>
                  <a:lnTo>
                    <a:pt x="162217" y="54546"/>
                  </a:lnTo>
                  <a:lnTo>
                    <a:pt x="158254" y="44386"/>
                  </a:lnTo>
                  <a:lnTo>
                    <a:pt x="157454" y="43116"/>
                  </a:lnTo>
                  <a:lnTo>
                    <a:pt x="153492" y="36766"/>
                  </a:lnTo>
                  <a:lnTo>
                    <a:pt x="153492" y="101536"/>
                  </a:lnTo>
                  <a:lnTo>
                    <a:pt x="150571" y="101536"/>
                  </a:lnTo>
                  <a:lnTo>
                    <a:pt x="151688" y="95186"/>
                  </a:lnTo>
                  <a:lnTo>
                    <a:pt x="151917" y="93916"/>
                  </a:lnTo>
                  <a:lnTo>
                    <a:pt x="152539" y="93916"/>
                  </a:lnTo>
                  <a:lnTo>
                    <a:pt x="152222" y="95186"/>
                  </a:lnTo>
                  <a:lnTo>
                    <a:pt x="151917" y="95186"/>
                  </a:lnTo>
                  <a:lnTo>
                    <a:pt x="153492" y="101536"/>
                  </a:lnTo>
                  <a:lnTo>
                    <a:pt x="153492" y="36766"/>
                  </a:lnTo>
                  <a:lnTo>
                    <a:pt x="152704" y="35496"/>
                  </a:lnTo>
                  <a:lnTo>
                    <a:pt x="150279" y="31686"/>
                  </a:lnTo>
                  <a:lnTo>
                    <a:pt x="149479" y="30416"/>
                  </a:lnTo>
                  <a:lnTo>
                    <a:pt x="147053" y="26606"/>
                  </a:lnTo>
                  <a:lnTo>
                    <a:pt x="142113" y="21526"/>
                  </a:lnTo>
                  <a:lnTo>
                    <a:pt x="139611" y="20027"/>
                  </a:lnTo>
                  <a:lnTo>
                    <a:pt x="139611" y="219646"/>
                  </a:lnTo>
                  <a:lnTo>
                    <a:pt x="138582" y="218478"/>
                  </a:lnTo>
                  <a:lnTo>
                    <a:pt x="138391" y="218478"/>
                  </a:lnTo>
                  <a:lnTo>
                    <a:pt x="138226" y="218084"/>
                  </a:lnTo>
                  <a:lnTo>
                    <a:pt x="137833" y="217106"/>
                  </a:lnTo>
                  <a:lnTo>
                    <a:pt x="137833" y="220916"/>
                  </a:lnTo>
                  <a:lnTo>
                    <a:pt x="136207" y="220916"/>
                  </a:lnTo>
                  <a:lnTo>
                    <a:pt x="137617" y="219240"/>
                  </a:lnTo>
                  <a:lnTo>
                    <a:pt x="137363" y="217106"/>
                  </a:lnTo>
                  <a:lnTo>
                    <a:pt x="137528" y="218478"/>
                  </a:lnTo>
                  <a:lnTo>
                    <a:pt x="137617" y="219240"/>
                  </a:lnTo>
                  <a:lnTo>
                    <a:pt x="137833" y="220916"/>
                  </a:lnTo>
                  <a:lnTo>
                    <a:pt x="137833" y="217106"/>
                  </a:lnTo>
                  <a:lnTo>
                    <a:pt x="139471" y="217106"/>
                  </a:lnTo>
                  <a:lnTo>
                    <a:pt x="139547" y="218478"/>
                  </a:lnTo>
                  <a:lnTo>
                    <a:pt x="139611" y="219646"/>
                  </a:lnTo>
                  <a:lnTo>
                    <a:pt x="139611" y="20027"/>
                  </a:lnTo>
                  <a:lnTo>
                    <a:pt x="138379" y="19291"/>
                  </a:lnTo>
                  <a:lnTo>
                    <a:pt x="138379" y="79946"/>
                  </a:lnTo>
                  <a:lnTo>
                    <a:pt x="138036" y="82486"/>
                  </a:lnTo>
                  <a:lnTo>
                    <a:pt x="137998" y="90106"/>
                  </a:lnTo>
                  <a:lnTo>
                    <a:pt x="137579" y="89496"/>
                  </a:lnTo>
                  <a:lnTo>
                    <a:pt x="137287" y="91376"/>
                  </a:lnTo>
                  <a:lnTo>
                    <a:pt x="136512" y="92646"/>
                  </a:lnTo>
                  <a:lnTo>
                    <a:pt x="135966" y="93916"/>
                  </a:lnTo>
                  <a:lnTo>
                    <a:pt x="135661" y="95186"/>
                  </a:lnTo>
                  <a:lnTo>
                    <a:pt x="135229" y="95186"/>
                  </a:lnTo>
                  <a:lnTo>
                    <a:pt x="135128" y="93916"/>
                  </a:lnTo>
                  <a:lnTo>
                    <a:pt x="134696" y="93916"/>
                  </a:lnTo>
                  <a:lnTo>
                    <a:pt x="134099" y="92646"/>
                  </a:lnTo>
                  <a:lnTo>
                    <a:pt x="132016" y="92646"/>
                  </a:lnTo>
                  <a:lnTo>
                    <a:pt x="131013" y="89496"/>
                  </a:lnTo>
                  <a:lnTo>
                    <a:pt x="130898" y="89141"/>
                  </a:lnTo>
                  <a:lnTo>
                    <a:pt x="130797" y="88836"/>
                  </a:lnTo>
                  <a:lnTo>
                    <a:pt x="130492" y="86296"/>
                  </a:lnTo>
                  <a:lnTo>
                    <a:pt x="130962" y="83756"/>
                  </a:lnTo>
                  <a:lnTo>
                    <a:pt x="131445" y="83756"/>
                  </a:lnTo>
                  <a:lnTo>
                    <a:pt x="131660" y="82486"/>
                  </a:lnTo>
                  <a:lnTo>
                    <a:pt x="132435" y="82486"/>
                  </a:lnTo>
                  <a:lnTo>
                    <a:pt x="133756" y="79946"/>
                  </a:lnTo>
                  <a:lnTo>
                    <a:pt x="134366" y="76136"/>
                  </a:lnTo>
                  <a:lnTo>
                    <a:pt x="137287" y="77406"/>
                  </a:lnTo>
                  <a:lnTo>
                    <a:pt x="137083" y="78676"/>
                  </a:lnTo>
                  <a:lnTo>
                    <a:pt x="137718" y="78676"/>
                  </a:lnTo>
                  <a:lnTo>
                    <a:pt x="138379" y="79946"/>
                  </a:lnTo>
                  <a:lnTo>
                    <a:pt x="138379" y="19291"/>
                  </a:lnTo>
                  <a:lnTo>
                    <a:pt x="137883" y="18986"/>
                  </a:lnTo>
                  <a:lnTo>
                    <a:pt x="133883" y="16446"/>
                  </a:lnTo>
                  <a:lnTo>
                    <a:pt x="129895" y="13906"/>
                  </a:lnTo>
                  <a:lnTo>
                    <a:pt x="128625" y="13208"/>
                  </a:lnTo>
                  <a:lnTo>
                    <a:pt x="128625" y="281876"/>
                  </a:lnTo>
                  <a:lnTo>
                    <a:pt x="128625" y="284416"/>
                  </a:lnTo>
                  <a:lnTo>
                    <a:pt x="127533" y="284416"/>
                  </a:lnTo>
                  <a:lnTo>
                    <a:pt x="127533" y="281876"/>
                  </a:lnTo>
                  <a:lnTo>
                    <a:pt x="128625" y="281876"/>
                  </a:lnTo>
                  <a:lnTo>
                    <a:pt x="128625" y="13208"/>
                  </a:lnTo>
                  <a:lnTo>
                    <a:pt x="128231" y="12979"/>
                  </a:lnTo>
                  <a:lnTo>
                    <a:pt x="128231" y="243776"/>
                  </a:lnTo>
                  <a:lnTo>
                    <a:pt x="128155" y="245046"/>
                  </a:lnTo>
                  <a:lnTo>
                    <a:pt x="128079" y="246316"/>
                  </a:lnTo>
                  <a:lnTo>
                    <a:pt x="127127" y="246316"/>
                  </a:lnTo>
                  <a:lnTo>
                    <a:pt x="126847" y="245046"/>
                  </a:lnTo>
                  <a:lnTo>
                    <a:pt x="126923" y="243776"/>
                  </a:lnTo>
                  <a:lnTo>
                    <a:pt x="127000" y="242506"/>
                  </a:lnTo>
                  <a:lnTo>
                    <a:pt x="127952" y="242506"/>
                  </a:lnTo>
                  <a:lnTo>
                    <a:pt x="128231" y="243776"/>
                  </a:lnTo>
                  <a:lnTo>
                    <a:pt x="128231" y="12979"/>
                  </a:lnTo>
                  <a:lnTo>
                    <a:pt x="126453" y="11988"/>
                  </a:lnTo>
                  <a:lnTo>
                    <a:pt x="126453" y="278066"/>
                  </a:lnTo>
                  <a:lnTo>
                    <a:pt x="125145" y="281876"/>
                  </a:lnTo>
                  <a:lnTo>
                    <a:pt x="124891" y="280606"/>
                  </a:lnTo>
                  <a:lnTo>
                    <a:pt x="123875" y="275539"/>
                  </a:lnTo>
                  <a:lnTo>
                    <a:pt x="124015" y="275539"/>
                  </a:lnTo>
                  <a:lnTo>
                    <a:pt x="123837" y="275348"/>
                  </a:lnTo>
                  <a:lnTo>
                    <a:pt x="123202" y="274256"/>
                  </a:lnTo>
                  <a:lnTo>
                    <a:pt x="123202" y="271716"/>
                  </a:lnTo>
                  <a:lnTo>
                    <a:pt x="124091" y="272986"/>
                  </a:lnTo>
                  <a:lnTo>
                    <a:pt x="124828" y="272986"/>
                  </a:lnTo>
                  <a:lnTo>
                    <a:pt x="124548" y="275348"/>
                  </a:lnTo>
                  <a:lnTo>
                    <a:pt x="124523" y="275539"/>
                  </a:lnTo>
                  <a:lnTo>
                    <a:pt x="124015" y="275539"/>
                  </a:lnTo>
                  <a:lnTo>
                    <a:pt x="126453" y="278066"/>
                  </a:lnTo>
                  <a:lnTo>
                    <a:pt x="126453" y="11988"/>
                  </a:lnTo>
                  <a:lnTo>
                    <a:pt x="125984" y="11722"/>
                  </a:lnTo>
                  <a:lnTo>
                    <a:pt x="125984" y="38036"/>
                  </a:lnTo>
                  <a:lnTo>
                    <a:pt x="124206" y="39306"/>
                  </a:lnTo>
                  <a:lnTo>
                    <a:pt x="124955" y="39306"/>
                  </a:lnTo>
                  <a:lnTo>
                    <a:pt x="125399" y="40576"/>
                  </a:lnTo>
                  <a:lnTo>
                    <a:pt x="125374" y="41846"/>
                  </a:lnTo>
                  <a:lnTo>
                    <a:pt x="124498" y="43116"/>
                  </a:lnTo>
                  <a:lnTo>
                    <a:pt x="124434" y="41846"/>
                  </a:lnTo>
                  <a:lnTo>
                    <a:pt x="123748" y="40576"/>
                  </a:lnTo>
                  <a:lnTo>
                    <a:pt x="123748" y="41846"/>
                  </a:lnTo>
                  <a:lnTo>
                    <a:pt x="123634" y="43116"/>
                  </a:lnTo>
                  <a:lnTo>
                    <a:pt x="123202" y="43116"/>
                  </a:lnTo>
                  <a:lnTo>
                    <a:pt x="123202" y="41846"/>
                  </a:lnTo>
                  <a:lnTo>
                    <a:pt x="123748" y="41846"/>
                  </a:lnTo>
                  <a:lnTo>
                    <a:pt x="123748" y="40576"/>
                  </a:lnTo>
                  <a:lnTo>
                    <a:pt x="124282" y="40576"/>
                  </a:lnTo>
                  <a:lnTo>
                    <a:pt x="124282" y="39306"/>
                  </a:lnTo>
                  <a:lnTo>
                    <a:pt x="123253" y="40017"/>
                  </a:lnTo>
                  <a:lnTo>
                    <a:pt x="123253" y="40576"/>
                  </a:lnTo>
                  <a:lnTo>
                    <a:pt x="123024" y="41846"/>
                  </a:lnTo>
                  <a:lnTo>
                    <a:pt x="122745" y="41846"/>
                  </a:lnTo>
                  <a:lnTo>
                    <a:pt x="122669" y="43116"/>
                  </a:lnTo>
                  <a:lnTo>
                    <a:pt x="122110" y="43116"/>
                  </a:lnTo>
                  <a:lnTo>
                    <a:pt x="122110" y="279336"/>
                  </a:lnTo>
                  <a:lnTo>
                    <a:pt x="121843" y="279336"/>
                  </a:lnTo>
                  <a:lnTo>
                    <a:pt x="121704" y="280606"/>
                  </a:lnTo>
                  <a:lnTo>
                    <a:pt x="120967" y="280606"/>
                  </a:lnTo>
                  <a:lnTo>
                    <a:pt x="120548" y="279336"/>
                  </a:lnTo>
                  <a:lnTo>
                    <a:pt x="119875" y="279336"/>
                  </a:lnTo>
                  <a:lnTo>
                    <a:pt x="119532" y="278066"/>
                  </a:lnTo>
                  <a:lnTo>
                    <a:pt x="119405" y="276796"/>
                  </a:lnTo>
                  <a:lnTo>
                    <a:pt x="119786" y="275539"/>
                  </a:lnTo>
                  <a:lnTo>
                    <a:pt x="120243" y="275539"/>
                  </a:lnTo>
                  <a:lnTo>
                    <a:pt x="121348" y="276796"/>
                  </a:lnTo>
                  <a:lnTo>
                    <a:pt x="122072" y="278066"/>
                  </a:lnTo>
                  <a:lnTo>
                    <a:pt x="122110" y="279336"/>
                  </a:lnTo>
                  <a:lnTo>
                    <a:pt x="122110" y="43116"/>
                  </a:lnTo>
                  <a:lnTo>
                    <a:pt x="121691" y="43116"/>
                  </a:lnTo>
                  <a:lnTo>
                    <a:pt x="122580" y="41846"/>
                  </a:lnTo>
                  <a:lnTo>
                    <a:pt x="122593" y="40576"/>
                  </a:lnTo>
                  <a:lnTo>
                    <a:pt x="123253" y="40576"/>
                  </a:lnTo>
                  <a:lnTo>
                    <a:pt x="123253" y="40017"/>
                  </a:lnTo>
                  <a:lnTo>
                    <a:pt x="122440" y="40576"/>
                  </a:lnTo>
                  <a:lnTo>
                    <a:pt x="120370" y="39306"/>
                  </a:lnTo>
                  <a:lnTo>
                    <a:pt x="117856" y="39306"/>
                  </a:lnTo>
                  <a:lnTo>
                    <a:pt x="117335" y="38036"/>
                  </a:lnTo>
                  <a:lnTo>
                    <a:pt x="116713" y="38036"/>
                  </a:lnTo>
                  <a:lnTo>
                    <a:pt x="116598" y="36766"/>
                  </a:lnTo>
                  <a:lnTo>
                    <a:pt x="116484" y="35496"/>
                  </a:lnTo>
                  <a:lnTo>
                    <a:pt x="116382" y="34226"/>
                  </a:lnTo>
                  <a:lnTo>
                    <a:pt x="116014" y="32956"/>
                  </a:lnTo>
                  <a:lnTo>
                    <a:pt x="116103" y="31686"/>
                  </a:lnTo>
                  <a:lnTo>
                    <a:pt x="116471" y="31686"/>
                  </a:lnTo>
                  <a:lnTo>
                    <a:pt x="116852" y="30416"/>
                  </a:lnTo>
                  <a:lnTo>
                    <a:pt x="117373" y="30416"/>
                  </a:lnTo>
                  <a:lnTo>
                    <a:pt x="117957" y="32956"/>
                  </a:lnTo>
                  <a:lnTo>
                    <a:pt x="118122" y="34226"/>
                  </a:lnTo>
                  <a:lnTo>
                    <a:pt x="118237" y="34886"/>
                  </a:lnTo>
                  <a:lnTo>
                    <a:pt x="118338" y="35496"/>
                  </a:lnTo>
                  <a:lnTo>
                    <a:pt x="120497" y="35496"/>
                  </a:lnTo>
                  <a:lnTo>
                    <a:pt x="122008" y="34226"/>
                  </a:lnTo>
                  <a:lnTo>
                    <a:pt x="123609" y="32956"/>
                  </a:lnTo>
                  <a:lnTo>
                    <a:pt x="125374" y="31686"/>
                  </a:lnTo>
                  <a:lnTo>
                    <a:pt x="125488" y="32956"/>
                  </a:lnTo>
                  <a:lnTo>
                    <a:pt x="125615" y="34226"/>
                  </a:lnTo>
                  <a:lnTo>
                    <a:pt x="125730" y="35496"/>
                  </a:lnTo>
                  <a:lnTo>
                    <a:pt x="125857" y="36766"/>
                  </a:lnTo>
                  <a:lnTo>
                    <a:pt x="125984" y="38036"/>
                  </a:lnTo>
                  <a:lnTo>
                    <a:pt x="125984" y="11722"/>
                  </a:lnTo>
                  <a:lnTo>
                    <a:pt x="123075" y="10096"/>
                  </a:lnTo>
                  <a:lnTo>
                    <a:pt x="111785" y="6286"/>
                  </a:lnTo>
                  <a:lnTo>
                    <a:pt x="106146" y="5041"/>
                  </a:lnTo>
                  <a:lnTo>
                    <a:pt x="106146" y="176466"/>
                  </a:lnTo>
                  <a:lnTo>
                    <a:pt x="106146" y="181546"/>
                  </a:lnTo>
                  <a:lnTo>
                    <a:pt x="105803" y="183451"/>
                  </a:lnTo>
                  <a:lnTo>
                    <a:pt x="105803" y="238696"/>
                  </a:lnTo>
                  <a:lnTo>
                    <a:pt x="105003" y="238696"/>
                  </a:lnTo>
                  <a:lnTo>
                    <a:pt x="104648" y="237426"/>
                  </a:lnTo>
                  <a:lnTo>
                    <a:pt x="105117" y="234886"/>
                  </a:lnTo>
                  <a:lnTo>
                    <a:pt x="105600" y="232346"/>
                  </a:lnTo>
                  <a:lnTo>
                    <a:pt x="105714" y="235826"/>
                  </a:lnTo>
                  <a:lnTo>
                    <a:pt x="105803" y="238696"/>
                  </a:lnTo>
                  <a:lnTo>
                    <a:pt x="105803" y="183451"/>
                  </a:lnTo>
                  <a:lnTo>
                    <a:pt x="104317" y="191706"/>
                  </a:lnTo>
                  <a:lnTo>
                    <a:pt x="99529" y="199326"/>
                  </a:lnTo>
                  <a:lnTo>
                    <a:pt x="98412" y="199885"/>
                  </a:lnTo>
                  <a:lnTo>
                    <a:pt x="98412" y="245046"/>
                  </a:lnTo>
                  <a:lnTo>
                    <a:pt x="94996" y="245046"/>
                  </a:lnTo>
                  <a:lnTo>
                    <a:pt x="94932" y="243776"/>
                  </a:lnTo>
                  <a:lnTo>
                    <a:pt x="98386" y="243776"/>
                  </a:lnTo>
                  <a:lnTo>
                    <a:pt x="98412" y="245046"/>
                  </a:lnTo>
                  <a:lnTo>
                    <a:pt x="98412" y="199885"/>
                  </a:lnTo>
                  <a:lnTo>
                    <a:pt x="92519" y="202780"/>
                  </a:lnTo>
                  <a:lnTo>
                    <a:pt x="92519" y="243776"/>
                  </a:lnTo>
                  <a:lnTo>
                    <a:pt x="92430" y="245046"/>
                  </a:lnTo>
                  <a:lnTo>
                    <a:pt x="92379" y="246316"/>
                  </a:lnTo>
                  <a:lnTo>
                    <a:pt x="92227" y="247586"/>
                  </a:lnTo>
                  <a:lnTo>
                    <a:pt x="91846" y="247586"/>
                  </a:lnTo>
                  <a:lnTo>
                    <a:pt x="91757" y="242506"/>
                  </a:lnTo>
                  <a:lnTo>
                    <a:pt x="92303" y="242506"/>
                  </a:lnTo>
                  <a:lnTo>
                    <a:pt x="92519" y="243776"/>
                  </a:lnTo>
                  <a:lnTo>
                    <a:pt x="92519" y="202780"/>
                  </a:lnTo>
                  <a:lnTo>
                    <a:pt x="91795" y="203136"/>
                  </a:lnTo>
                  <a:lnTo>
                    <a:pt x="89979" y="203365"/>
                  </a:lnTo>
                  <a:lnTo>
                    <a:pt x="89979" y="250126"/>
                  </a:lnTo>
                  <a:lnTo>
                    <a:pt x="87439" y="250126"/>
                  </a:lnTo>
                  <a:lnTo>
                    <a:pt x="86436" y="247586"/>
                  </a:lnTo>
                  <a:lnTo>
                    <a:pt x="87757" y="248856"/>
                  </a:lnTo>
                  <a:lnTo>
                    <a:pt x="87655" y="247586"/>
                  </a:lnTo>
                  <a:lnTo>
                    <a:pt x="87541" y="246316"/>
                  </a:lnTo>
                  <a:lnTo>
                    <a:pt x="87439" y="245046"/>
                  </a:lnTo>
                  <a:lnTo>
                    <a:pt x="88887" y="245046"/>
                  </a:lnTo>
                  <a:lnTo>
                    <a:pt x="89979" y="250126"/>
                  </a:lnTo>
                  <a:lnTo>
                    <a:pt x="89979" y="203365"/>
                  </a:lnTo>
                  <a:lnTo>
                    <a:pt x="81114" y="204406"/>
                  </a:lnTo>
                  <a:lnTo>
                    <a:pt x="79413" y="204406"/>
                  </a:lnTo>
                  <a:lnTo>
                    <a:pt x="79641" y="205676"/>
                  </a:lnTo>
                  <a:lnTo>
                    <a:pt x="79857" y="205676"/>
                  </a:lnTo>
                  <a:lnTo>
                    <a:pt x="81597" y="204406"/>
                  </a:lnTo>
                  <a:lnTo>
                    <a:pt x="83007" y="210489"/>
                  </a:lnTo>
                  <a:lnTo>
                    <a:pt x="83058" y="210756"/>
                  </a:lnTo>
                  <a:lnTo>
                    <a:pt x="84188" y="206946"/>
                  </a:lnTo>
                  <a:lnTo>
                    <a:pt x="84810" y="208216"/>
                  </a:lnTo>
                  <a:lnTo>
                    <a:pt x="84188" y="208216"/>
                  </a:lnTo>
                  <a:lnTo>
                    <a:pt x="84188" y="213296"/>
                  </a:lnTo>
                  <a:lnTo>
                    <a:pt x="85864" y="214566"/>
                  </a:lnTo>
                  <a:lnTo>
                    <a:pt x="85509" y="218478"/>
                  </a:lnTo>
                  <a:lnTo>
                    <a:pt x="85394" y="219646"/>
                  </a:lnTo>
                  <a:lnTo>
                    <a:pt x="85280" y="220916"/>
                  </a:lnTo>
                  <a:lnTo>
                    <a:pt x="85178" y="219240"/>
                  </a:lnTo>
                  <a:lnTo>
                    <a:pt x="85128" y="218478"/>
                  </a:lnTo>
                  <a:lnTo>
                    <a:pt x="84747" y="219240"/>
                  </a:lnTo>
                  <a:lnTo>
                    <a:pt x="82943" y="223456"/>
                  </a:lnTo>
                  <a:lnTo>
                    <a:pt x="82016" y="222186"/>
                  </a:lnTo>
                  <a:lnTo>
                    <a:pt x="80835" y="222186"/>
                  </a:lnTo>
                  <a:lnTo>
                    <a:pt x="75336" y="223456"/>
                  </a:lnTo>
                  <a:lnTo>
                    <a:pt x="74549" y="222656"/>
                  </a:lnTo>
                  <a:lnTo>
                    <a:pt x="73520" y="225996"/>
                  </a:lnTo>
                  <a:lnTo>
                    <a:pt x="73355" y="227266"/>
                  </a:lnTo>
                  <a:lnTo>
                    <a:pt x="72847" y="225996"/>
                  </a:lnTo>
                  <a:lnTo>
                    <a:pt x="71361" y="225996"/>
                  </a:lnTo>
                  <a:lnTo>
                    <a:pt x="71729" y="223456"/>
                  </a:lnTo>
                  <a:lnTo>
                    <a:pt x="73266" y="223456"/>
                  </a:lnTo>
                  <a:lnTo>
                    <a:pt x="73355" y="222186"/>
                  </a:lnTo>
                  <a:lnTo>
                    <a:pt x="74091" y="222186"/>
                  </a:lnTo>
                  <a:lnTo>
                    <a:pt x="74498" y="219646"/>
                  </a:lnTo>
                  <a:lnTo>
                    <a:pt x="74574" y="219240"/>
                  </a:lnTo>
                  <a:lnTo>
                    <a:pt x="74688" y="218478"/>
                  </a:lnTo>
                  <a:lnTo>
                    <a:pt x="74434" y="217106"/>
                  </a:lnTo>
                  <a:lnTo>
                    <a:pt x="72910" y="217106"/>
                  </a:lnTo>
                  <a:lnTo>
                    <a:pt x="72809" y="218478"/>
                  </a:lnTo>
                  <a:lnTo>
                    <a:pt x="71132" y="218478"/>
                  </a:lnTo>
                  <a:lnTo>
                    <a:pt x="71094" y="219240"/>
                  </a:lnTo>
                  <a:lnTo>
                    <a:pt x="70967" y="222186"/>
                  </a:lnTo>
                  <a:lnTo>
                    <a:pt x="70866" y="224726"/>
                  </a:lnTo>
                  <a:lnTo>
                    <a:pt x="68554" y="227088"/>
                  </a:lnTo>
                  <a:lnTo>
                    <a:pt x="68554" y="231076"/>
                  </a:lnTo>
                  <a:lnTo>
                    <a:pt x="67335" y="235826"/>
                  </a:lnTo>
                  <a:lnTo>
                    <a:pt x="67259" y="236156"/>
                  </a:lnTo>
                  <a:lnTo>
                    <a:pt x="68478" y="236156"/>
                  </a:lnTo>
                  <a:lnTo>
                    <a:pt x="67322" y="238696"/>
                  </a:lnTo>
                  <a:lnTo>
                    <a:pt x="64008" y="236156"/>
                  </a:lnTo>
                  <a:lnTo>
                    <a:pt x="64046" y="234886"/>
                  </a:lnTo>
                  <a:lnTo>
                    <a:pt x="64147" y="232346"/>
                  </a:lnTo>
                  <a:lnTo>
                    <a:pt x="64922" y="231076"/>
                  </a:lnTo>
                  <a:lnTo>
                    <a:pt x="66941" y="233616"/>
                  </a:lnTo>
                  <a:lnTo>
                    <a:pt x="66852" y="231076"/>
                  </a:lnTo>
                  <a:lnTo>
                    <a:pt x="68554" y="231076"/>
                  </a:lnTo>
                  <a:lnTo>
                    <a:pt x="68554" y="227088"/>
                  </a:lnTo>
                  <a:lnTo>
                    <a:pt x="65887" y="229806"/>
                  </a:lnTo>
                  <a:lnTo>
                    <a:pt x="65684" y="228536"/>
                  </a:lnTo>
                  <a:lnTo>
                    <a:pt x="64884" y="223456"/>
                  </a:lnTo>
                  <a:lnTo>
                    <a:pt x="64757" y="222656"/>
                  </a:lnTo>
                  <a:lnTo>
                    <a:pt x="64681" y="222186"/>
                  </a:lnTo>
                  <a:lnTo>
                    <a:pt x="64109" y="222186"/>
                  </a:lnTo>
                  <a:lnTo>
                    <a:pt x="63817" y="220916"/>
                  </a:lnTo>
                  <a:lnTo>
                    <a:pt x="63258" y="219646"/>
                  </a:lnTo>
                  <a:lnTo>
                    <a:pt x="63512" y="218478"/>
                  </a:lnTo>
                  <a:lnTo>
                    <a:pt x="63804" y="217106"/>
                  </a:lnTo>
                  <a:lnTo>
                    <a:pt x="64338" y="214566"/>
                  </a:lnTo>
                  <a:lnTo>
                    <a:pt x="63512" y="214566"/>
                  </a:lnTo>
                  <a:lnTo>
                    <a:pt x="63119" y="214236"/>
                  </a:lnTo>
                  <a:lnTo>
                    <a:pt x="63119" y="236156"/>
                  </a:lnTo>
                  <a:lnTo>
                    <a:pt x="62928" y="237426"/>
                  </a:lnTo>
                  <a:lnTo>
                    <a:pt x="62293" y="239966"/>
                  </a:lnTo>
                  <a:lnTo>
                    <a:pt x="57645" y="239966"/>
                  </a:lnTo>
                  <a:lnTo>
                    <a:pt x="57518" y="241236"/>
                  </a:lnTo>
                  <a:lnTo>
                    <a:pt x="57251" y="241236"/>
                  </a:lnTo>
                  <a:lnTo>
                    <a:pt x="57023" y="242506"/>
                  </a:lnTo>
                  <a:lnTo>
                    <a:pt x="56819" y="243776"/>
                  </a:lnTo>
                  <a:lnTo>
                    <a:pt x="57073" y="243776"/>
                  </a:lnTo>
                  <a:lnTo>
                    <a:pt x="58597" y="241236"/>
                  </a:lnTo>
                  <a:lnTo>
                    <a:pt x="59778" y="243776"/>
                  </a:lnTo>
                  <a:lnTo>
                    <a:pt x="58902" y="246316"/>
                  </a:lnTo>
                  <a:lnTo>
                    <a:pt x="58496" y="245046"/>
                  </a:lnTo>
                  <a:lnTo>
                    <a:pt x="57683" y="246316"/>
                  </a:lnTo>
                  <a:lnTo>
                    <a:pt x="55537" y="246316"/>
                  </a:lnTo>
                  <a:lnTo>
                    <a:pt x="55194" y="245046"/>
                  </a:lnTo>
                  <a:lnTo>
                    <a:pt x="54876" y="245046"/>
                  </a:lnTo>
                  <a:lnTo>
                    <a:pt x="54762" y="246316"/>
                  </a:lnTo>
                  <a:lnTo>
                    <a:pt x="53149" y="247586"/>
                  </a:lnTo>
                  <a:lnTo>
                    <a:pt x="53225" y="246316"/>
                  </a:lnTo>
                  <a:lnTo>
                    <a:pt x="53301" y="245046"/>
                  </a:lnTo>
                  <a:lnTo>
                    <a:pt x="51689" y="245046"/>
                  </a:lnTo>
                  <a:lnTo>
                    <a:pt x="51777" y="246316"/>
                  </a:lnTo>
                  <a:lnTo>
                    <a:pt x="51879" y="247586"/>
                  </a:lnTo>
                  <a:lnTo>
                    <a:pt x="51968" y="248856"/>
                  </a:lnTo>
                  <a:lnTo>
                    <a:pt x="52057" y="250126"/>
                  </a:lnTo>
                  <a:lnTo>
                    <a:pt x="51866" y="249313"/>
                  </a:lnTo>
                  <a:lnTo>
                    <a:pt x="51752" y="248856"/>
                  </a:lnTo>
                  <a:lnTo>
                    <a:pt x="51549" y="248043"/>
                  </a:lnTo>
                  <a:lnTo>
                    <a:pt x="51435" y="247586"/>
                  </a:lnTo>
                  <a:lnTo>
                    <a:pt x="50203" y="242506"/>
                  </a:lnTo>
                  <a:lnTo>
                    <a:pt x="50304" y="243776"/>
                  </a:lnTo>
                  <a:lnTo>
                    <a:pt x="50393" y="245046"/>
                  </a:lnTo>
                  <a:lnTo>
                    <a:pt x="50495" y="246316"/>
                  </a:lnTo>
                  <a:lnTo>
                    <a:pt x="50596" y="247586"/>
                  </a:lnTo>
                  <a:lnTo>
                    <a:pt x="50228" y="246316"/>
                  </a:lnTo>
                  <a:lnTo>
                    <a:pt x="47371" y="248856"/>
                  </a:lnTo>
                  <a:lnTo>
                    <a:pt x="47891" y="245046"/>
                  </a:lnTo>
                  <a:lnTo>
                    <a:pt x="47193" y="242506"/>
                  </a:lnTo>
                  <a:lnTo>
                    <a:pt x="46863" y="241236"/>
                  </a:lnTo>
                  <a:lnTo>
                    <a:pt x="45262" y="241236"/>
                  </a:lnTo>
                  <a:lnTo>
                    <a:pt x="44945" y="239966"/>
                  </a:lnTo>
                  <a:lnTo>
                    <a:pt x="45212" y="238696"/>
                  </a:lnTo>
                  <a:lnTo>
                    <a:pt x="45720" y="237426"/>
                  </a:lnTo>
                  <a:lnTo>
                    <a:pt x="46596" y="237426"/>
                  </a:lnTo>
                  <a:lnTo>
                    <a:pt x="46850" y="236156"/>
                  </a:lnTo>
                  <a:lnTo>
                    <a:pt x="47993" y="236156"/>
                  </a:lnTo>
                  <a:lnTo>
                    <a:pt x="48755" y="234886"/>
                  </a:lnTo>
                  <a:lnTo>
                    <a:pt x="50076" y="234886"/>
                  </a:lnTo>
                  <a:lnTo>
                    <a:pt x="51854" y="233616"/>
                  </a:lnTo>
                  <a:lnTo>
                    <a:pt x="53619" y="232346"/>
                  </a:lnTo>
                  <a:lnTo>
                    <a:pt x="54597" y="235826"/>
                  </a:lnTo>
                  <a:lnTo>
                    <a:pt x="54686" y="236156"/>
                  </a:lnTo>
                  <a:lnTo>
                    <a:pt x="55029" y="234886"/>
                  </a:lnTo>
                  <a:lnTo>
                    <a:pt x="55765" y="234886"/>
                  </a:lnTo>
                  <a:lnTo>
                    <a:pt x="56159" y="233616"/>
                  </a:lnTo>
                  <a:lnTo>
                    <a:pt x="56464" y="232346"/>
                  </a:lnTo>
                  <a:lnTo>
                    <a:pt x="56769" y="231076"/>
                  </a:lnTo>
                  <a:lnTo>
                    <a:pt x="57683" y="229806"/>
                  </a:lnTo>
                  <a:lnTo>
                    <a:pt x="58940" y="229806"/>
                  </a:lnTo>
                  <a:lnTo>
                    <a:pt x="59893" y="231076"/>
                  </a:lnTo>
                  <a:lnTo>
                    <a:pt x="60147" y="231076"/>
                  </a:lnTo>
                  <a:lnTo>
                    <a:pt x="60134" y="232346"/>
                  </a:lnTo>
                  <a:lnTo>
                    <a:pt x="58013" y="232346"/>
                  </a:lnTo>
                  <a:lnTo>
                    <a:pt x="56946" y="235826"/>
                  </a:lnTo>
                  <a:lnTo>
                    <a:pt x="57137" y="237426"/>
                  </a:lnTo>
                  <a:lnTo>
                    <a:pt x="57365" y="237426"/>
                  </a:lnTo>
                  <a:lnTo>
                    <a:pt x="58166" y="236156"/>
                  </a:lnTo>
                  <a:lnTo>
                    <a:pt x="61366" y="236156"/>
                  </a:lnTo>
                  <a:lnTo>
                    <a:pt x="61747" y="234886"/>
                  </a:lnTo>
                  <a:lnTo>
                    <a:pt x="62966" y="234886"/>
                  </a:lnTo>
                  <a:lnTo>
                    <a:pt x="63068" y="235826"/>
                  </a:lnTo>
                  <a:lnTo>
                    <a:pt x="63119" y="236156"/>
                  </a:lnTo>
                  <a:lnTo>
                    <a:pt x="63119" y="214236"/>
                  </a:lnTo>
                  <a:lnTo>
                    <a:pt x="62014" y="213296"/>
                  </a:lnTo>
                  <a:lnTo>
                    <a:pt x="61417" y="212026"/>
                  </a:lnTo>
                  <a:lnTo>
                    <a:pt x="61391" y="217106"/>
                  </a:lnTo>
                  <a:lnTo>
                    <a:pt x="59042" y="214566"/>
                  </a:lnTo>
                  <a:lnTo>
                    <a:pt x="60375" y="218478"/>
                  </a:lnTo>
                  <a:lnTo>
                    <a:pt x="59931" y="218478"/>
                  </a:lnTo>
                  <a:lnTo>
                    <a:pt x="59118" y="217106"/>
                  </a:lnTo>
                  <a:lnTo>
                    <a:pt x="58089" y="217106"/>
                  </a:lnTo>
                  <a:lnTo>
                    <a:pt x="57619" y="218478"/>
                  </a:lnTo>
                  <a:lnTo>
                    <a:pt x="57416" y="219240"/>
                  </a:lnTo>
                  <a:lnTo>
                    <a:pt x="57302" y="219646"/>
                  </a:lnTo>
                  <a:lnTo>
                    <a:pt x="57226" y="220916"/>
                  </a:lnTo>
                  <a:lnTo>
                    <a:pt x="57150" y="222186"/>
                  </a:lnTo>
                  <a:lnTo>
                    <a:pt x="56172" y="224726"/>
                  </a:lnTo>
                  <a:lnTo>
                    <a:pt x="53695" y="227266"/>
                  </a:lnTo>
                  <a:lnTo>
                    <a:pt x="52705" y="228536"/>
                  </a:lnTo>
                  <a:lnTo>
                    <a:pt x="50152" y="228536"/>
                  </a:lnTo>
                  <a:lnTo>
                    <a:pt x="49453" y="227266"/>
                  </a:lnTo>
                  <a:lnTo>
                    <a:pt x="48399" y="227266"/>
                  </a:lnTo>
                  <a:lnTo>
                    <a:pt x="47891" y="228536"/>
                  </a:lnTo>
                  <a:lnTo>
                    <a:pt x="48006" y="229806"/>
                  </a:lnTo>
                  <a:lnTo>
                    <a:pt x="46913" y="229806"/>
                  </a:lnTo>
                  <a:lnTo>
                    <a:pt x="47358" y="233616"/>
                  </a:lnTo>
                  <a:lnTo>
                    <a:pt x="44640" y="233616"/>
                  </a:lnTo>
                  <a:lnTo>
                    <a:pt x="44094" y="229806"/>
                  </a:lnTo>
                  <a:lnTo>
                    <a:pt x="43014" y="229806"/>
                  </a:lnTo>
                  <a:lnTo>
                    <a:pt x="43027" y="228536"/>
                  </a:lnTo>
                  <a:lnTo>
                    <a:pt x="43078" y="225996"/>
                  </a:lnTo>
                  <a:lnTo>
                    <a:pt x="46367" y="225996"/>
                  </a:lnTo>
                  <a:lnTo>
                    <a:pt x="46507" y="224726"/>
                  </a:lnTo>
                  <a:lnTo>
                    <a:pt x="47663" y="224726"/>
                  </a:lnTo>
                  <a:lnTo>
                    <a:pt x="48628" y="223456"/>
                  </a:lnTo>
                  <a:lnTo>
                    <a:pt x="49174" y="220916"/>
                  </a:lnTo>
                  <a:lnTo>
                    <a:pt x="50114" y="218478"/>
                  </a:lnTo>
                  <a:lnTo>
                    <a:pt x="51333" y="215836"/>
                  </a:lnTo>
                  <a:lnTo>
                    <a:pt x="51917" y="215836"/>
                  </a:lnTo>
                  <a:lnTo>
                    <a:pt x="52679" y="217106"/>
                  </a:lnTo>
                  <a:lnTo>
                    <a:pt x="52654" y="218478"/>
                  </a:lnTo>
                  <a:lnTo>
                    <a:pt x="51600" y="220916"/>
                  </a:lnTo>
                  <a:lnTo>
                    <a:pt x="50774" y="222186"/>
                  </a:lnTo>
                  <a:lnTo>
                    <a:pt x="50355" y="224726"/>
                  </a:lnTo>
                  <a:lnTo>
                    <a:pt x="51422" y="225996"/>
                  </a:lnTo>
                  <a:lnTo>
                    <a:pt x="52882" y="225996"/>
                  </a:lnTo>
                  <a:lnTo>
                    <a:pt x="54876" y="223456"/>
                  </a:lnTo>
                  <a:lnTo>
                    <a:pt x="55803" y="222186"/>
                  </a:lnTo>
                  <a:lnTo>
                    <a:pt x="55880" y="220916"/>
                  </a:lnTo>
                  <a:lnTo>
                    <a:pt x="55956" y="219646"/>
                  </a:lnTo>
                  <a:lnTo>
                    <a:pt x="55308" y="218478"/>
                  </a:lnTo>
                  <a:lnTo>
                    <a:pt x="54698" y="217106"/>
                  </a:lnTo>
                  <a:lnTo>
                    <a:pt x="54025" y="215836"/>
                  </a:lnTo>
                  <a:lnTo>
                    <a:pt x="54076" y="214566"/>
                  </a:lnTo>
                  <a:lnTo>
                    <a:pt x="54698" y="213296"/>
                  </a:lnTo>
                  <a:lnTo>
                    <a:pt x="55156" y="214566"/>
                  </a:lnTo>
                  <a:lnTo>
                    <a:pt x="55956" y="215836"/>
                  </a:lnTo>
                  <a:lnTo>
                    <a:pt x="56388" y="217106"/>
                  </a:lnTo>
                  <a:lnTo>
                    <a:pt x="56578" y="215836"/>
                  </a:lnTo>
                  <a:lnTo>
                    <a:pt x="56654" y="213296"/>
                  </a:lnTo>
                  <a:lnTo>
                    <a:pt x="56692" y="212026"/>
                  </a:lnTo>
                  <a:lnTo>
                    <a:pt x="58381" y="210756"/>
                  </a:lnTo>
                  <a:lnTo>
                    <a:pt x="60579" y="210756"/>
                  </a:lnTo>
                  <a:lnTo>
                    <a:pt x="60896" y="209486"/>
                  </a:lnTo>
                  <a:lnTo>
                    <a:pt x="61937" y="209486"/>
                  </a:lnTo>
                  <a:lnTo>
                    <a:pt x="62484" y="212026"/>
                  </a:lnTo>
                  <a:lnTo>
                    <a:pt x="64681" y="212026"/>
                  </a:lnTo>
                  <a:lnTo>
                    <a:pt x="65151" y="213296"/>
                  </a:lnTo>
                  <a:lnTo>
                    <a:pt x="66357" y="213296"/>
                  </a:lnTo>
                  <a:lnTo>
                    <a:pt x="68224" y="215836"/>
                  </a:lnTo>
                  <a:lnTo>
                    <a:pt x="68478" y="217106"/>
                  </a:lnTo>
                  <a:lnTo>
                    <a:pt x="69748" y="217106"/>
                  </a:lnTo>
                  <a:lnTo>
                    <a:pt x="69608" y="218478"/>
                  </a:lnTo>
                  <a:lnTo>
                    <a:pt x="69481" y="219646"/>
                  </a:lnTo>
                  <a:lnTo>
                    <a:pt x="71183" y="217106"/>
                  </a:lnTo>
                  <a:lnTo>
                    <a:pt x="71132" y="218478"/>
                  </a:lnTo>
                  <a:lnTo>
                    <a:pt x="72326" y="217106"/>
                  </a:lnTo>
                  <a:lnTo>
                    <a:pt x="73520" y="215836"/>
                  </a:lnTo>
                  <a:lnTo>
                    <a:pt x="72809" y="213296"/>
                  </a:lnTo>
                  <a:lnTo>
                    <a:pt x="73672" y="213296"/>
                  </a:lnTo>
                  <a:lnTo>
                    <a:pt x="74879" y="212026"/>
                  </a:lnTo>
                  <a:lnTo>
                    <a:pt x="74980" y="214566"/>
                  </a:lnTo>
                  <a:lnTo>
                    <a:pt x="77558" y="215836"/>
                  </a:lnTo>
                  <a:lnTo>
                    <a:pt x="77571" y="212026"/>
                  </a:lnTo>
                  <a:lnTo>
                    <a:pt x="78168" y="210756"/>
                  </a:lnTo>
                  <a:lnTo>
                    <a:pt x="78778" y="209486"/>
                  </a:lnTo>
                  <a:lnTo>
                    <a:pt x="79298" y="209486"/>
                  </a:lnTo>
                  <a:lnTo>
                    <a:pt x="79273" y="208216"/>
                  </a:lnTo>
                  <a:lnTo>
                    <a:pt x="78651" y="208216"/>
                  </a:lnTo>
                  <a:lnTo>
                    <a:pt x="77838" y="209486"/>
                  </a:lnTo>
                  <a:lnTo>
                    <a:pt x="77000" y="209486"/>
                  </a:lnTo>
                  <a:lnTo>
                    <a:pt x="76746" y="208216"/>
                  </a:lnTo>
                  <a:lnTo>
                    <a:pt x="76873" y="206946"/>
                  </a:lnTo>
                  <a:lnTo>
                    <a:pt x="77355" y="206946"/>
                  </a:lnTo>
                  <a:lnTo>
                    <a:pt x="78168" y="205676"/>
                  </a:lnTo>
                  <a:lnTo>
                    <a:pt x="77939" y="204406"/>
                  </a:lnTo>
                  <a:lnTo>
                    <a:pt x="70878" y="204406"/>
                  </a:lnTo>
                  <a:lnTo>
                    <a:pt x="70980" y="205676"/>
                  </a:lnTo>
                  <a:lnTo>
                    <a:pt x="71081" y="206946"/>
                  </a:lnTo>
                  <a:lnTo>
                    <a:pt x="71183" y="208216"/>
                  </a:lnTo>
                  <a:lnTo>
                    <a:pt x="69329" y="210756"/>
                  </a:lnTo>
                  <a:lnTo>
                    <a:pt x="68135" y="208216"/>
                  </a:lnTo>
                  <a:lnTo>
                    <a:pt x="69011" y="204406"/>
                  </a:lnTo>
                  <a:lnTo>
                    <a:pt x="66065" y="204406"/>
                  </a:lnTo>
                  <a:lnTo>
                    <a:pt x="64655" y="203136"/>
                  </a:lnTo>
                  <a:lnTo>
                    <a:pt x="64185" y="200596"/>
                  </a:lnTo>
                  <a:lnTo>
                    <a:pt x="64363" y="199326"/>
                  </a:lnTo>
                  <a:lnTo>
                    <a:pt x="65062" y="198056"/>
                  </a:lnTo>
                  <a:lnTo>
                    <a:pt x="65239" y="196786"/>
                  </a:lnTo>
                  <a:lnTo>
                    <a:pt x="65239" y="195516"/>
                  </a:lnTo>
                  <a:lnTo>
                    <a:pt x="65049" y="194246"/>
                  </a:lnTo>
                  <a:lnTo>
                    <a:pt x="64858" y="194246"/>
                  </a:lnTo>
                  <a:lnTo>
                    <a:pt x="64300" y="195516"/>
                  </a:lnTo>
                  <a:lnTo>
                    <a:pt x="63550" y="196786"/>
                  </a:lnTo>
                  <a:lnTo>
                    <a:pt x="62522" y="198056"/>
                  </a:lnTo>
                  <a:lnTo>
                    <a:pt x="62522" y="199326"/>
                  </a:lnTo>
                  <a:lnTo>
                    <a:pt x="61722" y="199326"/>
                  </a:lnTo>
                  <a:lnTo>
                    <a:pt x="59715" y="200596"/>
                  </a:lnTo>
                  <a:lnTo>
                    <a:pt x="59766" y="198056"/>
                  </a:lnTo>
                  <a:lnTo>
                    <a:pt x="59118" y="198056"/>
                  </a:lnTo>
                  <a:lnTo>
                    <a:pt x="58547" y="199326"/>
                  </a:lnTo>
                  <a:lnTo>
                    <a:pt x="57950" y="199326"/>
                  </a:lnTo>
                  <a:lnTo>
                    <a:pt x="56121" y="204406"/>
                  </a:lnTo>
                  <a:lnTo>
                    <a:pt x="54698" y="198056"/>
                  </a:lnTo>
                  <a:lnTo>
                    <a:pt x="54140" y="195516"/>
                  </a:lnTo>
                  <a:lnTo>
                    <a:pt x="52806" y="194284"/>
                  </a:lnTo>
                  <a:lnTo>
                    <a:pt x="52806" y="200596"/>
                  </a:lnTo>
                  <a:lnTo>
                    <a:pt x="52628" y="201866"/>
                  </a:lnTo>
                  <a:lnTo>
                    <a:pt x="51435" y="201866"/>
                  </a:lnTo>
                  <a:lnTo>
                    <a:pt x="51193" y="203136"/>
                  </a:lnTo>
                  <a:lnTo>
                    <a:pt x="51295" y="205676"/>
                  </a:lnTo>
                  <a:lnTo>
                    <a:pt x="50241" y="205676"/>
                  </a:lnTo>
                  <a:lnTo>
                    <a:pt x="50596" y="208216"/>
                  </a:lnTo>
                  <a:lnTo>
                    <a:pt x="49733" y="205676"/>
                  </a:lnTo>
                  <a:lnTo>
                    <a:pt x="45897" y="209486"/>
                  </a:lnTo>
                  <a:lnTo>
                    <a:pt x="45847" y="208216"/>
                  </a:lnTo>
                  <a:lnTo>
                    <a:pt x="45732" y="205676"/>
                  </a:lnTo>
                  <a:lnTo>
                    <a:pt x="44881" y="204406"/>
                  </a:lnTo>
                  <a:lnTo>
                    <a:pt x="43561" y="204406"/>
                  </a:lnTo>
                  <a:lnTo>
                    <a:pt x="43319" y="205676"/>
                  </a:lnTo>
                  <a:lnTo>
                    <a:pt x="43421" y="206946"/>
                  </a:lnTo>
                  <a:lnTo>
                    <a:pt x="43129" y="206946"/>
                  </a:lnTo>
                  <a:lnTo>
                    <a:pt x="42646" y="208216"/>
                  </a:lnTo>
                  <a:lnTo>
                    <a:pt x="42037" y="208216"/>
                  </a:lnTo>
                  <a:lnTo>
                    <a:pt x="41681" y="206946"/>
                  </a:lnTo>
                  <a:lnTo>
                    <a:pt x="41554" y="205676"/>
                  </a:lnTo>
                  <a:lnTo>
                    <a:pt x="41427" y="204406"/>
                  </a:lnTo>
                  <a:lnTo>
                    <a:pt x="41668" y="203136"/>
                  </a:lnTo>
                  <a:lnTo>
                    <a:pt x="43243" y="200596"/>
                  </a:lnTo>
                  <a:lnTo>
                    <a:pt x="45123" y="200596"/>
                  </a:lnTo>
                  <a:lnTo>
                    <a:pt x="46342" y="201866"/>
                  </a:lnTo>
                  <a:lnTo>
                    <a:pt x="47675" y="200596"/>
                  </a:lnTo>
                  <a:lnTo>
                    <a:pt x="47929" y="201866"/>
                  </a:lnTo>
                  <a:lnTo>
                    <a:pt x="49517" y="200596"/>
                  </a:lnTo>
                  <a:lnTo>
                    <a:pt x="49657" y="200596"/>
                  </a:lnTo>
                  <a:lnTo>
                    <a:pt x="50304" y="199326"/>
                  </a:lnTo>
                  <a:lnTo>
                    <a:pt x="51600" y="199326"/>
                  </a:lnTo>
                  <a:lnTo>
                    <a:pt x="52006" y="198056"/>
                  </a:lnTo>
                  <a:lnTo>
                    <a:pt x="52514" y="199326"/>
                  </a:lnTo>
                  <a:lnTo>
                    <a:pt x="52806" y="200596"/>
                  </a:lnTo>
                  <a:lnTo>
                    <a:pt x="52806" y="194284"/>
                  </a:lnTo>
                  <a:lnTo>
                    <a:pt x="52870" y="192608"/>
                  </a:lnTo>
                  <a:lnTo>
                    <a:pt x="52920" y="191706"/>
                  </a:lnTo>
                  <a:lnTo>
                    <a:pt x="53009" y="190436"/>
                  </a:lnTo>
                  <a:lnTo>
                    <a:pt x="56857" y="195516"/>
                  </a:lnTo>
                  <a:lnTo>
                    <a:pt x="56934" y="194246"/>
                  </a:lnTo>
                  <a:lnTo>
                    <a:pt x="57048" y="192608"/>
                  </a:lnTo>
                  <a:lnTo>
                    <a:pt x="57099" y="191706"/>
                  </a:lnTo>
                  <a:lnTo>
                    <a:pt x="57708" y="191706"/>
                  </a:lnTo>
                  <a:lnTo>
                    <a:pt x="57492" y="192608"/>
                  </a:lnTo>
                  <a:lnTo>
                    <a:pt x="57404" y="192976"/>
                  </a:lnTo>
                  <a:lnTo>
                    <a:pt x="57099" y="192976"/>
                  </a:lnTo>
                  <a:lnTo>
                    <a:pt x="57505" y="195516"/>
                  </a:lnTo>
                  <a:lnTo>
                    <a:pt x="58674" y="194246"/>
                  </a:lnTo>
                  <a:lnTo>
                    <a:pt x="58178" y="195516"/>
                  </a:lnTo>
                  <a:lnTo>
                    <a:pt x="59270" y="195516"/>
                  </a:lnTo>
                  <a:lnTo>
                    <a:pt x="59740" y="194246"/>
                  </a:lnTo>
                  <a:lnTo>
                    <a:pt x="61379" y="194246"/>
                  </a:lnTo>
                  <a:lnTo>
                    <a:pt x="61366" y="191706"/>
                  </a:lnTo>
                  <a:lnTo>
                    <a:pt x="61582" y="190436"/>
                  </a:lnTo>
                  <a:lnTo>
                    <a:pt x="61302" y="189166"/>
                  </a:lnTo>
                  <a:lnTo>
                    <a:pt x="60680" y="189166"/>
                  </a:lnTo>
                  <a:lnTo>
                    <a:pt x="60299" y="190436"/>
                  </a:lnTo>
                  <a:lnTo>
                    <a:pt x="58369" y="190436"/>
                  </a:lnTo>
                  <a:lnTo>
                    <a:pt x="57912" y="189166"/>
                  </a:lnTo>
                  <a:lnTo>
                    <a:pt x="57721" y="187896"/>
                  </a:lnTo>
                  <a:lnTo>
                    <a:pt x="57569" y="187896"/>
                  </a:lnTo>
                  <a:lnTo>
                    <a:pt x="56832" y="186626"/>
                  </a:lnTo>
                  <a:lnTo>
                    <a:pt x="56515" y="186626"/>
                  </a:lnTo>
                  <a:lnTo>
                    <a:pt x="56210" y="185356"/>
                  </a:lnTo>
                  <a:lnTo>
                    <a:pt x="53276" y="185356"/>
                  </a:lnTo>
                  <a:lnTo>
                    <a:pt x="49415" y="192976"/>
                  </a:lnTo>
                  <a:lnTo>
                    <a:pt x="45593" y="186626"/>
                  </a:lnTo>
                  <a:lnTo>
                    <a:pt x="44831" y="185356"/>
                  </a:lnTo>
                  <a:lnTo>
                    <a:pt x="41490" y="185356"/>
                  </a:lnTo>
                  <a:lnTo>
                    <a:pt x="41490" y="196786"/>
                  </a:lnTo>
                  <a:lnTo>
                    <a:pt x="41313" y="196786"/>
                  </a:lnTo>
                  <a:lnTo>
                    <a:pt x="40843" y="198412"/>
                  </a:lnTo>
                  <a:lnTo>
                    <a:pt x="40843" y="217106"/>
                  </a:lnTo>
                  <a:lnTo>
                    <a:pt x="39814" y="220916"/>
                  </a:lnTo>
                  <a:lnTo>
                    <a:pt x="39217" y="218478"/>
                  </a:lnTo>
                  <a:lnTo>
                    <a:pt x="38874" y="217106"/>
                  </a:lnTo>
                  <a:lnTo>
                    <a:pt x="39751" y="214566"/>
                  </a:lnTo>
                  <a:lnTo>
                    <a:pt x="40551" y="214566"/>
                  </a:lnTo>
                  <a:lnTo>
                    <a:pt x="39954" y="217106"/>
                  </a:lnTo>
                  <a:lnTo>
                    <a:pt x="40843" y="217106"/>
                  </a:lnTo>
                  <a:lnTo>
                    <a:pt x="40843" y="198412"/>
                  </a:lnTo>
                  <a:lnTo>
                    <a:pt x="40208" y="200596"/>
                  </a:lnTo>
                  <a:lnTo>
                    <a:pt x="39446" y="203136"/>
                  </a:lnTo>
                  <a:lnTo>
                    <a:pt x="39471" y="206946"/>
                  </a:lnTo>
                  <a:lnTo>
                    <a:pt x="38201" y="206946"/>
                  </a:lnTo>
                  <a:lnTo>
                    <a:pt x="37642" y="208216"/>
                  </a:lnTo>
                  <a:lnTo>
                    <a:pt x="37338" y="209486"/>
                  </a:lnTo>
                  <a:lnTo>
                    <a:pt x="37592" y="209486"/>
                  </a:lnTo>
                  <a:lnTo>
                    <a:pt x="37490" y="210756"/>
                  </a:lnTo>
                  <a:lnTo>
                    <a:pt x="37045" y="210756"/>
                  </a:lnTo>
                  <a:lnTo>
                    <a:pt x="37045" y="212026"/>
                  </a:lnTo>
                  <a:lnTo>
                    <a:pt x="35763" y="209486"/>
                  </a:lnTo>
                  <a:lnTo>
                    <a:pt x="34429" y="210439"/>
                  </a:lnTo>
                  <a:lnTo>
                    <a:pt x="34429" y="239966"/>
                  </a:lnTo>
                  <a:lnTo>
                    <a:pt x="34417" y="241236"/>
                  </a:lnTo>
                  <a:lnTo>
                    <a:pt x="32423" y="241236"/>
                  </a:lnTo>
                  <a:lnTo>
                    <a:pt x="32092" y="242506"/>
                  </a:lnTo>
                  <a:lnTo>
                    <a:pt x="31648" y="242506"/>
                  </a:lnTo>
                  <a:lnTo>
                    <a:pt x="31330" y="241236"/>
                  </a:lnTo>
                  <a:lnTo>
                    <a:pt x="31229" y="239966"/>
                  </a:lnTo>
                  <a:lnTo>
                    <a:pt x="32004" y="239966"/>
                  </a:lnTo>
                  <a:lnTo>
                    <a:pt x="32245" y="238696"/>
                  </a:lnTo>
                  <a:lnTo>
                    <a:pt x="32486" y="238696"/>
                  </a:lnTo>
                  <a:lnTo>
                    <a:pt x="32499" y="234886"/>
                  </a:lnTo>
                  <a:lnTo>
                    <a:pt x="33655" y="234886"/>
                  </a:lnTo>
                  <a:lnTo>
                    <a:pt x="33591" y="239966"/>
                  </a:lnTo>
                  <a:lnTo>
                    <a:pt x="34429" y="239966"/>
                  </a:lnTo>
                  <a:lnTo>
                    <a:pt x="34429" y="210439"/>
                  </a:lnTo>
                  <a:lnTo>
                    <a:pt x="32207" y="212026"/>
                  </a:lnTo>
                  <a:lnTo>
                    <a:pt x="31229" y="209651"/>
                  </a:lnTo>
                  <a:lnTo>
                    <a:pt x="31229" y="232346"/>
                  </a:lnTo>
                  <a:lnTo>
                    <a:pt x="30619" y="237426"/>
                  </a:lnTo>
                  <a:lnTo>
                    <a:pt x="31089" y="239966"/>
                  </a:lnTo>
                  <a:lnTo>
                    <a:pt x="30124" y="238696"/>
                  </a:lnTo>
                  <a:lnTo>
                    <a:pt x="29006" y="237426"/>
                  </a:lnTo>
                  <a:lnTo>
                    <a:pt x="29121" y="236156"/>
                  </a:lnTo>
                  <a:lnTo>
                    <a:pt x="29235" y="234886"/>
                  </a:lnTo>
                  <a:lnTo>
                    <a:pt x="29349" y="233616"/>
                  </a:lnTo>
                  <a:lnTo>
                    <a:pt x="29464" y="232346"/>
                  </a:lnTo>
                  <a:lnTo>
                    <a:pt x="31229" y="232346"/>
                  </a:lnTo>
                  <a:lnTo>
                    <a:pt x="31229" y="209651"/>
                  </a:lnTo>
                  <a:lnTo>
                    <a:pt x="31165" y="209486"/>
                  </a:lnTo>
                  <a:lnTo>
                    <a:pt x="31064" y="225996"/>
                  </a:lnTo>
                  <a:lnTo>
                    <a:pt x="30556" y="228536"/>
                  </a:lnTo>
                  <a:lnTo>
                    <a:pt x="29743" y="228536"/>
                  </a:lnTo>
                  <a:lnTo>
                    <a:pt x="29184" y="227266"/>
                  </a:lnTo>
                  <a:lnTo>
                    <a:pt x="28384" y="227266"/>
                  </a:lnTo>
                  <a:lnTo>
                    <a:pt x="28282" y="226352"/>
                  </a:lnTo>
                  <a:lnTo>
                    <a:pt x="28282" y="241236"/>
                  </a:lnTo>
                  <a:lnTo>
                    <a:pt x="28054" y="241236"/>
                  </a:lnTo>
                  <a:lnTo>
                    <a:pt x="26466" y="242506"/>
                  </a:lnTo>
                  <a:lnTo>
                    <a:pt x="26009" y="243141"/>
                  </a:lnTo>
                  <a:lnTo>
                    <a:pt x="26009" y="245046"/>
                  </a:lnTo>
                  <a:lnTo>
                    <a:pt x="24041" y="250126"/>
                  </a:lnTo>
                  <a:lnTo>
                    <a:pt x="22034" y="249313"/>
                  </a:lnTo>
                  <a:lnTo>
                    <a:pt x="22136" y="251396"/>
                  </a:lnTo>
                  <a:lnTo>
                    <a:pt x="22212" y="252666"/>
                  </a:lnTo>
                  <a:lnTo>
                    <a:pt x="20853" y="251396"/>
                  </a:lnTo>
                  <a:lnTo>
                    <a:pt x="18148" y="248856"/>
                  </a:lnTo>
                  <a:lnTo>
                    <a:pt x="16878" y="248856"/>
                  </a:lnTo>
                  <a:lnTo>
                    <a:pt x="18796" y="246316"/>
                  </a:lnTo>
                  <a:lnTo>
                    <a:pt x="18084" y="243776"/>
                  </a:lnTo>
                  <a:lnTo>
                    <a:pt x="19723" y="242506"/>
                  </a:lnTo>
                  <a:lnTo>
                    <a:pt x="20053" y="245046"/>
                  </a:lnTo>
                  <a:lnTo>
                    <a:pt x="21310" y="245046"/>
                  </a:lnTo>
                  <a:lnTo>
                    <a:pt x="21501" y="243776"/>
                  </a:lnTo>
                  <a:lnTo>
                    <a:pt x="21844" y="242506"/>
                  </a:lnTo>
                  <a:lnTo>
                    <a:pt x="22542" y="239966"/>
                  </a:lnTo>
                  <a:lnTo>
                    <a:pt x="23025" y="239966"/>
                  </a:lnTo>
                  <a:lnTo>
                    <a:pt x="22948" y="241236"/>
                  </a:lnTo>
                  <a:lnTo>
                    <a:pt x="22682" y="241236"/>
                  </a:lnTo>
                  <a:lnTo>
                    <a:pt x="21958" y="245046"/>
                  </a:lnTo>
                  <a:lnTo>
                    <a:pt x="21615" y="246316"/>
                  </a:lnTo>
                  <a:lnTo>
                    <a:pt x="21882" y="246316"/>
                  </a:lnTo>
                  <a:lnTo>
                    <a:pt x="21971" y="248043"/>
                  </a:lnTo>
                  <a:lnTo>
                    <a:pt x="26009" y="245046"/>
                  </a:lnTo>
                  <a:lnTo>
                    <a:pt x="26009" y="243141"/>
                  </a:lnTo>
                  <a:lnTo>
                    <a:pt x="25539" y="243776"/>
                  </a:lnTo>
                  <a:lnTo>
                    <a:pt x="25336" y="243776"/>
                  </a:lnTo>
                  <a:lnTo>
                    <a:pt x="24790" y="242506"/>
                  </a:lnTo>
                  <a:lnTo>
                    <a:pt x="24688" y="239966"/>
                  </a:lnTo>
                  <a:lnTo>
                    <a:pt x="24904" y="238696"/>
                  </a:lnTo>
                  <a:lnTo>
                    <a:pt x="25412" y="238696"/>
                  </a:lnTo>
                  <a:lnTo>
                    <a:pt x="25603" y="239966"/>
                  </a:lnTo>
                  <a:lnTo>
                    <a:pt x="25628" y="241236"/>
                  </a:lnTo>
                  <a:lnTo>
                    <a:pt x="26327" y="241236"/>
                  </a:lnTo>
                  <a:lnTo>
                    <a:pt x="27838" y="238696"/>
                  </a:lnTo>
                  <a:lnTo>
                    <a:pt x="28130" y="238696"/>
                  </a:lnTo>
                  <a:lnTo>
                    <a:pt x="28244" y="239966"/>
                  </a:lnTo>
                  <a:lnTo>
                    <a:pt x="28282" y="241236"/>
                  </a:lnTo>
                  <a:lnTo>
                    <a:pt x="28282" y="226352"/>
                  </a:lnTo>
                  <a:lnTo>
                    <a:pt x="28105" y="224726"/>
                  </a:lnTo>
                  <a:lnTo>
                    <a:pt x="31064" y="225996"/>
                  </a:lnTo>
                  <a:lnTo>
                    <a:pt x="31064" y="209486"/>
                  </a:lnTo>
                  <a:lnTo>
                    <a:pt x="30797" y="209486"/>
                  </a:lnTo>
                  <a:lnTo>
                    <a:pt x="30492" y="210489"/>
                  </a:lnTo>
                  <a:lnTo>
                    <a:pt x="30416" y="210756"/>
                  </a:lnTo>
                  <a:lnTo>
                    <a:pt x="30035" y="210756"/>
                  </a:lnTo>
                  <a:lnTo>
                    <a:pt x="29870" y="212026"/>
                  </a:lnTo>
                  <a:lnTo>
                    <a:pt x="29565" y="213296"/>
                  </a:lnTo>
                  <a:lnTo>
                    <a:pt x="29476" y="214566"/>
                  </a:lnTo>
                  <a:lnTo>
                    <a:pt x="28943" y="214566"/>
                  </a:lnTo>
                  <a:lnTo>
                    <a:pt x="29044" y="212026"/>
                  </a:lnTo>
                  <a:lnTo>
                    <a:pt x="29286" y="212026"/>
                  </a:lnTo>
                  <a:lnTo>
                    <a:pt x="29400" y="210756"/>
                  </a:lnTo>
                  <a:lnTo>
                    <a:pt x="28638" y="209486"/>
                  </a:lnTo>
                  <a:lnTo>
                    <a:pt x="27851" y="206946"/>
                  </a:lnTo>
                  <a:lnTo>
                    <a:pt x="26885" y="205676"/>
                  </a:lnTo>
                  <a:lnTo>
                    <a:pt x="25971" y="204406"/>
                  </a:lnTo>
                  <a:lnTo>
                    <a:pt x="25730" y="204406"/>
                  </a:lnTo>
                  <a:lnTo>
                    <a:pt x="25730" y="229806"/>
                  </a:lnTo>
                  <a:lnTo>
                    <a:pt x="25565" y="229806"/>
                  </a:lnTo>
                  <a:lnTo>
                    <a:pt x="25488" y="231076"/>
                  </a:lnTo>
                  <a:lnTo>
                    <a:pt x="24307" y="231076"/>
                  </a:lnTo>
                  <a:lnTo>
                    <a:pt x="24358" y="228536"/>
                  </a:lnTo>
                  <a:lnTo>
                    <a:pt x="23825" y="227266"/>
                  </a:lnTo>
                  <a:lnTo>
                    <a:pt x="24104" y="225996"/>
                  </a:lnTo>
                  <a:lnTo>
                    <a:pt x="24218" y="224726"/>
                  </a:lnTo>
                  <a:lnTo>
                    <a:pt x="25069" y="224726"/>
                  </a:lnTo>
                  <a:lnTo>
                    <a:pt x="25069" y="227266"/>
                  </a:lnTo>
                  <a:lnTo>
                    <a:pt x="25730" y="229806"/>
                  </a:lnTo>
                  <a:lnTo>
                    <a:pt x="25730" y="204406"/>
                  </a:lnTo>
                  <a:lnTo>
                    <a:pt x="24815" y="204406"/>
                  </a:lnTo>
                  <a:lnTo>
                    <a:pt x="24193" y="205676"/>
                  </a:lnTo>
                  <a:lnTo>
                    <a:pt x="23799" y="209486"/>
                  </a:lnTo>
                  <a:lnTo>
                    <a:pt x="23698" y="210489"/>
                  </a:lnTo>
                  <a:lnTo>
                    <a:pt x="23672" y="210756"/>
                  </a:lnTo>
                  <a:lnTo>
                    <a:pt x="23558" y="212026"/>
                  </a:lnTo>
                  <a:lnTo>
                    <a:pt x="23431" y="213296"/>
                  </a:lnTo>
                  <a:lnTo>
                    <a:pt x="23317" y="214566"/>
                  </a:lnTo>
                  <a:lnTo>
                    <a:pt x="23202" y="215836"/>
                  </a:lnTo>
                  <a:lnTo>
                    <a:pt x="22567" y="217106"/>
                  </a:lnTo>
                  <a:lnTo>
                    <a:pt x="22466" y="218478"/>
                  </a:lnTo>
                  <a:lnTo>
                    <a:pt x="22009" y="218478"/>
                  </a:lnTo>
                  <a:lnTo>
                    <a:pt x="21590" y="217106"/>
                  </a:lnTo>
                  <a:lnTo>
                    <a:pt x="22263" y="214566"/>
                  </a:lnTo>
                  <a:lnTo>
                    <a:pt x="22974" y="208216"/>
                  </a:lnTo>
                  <a:lnTo>
                    <a:pt x="23279" y="205676"/>
                  </a:lnTo>
                  <a:lnTo>
                    <a:pt x="24041" y="203136"/>
                  </a:lnTo>
                  <a:lnTo>
                    <a:pt x="23583" y="199326"/>
                  </a:lnTo>
                  <a:lnTo>
                    <a:pt x="24892" y="199326"/>
                  </a:lnTo>
                  <a:lnTo>
                    <a:pt x="25133" y="198056"/>
                  </a:lnTo>
                  <a:lnTo>
                    <a:pt x="25006" y="201866"/>
                  </a:lnTo>
                  <a:lnTo>
                    <a:pt x="30238" y="198056"/>
                  </a:lnTo>
                  <a:lnTo>
                    <a:pt x="28384" y="201866"/>
                  </a:lnTo>
                  <a:lnTo>
                    <a:pt x="30822" y="199326"/>
                  </a:lnTo>
                  <a:lnTo>
                    <a:pt x="32092" y="198056"/>
                  </a:lnTo>
                  <a:lnTo>
                    <a:pt x="33362" y="196786"/>
                  </a:lnTo>
                  <a:lnTo>
                    <a:pt x="35420" y="198056"/>
                  </a:lnTo>
                  <a:lnTo>
                    <a:pt x="32740" y="201866"/>
                  </a:lnTo>
                  <a:lnTo>
                    <a:pt x="36169" y="203136"/>
                  </a:lnTo>
                  <a:lnTo>
                    <a:pt x="36906" y="206946"/>
                  </a:lnTo>
                  <a:lnTo>
                    <a:pt x="37299" y="205676"/>
                  </a:lnTo>
                  <a:lnTo>
                    <a:pt x="38341" y="205676"/>
                  </a:lnTo>
                  <a:lnTo>
                    <a:pt x="38430" y="203136"/>
                  </a:lnTo>
                  <a:lnTo>
                    <a:pt x="38468" y="201866"/>
                  </a:lnTo>
                  <a:lnTo>
                    <a:pt x="40132" y="196786"/>
                  </a:lnTo>
                  <a:lnTo>
                    <a:pt x="40551" y="195516"/>
                  </a:lnTo>
                  <a:lnTo>
                    <a:pt x="41427" y="195516"/>
                  </a:lnTo>
                  <a:lnTo>
                    <a:pt x="41490" y="196786"/>
                  </a:lnTo>
                  <a:lnTo>
                    <a:pt x="41490" y="185356"/>
                  </a:lnTo>
                  <a:lnTo>
                    <a:pt x="39014" y="185356"/>
                  </a:lnTo>
                  <a:lnTo>
                    <a:pt x="38900" y="186626"/>
                  </a:lnTo>
                  <a:lnTo>
                    <a:pt x="38277" y="186626"/>
                  </a:lnTo>
                  <a:lnTo>
                    <a:pt x="37922" y="185356"/>
                  </a:lnTo>
                  <a:lnTo>
                    <a:pt x="37922" y="184086"/>
                  </a:lnTo>
                  <a:lnTo>
                    <a:pt x="38303" y="184086"/>
                  </a:lnTo>
                  <a:lnTo>
                    <a:pt x="38519" y="182816"/>
                  </a:lnTo>
                  <a:lnTo>
                    <a:pt x="38773" y="182816"/>
                  </a:lnTo>
                  <a:lnTo>
                    <a:pt x="38874" y="181546"/>
                  </a:lnTo>
                  <a:lnTo>
                    <a:pt x="38976" y="180276"/>
                  </a:lnTo>
                  <a:lnTo>
                    <a:pt x="39077" y="179006"/>
                  </a:lnTo>
                  <a:lnTo>
                    <a:pt x="39662" y="177736"/>
                  </a:lnTo>
                  <a:lnTo>
                    <a:pt x="40817" y="175196"/>
                  </a:lnTo>
                  <a:lnTo>
                    <a:pt x="42468" y="177736"/>
                  </a:lnTo>
                  <a:lnTo>
                    <a:pt x="42468" y="173926"/>
                  </a:lnTo>
                  <a:lnTo>
                    <a:pt x="43992" y="176466"/>
                  </a:lnTo>
                  <a:lnTo>
                    <a:pt x="44348" y="173926"/>
                  </a:lnTo>
                  <a:lnTo>
                    <a:pt x="44526" y="172656"/>
                  </a:lnTo>
                  <a:lnTo>
                    <a:pt x="44691" y="171386"/>
                  </a:lnTo>
                  <a:lnTo>
                    <a:pt x="46799" y="172656"/>
                  </a:lnTo>
                  <a:lnTo>
                    <a:pt x="49072" y="172656"/>
                  </a:lnTo>
                  <a:lnTo>
                    <a:pt x="50038" y="173926"/>
                  </a:lnTo>
                  <a:lnTo>
                    <a:pt x="51549" y="173926"/>
                  </a:lnTo>
                  <a:lnTo>
                    <a:pt x="52374" y="175196"/>
                  </a:lnTo>
                  <a:lnTo>
                    <a:pt x="53682" y="175196"/>
                  </a:lnTo>
                  <a:lnTo>
                    <a:pt x="53632" y="172656"/>
                  </a:lnTo>
                  <a:lnTo>
                    <a:pt x="53860" y="171386"/>
                  </a:lnTo>
                  <a:lnTo>
                    <a:pt x="54787" y="171386"/>
                  </a:lnTo>
                  <a:lnTo>
                    <a:pt x="54800" y="175196"/>
                  </a:lnTo>
                  <a:lnTo>
                    <a:pt x="55333" y="176466"/>
                  </a:lnTo>
                  <a:lnTo>
                    <a:pt x="55880" y="176466"/>
                  </a:lnTo>
                  <a:lnTo>
                    <a:pt x="56489" y="177736"/>
                  </a:lnTo>
                  <a:lnTo>
                    <a:pt x="57061" y="177736"/>
                  </a:lnTo>
                  <a:lnTo>
                    <a:pt x="58191" y="176466"/>
                  </a:lnTo>
                  <a:lnTo>
                    <a:pt x="59461" y="176466"/>
                  </a:lnTo>
                  <a:lnTo>
                    <a:pt x="60452" y="177736"/>
                  </a:lnTo>
                  <a:lnTo>
                    <a:pt x="61658" y="177736"/>
                  </a:lnTo>
                  <a:lnTo>
                    <a:pt x="62039" y="179006"/>
                  </a:lnTo>
                  <a:lnTo>
                    <a:pt x="62255" y="179006"/>
                  </a:lnTo>
                  <a:lnTo>
                    <a:pt x="62611" y="180276"/>
                  </a:lnTo>
                  <a:lnTo>
                    <a:pt x="62877" y="180276"/>
                  </a:lnTo>
                  <a:lnTo>
                    <a:pt x="63093" y="181546"/>
                  </a:lnTo>
                  <a:lnTo>
                    <a:pt x="63627" y="181546"/>
                  </a:lnTo>
                  <a:lnTo>
                    <a:pt x="63842" y="182816"/>
                  </a:lnTo>
                  <a:lnTo>
                    <a:pt x="63919" y="177736"/>
                  </a:lnTo>
                  <a:lnTo>
                    <a:pt x="64008" y="176466"/>
                  </a:lnTo>
                  <a:lnTo>
                    <a:pt x="64719" y="172656"/>
                  </a:lnTo>
                  <a:lnTo>
                    <a:pt x="64808" y="171386"/>
                  </a:lnTo>
                  <a:lnTo>
                    <a:pt x="64884" y="166306"/>
                  </a:lnTo>
                  <a:lnTo>
                    <a:pt x="66294" y="170116"/>
                  </a:lnTo>
                  <a:lnTo>
                    <a:pt x="67005" y="172656"/>
                  </a:lnTo>
                  <a:lnTo>
                    <a:pt x="66890" y="180276"/>
                  </a:lnTo>
                  <a:lnTo>
                    <a:pt x="66421" y="184086"/>
                  </a:lnTo>
                  <a:lnTo>
                    <a:pt x="66294" y="189166"/>
                  </a:lnTo>
                  <a:lnTo>
                    <a:pt x="66649" y="190436"/>
                  </a:lnTo>
                  <a:lnTo>
                    <a:pt x="69469" y="192976"/>
                  </a:lnTo>
                  <a:lnTo>
                    <a:pt x="74409" y="192976"/>
                  </a:lnTo>
                  <a:lnTo>
                    <a:pt x="78232" y="173926"/>
                  </a:lnTo>
                  <a:lnTo>
                    <a:pt x="78701" y="170116"/>
                  </a:lnTo>
                  <a:lnTo>
                    <a:pt x="80352" y="163766"/>
                  </a:lnTo>
                  <a:lnTo>
                    <a:pt x="82397" y="162496"/>
                  </a:lnTo>
                  <a:lnTo>
                    <a:pt x="89573" y="162496"/>
                  </a:lnTo>
                  <a:lnTo>
                    <a:pt x="106146" y="176466"/>
                  </a:lnTo>
                  <a:lnTo>
                    <a:pt x="106146" y="5041"/>
                  </a:lnTo>
                  <a:lnTo>
                    <a:pt x="102514" y="5016"/>
                  </a:lnTo>
                  <a:lnTo>
                    <a:pt x="102514" y="32956"/>
                  </a:lnTo>
                  <a:lnTo>
                    <a:pt x="99809" y="35496"/>
                  </a:lnTo>
                  <a:lnTo>
                    <a:pt x="99910" y="38036"/>
                  </a:lnTo>
                  <a:lnTo>
                    <a:pt x="98221" y="38950"/>
                  </a:lnTo>
                  <a:lnTo>
                    <a:pt x="98221" y="121856"/>
                  </a:lnTo>
                  <a:lnTo>
                    <a:pt x="97193" y="124396"/>
                  </a:lnTo>
                  <a:lnTo>
                    <a:pt x="95580" y="124396"/>
                  </a:lnTo>
                  <a:lnTo>
                    <a:pt x="95707" y="119316"/>
                  </a:lnTo>
                  <a:lnTo>
                    <a:pt x="95745" y="118046"/>
                  </a:lnTo>
                  <a:lnTo>
                    <a:pt x="97739" y="119316"/>
                  </a:lnTo>
                  <a:lnTo>
                    <a:pt x="96545" y="120586"/>
                  </a:lnTo>
                  <a:lnTo>
                    <a:pt x="98221" y="121856"/>
                  </a:lnTo>
                  <a:lnTo>
                    <a:pt x="98221" y="38950"/>
                  </a:lnTo>
                  <a:lnTo>
                    <a:pt x="98031" y="39052"/>
                  </a:lnTo>
                  <a:lnTo>
                    <a:pt x="98031" y="82486"/>
                  </a:lnTo>
                  <a:lnTo>
                    <a:pt x="98031" y="86296"/>
                  </a:lnTo>
                  <a:lnTo>
                    <a:pt x="97561" y="87566"/>
                  </a:lnTo>
                  <a:lnTo>
                    <a:pt x="96621" y="87566"/>
                  </a:lnTo>
                  <a:lnTo>
                    <a:pt x="93573" y="88836"/>
                  </a:lnTo>
                  <a:lnTo>
                    <a:pt x="91097" y="91376"/>
                  </a:lnTo>
                  <a:lnTo>
                    <a:pt x="89217" y="93916"/>
                  </a:lnTo>
                  <a:lnTo>
                    <a:pt x="84747" y="98996"/>
                  </a:lnTo>
                  <a:lnTo>
                    <a:pt x="79222" y="102806"/>
                  </a:lnTo>
                  <a:lnTo>
                    <a:pt x="67360" y="102806"/>
                  </a:lnTo>
                  <a:lnTo>
                    <a:pt x="66852" y="101904"/>
                  </a:lnTo>
                  <a:lnTo>
                    <a:pt x="66852" y="133286"/>
                  </a:lnTo>
                  <a:lnTo>
                    <a:pt x="64312" y="134556"/>
                  </a:lnTo>
                  <a:lnTo>
                    <a:pt x="65887" y="128206"/>
                  </a:lnTo>
                  <a:lnTo>
                    <a:pt x="66852" y="133286"/>
                  </a:lnTo>
                  <a:lnTo>
                    <a:pt x="66852" y="101904"/>
                  </a:lnTo>
                  <a:lnTo>
                    <a:pt x="66649" y="101536"/>
                  </a:lnTo>
                  <a:lnTo>
                    <a:pt x="66560" y="90106"/>
                  </a:lnTo>
                  <a:lnTo>
                    <a:pt x="66471" y="88836"/>
                  </a:lnTo>
                  <a:lnTo>
                    <a:pt x="65773" y="83756"/>
                  </a:lnTo>
                  <a:lnTo>
                    <a:pt x="65862" y="68516"/>
                  </a:lnTo>
                  <a:lnTo>
                    <a:pt x="65684" y="65976"/>
                  </a:lnTo>
                  <a:lnTo>
                    <a:pt x="65595" y="59626"/>
                  </a:lnTo>
                  <a:lnTo>
                    <a:pt x="67589" y="57086"/>
                  </a:lnTo>
                  <a:lnTo>
                    <a:pt x="74168" y="57086"/>
                  </a:lnTo>
                  <a:lnTo>
                    <a:pt x="76581" y="58356"/>
                  </a:lnTo>
                  <a:lnTo>
                    <a:pt x="81051" y="63436"/>
                  </a:lnTo>
                  <a:lnTo>
                    <a:pt x="82169" y="68516"/>
                  </a:lnTo>
                  <a:lnTo>
                    <a:pt x="82169" y="81216"/>
                  </a:lnTo>
                  <a:lnTo>
                    <a:pt x="83693" y="83756"/>
                  </a:lnTo>
                  <a:lnTo>
                    <a:pt x="89103" y="83756"/>
                  </a:lnTo>
                  <a:lnTo>
                    <a:pt x="90690" y="82486"/>
                  </a:lnTo>
                  <a:lnTo>
                    <a:pt x="92329" y="77406"/>
                  </a:lnTo>
                  <a:lnTo>
                    <a:pt x="92748" y="73596"/>
                  </a:lnTo>
                  <a:lnTo>
                    <a:pt x="92748" y="68516"/>
                  </a:lnTo>
                  <a:lnTo>
                    <a:pt x="93687" y="69786"/>
                  </a:lnTo>
                  <a:lnTo>
                    <a:pt x="94805" y="72326"/>
                  </a:lnTo>
                  <a:lnTo>
                    <a:pt x="97383" y="78676"/>
                  </a:lnTo>
                  <a:lnTo>
                    <a:pt x="98031" y="82486"/>
                  </a:lnTo>
                  <a:lnTo>
                    <a:pt x="98031" y="39052"/>
                  </a:lnTo>
                  <a:lnTo>
                    <a:pt x="97536" y="39306"/>
                  </a:lnTo>
                  <a:lnTo>
                    <a:pt x="95008" y="35496"/>
                  </a:lnTo>
                  <a:lnTo>
                    <a:pt x="93941" y="38036"/>
                  </a:lnTo>
                  <a:lnTo>
                    <a:pt x="92443" y="32956"/>
                  </a:lnTo>
                  <a:lnTo>
                    <a:pt x="96139" y="29146"/>
                  </a:lnTo>
                  <a:lnTo>
                    <a:pt x="97193" y="26606"/>
                  </a:lnTo>
                  <a:lnTo>
                    <a:pt x="98996" y="25336"/>
                  </a:lnTo>
                  <a:lnTo>
                    <a:pt x="100037" y="31686"/>
                  </a:lnTo>
                  <a:lnTo>
                    <a:pt x="100990" y="31686"/>
                  </a:lnTo>
                  <a:lnTo>
                    <a:pt x="102514" y="32956"/>
                  </a:lnTo>
                  <a:lnTo>
                    <a:pt x="102514" y="5016"/>
                  </a:lnTo>
                  <a:lnTo>
                    <a:pt x="89319" y="5016"/>
                  </a:lnTo>
                  <a:lnTo>
                    <a:pt x="84785" y="6286"/>
                  </a:lnTo>
                  <a:lnTo>
                    <a:pt x="84670" y="7556"/>
                  </a:lnTo>
                  <a:lnTo>
                    <a:pt x="84150" y="8826"/>
                  </a:lnTo>
                  <a:lnTo>
                    <a:pt x="83654" y="8826"/>
                  </a:lnTo>
                  <a:lnTo>
                    <a:pt x="83883" y="10096"/>
                  </a:lnTo>
                  <a:lnTo>
                    <a:pt x="84353" y="11366"/>
                  </a:lnTo>
                  <a:lnTo>
                    <a:pt x="85280" y="11366"/>
                  </a:lnTo>
                  <a:lnTo>
                    <a:pt x="84670" y="13906"/>
                  </a:lnTo>
                  <a:lnTo>
                    <a:pt x="85432" y="13906"/>
                  </a:lnTo>
                  <a:lnTo>
                    <a:pt x="84734" y="16446"/>
                  </a:lnTo>
                  <a:lnTo>
                    <a:pt x="82842" y="15176"/>
                  </a:lnTo>
                  <a:lnTo>
                    <a:pt x="81762" y="15176"/>
                  </a:lnTo>
                  <a:lnTo>
                    <a:pt x="79311" y="13906"/>
                  </a:lnTo>
                  <a:lnTo>
                    <a:pt x="79311" y="50736"/>
                  </a:lnTo>
                  <a:lnTo>
                    <a:pt x="79311" y="52006"/>
                  </a:lnTo>
                  <a:lnTo>
                    <a:pt x="77685" y="52006"/>
                  </a:lnTo>
                  <a:lnTo>
                    <a:pt x="77685" y="50736"/>
                  </a:lnTo>
                  <a:lnTo>
                    <a:pt x="79311" y="50736"/>
                  </a:lnTo>
                  <a:lnTo>
                    <a:pt x="79311" y="13906"/>
                  </a:lnTo>
                  <a:lnTo>
                    <a:pt x="79603" y="11366"/>
                  </a:lnTo>
                  <a:lnTo>
                    <a:pt x="80530" y="8826"/>
                  </a:lnTo>
                  <a:lnTo>
                    <a:pt x="81572" y="6286"/>
                  </a:lnTo>
                  <a:lnTo>
                    <a:pt x="76949" y="7556"/>
                  </a:lnTo>
                  <a:lnTo>
                    <a:pt x="73012" y="10096"/>
                  </a:lnTo>
                  <a:lnTo>
                    <a:pt x="69824" y="11366"/>
                  </a:lnTo>
                  <a:lnTo>
                    <a:pt x="67475" y="13906"/>
                  </a:lnTo>
                  <a:lnTo>
                    <a:pt x="65595" y="15176"/>
                  </a:lnTo>
                  <a:lnTo>
                    <a:pt x="63246" y="15176"/>
                  </a:lnTo>
                  <a:lnTo>
                    <a:pt x="62420" y="13906"/>
                  </a:lnTo>
                  <a:lnTo>
                    <a:pt x="61722" y="12636"/>
                  </a:lnTo>
                  <a:lnTo>
                    <a:pt x="60769" y="10096"/>
                  </a:lnTo>
                  <a:lnTo>
                    <a:pt x="60299" y="8826"/>
                  </a:lnTo>
                  <a:lnTo>
                    <a:pt x="59055" y="8331"/>
                  </a:lnTo>
                  <a:lnTo>
                    <a:pt x="59055" y="112966"/>
                  </a:lnTo>
                  <a:lnTo>
                    <a:pt x="58813" y="114236"/>
                  </a:lnTo>
                  <a:lnTo>
                    <a:pt x="58089" y="114236"/>
                  </a:lnTo>
                  <a:lnTo>
                    <a:pt x="58051" y="111696"/>
                  </a:lnTo>
                  <a:lnTo>
                    <a:pt x="57645" y="110426"/>
                  </a:lnTo>
                  <a:lnTo>
                    <a:pt x="57480" y="110845"/>
                  </a:lnTo>
                  <a:lnTo>
                    <a:pt x="57480" y="121856"/>
                  </a:lnTo>
                  <a:lnTo>
                    <a:pt x="57391" y="123126"/>
                  </a:lnTo>
                  <a:lnTo>
                    <a:pt x="57302" y="124396"/>
                  </a:lnTo>
                  <a:lnTo>
                    <a:pt x="57200" y="125666"/>
                  </a:lnTo>
                  <a:lnTo>
                    <a:pt x="56235" y="126936"/>
                  </a:lnTo>
                  <a:lnTo>
                    <a:pt x="55321" y="129476"/>
                  </a:lnTo>
                  <a:lnTo>
                    <a:pt x="54571" y="134556"/>
                  </a:lnTo>
                  <a:lnTo>
                    <a:pt x="50114" y="135826"/>
                  </a:lnTo>
                  <a:lnTo>
                    <a:pt x="50596" y="138366"/>
                  </a:lnTo>
                  <a:lnTo>
                    <a:pt x="48628" y="139636"/>
                  </a:lnTo>
                  <a:lnTo>
                    <a:pt x="48526" y="138366"/>
                  </a:lnTo>
                  <a:lnTo>
                    <a:pt x="47663" y="140906"/>
                  </a:lnTo>
                  <a:lnTo>
                    <a:pt x="47358" y="142176"/>
                  </a:lnTo>
                  <a:lnTo>
                    <a:pt x="47028" y="142176"/>
                  </a:lnTo>
                  <a:lnTo>
                    <a:pt x="46494" y="143446"/>
                  </a:lnTo>
                  <a:lnTo>
                    <a:pt x="45186" y="143446"/>
                  </a:lnTo>
                  <a:lnTo>
                    <a:pt x="42506" y="145478"/>
                  </a:lnTo>
                  <a:lnTo>
                    <a:pt x="42506" y="168846"/>
                  </a:lnTo>
                  <a:lnTo>
                    <a:pt x="41935" y="171386"/>
                  </a:lnTo>
                  <a:lnTo>
                    <a:pt x="40182" y="172656"/>
                  </a:lnTo>
                  <a:lnTo>
                    <a:pt x="41186" y="168846"/>
                  </a:lnTo>
                  <a:lnTo>
                    <a:pt x="41465" y="167754"/>
                  </a:lnTo>
                  <a:lnTo>
                    <a:pt x="41275" y="167754"/>
                  </a:lnTo>
                  <a:lnTo>
                    <a:pt x="39751" y="168846"/>
                  </a:lnTo>
                  <a:lnTo>
                    <a:pt x="39903" y="167754"/>
                  </a:lnTo>
                  <a:lnTo>
                    <a:pt x="40106" y="166306"/>
                  </a:lnTo>
                  <a:lnTo>
                    <a:pt x="41465" y="167754"/>
                  </a:lnTo>
                  <a:lnTo>
                    <a:pt x="42506" y="168846"/>
                  </a:lnTo>
                  <a:lnTo>
                    <a:pt x="42506" y="145478"/>
                  </a:lnTo>
                  <a:lnTo>
                    <a:pt x="42468" y="151066"/>
                  </a:lnTo>
                  <a:lnTo>
                    <a:pt x="41719" y="154876"/>
                  </a:lnTo>
                  <a:lnTo>
                    <a:pt x="39204" y="154876"/>
                  </a:lnTo>
                  <a:lnTo>
                    <a:pt x="37541" y="156146"/>
                  </a:lnTo>
                  <a:lnTo>
                    <a:pt x="37223" y="156146"/>
                  </a:lnTo>
                  <a:lnTo>
                    <a:pt x="37109" y="156273"/>
                  </a:lnTo>
                  <a:lnTo>
                    <a:pt x="37109" y="170116"/>
                  </a:lnTo>
                  <a:lnTo>
                    <a:pt x="36791" y="171386"/>
                  </a:lnTo>
                  <a:lnTo>
                    <a:pt x="36093" y="171386"/>
                  </a:lnTo>
                  <a:lnTo>
                    <a:pt x="36156" y="172656"/>
                  </a:lnTo>
                  <a:lnTo>
                    <a:pt x="36220" y="173926"/>
                  </a:lnTo>
                  <a:lnTo>
                    <a:pt x="36296" y="175196"/>
                  </a:lnTo>
                  <a:lnTo>
                    <a:pt x="33896" y="173926"/>
                  </a:lnTo>
                  <a:lnTo>
                    <a:pt x="33807" y="177736"/>
                  </a:lnTo>
                  <a:lnTo>
                    <a:pt x="33070" y="177063"/>
                  </a:lnTo>
                  <a:lnTo>
                    <a:pt x="33070" y="189166"/>
                  </a:lnTo>
                  <a:lnTo>
                    <a:pt x="32219" y="190182"/>
                  </a:lnTo>
                  <a:lnTo>
                    <a:pt x="32219" y="194246"/>
                  </a:lnTo>
                  <a:lnTo>
                    <a:pt x="31699" y="194246"/>
                  </a:lnTo>
                  <a:lnTo>
                    <a:pt x="31661" y="195516"/>
                  </a:lnTo>
                  <a:lnTo>
                    <a:pt x="31102" y="195516"/>
                  </a:lnTo>
                  <a:lnTo>
                    <a:pt x="31127" y="192976"/>
                  </a:lnTo>
                  <a:lnTo>
                    <a:pt x="32131" y="192976"/>
                  </a:lnTo>
                  <a:lnTo>
                    <a:pt x="32219" y="194246"/>
                  </a:lnTo>
                  <a:lnTo>
                    <a:pt x="32219" y="190182"/>
                  </a:lnTo>
                  <a:lnTo>
                    <a:pt x="29845" y="192976"/>
                  </a:lnTo>
                  <a:lnTo>
                    <a:pt x="31635" y="184086"/>
                  </a:lnTo>
                  <a:lnTo>
                    <a:pt x="33070" y="189166"/>
                  </a:lnTo>
                  <a:lnTo>
                    <a:pt x="33070" y="177063"/>
                  </a:lnTo>
                  <a:lnTo>
                    <a:pt x="31064" y="175196"/>
                  </a:lnTo>
                  <a:lnTo>
                    <a:pt x="32588" y="172656"/>
                  </a:lnTo>
                  <a:lnTo>
                    <a:pt x="34112" y="170116"/>
                  </a:lnTo>
                  <a:lnTo>
                    <a:pt x="34226" y="168846"/>
                  </a:lnTo>
                  <a:lnTo>
                    <a:pt x="34328" y="167754"/>
                  </a:lnTo>
                  <a:lnTo>
                    <a:pt x="34963" y="166306"/>
                  </a:lnTo>
                  <a:lnTo>
                    <a:pt x="35318" y="167754"/>
                  </a:lnTo>
                  <a:lnTo>
                    <a:pt x="35420" y="168846"/>
                  </a:lnTo>
                  <a:lnTo>
                    <a:pt x="35902" y="168846"/>
                  </a:lnTo>
                  <a:lnTo>
                    <a:pt x="36512" y="167754"/>
                  </a:lnTo>
                  <a:lnTo>
                    <a:pt x="36664" y="167754"/>
                  </a:lnTo>
                  <a:lnTo>
                    <a:pt x="37033" y="168846"/>
                  </a:lnTo>
                  <a:lnTo>
                    <a:pt x="37109" y="170116"/>
                  </a:lnTo>
                  <a:lnTo>
                    <a:pt x="37109" y="156273"/>
                  </a:lnTo>
                  <a:lnTo>
                    <a:pt x="36055" y="157416"/>
                  </a:lnTo>
                  <a:lnTo>
                    <a:pt x="34874" y="157416"/>
                  </a:lnTo>
                  <a:lnTo>
                    <a:pt x="34950" y="156146"/>
                  </a:lnTo>
                  <a:lnTo>
                    <a:pt x="35407" y="156146"/>
                  </a:lnTo>
                  <a:lnTo>
                    <a:pt x="36271" y="154876"/>
                  </a:lnTo>
                  <a:lnTo>
                    <a:pt x="36398" y="153606"/>
                  </a:lnTo>
                  <a:lnTo>
                    <a:pt x="36283" y="152336"/>
                  </a:lnTo>
                  <a:lnTo>
                    <a:pt x="36880" y="152336"/>
                  </a:lnTo>
                  <a:lnTo>
                    <a:pt x="36969" y="151066"/>
                  </a:lnTo>
                  <a:lnTo>
                    <a:pt x="37045" y="149796"/>
                  </a:lnTo>
                  <a:lnTo>
                    <a:pt x="39992" y="149796"/>
                  </a:lnTo>
                  <a:lnTo>
                    <a:pt x="40982" y="147256"/>
                  </a:lnTo>
                  <a:lnTo>
                    <a:pt x="42468" y="151066"/>
                  </a:lnTo>
                  <a:lnTo>
                    <a:pt x="42468" y="145503"/>
                  </a:lnTo>
                  <a:lnTo>
                    <a:pt x="40132" y="147256"/>
                  </a:lnTo>
                  <a:lnTo>
                    <a:pt x="40678" y="144919"/>
                  </a:lnTo>
                  <a:lnTo>
                    <a:pt x="40728" y="144716"/>
                  </a:lnTo>
                  <a:lnTo>
                    <a:pt x="37045" y="147256"/>
                  </a:lnTo>
                  <a:lnTo>
                    <a:pt x="37147" y="145986"/>
                  </a:lnTo>
                  <a:lnTo>
                    <a:pt x="37592" y="145986"/>
                  </a:lnTo>
                  <a:lnTo>
                    <a:pt x="37592" y="144716"/>
                  </a:lnTo>
                  <a:lnTo>
                    <a:pt x="36436" y="145986"/>
                  </a:lnTo>
                  <a:lnTo>
                    <a:pt x="33921" y="144919"/>
                  </a:lnTo>
                  <a:lnTo>
                    <a:pt x="34010" y="144716"/>
                  </a:lnTo>
                  <a:lnTo>
                    <a:pt x="33807" y="144640"/>
                  </a:lnTo>
                  <a:lnTo>
                    <a:pt x="33807" y="151066"/>
                  </a:lnTo>
                  <a:lnTo>
                    <a:pt x="32169" y="151066"/>
                  </a:lnTo>
                  <a:lnTo>
                    <a:pt x="32169" y="170116"/>
                  </a:lnTo>
                  <a:lnTo>
                    <a:pt x="32169" y="172656"/>
                  </a:lnTo>
                  <a:lnTo>
                    <a:pt x="30010" y="172656"/>
                  </a:lnTo>
                  <a:lnTo>
                    <a:pt x="30010" y="170116"/>
                  </a:lnTo>
                  <a:lnTo>
                    <a:pt x="32169" y="170116"/>
                  </a:lnTo>
                  <a:lnTo>
                    <a:pt x="32169" y="151066"/>
                  </a:lnTo>
                  <a:lnTo>
                    <a:pt x="31064" y="151066"/>
                  </a:lnTo>
                  <a:lnTo>
                    <a:pt x="33426" y="145986"/>
                  </a:lnTo>
                  <a:lnTo>
                    <a:pt x="33426" y="144716"/>
                  </a:lnTo>
                  <a:lnTo>
                    <a:pt x="33489" y="145834"/>
                  </a:lnTo>
                  <a:lnTo>
                    <a:pt x="33578" y="147256"/>
                  </a:lnTo>
                  <a:lnTo>
                    <a:pt x="33655" y="148526"/>
                  </a:lnTo>
                  <a:lnTo>
                    <a:pt x="33731" y="149796"/>
                  </a:lnTo>
                  <a:lnTo>
                    <a:pt x="33807" y="151066"/>
                  </a:lnTo>
                  <a:lnTo>
                    <a:pt x="33807" y="144640"/>
                  </a:lnTo>
                  <a:lnTo>
                    <a:pt x="30784" y="143446"/>
                  </a:lnTo>
                  <a:lnTo>
                    <a:pt x="30708" y="143992"/>
                  </a:lnTo>
                  <a:lnTo>
                    <a:pt x="30708" y="158686"/>
                  </a:lnTo>
                  <a:lnTo>
                    <a:pt x="30632" y="159956"/>
                  </a:lnTo>
                  <a:lnTo>
                    <a:pt x="30238" y="159956"/>
                  </a:lnTo>
                  <a:lnTo>
                    <a:pt x="29540" y="161226"/>
                  </a:lnTo>
                  <a:lnTo>
                    <a:pt x="28321" y="162496"/>
                  </a:lnTo>
                  <a:lnTo>
                    <a:pt x="28143" y="162496"/>
                  </a:lnTo>
                  <a:lnTo>
                    <a:pt x="28155" y="163766"/>
                  </a:lnTo>
                  <a:lnTo>
                    <a:pt x="28282" y="165036"/>
                  </a:lnTo>
                  <a:lnTo>
                    <a:pt x="27940" y="165036"/>
                  </a:lnTo>
                  <a:lnTo>
                    <a:pt x="27698" y="166306"/>
                  </a:lnTo>
                  <a:lnTo>
                    <a:pt x="27330" y="166306"/>
                  </a:lnTo>
                  <a:lnTo>
                    <a:pt x="27089" y="165036"/>
                  </a:lnTo>
                  <a:lnTo>
                    <a:pt x="26619" y="163766"/>
                  </a:lnTo>
                  <a:lnTo>
                    <a:pt x="26682" y="162496"/>
                  </a:lnTo>
                  <a:lnTo>
                    <a:pt x="27101" y="159956"/>
                  </a:lnTo>
                  <a:lnTo>
                    <a:pt x="24612" y="157416"/>
                  </a:lnTo>
                  <a:lnTo>
                    <a:pt x="24536" y="156146"/>
                  </a:lnTo>
                  <a:lnTo>
                    <a:pt x="24422" y="153606"/>
                  </a:lnTo>
                  <a:lnTo>
                    <a:pt x="25273" y="153606"/>
                  </a:lnTo>
                  <a:lnTo>
                    <a:pt x="25387" y="156146"/>
                  </a:lnTo>
                  <a:lnTo>
                    <a:pt x="27559" y="158686"/>
                  </a:lnTo>
                  <a:lnTo>
                    <a:pt x="28714" y="157416"/>
                  </a:lnTo>
                  <a:lnTo>
                    <a:pt x="29616" y="156146"/>
                  </a:lnTo>
                  <a:lnTo>
                    <a:pt x="30708" y="158686"/>
                  </a:lnTo>
                  <a:lnTo>
                    <a:pt x="30708" y="143992"/>
                  </a:lnTo>
                  <a:lnTo>
                    <a:pt x="30607" y="144716"/>
                  </a:lnTo>
                  <a:lnTo>
                    <a:pt x="30505" y="145986"/>
                  </a:lnTo>
                  <a:lnTo>
                    <a:pt x="29616" y="145986"/>
                  </a:lnTo>
                  <a:lnTo>
                    <a:pt x="29819" y="144919"/>
                  </a:lnTo>
                  <a:lnTo>
                    <a:pt x="30137" y="143446"/>
                  </a:lnTo>
                  <a:lnTo>
                    <a:pt x="30226" y="142176"/>
                  </a:lnTo>
                  <a:lnTo>
                    <a:pt x="29641" y="142176"/>
                  </a:lnTo>
                  <a:lnTo>
                    <a:pt x="28930" y="140906"/>
                  </a:lnTo>
                  <a:lnTo>
                    <a:pt x="28003" y="143446"/>
                  </a:lnTo>
                  <a:lnTo>
                    <a:pt x="27787" y="144716"/>
                  </a:lnTo>
                  <a:lnTo>
                    <a:pt x="27838" y="149796"/>
                  </a:lnTo>
                  <a:lnTo>
                    <a:pt x="26581" y="151066"/>
                  </a:lnTo>
                  <a:lnTo>
                    <a:pt x="26047" y="148526"/>
                  </a:lnTo>
                  <a:lnTo>
                    <a:pt x="25501" y="145986"/>
                  </a:lnTo>
                  <a:lnTo>
                    <a:pt x="25133" y="148526"/>
                  </a:lnTo>
                  <a:lnTo>
                    <a:pt x="24523" y="148526"/>
                  </a:lnTo>
                  <a:lnTo>
                    <a:pt x="24599" y="145986"/>
                  </a:lnTo>
                  <a:lnTo>
                    <a:pt x="22098" y="145986"/>
                  </a:lnTo>
                  <a:lnTo>
                    <a:pt x="21780" y="147256"/>
                  </a:lnTo>
                  <a:lnTo>
                    <a:pt x="21386" y="148526"/>
                  </a:lnTo>
                  <a:lnTo>
                    <a:pt x="21450" y="149796"/>
                  </a:lnTo>
                  <a:lnTo>
                    <a:pt x="21526" y="151066"/>
                  </a:lnTo>
                  <a:lnTo>
                    <a:pt x="21145" y="152336"/>
                  </a:lnTo>
                  <a:lnTo>
                    <a:pt x="19634" y="152336"/>
                  </a:lnTo>
                  <a:lnTo>
                    <a:pt x="19558" y="151066"/>
                  </a:lnTo>
                  <a:lnTo>
                    <a:pt x="19494" y="149796"/>
                  </a:lnTo>
                  <a:lnTo>
                    <a:pt x="19431" y="148526"/>
                  </a:lnTo>
                  <a:lnTo>
                    <a:pt x="20104" y="144919"/>
                  </a:lnTo>
                  <a:lnTo>
                    <a:pt x="20142" y="144716"/>
                  </a:lnTo>
                  <a:lnTo>
                    <a:pt x="20764" y="143446"/>
                  </a:lnTo>
                  <a:lnTo>
                    <a:pt x="20955" y="143446"/>
                  </a:lnTo>
                  <a:lnTo>
                    <a:pt x="21259" y="142176"/>
                  </a:lnTo>
                  <a:lnTo>
                    <a:pt x="24168" y="142176"/>
                  </a:lnTo>
                  <a:lnTo>
                    <a:pt x="25260" y="139636"/>
                  </a:lnTo>
                  <a:lnTo>
                    <a:pt x="26657" y="138366"/>
                  </a:lnTo>
                  <a:lnTo>
                    <a:pt x="29260" y="138366"/>
                  </a:lnTo>
                  <a:lnTo>
                    <a:pt x="30137" y="139636"/>
                  </a:lnTo>
                  <a:lnTo>
                    <a:pt x="30556" y="139636"/>
                  </a:lnTo>
                  <a:lnTo>
                    <a:pt x="31203" y="138366"/>
                  </a:lnTo>
                  <a:lnTo>
                    <a:pt x="31534" y="137096"/>
                  </a:lnTo>
                  <a:lnTo>
                    <a:pt x="33261" y="138366"/>
                  </a:lnTo>
                  <a:lnTo>
                    <a:pt x="33413" y="137096"/>
                  </a:lnTo>
                  <a:lnTo>
                    <a:pt x="33718" y="134556"/>
                  </a:lnTo>
                  <a:lnTo>
                    <a:pt x="32486" y="134556"/>
                  </a:lnTo>
                  <a:lnTo>
                    <a:pt x="32600" y="133286"/>
                  </a:lnTo>
                  <a:lnTo>
                    <a:pt x="32715" y="132016"/>
                  </a:lnTo>
                  <a:lnTo>
                    <a:pt x="34074" y="132016"/>
                  </a:lnTo>
                  <a:lnTo>
                    <a:pt x="34417" y="130746"/>
                  </a:lnTo>
                  <a:lnTo>
                    <a:pt x="34886" y="129476"/>
                  </a:lnTo>
                  <a:lnTo>
                    <a:pt x="35026" y="130746"/>
                  </a:lnTo>
                  <a:lnTo>
                    <a:pt x="35509" y="134556"/>
                  </a:lnTo>
                  <a:lnTo>
                    <a:pt x="37592" y="134556"/>
                  </a:lnTo>
                  <a:lnTo>
                    <a:pt x="37477" y="137096"/>
                  </a:lnTo>
                  <a:lnTo>
                    <a:pt x="38150" y="139636"/>
                  </a:lnTo>
                  <a:lnTo>
                    <a:pt x="39941" y="133286"/>
                  </a:lnTo>
                  <a:lnTo>
                    <a:pt x="39217" y="133286"/>
                  </a:lnTo>
                  <a:lnTo>
                    <a:pt x="40322" y="130746"/>
                  </a:lnTo>
                  <a:lnTo>
                    <a:pt x="42468" y="130746"/>
                  </a:lnTo>
                  <a:lnTo>
                    <a:pt x="44640" y="129476"/>
                  </a:lnTo>
                  <a:lnTo>
                    <a:pt x="44615" y="130746"/>
                  </a:lnTo>
                  <a:lnTo>
                    <a:pt x="45110" y="129476"/>
                  </a:lnTo>
                  <a:lnTo>
                    <a:pt x="45669" y="129476"/>
                  </a:lnTo>
                  <a:lnTo>
                    <a:pt x="46316" y="130746"/>
                  </a:lnTo>
                  <a:lnTo>
                    <a:pt x="46570" y="129476"/>
                  </a:lnTo>
                  <a:lnTo>
                    <a:pt x="46837" y="128206"/>
                  </a:lnTo>
                  <a:lnTo>
                    <a:pt x="46888" y="126936"/>
                  </a:lnTo>
                  <a:lnTo>
                    <a:pt x="46977" y="125666"/>
                  </a:lnTo>
                  <a:lnTo>
                    <a:pt x="47307" y="124396"/>
                  </a:lnTo>
                  <a:lnTo>
                    <a:pt x="48133" y="123126"/>
                  </a:lnTo>
                  <a:lnTo>
                    <a:pt x="49022" y="123126"/>
                  </a:lnTo>
                  <a:lnTo>
                    <a:pt x="50368" y="125666"/>
                  </a:lnTo>
                  <a:lnTo>
                    <a:pt x="51282" y="126936"/>
                  </a:lnTo>
                  <a:lnTo>
                    <a:pt x="51231" y="124396"/>
                  </a:lnTo>
                  <a:lnTo>
                    <a:pt x="52768" y="124396"/>
                  </a:lnTo>
                  <a:lnTo>
                    <a:pt x="52565" y="125666"/>
                  </a:lnTo>
                  <a:lnTo>
                    <a:pt x="53187" y="126936"/>
                  </a:lnTo>
                  <a:lnTo>
                    <a:pt x="54178" y="126936"/>
                  </a:lnTo>
                  <a:lnTo>
                    <a:pt x="55168" y="125666"/>
                  </a:lnTo>
                  <a:lnTo>
                    <a:pt x="55740" y="124396"/>
                  </a:lnTo>
                  <a:lnTo>
                    <a:pt x="55816" y="123126"/>
                  </a:lnTo>
                  <a:lnTo>
                    <a:pt x="55930" y="120586"/>
                  </a:lnTo>
                  <a:lnTo>
                    <a:pt x="57188" y="120586"/>
                  </a:lnTo>
                  <a:lnTo>
                    <a:pt x="57480" y="121856"/>
                  </a:lnTo>
                  <a:lnTo>
                    <a:pt x="57480" y="110845"/>
                  </a:lnTo>
                  <a:lnTo>
                    <a:pt x="57137" y="111696"/>
                  </a:lnTo>
                  <a:lnTo>
                    <a:pt x="56819" y="112966"/>
                  </a:lnTo>
                  <a:lnTo>
                    <a:pt x="56553" y="114236"/>
                  </a:lnTo>
                  <a:lnTo>
                    <a:pt x="55359" y="114236"/>
                  </a:lnTo>
                  <a:lnTo>
                    <a:pt x="51739" y="112966"/>
                  </a:lnTo>
                  <a:lnTo>
                    <a:pt x="51689" y="118046"/>
                  </a:lnTo>
                  <a:lnTo>
                    <a:pt x="49898" y="114236"/>
                  </a:lnTo>
                  <a:lnTo>
                    <a:pt x="46532" y="120586"/>
                  </a:lnTo>
                  <a:lnTo>
                    <a:pt x="46189" y="119316"/>
                  </a:lnTo>
                  <a:lnTo>
                    <a:pt x="45859" y="118046"/>
                  </a:lnTo>
                  <a:lnTo>
                    <a:pt x="45186" y="115506"/>
                  </a:lnTo>
                  <a:lnTo>
                    <a:pt x="44145" y="115506"/>
                  </a:lnTo>
                  <a:lnTo>
                    <a:pt x="43815" y="118046"/>
                  </a:lnTo>
                  <a:lnTo>
                    <a:pt x="42468" y="118046"/>
                  </a:lnTo>
                  <a:lnTo>
                    <a:pt x="42532" y="116776"/>
                  </a:lnTo>
                  <a:lnTo>
                    <a:pt x="42100" y="116776"/>
                  </a:lnTo>
                  <a:lnTo>
                    <a:pt x="40728" y="119316"/>
                  </a:lnTo>
                  <a:lnTo>
                    <a:pt x="39484" y="119316"/>
                  </a:lnTo>
                  <a:lnTo>
                    <a:pt x="39255" y="118046"/>
                  </a:lnTo>
                  <a:lnTo>
                    <a:pt x="39446" y="116776"/>
                  </a:lnTo>
                  <a:lnTo>
                    <a:pt x="40055" y="116776"/>
                  </a:lnTo>
                  <a:lnTo>
                    <a:pt x="41338" y="114236"/>
                  </a:lnTo>
                  <a:lnTo>
                    <a:pt x="41948" y="114236"/>
                  </a:lnTo>
                  <a:lnTo>
                    <a:pt x="42100" y="112966"/>
                  </a:lnTo>
                  <a:lnTo>
                    <a:pt x="42722" y="112966"/>
                  </a:lnTo>
                  <a:lnTo>
                    <a:pt x="42938" y="111696"/>
                  </a:lnTo>
                  <a:lnTo>
                    <a:pt x="42760" y="110426"/>
                  </a:lnTo>
                  <a:lnTo>
                    <a:pt x="42443" y="110426"/>
                  </a:lnTo>
                  <a:lnTo>
                    <a:pt x="42621" y="109156"/>
                  </a:lnTo>
                  <a:lnTo>
                    <a:pt x="43091" y="109156"/>
                  </a:lnTo>
                  <a:lnTo>
                    <a:pt x="43649" y="110426"/>
                  </a:lnTo>
                  <a:lnTo>
                    <a:pt x="43599" y="109156"/>
                  </a:lnTo>
                  <a:lnTo>
                    <a:pt x="43561" y="107886"/>
                  </a:lnTo>
                  <a:lnTo>
                    <a:pt x="45034" y="107886"/>
                  </a:lnTo>
                  <a:lnTo>
                    <a:pt x="44640" y="105346"/>
                  </a:lnTo>
                  <a:lnTo>
                    <a:pt x="46672" y="107886"/>
                  </a:lnTo>
                  <a:lnTo>
                    <a:pt x="47650" y="105346"/>
                  </a:lnTo>
                  <a:lnTo>
                    <a:pt x="48133" y="104076"/>
                  </a:lnTo>
                  <a:lnTo>
                    <a:pt x="52692" y="104076"/>
                  </a:lnTo>
                  <a:lnTo>
                    <a:pt x="53327" y="105346"/>
                  </a:lnTo>
                  <a:lnTo>
                    <a:pt x="53695" y="106616"/>
                  </a:lnTo>
                  <a:lnTo>
                    <a:pt x="55105" y="109156"/>
                  </a:lnTo>
                  <a:lnTo>
                    <a:pt x="56629" y="107886"/>
                  </a:lnTo>
                  <a:lnTo>
                    <a:pt x="57594" y="109156"/>
                  </a:lnTo>
                  <a:lnTo>
                    <a:pt x="58115" y="109156"/>
                  </a:lnTo>
                  <a:lnTo>
                    <a:pt x="58915" y="110426"/>
                  </a:lnTo>
                  <a:lnTo>
                    <a:pt x="58991" y="111696"/>
                  </a:lnTo>
                  <a:lnTo>
                    <a:pt x="59055" y="112966"/>
                  </a:lnTo>
                  <a:lnTo>
                    <a:pt x="59055" y="8331"/>
                  </a:lnTo>
                  <a:lnTo>
                    <a:pt x="57124" y="7556"/>
                  </a:lnTo>
                  <a:lnTo>
                    <a:pt x="52197" y="6286"/>
                  </a:lnTo>
                  <a:lnTo>
                    <a:pt x="51346" y="6286"/>
                  </a:lnTo>
                  <a:lnTo>
                    <a:pt x="51346" y="40576"/>
                  </a:lnTo>
                  <a:lnTo>
                    <a:pt x="50977" y="40411"/>
                  </a:lnTo>
                  <a:lnTo>
                    <a:pt x="50977" y="52006"/>
                  </a:lnTo>
                  <a:lnTo>
                    <a:pt x="50507" y="54546"/>
                  </a:lnTo>
                  <a:lnTo>
                    <a:pt x="49720" y="55816"/>
                  </a:lnTo>
                  <a:lnTo>
                    <a:pt x="48247" y="55816"/>
                  </a:lnTo>
                  <a:lnTo>
                    <a:pt x="47866" y="54546"/>
                  </a:lnTo>
                  <a:lnTo>
                    <a:pt x="47815" y="53276"/>
                  </a:lnTo>
                  <a:lnTo>
                    <a:pt x="48183" y="52006"/>
                  </a:lnTo>
                  <a:lnTo>
                    <a:pt x="48666" y="52006"/>
                  </a:lnTo>
                  <a:lnTo>
                    <a:pt x="48298" y="50736"/>
                  </a:lnTo>
                  <a:lnTo>
                    <a:pt x="47777" y="50736"/>
                  </a:lnTo>
                  <a:lnTo>
                    <a:pt x="47739" y="49466"/>
                  </a:lnTo>
                  <a:lnTo>
                    <a:pt x="48348" y="48196"/>
                  </a:lnTo>
                  <a:lnTo>
                    <a:pt x="49352" y="48196"/>
                  </a:lnTo>
                  <a:lnTo>
                    <a:pt x="49936" y="49466"/>
                  </a:lnTo>
                  <a:lnTo>
                    <a:pt x="50368" y="49466"/>
                  </a:lnTo>
                  <a:lnTo>
                    <a:pt x="50977" y="52006"/>
                  </a:lnTo>
                  <a:lnTo>
                    <a:pt x="50977" y="40411"/>
                  </a:lnTo>
                  <a:lnTo>
                    <a:pt x="48666" y="39306"/>
                  </a:lnTo>
                  <a:lnTo>
                    <a:pt x="49517" y="36766"/>
                  </a:lnTo>
                  <a:lnTo>
                    <a:pt x="50393" y="36766"/>
                  </a:lnTo>
                  <a:lnTo>
                    <a:pt x="50444" y="38036"/>
                  </a:lnTo>
                  <a:lnTo>
                    <a:pt x="51130" y="38036"/>
                  </a:lnTo>
                  <a:lnTo>
                    <a:pt x="51244" y="39306"/>
                  </a:lnTo>
                  <a:lnTo>
                    <a:pt x="51346" y="40576"/>
                  </a:lnTo>
                  <a:lnTo>
                    <a:pt x="51346" y="6286"/>
                  </a:lnTo>
                  <a:lnTo>
                    <a:pt x="50215" y="6286"/>
                  </a:lnTo>
                  <a:lnTo>
                    <a:pt x="50215" y="18986"/>
                  </a:lnTo>
                  <a:lnTo>
                    <a:pt x="49479" y="22796"/>
                  </a:lnTo>
                  <a:lnTo>
                    <a:pt x="48425" y="25336"/>
                  </a:lnTo>
                  <a:lnTo>
                    <a:pt x="48425" y="39306"/>
                  </a:lnTo>
                  <a:lnTo>
                    <a:pt x="47967" y="39306"/>
                  </a:lnTo>
                  <a:lnTo>
                    <a:pt x="47891" y="40576"/>
                  </a:lnTo>
                  <a:lnTo>
                    <a:pt x="47256" y="39306"/>
                  </a:lnTo>
                  <a:lnTo>
                    <a:pt x="47307" y="38036"/>
                  </a:lnTo>
                  <a:lnTo>
                    <a:pt x="47358" y="36766"/>
                  </a:lnTo>
                  <a:lnTo>
                    <a:pt x="48272" y="36766"/>
                  </a:lnTo>
                  <a:lnTo>
                    <a:pt x="48374" y="38036"/>
                  </a:lnTo>
                  <a:lnTo>
                    <a:pt x="48425" y="39306"/>
                  </a:lnTo>
                  <a:lnTo>
                    <a:pt x="48425" y="25336"/>
                  </a:lnTo>
                  <a:lnTo>
                    <a:pt x="47993" y="24066"/>
                  </a:lnTo>
                  <a:lnTo>
                    <a:pt x="46951" y="25336"/>
                  </a:lnTo>
                  <a:lnTo>
                    <a:pt x="46875" y="24066"/>
                  </a:lnTo>
                  <a:lnTo>
                    <a:pt x="46799" y="22796"/>
                  </a:lnTo>
                  <a:lnTo>
                    <a:pt x="45440" y="24066"/>
                  </a:lnTo>
                  <a:lnTo>
                    <a:pt x="45364" y="25336"/>
                  </a:lnTo>
                  <a:lnTo>
                    <a:pt x="45275" y="26606"/>
                  </a:lnTo>
                  <a:lnTo>
                    <a:pt x="45199" y="27876"/>
                  </a:lnTo>
                  <a:lnTo>
                    <a:pt x="44640" y="31686"/>
                  </a:lnTo>
                  <a:lnTo>
                    <a:pt x="44069" y="30416"/>
                  </a:lnTo>
                  <a:lnTo>
                    <a:pt x="42379" y="26606"/>
                  </a:lnTo>
                  <a:lnTo>
                    <a:pt x="38950" y="30416"/>
                  </a:lnTo>
                  <a:lnTo>
                    <a:pt x="38976" y="29146"/>
                  </a:lnTo>
                  <a:lnTo>
                    <a:pt x="39077" y="25336"/>
                  </a:lnTo>
                  <a:lnTo>
                    <a:pt x="39179" y="21526"/>
                  </a:lnTo>
                  <a:lnTo>
                    <a:pt x="39204" y="20256"/>
                  </a:lnTo>
                  <a:lnTo>
                    <a:pt x="38087" y="20256"/>
                  </a:lnTo>
                  <a:lnTo>
                    <a:pt x="37249" y="21526"/>
                  </a:lnTo>
                  <a:lnTo>
                    <a:pt x="36512" y="21526"/>
                  </a:lnTo>
                  <a:lnTo>
                    <a:pt x="35877" y="24066"/>
                  </a:lnTo>
                  <a:lnTo>
                    <a:pt x="35966" y="29146"/>
                  </a:lnTo>
                  <a:lnTo>
                    <a:pt x="33299" y="29146"/>
                  </a:lnTo>
                  <a:lnTo>
                    <a:pt x="31788" y="27876"/>
                  </a:lnTo>
                  <a:lnTo>
                    <a:pt x="31864" y="26606"/>
                  </a:lnTo>
                  <a:lnTo>
                    <a:pt x="31940" y="25336"/>
                  </a:lnTo>
                  <a:lnTo>
                    <a:pt x="32016" y="24066"/>
                  </a:lnTo>
                  <a:lnTo>
                    <a:pt x="32092" y="22796"/>
                  </a:lnTo>
                  <a:lnTo>
                    <a:pt x="32169" y="21526"/>
                  </a:lnTo>
                  <a:lnTo>
                    <a:pt x="33578" y="22796"/>
                  </a:lnTo>
                  <a:lnTo>
                    <a:pt x="34124" y="21526"/>
                  </a:lnTo>
                  <a:lnTo>
                    <a:pt x="33807" y="18986"/>
                  </a:lnTo>
                  <a:lnTo>
                    <a:pt x="34493" y="21526"/>
                  </a:lnTo>
                  <a:lnTo>
                    <a:pt x="35801" y="18986"/>
                  </a:lnTo>
                  <a:lnTo>
                    <a:pt x="36449" y="17716"/>
                  </a:lnTo>
                  <a:lnTo>
                    <a:pt x="36512" y="20256"/>
                  </a:lnTo>
                  <a:lnTo>
                    <a:pt x="36690" y="20256"/>
                  </a:lnTo>
                  <a:lnTo>
                    <a:pt x="37071" y="18986"/>
                  </a:lnTo>
                  <a:lnTo>
                    <a:pt x="37795" y="17716"/>
                  </a:lnTo>
                  <a:lnTo>
                    <a:pt x="38773" y="17716"/>
                  </a:lnTo>
                  <a:lnTo>
                    <a:pt x="39306" y="18986"/>
                  </a:lnTo>
                  <a:lnTo>
                    <a:pt x="39814" y="18986"/>
                  </a:lnTo>
                  <a:lnTo>
                    <a:pt x="39573" y="17716"/>
                  </a:lnTo>
                  <a:lnTo>
                    <a:pt x="39103" y="15176"/>
                  </a:lnTo>
                  <a:lnTo>
                    <a:pt x="44665" y="16446"/>
                  </a:lnTo>
                  <a:lnTo>
                    <a:pt x="43027" y="15176"/>
                  </a:lnTo>
                  <a:lnTo>
                    <a:pt x="41389" y="13906"/>
                  </a:lnTo>
                  <a:lnTo>
                    <a:pt x="44919" y="10096"/>
                  </a:lnTo>
                  <a:lnTo>
                    <a:pt x="45974" y="15176"/>
                  </a:lnTo>
                  <a:lnTo>
                    <a:pt x="49517" y="15176"/>
                  </a:lnTo>
                  <a:lnTo>
                    <a:pt x="50215" y="18986"/>
                  </a:lnTo>
                  <a:lnTo>
                    <a:pt x="50215" y="6286"/>
                  </a:lnTo>
                  <a:lnTo>
                    <a:pt x="28384" y="6286"/>
                  </a:lnTo>
                  <a:lnTo>
                    <a:pt x="28384" y="39306"/>
                  </a:lnTo>
                  <a:lnTo>
                    <a:pt x="27825" y="40576"/>
                  </a:lnTo>
                  <a:lnTo>
                    <a:pt x="27851" y="43116"/>
                  </a:lnTo>
                  <a:lnTo>
                    <a:pt x="27305" y="44386"/>
                  </a:lnTo>
                  <a:lnTo>
                    <a:pt x="26339" y="41846"/>
                  </a:lnTo>
                  <a:lnTo>
                    <a:pt x="25717" y="45656"/>
                  </a:lnTo>
                  <a:lnTo>
                    <a:pt x="25158" y="44386"/>
                  </a:lnTo>
                  <a:lnTo>
                    <a:pt x="24587" y="43116"/>
                  </a:lnTo>
                  <a:lnTo>
                    <a:pt x="25006" y="40576"/>
                  </a:lnTo>
                  <a:lnTo>
                    <a:pt x="25933" y="38036"/>
                  </a:lnTo>
                  <a:lnTo>
                    <a:pt x="28384" y="39306"/>
                  </a:lnTo>
                  <a:lnTo>
                    <a:pt x="28384" y="6286"/>
                  </a:lnTo>
                  <a:lnTo>
                    <a:pt x="17564" y="6286"/>
                  </a:lnTo>
                  <a:lnTo>
                    <a:pt x="17564" y="237426"/>
                  </a:lnTo>
                  <a:lnTo>
                    <a:pt x="16344" y="241236"/>
                  </a:lnTo>
                  <a:lnTo>
                    <a:pt x="15925" y="241236"/>
                  </a:lnTo>
                  <a:lnTo>
                    <a:pt x="15798" y="246316"/>
                  </a:lnTo>
                  <a:lnTo>
                    <a:pt x="15697" y="250101"/>
                  </a:lnTo>
                  <a:lnTo>
                    <a:pt x="15544" y="249313"/>
                  </a:lnTo>
                  <a:lnTo>
                    <a:pt x="15430" y="247586"/>
                  </a:lnTo>
                  <a:lnTo>
                    <a:pt x="15341" y="246316"/>
                  </a:lnTo>
                  <a:lnTo>
                    <a:pt x="15265" y="245046"/>
                  </a:lnTo>
                  <a:lnTo>
                    <a:pt x="15176" y="243776"/>
                  </a:lnTo>
                  <a:lnTo>
                    <a:pt x="15087" y="242506"/>
                  </a:lnTo>
                  <a:lnTo>
                    <a:pt x="15011" y="241236"/>
                  </a:lnTo>
                  <a:lnTo>
                    <a:pt x="14922" y="239966"/>
                  </a:lnTo>
                  <a:lnTo>
                    <a:pt x="16459" y="237426"/>
                  </a:lnTo>
                  <a:lnTo>
                    <a:pt x="17564" y="237426"/>
                  </a:lnTo>
                  <a:lnTo>
                    <a:pt x="17564" y="6286"/>
                  </a:lnTo>
                  <a:lnTo>
                    <a:pt x="15074" y="6286"/>
                  </a:lnTo>
                  <a:lnTo>
                    <a:pt x="15074" y="25336"/>
                  </a:lnTo>
                  <a:lnTo>
                    <a:pt x="14935" y="26606"/>
                  </a:lnTo>
                  <a:lnTo>
                    <a:pt x="13957" y="26606"/>
                  </a:lnTo>
                  <a:lnTo>
                    <a:pt x="13817" y="27876"/>
                  </a:lnTo>
                  <a:lnTo>
                    <a:pt x="13487" y="29146"/>
                  </a:lnTo>
                  <a:lnTo>
                    <a:pt x="12966" y="30416"/>
                  </a:lnTo>
                  <a:lnTo>
                    <a:pt x="11925" y="31686"/>
                  </a:lnTo>
                  <a:lnTo>
                    <a:pt x="11176" y="30416"/>
                  </a:lnTo>
                  <a:lnTo>
                    <a:pt x="10477" y="31686"/>
                  </a:lnTo>
                  <a:lnTo>
                    <a:pt x="9956" y="31686"/>
                  </a:lnTo>
                  <a:lnTo>
                    <a:pt x="10706" y="34226"/>
                  </a:lnTo>
                  <a:lnTo>
                    <a:pt x="8559" y="36766"/>
                  </a:lnTo>
                  <a:lnTo>
                    <a:pt x="9956" y="36766"/>
                  </a:lnTo>
                  <a:lnTo>
                    <a:pt x="9436" y="37185"/>
                  </a:lnTo>
                  <a:lnTo>
                    <a:pt x="9436" y="49466"/>
                  </a:lnTo>
                  <a:lnTo>
                    <a:pt x="6019" y="50736"/>
                  </a:lnTo>
                  <a:lnTo>
                    <a:pt x="5626" y="45656"/>
                  </a:lnTo>
                  <a:lnTo>
                    <a:pt x="6591" y="45656"/>
                  </a:lnTo>
                  <a:lnTo>
                    <a:pt x="6756" y="44386"/>
                  </a:lnTo>
                  <a:lnTo>
                    <a:pt x="7797" y="44386"/>
                  </a:lnTo>
                  <a:lnTo>
                    <a:pt x="9436" y="49466"/>
                  </a:lnTo>
                  <a:lnTo>
                    <a:pt x="9436" y="37185"/>
                  </a:lnTo>
                  <a:lnTo>
                    <a:pt x="8331" y="38036"/>
                  </a:lnTo>
                  <a:lnTo>
                    <a:pt x="7150" y="43116"/>
                  </a:lnTo>
                  <a:lnTo>
                    <a:pt x="5626" y="39306"/>
                  </a:lnTo>
                  <a:lnTo>
                    <a:pt x="5981" y="38036"/>
                  </a:lnTo>
                  <a:lnTo>
                    <a:pt x="6870" y="38036"/>
                  </a:lnTo>
                  <a:lnTo>
                    <a:pt x="6781" y="36766"/>
                  </a:lnTo>
                  <a:lnTo>
                    <a:pt x="6705" y="35496"/>
                  </a:lnTo>
                  <a:lnTo>
                    <a:pt x="6324" y="35496"/>
                  </a:lnTo>
                  <a:lnTo>
                    <a:pt x="6096" y="34886"/>
                  </a:lnTo>
                  <a:lnTo>
                    <a:pt x="5207" y="39306"/>
                  </a:lnTo>
                  <a:lnTo>
                    <a:pt x="4000" y="39306"/>
                  </a:lnTo>
                  <a:lnTo>
                    <a:pt x="3378" y="35496"/>
                  </a:lnTo>
                  <a:lnTo>
                    <a:pt x="4851" y="36766"/>
                  </a:lnTo>
                  <a:lnTo>
                    <a:pt x="4965" y="35496"/>
                  </a:lnTo>
                  <a:lnTo>
                    <a:pt x="5080" y="34226"/>
                  </a:lnTo>
                  <a:lnTo>
                    <a:pt x="5842" y="34226"/>
                  </a:lnTo>
                  <a:lnTo>
                    <a:pt x="6172" y="32956"/>
                  </a:lnTo>
                  <a:lnTo>
                    <a:pt x="6870" y="32956"/>
                  </a:lnTo>
                  <a:lnTo>
                    <a:pt x="7289" y="34226"/>
                  </a:lnTo>
                  <a:lnTo>
                    <a:pt x="7251" y="32956"/>
                  </a:lnTo>
                  <a:lnTo>
                    <a:pt x="7797" y="32956"/>
                  </a:lnTo>
                  <a:lnTo>
                    <a:pt x="7810" y="30416"/>
                  </a:lnTo>
                  <a:lnTo>
                    <a:pt x="8877" y="31686"/>
                  </a:lnTo>
                  <a:lnTo>
                    <a:pt x="9169" y="30416"/>
                  </a:lnTo>
                  <a:lnTo>
                    <a:pt x="9994" y="29146"/>
                  </a:lnTo>
                  <a:lnTo>
                    <a:pt x="12242" y="29146"/>
                  </a:lnTo>
                  <a:lnTo>
                    <a:pt x="12560" y="27876"/>
                  </a:lnTo>
                  <a:lnTo>
                    <a:pt x="12814" y="26606"/>
                  </a:lnTo>
                  <a:lnTo>
                    <a:pt x="12293" y="25336"/>
                  </a:lnTo>
                  <a:lnTo>
                    <a:pt x="11722" y="25336"/>
                  </a:lnTo>
                  <a:lnTo>
                    <a:pt x="10744" y="24066"/>
                  </a:lnTo>
                  <a:lnTo>
                    <a:pt x="10744" y="21526"/>
                  </a:lnTo>
                  <a:lnTo>
                    <a:pt x="11518" y="21526"/>
                  </a:lnTo>
                  <a:lnTo>
                    <a:pt x="12255" y="22796"/>
                  </a:lnTo>
                  <a:lnTo>
                    <a:pt x="13106" y="22796"/>
                  </a:lnTo>
                  <a:lnTo>
                    <a:pt x="13855" y="25336"/>
                  </a:lnTo>
                  <a:lnTo>
                    <a:pt x="15074" y="25336"/>
                  </a:lnTo>
                  <a:lnTo>
                    <a:pt x="15074" y="6286"/>
                  </a:lnTo>
                  <a:lnTo>
                    <a:pt x="7518" y="6286"/>
                  </a:lnTo>
                  <a:lnTo>
                    <a:pt x="4648" y="7556"/>
                  </a:lnTo>
                  <a:lnTo>
                    <a:pt x="2057" y="15176"/>
                  </a:lnTo>
                  <a:lnTo>
                    <a:pt x="1574" y="18986"/>
                  </a:lnTo>
                  <a:lnTo>
                    <a:pt x="1663" y="34226"/>
                  </a:lnTo>
                  <a:lnTo>
                    <a:pt x="1765" y="40576"/>
                  </a:lnTo>
                  <a:lnTo>
                    <a:pt x="2171" y="43116"/>
                  </a:lnTo>
                  <a:lnTo>
                    <a:pt x="3822" y="50736"/>
                  </a:lnTo>
                  <a:lnTo>
                    <a:pt x="4089" y="53276"/>
                  </a:lnTo>
                  <a:lnTo>
                    <a:pt x="4165" y="92646"/>
                  </a:lnTo>
                  <a:lnTo>
                    <a:pt x="5346" y="104076"/>
                  </a:lnTo>
                  <a:lnTo>
                    <a:pt x="5257" y="126936"/>
                  </a:lnTo>
                  <a:lnTo>
                    <a:pt x="5168" y="128206"/>
                  </a:lnTo>
                  <a:lnTo>
                    <a:pt x="3289" y="139636"/>
                  </a:lnTo>
                  <a:lnTo>
                    <a:pt x="2349" y="143446"/>
                  </a:lnTo>
                  <a:lnTo>
                    <a:pt x="469" y="148526"/>
                  </a:lnTo>
                  <a:lnTo>
                    <a:pt x="0" y="151066"/>
                  </a:lnTo>
                  <a:lnTo>
                    <a:pt x="0" y="156146"/>
                  </a:lnTo>
                  <a:lnTo>
                    <a:pt x="1879" y="158686"/>
                  </a:lnTo>
                  <a:lnTo>
                    <a:pt x="5638" y="161226"/>
                  </a:lnTo>
                  <a:lnTo>
                    <a:pt x="6578" y="161226"/>
                  </a:lnTo>
                  <a:lnTo>
                    <a:pt x="7048" y="162496"/>
                  </a:lnTo>
                  <a:lnTo>
                    <a:pt x="7048" y="166306"/>
                  </a:lnTo>
                  <a:lnTo>
                    <a:pt x="8470" y="173926"/>
                  </a:lnTo>
                  <a:lnTo>
                    <a:pt x="8470" y="176466"/>
                  </a:lnTo>
                  <a:lnTo>
                    <a:pt x="8115" y="179006"/>
                  </a:lnTo>
                  <a:lnTo>
                    <a:pt x="7632" y="181546"/>
                  </a:lnTo>
                  <a:lnTo>
                    <a:pt x="7543" y="182816"/>
                  </a:lnTo>
                  <a:lnTo>
                    <a:pt x="7442" y="184086"/>
                  </a:lnTo>
                  <a:lnTo>
                    <a:pt x="7340" y="185356"/>
                  </a:lnTo>
                  <a:lnTo>
                    <a:pt x="7226" y="190436"/>
                  </a:lnTo>
                  <a:lnTo>
                    <a:pt x="7112" y="194246"/>
                  </a:lnTo>
                  <a:lnTo>
                    <a:pt x="6997" y="196786"/>
                  </a:lnTo>
                  <a:lnTo>
                    <a:pt x="6883" y="199326"/>
                  </a:lnTo>
                  <a:lnTo>
                    <a:pt x="7772" y="200596"/>
                  </a:lnTo>
                  <a:lnTo>
                    <a:pt x="7289" y="203136"/>
                  </a:lnTo>
                  <a:lnTo>
                    <a:pt x="8331" y="206946"/>
                  </a:lnTo>
                  <a:lnTo>
                    <a:pt x="7239" y="206946"/>
                  </a:lnTo>
                  <a:lnTo>
                    <a:pt x="6642" y="208216"/>
                  </a:lnTo>
                  <a:lnTo>
                    <a:pt x="6705" y="209486"/>
                  </a:lnTo>
                  <a:lnTo>
                    <a:pt x="6019" y="209486"/>
                  </a:lnTo>
                  <a:lnTo>
                    <a:pt x="5905" y="210756"/>
                  </a:lnTo>
                  <a:lnTo>
                    <a:pt x="5778" y="212026"/>
                  </a:lnTo>
                  <a:lnTo>
                    <a:pt x="5664" y="213296"/>
                  </a:lnTo>
                  <a:lnTo>
                    <a:pt x="5549" y="214566"/>
                  </a:lnTo>
                  <a:lnTo>
                    <a:pt x="5435" y="215836"/>
                  </a:lnTo>
                  <a:lnTo>
                    <a:pt x="4622" y="220916"/>
                  </a:lnTo>
                  <a:lnTo>
                    <a:pt x="3530" y="225996"/>
                  </a:lnTo>
                  <a:lnTo>
                    <a:pt x="2819" y="229806"/>
                  </a:lnTo>
                  <a:lnTo>
                    <a:pt x="2463" y="232346"/>
                  </a:lnTo>
                  <a:lnTo>
                    <a:pt x="2463" y="238696"/>
                  </a:lnTo>
                  <a:lnTo>
                    <a:pt x="3403" y="242506"/>
                  </a:lnTo>
                  <a:lnTo>
                    <a:pt x="7175" y="248856"/>
                  </a:lnTo>
                  <a:lnTo>
                    <a:pt x="8470" y="251396"/>
                  </a:lnTo>
                  <a:lnTo>
                    <a:pt x="9880" y="256476"/>
                  </a:lnTo>
                  <a:lnTo>
                    <a:pt x="10464" y="259016"/>
                  </a:lnTo>
                  <a:lnTo>
                    <a:pt x="11404" y="266636"/>
                  </a:lnTo>
                  <a:lnTo>
                    <a:pt x="12344" y="271716"/>
                  </a:lnTo>
                  <a:lnTo>
                    <a:pt x="13754" y="278066"/>
                  </a:lnTo>
                  <a:lnTo>
                    <a:pt x="14922" y="280606"/>
                  </a:lnTo>
                  <a:lnTo>
                    <a:pt x="16344" y="281876"/>
                  </a:lnTo>
                  <a:lnTo>
                    <a:pt x="20154" y="281876"/>
                  </a:lnTo>
                  <a:lnTo>
                    <a:pt x="21805" y="280606"/>
                  </a:lnTo>
                  <a:lnTo>
                    <a:pt x="22326" y="279336"/>
                  </a:lnTo>
                  <a:lnTo>
                    <a:pt x="23279" y="274256"/>
                  </a:lnTo>
                  <a:lnTo>
                    <a:pt x="24206" y="270446"/>
                  </a:lnTo>
                  <a:lnTo>
                    <a:pt x="24688" y="266636"/>
                  </a:lnTo>
                  <a:lnTo>
                    <a:pt x="24612" y="262826"/>
                  </a:lnTo>
                  <a:lnTo>
                    <a:pt x="24409" y="259016"/>
                  </a:lnTo>
                  <a:lnTo>
                    <a:pt x="24422" y="256476"/>
                  </a:lnTo>
                  <a:lnTo>
                    <a:pt x="23355" y="256476"/>
                  </a:lnTo>
                  <a:lnTo>
                    <a:pt x="22669" y="257746"/>
                  </a:lnTo>
                  <a:lnTo>
                    <a:pt x="20256" y="259016"/>
                  </a:lnTo>
                  <a:lnTo>
                    <a:pt x="18732" y="257746"/>
                  </a:lnTo>
                  <a:lnTo>
                    <a:pt x="18656" y="256476"/>
                  </a:lnTo>
                  <a:lnTo>
                    <a:pt x="18580" y="255206"/>
                  </a:lnTo>
                  <a:lnTo>
                    <a:pt x="18808" y="253936"/>
                  </a:lnTo>
                  <a:lnTo>
                    <a:pt x="19672" y="253936"/>
                  </a:lnTo>
                  <a:lnTo>
                    <a:pt x="19761" y="256476"/>
                  </a:lnTo>
                  <a:lnTo>
                    <a:pt x="20548" y="256476"/>
                  </a:lnTo>
                  <a:lnTo>
                    <a:pt x="23101" y="255206"/>
                  </a:lnTo>
                  <a:lnTo>
                    <a:pt x="23952" y="253936"/>
                  </a:lnTo>
                  <a:lnTo>
                    <a:pt x="25196" y="253936"/>
                  </a:lnTo>
                  <a:lnTo>
                    <a:pt x="25781" y="252666"/>
                  </a:lnTo>
                  <a:lnTo>
                    <a:pt x="27025" y="251396"/>
                  </a:lnTo>
                  <a:lnTo>
                    <a:pt x="28028" y="251396"/>
                  </a:lnTo>
                  <a:lnTo>
                    <a:pt x="28473" y="250126"/>
                  </a:lnTo>
                  <a:lnTo>
                    <a:pt x="28930" y="248856"/>
                  </a:lnTo>
                  <a:lnTo>
                    <a:pt x="33159" y="248856"/>
                  </a:lnTo>
                  <a:lnTo>
                    <a:pt x="33782" y="250126"/>
                  </a:lnTo>
                  <a:lnTo>
                    <a:pt x="36982" y="250126"/>
                  </a:lnTo>
                  <a:lnTo>
                    <a:pt x="37960" y="251396"/>
                  </a:lnTo>
                  <a:lnTo>
                    <a:pt x="37833" y="250126"/>
                  </a:lnTo>
                  <a:lnTo>
                    <a:pt x="37719" y="249313"/>
                  </a:lnTo>
                  <a:lnTo>
                    <a:pt x="37668" y="248856"/>
                  </a:lnTo>
                  <a:lnTo>
                    <a:pt x="37553" y="248043"/>
                  </a:lnTo>
                  <a:lnTo>
                    <a:pt x="37490" y="247586"/>
                  </a:lnTo>
                  <a:lnTo>
                    <a:pt x="37884" y="245046"/>
                  </a:lnTo>
                  <a:lnTo>
                    <a:pt x="37973" y="243776"/>
                  </a:lnTo>
                  <a:lnTo>
                    <a:pt x="38290" y="243776"/>
                  </a:lnTo>
                  <a:lnTo>
                    <a:pt x="38671" y="242506"/>
                  </a:lnTo>
                  <a:lnTo>
                    <a:pt x="39598" y="242506"/>
                  </a:lnTo>
                  <a:lnTo>
                    <a:pt x="39319" y="239966"/>
                  </a:lnTo>
                  <a:lnTo>
                    <a:pt x="39814" y="236156"/>
                  </a:lnTo>
                  <a:lnTo>
                    <a:pt x="39865" y="235826"/>
                  </a:lnTo>
                  <a:lnTo>
                    <a:pt x="39992" y="234886"/>
                  </a:lnTo>
                  <a:lnTo>
                    <a:pt x="40055" y="233616"/>
                  </a:lnTo>
                  <a:lnTo>
                    <a:pt x="39331" y="232346"/>
                  </a:lnTo>
                  <a:lnTo>
                    <a:pt x="39801" y="231076"/>
                  </a:lnTo>
                  <a:lnTo>
                    <a:pt x="40208" y="231076"/>
                  </a:lnTo>
                  <a:lnTo>
                    <a:pt x="41503" y="233616"/>
                  </a:lnTo>
                  <a:lnTo>
                    <a:pt x="40754" y="238696"/>
                  </a:lnTo>
                  <a:lnTo>
                    <a:pt x="40640" y="239966"/>
                  </a:lnTo>
                  <a:lnTo>
                    <a:pt x="40779" y="241236"/>
                  </a:lnTo>
                  <a:lnTo>
                    <a:pt x="42392" y="241236"/>
                  </a:lnTo>
                  <a:lnTo>
                    <a:pt x="45402" y="245046"/>
                  </a:lnTo>
                  <a:lnTo>
                    <a:pt x="46177" y="246316"/>
                  </a:lnTo>
                  <a:lnTo>
                    <a:pt x="46189" y="248043"/>
                  </a:lnTo>
                  <a:lnTo>
                    <a:pt x="45986" y="248856"/>
                  </a:lnTo>
                  <a:lnTo>
                    <a:pt x="44577" y="248856"/>
                  </a:lnTo>
                  <a:lnTo>
                    <a:pt x="42786" y="245046"/>
                  </a:lnTo>
                  <a:lnTo>
                    <a:pt x="42011" y="243776"/>
                  </a:lnTo>
                  <a:lnTo>
                    <a:pt x="41122" y="245046"/>
                  </a:lnTo>
                  <a:lnTo>
                    <a:pt x="40589" y="245046"/>
                  </a:lnTo>
                  <a:lnTo>
                    <a:pt x="39522" y="246316"/>
                  </a:lnTo>
                  <a:lnTo>
                    <a:pt x="39509" y="250126"/>
                  </a:lnTo>
                  <a:lnTo>
                    <a:pt x="39281" y="251396"/>
                  </a:lnTo>
                  <a:lnTo>
                    <a:pt x="40513" y="251396"/>
                  </a:lnTo>
                  <a:lnTo>
                    <a:pt x="42087" y="252666"/>
                  </a:lnTo>
                  <a:lnTo>
                    <a:pt x="47612" y="252666"/>
                  </a:lnTo>
                  <a:lnTo>
                    <a:pt x="53136" y="250126"/>
                  </a:lnTo>
                  <a:lnTo>
                    <a:pt x="57251" y="247586"/>
                  </a:lnTo>
                  <a:lnTo>
                    <a:pt x="59309" y="246316"/>
                  </a:lnTo>
                  <a:lnTo>
                    <a:pt x="61366" y="245046"/>
                  </a:lnTo>
                  <a:lnTo>
                    <a:pt x="63106" y="246316"/>
                  </a:lnTo>
                  <a:lnTo>
                    <a:pt x="66306" y="248856"/>
                  </a:lnTo>
                  <a:lnTo>
                    <a:pt x="70967" y="250126"/>
                  </a:lnTo>
                  <a:lnTo>
                    <a:pt x="71869" y="247586"/>
                  </a:lnTo>
                  <a:lnTo>
                    <a:pt x="74041" y="248856"/>
                  </a:lnTo>
                  <a:lnTo>
                    <a:pt x="73990" y="247586"/>
                  </a:lnTo>
                  <a:lnTo>
                    <a:pt x="73888" y="245046"/>
                  </a:lnTo>
                  <a:lnTo>
                    <a:pt x="71183" y="245046"/>
                  </a:lnTo>
                  <a:lnTo>
                    <a:pt x="71577" y="241236"/>
                  </a:lnTo>
                  <a:lnTo>
                    <a:pt x="70256" y="241236"/>
                  </a:lnTo>
                  <a:lnTo>
                    <a:pt x="70510" y="238696"/>
                  </a:lnTo>
                  <a:lnTo>
                    <a:pt x="70650" y="237426"/>
                  </a:lnTo>
                  <a:lnTo>
                    <a:pt x="72174" y="237426"/>
                  </a:lnTo>
                  <a:lnTo>
                    <a:pt x="72961" y="236156"/>
                  </a:lnTo>
                  <a:lnTo>
                    <a:pt x="72859" y="233616"/>
                  </a:lnTo>
                  <a:lnTo>
                    <a:pt x="72809" y="232346"/>
                  </a:lnTo>
                  <a:lnTo>
                    <a:pt x="73444" y="232346"/>
                  </a:lnTo>
                  <a:lnTo>
                    <a:pt x="73317" y="236156"/>
                  </a:lnTo>
                  <a:lnTo>
                    <a:pt x="73634" y="236156"/>
                  </a:lnTo>
                  <a:lnTo>
                    <a:pt x="75095" y="234886"/>
                  </a:lnTo>
                  <a:lnTo>
                    <a:pt x="76263" y="234886"/>
                  </a:lnTo>
                  <a:lnTo>
                    <a:pt x="76479" y="235826"/>
                  </a:lnTo>
                  <a:lnTo>
                    <a:pt x="76479" y="237426"/>
                  </a:lnTo>
                  <a:lnTo>
                    <a:pt x="74828" y="237426"/>
                  </a:lnTo>
                  <a:lnTo>
                    <a:pt x="74155" y="238696"/>
                  </a:lnTo>
                  <a:lnTo>
                    <a:pt x="73964" y="238696"/>
                  </a:lnTo>
                  <a:lnTo>
                    <a:pt x="72631" y="243776"/>
                  </a:lnTo>
                  <a:lnTo>
                    <a:pt x="74434" y="242506"/>
                  </a:lnTo>
                  <a:lnTo>
                    <a:pt x="74383" y="245046"/>
                  </a:lnTo>
                  <a:lnTo>
                    <a:pt x="75666" y="245046"/>
                  </a:lnTo>
                  <a:lnTo>
                    <a:pt x="76314" y="248856"/>
                  </a:lnTo>
                  <a:lnTo>
                    <a:pt x="76327" y="251396"/>
                  </a:lnTo>
                  <a:lnTo>
                    <a:pt x="81534" y="252666"/>
                  </a:lnTo>
                  <a:lnTo>
                    <a:pt x="86448" y="253936"/>
                  </a:lnTo>
                  <a:lnTo>
                    <a:pt x="91681" y="253936"/>
                  </a:lnTo>
                  <a:lnTo>
                    <a:pt x="91960" y="252666"/>
                  </a:lnTo>
                  <a:lnTo>
                    <a:pt x="91871" y="251396"/>
                  </a:lnTo>
                  <a:lnTo>
                    <a:pt x="91782" y="250126"/>
                  </a:lnTo>
                  <a:lnTo>
                    <a:pt x="93319" y="253936"/>
                  </a:lnTo>
                  <a:lnTo>
                    <a:pt x="94094" y="252666"/>
                  </a:lnTo>
                  <a:lnTo>
                    <a:pt x="94373" y="253936"/>
                  </a:lnTo>
                  <a:lnTo>
                    <a:pt x="105905" y="253936"/>
                  </a:lnTo>
                  <a:lnTo>
                    <a:pt x="105752" y="252666"/>
                  </a:lnTo>
                  <a:lnTo>
                    <a:pt x="105448" y="250126"/>
                  </a:lnTo>
                  <a:lnTo>
                    <a:pt x="105359" y="249313"/>
                  </a:lnTo>
                  <a:lnTo>
                    <a:pt x="105295" y="248856"/>
                  </a:lnTo>
                  <a:lnTo>
                    <a:pt x="107492" y="252666"/>
                  </a:lnTo>
                  <a:lnTo>
                    <a:pt x="107061" y="253936"/>
                  </a:lnTo>
                  <a:lnTo>
                    <a:pt x="109321" y="253936"/>
                  </a:lnTo>
                  <a:lnTo>
                    <a:pt x="110959" y="255206"/>
                  </a:lnTo>
                  <a:lnTo>
                    <a:pt x="111442" y="259016"/>
                  </a:lnTo>
                  <a:lnTo>
                    <a:pt x="111442" y="261556"/>
                  </a:lnTo>
                  <a:lnTo>
                    <a:pt x="111785" y="262826"/>
                  </a:lnTo>
                  <a:lnTo>
                    <a:pt x="120611" y="294576"/>
                  </a:lnTo>
                  <a:lnTo>
                    <a:pt x="120472" y="297116"/>
                  </a:lnTo>
                  <a:lnTo>
                    <a:pt x="120370" y="302196"/>
                  </a:lnTo>
                  <a:lnTo>
                    <a:pt x="120967" y="308546"/>
                  </a:lnTo>
                  <a:lnTo>
                    <a:pt x="121424" y="311086"/>
                  </a:lnTo>
                  <a:lnTo>
                    <a:pt x="122847" y="312356"/>
                  </a:lnTo>
                  <a:lnTo>
                    <a:pt x="127304" y="312356"/>
                  </a:lnTo>
                  <a:lnTo>
                    <a:pt x="128600" y="311086"/>
                  </a:lnTo>
                  <a:lnTo>
                    <a:pt x="129070" y="308546"/>
                  </a:lnTo>
                  <a:lnTo>
                    <a:pt x="129298" y="304736"/>
                  </a:lnTo>
                  <a:lnTo>
                    <a:pt x="130073" y="302196"/>
                  </a:lnTo>
                  <a:lnTo>
                    <a:pt x="132651" y="297116"/>
                  </a:lnTo>
                  <a:lnTo>
                    <a:pt x="133299" y="294576"/>
                  </a:lnTo>
                  <a:lnTo>
                    <a:pt x="133197" y="290766"/>
                  </a:lnTo>
                  <a:lnTo>
                    <a:pt x="133121" y="288226"/>
                  </a:lnTo>
                  <a:lnTo>
                    <a:pt x="133007" y="286956"/>
                  </a:lnTo>
                  <a:lnTo>
                    <a:pt x="132892" y="285686"/>
                  </a:lnTo>
                  <a:lnTo>
                    <a:pt x="132778" y="284416"/>
                  </a:lnTo>
                  <a:lnTo>
                    <a:pt x="132778" y="271716"/>
                  </a:lnTo>
                  <a:lnTo>
                    <a:pt x="140042" y="248856"/>
                  </a:lnTo>
                  <a:lnTo>
                    <a:pt x="141490" y="247586"/>
                  </a:lnTo>
                  <a:lnTo>
                    <a:pt x="142938" y="246316"/>
                  </a:lnTo>
                  <a:lnTo>
                    <a:pt x="147294" y="242506"/>
                  </a:lnTo>
                  <a:lnTo>
                    <a:pt x="150190" y="239966"/>
                  </a:lnTo>
                  <a:lnTo>
                    <a:pt x="154495" y="236156"/>
                  </a:lnTo>
                  <a:lnTo>
                    <a:pt x="155714" y="234886"/>
                  </a:lnTo>
                  <a:lnTo>
                    <a:pt x="156946" y="233616"/>
                  </a:lnTo>
                  <a:lnTo>
                    <a:pt x="158000" y="232346"/>
                  </a:lnTo>
                  <a:lnTo>
                    <a:pt x="159054" y="231076"/>
                  </a:lnTo>
                  <a:lnTo>
                    <a:pt x="158673" y="229806"/>
                  </a:lnTo>
                  <a:lnTo>
                    <a:pt x="158419" y="228536"/>
                  </a:lnTo>
                  <a:lnTo>
                    <a:pt x="158419" y="227266"/>
                  </a:lnTo>
                  <a:lnTo>
                    <a:pt x="160286" y="224726"/>
                  </a:lnTo>
                  <a:lnTo>
                    <a:pt x="162306" y="224726"/>
                  </a:lnTo>
                  <a:lnTo>
                    <a:pt x="163639" y="225996"/>
                  </a:lnTo>
                  <a:lnTo>
                    <a:pt x="164782" y="224726"/>
                  </a:lnTo>
                  <a:lnTo>
                    <a:pt x="165925" y="223456"/>
                  </a:lnTo>
                  <a:lnTo>
                    <a:pt x="167182" y="220916"/>
                  </a:lnTo>
                  <a:lnTo>
                    <a:pt x="167817" y="219646"/>
                  </a:lnTo>
                  <a:lnTo>
                    <a:pt x="168783" y="217106"/>
                  </a:lnTo>
                  <a:lnTo>
                    <a:pt x="169265" y="215836"/>
                  </a:lnTo>
                  <a:lnTo>
                    <a:pt x="171030" y="210756"/>
                  </a:lnTo>
                  <a:lnTo>
                    <a:pt x="172351" y="206946"/>
                  </a:lnTo>
                  <a:lnTo>
                    <a:pt x="173824" y="201866"/>
                  </a:lnTo>
                  <a:lnTo>
                    <a:pt x="174561" y="199326"/>
                  </a:lnTo>
                  <a:lnTo>
                    <a:pt x="175882" y="190436"/>
                  </a:lnTo>
                  <a:lnTo>
                    <a:pt x="175958" y="189166"/>
                  </a:lnTo>
                  <a:lnTo>
                    <a:pt x="176034" y="187896"/>
                  </a:lnTo>
                  <a:lnTo>
                    <a:pt x="176110" y="186626"/>
                  </a:lnTo>
                  <a:lnTo>
                    <a:pt x="176174" y="185356"/>
                  </a:lnTo>
                  <a:lnTo>
                    <a:pt x="176301" y="181546"/>
                  </a:lnTo>
                  <a:close/>
                </a:path>
                <a:path w="1418590" h="342264">
                  <a:moveTo>
                    <a:pt x="253923" y="255612"/>
                  </a:moveTo>
                  <a:lnTo>
                    <a:pt x="253606" y="254342"/>
                  </a:lnTo>
                  <a:lnTo>
                    <a:pt x="253479" y="253072"/>
                  </a:lnTo>
                  <a:lnTo>
                    <a:pt x="253352" y="251802"/>
                  </a:lnTo>
                  <a:lnTo>
                    <a:pt x="253784" y="247992"/>
                  </a:lnTo>
                  <a:lnTo>
                    <a:pt x="251625" y="247992"/>
                  </a:lnTo>
                  <a:lnTo>
                    <a:pt x="250812" y="249262"/>
                  </a:lnTo>
                  <a:lnTo>
                    <a:pt x="250456" y="250532"/>
                  </a:lnTo>
                  <a:lnTo>
                    <a:pt x="250532" y="253072"/>
                  </a:lnTo>
                  <a:lnTo>
                    <a:pt x="247510" y="253072"/>
                  </a:lnTo>
                  <a:lnTo>
                    <a:pt x="250164" y="255612"/>
                  </a:lnTo>
                  <a:lnTo>
                    <a:pt x="250482" y="255612"/>
                  </a:lnTo>
                  <a:lnTo>
                    <a:pt x="250317" y="256882"/>
                  </a:lnTo>
                  <a:lnTo>
                    <a:pt x="252679" y="256882"/>
                  </a:lnTo>
                  <a:lnTo>
                    <a:pt x="253923" y="255612"/>
                  </a:lnTo>
                  <a:close/>
                </a:path>
                <a:path w="1418590" h="342264">
                  <a:moveTo>
                    <a:pt x="258660" y="246253"/>
                  </a:moveTo>
                  <a:lnTo>
                    <a:pt x="258597" y="245503"/>
                  </a:lnTo>
                  <a:lnTo>
                    <a:pt x="258508" y="244779"/>
                  </a:lnTo>
                  <a:lnTo>
                    <a:pt x="258406" y="244271"/>
                  </a:lnTo>
                  <a:lnTo>
                    <a:pt x="257975" y="244043"/>
                  </a:lnTo>
                  <a:lnTo>
                    <a:pt x="257454" y="244132"/>
                  </a:lnTo>
                  <a:lnTo>
                    <a:pt x="257035" y="244398"/>
                  </a:lnTo>
                  <a:lnTo>
                    <a:pt x="257048" y="245795"/>
                  </a:lnTo>
                  <a:lnTo>
                    <a:pt x="256527" y="246062"/>
                  </a:lnTo>
                  <a:lnTo>
                    <a:pt x="256489" y="247383"/>
                  </a:lnTo>
                  <a:lnTo>
                    <a:pt x="257632" y="247853"/>
                  </a:lnTo>
                  <a:lnTo>
                    <a:pt x="257924" y="246634"/>
                  </a:lnTo>
                  <a:lnTo>
                    <a:pt x="258660" y="246253"/>
                  </a:lnTo>
                  <a:close/>
                </a:path>
                <a:path w="1418590" h="342264">
                  <a:moveTo>
                    <a:pt x="278066" y="103212"/>
                  </a:moveTo>
                  <a:lnTo>
                    <a:pt x="276479" y="101942"/>
                  </a:lnTo>
                  <a:lnTo>
                    <a:pt x="271538" y="101942"/>
                  </a:lnTo>
                  <a:lnTo>
                    <a:pt x="268833" y="103212"/>
                  </a:lnTo>
                  <a:lnTo>
                    <a:pt x="278066" y="103212"/>
                  </a:lnTo>
                  <a:close/>
                </a:path>
                <a:path w="1418590" h="342264">
                  <a:moveTo>
                    <a:pt x="294411" y="259676"/>
                  </a:moveTo>
                  <a:lnTo>
                    <a:pt x="294157" y="259334"/>
                  </a:lnTo>
                  <a:lnTo>
                    <a:pt x="293979" y="259118"/>
                  </a:lnTo>
                  <a:lnTo>
                    <a:pt x="293814" y="258965"/>
                  </a:lnTo>
                  <a:lnTo>
                    <a:pt x="293725" y="259384"/>
                  </a:lnTo>
                  <a:lnTo>
                    <a:pt x="293674" y="259575"/>
                  </a:lnTo>
                  <a:lnTo>
                    <a:pt x="293928" y="259600"/>
                  </a:lnTo>
                  <a:lnTo>
                    <a:pt x="294170" y="259651"/>
                  </a:lnTo>
                  <a:lnTo>
                    <a:pt x="294411" y="259676"/>
                  </a:lnTo>
                  <a:close/>
                </a:path>
                <a:path w="1418590" h="342264">
                  <a:moveTo>
                    <a:pt x="346748" y="264502"/>
                  </a:moveTo>
                  <a:lnTo>
                    <a:pt x="346532" y="264502"/>
                  </a:lnTo>
                  <a:lnTo>
                    <a:pt x="345897" y="265772"/>
                  </a:lnTo>
                  <a:lnTo>
                    <a:pt x="346202" y="268312"/>
                  </a:lnTo>
                  <a:lnTo>
                    <a:pt x="346748" y="264502"/>
                  </a:lnTo>
                  <a:close/>
                </a:path>
                <a:path w="1418590" h="342264">
                  <a:moveTo>
                    <a:pt x="357936" y="29552"/>
                  </a:moveTo>
                  <a:lnTo>
                    <a:pt x="357517" y="24472"/>
                  </a:lnTo>
                  <a:lnTo>
                    <a:pt x="357416" y="23202"/>
                  </a:lnTo>
                  <a:lnTo>
                    <a:pt x="356222" y="18122"/>
                  </a:lnTo>
                  <a:lnTo>
                    <a:pt x="355638" y="15582"/>
                  </a:lnTo>
                  <a:lnTo>
                    <a:pt x="353910" y="13042"/>
                  </a:lnTo>
                  <a:lnTo>
                    <a:pt x="351205" y="11772"/>
                  </a:lnTo>
                  <a:lnTo>
                    <a:pt x="351142" y="13042"/>
                  </a:lnTo>
                  <a:lnTo>
                    <a:pt x="351282" y="14312"/>
                  </a:lnTo>
                  <a:lnTo>
                    <a:pt x="351866" y="15582"/>
                  </a:lnTo>
                  <a:lnTo>
                    <a:pt x="351104" y="18122"/>
                  </a:lnTo>
                  <a:lnTo>
                    <a:pt x="350735" y="16852"/>
                  </a:lnTo>
                  <a:lnTo>
                    <a:pt x="349999" y="14312"/>
                  </a:lnTo>
                  <a:lnTo>
                    <a:pt x="348602" y="16852"/>
                  </a:lnTo>
                  <a:lnTo>
                    <a:pt x="349542" y="13042"/>
                  </a:lnTo>
                  <a:lnTo>
                    <a:pt x="348322" y="11772"/>
                  </a:lnTo>
                  <a:lnTo>
                    <a:pt x="348297" y="10502"/>
                  </a:lnTo>
                  <a:lnTo>
                    <a:pt x="347230" y="9232"/>
                  </a:lnTo>
                  <a:lnTo>
                    <a:pt x="316026" y="9232"/>
                  </a:lnTo>
                  <a:lnTo>
                    <a:pt x="310616" y="10502"/>
                  </a:lnTo>
                  <a:lnTo>
                    <a:pt x="307746" y="10502"/>
                  </a:lnTo>
                  <a:lnTo>
                    <a:pt x="296341" y="11772"/>
                  </a:lnTo>
                  <a:lnTo>
                    <a:pt x="274637" y="11772"/>
                  </a:lnTo>
                  <a:lnTo>
                    <a:pt x="274637" y="30822"/>
                  </a:lnTo>
                  <a:lnTo>
                    <a:pt x="274624" y="32092"/>
                  </a:lnTo>
                  <a:lnTo>
                    <a:pt x="273291" y="34632"/>
                  </a:lnTo>
                  <a:lnTo>
                    <a:pt x="270586" y="34632"/>
                  </a:lnTo>
                  <a:lnTo>
                    <a:pt x="269532" y="37172"/>
                  </a:lnTo>
                  <a:lnTo>
                    <a:pt x="271157" y="38442"/>
                  </a:lnTo>
                  <a:lnTo>
                    <a:pt x="271132" y="42252"/>
                  </a:lnTo>
                  <a:lnTo>
                    <a:pt x="270154" y="42252"/>
                  </a:lnTo>
                  <a:lnTo>
                    <a:pt x="270040" y="43522"/>
                  </a:lnTo>
                  <a:lnTo>
                    <a:pt x="268706" y="40982"/>
                  </a:lnTo>
                  <a:lnTo>
                    <a:pt x="268452" y="39712"/>
                  </a:lnTo>
                  <a:lnTo>
                    <a:pt x="267931" y="37172"/>
                  </a:lnTo>
                  <a:lnTo>
                    <a:pt x="265709" y="39712"/>
                  </a:lnTo>
                  <a:lnTo>
                    <a:pt x="265658" y="38442"/>
                  </a:lnTo>
                  <a:lnTo>
                    <a:pt x="265976" y="35902"/>
                  </a:lnTo>
                  <a:lnTo>
                    <a:pt x="265163" y="35902"/>
                  </a:lnTo>
                  <a:lnTo>
                    <a:pt x="266509" y="34632"/>
                  </a:lnTo>
                  <a:lnTo>
                    <a:pt x="267030" y="33362"/>
                  </a:lnTo>
                  <a:lnTo>
                    <a:pt x="267538" y="32092"/>
                  </a:lnTo>
                  <a:lnTo>
                    <a:pt x="268427" y="29552"/>
                  </a:lnTo>
                  <a:lnTo>
                    <a:pt x="268897" y="30822"/>
                  </a:lnTo>
                  <a:lnTo>
                    <a:pt x="272707" y="30822"/>
                  </a:lnTo>
                  <a:lnTo>
                    <a:pt x="273646" y="29552"/>
                  </a:lnTo>
                  <a:lnTo>
                    <a:pt x="274091" y="29552"/>
                  </a:lnTo>
                  <a:lnTo>
                    <a:pt x="274637" y="30822"/>
                  </a:lnTo>
                  <a:lnTo>
                    <a:pt x="274637" y="11772"/>
                  </a:lnTo>
                  <a:lnTo>
                    <a:pt x="263537" y="11772"/>
                  </a:lnTo>
                  <a:lnTo>
                    <a:pt x="263537" y="33362"/>
                  </a:lnTo>
                  <a:lnTo>
                    <a:pt x="263537" y="35902"/>
                  </a:lnTo>
                  <a:lnTo>
                    <a:pt x="261912" y="35902"/>
                  </a:lnTo>
                  <a:lnTo>
                    <a:pt x="261912" y="33362"/>
                  </a:lnTo>
                  <a:lnTo>
                    <a:pt x="263537" y="33362"/>
                  </a:lnTo>
                  <a:lnTo>
                    <a:pt x="263537" y="11772"/>
                  </a:lnTo>
                  <a:lnTo>
                    <a:pt x="246240" y="11772"/>
                  </a:lnTo>
                  <a:lnTo>
                    <a:pt x="246240" y="221322"/>
                  </a:lnTo>
                  <a:lnTo>
                    <a:pt x="245922" y="222592"/>
                  </a:lnTo>
                  <a:lnTo>
                    <a:pt x="244970" y="222592"/>
                  </a:lnTo>
                  <a:lnTo>
                    <a:pt x="244614" y="221322"/>
                  </a:lnTo>
                  <a:lnTo>
                    <a:pt x="244563" y="220052"/>
                  </a:lnTo>
                  <a:lnTo>
                    <a:pt x="244411" y="218782"/>
                  </a:lnTo>
                  <a:lnTo>
                    <a:pt x="243484" y="217512"/>
                  </a:lnTo>
                  <a:lnTo>
                    <a:pt x="243357" y="216242"/>
                  </a:lnTo>
                  <a:lnTo>
                    <a:pt x="243852" y="213702"/>
                  </a:lnTo>
                  <a:lnTo>
                    <a:pt x="244348" y="213702"/>
                  </a:lnTo>
                  <a:lnTo>
                    <a:pt x="246049" y="216242"/>
                  </a:lnTo>
                  <a:lnTo>
                    <a:pt x="246138" y="218782"/>
                  </a:lnTo>
                  <a:lnTo>
                    <a:pt x="246240" y="221322"/>
                  </a:lnTo>
                  <a:lnTo>
                    <a:pt x="246240" y="11772"/>
                  </a:lnTo>
                  <a:lnTo>
                    <a:pt x="241871" y="11772"/>
                  </a:lnTo>
                  <a:lnTo>
                    <a:pt x="241871" y="242912"/>
                  </a:lnTo>
                  <a:lnTo>
                    <a:pt x="241871" y="246722"/>
                  </a:lnTo>
                  <a:lnTo>
                    <a:pt x="241160" y="246722"/>
                  </a:lnTo>
                  <a:lnTo>
                    <a:pt x="241007" y="245452"/>
                  </a:lnTo>
                  <a:lnTo>
                    <a:pt x="240741" y="245021"/>
                  </a:lnTo>
                  <a:lnTo>
                    <a:pt x="240741" y="251802"/>
                  </a:lnTo>
                  <a:lnTo>
                    <a:pt x="238823" y="254342"/>
                  </a:lnTo>
                  <a:lnTo>
                    <a:pt x="239153" y="255612"/>
                  </a:lnTo>
                  <a:lnTo>
                    <a:pt x="237883" y="255612"/>
                  </a:lnTo>
                  <a:lnTo>
                    <a:pt x="238125" y="254342"/>
                  </a:lnTo>
                  <a:lnTo>
                    <a:pt x="238366" y="253072"/>
                  </a:lnTo>
                  <a:lnTo>
                    <a:pt x="238607" y="251802"/>
                  </a:lnTo>
                  <a:lnTo>
                    <a:pt x="238848" y="250532"/>
                  </a:lnTo>
                  <a:lnTo>
                    <a:pt x="239153" y="250532"/>
                  </a:lnTo>
                  <a:lnTo>
                    <a:pt x="240741" y="251802"/>
                  </a:lnTo>
                  <a:lnTo>
                    <a:pt x="240741" y="245021"/>
                  </a:lnTo>
                  <a:lnTo>
                    <a:pt x="240233" y="244182"/>
                  </a:lnTo>
                  <a:lnTo>
                    <a:pt x="240322" y="242912"/>
                  </a:lnTo>
                  <a:lnTo>
                    <a:pt x="241236" y="244182"/>
                  </a:lnTo>
                  <a:lnTo>
                    <a:pt x="241871" y="242912"/>
                  </a:lnTo>
                  <a:lnTo>
                    <a:pt x="241871" y="11772"/>
                  </a:lnTo>
                  <a:lnTo>
                    <a:pt x="241185" y="11772"/>
                  </a:lnTo>
                  <a:lnTo>
                    <a:pt x="240093" y="11518"/>
                  </a:lnTo>
                  <a:lnTo>
                    <a:pt x="240093" y="244182"/>
                  </a:lnTo>
                  <a:lnTo>
                    <a:pt x="237845" y="246722"/>
                  </a:lnTo>
                  <a:lnTo>
                    <a:pt x="238607" y="250532"/>
                  </a:lnTo>
                  <a:lnTo>
                    <a:pt x="237820" y="249262"/>
                  </a:lnTo>
                  <a:lnTo>
                    <a:pt x="237820" y="246722"/>
                  </a:lnTo>
                  <a:lnTo>
                    <a:pt x="237680" y="245452"/>
                  </a:lnTo>
                  <a:lnTo>
                    <a:pt x="237642" y="245173"/>
                  </a:lnTo>
                  <a:lnTo>
                    <a:pt x="237528" y="244182"/>
                  </a:lnTo>
                  <a:lnTo>
                    <a:pt x="238163" y="245452"/>
                  </a:lnTo>
                  <a:lnTo>
                    <a:pt x="238493" y="244182"/>
                  </a:lnTo>
                  <a:lnTo>
                    <a:pt x="238607" y="242912"/>
                  </a:lnTo>
                  <a:lnTo>
                    <a:pt x="240093" y="244182"/>
                  </a:lnTo>
                  <a:lnTo>
                    <a:pt x="240093" y="11518"/>
                  </a:lnTo>
                  <a:lnTo>
                    <a:pt x="237464" y="10883"/>
                  </a:lnTo>
                  <a:lnTo>
                    <a:pt x="237464" y="249262"/>
                  </a:lnTo>
                  <a:lnTo>
                    <a:pt x="236994" y="251802"/>
                  </a:lnTo>
                  <a:lnTo>
                    <a:pt x="236283" y="250532"/>
                  </a:lnTo>
                  <a:lnTo>
                    <a:pt x="236131" y="249262"/>
                  </a:lnTo>
                  <a:lnTo>
                    <a:pt x="235356" y="249262"/>
                  </a:lnTo>
                  <a:lnTo>
                    <a:pt x="235470" y="247992"/>
                  </a:lnTo>
                  <a:lnTo>
                    <a:pt x="235585" y="246722"/>
                  </a:lnTo>
                  <a:lnTo>
                    <a:pt x="237464" y="249262"/>
                  </a:lnTo>
                  <a:lnTo>
                    <a:pt x="237464" y="10883"/>
                  </a:lnTo>
                  <a:lnTo>
                    <a:pt x="235915" y="10502"/>
                  </a:lnTo>
                  <a:lnTo>
                    <a:pt x="232625" y="10502"/>
                  </a:lnTo>
                  <a:lnTo>
                    <a:pt x="232625" y="216242"/>
                  </a:lnTo>
                  <a:lnTo>
                    <a:pt x="232397" y="216242"/>
                  </a:lnTo>
                  <a:lnTo>
                    <a:pt x="232181" y="217512"/>
                  </a:lnTo>
                  <a:lnTo>
                    <a:pt x="231432" y="217512"/>
                  </a:lnTo>
                  <a:lnTo>
                    <a:pt x="230962" y="216242"/>
                  </a:lnTo>
                  <a:lnTo>
                    <a:pt x="229933" y="216242"/>
                  </a:lnTo>
                  <a:lnTo>
                    <a:pt x="229222" y="217512"/>
                  </a:lnTo>
                  <a:lnTo>
                    <a:pt x="229273" y="218782"/>
                  </a:lnTo>
                  <a:lnTo>
                    <a:pt x="229679" y="220052"/>
                  </a:lnTo>
                  <a:lnTo>
                    <a:pt x="230492" y="220052"/>
                  </a:lnTo>
                  <a:lnTo>
                    <a:pt x="230593" y="221322"/>
                  </a:lnTo>
                  <a:lnTo>
                    <a:pt x="227787" y="221322"/>
                  </a:lnTo>
                  <a:lnTo>
                    <a:pt x="227787" y="303872"/>
                  </a:lnTo>
                  <a:lnTo>
                    <a:pt x="226961" y="305142"/>
                  </a:lnTo>
                  <a:lnTo>
                    <a:pt x="226453" y="307682"/>
                  </a:lnTo>
                  <a:lnTo>
                    <a:pt x="225069" y="307682"/>
                  </a:lnTo>
                  <a:lnTo>
                    <a:pt x="224993" y="306412"/>
                  </a:lnTo>
                  <a:lnTo>
                    <a:pt x="224904" y="305142"/>
                  </a:lnTo>
                  <a:lnTo>
                    <a:pt x="224828" y="303872"/>
                  </a:lnTo>
                  <a:lnTo>
                    <a:pt x="227787" y="303872"/>
                  </a:lnTo>
                  <a:lnTo>
                    <a:pt x="227787" y="221322"/>
                  </a:lnTo>
                  <a:lnTo>
                    <a:pt x="227495" y="221322"/>
                  </a:lnTo>
                  <a:lnTo>
                    <a:pt x="226695" y="220052"/>
                  </a:lnTo>
                  <a:lnTo>
                    <a:pt x="226644" y="218782"/>
                  </a:lnTo>
                  <a:lnTo>
                    <a:pt x="227152" y="217512"/>
                  </a:lnTo>
                  <a:lnTo>
                    <a:pt x="227914" y="217512"/>
                  </a:lnTo>
                  <a:lnTo>
                    <a:pt x="228130" y="216242"/>
                  </a:lnTo>
                  <a:lnTo>
                    <a:pt x="228955" y="213702"/>
                  </a:lnTo>
                  <a:lnTo>
                    <a:pt x="229819" y="213702"/>
                  </a:lnTo>
                  <a:lnTo>
                    <a:pt x="230136" y="212432"/>
                  </a:lnTo>
                  <a:lnTo>
                    <a:pt x="230682" y="212432"/>
                  </a:lnTo>
                  <a:lnTo>
                    <a:pt x="231482" y="213702"/>
                  </a:lnTo>
                  <a:lnTo>
                    <a:pt x="232562" y="214972"/>
                  </a:lnTo>
                  <a:lnTo>
                    <a:pt x="232625" y="216242"/>
                  </a:lnTo>
                  <a:lnTo>
                    <a:pt x="232625" y="10502"/>
                  </a:lnTo>
                  <a:lnTo>
                    <a:pt x="227609" y="10502"/>
                  </a:lnTo>
                  <a:lnTo>
                    <a:pt x="227609" y="23202"/>
                  </a:lnTo>
                  <a:lnTo>
                    <a:pt x="227558" y="24472"/>
                  </a:lnTo>
                  <a:lnTo>
                    <a:pt x="227457" y="27012"/>
                  </a:lnTo>
                  <a:lnTo>
                    <a:pt x="227355" y="29552"/>
                  </a:lnTo>
                  <a:lnTo>
                    <a:pt x="227253" y="32092"/>
                  </a:lnTo>
                  <a:lnTo>
                    <a:pt x="225615" y="28282"/>
                  </a:lnTo>
                  <a:lnTo>
                    <a:pt x="225069" y="27012"/>
                  </a:lnTo>
                  <a:lnTo>
                    <a:pt x="222351" y="28282"/>
                  </a:lnTo>
                  <a:lnTo>
                    <a:pt x="222567" y="27012"/>
                  </a:lnTo>
                  <a:lnTo>
                    <a:pt x="223202" y="23202"/>
                  </a:lnTo>
                  <a:lnTo>
                    <a:pt x="225044" y="27012"/>
                  </a:lnTo>
                  <a:lnTo>
                    <a:pt x="227609" y="23202"/>
                  </a:lnTo>
                  <a:lnTo>
                    <a:pt x="227609" y="10502"/>
                  </a:lnTo>
                  <a:lnTo>
                    <a:pt x="217462" y="10502"/>
                  </a:lnTo>
                  <a:lnTo>
                    <a:pt x="214122" y="11188"/>
                  </a:lnTo>
                  <a:lnTo>
                    <a:pt x="214122" y="298792"/>
                  </a:lnTo>
                  <a:lnTo>
                    <a:pt x="213715" y="302602"/>
                  </a:lnTo>
                  <a:lnTo>
                    <a:pt x="212763" y="305142"/>
                  </a:lnTo>
                  <a:lnTo>
                    <a:pt x="211289" y="305142"/>
                  </a:lnTo>
                  <a:lnTo>
                    <a:pt x="210934" y="303872"/>
                  </a:lnTo>
                  <a:lnTo>
                    <a:pt x="210858" y="302602"/>
                  </a:lnTo>
                  <a:lnTo>
                    <a:pt x="212344" y="302602"/>
                  </a:lnTo>
                  <a:lnTo>
                    <a:pt x="213029" y="300062"/>
                  </a:lnTo>
                  <a:lnTo>
                    <a:pt x="213334" y="298792"/>
                  </a:lnTo>
                  <a:lnTo>
                    <a:pt x="213588" y="297522"/>
                  </a:lnTo>
                  <a:lnTo>
                    <a:pt x="214122" y="298792"/>
                  </a:lnTo>
                  <a:lnTo>
                    <a:pt x="214122" y="11188"/>
                  </a:lnTo>
                  <a:lnTo>
                    <a:pt x="212610" y="11493"/>
                  </a:lnTo>
                  <a:lnTo>
                    <a:pt x="212610" y="87972"/>
                  </a:lnTo>
                  <a:lnTo>
                    <a:pt x="212610" y="90512"/>
                  </a:lnTo>
                  <a:lnTo>
                    <a:pt x="211531" y="90512"/>
                  </a:lnTo>
                  <a:lnTo>
                    <a:pt x="211531" y="87972"/>
                  </a:lnTo>
                  <a:lnTo>
                    <a:pt x="212610" y="87972"/>
                  </a:lnTo>
                  <a:lnTo>
                    <a:pt x="212610" y="11493"/>
                  </a:lnTo>
                  <a:lnTo>
                    <a:pt x="211239" y="11772"/>
                  </a:lnTo>
                  <a:lnTo>
                    <a:pt x="209448" y="12496"/>
                  </a:lnTo>
                  <a:lnTo>
                    <a:pt x="209448" y="249262"/>
                  </a:lnTo>
                  <a:lnTo>
                    <a:pt x="209346" y="253072"/>
                  </a:lnTo>
                  <a:lnTo>
                    <a:pt x="208280" y="253072"/>
                  </a:lnTo>
                  <a:lnTo>
                    <a:pt x="208280" y="258152"/>
                  </a:lnTo>
                  <a:lnTo>
                    <a:pt x="208076" y="259422"/>
                  </a:lnTo>
                  <a:lnTo>
                    <a:pt x="207314" y="258152"/>
                  </a:lnTo>
                  <a:lnTo>
                    <a:pt x="207187" y="256882"/>
                  </a:lnTo>
                  <a:lnTo>
                    <a:pt x="206654" y="256882"/>
                  </a:lnTo>
                  <a:lnTo>
                    <a:pt x="206641" y="259422"/>
                  </a:lnTo>
                  <a:lnTo>
                    <a:pt x="206209" y="259422"/>
                  </a:lnTo>
                  <a:lnTo>
                    <a:pt x="206108" y="258152"/>
                  </a:lnTo>
                  <a:lnTo>
                    <a:pt x="205562" y="258152"/>
                  </a:lnTo>
                  <a:lnTo>
                    <a:pt x="205562" y="255612"/>
                  </a:lnTo>
                  <a:lnTo>
                    <a:pt x="207733" y="255612"/>
                  </a:lnTo>
                  <a:lnTo>
                    <a:pt x="207645" y="256882"/>
                  </a:lnTo>
                  <a:lnTo>
                    <a:pt x="207848" y="258152"/>
                  </a:lnTo>
                  <a:lnTo>
                    <a:pt x="208280" y="258152"/>
                  </a:lnTo>
                  <a:lnTo>
                    <a:pt x="208280" y="253072"/>
                  </a:lnTo>
                  <a:lnTo>
                    <a:pt x="207733" y="253072"/>
                  </a:lnTo>
                  <a:lnTo>
                    <a:pt x="208622" y="250532"/>
                  </a:lnTo>
                  <a:lnTo>
                    <a:pt x="207683" y="250532"/>
                  </a:lnTo>
                  <a:lnTo>
                    <a:pt x="207708" y="249262"/>
                  </a:lnTo>
                  <a:lnTo>
                    <a:pt x="207733" y="247992"/>
                  </a:lnTo>
                  <a:lnTo>
                    <a:pt x="208534" y="249262"/>
                  </a:lnTo>
                  <a:lnTo>
                    <a:pt x="209448" y="249262"/>
                  </a:lnTo>
                  <a:lnTo>
                    <a:pt x="209448" y="12496"/>
                  </a:lnTo>
                  <a:lnTo>
                    <a:pt x="205625" y="14020"/>
                  </a:lnTo>
                  <a:lnTo>
                    <a:pt x="205625" y="228942"/>
                  </a:lnTo>
                  <a:lnTo>
                    <a:pt x="205562" y="234022"/>
                  </a:lnTo>
                  <a:lnTo>
                    <a:pt x="205016" y="232752"/>
                  </a:lnTo>
                  <a:lnTo>
                    <a:pt x="204546" y="232752"/>
                  </a:lnTo>
                  <a:lnTo>
                    <a:pt x="204546" y="234022"/>
                  </a:lnTo>
                  <a:lnTo>
                    <a:pt x="204482" y="237832"/>
                  </a:lnTo>
                  <a:lnTo>
                    <a:pt x="204038" y="237832"/>
                  </a:lnTo>
                  <a:lnTo>
                    <a:pt x="203936" y="236562"/>
                  </a:lnTo>
                  <a:lnTo>
                    <a:pt x="203403" y="236562"/>
                  </a:lnTo>
                  <a:lnTo>
                    <a:pt x="203403" y="234022"/>
                  </a:lnTo>
                  <a:lnTo>
                    <a:pt x="204546" y="234022"/>
                  </a:lnTo>
                  <a:lnTo>
                    <a:pt x="204546" y="232752"/>
                  </a:lnTo>
                  <a:lnTo>
                    <a:pt x="204482" y="230212"/>
                  </a:lnTo>
                  <a:lnTo>
                    <a:pt x="205625" y="228942"/>
                  </a:lnTo>
                  <a:lnTo>
                    <a:pt x="205625" y="14020"/>
                  </a:lnTo>
                  <a:lnTo>
                    <a:pt x="204889" y="14312"/>
                  </a:lnTo>
                  <a:lnTo>
                    <a:pt x="203022" y="15379"/>
                  </a:lnTo>
                  <a:lnTo>
                    <a:pt x="203022" y="251802"/>
                  </a:lnTo>
                  <a:lnTo>
                    <a:pt x="202768" y="253072"/>
                  </a:lnTo>
                  <a:lnTo>
                    <a:pt x="202323" y="254342"/>
                  </a:lnTo>
                  <a:lnTo>
                    <a:pt x="201117" y="254342"/>
                  </a:lnTo>
                  <a:lnTo>
                    <a:pt x="201231" y="249262"/>
                  </a:lnTo>
                  <a:lnTo>
                    <a:pt x="202857" y="249262"/>
                  </a:lnTo>
                  <a:lnTo>
                    <a:pt x="202933" y="250532"/>
                  </a:lnTo>
                  <a:lnTo>
                    <a:pt x="203022" y="251802"/>
                  </a:lnTo>
                  <a:lnTo>
                    <a:pt x="203022" y="15379"/>
                  </a:lnTo>
                  <a:lnTo>
                    <a:pt x="201777" y="16090"/>
                  </a:lnTo>
                  <a:lnTo>
                    <a:pt x="201777" y="150202"/>
                  </a:lnTo>
                  <a:lnTo>
                    <a:pt x="201777" y="152742"/>
                  </a:lnTo>
                  <a:lnTo>
                    <a:pt x="201231" y="152742"/>
                  </a:lnTo>
                  <a:lnTo>
                    <a:pt x="201231" y="221322"/>
                  </a:lnTo>
                  <a:lnTo>
                    <a:pt x="199529" y="220052"/>
                  </a:lnTo>
                  <a:lnTo>
                    <a:pt x="200012" y="221322"/>
                  </a:lnTo>
                  <a:lnTo>
                    <a:pt x="197980" y="221322"/>
                  </a:lnTo>
                  <a:lnTo>
                    <a:pt x="197866" y="220052"/>
                  </a:lnTo>
                  <a:lnTo>
                    <a:pt x="197739" y="218782"/>
                  </a:lnTo>
                  <a:lnTo>
                    <a:pt x="198348" y="217512"/>
                  </a:lnTo>
                  <a:lnTo>
                    <a:pt x="198513" y="216242"/>
                  </a:lnTo>
                  <a:lnTo>
                    <a:pt x="199809" y="217512"/>
                  </a:lnTo>
                  <a:lnTo>
                    <a:pt x="201041" y="217512"/>
                  </a:lnTo>
                  <a:lnTo>
                    <a:pt x="201104" y="218782"/>
                  </a:lnTo>
                  <a:lnTo>
                    <a:pt x="201231" y="221322"/>
                  </a:lnTo>
                  <a:lnTo>
                    <a:pt x="201231" y="152742"/>
                  </a:lnTo>
                  <a:lnTo>
                    <a:pt x="200685" y="152742"/>
                  </a:lnTo>
                  <a:lnTo>
                    <a:pt x="200685" y="150202"/>
                  </a:lnTo>
                  <a:lnTo>
                    <a:pt x="201777" y="150202"/>
                  </a:lnTo>
                  <a:lnTo>
                    <a:pt x="201777" y="16090"/>
                  </a:lnTo>
                  <a:lnTo>
                    <a:pt x="195237" y="28282"/>
                  </a:lnTo>
                  <a:lnTo>
                    <a:pt x="195135" y="29552"/>
                  </a:lnTo>
                  <a:lnTo>
                    <a:pt x="196291" y="27012"/>
                  </a:lnTo>
                  <a:lnTo>
                    <a:pt x="196380" y="32092"/>
                  </a:lnTo>
                  <a:lnTo>
                    <a:pt x="195059" y="30822"/>
                  </a:lnTo>
                  <a:lnTo>
                    <a:pt x="195008" y="35902"/>
                  </a:lnTo>
                  <a:lnTo>
                    <a:pt x="194538" y="39712"/>
                  </a:lnTo>
                  <a:lnTo>
                    <a:pt x="193611" y="43522"/>
                  </a:lnTo>
                  <a:lnTo>
                    <a:pt x="191960" y="53682"/>
                  </a:lnTo>
                  <a:lnTo>
                    <a:pt x="191135" y="60032"/>
                  </a:lnTo>
                  <a:lnTo>
                    <a:pt x="191135" y="67652"/>
                  </a:lnTo>
                  <a:lnTo>
                    <a:pt x="192303" y="68922"/>
                  </a:lnTo>
                  <a:lnTo>
                    <a:pt x="197485" y="68922"/>
                  </a:lnTo>
                  <a:lnTo>
                    <a:pt x="198310" y="70192"/>
                  </a:lnTo>
                  <a:lnTo>
                    <a:pt x="198539" y="71462"/>
                  </a:lnTo>
                  <a:lnTo>
                    <a:pt x="198310" y="71462"/>
                  </a:lnTo>
                  <a:lnTo>
                    <a:pt x="198183" y="74002"/>
                  </a:lnTo>
                  <a:lnTo>
                    <a:pt x="197840" y="76542"/>
                  </a:lnTo>
                  <a:lnTo>
                    <a:pt x="197840" y="79082"/>
                  </a:lnTo>
                  <a:lnTo>
                    <a:pt x="198132" y="81622"/>
                  </a:lnTo>
                  <a:lnTo>
                    <a:pt x="199301" y="86702"/>
                  </a:lnTo>
                  <a:lnTo>
                    <a:pt x="199593" y="89242"/>
                  </a:lnTo>
                  <a:lnTo>
                    <a:pt x="199593" y="91782"/>
                  </a:lnTo>
                  <a:lnTo>
                    <a:pt x="199440" y="94322"/>
                  </a:lnTo>
                  <a:lnTo>
                    <a:pt x="199326" y="96862"/>
                  </a:lnTo>
                  <a:lnTo>
                    <a:pt x="199199" y="100672"/>
                  </a:lnTo>
                  <a:lnTo>
                    <a:pt x="199097" y="104482"/>
                  </a:lnTo>
                  <a:lnTo>
                    <a:pt x="198983" y="109562"/>
                  </a:lnTo>
                  <a:lnTo>
                    <a:pt x="198856" y="114642"/>
                  </a:lnTo>
                  <a:lnTo>
                    <a:pt x="198450" y="128612"/>
                  </a:lnTo>
                  <a:lnTo>
                    <a:pt x="198170" y="136232"/>
                  </a:lnTo>
                  <a:lnTo>
                    <a:pt x="197840" y="143852"/>
                  </a:lnTo>
                  <a:lnTo>
                    <a:pt x="197815" y="145122"/>
                  </a:lnTo>
                  <a:lnTo>
                    <a:pt x="197700" y="150202"/>
                  </a:lnTo>
                  <a:lnTo>
                    <a:pt x="197650" y="152742"/>
                  </a:lnTo>
                  <a:lnTo>
                    <a:pt x="197548" y="157822"/>
                  </a:lnTo>
                  <a:lnTo>
                    <a:pt x="199656" y="157822"/>
                  </a:lnTo>
                  <a:lnTo>
                    <a:pt x="199732" y="159092"/>
                  </a:lnTo>
                  <a:lnTo>
                    <a:pt x="199390" y="160362"/>
                  </a:lnTo>
                  <a:lnTo>
                    <a:pt x="198602" y="160362"/>
                  </a:lnTo>
                  <a:lnTo>
                    <a:pt x="198691" y="166712"/>
                  </a:lnTo>
                  <a:lnTo>
                    <a:pt x="198374" y="169252"/>
                  </a:lnTo>
                  <a:lnTo>
                    <a:pt x="198716" y="170522"/>
                  </a:lnTo>
                  <a:lnTo>
                    <a:pt x="198894" y="174332"/>
                  </a:lnTo>
                  <a:lnTo>
                    <a:pt x="198894" y="176872"/>
                  </a:lnTo>
                  <a:lnTo>
                    <a:pt x="197789" y="185762"/>
                  </a:lnTo>
                  <a:lnTo>
                    <a:pt x="196951" y="194652"/>
                  </a:lnTo>
                  <a:lnTo>
                    <a:pt x="196380" y="201002"/>
                  </a:lnTo>
                  <a:lnTo>
                    <a:pt x="195961" y="209892"/>
                  </a:lnTo>
                  <a:lnTo>
                    <a:pt x="195834" y="212432"/>
                  </a:lnTo>
                  <a:lnTo>
                    <a:pt x="195427" y="216242"/>
                  </a:lnTo>
                  <a:lnTo>
                    <a:pt x="194729" y="220002"/>
                  </a:lnTo>
                  <a:lnTo>
                    <a:pt x="194729" y="237832"/>
                  </a:lnTo>
                  <a:lnTo>
                    <a:pt x="192976" y="236562"/>
                  </a:lnTo>
                  <a:lnTo>
                    <a:pt x="192011" y="236562"/>
                  </a:lnTo>
                  <a:lnTo>
                    <a:pt x="192151" y="235292"/>
                  </a:lnTo>
                  <a:lnTo>
                    <a:pt x="192963" y="234022"/>
                  </a:lnTo>
                  <a:lnTo>
                    <a:pt x="194183" y="234022"/>
                  </a:lnTo>
                  <a:lnTo>
                    <a:pt x="194729" y="237832"/>
                  </a:lnTo>
                  <a:lnTo>
                    <a:pt x="194729" y="220002"/>
                  </a:lnTo>
                  <a:lnTo>
                    <a:pt x="194246" y="222592"/>
                  </a:lnTo>
                  <a:lnTo>
                    <a:pt x="193128" y="226402"/>
                  </a:lnTo>
                  <a:lnTo>
                    <a:pt x="191490" y="228942"/>
                  </a:lnTo>
                  <a:lnTo>
                    <a:pt x="190779" y="230212"/>
                  </a:lnTo>
                  <a:lnTo>
                    <a:pt x="190436" y="231482"/>
                  </a:lnTo>
                  <a:lnTo>
                    <a:pt x="190436" y="234022"/>
                  </a:lnTo>
                  <a:lnTo>
                    <a:pt x="190893" y="236562"/>
                  </a:lnTo>
                  <a:lnTo>
                    <a:pt x="191833" y="237832"/>
                  </a:lnTo>
                  <a:lnTo>
                    <a:pt x="195364" y="247992"/>
                  </a:lnTo>
                  <a:lnTo>
                    <a:pt x="197421" y="253072"/>
                  </a:lnTo>
                  <a:lnTo>
                    <a:pt x="198602" y="258152"/>
                  </a:lnTo>
                  <a:lnTo>
                    <a:pt x="199072" y="259422"/>
                  </a:lnTo>
                  <a:lnTo>
                    <a:pt x="199771" y="260692"/>
                  </a:lnTo>
                  <a:lnTo>
                    <a:pt x="200533" y="261962"/>
                  </a:lnTo>
                  <a:lnTo>
                    <a:pt x="201714" y="263232"/>
                  </a:lnTo>
                  <a:lnTo>
                    <a:pt x="204762" y="267042"/>
                  </a:lnTo>
                  <a:lnTo>
                    <a:pt x="206705" y="270852"/>
                  </a:lnTo>
                  <a:lnTo>
                    <a:pt x="208356" y="278472"/>
                  </a:lnTo>
                  <a:lnTo>
                    <a:pt x="208559" y="281012"/>
                  </a:lnTo>
                  <a:lnTo>
                    <a:pt x="208661" y="282282"/>
                  </a:lnTo>
                  <a:lnTo>
                    <a:pt x="208775" y="283552"/>
                  </a:lnTo>
                  <a:lnTo>
                    <a:pt x="208813" y="293712"/>
                  </a:lnTo>
                  <a:lnTo>
                    <a:pt x="208965" y="297522"/>
                  </a:lnTo>
                  <a:lnTo>
                    <a:pt x="209016" y="298792"/>
                  </a:lnTo>
                  <a:lnTo>
                    <a:pt x="209372" y="302602"/>
                  </a:lnTo>
                  <a:lnTo>
                    <a:pt x="209499" y="303872"/>
                  </a:lnTo>
                  <a:lnTo>
                    <a:pt x="209613" y="305142"/>
                  </a:lnTo>
                  <a:lnTo>
                    <a:pt x="209740" y="306412"/>
                  </a:lnTo>
                  <a:lnTo>
                    <a:pt x="210947" y="314032"/>
                  </a:lnTo>
                  <a:lnTo>
                    <a:pt x="212648" y="322922"/>
                  </a:lnTo>
                  <a:lnTo>
                    <a:pt x="212293" y="329272"/>
                  </a:lnTo>
                  <a:lnTo>
                    <a:pt x="212293" y="338162"/>
                  </a:lnTo>
                  <a:lnTo>
                    <a:pt x="214528" y="341972"/>
                  </a:lnTo>
                  <a:lnTo>
                    <a:pt x="221119" y="341972"/>
                  </a:lnTo>
                  <a:lnTo>
                    <a:pt x="223227" y="339432"/>
                  </a:lnTo>
                  <a:lnTo>
                    <a:pt x="225348" y="334352"/>
                  </a:lnTo>
                  <a:lnTo>
                    <a:pt x="226517" y="329272"/>
                  </a:lnTo>
                  <a:lnTo>
                    <a:pt x="227101" y="325462"/>
                  </a:lnTo>
                  <a:lnTo>
                    <a:pt x="227101" y="317842"/>
                  </a:lnTo>
                  <a:lnTo>
                    <a:pt x="227457" y="308952"/>
                  </a:lnTo>
                  <a:lnTo>
                    <a:pt x="227622" y="307682"/>
                  </a:lnTo>
                  <a:lnTo>
                    <a:pt x="228117" y="303872"/>
                  </a:lnTo>
                  <a:lnTo>
                    <a:pt x="228765" y="298792"/>
                  </a:lnTo>
                  <a:lnTo>
                    <a:pt x="228981" y="297522"/>
                  </a:lnTo>
                  <a:lnTo>
                    <a:pt x="230238" y="289902"/>
                  </a:lnTo>
                  <a:lnTo>
                    <a:pt x="231851" y="282282"/>
                  </a:lnTo>
                  <a:lnTo>
                    <a:pt x="244462" y="258152"/>
                  </a:lnTo>
                  <a:lnTo>
                    <a:pt x="246672" y="258152"/>
                  </a:lnTo>
                  <a:lnTo>
                    <a:pt x="249059" y="256882"/>
                  </a:lnTo>
                  <a:lnTo>
                    <a:pt x="248424" y="256882"/>
                  </a:lnTo>
                  <a:lnTo>
                    <a:pt x="247751" y="255612"/>
                  </a:lnTo>
                  <a:lnTo>
                    <a:pt x="247281" y="255612"/>
                  </a:lnTo>
                  <a:lnTo>
                    <a:pt x="247396" y="254342"/>
                  </a:lnTo>
                  <a:lnTo>
                    <a:pt x="247510" y="253072"/>
                  </a:lnTo>
                  <a:lnTo>
                    <a:pt x="247078" y="253072"/>
                  </a:lnTo>
                  <a:lnTo>
                    <a:pt x="247002" y="251802"/>
                  </a:lnTo>
                  <a:lnTo>
                    <a:pt x="246926" y="250532"/>
                  </a:lnTo>
                  <a:lnTo>
                    <a:pt x="246837" y="249262"/>
                  </a:lnTo>
                  <a:lnTo>
                    <a:pt x="246761" y="247992"/>
                  </a:lnTo>
                  <a:lnTo>
                    <a:pt x="246684" y="246722"/>
                  </a:lnTo>
                  <a:lnTo>
                    <a:pt x="246595" y="245452"/>
                  </a:lnTo>
                  <a:lnTo>
                    <a:pt x="245618" y="242912"/>
                  </a:lnTo>
                  <a:lnTo>
                    <a:pt x="245122" y="241642"/>
                  </a:lnTo>
                  <a:lnTo>
                    <a:pt x="246888" y="237832"/>
                  </a:lnTo>
                  <a:lnTo>
                    <a:pt x="252742" y="241642"/>
                  </a:lnTo>
                  <a:lnTo>
                    <a:pt x="253695" y="244182"/>
                  </a:lnTo>
                  <a:lnTo>
                    <a:pt x="253847" y="244182"/>
                  </a:lnTo>
                  <a:lnTo>
                    <a:pt x="254444" y="242912"/>
                  </a:lnTo>
                  <a:lnTo>
                    <a:pt x="254825" y="241642"/>
                  </a:lnTo>
                  <a:lnTo>
                    <a:pt x="256336" y="242912"/>
                  </a:lnTo>
                  <a:lnTo>
                    <a:pt x="257238" y="241642"/>
                  </a:lnTo>
                  <a:lnTo>
                    <a:pt x="259219" y="241642"/>
                  </a:lnTo>
                  <a:lnTo>
                    <a:pt x="259448" y="242912"/>
                  </a:lnTo>
                  <a:lnTo>
                    <a:pt x="259930" y="244182"/>
                  </a:lnTo>
                  <a:lnTo>
                    <a:pt x="260070" y="245173"/>
                  </a:lnTo>
                  <a:lnTo>
                    <a:pt x="260197" y="246722"/>
                  </a:lnTo>
                  <a:lnTo>
                    <a:pt x="261023" y="250532"/>
                  </a:lnTo>
                  <a:lnTo>
                    <a:pt x="260934" y="251802"/>
                  </a:lnTo>
                  <a:lnTo>
                    <a:pt x="260832" y="253072"/>
                  </a:lnTo>
                  <a:lnTo>
                    <a:pt x="260743" y="254342"/>
                  </a:lnTo>
                  <a:lnTo>
                    <a:pt x="259994" y="256882"/>
                  </a:lnTo>
                  <a:lnTo>
                    <a:pt x="262636" y="256882"/>
                  </a:lnTo>
                  <a:lnTo>
                    <a:pt x="261721" y="255612"/>
                  </a:lnTo>
                  <a:lnTo>
                    <a:pt x="261124" y="254342"/>
                  </a:lnTo>
                  <a:lnTo>
                    <a:pt x="261213" y="253072"/>
                  </a:lnTo>
                  <a:lnTo>
                    <a:pt x="261289" y="251802"/>
                  </a:lnTo>
                  <a:lnTo>
                    <a:pt x="261378" y="250532"/>
                  </a:lnTo>
                  <a:lnTo>
                    <a:pt x="262001" y="250532"/>
                  </a:lnTo>
                  <a:lnTo>
                    <a:pt x="261912" y="253072"/>
                  </a:lnTo>
                  <a:lnTo>
                    <a:pt x="263982" y="251802"/>
                  </a:lnTo>
                  <a:lnTo>
                    <a:pt x="265976" y="255612"/>
                  </a:lnTo>
                  <a:lnTo>
                    <a:pt x="266788" y="251802"/>
                  </a:lnTo>
                  <a:lnTo>
                    <a:pt x="267322" y="253072"/>
                  </a:lnTo>
                  <a:lnTo>
                    <a:pt x="267284" y="255612"/>
                  </a:lnTo>
                  <a:lnTo>
                    <a:pt x="266928" y="258152"/>
                  </a:lnTo>
                  <a:lnTo>
                    <a:pt x="272262" y="259422"/>
                  </a:lnTo>
                  <a:lnTo>
                    <a:pt x="287578" y="259422"/>
                  </a:lnTo>
                  <a:lnTo>
                    <a:pt x="288061" y="258152"/>
                  </a:lnTo>
                  <a:lnTo>
                    <a:pt x="288747" y="255612"/>
                  </a:lnTo>
                  <a:lnTo>
                    <a:pt x="288467" y="253072"/>
                  </a:lnTo>
                  <a:lnTo>
                    <a:pt x="289979" y="253072"/>
                  </a:lnTo>
                  <a:lnTo>
                    <a:pt x="290918" y="255612"/>
                  </a:lnTo>
                  <a:lnTo>
                    <a:pt x="293344" y="255612"/>
                  </a:lnTo>
                  <a:lnTo>
                    <a:pt x="293268" y="256882"/>
                  </a:lnTo>
                  <a:lnTo>
                    <a:pt x="294093" y="256882"/>
                  </a:lnTo>
                  <a:lnTo>
                    <a:pt x="295694" y="258152"/>
                  </a:lnTo>
                  <a:lnTo>
                    <a:pt x="295795" y="259422"/>
                  </a:lnTo>
                  <a:lnTo>
                    <a:pt x="295579" y="259422"/>
                  </a:lnTo>
                  <a:lnTo>
                    <a:pt x="295427" y="260692"/>
                  </a:lnTo>
                  <a:lnTo>
                    <a:pt x="300863" y="260692"/>
                  </a:lnTo>
                  <a:lnTo>
                    <a:pt x="303923" y="259422"/>
                  </a:lnTo>
                  <a:lnTo>
                    <a:pt x="318325" y="259422"/>
                  </a:lnTo>
                  <a:lnTo>
                    <a:pt x="323024" y="260692"/>
                  </a:lnTo>
                  <a:lnTo>
                    <a:pt x="330898" y="260692"/>
                  </a:lnTo>
                  <a:lnTo>
                    <a:pt x="332778" y="261962"/>
                  </a:lnTo>
                  <a:lnTo>
                    <a:pt x="333438" y="263232"/>
                  </a:lnTo>
                  <a:lnTo>
                    <a:pt x="334543" y="267042"/>
                  </a:lnTo>
                  <a:lnTo>
                    <a:pt x="335013" y="269582"/>
                  </a:lnTo>
                  <a:lnTo>
                    <a:pt x="336651" y="273392"/>
                  </a:lnTo>
                  <a:lnTo>
                    <a:pt x="337489" y="277202"/>
                  </a:lnTo>
                  <a:lnTo>
                    <a:pt x="337489" y="284822"/>
                  </a:lnTo>
                  <a:lnTo>
                    <a:pt x="335724" y="292442"/>
                  </a:lnTo>
                  <a:lnTo>
                    <a:pt x="335724" y="297522"/>
                  </a:lnTo>
                  <a:lnTo>
                    <a:pt x="336486" y="298792"/>
                  </a:lnTo>
                  <a:lnTo>
                    <a:pt x="339547" y="302602"/>
                  </a:lnTo>
                  <a:lnTo>
                    <a:pt x="341363" y="303872"/>
                  </a:lnTo>
                  <a:lnTo>
                    <a:pt x="345833" y="303872"/>
                  </a:lnTo>
                  <a:lnTo>
                    <a:pt x="356082" y="269582"/>
                  </a:lnTo>
                  <a:lnTo>
                    <a:pt x="356184" y="268312"/>
                  </a:lnTo>
                  <a:lnTo>
                    <a:pt x="356273" y="267042"/>
                  </a:lnTo>
                  <a:lnTo>
                    <a:pt x="356349" y="265772"/>
                  </a:lnTo>
                  <a:lnTo>
                    <a:pt x="356438" y="264502"/>
                  </a:lnTo>
                  <a:lnTo>
                    <a:pt x="356527" y="263232"/>
                  </a:lnTo>
                  <a:lnTo>
                    <a:pt x="356616" y="261962"/>
                  </a:lnTo>
                  <a:lnTo>
                    <a:pt x="355193" y="260692"/>
                  </a:lnTo>
                  <a:lnTo>
                    <a:pt x="354228" y="256882"/>
                  </a:lnTo>
                  <a:lnTo>
                    <a:pt x="355104" y="254342"/>
                  </a:lnTo>
                  <a:lnTo>
                    <a:pt x="357111" y="254342"/>
                  </a:lnTo>
                  <a:lnTo>
                    <a:pt x="357174" y="253072"/>
                  </a:lnTo>
                  <a:lnTo>
                    <a:pt x="357238" y="251802"/>
                  </a:lnTo>
                  <a:lnTo>
                    <a:pt x="357301" y="250532"/>
                  </a:lnTo>
                  <a:lnTo>
                    <a:pt x="357428" y="247992"/>
                  </a:lnTo>
                  <a:lnTo>
                    <a:pt x="357428" y="246722"/>
                  </a:lnTo>
                  <a:lnTo>
                    <a:pt x="357466" y="235292"/>
                  </a:lnTo>
                  <a:lnTo>
                    <a:pt x="357378" y="230212"/>
                  </a:lnTo>
                  <a:lnTo>
                    <a:pt x="357276" y="228942"/>
                  </a:lnTo>
                  <a:lnTo>
                    <a:pt x="356196" y="228942"/>
                  </a:lnTo>
                  <a:lnTo>
                    <a:pt x="356501" y="227672"/>
                  </a:lnTo>
                  <a:lnTo>
                    <a:pt x="357047" y="226402"/>
                  </a:lnTo>
                  <a:lnTo>
                    <a:pt x="356793" y="223862"/>
                  </a:lnTo>
                  <a:lnTo>
                    <a:pt x="356666" y="222592"/>
                  </a:lnTo>
                  <a:lnTo>
                    <a:pt x="356539" y="221322"/>
                  </a:lnTo>
                  <a:lnTo>
                    <a:pt x="356247" y="220052"/>
                  </a:lnTo>
                  <a:lnTo>
                    <a:pt x="355663" y="217512"/>
                  </a:lnTo>
                  <a:lnTo>
                    <a:pt x="355104" y="216242"/>
                  </a:lnTo>
                  <a:lnTo>
                    <a:pt x="352856" y="211162"/>
                  </a:lnTo>
                  <a:lnTo>
                    <a:pt x="352298" y="209892"/>
                  </a:lnTo>
                  <a:lnTo>
                    <a:pt x="350735" y="208216"/>
                  </a:lnTo>
                  <a:lnTo>
                    <a:pt x="350735" y="261962"/>
                  </a:lnTo>
                  <a:lnTo>
                    <a:pt x="349872" y="267042"/>
                  </a:lnTo>
                  <a:lnTo>
                    <a:pt x="349719" y="268312"/>
                  </a:lnTo>
                  <a:lnTo>
                    <a:pt x="349453" y="269582"/>
                  </a:lnTo>
                  <a:lnTo>
                    <a:pt x="349021" y="269582"/>
                  </a:lnTo>
                  <a:lnTo>
                    <a:pt x="348589" y="268312"/>
                  </a:lnTo>
                  <a:lnTo>
                    <a:pt x="348653" y="265772"/>
                  </a:lnTo>
                  <a:lnTo>
                    <a:pt x="349250" y="261962"/>
                  </a:lnTo>
                  <a:lnTo>
                    <a:pt x="349211" y="260692"/>
                  </a:lnTo>
                  <a:lnTo>
                    <a:pt x="348107" y="260692"/>
                  </a:lnTo>
                  <a:lnTo>
                    <a:pt x="348145" y="264502"/>
                  </a:lnTo>
                  <a:lnTo>
                    <a:pt x="346748" y="264502"/>
                  </a:lnTo>
                  <a:lnTo>
                    <a:pt x="347522" y="267042"/>
                  </a:lnTo>
                  <a:lnTo>
                    <a:pt x="347027" y="269582"/>
                  </a:lnTo>
                  <a:lnTo>
                    <a:pt x="344271" y="269582"/>
                  </a:lnTo>
                  <a:lnTo>
                    <a:pt x="344157" y="268312"/>
                  </a:lnTo>
                  <a:lnTo>
                    <a:pt x="344043" y="267042"/>
                  </a:lnTo>
                  <a:lnTo>
                    <a:pt x="343928" y="265772"/>
                  </a:lnTo>
                  <a:lnTo>
                    <a:pt x="343814" y="264502"/>
                  </a:lnTo>
                  <a:lnTo>
                    <a:pt x="343700" y="263232"/>
                  </a:lnTo>
                  <a:lnTo>
                    <a:pt x="340474" y="265772"/>
                  </a:lnTo>
                  <a:lnTo>
                    <a:pt x="339940" y="258152"/>
                  </a:lnTo>
                  <a:lnTo>
                    <a:pt x="342747" y="256882"/>
                  </a:lnTo>
                  <a:lnTo>
                    <a:pt x="345567" y="256882"/>
                  </a:lnTo>
                  <a:lnTo>
                    <a:pt x="348068" y="258152"/>
                  </a:lnTo>
                  <a:lnTo>
                    <a:pt x="349707" y="258152"/>
                  </a:lnTo>
                  <a:lnTo>
                    <a:pt x="350507" y="259422"/>
                  </a:lnTo>
                  <a:lnTo>
                    <a:pt x="350621" y="260692"/>
                  </a:lnTo>
                  <a:lnTo>
                    <a:pt x="350735" y="261962"/>
                  </a:lnTo>
                  <a:lnTo>
                    <a:pt x="350735" y="208216"/>
                  </a:lnTo>
                  <a:lnTo>
                    <a:pt x="348767" y="206082"/>
                  </a:lnTo>
                  <a:lnTo>
                    <a:pt x="343839" y="203542"/>
                  </a:lnTo>
                  <a:lnTo>
                    <a:pt x="340067" y="201002"/>
                  </a:lnTo>
                  <a:lnTo>
                    <a:pt x="333832" y="199732"/>
                  </a:lnTo>
                  <a:lnTo>
                    <a:pt x="323545" y="198462"/>
                  </a:lnTo>
                  <a:lnTo>
                    <a:pt x="320548" y="197192"/>
                  </a:lnTo>
                  <a:lnTo>
                    <a:pt x="321894" y="199732"/>
                  </a:lnTo>
                  <a:lnTo>
                    <a:pt x="318058" y="199732"/>
                  </a:lnTo>
                  <a:lnTo>
                    <a:pt x="320255" y="197192"/>
                  </a:lnTo>
                  <a:lnTo>
                    <a:pt x="315010" y="197192"/>
                  </a:lnTo>
                  <a:lnTo>
                    <a:pt x="315010" y="244182"/>
                  </a:lnTo>
                  <a:lnTo>
                    <a:pt x="315010" y="246722"/>
                  </a:lnTo>
                  <a:lnTo>
                    <a:pt x="313931" y="246722"/>
                  </a:lnTo>
                  <a:lnTo>
                    <a:pt x="313931" y="245452"/>
                  </a:lnTo>
                  <a:lnTo>
                    <a:pt x="313931" y="244182"/>
                  </a:lnTo>
                  <a:lnTo>
                    <a:pt x="315010" y="244182"/>
                  </a:lnTo>
                  <a:lnTo>
                    <a:pt x="315010" y="197192"/>
                  </a:lnTo>
                  <a:lnTo>
                    <a:pt x="281774" y="197192"/>
                  </a:lnTo>
                  <a:lnTo>
                    <a:pt x="281774" y="244182"/>
                  </a:lnTo>
                  <a:lnTo>
                    <a:pt x="281432" y="241642"/>
                  </a:lnTo>
                  <a:lnTo>
                    <a:pt x="280708" y="235292"/>
                  </a:lnTo>
                  <a:lnTo>
                    <a:pt x="281622" y="242912"/>
                  </a:lnTo>
                  <a:lnTo>
                    <a:pt x="281686" y="243420"/>
                  </a:lnTo>
                  <a:lnTo>
                    <a:pt x="281774" y="244182"/>
                  </a:lnTo>
                  <a:lnTo>
                    <a:pt x="281774" y="197192"/>
                  </a:lnTo>
                  <a:lnTo>
                    <a:pt x="274485" y="197192"/>
                  </a:lnTo>
                  <a:lnTo>
                    <a:pt x="274002" y="197091"/>
                  </a:lnTo>
                  <a:lnTo>
                    <a:pt x="274002" y="211162"/>
                  </a:lnTo>
                  <a:lnTo>
                    <a:pt x="273380" y="216242"/>
                  </a:lnTo>
                  <a:lnTo>
                    <a:pt x="273380" y="240372"/>
                  </a:lnTo>
                  <a:lnTo>
                    <a:pt x="272757" y="242912"/>
                  </a:lnTo>
                  <a:lnTo>
                    <a:pt x="272745" y="244182"/>
                  </a:lnTo>
                  <a:lnTo>
                    <a:pt x="272884" y="245173"/>
                  </a:lnTo>
                  <a:lnTo>
                    <a:pt x="272923" y="245452"/>
                  </a:lnTo>
                  <a:lnTo>
                    <a:pt x="270040" y="245452"/>
                  </a:lnTo>
                  <a:lnTo>
                    <a:pt x="269633" y="241642"/>
                  </a:lnTo>
                  <a:lnTo>
                    <a:pt x="272681" y="245173"/>
                  </a:lnTo>
                  <a:lnTo>
                    <a:pt x="272923" y="245452"/>
                  </a:lnTo>
                  <a:lnTo>
                    <a:pt x="272745" y="244182"/>
                  </a:lnTo>
                  <a:lnTo>
                    <a:pt x="272630" y="243420"/>
                  </a:lnTo>
                  <a:lnTo>
                    <a:pt x="272592" y="243560"/>
                  </a:lnTo>
                  <a:lnTo>
                    <a:pt x="272567" y="242912"/>
                  </a:lnTo>
                  <a:lnTo>
                    <a:pt x="272211" y="240372"/>
                  </a:lnTo>
                  <a:lnTo>
                    <a:pt x="273380" y="240372"/>
                  </a:lnTo>
                  <a:lnTo>
                    <a:pt x="273380" y="216242"/>
                  </a:lnTo>
                  <a:lnTo>
                    <a:pt x="271932" y="216242"/>
                  </a:lnTo>
                  <a:lnTo>
                    <a:pt x="272745" y="214972"/>
                  </a:lnTo>
                  <a:lnTo>
                    <a:pt x="273164" y="213702"/>
                  </a:lnTo>
                  <a:lnTo>
                    <a:pt x="273583" y="212432"/>
                  </a:lnTo>
                  <a:lnTo>
                    <a:pt x="274002" y="211162"/>
                  </a:lnTo>
                  <a:lnTo>
                    <a:pt x="274002" y="197091"/>
                  </a:lnTo>
                  <a:lnTo>
                    <a:pt x="268478" y="195922"/>
                  </a:lnTo>
                  <a:lnTo>
                    <a:pt x="263309" y="192112"/>
                  </a:lnTo>
                  <a:lnTo>
                    <a:pt x="263118" y="191744"/>
                  </a:lnTo>
                  <a:lnTo>
                    <a:pt x="263118" y="235292"/>
                  </a:lnTo>
                  <a:lnTo>
                    <a:pt x="263004" y="240372"/>
                  </a:lnTo>
                  <a:lnTo>
                    <a:pt x="262102" y="237832"/>
                  </a:lnTo>
                  <a:lnTo>
                    <a:pt x="261188" y="241642"/>
                  </a:lnTo>
                  <a:lnTo>
                    <a:pt x="259207" y="240372"/>
                  </a:lnTo>
                  <a:lnTo>
                    <a:pt x="259638" y="239102"/>
                  </a:lnTo>
                  <a:lnTo>
                    <a:pt x="263118" y="235292"/>
                  </a:lnTo>
                  <a:lnTo>
                    <a:pt x="263118" y="191744"/>
                  </a:lnTo>
                  <a:lnTo>
                    <a:pt x="262026" y="189572"/>
                  </a:lnTo>
                  <a:lnTo>
                    <a:pt x="262026" y="183222"/>
                  </a:lnTo>
                  <a:lnTo>
                    <a:pt x="262902" y="176872"/>
                  </a:lnTo>
                  <a:lnTo>
                    <a:pt x="263080" y="174332"/>
                  </a:lnTo>
                  <a:lnTo>
                    <a:pt x="263080" y="170522"/>
                  </a:lnTo>
                  <a:lnTo>
                    <a:pt x="262724" y="167982"/>
                  </a:lnTo>
                  <a:lnTo>
                    <a:pt x="262026" y="166712"/>
                  </a:lnTo>
                  <a:lnTo>
                    <a:pt x="261835" y="165442"/>
                  </a:lnTo>
                  <a:lnTo>
                    <a:pt x="261658" y="164172"/>
                  </a:lnTo>
                  <a:lnTo>
                    <a:pt x="261658" y="162902"/>
                  </a:lnTo>
                  <a:lnTo>
                    <a:pt x="262255" y="161632"/>
                  </a:lnTo>
                  <a:lnTo>
                    <a:pt x="263423" y="161632"/>
                  </a:lnTo>
                  <a:lnTo>
                    <a:pt x="264604" y="162902"/>
                  </a:lnTo>
                  <a:lnTo>
                    <a:pt x="272592" y="162902"/>
                  </a:lnTo>
                  <a:lnTo>
                    <a:pt x="275424" y="161632"/>
                  </a:lnTo>
                  <a:lnTo>
                    <a:pt x="277355" y="161632"/>
                  </a:lnTo>
                  <a:lnTo>
                    <a:pt x="282295" y="160362"/>
                  </a:lnTo>
                  <a:lnTo>
                    <a:pt x="295871" y="160362"/>
                  </a:lnTo>
                  <a:lnTo>
                    <a:pt x="295871" y="164172"/>
                  </a:lnTo>
                  <a:lnTo>
                    <a:pt x="295694" y="165442"/>
                  </a:lnTo>
                  <a:lnTo>
                    <a:pt x="294995" y="169252"/>
                  </a:lnTo>
                  <a:lnTo>
                    <a:pt x="294817" y="170522"/>
                  </a:lnTo>
                  <a:lnTo>
                    <a:pt x="294817" y="178142"/>
                  </a:lnTo>
                  <a:lnTo>
                    <a:pt x="296697" y="179412"/>
                  </a:lnTo>
                  <a:lnTo>
                    <a:pt x="304165" y="179412"/>
                  </a:lnTo>
                  <a:lnTo>
                    <a:pt x="304863" y="176872"/>
                  </a:lnTo>
                  <a:lnTo>
                    <a:pt x="305041" y="174332"/>
                  </a:lnTo>
                  <a:lnTo>
                    <a:pt x="305041" y="164172"/>
                  </a:lnTo>
                  <a:lnTo>
                    <a:pt x="305600" y="160362"/>
                  </a:lnTo>
                  <a:lnTo>
                    <a:pt x="305981" y="157822"/>
                  </a:lnTo>
                  <a:lnTo>
                    <a:pt x="307479" y="152742"/>
                  </a:lnTo>
                  <a:lnTo>
                    <a:pt x="307860" y="151472"/>
                  </a:lnTo>
                  <a:lnTo>
                    <a:pt x="308432" y="150202"/>
                  </a:lnTo>
                  <a:lnTo>
                    <a:pt x="310680" y="145122"/>
                  </a:lnTo>
                  <a:lnTo>
                    <a:pt x="312089" y="138772"/>
                  </a:lnTo>
                  <a:lnTo>
                    <a:pt x="312089" y="122262"/>
                  </a:lnTo>
                  <a:lnTo>
                    <a:pt x="312089" y="117182"/>
                  </a:lnTo>
                  <a:lnTo>
                    <a:pt x="312089" y="115912"/>
                  </a:lnTo>
                  <a:lnTo>
                    <a:pt x="312089" y="114642"/>
                  </a:lnTo>
                  <a:lnTo>
                    <a:pt x="312089" y="112102"/>
                  </a:lnTo>
                  <a:lnTo>
                    <a:pt x="310565" y="108292"/>
                  </a:lnTo>
                  <a:lnTo>
                    <a:pt x="304457" y="104482"/>
                  </a:lnTo>
                  <a:lnTo>
                    <a:pt x="297065" y="104482"/>
                  </a:lnTo>
                  <a:lnTo>
                    <a:pt x="297065" y="118452"/>
                  </a:lnTo>
                  <a:lnTo>
                    <a:pt x="295935" y="120992"/>
                  </a:lnTo>
                  <a:lnTo>
                    <a:pt x="295097" y="120992"/>
                  </a:lnTo>
                  <a:lnTo>
                    <a:pt x="294005" y="118452"/>
                  </a:lnTo>
                  <a:lnTo>
                    <a:pt x="293420" y="118452"/>
                  </a:lnTo>
                  <a:lnTo>
                    <a:pt x="293408" y="117182"/>
                  </a:lnTo>
                  <a:lnTo>
                    <a:pt x="293814" y="115912"/>
                  </a:lnTo>
                  <a:lnTo>
                    <a:pt x="294513" y="117182"/>
                  </a:lnTo>
                  <a:lnTo>
                    <a:pt x="295617" y="118452"/>
                  </a:lnTo>
                  <a:lnTo>
                    <a:pt x="295783" y="118452"/>
                  </a:lnTo>
                  <a:lnTo>
                    <a:pt x="296049" y="117182"/>
                  </a:lnTo>
                  <a:lnTo>
                    <a:pt x="296989" y="117182"/>
                  </a:lnTo>
                  <a:lnTo>
                    <a:pt x="297065" y="118452"/>
                  </a:lnTo>
                  <a:lnTo>
                    <a:pt x="297065" y="104482"/>
                  </a:lnTo>
                  <a:lnTo>
                    <a:pt x="285762" y="104482"/>
                  </a:lnTo>
                  <a:lnTo>
                    <a:pt x="285762" y="115912"/>
                  </a:lnTo>
                  <a:lnTo>
                    <a:pt x="285343" y="117182"/>
                  </a:lnTo>
                  <a:lnTo>
                    <a:pt x="285216" y="120992"/>
                  </a:lnTo>
                  <a:lnTo>
                    <a:pt x="284251" y="120992"/>
                  </a:lnTo>
                  <a:lnTo>
                    <a:pt x="284124" y="122262"/>
                  </a:lnTo>
                  <a:lnTo>
                    <a:pt x="282600" y="120992"/>
                  </a:lnTo>
                  <a:lnTo>
                    <a:pt x="284276" y="117182"/>
                  </a:lnTo>
                  <a:lnTo>
                    <a:pt x="284124" y="115912"/>
                  </a:lnTo>
                  <a:lnTo>
                    <a:pt x="285013" y="117182"/>
                  </a:lnTo>
                  <a:lnTo>
                    <a:pt x="285762" y="115912"/>
                  </a:lnTo>
                  <a:lnTo>
                    <a:pt x="285762" y="104482"/>
                  </a:lnTo>
                  <a:lnTo>
                    <a:pt x="281495" y="104482"/>
                  </a:lnTo>
                  <a:lnTo>
                    <a:pt x="281432" y="105752"/>
                  </a:lnTo>
                  <a:lnTo>
                    <a:pt x="280949" y="104482"/>
                  </a:lnTo>
                  <a:lnTo>
                    <a:pt x="266014" y="104482"/>
                  </a:lnTo>
                  <a:lnTo>
                    <a:pt x="263779" y="104482"/>
                  </a:lnTo>
                  <a:lnTo>
                    <a:pt x="263004" y="104482"/>
                  </a:lnTo>
                  <a:lnTo>
                    <a:pt x="263004" y="110832"/>
                  </a:lnTo>
                  <a:lnTo>
                    <a:pt x="261086" y="112102"/>
                  </a:lnTo>
                  <a:lnTo>
                    <a:pt x="260578" y="114642"/>
                  </a:lnTo>
                  <a:lnTo>
                    <a:pt x="258673" y="112102"/>
                  </a:lnTo>
                  <a:lnTo>
                    <a:pt x="258775" y="110832"/>
                  </a:lnTo>
                  <a:lnTo>
                    <a:pt x="258876" y="109562"/>
                  </a:lnTo>
                  <a:lnTo>
                    <a:pt x="260273" y="108292"/>
                  </a:lnTo>
                  <a:lnTo>
                    <a:pt x="260286" y="107022"/>
                  </a:lnTo>
                  <a:lnTo>
                    <a:pt x="260286" y="105752"/>
                  </a:lnTo>
                  <a:lnTo>
                    <a:pt x="261912" y="105752"/>
                  </a:lnTo>
                  <a:lnTo>
                    <a:pt x="262445" y="108292"/>
                  </a:lnTo>
                  <a:lnTo>
                    <a:pt x="263004" y="110832"/>
                  </a:lnTo>
                  <a:lnTo>
                    <a:pt x="263004" y="104482"/>
                  </a:lnTo>
                  <a:lnTo>
                    <a:pt x="252704" y="104482"/>
                  </a:lnTo>
                  <a:lnTo>
                    <a:pt x="252704" y="220052"/>
                  </a:lnTo>
                  <a:lnTo>
                    <a:pt x="252704" y="223862"/>
                  </a:lnTo>
                  <a:lnTo>
                    <a:pt x="251828" y="222592"/>
                  </a:lnTo>
                  <a:lnTo>
                    <a:pt x="251091" y="222592"/>
                  </a:lnTo>
                  <a:lnTo>
                    <a:pt x="251180" y="221322"/>
                  </a:lnTo>
                  <a:lnTo>
                    <a:pt x="251625" y="221322"/>
                  </a:lnTo>
                  <a:lnTo>
                    <a:pt x="251625" y="220052"/>
                  </a:lnTo>
                  <a:lnTo>
                    <a:pt x="252704" y="220052"/>
                  </a:lnTo>
                  <a:lnTo>
                    <a:pt x="252704" y="104482"/>
                  </a:lnTo>
                  <a:lnTo>
                    <a:pt x="251523" y="104482"/>
                  </a:lnTo>
                  <a:lnTo>
                    <a:pt x="250393" y="104482"/>
                  </a:lnTo>
                  <a:lnTo>
                    <a:pt x="250456" y="105752"/>
                  </a:lnTo>
                  <a:lnTo>
                    <a:pt x="250532" y="107022"/>
                  </a:lnTo>
                  <a:lnTo>
                    <a:pt x="249732" y="105752"/>
                  </a:lnTo>
                  <a:lnTo>
                    <a:pt x="249758" y="103212"/>
                  </a:lnTo>
                  <a:lnTo>
                    <a:pt x="249605" y="101942"/>
                  </a:lnTo>
                  <a:lnTo>
                    <a:pt x="249542" y="101422"/>
                  </a:lnTo>
                  <a:lnTo>
                    <a:pt x="249542" y="103212"/>
                  </a:lnTo>
                  <a:lnTo>
                    <a:pt x="249453" y="107022"/>
                  </a:lnTo>
                  <a:lnTo>
                    <a:pt x="249199" y="106629"/>
                  </a:lnTo>
                  <a:lnTo>
                    <a:pt x="249199" y="159092"/>
                  </a:lnTo>
                  <a:lnTo>
                    <a:pt x="248666" y="160362"/>
                  </a:lnTo>
                  <a:lnTo>
                    <a:pt x="248602" y="165442"/>
                  </a:lnTo>
                  <a:lnTo>
                    <a:pt x="247599" y="165442"/>
                  </a:lnTo>
                  <a:lnTo>
                    <a:pt x="247726" y="160362"/>
                  </a:lnTo>
                  <a:lnTo>
                    <a:pt x="248234" y="159092"/>
                  </a:lnTo>
                  <a:lnTo>
                    <a:pt x="248412" y="157822"/>
                  </a:lnTo>
                  <a:lnTo>
                    <a:pt x="248729" y="157822"/>
                  </a:lnTo>
                  <a:lnTo>
                    <a:pt x="249199" y="159092"/>
                  </a:lnTo>
                  <a:lnTo>
                    <a:pt x="249199" y="106629"/>
                  </a:lnTo>
                  <a:lnTo>
                    <a:pt x="248653" y="105752"/>
                  </a:lnTo>
                  <a:lnTo>
                    <a:pt x="247726" y="104482"/>
                  </a:lnTo>
                  <a:lnTo>
                    <a:pt x="247827" y="101942"/>
                  </a:lnTo>
                  <a:lnTo>
                    <a:pt x="248615" y="103212"/>
                  </a:lnTo>
                  <a:lnTo>
                    <a:pt x="249542" y="103212"/>
                  </a:lnTo>
                  <a:lnTo>
                    <a:pt x="249542" y="101422"/>
                  </a:lnTo>
                  <a:lnTo>
                    <a:pt x="249453" y="100672"/>
                  </a:lnTo>
                  <a:lnTo>
                    <a:pt x="251091" y="100672"/>
                  </a:lnTo>
                  <a:lnTo>
                    <a:pt x="251371" y="103212"/>
                  </a:lnTo>
                  <a:lnTo>
                    <a:pt x="263309" y="103212"/>
                  </a:lnTo>
                  <a:lnTo>
                    <a:pt x="263080" y="101942"/>
                  </a:lnTo>
                  <a:lnTo>
                    <a:pt x="262953" y="100672"/>
                  </a:lnTo>
                  <a:lnTo>
                    <a:pt x="262839" y="99402"/>
                  </a:lnTo>
                  <a:lnTo>
                    <a:pt x="262420" y="96862"/>
                  </a:lnTo>
                  <a:lnTo>
                    <a:pt x="261251" y="91782"/>
                  </a:lnTo>
                  <a:lnTo>
                    <a:pt x="261150" y="90512"/>
                  </a:lnTo>
                  <a:lnTo>
                    <a:pt x="261061" y="89242"/>
                  </a:lnTo>
                  <a:lnTo>
                    <a:pt x="260959" y="87972"/>
                  </a:lnTo>
                  <a:lnTo>
                    <a:pt x="260959" y="82892"/>
                  </a:lnTo>
                  <a:lnTo>
                    <a:pt x="261315" y="80352"/>
                  </a:lnTo>
                  <a:lnTo>
                    <a:pt x="262026" y="79082"/>
                  </a:lnTo>
                  <a:lnTo>
                    <a:pt x="262026" y="70192"/>
                  </a:lnTo>
                  <a:lnTo>
                    <a:pt x="264134" y="68922"/>
                  </a:lnTo>
                  <a:lnTo>
                    <a:pt x="270954" y="68922"/>
                  </a:lnTo>
                  <a:lnTo>
                    <a:pt x="273532" y="70192"/>
                  </a:lnTo>
                  <a:lnTo>
                    <a:pt x="278701" y="71462"/>
                  </a:lnTo>
                  <a:lnTo>
                    <a:pt x="286702" y="71462"/>
                  </a:lnTo>
                  <a:lnTo>
                    <a:pt x="290703" y="70192"/>
                  </a:lnTo>
                  <a:lnTo>
                    <a:pt x="314502" y="70192"/>
                  </a:lnTo>
                  <a:lnTo>
                    <a:pt x="318503" y="71462"/>
                  </a:lnTo>
                  <a:lnTo>
                    <a:pt x="325551" y="71462"/>
                  </a:lnTo>
                  <a:lnTo>
                    <a:pt x="328079" y="70192"/>
                  </a:lnTo>
                  <a:lnTo>
                    <a:pt x="331139" y="70192"/>
                  </a:lnTo>
                  <a:lnTo>
                    <a:pt x="332193" y="72732"/>
                  </a:lnTo>
                  <a:lnTo>
                    <a:pt x="332117" y="82892"/>
                  </a:lnTo>
                  <a:lnTo>
                    <a:pt x="331965" y="85432"/>
                  </a:lnTo>
                  <a:lnTo>
                    <a:pt x="331012" y="94322"/>
                  </a:lnTo>
                  <a:lnTo>
                    <a:pt x="330936" y="95592"/>
                  </a:lnTo>
                  <a:lnTo>
                    <a:pt x="330860" y="96862"/>
                  </a:lnTo>
                  <a:lnTo>
                    <a:pt x="330784" y="110832"/>
                  </a:lnTo>
                  <a:lnTo>
                    <a:pt x="332778" y="114642"/>
                  </a:lnTo>
                  <a:lnTo>
                    <a:pt x="339598" y="114642"/>
                  </a:lnTo>
                  <a:lnTo>
                    <a:pt x="341477" y="113372"/>
                  </a:lnTo>
                  <a:lnTo>
                    <a:pt x="343357" y="109562"/>
                  </a:lnTo>
                  <a:lnTo>
                    <a:pt x="343941" y="107022"/>
                  </a:lnTo>
                  <a:lnTo>
                    <a:pt x="344068" y="105752"/>
                  </a:lnTo>
                  <a:lnTo>
                    <a:pt x="344182" y="104482"/>
                  </a:lnTo>
                  <a:lnTo>
                    <a:pt x="346214" y="90512"/>
                  </a:lnTo>
                  <a:lnTo>
                    <a:pt x="348411" y="79082"/>
                  </a:lnTo>
                  <a:lnTo>
                    <a:pt x="350799" y="70192"/>
                  </a:lnTo>
                  <a:lnTo>
                    <a:pt x="353352" y="62572"/>
                  </a:lnTo>
                  <a:lnTo>
                    <a:pt x="354533" y="58762"/>
                  </a:lnTo>
                  <a:lnTo>
                    <a:pt x="355587" y="54952"/>
                  </a:lnTo>
                  <a:lnTo>
                    <a:pt x="357466" y="47332"/>
                  </a:lnTo>
                  <a:lnTo>
                    <a:pt x="357936" y="43522"/>
                  </a:lnTo>
                  <a:lnTo>
                    <a:pt x="357936" y="29552"/>
                  </a:lnTo>
                  <a:close/>
                </a:path>
                <a:path w="1418590" h="342264">
                  <a:moveTo>
                    <a:pt x="541350" y="223735"/>
                  </a:moveTo>
                  <a:lnTo>
                    <a:pt x="541045" y="223253"/>
                  </a:lnTo>
                  <a:lnTo>
                    <a:pt x="540969" y="223735"/>
                  </a:lnTo>
                  <a:lnTo>
                    <a:pt x="541350" y="223735"/>
                  </a:lnTo>
                  <a:close/>
                </a:path>
                <a:path w="1418590" h="342264">
                  <a:moveTo>
                    <a:pt x="542734" y="222237"/>
                  </a:moveTo>
                  <a:lnTo>
                    <a:pt x="541705" y="223735"/>
                  </a:lnTo>
                  <a:lnTo>
                    <a:pt x="541350" y="223735"/>
                  </a:lnTo>
                  <a:lnTo>
                    <a:pt x="541426" y="228815"/>
                  </a:lnTo>
                  <a:lnTo>
                    <a:pt x="542290" y="228815"/>
                  </a:lnTo>
                  <a:lnTo>
                    <a:pt x="542607" y="226275"/>
                  </a:lnTo>
                  <a:lnTo>
                    <a:pt x="542734" y="222465"/>
                  </a:lnTo>
                  <a:lnTo>
                    <a:pt x="542734" y="222237"/>
                  </a:lnTo>
                  <a:close/>
                </a:path>
                <a:path w="1418590" h="342264">
                  <a:moveTo>
                    <a:pt x="551840" y="31965"/>
                  </a:moveTo>
                  <a:lnTo>
                    <a:pt x="551459" y="31965"/>
                  </a:lnTo>
                  <a:lnTo>
                    <a:pt x="551395" y="32385"/>
                  </a:lnTo>
                  <a:lnTo>
                    <a:pt x="551840" y="31965"/>
                  </a:lnTo>
                  <a:close/>
                </a:path>
                <a:path w="1418590" h="342264">
                  <a:moveTo>
                    <a:pt x="554558" y="226974"/>
                  </a:moveTo>
                  <a:lnTo>
                    <a:pt x="554507" y="227139"/>
                  </a:lnTo>
                  <a:lnTo>
                    <a:pt x="553872" y="226961"/>
                  </a:lnTo>
                  <a:lnTo>
                    <a:pt x="553542" y="227380"/>
                  </a:lnTo>
                  <a:lnTo>
                    <a:pt x="553427" y="228295"/>
                  </a:lnTo>
                  <a:lnTo>
                    <a:pt x="553885" y="228053"/>
                  </a:lnTo>
                  <a:lnTo>
                    <a:pt x="553974" y="229387"/>
                  </a:lnTo>
                  <a:lnTo>
                    <a:pt x="552881" y="229387"/>
                  </a:lnTo>
                  <a:lnTo>
                    <a:pt x="552780" y="228765"/>
                  </a:lnTo>
                  <a:lnTo>
                    <a:pt x="552513" y="229882"/>
                  </a:lnTo>
                  <a:lnTo>
                    <a:pt x="552424" y="230682"/>
                  </a:lnTo>
                  <a:lnTo>
                    <a:pt x="552526" y="231254"/>
                  </a:lnTo>
                  <a:lnTo>
                    <a:pt x="553034" y="231584"/>
                  </a:lnTo>
                  <a:lnTo>
                    <a:pt x="553618" y="231279"/>
                  </a:lnTo>
                  <a:lnTo>
                    <a:pt x="554278" y="230352"/>
                  </a:lnTo>
                  <a:lnTo>
                    <a:pt x="554316" y="229692"/>
                  </a:lnTo>
                  <a:lnTo>
                    <a:pt x="554418" y="228422"/>
                  </a:lnTo>
                  <a:lnTo>
                    <a:pt x="554520" y="227482"/>
                  </a:lnTo>
                  <a:lnTo>
                    <a:pt x="554558" y="226974"/>
                  </a:lnTo>
                  <a:close/>
                </a:path>
                <a:path w="1418590" h="342264">
                  <a:moveTo>
                    <a:pt x="561568" y="105537"/>
                  </a:moveTo>
                  <a:lnTo>
                    <a:pt x="561340" y="105105"/>
                  </a:lnTo>
                  <a:lnTo>
                    <a:pt x="561009" y="104927"/>
                  </a:lnTo>
                  <a:lnTo>
                    <a:pt x="560108" y="104927"/>
                  </a:lnTo>
                  <a:lnTo>
                    <a:pt x="559130" y="106565"/>
                  </a:lnTo>
                  <a:lnTo>
                    <a:pt x="559308" y="106591"/>
                  </a:lnTo>
                  <a:lnTo>
                    <a:pt x="559511" y="106654"/>
                  </a:lnTo>
                  <a:lnTo>
                    <a:pt x="559714" y="106680"/>
                  </a:lnTo>
                  <a:lnTo>
                    <a:pt x="560273" y="106807"/>
                  </a:lnTo>
                  <a:lnTo>
                    <a:pt x="560870" y="106908"/>
                  </a:lnTo>
                  <a:lnTo>
                    <a:pt x="561340" y="106718"/>
                  </a:lnTo>
                  <a:lnTo>
                    <a:pt x="561428" y="106464"/>
                  </a:lnTo>
                  <a:lnTo>
                    <a:pt x="561517" y="106019"/>
                  </a:lnTo>
                  <a:lnTo>
                    <a:pt x="561568" y="105537"/>
                  </a:lnTo>
                  <a:close/>
                </a:path>
                <a:path w="1418590" h="342264">
                  <a:moveTo>
                    <a:pt x="583984" y="250405"/>
                  </a:moveTo>
                  <a:lnTo>
                    <a:pt x="583387" y="250405"/>
                  </a:lnTo>
                  <a:lnTo>
                    <a:pt x="583476" y="251701"/>
                  </a:lnTo>
                  <a:lnTo>
                    <a:pt x="583984" y="250405"/>
                  </a:lnTo>
                  <a:close/>
                </a:path>
                <a:path w="1418590" h="342264">
                  <a:moveTo>
                    <a:pt x="585939" y="238975"/>
                  </a:moveTo>
                  <a:lnTo>
                    <a:pt x="584454" y="238975"/>
                  </a:lnTo>
                  <a:lnTo>
                    <a:pt x="584098" y="240245"/>
                  </a:lnTo>
                  <a:lnTo>
                    <a:pt x="583857" y="240245"/>
                  </a:lnTo>
                  <a:lnTo>
                    <a:pt x="583653" y="241515"/>
                  </a:lnTo>
                  <a:lnTo>
                    <a:pt x="583869" y="242785"/>
                  </a:lnTo>
                  <a:lnTo>
                    <a:pt x="582841" y="244055"/>
                  </a:lnTo>
                  <a:lnTo>
                    <a:pt x="583768" y="244055"/>
                  </a:lnTo>
                  <a:lnTo>
                    <a:pt x="583679" y="245325"/>
                  </a:lnTo>
                  <a:lnTo>
                    <a:pt x="585470" y="245325"/>
                  </a:lnTo>
                  <a:lnTo>
                    <a:pt x="585571" y="244055"/>
                  </a:lnTo>
                  <a:lnTo>
                    <a:pt x="585660" y="242785"/>
                  </a:lnTo>
                  <a:lnTo>
                    <a:pt x="585749" y="241515"/>
                  </a:lnTo>
                  <a:lnTo>
                    <a:pt x="585838" y="240245"/>
                  </a:lnTo>
                  <a:lnTo>
                    <a:pt x="585939" y="238975"/>
                  </a:lnTo>
                  <a:close/>
                </a:path>
                <a:path w="1418590" h="342264">
                  <a:moveTo>
                    <a:pt x="619569" y="204152"/>
                  </a:moveTo>
                  <a:lnTo>
                    <a:pt x="619417" y="203542"/>
                  </a:lnTo>
                  <a:lnTo>
                    <a:pt x="618756" y="203581"/>
                  </a:lnTo>
                  <a:lnTo>
                    <a:pt x="618693" y="202399"/>
                  </a:lnTo>
                  <a:lnTo>
                    <a:pt x="618540" y="201422"/>
                  </a:lnTo>
                  <a:lnTo>
                    <a:pt x="618324" y="201472"/>
                  </a:lnTo>
                  <a:lnTo>
                    <a:pt x="618109" y="201549"/>
                  </a:lnTo>
                  <a:lnTo>
                    <a:pt x="617905" y="201599"/>
                  </a:lnTo>
                  <a:lnTo>
                    <a:pt x="617766" y="202730"/>
                  </a:lnTo>
                  <a:lnTo>
                    <a:pt x="617232" y="202653"/>
                  </a:lnTo>
                  <a:lnTo>
                    <a:pt x="616902" y="201841"/>
                  </a:lnTo>
                  <a:lnTo>
                    <a:pt x="616470" y="201942"/>
                  </a:lnTo>
                  <a:lnTo>
                    <a:pt x="616051" y="201980"/>
                  </a:lnTo>
                  <a:lnTo>
                    <a:pt x="615619" y="202069"/>
                  </a:lnTo>
                  <a:lnTo>
                    <a:pt x="615950" y="203034"/>
                  </a:lnTo>
                  <a:lnTo>
                    <a:pt x="616318" y="203885"/>
                  </a:lnTo>
                  <a:lnTo>
                    <a:pt x="616280" y="205613"/>
                  </a:lnTo>
                  <a:lnTo>
                    <a:pt x="616699" y="205828"/>
                  </a:lnTo>
                  <a:lnTo>
                    <a:pt x="617588" y="206311"/>
                  </a:lnTo>
                  <a:lnTo>
                    <a:pt x="618185" y="206514"/>
                  </a:lnTo>
                  <a:lnTo>
                    <a:pt x="618667" y="205943"/>
                  </a:lnTo>
                  <a:lnTo>
                    <a:pt x="618451" y="205790"/>
                  </a:lnTo>
                  <a:lnTo>
                    <a:pt x="618464" y="204736"/>
                  </a:lnTo>
                  <a:lnTo>
                    <a:pt x="619061" y="204876"/>
                  </a:lnTo>
                  <a:lnTo>
                    <a:pt x="619467" y="204673"/>
                  </a:lnTo>
                  <a:lnTo>
                    <a:pt x="619506" y="204457"/>
                  </a:lnTo>
                  <a:lnTo>
                    <a:pt x="619569" y="204152"/>
                  </a:lnTo>
                  <a:close/>
                </a:path>
                <a:path w="1418590" h="342264">
                  <a:moveTo>
                    <a:pt x="621665" y="201307"/>
                  </a:moveTo>
                  <a:lnTo>
                    <a:pt x="620826" y="201053"/>
                  </a:lnTo>
                  <a:lnTo>
                    <a:pt x="620763" y="202349"/>
                  </a:lnTo>
                  <a:lnTo>
                    <a:pt x="620064" y="202425"/>
                  </a:lnTo>
                  <a:lnTo>
                    <a:pt x="619925" y="202425"/>
                  </a:lnTo>
                  <a:lnTo>
                    <a:pt x="620014" y="202780"/>
                  </a:lnTo>
                  <a:lnTo>
                    <a:pt x="620191" y="203530"/>
                  </a:lnTo>
                  <a:lnTo>
                    <a:pt x="620801" y="203085"/>
                  </a:lnTo>
                  <a:lnTo>
                    <a:pt x="621322" y="202336"/>
                  </a:lnTo>
                  <a:lnTo>
                    <a:pt x="621665" y="201307"/>
                  </a:lnTo>
                  <a:close/>
                </a:path>
                <a:path w="1418590" h="342264">
                  <a:moveTo>
                    <a:pt x="648804" y="234111"/>
                  </a:moveTo>
                  <a:lnTo>
                    <a:pt x="648792" y="233895"/>
                  </a:lnTo>
                  <a:lnTo>
                    <a:pt x="648614" y="233895"/>
                  </a:lnTo>
                  <a:lnTo>
                    <a:pt x="648804" y="234111"/>
                  </a:lnTo>
                  <a:close/>
                </a:path>
                <a:path w="1418590" h="342264">
                  <a:moveTo>
                    <a:pt x="661504" y="194525"/>
                  </a:moveTo>
                  <a:lnTo>
                    <a:pt x="660615" y="193255"/>
                  </a:lnTo>
                  <a:lnTo>
                    <a:pt x="655447" y="189445"/>
                  </a:lnTo>
                  <a:lnTo>
                    <a:pt x="653097" y="188175"/>
                  </a:lnTo>
                  <a:lnTo>
                    <a:pt x="648868" y="188175"/>
                  </a:lnTo>
                  <a:lnTo>
                    <a:pt x="648169" y="189445"/>
                  </a:lnTo>
                  <a:lnTo>
                    <a:pt x="645693" y="190715"/>
                  </a:lnTo>
                  <a:lnTo>
                    <a:pt x="642835" y="191985"/>
                  </a:lnTo>
                  <a:lnTo>
                    <a:pt x="639597" y="193255"/>
                  </a:lnTo>
                  <a:lnTo>
                    <a:pt x="639241" y="194525"/>
                  </a:lnTo>
                  <a:lnTo>
                    <a:pt x="661504" y="194525"/>
                  </a:lnTo>
                  <a:close/>
                </a:path>
                <a:path w="1418590" h="342264">
                  <a:moveTo>
                    <a:pt x="679196" y="228815"/>
                  </a:moveTo>
                  <a:lnTo>
                    <a:pt x="678789" y="227545"/>
                  </a:lnTo>
                  <a:lnTo>
                    <a:pt x="677684" y="225005"/>
                  </a:lnTo>
                  <a:lnTo>
                    <a:pt x="677138" y="223735"/>
                  </a:lnTo>
                  <a:lnTo>
                    <a:pt x="666229" y="206705"/>
                  </a:lnTo>
                  <a:lnTo>
                    <a:pt x="666229" y="226275"/>
                  </a:lnTo>
                  <a:lnTo>
                    <a:pt x="665200" y="227545"/>
                  </a:lnTo>
                  <a:lnTo>
                    <a:pt x="666127" y="227545"/>
                  </a:lnTo>
                  <a:lnTo>
                    <a:pt x="665353" y="231355"/>
                  </a:lnTo>
                  <a:lnTo>
                    <a:pt x="662762" y="230085"/>
                  </a:lnTo>
                  <a:lnTo>
                    <a:pt x="663422" y="225005"/>
                  </a:lnTo>
                  <a:lnTo>
                    <a:pt x="666127" y="225005"/>
                  </a:lnTo>
                  <a:lnTo>
                    <a:pt x="666229" y="226275"/>
                  </a:lnTo>
                  <a:lnTo>
                    <a:pt x="666229" y="206705"/>
                  </a:lnTo>
                  <a:lnTo>
                    <a:pt x="665226" y="204724"/>
                  </a:lnTo>
                  <a:lnTo>
                    <a:pt x="664083" y="200875"/>
                  </a:lnTo>
                  <a:lnTo>
                    <a:pt x="663321" y="198335"/>
                  </a:lnTo>
                  <a:lnTo>
                    <a:pt x="662851" y="197065"/>
                  </a:lnTo>
                  <a:lnTo>
                    <a:pt x="662381" y="195795"/>
                  </a:lnTo>
                  <a:lnTo>
                    <a:pt x="652462" y="195795"/>
                  </a:lnTo>
                  <a:lnTo>
                    <a:pt x="652462" y="232625"/>
                  </a:lnTo>
                  <a:lnTo>
                    <a:pt x="652348" y="233895"/>
                  </a:lnTo>
                  <a:lnTo>
                    <a:pt x="652246" y="235165"/>
                  </a:lnTo>
                  <a:lnTo>
                    <a:pt x="652145" y="236435"/>
                  </a:lnTo>
                  <a:lnTo>
                    <a:pt x="652030" y="237705"/>
                  </a:lnTo>
                  <a:lnTo>
                    <a:pt x="652030" y="238975"/>
                  </a:lnTo>
                  <a:lnTo>
                    <a:pt x="652030" y="241515"/>
                  </a:lnTo>
                  <a:lnTo>
                    <a:pt x="650405" y="241515"/>
                  </a:lnTo>
                  <a:lnTo>
                    <a:pt x="650405" y="240245"/>
                  </a:lnTo>
                  <a:lnTo>
                    <a:pt x="650405" y="238975"/>
                  </a:lnTo>
                  <a:lnTo>
                    <a:pt x="652030" y="238975"/>
                  </a:lnTo>
                  <a:lnTo>
                    <a:pt x="652030" y="237705"/>
                  </a:lnTo>
                  <a:lnTo>
                    <a:pt x="650379" y="237705"/>
                  </a:lnTo>
                  <a:lnTo>
                    <a:pt x="650062" y="238975"/>
                  </a:lnTo>
                  <a:lnTo>
                    <a:pt x="648792" y="238975"/>
                  </a:lnTo>
                  <a:lnTo>
                    <a:pt x="649732" y="235165"/>
                  </a:lnTo>
                  <a:lnTo>
                    <a:pt x="648804" y="234111"/>
                  </a:lnTo>
                  <a:lnTo>
                    <a:pt x="648881" y="235165"/>
                  </a:lnTo>
                  <a:lnTo>
                    <a:pt x="648982" y="236435"/>
                  </a:lnTo>
                  <a:lnTo>
                    <a:pt x="647700" y="236435"/>
                  </a:lnTo>
                  <a:lnTo>
                    <a:pt x="647611" y="237705"/>
                  </a:lnTo>
                  <a:lnTo>
                    <a:pt x="648246" y="237705"/>
                  </a:lnTo>
                  <a:lnTo>
                    <a:pt x="647890" y="240245"/>
                  </a:lnTo>
                  <a:lnTo>
                    <a:pt x="646988" y="238975"/>
                  </a:lnTo>
                  <a:lnTo>
                    <a:pt x="647065" y="237705"/>
                  </a:lnTo>
                  <a:lnTo>
                    <a:pt x="647153" y="236435"/>
                  </a:lnTo>
                  <a:lnTo>
                    <a:pt x="646709" y="236435"/>
                  </a:lnTo>
                  <a:lnTo>
                    <a:pt x="646620" y="237705"/>
                  </a:lnTo>
                  <a:lnTo>
                    <a:pt x="645490" y="237705"/>
                  </a:lnTo>
                  <a:lnTo>
                    <a:pt x="647242" y="234111"/>
                  </a:lnTo>
                  <a:lnTo>
                    <a:pt x="647344" y="233895"/>
                  </a:lnTo>
                  <a:lnTo>
                    <a:pt x="648614" y="233895"/>
                  </a:lnTo>
                  <a:lnTo>
                    <a:pt x="649338" y="231355"/>
                  </a:lnTo>
                  <a:lnTo>
                    <a:pt x="650252" y="233895"/>
                  </a:lnTo>
                  <a:lnTo>
                    <a:pt x="652462" y="232625"/>
                  </a:lnTo>
                  <a:lnTo>
                    <a:pt x="652462" y="195795"/>
                  </a:lnTo>
                  <a:lnTo>
                    <a:pt x="644690" y="195795"/>
                  </a:lnTo>
                  <a:lnTo>
                    <a:pt x="644690" y="200875"/>
                  </a:lnTo>
                  <a:lnTo>
                    <a:pt x="640041" y="199605"/>
                  </a:lnTo>
                  <a:lnTo>
                    <a:pt x="642823" y="197065"/>
                  </a:lnTo>
                  <a:lnTo>
                    <a:pt x="644690" y="200875"/>
                  </a:lnTo>
                  <a:lnTo>
                    <a:pt x="644690" y="195795"/>
                  </a:lnTo>
                  <a:lnTo>
                    <a:pt x="638797" y="195795"/>
                  </a:lnTo>
                  <a:lnTo>
                    <a:pt x="638098" y="195795"/>
                  </a:lnTo>
                  <a:lnTo>
                    <a:pt x="635139" y="195795"/>
                  </a:lnTo>
                  <a:lnTo>
                    <a:pt x="632307" y="196989"/>
                  </a:lnTo>
                  <a:lnTo>
                    <a:pt x="632307" y="236435"/>
                  </a:lnTo>
                  <a:lnTo>
                    <a:pt x="629970" y="237705"/>
                  </a:lnTo>
                  <a:lnTo>
                    <a:pt x="630059" y="238975"/>
                  </a:lnTo>
                  <a:lnTo>
                    <a:pt x="630161" y="240245"/>
                  </a:lnTo>
                  <a:lnTo>
                    <a:pt x="630262" y="241515"/>
                  </a:lnTo>
                  <a:lnTo>
                    <a:pt x="630364" y="242785"/>
                  </a:lnTo>
                  <a:lnTo>
                    <a:pt x="628548" y="242785"/>
                  </a:lnTo>
                  <a:lnTo>
                    <a:pt x="628459" y="241515"/>
                  </a:lnTo>
                  <a:lnTo>
                    <a:pt x="628370" y="240245"/>
                  </a:lnTo>
                  <a:lnTo>
                    <a:pt x="628281" y="238975"/>
                  </a:lnTo>
                  <a:lnTo>
                    <a:pt x="628192" y="237705"/>
                  </a:lnTo>
                  <a:lnTo>
                    <a:pt x="629551" y="237705"/>
                  </a:lnTo>
                  <a:lnTo>
                    <a:pt x="629526" y="236435"/>
                  </a:lnTo>
                  <a:lnTo>
                    <a:pt x="629513" y="235165"/>
                  </a:lnTo>
                  <a:lnTo>
                    <a:pt x="630364" y="233895"/>
                  </a:lnTo>
                  <a:lnTo>
                    <a:pt x="632307" y="236435"/>
                  </a:lnTo>
                  <a:lnTo>
                    <a:pt x="632307" y="196989"/>
                  </a:lnTo>
                  <a:lnTo>
                    <a:pt x="632117" y="197065"/>
                  </a:lnTo>
                  <a:lnTo>
                    <a:pt x="630326" y="198043"/>
                  </a:lnTo>
                  <a:lnTo>
                    <a:pt x="627468" y="199605"/>
                  </a:lnTo>
                  <a:lnTo>
                    <a:pt x="624954" y="199605"/>
                  </a:lnTo>
                  <a:lnTo>
                    <a:pt x="624941" y="200875"/>
                  </a:lnTo>
                  <a:lnTo>
                    <a:pt x="622858" y="200875"/>
                  </a:lnTo>
                  <a:lnTo>
                    <a:pt x="622782" y="202145"/>
                  </a:lnTo>
                  <a:lnTo>
                    <a:pt x="622541" y="202145"/>
                  </a:lnTo>
                  <a:lnTo>
                    <a:pt x="622185" y="203415"/>
                  </a:lnTo>
                  <a:lnTo>
                    <a:pt x="621309" y="204724"/>
                  </a:lnTo>
                  <a:lnTo>
                    <a:pt x="623519" y="203415"/>
                  </a:lnTo>
                  <a:lnTo>
                    <a:pt x="623633" y="204724"/>
                  </a:lnTo>
                  <a:lnTo>
                    <a:pt x="623747" y="205955"/>
                  </a:lnTo>
                  <a:lnTo>
                    <a:pt x="623862" y="207225"/>
                  </a:lnTo>
                  <a:lnTo>
                    <a:pt x="626046" y="207225"/>
                  </a:lnTo>
                  <a:lnTo>
                    <a:pt x="626795" y="204724"/>
                  </a:lnTo>
                  <a:lnTo>
                    <a:pt x="627329" y="203415"/>
                  </a:lnTo>
                  <a:lnTo>
                    <a:pt x="628929" y="199605"/>
                  </a:lnTo>
                  <a:lnTo>
                    <a:pt x="630072" y="198335"/>
                  </a:lnTo>
                  <a:lnTo>
                    <a:pt x="630428" y="198335"/>
                  </a:lnTo>
                  <a:lnTo>
                    <a:pt x="630478" y="199605"/>
                  </a:lnTo>
                  <a:lnTo>
                    <a:pt x="629450" y="200875"/>
                  </a:lnTo>
                  <a:lnTo>
                    <a:pt x="626465" y="208495"/>
                  </a:lnTo>
                  <a:lnTo>
                    <a:pt x="626033" y="208902"/>
                  </a:lnTo>
                  <a:lnTo>
                    <a:pt x="626033" y="244055"/>
                  </a:lnTo>
                  <a:lnTo>
                    <a:pt x="626033" y="245325"/>
                  </a:lnTo>
                  <a:lnTo>
                    <a:pt x="624941" y="245325"/>
                  </a:lnTo>
                  <a:lnTo>
                    <a:pt x="624751" y="244055"/>
                  </a:lnTo>
                  <a:lnTo>
                    <a:pt x="626033" y="244055"/>
                  </a:lnTo>
                  <a:lnTo>
                    <a:pt x="626033" y="208902"/>
                  </a:lnTo>
                  <a:lnTo>
                    <a:pt x="625106" y="209765"/>
                  </a:lnTo>
                  <a:lnTo>
                    <a:pt x="625106" y="231355"/>
                  </a:lnTo>
                  <a:lnTo>
                    <a:pt x="624535" y="231355"/>
                  </a:lnTo>
                  <a:lnTo>
                    <a:pt x="624535" y="241515"/>
                  </a:lnTo>
                  <a:lnTo>
                    <a:pt x="623874" y="241515"/>
                  </a:lnTo>
                  <a:lnTo>
                    <a:pt x="623443" y="244055"/>
                  </a:lnTo>
                  <a:lnTo>
                    <a:pt x="622973" y="242785"/>
                  </a:lnTo>
                  <a:lnTo>
                    <a:pt x="621906" y="240245"/>
                  </a:lnTo>
                  <a:lnTo>
                    <a:pt x="620712" y="238975"/>
                  </a:lnTo>
                  <a:lnTo>
                    <a:pt x="618782" y="238975"/>
                  </a:lnTo>
                  <a:lnTo>
                    <a:pt x="618756" y="237705"/>
                  </a:lnTo>
                  <a:lnTo>
                    <a:pt x="619023" y="236435"/>
                  </a:lnTo>
                  <a:lnTo>
                    <a:pt x="620852" y="236435"/>
                  </a:lnTo>
                  <a:lnTo>
                    <a:pt x="622122" y="238975"/>
                  </a:lnTo>
                  <a:lnTo>
                    <a:pt x="623201" y="240245"/>
                  </a:lnTo>
                  <a:lnTo>
                    <a:pt x="624509" y="240245"/>
                  </a:lnTo>
                  <a:lnTo>
                    <a:pt x="624535" y="241515"/>
                  </a:lnTo>
                  <a:lnTo>
                    <a:pt x="624535" y="231355"/>
                  </a:lnTo>
                  <a:lnTo>
                    <a:pt x="624395" y="233895"/>
                  </a:lnTo>
                  <a:lnTo>
                    <a:pt x="623316" y="233895"/>
                  </a:lnTo>
                  <a:lnTo>
                    <a:pt x="623239" y="232625"/>
                  </a:lnTo>
                  <a:lnTo>
                    <a:pt x="623163" y="231355"/>
                  </a:lnTo>
                  <a:lnTo>
                    <a:pt x="623836" y="231355"/>
                  </a:lnTo>
                  <a:lnTo>
                    <a:pt x="623862" y="230085"/>
                  </a:lnTo>
                  <a:lnTo>
                    <a:pt x="624941" y="230085"/>
                  </a:lnTo>
                  <a:lnTo>
                    <a:pt x="625106" y="231355"/>
                  </a:lnTo>
                  <a:lnTo>
                    <a:pt x="625106" y="209765"/>
                  </a:lnTo>
                  <a:lnTo>
                    <a:pt x="624941" y="209765"/>
                  </a:lnTo>
                  <a:lnTo>
                    <a:pt x="623709" y="211035"/>
                  </a:lnTo>
                  <a:lnTo>
                    <a:pt x="622744" y="213575"/>
                  </a:lnTo>
                  <a:lnTo>
                    <a:pt x="620610" y="214845"/>
                  </a:lnTo>
                  <a:lnTo>
                    <a:pt x="621487" y="211035"/>
                  </a:lnTo>
                  <a:lnTo>
                    <a:pt x="621792" y="209765"/>
                  </a:lnTo>
                  <a:lnTo>
                    <a:pt x="620115" y="211035"/>
                  </a:lnTo>
                  <a:lnTo>
                    <a:pt x="618985" y="208495"/>
                  </a:lnTo>
                  <a:lnTo>
                    <a:pt x="613829" y="208495"/>
                  </a:lnTo>
                  <a:lnTo>
                    <a:pt x="612660" y="205955"/>
                  </a:lnTo>
                  <a:lnTo>
                    <a:pt x="612101" y="203415"/>
                  </a:lnTo>
                  <a:lnTo>
                    <a:pt x="609955" y="203415"/>
                  </a:lnTo>
                  <a:lnTo>
                    <a:pt x="609955" y="232625"/>
                  </a:lnTo>
                  <a:lnTo>
                    <a:pt x="608190" y="235165"/>
                  </a:lnTo>
                  <a:lnTo>
                    <a:pt x="609231" y="237705"/>
                  </a:lnTo>
                  <a:lnTo>
                    <a:pt x="607695" y="237705"/>
                  </a:lnTo>
                  <a:lnTo>
                    <a:pt x="607606" y="236435"/>
                  </a:lnTo>
                  <a:lnTo>
                    <a:pt x="606869" y="235165"/>
                  </a:lnTo>
                  <a:lnTo>
                    <a:pt x="606513" y="234111"/>
                  </a:lnTo>
                  <a:lnTo>
                    <a:pt x="606437" y="233895"/>
                  </a:lnTo>
                  <a:lnTo>
                    <a:pt x="605980" y="233895"/>
                  </a:lnTo>
                  <a:lnTo>
                    <a:pt x="605104" y="235165"/>
                  </a:lnTo>
                  <a:lnTo>
                    <a:pt x="604354" y="233895"/>
                  </a:lnTo>
                  <a:lnTo>
                    <a:pt x="604507" y="232625"/>
                  </a:lnTo>
                  <a:lnTo>
                    <a:pt x="603834" y="232625"/>
                  </a:lnTo>
                  <a:lnTo>
                    <a:pt x="603808" y="233895"/>
                  </a:lnTo>
                  <a:lnTo>
                    <a:pt x="602665" y="232625"/>
                  </a:lnTo>
                  <a:lnTo>
                    <a:pt x="602157" y="230085"/>
                  </a:lnTo>
                  <a:lnTo>
                    <a:pt x="602170" y="228815"/>
                  </a:lnTo>
                  <a:lnTo>
                    <a:pt x="602183" y="226275"/>
                  </a:lnTo>
                  <a:lnTo>
                    <a:pt x="605091" y="232625"/>
                  </a:lnTo>
                  <a:lnTo>
                    <a:pt x="604989" y="230085"/>
                  </a:lnTo>
                  <a:lnTo>
                    <a:pt x="604888" y="227545"/>
                  </a:lnTo>
                  <a:lnTo>
                    <a:pt x="604837" y="226275"/>
                  </a:lnTo>
                  <a:lnTo>
                    <a:pt x="604710" y="223253"/>
                  </a:lnTo>
                  <a:lnTo>
                    <a:pt x="604621" y="221195"/>
                  </a:lnTo>
                  <a:lnTo>
                    <a:pt x="607034" y="227545"/>
                  </a:lnTo>
                  <a:lnTo>
                    <a:pt x="608190" y="227545"/>
                  </a:lnTo>
                  <a:lnTo>
                    <a:pt x="608190" y="228815"/>
                  </a:lnTo>
                  <a:lnTo>
                    <a:pt x="607072" y="228815"/>
                  </a:lnTo>
                  <a:lnTo>
                    <a:pt x="607072" y="231355"/>
                  </a:lnTo>
                  <a:lnTo>
                    <a:pt x="607288" y="232625"/>
                  </a:lnTo>
                  <a:lnTo>
                    <a:pt x="607504" y="232625"/>
                  </a:lnTo>
                  <a:lnTo>
                    <a:pt x="607758" y="233895"/>
                  </a:lnTo>
                  <a:lnTo>
                    <a:pt x="608088" y="232625"/>
                  </a:lnTo>
                  <a:lnTo>
                    <a:pt x="608152" y="231355"/>
                  </a:lnTo>
                  <a:lnTo>
                    <a:pt x="609955" y="232625"/>
                  </a:lnTo>
                  <a:lnTo>
                    <a:pt x="609955" y="203415"/>
                  </a:lnTo>
                  <a:lnTo>
                    <a:pt x="602081" y="203415"/>
                  </a:lnTo>
                  <a:lnTo>
                    <a:pt x="598208" y="202145"/>
                  </a:lnTo>
                  <a:lnTo>
                    <a:pt x="595617" y="198335"/>
                  </a:lnTo>
                  <a:lnTo>
                    <a:pt x="593979" y="195795"/>
                  </a:lnTo>
                  <a:lnTo>
                    <a:pt x="592442" y="193255"/>
                  </a:lnTo>
                  <a:lnTo>
                    <a:pt x="592112" y="193116"/>
                  </a:lnTo>
                  <a:lnTo>
                    <a:pt x="592112" y="235165"/>
                  </a:lnTo>
                  <a:lnTo>
                    <a:pt x="591985" y="236435"/>
                  </a:lnTo>
                  <a:lnTo>
                    <a:pt x="591858" y="237705"/>
                  </a:lnTo>
                  <a:lnTo>
                    <a:pt x="591731" y="238975"/>
                  </a:lnTo>
                  <a:lnTo>
                    <a:pt x="591604" y="240245"/>
                  </a:lnTo>
                  <a:lnTo>
                    <a:pt x="591489" y="241515"/>
                  </a:lnTo>
                  <a:lnTo>
                    <a:pt x="591362" y="242785"/>
                  </a:lnTo>
                  <a:lnTo>
                    <a:pt x="591807" y="245325"/>
                  </a:lnTo>
                  <a:lnTo>
                    <a:pt x="592086" y="246595"/>
                  </a:lnTo>
                  <a:lnTo>
                    <a:pt x="591985" y="247865"/>
                  </a:lnTo>
                  <a:lnTo>
                    <a:pt x="591883" y="249135"/>
                  </a:lnTo>
                  <a:lnTo>
                    <a:pt x="591731" y="250405"/>
                  </a:lnTo>
                  <a:lnTo>
                    <a:pt x="591299" y="250405"/>
                  </a:lnTo>
                  <a:lnTo>
                    <a:pt x="590638" y="251701"/>
                  </a:lnTo>
                  <a:lnTo>
                    <a:pt x="589686" y="251701"/>
                  </a:lnTo>
                  <a:lnTo>
                    <a:pt x="589457" y="250405"/>
                  </a:lnTo>
                  <a:lnTo>
                    <a:pt x="589470" y="249135"/>
                  </a:lnTo>
                  <a:lnTo>
                    <a:pt x="590778" y="249135"/>
                  </a:lnTo>
                  <a:lnTo>
                    <a:pt x="590880" y="247865"/>
                  </a:lnTo>
                  <a:lnTo>
                    <a:pt x="590981" y="246595"/>
                  </a:lnTo>
                  <a:lnTo>
                    <a:pt x="590702" y="245325"/>
                  </a:lnTo>
                  <a:lnTo>
                    <a:pt x="590270" y="244055"/>
                  </a:lnTo>
                  <a:lnTo>
                    <a:pt x="589457" y="245325"/>
                  </a:lnTo>
                  <a:lnTo>
                    <a:pt x="588937" y="247865"/>
                  </a:lnTo>
                  <a:lnTo>
                    <a:pt x="587565" y="247865"/>
                  </a:lnTo>
                  <a:lnTo>
                    <a:pt x="588784" y="244055"/>
                  </a:lnTo>
                  <a:lnTo>
                    <a:pt x="586422" y="244055"/>
                  </a:lnTo>
                  <a:lnTo>
                    <a:pt x="587565" y="241515"/>
                  </a:lnTo>
                  <a:lnTo>
                    <a:pt x="587463" y="240245"/>
                  </a:lnTo>
                  <a:lnTo>
                    <a:pt x="587362" y="238975"/>
                  </a:lnTo>
                  <a:lnTo>
                    <a:pt x="587260" y="237705"/>
                  </a:lnTo>
                  <a:lnTo>
                    <a:pt x="585470" y="245325"/>
                  </a:lnTo>
                  <a:lnTo>
                    <a:pt x="585508" y="247865"/>
                  </a:lnTo>
                  <a:lnTo>
                    <a:pt x="584784" y="247865"/>
                  </a:lnTo>
                  <a:lnTo>
                    <a:pt x="584657" y="246595"/>
                  </a:lnTo>
                  <a:lnTo>
                    <a:pt x="584301" y="246595"/>
                  </a:lnTo>
                  <a:lnTo>
                    <a:pt x="584225" y="250405"/>
                  </a:lnTo>
                  <a:lnTo>
                    <a:pt x="584847" y="250405"/>
                  </a:lnTo>
                  <a:lnTo>
                    <a:pt x="583539" y="251701"/>
                  </a:lnTo>
                  <a:lnTo>
                    <a:pt x="582701" y="254215"/>
                  </a:lnTo>
                  <a:lnTo>
                    <a:pt x="582891" y="252945"/>
                  </a:lnTo>
                  <a:lnTo>
                    <a:pt x="581037" y="252945"/>
                  </a:lnTo>
                  <a:lnTo>
                    <a:pt x="580961" y="251701"/>
                  </a:lnTo>
                  <a:lnTo>
                    <a:pt x="580898" y="250405"/>
                  </a:lnTo>
                  <a:lnTo>
                    <a:pt x="583387" y="250405"/>
                  </a:lnTo>
                  <a:lnTo>
                    <a:pt x="583311" y="249135"/>
                  </a:lnTo>
                  <a:lnTo>
                    <a:pt x="583222" y="247865"/>
                  </a:lnTo>
                  <a:lnTo>
                    <a:pt x="583145" y="246595"/>
                  </a:lnTo>
                  <a:lnTo>
                    <a:pt x="581063" y="249135"/>
                  </a:lnTo>
                  <a:lnTo>
                    <a:pt x="580644" y="247865"/>
                  </a:lnTo>
                  <a:lnTo>
                    <a:pt x="580491" y="246595"/>
                  </a:lnTo>
                  <a:lnTo>
                    <a:pt x="580517" y="245325"/>
                  </a:lnTo>
                  <a:lnTo>
                    <a:pt x="579501" y="245325"/>
                  </a:lnTo>
                  <a:lnTo>
                    <a:pt x="579120" y="244055"/>
                  </a:lnTo>
                  <a:lnTo>
                    <a:pt x="579805" y="242785"/>
                  </a:lnTo>
                  <a:lnTo>
                    <a:pt x="581063" y="242785"/>
                  </a:lnTo>
                  <a:lnTo>
                    <a:pt x="581774" y="241515"/>
                  </a:lnTo>
                  <a:lnTo>
                    <a:pt x="581914" y="240245"/>
                  </a:lnTo>
                  <a:lnTo>
                    <a:pt x="582739" y="240245"/>
                  </a:lnTo>
                  <a:lnTo>
                    <a:pt x="582993" y="238975"/>
                  </a:lnTo>
                  <a:lnTo>
                    <a:pt x="583298" y="238975"/>
                  </a:lnTo>
                  <a:lnTo>
                    <a:pt x="583806" y="237705"/>
                  </a:lnTo>
                  <a:lnTo>
                    <a:pt x="583755" y="236435"/>
                  </a:lnTo>
                  <a:lnTo>
                    <a:pt x="583603" y="236435"/>
                  </a:lnTo>
                  <a:lnTo>
                    <a:pt x="583349" y="235165"/>
                  </a:lnTo>
                  <a:lnTo>
                    <a:pt x="583311" y="233895"/>
                  </a:lnTo>
                  <a:lnTo>
                    <a:pt x="584047" y="233895"/>
                  </a:lnTo>
                  <a:lnTo>
                    <a:pt x="584466" y="235165"/>
                  </a:lnTo>
                  <a:lnTo>
                    <a:pt x="584669" y="236435"/>
                  </a:lnTo>
                  <a:lnTo>
                    <a:pt x="584746" y="237705"/>
                  </a:lnTo>
                  <a:lnTo>
                    <a:pt x="585101" y="237705"/>
                  </a:lnTo>
                  <a:lnTo>
                    <a:pt x="586155" y="236435"/>
                  </a:lnTo>
                  <a:lnTo>
                    <a:pt x="586549" y="237705"/>
                  </a:lnTo>
                  <a:lnTo>
                    <a:pt x="586460" y="236435"/>
                  </a:lnTo>
                  <a:lnTo>
                    <a:pt x="587019" y="236435"/>
                  </a:lnTo>
                  <a:lnTo>
                    <a:pt x="586447" y="235165"/>
                  </a:lnTo>
                  <a:lnTo>
                    <a:pt x="586460" y="233895"/>
                  </a:lnTo>
                  <a:lnTo>
                    <a:pt x="588873" y="230085"/>
                  </a:lnTo>
                  <a:lnTo>
                    <a:pt x="589673" y="228815"/>
                  </a:lnTo>
                  <a:lnTo>
                    <a:pt x="592112" y="235165"/>
                  </a:lnTo>
                  <a:lnTo>
                    <a:pt x="592112" y="193116"/>
                  </a:lnTo>
                  <a:lnTo>
                    <a:pt x="589622" y="191985"/>
                  </a:lnTo>
                  <a:lnTo>
                    <a:pt x="588213" y="191985"/>
                  </a:lnTo>
                  <a:lnTo>
                    <a:pt x="586803" y="190715"/>
                  </a:lnTo>
                  <a:lnTo>
                    <a:pt x="583984" y="190715"/>
                  </a:lnTo>
                  <a:lnTo>
                    <a:pt x="581990" y="188175"/>
                  </a:lnTo>
                  <a:lnTo>
                    <a:pt x="581596" y="186905"/>
                  </a:lnTo>
                  <a:lnTo>
                    <a:pt x="581596" y="233895"/>
                  </a:lnTo>
                  <a:lnTo>
                    <a:pt x="581469" y="234492"/>
                  </a:lnTo>
                  <a:lnTo>
                    <a:pt x="581418" y="235165"/>
                  </a:lnTo>
                  <a:lnTo>
                    <a:pt x="581329" y="236435"/>
                  </a:lnTo>
                  <a:lnTo>
                    <a:pt x="581240" y="237705"/>
                  </a:lnTo>
                  <a:lnTo>
                    <a:pt x="581152" y="238975"/>
                  </a:lnTo>
                  <a:lnTo>
                    <a:pt x="581063" y="240245"/>
                  </a:lnTo>
                  <a:lnTo>
                    <a:pt x="580161" y="238975"/>
                  </a:lnTo>
                  <a:lnTo>
                    <a:pt x="579564" y="235165"/>
                  </a:lnTo>
                  <a:lnTo>
                    <a:pt x="579462" y="234492"/>
                  </a:lnTo>
                  <a:lnTo>
                    <a:pt x="579361" y="233895"/>
                  </a:lnTo>
                  <a:lnTo>
                    <a:pt x="579170" y="232625"/>
                  </a:lnTo>
                  <a:lnTo>
                    <a:pt x="581596" y="233895"/>
                  </a:lnTo>
                  <a:lnTo>
                    <a:pt x="581596" y="186905"/>
                  </a:lnTo>
                  <a:lnTo>
                    <a:pt x="580809" y="184365"/>
                  </a:lnTo>
                  <a:lnTo>
                    <a:pt x="579628" y="180555"/>
                  </a:lnTo>
                  <a:lnTo>
                    <a:pt x="578497" y="178600"/>
                  </a:lnTo>
                  <a:lnTo>
                    <a:pt x="578497" y="247865"/>
                  </a:lnTo>
                  <a:lnTo>
                    <a:pt x="577837" y="254215"/>
                  </a:lnTo>
                  <a:lnTo>
                    <a:pt x="576186" y="254215"/>
                  </a:lnTo>
                  <a:lnTo>
                    <a:pt x="577100" y="251879"/>
                  </a:lnTo>
                  <a:lnTo>
                    <a:pt x="577176" y="251701"/>
                  </a:lnTo>
                  <a:lnTo>
                    <a:pt x="576033" y="250405"/>
                  </a:lnTo>
                  <a:lnTo>
                    <a:pt x="575094" y="249135"/>
                  </a:lnTo>
                  <a:lnTo>
                    <a:pt x="574967" y="247865"/>
                  </a:lnTo>
                  <a:lnTo>
                    <a:pt x="574840" y="246595"/>
                  </a:lnTo>
                  <a:lnTo>
                    <a:pt x="577596" y="251701"/>
                  </a:lnTo>
                  <a:lnTo>
                    <a:pt x="577659" y="250405"/>
                  </a:lnTo>
                  <a:lnTo>
                    <a:pt x="577735" y="249135"/>
                  </a:lnTo>
                  <a:lnTo>
                    <a:pt x="577811" y="247865"/>
                  </a:lnTo>
                  <a:lnTo>
                    <a:pt x="578497" y="247865"/>
                  </a:lnTo>
                  <a:lnTo>
                    <a:pt x="578497" y="178600"/>
                  </a:lnTo>
                  <a:lnTo>
                    <a:pt x="578167" y="178015"/>
                  </a:lnTo>
                  <a:lnTo>
                    <a:pt x="576110" y="175806"/>
                  </a:lnTo>
                  <a:lnTo>
                    <a:pt x="576110" y="237705"/>
                  </a:lnTo>
                  <a:lnTo>
                    <a:pt x="575894" y="238975"/>
                  </a:lnTo>
                  <a:lnTo>
                    <a:pt x="573582" y="238975"/>
                  </a:lnTo>
                  <a:lnTo>
                    <a:pt x="573328" y="240245"/>
                  </a:lnTo>
                  <a:lnTo>
                    <a:pt x="572947" y="240245"/>
                  </a:lnTo>
                  <a:lnTo>
                    <a:pt x="572897" y="238975"/>
                  </a:lnTo>
                  <a:lnTo>
                    <a:pt x="573062" y="237705"/>
                  </a:lnTo>
                  <a:lnTo>
                    <a:pt x="573786" y="237705"/>
                  </a:lnTo>
                  <a:lnTo>
                    <a:pt x="573836" y="236435"/>
                  </a:lnTo>
                  <a:lnTo>
                    <a:pt x="573951" y="233895"/>
                  </a:lnTo>
                  <a:lnTo>
                    <a:pt x="574611" y="233895"/>
                  </a:lnTo>
                  <a:lnTo>
                    <a:pt x="574611" y="236435"/>
                  </a:lnTo>
                  <a:lnTo>
                    <a:pt x="576046" y="236435"/>
                  </a:lnTo>
                  <a:lnTo>
                    <a:pt x="576110" y="237705"/>
                  </a:lnTo>
                  <a:lnTo>
                    <a:pt x="576110" y="175806"/>
                  </a:lnTo>
                  <a:lnTo>
                    <a:pt x="574636" y="174205"/>
                  </a:lnTo>
                  <a:lnTo>
                    <a:pt x="573405" y="170395"/>
                  </a:lnTo>
                  <a:lnTo>
                    <a:pt x="572871" y="166585"/>
                  </a:lnTo>
                  <a:lnTo>
                    <a:pt x="572706" y="165315"/>
                  </a:lnTo>
                  <a:lnTo>
                    <a:pt x="572554" y="165315"/>
                  </a:lnTo>
                  <a:lnTo>
                    <a:pt x="572465" y="164045"/>
                  </a:lnTo>
                  <a:lnTo>
                    <a:pt x="572338" y="162775"/>
                  </a:lnTo>
                  <a:lnTo>
                    <a:pt x="571182" y="162775"/>
                  </a:lnTo>
                  <a:lnTo>
                    <a:pt x="570128" y="158965"/>
                  </a:lnTo>
                  <a:lnTo>
                    <a:pt x="570064" y="157695"/>
                  </a:lnTo>
                  <a:lnTo>
                    <a:pt x="570738" y="157695"/>
                  </a:lnTo>
                  <a:lnTo>
                    <a:pt x="571207" y="158965"/>
                  </a:lnTo>
                  <a:lnTo>
                    <a:pt x="571576" y="160235"/>
                  </a:lnTo>
                  <a:lnTo>
                    <a:pt x="571969" y="161505"/>
                  </a:lnTo>
                  <a:lnTo>
                    <a:pt x="570344" y="146265"/>
                  </a:lnTo>
                  <a:lnTo>
                    <a:pt x="570280" y="144995"/>
                  </a:lnTo>
                  <a:lnTo>
                    <a:pt x="570204" y="143725"/>
                  </a:lnTo>
                  <a:lnTo>
                    <a:pt x="570141" y="142455"/>
                  </a:lnTo>
                  <a:lnTo>
                    <a:pt x="570039" y="140449"/>
                  </a:lnTo>
                  <a:lnTo>
                    <a:pt x="569950" y="136105"/>
                  </a:lnTo>
                  <a:lnTo>
                    <a:pt x="569899" y="133565"/>
                  </a:lnTo>
                  <a:lnTo>
                    <a:pt x="569874" y="125945"/>
                  </a:lnTo>
                  <a:lnTo>
                    <a:pt x="570344" y="120865"/>
                  </a:lnTo>
                  <a:lnTo>
                    <a:pt x="571284" y="118325"/>
                  </a:lnTo>
                  <a:lnTo>
                    <a:pt x="572338" y="110705"/>
                  </a:lnTo>
                  <a:lnTo>
                    <a:pt x="572338" y="109435"/>
                  </a:lnTo>
                  <a:lnTo>
                    <a:pt x="572338" y="106895"/>
                  </a:lnTo>
                  <a:lnTo>
                    <a:pt x="572795" y="103085"/>
                  </a:lnTo>
                  <a:lnTo>
                    <a:pt x="573709" y="95465"/>
                  </a:lnTo>
                  <a:lnTo>
                    <a:pt x="576757" y="86575"/>
                  </a:lnTo>
                  <a:lnTo>
                    <a:pt x="581469" y="78955"/>
                  </a:lnTo>
                  <a:lnTo>
                    <a:pt x="587857" y="72605"/>
                  </a:lnTo>
                  <a:lnTo>
                    <a:pt x="590334" y="70065"/>
                  </a:lnTo>
                  <a:lnTo>
                    <a:pt x="595769" y="66255"/>
                  </a:lnTo>
                  <a:lnTo>
                    <a:pt x="601522" y="62445"/>
                  </a:lnTo>
                  <a:lnTo>
                    <a:pt x="607593" y="61175"/>
                  </a:lnTo>
                  <a:lnTo>
                    <a:pt x="613956" y="59905"/>
                  </a:lnTo>
                  <a:lnTo>
                    <a:pt x="621004" y="59905"/>
                  </a:lnTo>
                  <a:lnTo>
                    <a:pt x="628421" y="62445"/>
                  </a:lnTo>
                  <a:lnTo>
                    <a:pt x="636181" y="64985"/>
                  </a:lnTo>
                  <a:lnTo>
                    <a:pt x="638759" y="67525"/>
                  </a:lnTo>
                  <a:lnTo>
                    <a:pt x="640054" y="71335"/>
                  </a:lnTo>
                  <a:lnTo>
                    <a:pt x="639978" y="82765"/>
                  </a:lnTo>
                  <a:lnTo>
                    <a:pt x="639813" y="85305"/>
                  </a:lnTo>
                  <a:lnTo>
                    <a:pt x="638873" y="95465"/>
                  </a:lnTo>
                  <a:lnTo>
                    <a:pt x="638644" y="99275"/>
                  </a:lnTo>
                  <a:lnTo>
                    <a:pt x="638644" y="106895"/>
                  </a:lnTo>
                  <a:lnTo>
                    <a:pt x="639114" y="110705"/>
                  </a:lnTo>
                  <a:lnTo>
                    <a:pt x="640994" y="115785"/>
                  </a:lnTo>
                  <a:lnTo>
                    <a:pt x="642988" y="117055"/>
                  </a:lnTo>
                  <a:lnTo>
                    <a:pt x="651687" y="117055"/>
                  </a:lnTo>
                  <a:lnTo>
                    <a:pt x="654507" y="114515"/>
                  </a:lnTo>
                  <a:lnTo>
                    <a:pt x="654392" y="105625"/>
                  </a:lnTo>
                  <a:lnTo>
                    <a:pt x="654278" y="104355"/>
                  </a:lnTo>
                  <a:lnTo>
                    <a:pt x="653338" y="99275"/>
                  </a:lnTo>
                  <a:lnTo>
                    <a:pt x="653097" y="95465"/>
                  </a:lnTo>
                  <a:lnTo>
                    <a:pt x="653097" y="90385"/>
                  </a:lnTo>
                  <a:lnTo>
                    <a:pt x="653669" y="86575"/>
                  </a:lnTo>
                  <a:lnTo>
                    <a:pt x="652576" y="86575"/>
                  </a:lnTo>
                  <a:lnTo>
                    <a:pt x="652551" y="85305"/>
                  </a:lnTo>
                  <a:lnTo>
                    <a:pt x="653503" y="82765"/>
                  </a:lnTo>
                  <a:lnTo>
                    <a:pt x="655866" y="80225"/>
                  </a:lnTo>
                  <a:lnTo>
                    <a:pt x="656336" y="80225"/>
                  </a:lnTo>
                  <a:lnTo>
                    <a:pt x="658329" y="76415"/>
                  </a:lnTo>
                  <a:lnTo>
                    <a:pt x="660514" y="73875"/>
                  </a:lnTo>
                  <a:lnTo>
                    <a:pt x="665441" y="73875"/>
                  </a:lnTo>
                  <a:lnTo>
                    <a:pt x="668261" y="76415"/>
                  </a:lnTo>
                  <a:lnTo>
                    <a:pt x="672033" y="76415"/>
                  </a:lnTo>
                  <a:lnTo>
                    <a:pt x="673430" y="75145"/>
                  </a:lnTo>
                  <a:lnTo>
                    <a:pt x="674611" y="73875"/>
                  </a:lnTo>
                  <a:lnTo>
                    <a:pt x="674852" y="72605"/>
                  </a:lnTo>
                  <a:lnTo>
                    <a:pt x="675246" y="72605"/>
                  </a:lnTo>
                  <a:lnTo>
                    <a:pt x="674801" y="70065"/>
                  </a:lnTo>
                  <a:lnTo>
                    <a:pt x="675436" y="70065"/>
                  </a:lnTo>
                  <a:lnTo>
                    <a:pt x="675932" y="68795"/>
                  </a:lnTo>
                  <a:lnTo>
                    <a:pt x="676363" y="68795"/>
                  </a:lnTo>
                  <a:lnTo>
                    <a:pt x="676821" y="66255"/>
                  </a:lnTo>
                  <a:lnTo>
                    <a:pt x="677087" y="63715"/>
                  </a:lnTo>
                  <a:lnTo>
                    <a:pt x="677087" y="59905"/>
                  </a:lnTo>
                  <a:lnTo>
                    <a:pt x="677087" y="54825"/>
                  </a:lnTo>
                  <a:lnTo>
                    <a:pt x="677316" y="52285"/>
                  </a:lnTo>
                  <a:lnTo>
                    <a:pt x="677430" y="51015"/>
                  </a:lnTo>
                  <a:lnTo>
                    <a:pt x="678141" y="47205"/>
                  </a:lnTo>
                  <a:lnTo>
                    <a:pt x="678840" y="43395"/>
                  </a:lnTo>
                  <a:lnTo>
                    <a:pt x="678840" y="40855"/>
                  </a:lnTo>
                  <a:lnTo>
                    <a:pt x="678713" y="39585"/>
                  </a:lnTo>
                  <a:lnTo>
                    <a:pt x="678484" y="38315"/>
                  </a:lnTo>
                  <a:lnTo>
                    <a:pt x="678091" y="38315"/>
                  </a:lnTo>
                  <a:lnTo>
                    <a:pt x="677621" y="39585"/>
                  </a:lnTo>
                  <a:lnTo>
                    <a:pt x="676973" y="39585"/>
                  </a:lnTo>
                  <a:lnTo>
                    <a:pt x="676173" y="35775"/>
                  </a:lnTo>
                  <a:lnTo>
                    <a:pt x="675817" y="37045"/>
                  </a:lnTo>
                  <a:lnTo>
                    <a:pt x="676224" y="34505"/>
                  </a:lnTo>
                  <a:lnTo>
                    <a:pt x="676414" y="33235"/>
                  </a:lnTo>
                  <a:lnTo>
                    <a:pt x="676630" y="33235"/>
                  </a:lnTo>
                  <a:lnTo>
                    <a:pt x="675563" y="30695"/>
                  </a:lnTo>
                  <a:lnTo>
                    <a:pt x="673938" y="29425"/>
                  </a:lnTo>
                  <a:lnTo>
                    <a:pt x="672858" y="28155"/>
                  </a:lnTo>
                  <a:lnTo>
                    <a:pt x="645617" y="28155"/>
                  </a:lnTo>
                  <a:lnTo>
                    <a:pt x="645134" y="28155"/>
                  </a:lnTo>
                  <a:lnTo>
                    <a:pt x="645134" y="48475"/>
                  </a:lnTo>
                  <a:lnTo>
                    <a:pt x="645033" y="51015"/>
                  </a:lnTo>
                  <a:lnTo>
                    <a:pt x="644994" y="52285"/>
                  </a:lnTo>
                  <a:lnTo>
                    <a:pt x="643483" y="52285"/>
                  </a:lnTo>
                  <a:lnTo>
                    <a:pt x="642683" y="51015"/>
                  </a:lnTo>
                  <a:lnTo>
                    <a:pt x="642772" y="48475"/>
                  </a:lnTo>
                  <a:lnTo>
                    <a:pt x="642823" y="47205"/>
                  </a:lnTo>
                  <a:lnTo>
                    <a:pt x="644347" y="47205"/>
                  </a:lnTo>
                  <a:lnTo>
                    <a:pt x="645134" y="48475"/>
                  </a:lnTo>
                  <a:lnTo>
                    <a:pt x="645134" y="28155"/>
                  </a:lnTo>
                  <a:lnTo>
                    <a:pt x="644029" y="28155"/>
                  </a:lnTo>
                  <a:lnTo>
                    <a:pt x="643915" y="29425"/>
                  </a:lnTo>
                  <a:lnTo>
                    <a:pt x="642759" y="28155"/>
                  </a:lnTo>
                  <a:lnTo>
                    <a:pt x="643788" y="23075"/>
                  </a:lnTo>
                  <a:lnTo>
                    <a:pt x="644994" y="24345"/>
                  </a:lnTo>
                  <a:lnTo>
                    <a:pt x="645401" y="26885"/>
                  </a:lnTo>
                  <a:lnTo>
                    <a:pt x="671791" y="26885"/>
                  </a:lnTo>
                  <a:lnTo>
                    <a:pt x="658787" y="19265"/>
                  </a:lnTo>
                  <a:lnTo>
                    <a:pt x="645172" y="12915"/>
                  </a:lnTo>
                  <a:lnTo>
                    <a:pt x="630936" y="9105"/>
                  </a:lnTo>
                  <a:lnTo>
                    <a:pt x="616077" y="7835"/>
                  </a:lnTo>
                  <a:lnTo>
                    <a:pt x="607326" y="7835"/>
                  </a:lnTo>
                  <a:lnTo>
                    <a:pt x="607326" y="43395"/>
                  </a:lnTo>
                  <a:lnTo>
                    <a:pt x="604901" y="42125"/>
                  </a:lnTo>
                  <a:lnTo>
                    <a:pt x="604901" y="38315"/>
                  </a:lnTo>
                  <a:lnTo>
                    <a:pt x="604901" y="37045"/>
                  </a:lnTo>
                  <a:lnTo>
                    <a:pt x="606679" y="37045"/>
                  </a:lnTo>
                  <a:lnTo>
                    <a:pt x="607326" y="43395"/>
                  </a:lnTo>
                  <a:lnTo>
                    <a:pt x="607326" y="7835"/>
                  </a:lnTo>
                  <a:lnTo>
                    <a:pt x="604100" y="7835"/>
                  </a:lnTo>
                  <a:lnTo>
                    <a:pt x="598119" y="9105"/>
                  </a:lnTo>
                  <a:lnTo>
                    <a:pt x="597979" y="10375"/>
                  </a:lnTo>
                  <a:lnTo>
                    <a:pt x="586917" y="10375"/>
                  </a:lnTo>
                  <a:lnTo>
                    <a:pt x="585038" y="11645"/>
                  </a:lnTo>
                  <a:lnTo>
                    <a:pt x="577049" y="14185"/>
                  </a:lnTo>
                  <a:lnTo>
                    <a:pt x="569760" y="17995"/>
                  </a:lnTo>
                  <a:lnTo>
                    <a:pt x="569760" y="142455"/>
                  </a:lnTo>
                  <a:lnTo>
                    <a:pt x="569671" y="146265"/>
                  </a:lnTo>
                  <a:lnTo>
                    <a:pt x="568604" y="146265"/>
                  </a:lnTo>
                  <a:lnTo>
                    <a:pt x="568604" y="143725"/>
                  </a:lnTo>
                  <a:lnTo>
                    <a:pt x="569760" y="142455"/>
                  </a:lnTo>
                  <a:lnTo>
                    <a:pt x="569760" y="17995"/>
                  </a:lnTo>
                  <a:lnTo>
                    <a:pt x="568058" y="19291"/>
                  </a:lnTo>
                  <a:lnTo>
                    <a:pt x="568058" y="137375"/>
                  </a:lnTo>
                  <a:lnTo>
                    <a:pt x="567931" y="138645"/>
                  </a:lnTo>
                  <a:lnTo>
                    <a:pt x="567804" y="139915"/>
                  </a:lnTo>
                  <a:lnTo>
                    <a:pt x="567690" y="141185"/>
                  </a:lnTo>
                  <a:lnTo>
                    <a:pt x="566394" y="141185"/>
                  </a:lnTo>
                  <a:lnTo>
                    <a:pt x="566394" y="231355"/>
                  </a:lnTo>
                  <a:lnTo>
                    <a:pt x="566204" y="232625"/>
                  </a:lnTo>
                  <a:lnTo>
                    <a:pt x="566000" y="232625"/>
                  </a:lnTo>
                  <a:lnTo>
                    <a:pt x="565835" y="233895"/>
                  </a:lnTo>
                  <a:lnTo>
                    <a:pt x="565797" y="234492"/>
                  </a:lnTo>
                  <a:lnTo>
                    <a:pt x="565696" y="236435"/>
                  </a:lnTo>
                  <a:lnTo>
                    <a:pt x="564603" y="236435"/>
                  </a:lnTo>
                  <a:lnTo>
                    <a:pt x="564578" y="235165"/>
                  </a:lnTo>
                  <a:lnTo>
                    <a:pt x="564515" y="232625"/>
                  </a:lnTo>
                  <a:lnTo>
                    <a:pt x="564692" y="232625"/>
                  </a:lnTo>
                  <a:lnTo>
                    <a:pt x="565226" y="230085"/>
                  </a:lnTo>
                  <a:lnTo>
                    <a:pt x="565645" y="230085"/>
                  </a:lnTo>
                  <a:lnTo>
                    <a:pt x="566394" y="231355"/>
                  </a:lnTo>
                  <a:lnTo>
                    <a:pt x="566394" y="141185"/>
                  </a:lnTo>
                  <a:lnTo>
                    <a:pt x="565505" y="141185"/>
                  </a:lnTo>
                  <a:lnTo>
                    <a:pt x="565607" y="142455"/>
                  </a:lnTo>
                  <a:lnTo>
                    <a:pt x="565696" y="143725"/>
                  </a:lnTo>
                  <a:lnTo>
                    <a:pt x="565797" y="144995"/>
                  </a:lnTo>
                  <a:lnTo>
                    <a:pt x="565899" y="146265"/>
                  </a:lnTo>
                  <a:lnTo>
                    <a:pt x="565073" y="146265"/>
                  </a:lnTo>
                  <a:lnTo>
                    <a:pt x="565073" y="189445"/>
                  </a:lnTo>
                  <a:lnTo>
                    <a:pt x="565061" y="190715"/>
                  </a:lnTo>
                  <a:lnTo>
                    <a:pt x="564857" y="191731"/>
                  </a:lnTo>
                  <a:lnTo>
                    <a:pt x="564857" y="202145"/>
                  </a:lnTo>
                  <a:lnTo>
                    <a:pt x="564476" y="202145"/>
                  </a:lnTo>
                  <a:lnTo>
                    <a:pt x="564235" y="203415"/>
                  </a:lnTo>
                  <a:lnTo>
                    <a:pt x="563689" y="203415"/>
                  </a:lnTo>
                  <a:lnTo>
                    <a:pt x="563410" y="202145"/>
                  </a:lnTo>
                  <a:lnTo>
                    <a:pt x="563054" y="202145"/>
                  </a:lnTo>
                  <a:lnTo>
                    <a:pt x="562571" y="203415"/>
                  </a:lnTo>
                  <a:lnTo>
                    <a:pt x="561632" y="203415"/>
                  </a:lnTo>
                  <a:lnTo>
                    <a:pt x="561632" y="235165"/>
                  </a:lnTo>
                  <a:lnTo>
                    <a:pt x="560158" y="233895"/>
                  </a:lnTo>
                  <a:lnTo>
                    <a:pt x="559917" y="235165"/>
                  </a:lnTo>
                  <a:lnTo>
                    <a:pt x="559193" y="235165"/>
                  </a:lnTo>
                  <a:lnTo>
                    <a:pt x="559308" y="234111"/>
                  </a:lnTo>
                  <a:lnTo>
                    <a:pt x="559333" y="233895"/>
                  </a:lnTo>
                  <a:lnTo>
                    <a:pt x="559371" y="231355"/>
                  </a:lnTo>
                  <a:lnTo>
                    <a:pt x="561009" y="231355"/>
                  </a:lnTo>
                  <a:lnTo>
                    <a:pt x="561416" y="233895"/>
                  </a:lnTo>
                  <a:lnTo>
                    <a:pt x="561517" y="234492"/>
                  </a:lnTo>
                  <a:lnTo>
                    <a:pt x="561632" y="235165"/>
                  </a:lnTo>
                  <a:lnTo>
                    <a:pt x="561632" y="203415"/>
                  </a:lnTo>
                  <a:lnTo>
                    <a:pt x="560870" y="203415"/>
                  </a:lnTo>
                  <a:lnTo>
                    <a:pt x="560793" y="204724"/>
                  </a:lnTo>
                  <a:lnTo>
                    <a:pt x="560400" y="207225"/>
                  </a:lnTo>
                  <a:lnTo>
                    <a:pt x="559816" y="207225"/>
                  </a:lnTo>
                  <a:lnTo>
                    <a:pt x="559917" y="204724"/>
                  </a:lnTo>
                  <a:lnTo>
                    <a:pt x="559968" y="203415"/>
                  </a:lnTo>
                  <a:lnTo>
                    <a:pt x="559701" y="200875"/>
                  </a:lnTo>
                  <a:lnTo>
                    <a:pt x="558749" y="199605"/>
                  </a:lnTo>
                  <a:lnTo>
                    <a:pt x="558838" y="197065"/>
                  </a:lnTo>
                  <a:lnTo>
                    <a:pt x="560285" y="195795"/>
                  </a:lnTo>
                  <a:lnTo>
                    <a:pt x="562381" y="193255"/>
                  </a:lnTo>
                  <a:lnTo>
                    <a:pt x="562508" y="195795"/>
                  </a:lnTo>
                  <a:lnTo>
                    <a:pt x="562622" y="198335"/>
                  </a:lnTo>
                  <a:lnTo>
                    <a:pt x="563575" y="198335"/>
                  </a:lnTo>
                  <a:lnTo>
                    <a:pt x="564769" y="200875"/>
                  </a:lnTo>
                  <a:lnTo>
                    <a:pt x="564857" y="202145"/>
                  </a:lnTo>
                  <a:lnTo>
                    <a:pt x="564857" y="191731"/>
                  </a:lnTo>
                  <a:lnTo>
                    <a:pt x="564807" y="191985"/>
                  </a:lnTo>
                  <a:lnTo>
                    <a:pt x="564400" y="191985"/>
                  </a:lnTo>
                  <a:lnTo>
                    <a:pt x="563689" y="190715"/>
                  </a:lnTo>
                  <a:lnTo>
                    <a:pt x="563156" y="190715"/>
                  </a:lnTo>
                  <a:lnTo>
                    <a:pt x="562444" y="191985"/>
                  </a:lnTo>
                  <a:lnTo>
                    <a:pt x="559396" y="193255"/>
                  </a:lnTo>
                  <a:lnTo>
                    <a:pt x="559371" y="189445"/>
                  </a:lnTo>
                  <a:lnTo>
                    <a:pt x="559993" y="185635"/>
                  </a:lnTo>
                  <a:lnTo>
                    <a:pt x="561530" y="184365"/>
                  </a:lnTo>
                  <a:lnTo>
                    <a:pt x="563727" y="184365"/>
                  </a:lnTo>
                  <a:lnTo>
                    <a:pt x="562851" y="185635"/>
                  </a:lnTo>
                  <a:lnTo>
                    <a:pt x="563689" y="185635"/>
                  </a:lnTo>
                  <a:lnTo>
                    <a:pt x="563714" y="188175"/>
                  </a:lnTo>
                  <a:lnTo>
                    <a:pt x="564337" y="188175"/>
                  </a:lnTo>
                  <a:lnTo>
                    <a:pt x="565073" y="189445"/>
                  </a:lnTo>
                  <a:lnTo>
                    <a:pt x="565073" y="146265"/>
                  </a:lnTo>
                  <a:lnTo>
                    <a:pt x="563727" y="146265"/>
                  </a:lnTo>
                  <a:lnTo>
                    <a:pt x="563613" y="144995"/>
                  </a:lnTo>
                  <a:lnTo>
                    <a:pt x="563499" y="143725"/>
                  </a:lnTo>
                  <a:lnTo>
                    <a:pt x="563384" y="142455"/>
                  </a:lnTo>
                  <a:lnTo>
                    <a:pt x="563270" y="141185"/>
                  </a:lnTo>
                  <a:lnTo>
                    <a:pt x="562089" y="139915"/>
                  </a:lnTo>
                  <a:lnTo>
                    <a:pt x="561721" y="137375"/>
                  </a:lnTo>
                  <a:lnTo>
                    <a:pt x="561543" y="136105"/>
                  </a:lnTo>
                  <a:lnTo>
                    <a:pt x="562165" y="137375"/>
                  </a:lnTo>
                  <a:lnTo>
                    <a:pt x="562914" y="136105"/>
                  </a:lnTo>
                  <a:lnTo>
                    <a:pt x="562089" y="136105"/>
                  </a:lnTo>
                  <a:lnTo>
                    <a:pt x="563321" y="133565"/>
                  </a:lnTo>
                  <a:lnTo>
                    <a:pt x="566077" y="137375"/>
                  </a:lnTo>
                  <a:lnTo>
                    <a:pt x="568058" y="137375"/>
                  </a:lnTo>
                  <a:lnTo>
                    <a:pt x="568058" y="19291"/>
                  </a:lnTo>
                  <a:lnTo>
                    <a:pt x="563079" y="23075"/>
                  </a:lnTo>
                  <a:lnTo>
                    <a:pt x="562800" y="23075"/>
                  </a:lnTo>
                  <a:lnTo>
                    <a:pt x="562419" y="23825"/>
                  </a:lnTo>
                  <a:lnTo>
                    <a:pt x="562419" y="105625"/>
                  </a:lnTo>
                  <a:lnTo>
                    <a:pt x="562368" y="106895"/>
                  </a:lnTo>
                  <a:lnTo>
                    <a:pt x="562229" y="108165"/>
                  </a:lnTo>
                  <a:lnTo>
                    <a:pt x="561797" y="109435"/>
                  </a:lnTo>
                  <a:lnTo>
                    <a:pt x="558063" y="109435"/>
                  </a:lnTo>
                  <a:lnTo>
                    <a:pt x="558177" y="108165"/>
                  </a:lnTo>
                  <a:lnTo>
                    <a:pt x="558304" y="106895"/>
                  </a:lnTo>
                  <a:lnTo>
                    <a:pt x="558393" y="105625"/>
                  </a:lnTo>
                  <a:lnTo>
                    <a:pt x="558863" y="104355"/>
                  </a:lnTo>
                  <a:lnTo>
                    <a:pt x="559371" y="104355"/>
                  </a:lnTo>
                  <a:lnTo>
                    <a:pt x="559955" y="103085"/>
                  </a:lnTo>
                  <a:lnTo>
                    <a:pt x="561403" y="103085"/>
                  </a:lnTo>
                  <a:lnTo>
                    <a:pt x="562038" y="104355"/>
                  </a:lnTo>
                  <a:lnTo>
                    <a:pt x="562419" y="105625"/>
                  </a:lnTo>
                  <a:lnTo>
                    <a:pt x="562419" y="23825"/>
                  </a:lnTo>
                  <a:lnTo>
                    <a:pt x="562279" y="24104"/>
                  </a:lnTo>
                  <a:lnTo>
                    <a:pt x="562279" y="31965"/>
                  </a:lnTo>
                  <a:lnTo>
                    <a:pt x="562216" y="32385"/>
                  </a:lnTo>
                  <a:lnTo>
                    <a:pt x="562114" y="33235"/>
                  </a:lnTo>
                  <a:lnTo>
                    <a:pt x="561098" y="33235"/>
                  </a:lnTo>
                  <a:lnTo>
                    <a:pt x="560654" y="34505"/>
                  </a:lnTo>
                  <a:lnTo>
                    <a:pt x="560158" y="34505"/>
                  </a:lnTo>
                  <a:lnTo>
                    <a:pt x="560070" y="33235"/>
                  </a:lnTo>
                  <a:lnTo>
                    <a:pt x="560209" y="32385"/>
                  </a:lnTo>
                  <a:lnTo>
                    <a:pt x="560273" y="31965"/>
                  </a:lnTo>
                  <a:lnTo>
                    <a:pt x="561340" y="31965"/>
                  </a:lnTo>
                  <a:lnTo>
                    <a:pt x="561759" y="30695"/>
                  </a:lnTo>
                  <a:lnTo>
                    <a:pt x="562000" y="30695"/>
                  </a:lnTo>
                  <a:lnTo>
                    <a:pt x="562279" y="31965"/>
                  </a:lnTo>
                  <a:lnTo>
                    <a:pt x="562279" y="24104"/>
                  </a:lnTo>
                  <a:lnTo>
                    <a:pt x="562152" y="24345"/>
                  </a:lnTo>
                  <a:lnTo>
                    <a:pt x="560666" y="24345"/>
                  </a:lnTo>
                  <a:lnTo>
                    <a:pt x="559879" y="25615"/>
                  </a:lnTo>
                  <a:lnTo>
                    <a:pt x="558901" y="25615"/>
                  </a:lnTo>
                  <a:lnTo>
                    <a:pt x="558838" y="28155"/>
                  </a:lnTo>
                  <a:lnTo>
                    <a:pt x="558533" y="28155"/>
                  </a:lnTo>
                  <a:lnTo>
                    <a:pt x="558355" y="26885"/>
                  </a:lnTo>
                  <a:lnTo>
                    <a:pt x="557390" y="26885"/>
                  </a:lnTo>
                  <a:lnTo>
                    <a:pt x="557961" y="29425"/>
                  </a:lnTo>
                  <a:lnTo>
                    <a:pt x="558914" y="30695"/>
                  </a:lnTo>
                  <a:lnTo>
                    <a:pt x="557809" y="31965"/>
                  </a:lnTo>
                  <a:lnTo>
                    <a:pt x="557809" y="34505"/>
                  </a:lnTo>
                  <a:lnTo>
                    <a:pt x="557301" y="34505"/>
                  </a:lnTo>
                  <a:lnTo>
                    <a:pt x="557187" y="31965"/>
                  </a:lnTo>
                  <a:lnTo>
                    <a:pt x="556488" y="33235"/>
                  </a:lnTo>
                  <a:lnTo>
                    <a:pt x="556209" y="34505"/>
                  </a:lnTo>
                  <a:lnTo>
                    <a:pt x="556133" y="37045"/>
                  </a:lnTo>
                  <a:lnTo>
                    <a:pt x="553770" y="33235"/>
                  </a:lnTo>
                  <a:lnTo>
                    <a:pt x="553072" y="38315"/>
                  </a:lnTo>
                  <a:lnTo>
                    <a:pt x="550659" y="33235"/>
                  </a:lnTo>
                  <a:lnTo>
                    <a:pt x="551268" y="33235"/>
                  </a:lnTo>
                  <a:lnTo>
                    <a:pt x="551395" y="32385"/>
                  </a:lnTo>
                  <a:lnTo>
                    <a:pt x="545058" y="38315"/>
                  </a:lnTo>
                  <a:lnTo>
                    <a:pt x="544817" y="38798"/>
                  </a:lnTo>
                  <a:lnTo>
                    <a:pt x="544817" y="167855"/>
                  </a:lnTo>
                  <a:lnTo>
                    <a:pt x="544207" y="169125"/>
                  </a:lnTo>
                  <a:lnTo>
                    <a:pt x="543128" y="169125"/>
                  </a:lnTo>
                  <a:lnTo>
                    <a:pt x="543420" y="167855"/>
                  </a:lnTo>
                  <a:lnTo>
                    <a:pt x="543687" y="167855"/>
                  </a:lnTo>
                  <a:lnTo>
                    <a:pt x="543661" y="166585"/>
                  </a:lnTo>
                  <a:lnTo>
                    <a:pt x="544804" y="166585"/>
                  </a:lnTo>
                  <a:lnTo>
                    <a:pt x="544817" y="167855"/>
                  </a:lnTo>
                  <a:lnTo>
                    <a:pt x="544817" y="38798"/>
                  </a:lnTo>
                  <a:lnTo>
                    <a:pt x="543775" y="40855"/>
                  </a:lnTo>
                  <a:lnTo>
                    <a:pt x="541185" y="44665"/>
                  </a:lnTo>
                  <a:lnTo>
                    <a:pt x="539330" y="47294"/>
                  </a:lnTo>
                  <a:lnTo>
                    <a:pt x="539330" y="178015"/>
                  </a:lnTo>
                  <a:lnTo>
                    <a:pt x="539330" y="180555"/>
                  </a:lnTo>
                  <a:lnTo>
                    <a:pt x="538251" y="180555"/>
                  </a:lnTo>
                  <a:lnTo>
                    <a:pt x="538251" y="178015"/>
                  </a:lnTo>
                  <a:lnTo>
                    <a:pt x="539330" y="178015"/>
                  </a:lnTo>
                  <a:lnTo>
                    <a:pt x="539330" y="47294"/>
                  </a:lnTo>
                  <a:lnTo>
                    <a:pt x="538492" y="48475"/>
                  </a:lnTo>
                  <a:lnTo>
                    <a:pt x="535673" y="52285"/>
                  </a:lnTo>
                  <a:lnTo>
                    <a:pt x="535063" y="53060"/>
                  </a:lnTo>
                  <a:lnTo>
                    <a:pt x="535063" y="169125"/>
                  </a:lnTo>
                  <a:lnTo>
                    <a:pt x="535063" y="170395"/>
                  </a:lnTo>
                  <a:lnTo>
                    <a:pt x="532777" y="170395"/>
                  </a:lnTo>
                  <a:lnTo>
                    <a:pt x="532777" y="169125"/>
                  </a:lnTo>
                  <a:lnTo>
                    <a:pt x="535063" y="169125"/>
                  </a:lnTo>
                  <a:lnTo>
                    <a:pt x="535063" y="53060"/>
                  </a:lnTo>
                  <a:lnTo>
                    <a:pt x="534720" y="53492"/>
                  </a:lnTo>
                  <a:lnTo>
                    <a:pt x="534720" y="156425"/>
                  </a:lnTo>
                  <a:lnTo>
                    <a:pt x="534352" y="158965"/>
                  </a:lnTo>
                  <a:lnTo>
                    <a:pt x="534212" y="158965"/>
                  </a:lnTo>
                  <a:lnTo>
                    <a:pt x="533463" y="160235"/>
                  </a:lnTo>
                  <a:lnTo>
                    <a:pt x="532333" y="160235"/>
                  </a:lnTo>
                  <a:lnTo>
                    <a:pt x="531799" y="161505"/>
                  </a:lnTo>
                  <a:lnTo>
                    <a:pt x="531025" y="161505"/>
                  </a:lnTo>
                  <a:lnTo>
                    <a:pt x="531012" y="160235"/>
                  </a:lnTo>
                  <a:lnTo>
                    <a:pt x="531863" y="158965"/>
                  </a:lnTo>
                  <a:lnTo>
                    <a:pt x="532561" y="157695"/>
                  </a:lnTo>
                  <a:lnTo>
                    <a:pt x="533679" y="157695"/>
                  </a:lnTo>
                  <a:lnTo>
                    <a:pt x="533679" y="156425"/>
                  </a:lnTo>
                  <a:lnTo>
                    <a:pt x="533679" y="155155"/>
                  </a:lnTo>
                  <a:lnTo>
                    <a:pt x="533679" y="153885"/>
                  </a:lnTo>
                  <a:lnTo>
                    <a:pt x="533361" y="153885"/>
                  </a:lnTo>
                  <a:lnTo>
                    <a:pt x="533019" y="152704"/>
                  </a:lnTo>
                  <a:lnTo>
                    <a:pt x="533095" y="151345"/>
                  </a:lnTo>
                  <a:lnTo>
                    <a:pt x="533361" y="151345"/>
                  </a:lnTo>
                  <a:lnTo>
                    <a:pt x="533857" y="152704"/>
                  </a:lnTo>
                  <a:lnTo>
                    <a:pt x="534466" y="152704"/>
                  </a:lnTo>
                  <a:lnTo>
                    <a:pt x="534543" y="153885"/>
                  </a:lnTo>
                  <a:lnTo>
                    <a:pt x="534631" y="155155"/>
                  </a:lnTo>
                  <a:lnTo>
                    <a:pt x="534720" y="156425"/>
                  </a:lnTo>
                  <a:lnTo>
                    <a:pt x="534720" y="53492"/>
                  </a:lnTo>
                  <a:lnTo>
                    <a:pt x="533501" y="55029"/>
                  </a:lnTo>
                  <a:lnTo>
                    <a:pt x="533501" y="142455"/>
                  </a:lnTo>
                  <a:lnTo>
                    <a:pt x="532320" y="142455"/>
                  </a:lnTo>
                  <a:lnTo>
                    <a:pt x="531901" y="141185"/>
                  </a:lnTo>
                  <a:lnTo>
                    <a:pt x="531812" y="140449"/>
                  </a:lnTo>
                  <a:lnTo>
                    <a:pt x="531736" y="139915"/>
                  </a:lnTo>
                  <a:lnTo>
                    <a:pt x="531545" y="139915"/>
                  </a:lnTo>
                  <a:lnTo>
                    <a:pt x="529932" y="138645"/>
                  </a:lnTo>
                  <a:lnTo>
                    <a:pt x="529221" y="139915"/>
                  </a:lnTo>
                  <a:lnTo>
                    <a:pt x="530123" y="139915"/>
                  </a:lnTo>
                  <a:lnTo>
                    <a:pt x="530136" y="143725"/>
                  </a:lnTo>
                  <a:lnTo>
                    <a:pt x="529196" y="144995"/>
                  </a:lnTo>
                  <a:lnTo>
                    <a:pt x="529577" y="147535"/>
                  </a:lnTo>
                  <a:lnTo>
                    <a:pt x="529577" y="165315"/>
                  </a:lnTo>
                  <a:lnTo>
                    <a:pt x="529386" y="166585"/>
                  </a:lnTo>
                  <a:lnTo>
                    <a:pt x="529196" y="167322"/>
                  </a:lnTo>
                  <a:lnTo>
                    <a:pt x="529234" y="164731"/>
                  </a:lnTo>
                  <a:lnTo>
                    <a:pt x="529577" y="165315"/>
                  </a:lnTo>
                  <a:lnTo>
                    <a:pt x="529577" y="147535"/>
                  </a:lnTo>
                  <a:lnTo>
                    <a:pt x="529488" y="160235"/>
                  </a:lnTo>
                  <a:lnTo>
                    <a:pt x="529272" y="161505"/>
                  </a:lnTo>
                  <a:lnTo>
                    <a:pt x="529209" y="161861"/>
                  </a:lnTo>
                  <a:lnTo>
                    <a:pt x="527964" y="164045"/>
                  </a:lnTo>
                  <a:lnTo>
                    <a:pt x="527964" y="165315"/>
                  </a:lnTo>
                  <a:lnTo>
                    <a:pt x="526313" y="169125"/>
                  </a:lnTo>
                  <a:lnTo>
                    <a:pt x="526211" y="165315"/>
                  </a:lnTo>
                  <a:lnTo>
                    <a:pt x="526122" y="161505"/>
                  </a:lnTo>
                  <a:lnTo>
                    <a:pt x="527964" y="165315"/>
                  </a:lnTo>
                  <a:lnTo>
                    <a:pt x="527964" y="164045"/>
                  </a:lnTo>
                  <a:lnTo>
                    <a:pt x="527875" y="162775"/>
                  </a:lnTo>
                  <a:lnTo>
                    <a:pt x="527799" y="161505"/>
                  </a:lnTo>
                  <a:lnTo>
                    <a:pt x="528472" y="161505"/>
                  </a:lnTo>
                  <a:lnTo>
                    <a:pt x="528485" y="160235"/>
                  </a:lnTo>
                  <a:lnTo>
                    <a:pt x="529488" y="160235"/>
                  </a:lnTo>
                  <a:lnTo>
                    <a:pt x="529488" y="147535"/>
                  </a:lnTo>
                  <a:lnTo>
                    <a:pt x="527989" y="147535"/>
                  </a:lnTo>
                  <a:lnTo>
                    <a:pt x="528116" y="148805"/>
                  </a:lnTo>
                  <a:lnTo>
                    <a:pt x="528231" y="150075"/>
                  </a:lnTo>
                  <a:lnTo>
                    <a:pt x="528485" y="151345"/>
                  </a:lnTo>
                  <a:lnTo>
                    <a:pt x="528891" y="152704"/>
                  </a:lnTo>
                  <a:lnTo>
                    <a:pt x="528904" y="153885"/>
                  </a:lnTo>
                  <a:lnTo>
                    <a:pt x="528116" y="153885"/>
                  </a:lnTo>
                  <a:lnTo>
                    <a:pt x="527723" y="152704"/>
                  </a:lnTo>
                  <a:lnTo>
                    <a:pt x="527392" y="150075"/>
                  </a:lnTo>
                  <a:lnTo>
                    <a:pt x="527367" y="147535"/>
                  </a:lnTo>
                  <a:lnTo>
                    <a:pt x="526872" y="147535"/>
                  </a:lnTo>
                  <a:lnTo>
                    <a:pt x="526872" y="156425"/>
                  </a:lnTo>
                  <a:lnTo>
                    <a:pt x="526516" y="158965"/>
                  </a:lnTo>
                  <a:lnTo>
                    <a:pt x="524700" y="158965"/>
                  </a:lnTo>
                  <a:lnTo>
                    <a:pt x="524167" y="156425"/>
                  </a:lnTo>
                  <a:lnTo>
                    <a:pt x="525907" y="157695"/>
                  </a:lnTo>
                  <a:lnTo>
                    <a:pt x="526872" y="156425"/>
                  </a:lnTo>
                  <a:lnTo>
                    <a:pt x="526872" y="147535"/>
                  </a:lnTo>
                  <a:lnTo>
                    <a:pt x="525792" y="147535"/>
                  </a:lnTo>
                  <a:lnTo>
                    <a:pt x="526656" y="144995"/>
                  </a:lnTo>
                  <a:lnTo>
                    <a:pt x="526542" y="143725"/>
                  </a:lnTo>
                  <a:lnTo>
                    <a:pt x="526427" y="142455"/>
                  </a:lnTo>
                  <a:lnTo>
                    <a:pt x="526300" y="141185"/>
                  </a:lnTo>
                  <a:lnTo>
                    <a:pt x="526237" y="140449"/>
                  </a:lnTo>
                  <a:lnTo>
                    <a:pt x="526097" y="141185"/>
                  </a:lnTo>
                  <a:lnTo>
                    <a:pt x="525640" y="142455"/>
                  </a:lnTo>
                  <a:lnTo>
                    <a:pt x="525246" y="142455"/>
                  </a:lnTo>
                  <a:lnTo>
                    <a:pt x="525246" y="144995"/>
                  </a:lnTo>
                  <a:lnTo>
                    <a:pt x="524370" y="148805"/>
                  </a:lnTo>
                  <a:lnTo>
                    <a:pt x="524979" y="151345"/>
                  </a:lnTo>
                  <a:lnTo>
                    <a:pt x="525068" y="152704"/>
                  </a:lnTo>
                  <a:lnTo>
                    <a:pt x="525157" y="153885"/>
                  </a:lnTo>
                  <a:lnTo>
                    <a:pt x="525246" y="155155"/>
                  </a:lnTo>
                  <a:lnTo>
                    <a:pt x="524560" y="155155"/>
                  </a:lnTo>
                  <a:lnTo>
                    <a:pt x="524370" y="153885"/>
                  </a:lnTo>
                  <a:lnTo>
                    <a:pt x="523989" y="153885"/>
                  </a:lnTo>
                  <a:lnTo>
                    <a:pt x="523582" y="155155"/>
                  </a:lnTo>
                  <a:lnTo>
                    <a:pt x="523113" y="157695"/>
                  </a:lnTo>
                  <a:lnTo>
                    <a:pt x="522173" y="158965"/>
                  </a:lnTo>
                  <a:lnTo>
                    <a:pt x="522300" y="160235"/>
                  </a:lnTo>
                  <a:lnTo>
                    <a:pt x="522452" y="161505"/>
                  </a:lnTo>
                  <a:lnTo>
                    <a:pt x="522490" y="161861"/>
                  </a:lnTo>
                  <a:lnTo>
                    <a:pt x="522605" y="162775"/>
                  </a:lnTo>
                  <a:lnTo>
                    <a:pt x="523849" y="162775"/>
                  </a:lnTo>
                  <a:lnTo>
                    <a:pt x="524103" y="164045"/>
                  </a:lnTo>
                  <a:lnTo>
                    <a:pt x="523989" y="165315"/>
                  </a:lnTo>
                  <a:lnTo>
                    <a:pt x="522249" y="165315"/>
                  </a:lnTo>
                  <a:lnTo>
                    <a:pt x="521030" y="164045"/>
                  </a:lnTo>
                  <a:lnTo>
                    <a:pt x="520903" y="161505"/>
                  </a:lnTo>
                  <a:lnTo>
                    <a:pt x="520776" y="158965"/>
                  </a:lnTo>
                  <a:lnTo>
                    <a:pt x="520458" y="157695"/>
                  </a:lnTo>
                  <a:lnTo>
                    <a:pt x="518947" y="156425"/>
                  </a:lnTo>
                  <a:lnTo>
                    <a:pt x="518579" y="155155"/>
                  </a:lnTo>
                  <a:lnTo>
                    <a:pt x="518566" y="153885"/>
                  </a:lnTo>
                  <a:lnTo>
                    <a:pt x="519023" y="152704"/>
                  </a:lnTo>
                  <a:lnTo>
                    <a:pt x="519353" y="152704"/>
                  </a:lnTo>
                  <a:lnTo>
                    <a:pt x="519684" y="155155"/>
                  </a:lnTo>
                  <a:lnTo>
                    <a:pt x="520941" y="156425"/>
                  </a:lnTo>
                  <a:lnTo>
                    <a:pt x="522427" y="156425"/>
                  </a:lnTo>
                  <a:lnTo>
                    <a:pt x="522782" y="153885"/>
                  </a:lnTo>
                  <a:lnTo>
                    <a:pt x="523189" y="152704"/>
                  </a:lnTo>
                  <a:lnTo>
                    <a:pt x="521576" y="151345"/>
                  </a:lnTo>
                  <a:lnTo>
                    <a:pt x="521512" y="147535"/>
                  </a:lnTo>
                  <a:lnTo>
                    <a:pt x="521487" y="146265"/>
                  </a:lnTo>
                  <a:lnTo>
                    <a:pt x="518515" y="146265"/>
                  </a:lnTo>
                  <a:lnTo>
                    <a:pt x="518261" y="147535"/>
                  </a:lnTo>
                  <a:lnTo>
                    <a:pt x="517601" y="147535"/>
                  </a:lnTo>
                  <a:lnTo>
                    <a:pt x="517309" y="146265"/>
                  </a:lnTo>
                  <a:lnTo>
                    <a:pt x="517258" y="144995"/>
                  </a:lnTo>
                  <a:lnTo>
                    <a:pt x="517867" y="144995"/>
                  </a:lnTo>
                  <a:lnTo>
                    <a:pt x="518160" y="143725"/>
                  </a:lnTo>
                  <a:lnTo>
                    <a:pt x="518756" y="143725"/>
                  </a:lnTo>
                  <a:lnTo>
                    <a:pt x="520966" y="139915"/>
                  </a:lnTo>
                  <a:lnTo>
                    <a:pt x="522478" y="146265"/>
                  </a:lnTo>
                  <a:lnTo>
                    <a:pt x="525246" y="144995"/>
                  </a:lnTo>
                  <a:lnTo>
                    <a:pt x="525246" y="142455"/>
                  </a:lnTo>
                  <a:lnTo>
                    <a:pt x="524700" y="142455"/>
                  </a:lnTo>
                  <a:lnTo>
                    <a:pt x="524941" y="141185"/>
                  </a:lnTo>
                  <a:lnTo>
                    <a:pt x="525399" y="139915"/>
                  </a:lnTo>
                  <a:lnTo>
                    <a:pt x="526186" y="139915"/>
                  </a:lnTo>
                  <a:lnTo>
                    <a:pt x="528193" y="138645"/>
                  </a:lnTo>
                  <a:lnTo>
                    <a:pt x="529463" y="137375"/>
                  </a:lnTo>
                  <a:lnTo>
                    <a:pt x="532561" y="138645"/>
                  </a:lnTo>
                  <a:lnTo>
                    <a:pt x="532650" y="139915"/>
                  </a:lnTo>
                  <a:lnTo>
                    <a:pt x="532726" y="140449"/>
                  </a:lnTo>
                  <a:lnTo>
                    <a:pt x="532853" y="141185"/>
                  </a:lnTo>
                  <a:lnTo>
                    <a:pt x="533438" y="141185"/>
                  </a:lnTo>
                  <a:lnTo>
                    <a:pt x="533501" y="142455"/>
                  </a:lnTo>
                  <a:lnTo>
                    <a:pt x="533501" y="55029"/>
                  </a:lnTo>
                  <a:lnTo>
                    <a:pt x="531634" y="57365"/>
                  </a:lnTo>
                  <a:lnTo>
                    <a:pt x="514946" y="99275"/>
                  </a:lnTo>
                  <a:lnTo>
                    <a:pt x="514578" y="103085"/>
                  </a:lnTo>
                  <a:lnTo>
                    <a:pt x="514629" y="151345"/>
                  </a:lnTo>
                  <a:lnTo>
                    <a:pt x="514756" y="152704"/>
                  </a:lnTo>
                  <a:lnTo>
                    <a:pt x="514870" y="153885"/>
                  </a:lnTo>
                  <a:lnTo>
                    <a:pt x="514985" y="155155"/>
                  </a:lnTo>
                  <a:lnTo>
                    <a:pt x="515099" y="156425"/>
                  </a:lnTo>
                  <a:lnTo>
                    <a:pt x="515213" y="157695"/>
                  </a:lnTo>
                  <a:lnTo>
                    <a:pt x="515340" y="160235"/>
                  </a:lnTo>
                  <a:lnTo>
                    <a:pt x="515454" y="162775"/>
                  </a:lnTo>
                  <a:lnTo>
                    <a:pt x="515569" y="174205"/>
                  </a:lnTo>
                  <a:lnTo>
                    <a:pt x="514858" y="183095"/>
                  </a:lnTo>
                  <a:lnTo>
                    <a:pt x="514858" y="194525"/>
                  </a:lnTo>
                  <a:lnTo>
                    <a:pt x="517448" y="200875"/>
                  </a:lnTo>
                  <a:lnTo>
                    <a:pt x="522617" y="200875"/>
                  </a:lnTo>
                  <a:lnTo>
                    <a:pt x="524738" y="199605"/>
                  </a:lnTo>
                  <a:lnTo>
                    <a:pt x="528116" y="199605"/>
                  </a:lnTo>
                  <a:lnTo>
                    <a:pt x="530948" y="204724"/>
                  </a:lnTo>
                  <a:lnTo>
                    <a:pt x="533247" y="214845"/>
                  </a:lnTo>
                  <a:lnTo>
                    <a:pt x="534263" y="214845"/>
                  </a:lnTo>
                  <a:lnTo>
                    <a:pt x="534276" y="216128"/>
                  </a:lnTo>
                  <a:lnTo>
                    <a:pt x="533628" y="216128"/>
                  </a:lnTo>
                  <a:lnTo>
                    <a:pt x="534314" y="219925"/>
                  </a:lnTo>
                  <a:lnTo>
                    <a:pt x="535114" y="221195"/>
                  </a:lnTo>
                  <a:lnTo>
                    <a:pt x="536016" y="222465"/>
                  </a:lnTo>
                  <a:lnTo>
                    <a:pt x="536168" y="223253"/>
                  </a:lnTo>
                  <a:lnTo>
                    <a:pt x="536244" y="223735"/>
                  </a:lnTo>
                  <a:lnTo>
                    <a:pt x="536981" y="219925"/>
                  </a:lnTo>
                  <a:lnTo>
                    <a:pt x="537044" y="216128"/>
                  </a:lnTo>
                  <a:lnTo>
                    <a:pt x="538708" y="214845"/>
                  </a:lnTo>
                  <a:lnTo>
                    <a:pt x="538607" y="213575"/>
                  </a:lnTo>
                  <a:lnTo>
                    <a:pt x="539330" y="212305"/>
                  </a:lnTo>
                  <a:lnTo>
                    <a:pt x="540092" y="212305"/>
                  </a:lnTo>
                  <a:lnTo>
                    <a:pt x="540207" y="216128"/>
                  </a:lnTo>
                  <a:lnTo>
                    <a:pt x="540410" y="214845"/>
                  </a:lnTo>
                  <a:lnTo>
                    <a:pt x="539775" y="221195"/>
                  </a:lnTo>
                  <a:lnTo>
                    <a:pt x="541045" y="223253"/>
                  </a:lnTo>
                  <a:lnTo>
                    <a:pt x="541401" y="221195"/>
                  </a:lnTo>
                  <a:lnTo>
                    <a:pt x="541756" y="218655"/>
                  </a:lnTo>
                  <a:lnTo>
                    <a:pt x="542391" y="217385"/>
                  </a:lnTo>
                  <a:lnTo>
                    <a:pt x="541934" y="217385"/>
                  </a:lnTo>
                  <a:lnTo>
                    <a:pt x="541858" y="214845"/>
                  </a:lnTo>
                  <a:lnTo>
                    <a:pt x="545198" y="214845"/>
                  </a:lnTo>
                  <a:lnTo>
                    <a:pt x="545846" y="216128"/>
                  </a:lnTo>
                  <a:lnTo>
                    <a:pt x="547382" y="216128"/>
                  </a:lnTo>
                  <a:lnTo>
                    <a:pt x="547458" y="214845"/>
                  </a:lnTo>
                  <a:lnTo>
                    <a:pt x="547751" y="216128"/>
                  </a:lnTo>
                  <a:lnTo>
                    <a:pt x="547941" y="214845"/>
                  </a:lnTo>
                  <a:lnTo>
                    <a:pt x="546912" y="213575"/>
                  </a:lnTo>
                  <a:lnTo>
                    <a:pt x="546112" y="212305"/>
                  </a:lnTo>
                  <a:lnTo>
                    <a:pt x="545833" y="212305"/>
                  </a:lnTo>
                  <a:lnTo>
                    <a:pt x="545909" y="211035"/>
                  </a:lnTo>
                  <a:lnTo>
                    <a:pt x="545985" y="209765"/>
                  </a:lnTo>
                  <a:lnTo>
                    <a:pt x="547598" y="209765"/>
                  </a:lnTo>
                  <a:lnTo>
                    <a:pt x="548335" y="211035"/>
                  </a:lnTo>
                  <a:lnTo>
                    <a:pt x="548970" y="212305"/>
                  </a:lnTo>
                  <a:lnTo>
                    <a:pt x="549300" y="213194"/>
                  </a:lnTo>
                  <a:lnTo>
                    <a:pt x="549363" y="212305"/>
                  </a:lnTo>
                  <a:lnTo>
                    <a:pt x="549452" y="211035"/>
                  </a:lnTo>
                  <a:lnTo>
                    <a:pt x="549541" y="209765"/>
                  </a:lnTo>
                  <a:lnTo>
                    <a:pt x="549630" y="208495"/>
                  </a:lnTo>
                  <a:lnTo>
                    <a:pt x="550113" y="207225"/>
                  </a:lnTo>
                  <a:lnTo>
                    <a:pt x="551802" y="207225"/>
                  </a:lnTo>
                  <a:lnTo>
                    <a:pt x="552361" y="212305"/>
                  </a:lnTo>
                  <a:lnTo>
                    <a:pt x="549427" y="213525"/>
                  </a:lnTo>
                  <a:lnTo>
                    <a:pt x="549300" y="213194"/>
                  </a:lnTo>
                  <a:lnTo>
                    <a:pt x="549275" y="213575"/>
                  </a:lnTo>
                  <a:lnTo>
                    <a:pt x="549452" y="213575"/>
                  </a:lnTo>
                  <a:lnTo>
                    <a:pt x="550418" y="213575"/>
                  </a:lnTo>
                  <a:lnTo>
                    <a:pt x="550964" y="214845"/>
                  </a:lnTo>
                  <a:lnTo>
                    <a:pt x="552094" y="214845"/>
                  </a:lnTo>
                  <a:lnTo>
                    <a:pt x="552411" y="213575"/>
                  </a:lnTo>
                  <a:lnTo>
                    <a:pt x="552754" y="213575"/>
                  </a:lnTo>
                  <a:lnTo>
                    <a:pt x="553212" y="214845"/>
                  </a:lnTo>
                  <a:lnTo>
                    <a:pt x="553008" y="216128"/>
                  </a:lnTo>
                  <a:lnTo>
                    <a:pt x="552640" y="216128"/>
                  </a:lnTo>
                  <a:lnTo>
                    <a:pt x="552551" y="216738"/>
                  </a:lnTo>
                  <a:lnTo>
                    <a:pt x="552348" y="217385"/>
                  </a:lnTo>
                  <a:lnTo>
                    <a:pt x="552704" y="219925"/>
                  </a:lnTo>
                  <a:lnTo>
                    <a:pt x="555180" y="217385"/>
                  </a:lnTo>
                  <a:lnTo>
                    <a:pt x="554507" y="214845"/>
                  </a:lnTo>
                  <a:lnTo>
                    <a:pt x="555155" y="216128"/>
                  </a:lnTo>
                  <a:lnTo>
                    <a:pt x="556412" y="216128"/>
                  </a:lnTo>
                  <a:lnTo>
                    <a:pt x="557758" y="214845"/>
                  </a:lnTo>
                  <a:lnTo>
                    <a:pt x="557872" y="217385"/>
                  </a:lnTo>
                  <a:lnTo>
                    <a:pt x="558304" y="217385"/>
                  </a:lnTo>
                  <a:lnTo>
                    <a:pt x="558215" y="219925"/>
                  </a:lnTo>
                  <a:lnTo>
                    <a:pt x="555599" y="219925"/>
                  </a:lnTo>
                  <a:lnTo>
                    <a:pt x="555599" y="225005"/>
                  </a:lnTo>
                  <a:lnTo>
                    <a:pt x="556552" y="225005"/>
                  </a:lnTo>
                  <a:lnTo>
                    <a:pt x="557161" y="226275"/>
                  </a:lnTo>
                  <a:lnTo>
                    <a:pt x="557631" y="228815"/>
                  </a:lnTo>
                  <a:lnTo>
                    <a:pt x="558114" y="230085"/>
                  </a:lnTo>
                  <a:lnTo>
                    <a:pt x="558076" y="231355"/>
                  </a:lnTo>
                  <a:lnTo>
                    <a:pt x="557136" y="231355"/>
                  </a:lnTo>
                  <a:lnTo>
                    <a:pt x="556628" y="230085"/>
                  </a:lnTo>
                  <a:lnTo>
                    <a:pt x="556234" y="227545"/>
                  </a:lnTo>
                  <a:lnTo>
                    <a:pt x="555358" y="227545"/>
                  </a:lnTo>
                  <a:lnTo>
                    <a:pt x="555256" y="228815"/>
                  </a:lnTo>
                  <a:lnTo>
                    <a:pt x="555129" y="230085"/>
                  </a:lnTo>
                  <a:lnTo>
                    <a:pt x="555002" y="231355"/>
                  </a:lnTo>
                  <a:lnTo>
                    <a:pt x="554189" y="232625"/>
                  </a:lnTo>
                  <a:lnTo>
                    <a:pt x="553529" y="233895"/>
                  </a:lnTo>
                  <a:lnTo>
                    <a:pt x="552081" y="233895"/>
                  </a:lnTo>
                  <a:lnTo>
                    <a:pt x="551954" y="232625"/>
                  </a:lnTo>
                  <a:lnTo>
                    <a:pt x="551535" y="231355"/>
                  </a:lnTo>
                  <a:lnTo>
                    <a:pt x="551751" y="230085"/>
                  </a:lnTo>
                  <a:lnTo>
                    <a:pt x="552081" y="228815"/>
                  </a:lnTo>
                  <a:lnTo>
                    <a:pt x="551802" y="228815"/>
                  </a:lnTo>
                  <a:lnTo>
                    <a:pt x="552551" y="226275"/>
                  </a:lnTo>
                  <a:lnTo>
                    <a:pt x="550811" y="225259"/>
                  </a:lnTo>
                  <a:lnTo>
                    <a:pt x="550811" y="265645"/>
                  </a:lnTo>
                  <a:lnTo>
                    <a:pt x="550710" y="268185"/>
                  </a:lnTo>
                  <a:lnTo>
                    <a:pt x="549846" y="268185"/>
                  </a:lnTo>
                  <a:lnTo>
                    <a:pt x="549770" y="266915"/>
                  </a:lnTo>
                  <a:lnTo>
                    <a:pt x="549084" y="266915"/>
                  </a:lnTo>
                  <a:lnTo>
                    <a:pt x="549224" y="265645"/>
                  </a:lnTo>
                  <a:lnTo>
                    <a:pt x="550164" y="266915"/>
                  </a:lnTo>
                  <a:lnTo>
                    <a:pt x="550164" y="265645"/>
                  </a:lnTo>
                  <a:lnTo>
                    <a:pt x="550176" y="264375"/>
                  </a:lnTo>
                  <a:lnTo>
                    <a:pt x="550811" y="265645"/>
                  </a:lnTo>
                  <a:lnTo>
                    <a:pt x="550811" y="225259"/>
                  </a:lnTo>
                  <a:lnTo>
                    <a:pt x="550392" y="225005"/>
                  </a:lnTo>
                  <a:lnTo>
                    <a:pt x="551802" y="225005"/>
                  </a:lnTo>
                  <a:lnTo>
                    <a:pt x="551141" y="222465"/>
                  </a:lnTo>
                  <a:lnTo>
                    <a:pt x="549732" y="222465"/>
                  </a:lnTo>
                  <a:lnTo>
                    <a:pt x="549084" y="221195"/>
                  </a:lnTo>
                  <a:lnTo>
                    <a:pt x="549211" y="223253"/>
                  </a:lnTo>
                  <a:lnTo>
                    <a:pt x="549275" y="223735"/>
                  </a:lnTo>
                  <a:lnTo>
                    <a:pt x="549605" y="225005"/>
                  </a:lnTo>
                  <a:lnTo>
                    <a:pt x="549960" y="227545"/>
                  </a:lnTo>
                  <a:lnTo>
                    <a:pt x="549071" y="230085"/>
                  </a:lnTo>
                  <a:lnTo>
                    <a:pt x="549630" y="230085"/>
                  </a:lnTo>
                  <a:lnTo>
                    <a:pt x="549630" y="231355"/>
                  </a:lnTo>
                  <a:lnTo>
                    <a:pt x="548817" y="231355"/>
                  </a:lnTo>
                  <a:lnTo>
                    <a:pt x="548563" y="230085"/>
                  </a:lnTo>
                  <a:lnTo>
                    <a:pt x="548373" y="231355"/>
                  </a:lnTo>
                  <a:lnTo>
                    <a:pt x="548055" y="231355"/>
                  </a:lnTo>
                  <a:lnTo>
                    <a:pt x="547039" y="229831"/>
                  </a:lnTo>
                  <a:lnTo>
                    <a:pt x="547039" y="237705"/>
                  </a:lnTo>
                  <a:lnTo>
                    <a:pt x="546912" y="240245"/>
                  </a:lnTo>
                  <a:lnTo>
                    <a:pt x="546036" y="242785"/>
                  </a:lnTo>
                  <a:lnTo>
                    <a:pt x="543293" y="240245"/>
                  </a:lnTo>
                  <a:lnTo>
                    <a:pt x="546379" y="240245"/>
                  </a:lnTo>
                  <a:lnTo>
                    <a:pt x="546303" y="237705"/>
                  </a:lnTo>
                  <a:lnTo>
                    <a:pt x="547039" y="237705"/>
                  </a:lnTo>
                  <a:lnTo>
                    <a:pt x="547039" y="229831"/>
                  </a:lnTo>
                  <a:lnTo>
                    <a:pt x="546366" y="228815"/>
                  </a:lnTo>
                  <a:lnTo>
                    <a:pt x="546341" y="227545"/>
                  </a:lnTo>
                  <a:lnTo>
                    <a:pt x="546900" y="226275"/>
                  </a:lnTo>
                  <a:lnTo>
                    <a:pt x="547395" y="226275"/>
                  </a:lnTo>
                  <a:lnTo>
                    <a:pt x="547890" y="227545"/>
                  </a:lnTo>
                  <a:lnTo>
                    <a:pt x="548144" y="227545"/>
                  </a:lnTo>
                  <a:lnTo>
                    <a:pt x="548335" y="226275"/>
                  </a:lnTo>
                  <a:lnTo>
                    <a:pt x="547814" y="223735"/>
                  </a:lnTo>
                  <a:lnTo>
                    <a:pt x="547751" y="223253"/>
                  </a:lnTo>
                  <a:lnTo>
                    <a:pt x="547636" y="221195"/>
                  </a:lnTo>
                  <a:lnTo>
                    <a:pt x="547458" y="221195"/>
                  </a:lnTo>
                  <a:lnTo>
                    <a:pt x="547458" y="218655"/>
                  </a:lnTo>
                  <a:lnTo>
                    <a:pt x="546341" y="218655"/>
                  </a:lnTo>
                  <a:lnTo>
                    <a:pt x="544880" y="217385"/>
                  </a:lnTo>
                  <a:lnTo>
                    <a:pt x="544017" y="217385"/>
                  </a:lnTo>
                  <a:lnTo>
                    <a:pt x="544207" y="218655"/>
                  </a:lnTo>
                  <a:lnTo>
                    <a:pt x="545299" y="221195"/>
                  </a:lnTo>
                  <a:lnTo>
                    <a:pt x="543966" y="221195"/>
                  </a:lnTo>
                  <a:lnTo>
                    <a:pt x="543839" y="222237"/>
                  </a:lnTo>
                  <a:lnTo>
                    <a:pt x="543725" y="223253"/>
                  </a:lnTo>
                  <a:lnTo>
                    <a:pt x="543598" y="227545"/>
                  </a:lnTo>
                  <a:lnTo>
                    <a:pt x="542963" y="230085"/>
                  </a:lnTo>
                  <a:lnTo>
                    <a:pt x="542023" y="230085"/>
                  </a:lnTo>
                  <a:lnTo>
                    <a:pt x="542290" y="232625"/>
                  </a:lnTo>
                  <a:lnTo>
                    <a:pt x="542734" y="232625"/>
                  </a:lnTo>
                  <a:lnTo>
                    <a:pt x="543077" y="231355"/>
                  </a:lnTo>
                  <a:lnTo>
                    <a:pt x="543483" y="232625"/>
                  </a:lnTo>
                  <a:lnTo>
                    <a:pt x="543433" y="234492"/>
                  </a:lnTo>
                  <a:lnTo>
                    <a:pt x="543318" y="235165"/>
                  </a:lnTo>
                  <a:lnTo>
                    <a:pt x="541591" y="235165"/>
                  </a:lnTo>
                  <a:lnTo>
                    <a:pt x="540816" y="231355"/>
                  </a:lnTo>
                  <a:lnTo>
                    <a:pt x="538810" y="231355"/>
                  </a:lnTo>
                  <a:lnTo>
                    <a:pt x="539165" y="232625"/>
                  </a:lnTo>
                  <a:lnTo>
                    <a:pt x="539572" y="233895"/>
                  </a:lnTo>
                  <a:lnTo>
                    <a:pt x="541070" y="238975"/>
                  </a:lnTo>
                  <a:lnTo>
                    <a:pt x="541464" y="241515"/>
                  </a:lnTo>
                  <a:lnTo>
                    <a:pt x="541540" y="256755"/>
                  </a:lnTo>
                  <a:lnTo>
                    <a:pt x="541667" y="263105"/>
                  </a:lnTo>
                  <a:lnTo>
                    <a:pt x="542594" y="266915"/>
                  </a:lnTo>
                  <a:lnTo>
                    <a:pt x="544487" y="270725"/>
                  </a:lnTo>
                  <a:lnTo>
                    <a:pt x="546366" y="273265"/>
                  </a:lnTo>
                  <a:lnTo>
                    <a:pt x="548246" y="274535"/>
                  </a:lnTo>
                  <a:lnTo>
                    <a:pt x="553656" y="274535"/>
                  </a:lnTo>
                  <a:lnTo>
                    <a:pt x="555421" y="269455"/>
                  </a:lnTo>
                  <a:lnTo>
                    <a:pt x="555421" y="268185"/>
                  </a:lnTo>
                  <a:lnTo>
                    <a:pt x="555421" y="264375"/>
                  </a:lnTo>
                  <a:lnTo>
                    <a:pt x="555498" y="260565"/>
                  </a:lnTo>
                  <a:lnTo>
                    <a:pt x="555574" y="259295"/>
                  </a:lnTo>
                  <a:lnTo>
                    <a:pt x="555650" y="258025"/>
                  </a:lnTo>
                  <a:lnTo>
                    <a:pt x="556006" y="255485"/>
                  </a:lnTo>
                  <a:lnTo>
                    <a:pt x="557187" y="250405"/>
                  </a:lnTo>
                  <a:lnTo>
                    <a:pt x="559295" y="249135"/>
                  </a:lnTo>
                  <a:lnTo>
                    <a:pt x="564235" y="249135"/>
                  </a:lnTo>
                  <a:lnTo>
                    <a:pt x="566000" y="250405"/>
                  </a:lnTo>
                  <a:lnTo>
                    <a:pt x="570230" y="252945"/>
                  </a:lnTo>
                  <a:lnTo>
                    <a:pt x="572579" y="254215"/>
                  </a:lnTo>
                  <a:lnTo>
                    <a:pt x="575170" y="255485"/>
                  </a:lnTo>
                  <a:lnTo>
                    <a:pt x="585952" y="256755"/>
                  </a:lnTo>
                  <a:lnTo>
                    <a:pt x="595693" y="258025"/>
                  </a:lnTo>
                  <a:lnTo>
                    <a:pt x="612038" y="258025"/>
                  </a:lnTo>
                  <a:lnTo>
                    <a:pt x="611352" y="256755"/>
                  </a:lnTo>
                  <a:lnTo>
                    <a:pt x="611454" y="255485"/>
                  </a:lnTo>
                  <a:lnTo>
                    <a:pt x="611543" y="254215"/>
                  </a:lnTo>
                  <a:lnTo>
                    <a:pt x="611632" y="252945"/>
                  </a:lnTo>
                  <a:lnTo>
                    <a:pt x="611733" y="251701"/>
                  </a:lnTo>
                  <a:lnTo>
                    <a:pt x="611568" y="251879"/>
                  </a:lnTo>
                  <a:lnTo>
                    <a:pt x="609777" y="254215"/>
                  </a:lnTo>
                  <a:lnTo>
                    <a:pt x="607822" y="252945"/>
                  </a:lnTo>
                  <a:lnTo>
                    <a:pt x="610666" y="251701"/>
                  </a:lnTo>
                  <a:lnTo>
                    <a:pt x="610311" y="249135"/>
                  </a:lnTo>
                  <a:lnTo>
                    <a:pt x="614095" y="249135"/>
                  </a:lnTo>
                  <a:lnTo>
                    <a:pt x="614641" y="251701"/>
                  </a:lnTo>
                  <a:lnTo>
                    <a:pt x="614222" y="255485"/>
                  </a:lnTo>
                  <a:lnTo>
                    <a:pt x="612635" y="251879"/>
                  </a:lnTo>
                  <a:lnTo>
                    <a:pt x="612749" y="252945"/>
                  </a:lnTo>
                  <a:lnTo>
                    <a:pt x="613575" y="258025"/>
                  </a:lnTo>
                  <a:lnTo>
                    <a:pt x="612635" y="258025"/>
                  </a:lnTo>
                  <a:lnTo>
                    <a:pt x="620890" y="259295"/>
                  </a:lnTo>
                  <a:lnTo>
                    <a:pt x="625830" y="258025"/>
                  </a:lnTo>
                  <a:lnTo>
                    <a:pt x="644461" y="258025"/>
                  </a:lnTo>
                  <a:lnTo>
                    <a:pt x="656361" y="270725"/>
                  </a:lnTo>
                  <a:lnTo>
                    <a:pt x="658291" y="265645"/>
                  </a:lnTo>
                  <a:lnTo>
                    <a:pt x="660209" y="265645"/>
                  </a:lnTo>
                  <a:lnTo>
                    <a:pt x="664095" y="269455"/>
                  </a:lnTo>
                  <a:lnTo>
                    <a:pt x="661670" y="277075"/>
                  </a:lnTo>
                  <a:lnTo>
                    <a:pt x="664502" y="278345"/>
                  </a:lnTo>
                  <a:lnTo>
                    <a:pt x="664895" y="278345"/>
                  </a:lnTo>
                  <a:lnTo>
                    <a:pt x="665365" y="279615"/>
                  </a:lnTo>
                  <a:lnTo>
                    <a:pt x="665086" y="280885"/>
                  </a:lnTo>
                  <a:lnTo>
                    <a:pt x="663956" y="280885"/>
                  </a:lnTo>
                  <a:lnTo>
                    <a:pt x="663092" y="284695"/>
                  </a:lnTo>
                  <a:lnTo>
                    <a:pt x="660146" y="284695"/>
                  </a:lnTo>
                  <a:lnTo>
                    <a:pt x="659866" y="289775"/>
                  </a:lnTo>
                  <a:lnTo>
                    <a:pt x="659803" y="293585"/>
                  </a:lnTo>
                  <a:lnTo>
                    <a:pt x="660514" y="296125"/>
                  </a:lnTo>
                  <a:lnTo>
                    <a:pt x="662292" y="299935"/>
                  </a:lnTo>
                  <a:lnTo>
                    <a:pt x="662724" y="299935"/>
                  </a:lnTo>
                  <a:lnTo>
                    <a:pt x="663194" y="301205"/>
                  </a:lnTo>
                  <a:lnTo>
                    <a:pt x="664121" y="301205"/>
                  </a:lnTo>
                  <a:lnTo>
                    <a:pt x="664502" y="302475"/>
                  </a:lnTo>
                  <a:lnTo>
                    <a:pt x="664502" y="301205"/>
                  </a:lnTo>
                  <a:lnTo>
                    <a:pt x="665568" y="301205"/>
                  </a:lnTo>
                  <a:lnTo>
                    <a:pt x="665568" y="302475"/>
                  </a:lnTo>
                  <a:lnTo>
                    <a:pt x="670331" y="302475"/>
                  </a:lnTo>
                  <a:lnTo>
                    <a:pt x="671283" y="301205"/>
                  </a:lnTo>
                  <a:lnTo>
                    <a:pt x="671703" y="298665"/>
                  </a:lnTo>
                  <a:lnTo>
                    <a:pt x="670737" y="301205"/>
                  </a:lnTo>
                  <a:lnTo>
                    <a:pt x="669925" y="299935"/>
                  </a:lnTo>
                  <a:lnTo>
                    <a:pt x="670826" y="296125"/>
                  </a:lnTo>
                  <a:lnTo>
                    <a:pt x="668312" y="296125"/>
                  </a:lnTo>
                  <a:lnTo>
                    <a:pt x="669925" y="289775"/>
                  </a:lnTo>
                  <a:lnTo>
                    <a:pt x="673417" y="289775"/>
                  </a:lnTo>
                  <a:lnTo>
                    <a:pt x="673557" y="287235"/>
                  </a:lnTo>
                  <a:lnTo>
                    <a:pt x="673620" y="284695"/>
                  </a:lnTo>
                  <a:lnTo>
                    <a:pt x="673722" y="280885"/>
                  </a:lnTo>
                  <a:lnTo>
                    <a:pt x="673823" y="277075"/>
                  </a:lnTo>
                  <a:lnTo>
                    <a:pt x="673887" y="274535"/>
                  </a:lnTo>
                  <a:lnTo>
                    <a:pt x="674154" y="270725"/>
                  </a:lnTo>
                  <a:lnTo>
                    <a:pt x="674243" y="269455"/>
                  </a:lnTo>
                  <a:lnTo>
                    <a:pt x="674331" y="268185"/>
                  </a:lnTo>
                  <a:lnTo>
                    <a:pt x="674433" y="266915"/>
                  </a:lnTo>
                  <a:lnTo>
                    <a:pt x="674878" y="260565"/>
                  </a:lnTo>
                  <a:lnTo>
                    <a:pt x="675538" y="255485"/>
                  </a:lnTo>
                  <a:lnTo>
                    <a:pt x="676363" y="249135"/>
                  </a:lnTo>
                  <a:lnTo>
                    <a:pt x="676529" y="247865"/>
                  </a:lnTo>
                  <a:lnTo>
                    <a:pt x="676986" y="245325"/>
                  </a:lnTo>
                  <a:lnTo>
                    <a:pt x="677456" y="242785"/>
                  </a:lnTo>
                  <a:lnTo>
                    <a:pt x="677684" y="241515"/>
                  </a:lnTo>
                  <a:lnTo>
                    <a:pt x="678840" y="235165"/>
                  </a:lnTo>
                  <a:lnTo>
                    <a:pt x="678967" y="233895"/>
                  </a:lnTo>
                  <a:lnTo>
                    <a:pt x="679081" y="232625"/>
                  </a:lnTo>
                  <a:lnTo>
                    <a:pt x="679196" y="228815"/>
                  </a:lnTo>
                  <a:close/>
                </a:path>
                <a:path w="1418590" h="342264">
                  <a:moveTo>
                    <a:pt x="702271" y="229577"/>
                  </a:moveTo>
                  <a:lnTo>
                    <a:pt x="701636" y="229577"/>
                  </a:lnTo>
                  <a:lnTo>
                    <a:pt x="700874" y="230847"/>
                  </a:lnTo>
                  <a:lnTo>
                    <a:pt x="702030" y="230847"/>
                  </a:lnTo>
                  <a:lnTo>
                    <a:pt x="702271" y="229577"/>
                  </a:lnTo>
                  <a:close/>
                </a:path>
                <a:path w="1418590" h="342264">
                  <a:moveTo>
                    <a:pt x="710882" y="239737"/>
                  </a:moveTo>
                  <a:lnTo>
                    <a:pt x="709066" y="235927"/>
                  </a:lnTo>
                  <a:lnTo>
                    <a:pt x="708863" y="236562"/>
                  </a:lnTo>
                  <a:lnTo>
                    <a:pt x="710882" y="239737"/>
                  </a:lnTo>
                  <a:close/>
                </a:path>
                <a:path w="1418590" h="342264">
                  <a:moveTo>
                    <a:pt x="711098" y="35814"/>
                  </a:moveTo>
                  <a:lnTo>
                    <a:pt x="710603" y="35331"/>
                  </a:lnTo>
                  <a:lnTo>
                    <a:pt x="710425" y="35179"/>
                  </a:lnTo>
                  <a:lnTo>
                    <a:pt x="710044" y="34899"/>
                  </a:lnTo>
                  <a:lnTo>
                    <a:pt x="709549" y="35052"/>
                  </a:lnTo>
                  <a:lnTo>
                    <a:pt x="709244" y="35915"/>
                  </a:lnTo>
                  <a:lnTo>
                    <a:pt x="709472" y="36080"/>
                  </a:lnTo>
                  <a:lnTo>
                    <a:pt x="709396" y="37363"/>
                  </a:lnTo>
                  <a:lnTo>
                    <a:pt x="709599" y="38061"/>
                  </a:lnTo>
                  <a:lnTo>
                    <a:pt x="710006" y="38328"/>
                  </a:lnTo>
                  <a:lnTo>
                    <a:pt x="710031" y="37363"/>
                  </a:lnTo>
                  <a:lnTo>
                    <a:pt x="710514" y="37388"/>
                  </a:lnTo>
                  <a:lnTo>
                    <a:pt x="710920" y="37261"/>
                  </a:lnTo>
                  <a:lnTo>
                    <a:pt x="711022" y="37109"/>
                  </a:lnTo>
                  <a:lnTo>
                    <a:pt x="711098" y="35814"/>
                  </a:lnTo>
                  <a:close/>
                </a:path>
                <a:path w="1418590" h="342264">
                  <a:moveTo>
                    <a:pt x="711136" y="181927"/>
                  </a:moveTo>
                  <a:lnTo>
                    <a:pt x="710641" y="181317"/>
                  </a:lnTo>
                  <a:lnTo>
                    <a:pt x="711047" y="182283"/>
                  </a:lnTo>
                  <a:lnTo>
                    <a:pt x="711136" y="181927"/>
                  </a:lnTo>
                  <a:close/>
                </a:path>
                <a:path w="1418590" h="342264">
                  <a:moveTo>
                    <a:pt x="713943" y="225933"/>
                  </a:moveTo>
                  <a:lnTo>
                    <a:pt x="713613" y="224028"/>
                  </a:lnTo>
                  <a:lnTo>
                    <a:pt x="713232" y="224523"/>
                  </a:lnTo>
                  <a:lnTo>
                    <a:pt x="712825" y="224929"/>
                  </a:lnTo>
                  <a:lnTo>
                    <a:pt x="712190" y="224878"/>
                  </a:lnTo>
                  <a:lnTo>
                    <a:pt x="711949" y="228079"/>
                  </a:lnTo>
                  <a:lnTo>
                    <a:pt x="712685" y="229260"/>
                  </a:lnTo>
                  <a:lnTo>
                    <a:pt x="713524" y="230200"/>
                  </a:lnTo>
                  <a:lnTo>
                    <a:pt x="713905" y="228168"/>
                  </a:lnTo>
                  <a:lnTo>
                    <a:pt x="713943" y="225933"/>
                  </a:lnTo>
                  <a:close/>
                </a:path>
                <a:path w="1418590" h="342264">
                  <a:moveTo>
                    <a:pt x="728967" y="150837"/>
                  </a:moveTo>
                  <a:lnTo>
                    <a:pt x="727252" y="149567"/>
                  </a:lnTo>
                  <a:lnTo>
                    <a:pt x="727062" y="150837"/>
                  </a:lnTo>
                  <a:lnTo>
                    <a:pt x="728967" y="150837"/>
                  </a:lnTo>
                  <a:close/>
                </a:path>
                <a:path w="1418590" h="342264">
                  <a:moveTo>
                    <a:pt x="734580" y="22186"/>
                  </a:moveTo>
                  <a:lnTo>
                    <a:pt x="734479" y="21882"/>
                  </a:lnTo>
                  <a:lnTo>
                    <a:pt x="734250" y="21513"/>
                  </a:lnTo>
                  <a:lnTo>
                    <a:pt x="733856" y="21717"/>
                  </a:lnTo>
                  <a:lnTo>
                    <a:pt x="733450" y="21932"/>
                  </a:lnTo>
                  <a:lnTo>
                    <a:pt x="733044" y="22707"/>
                  </a:lnTo>
                  <a:lnTo>
                    <a:pt x="732942" y="23596"/>
                  </a:lnTo>
                  <a:lnTo>
                    <a:pt x="733056" y="23749"/>
                  </a:lnTo>
                  <a:lnTo>
                    <a:pt x="733196" y="23888"/>
                  </a:lnTo>
                  <a:lnTo>
                    <a:pt x="733348" y="24053"/>
                  </a:lnTo>
                  <a:lnTo>
                    <a:pt x="733298" y="23723"/>
                  </a:lnTo>
                  <a:lnTo>
                    <a:pt x="733945" y="23888"/>
                  </a:lnTo>
                  <a:lnTo>
                    <a:pt x="734275" y="23469"/>
                  </a:lnTo>
                  <a:lnTo>
                    <a:pt x="734402" y="22580"/>
                  </a:lnTo>
                  <a:lnTo>
                    <a:pt x="734580" y="22707"/>
                  </a:lnTo>
                  <a:lnTo>
                    <a:pt x="734580" y="22186"/>
                  </a:lnTo>
                  <a:close/>
                </a:path>
                <a:path w="1418590" h="342264">
                  <a:moveTo>
                    <a:pt x="737044" y="249910"/>
                  </a:moveTo>
                  <a:lnTo>
                    <a:pt x="736523" y="251167"/>
                  </a:lnTo>
                  <a:lnTo>
                    <a:pt x="736066" y="252437"/>
                  </a:lnTo>
                  <a:lnTo>
                    <a:pt x="736854" y="252437"/>
                  </a:lnTo>
                  <a:lnTo>
                    <a:pt x="736942" y="251167"/>
                  </a:lnTo>
                  <a:lnTo>
                    <a:pt x="737044" y="249910"/>
                  </a:lnTo>
                  <a:close/>
                </a:path>
                <a:path w="1418590" h="342264">
                  <a:moveTo>
                    <a:pt x="771563" y="145757"/>
                  </a:moveTo>
                  <a:lnTo>
                    <a:pt x="771410" y="145186"/>
                  </a:lnTo>
                  <a:lnTo>
                    <a:pt x="771182" y="145757"/>
                  </a:lnTo>
                  <a:lnTo>
                    <a:pt x="771563" y="145757"/>
                  </a:lnTo>
                  <a:close/>
                </a:path>
                <a:path w="1418590" h="342264">
                  <a:moveTo>
                    <a:pt x="772325" y="140677"/>
                  </a:moveTo>
                  <a:lnTo>
                    <a:pt x="770534" y="141947"/>
                  </a:lnTo>
                  <a:lnTo>
                    <a:pt x="771410" y="145186"/>
                  </a:lnTo>
                  <a:lnTo>
                    <a:pt x="772172" y="143217"/>
                  </a:lnTo>
                  <a:lnTo>
                    <a:pt x="772248" y="141947"/>
                  </a:lnTo>
                  <a:lnTo>
                    <a:pt x="772325" y="140677"/>
                  </a:lnTo>
                  <a:close/>
                </a:path>
                <a:path w="1418590" h="342264">
                  <a:moveTo>
                    <a:pt x="790194" y="155194"/>
                  </a:moveTo>
                  <a:lnTo>
                    <a:pt x="790067" y="155587"/>
                  </a:lnTo>
                  <a:lnTo>
                    <a:pt x="789990" y="155917"/>
                  </a:lnTo>
                  <a:lnTo>
                    <a:pt x="789876" y="156298"/>
                  </a:lnTo>
                  <a:lnTo>
                    <a:pt x="789978" y="156032"/>
                  </a:lnTo>
                  <a:lnTo>
                    <a:pt x="790079" y="155689"/>
                  </a:lnTo>
                  <a:lnTo>
                    <a:pt x="790194" y="155194"/>
                  </a:lnTo>
                  <a:close/>
                </a:path>
                <a:path w="1418590" h="342264">
                  <a:moveTo>
                    <a:pt x="810044" y="262432"/>
                  </a:moveTo>
                  <a:lnTo>
                    <a:pt x="809993" y="261188"/>
                  </a:lnTo>
                  <a:lnTo>
                    <a:pt x="809853" y="260311"/>
                  </a:lnTo>
                  <a:lnTo>
                    <a:pt x="809675" y="260083"/>
                  </a:lnTo>
                  <a:lnTo>
                    <a:pt x="809434" y="259867"/>
                  </a:lnTo>
                  <a:lnTo>
                    <a:pt x="809142" y="259588"/>
                  </a:lnTo>
                  <a:lnTo>
                    <a:pt x="809180" y="259753"/>
                  </a:lnTo>
                  <a:lnTo>
                    <a:pt x="809078" y="260642"/>
                  </a:lnTo>
                  <a:lnTo>
                    <a:pt x="808609" y="260858"/>
                  </a:lnTo>
                  <a:lnTo>
                    <a:pt x="808609" y="261988"/>
                  </a:lnTo>
                  <a:lnTo>
                    <a:pt x="808482" y="262077"/>
                  </a:lnTo>
                  <a:lnTo>
                    <a:pt x="809015" y="262839"/>
                  </a:lnTo>
                  <a:lnTo>
                    <a:pt x="809548" y="263436"/>
                  </a:lnTo>
                  <a:lnTo>
                    <a:pt x="810018" y="263436"/>
                  </a:lnTo>
                  <a:lnTo>
                    <a:pt x="810044" y="262432"/>
                  </a:lnTo>
                  <a:close/>
                </a:path>
                <a:path w="1418590" h="342264">
                  <a:moveTo>
                    <a:pt x="822845" y="58648"/>
                  </a:moveTo>
                  <a:lnTo>
                    <a:pt x="822731" y="57327"/>
                  </a:lnTo>
                  <a:lnTo>
                    <a:pt x="822464" y="56718"/>
                  </a:lnTo>
                  <a:lnTo>
                    <a:pt x="822337" y="56451"/>
                  </a:lnTo>
                  <a:lnTo>
                    <a:pt x="822185" y="56426"/>
                  </a:lnTo>
                  <a:lnTo>
                    <a:pt x="822223" y="57251"/>
                  </a:lnTo>
                  <a:lnTo>
                    <a:pt x="821944" y="57353"/>
                  </a:lnTo>
                  <a:lnTo>
                    <a:pt x="821639" y="57404"/>
                  </a:lnTo>
                  <a:lnTo>
                    <a:pt x="821639" y="59664"/>
                  </a:lnTo>
                  <a:lnTo>
                    <a:pt x="822706" y="59664"/>
                  </a:lnTo>
                  <a:lnTo>
                    <a:pt x="822845" y="58648"/>
                  </a:lnTo>
                  <a:close/>
                </a:path>
                <a:path w="1418590" h="342264">
                  <a:moveTo>
                    <a:pt x="834644" y="221538"/>
                  </a:moveTo>
                  <a:lnTo>
                    <a:pt x="834174" y="220649"/>
                  </a:lnTo>
                  <a:lnTo>
                    <a:pt x="833450" y="220332"/>
                  </a:lnTo>
                  <a:lnTo>
                    <a:pt x="832523" y="220408"/>
                  </a:lnTo>
                  <a:lnTo>
                    <a:pt x="832573" y="221056"/>
                  </a:lnTo>
                  <a:lnTo>
                    <a:pt x="832688" y="221678"/>
                  </a:lnTo>
                  <a:lnTo>
                    <a:pt x="832840" y="222389"/>
                  </a:lnTo>
                  <a:lnTo>
                    <a:pt x="833031" y="223278"/>
                  </a:lnTo>
                  <a:lnTo>
                    <a:pt x="833120" y="223774"/>
                  </a:lnTo>
                  <a:lnTo>
                    <a:pt x="834085" y="223774"/>
                  </a:lnTo>
                  <a:lnTo>
                    <a:pt x="834199" y="222859"/>
                  </a:lnTo>
                  <a:lnTo>
                    <a:pt x="834644" y="222669"/>
                  </a:lnTo>
                  <a:lnTo>
                    <a:pt x="834644" y="221538"/>
                  </a:lnTo>
                  <a:close/>
                </a:path>
                <a:path w="1418590" h="342264">
                  <a:moveTo>
                    <a:pt x="839444" y="229171"/>
                  </a:moveTo>
                  <a:lnTo>
                    <a:pt x="839089" y="227609"/>
                  </a:lnTo>
                  <a:lnTo>
                    <a:pt x="837260" y="225933"/>
                  </a:lnTo>
                  <a:lnTo>
                    <a:pt x="837349" y="228295"/>
                  </a:lnTo>
                  <a:lnTo>
                    <a:pt x="838149" y="228688"/>
                  </a:lnTo>
                  <a:lnTo>
                    <a:pt x="838606" y="229235"/>
                  </a:lnTo>
                  <a:lnTo>
                    <a:pt x="838885" y="229743"/>
                  </a:lnTo>
                  <a:lnTo>
                    <a:pt x="839089" y="229552"/>
                  </a:lnTo>
                  <a:lnTo>
                    <a:pt x="839266" y="229374"/>
                  </a:lnTo>
                  <a:lnTo>
                    <a:pt x="839444" y="229171"/>
                  </a:lnTo>
                  <a:close/>
                </a:path>
                <a:path w="1418590" h="342264">
                  <a:moveTo>
                    <a:pt x="839685" y="211823"/>
                  </a:moveTo>
                  <a:lnTo>
                    <a:pt x="839190" y="210997"/>
                  </a:lnTo>
                  <a:lnTo>
                    <a:pt x="838631" y="210299"/>
                  </a:lnTo>
                  <a:lnTo>
                    <a:pt x="837971" y="210134"/>
                  </a:lnTo>
                  <a:lnTo>
                    <a:pt x="837755" y="210350"/>
                  </a:lnTo>
                  <a:lnTo>
                    <a:pt x="837476" y="210693"/>
                  </a:lnTo>
                  <a:lnTo>
                    <a:pt x="837184" y="211086"/>
                  </a:lnTo>
                  <a:lnTo>
                    <a:pt x="837349" y="211404"/>
                  </a:lnTo>
                  <a:lnTo>
                    <a:pt x="837476" y="212636"/>
                  </a:lnTo>
                  <a:lnTo>
                    <a:pt x="838428" y="212178"/>
                  </a:lnTo>
                  <a:lnTo>
                    <a:pt x="838428" y="213639"/>
                  </a:lnTo>
                  <a:lnTo>
                    <a:pt x="838403" y="213817"/>
                  </a:lnTo>
                  <a:lnTo>
                    <a:pt x="838733" y="213283"/>
                  </a:lnTo>
                  <a:lnTo>
                    <a:pt x="839177" y="212636"/>
                  </a:lnTo>
                  <a:lnTo>
                    <a:pt x="839444" y="212229"/>
                  </a:lnTo>
                  <a:lnTo>
                    <a:pt x="839685" y="211823"/>
                  </a:lnTo>
                  <a:close/>
                </a:path>
                <a:path w="1418590" h="342264">
                  <a:moveTo>
                    <a:pt x="841070" y="215950"/>
                  </a:moveTo>
                  <a:lnTo>
                    <a:pt x="840828" y="214972"/>
                  </a:lnTo>
                  <a:lnTo>
                    <a:pt x="840714" y="214464"/>
                  </a:lnTo>
                  <a:lnTo>
                    <a:pt x="840549" y="213741"/>
                  </a:lnTo>
                  <a:lnTo>
                    <a:pt x="840409" y="213283"/>
                  </a:lnTo>
                  <a:lnTo>
                    <a:pt x="840282" y="213182"/>
                  </a:lnTo>
                  <a:lnTo>
                    <a:pt x="839431" y="214515"/>
                  </a:lnTo>
                  <a:lnTo>
                    <a:pt x="839266" y="214744"/>
                  </a:lnTo>
                  <a:lnTo>
                    <a:pt x="839127" y="214998"/>
                  </a:lnTo>
                  <a:lnTo>
                    <a:pt x="838974" y="215226"/>
                  </a:lnTo>
                  <a:lnTo>
                    <a:pt x="838974" y="218147"/>
                  </a:lnTo>
                  <a:lnTo>
                    <a:pt x="840181" y="218770"/>
                  </a:lnTo>
                  <a:lnTo>
                    <a:pt x="839749" y="216001"/>
                  </a:lnTo>
                  <a:lnTo>
                    <a:pt x="840600" y="215925"/>
                  </a:lnTo>
                  <a:lnTo>
                    <a:pt x="840790" y="217081"/>
                  </a:lnTo>
                  <a:lnTo>
                    <a:pt x="840981" y="216687"/>
                  </a:lnTo>
                  <a:lnTo>
                    <a:pt x="841070" y="215950"/>
                  </a:lnTo>
                  <a:close/>
                </a:path>
                <a:path w="1418590" h="342264">
                  <a:moveTo>
                    <a:pt x="843622" y="277837"/>
                  </a:moveTo>
                  <a:lnTo>
                    <a:pt x="839114" y="275297"/>
                  </a:lnTo>
                  <a:lnTo>
                    <a:pt x="838657" y="277837"/>
                  </a:lnTo>
                  <a:lnTo>
                    <a:pt x="843622" y="277837"/>
                  </a:lnTo>
                  <a:close/>
                </a:path>
                <a:path w="1418590" h="342264">
                  <a:moveTo>
                    <a:pt x="848283" y="279107"/>
                  </a:moveTo>
                  <a:lnTo>
                    <a:pt x="838428" y="279107"/>
                  </a:lnTo>
                  <a:lnTo>
                    <a:pt x="838187" y="279107"/>
                  </a:lnTo>
                  <a:lnTo>
                    <a:pt x="837869" y="279107"/>
                  </a:lnTo>
                  <a:lnTo>
                    <a:pt x="836891" y="281647"/>
                  </a:lnTo>
                  <a:lnTo>
                    <a:pt x="836472" y="285457"/>
                  </a:lnTo>
                  <a:lnTo>
                    <a:pt x="836472" y="294347"/>
                  </a:lnTo>
                  <a:lnTo>
                    <a:pt x="837996" y="296887"/>
                  </a:lnTo>
                  <a:lnTo>
                    <a:pt x="843178" y="296887"/>
                  </a:lnTo>
                  <a:lnTo>
                    <a:pt x="844702" y="295617"/>
                  </a:lnTo>
                  <a:lnTo>
                    <a:pt x="845654" y="291807"/>
                  </a:lnTo>
                  <a:lnTo>
                    <a:pt x="847763" y="282917"/>
                  </a:lnTo>
                  <a:lnTo>
                    <a:pt x="848283" y="279107"/>
                  </a:lnTo>
                  <a:close/>
                </a:path>
                <a:path w="1418590" h="342264">
                  <a:moveTo>
                    <a:pt x="850620" y="267677"/>
                  </a:moveTo>
                  <a:lnTo>
                    <a:pt x="849591" y="265620"/>
                  </a:lnTo>
                  <a:lnTo>
                    <a:pt x="849401" y="266407"/>
                  </a:lnTo>
                  <a:lnTo>
                    <a:pt x="849223" y="267677"/>
                  </a:lnTo>
                  <a:lnTo>
                    <a:pt x="849147" y="268236"/>
                  </a:lnTo>
                  <a:lnTo>
                    <a:pt x="850620" y="267677"/>
                  </a:lnTo>
                  <a:close/>
                </a:path>
                <a:path w="1418590" h="342264">
                  <a:moveTo>
                    <a:pt x="852868" y="45427"/>
                  </a:moveTo>
                  <a:lnTo>
                    <a:pt x="852601" y="45427"/>
                  </a:lnTo>
                  <a:lnTo>
                    <a:pt x="852855" y="45821"/>
                  </a:lnTo>
                  <a:lnTo>
                    <a:pt x="852868" y="45427"/>
                  </a:lnTo>
                  <a:close/>
                </a:path>
                <a:path w="1418590" h="342264">
                  <a:moveTo>
                    <a:pt x="863625" y="82257"/>
                  </a:moveTo>
                  <a:lnTo>
                    <a:pt x="862901" y="75907"/>
                  </a:lnTo>
                  <a:lnTo>
                    <a:pt x="862609" y="73367"/>
                  </a:lnTo>
                  <a:lnTo>
                    <a:pt x="861733" y="65747"/>
                  </a:lnTo>
                  <a:lnTo>
                    <a:pt x="857465" y="54317"/>
                  </a:lnTo>
                  <a:lnTo>
                    <a:pt x="856043" y="50507"/>
                  </a:lnTo>
                  <a:lnTo>
                    <a:pt x="852855" y="45821"/>
                  </a:lnTo>
                  <a:lnTo>
                    <a:pt x="852944" y="49237"/>
                  </a:lnTo>
                  <a:lnTo>
                    <a:pt x="853059" y="50507"/>
                  </a:lnTo>
                  <a:lnTo>
                    <a:pt x="851268" y="51777"/>
                  </a:lnTo>
                  <a:lnTo>
                    <a:pt x="851382" y="46697"/>
                  </a:lnTo>
                  <a:lnTo>
                    <a:pt x="851433" y="45427"/>
                  </a:lnTo>
                  <a:lnTo>
                    <a:pt x="852601" y="45427"/>
                  </a:lnTo>
                  <a:lnTo>
                    <a:pt x="851738" y="44157"/>
                  </a:lnTo>
                  <a:lnTo>
                    <a:pt x="846569" y="36537"/>
                  </a:lnTo>
                  <a:lnTo>
                    <a:pt x="845566" y="35674"/>
                  </a:lnTo>
                  <a:lnTo>
                    <a:pt x="845566" y="135597"/>
                  </a:lnTo>
                  <a:lnTo>
                    <a:pt x="845096" y="138137"/>
                  </a:lnTo>
                  <a:lnTo>
                    <a:pt x="844270" y="139407"/>
                  </a:lnTo>
                  <a:lnTo>
                    <a:pt x="843127" y="139407"/>
                  </a:lnTo>
                  <a:lnTo>
                    <a:pt x="843051" y="138137"/>
                  </a:lnTo>
                  <a:lnTo>
                    <a:pt x="843229" y="136867"/>
                  </a:lnTo>
                  <a:lnTo>
                    <a:pt x="844359" y="136867"/>
                  </a:lnTo>
                  <a:lnTo>
                    <a:pt x="844372" y="133057"/>
                  </a:lnTo>
                  <a:lnTo>
                    <a:pt x="844156" y="131787"/>
                  </a:lnTo>
                  <a:lnTo>
                    <a:pt x="843318" y="131787"/>
                  </a:lnTo>
                  <a:lnTo>
                    <a:pt x="843432" y="133057"/>
                  </a:lnTo>
                  <a:lnTo>
                    <a:pt x="843292" y="134327"/>
                  </a:lnTo>
                  <a:lnTo>
                    <a:pt x="842111" y="134327"/>
                  </a:lnTo>
                  <a:lnTo>
                    <a:pt x="842137" y="133057"/>
                  </a:lnTo>
                  <a:lnTo>
                    <a:pt x="842225" y="129247"/>
                  </a:lnTo>
                  <a:lnTo>
                    <a:pt x="839774" y="126707"/>
                  </a:lnTo>
                  <a:lnTo>
                    <a:pt x="841451" y="133057"/>
                  </a:lnTo>
                  <a:lnTo>
                    <a:pt x="839546" y="131787"/>
                  </a:lnTo>
                  <a:lnTo>
                    <a:pt x="839635" y="134327"/>
                  </a:lnTo>
                  <a:lnTo>
                    <a:pt x="838885" y="134327"/>
                  </a:lnTo>
                  <a:lnTo>
                    <a:pt x="838631" y="133057"/>
                  </a:lnTo>
                  <a:lnTo>
                    <a:pt x="838631" y="131787"/>
                  </a:lnTo>
                  <a:lnTo>
                    <a:pt x="838758" y="130517"/>
                  </a:lnTo>
                  <a:lnTo>
                    <a:pt x="838428" y="130517"/>
                  </a:lnTo>
                  <a:lnTo>
                    <a:pt x="838034" y="129247"/>
                  </a:lnTo>
                  <a:lnTo>
                    <a:pt x="836841" y="125437"/>
                  </a:lnTo>
                  <a:lnTo>
                    <a:pt x="835647" y="121627"/>
                  </a:lnTo>
                  <a:lnTo>
                    <a:pt x="845134" y="120357"/>
                  </a:lnTo>
                  <a:lnTo>
                    <a:pt x="845032" y="121627"/>
                  </a:lnTo>
                  <a:lnTo>
                    <a:pt x="844943" y="122897"/>
                  </a:lnTo>
                  <a:lnTo>
                    <a:pt x="844854" y="124167"/>
                  </a:lnTo>
                  <a:lnTo>
                    <a:pt x="844765" y="125437"/>
                  </a:lnTo>
                  <a:lnTo>
                    <a:pt x="844664" y="126707"/>
                  </a:lnTo>
                  <a:lnTo>
                    <a:pt x="844575" y="127977"/>
                  </a:lnTo>
                  <a:lnTo>
                    <a:pt x="844486" y="129247"/>
                  </a:lnTo>
                  <a:lnTo>
                    <a:pt x="844397" y="130517"/>
                  </a:lnTo>
                  <a:lnTo>
                    <a:pt x="844880" y="130517"/>
                  </a:lnTo>
                  <a:lnTo>
                    <a:pt x="845286" y="131787"/>
                  </a:lnTo>
                  <a:lnTo>
                    <a:pt x="845375" y="133057"/>
                  </a:lnTo>
                  <a:lnTo>
                    <a:pt x="845477" y="134327"/>
                  </a:lnTo>
                  <a:lnTo>
                    <a:pt x="845566" y="135597"/>
                  </a:lnTo>
                  <a:lnTo>
                    <a:pt x="845566" y="35674"/>
                  </a:lnTo>
                  <a:lnTo>
                    <a:pt x="843699" y="34074"/>
                  </a:lnTo>
                  <a:lnTo>
                    <a:pt x="843699" y="96227"/>
                  </a:lnTo>
                  <a:lnTo>
                    <a:pt x="841540" y="101307"/>
                  </a:lnTo>
                  <a:lnTo>
                    <a:pt x="842759" y="101307"/>
                  </a:lnTo>
                  <a:lnTo>
                    <a:pt x="842683" y="102577"/>
                  </a:lnTo>
                  <a:lnTo>
                    <a:pt x="842606" y="103847"/>
                  </a:lnTo>
                  <a:lnTo>
                    <a:pt x="841400" y="102577"/>
                  </a:lnTo>
                  <a:lnTo>
                    <a:pt x="840600" y="102577"/>
                  </a:lnTo>
                  <a:lnTo>
                    <a:pt x="840549" y="100037"/>
                  </a:lnTo>
                  <a:lnTo>
                    <a:pt x="840524" y="98767"/>
                  </a:lnTo>
                  <a:lnTo>
                    <a:pt x="840498" y="97497"/>
                  </a:lnTo>
                  <a:lnTo>
                    <a:pt x="841146" y="96227"/>
                  </a:lnTo>
                  <a:lnTo>
                    <a:pt x="843699" y="96227"/>
                  </a:lnTo>
                  <a:lnTo>
                    <a:pt x="843699" y="34074"/>
                  </a:lnTo>
                  <a:lnTo>
                    <a:pt x="842149" y="32727"/>
                  </a:lnTo>
                  <a:lnTo>
                    <a:pt x="840676" y="31457"/>
                  </a:lnTo>
                  <a:lnTo>
                    <a:pt x="839508" y="30454"/>
                  </a:lnTo>
                  <a:lnTo>
                    <a:pt x="839508" y="107657"/>
                  </a:lnTo>
                  <a:lnTo>
                    <a:pt x="837806" y="107657"/>
                  </a:lnTo>
                  <a:lnTo>
                    <a:pt x="837399" y="106387"/>
                  </a:lnTo>
                  <a:lnTo>
                    <a:pt x="836244" y="105117"/>
                  </a:lnTo>
                  <a:lnTo>
                    <a:pt x="837272" y="103847"/>
                  </a:lnTo>
                  <a:lnTo>
                    <a:pt x="835812" y="102577"/>
                  </a:lnTo>
                  <a:lnTo>
                    <a:pt x="836244" y="98767"/>
                  </a:lnTo>
                  <a:lnTo>
                    <a:pt x="838390" y="101307"/>
                  </a:lnTo>
                  <a:lnTo>
                    <a:pt x="839431" y="100037"/>
                  </a:lnTo>
                  <a:lnTo>
                    <a:pt x="839508" y="107657"/>
                  </a:lnTo>
                  <a:lnTo>
                    <a:pt x="839508" y="30454"/>
                  </a:lnTo>
                  <a:lnTo>
                    <a:pt x="838111" y="29260"/>
                  </a:lnTo>
                  <a:lnTo>
                    <a:pt x="838111" y="37807"/>
                  </a:lnTo>
                  <a:lnTo>
                    <a:pt x="836853" y="41617"/>
                  </a:lnTo>
                  <a:lnTo>
                    <a:pt x="836549" y="42887"/>
                  </a:lnTo>
                  <a:lnTo>
                    <a:pt x="836028" y="44157"/>
                  </a:lnTo>
                  <a:lnTo>
                    <a:pt x="835571" y="42887"/>
                  </a:lnTo>
                  <a:lnTo>
                    <a:pt x="835469" y="41617"/>
                  </a:lnTo>
                  <a:lnTo>
                    <a:pt x="835355" y="40347"/>
                  </a:lnTo>
                  <a:lnTo>
                    <a:pt x="835952" y="39077"/>
                  </a:lnTo>
                  <a:lnTo>
                    <a:pt x="836549" y="37807"/>
                  </a:lnTo>
                  <a:lnTo>
                    <a:pt x="836815" y="36537"/>
                  </a:lnTo>
                  <a:lnTo>
                    <a:pt x="837768" y="36537"/>
                  </a:lnTo>
                  <a:lnTo>
                    <a:pt x="838111" y="37807"/>
                  </a:lnTo>
                  <a:lnTo>
                    <a:pt x="838111" y="29260"/>
                  </a:lnTo>
                  <a:lnTo>
                    <a:pt x="824191" y="20497"/>
                  </a:lnTo>
                  <a:lnTo>
                    <a:pt x="824191" y="64477"/>
                  </a:lnTo>
                  <a:lnTo>
                    <a:pt x="822858" y="64477"/>
                  </a:lnTo>
                  <a:lnTo>
                    <a:pt x="823252" y="68287"/>
                  </a:lnTo>
                  <a:lnTo>
                    <a:pt x="819645" y="69557"/>
                  </a:lnTo>
                  <a:lnTo>
                    <a:pt x="818057" y="73367"/>
                  </a:lnTo>
                  <a:lnTo>
                    <a:pt x="817079" y="72097"/>
                  </a:lnTo>
                  <a:lnTo>
                    <a:pt x="815136" y="69557"/>
                  </a:lnTo>
                  <a:lnTo>
                    <a:pt x="815987" y="67017"/>
                  </a:lnTo>
                  <a:lnTo>
                    <a:pt x="816851" y="64477"/>
                  </a:lnTo>
                  <a:lnTo>
                    <a:pt x="813866" y="67017"/>
                  </a:lnTo>
                  <a:lnTo>
                    <a:pt x="813993" y="65747"/>
                  </a:lnTo>
                  <a:lnTo>
                    <a:pt x="814108" y="64477"/>
                  </a:lnTo>
                  <a:lnTo>
                    <a:pt x="814235" y="63207"/>
                  </a:lnTo>
                  <a:lnTo>
                    <a:pt x="814349" y="61937"/>
                  </a:lnTo>
                  <a:lnTo>
                    <a:pt x="814463" y="60667"/>
                  </a:lnTo>
                  <a:lnTo>
                    <a:pt x="814590" y="59397"/>
                  </a:lnTo>
                  <a:lnTo>
                    <a:pt x="817156" y="56857"/>
                  </a:lnTo>
                  <a:lnTo>
                    <a:pt x="818896" y="58127"/>
                  </a:lnTo>
                  <a:lnTo>
                    <a:pt x="819810" y="56857"/>
                  </a:lnTo>
                  <a:lnTo>
                    <a:pt x="821613" y="54317"/>
                  </a:lnTo>
                  <a:lnTo>
                    <a:pt x="822883" y="54317"/>
                  </a:lnTo>
                  <a:lnTo>
                    <a:pt x="823950" y="56857"/>
                  </a:lnTo>
                  <a:lnTo>
                    <a:pt x="824077" y="59397"/>
                  </a:lnTo>
                  <a:lnTo>
                    <a:pt x="823912" y="60667"/>
                  </a:lnTo>
                  <a:lnTo>
                    <a:pt x="823798" y="61531"/>
                  </a:lnTo>
                  <a:lnTo>
                    <a:pt x="823747" y="61937"/>
                  </a:lnTo>
                  <a:lnTo>
                    <a:pt x="824191" y="64477"/>
                  </a:lnTo>
                  <a:lnTo>
                    <a:pt x="824191" y="20497"/>
                  </a:lnTo>
                  <a:lnTo>
                    <a:pt x="822883" y="20027"/>
                  </a:lnTo>
                  <a:lnTo>
                    <a:pt x="822553" y="20027"/>
                  </a:lnTo>
                  <a:lnTo>
                    <a:pt x="822159" y="21297"/>
                  </a:lnTo>
                  <a:lnTo>
                    <a:pt x="821639" y="21297"/>
                  </a:lnTo>
                  <a:lnTo>
                    <a:pt x="821728" y="20027"/>
                  </a:lnTo>
                  <a:lnTo>
                    <a:pt x="820610" y="20027"/>
                  </a:lnTo>
                  <a:lnTo>
                    <a:pt x="814616" y="17487"/>
                  </a:lnTo>
                  <a:lnTo>
                    <a:pt x="807910" y="15494"/>
                  </a:lnTo>
                  <a:lnTo>
                    <a:pt x="807910" y="84797"/>
                  </a:lnTo>
                  <a:lnTo>
                    <a:pt x="807910" y="91147"/>
                  </a:lnTo>
                  <a:lnTo>
                    <a:pt x="806272" y="96227"/>
                  </a:lnTo>
                  <a:lnTo>
                    <a:pt x="802970" y="103847"/>
                  </a:lnTo>
                  <a:lnTo>
                    <a:pt x="801090" y="107657"/>
                  </a:lnTo>
                  <a:lnTo>
                    <a:pt x="799414" y="110070"/>
                  </a:lnTo>
                  <a:lnTo>
                    <a:pt x="799414" y="167347"/>
                  </a:lnTo>
                  <a:lnTo>
                    <a:pt x="798893" y="168071"/>
                  </a:lnTo>
                  <a:lnTo>
                    <a:pt x="798893" y="220687"/>
                  </a:lnTo>
                  <a:lnTo>
                    <a:pt x="798893" y="221957"/>
                  </a:lnTo>
                  <a:lnTo>
                    <a:pt x="798537" y="223227"/>
                  </a:lnTo>
                  <a:lnTo>
                    <a:pt x="796709" y="223227"/>
                  </a:lnTo>
                  <a:lnTo>
                    <a:pt x="795934" y="224497"/>
                  </a:lnTo>
                  <a:lnTo>
                    <a:pt x="795375" y="224497"/>
                  </a:lnTo>
                  <a:lnTo>
                    <a:pt x="795083" y="227037"/>
                  </a:lnTo>
                  <a:lnTo>
                    <a:pt x="792568" y="221957"/>
                  </a:lnTo>
                  <a:lnTo>
                    <a:pt x="791768" y="220687"/>
                  </a:lnTo>
                  <a:lnTo>
                    <a:pt x="789660" y="214337"/>
                  </a:lnTo>
                  <a:lnTo>
                    <a:pt x="789762" y="210527"/>
                  </a:lnTo>
                  <a:lnTo>
                    <a:pt x="789800" y="209257"/>
                  </a:lnTo>
                  <a:lnTo>
                    <a:pt x="793102" y="210527"/>
                  </a:lnTo>
                  <a:lnTo>
                    <a:pt x="793191" y="209257"/>
                  </a:lnTo>
                  <a:lnTo>
                    <a:pt x="793280" y="207987"/>
                  </a:lnTo>
                  <a:lnTo>
                    <a:pt x="793381" y="206717"/>
                  </a:lnTo>
                  <a:lnTo>
                    <a:pt x="793470" y="205447"/>
                  </a:lnTo>
                  <a:lnTo>
                    <a:pt x="795388" y="209257"/>
                  </a:lnTo>
                  <a:lnTo>
                    <a:pt x="795604" y="213067"/>
                  </a:lnTo>
                  <a:lnTo>
                    <a:pt x="795680" y="214337"/>
                  </a:lnTo>
                  <a:lnTo>
                    <a:pt x="795756" y="215607"/>
                  </a:lnTo>
                  <a:lnTo>
                    <a:pt x="797191" y="219417"/>
                  </a:lnTo>
                  <a:lnTo>
                    <a:pt x="798487" y="219417"/>
                  </a:lnTo>
                  <a:lnTo>
                    <a:pt x="798893" y="220687"/>
                  </a:lnTo>
                  <a:lnTo>
                    <a:pt x="798893" y="168071"/>
                  </a:lnTo>
                  <a:lnTo>
                    <a:pt x="796671" y="171157"/>
                  </a:lnTo>
                  <a:lnTo>
                    <a:pt x="792276" y="171157"/>
                  </a:lnTo>
                  <a:lnTo>
                    <a:pt x="790676" y="168617"/>
                  </a:lnTo>
                  <a:lnTo>
                    <a:pt x="789076" y="166077"/>
                  </a:lnTo>
                  <a:lnTo>
                    <a:pt x="789190" y="164807"/>
                  </a:lnTo>
                  <a:lnTo>
                    <a:pt x="789876" y="157187"/>
                  </a:lnTo>
                  <a:lnTo>
                    <a:pt x="789063" y="159727"/>
                  </a:lnTo>
                  <a:lnTo>
                    <a:pt x="788974" y="158457"/>
                  </a:lnTo>
                  <a:lnTo>
                    <a:pt x="788885" y="157187"/>
                  </a:lnTo>
                  <a:lnTo>
                    <a:pt x="788809" y="155917"/>
                  </a:lnTo>
                  <a:lnTo>
                    <a:pt x="788720" y="154647"/>
                  </a:lnTo>
                  <a:lnTo>
                    <a:pt x="788631" y="152107"/>
                  </a:lnTo>
                  <a:lnTo>
                    <a:pt x="788581" y="150837"/>
                  </a:lnTo>
                  <a:lnTo>
                    <a:pt x="790321" y="152107"/>
                  </a:lnTo>
                  <a:lnTo>
                    <a:pt x="790219" y="150837"/>
                  </a:lnTo>
                  <a:lnTo>
                    <a:pt x="790105" y="149567"/>
                  </a:lnTo>
                  <a:lnTo>
                    <a:pt x="790003" y="148297"/>
                  </a:lnTo>
                  <a:lnTo>
                    <a:pt x="789901" y="147027"/>
                  </a:lnTo>
                  <a:lnTo>
                    <a:pt x="790740" y="145757"/>
                  </a:lnTo>
                  <a:lnTo>
                    <a:pt x="792772" y="145757"/>
                  </a:lnTo>
                  <a:lnTo>
                    <a:pt x="793762" y="153377"/>
                  </a:lnTo>
                  <a:lnTo>
                    <a:pt x="795362" y="150837"/>
                  </a:lnTo>
                  <a:lnTo>
                    <a:pt x="795121" y="149567"/>
                  </a:lnTo>
                  <a:lnTo>
                    <a:pt x="795985" y="149567"/>
                  </a:lnTo>
                  <a:lnTo>
                    <a:pt x="796163" y="150837"/>
                  </a:lnTo>
                  <a:lnTo>
                    <a:pt x="797280" y="150837"/>
                  </a:lnTo>
                  <a:lnTo>
                    <a:pt x="797229" y="153377"/>
                  </a:lnTo>
                  <a:lnTo>
                    <a:pt x="798347" y="153377"/>
                  </a:lnTo>
                  <a:lnTo>
                    <a:pt x="797839" y="157187"/>
                  </a:lnTo>
                  <a:lnTo>
                    <a:pt x="798347" y="159727"/>
                  </a:lnTo>
                  <a:lnTo>
                    <a:pt x="798791" y="160997"/>
                  </a:lnTo>
                  <a:lnTo>
                    <a:pt x="798918" y="162267"/>
                  </a:lnTo>
                  <a:lnTo>
                    <a:pt x="798245" y="162267"/>
                  </a:lnTo>
                  <a:lnTo>
                    <a:pt x="797801" y="160997"/>
                  </a:lnTo>
                  <a:lnTo>
                    <a:pt x="796734" y="163537"/>
                  </a:lnTo>
                  <a:lnTo>
                    <a:pt x="797623" y="166077"/>
                  </a:lnTo>
                  <a:lnTo>
                    <a:pt x="797712" y="167347"/>
                  </a:lnTo>
                  <a:lnTo>
                    <a:pt x="797801" y="168617"/>
                  </a:lnTo>
                  <a:lnTo>
                    <a:pt x="798245" y="167347"/>
                  </a:lnTo>
                  <a:lnTo>
                    <a:pt x="799414" y="167347"/>
                  </a:lnTo>
                  <a:lnTo>
                    <a:pt x="799414" y="110070"/>
                  </a:lnTo>
                  <a:lnTo>
                    <a:pt x="799325" y="110197"/>
                  </a:lnTo>
                  <a:lnTo>
                    <a:pt x="796036" y="111467"/>
                  </a:lnTo>
                  <a:lnTo>
                    <a:pt x="794042" y="112737"/>
                  </a:lnTo>
                  <a:lnTo>
                    <a:pt x="791692" y="112737"/>
                  </a:lnTo>
                  <a:lnTo>
                    <a:pt x="787590" y="112179"/>
                  </a:lnTo>
                  <a:lnTo>
                    <a:pt x="787590" y="133057"/>
                  </a:lnTo>
                  <a:lnTo>
                    <a:pt x="787374" y="134327"/>
                  </a:lnTo>
                  <a:lnTo>
                    <a:pt x="785876" y="134327"/>
                  </a:lnTo>
                  <a:lnTo>
                    <a:pt x="785964" y="131787"/>
                  </a:lnTo>
                  <a:lnTo>
                    <a:pt x="785774" y="131419"/>
                  </a:lnTo>
                  <a:lnTo>
                    <a:pt x="785774" y="138137"/>
                  </a:lnTo>
                  <a:lnTo>
                    <a:pt x="785317" y="139407"/>
                  </a:lnTo>
                  <a:lnTo>
                    <a:pt x="785317" y="140677"/>
                  </a:lnTo>
                  <a:lnTo>
                    <a:pt x="784796" y="139407"/>
                  </a:lnTo>
                  <a:lnTo>
                    <a:pt x="784237" y="139407"/>
                  </a:lnTo>
                  <a:lnTo>
                    <a:pt x="784352" y="138137"/>
                  </a:lnTo>
                  <a:lnTo>
                    <a:pt x="784796" y="138137"/>
                  </a:lnTo>
                  <a:lnTo>
                    <a:pt x="784796" y="136867"/>
                  </a:lnTo>
                  <a:lnTo>
                    <a:pt x="785228" y="136867"/>
                  </a:lnTo>
                  <a:lnTo>
                    <a:pt x="785317" y="138137"/>
                  </a:lnTo>
                  <a:lnTo>
                    <a:pt x="785774" y="138137"/>
                  </a:lnTo>
                  <a:lnTo>
                    <a:pt x="785774" y="131419"/>
                  </a:lnTo>
                  <a:lnTo>
                    <a:pt x="785317" y="130517"/>
                  </a:lnTo>
                  <a:lnTo>
                    <a:pt x="785101" y="129247"/>
                  </a:lnTo>
                  <a:lnTo>
                    <a:pt x="787349" y="131787"/>
                  </a:lnTo>
                  <a:lnTo>
                    <a:pt x="787488" y="131787"/>
                  </a:lnTo>
                  <a:lnTo>
                    <a:pt x="787590" y="133057"/>
                  </a:lnTo>
                  <a:lnTo>
                    <a:pt x="787590" y="112179"/>
                  </a:lnTo>
                  <a:lnTo>
                    <a:pt x="782523" y="111467"/>
                  </a:lnTo>
                  <a:lnTo>
                    <a:pt x="779462" y="111467"/>
                  </a:lnTo>
                  <a:lnTo>
                    <a:pt x="778471" y="111671"/>
                  </a:lnTo>
                  <a:lnTo>
                    <a:pt x="778471" y="135597"/>
                  </a:lnTo>
                  <a:lnTo>
                    <a:pt x="778332" y="136867"/>
                  </a:lnTo>
                  <a:lnTo>
                    <a:pt x="778281" y="140677"/>
                  </a:lnTo>
                  <a:lnTo>
                    <a:pt x="775576" y="140677"/>
                  </a:lnTo>
                  <a:lnTo>
                    <a:pt x="775690" y="139407"/>
                  </a:lnTo>
                  <a:lnTo>
                    <a:pt x="775817" y="138137"/>
                  </a:lnTo>
                  <a:lnTo>
                    <a:pt x="776249" y="138137"/>
                  </a:lnTo>
                  <a:lnTo>
                    <a:pt x="776541" y="135597"/>
                  </a:lnTo>
                  <a:lnTo>
                    <a:pt x="776033" y="135597"/>
                  </a:lnTo>
                  <a:lnTo>
                    <a:pt x="774954" y="139407"/>
                  </a:lnTo>
                  <a:lnTo>
                    <a:pt x="774890" y="140677"/>
                  </a:lnTo>
                  <a:lnTo>
                    <a:pt x="774827" y="141947"/>
                  </a:lnTo>
                  <a:lnTo>
                    <a:pt x="774750" y="143217"/>
                  </a:lnTo>
                  <a:lnTo>
                    <a:pt x="774687" y="144487"/>
                  </a:lnTo>
                  <a:lnTo>
                    <a:pt x="772858" y="145757"/>
                  </a:lnTo>
                  <a:lnTo>
                    <a:pt x="772566" y="145757"/>
                  </a:lnTo>
                  <a:lnTo>
                    <a:pt x="772566" y="168617"/>
                  </a:lnTo>
                  <a:lnTo>
                    <a:pt x="772452" y="169887"/>
                  </a:lnTo>
                  <a:lnTo>
                    <a:pt x="772325" y="171157"/>
                  </a:lnTo>
                  <a:lnTo>
                    <a:pt x="770801" y="171157"/>
                  </a:lnTo>
                  <a:lnTo>
                    <a:pt x="770699" y="172427"/>
                  </a:lnTo>
                  <a:lnTo>
                    <a:pt x="769975" y="172427"/>
                  </a:lnTo>
                  <a:lnTo>
                    <a:pt x="769683" y="169887"/>
                  </a:lnTo>
                  <a:lnTo>
                    <a:pt x="769620" y="168617"/>
                  </a:lnTo>
                  <a:lnTo>
                    <a:pt x="772566" y="168617"/>
                  </a:lnTo>
                  <a:lnTo>
                    <a:pt x="772566" y="145757"/>
                  </a:lnTo>
                  <a:lnTo>
                    <a:pt x="771563" y="145757"/>
                  </a:lnTo>
                  <a:lnTo>
                    <a:pt x="771677" y="147027"/>
                  </a:lnTo>
                  <a:lnTo>
                    <a:pt x="771779" y="148297"/>
                  </a:lnTo>
                  <a:lnTo>
                    <a:pt x="770763" y="148297"/>
                  </a:lnTo>
                  <a:lnTo>
                    <a:pt x="770801" y="150837"/>
                  </a:lnTo>
                  <a:lnTo>
                    <a:pt x="769048" y="150837"/>
                  </a:lnTo>
                  <a:lnTo>
                    <a:pt x="768388" y="154647"/>
                  </a:lnTo>
                  <a:lnTo>
                    <a:pt x="767588" y="155917"/>
                  </a:lnTo>
                  <a:lnTo>
                    <a:pt x="767321" y="155917"/>
                  </a:lnTo>
                  <a:lnTo>
                    <a:pt x="767156" y="154647"/>
                  </a:lnTo>
                  <a:lnTo>
                    <a:pt x="767867" y="153377"/>
                  </a:lnTo>
                  <a:lnTo>
                    <a:pt x="768362" y="150837"/>
                  </a:lnTo>
                  <a:lnTo>
                    <a:pt x="768553" y="149567"/>
                  </a:lnTo>
                  <a:lnTo>
                    <a:pt x="767334" y="147027"/>
                  </a:lnTo>
                  <a:lnTo>
                    <a:pt x="767435" y="145757"/>
                  </a:lnTo>
                  <a:lnTo>
                    <a:pt x="767524" y="144487"/>
                  </a:lnTo>
                  <a:lnTo>
                    <a:pt x="768527" y="141947"/>
                  </a:lnTo>
                  <a:lnTo>
                    <a:pt x="767118" y="144487"/>
                  </a:lnTo>
                  <a:lnTo>
                    <a:pt x="765352" y="145757"/>
                  </a:lnTo>
                  <a:lnTo>
                    <a:pt x="765136" y="145757"/>
                  </a:lnTo>
                  <a:lnTo>
                    <a:pt x="765136" y="167347"/>
                  </a:lnTo>
                  <a:lnTo>
                    <a:pt x="764743" y="169887"/>
                  </a:lnTo>
                  <a:lnTo>
                    <a:pt x="762889" y="169887"/>
                  </a:lnTo>
                  <a:lnTo>
                    <a:pt x="761098" y="167347"/>
                  </a:lnTo>
                  <a:lnTo>
                    <a:pt x="762558" y="163537"/>
                  </a:lnTo>
                  <a:lnTo>
                    <a:pt x="764197" y="163537"/>
                  </a:lnTo>
                  <a:lnTo>
                    <a:pt x="763803" y="167347"/>
                  </a:lnTo>
                  <a:lnTo>
                    <a:pt x="765136" y="167347"/>
                  </a:lnTo>
                  <a:lnTo>
                    <a:pt x="765136" y="145757"/>
                  </a:lnTo>
                  <a:lnTo>
                    <a:pt x="762558" y="145757"/>
                  </a:lnTo>
                  <a:lnTo>
                    <a:pt x="761644" y="141947"/>
                  </a:lnTo>
                  <a:lnTo>
                    <a:pt x="761339" y="140677"/>
                  </a:lnTo>
                  <a:lnTo>
                    <a:pt x="759015" y="134327"/>
                  </a:lnTo>
                  <a:lnTo>
                    <a:pt x="762558" y="131787"/>
                  </a:lnTo>
                  <a:lnTo>
                    <a:pt x="764819" y="134327"/>
                  </a:lnTo>
                  <a:lnTo>
                    <a:pt x="765695" y="135597"/>
                  </a:lnTo>
                  <a:lnTo>
                    <a:pt x="769086" y="134327"/>
                  </a:lnTo>
                  <a:lnTo>
                    <a:pt x="769086" y="131787"/>
                  </a:lnTo>
                  <a:lnTo>
                    <a:pt x="769086" y="126707"/>
                  </a:lnTo>
                  <a:lnTo>
                    <a:pt x="773087" y="125437"/>
                  </a:lnTo>
                  <a:lnTo>
                    <a:pt x="776770" y="127977"/>
                  </a:lnTo>
                  <a:lnTo>
                    <a:pt x="776109" y="134327"/>
                  </a:lnTo>
                  <a:lnTo>
                    <a:pt x="777341" y="134327"/>
                  </a:lnTo>
                  <a:lnTo>
                    <a:pt x="777557" y="135597"/>
                  </a:lnTo>
                  <a:lnTo>
                    <a:pt x="778471" y="135597"/>
                  </a:lnTo>
                  <a:lnTo>
                    <a:pt x="778471" y="111671"/>
                  </a:lnTo>
                  <a:lnTo>
                    <a:pt x="773112" y="112737"/>
                  </a:lnTo>
                  <a:lnTo>
                    <a:pt x="763473" y="114007"/>
                  </a:lnTo>
                  <a:lnTo>
                    <a:pt x="761542" y="114007"/>
                  </a:lnTo>
                  <a:lnTo>
                    <a:pt x="760831" y="111467"/>
                  </a:lnTo>
                  <a:lnTo>
                    <a:pt x="760920" y="96227"/>
                  </a:lnTo>
                  <a:lnTo>
                    <a:pt x="761060" y="91147"/>
                  </a:lnTo>
                  <a:lnTo>
                    <a:pt x="761161" y="87337"/>
                  </a:lnTo>
                  <a:lnTo>
                    <a:pt x="761263" y="83527"/>
                  </a:lnTo>
                  <a:lnTo>
                    <a:pt x="761288" y="82257"/>
                  </a:lnTo>
                  <a:lnTo>
                    <a:pt x="754989" y="82257"/>
                  </a:lnTo>
                  <a:lnTo>
                    <a:pt x="754989" y="191477"/>
                  </a:lnTo>
                  <a:lnTo>
                    <a:pt x="754240" y="194017"/>
                  </a:lnTo>
                  <a:lnTo>
                    <a:pt x="754532" y="197827"/>
                  </a:lnTo>
                  <a:lnTo>
                    <a:pt x="753364" y="199097"/>
                  </a:lnTo>
                  <a:lnTo>
                    <a:pt x="751420" y="199097"/>
                  </a:lnTo>
                  <a:lnTo>
                    <a:pt x="751713" y="195287"/>
                  </a:lnTo>
                  <a:lnTo>
                    <a:pt x="751725" y="191477"/>
                  </a:lnTo>
                  <a:lnTo>
                    <a:pt x="754989" y="191477"/>
                  </a:lnTo>
                  <a:lnTo>
                    <a:pt x="754989" y="82257"/>
                  </a:lnTo>
                  <a:lnTo>
                    <a:pt x="746975" y="82257"/>
                  </a:lnTo>
                  <a:lnTo>
                    <a:pt x="746975" y="232117"/>
                  </a:lnTo>
                  <a:lnTo>
                    <a:pt x="746912" y="234657"/>
                  </a:lnTo>
                  <a:lnTo>
                    <a:pt x="746379" y="234657"/>
                  </a:lnTo>
                  <a:lnTo>
                    <a:pt x="746277" y="233387"/>
                  </a:lnTo>
                  <a:lnTo>
                    <a:pt x="746137" y="233387"/>
                  </a:lnTo>
                  <a:lnTo>
                    <a:pt x="745553" y="232117"/>
                  </a:lnTo>
                  <a:lnTo>
                    <a:pt x="744524" y="232117"/>
                  </a:lnTo>
                  <a:lnTo>
                    <a:pt x="744423" y="229577"/>
                  </a:lnTo>
                  <a:lnTo>
                    <a:pt x="744956" y="229577"/>
                  </a:lnTo>
                  <a:lnTo>
                    <a:pt x="745083" y="230847"/>
                  </a:lnTo>
                  <a:lnTo>
                    <a:pt x="745274" y="230847"/>
                  </a:lnTo>
                  <a:lnTo>
                    <a:pt x="746226" y="232117"/>
                  </a:lnTo>
                  <a:lnTo>
                    <a:pt x="746975" y="232117"/>
                  </a:lnTo>
                  <a:lnTo>
                    <a:pt x="746975" y="82257"/>
                  </a:lnTo>
                  <a:lnTo>
                    <a:pt x="743610" y="82257"/>
                  </a:lnTo>
                  <a:lnTo>
                    <a:pt x="742543" y="82257"/>
                  </a:lnTo>
                  <a:lnTo>
                    <a:pt x="742467" y="83527"/>
                  </a:lnTo>
                  <a:lnTo>
                    <a:pt x="741451" y="82257"/>
                  </a:lnTo>
                  <a:lnTo>
                    <a:pt x="741908" y="79717"/>
                  </a:lnTo>
                  <a:lnTo>
                    <a:pt x="742810" y="74637"/>
                  </a:lnTo>
                  <a:lnTo>
                    <a:pt x="738238" y="79717"/>
                  </a:lnTo>
                  <a:lnTo>
                    <a:pt x="738212" y="74637"/>
                  </a:lnTo>
                  <a:lnTo>
                    <a:pt x="738187" y="70827"/>
                  </a:lnTo>
                  <a:lnTo>
                    <a:pt x="742416" y="67017"/>
                  </a:lnTo>
                  <a:lnTo>
                    <a:pt x="744181" y="73367"/>
                  </a:lnTo>
                  <a:lnTo>
                    <a:pt x="744093" y="74637"/>
                  </a:lnTo>
                  <a:lnTo>
                    <a:pt x="744016" y="75907"/>
                  </a:lnTo>
                  <a:lnTo>
                    <a:pt x="743940" y="77177"/>
                  </a:lnTo>
                  <a:lnTo>
                    <a:pt x="743851" y="78447"/>
                  </a:lnTo>
                  <a:lnTo>
                    <a:pt x="743775" y="79717"/>
                  </a:lnTo>
                  <a:lnTo>
                    <a:pt x="743686" y="80987"/>
                  </a:lnTo>
                  <a:lnTo>
                    <a:pt x="761326" y="80987"/>
                  </a:lnTo>
                  <a:lnTo>
                    <a:pt x="761365" y="75907"/>
                  </a:lnTo>
                  <a:lnTo>
                    <a:pt x="762774" y="73367"/>
                  </a:lnTo>
                  <a:lnTo>
                    <a:pt x="767473" y="67017"/>
                  </a:lnTo>
                  <a:lnTo>
                    <a:pt x="768413" y="65747"/>
                  </a:lnTo>
                  <a:lnTo>
                    <a:pt x="771588" y="63207"/>
                  </a:lnTo>
                  <a:lnTo>
                    <a:pt x="779881" y="63207"/>
                  </a:lnTo>
                  <a:lnTo>
                    <a:pt x="786218" y="67017"/>
                  </a:lnTo>
                  <a:lnTo>
                    <a:pt x="788568" y="68287"/>
                  </a:lnTo>
                  <a:lnTo>
                    <a:pt x="791629" y="73367"/>
                  </a:lnTo>
                  <a:lnTo>
                    <a:pt x="792238" y="78447"/>
                  </a:lnTo>
                  <a:lnTo>
                    <a:pt x="792327" y="91147"/>
                  </a:lnTo>
                  <a:lnTo>
                    <a:pt x="792035" y="96227"/>
                  </a:lnTo>
                  <a:lnTo>
                    <a:pt x="792035" y="98767"/>
                  </a:lnTo>
                  <a:lnTo>
                    <a:pt x="792568" y="100037"/>
                  </a:lnTo>
                  <a:lnTo>
                    <a:pt x="794689" y="102577"/>
                  </a:lnTo>
                  <a:lnTo>
                    <a:pt x="795807" y="103847"/>
                  </a:lnTo>
                  <a:lnTo>
                    <a:pt x="799566" y="103847"/>
                  </a:lnTo>
                  <a:lnTo>
                    <a:pt x="801446" y="101307"/>
                  </a:lnTo>
                  <a:lnTo>
                    <a:pt x="802322" y="97497"/>
                  </a:lnTo>
                  <a:lnTo>
                    <a:pt x="802627" y="96227"/>
                  </a:lnTo>
                  <a:lnTo>
                    <a:pt x="803681" y="91147"/>
                  </a:lnTo>
                  <a:lnTo>
                    <a:pt x="804621" y="87337"/>
                  </a:lnTo>
                  <a:lnTo>
                    <a:pt x="805091" y="84797"/>
                  </a:lnTo>
                  <a:lnTo>
                    <a:pt x="805091" y="80987"/>
                  </a:lnTo>
                  <a:lnTo>
                    <a:pt x="804824" y="79717"/>
                  </a:lnTo>
                  <a:lnTo>
                    <a:pt x="803922" y="78447"/>
                  </a:lnTo>
                  <a:lnTo>
                    <a:pt x="803059" y="75907"/>
                  </a:lnTo>
                  <a:lnTo>
                    <a:pt x="802665" y="74637"/>
                  </a:lnTo>
                  <a:lnTo>
                    <a:pt x="803529" y="72097"/>
                  </a:lnTo>
                  <a:lnTo>
                    <a:pt x="804570" y="74637"/>
                  </a:lnTo>
                  <a:lnTo>
                    <a:pt x="805510" y="77177"/>
                  </a:lnTo>
                  <a:lnTo>
                    <a:pt x="805688" y="77177"/>
                  </a:lnTo>
                  <a:lnTo>
                    <a:pt x="805789" y="75907"/>
                  </a:lnTo>
                  <a:lnTo>
                    <a:pt x="806005" y="77177"/>
                  </a:lnTo>
                  <a:lnTo>
                    <a:pt x="806437" y="78447"/>
                  </a:lnTo>
                  <a:lnTo>
                    <a:pt x="807389" y="82257"/>
                  </a:lnTo>
                  <a:lnTo>
                    <a:pt x="807910" y="84797"/>
                  </a:lnTo>
                  <a:lnTo>
                    <a:pt x="807910" y="15494"/>
                  </a:lnTo>
                  <a:lnTo>
                    <a:pt x="806107" y="14947"/>
                  </a:lnTo>
                  <a:lnTo>
                    <a:pt x="798893" y="12674"/>
                  </a:lnTo>
                  <a:lnTo>
                    <a:pt x="798893" y="98767"/>
                  </a:lnTo>
                  <a:lnTo>
                    <a:pt x="798728" y="100037"/>
                  </a:lnTo>
                  <a:lnTo>
                    <a:pt x="798385" y="100037"/>
                  </a:lnTo>
                  <a:lnTo>
                    <a:pt x="797890" y="101307"/>
                  </a:lnTo>
                  <a:lnTo>
                    <a:pt x="795350" y="101307"/>
                  </a:lnTo>
                  <a:lnTo>
                    <a:pt x="795070" y="100037"/>
                  </a:lnTo>
                  <a:lnTo>
                    <a:pt x="795248" y="98767"/>
                  </a:lnTo>
                  <a:lnTo>
                    <a:pt x="795870" y="98767"/>
                  </a:lnTo>
                  <a:lnTo>
                    <a:pt x="797458" y="97497"/>
                  </a:lnTo>
                  <a:lnTo>
                    <a:pt x="798550" y="97497"/>
                  </a:lnTo>
                  <a:lnTo>
                    <a:pt x="798893" y="98767"/>
                  </a:lnTo>
                  <a:lnTo>
                    <a:pt x="798893" y="12674"/>
                  </a:lnTo>
                  <a:lnTo>
                    <a:pt x="798068" y="12407"/>
                  </a:lnTo>
                  <a:lnTo>
                    <a:pt x="790486" y="11137"/>
                  </a:lnTo>
                  <a:lnTo>
                    <a:pt x="787831" y="10668"/>
                  </a:lnTo>
                  <a:lnTo>
                    <a:pt x="787831" y="21297"/>
                  </a:lnTo>
                  <a:lnTo>
                    <a:pt x="787615" y="22567"/>
                  </a:lnTo>
                  <a:lnTo>
                    <a:pt x="786307" y="22567"/>
                  </a:lnTo>
                  <a:lnTo>
                    <a:pt x="785622" y="23837"/>
                  </a:lnTo>
                  <a:lnTo>
                    <a:pt x="786460" y="23837"/>
                  </a:lnTo>
                  <a:lnTo>
                    <a:pt x="786409" y="26377"/>
                  </a:lnTo>
                  <a:lnTo>
                    <a:pt x="784136" y="27647"/>
                  </a:lnTo>
                  <a:lnTo>
                    <a:pt x="783374" y="25107"/>
                  </a:lnTo>
                  <a:lnTo>
                    <a:pt x="781545" y="23837"/>
                  </a:lnTo>
                  <a:lnTo>
                    <a:pt x="781532" y="20027"/>
                  </a:lnTo>
                  <a:lnTo>
                    <a:pt x="783424" y="20027"/>
                  </a:lnTo>
                  <a:lnTo>
                    <a:pt x="783831" y="18757"/>
                  </a:lnTo>
                  <a:lnTo>
                    <a:pt x="784237" y="17487"/>
                  </a:lnTo>
                  <a:lnTo>
                    <a:pt x="784961" y="17487"/>
                  </a:lnTo>
                  <a:lnTo>
                    <a:pt x="785025" y="18757"/>
                  </a:lnTo>
                  <a:lnTo>
                    <a:pt x="785101" y="20027"/>
                  </a:lnTo>
                  <a:lnTo>
                    <a:pt x="787742" y="20027"/>
                  </a:lnTo>
                  <a:lnTo>
                    <a:pt x="787831" y="21297"/>
                  </a:lnTo>
                  <a:lnTo>
                    <a:pt x="787831" y="10668"/>
                  </a:lnTo>
                  <a:lnTo>
                    <a:pt x="783374" y="9867"/>
                  </a:lnTo>
                  <a:lnTo>
                    <a:pt x="782421" y="9867"/>
                  </a:lnTo>
                  <a:lnTo>
                    <a:pt x="781837" y="11137"/>
                  </a:lnTo>
                  <a:lnTo>
                    <a:pt x="779373" y="9867"/>
                  </a:lnTo>
                  <a:lnTo>
                    <a:pt x="753986" y="9867"/>
                  </a:lnTo>
                  <a:lnTo>
                    <a:pt x="753986" y="20027"/>
                  </a:lnTo>
                  <a:lnTo>
                    <a:pt x="752678" y="26377"/>
                  </a:lnTo>
                  <a:lnTo>
                    <a:pt x="753910" y="26377"/>
                  </a:lnTo>
                  <a:lnTo>
                    <a:pt x="753516" y="28917"/>
                  </a:lnTo>
                  <a:lnTo>
                    <a:pt x="752182" y="25908"/>
                  </a:lnTo>
                  <a:lnTo>
                    <a:pt x="752182" y="33997"/>
                  </a:lnTo>
                  <a:lnTo>
                    <a:pt x="752068" y="39077"/>
                  </a:lnTo>
                  <a:lnTo>
                    <a:pt x="751827" y="37807"/>
                  </a:lnTo>
                  <a:lnTo>
                    <a:pt x="751586" y="36537"/>
                  </a:lnTo>
                  <a:lnTo>
                    <a:pt x="751649" y="35267"/>
                  </a:lnTo>
                  <a:lnTo>
                    <a:pt x="751725" y="33997"/>
                  </a:lnTo>
                  <a:lnTo>
                    <a:pt x="751941" y="32727"/>
                  </a:lnTo>
                  <a:lnTo>
                    <a:pt x="752182" y="33997"/>
                  </a:lnTo>
                  <a:lnTo>
                    <a:pt x="752182" y="25908"/>
                  </a:lnTo>
                  <a:lnTo>
                    <a:pt x="750709" y="22567"/>
                  </a:lnTo>
                  <a:lnTo>
                    <a:pt x="752271" y="21297"/>
                  </a:lnTo>
                  <a:lnTo>
                    <a:pt x="753986" y="20027"/>
                  </a:lnTo>
                  <a:lnTo>
                    <a:pt x="753986" y="9867"/>
                  </a:lnTo>
                  <a:lnTo>
                    <a:pt x="752246" y="9867"/>
                  </a:lnTo>
                  <a:lnTo>
                    <a:pt x="750646" y="9575"/>
                  </a:lnTo>
                  <a:lnTo>
                    <a:pt x="750646" y="28917"/>
                  </a:lnTo>
                  <a:lnTo>
                    <a:pt x="750646" y="31457"/>
                  </a:lnTo>
                  <a:lnTo>
                    <a:pt x="750646" y="32727"/>
                  </a:lnTo>
                  <a:lnTo>
                    <a:pt x="750646" y="33997"/>
                  </a:lnTo>
                  <a:lnTo>
                    <a:pt x="749566" y="33997"/>
                  </a:lnTo>
                  <a:lnTo>
                    <a:pt x="749566" y="32727"/>
                  </a:lnTo>
                  <a:lnTo>
                    <a:pt x="750646" y="32727"/>
                  </a:lnTo>
                  <a:lnTo>
                    <a:pt x="750646" y="31457"/>
                  </a:lnTo>
                  <a:lnTo>
                    <a:pt x="749566" y="31457"/>
                  </a:lnTo>
                  <a:lnTo>
                    <a:pt x="749566" y="28917"/>
                  </a:lnTo>
                  <a:lnTo>
                    <a:pt x="750646" y="28917"/>
                  </a:lnTo>
                  <a:lnTo>
                    <a:pt x="750646" y="9575"/>
                  </a:lnTo>
                  <a:lnTo>
                    <a:pt x="745439" y="8597"/>
                  </a:lnTo>
                  <a:lnTo>
                    <a:pt x="745236" y="8597"/>
                  </a:lnTo>
                  <a:lnTo>
                    <a:pt x="745236" y="32727"/>
                  </a:lnTo>
                  <a:lnTo>
                    <a:pt x="745236" y="36537"/>
                  </a:lnTo>
                  <a:lnTo>
                    <a:pt x="744093" y="37807"/>
                  </a:lnTo>
                  <a:lnTo>
                    <a:pt x="743800" y="36537"/>
                  </a:lnTo>
                  <a:lnTo>
                    <a:pt x="743064" y="35267"/>
                  </a:lnTo>
                  <a:lnTo>
                    <a:pt x="743191" y="33997"/>
                  </a:lnTo>
                  <a:lnTo>
                    <a:pt x="743991" y="32727"/>
                  </a:lnTo>
                  <a:lnTo>
                    <a:pt x="745236" y="32727"/>
                  </a:lnTo>
                  <a:lnTo>
                    <a:pt x="745236" y="8597"/>
                  </a:lnTo>
                  <a:lnTo>
                    <a:pt x="738136" y="8597"/>
                  </a:lnTo>
                  <a:lnTo>
                    <a:pt x="738136" y="246087"/>
                  </a:lnTo>
                  <a:lnTo>
                    <a:pt x="738035" y="247357"/>
                  </a:lnTo>
                  <a:lnTo>
                    <a:pt x="737933" y="248627"/>
                  </a:lnTo>
                  <a:lnTo>
                    <a:pt x="737857" y="249720"/>
                  </a:lnTo>
                  <a:lnTo>
                    <a:pt x="737743" y="251167"/>
                  </a:lnTo>
                  <a:lnTo>
                    <a:pt x="737641" y="252437"/>
                  </a:lnTo>
                  <a:lnTo>
                    <a:pt x="737577" y="253707"/>
                  </a:lnTo>
                  <a:lnTo>
                    <a:pt x="736460" y="253707"/>
                  </a:lnTo>
                  <a:lnTo>
                    <a:pt x="736028" y="254482"/>
                  </a:lnTo>
                  <a:lnTo>
                    <a:pt x="736028" y="258787"/>
                  </a:lnTo>
                  <a:lnTo>
                    <a:pt x="735558" y="261327"/>
                  </a:lnTo>
                  <a:lnTo>
                    <a:pt x="733298" y="261327"/>
                  </a:lnTo>
                  <a:lnTo>
                    <a:pt x="733653" y="260057"/>
                  </a:lnTo>
                  <a:lnTo>
                    <a:pt x="734021" y="258787"/>
                  </a:lnTo>
                  <a:lnTo>
                    <a:pt x="734441" y="257517"/>
                  </a:lnTo>
                  <a:lnTo>
                    <a:pt x="736028" y="258787"/>
                  </a:lnTo>
                  <a:lnTo>
                    <a:pt x="736028" y="254482"/>
                  </a:lnTo>
                  <a:lnTo>
                    <a:pt x="735037" y="256247"/>
                  </a:lnTo>
                  <a:lnTo>
                    <a:pt x="732650" y="257517"/>
                  </a:lnTo>
                  <a:lnTo>
                    <a:pt x="730605" y="257517"/>
                  </a:lnTo>
                  <a:lnTo>
                    <a:pt x="729399" y="254977"/>
                  </a:lnTo>
                  <a:lnTo>
                    <a:pt x="728078" y="252437"/>
                  </a:lnTo>
                  <a:lnTo>
                    <a:pt x="727354" y="248627"/>
                  </a:lnTo>
                  <a:lnTo>
                    <a:pt x="727773" y="244817"/>
                  </a:lnTo>
                  <a:lnTo>
                    <a:pt x="728345" y="239737"/>
                  </a:lnTo>
                  <a:lnTo>
                    <a:pt x="733107" y="244817"/>
                  </a:lnTo>
                  <a:lnTo>
                    <a:pt x="736028" y="247357"/>
                  </a:lnTo>
                  <a:lnTo>
                    <a:pt x="735736" y="249720"/>
                  </a:lnTo>
                  <a:lnTo>
                    <a:pt x="735711" y="249910"/>
                  </a:lnTo>
                  <a:lnTo>
                    <a:pt x="736981" y="249910"/>
                  </a:lnTo>
                  <a:lnTo>
                    <a:pt x="737082" y="248627"/>
                  </a:lnTo>
                  <a:lnTo>
                    <a:pt x="737171" y="247357"/>
                  </a:lnTo>
                  <a:lnTo>
                    <a:pt x="736231" y="246087"/>
                  </a:lnTo>
                  <a:lnTo>
                    <a:pt x="736244" y="244817"/>
                  </a:lnTo>
                  <a:lnTo>
                    <a:pt x="736473" y="244817"/>
                  </a:lnTo>
                  <a:lnTo>
                    <a:pt x="738136" y="246087"/>
                  </a:lnTo>
                  <a:lnTo>
                    <a:pt x="738136" y="8597"/>
                  </a:lnTo>
                  <a:lnTo>
                    <a:pt x="737095" y="8597"/>
                  </a:lnTo>
                  <a:lnTo>
                    <a:pt x="737095" y="25107"/>
                  </a:lnTo>
                  <a:lnTo>
                    <a:pt x="736650" y="27647"/>
                  </a:lnTo>
                  <a:lnTo>
                    <a:pt x="735203" y="28917"/>
                  </a:lnTo>
                  <a:lnTo>
                    <a:pt x="734402" y="31457"/>
                  </a:lnTo>
                  <a:lnTo>
                    <a:pt x="733615" y="30187"/>
                  </a:lnTo>
                  <a:lnTo>
                    <a:pt x="733082" y="28917"/>
                  </a:lnTo>
                  <a:lnTo>
                    <a:pt x="732764" y="27647"/>
                  </a:lnTo>
                  <a:lnTo>
                    <a:pt x="732764" y="153377"/>
                  </a:lnTo>
                  <a:lnTo>
                    <a:pt x="732345" y="154647"/>
                  </a:lnTo>
                  <a:lnTo>
                    <a:pt x="732231" y="158457"/>
                  </a:lnTo>
                  <a:lnTo>
                    <a:pt x="730427" y="160997"/>
                  </a:lnTo>
                  <a:lnTo>
                    <a:pt x="727900" y="160997"/>
                  </a:lnTo>
                  <a:lnTo>
                    <a:pt x="727900" y="205447"/>
                  </a:lnTo>
                  <a:lnTo>
                    <a:pt x="727811" y="206717"/>
                  </a:lnTo>
                  <a:lnTo>
                    <a:pt x="727722" y="207987"/>
                  </a:lnTo>
                  <a:lnTo>
                    <a:pt x="727036" y="209257"/>
                  </a:lnTo>
                  <a:lnTo>
                    <a:pt x="727354" y="213067"/>
                  </a:lnTo>
                  <a:lnTo>
                    <a:pt x="725652" y="214337"/>
                  </a:lnTo>
                  <a:lnTo>
                    <a:pt x="723620" y="214337"/>
                  </a:lnTo>
                  <a:lnTo>
                    <a:pt x="723023" y="218147"/>
                  </a:lnTo>
                  <a:lnTo>
                    <a:pt x="723125" y="216877"/>
                  </a:lnTo>
                  <a:lnTo>
                    <a:pt x="723226" y="215607"/>
                  </a:lnTo>
                  <a:lnTo>
                    <a:pt x="723328" y="214337"/>
                  </a:lnTo>
                  <a:lnTo>
                    <a:pt x="723417" y="213067"/>
                  </a:lnTo>
                  <a:lnTo>
                    <a:pt x="719416" y="214337"/>
                  </a:lnTo>
                  <a:lnTo>
                    <a:pt x="719480" y="213067"/>
                  </a:lnTo>
                  <a:lnTo>
                    <a:pt x="719594" y="210527"/>
                  </a:lnTo>
                  <a:lnTo>
                    <a:pt x="719709" y="207987"/>
                  </a:lnTo>
                  <a:lnTo>
                    <a:pt x="719772" y="206717"/>
                  </a:lnTo>
                  <a:lnTo>
                    <a:pt x="721156" y="206717"/>
                  </a:lnTo>
                  <a:lnTo>
                    <a:pt x="722363" y="205447"/>
                  </a:lnTo>
                  <a:lnTo>
                    <a:pt x="723023" y="204177"/>
                  </a:lnTo>
                  <a:lnTo>
                    <a:pt x="724598" y="205447"/>
                  </a:lnTo>
                  <a:lnTo>
                    <a:pt x="722299" y="206717"/>
                  </a:lnTo>
                  <a:lnTo>
                    <a:pt x="723023" y="209257"/>
                  </a:lnTo>
                  <a:lnTo>
                    <a:pt x="723874" y="206717"/>
                  </a:lnTo>
                  <a:lnTo>
                    <a:pt x="724789" y="206717"/>
                  </a:lnTo>
                  <a:lnTo>
                    <a:pt x="725182" y="204177"/>
                  </a:lnTo>
                  <a:lnTo>
                    <a:pt x="726706" y="202907"/>
                  </a:lnTo>
                  <a:lnTo>
                    <a:pt x="726592" y="205447"/>
                  </a:lnTo>
                  <a:lnTo>
                    <a:pt x="727900" y="205447"/>
                  </a:lnTo>
                  <a:lnTo>
                    <a:pt x="727900" y="160997"/>
                  </a:lnTo>
                  <a:lnTo>
                    <a:pt x="727278" y="160997"/>
                  </a:lnTo>
                  <a:lnTo>
                    <a:pt x="726274" y="159727"/>
                  </a:lnTo>
                  <a:lnTo>
                    <a:pt x="724954" y="152107"/>
                  </a:lnTo>
                  <a:lnTo>
                    <a:pt x="724738" y="150837"/>
                  </a:lnTo>
                  <a:lnTo>
                    <a:pt x="727062" y="150837"/>
                  </a:lnTo>
                  <a:lnTo>
                    <a:pt x="725182" y="149567"/>
                  </a:lnTo>
                  <a:lnTo>
                    <a:pt x="725093" y="148297"/>
                  </a:lnTo>
                  <a:lnTo>
                    <a:pt x="725004" y="147027"/>
                  </a:lnTo>
                  <a:lnTo>
                    <a:pt x="724916" y="145757"/>
                  </a:lnTo>
                  <a:lnTo>
                    <a:pt x="725957" y="144487"/>
                  </a:lnTo>
                  <a:lnTo>
                    <a:pt x="726274" y="141947"/>
                  </a:lnTo>
                  <a:lnTo>
                    <a:pt x="728268" y="143217"/>
                  </a:lnTo>
                  <a:lnTo>
                    <a:pt x="730135" y="147027"/>
                  </a:lnTo>
                  <a:lnTo>
                    <a:pt x="728967" y="150837"/>
                  </a:lnTo>
                  <a:lnTo>
                    <a:pt x="731050" y="150837"/>
                  </a:lnTo>
                  <a:lnTo>
                    <a:pt x="732764" y="153377"/>
                  </a:lnTo>
                  <a:lnTo>
                    <a:pt x="732764" y="27647"/>
                  </a:lnTo>
                  <a:lnTo>
                    <a:pt x="733031" y="27647"/>
                  </a:lnTo>
                  <a:lnTo>
                    <a:pt x="732561" y="26377"/>
                  </a:lnTo>
                  <a:lnTo>
                    <a:pt x="732104" y="26377"/>
                  </a:lnTo>
                  <a:lnTo>
                    <a:pt x="731647" y="25107"/>
                  </a:lnTo>
                  <a:lnTo>
                    <a:pt x="731583" y="22567"/>
                  </a:lnTo>
                  <a:lnTo>
                    <a:pt x="732561" y="20027"/>
                  </a:lnTo>
                  <a:lnTo>
                    <a:pt x="734453" y="18757"/>
                  </a:lnTo>
                  <a:lnTo>
                    <a:pt x="735330" y="20027"/>
                  </a:lnTo>
                  <a:lnTo>
                    <a:pt x="735761" y="21297"/>
                  </a:lnTo>
                  <a:lnTo>
                    <a:pt x="735799" y="23837"/>
                  </a:lnTo>
                  <a:lnTo>
                    <a:pt x="736028" y="23837"/>
                  </a:lnTo>
                  <a:lnTo>
                    <a:pt x="736549" y="25107"/>
                  </a:lnTo>
                  <a:lnTo>
                    <a:pt x="737095" y="25107"/>
                  </a:lnTo>
                  <a:lnTo>
                    <a:pt x="737095" y="8597"/>
                  </a:lnTo>
                  <a:lnTo>
                    <a:pt x="735266" y="8597"/>
                  </a:lnTo>
                  <a:lnTo>
                    <a:pt x="729043" y="10477"/>
                  </a:lnTo>
                  <a:lnTo>
                    <a:pt x="729043" y="61937"/>
                  </a:lnTo>
                  <a:lnTo>
                    <a:pt x="726528" y="74637"/>
                  </a:lnTo>
                  <a:lnTo>
                    <a:pt x="723023" y="73774"/>
                  </a:lnTo>
                  <a:lnTo>
                    <a:pt x="723023" y="186397"/>
                  </a:lnTo>
                  <a:lnTo>
                    <a:pt x="723023" y="188937"/>
                  </a:lnTo>
                  <a:lnTo>
                    <a:pt x="721385" y="188937"/>
                  </a:lnTo>
                  <a:lnTo>
                    <a:pt x="721385" y="186397"/>
                  </a:lnTo>
                  <a:lnTo>
                    <a:pt x="723023" y="186397"/>
                  </a:lnTo>
                  <a:lnTo>
                    <a:pt x="723023" y="73774"/>
                  </a:lnTo>
                  <a:lnTo>
                    <a:pt x="721461" y="73393"/>
                  </a:lnTo>
                  <a:lnTo>
                    <a:pt x="721461" y="150837"/>
                  </a:lnTo>
                  <a:lnTo>
                    <a:pt x="720852" y="152107"/>
                  </a:lnTo>
                  <a:lnTo>
                    <a:pt x="719772" y="152107"/>
                  </a:lnTo>
                  <a:lnTo>
                    <a:pt x="719620" y="150837"/>
                  </a:lnTo>
                  <a:lnTo>
                    <a:pt x="720280" y="150837"/>
                  </a:lnTo>
                  <a:lnTo>
                    <a:pt x="720305" y="149567"/>
                  </a:lnTo>
                  <a:lnTo>
                    <a:pt x="721448" y="149567"/>
                  </a:lnTo>
                  <a:lnTo>
                    <a:pt x="721461" y="150837"/>
                  </a:lnTo>
                  <a:lnTo>
                    <a:pt x="721461" y="73393"/>
                  </a:lnTo>
                  <a:lnTo>
                    <a:pt x="721309" y="72097"/>
                  </a:lnTo>
                  <a:lnTo>
                    <a:pt x="721029" y="69557"/>
                  </a:lnTo>
                  <a:lnTo>
                    <a:pt x="720305" y="69557"/>
                  </a:lnTo>
                  <a:lnTo>
                    <a:pt x="718362" y="68287"/>
                  </a:lnTo>
                  <a:lnTo>
                    <a:pt x="719988" y="74637"/>
                  </a:lnTo>
                  <a:lnTo>
                    <a:pt x="717727" y="73367"/>
                  </a:lnTo>
                  <a:lnTo>
                    <a:pt x="716305" y="73367"/>
                  </a:lnTo>
                  <a:lnTo>
                    <a:pt x="715873" y="72097"/>
                  </a:lnTo>
                  <a:lnTo>
                    <a:pt x="715937" y="70827"/>
                  </a:lnTo>
                  <a:lnTo>
                    <a:pt x="716559" y="70827"/>
                  </a:lnTo>
                  <a:lnTo>
                    <a:pt x="716864" y="69557"/>
                  </a:lnTo>
                  <a:lnTo>
                    <a:pt x="716889" y="68287"/>
                  </a:lnTo>
                  <a:lnTo>
                    <a:pt x="716965" y="65747"/>
                  </a:lnTo>
                  <a:lnTo>
                    <a:pt x="716673" y="63207"/>
                  </a:lnTo>
                  <a:lnTo>
                    <a:pt x="714883" y="61937"/>
                  </a:lnTo>
                  <a:lnTo>
                    <a:pt x="714883" y="234657"/>
                  </a:lnTo>
                  <a:lnTo>
                    <a:pt x="713968" y="235927"/>
                  </a:lnTo>
                  <a:lnTo>
                    <a:pt x="713549" y="239737"/>
                  </a:lnTo>
                  <a:lnTo>
                    <a:pt x="711631" y="238467"/>
                  </a:lnTo>
                  <a:lnTo>
                    <a:pt x="712114" y="241007"/>
                  </a:lnTo>
                  <a:lnTo>
                    <a:pt x="712736" y="241007"/>
                  </a:lnTo>
                  <a:lnTo>
                    <a:pt x="711123" y="244817"/>
                  </a:lnTo>
                  <a:lnTo>
                    <a:pt x="709701" y="239737"/>
                  </a:lnTo>
                  <a:lnTo>
                    <a:pt x="707847" y="239737"/>
                  </a:lnTo>
                  <a:lnTo>
                    <a:pt x="708863" y="236562"/>
                  </a:lnTo>
                  <a:lnTo>
                    <a:pt x="708469" y="235927"/>
                  </a:lnTo>
                  <a:lnTo>
                    <a:pt x="707783" y="235927"/>
                  </a:lnTo>
                  <a:lnTo>
                    <a:pt x="707783" y="234657"/>
                  </a:lnTo>
                  <a:lnTo>
                    <a:pt x="708342" y="234657"/>
                  </a:lnTo>
                  <a:lnTo>
                    <a:pt x="707390" y="231978"/>
                  </a:lnTo>
                  <a:lnTo>
                    <a:pt x="707390" y="304507"/>
                  </a:lnTo>
                  <a:lnTo>
                    <a:pt x="706386" y="303237"/>
                  </a:lnTo>
                  <a:lnTo>
                    <a:pt x="705383" y="301967"/>
                  </a:lnTo>
                  <a:lnTo>
                    <a:pt x="704583" y="303237"/>
                  </a:lnTo>
                  <a:lnTo>
                    <a:pt x="705091" y="299427"/>
                  </a:lnTo>
                  <a:lnTo>
                    <a:pt x="705612" y="301967"/>
                  </a:lnTo>
                  <a:lnTo>
                    <a:pt x="707313" y="301967"/>
                  </a:lnTo>
                  <a:lnTo>
                    <a:pt x="707390" y="304507"/>
                  </a:lnTo>
                  <a:lnTo>
                    <a:pt x="707390" y="231978"/>
                  </a:lnTo>
                  <a:lnTo>
                    <a:pt x="706539" y="229577"/>
                  </a:lnTo>
                  <a:lnTo>
                    <a:pt x="708253" y="227037"/>
                  </a:lnTo>
                  <a:lnTo>
                    <a:pt x="708139" y="224497"/>
                  </a:lnTo>
                  <a:lnTo>
                    <a:pt x="708025" y="221957"/>
                  </a:lnTo>
                  <a:lnTo>
                    <a:pt x="707910" y="219417"/>
                  </a:lnTo>
                  <a:lnTo>
                    <a:pt x="707847" y="218147"/>
                  </a:lnTo>
                  <a:lnTo>
                    <a:pt x="709663" y="216877"/>
                  </a:lnTo>
                  <a:lnTo>
                    <a:pt x="711479" y="215607"/>
                  </a:lnTo>
                  <a:lnTo>
                    <a:pt x="712203" y="219417"/>
                  </a:lnTo>
                  <a:lnTo>
                    <a:pt x="713841" y="221957"/>
                  </a:lnTo>
                  <a:lnTo>
                    <a:pt x="713981" y="221957"/>
                  </a:lnTo>
                  <a:lnTo>
                    <a:pt x="714349" y="223227"/>
                  </a:lnTo>
                  <a:lnTo>
                    <a:pt x="714857" y="225767"/>
                  </a:lnTo>
                  <a:lnTo>
                    <a:pt x="714781" y="229577"/>
                  </a:lnTo>
                  <a:lnTo>
                    <a:pt x="714070" y="232117"/>
                  </a:lnTo>
                  <a:lnTo>
                    <a:pt x="714349" y="232117"/>
                  </a:lnTo>
                  <a:lnTo>
                    <a:pt x="714260" y="233387"/>
                  </a:lnTo>
                  <a:lnTo>
                    <a:pt x="714463" y="234657"/>
                  </a:lnTo>
                  <a:lnTo>
                    <a:pt x="714883" y="234657"/>
                  </a:lnTo>
                  <a:lnTo>
                    <a:pt x="714883" y="61937"/>
                  </a:lnTo>
                  <a:lnTo>
                    <a:pt x="715721" y="58127"/>
                  </a:lnTo>
                  <a:lnTo>
                    <a:pt x="716572" y="54317"/>
                  </a:lnTo>
                  <a:lnTo>
                    <a:pt x="717169" y="49237"/>
                  </a:lnTo>
                  <a:lnTo>
                    <a:pt x="717473" y="46697"/>
                  </a:lnTo>
                  <a:lnTo>
                    <a:pt x="717575" y="45821"/>
                  </a:lnTo>
                  <a:lnTo>
                    <a:pt x="717626" y="45427"/>
                  </a:lnTo>
                  <a:lnTo>
                    <a:pt x="723023" y="46697"/>
                  </a:lnTo>
                  <a:lnTo>
                    <a:pt x="721245" y="51777"/>
                  </a:lnTo>
                  <a:lnTo>
                    <a:pt x="725512" y="51777"/>
                  </a:lnTo>
                  <a:lnTo>
                    <a:pt x="726274" y="53047"/>
                  </a:lnTo>
                  <a:lnTo>
                    <a:pt x="729043" y="61937"/>
                  </a:lnTo>
                  <a:lnTo>
                    <a:pt x="729043" y="10477"/>
                  </a:lnTo>
                  <a:lnTo>
                    <a:pt x="728052" y="10769"/>
                  </a:lnTo>
                  <a:lnTo>
                    <a:pt x="728052" y="39077"/>
                  </a:lnTo>
                  <a:lnTo>
                    <a:pt x="726821" y="41617"/>
                  </a:lnTo>
                  <a:lnTo>
                    <a:pt x="725614" y="40347"/>
                  </a:lnTo>
                  <a:lnTo>
                    <a:pt x="724877" y="39077"/>
                  </a:lnTo>
                  <a:lnTo>
                    <a:pt x="724763" y="37807"/>
                  </a:lnTo>
                  <a:lnTo>
                    <a:pt x="724662" y="36537"/>
                  </a:lnTo>
                  <a:lnTo>
                    <a:pt x="726033" y="36537"/>
                  </a:lnTo>
                  <a:lnTo>
                    <a:pt x="728052" y="39077"/>
                  </a:lnTo>
                  <a:lnTo>
                    <a:pt x="728052" y="10769"/>
                  </a:lnTo>
                  <a:lnTo>
                    <a:pt x="726808" y="11137"/>
                  </a:lnTo>
                  <a:lnTo>
                    <a:pt x="723988" y="11137"/>
                  </a:lnTo>
                  <a:lnTo>
                    <a:pt x="723023" y="11557"/>
                  </a:lnTo>
                  <a:lnTo>
                    <a:pt x="723023" y="40347"/>
                  </a:lnTo>
                  <a:lnTo>
                    <a:pt x="722922" y="41617"/>
                  </a:lnTo>
                  <a:lnTo>
                    <a:pt x="722477" y="41617"/>
                  </a:lnTo>
                  <a:lnTo>
                    <a:pt x="722477" y="42887"/>
                  </a:lnTo>
                  <a:lnTo>
                    <a:pt x="721944" y="41617"/>
                  </a:lnTo>
                  <a:lnTo>
                    <a:pt x="721385" y="41617"/>
                  </a:lnTo>
                  <a:lnTo>
                    <a:pt x="721487" y="40347"/>
                  </a:lnTo>
                  <a:lnTo>
                    <a:pt x="721944" y="40347"/>
                  </a:lnTo>
                  <a:lnTo>
                    <a:pt x="721931" y="39077"/>
                  </a:lnTo>
                  <a:lnTo>
                    <a:pt x="722376" y="39077"/>
                  </a:lnTo>
                  <a:lnTo>
                    <a:pt x="722477" y="40347"/>
                  </a:lnTo>
                  <a:lnTo>
                    <a:pt x="723023" y="40347"/>
                  </a:lnTo>
                  <a:lnTo>
                    <a:pt x="723023" y="11557"/>
                  </a:lnTo>
                  <a:lnTo>
                    <a:pt x="721042" y="12407"/>
                  </a:lnTo>
                  <a:lnTo>
                    <a:pt x="715187" y="12407"/>
                  </a:lnTo>
                  <a:lnTo>
                    <a:pt x="715187" y="58127"/>
                  </a:lnTo>
                  <a:lnTo>
                    <a:pt x="713803" y="59855"/>
                  </a:lnTo>
                  <a:lnTo>
                    <a:pt x="713803" y="61937"/>
                  </a:lnTo>
                  <a:lnTo>
                    <a:pt x="713397" y="63665"/>
                  </a:lnTo>
                  <a:lnTo>
                    <a:pt x="713397" y="180047"/>
                  </a:lnTo>
                  <a:lnTo>
                    <a:pt x="712736" y="183857"/>
                  </a:lnTo>
                  <a:lnTo>
                    <a:pt x="711428" y="182283"/>
                  </a:lnTo>
                  <a:lnTo>
                    <a:pt x="711263" y="182283"/>
                  </a:lnTo>
                  <a:lnTo>
                    <a:pt x="711187" y="182587"/>
                  </a:lnTo>
                  <a:lnTo>
                    <a:pt x="712812" y="186397"/>
                  </a:lnTo>
                  <a:lnTo>
                    <a:pt x="712736" y="188937"/>
                  </a:lnTo>
                  <a:lnTo>
                    <a:pt x="710133" y="190207"/>
                  </a:lnTo>
                  <a:lnTo>
                    <a:pt x="710234" y="188937"/>
                  </a:lnTo>
                  <a:lnTo>
                    <a:pt x="710323" y="187667"/>
                  </a:lnTo>
                  <a:lnTo>
                    <a:pt x="710425" y="186397"/>
                  </a:lnTo>
                  <a:lnTo>
                    <a:pt x="707847" y="187667"/>
                  </a:lnTo>
                  <a:lnTo>
                    <a:pt x="706437" y="186397"/>
                  </a:lnTo>
                  <a:lnTo>
                    <a:pt x="709396" y="185127"/>
                  </a:lnTo>
                  <a:lnTo>
                    <a:pt x="710006" y="185127"/>
                  </a:lnTo>
                  <a:lnTo>
                    <a:pt x="710006" y="182587"/>
                  </a:lnTo>
                  <a:lnTo>
                    <a:pt x="709256" y="182587"/>
                  </a:lnTo>
                  <a:lnTo>
                    <a:pt x="708952" y="181317"/>
                  </a:lnTo>
                  <a:lnTo>
                    <a:pt x="708494" y="181317"/>
                  </a:lnTo>
                  <a:lnTo>
                    <a:pt x="708113" y="180047"/>
                  </a:lnTo>
                  <a:lnTo>
                    <a:pt x="708748" y="177507"/>
                  </a:lnTo>
                  <a:lnTo>
                    <a:pt x="709129" y="176237"/>
                  </a:lnTo>
                  <a:lnTo>
                    <a:pt x="708736" y="176237"/>
                  </a:lnTo>
                  <a:lnTo>
                    <a:pt x="708736" y="174967"/>
                  </a:lnTo>
                  <a:lnTo>
                    <a:pt x="709333" y="174967"/>
                  </a:lnTo>
                  <a:lnTo>
                    <a:pt x="710260" y="176237"/>
                  </a:lnTo>
                  <a:lnTo>
                    <a:pt x="709168" y="180047"/>
                  </a:lnTo>
                  <a:lnTo>
                    <a:pt x="710374" y="181317"/>
                  </a:lnTo>
                  <a:lnTo>
                    <a:pt x="710641" y="181317"/>
                  </a:lnTo>
                  <a:lnTo>
                    <a:pt x="710565" y="180047"/>
                  </a:lnTo>
                  <a:lnTo>
                    <a:pt x="711631" y="180047"/>
                  </a:lnTo>
                  <a:lnTo>
                    <a:pt x="711136" y="181927"/>
                  </a:lnTo>
                  <a:lnTo>
                    <a:pt x="711111" y="182435"/>
                  </a:lnTo>
                  <a:lnTo>
                    <a:pt x="711263" y="182283"/>
                  </a:lnTo>
                  <a:lnTo>
                    <a:pt x="713397" y="180047"/>
                  </a:lnTo>
                  <a:lnTo>
                    <a:pt x="713397" y="63665"/>
                  </a:lnTo>
                  <a:lnTo>
                    <a:pt x="712901" y="65747"/>
                  </a:lnTo>
                  <a:lnTo>
                    <a:pt x="712482" y="61937"/>
                  </a:lnTo>
                  <a:lnTo>
                    <a:pt x="713803" y="61937"/>
                  </a:lnTo>
                  <a:lnTo>
                    <a:pt x="713803" y="59855"/>
                  </a:lnTo>
                  <a:lnTo>
                    <a:pt x="712444" y="61531"/>
                  </a:lnTo>
                  <a:lnTo>
                    <a:pt x="712216" y="59397"/>
                  </a:lnTo>
                  <a:lnTo>
                    <a:pt x="713257" y="58127"/>
                  </a:lnTo>
                  <a:lnTo>
                    <a:pt x="715187" y="58127"/>
                  </a:lnTo>
                  <a:lnTo>
                    <a:pt x="715187" y="12407"/>
                  </a:lnTo>
                  <a:lnTo>
                    <a:pt x="710399" y="12407"/>
                  </a:lnTo>
                  <a:lnTo>
                    <a:pt x="704049" y="16217"/>
                  </a:lnTo>
                  <a:lnTo>
                    <a:pt x="702119" y="18757"/>
                  </a:lnTo>
                  <a:lnTo>
                    <a:pt x="701408" y="23837"/>
                  </a:lnTo>
                  <a:lnTo>
                    <a:pt x="700024" y="32727"/>
                  </a:lnTo>
                  <a:lnTo>
                    <a:pt x="699033" y="40347"/>
                  </a:lnTo>
                  <a:lnTo>
                    <a:pt x="698906" y="41617"/>
                  </a:lnTo>
                  <a:lnTo>
                    <a:pt x="698792" y="42887"/>
                  </a:lnTo>
                  <a:lnTo>
                    <a:pt x="698677" y="44157"/>
                  </a:lnTo>
                  <a:lnTo>
                    <a:pt x="698550" y="45427"/>
                  </a:lnTo>
                  <a:lnTo>
                    <a:pt x="698436" y="46697"/>
                  </a:lnTo>
                  <a:lnTo>
                    <a:pt x="698360" y="53047"/>
                  </a:lnTo>
                  <a:lnTo>
                    <a:pt x="698817" y="55587"/>
                  </a:lnTo>
                  <a:lnTo>
                    <a:pt x="698944" y="59397"/>
                  </a:lnTo>
                  <a:lnTo>
                    <a:pt x="700786" y="54317"/>
                  </a:lnTo>
                  <a:lnTo>
                    <a:pt x="700874" y="51777"/>
                  </a:lnTo>
                  <a:lnTo>
                    <a:pt x="700963" y="49237"/>
                  </a:lnTo>
                  <a:lnTo>
                    <a:pt x="701052" y="46697"/>
                  </a:lnTo>
                  <a:lnTo>
                    <a:pt x="700100" y="40347"/>
                  </a:lnTo>
                  <a:lnTo>
                    <a:pt x="699871" y="39077"/>
                  </a:lnTo>
                  <a:lnTo>
                    <a:pt x="699719" y="37807"/>
                  </a:lnTo>
                  <a:lnTo>
                    <a:pt x="700100" y="40347"/>
                  </a:lnTo>
                  <a:lnTo>
                    <a:pt x="700506" y="39077"/>
                  </a:lnTo>
                  <a:lnTo>
                    <a:pt x="700976" y="37807"/>
                  </a:lnTo>
                  <a:lnTo>
                    <a:pt x="702881" y="32727"/>
                  </a:lnTo>
                  <a:lnTo>
                    <a:pt x="700811" y="32727"/>
                  </a:lnTo>
                  <a:lnTo>
                    <a:pt x="703338" y="26377"/>
                  </a:lnTo>
                  <a:lnTo>
                    <a:pt x="706043" y="32727"/>
                  </a:lnTo>
                  <a:lnTo>
                    <a:pt x="708634" y="33997"/>
                  </a:lnTo>
                  <a:lnTo>
                    <a:pt x="709231" y="32727"/>
                  </a:lnTo>
                  <a:lnTo>
                    <a:pt x="710057" y="32727"/>
                  </a:lnTo>
                  <a:lnTo>
                    <a:pt x="711847" y="33997"/>
                  </a:lnTo>
                  <a:lnTo>
                    <a:pt x="712381" y="36537"/>
                  </a:lnTo>
                  <a:lnTo>
                    <a:pt x="712203" y="37617"/>
                  </a:lnTo>
                  <a:lnTo>
                    <a:pt x="712203" y="50507"/>
                  </a:lnTo>
                  <a:lnTo>
                    <a:pt x="711619" y="53047"/>
                  </a:lnTo>
                  <a:lnTo>
                    <a:pt x="711263" y="54317"/>
                  </a:lnTo>
                  <a:lnTo>
                    <a:pt x="710171" y="54317"/>
                  </a:lnTo>
                  <a:lnTo>
                    <a:pt x="710082" y="53047"/>
                  </a:lnTo>
                  <a:lnTo>
                    <a:pt x="710272" y="51777"/>
                  </a:lnTo>
                  <a:lnTo>
                    <a:pt x="710438" y="51777"/>
                  </a:lnTo>
                  <a:lnTo>
                    <a:pt x="710996" y="49237"/>
                  </a:lnTo>
                  <a:lnTo>
                    <a:pt x="712050" y="49237"/>
                  </a:lnTo>
                  <a:lnTo>
                    <a:pt x="712203" y="50507"/>
                  </a:lnTo>
                  <a:lnTo>
                    <a:pt x="712203" y="37617"/>
                  </a:lnTo>
                  <a:lnTo>
                    <a:pt x="711962" y="39077"/>
                  </a:lnTo>
                  <a:lnTo>
                    <a:pt x="711504" y="40347"/>
                  </a:lnTo>
                  <a:lnTo>
                    <a:pt x="711631" y="40347"/>
                  </a:lnTo>
                  <a:lnTo>
                    <a:pt x="709295" y="45427"/>
                  </a:lnTo>
                  <a:lnTo>
                    <a:pt x="707872" y="51777"/>
                  </a:lnTo>
                  <a:lnTo>
                    <a:pt x="707847" y="51930"/>
                  </a:lnTo>
                  <a:lnTo>
                    <a:pt x="707847" y="182587"/>
                  </a:lnTo>
                  <a:lnTo>
                    <a:pt x="707720" y="183857"/>
                  </a:lnTo>
                  <a:lnTo>
                    <a:pt x="706767" y="183857"/>
                  </a:lnTo>
                  <a:lnTo>
                    <a:pt x="706767" y="185127"/>
                  </a:lnTo>
                  <a:lnTo>
                    <a:pt x="706043" y="185127"/>
                  </a:lnTo>
                  <a:lnTo>
                    <a:pt x="706310" y="182587"/>
                  </a:lnTo>
                  <a:lnTo>
                    <a:pt x="706221" y="180047"/>
                  </a:lnTo>
                  <a:lnTo>
                    <a:pt x="706932" y="181317"/>
                  </a:lnTo>
                  <a:lnTo>
                    <a:pt x="706996" y="181927"/>
                  </a:lnTo>
                  <a:lnTo>
                    <a:pt x="707072" y="182587"/>
                  </a:lnTo>
                  <a:lnTo>
                    <a:pt x="707847" y="182587"/>
                  </a:lnTo>
                  <a:lnTo>
                    <a:pt x="707847" y="51930"/>
                  </a:lnTo>
                  <a:lnTo>
                    <a:pt x="706310" y="60667"/>
                  </a:lnTo>
                  <a:lnTo>
                    <a:pt x="706602" y="60667"/>
                  </a:lnTo>
                  <a:lnTo>
                    <a:pt x="707326" y="61937"/>
                  </a:lnTo>
                  <a:lnTo>
                    <a:pt x="706056" y="61937"/>
                  </a:lnTo>
                  <a:lnTo>
                    <a:pt x="706056" y="176237"/>
                  </a:lnTo>
                  <a:lnTo>
                    <a:pt x="705916" y="177507"/>
                  </a:lnTo>
                  <a:lnTo>
                    <a:pt x="704977" y="177507"/>
                  </a:lnTo>
                  <a:lnTo>
                    <a:pt x="704621" y="176237"/>
                  </a:lnTo>
                  <a:lnTo>
                    <a:pt x="704735" y="173697"/>
                  </a:lnTo>
                  <a:lnTo>
                    <a:pt x="704850" y="172427"/>
                  </a:lnTo>
                  <a:lnTo>
                    <a:pt x="705891" y="172427"/>
                  </a:lnTo>
                  <a:lnTo>
                    <a:pt x="705967" y="173697"/>
                  </a:lnTo>
                  <a:lnTo>
                    <a:pt x="705802" y="174967"/>
                  </a:lnTo>
                  <a:lnTo>
                    <a:pt x="706056" y="176237"/>
                  </a:lnTo>
                  <a:lnTo>
                    <a:pt x="706056" y="61937"/>
                  </a:lnTo>
                  <a:lnTo>
                    <a:pt x="703580" y="61937"/>
                  </a:lnTo>
                  <a:lnTo>
                    <a:pt x="703453" y="63207"/>
                  </a:lnTo>
                  <a:lnTo>
                    <a:pt x="703326" y="64477"/>
                  </a:lnTo>
                  <a:lnTo>
                    <a:pt x="703211" y="65747"/>
                  </a:lnTo>
                  <a:lnTo>
                    <a:pt x="702437" y="68287"/>
                  </a:lnTo>
                  <a:lnTo>
                    <a:pt x="699109" y="68287"/>
                  </a:lnTo>
                  <a:lnTo>
                    <a:pt x="698500" y="65747"/>
                  </a:lnTo>
                  <a:lnTo>
                    <a:pt x="698398" y="67017"/>
                  </a:lnTo>
                  <a:lnTo>
                    <a:pt x="698296" y="68287"/>
                  </a:lnTo>
                  <a:lnTo>
                    <a:pt x="698207" y="69557"/>
                  </a:lnTo>
                  <a:lnTo>
                    <a:pt x="698106" y="70827"/>
                  </a:lnTo>
                  <a:lnTo>
                    <a:pt x="697674" y="74637"/>
                  </a:lnTo>
                  <a:lnTo>
                    <a:pt x="696480" y="82257"/>
                  </a:lnTo>
                  <a:lnTo>
                    <a:pt x="696595" y="105117"/>
                  </a:lnTo>
                  <a:lnTo>
                    <a:pt x="696709" y="106387"/>
                  </a:lnTo>
                  <a:lnTo>
                    <a:pt x="696823" y="116547"/>
                  </a:lnTo>
                  <a:lnTo>
                    <a:pt x="696125" y="122897"/>
                  </a:lnTo>
                  <a:lnTo>
                    <a:pt x="694715" y="127977"/>
                  </a:lnTo>
                  <a:lnTo>
                    <a:pt x="693775" y="133057"/>
                  </a:lnTo>
                  <a:lnTo>
                    <a:pt x="693305" y="136867"/>
                  </a:lnTo>
                  <a:lnTo>
                    <a:pt x="693305" y="144487"/>
                  </a:lnTo>
                  <a:lnTo>
                    <a:pt x="694829" y="148297"/>
                  </a:lnTo>
                  <a:lnTo>
                    <a:pt x="697890" y="149567"/>
                  </a:lnTo>
                  <a:lnTo>
                    <a:pt x="698588" y="150837"/>
                  </a:lnTo>
                  <a:lnTo>
                    <a:pt x="698944" y="150837"/>
                  </a:lnTo>
                  <a:lnTo>
                    <a:pt x="698830" y="154647"/>
                  </a:lnTo>
                  <a:lnTo>
                    <a:pt x="698703" y="157187"/>
                  </a:lnTo>
                  <a:lnTo>
                    <a:pt x="698588" y="158457"/>
                  </a:lnTo>
                  <a:lnTo>
                    <a:pt x="698474" y="159727"/>
                  </a:lnTo>
                  <a:lnTo>
                    <a:pt x="698360" y="160997"/>
                  </a:lnTo>
                  <a:lnTo>
                    <a:pt x="697890" y="163537"/>
                  </a:lnTo>
                  <a:lnTo>
                    <a:pt x="697395" y="167347"/>
                  </a:lnTo>
                  <a:lnTo>
                    <a:pt x="697318" y="168617"/>
                  </a:lnTo>
                  <a:lnTo>
                    <a:pt x="697242" y="169887"/>
                  </a:lnTo>
                  <a:lnTo>
                    <a:pt x="697166" y="171157"/>
                  </a:lnTo>
                  <a:lnTo>
                    <a:pt x="697077" y="172427"/>
                  </a:lnTo>
                  <a:lnTo>
                    <a:pt x="697001" y="173697"/>
                  </a:lnTo>
                  <a:lnTo>
                    <a:pt x="696937" y="174967"/>
                  </a:lnTo>
                  <a:lnTo>
                    <a:pt x="696810" y="177507"/>
                  </a:lnTo>
                  <a:lnTo>
                    <a:pt x="696696" y="180047"/>
                  </a:lnTo>
                  <a:lnTo>
                    <a:pt x="696569" y="185127"/>
                  </a:lnTo>
                  <a:lnTo>
                    <a:pt x="696468" y="190207"/>
                  </a:lnTo>
                  <a:lnTo>
                    <a:pt x="696341" y="201637"/>
                  </a:lnTo>
                  <a:lnTo>
                    <a:pt x="696214" y="213067"/>
                  </a:lnTo>
                  <a:lnTo>
                    <a:pt x="696099" y="223227"/>
                  </a:lnTo>
                  <a:lnTo>
                    <a:pt x="695985" y="228307"/>
                  </a:lnTo>
                  <a:lnTo>
                    <a:pt x="696455" y="232117"/>
                  </a:lnTo>
                  <a:lnTo>
                    <a:pt x="697750" y="234657"/>
                  </a:lnTo>
                  <a:lnTo>
                    <a:pt x="699185" y="237197"/>
                  </a:lnTo>
                  <a:lnTo>
                    <a:pt x="700913" y="237197"/>
                  </a:lnTo>
                  <a:lnTo>
                    <a:pt x="699630" y="230847"/>
                  </a:lnTo>
                  <a:lnTo>
                    <a:pt x="700874" y="230847"/>
                  </a:lnTo>
                  <a:lnTo>
                    <a:pt x="699719" y="229577"/>
                  </a:lnTo>
                  <a:lnTo>
                    <a:pt x="698398" y="228307"/>
                  </a:lnTo>
                  <a:lnTo>
                    <a:pt x="698512" y="224497"/>
                  </a:lnTo>
                  <a:lnTo>
                    <a:pt x="698563" y="223227"/>
                  </a:lnTo>
                  <a:lnTo>
                    <a:pt x="697547" y="219417"/>
                  </a:lnTo>
                  <a:lnTo>
                    <a:pt x="698652" y="216877"/>
                  </a:lnTo>
                  <a:lnTo>
                    <a:pt x="700316" y="220687"/>
                  </a:lnTo>
                  <a:lnTo>
                    <a:pt x="701294" y="220687"/>
                  </a:lnTo>
                  <a:lnTo>
                    <a:pt x="701230" y="218147"/>
                  </a:lnTo>
                  <a:lnTo>
                    <a:pt x="701027" y="218147"/>
                  </a:lnTo>
                  <a:lnTo>
                    <a:pt x="700913" y="216877"/>
                  </a:lnTo>
                  <a:lnTo>
                    <a:pt x="702411" y="216877"/>
                  </a:lnTo>
                  <a:lnTo>
                    <a:pt x="702449" y="220687"/>
                  </a:lnTo>
                  <a:lnTo>
                    <a:pt x="703008" y="223227"/>
                  </a:lnTo>
                  <a:lnTo>
                    <a:pt x="705142" y="227037"/>
                  </a:lnTo>
                  <a:lnTo>
                    <a:pt x="703059" y="228307"/>
                  </a:lnTo>
                  <a:lnTo>
                    <a:pt x="702945" y="230847"/>
                  </a:lnTo>
                  <a:lnTo>
                    <a:pt x="702500" y="232117"/>
                  </a:lnTo>
                  <a:lnTo>
                    <a:pt x="701992" y="233387"/>
                  </a:lnTo>
                  <a:lnTo>
                    <a:pt x="702437" y="233387"/>
                  </a:lnTo>
                  <a:lnTo>
                    <a:pt x="701205" y="238467"/>
                  </a:lnTo>
                  <a:lnTo>
                    <a:pt x="702525" y="242277"/>
                  </a:lnTo>
                  <a:lnTo>
                    <a:pt x="702437" y="248627"/>
                  </a:lnTo>
                  <a:lnTo>
                    <a:pt x="701624" y="246087"/>
                  </a:lnTo>
                  <a:lnTo>
                    <a:pt x="701205" y="244817"/>
                  </a:lnTo>
                  <a:lnTo>
                    <a:pt x="698220" y="246087"/>
                  </a:lnTo>
                  <a:lnTo>
                    <a:pt x="698119" y="242277"/>
                  </a:lnTo>
                  <a:lnTo>
                    <a:pt x="698093" y="241007"/>
                  </a:lnTo>
                  <a:lnTo>
                    <a:pt x="697280" y="242277"/>
                  </a:lnTo>
                  <a:lnTo>
                    <a:pt x="696214" y="243547"/>
                  </a:lnTo>
                  <a:lnTo>
                    <a:pt x="695223" y="243547"/>
                  </a:lnTo>
                  <a:lnTo>
                    <a:pt x="695299" y="256247"/>
                  </a:lnTo>
                  <a:lnTo>
                    <a:pt x="695350" y="257187"/>
                  </a:lnTo>
                  <a:lnTo>
                    <a:pt x="695452" y="258787"/>
                  </a:lnTo>
                  <a:lnTo>
                    <a:pt x="695528" y="260057"/>
                  </a:lnTo>
                  <a:lnTo>
                    <a:pt x="695604" y="261327"/>
                  </a:lnTo>
                  <a:lnTo>
                    <a:pt x="695680" y="262597"/>
                  </a:lnTo>
                  <a:lnTo>
                    <a:pt x="696302" y="267677"/>
                  </a:lnTo>
                  <a:lnTo>
                    <a:pt x="696366" y="268236"/>
                  </a:lnTo>
                  <a:lnTo>
                    <a:pt x="696455" y="268947"/>
                  </a:lnTo>
                  <a:lnTo>
                    <a:pt x="698614" y="280377"/>
                  </a:lnTo>
                  <a:lnTo>
                    <a:pt x="699389" y="286727"/>
                  </a:lnTo>
                  <a:lnTo>
                    <a:pt x="699757" y="291807"/>
                  </a:lnTo>
                  <a:lnTo>
                    <a:pt x="699846" y="293077"/>
                  </a:lnTo>
                  <a:lnTo>
                    <a:pt x="699897" y="295617"/>
                  </a:lnTo>
                  <a:lnTo>
                    <a:pt x="699998" y="304507"/>
                  </a:lnTo>
                  <a:lnTo>
                    <a:pt x="699757" y="308317"/>
                  </a:lnTo>
                  <a:lnTo>
                    <a:pt x="699300" y="310857"/>
                  </a:lnTo>
                  <a:lnTo>
                    <a:pt x="698588" y="318477"/>
                  </a:lnTo>
                  <a:lnTo>
                    <a:pt x="698588" y="323557"/>
                  </a:lnTo>
                  <a:lnTo>
                    <a:pt x="700468" y="326097"/>
                  </a:lnTo>
                  <a:lnTo>
                    <a:pt x="707694" y="326097"/>
                  </a:lnTo>
                  <a:lnTo>
                    <a:pt x="708875" y="321017"/>
                  </a:lnTo>
                  <a:lnTo>
                    <a:pt x="709168" y="318477"/>
                  </a:lnTo>
                  <a:lnTo>
                    <a:pt x="709053" y="308317"/>
                  </a:lnTo>
                  <a:lnTo>
                    <a:pt x="708977" y="304507"/>
                  </a:lnTo>
                  <a:lnTo>
                    <a:pt x="708888" y="299427"/>
                  </a:lnTo>
                  <a:lnTo>
                    <a:pt x="708990" y="287997"/>
                  </a:lnTo>
                  <a:lnTo>
                    <a:pt x="709256" y="282917"/>
                  </a:lnTo>
                  <a:lnTo>
                    <a:pt x="709371" y="281647"/>
                  </a:lnTo>
                  <a:lnTo>
                    <a:pt x="709472" y="280377"/>
                  </a:lnTo>
                  <a:lnTo>
                    <a:pt x="709587" y="279107"/>
                  </a:lnTo>
                  <a:lnTo>
                    <a:pt x="709701" y="277837"/>
                  </a:lnTo>
                  <a:lnTo>
                    <a:pt x="709803" y="276567"/>
                  </a:lnTo>
                  <a:lnTo>
                    <a:pt x="710577" y="268947"/>
                  </a:lnTo>
                  <a:lnTo>
                    <a:pt x="710692" y="266407"/>
                  </a:lnTo>
                  <a:lnTo>
                    <a:pt x="710819" y="263867"/>
                  </a:lnTo>
                  <a:lnTo>
                    <a:pt x="712812" y="260057"/>
                  </a:lnTo>
                  <a:lnTo>
                    <a:pt x="717981" y="260057"/>
                  </a:lnTo>
                  <a:lnTo>
                    <a:pt x="719924" y="261327"/>
                  </a:lnTo>
                  <a:lnTo>
                    <a:pt x="724865" y="262597"/>
                  </a:lnTo>
                  <a:lnTo>
                    <a:pt x="740321" y="262597"/>
                  </a:lnTo>
                  <a:lnTo>
                    <a:pt x="742619" y="263867"/>
                  </a:lnTo>
                  <a:lnTo>
                    <a:pt x="745197" y="271487"/>
                  </a:lnTo>
                  <a:lnTo>
                    <a:pt x="746899" y="272757"/>
                  </a:lnTo>
                  <a:lnTo>
                    <a:pt x="751662" y="272757"/>
                  </a:lnTo>
                  <a:lnTo>
                    <a:pt x="753783" y="270217"/>
                  </a:lnTo>
                  <a:lnTo>
                    <a:pt x="754189" y="268236"/>
                  </a:lnTo>
                  <a:lnTo>
                    <a:pt x="754303" y="266407"/>
                  </a:lnTo>
                  <a:lnTo>
                    <a:pt x="754380" y="265137"/>
                  </a:lnTo>
                  <a:lnTo>
                    <a:pt x="754468" y="263867"/>
                  </a:lnTo>
                  <a:lnTo>
                    <a:pt x="754545" y="262597"/>
                  </a:lnTo>
                  <a:lnTo>
                    <a:pt x="754761" y="261327"/>
                  </a:lnTo>
                  <a:lnTo>
                    <a:pt x="755192" y="258787"/>
                  </a:lnTo>
                  <a:lnTo>
                    <a:pt x="757313" y="251167"/>
                  </a:lnTo>
                  <a:lnTo>
                    <a:pt x="757834" y="247357"/>
                  </a:lnTo>
                  <a:lnTo>
                    <a:pt x="757847" y="244817"/>
                  </a:lnTo>
                  <a:lnTo>
                    <a:pt x="757948" y="230847"/>
                  </a:lnTo>
                  <a:lnTo>
                    <a:pt x="758037" y="229577"/>
                  </a:lnTo>
                  <a:lnTo>
                    <a:pt x="758113" y="228307"/>
                  </a:lnTo>
                  <a:lnTo>
                    <a:pt x="757466" y="227037"/>
                  </a:lnTo>
                  <a:lnTo>
                    <a:pt x="757262" y="225767"/>
                  </a:lnTo>
                  <a:lnTo>
                    <a:pt x="756069" y="227037"/>
                  </a:lnTo>
                  <a:lnTo>
                    <a:pt x="756005" y="225767"/>
                  </a:lnTo>
                  <a:lnTo>
                    <a:pt x="757364" y="224497"/>
                  </a:lnTo>
                  <a:lnTo>
                    <a:pt x="758228" y="225767"/>
                  </a:lnTo>
                  <a:lnTo>
                    <a:pt x="758278" y="224497"/>
                  </a:lnTo>
                  <a:lnTo>
                    <a:pt x="758367" y="223227"/>
                  </a:lnTo>
                  <a:lnTo>
                    <a:pt x="758431" y="221957"/>
                  </a:lnTo>
                  <a:lnTo>
                    <a:pt x="757580" y="220687"/>
                  </a:lnTo>
                  <a:lnTo>
                    <a:pt x="757161" y="220687"/>
                  </a:lnTo>
                  <a:lnTo>
                    <a:pt x="757199" y="219417"/>
                  </a:lnTo>
                  <a:lnTo>
                    <a:pt x="758596" y="219417"/>
                  </a:lnTo>
                  <a:lnTo>
                    <a:pt x="758685" y="218147"/>
                  </a:lnTo>
                  <a:lnTo>
                    <a:pt x="758774" y="216877"/>
                  </a:lnTo>
                  <a:lnTo>
                    <a:pt x="758863" y="215607"/>
                  </a:lnTo>
                  <a:lnTo>
                    <a:pt x="759180" y="213067"/>
                  </a:lnTo>
                  <a:lnTo>
                    <a:pt x="759396" y="210527"/>
                  </a:lnTo>
                  <a:lnTo>
                    <a:pt x="759498" y="209257"/>
                  </a:lnTo>
                  <a:lnTo>
                    <a:pt x="759599" y="207987"/>
                  </a:lnTo>
                  <a:lnTo>
                    <a:pt x="760107" y="202907"/>
                  </a:lnTo>
                  <a:lnTo>
                    <a:pt x="760374" y="200367"/>
                  </a:lnTo>
                  <a:lnTo>
                    <a:pt x="760463" y="199097"/>
                  </a:lnTo>
                  <a:lnTo>
                    <a:pt x="760730" y="195287"/>
                  </a:lnTo>
                  <a:lnTo>
                    <a:pt x="760831" y="194017"/>
                  </a:lnTo>
                  <a:lnTo>
                    <a:pt x="760920" y="192747"/>
                  </a:lnTo>
                  <a:lnTo>
                    <a:pt x="760984" y="191477"/>
                  </a:lnTo>
                  <a:lnTo>
                    <a:pt x="761047" y="190207"/>
                  </a:lnTo>
                  <a:lnTo>
                    <a:pt x="761123" y="188937"/>
                  </a:lnTo>
                  <a:lnTo>
                    <a:pt x="761187" y="187667"/>
                  </a:lnTo>
                  <a:lnTo>
                    <a:pt x="761250" y="186397"/>
                  </a:lnTo>
                  <a:lnTo>
                    <a:pt x="761276" y="183857"/>
                  </a:lnTo>
                  <a:lnTo>
                    <a:pt x="761326" y="180047"/>
                  </a:lnTo>
                  <a:lnTo>
                    <a:pt x="761250" y="176237"/>
                  </a:lnTo>
                  <a:lnTo>
                    <a:pt x="761123" y="174967"/>
                  </a:lnTo>
                  <a:lnTo>
                    <a:pt x="760653" y="173697"/>
                  </a:lnTo>
                  <a:lnTo>
                    <a:pt x="763244" y="176237"/>
                  </a:lnTo>
                  <a:lnTo>
                    <a:pt x="780059" y="219417"/>
                  </a:lnTo>
                  <a:lnTo>
                    <a:pt x="781227" y="223227"/>
                  </a:lnTo>
                  <a:lnTo>
                    <a:pt x="782523" y="225767"/>
                  </a:lnTo>
                  <a:lnTo>
                    <a:pt x="787463" y="225767"/>
                  </a:lnTo>
                  <a:lnTo>
                    <a:pt x="789698" y="228307"/>
                  </a:lnTo>
                  <a:lnTo>
                    <a:pt x="790638" y="232117"/>
                  </a:lnTo>
                  <a:lnTo>
                    <a:pt x="795896" y="244817"/>
                  </a:lnTo>
                  <a:lnTo>
                    <a:pt x="799007" y="256247"/>
                  </a:lnTo>
                  <a:lnTo>
                    <a:pt x="800811" y="267677"/>
                  </a:lnTo>
                  <a:lnTo>
                    <a:pt x="800900" y="268236"/>
                  </a:lnTo>
                  <a:lnTo>
                    <a:pt x="801014" y="268947"/>
                  </a:lnTo>
                  <a:lnTo>
                    <a:pt x="801090" y="270217"/>
                  </a:lnTo>
                  <a:lnTo>
                    <a:pt x="801179" y="271487"/>
                  </a:lnTo>
                  <a:lnTo>
                    <a:pt x="801255" y="272757"/>
                  </a:lnTo>
                  <a:lnTo>
                    <a:pt x="801344" y="274027"/>
                  </a:lnTo>
                  <a:lnTo>
                    <a:pt x="801420" y="275297"/>
                  </a:lnTo>
                  <a:lnTo>
                    <a:pt x="801509" y="276567"/>
                  </a:lnTo>
                  <a:lnTo>
                    <a:pt x="801585" y="277837"/>
                  </a:lnTo>
                  <a:lnTo>
                    <a:pt x="801674" y="279107"/>
                  </a:lnTo>
                  <a:lnTo>
                    <a:pt x="801751" y="280377"/>
                  </a:lnTo>
                  <a:lnTo>
                    <a:pt x="801839" y="281647"/>
                  </a:lnTo>
                  <a:lnTo>
                    <a:pt x="803567" y="289267"/>
                  </a:lnTo>
                  <a:lnTo>
                    <a:pt x="805891" y="289267"/>
                  </a:lnTo>
                  <a:lnTo>
                    <a:pt x="806399" y="286727"/>
                  </a:lnTo>
                  <a:lnTo>
                    <a:pt x="807567" y="285457"/>
                  </a:lnTo>
                  <a:lnTo>
                    <a:pt x="808062" y="286727"/>
                  </a:lnTo>
                  <a:lnTo>
                    <a:pt x="808545" y="286727"/>
                  </a:lnTo>
                  <a:lnTo>
                    <a:pt x="808621" y="285457"/>
                  </a:lnTo>
                  <a:lnTo>
                    <a:pt x="808443" y="282917"/>
                  </a:lnTo>
                  <a:lnTo>
                    <a:pt x="808355" y="281647"/>
                  </a:lnTo>
                  <a:lnTo>
                    <a:pt x="808266" y="276567"/>
                  </a:lnTo>
                  <a:lnTo>
                    <a:pt x="808672" y="272757"/>
                  </a:lnTo>
                  <a:lnTo>
                    <a:pt x="809853" y="268947"/>
                  </a:lnTo>
                  <a:lnTo>
                    <a:pt x="810387" y="266407"/>
                  </a:lnTo>
                  <a:lnTo>
                    <a:pt x="809180" y="266407"/>
                  </a:lnTo>
                  <a:lnTo>
                    <a:pt x="808469" y="265137"/>
                  </a:lnTo>
                  <a:lnTo>
                    <a:pt x="803173" y="265137"/>
                  </a:lnTo>
                  <a:lnTo>
                    <a:pt x="808405" y="251167"/>
                  </a:lnTo>
                  <a:lnTo>
                    <a:pt x="809637" y="257187"/>
                  </a:lnTo>
                  <a:lnTo>
                    <a:pt x="809701" y="257517"/>
                  </a:lnTo>
                  <a:lnTo>
                    <a:pt x="810399" y="258787"/>
                  </a:lnTo>
                  <a:lnTo>
                    <a:pt x="810831" y="258787"/>
                  </a:lnTo>
                  <a:lnTo>
                    <a:pt x="811034" y="260057"/>
                  </a:lnTo>
                  <a:lnTo>
                    <a:pt x="811072" y="261327"/>
                  </a:lnTo>
                  <a:lnTo>
                    <a:pt x="811199" y="260057"/>
                  </a:lnTo>
                  <a:lnTo>
                    <a:pt x="811314" y="258787"/>
                  </a:lnTo>
                  <a:lnTo>
                    <a:pt x="818540" y="258787"/>
                  </a:lnTo>
                  <a:lnTo>
                    <a:pt x="817295" y="257517"/>
                  </a:lnTo>
                  <a:lnTo>
                    <a:pt x="816622" y="254977"/>
                  </a:lnTo>
                  <a:lnTo>
                    <a:pt x="818946" y="257416"/>
                  </a:lnTo>
                  <a:lnTo>
                    <a:pt x="818667" y="258749"/>
                  </a:lnTo>
                  <a:lnTo>
                    <a:pt x="822426" y="257517"/>
                  </a:lnTo>
                  <a:lnTo>
                    <a:pt x="832485" y="257517"/>
                  </a:lnTo>
                  <a:lnTo>
                    <a:pt x="832485" y="253707"/>
                  </a:lnTo>
                  <a:lnTo>
                    <a:pt x="832485" y="252437"/>
                  </a:lnTo>
                  <a:lnTo>
                    <a:pt x="833158" y="251167"/>
                  </a:lnTo>
                  <a:lnTo>
                    <a:pt x="835710" y="251167"/>
                  </a:lnTo>
                  <a:lnTo>
                    <a:pt x="835761" y="257517"/>
                  </a:lnTo>
                  <a:lnTo>
                    <a:pt x="833666" y="257517"/>
                  </a:lnTo>
                  <a:lnTo>
                    <a:pt x="837831" y="261327"/>
                  </a:lnTo>
                  <a:lnTo>
                    <a:pt x="838593" y="267677"/>
                  </a:lnTo>
                  <a:lnTo>
                    <a:pt x="838657" y="268236"/>
                  </a:lnTo>
                  <a:lnTo>
                    <a:pt x="838746" y="268947"/>
                  </a:lnTo>
                  <a:lnTo>
                    <a:pt x="840016" y="267677"/>
                  </a:lnTo>
                  <a:lnTo>
                    <a:pt x="841997" y="267677"/>
                  </a:lnTo>
                  <a:lnTo>
                    <a:pt x="843851" y="270217"/>
                  </a:lnTo>
                  <a:lnTo>
                    <a:pt x="843749" y="274027"/>
                  </a:lnTo>
                  <a:lnTo>
                    <a:pt x="844397" y="274027"/>
                  </a:lnTo>
                  <a:lnTo>
                    <a:pt x="843622" y="277837"/>
                  </a:lnTo>
                  <a:lnTo>
                    <a:pt x="848461" y="277837"/>
                  </a:lnTo>
                  <a:lnTo>
                    <a:pt x="848817" y="275297"/>
                  </a:lnTo>
                  <a:lnTo>
                    <a:pt x="848931" y="270217"/>
                  </a:lnTo>
                  <a:lnTo>
                    <a:pt x="849045" y="268947"/>
                  </a:lnTo>
                  <a:lnTo>
                    <a:pt x="849147" y="268236"/>
                  </a:lnTo>
                  <a:lnTo>
                    <a:pt x="847242" y="268947"/>
                  </a:lnTo>
                  <a:lnTo>
                    <a:pt x="848728" y="263867"/>
                  </a:lnTo>
                  <a:lnTo>
                    <a:pt x="849591" y="265620"/>
                  </a:lnTo>
                  <a:lnTo>
                    <a:pt x="850023" y="263867"/>
                  </a:lnTo>
                  <a:lnTo>
                    <a:pt x="850341" y="262597"/>
                  </a:lnTo>
                  <a:lnTo>
                    <a:pt x="850874" y="261327"/>
                  </a:lnTo>
                  <a:lnTo>
                    <a:pt x="851408" y="260057"/>
                  </a:lnTo>
                  <a:lnTo>
                    <a:pt x="853046" y="258787"/>
                  </a:lnTo>
                  <a:lnTo>
                    <a:pt x="853516" y="258787"/>
                  </a:lnTo>
                  <a:lnTo>
                    <a:pt x="853757" y="257517"/>
                  </a:lnTo>
                  <a:lnTo>
                    <a:pt x="853757" y="253707"/>
                  </a:lnTo>
                  <a:lnTo>
                    <a:pt x="852347" y="248627"/>
                  </a:lnTo>
                  <a:lnTo>
                    <a:pt x="851941" y="247357"/>
                  </a:lnTo>
                  <a:lnTo>
                    <a:pt x="850036" y="241350"/>
                  </a:lnTo>
                  <a:lnTo>
                    <a:pt x="850036" y="260057"/>
                  </a:lnTo>
                  <a:lnTo>
                    <a:pt x="846569" y="261327"/>
                  </a:lnTo>
                  <a:lnTo>
                    <a:pt x="846455" y="261175"/>
                  </a:lnTo>
                  <a:lnTo>
                    <a:pt x="846455" y="267677"/>
                  </a:lnTo>
                  <a:lnTo>
                    <a:pt x="845261" y="267677"/>
                  </a:lnTo>
                  <a:lnTo>
                    <a:pt x="845362" y="268947"/>
                  </a:lnTo>
                  <a:lnTo>
                    <a:pt x="845477" y="270217"/>
                  </a:lnTo>
                  <a:lnTo>
                    <a:pt x="844143" y="268947"/>
                  </a:lnTo>
                  <a:lnTo>
                    <a:pt x="843127" y="267677"/>
                  </a:lnTo>
                  <a:lnTo>
                    <a:pt x="843241" y="265137"/>
                  </a:lnTo>
                  <a:lnTo>
                    <a:pt x="843292" y="263867"/>
                  </a:lnTo>
                  <a:lnTo>
                    <a:pt x="845400" y="263867"/>
                  </a:lnTo>
                  <a:lnTo>
                    <a:pt x="846023" y="265137"/>
                  </a:lnTo>
                  <a:lnTo>
                    <a:pt x="846455" y="267677"/>
                  </a:lnTo>
                  <a:lnTo>
                    <a:pt x="846455" y="261175"/>
                  </a:lnTo>
                  <a:lnTo>
                    <a:pt x="845629" y="260057"/>
                  </a:lnTo>
                  <a:lnTo>
                    <a:pt x="845502" y="258787"/>
                  </a:lnTo>
                  <a:lnTo>
                    <a:pt x="845388" y="257517"/>
                  </a:lnTo>
                  <a:lnTo>
                    <a:pt x="843851" y="254977"/>
                  </a:lnTo>
                  <a:lnTo>
                    <a:pt x="843749" y="252437"/>
                  </a:lnTo>
                  <a:lnTo>
                    <a:pt x="843711" y="251167"/>
                  </a:lnTo>
                  <a:lnTo>
                    <a:pt x="845083" y="251167"/>
                  </a:lnTo>
                  <a:lnTo>
                    <a:pt x="844994" y="249720"/>
                  </a:lnTo>
                  <a:lnTo>
                    <a:pt x="844918" y="248627"/>
                  </a:lnTo>
                  <a:lnTo>
                    <a:pt x="846632" y="247357"/>
                  </a:lnTo>
                  <a:lnTo>
                    <a:pt x="846747" y="248627"/>
                  </a:lnTo>
                  <a:lnTo>
                    <a:pt x="846848" y="249910"/>
                  </a:lnTo>
                  <a:lnTo>
                    <a:pt x="848728" y="248627"/>
                  </a:lnTo>
                  <a:lnTo>
                    <a:pt x="849871" y="254977"/>
                  </a:lnTo>
                  <a:lnTo>
                    <a:pt x="849909" y="256247"/>
                  </a:lnTo>
                  <a:lnTo>
                    <a:pt x="850036" y="260057"/>
                  </a:lnTo>
                  <a:lnTo>
                    <a:pt x="850036" y="241350"/>
                  </a:lnTo>
                  <a:lnTo>
                    <a:pt x="849528" y="239737"/>
                  </a:lnTo>
                  <a:lnTo>
                    <a:pt x="848817" y="238467"/>
                  </a:lnTo>
                  <a:lnTo>
                    <a:pt x="848118" y="235927"/>
                  </a:lnTo>
                  <a:lnTo>
                    <a:pt x="847407" y="233387"/>
                  </a:lnTo>
                  <a:lnTo>
                    <a:pt x="846175" y="228307"/>
                  </a:lnTo>
                  <a:lnTo>
                    <a:pt x="845235" y="228307"/>
                  </a:lnTo>
                  <a:lnTo>
                    <a:pt x="844804" y="229577"/>
                  </a:lnTo>
                  <a:lnTo>
                    <a:pt x="845134" y="232117"/>
                  </a:lnTo>
                  <a:lnTo>
                    <a:pt x="845604" y="233387"/>
                  </a:lnTo>
                  <a:lnTo>
                    <a:pt x="845489" y="234657"/>
                  </a:lnTo>
                  <a:lnTo>
                    <a:pt x="844905" y="235927"/>
                  </a:lnTo>
                  <a:lnTo>
                    <a:pt x="843965" y="235927"/>
                  </a:lnTo>
                  <a:lnTo>
                    <a:pt x="843800" y="234657"/>
                  </a:lnTo>
                  <a:lnTo>
                    <a:pt x="843572" y="234657"/>
                  </a:lnTo>
                  <a:lnTo>
                    <a:pt x="843318" y="233387"/>
                  </a:lnTo>
                  <a:lnTo>
                    <a:pt x="842835" y="232117"/>
                  </a:lnTo>
                  <a:lnTo>
                    <a:pt x="840994" y="232117"/>
                  </a:lnTo>
                  <a:lnTo>
                    <a:pt x="840625" y="233387"/>
                  </a:lnTo>
                  <a:lnTo>
                    <a:pt x="840054" y="233387"/>
                  </a:lnTo>
                  <a:lnTo>
                    <a:pt x="840359" y="235927"/>
                  </a:lnTo>
                  <a:lnTo>
                    <a:pt x="840435" y="236562"/>
                  </a:lnTo>
                  <a:lnTo>
                    <a:pt x="840511" y="237197"/>
                  </a:lnTo>
                  <a:lnTo>
                    <a:pt x="839597" y="237197"/>
                  </a:lnTo>
                  <a:lnTo>
                    <a:pt x="838974" y="238467"/>
                  </a:lnTo>
                  <a:lnTo>
                    <a:pt x="835025" y="237197"/>
                  </a:lnTo>
                  <a:lnTo>
                    <a:pt x="832954" y="232117"/>
                  </a:lnTo>
                  <a:lnTo>
                    <a:pt x="829754" y="229577"/>
                  </a:lnTo>
                  <a:lnTo>
                    <a:pt x="829818" y="227037"/>
                  </a:lnTo>
                  <a:lnTo>
                    <a:pt x="831875" y="228307"/>
                  </a:lnTo>
                  <a:lnTo>
                    <a:pt x="831964" y="224497"/>
                  </a:lnTo>
                  <a:lnTo>
                    <a:pt x="831634" y="223227"/>
                  </a:lnTo>
                  <a:lnTo>
                    <a:pt x="831469" y="221957"/>
                  </a:lnTo>
                  <a:lnTo>
                    <a:pt x="831430" y="220687"/>
                  </a:lnTo>
                  <a:lnTo>
                    <a:pt x="830580" y="219417"/>
                  </a:lnTo>
                  <a:lnTo>
                    <a:pt x="830580" y="213067"/>
                  </a:lnTo>
                  <a:lnTo>
                    <a:pt x="831380" y="210527"/>
                  </a:lnTo>
                  <a:lnTo>
                    <a:pt x="833488" y="218147"/>
                  </a:lnTo>
                  <a:lnTo>
                    <a:pt x="834440" y="210527"/>
                  </a:lnTo>
                  <a:lnTo>
                    <a:pt x="836803" y="209257"/>
                  </a:lnTo>
                  <a:lnTo>
                    <a:pt x="837336" y="207987"/>
                  </a:lnTo>
                  <a:lnTo>
                    <a:pt x="839266" y="207987"/>
                  </a:lnTo>
                  <a:lnTo>
                    <a:pt x="838403" y="205447"/>
                  </a:lnTo>
                  <a:lnTo>
                    <a:pt x="835850" y="197827"/>
                  </a:lnTo>
                  <a:lnTo>
                    <a:pt x="832154" y="190207"/>
                  </a:lnTo>
                  <a:lnTo>
                    <a:pt x="828598" y="182587"/>
                  </a:lnTo>
                  <a:lnTo>
                    <a:pt x="825195" y="176237"/>
                  </a:lnTo>
                  <a:lnTo>
                    <a:pt x="823544" y="174967"/>
                  </a:lnTo>
                  <a:lnTo>
                    <a:pt x="823099" y="173697"/>
                  </a:lnTo>
                  <a:lnTo>
                    <a:pt x="822198" y="171157"/>
                  </a:lnTo>
                  <a:lnTo>
                    <a:pt x="820928" y="167347"/>
                  </a:lnTo>
                  <a:lnTo>
                    <a:pt x="820077" y="164807"/>
                  </a:lnTo>
                  <a:lnTo>
                    <a:pt x="819708" y="163055"/>
                  </a:lnTo>
                  <a:lnTo>
                    <a:pt x="819708" y="253707"/>
                  </a:lnTo>
                  <a:lnTo>
                    <a:pt x="818984" y="257200"/>
                  </a:lnTo>
                  <a:lnTo>
                    <a:pt x="818603" y="254977"/>
                  </a:lnTo>
                  <a:lnTo>
                    <a:pt x="818388" y="253707"/>
                  </a:lnTo>
                  <a:lnTo>
                    <a:pt x="819708" y="253707"/>
                  </a:lnTo>
                  <a:lnTo>
                    <a:pt x="819708" y="163055"/>
                  </a:lnTo>
                  <a:lnTo>
                    <a:pt x="819543" y="162267"/>
                  </a:lnTo>
                  <a:lnTo>
                    <a:pt x="819543" y="157187"/>
                  </a:lnTo>
                  <a:lnTo>
                    <a:pt x="820902" y="155917"/>
                  </a:lnTo>
                  <a:lnTo>
                    <a:pt x="825779" y="152107"/>
                  </a:lnTo>
                  <a:lnTo>
                    <a:pt x="827913" y="152107"/>
                  </a:lnTo>
                  <a:lnTo>
                    <a:pt x="830008" y="150837"/>
                  </a:lnTo>
                  <a:lnTo>
                    <a:pt x="833882" y="150837"/>
                  </a:lnTo>
                  <a:lnTo>
                    <a:pt x="835710" y="152107"/>
                  </a:lnTo>
                  <a:lnTo>
                    <a:pt x="838288" y="158457"/>
                  </a:lnTo>
                  <a:lnTo>
                    <a:pt x="839419" y="163537"/>
                  </a:lnTo>
                  <a:lnTo>
                    <a:pt x="840359" y="172427"/>
                  </a:lnTo>
                  <a:lnTo>
                    <a:pt x="840486" y="173697"/>
                  </a:lnTo>
                  <a:lnTo>
                    <a:pt x="840943" y="173697"/>
                  </a:lnTo>
                  <a:lnTo>
                    <a:pt x="841679" y="174967"/>
                  </a:lnTo>
                  <a:lnTo>
                    <a:pt x="841654" y="173697"/>
                  </a:lnTo>
                  <a:lnTo>
                    <a:pt x="842264" y="173697"/>
                  </a:lnTo>
                  <a:lnTo>
                    <a:pt x="842352" y="174967"/>
                  </a:lnTo>
                  <a:lnTo>
                    <a:pt x="842619" y="174967"/>
                  </a:lnTo>
                  <a:lnTo>
                    <a:pt x="842645" y="172427"/>
                  </a:lnTo>
                  <a:lnTo>
                    <a:pt x="842365" y="171157"/>
                  </a:lnTo>
                  <a:lnTo>
                    <a:pt x="841679" y="169887"/>
                  </a:lnTo>
                  <a:lnTo>
                    <a:pt x="841997" y="167347"/>
                  </a:lnTo>
                  <a:lnTo>
                    <a:pt x="844918" y="167347"/>
                  </a:lnTo>
                  <a:lnTo>
                    <a:pt x="845248" y="169887"/>
                  </a:lnTo>
                  <a:lnTo>
                    <a:pt x="846277" y="169887"/>
                  </a:lnTo>
                  <a:lnTo>
                    <a:pt x="846201" y="171157"/>
                  </a:lnTo>
                  <a:lnTo>
                    <a:pt x="846112" y="172427"/>
                  </a:lnTo>
                  <a:lnTo>
                    <a:pt x="846023" y="173697"/>
                  </a:lnTo>
                  <a:lnTo>
                    <a:pt x="845032" y="173697"/>
                  </a:lnTo>
                  <a:lnTo>
                    <a:pt x="844588" y="174967"/>
                  </a:lnTo>
                  <a:lnTo>
                    <a:pt x="846264" y="174967"/>
                  </a:lnTo>
                  <a:lnTo>
                    <a:pt x="847407" y="173697"/>
                  </a:lnTo>
                  <a:lnTo>
                    <a:pt x="847407" y="167347"/>
                  </a:lnTo>
                  <a:lnTo>
                    <a:pt x="847496" y="166077"/>
                  </a:lnTo>
                  <a:lnTo>
                    <a:pt x="847585" y="164807"/>
                  </a:lnTo>
                  <a:lnTo>
                    <a:pt x="847674" y="163537"/>
                  </a:lnTo>
                  <a:lnTo>
                    <a:pt x="847763" y="162267"/>
                  </a:lnTo>
                  <a:lnTo>
                    <a:pt x="847852" y="160997"/>
                  </a:lnTo>
                  <a:lnTo>
                    <a:pt x="849172" y="153377"/>
                  </a:lnTo>
                  <a:lnTo>
                    <a:pt x="849998" y="149567"/>
                  </a:lnTo>
                  <a:lnTo>
                    <a:pt x="851369" y="143217"/>
                  </a:lnTo>
                  <a:lnTo>
                    <a:pt x="852068" y="140677"/>
                  </a:lnTo>
                  <a:lnTo>
                    <a:pt x="852411" y="139407"/>
                  </a:lnTo>
                  <a:lnTo>
                    <a:pt x="854468" y="131787"/>
                  </a:lnTo>
                  <a:lnTo>
                    <a:pt x="856805" y="124167"/>
                  </a:lnTo>
                  <a:lnTo>
                    <a:pt x="857872" y="120357"/>
                  </a:lnTo>
                  <a:lnTo>
                    <a:pt x="858926" y="116547"/>
                  </a:lnTo>
                  <a:lnTo>
                    <a:pt x="859497" y="114007"/>
                  </a:lnTo>
                  <a:lnTo>
                    <a:pt x="859790" y="112737"/>
                  </a:lnTo>
                  <a:lnTo>
                    <a:pt x="860945" y="107657"/>
                  </a:lnTo>
                  <a:lnTo>
                    <a:pt x="861822" y="103847"/>
                  </a:lnTo>
                  <a:lnTo>
                    <a:pt x="862685" y="100037"/>
                  </a:lnTo>
                  <a:lnTo>
                    <a:pt x="863092" y="96227"/>
                  </a:lnTo>
                  <a:lnTo>
                    <a:pt x="863625" y="91147"/>
                  </a:lnTo>
                  <a:lnTo>
                    <a:pt x="863625" y="82257"/>
                  </a:lnTo>
                  <a:close/>
                </a:path>
                <a:path w="1418590" h="342264">
                  <a:moveTo>
                    <a:pt x="899071" y="212305"/>
                  </a:moveTo>
                  <a:lnTo>
                    <a:pt x="899058" y="211150"/>
                  </a:lnTo>
                  <a:lnTo>
                    <a:pt x="899020" y="210439"/>
                  </a:lnTo>
                  <a:lnTo>
                    <a:pt x="898601" y="210324"/>
                  </a:lnTo>
                  <a:lnTo>
                    <a:pt x="898004" y="210350"/>
                  </a:lnTo>
                  <a:lnTo>
                    <a:pt x="897763" y="210362"/>
                  </a:lnTo>
                  <a:lnTo>
                    <a:pt x="897394" y="210959"/>
                  </a:lnTo>
                  <a:lnTo>
                    <a:pt x="898067" y="214122"/>
                  </a:lnTo>
                  <a:lnTo>
                    <a:pt x="898512" y="214693"/>
                  </a:lnTo>
                  <a:lnTo>
                    <a:pt x="898779" y="214249"/>
                  </a:lnTo>
                  <a:lnTo>
                    <a:pt x="898982" y="213868"/>
                  </a:lnTo>
                  <a:lnTo>
                    <a:pt x="899045" y="213639"/>
                  </a:lnTo>
                  <a:lnTo>
                    <a:pt x="899071" y="212305"/>
                  </a:lnTo>
                  <a:close/>
                </a:path>
                <a:path w="1418590" h="342264">
                  <a:moveTo>
                    <a:pt x="926388" y="133070"/>
                  </a:moveTo>
                  <a:lnTo>
                    <a:pt x="926172" y="132778"/>
                  </a:lnTo>
                  <a:lnTo>
                    <a:pt x="926020" y="133070"/>
                  </a:lnTo>
                  <a:lnTo>
                    <a:pt x="926388" y="133070"/>
                  </a:lnTo>
                  <a:close/>
                </a:path>
                <a:path w="1418590" h="342264">
                  <a:moveTo>
                    <a:pt x="947508" y="15367"/>
                  </a:moveTo>
                  <a:lnTo>
                    <a:pt x="947102" y="14960"/>
                  </a:lnTo>
                  <a:lnTo>
                    <a:pt x="946581" y="14795"/>
                  </a:lnTo>
                  <a:lnTo>
                    <a:pt x="946289" y="15786"/>
                  </a:lnTo>
                  <a:lnTo>
                    <a:pt x="946238" y="17081"/>
                  </a:lnTo>
                  <a:lnTo>
                    <a:pt x="946378" y="18300"/>
                  </a:lnTo>
                  <a:lnTo>
                    <a:pt x="946772" y="18034"/>
                  </a:lnTo>
                  <a:lnTo>
                    <a:pt x="947140" y="17627"/>
                  </a:lnTo>
                  <a:lnTo>
                    <a:pt x="947508" y="17068"/>
                  </a:lnTo>
                  <a:lnTo>
                    <a:pt x="947331" y="16941"/>
                  </a:lnTo>
                  <a:lnTo>
                    <a:pt x="947508" y="15367"/>
                  </a:lnTo>
                  <a:close/>
                </a:path>
                <a:path w="1418590" h="342264">
                  <a:moveTo>
                    <a:pt x="960069" y="8610"/>
                  </a:moveTo>
                  <a:lnTo>
                    <a:pt x="958684" y="8610"/>
                  </a:lnTo>
                  <a:lnTo>
                    <a:pt x="959129" y="11150"/>
                  </a:lnTo>
                  <a:lnTo>
                    <a:pt x="959802" y="11150"/>
                  </a:lnTo>
                  <a:lnTo>
                    <a:pt x="959675" y="9880"/>
                  </a:lnTo>
                  <a:lnTo>
                    <a:pt x="960069" y="8610"/>
                  </a:lnTo>
                  <a:close/>
                </a:path>
                <a:path w="1418590" h="342264">
                  <a:moveTo>
                    <a:pt x="971435" y="68097"/>
                  </a:moveTo>
                  <a:lnTo>
                    <a:pt x="971410" y="67741"/>
                  </a:lnTo>
                  <a:lnTo>
                    <a:pt x="971397" y="66916"/>
                  </a:lnTo>
                  <a:lnTo>
                    <a:pt x="971181" y="66116"/>
                  </a:lnTo>
                  <a:lnTo>
                    <a:pt x="970864" y="65608"/>
                  </a:lnTo>
                  <a:lnTo>
                    <a:pt x="970559" y="65417"/>
                  </a:lnTo>
                  <a:lnTo>
                    <a:pt x="970165" y="65392"/>
                  </a:lnTo>
                  <a:lnTo>
                    <a:pt x="969873" y="65455"/>
                  </a:lnTo>
                  <a:lnTo>
                    <a:pt x="969530" y="66294"/>
                  </a:lnTo>
                  <a:lnTo>
                    <a:pt x="969149" y="67589"/>
                  </a:lnTo>
                  <a:lnTo>
                    <a:pt x="969162" y="68859"/>
                  </a:lnTo>
                  <a:lnTo>
                    <a:pt x="969886" y="69913"/>
                  </a:lnTo>
                  <a:lnTo>
                    <a:pt x="970432" y="69875"/>
                  </a:lnTo>
                  <a:lnTo>
                    <a:pt x="971181" y="68668"/>
                  </a:lnTo>
                  <a:lnTo>
                    <a:pt x="971232" y="68986"/>
                  </a:lnTo>
                  <a:lnTo>
                    <a:pt x="971372" y="68554"/>
                  </a:lnTo>
                  <a:lnTo>
                    <a:pt x="971435" y="68097"/>
                  </a:lnTo>
                  <a:close/>
                </a:path>
                <a:path w="1418590" h="342264">
                  <a:moveTo>
                    <a:pt x="1035507" y="212877"/>
                  </a:moveTo>
                  <a:lnTo>
                    <a:pt x="1035316" y="211594"/>
                  </a:lnTo>
                  <a:lnTo>
                    <a:pt x="1035075" y="211531"/>
                  </a:lnTo>
                  <a:lnTo>
                    <a:pt x="1034783" y="211493"/>
                  </a:lnTo>
                  <a:lnTo>
                    <a:pt x="1034440" y="211493"/>
                  </a:lnTo>
                  <a:lnTo>
                    <a:pt x="1034300" y="212242"/>
                  </a:lnTo>
                  <a:lnTo>
                    <a:pt x="1034186" y="212979"/>
                  </a:lnTo>
                  <a:lnTo>
                    <a:pt x="1034097" y="213702"/>
                  </a:lnTo>
                  <a:lnTo>
                    <a:pt x="1034478" y="213982"/>
                  </a:lnTo>
                  <a:lnTo>
                    <a:pt x="1034592" y="214795"/>
                  </a:lnTo>
                  <a:lnTo>
                    <a:pt x="1035113" y="214795"/>
                  </a:lnTo>
                  <a:lnTo>
                    <a:pt x="1035265" y="214947"/>
                  </a:lnTo>
                  <a:lnTo>
                    <a:pt x="1035418" y="214096"/>
                  </a:lnTo>
                  <a:lnTo>
                    <a:pt x="1035507" y="212877"/>
                  </a:lnTo>
                  <a:close/>
                </a:path>
                <a:path w="1418590" h="342264">
                  <a:moveTo>
                    <a:pt x="1051445" y="225031"/>
                  </a:moveTo>
                  <a:lnTo>
                    <a:pt x="1051166" y="224167"/>
                  </a:lnTo>
                  <a:lnTo>
                    <a:pt x="1050899" y="223266"/>
                  </a:lnTo>
                  <a:lnTo>
                    <a:pt x="1050620" y="222300"/>
                  </a:lnTo>
                  <a:lnTo>
                    <a:pt x="1050518" y="222529"/>
                  </a:lnTo>
                  <a:lnTo>
                    <a:pt x="1050391" y="222872"/>
                  </a:lnTo>
                  <a:lnTo>
                    <a:pt x="1050226" y="223431"/>
                  </a:lnTo>
                  <a:lnTo>
                    <a:pt x="1050378" y="224370"/>
                  </a:lnTo>
                  <a:lnTo>
                    <a:pt x="1050912" y="224802"/>
                  </a:lnTo>
                  <a:lnTo>
                    <a:pt x="1051445" y="225031"/>
                  </a:lnTo>
                  <a:close/>
                </a:path>
                <a:path w="1418590" h="342264">
                  <a:moveTo>
                    <a:pt x="1055471" y="239750"/>
                  </a:moveTo>
                  <a:lnTo>
                    <a:pt x="1055052" y="237210"/>
                  </a:lnTo>
                  <a:lnTo>
                    <a:pt x="1054303" y="234670"/>
                  </a:lnTo>
                  <a:lnTo>
                    <a:pt x="1053871" y="234670"/>
                  </a:lnTo>
                  <a:lnTo>
                    <a:pt x="1053249" y="233400"/>
                  </a:lnTo>
                  <a:lnTo>
                    <a:pt x="1052804" y="230860"/>
                  </a:lnTo>
                  <a:lnTo>
                    <a:pt x="1052576" y="229590"/>
                  </a:lnTo>
                  <a:lnTo>
                    <a:pt x="1052398" y="229590"/>
                  </a:lnTo>
                  <a:lnTo>
                    <a:pt x="1052169" y="228320"/>
                  </a:lnTo>
                  <a:lnTo>
                    <a:pt x="1051902" y="228320"/>
                  </a:lnTo>
                  <a:lnTo>
                    <a:pt x="1051902" y="238480"/>
                  </a:lnTo>
                  <a:lnTo>
                    <a:pt x="1051801" y="239750"/>
                  </a:lnTo>
                  <a:lnTo>
                    <a:pt x="1051699" y="241020"/>
                  </a:lnTo>
                  <a:lnTo>
                    <a:pt x="1050277" y="239433"/>
                  </a:lnTo>
                  <a:lnTo>
                    <a:pt x="1050277" y="239750"/>
                  </a:lnTo>
                  <a:lnTo>
                    <a:pt x="1049185" y="242290"/>
                  </a:lnTo>
                  <a:lnTo>
                    <a:pt x="1048397" y="243560"/>
                  </a:lnTo>
                  <a:lnTo>
                    <a:pt x="1049197" y="247370"/>
                  </a:lnTo>
                  <a:lnTo>
                    <a:pt x="1047292" y="247370"/>
                  </a:lnTo>
                  <a:lnTo>
                    <a:pt x="1047381" y="244830"/>
                  </a:lnTo>
                  <a:lnTo>
                    <a:pt x="1047432" y="243560"/>
                  </a:lnTo>
                  <a:lnTo>
                    <a:pt x="1045959" y="242290"/>
                  </a:lnTo>
                  <a:lnTo>
                    <a:pt x="1046657" y="239750"/>
                  </a:lnTo>
                  <a:lnTo>
                    <a:pt x="1047127" y="238480"/>
                  </a:lnTo>
                  <a:lnTo>
                    <a:pt x="1046810" y="237210"/>
                  </a:lnTo>
                  <a:lnTo>
                    <a:pt x="1046492" y="235940"/>
                  </a:lnTo>
                  <a:lnTo>
                    <a:pt x="1048308" y="235940"/>
                  </a:lnTo>
                  <a:lnTo>
                    <a:pt x="1048245" y="239750"/>
                  </a:lnTo>
                  <a:lnTo>
                    <a:pt x="1050277" y="239750"/>
                  </a:lnTo>
                  <a:lnTo>
                    <a:pt x="1050277" y="239433"/>
                  </a:lnTo>
                  <a:lnTo>
                    <a:pt x="1049439" y="238480"/>
                  </a:lnTo>
                  <a:lnTo>
                    <a:pt x="1050277" y="235940"/>
                  </a:lnTo>
                  <a:lnTo>
                    <a:pt x="1051483" y="234670"/>
                  </a:lnTo>
                  <a:lnTo>
                    <a:pt x="1051052" y="237210"/>
                  </a:lnTo>
                  <a:lnTo>
                    <a:pt x="1051902" y="238480"/>
                  </a:lnTo>
                  <a:lnTo>
                    <a:pt x="1051902" y="228320"/>
                  </a:lnTo>
                  <a:lnTo>
                    <a:pt x="1050264" y="228320"/>
                  </a:lnTo>
                  <a:lnTo>
                    <a:pt x="1049058" y="227050"/>
                  </a:lnTo>
                  <a:lnTo>
                    <a:pt x="1049007" y="223240"/>
                  </a:lnTo>
                  <a:lnTo>
                    <a:pt x="1049223" y="221970"/>
                  </a:lnTo>
                  <a:lnTo>
                    <a:pt x="1049553" y="220700"/>
                  </a:lnTo>
                  <a:lnTo>
                    <a:pt x="1049947" y="220700"/>
                  </a:lnTo>
                  <a:lnTo>
                    <a:pt x="1048410" y="214350"/>
                  </a:lnTo>
                  <a:lnTo>
                    <a:pt x="1047076" y="208000"/>
                  </a:lnTo>
                  <a:lnTo>
                    <a:pt x="1046543" y="205460"/>
                  </a:lnTo>
                  <a:lnTo>
                    <a:pt x="1045171" y="199110"/>
                  </a:lnTo>
                  <a:lnTo>
                    <a:pt x="1044232" y="194030"/>
                  </a:lnTo>
                  <a:lnTo>
                    <a:pt x="1043520" y="190207"/>
                  </a:lnTo>
                  <a:lnTo>
                    <a:pt x="1043520" y="230860"/>
                  </a:lnTo>
                  <a:lnTo>
                    <a:pt x="1042314" y="234670"/>
                  </a:lnTo>
                  <a:lnTo>
                    <a:pt x="1042162" y="235940"/>
                  </a:lnTo>
                  <a:lnTo>
                    <a:pt x="1041730" y="234670"/>
                  </a:lnTo>
                  <a:lnTo>
                    <a:pt x="1040536" y="234670"/>
                  </a:lnTo>
                  <a:lnTo>
                    <a:pt x="1040561" y="233400"/>
                  </a:lnTo>
                  <a:lnTo>
                    <a:pt x="1040599" y="232130"/>
                  </a:lnTo>
                  <a:lnTo>
                    <a:pt x="1042327" y="233400"/>
                  </a:lnTo>
                  <a:lnTo>
                    <a:pt x="1042238" y="232130"/>
                  </a:lnTo>
                  <a:lnTo>
                    <a:pt x="1042162" y="230860"/>
                  </a:lnTo>
                  <a:lnTo>
                    <a:pt x="1043520" y="230860"/>
                  </a:lnTo>
                  <a:lnTo>
                    <a:pt x="1043520" y="190207"/>
                  </a:lnTo>
                  <a:lnTo>
                    <a:pt x="1043051" y="187680"/>
                  </a:lnTo>
                  <a:lnTo>
                    <a:pt x="1042581" y="185140"/>
                  </a:lnTo>
                  <a:lnTo>
                    <a:pt x="1041641" y="180060"/>
                  </a:lnTo>
                  <a:lnTo>
                    <a:pt x="1041412" y="178790"/>
                  </a:lnTo>
                  <a:lnTo>
                    <a:pt x="1040701" y="174980"/>
                  </a:lnTo>
                  <a:lnTo>
                    <a:pt x="1039990" y="171170"/>
                  </a:lnTo>
                  <a:lnTo>
                    <a:pt x="1038860" y="166090"/>
                  </a:lnTo>
                  <a:lnTo>
                    <a:pt x="1037678" y="160756"/>
                  </a:lnTo>
                  <a:lnTo>
                    <a:pt x="1037678" y="216890"/>
                  </a:lnTo>
                  <a:lnTo>
                    <a:pt x="1034757" y="216890"/>
                  </a:lnTo>
                  <a:lnTo>
                    <a:pt x="1035659" y="220700"/>
                  </a:lnTo>
                  <a:lnTo>
                    <a:pt x="1035177" y="221005"/>
                  </a:lnTo>
                  <a:lnTo>
                    <a:pt x="1035177" y="237210"/>
                  </a:lnTo>
                  <a:lnTo>
                    <a:pt x="1034503" y="237210"/>
                  </a:lnTo>
                  <a:lnTo>
                    <a:pt x="1034338" y="235940"/>
                  </a:lnTo>
                  <a:lnTo>
                    <a:pt x="1034237" y="234670"/>
                  </a:lnTo>
                  <a:lnTo>
                    <a:pt x="1033868" y="234670"/>
                  </a:lnTo>
                  <a:lnTo>
                    <a:pt x="1033856" y="233400"/>
                  </a:lnTo>
                  <a:lnTo>
                    <a:pt x="1034567" y="233400"/>
                  </a:lnTo>
                  <a:lnTo>
                    <a:pt x="1034961" y="234670"/>
                  </a:lnTo>
                  <a:lnTo>
                    <a:pt x="1035126" y="234670"/>
                  </a:lnTo>
                  <a:lnTo>
                    <a:pt x="1035177" y="237210"/>
                  </a:lnTo>
                  <a:lnTo>
                    <a:pt x="1035177" y="221005"/>
                  </a:lnTo>
                  <a:lnTo>
                    <a:pt x="1033627" y="221970"/>
                  </a:lnTo>
                  <a:lnTo>
                    <a:pt x="1033411" y="220700"/>
                  </a:lnTo>
                  <a:lnTo>
                    <a:pt x="1033195" y="219430"/>
                  </a:lnTo>
                  <a:lnTo>
                    <a:pt x="1032103" y="218160"/>
                  </a:lnTo>
                  <a:lnTo>
                    <a:pt x="1031049" y="218160"/>
                  </a:lnTo>
                  <a:lnTo>
                    <a:pt x="1030770" y="216890"/>
                  </a:lnTo>
                  <a:lnTo>
                    <a:pt x="1030782" y="218160"/>
                  </a:lnTo>
                  <a:lnTo>
                    <a:pt x="1029246" y="220700"/>
                  </a:lnTo>
                  <a:lnTo>
                    <a:pt x="1029131" y="218160"/>
                  </a:lnTo>
                  <a:lnTo>
                    <a:pt x="1029017" y="215620"/>
                  </a:lnTo>
                  <a:lnTo>
                    <a:pt x="1028903" y="213080"/>
                  </a:lnTo>
                  <a:lnTo>
                    <a:pt x="1028814" y="211810"/>
                  </a:lnTo>
                  <a:lnTo>
                    <a:pt x="1028712" y="210540"/>
                  </a:lnTo>
                  <a:lnTo>
                    <a:pt x="1028611" y="209270"/>
                  </a:lnTo>
                  <a:lnTo>
                    <a:pt x="1029639" y="209270"/>
                  </a:lnTo>
                  <a:lnTo>
                    <a:pt x="1030605" y="208000"/>
                  </a:lnTo>
                  <a:lnTo>
                    <a:pt x="1031862" y="208000"/>
                  </a:lnTo>
                  <a:lnTo>
                    <a:pt x="1033018" y="209270"/>
                  </a:lnTo>
                  <a:lnTo>
                    <a:pt x="1031367" y="214350"/>
                  </a:lnTo>
                  <a:lnTo>
                    <a:pt x="1033106" y="214350"/>
                  </a:lnTo>
                  <a:lnTo>
                    <a:pt x="1033221" y="213080"/>
                  </a:lnTo>
                  <a:lnTo>
                    <a:pt x="1033399" y="211810"/>
                  </a:lnTo>
                  <a:lnTo>
                    <a:pt x="1033653" y="210540"/>
                  </a:lnTo>
                  <a:lnTo>
                    <a:pt x="1033322" y="208000"/>
                  </a:lnTo>
                  <a:lnTo>
                    <a:pt x="1033221" y="206730"/>
                  </a:lnTo>
                  <a:lnTo>
                    <a:pt x="1034262" y="205460"/>
                  </a:lnTo>
                  <a:lnTo>
                    <a:pt x="1035164" y="205460"/>
                  </a:lnTo>
                  <a:lnTo>
                    <a:pt x="1035177" y="206730"/>
                  </a:lnTo>
                  <a:lnTo>
                    <a:pt x="1034389" y="206730"/>
                  </a:lnTo>
                  <a:lnTo>
                    <a:pt x="1034148" y="208000"/>
                  </a:lnTo>
                  <a:lnTo>
                    <a:pt x="1034364" y="209270"/>
                  </a:lnTo>
                  <a:lnTo>
                    <a:pt x="1035989" y="209270"/>
                  </a:lnTo>
                  <a:lnTo>
                    <a:pt x="1036662" y="208000"/>
                  </a:lnTo>
                  <a:lnTo>
                    <a:pt x="1037183" y="208000"/>
                  </a:lnTo>
                  <a:lnTo>
                    <a:pt x="1037145" y="209270"/>
                  </a:lnTo>
                  <a:lnTo>
                    <a:pt x="1036891" y="209270"/>
                  </a:lnTo>
                  <a:lnTo>
                    <a:pt x="1036447" y="210540"/>
                  </a:lnTo>
                  <a:lnTo>
                    <a:pt x="1036116" y="210540"/>
                  </a:lnTo>
                  <a:lnTo>
                    <a:pt x="1036066" y="211810"/>
                  </a:lnTo>
                  <a:lnTo>
                    <a:pt x="1036294" y="213080"/>
                  </a:lnTo>
                  <a:lnTo>
                    <a:pt x="1036320" y="214350"/>
                  </a:lnTo>
                  <a:lnTo>
                    <a:pt x="1036142" y="215620"/>
                  </a:lnTo>
                  <a:lnTo>
                    <a:pt x="1037678" y="216890"/>
                  </a:lnTo>
                  <a:lnTo>
                    <a:pt x="1037678" y="160756"/>
                  </a:lnTo>
                  <a:lnTo>
                    <a:pt x="1036891" y="157200"/>
                  </a:lnTo>
                  <a:lnTo>
                    <a:pt x="1036891" y="173710"/>
                  </a:lnTo>
                  <a:lnTo>
                    <a:pt x="1036193" y="174980"/>
                  </a:lnTo>
                  <a:lnTo>
                    <a:pt x="1035265" y="173710"/>
                  </a:lnTo>
                  <a:lnTo>
                    <a:pt x="1034796" y="171170"/>
                  </a:lnTo>
                  <a:lnTo>
                    <a:pt x="1035659" y="169900"/>
                  </a:lnTo>
                  <a:lnTo>
                    <a:pt x="1036434" y="171170"/>
                  </a:lnTo>
                  <a:lnTo>
                    <a:pt x="1036891" y="173710"/>
                  </a:lnTo>
                  <a:lnTo>
                    <a:pt x="1036891" y="157200"/>
                  </a:lnTo>
                  <a:lnTo>
                    <a:pt x="1036599" y="155930"/>
                  </a:lnTo>
                  <a:lnTo>
                    <a:pt x="1035939" y="153390"/>
                  </a:lnTo>
                  <a:lnTo>
                    <a:pt x="1035278" y="150850"/>
                  </a:lnTo>
                  <a:lnTo>
                    <a:pt x="1033297" y="143230"/>
                  </a:lnTo>
                  <a:lnTo>
                    <a:pt x="1031151" y="138150"/>
                  </a:lnTo>
                  <a:lnTo>
                    <a:pt x="1030782" y="137274"/>
                  </a:lnTo>
                  <a:lnTo>
                    <a:pt x="1030782" y="177520"/>
                  </a:lnTo>
                  <a:lnTo>
                    <a:pt x="1029246" y="177520"/>
                  </a:lnTo>
                  <a:lnTo>
                    <a:pt x="1029157" y="178790"/>
                  </a:lnTo>
                  <a:lnTo>
                    <a:pt x="1028534" y="177520"/>
                  </a:lnTo>
                  <a:lnTo>
                    <a:pt x="1029157" y="177520"/>
                  </a:lnTo>
                  <a:lnTo>
                    <a:pt x="1029258" y="176250"/>
                  </a:lnTo>
                  <a:lnTo>
                    <a:pt x="1029373" y="174980"/>
                  </a:lnTo>
                  <a:lnTo>
                    <a:pt x="1026680" y="177520"/>
                  </a:lnTo>
                  <a:lnTo>
                    <a:pt x="1027252" y="174980"/>
                  </a:lnTo>
                  <a:lnTo>
                    <a:pt x="1027531" y="173710"/>
                  </a:lnTo>
                  <a:lnTo>
                    <a:pt x="1029576" y="172440"/>
                  </a:lnTo>
                  <a:lnTo>
                    <a:pt x="1030439" y="172440"/>
                  </a:lnTo>
                  <a:lnTo>
                    <a:pt x="1030528" y="173710"/>
                  </a:lnTo>
                  <a:lnTo>
                    <a:pt x="1030617" y="174980"/>
                  </a:lnTo>
                  <a:lnTo>
                    <a:pt x="1030693" y="176250"/>
                  </a:lnTo>
                  <a:lnTo>
                    <a:pt x="1030782" y="177520"/>
                  </a:lnTo>
                  <a:lnTo>
                    <a:pt x="1030782" y="137274"/>
                  </a:lnTo>
                  <a:lnTo>
                    <a:pt x="1030084" y="135610"/>
                  </a:lnTo>
                  <a:lnTo>
                    <a:pt x="1028763" y="133070"/>
                  </a:lnTo>
                  <a:lnTo>
                    <a:pt x="1027442" y="130530"/>
                  </a:lnTo>
                  <a:lnTo>
                    <a:pt x="1013434" y="130530"/>
                  </a:lnTo>
                  <a:lnTo>
                    <a:pt x="1013434" y="172440"/>
                  </a:lnTo>
                  <a:lnTo>
                    <a:pt x="1010437" y="172440"/>
                  </a:lnTo>
                  <a:lnTo>
                    <a:pt x="1010399" y="173710"/>
                  </a:lnTo>
                  <a:lnTo>
                    <a:pt x="1010056" y="174980"/>
                  </a:lnTo>
                  <a:lnTo>
                    <a:pt x="1009180" y="174980"/>
                  </a:lnTo>
                  <a:lnTo>
                    <a:pt x="1008862" y="173710"/>
                  </a:lnTo>
                  <a:lnTo>
                    <a:pt x="1008926" y="172440"/>
                  </a:lnTo>
                  <a:lnTo>
                    <a:pt x="1009015" y="171170"/>
                  </a:lnTo>
                  <a:lnTo>
                    <a:pt x="1009383" y="169900"/>
                  </a:lnTo>
                  <a:lnTo>
                    <a:pt x="1009751" y="168630"/>
                  </a:lnTo>
                  <a:lnTo>
                    <a:pt x="1011885" y="169900"/>
                  </a:lnTo>
                  <a:lnTo>
                    <a:pt x="1013383" y="169900"/>
                  </a:lnTo>
                  <a:lnTo>
                    <a:pt x="1013434" y="172440"/>
                  </a:lnTo>
                  <a:lnTo>
                    <a:pt x="1013434" y="130530"/>
                  </a:lnTo>
                  <a:lnTo>
                    <a:pt x="1006475" y="130530"/>
                  </a:lnTo>
                  <a:lnTo>
                    <a:pt x="1006475" y="249910"/>
                  </a:lnTo>
                  <a:lnTo>
                    <a:pt x="1006449" y="251345"/>
                  </a:lnTo>
                  <a:lnTo>
                    <a:pt x="1005979" y="252450"/>
                  </a:lnTo>
                  <a:lnTo>
                    <a:pt x="1005725" y="252450"/>
                  </a:lnTo>
                  <a:lnTo>
                    <a:pt x="1005420" y="253720"/>
                  </a:lnTo>
                  <a:lnTo>
                    <a:pt x="1005852" y="253720"/>
                  </a:lnTo>
                  <a:lnTo>
                    <a:pt x="1006284" y="254990"/>
                  </a:lnTo>
                  <a:lnTo>
                    <a:pt x="1006398" y="257530"/>
                  </a:lnTo>
                  <a:lnTo>
                    <a:pt x="1005484" y="257530"/>
                  </a:lnTo>
                  <a:lnTo>
                    <a:pt x="1005382" y="258800"/>
                  </a:lnTo>
                  <a:lnTo>
                    <a:pt x="1005319" y="260070"/>
                  </a:lnTo>
                  <a:lnTo>
                    <a:pt x="1003287" y="260070"/>
                  </a:lnTo>
                  <a:lnTo>
                    <a:pt x="1003769" y="258800"/>
                  </a:lnTo>
                  <a:lnTo>
                    <a:pt x="1002068" y="260070"/>
                  </a:lnTo>
                  <a:lnTo>
                    <a:pt x="1002449" y="257530"/>
                  </a:lnTo>
                  <a:lnTo>
                    <a:pt x="1001509" y="256260"/>
                  </a:lnTo>
                  <a:lnTo>
                    <a:pt x="1001522" y="253720"/>
                  </a:lnTo>
                  <a:lnTo>
                    <a:pt x="1002499" y="253720"/>
                  </a:lnTo>
                  <a:lnTo>
                    <a:pt x="1002665" y="252450"/>
                  </a:lnTo>
                  <a:lnTo>
                    <a:pt x="1003693" y="252450"/>
                  </a:lnTo>
                  <a:lnTo>
                    <a:pt x="1003693" y="254990"/>
                  </a:lnTo>
                  <a:lnTo>
                    <a:pt x="1004951" y="254990"/>
                  </a:lnTo>
                  <a:lnTo>
                    <a:pt x="1004227" y="252450"/>
                  </a:lnTo>
                  <a:lnTo>
                    <a:pt x="1003503" y="249910"/>
                  </a:lnTo>
                  <a:lnTo>
                    <a:pt x="1005395" y="251345"/>
                  </a:lnTo>
                  <a:lnTo>
                    <a:pt x="1005649" y="249910"/>
                  </a:lnTo>
                  <a:lnTo>
                    <a:pt x="1006475" y="249910"/>
                  </a:lnTo>
                  <a:lnTo>
                    <a:pt x="1006475" y="130530"/>
                  </a:lnTo>
                  <a:lnTo>
                    <a:pt x="1002068" y="130530"/>
                  </a:lnTo>
                  <a:lnTo>
                    <a:pt x="1002068" y="141960"/>
                  </a:lnTo>
                  <a:lnTo>
                    <a:pt x="1001039" y="143230"/>
                  </a:lnTo>
                  <a:lnTo>
                    <a:pt x="1001090" y="145770"/>
                  </a:lnTo>
                  <a:lnTo>
                    <a:pt x="1001064" y="224510"/>
                  </a:lnTo>
                  <a:lnTo>
                    <a:pt x="998842" y="229590"/>
                  </a:lnTo>
                  <a:lnTo>
                    <a:pt x="995019" y="228320"/>
                  </a:lnTo>
                  <a:lnTo>
                    <a:pt x="995083" y="225780"/>
                  </a:lnTo>
                  <a:lnTo>
                    <a:pt x="995819" y="224510"/>
                  </a:lnTo>
                  <a:lnTo>
                    <a:pt x="997204" y="224510"/>
                  </a:lnTo>
                  <a:lnTo>
                    <a:pt x="996708" y="223240"/>
                  </a:lnTo>
                  <a:lnTo>
                    <a:pt x="996378" y="220700"/>
                  </a:lnTo>
                  <a:lnTo>
                    <a:pt x="995019" y="220700"/>
                  </a:lnTo>
                  <a:lnTo>
                    <a:pt x="995019" y="214350"/>
                  </a:lnTo>
                  <a:lnTo>
                    <a:pt x="997559" y="214350"/>
                  </a:lnTo>
                  <a:lnTo>
                    <a:pt x="1000379" y="213080"/>
                  </a:lnTo>
                  <a:lnTo>
                    <a:pt x="1000417" y="218147"/>
                  </a:lnTo>
                  <a:lnTo>
                    <a:pt x="997966" y="214287"/>
                  </a:lnTo>
                  <a:lnTo>
                    <a:pt x="1000404" y="220129"/>
                  </a:lnTo>
                  <a:lnTo>
                    <a:pt x="1000531" y="219265"/>
                  </a:lnTo>
                  <a:lnTo>
                    <a:pt x="1001064" y="224510"/>
                  </a:lnTo>
                  <a:lnTo>
                    <a:pt x="1001064" y="145757"/>
                  </a:lnTo>
                  <a:lnTo>
                    <a:pt x="999350" y="144500"/>
                  </a:lnTo>
                  <a:lnTo>
                    <a:pt x="998169" y="141960"/>
                  </a:lnTo>
                  <a:lnTo>
                    <a:pt x="999617" y="141960"/>
                  </a:lnTo>
                  <a:lnTo>
                    <a:pt x="999528" y="140690"/>
                  </a:lnTo>
                  <a:lnTo>
                    <a:pt x="999439" y="139420"/>
                  </a:lnTo>
                  <a:lnTo>
                    <a:pt x="999350" y="138150"/>
                  </a:lnTo>
                  <a:lnTo>
                    <a:pt x="1001115" y="138150"/>
                  </a:lnTo>
                  <a:lnTo>
                    <a:pt x="1001966" y="139420"/>
                  </a:lnTo>
                  <a:lnTo>
                    <a:pt x="1002068" y="141960"/>
                  </a:lnTo>
                  <a:lnTo>
                    <a:pt x="1002068" y="130530"/>
                  </a:lnTo>
                  <a:lnTo>
                    <a:pt x="996645" y="130530"/>
                  </a:lnTo>
                  <a:lnTo>
                    <a:pt x="996645" y="157200"/>
                  </a:lnTo>
                  <a:lnTo>
                    <a:pt x="996162" y="161010"/>
                  </a:lnTo>
                  <a:lnTo>
                    <a:pt x="996099" y="162280"/>
                  </a:lnTo>
                  <a:lnTo>
                    <a:pt x="996022" y="163550"/>
                  </a:lnTo>
                  <a:lnTo>
                    <a:pt x="995959" y="164820"/>
                  </a:lnTo>
                  <a:lnTo>
                    <a:pt x="995895" y="166090"/>
                  </a:lnTo>
                  <a:lnTo>
                    <a:pt x="993279" y="165011"/>
                  </a:lnTo>
                  <a:lnTo>
                    <a:pt x="993279" y="177520"/>
                  </a:lnTo>
                  <a:lnTo>
                    <a:pt x="991781" y="180060"/>
                  </a:lnTo>
                  <a:lnTo>
                    <a:pt x="989838" y="180060"/>
                  </a:lnTo>
                  <a:lnTo>
                    <a:pt x="989139" y="177520"/>
                  </a:lnTo>
                  <a:lnTo>
                    <a:pt x="987971" y="177520"/>
                  </a:lnTo>
                  <a:lnTo>
                    <a:pt x="988161" y="176250"/>
                  </a:lnTo>
                  <a:lnTo>
                    <a:pt x="988936" y="174980"/>
                  </a:lnTo>
                  <a:lnTo>
                    <a:pt x="989063" y="173710"/>
                  </a:lnTo>
                  <a:lnTo>
                    <a:pt x="988733" y="171170"/>
                  </a:lnTo>
                  <a:lnTo>
                    <a:pt x="988618" y="169900"/>
                  </a:lnTo>
                  <a:lnTo>
                    <a:pt x="988593" y="168630"/>
                  </a:lnTo>
                  <a:lnTo>
                    <a:pt x="989495" y="168630"/>
                  </a:lnTo>
                  <a:lnTo>
                    <a:pt x="989596" y="171170"/>
                  </a:lnTo>
                  <a:lnTo>
                    <a:pt x="989761" y="172440"/>
                  </a:lnTo>
                  <a:lnTo>
                    <a:pt x="990003" y="173710"/>
                  </a:lnTo>
                  <a:lnTo>
                    <a:pt x="992568" y="173710"/>
                  </a:lnTo>
                  <a:lnTo>
                    <a:pt x="991235" y="172440"/>
                  </a:lnTo>
                  <a:lnTo>
                    <a:pt x="992581" y="169900"/>
                  </a:lnTo>
                  <a:lnTo>
                    <a:pt x="992708" y="171170"/>
                  </a:lnTo>
                  <a:lnTo>
                    <a:pt x="992822" y="172440"/>
                  </a:lnTo>
                  <a:lnTo>
                    <a:pt x="992936" y="173710"/>
                  </a:lnTo>
                  <a:lnTo>
                    <a:pt x="993051" y="174980"/>
                  </a:lnTo>
                  <a:lnTo>
                    <a:pt x="993165" y="176250"/>
                  </a:lnTo>
                  <a:lnTo>
                    <a:pt x="993279" y="177520"/>
                  </a:lnTo>
                  <a:lnTo>
                    <a:pt x="993279" y="165011"/>
                  </a:lnTo>
                  <a:lnTo>
                    <a:pt x="992847" y="164820"/>
                  </a:lnTo>
                  <a:lnTo>
                    <a:pt x="992378" y="162280"/>
                  </a:lnTo>
                  <a:lnTo>
                    <a:pt x="992314" y="161010"/>
                  </a:lnTo>
                  <a:lnTo>
                    <a:pt x="992238" y="159740"/>
                  </a:lnTo>
                  <a:lnTo>
                    <a:pt x="992174" y="158470"/>
                  </a:lnTo>
                  <a:lnTo>
                    <a:pt x="991235" y="155930"/>
                  </a:lnTo>
                  <a:lnTo>
                    <a:pt x="992212" y="153390"/>
                  </a:lnTo>
                  <a:lnTo>
                    <a:pt x="994765" y="159740"/>
                  </a:lnTo>
                  <a:lnTo>
                    <a:pt x="996645" y="157200"/>
                  </a:lnTo>
                  <a:lnTo>
                    <a:pt x="996645" y="130530"/>
                  </a:lnTo>
                  <a:lnTo>
                    <a:pt x="986358" y="130530"/>
                  </a:lnTo>
                  <a:lnTo>
                    <a:pt x="986358" y="171170"/>
                  </a:lnTo>
                  <a:lnTo>
                    <a:pt x="984592" y="176250"/>
                  </a:lnTo>
                  <a:lnTo>
                    <a:pt x="982497" y="171170"/>
                  </a:lnTo>
                  <a:lnTo>
                    <a:pt x="978763" y="169900"/>
                  </a:lnTo>
                  <a:lnTo>
                    <a:pt x="973480" y="168630"/>
                  </a:lnTo>
                  <a:lnTo>
                    <a:pt x="969594" y="172440"/>
                  </a:lnTo>
                  <a:lnTo>
                    <a:pt x="966304" y="166090"/>
                  </a:lnTo>
                  <a:lnTo>
                    <a:pt x="966660" y="164820"/>
                  </a:lnTo>
                  <a:lnTo>
                    <a:pt x="967473" y="163550"/>
                  </a:lnTo>
                  <a:lnTo>
                    <a:pt x="968463" y="163550"/>
                  </a:lnTo>
                  <a:lnTo>
                    <a:pt x="968578" y="162280"/>
                  </a:lnTo>
                  <a:lnTo>
                    <a:pt x="968679" y="161010"/>
                  </a:lnTo>
                  <a:lnTo>
                    <a:pt x="968794" y="159740"/>
                  </a:lnTo>
                  <a:lnTo>
                    <a:pt x="968895" y="158470"/>
                  </a:lnTo>
                  <a:lnTo>
                    <a:pt x="969010" y="157200"/>
                  </a:lnTo>
                  <a:lnTo>
                    <a:pt x="969111" y="155930"/>
                  </a:lnTo>
                  <a:lnTo>
                    <a:pt x="969225" y="154660"/>
                  </a:lnTo>
                  <a:lnTo>
                    <a:pt x="970280" y="149580"/>
                  </a:lnTo>
                  <a:lnTo>
                    <a:pt x="971067" y="145770"/>
                  </a:lnTo>
                  <a:lnTo>
                    <a:pt x="963587" y="145770"/>
                  </a:lnTo>
                  <a:lnTo>
                    <a:pt x="963587" y="147040"/>
                  </a:lnTo>
                  <a:lnTo>
                    <a:pt x="963472" y="148310"/>
                  </a:lnTo>
                  <a:lnTo>
                    <a:pt x="962672" y="149580"/>
                  </a:lnTo>
                  <a:lnTo>
                    <a:pt x="961415" y="149580"/>
                  </a:lnTo>
                  <a:lnTo>
                    <a:pt x="961237" y="148310"/>
                  </a:lnTo>
                  <a:lnTo>
                    <a:pt x="960882" y="145770"/>
                  </a:lnTo>
                  <a:lnTo>
                    <a:pt x="962634" y="147040"/>
                  </a:lnTo>
                  <a:lnTo>
                    <a:pt x="963587" y="147040"/>
                  </a:lnTo>
                  <a:lnTo>
                    <a:pt x="963587" y="145770"/>
                  </a:lnTo>
                  <a:lnTo>
                    <a:pt x="962139" y="145770"/>
                  </a:lnTo>
                  <a:lnTo>
                    <a:pt x="959548" y="144500"/>
                  </a:lnTo>
                  <a:lnTo>
                    <a:pt x="959637" y="143230"/>
                  </a:lnTo>
                  <a:lnTo>
                    <a:pt x="959739" y="141960"/>
                  </a:lnTo>
                  <a:lnTo>
                    <a:pt x="940295" y="141960"/>
                  </a:lnTo>
                  <a:lnTo>
                    <a:pt x="940295" y="205460"/>
                  </a:lnTo>
                  <a:lnTo>
                    <a:pt x="940054" y="206730"/>
                  </a:lnTo>
                  <a:lnTo>
                    <a:pt x="939596" y="208000"/>
                  </a:lnTo>
                  <a:lnTo>
                    <a:pt x="938657" y="208000"/>
                  </a:lnTo>
                  <a:lnTo>
                    <a:pt x="938530" y="206730"/>
                  </a:lnTo>
                  <a:lnTo>
                    <a:pt x="938415" y="205460"/>
                  </a:lnTo>
                  <a:lnTo>
                    <a:pt x="940295" y="205460"/>
                  </a:lnTo>
                  <a:lnTo>
                    <a:pt x="940295" y="141960"/>
                  </a:lnTo>
                  <a:lnTo>
                    <a:pt x="933894" y="141960"/>
                  </a:lnTo>
                  <a:lnTo>
                    <a:pt x="933894" y="148310"/>
                  </a:lnTo>
                  <a:lnTo>
                    <a:pt x="933246" y="149580"/>
                  </a:lnTo>
                  <a:lnTo>
                    <a:pt x="932408" y="150812"/>
                  </a:lnTo>
                  <a:lnTo>
                    <a:pt x="933894" y="148310"/>
                  </a:lnTo>
                  <a:lnTo>
                    <a:pt x="933894" y="141960"/>
                  </a:lnTo>
                  <a:lnTo>
                    <a:pt x="930643" y="141960"/>
                  </a:lnTo>
                  <a:lnTo>
                    <a:pt x="930643" y="154660"/>
                  </a:lnTo>
                  <a:lnTo>
                    <a:pt x="929347" y="157200"/>
                  </a:lnTo>
                  <a:lnTo>
                    <a:pt x="929919" y="155930"/>
                  </a:lnTo>
                  <a:lnTo>
                    <a:pt x="930643" y="154660"/>
                  </a:lnTo>
                  <a:lnTo>
                    <a:pt x="930643" y="141960"/>
                  </a:lnTo>
                  <a:lnTo>
                    <a:pt x="929589" y="141960"/>
                  </a:lnTo>
                  <a:lnTo>
                    <a:pt x="928598" y="141960"/>
                  </a:lnTo>
                  <a:lnTo>
                    <a:pt x="930541" y="148310"/>
                  </a:lnTo>
                  <a:lnTo>
                    <a:pt x="929665" y="149580"/>
                  </a:lnTo>
                  <a:lnTo>
                    <a:pt x="928522" y="150850"/>
                  </a:lnTo>
                  <a:lnTo>
                    <a:pt x="927239" y="152120"/>
                  </a:lnTo>
                  <a:lnTo>
                    <a:pt x="926871" y="153390"/>
                  </a:lnTo>
                  <a:lnTo>
                    <a:pt x="926566" y="154660"/>
                  </a:lnTo>
                  <a:lnTo>
                    <a:pt x="925855" y="154660"/>
                  </a:lnTo>
                  <a:lnTo>
                    <a:pt x="925588" y="153390"/>
                  </a:lnTo>
                  <a:lnTo>
                    <a:pt x="925563" y="152120"/>
                  </a:lnTo>
                  <a:lnTo>
                    <a:pt x="925957" y="150850"/>
                  </a:lnTo>
                  <a:lnTo>
                    <a:pt x="926325" y="150850"/>
                  </a:lnTo>
                  <a:lnTo>
                    <a:pt x="925423" y="143230"/>
                  </a:lnTo>
                  <a:lnTo>
                    <a:pt x="925334" y="141960"/>
                  </a:lnTo>
                  <a:lnTo>
                    <a:pt x="925258" y="140690"/>
                  </a:lnTo>
                  <a:lnTo>
                    <a:pt x="925169" y="139420"/>
                  </a:lnTo>
                  <a:lnTo>
                    <a:pt x="925093" y="138150"/>
                  </a:lnTo>
                  <a:lnTo>
                    <a:pt x="925004" y="136880"/>
                  </a:lnTo>
                  <a:lnTo>
                    <a:pt x="924915" y="135610"/>
                  </a:lnTo>
                  <a:lnTo>
                    <a:pt x="924839" y="134340"/>
                  </a:lnTo>
                  <a:lnTo>
                    <a:pt x="924725" y="132778"/>
                  </a:lnTo>
                  <a:lnTo>
                    <a:pt x="924661" y="131800"/>
                  </a:lnTo>
                  <a:lnTo>
                    <a:pt x="924585" y="130530"/>
                  </a:lnTo>
                  <a:lnTo>
                    <a:pt x="926172" y="132778"/>
                  </a:lnTo>
                  <a:lnTo>
                    <a:pt x="927290" y="130530"/>
                  </a:lnTo>
                  <a:lnTo>
                    <a:pt x="930033" y="127990"/>
                  </a:lnTo>
                  <a:lnTo>
                    <a:pt x="928776" y="135610"/>
                  </a:lnTo>
                  <a:lnTo>
                    <a:pt x="931075" y="134340"/>
                  </a:lnTo>
                  <a:lnTo>
                    <a:pt x="931481" y="138150"/>
                  </a:lnTo>
                  <a:lnTo>
                    <a:pt x="930529" y="138150"/>
                  </a:lnTo>
                  <a:lnTo>
                    <a:pt x="930541" y="140690"/>
                  </a:lnTo>
                  <a:lnTo>
                    <a:pt x="959827" y="140690"/>
                  </a:lnTo>
                  <a:lnTo>
                    <a:pt x="959929" y="139420"/>
                  </a:lnTo>
                  <a:lnTo>
                    <a:pt x="960018" y="138150"/>
                  </a:lnTo>
                  <a:lnTo>
                    <a:pt x="960831" y="134340"/>
                  </a:lnTo>
                  <a:lnTo>
                    <a:pt x="961364" y="131800"/>
                  </a:lnTo>
                  <a:lnTo>
                    <a:pt x="961809" y="130530"/>
                  </a:lnTo>
                  <a:lnTo>
                    <a:pt x="963155" y="126720"/>
                  </a:lnTo>
                  <a:lnTo>
                    <a:pt x="965835" y="119100"/>
                  </a:lnTo>
                  <a:lnTo>
                    <a:pt x="966965" y="112750"/>
                  </a:lnTo>
                  <a:lnTo>
                    <a:pt x="967181" y="111480"/>
                  </a:lnTo>
                  <a:lnTo>
                    <a:pt x="967282" y="110210"/>
                  </a:lnTo>
                  <a:lnTo>
                    <a:pt x="967371" y="108940"/>
                  </a:lnTo>
                  <a:lnTo>
                    <a:pt x="967473" y="107670"/>
                  </a:lnTo>
                  <a:lnTo>
                    <a:pt x="967562" y="106400"/>
                  </a:lnTo>
                  <a:lnTo>
                    <a:pt x="967663" y="105130"/>
                  </a:lnTo>
                  <a:lnTo>
                    <a:pt x="970013" y="106400"/>
                  </a:lnTo>
                  <a:lnTo>
                    <a:pt x="971423" y="107670"/>
                  </a:lnTo>
                  <a:lnTo>
                    <a:pt x="971892" y="110210"/>
                  </a:lnTo>
                  <a:lnTo>
                    <a:pt x="976122" y="127990"/>
                  </a:lnTo>
                  <a:lnTo>
                    <a:pt x="978712" y="136880"/>
                  </a:lnTo>
                  <a:lnTo>
                    <a:pt x="980008" y="141960"/>
                  </a:lnTo>
                  <a:lnTo>
                    <a:pt x="980008" y="144500"/>
                  </a:lnTo>
                  <a:lnTo>
                    <a:pt x="979766" y="145770"/>
                  </a:lnTo>
                  <a:lnTo>
                    <a:pt x="977138" y="145770"/>
                  </a:lnTo>
                  <a:lnTo>
                    <a:pt x="978331" y="152120"/>
                  </a:lnTo>
                  <a:lnTo>
                    <a:pt x="982814" y="150850"/>
                  </a:lnTo>
                  <a:lnTo>
                    <a:pt x="984732" y="155930"/>
                  </a:lnTo>
                  <a:lnTo>
                    <a:pt x="984211" y="159740"/>
                  </a:lnTo>
                  <a:lnTo>
                    <a:pt x="981951" y="159740"/>
                  </a:lnTo>
                  <a:lnTo>
                    <a:pt x="982078" y="161010"/>
                  </a:lnTo>
                  <a:lnTo>
                    <a:pt x="982192" y="162280"/>
                  </a:lnTo>
                  <a:lnTo>
                    <a:pt x="982319" y="163550"/>
                  </a:lnTo>
                  <a:lnTo>
                    <a:pt x="982433" y="164820"/>
                  </a:lnTo>
                  <a:lnTo>
                    <a:pt x="982560" y="166090"/>
                  </a:lnTo>
                  <a:lnTo>
                    <a:pt x="983513" y="168630"/>
                  </a:lnTo>
                  <a:lnTo>
                    <a:pt x="985621" y="168630"/>
                  </a:lnTo>
                  <a:lnTo>
                    <a:pt x="986358" y="171170"/>
                  </a:lnTo>
                  <a:lnTo>
                    <a:pt x="986358" y="130530"/>
                  </a:lnTo>
                  <a:lnTo>
                    <a:pt x="985812" y="130530"/>
                  </a:lnTo>
                  <a:lnTo>
                    <a:pt x="984872" y="130530"/>
                  </a:lnTo>
                  <a:lnTo>
                    <a:pt x="984999" y="133070"/>
                  </a:lnTo>
                  <a:lnTo>
                    <a:pt x="983107" y="133070"/>
                  </a:lnTo>
                  <a:lnTo>
                    <a:pt x="983195" y="131800"/>
                  </a:lnTo>
                  <a:lnTo>
                    <a:pt x="983297" y="130530"/>
                  </a:lnTo>
                  <a:lnTo>
                    <a:pt x="983386" y="129260"/>
                  </a:lnTo>
                  <a:lnTo>
                    <a:pt x="983488" y="127990"/>
                  </a:lnTo>
                  <a:lnTo>
                    <a:pt x="983576" y="126720"/>
                  </a:lnTo>
                  <a:lnTo>
                    <a:pt x="982713" y="122910"/>
                  </a:lnTo>
                  <a:lnTo>
                    <a:pt x="980948" y="120370"/>
                  </a:lnTo>
                  <a:lnTo>
                    <a:pt x="982687" y="115290"/>
                  </a:lnTo>
                  <a:lnTo>
                    <a:pt x="980960" y="108940"/>
                  </a:lnTo>
                  <a:lnTo>
                    <a:pt x="982167" y="105130"/>
                  </a:lnTo>
                  <a:lnTo>
                    <a:pt x="982560" y="103860"/>
                  </a:lnTo>
                  <a:lnTo>
                    <a:pt x="984161" y="103860"/>
                  </a:lnTo>
                  <a:lnTo>
                    <a:pt x="984275" y="105130"/>
                  </a:lnTo>
                  <a:lnTo>
                    <a:pt x="984389" y="106400"/>
                  </a:lnTo>
                  <a:lnTo>
                    <a:pt x="985774" y="107670"/>
                  </a:lnTo>
                  <a:lnTo>
                    <a:pt x="985659" y="106400"/>
                  </a:lnTo>
                  <a:lnTo>
                    <a:pt x="985532" y="105130"/>
                  </a:lnTo>
                  <a:lnTo>
                    <a:pt x="986320" y="105130"/>
                  </a:lnTo>
                  <a:lnTo>
                    <a:pt x="986751" y="106400"/>
                  </a:lnTo>
                  <a:lnTo>
                    <a:pt x="986840" y="107670"/>
                  </a:lnTo>
                  <a:lnTo>
                    <a:pt x="986967" y="108940"/>
                  </a:lnTo>
                  <a:lnTo>
                    <a:pt x="988148" y="108940"/>
                  </a:lnTo>
                  <a:lnTo>
                    <a:pt x="988301" y="107670"/>
                  </a:lnTo>
                  <a:lnTo>
                    <a:pt x="987971" y="106400"/>
                  </a:lnTo>
                  <a:lnTo>
                    <a:pt x="987971" y="105130"/>
                  </a:lnTo>
                  <a:lnTo>
                    <a:pt x="987971" y="103860"/>
                  </a:lnTo>
                  <a:lnTo>
                    <a:pt x="989012" y="103860"/>
                  </a:lnTo>
                  <a:lnTo>
                    <a:pt x="989342" y="101320"/>
                  </a:lnTo>
                  <a:lnTo>
                    <a:pt x="990688" y="101320"/>
                  </a:lnTo>
                  <a:lnTo>
                    <a:pt x="991095" y="105130"/>
                  </a:lnTo>
                  <a:lnTo>
                    <a:pt x="990193" y="106400"/>
                  </a:lnTo>
                  <a:lnTo>
                    <a:pt x="989088" y="107670"/>
                  </a:lnTo>
                  <a:lnTo>
                    <a:pt x="988923" y="108940"/>
                  </a:lnTo>
                  <a:lnTo>
                    <a:pt x="988631" y="110210"/>
                  </a:lnTo>
                  <a:lnTo>
                    <a:pt x="989063" y="111480"/>
                  </a:lnTo>
                  <a:lnTo>
                    <a:pt x="987920" y="116560"/>
                  </a:lnTo>
                  <a:lnTo>
                    <a:pt x="984592" y="122910"/>
                  </a:lnTo>
                  <a:lnTo>
                    <a:pt x="985608" y="129260"/>
                  </a:lnTo>
                  <a:lnTo>
                    <a:pt x="1026782" y="129260"/>
                  </a:lnTo>
                  <a:lnTo>
                    <a:pt x="1025144" y="122910"/>
                  </a:lnTo>
                  <a:lnTo>
                    <a:pt x="1025144" y="119100"/>
                  </a:lnTo>
                  <a:lnTo>
                    <a:pt x="1025144" y="110210"/>
                  </a:lnTo>
                  <a:lnTo>
                    <a:pt x="1025144" y="108940"/>
                  </a:lnTo>
                  <a:lnTo>
                    <a:pt x="1024318" y="103860"/>
                  </a:lnTo>
                  <a:lnTo>
                    <a:pt x="1023378" y="101320"/>
                  </a:lnTo>
                  <a:lnTo>
                    <a:pt x="1022172" y="98069"/>
                  </a:lnTo>
                  <a:lnTo>
                    <a:pt x="1022172" y="112750"/>
                  </a:lnTo>
                  <a:lnTo>
                    <a:pt x="1021435" y="112750"/>
                  </a:lnTo>
                  <a:lnTo>
                    <a:pt x="1021562" y="115290"/>
                  </a:lnTo>
                  <a:lnTo>
                    <a:pt x="1019683" y="112750"/>
                  </a:lnTo>
                  <a:lnTo>
                    <a:pt x="1019810" y="111480"/>
                  </a:lnTo>
                  <a:lnTo>
                    <a:pt x="1019937" y="110210"/>
                  </a:lnTo>
                  <a:lnTo>
                    <a:pt x="1020914" y="110210"/>
                  </a:lnTo>
                  <a:lnTo>
                    <a:pt x="1021092" y="111480"/>
                  </a:lnTo>
                  <a:lnTo>
                    <a:pt x="1022121" y="111480"/>
                  </a:lnTo>
                  <a:lnTo>
                    <a:pt x="1022172" y="112750"/>
                  </a:lnTo>
                  <a:lnTo>
                    <a:pt x="1022172" y="98069"/>
                  </a:lnTo>
                  <a:lnTo>
                    <a:pt x="1021029" y="94970"/>
                  </a:lnTo>
                  <a:lnTo>
                    <a:pt x="1020089" y="89890"/>
                  </a:lnTo>
                  <a:lnTo>
                    <a:pt x="1020025" y="88620"/>
                  </a:lnTo>
                  <a:lnTo>
                    <a:pt x="1019911" y="86080"/>
                  </a:lnTo>
                  <a:lnTo>
                    <a:pt x="1019860" y="83540"/>
                  </a:lnTo>
                  <a:lnTo>
                    <a:pt x="1020495" y="82270"/>
                  </a:lnTo>
                  <a:lnTo>
                    <a:pt x="1023086" y="79730"/>
                  </a:lnTo>
                  <a:lnTo>
                    <a:pt x="1023734" y="78460"/>
                  </a:lnTo>
                  <a:lnTo>
                    <a:pt x="1023734" y="77190"/>
                  </a:lnTo>
                  <a:lnTo>
                    <a:pt x="1023340" y="74650"/>
                  </a:lnTo>
                  <a:lnTo>
                    <a:pt x="1022553" y="69570"/>
                  </a:lnTo>
                  <a:lnTo>
                    <a:pt x="1020089" y="63220"/>
                  </a:lnTo>
                  <a:lnTo>
                    <a:pt x="1012571" y="53060"/>
                  </a:lnTo>
                  <a:lnTo>
                    <a:pt x="1009510" y="45440"/>
                  </a:lnTo>
                  <a:lnTo>
                    <a:pt x="1008037" y="39090"/>
                  </a:lnTo>
                  <a:lnTo>
                    <a:pt x="1007160" y="35280"/>
                  </a:lnTo>
                  <a:lnTo>
                    <a:pt x="1005751" y="27660"/>
                  </a:lnTo>
                  <a:lnTo>
                    <a:pt x="1004722" y="25742"/>
                  </a:lnTo>
                  <a:lnTo>
                    <a:pt x="1004722" y="116560"/>
                  </a:lnTo>
                  <a:lnTo>
                    <a:pt x="1004455" y="117830"/>
                  </a:lnTo>
                  <a:lnTo>
                    <a:pt x="1004214" y="117830"/>
                  </a:lnTo>
                  <a:lnTo>
                    <a:pt x="1003554" y="119100"/>
                  </a:lnTo>
                  <a:lnTo>
                    <a:pt x="1002855" y="119100"/>
                  </a:lnTo>
                  <a:lnTo>
                    <a:pt x="1002588" y="117830"/>
                  </a:lnTo>
                  <a:lnTo>
                    <a:pt x="1002525" y="116560"/>
                  </a:lnTo>
                  <a:lnTo>
                    <a:pt x="1003274" y="116560"/>
                  </a:lnTo>
                  <a:lnTo>
                    <a:pt x="1003668" y="115290"/>
                  </a:lnTo>
                  <a:lnTo>
                    <a:pt x="1004633" y="115290"/>
                  </a:lnTo>
                  <a:lnTo>
                    <a:pt x="1004722" y="116560"/>
                  </a:lnTo>
                  <a:lnTo>
                    <a:pt x="1004722" y="25742"/>
                  </a:lnTo>
                  <a:lnTo>
                    <a:pt x="1003719" y="23850"/>
                  </a:lnTo>
                  <a:lnTo>
                    <a:pt x="1003046" y="22580"/>
                  </a:lnTo>
                  <a:lnTo>
                    <a:pt x="1001090" y="19481"/>
                  </a:lnTo>
                  <a:lnTo>
                    <a:pt x="1001090" y="32740"/>
                  </a:lnTo>
                  <a:lnTo>
                    <a:pt x="1000429" y="32740"/>
                  </a:lnTo>
                  <a:lnTo>
                    <a:pt x="1000429" y="35280"/>
                  </a:lnTo>
                  <a:lnTo>
                    <a:pt x="998283" y="32740"/>
                  </a:lnTo>
                  <a:lnTo>
                    <a:pt x="998867" y="36550"/>
                  </a:lnTo>
                  <a:lnTo>
                    <a:pt x="996035" y="36550"/>
                  </a:lnTo>
                  <a:lnTo>
                    <a:pt x="995057" y="37820"/>
                  </a:lnTo>
                  <a:lnTo>
                    <a:pt x="994829" y="39090"/>
                  </a:lnTo>
                  <a:lnTo>
                    <a:pt x="994346" y="39090"/>
                  </a:lnTo>
                  <a:lnTo>
                    <a:pt x="994041" y="37820"/>
                  </a:lnTo>
                  <a:lnTo>
                    <a:pt x="994194" y="37820"/>
                  </a:lnTo>
                  <a:lnTo>
                    <a:pt x="994346" y="36550"/>
                  </a:lnTo>
                  <a:lnTo>
                    <a:pt x="995324" y="35280"/>
                  </a:lnTo>
                  <a:lnTo>
                    <a:pt x="996111" y="34010"/>
                  </a:lnTo>
                  <a:lnTo>
                    <a:pt x="996124" y="32740"/>
                  </a:lnTo>
                  <a:lnTo>
                    <a:pt x="996772" y="31470"/>
                  </a:lnTo>
                  <a:lnTo>
                    <a:pt x="996696" y="30200"/>
                  </a:lnTo>
                  <a:lnTo>
                    <a:pt x="994956" y="30200"/>
                  </a:lnTo>
                  <a:lnTo>
                    <a:pt x="994702" y="28930"/>
                  </a:lnTo>
                  <a:lnTo>
                    <a:pt x="994714" y="27660"/>
                  </a:lnTo>
                  <a:lnTo>
                    <a:pt x="996200" y="27660"/>
                  </a:lnTo>
                  <a:lnTo>
                    <a:pt x="996467" y="26390"/>
                  </a:lnTo>
                  <a:lnTo>
                    <a:pt x="996734" y="25120"/>
                  </a:lnTo>
                  <a:lnTo>
                    <a:pt x="997800" y="23850"/>
                  </a:lnTo>
                  <a:lnTo>
                    <a:pt x="999350" y="23850"/>
                  </a:lnTo>
                  <a:lnTo>
                    <a:pt x="1000772" y="27660"/>
                  </a:lnTo>
                  <a:lnTo>
                    <a:pt x="998220" y="31470"/>
                  </a:lnTo>
                  <a:lnTo>
                    <a:pt x="1001090" y="32740"/>
                  </a:lnTo>
                  <a:lnTo>
                    <a:pt x="1001090" y="19481"/>
                  </a:lnTo>
                  <a:lnTo>
                    <a:pt x="997445" y="13690"/>
                  </a:lnTo>
                  <a:lnTo>
                    <a:pt x="995045" y="9880"/>
                  </a:lnTo>
                  <a:lnTo>
                    <a:pt x="991641" y="7340"/>
                  </a:lnTo>
                  <a:lnTo>
                    <a:pt x="991311" y="7340"/>
                  </a:lnTo>
                  <a:lnTo>
                    <a:pt x="991311" y="116560"/>
                  </a:lnTo>
                  <a:lnTo>
                    <a:pt x="990688" y="112750"/>
                  </a:lnTo>
                  <a:lnTo>
                    <a:pt x="990879" y="112750"/>
                  </a:lnTo>
                  <a:lnTo>
                    <a:pt x="991235" y="115290"/>
                  </a:lnTo>
                  <a:lnTo>
                    <a:pt x="991311" y="116560"/>
                  </a:lnTo>
                  <a:lnTo>
                    <a:pt x="991311" y="7340"/>
                  </a:lnTo>
                  <a:lnTo>
                    <a:pt x="988669" y="7340"/>
                  </a:lnTo>
                  <a:lnTo>
                    <a:pt x="988669" y="28930"/>
                  </a:lnTo>
                  <a:lnTo>
                    <a:pt x="988606" y="30200"/>
                  </a:lnTo>
                  <a:lnTo>
                    <a:pt x="988542" y="31470"/>
                  </a:lnTo>
                  <a:lnTo>
                    <a:pt x="988479" y="32740"/>
                  </a:lnTo>
                  <a:lnTo>
                    <a:pt x="986878" y="32740"/>
                  </a:lnTo>
                  <a:lnTo>
                    <a:pt x="986955" y="34010"/>
                  </a:lnTo>
                  <a:lnTo>
                    <a:pt x="987145" y="35280"/>
                  </a:lnTo>
                  <a:lnTo>
                    <a:pt x="986917" y="35280"/>
                  </a:lnTo>
                  <a:lnTo>
                    <a:pt x="986828" y="36550"/>
                  </a:lnTo>
                  <a:lnTo>
                    <a:pt x="986294" y="36550"/>
                  </a:lnTo>
                  <a:lnTo>
                    <a:pt x="985964" y="35280"/>
                  </a:lnTo>
                  <a:lnTo>
                    <a:pt x="985812" y="34010"/>
                  </a:lnTo>
                  <a:lnTo>
                    <a:pt x="985405" y="32740"/>
                  </a:lnTo>
                  <a:lnTo>
                    <a:pt x="984084" y="32740"/>
                  </a:lnTo>
                  <a:lnTo>
                    <a:pt x="984135" y="31470"/>
                  </a:lnTo>
                  <a:lnTo>
                    <a:pt x="984186" y="30200"/>
                  </a:lnTo>
                  <a:lnTo>
                    <a:pt x="984326" y="30200"/>
                  </a:lnTo>
                  <a:lnTo>
                    <a:pt x="984072" y="28930"/>
                  </a:lnTo>
                  <a:lnTo>
                    <a:pt x="983894" y="28930"/>
                  </a:lnTo>
                  <a:lnTo>
                    <a:pt x="983716" y="28092"/>
                  </a:lnTo>
                  <a:lnTo>
                    <a:pt x="983716" y="40360"/>
                  </a:lnTo>
                  <a:lnTo>
                    <a:pt x="982649" y="41630"/>
                  </a:lnTo>
                  <a:lnTo>
                    <a:pt x="983653" y="45440"/>
                  </a:lnTo>
                  <a:lnTo>
                    <a:pt x="980020" y="45440"/>
                  </a:lnTo>
                  <a:lnTo>
                    <a:pt x="978890" y="44170"/>
                  </a:lnTo>
                  <a:lnTo>
                    <a:pt x="975512" y="40360"/>
                  </a:lnTo>
                  <a:lnTo>
                    <a:pt x="976960" y="37820"/>
                  </a:lnTo>
                  <a:lnTo>
                    <a:pt x="977684" y="36550"/>
                  </a:lnTo>
                  <a:lnTo>
                    <a:pt x="976998" y="32740"/>
                  </a:lnTo>
                  <a:lnTo>
                    <a:pt x="976299" y="28930"/>
                  </a:lnTo>
                  <a:lnTo>
                    <a:pt x="978204" y="27660"/>
                  </a:lnTo>
                  <a:lnTo>
                    <a:pt x="978496" y="26390"/>
                  </a:lnTo>
                  <a:lnTo>
                    <a:pt x="978865" y="26390"/>
                  </a:lnTo>
                  <a:lnTo>
                    <a:pt x="979551" y="25120"/>
                  </a:lnTo>
                  <a:lnTo>
                    <a:pt x="979881" y="25120"/>
                  </a:lnTo>
                  <a:lnTo>
                    <a:pt x="980186" y="26390"/>
                  </a:lnTo>
                  <a:lnTo>
                    <a:pt x="980109" y="27660"/>
                  </a:lnTo>
                  <a:lnTo>
                    <a:pt x="979436" y="27660"/>
                  </a:lnTo>
                  <a:lnTo>
                    <a:pt x="979195" y="28930"/>
                  </a:lnTo>
                  <a:lnTo>
                    <a:pt x="979601" y="30200"/>
                  </a:lnTo>
                  <a:lnTo>
                    <a:pt x="979881" y="30200"/>
                  </a:lnTo>
                  <a:lnTo>
                    <a:pt x="979868" y="32740"/>
                  </a:lnTo>
                  <a:lnTo>
                    <a:pt x="980325" y="31470"/>
                  </a:lnTo>
                  <a:lnTo>
                    <a:pt x="982027" y="31470"/>
                  </a:lnTo>
                  <a:lnTo>
                    <a:pt x="981544" y="35280"/>
                  </a:lnTo>
                  <a:lnTo>
                    <a:pt x="982840" y="34010"/>
                  </a:lnTo>
                  <a:lnTo>
                    <a:pt x="983653" y="35280"/>
                  </a:lnTo>
                  <a:lnTo>
                    <a:pt x="983716" y="40360"/>
                  </a:lnTo>
                  <a:lnTo>
                    <a:pt x="983716" y="28092"/>
                  </a:lnTo>
                  <a:lnTo>
                    <a:pt x="983627" y="27660"/>
                  </a:lnTo>
                  <a:lnTo>
                    <a:pt x="984148" y="26390"/>
                  </a:lnTo>
                  <a:lnTo>
                    <a:pt x="984656" y="26390"/>
                  </a:lnTo>
                  <a:lnTo>
                    <a:pt x="984834" y="27660"/>
                  </a:lnTo>
                  <a:lnTo>
                    <a:pt x="986193" y="26390"/>
                  </a:lnTo>
                  <a:lnTo>
                    <a:pt x="987336" y="31470"/>
                  </a:lnTo>
                  <a:lnTo>
                    <a:pt x="987971" y="27660"/>
                  </a:lnTo>
                  <a:lnTo>
                    <a:pt x="988669" y="28930"/>
                  </a:lnTo>
                  <a:lnTo>
                    <a:pt x="988669" y="7340"/>
                  </a:lnTo>
                  <a:lnTo>
                    <a:pt x="986447" y="7340"/>
                  </a:lnTo>
                  <a:lnTo>
                    <a:pt x="986447" y="14960"/>
                  </a:lnTo>
                  <a:lnTo>
                    <a:pt x="985520" y="18770"/>
                  </a:lnTo>
                  <a:lnTo>
                    <a:pt x="985812" y="21310"/>
                  </a:lnTo>
                  <a:lnTo>
                    <a:pt x="985189" y="21310"/>
                  </a:lnTo>
                  <a:lnTo>
                    <a:pt x="984351" y="22580"/>
                  </a:lnTo>
                  <a:lnTo>
                    <a:pt x="983107" y="22580"/>
                  </a:lnTo>
                  <a:lnTo>
                    <a:pt x="983107" y="21310"/>
                  </a:lnTo>
                  <a:lnTo>
                    <a:pt x="984186" y="21310"/>
                  </a:lnTo>
                  <a:lnTo>
                    <a:pt x="983894" y="20040"/>
                  </a:lnTo>
                  <a:lnTo>
                    <a:pt x="983627" y="18770"/>
                  </a:lnTo>
                  <a:lnTo>
                    <a:pt x="983653" y="17500"/>
                  </a:lnTo>
                  <a:lnTo>
                    <a:pt x="984427" y="14960"/>
                  </a:lnTo>
                  <a:lnTo>
                    <a:pt x="985367" y="20040"/>
                  </a:lnTo>
                  <a:lnTo>
                    <a:pt x="985266" y="14960"/>
                  </a:lnTo>
                  <a:lnTo>
                    <a:pt x="986447" y="14960"/>
                  </a:lnTo>
                  <a:lnTo>
                    <a:pt x="986447" y="7340"/>
                  </a:lnTo>
                  <a:lnTo>
                    <a:pt x="974356" y="7340"/>
                  </a:lnTo>
                  <a:lnTo>
                    <a:pt x="974356" y="75920"/>
                  </a:lnTo>
                  <a:lnTo>
                    <a:pt x="974140" y="77190"/>
                  </a:lnTo>
                  <a:lnTo>
                    <a:pt x="972807" y="77190"/>
                  </a:lnTo>
                  <a:lnTo>
                    <a:pt x="972858" y="78460"/>
                  </a:lnTo>
                  <a:lnTo>
                    <a:pt x="972654" y="79730"/>
                  </a:lnTo>
                  <a:lnTo>
                    <a:pt x="972261" y="79730"/>
                  </a:lnTo>
                  <a:lnTo>
                    <a:pt x="969835" y="78460"/>
                  </a:lnTo>
                  <a:lnTo>
                    <a:pt x="969111" y="77190"/>
                  </a:lnTo>
                  <a:lnTo>
                    <a:pt x="968400" y="75920"/>
                  </a:lnTo>
                  <a:lnTo>
                    <a:pt x="968044" y="72110"/>
                  </a:lnTo>
                  <a:lnTo>
                    <a:pt x="967994" y="69570"/>
                  </a:lnTo>
                  <a:lnTo>
                    <a:pt x="967867" y="68300"/>
                  </a:lnTo>
                  <a:lnTo>
                    <a:pt x="968222" y="65760"/>
                  </a:lnTo>
                  <a:lnTo>
                    <a:pt x="969162" y="64490"/>
                  </a:lnTo>
                  <a:lnTo>
                    <a:pt x="969937" y="63220"/>
                  </a:lnTo>
                  <a:lnTo>
                    <a:pt x="970699" y="63220"/>
                  </a:lnTo>
                  <a:lnTo>
                    <a:pt x="971308" y="64490"/>
                  </a:lnTo>
                  <a:lnTo>
                    <a:pt x="972108" y="64490"/>
                  </a:lnTo>
                  <a:lnTo>
                    <a:pt x="972515" y="67030"/>
                  </a:lnTo>
                  <a:lnTo>
                    <a:pt x="972591" y="69570"/>
                  </a:lnTo>
                  <a:lnTo>
                    <a:pt x="972362" y="70840"/>
                  </a:lnTo>
                  <a:lnTo>
                    <a:pt x="971994" y="70840"/>
                  </a:lnTo>
                  <a:lnTo>
                    <a:pt x="972261" y="72110"/>
                  </a:lnTo>
                  <a:lnTo>
                    <a:pt x="972159" y="75920"/>
                  </a:lnTo>
                  <a:lnTo>
                    <a:pt x="972553" y="74650"/>
                  </a:lnTo>
                  <a:lnTo>
                    <a:pt x="974280" y="74650"/>
                  </a:lnTo>
                  <a:lnTo>
                    <a:pt x="974356" y="75920"/>
                  </a:lnTo>
                  <a:lnTo>
                    <a:pt x="974356" y="7340"/>
                  </a:lnTo>
                  <a:lnTo>
                    <a:pt x="963777" y="7340"/>
                  </a:lnTo>
                  <a:lnTo>
                    <a:pt x="961034" y="8610"/>
                  </a:lnTo>
                  <a:lnTo>
                    <a:pt x="961504" y="8610"/>
                  </a:lnTo>
                  <a:lnTo>
                    <a:pt x="961415" y="13690"/>
                  </a:lnTo>
                  <a:lnTo>
                    <a:pt x="960640" y="12420"/>
                  </a:lnTo>
                  <a:lnTo>
                    <a:pt x="958634" y="14960"/>
                  </a:lnTo>
                  <a:lnTo>
                    <a:pt x="958684" y="8610"/>
                  </a:lnTo>
                  <a:lnTo>
                    <a:pt x="957097" y="8610"/>
                  </a:lnTo>
                  <a:lnTo>
                    <a:pt x="957097" y="130530"/>
                  </a:lnTo>
                  <a:lnTo>
                    <a:pt x="956119" y="129260"/>
                  </a:lnTo>
                  <a:lnTo>
                    <a:pt x="956005" y="130530"/>
                  </a:lnTo>
                  <a:lnTo>
                    <a:pt x="955382" y="129260"/>
                  </a:lnTo>
                  <a:lnTo>
                    <a:pt x="955421" y="127990"/>
                  </a:lnTo>
                  <a:lnTo>
                    <a:pt x="955471" y="126720"/>
                  </a:lnTo>
                  <a:lnTo>
                    <a:pt x="955954" y="126720"/>
                  </a:lnTo>
                  <a:lnTo>
                    <a:pt x="956449" y="127990"/>
                  </a:lnTo>
                  <a:lnTo>
                    <a:pt x="956551" y="126720"/>
                  </a:lnTo>
                  <a:lnTo>
                    <a:pt x="957021" y="126720"/>
                  </a:lnTo>
                  <a:lnTo>
                    <a:pt x="957097" y="130530"/>
                  </a:lnTo>
                  <a:lnTo>
                    <a:pt x="957097" y="8610"/>
                  </a:lnTo>
                  <a:lnTo>
                    <a:pt x="952754" y="8610"/>
                  </a:lnTo>
                  <a:lnTo>
                    <a:pt x="953427" y="9880"/>
                  </a:lnTo>
                  <a:lnTo>
                    <a:pt x="953998" y="11150"/>
                  </a:lnTo>
                  <a:lnTo>
                    <a:pt x="954366" y="13690"/>
                  </a:lnTo>
                  <a:lnTo>
                    <a:pt x="953604" y="20040"/>
                  </a:lnTo>
                  <a:lnTo>
                    <a:pt x="950620" y="21310"/>
                  </a:lnTo>
                  <a:lnTo>
                    <a:pt x="947966" y="20040"/>
                  </a:lnTo>
                  <a:lnTo>
                    <a:pt x="947572" y="20040"/>
                  </a:lnTo>
                  <a:lnTo>
                    <a:pt x="947166" y="21310"/>
                  </a:lnTo>
                  <a:lnTo>
                    <a:pt x="946746" y="21310"/>
                  </a:lnTo>
                  <a:lnTo>
                    <a:pt x="946823" y="23850"/>
                  </a:lnTo>
                  <a:lnTo>
                    <a:pt x="947508" y="25120"/>
                  </a:lnTo>
                  <a:lnTo>
                    <a:pt x="948448" y="25120"/>
                  </a:lnTo>
                  <a:lnTo>
                    <a:pt x="949236" y="26390"/>
                  </a:lnTo>
                  <a:lnTo>
                    <a:pt x="950048" y="26390"/>
                  </a:lnTo>
                  <a:lnTo>
                    <a:pt x="950048" y="100050"/>
                  </a:lnTo>
                  <a:lnTo>
                    <a:pt x="949413" y="103860"/>
                  </a:lnTo>
                  <a:lnTo>
                    <a:pt x="947445" y="105130"/>
                  </a:lnTo>
                  <a:lnTo>
                    <a:pt x="945718" y="107670"/>
                  </a:lnTo>
                  <a:lnTo>
                    <a:pt x="944956" y="105130"/>
                  </a:lnTo>
                  <a:lnTo>
                    <a:pt x="945337" y="103860"/>
                  </a:lnTo>
                  <a:lnTo>
                    <a:pt x="946086" y="101320"/>
                  </a:lnTo>
                  <a:lnTo>
                    <a:pt x="946454" y="100050"/>
                  </a:lnTo>
                  <a:lnTo>
                    <a:pt x="943013" y="101320"/>
                  </a:lnTo>
                  <a:lnTo>
                    <a:pt x="945553" y="94970"/>
                  </a:lnTo>
                  <a:lnTo>
                    <a:pt x="941552" y="93700"/>
                  </a:lnTo>
                  <a:lnTo>
                    <a:pt x="942225" y="86080"/>
                  </a:lnTo>
                  <a:lnTo>
                    <a:pt x="942340" y="84810"/>
                  </a:lnTo>
                  <a:lnTo>
                    <a:pt x="942454" y="83540"/>
                  </a:lnTo>
                  <a:lnTo>
                    <a:pt x="943610" y="82270"/>
                  </a:lnTo>
                  <a:lnTo>
                    <a:pt x="945807" y="82270"/>
                  </a:lnTo>
                  <a:lnTo>
                    <a:pt x="945172" y="77190"/>
                  </a:lnTo>
                  <a:lnTo>
                    <a:pt x="947267" y="81000"/>
                  </a:lnTo>
                  <a:lnTo>
                    <a:pt x="946569" y="86080"/>
                  </a:lnTo>
                  <a:lnTo>
                    <a:pt x="948804" y="91160"/>
                  </a:lnTo>
                  <a:lnTo>
                    <a:pt x="948804" y="94970"/>
                  </a:lnTo>
                  <a:lnTo>
                    <a:pt x="950048" y="100050"/>
                  </a:lnTo>
                  <a:lnTo>
                    <a:pt x="950048" y="26390"/>
                  </a:lnTo>
                  <a:lnTo>
                    <a:pt x="949655" y="30200"/>
                  </a:lnTo>
                  <a:lnTo>
                    <a:pt x="948423" y="32740"/>
                  </a:lnTo>
                  <a:lnTo>
                    <a:pt x="946797" y="32740"/>
                  </a:lnTo>
                  <a:lnTo>
                    <a:pt x="946175" y="31470"/>
                  </a:lnTo>
                  <a:lnTo>
                    <a:pt x="946264" y="26390"/>
                  </a:lnTo>
                  <a:lnTo>
                    <a:pt x="945426" y="25120"/>
                  </a:lnTo>
                  <a:lnTo>
                    <a:pt x="945019" y="22580"/>
                  </a:lnTo>
                  <a:lnTo>
                    <a:pt x="945286" y="20040"/>
                  </a:lnTo>
                  <a:lnTo>
                    <a:pt x="945019" y="17500"/>
                  </a:lnTo>
                  <a:lnTo>
                    <a:pt x="945146" y="14960"/>
                  </a:lnTo>
                  <a:lnTo>
                    <a:pt x="945946" y="13690"/>
                  </a:lnTo>
                  <a:lnTo>
                    <a:pt x="945832" y="11150"/>
                  </a:lnTo>
                  <a:lnTo>
                    <a:pt x="946010" y="11150"/>
                  </a:lnTo>
                  <a:lnTo>
                    <a:pt x="946251" y="9880"/>
                  </a:lnTo>
                  <a:lnTo>
                    <a:pt x="944168" y="9880"/>
                  </a:lnTo>
                  <a:lnTo>
                    <a:pt x="944029" y="11150"/>
                  </a:lnTo>
                  <a:lnTo>
                    <a:pt x="943978" y="13690"/>
                  </a:lnTo>
                  <a:lnTo>
                    <a:pt x="943775" y="14960"/>
                  </a:lnTo>
                  <a:lnTo>
                    <a:pt x="943292" y="14960"/>
                  </a:lnTo>
                  <a:lnTo>
                    <a:pt x="943114" y="13690"/>
                  </a:lnTo>
                  <a:lnTo>
                    <a:pt x="943152" y="11150"/>
                  </a:lnTo>
                  <a:lnTo>
                    <a:pt x="943267" y="9880"/>
                  </a:lnTo>
                  <a:lnTo>
                    <a:pt x="937336" y="9880"/>
                  </a:lnTo>
                  <a:lnTo>
                    <a:pt x="934516" y="11150"/>
                  </a:lnTo>
                  <a:lnTo>
                    <a:pt x="933805" y="11582"/>
                  </a:lnTo>
                  <a:lnTo>
                    <a:pt x="933805" y="40360"/>
                  </a:lnTo>
                  <a:lnTo>
                    <a:pt x="933691" y="41630"/>
                  </a:lnTo>
                  <a:lnTo>
                    <a:pt x="933577" y="42900"/>
                  </a:lnTo>
                  <a:lnTo>
                    <a:pt x="933475" y="44170"/>
                  </a:lnTo>
                  <a:lnTo>
                    <a:pt x="931075" y="42900"/>
                  </a:lnTo>
                  <a:lnTo>
                    <a:pt x="932764" y="37820"/>
                  </a:lnTo>
                  <a:lnTo>
                    <a:pt x="933805" y="40360"/>
                  </a:lnTo>
                  <a:lnTo>
                    <a:pt x="933805" y="11582"/>
                  </a:lnTo>
                  <a:lnTo>
                    <a:pt x="920546" y="43916"/>
                  </a:lnTo>
                  <a:lnTo>
                    <a:pt x="920546" y="248640"/>
                  </a:lnTo>
                  <a:lnTo>
                    <a:pt x="920330" y="249910"/>
                  </a:lnTo>
                  <a:lnTo>
                    <a:pt x="918730" y="249910"/>
                  </a:lnTo>
                  <a:lnTo>
                    <a:pt x="918083" y="248640"/>
                  </a:lnTo>
                  <a:lnTo>
                    <a:pt x="917409" y="246100"/>
                  </a:lnTo>
                  <a:lnTo>
                    <a:pt x="917829" y="243560"/>
                  </a:lnTo>
                  <a:lnTo>
                    <a:pt x="918400" y="242290"/>
                  </a:lnTo>
                  <a:lnTo>
                    <a:pt x="918730" y="242290"/>
                  </a:lnTo>
                  <a:lnTo>
                    <a:pt x="919238" y="243560"/>
                  </a:lnTo>
                  <a:lnTo>
                    <a:pt x="918730" y="244830"/>
                  </a:lnTo>
                  <a:lnTo>
                    <a:pt x="918679" y="246100"/>
                  </a:lnTo>
                  <a:lnTo>
                    <a:pt x="918895" y="247370"/>
                  </a:lnTo>
                  <a:lnTo>
                    <a:pt x="920496" y="247370"/>
                  </a:lnTo>
                  <a:lnTo>
                    <a:pt x="920546" y="248640"/>
                  </a:lnTo>
                  <a:lnTo>
                    <a:pt x="920546" y="43916"/>
                  </a:lnTo>
                  <a:lnTo>
                    <a:pt x="920229" y="45440"/>
                  </a:lnTo>
                  <a:lnTo>
                    <a:pt x="918845" y="54330"/>
                  </a:lnTo>
                  <a:lnTo>
                    <a:pt x="917867" y="60934"/>
                  </a:lnTo>
                  <a:lnTo>
                    <a:pt x="917867" y="112750"/>
                  </a:lnTo>
                  <a:lnTo>
                    <a:pt x="915911" y="111480"/>
                  </a:lnTo>
                  <a:lnTo>
                    <a:pt x="915911" y="204190"/>
                  </a:lnTo>
                  <a:lnTo>
                    <a:pt x="915911" y="215620"/>
                  </a:lnTo>
                  <a:lnTo>
                    <a:pt x="915555" y="218160"/>
                  </a:lnTo>
                  <a:lnTo>
                    <a:pt x="914755" y="214350"/>
                  </a:lnTo>
                  <a:lnTo>
                    <a:pt x="913739" y="215620"/>
                  </a:lnTo>
                  <a:lnTo>
                    <a:pt x="913866" y="214350"/>
                  </a:lnTo>
                  <a:lnTo>
                    <a:pt x="913993" y="213080"/>
                  </a:lnTo>
                  <a:lnTo>
                    <a:pt x="914107" y="211810"/>
                  </a:lnTo>
                  <a:lnTo>
                    <a:pt x="915390" y="213080"/>
                  </a:lnTo>
                  <a:lnTo>
                    <a:pt x="915911" y="215620"/>
                  </a:lnTo>
                  <a:lnTo>
                    <a:pt x="915911" y="204190"/>
                  </a:lnTo>
                  <a:lnTo>
                    <a:pt x="915822" y="206730"/>
                  </a:lnTo>
                  <a:lnTo>
                    <a:pt x="913345" y="205460"/>
                  </a:lnTo>
                  <a:lnTo>
                    <a:pt x="913739" y="209270"/>
                  </a:lnTo>
                  <a:lnTo>
                    <a:pt x="910691" y="208000"/>
                  </a:lnTo>
                  <a:lnTo>
                    <a:pt x="909840" y="206730"/>
                  </a:lnTo>
                  <a:lnTo>
                    <a:pt x="908989" y="205460"/>
                  </a:lnTo>
                  <a:lnTo>
                    <a:pt x="908138" y="204190"/>
                  </a:lnTo>
                  <a:lnTo>
                    <a:pt x="908862" y="197840"/>
                  </a:lnTo>
                  <a:lnTo>
                    <a:pt x="909459" y="194030"/>
                  </a:lnTo>
                  <a:lnTo>
                    <a:pt x="912583" y="197840"/>
                  </a:lnTo>
                  <a:lnTo>
                    <a:pt x="913739" y="194030"/>
                  </a:lnTo>
                  <a:lnTo>
                    <a:pt x="914412" y="196570"/>
                  </a:lnTo>
                  <a:lnTo>
                    <a:pt x="913993" y="201650"/>
                  </a:lnTo>
                  <a:lnTo>
                    <a:pt x="915911" y="204190"/>
                  </a:lnTo>
                  <a:lnTo>
                    <a:pt x="915911" y="111480"/>
                  </a:lnTo>
                  <a:lnTo>
                    <a:pt x="914209" y="111480"/>
                  </a:lnTo>
                  <a:lnTo>
                    <a:pt x="914120" y="110210"/>
                  </a:lnTo>
                  <a:lnTo>
                    <a:pt x="914044" y="108940"/>
                  </a:lnTo>
                  <a:lnTo>
                    <a:pt x="913955" y="107670"/>
                  </a:lnTo>
                  <a:lnTo>
                    <a:pt x="913879" y="106400"/>
                  </a:lnTo>
                  <a:lnTo>
                    <a:pt x="913815" y="105130"/>
                  </a:lnTo>
                  <a:lnTo>
                    <a:pt x="913739" y="103860"/>
                  </a:lnTo>
                  <a:lnTo>
                    <a:pt x="916838" y="103860"/>
                  </a:lnTo>
                  <a:lnTo>
                    <a:pt x="917536" y="105130"/>
                  </a:lnTo>
                  <a:lnTo>
                    <a:pt x="917549" y="106400"/>
                  </a:lnTo>
                  <a:lnTo>
                    <a:pt x="917663" y="110210"/>
                  </a:lnTo>
                  <a:lnTo>
                    <a:pt x="917765" y="111480"/>
                  </a:lnTo>
                  <a:lnTo>
                    <a:pt x="917867" y="112750"/>
                  </a:lnTo>
                  <a:lnTo>
                    <a:pt x="917867" y="60934"/>
                  </a:lnTo>
                  <a:lnTo>
                    <a:pt x="916012" y="78460"/>
                  </a:lnTo>
                  <a:lnTo>
                    <a:pt x="915936" y="79730"/>
                  </a:lnTo>
                  <a:lnTo>
                    <a:pt x="915238" y="82270"/>
                  </a:lnTo>
                  <a:lnTo>
                    <a:pt x="914057" y="86080"/>
                  </a:lnTo>
                  <a:lnTo>
                    <a:pt x="913117" y="88620"/>
                  </a:lnTo>
                  <a:lnTo>
                    <a:pt x="912406" y="89890"/>
                  </a:lnTo>
                  <a:lnTo>
                    <a:pt x="911948" y="92430"/>
                  </a:lnTo>
                  <a:lnTo>
                    <a:pt x="910640" y="100050"/>
                  </a:lnTo>
                  <a:lnTo>
                    <a:pt x="908862" y="107670"/>
                  </a:lnTo>
                  <a:lnTo>
                    <a:pt x="906589" y="114020"/>
                  </a:lnTo>
                  <a:lnTo>
                    <a:pt x="906538" y="114147"/>
                  </a:lnTo>
                  <a:lnTo>
                    <a:pt x="906538" y="161010"/>
                  </a:lnTo>
                  <a:lnTo>
                    <a:pt x="904621" y="164820"/>
                  </a:lnTo>
                  <a:lnTo>
                    <a:pt x="903998" y="162280"/>
                  </a:lnTo>
                  <a:lnTo>
                    <a:pt x="904138" y="161010"/>
                  </a:lnTo>
                  <a:lnTo>
                    <a:pt x="905065" y="162280"/>
                  </a:lnTo>
                  <a:lnTo>
                    <a:pt x="905065" y="161010"/>
                  </a:lnTo>
                  <a:lnTo>
                    <a:pt x="905065" y="159740"/>
                  </a:lnTo>
                  <a:lnTo>
                    <a:pt x="906538" y="161010"/>
                  </a:lnTo>
                  <a:lnTo>
                    <a:pt x="906538" y="114147"/>
                  </a:lnTo>
                  <a:lnTo>
                    <a:pt x="903833" y="120370"/>
                  </a:lnTo>
                  <a:lnTo>
                    <a:pt x="901941" y="124180"/>
                  </a:lnTo>
                  <a:lnTo>
                    <a:pt x="900252" y="128384"/>
                  </a:lnTo>
                  <a:lnTo>
                    <a:pt x="900252" y="210540"/>
                  </a:lnTo>
                  <a:lnTo>
                    <a:pt x="900150" y="215620"/>
                  </a:lnTo>
                  <a:lnTo>
                    <a:pt x="899947" y="215620"/>
                  </a:lnTo>
                  <a:lnTo>
                    <a:pt x="899071" y="217932"/>
                  </a:lnTo>
                  <a:lnTo>
                    <a:pt x="899071" y="276580"/>
                  </a:lnTo>
                  <a:lnTo>
                    <a:pt x="899071" y="282930"/>
                  </a:lnTo>
                  <a:lnTo>
                    <a:pt x="897483" y="281660"/>
                  </a:lnTo>
                  <a:lnTo>
                    <a:pt x="897483" y="280390"/>
                  </a:lnTo>
                  <a:lnTo>
                    <a:pt x="897483" y="277850"/>
                  </a:lnTo>
                  <a:lnTo>
                    <a:pt x="899071" y="276580"/>
                  </a:lnTo>
                  <a:lnTo>
                    <a:pt x="899071" y="217932"/>
                  </a:lnTo>
                  <a:lnTo>
                    <a:pt x="898982" y="218160"/>
                  </a:lnTo>
                  <a:lnTo>
                    <a:pt x="898690" y="218160"/>
                  </a:lnTo>
                  <a:lnTo>
                    <a:pt x="898575" y="221970"/>
                  </a:lnTo>
                  <a:lnTo>
                    <a:pt x="897051" y="220776"/>
                  </a:lnTo>
                  <a:lnTo>
                    <a:pt x="897051" y="280390"/>
                  </a:lnTo>
                  <a:lnTo>
                    <a:pt x="896988" y="284200"/>
                  </a:lnTo>
                  <a:lnTo>
                    <a:pt x="896391" y="284200"/>
                  </a:lnTo>
                  <a:lnTo>
                    <a:pt x="896315" y="280390"/>
                  </a:lnTo>
                  <a:lnTo>
                    <a:pt x="897051" y="280390"/>
                  </a:lnTo>
                  <a:lnTo>
                    <a:pt x="897051" y="220776"/>
                  </a:lnTo>
                  <a:lnTo>
                    <a:pt x="895337" y="219430"/>
                  </a:lnTo>
                  <a:lnTo>
                    <a:pt x="892987" y="218160"/>
                  </a:lnTo>
                  <a:lnTo>
                    <a:pt x="892873" y="215620"/>
                  </a:lnTo>
                  <a:lnTo>
                    <a:pt x="892771" y="213080"/>
                  </a:lnTo>
                  <a:lnTo>
                    <a:pt x="892670" y="210540"/>
                  </a:lnTo>
                  <a:lnTo>
                    <a:pt x="892606" y="209270"/>
                  </a:lnTo>
                  <a:lnTo>
                    <a:pt x="894600" y="205460"/>
                  </a:lnTo>
                  <a:lnTo>
                    <a:pt x="895959" y="208000"/>
                  </a:lnTo>
                  <a:lnTo>
                    <a:pt x="897928" y="206730"/>
                  </a:lnTo>
                  <a:lnTo>
                    <a:pt x="897483" y="208000"/>
                  </a:lnTo>
                  <a:lnTo>
                    <a:pt x="897483" y="209270"/>
                  </a:lnTo>
                  <a:lnTo>
                    <a:pt x="899299" y="208000"/>
                  </a:lnTo>
                  <a:lnTo>
                    <a:pt x="899960" y="209270"/>
                  </a:lnTo>
                  <a:lnTo>
                    <a:pt x="900252" y="210540"/>
                  </a:lnTo>
                  <a:lnTo>
                    <a:pt x="900252" y="128384"/>
                  </a:lnTo>
                  <a:lnTo>
                    <a:pt x="899896" y="129260"/>
                  </a:lnTo>
                  <a:lnTo>
                    <a:pt x="898575" y="132638"/>
                  </a:lnTo>
                  <a:lnTo>
                    <a:pt x="898575" y="176250"/>
                  </a:lnTo>
                  <a:lnTo>
                    <a:pt x="896823" y="174980"/>
                  </a:lnTo>
                  <a:lnTo>
                    <a:pt x="895858" y="174980"/>
                  </a:lnTo>
                  <a:lnTo>
                    <a:pt x="895858" y="185140"/>
                  </a:lnTo>
                  <a:lnTo>
                    <a:pt x="895858" y="187680"/>
                  </a:lnTo>
                  <a:lnTo>
                    <a:pt x="894778" y="187680"/>
                  </a:lnTo>
                  <a:lnTo>
                    <a:pt x="894778" y="185140"/>
                  </a:lnTo>
                  <a:lnTo>
                    <a:pt x="895858" y="185140"/>
                  </a:lnTo>
                  <a:lnTo>
                    <a:pt x="895858" y="174980"/>
                  </a:lnTo>
                  <a:lnTo>
                    <a:pt x="895934" y="173710"/>
                  </a:lnTo>
                  <a:lnTo>
                    <a:pt x="895997" y="172440"/>
                  </a:lnTo>
                  <a:lnTo>
                    <a:pt x="898029" y="172440"/>
                  </a:lnTo>
                  <a:lnTo>
                    <a:pt x="898575" y="176250"/>
                  </a:lnTo>
                  <a:lnTo>
                    <a:pt x="898575" y="132638"/>
                  </a:lnTo>
                  <a:lnTo>
                    <a:pt x="895426" y="140690"/>
                  </a:lnTo>
                  <a:lnTo>
                    <a:pt x="893432" y="147040"/>
                  </a:lnTo>
                  <a:lnTo>
                    <a:pt x="889025" y="159740"/>
                  </a:lnTo>
                  <a:lnTo>
                    <a:pt x="889025" y="163550"/>
                  </a:lnTo>
                  <a:lnTo>
                    <a:pt x="890663" y="166090"/>
                  </a:lnTo>
                  <a:lnTo>
                    <a:pt x="893953" y="166090"/>
                  </a:lnTo>
                  <a:lnTo>
                    <a:pt x="895362" y="167360"/>
                  </a:lnTo>
                  <a:lnTo>
                    <a:pt x="896073" y="167360"/>
                  </a:lnTo>
                  <a:lnTo>
                    <a:pt x="896073" y="168630"/>
                  </a:lnTo>
                  <a:lnTo>
                    <a:pt x="895731" y="169900"/>
                  </a:lnTo>
                  <a:lnTo>
                    <a:pt x="894372" y="172440"/>
                  </a:lnTo>
                  <a:lnTo>
                    <a:pt x="893241" y="176250"/>
                  </a:lnTo>
                  <a:lnTo>
                    <a:pt x="892276" y="178790"/>
                  </a:lnTo>
                  <a:lnTo>
                    <a:pt x="893699" y="180060"/>
                  </a:lnTo>
                  <a:lnTo>
                    <a:pt x="892035" y="182600"/>
                  </a:lnTo>
                  <a:lnTo>
                    <a:pt x="891260" y="183870"/>
                  </a:lnTo>
                  <a:lnTo>
                    <a:pt x="890435" y="186410"/>
                  </a:lnTo>
                  <a:lnTo>
                    <a:pt x="889088" y="192760"/>
                  </a:lnTo>
                  <a:lnTo>
                    <a:pt x="888276" y="196075"/>
                  </a:lnTo>
                  <a:lnTo>
                    <a:pt x="888276" y="233400"/>
                  </a:lnTo>
                  <a:lnTo>
                    <a:pt x="888212" y="234670"/>
                  </a:lnTo>
                  <a:lnTo>
                    <a:pt x="888149" y="235940"/>
                  </a:lnTo>
                  <a:lnTo>
                    <a:pt x="885888" y="234670"/>
                  </a:lnTo>
                  <a:lnTo>
                    <a:pt x="885583" y="233400"/>
                  </a:lnTo>
                  <a:lnTo>
                    <a:pt x="885761" y="232130"/>
                  </a:lnTo>
                  <a:lnTo>
                    <a:pt x="886536" y="232130"/>
                  </a:lnTo>
                  <a:lnTo>
                    <a:pt x="886587" y="230860"/>
                  </a:lnTo>
                  <a:lnTo>
                    <a:pt x="886650" y="229590"/>
                  </a:lnTo>
                  <a:lnTo>
                    <a:pt x="887895" y="229590"/>
                  </a:lnTo>
                  <a:lnTo>
                    <a:pt x="887272" y="233400"/>
                  </a:lnTo>
                  <a:lnTo>
                    <a:pt x="888276" y="233400"/>
                  </a:lnTo>
                  <a:lnTo>
                    <a:pt x="888276" y="196075"/>
                  </a:lnTo>
                  <a:lnTo>
                    <a:pt x="887526" y="199110"/>
                  </a:lnTo>
                  <a:lnTo>
                    <a:pt x="887361" y="199707"/>
                  </a:lnTo>
                  <a:lnTo>
                    <a:pt x="887361" y="227050"/>
                  </a:lnTo>
                  <a:lnTo>
                    <a:pt x="886053" y="227050"/>
                  </a:lnTo>
                  <a:lnTo>
                    <a:pt x="885024" y="228320"/>
                  </a:lnTo>
                  <a:lnTo>
                    <a:pt x="884923" y="225780"/>
                  </a:lnTo>
                  <a:lnTo>
                    <a:pt x="884872" y="224510"/>
                  </a:lnTo>
                  <a:lnTo>
                    <a:pt x="887196" y="224510"/>
                  </a:lnTo>
                  <a:lnTo>
                    <a:pt x="887272" y="225780"/>
                  </a:lnTo>
                  <a:lnTo>
                    <a:pt x="887361" y="227050"/>
                  </a:lnTo>
                  <a:lnTo>
                    <a:pt x="887361" y="199707"/>
                  </a:lnTo>
                  <a:lnTo>
                    <a:pt x="885736" y="205460"/>
                  </a:lnTo>
                  <a:lnTo>
                    <a:pt x="883729" y="211810"/>
                  </a:lnTo>
                  <a:lnTo>
                    <a:pt x="883412" y="212661"/>
                  </a:lnTo>
                  <a:lnTo>
                    <a:pt x="883412" y="232130"/>
                  </a:lnTo>
                  <a:lnTo>
                    <a:pt x="883272" y="233400"/>
                  </a:lnTo>
                  <a:lnTo>
                    <a:pt x="882777" y="235940"/>
                  </a:lnTo>
                  <a:lnTo>
                    <a:pt x="882243" y="237210"/>
                  </a:lnTo>
                  <a:lnTo>
                    <a:pt x="881938" y="237210"/>
                  </a:lnTo>
                  <a:lnTo>
                    <a:pt x="881507" y="235940"/>
                  </a:lnTo>
                  <a:lnTo>
                    <a:pt x="879894" y="235940"/>
                  </a:lnTo>
                  <a:lnTo>
                    <a:pt x="879627" y="234670"/>
                  </a:lnTo>
                  <a:lnTo>
                    <a:pt x="879602" y="233400"/>
                  </a:lnTo>
                  <a:lnTo>
                    <a:pt x="880745" y="233400"/>
                  </a:lnTo>
                  <a:lnTo>
                    <a:pt x="881595" y="234670"/>
                  </a:lnTo>
                  <a:lnTo>
                    <a:pt x="881849" y="234670"/>
                  </a:lnTo>
                  <a:lnTo>
                    <a:pt x="882218" y="233400"/>
                  </a:lnTo>
                  <a:lnTo>
                    <a:pt x="882345" y="232130"/>
                  </a:lnTo>
                  <a:lnTo>
                    <a:pt x="882650" y="230860"/>
                  </a:lnTo>
                  <a:lnTo>
                    <a:pt x="882967" y="230860"/>
                  </a:lnTo>
                  <a:lnTo>
                    <a:pt x="883272" y="232130"/>
                  </a:lnTo>
                  <a:lnTo>
                    <a:pt x="883412" y="232130"/>
                  </a:lnTo>
                  <a:lnTo>
                    <a:pt x="883412" y="212661"/>
                  </a:lnTo>
                  <a:lnTo>
                    <a:pt x="882294" y="215620"/>
                  </a:lnTo>
                  <a:lnTo>
                    <a:pt x="881138" y="219430"/>
                  </a:lnTo>
                  <a:lnTo>
                    <a:pt x="880224" y="221970"/>
                  </a:lnTo>
                  <a:lnTo>
                    <a:pt x="880719" y="221970"/>
                  </a:lnTo>
                  <a:lnTo>
                    <a:pt x="881329" y="223240"/>
                  </a:lnTo>
                  <a:lnTo>
                    <a:pt x="881507" y="223240"/>
                  </a:lnTo>
                  <a:lnTo>
                    <a:pt x="881202" y="225780"/>
                  </a:lnTo>
                  <a:lnTo>
                    <a:pt x="880783" y="225780"/>
                  </a:lnTo>
                  <a:lnTo>
                    <a:pt x="880110" y="224510"/>
                  </a:lnTo>
                  <a:lnTo>
                    <a:pt x="879462" y="224510"/>
                  </a:lnTo>
                  <a:lnTo>
                    <a:pt x="878243" y="230860"/>
                  </a:lnTo>
                  <a:lnTo>
                    <a:pt x="877989" y="232130"/>
                  </a:lnTo>
                  <a:lnTo>
                    <a:pt x="878662" y="233400"/>
                  </a:lnTo>
                  <a:lnTo>
                    <a:pt x="879055" y="234670"/>
                  </a:lnTo>
                  <a:lnTo>
                    <a:pt x="879602" y="235940"/>
                  </a:lnTo>
                  <a:lnTo>
                    <a:pt x="879449" y="237210"/>
                  </a:lnTo>
                  <a:lnTo>
                    <a:pt x="878674" y="237210"/>
                  </a:lnTo>
                  <a:lnTo>
                    <a:pt x="877811" y="238480"/>
                  </a:lnTo>
                  <a:lnTo>
                    <a:pt x="885088" y="247370"/>
                  </a:lnTo>
                  <a:lnTo>
                    <a:pt x="886371" y="248640"/>
                  </a:lnTo>
                  <a:lnTo>
                    <a:pt x="891641" y="261340"/>
                  </a:lnTo>
                  <a:lnTo>
                    <a:pt x="891527" y="271500"/>
                  </a:lnTo>
                  <a:lnTo>
                    <a:pt x="891209" y="276580"/>
                  </a:lnTo>
                  <a:lnTo>
                    <a:pt x="891133" y="289280"/>
                  </a:lnTo>
                  <a:lnTo>
                    <a:pt x="892898" y="294360"/>
                  </a:lnTo>
                  <a:lnTo>
                    <a:pt x="900658" y="294360"/>
                  </a:lnTo>
                  <a:lnTo>
                    <a:pt x="902779" y="290550"/>
                  </a:lnTo>
                  <a:lnTo>
                    <a:pt x="902779" y="284200"/>
                  </a:lnTo>
                  <a:lnTo>
                    <a:pt x="902779" y="282930"/>
                  </a:lnTo>
                  <a:lnTo>
                    <a:pt x="902779" y="276580"/>
                  </a:lnTo>
                  <a:lnTo>
                    <a:pt x="902779" y="271500"/>
                  </a:lnTo>
                  <a:lnTo>
                    <a:pt x="903198" y="267690"/>
                  </a:lnTo>
                  <a:lnTo>
                    <a:pt x="903909" y="265150"/>
                  </a:lnTo>
                  <a:lnTo>
                    <a:pt x="902436" y="265150"/>
                  </a:lnTo>
                  <a:lnTo>
                    <a:pt x="902385" y="262610"/>
                  </a:lnTo>
                  <a:lnTo>
                    <a:pt x="903655" y="262610"/>
                  </a:lnTo>
                  <a:lnTo>
                    <a:pt x="904049" y="261340"/>
                  </a:lnTo>
                  <a:lnTo>
                    <a:pt x="904430" y="261340"/>
                  </a:lnTo>
                  <a:lnTo>
                    <a:pt x="903236" y="258800"/>
                  </a:lnTo>
                  <a:lnTo>
                    <a:pt x="901433" y="262610"/>
                  </a:lnTo>
                  <a:lnTo>
                    <a:pt x="899655" y="261340"/>
                  </a:lnTo>
                  <a:lnTo>
                    <a:pt x="899210" y="257530"/>
                  </a:lnTo>
                  <a:lnTo>
                    <a:pt x="900569" y="256260"/>
                  </a:lnTo>
                  <a:lnTo>
                    <a:pt x="900658" y="253720"/>
                  </a:lnTo>
                  <a:lnTo>
                    <a:pt x="900709" y="252450"/>
                  </a:lnTo>
                  <a:lnTo>
                    <a:pt x="899604" y="252450"/>
                  </a:lnTo>
                  <a:lnTo>
                    <a:pt x="899591" y="251345"/>
                  </a:lnTo>
                  <a:lnTo>
                    <a:pt x="900950" y="251345"/>
                  </a:lnTo>
                  <a:lnTo>
                    <a:pt x="901395" y="252450"/>
                  </a:lnTo>
                  <a:lnTo>
                    <a:pt x="901293" y="251345"/>
                  </a:lnTo>
                  <a:lnTo>
                    <a:pt x="901827" y="251345"/>
                  </a:lnTo>
                  <a:lnTo>
                    <a:pt x="901827" y="249910"/>
                  </a:lnTo>
                  <a:lnTo>
                    <a:pt x="901827" y="248640"/>
                  </a:lnTo>
                  <a:lnTo>
                    <a:pt x="900341" y="249910"/>
                  </a:lnTo>
                  <a:lnTo>
                    <a:pt x="900734" y="247370"/>
                  </a:lnTo>
                  <a:lnTo>
                    <a:pt x="901877" y="246100"/>
                  </a:lnTo>
                  <a:lnTo>
                    <a:pt x="902335" y="243560"/>
                  </a:lnTo>
                  <a:lnTo>
                    <a:pt x="904646" y="243560"/>
                  </a:lnTo>
                  <a:lnTo>
                    <a:pt x="905027" y="242290"/>
                  </a:lnTo>
                  <a:lnTo>
                    <a:pt x="905281" y="242290"/>
                  </a:lnTo>
                  <a:lnTo>
                    <a:pt x="905522" y="243560"/>
                  </a:lnTo>
                  <a:lnTo>
                    <a:pt x="904913" y="244830"/>
                  </a:lnTo>
                  <a:lnTo>
                    <a:pt x="904659" y="244830"/>
                  </a:lnTo>
                  <a:lnTo>
                    <a:pt x="904252" y="246100"/>
                  </a:lnTo>
                  <a:lnTo>
                    <a:pt x="905738" y="246100"/>
                  </a:lnTo>
                  <a:lnTo>
                    <a:pt x="903338" y="248640"/>
                  </a:lnTo>
                  <a:lnTo>
                    <a:pt x="903389" y="249910"/>
                  </a:lnTo>
                  <a:lnTo>
                    <a:pt x="903528" y="251345"/>
                  </a:lnTo>
                  <a:lnTo>
                    <a:pt x="904113" y="252450"/>
                  </a:lnTo>
                  <a:lnTo>
                    <a:pt x="905522" y="252450"/>
                  </a:lnTo>
                  <a:lnTo>
                    <a:pt x="906170" y="254990"/>
                  </a:lnTo>
                  <a:lnTo>
                    <a:pt x="906259" y="253720"/>
                  </a:lnTo>
                  <a:lnTo>
                    <a:pt x="908392" y="251345"/>
                  </a:lnTo>
                  <a:lnTo>
                    <a:pt x="907161" y="251345"/>
                  </a:lnTo>
                  <a:lnTo>
                    <a:pt x="907923" y="249910"/>
                  </a:lnTo>
                  <a:lnTo>
                    <a:pt x="908456" y="251345"/>
                  </a:lnTo>
                  <a:lnTo>
                    <a:pt x="908545" y="252450"/>
                  </a:lnTo>
                  <a:lnTo>
                    <a:pt x="908659" y="253720"/>
                  </a:lnTo>
                  <a:lnTo>
                    <a:pt x="910145" y="251345"/>
                  </a:lnTo>
                  <a:lnTo>
                    <a:pt x="917194" y="251345"/>
                  </a:lnTo>
                  <a:lnTo>
                    <a:pt x="919175" y="253720"/>
                  </a:lnTo>
                  <a:lnTo>
                    <a:pt x="920051" y="254990"/>
                  </a:lnTo>
                  <a:lnTo>
                    <a:pt x="924763" y="254990"/>
                  </a:lnTo>
                  <a:lnTo>
                    <a:pt x="926757" y="256260"/>
                  </a:lnTo>
                  <a:lnTo>
                    <a:pt x="926642" y="262610"/>
                  </a:lnTo>
                  <a:lnTo>
                    <a:pt x="926515" y="265150"/>
                  </a:lnTo>
                  <a:lnTo>
                    <a:pt x="926401" y="268960"/>
                  </a:lnTo>
                  <a:lnTo>
                    <a:pt x="926757" y="270230"/>
                  </a:lnTo>
                  <a:lnTo>
                    <a:pt x="928166" y="272770"/>
                  </a:lnTo>
                  <a:lnTo>
                    <a:pt x="932281" y="272770"/>
                  </a:lnTo>
                  <a:lnTo>
                    <a:pt x="933691" y="271500"/>
                  </a:lnTo>
                  <a:lnTo>
                    <a:pt x="936040" y="267690"/>
                  </a:lnTo>
                  <a:lnTo>
                    <a:pt x="936637" y="263880"/>
                  </a:lnTo>
                  <a:lnTo>
                    <a:pt x="936637" y="252450"/>
                  </a:lnTo>
                  <a:lnTo>
                    <a:pt x="936840" y="251345"/>
                  </a:lnTo>
                  <a:lnTo>
                    <a:pt x="938491" y="242290"/>
                  </a:lnTo>
                  <a:lnTo>
                    <a:pt x="939152" y="238480"/>
                  </a:lnTo>
                  <a:lnTo>
                    <a:pt x="939482" y="235940"/>
                  </a:lnTo>
                  <a:lnTo>
                    <a:pt x="940333" y="229590"/>
                  </a:lnTo>
                  <a:lnTo>
                    <a:pt x="940498" y="228320"/>
                  </a:lnTo>
                  <a:lnTo>
                    <a:pt x="940193" y="227050"/>
                  </a:lnTo>
                  <a:lnTo>
                    <a:pt x="940473" y="225780"/>
                  </a:lnTo>
                  <a:lnTo>
                    <a:pt x="941158" y="224510"/>
                  </a:lnTo>
                  <a:lnTo>
                    <a:pt x="941666" y="221970"/>
                  </a:lnTo>
                  <a:lnTo>
                    <a:pt x="943851" y="211810"/>
                  </a:lnTo>
                  <a:lnTo>
                    <a:pt x="945210" y="209270"/>
                  </a:lnTo>
                  <a:lnTo>
                    <a:pt x="948499" y="208000"/>
                  </a:lnTo>
                  <a:lnTo>
                    <a:pt x="950379" y="208000"/>
                  </a:lnTo>
                  <a:lnTo>
                    <a:pt x="952500" y="206730"/>
                  </a:lnTo>
                  <a:lnTo>
                    <a:pt x="957427" y="205460"/>
                  </a:lnTo>
                  <a:lnTo>
                    <a:pt x="974826" y="205460"/>
                  </a:lnTo>
                  <a:lnTo>
                    <a:pt x="978598" y="206730"/>
                  </a:lnTo>
                  <a:lnTo>
                    <a:pt x="979297" y="208000"/>
                  </a:lnTo>
                  <a:lnTo>
                    <a:pt x="984885" y="208000"/>
                  </a:lnTo>
                  <a:lnTo>
                    <a:pt x="986053" y="211810"/>
                  </a:lnTo>
                  <a:lnTo>
                    <a:pt x="986472" y="214350"/>
                  </a:lnTo>
                  <a:lnTo>
                    <a:pt x="986548" y="215620"/>
                  </a:lnTo>
                  <a:lnTo>
                    <a:pt x="986624" y="216890"/>
                  </a:lnTo>
                  <a:lnTo>
                    <a:pt x="986701" y="218160"/>
                  </a:lnTo>
                  <a:lnTo>
                    <a:pt x="986815" y="219430"/>
                  </a:lnTo>
                  <a:lnTo>
                    <a:pt x="986942" y="220700"/>
                  </a:lnTo>
                  <a:lnTo>
                    <a:pt x="987056" y="221970"/>
                  </a:lnTo>
                  <a:lnTo>
                    <a:pt x="992403" y="239750"/>
                  </a:lnTo>
                  <a:lnTo>
                    <a:pt x="992695" y="241020"/>
                  </a:lnTo>
                  <a:lnTo>
                    <a:pt x="992581" y="243560"/>
                  </a:lnTo>
                  <a:lnTo>
                    <a:pt x="992466" y="244830"/>
                  </a:lnTo>
                  <a:lnTo>
                    <a:pt x="992352" y="248640"/>
                  </a:lnTo>
                  <a:lnTo>
                    <a:pt x="992822" y="252450"/>
                  </a:lnTo>
                  <a:lnTo>
                    <a:pt x="994689" y="258800"/>
                  </a:lnTo>
                  <a:lnTo>
                    <a:pt x="995172" y="262610"/>
                  </a:lnTo>
                  <a:lnTo>
                    <a:pt x="995172" y="268960"/>
                  </a:lnTo>
                  <a:lnTo>
                    <a:pt x="995997" y="271500"/>
                  </a:lnTo>
                  <a:lnTo>
                    <a:pt x="999286" y="276580"/>
                  </a:lnTo>
                  <a:lnTo>
                    <a:pt x="1004455" y="276580"/>
                  </a:lnTo>
                  <a:lnTo>
                    <a:pt x="1006335" y="274040"/>
                  </a:lnTo>
                  <a:lnTo>
                    <a:pt x="1006919" y="272770"/>
                  </a:lnTo>
                  <a:lnTo>
                    <a:pt x="1007160" y="271500"/>
                  </a:lnTo>
                  <a:lnTo>
                    <a:pt x="1007275" y="268960"/>
                  </a:lnTo>
                  <a:lnTo>
                    <a:pt x="1007389" y="266420"/>
                  </a:lnTo>
                  <a:lnTo>
                    <a:pt x="1007478" y="260070"/>
                  </a:lnTo>
                  <a:lnTo>
                    <a:pt x="1007516" y="257530"/>
                  </a:lnTo>
                  <a:lnTo>
                    <a:pt x="1007694" y="256260"/>
                  </a:lnTo>
                  <a:lnTo>
                    <a:pt x="1008392" y="253720"/>
                  </a:lnTo>
                  <a:lnTo>
                    <a:pt x="1017270" y="253720"/>
                  </a:lnTo>
                  <a:lnTo>
                    <a:pt x="1021321" y="254990"/>
                  </a:lnTo>
                  <a:lnTo>
                    <a:pt x="1031151" y="254990"/>
                  </a:lnTo>
                  <a:lnTo>
                    <a:pt x="1031481" y="256260"/>
                  </a:lnTo>
                  <a:lnTo>
                    <a:pt x="1031786" y="256260"/>
                  </a:lnTo>
                  <a:lnTo>
                    <a:pt x="1031824" y="254990"/>
                  </a:lnTo>
                  <a:lnTo>
                    <a:pt x="1031443" y="253720"/>
                  </a:lnTo>
                  <a:lnTo>
                    <a:pt x="1031341" y="251345"/>
                  </a:lnTo>
                  <a:lnTo>
                    <a:pt x="1030770" y="252450"/>
                  </a:lnTo>
                  <a:lnTo>
                    <a:pt x="1030770" y="253720"/>
                  </a:lnTo>
                  <a:lnTo>
                    <a:pt x="1029690" y="253720"/>
                  </a:lnTo>
                  <a:lnTo>
                    <a:pt x="1030859" y="251345"/>
                  </a:lnTo>
                  <a:lnTo>
                    <a:pt x="1031036" y="251345"/>
                  </a:lnTo>
                  <a:lnTo>
                    <a:pt x="1030135" y="249910"/>
                  </a:lnTo>
                  <a:lnTo>
                    <a:pt x="1029322" y="248640"/>
                  </a:lnTo>
                  <a:lnTo>
                    <a:pt x="1028611" y="247370"/>
                  </a:lnTo>
                  <a:lnTo>
                    <a:pt x="1029652" y="246100"/>
                  </a:lnTo>
                  <a:lnTo>
                    <a:pt x="1032078" y="243560"/>
                  </a:lnTo>
                  <a:lnTo>
                    <a:pt x="1032954" y="246100"/>
                  </a:lnTo>
                  <a:lnTo>
                    <a:pt x="1034135" y="246100"/>
                  </a:lnTo>
                  <a:lnTo>
                    <a:pt x="1033500" y="243560"/>
                  </a:lnTo>
                  <a:lnTo>
                    <a:pt x="1033195" y="242290"/>
                  </a:lnTo>
                  <a:lnTo>
                    <a:pt x="1033487" y="239750"/>
                  </a:lnTo>
                  <a:lnTo>
                    <a:pt x="1036434" y="241020"/>
                  </a:lnTo>
                  <a:lnTo>
                    <a:pt x="1037107" y="243560"/>
                  </a:lnTo>
                  <a:lnTo>
                    <a:pt x="1039456" y="239750"/>
                  </a:lnTo>
                  <a:lnTo>
                    <a:pt x="1039456" y="244830"/>
                  </a:lnTo>
                  <a:lnTo>
                    <a:pt x="1040511" y="242290"/>
                  </a:lnTo>
                  <a:lnTo>
                    <a:pt x="1041628" y="246100"/>
                  </a:lnTo>
                  <a:lnTo>
                    <a:pt x="1043241" y="246100"/>
                  </a:lnTo>
                  <a:lnTo>
                    <a:pt x="1043317" y="247370"/>
                  </a:lnTo>
                  <a:lnTo>
                    <a:pt x="1043381" y="248640"/>
                  </a:lnTo>
                  <a:lnTo>
                    <a:pt x="1043457" y="249910"/>
                  </a:lnTo>
                  <a:lnTo>
                    <a:pt x="1041552" y="251345"/>
                  </a:lnTo>
                  <a:lnTo>
                    <a:pt x="1041717" y="251345"/>
                  </a:lnTo>
                  <a:lnTo>
                    <a:pt x="1041082" y="253720"/>
                  </a:lnTo>
                  <a:lnTo>
                    <a:pt x="1040968" y="256260"/>
                  </a:lnTo>
                  <a:lnTo>
                    <a:pt x="1041514" y="257530"/>
                  </a:lnTo>
                  <a:lnTo>
                    <a:pt x="1042695" y="257530"/>
                  </a:lnTo>
                  <a:lnTo>
                    <a:pt x="1040930" y="262610"/>
                  </a:lnTo>
                  <a:lnTo>
                    <a:pt x="1037361" y="263880"/>
                  </a:lnTo>
                  <a:lnTo>
                    <a:pt x="1034288" y="261340"/>
                  </a:lnTo>
                  <a:lnTo>
                    <a:pt x="1034605" y="262610"/>
                  </a:lnTo>
                  <a:lnTo>
                    <a:pt x="1034961" y="265150"/>
                  </a:lnTo>
                  <a:lnTo>
                    <a:pt x="1035367" y="267690"/>
                  </a:lnTo>
                  <a:lnTo>
                    <a:pt x="1035494" y="274040"/>
                  </a:lnTo>
                  <a:lnTo>
                    <a:pt x="1035608" y="280390"/>
                  </a:lnTo>
                  <a:lnTo>
                    <a:pt x="1035723" y="286740"/>
                  </a:lnTo>
                  <a:lnTo>
                    <a:pt x="1036662" y="290550"/>
                  </a:lnTo>
                  <a:lnTo>
                    <a:pt x="1038072" y="291820"/>
                  </a:lnTo>
                  <a:lnTo>
                    <a:pt x="1042771" y="291820"/>
                  </a:lnTo>
                  <a:lnTo>
                    <a:pt x="1045591" y="254990"/>
                  </a:lnTo>
                  <a:lnTo>
                    <a:pt x="1046010" y="253720"/>
                  </a:lnTo>
                  <a:lnTo>
                    <a:pt x="1047661" y="252450"/>
                  </a:lnTo>
                  <a:lnTo>
                    <a:pt x="1048651" y="252450"/>
                  </a:lnTo>
                  <a:lnTo>
                    <a:pt x="1050709" y="251345"/>
                  </a:lnTo>
                  <a:lnTo>
                    <a:pt x="1050848" y="251345"/>
                  </a:lnTo>
                  <a:lnTo>
                    <a:pt x="1052233" y="249910"/>
                  </a:lnTo>
                  <a:lnTo>
                    <a:pt x="1054823" y="247370"/>
                  </a:lnTo>
                  <a:lnTo>
                    <a:pt x="1055471" y="244830"/>
                  </a:lnTo>
                  <a:lnTo>
                    <a:pt x="1055471" y="241020"/>
                  </a:lnTo>
                  <a:lnTo>
                    <a:pt x="1055471" y="239750"/>
                  </a:lnTo>
                  <a:close/>
                </a:path>
                <a:path w="1418590" h="342264">
                  <a:moveTo>
                    <a:pt x="1081722" y="234797"/>
                  </a:moveTo>
                  <a:lnTo>
                    <a:pt x="1080541" y="235864"/>
                  </a:lnTo>
                  <a:lnTo>
                    <a:pt x="1081722" y="235864"/>
                  </a:lnTo>
                  <a:lnTo>
                    <a:pt x="1081722" y="234797"/>
                  </a:lnTo>
                  <a:close/>
                </a:path>
                <a:path w="1418590" h="342264">
                  <a:moveTo>
                    <a:pt x="1098042" y="164033"/>
                  </a:moveTo>
                  <a:lnTo>
                    <a:pt x="1097953" y="164160"/>
                  </a:lnTo>
                  <a:lnTo>
                    <a:pt x="1098042" y="164033"/>
                  </a:lnTo>
                  <a:close/>
                </a:path>
                <a:path w="1418590" h="342264">
                  <a:moveTo>
                    <a:pt x="1098143" y="163880"/>
                  </a:moveTo>
                  <a:lnTo>
                    <a:pt x="1098042" y="164033"/>
                  </a:lnTo>
                  <a:lnTo>
                    <a:pt x="1098143" y="163880"/>
                  </a:lnTo>
                  <a:close/>
                </a:path>
                <a:path w="1418590" h="342264">
                  <a:moveTo>
                    <a:pt x="1102829" y="175094"/>
                  </a:moveTo>
                  <a:lnTo>
                    <a:pt x="1102588" y="173634"/>
                  </a:lnTo>
                  <a:lnTo>
                    <a:pt x="1102194" y="173634"/>
                  </a:lnTo>
                  <a:lnTo>
                    <a:pt x="1101725" y="174739"/>
                  </a:lnTo>
                  <a:lnTo>
                    <a:pt x="1102563" y="176174"/>
                  </a:lnTo>
                  <a:lnTo>
                    <a:pt x="1102829" y="175094"/>
                  </a:lnTo>
                  <a:close/>
                </a:path>
                <a:path w="1418590" h="342264">
                  <a:moveTo>
                    <a:pt x="1111021" y="6680"/>
                  </a:moveTo>
                  <a:lnTo>
                    <a:pt x="1110462" y="5994"/>
                  </a:lnTo>
                  <a:lnTo>
                    <a:pt x="1110449" y="7264"/>
                  </a:lnTo>
                  <a:lnTo>
                    <a:pt x="1111021" y="6680"/>
                  </a:lnTo>
                  <a:close/>
                </a:path>
                <a:path w="1418590" h="342264">
                  <a:moveTo>
                    <a:pt x="1113713" y="4724"/>
                  </a:moveTo>
                  <a:lnTo>
                    <a:pt x="1112596" y="4724"/>
                  </a:lnTo>
                  <a:lnTo>
                    <a:pt x="1111707" y="5994"/>
                  </a:lnTo>
                  <a:lnTo>
                    <a:pt x="1111021" y="6680"/>
                  </a:lnTo>
                  <a:lnTo>
                    <a:pt x="1112532" y="8534"/>
                  </a:lnTo>
                  <a:lnTo>
                    <a:pt x="1113713" y="4724"/>
                  </a:lnTo>
                  <a:close/>
                </a:path>
                <a:path w="1418590" h="342264">
                  <a:moveTo>
                    <a:pt x="1122349" y="150723"/>
                  </a:moveTo>
                  <a:lnTo>
                    <a:pt x="1121257" y="150723"/>
                  </a:lnTo>
                  <a:lnTo>
                    <a:pt x="1121181" y="152006"/>
                  </a:lnTo>
                  <a:lnTo>
                    <a:pt x="1121397" y="152704"/>
                  </a:lnTo>
                  <a:lnTo>
                    <a:pt x="1121816" y="152958"/>
                  </a:lnTo>
                  <a:lnTo>
                    <a:pt x="1121778" y="153225"/>
                  </a:lnTo>
                  <a:lnTo>
                    <a:pt x="1121968" y="153098"/>
                  </a:lnTo>
                  <a:lnTo>
                    <a:pt x="1122159" y="152946"/>
                  </a:lnTo>
                  <a:lnTo>
                    <a:pt x="1122349" y="152819"/>
                  </a:lnTo>
                  <a:lnTo>
                    <a:pt x="1122349" y="150723"/>
                  </a:lnTo>
                  <a:close/>
                </a:path>
                <a:path w="1418590" h="342264">
                  <a:moveTo>
                    <a:pt x="1126959" y="219430"/>
                  </a:moveTo>
                  <a:lnTo>
                    <a:pt x="1125982" y="220624"/>
                  </a:lnTo>
                  <a:lnTo>
                    <a:pt x="1124026" y="223164"/>
                  </a:lnTo>
                  <a:lnTo>
                    <a:pt x="1126286" y="225704"/>
                  </a:lnTo>
                  <a:lnTo>
                    <a:pt x="1126680" y="223164"/>
                  </a:lnTo>
                  <a:lnTo>
                    <a:pt x="1126782" y="221894"/>
                  </a:lnTo>
                  <a:lnTo>
                    <a:pt x="1126871" y="220624"/>
                  </a:lnTo>
                  <a:lnTo>
                    <a:pt x="1126959" y="219430"/>
                  </a:lnTo>
                  <a:close/>
                </a:path>
                <a:path w="1418590" h="342264">
                  <a:moveTo>
                    <a:pt x="1149807" y="76250"/>
                  </a:moveTo>
                  <a:lnTo>
                    <a:pt x="1149604" y="75844"/>
                  </a:lnTo>
                  <a:lnTo>
                    <a:pt x="1146987" y="83464"/>
                  </a:lnTo>
                  <a:lnTo>
                    <a:pt x="1147660" y="82194"/>
                  </a:lnTo>
                  <a:lnTo>
                    <a:pt x="1148626" y="80924"/>
                  </a:lnTo>
                  <a:lnTo>
                    <a:pt x="1148689" y="79654"/>
                  </a:lnTo>
                  <a:lnTo>
                    <a:pt x="1149451" y="78384"/>
                  </a:lnTo>
                  <a:lnTo>
                    <a:pt x="1149007" y="78384"/>
                  </a:lnTo>
                  <a:lnTo>
                    <a:pt x="1149502" y="77114"/>
                  </a:lnTo>
                  <a:lnTo>
                    <a:pt x="1149807" y="76250"/>
                  </a:lnTo>
                  <a:close/>
                </a:path>
                <a:path w="1418590" h="342264">
                  <a:moveTo>
                    <a:pt x="1216393" y="8534"/>
                  </a:moveTo>
                  <a:lnTo>
                    <a:pt x="1215212" y="7264"/>
                  </a:lnTo>
                  <a:lnTo>
                    <a:pt x="1210043" y="3454"/>
                  </a:lnTo>
                  <a:lnTo>
                    <a:pt x="1203807" y="2184"/>
                  </a:lnTo>
                  <a:lnTo>
                    <a:pt x="1177848" y="2184"/>
                  </a:lnTo>
                  <a:lnTo>
                    <a:pt x="1177950" y="3454"/>
                  </a:lnTo>
                  <a:lnTo>
                    <a:pt x="1178166" y="4724"/>
                  </a:lnTo>
                  <a:lnTo>
                    <a:pt x="1176947" y="7264"/>
                  </a:lnTo>
                  <a:lnTo>
                    <a:pt x="1176045" y="4724"/>
                  </a:lnTo>
                  <a:lnTo>
                    <a:pt x="1174369" y="4724"/>
                  </a:lnTo>
                  <a:lnTo>
                    <a:pt x="1174381" y="3454"/>
                  </a:lnTo>
                  <a:lnTo>
                    <a:pt x="1172273" y="3454"/>
                  </a:lnTo>
                  <a:lnTo>
                    <a:pt x="1172171" y="7264"/>
                  </a:lnTo>
                  <a:lnTo>
                    <a:pt x="1171663" y="7264"/>
                  </a:lnTo>
                  <a:lnTo>
                    <a:pt x="1171536" y="6477"/>
                  </a:lnTo>
                  <a:lnTo>
                    <a:pt x="1171409" y="4724"/>
                  </a:lnTo>
                  <a:lnTo>
                    <a:pt x="1171359" y="3454"/>
                  </a:lnTo>
                  <a:lnTo>
                    <a:pt x="1130109" y="3454"/>
                  </a:lnTo>
                  <a:lnTo>
                    <a:pt x="1124940" y="4724"/>
                  </a:lnTo>
                  <a:lnTo>
                    <a:pt x="1116469" y="4724"/>
                  </a:lnTo>
                  <a:lnTo>
                    <a:pt x="1115860" y="7264"/>
                  </a:lnTo>
                  <a:lnTo>
                    <a:pt x="1117282" y="7264"/>
                  </a:lnTo>
                  <a:lnTo>
                    <a:pt x="1117917" y="8534"/>
                  </a:lnTo>
                  <a:lnTo>
                    <a:pt x="1216393" y="8534"/>
                  </a:lnTo>
                  <a:close/>
                </a:path>
                <a:path w="1418590" h="342264">
                  <a:moveTo>
                    <a:pt x="1224381" y="21234"/>
                  </a:moveTo>
                  <a:lnTo>
                    <a:pt x="1224267" y="20942"/>
                  </a:lnTo>
                  <a:lnTo>
                    <a:pt x="1224140" y="20662"/>
                  </a:lnTo>
                  <a:lnTo>
                    <a:pt x="1224013" y="20370"/>
                  </a:lnTo>
                  <a:lnTo>
                    <a:pt x="1223937" y="20561"/>
                  </a:lnTo>
                  <a:lnTo>
                    <a:pt x="1223873" y="20751"/>
                  </a:lnTo>
                  <a:lnTo>
                    <a:pt x="1223810" y="20929"/>
                  </a:lnTo>
                  <a:lnTo>
                    <a:pt x="1223886" y="21285"/>
                  </a:lnTo>
                  <a:lnTo>
                    <a:pt x="1224038" y="21285"/>
                  </a:lnTo>
                  <a:lnTo>
                    <a:pt x="1224381" y="21234"/>
                  </a:lnTo>
                  <a:close/>
                </a:path>
                <a:path w="1418590" h="342264">
                  <a:moveTo>
                    <a:pt x="1229321" y="50444"/>
                  </a:moveTo>
                  <a:lnTo>
                    <a:pt x="1229207" y="47904"/>
                  </a:lnTo>
                  <a:lnTo>
                    <a:pt x="1229093" y="46634"/>
                  </a:lnTo>
                  <a:lnTo>
                    <a:pt x="1228153" y="41554"/>
                  </a:lnTo>
                  <a:lnTo>
                    <a:pt x="1227797" y="39014"/>
                  </a:lnTo>
                  <a:lnTo>
                    <a:pt x="1227670" y="37744"/>
                  </a:lnTo>
                  <a:lnTo>
                    <a:pt x="1227543" y="36474"/>
                  </a:lnTo>
                  <a:lnTo>
                    <a:pt x="1227429" y="35204"/>
                  </a:lnTo>
                  <a:lnTo>
                    <a:pt x="1227226" y="33934"/>
                  </a:lnTo>
                  <a:lnTo>
                    <a:pt x="1227035" y="32664"/>
                  </a:lnTo>
                  <a:lnTo>
                    <a:pt x="1225854" y="32664"/>
                  </a:lnTo>
                  <a:lnTo>
                    <a:pt x="1225308" y="33934"/>
                  </a:lnTo>
                  <a:lnTo>
                    <a:pt x="1224851" y="30124"/>
                  </a:lnTo>
                  <a:lnTo>
                    <a:pt x="1226070" y="30124"/>
                  </a:lnTo>
                  <a:lnTo>
                    <a:pt x="1225956" y="28854"/>
                  </a:lnTo>
                  <a:lnTo>
                    <a:pt x="1225854" y="27584"/>
                  </a:lnTo>
                  <a:lnTo>
                    <a:pt x="1226019" y="27584"/>
                  </a:lnTo>
                  <a:lnTo>
                    <a:pt x="1225778" y="26314"/>
                  </a:lnTo>
                  <a:lnTo>
                    <a:pt x="1225562" y="25044"/>
                  </a:lnTo>
                  <a:lnTo>
                    <a:pt x="1225270" y="25044"/>
                  </a:lnTo>
                  <a:lnTo>
                    <a:pt x="1225042" y="23774"/>
                  </a:lnTo>
                  <a:lnTo>
                    <a:pt x="1223391" y="23774"/>
                  </a:lnTo>
                  <a:lnTo>
                    <a:pt x="1223010" y="22504"/>
                  </a:lnTo>
                  <a:lnTo>
                    <a:pt x="1222171" y="22504"/>
                  </a:lnTo>
                  <a:lnTo>
                    <a:pt x="1221867" y="23774"/>
                  </a:lnTo>
                  <a:lnTo>
                    <a:pt x="1222146" y="25044"/>
                  </a:lnTo>
                  <a:lnTo>
                    <a:pt x="1222171" y="31394"/>
                  </a:lnTo>
                  <a:lnTo>
                    <a:pt x="1222692" y="32664"/>
                  </a:lnTo>
                  <a:lnTo>
                    <a:pt x="1223264" y="32664"/>
                  </a:lnTo>
                  <a:lnTo>
                    <a:pt x="1223365" y="35204"/>
                  </a:lnTo>
                  <a:lnTo>
                    <a:pt x="1222121" y="35204"/>
                  </a:lnTo>
                  <a:lnTo>
                    <a:pt x="1221066" y="32664"/>
                  </a:lnTo>
                  <a:lnTo>
                    <a:pt x="1221054" y="27584"/>
                  </a:lnTo>
                  <a:lnTo>
                    <a:pt x="1221041" y="25044"/>
                  </a:lnTo>
                  <a:lnTo>
                    <a:pt x="1220520" y="22504"/>
                  </a:lnTo>
                  <a:lnTo>
                    <a:pt x="1221257" y="21234"/>
                  </a:lnTo>
                  <a:lnTo>
                    <a:pt x="1222019" y="21234"/>
                  </a:lnTo>
                  <a:lnTo>
                    <a:pt x="1223251" y="19964"/>
                  </a:lnTo>
                  <a:lnTo>
                    <a:pt x="1222171" y="17424"/>
                  </a:lnTo>
                  <a:lnTo>
                    <a:pt x="1220800" y="14884"/>
                  </a:lnTo>
                  <a:lnTo>
                    <a:pt x="1219098" y="13614"/>
                  </a:lnTo>
                  <a:lnTo>
                    <a:pt x="1218387" y="12344"/>
                  </a:lnTo>
                  <a:lnTo>
                    <a:pt x="1217866" y="12344"/>
                  </a:lnTo>
                  <a:lnTo>
                    <a:pt x="1217510" y="11074"/>
                  </a:lnTo>
                  <a:lnTo>
                    <a:pt x="1217155" y="9804"/>
                  </a:lnTo>
                  <a:lnTo>
                    <a:pt x="1213167" y="9804"/>
                  </a:lnTo>
                  <a:lnTo>
                    <a:pt x="1213167" y="16154"/>
                  </a:lnTo>
                  <a:lnTo>
                    <a:pt x="1212938" y="17424"/>
                  </a:lnTo>
                  <a:lnTo>
                    <a:pt x="1212278" y="17424"/>
                  </a:lnTo>
                  <a:lnTo>
                    <a:pt x="1212049" y="16154"/>
                  </a:lnTo>
                  <a:lnTo>
                    <a:pt x="1211910" y="14884"/>
                  </a:lnTo>
                  <a:lnTo>
                    <a:pt x="1211795" y="14592"/>
                  </a:lnTo>
                  <a:lnTo>
                    <a:pt x="1211795" y="70764"/>
                  </a:lnTo>
                  <a:lnTo>
                    <a:pt x="1211795" y="72034"/>
                  </a:lnTo>
                  <a:lnTo>
                    <a:pt x="1211541" y="73304"/>
                  </a:lnTo>
                  <a:lnTo>
                    <a:pt x="1210919" y="73304"/>
                  </a:lnTo>
                  <a:lnTo>
                    <a:pt x="1210602" y="72034"/>
                  </a:lnTo>
                  <a:lnTo>
                    <a:pt x="1210132" y="70764"/>
                  </a:lnTo>
                  <a:lnTo>
                    <a:pt x="1209687" y="70764"/>
                  </a:lnTo>
                  <a:lnTo>
                    <a:pt x="1209586" y="72034"/>
                  </a:lnTo>
                  <a:lnTo>
                    <a:pt x="1209052" y="72034"/>
                  </a:lnTo>
                  <a:lnTo>
                    <a:pt x="1211503" y="77114"/>
                  </a:lnTo>
                  <a:lnTo>
                    <a:pt x="1206334" y="84734"/>
                  </a:lnTo>
                  <a:lnTo>
                    <a:pt x="1202537" y="82194"/>
                  </a:lnTo>
                  <a:lnTo>
                    <a:pt x="1195730" y="84734"/>
                  </a:lnTo>
                  <a:lnTo>
                    <a:pt x="1197686" y="69494"/>
                  </a:lnTo>
                  <a:lnTo>
                    <a:pt x="1200835" y="63144"/>
                  </a:lnTo>
                  <a:lnTo>
                    <a:pt x="1204607" y="59334"/>
                  </a:lnTo>
                  <a:lnTo>
                    <a:pt x="1208443" y="59334"/>
                  </a:lnTo>
                  <a:lnTo>
                    <a:pt x="1211757" y="64414"/>
                  </a:lnTo>
                  <a:lnTo>
                    <a:pt x="1210881" y="66700"/>
                  </a:lnTo>
                  <a:lnTo>
                    <a:pt x="1211186" y="69494"/>
                  </a:lnTo>
                  <a:lnTo>
                    <a:pt x="1211795" y="70764"/>
                  </a:lnTo>
                  <a:lnTo>
                    <a:pt x="1211795" y="14592"/>
                  </a:lnTo>
                  <a:lnTo>
                    <a:pt x="1211427" y="13614"/>
                  </a:lnTo>
                  <a:lnTo>
                    <a:pt x="1210411" y="13614"/>
                  </a:lnTo>
                  <a:lnTo>
                    <a:pt x="1210310" y="12344"/>
                  </a:lnTo>
                  <a:lnTo>
                    <a:pt x="1210538" y="11074"/>
                  </a:lnTo>
                  <a:lnTo>
                    <a:pt x="1211287" y="11074"/>
                  </a:lnTo>
                  <a:lnTo>
                    <a:pt x="1211808" y="12344"/>
                  </a:lnTo>
                  <a:lnTo>
                    <a:pt x="1212938" y="13614"/>
                  </a:lnTo>
                  <a:lnTo>
                    <a:pt x="1213027" y="14884"/>
                  </a:lnTo>
                  <a:lnTo>
                    <a:pt x="1213167" y="16154"/>
                  </a:lnTo>
                  <a:lnTo>
                    <a:pt x="1213167" y="9804"/>
                  </a:lnTo>
                  <a:lnTo>
                    <a:pt x="1192250" y="9804"/>
                  </a:lnTo>
                  <a:lnTo>
                    <a:pt x="1192250" y="25044"/>
                  </a:lnTo>
                  <a:lnTo>
                    <a:pt x="1191221" y="26314"/>
                  </a:lnTo>
                  <a:lnTo>
                    <a:pt x="1189583" y="27584"/>
                  </a:lnTo>
                  <a:lnTo>
                    <a:pt x="1187919" y="25044"/>
                  </a:lnTo>
                  <a:lnTo>
                    <a:pt x="1187919" y="21234"/>
                  </a:lnTo>
                  <a:lnTo>
                    <a:pt x="1189316" y="21234"/>
                  </a:lnTo>
                  <a:lnTo>
                    <a:pt x="1190256" y="19964"/>
                  </a:lnTo>
                  <a:lnTo>
                    <a:pt x="1190167" y="18694"/>
                  </a:lnTo>
                  <a:lnTo>
                    <a:pt x="1190091" y="17424"/>
                  </a:lnTo>
                  <a:lnTo>
                    <a:pt x="1192110" y="17424"/>
                  </a:lnTo>
                  <a:lnTo>
                    <a:pt x="1192022" y="19964"/>
                  </a:lnTo>
                  <a:lnTo>
                    <a:pt x="1191945" y="22504"/>
                  </a:lnTo>
                  <a:lnTo>
                    <a:pt x="1192250" y="25044"/>
                  </a:lnTo>
                  <a:lnTo>
                    <a:pt x="1192250" y="9804"/>
                  </a:lnTo>
                  <a:lnTo>
                    <a:pt x="1158417" y="9804"/>
                  </a:lnTo>
                  <a:lnTo>
                    <a:pt x="1158417" y="153314"/>
                  </a:lnTo>
                  <a:lnTo>
                    <a:pt x="1155471" y="152044"/>
                  </a:lnTo>
                  <a:lnTo>
                    <a:pt x="1157033" y="148234"/>
                  </a:lnTo>
                  <a:lnTo>
                    <a:pt x="1158417" y="153314"/>
                  </a:lnTo>
                  <a:lnTo>
                    <a:pt x="1158417" y="9804"/>
                  </a:lnTo>
                  <a:lnTo>
                    <a:pt x="1154328" y="9804"/>
                  </a:lnTo>
                  <a:lnTo>
                    <a:pt x="1154328" y="52984"/>
                  </a:lnTo>
                  <a:lnTo>
                    <a:pt x="1154163" y="54254"/>
                  </a:lnTo>
                  <a:lnTo>
                    <a:pt x="1152956" y="52984"/>
                  </a:lnTo>
                  <a:lnTo>
                    <a:pt x="1152156" y="52984"/>
                  </a:lnTo>
                  <a:lnTo>
                    <a:pt x="1152359" y="51714"/>
                  </a:lnTo>
                  <a:lnTo>
                    <a:pt x="1153109" y="51714"/>
                  </a:lnTo>
                  <a:lnTo>
                    <a:pt x="1153236" y="50444"/>
                  </a:lnTo>
                  <a:lnTo>
                    <a:pt x="1153833" y="50444"/>
                  </a:lnTo>
                  <a:lnTo>
                    <a:pt x="1153718" y="51714"/>
                  </a:lnTo>
                  <a:lnTo>
                    <a:pt x="1153604" y="52984"/>
                  </a:lnTo>
                  <a:lnTo>
                    <a:pt x="1154328" y="52984"/>
                  </a:lnTo>
                  <a:lnTo>
                    <a:pt x="1154328" y="9804"/>
                  </a:lnTo>
                  <a:lnTo>
                    <a:pt x="1135126" y="9804"/>
                  </a:lnTo>
                  <a:lnTo>
                    <a:pt x="1135126" y="33934"/>
                  </a:lnTo>
                  <a:lnTo>
                    <a:pt x="1135075" y="35204"/>
                  </a:lnTo>
                  <a:lnTo>
                    <a:pt x="1134986" y="37744"/>
                  </a:lnTo>
                  <a:lnTo>
                    <a:pt x="1133182" y="36766"/>
                  </a:lnTo>
                  <a:lnTo>
                    <a:pt x="1133182" y="39014"/>
                  </a:lnTo>
                  <a:lnTo>
                    <a:pt x="1133081" y="40284"/>
                  </a:lnTo>
                  <a:lnTo>
                    <a:pt x="1132967" y="41554"/>
                  </a:lnTo>
                  <a:lnTo>
                    <a:pt x="1131100" y="39014"/>
                  </a:lnTo>
                  <a:lnTo>
                    <a:pt x="1131328" y="37744"/>
                  </a:lnTo>
                  <a:lnTo>
                    <a:pt x="1131570" y="36474"/>
                  </a:lnTo>
                  <a:lnTo>
                    <a:pt x="1132103" y="37744"/>
                  </a:lnTo>
                  <a:lnTo>
                    <a:pt x="1132128" y="39014"/>
                  </a:lnTo>
                  <a:lnTo>
                    <a:pt x="1133182" y="39014"/>
                  </a:lnTo>
                  <a:lnTo>
                    <a:pt x="1133182" y="36766"/>
                  </a:lnTo>
                  <a:lnTo>
                    <a:pt x="1132649" y="36474"/>
                  </a:lnTo>
                  <a:lnTo>
                    <a:pt x="1131976" y="32664"/>
                  </a:lnTo>
                  <a:lnTo>
                    <a:pt x="1134402" y="35204"/>
                  </a:lnTo>
                  <a:lnTo>
                    <a:pt x="1133741" y="32664"/>
                  </a:lnTo>
                  <a:lnTo>
                    <a:pt x="1135126" y="33934"/>
                  </a:lnTo>
                  <a:lnTo>
                    <a:pt x="1135126" y="9804"/>
                  </a:lnTo>
                  <a:lnTo>
                    <a:pt x="1124026" y="9804"/>
                  </a:lnTo>
                  <a:lnTo>
                    <a:pt x="1124026" y="51714"/>
                  </a:lnTo>
                  <a:lnTo>
                    <a:pt x="1123734" y="54254"/>
                  </a:lnTo>
                  <a:lnTo>
                    <a:pt x="1122883" y="55524"/>
                  </a:lnTo>
                  <a:lnTo>
                    <a:pt x="1120952" y="55524"/>
                  </a:lnTo>
                  <a:lnTo>
                    <a:pt x="1119390" y="51714"/>
                  </a:lnTo>
                  <a:lnTo>
                    <a:pt x="1120190" y="49174"/>
                  </a:lnTo>
                  <a:lnTo>
                    <a:pt x="1120889" y="47904"/>
                  </a:lnTo>
                  <a:lnTo>
                    <a:pt x="1123975" y="47904"/>
                  </a:lnTo>
                  <a:lnTo>
                    <a:pt x="1124026" y="51714"/>
                  </a:lnTo>
                  <a:lnTo>
                    <a:pt x="1124026" y="9804"/>
                  </a:lnTo>
                  <a:lnTo>
                    <a:pt x="1118565" y="9804"/>
                  </a:lnTo>
                  <a:lnTo>
                    <a:pt x="1116939" y="9804"/>
                  </a:lnTo>
                  <a:lnTo>
                    <a:pt x="1116939" y="46634"/>
                  </a:lnTo>
                  <a:lnTo>
                    <a:pt x="1116698" y="47904"/>
                  </a:lnTo>
                  <a:lnTo>
                    <a:pt x="1116253" y="49174"/>
                  </a:lnTo>
                  <a:lnTo>
                    <a:pt x="1115301" y="49174"/>
                  </a:lnTo>
                  <a:lnTo>
                    <a:pt x="1115542" y="47904"/>
                  </a:lnTo>
                  <a:lnTo>
                    <a:pt x="1115999" y="46634"/>
                  </a:lnTo>
                  <a:lnTo>
                    <a:pt x="1116939" y="46634"/>
                  </a:lnTo>
                  <a:lnTo>
                    <a:pt x="1116939" y="9804"/>
                  </a:lnTo>
                  <a:lnTo>
                    <a:pt x="1115910" y="9804"/>
                  </a:lnTo>
                  <a:lnTo>
                    <a:pt x="1116037" y="11074"/>
                  </a:lnTo>
                  <a:lnTo>
                    <a:pt x="1116164" y="12344"/>
                  </a:lnTo>
                  <a:lnTo>
                    <a:pt x="1116291" y="13614"/>
                  </a:lnTo>
                  <a:lnTo>
                    <a:pt x="1116418" y="14884"/>
                  </a:lnTo>
                  <a:lnTo>
                    <a:pt x="1116533" y="16154"/>
                  </a:lnTo>
                  <a:lnTo>
                    <a:pt x="1114552" y="19964"/>
                  </a:lnTo>
                  <a:lnTo>
                    <a:pt x="1111923" y="17424"/>
                  </a:lnTo>
                  <a:lnTo>
                    <a:pt x="1112608" y="22504"/>
                  </a:lnTo>
                  <a:lnTo>
                    <a:pt x="1109700" y="21234"/>
                  </a:lnTo>
                  <a:lnTo>
                    <a:pt x="1110576" y="18694"/>
                  </a:lnTo>
                  <a:lnTo>
                    <a:pt x="1107719" y="18694"/>
                  </a:lnTo>
                  <a:lnTo>
                    <a:pt x="1106462" y="14884"/>
                  </a:lnTo>
                  <a:lnTo>
                    <a:pt x="1108824" y="14884"/>
                  </a:lnTo>
                  <a:lnTo>
                    <a:pt x="1109599" y="12344"/>
                  </a:lnTo>
                  <a:lnTo>
                    <a:pt x="1108798" y="11074"/>
                  </a:lnTo>
                  <a:lnTo>
                    <a:pt x="1109637" y="8534"/>
                  </a:lnTo>
                  <a:lnTo>
                    <a:pt x="1110246" y="6680"/>
                  </a:lnTo>
                  <a:lnTo>
                    <a:pt x="1110221" y="5994"/>
                  </a:lnTo>
                  <a:lnTo>
                    <a:pt x="1110005" y="4724"/>
                  </a:lnTo>
                  <a:lnTo>
                    <a:pt x="1099604" y="3733"/>
                  </a:lnTo>
                  <a:lnTo>
                    <a:pt x="1099604" y="28854"/>
                  </a:lnTo>
                  <a:lnTo>
                    <a:pt x="1099604" y="33934"/>
                  </a:lnTo>
                  <a:lnTo>
                    <a:pt x="1098232" y="35204"/>
                  </a:lnTo>
                  <a:lnTo>
                    <a:pt x="1097470" y="37744"/>
                  </a:lnTo>
                  <a:lnTo>
                    <a:pt x="1095806" y="37744"/>
                  </a:lnTo>
                  <a:lnTo>
                    <a:pt x="1095997" y="36474"/>
                  </a:lnTo>
                  <a:lnTo>
                    <a:pt x="1096200" y="35204"/>
                  </a:lnTo>
                  <a:lnTo>
                    <a:pt x="1094727" y="35204"/>
                  </a:lnTo>
                  <a:lnTo>
                    <a:pt x="1094727" y="33934"/>
                  </a:lnTo>
                  <a:lnTo>
                    <a:pt x="1093762" y="36474"/>
                  </a:lnTo>
                  <a:lnTo>
                    <a:pt x="1094028" y="33934"/>
                  </a:lnTo>
                  <a:lnTo>
                    <a:pt x="1092009" y="33934"/>
                  </a:lnTo>
                  <a:lnTo>
                    <a:pt x="1091438" y="37744"/>
                  </a:lnTo>
                  <a:lnTo>
                    <a:pt x="1088491" y="42189"/>
                  </a:lnTo>
                  <a:lnTo>
                    <a:pt x="1088491" y="63144"/>
                  </a:lnTo>
                  <a:lnTo>
                    <a:pt x="1088212" y="65684"/>
                  </a:lnTo>
                  <a:lnTo>
                    <a:pt x="1086853" y="65684"/>
                  </a:lnTo>
                  <a:lnTo>
                    <a:pt x="1086853" y="70764"/>
                  </a:lnTo>
                  <a:lnTo>
                    <a:pt x="1086789" y="72034"/>
                  </a:lnTo>
                  <a:lnTo>
                    <a:pt x="1085634" y="72034"/>
                  </a:lnTo>
                  <a:lnTo>
                    <a:pt x="1084986" y="70764"/>
                  </a:lnTo>
                  <a:lnTo>
                    <a:pt x="1084656" y="69494"/>
                  </a:lnTo>
                  <a:lnTo>
                    <a:pt x="1081049" y="69494"/>
                  </a:lnTo>
                  <a:lnTo>
                    <a:pt x="1080719" y="68224"/>
                  </a:lnTo>
                  <a:lnTo>
                    <a:pt x="1080795" y="66700"/>
                  </a:lnTo>
                  <a:lnTo>
                    <a:pt x="1081062" y="65684"/>
                  </a:lnTo>
                  <a:lnTo>
                    <a:pt x="1084592" y="65684"/>
                  </a:lnTo>
                  <a:lnTo>
                    <a:pt x="1085570" y="66954"/>
                  </a:lnTo>
                  <a:lnTo>
                    <a:pt x="1086853" y="70764"/>
                  </a:lnTo>
                  <a:lnTo>
                    <a:pt x="1086853" y="65684"/>
                  </a:lnTo>
                  <a:lnTo>
                    <a:pt x="1086700" y="65684"/>
                  </a:lnTo>
                  <a:lnTo>
                    <a:pt x="1086827" y="64414"/>
                  </a:lnTo>
                  <a:lnTo>
                    <a:pt x="1086954" y="63144"/>
                  </a:lnTo>
                  <a:lnTo>
                    <a:pt x="1085507" y="63144"/>
                  </a:lnTo>
                  <a:lnTo>
                    <a:pt x="1086294" y="59334"/>
                  </a:lnTo>
                  <a:lnTo>
                    <a:pt x="1088491" y="63144"/>
                  </a:lnTo>
                  <a:lnTo>
                    <a:pt x="1088491" y="42189"/>
                  </a:lnTo>
                  <a:lnTo>
                    <a:pt x="1085532" y="46634"/>
                  </a:lnTo>
                  <a:lnTo>
                    <a:pt x="1083716" y="41554"/>
                  </a:lnTo>
                  <a:lnTo>
                    <a:pt x="1082814" y="39014"/>
                  </a:lnTo>
                  <a:lnTo>
                    <a:pt x="1082268" y="39014"/>
                  </a:lnTo>
                  <a:lnTo>
                    <a:pt x="1082255" y="41554"/>
                  </a:lnTo>
                  <a:lnTo>
                    <a:pt x="1081176" y="40284"/>
                  </a:lnTo>
                  <a:lnTo>
                    <a:pt x="1080820" y="37744"/>
                  </a:lnTo>
                  <a:lnTo>
                    <a:pt x="1080719" y="36474"/>
                  </a:lnTo>
                  <a:lnTo>
                    <a:pt x="1080630" y="35204"/>
                  </a:lnTo>
                  <a:lnTo>
                    <a:pt x="1082573" y="32664"/>
                  </a:lnTo>
                  <a:lnTo>
                    <a:pt x="1082992" y="36474"/>
                  </a:lnTo>
                  <a:lnTo>
                    <a:pt x="1086040" y="33934"/>
                  </a:lnTo>
                  <a:lnTo>
                    <a:pt x="1086319" y="32664"/>
                  </a:lnTo>
                  <a:lnTo>
                    <a:pt x="1086866" y="30124"/>
                  </a:lnTo>
                  <a:lnTo>
                    <a:pt x="1085430" y="28854"/>
                  </a:lnTo>
                  <a:lnTo>
                    <a:pt x="1087132" y="27584"/>
                  </a:lnTo>
                  <a:lnTo>
                    <a:pt x="1087132" y="26314"/>
                  </a:lnTo>
                  <a:lnTo>
                    <a:pt x="1086269" y="26314"/>
                  </a:lnTo>
                  <a:lnTo>
                    <a:pt x="1086319" y="25044"/>
                  </a:lnTo>
                  <a:lnTo>
                    <a:pt x="1086586" y="23774"/>
                  </a:lnTo>
                  <a:lnTo>
                    <a:pt x="1087196" y="23774"/>
                  </a:lnTo>
                  <a:lnTo>
                    <a:pt x="1087729" y="25044"/>
                  </a:lnTo>
                  <a:lnTo>
                    <a:pt x="1087678" y="23774"/>
                  </a:lnTo>
                  <a:lnTo>
                    <a:pt x="1088199" y="23774"/>
                  </a:lnTo>
                  <a:lnTo>
                    <a:pt x="1088212" y="22504"/>
                  </a:lnTo>
                  <a:lnTo>
                    <a:pt x="1089799" y="23774"/>
                  </a:lnTo>
                  <a:lnTo>
                    <a:pt x="1092073" y="23774"/>
                  </a:lnTo>
                  <a:lnTo>
                    <a:pt x="1093635" y="22504"/>
                  </a:lnTo>
                  <a:lnTo>
                    <a:pt x="1094790" y="26314"/>
                  </a:lnTo>
                  <a:lnTo>
                    <a:pt x="1097534" y="25044"/>
                  </a:lnTo>
                  <a:lnTo>
                    <a:pt x="1099604" y="28854"/>
                  </a:lnTo>
                  <a:lnTo>
                    <a:pt x="1099604" y="3733"/>
                  </a:lnTo>
                  <a:lnTo>
                    <a:pt x="1096721" y="3454"/>
                  </a:lnTo>
                  <a:lnTo>
                    <a:pt x="1092377" y="3454"/>
                  </a:lnTo>
                  <a:lnTo>
                    <a:pt x="1088644" y="4724"/>
                  </a:lnTo>
                  <a:lnTo>
                    <a:pt x="1085507" y="4724"/>
                  </a:lnTo>
                  <a:lnTo>
                    <a:pt x="1085507" y="5994"/>
                  </a:lnTo>
                  <a:lnTo>
                    <a:pt x="1083932" y="8534"/>
                  </a:lnTo>
                  <a:lnTo>
                    <a:pt x="1082357" y="7264"/>
                  </a:lnTo>
                  <a:lnTo>
                    <a:pt x="1081100" y="5994"/>
                  </a:lnTo>
                  <a:lnTo>
                    <a:pt x="1080173" y="7264"/>
                  </a:lnTo>
                  <a:lnTo>
                    <a:pt x="1079322" y="7264"/>
                  </a:lnTo>
                  <a:lnTo>
                    <a:pt x="1074686" y="11074"/>
                  </a:lnTo>
                  <a:lnTo>
                    <a:pt x="1072629" y="16154"/>
                  </a:lnTo>
                  <a:lnTo>
                    <a:pt x="1072718" y="33934"/>
                  </a:lnTo>
                  <a:lnTo>
                    <a:pt x="1073569" y="45364"/>
                  </a:lnTo>
                  <a:lnTo>
                    <a:pt x="1073670" y="46634"/>
                  </a:lnTo>
                  <a:lnTo>
                    <a:pt x="1073785" y="47904"/>
                  </a:lnTo>
                  <a:lnTo>
                    <a:pt x="1073886" y="49174"/>
                  </a:lnTo>
                  <a:lnTo>
                    <a:pt x="1077912" y="75844"/>
                  </a:lnTo>
                  <a:lnTo>
                    <a:pt x="1078572" y="80924"/>
                  </a:lnTo>
                  <a:lnTo>
                    <a:pt x="1078522" y="96164"/>
                  </a:lnTo>
                  <a:lnTo>
                    <a:pt x="1078395" y="99974"/>
                  </a:lnTo>
                  <a:lnTo>
                    <a:pt x="1078395" y="103784"/>
                  </a:lnTo>
                  <a:lnTo>
                    <a:pt x="1078687" y="106324"/>
                  </a:lnTo>
                  <a:lnTo>
                    <a:pt x="1079855" y="110134"/>
                  </a:lnTo>
                  <a:lnTo>
                    <a:pt x="1081087" y="111404"/>
                  </a:lnTo>
                  <a:lnTo>
                    <a:pt x="1084681" y="111404"/>
                  </a:lnTo>
                  <a:lnTo>
                    <a:pt x="1088885" y="89814"/>
                  </a:lnTo>
                  <a:lnTo>
                    <a:pt x="1088974" y="87274"/>
                  </a:lnTo>
                  <a:lnTo>
                    <a:pt x="1089088" y="82194"/>
                  </a:lnTo>
                  <a:lnTo>
                    <a:pt x="1089202" y="74574"/>
                  </a:lnTo>
                  <a:lnTo>
                    <a:pt x="1089240" y="72034"/>
                  </a:lnTo>
                  <a:lnTo>
                    <a:pt x="1089266" y="70764"/>
                  </a:lnTo>
                  <a:lnTo>
                    <a:pt x="1091552" y="64414"/>
                  </a:lnTo>
                  <a:lnTo>
                    <a:pt x="1100480" y="59334"/>
                  </a:lnTo>
                  <a:lnTo>
                    <a:pt x="1141742" y="59334"/>
                  </a:lnTo>
                  <a:lnTo>
                    <a:pt x="1144447" y="60604"/>
                  </a:lnTo>
                  <a:lnTo>
                    <a:pt x="1149146" y="65684"/>
                  </a:lnTo>
                  <a:lnTo>
                    <a:pt x="1150327" y="69494"/>
                  </a:lnTo>
                  <a:lnTo>
                    <a:pt x="1150327" y="74574"/>
                  </a:lnTo>
                  <a:lnTo>
                    <a:pt x="1149946" y="75844"/>
                  </a:lnTo>
                  <a:lnTo>
                    <a:pt x="1149807" y="76250"/>
                  </a:lnTo>
                  <a:lnTo>
                    <a:pt x="1152156" y="80924"/>
                  </a:lnTo>
                  <a:lnTo>
                    <a:pt x="1152029" y="84734"/>
                  </a:lnTo>
                  <a:lnTo>
                    <a:pt x="1149883" y="83629"/>
                  </a:lnTo>
                  <a:lnTo>
                    <a:pt x="1149883" y="172364"/>
                  </a:lnTo>
                  <a:lnTo>
                    <a:pt x="1149781" y="175094"/>
                  </a:lnTo>
                  <a:lnTo>
                    <a:pt x="1149527" y="176174"/>
                  </a:lnTo>
                  <a:lnTo>
                    <a:pt x="1148791" y="176174"/>
                  </a:lnTo>
                  <a:lnTo>
                    <a:pt x="1148537" y="175094"/>
                  </a:lnTo>
                  <a:lnTo>
                    <a:pt x="1148537" y="173634"/>
                  </a:lnTo>
                  <a:lnTo>
                    <a:pt x="1147356" y="171094"/>
                  </a:lnTo>
                  <a:lnTo>
                    <a:pt x="1147191" y="169824"/>
                  </a:lnTo>
                  <a:lnTo>
                    <a:pt x="1146848" y="169824"/>
                  </a:lnTo>
                  <a:lnTo>
                    <a:pt x="1146467" y="168554"/>
                  </a:lnTo>
                  <a:lnTo>
                    <a:pt x="1145209" y="168554"/>
                  </a:lnTo>
                  <a:lnTo>
                    <a:pt x="1145286" y="167284"/>
                  </a:lnTo>
                  <a:lnTo>
                    <a:pt x="1145628" y="166014"/>
                  </a:lnTo>
                  <a:lnTo>
                    <a:pt x="1147483" y="166014"/>
                  </a:lnTo>
                  <a:lnTo>
                    <a:pt x="1148372" y="167284"/>
                  </a:lnTo>
                  <a:lnTo>
                    <a:pt x="1148461" y="168554"/>
                  </a:lnTo>
                  <a:lnTo>
                    <a:pt x="1149019" y="171094"/>
                  </a:lnTo>
                  <a:lnTo>
                    <a:pt x="1149413" y="171094"/>
                  </a:lnTo>
                  <a:lnTo>
                    <a:pt x="1149883" y="172364"/>
                  </a:lnTo>
                  <a:lnTo>
                    <a:pt x="1149883" y="83629"/>
                  </a:lnTo>
                  <a:lnTo>
                    <a:pt x="1149578" y="83464"/>
                  </a:lnTo>
                  <a:lnTo>
                    <a:pt x="1149565" y="83832"/>
                  </a:lnTo>
                  <a:lnTo>
                    <a:pt x="1149451" y="87274"/>
                  </a:lnTo>
                  <a:lnTo>
                    <a:pt x="1146111" y="86004"/>
                  </a:lnTo>
                  <a:lnTo>
                    <a:pt x="1146860" y="83832"/>
                  </a:lnTo>
                  <a:lnTo>
                    <a:pt x="1144549" y="88544"/>
                  </a:lnTo>
                  <a:lnTo>
                    <a:pt x="1140815" y="95821"/>
                  </a:lnTo>
                  <a:lnTo>
                    <a:pt x="1140815" y="235864"/>
                  </a:lnTo>
                  <a:lnTo>
                    <a:pt x="1140523" y="237134"/>
                  </a:lnTo>
                  <a:lnTo>
                    <a:pt x="1139532" y="238404"/>
                  </a:lnTo>
                  <a:lnTo>
                    <a:pt x="1135126" y="238404"/>
                  </a:lnTo>
                  <a:lnTo>
                    <a:pt x="1134960" y="237134"/>
                  </a:lnTo>
                  <a:lnTo>
                    <a:pt x="1135164" y="235864"/>
                  </a:lnTo>
                  <a:lnTo>
                    <a:pt x="1139177" y="235864"/>
                  </a:lnTo>
                  <a:lnTo>
                    <a:pt x="1140206" y="234594"/>
                  </a:lnTo>
                  <a:lnTo>
                    <a:pt x="1140587" y="234594"/>
                  </a:lnTo>
                  <a:lnTo>
                    <a:pt x="1140815" y="235864"/>
                  </a:lnTo>
                  <a:lnTo>
                    <a:pt x="1140815" y="95821"/>
                  </a:lnTo>
                  <a:lnTo>
                    <a:pt x="1140764" y="229514"/>
                  </a:lnTo>
                  <a:lnTo>
                    <a:pt x="1140663" y="233324"/>
                  </a:lnTo>
                  <a:lnTo>
                    <a:pt x="1137170" y="234594"/>
                  </a:lnTo>
                  <a:lnTo>
                    <a:pt x="1136434" y="233324"/>
                  </a:lnTo>
                  <a:lnTo>
                    <a:pt x="1136802" y="232054"/>
                  </a:lnTo>
                  <a:lnTo>
                    <a:pt x="1137183" y="230784"/>
                  </a:lnTo>
                  <a:lnTo>
                    <a:pt x="1137805" y="229514"/>
                  </a:lnTo>
                  <a:lnTo>
                    <a:pt x="1138440" y="228244"/>
                  </a:lnTo>
                  <a:lnTo>
                    <a:pt x="1140764" y="229514"/>
                  </a:lnTo>
                  <a:lnTo>
                    <a:pt x="1140764" y="95923"/>
                  </a:lnTo>
                  <a:lnTo>
                    <a:pt x="1140637" y="96164"/>
                  </a:lnTo>
                  <a:lnTo>
                    <a:pt x="1139736" y="97866"/>
                  </a:lnTo>
                  <a:lnTo>
                    <a:pt x="1139736" y="216814"/>
                  </a:lnTo>
                  <a:lnTo>
                    <a:pt x="1139634" y="218122"/>
                  </a:lnTo>
                  <a:lnTo>
                    <a:pt x="1139520" y="219430"/>
                  </a:lnTo>
                  <a:lnTo>
                    <a:pt x="1138618" y="219430"/>
                  </a:lnTo>
                  <a:lnTo>
                    <a:pt x="1138466" y="218122"/>
                  </a:lnTo>
                  <a:lnTo>
                    <a:pt x="1139139" y="218122"/>
                  </a:lnTo>
                  <a:lnTo>
                    <a:pt x="1139151" y="216814"/>
                  </a:lnTo>
                  <a:lnTo>
                    <a:pt x="1139736" y="216814"/>
                  </a:lnTo>
                  <a:lnTo>
                    <a:pt x="1139736" y="97866"/>
                  </a:lnTo>
                  <a:lnTo>
                    <a:pt x="1135926" y="105054"/>
                  </a:lnTo>
                  <a:lnTo>
                    <a:pt x="1132649" y="110337"/>
                  </a:lnTo>
                  <a:lnTo>
                    <a:pt x="1132649" y="224523"/>
                  </a:lnTo>
                  <a:lnTo>
                    <a:pt x="1132649" y="229514"/>
                  </a:lnTo>
                  <a:lnTo>
                    <a:pt x="1131519" y="226974"/>
                  </a:lnTo>
                  <a:lnTo>
                    <a:pt x="1129588" y="232054"/>
                  </a:lnTo>
                  <a:lnTo>
                    <a:pt x="1129423" y="231914"/>
                  </a:lnTo>
                  <a:lnTo>
                    <a:pt x="1129423" y="239674"/>
                  </a:lnTo>
                  <a:lnTo>
                    <a:pt x="1128839" y="243484"/>
                  </a:lnTo>
                  <a:lnTo>
                    <a:pt x="1127798" y="242214"/>
                  </a:lnTo>
                  <a:lnTo>
                    <a:pt x="1127620" y="240944"/>
                  </a:lnTo>
                  <a:lnTo>
                    <a:pt x="1127429" y="239674"/>
                  </a:lnTo>
                  <a:lnTo>
                    <a:pt x="1126680" y="238404"/>
                  </a:lnTo>
                  <a:lnTo>
                    <a:pt x="1127544" y="234797"/>
                  </a:lnTo>
                  <a:lnTo>
                    <a:pt x="1127594" y="234594"/>
                  </a:lnTo>
                  <a:lnTo>
                    <a:pt x="1129423" y="239674"/>
                  </a:lnTo>
                  <a:lnTo>
                    <a:pt x="1129423" y="231914"/>
                  </a:lnTo>
                  <a:lnTo>
                    <a:pt x="1126680" y="229514"/>
                  </a:lnTo>
                  <a:lnTo>
                    <a:pt x="1126477" y="228955"/>
                  </a:lnTo>
                  <a:lnTo>
                    <a:pt x="1126477" y="238404"/>
                  </a:lnTo>
                  <a:lnTo>
                    <a:pt x="1125080" y="238404"/>
                  </a:lnTo>
                  <a:lnTo>
                    <a:pt x="1123416" y="237134"/>
                  </a:lnTo>
                  <a:lnTo>
                    <a:pt x="1122984" y="237134"/>
                  </a:lnTo>
                  <a:lnTo>
                    <a:pt x="1123429" y="239674"/>
                  </a:lnTo>
                  <a:lnTo>
                    <a:pt x="1122311" y="240944"/>
                  </a:lnTo>
                  <a:lnTo>
                    <a:pt x="1122006" y="239674"/>
                  </a:lnTo>
                  <a:lnTo>
                    <a:pt x="1121257" y="238404"/>
                  </a:lnTo>
                  <a:lnTo>
                    <a:pt x="1121384" y="240944"/>
                  </a:lnTo>
                  <a:lnTo>
                    <a:pt x="1121498" y="243484"/>
                  </a:lnTo>
                  <a:lnTo>
                    <a:pt x="1121613" y="246024"/>
                  </a:lnTo>
                  <a:lnTo>
                    <a:pt x="1119797" y="251104"/>
                  </a:lnTo>
                  <a:lnTo>
                    <a:pt x="1115301" y="251104"/>
                  </a:lnTo>
                  <a:lnTo>
                    <a:pt x="1115377" y="247294"/>
                  </a:lnTo>
                  <a:lnTo>
                    <a:pt x="1115402" y="246024"/>
                  </a:lnTo>
                  <a:lnTo>
                    <a:pt x="1115136" y="246024"/>
                  </a:lnTo>
                  <a:lnTo>
                    <a:pt x="1114869" y="247294"/>
                  </a:lnTo>
                  <a:lnTo>
                    <a:pt x="1114323" y="247294"/>
                  </a:lnTo>
                  <a:lnTo>
                    <a:pt x="1114247" y="246024"/>
                  </a:lnTo>
                  <a:lnTo>
                    <a:pt x="1114640" y="246024"/>
                  </a:lnTo>
                  <a:lnTo>
                    <a:pt x="1114552" y="243484"/>
                  </a:lnTo>
                  <a:lnTo>
                    <a:pt x="1114501" y="242214"/>
                  </a:lnTo>
                  <a:lnTo>
                    <a:pt x="1115682" y="242214"/>
                  </a:lnTo>
                  <a:lnTo>
                    <a:pt x="1115555" y="240944"/>
                  </a:lnTo>
                  <a:lnTo>
                    <a:pt x="1115428" y="239674"/>
                  </a:lnTo>
                  <a:lnTo>
                    <a:pt x="1115301" y="238404"/>
                  </a:lnTo>
                  <a:lnTo>
                    <a:pt x="1112774" y="238404"/>
                  </a:lnTo>
                  <a:lnTo>
                    <a:pt x="1112050" y="238404"/>
                  </a:lnTo>
                  <a:lnTo>
                    <a:pt x="1112012" y="240944"/>
                  </a:lnTo>
                  <a:lnTo>
                    <a:pt x="1111643" y="240944"/>
                  </a:lnTo>
                  <a:lnTo>
                    <a:pt x="1111554" y="242214"/>
                  </a:lnTo>
                  <a:lnTo>
                    <a:pt x="1111008" y="242214"/>
                  </a:lnTo>
                  <a:lnTo>
                    <a:pt x="1110640" y="240944"/>
                  </a:lnTo>
                  <a:lnTo>
                    <a:pt x="1110957" y="239674"/>
                  </a:lnTo>
                  <a:lnTo>
                    <a:pt x="1110996" y="238404"/>
                  </a:lnTo>
                  <a:lnTo>
                    <a:pt x="1111021" y="237134"/>
                  </a:lnTo>
                  <a:lnTo>
                    <a:pt x="1111097" y="235864"/>
                  </a:lnTo>
                  <a:lnTo>
                    <a:pt x="1112050" y="234594"/>
                  </a:lnTo>
                  <a:lnTo>
                    <a:pt x="1111580" y="232054"/>
                  </a:lnTo>
                  <a:lnTo>
                    <a:pt x="1109649" y="232054"/>
                  </a:lnTo>
                  <a:lnTo>
                    <a:pt x="1109726" y="230784"/>
                  </a:lnTo>
                  <a:lnTo>
                    <a:pt x="1109802" y="229514"/>
                  </a:lnTo>
                  <a:lnTo>
                    <a:pt x="1109878" y="228244"/>
                  </a:lnTo>
                  <a:lnTo>
                    <a:pt x="1109573" y="226974"/>
                  </a:lnTo>
                  <a:lnTo>
                    <a:pt x="1109205" y="226974"/>
                  </a:lnTo>
                  <a:lnTo>
                    <a:pt x="1107325" y="225704"/>
                  </a:lnTo>
                  <a:lnTo>
                    <a:pt x="1107186" y="225882"/>
                  </a:lnTo>
                  <a:lnTo>
                    <a:pt x="1107186" y="240944"/>
                  </a:lnTo>
                  <a:lnTo>
                    <a:pt x="1106970" y="242214"/>
                  </a:lnTo>
                  <a:lnTo>
                    <a:pt x="1106258" y="244754"/>
                  </a:lnTo>
                  <a:lnTo>
                    <a:pt x="1105509" y="246024"/>
                  </a:lnTo>
                  <a:lnTo>
                    <a:pt x="1104239" y="247294"/>
                  </a:lnTo>
                  <a:lnTo>
                    <a:pt x="1102639" y="247294"/>
                  </a:lnTo>
                  <a:lnTo>
                    <a:pt x="1102194" y="246024"/>
                  </a:lnTo>
                  <a:lnTo>
                    <a:pt x="1101547" y="246024"/>
                  </a:lnTo>
                  <a:lnTo>
                    <a:pt x="1101674" y="244754"/>
                  </a:lnTo>
                  <a:lnTo>
                    <a:pt x="1101979" y="243484"/>
                  </a:lnTo>
                  <a:lnTo>
                    <a:pt x="1103160" y="244754"/>
                  </a:lnTo>
                  <a:lnTo>
                    <a:pt x="1104747" y="244754"/>
                  </a:lnTo>
                  <a:lnTo>
                    <a:pt x="1105357" y="243484"/>
                  </a:lnTo>
                  <a:lnTo>
                    <a:pt x="1105954" y="242214"/>
                  </a:lnTo>
                  <a:lnTo>
                    <a:pt x="1106068" y="240944"/>
                  </a:lnTo>
                  <a:lnTo>
                    <a:pt x="1105865" y="239674"/>
                  </a:lnTo>
                  <a:lnTo>
                    <a:pt x="1105903" y="238404"/>
                  </a:lnTo>
                  <a:lnTo>
                    <a:pt x="1106754" y="238404"/>
                  </a:lnTo>
                  <a:lnTo>
                    <a:pt x="1107186" y="240944"/>
                  </a:lnTo>
                  <a:lnTo>
                    <a:pt x="1107186" y="225882"/>
                  </a:lnTo>
                  <a:lnTo>
                    <a:pt x="1106258" y="226974"/>
                  </a:lnTo>
                  <a:lnTo>
                    <a:pt x="1105839" y="225704"/>
                  </a:lnTo>
                  <a:lnTo>
                    <a:pt x="1105674" y="225704"/>
                  </a:lnTo>
                  <a:lnTo>
                    <a:pt x="1105611" y="224523"/>
                  </a:lnTo>
                  <a:lnTo>
                    <a:pt x="1107300" y="223164"/>
                  </a:lnTo>
                  <a:lnTo>
                    <a:pt x="1109497" y="224523"/>
                  </a:lnTo>
                  <a:lnTo>
                    <a:pt x="1110348" y="224523"/>
                  </a:lnTo>
                  <a:lnTo>
                    <a:pt x="1111948" y="223164"/>
                  </a:lnTo>
                  <a:lnTo>
                    <a:pt x="1114958" y="220624"/>
                  </a:lnTo>
                  <a:lnTo>
                    <a:pt x="1115326" y="224523"/>
                  </a:lnTo>
                  <a:lnTo>
                    <a:pt x="1115441" y="225704"/>
                  </a:lnTo>
                  <a:lnTo>
                    <a:pt x="1115555" y="226974"/>
                  </a:lnTo>
                  <a:lnTo>
                    <a:pt x="1115682" y="228244"/>
                  </a:lnTo>
                  <a:lnTo>
                    <a:pt x="1120190" y="228244"/>
                  </a:lnTo>
                  <a:lnTo>
                    <a:pt x="1120305" y="229514"/>
                  </a:lnTo>
                  <a:lnTo>
                    <a:pt x="1120419" y="230784"/>
                  </a:lnTo>
                  <a:lnTo>
                    <a:pt x="1120546" y="232054"/>
                  </a:lnTo>
                  <a:lnTo>
                    <a:pt x="1121727" y="234594"/>
                  </a:lnTo>
                  <a:lnTo>
                    <a:pt x="1123975" y="234594"/>
                  </a:lnTo>
                  <a:lnTo>
                    <a:pt x="1124089" y="235864"/>
                  </a:lnTo>
                  <a:lnTo>
                    <a:pt x="1124204" y="237134"/>
                  </a:lnTo>
                  <a:lnTo>
                    <a:pt x="1125728" y="237134"/>
                  </a:lnTo>
                  <a:lnTo>
                    <a:pt x="1126477" y="238404"/>
                  </a:lnTo>
                  <a:lnTo>
                    <a:pt x="1126477" y="228955"/>
                  </a:lnTo>
                  <a:lnTo>
                    <a:pt x="1126223" y="228244"/>
                  </a:lnTo>
                  <a:lnTo>
                    <a:pt x="1126236" y="226974"/>
                  </a:lnTo>
                  <a:lnTo>
                    <a:pt x="1126248" y="225704"/>
                  </a:lnTo>
                  <a:lnTo>
                    <a:pt x="1124521" y="226974"/>
                  </a:lnTo>
                  <a:lnTo>
                    <a:pt x="1124026" y="223164"/>
                  </a:lnTo>
                  <a:lnTo>
                    <a:pt x="1124356" y="220624"/>
                  </a:lnTo>
                  <a:lnTo>
                    <a:pt x="1124508" y="219430"/>
                  </a:lnTo>
                  <a:lnTo>
                    <a:pt x="1125588" y="216814"/>
                  </a:lnTo>
                  <a:lnTo>
                    <a:pt x="1125207" y="219430"/>
                  </a:lnTo>
                  <a:lnTo>
                    <a:pt x="1126909" y="219430"/>
                  </a:lnTo>
                  <a:lnTo>
                    <a:pt x="1126680" y="218122"/>
                  </a:lnTo>
                  <a:lnTo>
                    <a:pt x="1126502" y="216814"/>
                  </a:lnTo>
                  <a:lnTo>
                    <a:pt x="1126324" y="215544"/>
                  </a:lnTo>
                  <a:lnTo>
                    <a:pt x="1126109" y="214274"/>
                  </a:lnTo>
                  <a:lnTo>
                    <a:pt x="1126274" y="213004"/>
                  </a:lnTo>
                  <a:lnTo>
                    <a:pt x="1126998" y="211734"/>
                  </a:lnTo>
                  <a:lnTo>
                    <a:pt x="1127188" y="211734"/>
                  </a:lnTo>
                  <a:lnTo>
                    <a:pt x="1127264" y="213004"/>
                  </a:lnTo>
                  <a:lnTo>
                    <a:pt x="1126883" y="213004"/>
                  </a:lnTo>
                  <a:lnTo>
                    <a:pt x="1126858" y="214274"/>
                  </a:lnTo>
                  <a:lnTo>
                    <a:pt x="1127340" y="216814"/>
                  </a:lnTo>
                  <a:lnTo>
                    <a:pt x="1127467" y="218122"/>
                  </a:lnTo>
                  <a:lnTo>
                    <a:pt x="1127556" y="219430"/>
                  </a:lnTo>
                  <a:lnTo>
                    <a:pt x="1127798" y="219430"/>
                  </a:lnTo>
                  <a:lnTo>
                    <a:pt x="1130033" y="224523"/>
                  </a:lnTo>
                  <a:lnTo>
                    <a:pt x="1132649" y="224523"/>
                  </a:lnTo>
                  <a:lnTo>
                    <a:pt x="1132649" y="110337"/>
                  </a:lnTo>
                  <a:lnTo>
                    <a:pt x="1130401" y="113944"/>
                  </a:lnTo>
                  <a:lnTo>
                    <a:pt x="1126680" y="120116"/>
                  </a:lnTo>
                  <a:lnTo>
                    <a:pt x="1126680" y="131724"/>
                  </a:lnTo>
                  <a:lnTo>
                    <a:pt x="1126159" y="132016"/>
                  </a:lnTo>
                  <a:lnTo>
                    <a:pt x="1126159" y="148234"/>
                  </a:lnTo>
                  <a:lnTo>
                    <a:pt x="1124966" y="155854"/>
                  </a:lnTo>
                  <a:lnTo>
                    <a:pt x="1122349" y="155854"/>
                  </a:lnTo>
                  <a:lnTo>
                    <a:pt x="1122451" y="159664"/>
                  </a:lnTo>
                  <a:lnTo>
                    <a:pt x="1121689" y="160934"/>
                  </a:lnTo>
                  <a:lnTo>
                    <a:pt x="1120279" y="160934"/>
                  </a:lnTo>
                  <a:lnTo>
                    <a:pt x="1119301" y="162204"/>
                  </a:lnTo>
                  <a:lnTo>
                    <a:pt x="1118501" y="162204"/>
                  </a:lnTo>
                  <a:lnTo>
                    <a:pt x="1117625" y="163474"/>
                  </a:lnTo>
                  <a:lnTo>
                    <a:pt x="1116698" y="163474"/>
                  </a:lnTo>
                  <a:lnTo>
                    <a:pt x="1116761" y="162204"/>
                  </a:lnTo>
                  <a:lnTo>
                    <a:pt x="1117981" y="160934"/>
                  </a:lnTo>
                  <a:lnTo>
                    <a:pt x="1118819" y="159664"/>
                  </a:lnTo>
                  <a:lnTo>
                    <a:pt x="1119644" y="159664"/>
                  </a:lnTo>
                  <a:lnTo>
                    <a:pt x="1119974" y="155854"/>
                  </a:lnTo>
                  <a:lnTo>
                    <a:pt x="1120089" y="154584"/>
                  </a:lnTo>
                  <a:lnTo>
                    <a:pt x="1117092" y="155854"/>
                  </a:lnTo>
                  <a:lnTo>
                    <a:pt x="1118019" y="150774"/>
                  </a:lnTo>
                  <a:lnTo>
                    <a:pt x="1117587" y="150774"/>
                  </a:lnTo>
                  <a:lnTo>
                    <a:pt x="1117473" y="149504"/>
                  </a:lnTo>
                  <a:lnTo>
                    <a:pt x="1115872" y="149504"/>
                  </a:lnTo>
                  <a:lnTo>
                    <a:pt x="1115441" y="148234"/>
                  </a:lnTo>
                  <a:lnTo>
                    <a:pt x="1115352" y="146964"/>
                  </a:lnTo>
                  <a:lnTo>
                    <a:pt x="1115631" y="145694"/>
                  </a:lnTo>
                  <a:lnTo>
                    <a:pt x="1117371" y="145694"/>
                  </a:lnTo>
                  <a:lnTo>
                    <a:pt x="1119149" y="140614"/>
                  </a:lnTo>
                  <a:lnTo>
                    <a:pt x="1124064" y="145694"/>
                  </a:lnTo>
                  <a:lnTo>
                    <a:pt x="1125080" y="144424"/>
                  </a:lnTo>
                  <a:lnTo>
                    <a:pt x="1126159" y="148234"/>
                  </a:lnTo>
                  <a:lnTo>
                    <a:pt x="1126159" y="132016"/>
                  </a:lnTo>
                  <a:lnTo>
                    <a:pt x="1124356" y="132994"/>
                  </a:lnTo>
                  <a:lnTo>
                    <a:pt x="1124432" y="131724"/>
                  </a:lnTo>
                  <a:lnTo>
                    <a:pt x="1124521" y="130454"/>
                  </a:lnTo>
                  <a:lnTo>
                    <a:pt x="1124597" y="129184"/>
                  </a:lnTo>
                  <a:lnTo>
                    <a:pt x="1125080" y="126644"/>
                  </a:lnTo>
                  <a:lnTo>
                    <a:pt x="1126591" y="126644"/>
                  </a:lnTo>
                  <a:lnTo>
                    <a:pt x="1126680" y="131724"/>
                  </a:lnTo>
                  <a:lnTo>
                    <a:pt x="1126680" y="120116"/>
                  </a:lnTo>
                  <a:lnTo>
                    <a:pt x="1122730" y="126644"/>
                  </a:lnTo>
                  <a:lnTo>
                    <a:pt x="1114844" y="138074"/>
                  </a:lnTo>
                  <a:lnTo>
                    <a:pt x="1109065" y="147180"/>
                  </a:lnTo>
                  <a:lnTo>
                    <a:pt x="1109065" y="178714"/>
                  </a:lnTo>
                  <a:lnTo>
                    <a:pt x="1107757" y="182524"/>
                  </a:lnTo>
                  <a:lnTo>
                    <a:pt x="1106639" y="181254"/>
                  </a:lnTo>
                  <a:lnTo>
                    <a:pt x="1106830" y="179984"/>
                  </a:lnTo>
                  <a:lnTo>
                    <a:pt x="1107592" y="179984"/>
                  </a:lnTo>
                  <a:lnTo>
                    <a:pt x="1107719" y="178714"/>
                  </a:lnTo>
                  <a:lnTo>
                    <a:pt x="1109065" y="178714"/>
                  </a:lnTo>
                  <a:lnTo>
                    <a:pt x="1109065" y="147180"/>
                  </a:lnTo>
                  <a:lnTo>
                    <a:pt x="1106779" y="150774"/>
                  </a:lnTo>
                  <a:lnTo>
                    <a:pt x="1098511" y="163474"/>
                  </a:lnTo>
                  <a:lnTo>
                    <a:pt x="1100556" y="160934"/>
                  </a:lnTo>
                  <a:lnTo>
                    <a:pt x="1101445" y="168554"/>
                  </a:lnTo>
                  <a:lnTo>
                    <a:pt x="1104480" y="168554"/>
                  </a:lnTo>
                  <a:lnTo>
                    <a:pt x="1103934" y="170726"/>
                  </a:lnTo>
                  <a:lnTo>
                    <a:pt x="1103934" y="207924"/>
                  </a:lnTo>
                  <a:lnTo>
                    <a:pt x="1102652" y="211734"/>
                  </a:lnTo>
                  <a:lnTo>
                    <a:pt x="1101737" y="204114"/>
                  </a:lnTo>
                  <a:lnTo>
                    <a:pt x="1103934" y="207924"/>
                  </a:lnTo>
                  <a:lnTo>
                    <a:pt x="1103934" y="170726"/>
                  </a:lnTo>
                  <a:lnTo>
                    <a:pt x="1102918" y="174739"/>
                  </a:lnTo>
                  <a:lnTo>
                    <a:pt x="1102995" y="176174"/>
                  </a:lnTo>
                  <a:lnTo>
                    <a:pt x="1102499" y="177444"/>
                  </a:lnTo>
                  <a:lnTo>
                    <a:pt x="1101090" y="179984"/>
                  </a:lnTo>
                  <a:lnTo>
                    <a:pt x="1099223" y="179984"/>
                  </a:lnTo>
                  <a:lnTo>
                    <a:pt x="1099223" y="185064"/>
                  </a:lnTo>
                  <a:lnTo>
                    <a:pt x="1098969" y="187604"/>
                  </a:lnTo>
                  <a:lnTo>
                    <a:pt x="1098524" y="188874"/>
                  </a:lnTo>
                  <a:lnTo>
                    <a:pt x="1097534" y="188874"/>
                  </a:lnTo>
                  <a:lnTo>
                    <a:pt x="1097356" y="187604"/>
                  </a:lnTo>
                  <a:lnTo>
                    <a:pt x="1096352" y="187604"/>
                  </a:lnTo>
                  <a:lnTo>
                    <a:pt x="1096441" y="183794"/>
                  </a:lnTo>
                  <a:lnTo>
                    <a:pt x="1097305" y="182524"/>
                  </a:lnTo>
                  <a:lnTo>
                    <a:pt x="1099058" y="182524"/>
                  </a:lnTo>
                  <a:lnTo>
                    <a:pt x="1099134" y="183794"/>
                  </a:lnTo>
                  <a:lnTo>
                    <a:pt x="1099223" y="185064"/>
                  </a:lnTo>
                  <a:lnTo>
                    <a:pt x="1099223" y="179984"/>
                  </a:lnTo>
                  <a:lnTo>
                    <a:pt x="1098892" y="179984"/>
                  </a:lnTo>
                  <a:lnTo>
                    <a:pt x="1098080" y="177444"/>
                  </a:lnTo>
                  <a:lnTo>
                    <a:pt x="1097991" y="176174"/>
                  </a:lnTo>
                  <a:lnTo>
                    <a:pt x="1097927" y="174739"/>
                  </a:lnTo>
                  <a:lnTo>
                    <a:pt x="1098080" y="173634"/>
                  </a:lnTo>
                  <a:lnTo>
                    <a:pt x="1098169" y="172364"/>
                  </a:lnTo>
                  <a:lnTo>
                    <a:pt x="1099604" y="172364"/>
                  </a:lnTo>
                  <a:lnTo>
                    <a:pt x="1099756" y="173634"/>
                  </a:lnTo>
                  <a:lnTo>
                    <a:pt x="1099604" y="174739"/>
                  </a:lnTo>
                  <a:lnTo>
                    <a:pt x="1099578" y="174929"/>
                  </a:lnTo>
                  <a:lnTo>
                    <a:pt x="1099299" y="174929"/>
                  </a:lnTo>
                  <a:lnTo>
                    <a:pt x="1099413" y="176174"/>
                  </a:lnTo>
                  <a:lnTo>
                    <a:pt x="1099578" y="176174"/>
                  </a:lnTo>
                  <a:lnTo>
                    <a:pt x="1099705" y="177444"/>
                  </a:lnTo>
                  <a:lnTo>
                    <a:pt x="1100480" y="177444"/>
                  </a:lnTo>
                  <a:lnTo>
                    <a:pt x="1101559" y="175094"/>
                  </a:lnTo>
                  <a:lnTo>
                    <a:pt x="1101648" y="174929"/>
                  </a:lnTo>
                  <a:lnTo>
                    <a:pt x="1101725" y="174739"/>
                  </a:lnTo>
                  <a:lnTo>
                    <a:pt x="1097419" y="167284"/>
                  </a:lnTo>
                  <a:lnTo>
                    <a:pt x="1096352" y="172364"/>
                  </a:lnTo>
                  <a:lnTo>
                    <a:pt x="1095692" y="172364"/>
                  </a:lnTo>
                  <a:lnTo>
                    <a:pt x="1094905" y="171094"/>
                  </a:lnTo>
                  <a:lnTo>
                    <a:pt x="1094041" y="171094"/>
                  </a:lnTo>
                  <a:lnTo>
                    <a:pt x="1092555" y="173329"/>
                  </a:lnTo>
                  <a:lnTo>
                    <a:pt x="1092555" y="195224"/>
                  </a:lnTo>
                  <a:lnTo>
                    <a:pt x="1091615" y="196494"/>
                  </a:lnTo>
                  <a:lnTo>
                    <a:pt x="1091082" y="199034"/>
                  </a:lnTo>
                  <a:lnTo>
                    <a:pt x="1091006" y="200304"/>
                  </a:lnTo>
                  <a:lnTo>
                    <a:pt x="1090930" y="201574"/>
                  </a:lnTo>
                  <a:lnTo>
                    <a:pt x="1089710" y="201574"/>
                  </a:lnTo>
                  <a:lnTo>
                    <a:pt x="1089266" y="200304"/>
                  </a:lnTo>
                  <a:lnTo>
                    <a:pt x="1088809" y="199034"/>
                  </a:lnTo>
                  <a:lnTo>
                    <a:pt x="1088758" y="237134"/>
                  </a:lnTo>
                  <a:lnTo>
                    <a:pt x="1087907" y="242214"/>
                  </a:lnTo>
                  <a:lnTo>
                    <a:pt x="1086078" y="238404"/>
                  </a:lnTo>
                  <a:lnTo>
                    <a:pt x="1088758" y="237134"/>
                  </a:lnTo>
                  <a:lnTo>
                    <a:pt x="1088758" y="199085"/>
                  </a:lnTo>
                  <a:lnTo>
                    <a:pt x="1087247" y="200228"/>
                  </a:lnTo>
                  <a:lnTo>
                    <a:pt x="1087247" y="220624"/>
                  </a:lnTo>
                  <a:lnTo>
                    <a:pt x="1087158" y="221894"/>
                  </a:lnTo>
                  <a:lnTo>
                    <a:pt x="1087056" y="223164"/>
                  </a:lnTo>
                  <a:lnTo>
                    <a:pt x="1086967" y="224523"/>
                  </a:lnTo>
                  <a:lnTo>
                    <a:pt x="1086878" y="225704"/>
                  </a:lnTo>
                  <a:lnTo>
                    <a:pt x="1086777" y="226974"/>
                  </a:lnTo>
                  <a:lnTo>
                    <a:pt x="1086688" y="228244"/>
                  </a:lnTo>
                  <a:lnTo>
                    <a:pt x="1086586" y="229514"/>
                  </a:lnTo>
                  <a:lnTo>
                    <a:pt x="1085837" y="226974"/>
                  </a:lnTo>
                  <a:lnTo>
                    <a:pt x="1083691" y="229514"/>
                  </a:lnTo>
                  <a:lnTo>
                    <a:pt x="1083335" y="232054"/>
                  </a:lnTo>
                  <a:lnTo>
                    <a:pt x="1081316" y="233324"/>
                  </a:lnTo>
                  <a:lnTo>
                    <a:pt x="1081722" y="233324"/>
                  </a:lnTo>
                  <a:lnTo>
                    <a:pt x="1081722" y="234797"/>
                  </a:lnTo>
                  <a:lnTo>
                    <a:pt x="1083335" y="233324"/>
                  </a:lnTo>
                  <a:lnTo>
                    <a:pt x="1085202" y="235864"/>
                  </a:lnTo>
                  <a:lnTo>
                    <a:pt x="1084694" y="235864"/>
                  </a:lnTo>
                  <a:lnTo>
                    <a:pt x="1084694" y="239674"/>
                  </a:lnTo>
                  <a:lnTo>
                    <a:pt x="1084618" y="240944"/>
                  </a:lnTo>
                  <a:lnTo>
                    <a:pt x="1084402" y="242214"/>
                  </a:lnTo>
                  <a:lnTo>
                    <a:pt x="1083779" y="242214"/>
                  </a:lnTo>
                  <a:lnTo>
                    <a:pt x="1083271" y="240944"/>
                  </a:lnTo>
                  <a:lnTo>
                    <a:pt x="1081786" y="240944"/>
                  </a:lnTo>
                  <a:lnTo>
                    <a:pt x="1081722" y="239674"/>
                  </a:lnTo>
                  <a:lnTo>
                    <a:pt x="1082205" y="239674"/>
                  </a:lnTo>
                  <a:lnTo>
                    <a:pt x="1082687" y="238404"/>
                  </a:lnTo>
                  <a:lnTo>
                    <a:pt x="1083500" y="239674"/>
                  </a:lnTo>
                  <a:lnTo>
                    <a:pt x="1084694" y="239674"/>
                  </a:lnTo>
                  <a:lnTo>
                    <a:pt x="1084694" y="235864"/>
                  </a:lnTo>
                  <a:lnTo>
                    <a:pt x="1081722" y="235864"/>
                  </a:lnTo>
                  <a:lnTo>
                    <a:pt x="1081722" y="237134"/>
                  </a:lnTo>
                  <a:lnTo>
                    <a:pt x="1080008" y="238404"/>
                  </a:lnTo>
                  <a:lnTo>
                    <a:pt x="1080274" y="235864"/>
                  </a:lnTo>
                  <a:lnTo>
                    <a:pt x="1080376" y="234797"/>
                  </a:lnTo>
                  <a:lnTo>
                    <a:pt x="1080401" y="234594"/>
                  </a:lnTo>
                  <a:lnTo>
                    <a:pt x="1079538" y="234594"/>
                  </a:lnTo>
                  <a:lnTo>
                    <a:pt x="1079715" y="233324"/>
                  </a:lnTo>
                  <a:lnTo>
                    <a:pt x="1081316" y="233324"/>
                  </a:lnTo>
                  <a:lnTo>
                    <a:pt x="1081786" y="229514"/>
                  </a:lnTo>
                  <a:lnTo>
                    <a:pt x="1080084" y="229514"/>
                  </a:lnTo>
                  <a:lnTo>
                    <a:pt x="1081189" y="224523"/>
                  </a:lnTo>
                  <a:lnTo>
                    <a:pt x="1083030" y="220624"/>
                  </a:lnTo>
                  <a:lnTo>
                    <a:pt x="1083945" y="218122"/>
                  </a:lnTo>
                  <a:lnTo>
                    <a:pt x="1082421" y="216814"/>
                  </a:lnTo>
                  <a:lnTo>
                    <a:pt x="1082624" y="218122"/>
                  </a:lnTo>
                  <a:lnTo>
                    <a:pt x="1082738" y="219430"/>
                  </a:lnTo>
                  <a:lnTo>
                    <a:pt x="1081684" y="220624"/>
                  </a:lnTo>
                  <a:lnTo>
                    <a:pt x="1081189" y="219430"/>
                  </a:lnTo>
                  <a:lnTo>
                    <a:pt x="1081176" y="216814"/>
                  </a:lnTo>
                  <a:lnTo>
                    <a:pt x="1080693" y="218122"/>
                  </a:lnTo>
                  <a:lnTo>
                    <a:pt x="1080262" y="218122"/>
                  </a:lnTo>
                  <a:lnTo>
                    <a:pt x="1079830" y="219430"/>
                  </a:lnTo>
                  <a:lnTo>
                    <a:pt x="1078941" y="221894"/>
                  </a:lnTo>
                  <a:lnTo>
                    <a:pt x="1077887" y="224523"/>
                  </a:lnTo>
                  <a:lnTo>
                    <a:pt x="1075423" y="224523"/>
                  </a:lnTo>
                  <a:lnTo>
                    <a:pt x="1074826" y="223850"/>
                  </a:lnTo>
                  <a:lnTo>
                    <a:pt x="1074826" y="232054"/>
                  </a:lnTo>
                  <a:lnTo>
                    <a:pt x="1074750" y="233324"/>
                  </a:lnTo>
                  <a:lnTo>
                    <a:pt x="1074674" y="234594"/>
                  </a:lnTo>
                  <a:lnTo>
                    <a:pt x="1073937" y="233324"/>
                  </a:lnTo>
                  <a:lnTo>
                    <a:pt x="1073670" y="232054"/>
                  </a:lnTo>
                  <a:lnTo>
                    <a:pt x="1073581" y="229514"/>
                  </a:lnTo>
                  <a:lnTo>
                    <a:pt x="1074547" y="230784"/>
                  </a:lnTo>
                  <a:lnTo>
                    <a:pt x="1074826" y="232054"/>
                  </a:lnTo>
                  <a:lnTo>
                    <a:pt x="1074826" y="223850"/>
                  </a:lnTo>
                  <a:lnTo>
                    <a:pt x="1074229" y="223164"/>
                  </a:lnTo>
                  <a:lnTo>
                    <a:pt x="1073721" y="223164"/>
                  </a:lnTo>
                  <a:lnTo>
                    <a:pt x="1073670" y="221894"/>
                  </a:lnTo>
                  <a:lnTo>
                    <a:pt x="1072769" y="218122"/>
                  </a:lnTo>
                  <a:lnTo>
                    <a:pt x="1073226" y="216814"/>
                  </a:lnTo>
                  <a:lnTo>
                    <a:pt x="1073721" y="215544"/>
                  </a:lnTo>
                  <a:lnTo>
                    <a:pt x="1075169" y="215544"/>
                  </a:lnTo>
                  <a:lnTo>
                    <a:pt x="1075296" y="216814"/>
                  </a:lnTo>
                  <a:lnTo>
                    <a:pt x="1075080" y="218122"/>
                  </a:lnTo>
                  <a:lnTo>
                    <a:pt x="1074254" y="218122"/>
                  </a:lnTo>
                  <a:lnTo>
                    <a:pt x="1074077" y="219430"/>
                  </a:lnTo>
                  <a:lnTo>
                    <a:pt x="1074267" y="219430"/>
                  </a:lnTo>
                  <a:lnTo>
                    <a:pt x="1074635" y="220624"/>
                  </a:lnTo>
                  <a:lnTo>
                    <a:pt x="1074686" y="221894"/>
                  </a:lnTo>
                  <a:lnTo>
                    <a:pt x="1077417" y="221894"/>
                  </a:lnTo>
                  <a:lnTo>
                    <a:pt x="1080122" y="215544"/>
                  </a:lnTo>
                  <a:lnTo>
                    <a:pt x="1080897" y="214274"/>
                  </a:lnTo>
                  <a:lnTo>
                    <a:pt x="1081062" y="214274"/>
                  </a:lnTo>
                  <a:lnTo>
                    <a:pt x="1081163" y="213004"/>
                  </a:lnTo>
                  <a:lnTo>
                    <a:pt x="1080897" y="211734"/>
                  </a:lnTo>
                  <a:lnTo>
                    <a:pt x="1079830" y="211734"/>
                  </a:lnTo>
                  <a:lnTo>
                    <a:pt x="1079220" y="210464"/>
                  </a:lnTo>
                  <a:lnTo>
                    <a:pt x="1080160" y="206654"/>
                  </a:lnTo>
                  <a:lnTo>
                    <a:pt x="1079500" y="200304"/>
                  </a:lnTo>
                  <a:lnTo>
                    <a:pt x="1079411" y="199034"/>
                  </a:lnTo>
                  <a:lnTo>
                    <a:pt x="1079309" y="197764"/>
                  </a:lnTo>
                  <a:lnTo>
                    <a:pt x="1079474" y="196494"/>
                  </a:lnTo>
                  <a:lnTo>
                    <a:pt x="1080008" y="196494"/>
                  </a:lnTo>
                  <a:lnTo>
                    <a:pt x="1080249" y="197764"/>
                  </a:lnTo>
                  <a:lnTo>
                    <a:pt x="1080363" y="199034"/>
                  </a:lnTo>
                  <a:lnTo>
                    <a:pt x="1080490" y="200304"/>
                  </a:lnTo>
                  <a:lnTo>
                    <a:pt x="1081125" y="206654"/>
                  </a:lnTo>
                  <a:lnTo>
                    <a:pt x="1080579" y="209194"/>
                  </a:lnTo>
                  <a:lnTo>
                    <a:pt x="1081138" y="210464"/>
                  </a:lnTo>
                  <a:lnTo>
                    <a:pt x="1081582" y="210464"/>
                  </a:lnTo>
                  <a:lnTo>
                    <a:pt x="1081963" y="211734"/>
                  </a:lnTo>
                  <a:lnTo>
                    <a:pt x="1082382" y="210464"/>
                  </a:lnTo>
                  <a:lnTo>
                    <a:pt x="1082255" y="207924"/>
                  </a:lnTo>
                  <a:lnTo>
                    <a:pt x="1082624" y="207924"/>
                  </a:lnTo>
                  <a:lnTo>
                    <a:pt x="1082332" y="206654"/>
                  </a:lnTo>
                  <a:lnTo>
                    <a:pt x="1082255" y="204114"/>
                  </a:lnTo>
                  <a:lnTo>
                    <a:pt x="1082814" y="204114"/>
                  </a:lnTo>
                  <a:lnTo>
                    <a:pt x="1082916" y="205384"/>
                  </a:lnTo>
                  <a:lnTo>
                    <a:pt x="1083068" y="206654"/>
                  </a:lnTo>
                  <a:lnTo>
                    <a:pt x="1085786" y="206654"/>
                  </a:lnTo>
                  <a:lnTo>
                    <a:pt x="1084287" y="210464"/>
                  </a:lnTo>
                  <a:lnTo>
                    <a:pt x="1087132" y="210464"/>
                  </a:lnTo>
                  <a:lnTo>
                    <a:pt x="1086345" y="216814"/>
                  </a:lnTo>
                  <a:lnTo>
                    <a:pt x="1086205" y="218122"/>
                  </a:lnTo>
                  <a:lnTo>
                    <a:pt x="1087247" y="220624"/>
                  </a:lnTo>
                  <a:lnTo>
                    <a:pt x="1087247" y="200228"/>
                  </a:lnTo>
                  <a:lnTo>
                    <a:pt x="1087120" y="199034"/>
                  </a:lnTo>
                  <a:lnTo>
                    <a:pt x="1087043" y="193954"/>
                  </a:lnTo>
                  <a:lnTo>
                    <a:pt x="1086421" y="199034"/>
                  </a:lnTo>
                  <a:lnTo>
                    <a:pt x="1083335" y="199034"/>
                  </a:lnTo>
                  <a:lnTo>
                    <a:pt x="1083246" y="197764"/>
                  </a:lnTo>
                  <a:lnTo>
                    <a:pt x="1083157" y="196494"/>
                  </a:lnTo>
                  <a:lnTo>
                    <a:pt x="1083068" y="195224"/>
                  </a:lnTo>
                  <a:lnTo>
                    <a:pt x="1082992" y="193954"/>
                  </a:lnTo>
                  <a:lnTo>
                    <a:pt x="1084287" y="192684"/>
                  </a:lnTo>
                  <a:lnTo>
                    <a:pt x="1084961" y="190144"/>
                  </a:lnTo>
                  <a:lnTo>
                    <a:pt x="1085748" y="190144"/>
                  </a:lnTo>
                  <a:lnTo>
                    <a:pt x="1086675" y="191414"/>
                  </a:lnTo>
                  <a:lnTo>
                    <a:pt x="1086586" y="193954"/>
                  </a:lnTo>
                  <a:lnTo>
                    <a:pt x="1087043" y="193954"/>
                  </a:lnTo>
                  <a:lnTo>
                    <a:pt x="1087335" y="193954"/>
                  </a:lnTo>
                  <a:lnTo>
                    <a:pt x="1087043" y="191414"/>
                  </a:lnTo>
                  <a:lnTo>
                    <a:pt x="1087132" y="190144"/>
                  </a:lnTo>
                  <a:lnTo>
                    <a:pt x="1088644" y="192684"/>
                  </a:lnTo>
                  <a:lnTo>
                    <a:pt x="1090066" y="190144"/>
                  </a:lnTo>
                  <a:lnTo>
                    <a:pt x="1092009" y="192684"/>
                  </a:lnTo>
                  <a:lnTo>
                    <a:pt x="1091920" y="193954"/>
                  </a:lnTo>
                  <a:lnTo>
                    <a:pt x="1092136" y="195224"/>
                  </a:lnTo>
                  <a:lnTo>
                    <a:pt x="1092555" y="195224"/>
                  </a:lnTo>
                  <a:lnTo>
                    <a:pt x="1092555" y="173329"/>
                  </a:lnTo>
                  <a:lnTo>
                    <a:pt x="1078814" y="193954"/>
                  </a:lnTo>
                  <a:lnTo>
                    <a:pt x="1077264" y="196494"/>
                  </a:lnTo>
                  <a:lnTo>
                    <a:pt x="1075778" y="199034"/>
                  </a:lnTo>
                  <a:lnTo>
                    <a:pt x="1075867" y="200304"/>
                  </a:lnTo>
                  <a:lnTo>
                    <a:pt x="1076388" y="201574"/>
                  </a:lnTo>
                  <a:lnTo>
                    <a:pt x="1076299" y="202844"/>
                  </a:lnTo>
                  <a:lnTo>
                    <a:pt x="1076109" y="202844"/>
                  </a:lnTo>
                  <a:lnTo>
                    <a:pt x="1076439" y="204114"/>
                  </a:lnTo>
                  <a:lnTo>
                    <a:pt x="1076629" y="205384"/>
                  </a:lnTo>
                  <a:lnTo>
                    <a:pt x="1076744" y="206654"/>
                  </a:lnTo>
                  <a:lnTo>
                    <a:pt x="1075944" y="206654"/>
                  </a:lnTo>
                  <a:lnTo>
                    <a:pt x="1075524" y="204114"/>
                  </a:lnTo>
                  <a:lnTo>
                    <a:pt x="1072883" y="204114"/>
                  </a:lnTo>
                  <a:lnTo>
                    <a:pt x="1072603" y="205384"/>
                  </a:lnTo>
                  <a:lnTo>
                    <a:pt x="1072375" y="205384"/>
                  </a:lnTo>
                  <a:lnTo>
                    <a:pt x="1072134" y="206654"/>
                  </a:lnTo>
                  <a:lnTo>
                    <a:pt x="1072527" y="207924"/>
                  </a:lnTo>
                  <a:lnTo>
                    <a:pt x="1073518" y="207924"/>
                  </a:lnTo>
                  <a:lnTo>
                    <a:pt x="1074127" y="209194"/>
                  </a:lnTo>
                  <a:lnTo>
                    <a:pt x="1073340" y="211734"/>
                  </a:lnTo>
                  <a:lnTo>
                    <a:pt x="1071422" y="215544"/>
                  </a:lnTo>
                  <a:lnTo>
                    <a:pt x="1070851" y="215544"/>
                  </a:lnTo>
                  <a:lnTo>
                    <a:pt x="1070381" y="214274"/>
                  </a:lnTo>
                  <a:lnTo>
                    <a:pt x="1070013" y="214274"/>
                  </a:lnTo>
                  <a:lnTo>
                    <a:pt x="1069759" y="215544"/>
                  </a:lnTo>
                  <a:lnTo>
                    <a:pt x="1069797" y="223164"/>
                  </a:lnTo>
                  <a:lnTo>
                    <a:pt x="1069924" y="224523"/>
                  </a:lnTo>
                  <a:lnTo>
                    <a:pt x="1070038" y="225704"/>
                  </a:lnTo>
                  <a:lnTo>
                    <a:pt x="1070165" y="226974"/>
                  </a:lnTo>
                  <a:lnTo>
                    <a:pt x="1070635" y="229514"/>
                  </a:lnTo>
                  <a:lnTo>
                    <a:pt x="1070749" y="230784"/>
                  </a:lnTo>
                  <a:lnTo>
                    <a:pt x="1070864" y="232054"/>
                  </a:lnTo>
                  <a:lnTo>
                    <a:pt x="1070978" y="256184"/>
                  </a:lnTo>
                  <a:lnTo>
                    <a:pt x="1072045" y="258724"/>
                  </a:lnTo>
                  <a:lnTo>
                    <a:pt x="1076274" y="263804"/>
                  </a:lnTo>
                  <a:lnTo>
                    <a:pt x="1077556" y="266344"/>
                  </a:lnTo>
                  <a:lnTo>
                    <a:pt x="1078979" y="276504"/>
                  </a:lnTo>
                  <a:lnTo>
                    <a:pt x="1079449" y="280314"/>
                  </a:lnTo>
                  <a:lnTo>
                    <a:pt x="1080858" y="285394"/>
                  </a:lnTo>
                  <a:lnTo>
                    <a:pt x="1081570" y="291744"/>
                  </a:lnTo>
                  <a:lnTo>
                    <a:pt x="1081570" y="298094"/>
                  </a:lnTo>
                  <a:lnTo>
                    <a:pt x="1081265" y="304444"/>
                  </a:lnTo>
                  <a:lnTo>
                    <a:pt x="1081214" y="306984"/>
                  </a:lnTo>
                  <a:lnTo>
                    <a:pt x="1081570" y="308254"/>
                  </a:lnTo>
                  <a:lnTo>
                    <a:pt x="1082979" y="309524"/>
                  </a:lnTo>
                  <a:lnTo>
                    <a:pt x="1086154" y="309524"/>
                  </a:lnTo>
                  <a:lnTo>
                    <a:pt x="1087323" y="308254"/>
                  </a:lnTo>
                  <a:lnTo>
                    <a:pt x="1088263" y="305714"/>
                  </a:lnTo>
                  <a:lnTo>
                    <a:pt x="1088974" y="304444"/>
                  </a:lnTo>
                  <a:lnTo>
                    <a:pt x="1090383" y="296824"/>
                  </a:lnTo>
                  <a:lnTo>
                    <a:pt x="1091082" y="289204"/>
                  </a:lnTo>
                  <a:lnTo>
                    <a:pt x="1091171" y="280314"/>
                  </a:lnTo>
                  <a:lnTo>
                    <a:pt x="1091666" y="266344"/>
                  </a:lnTo>
                  <a:lnTo>
                    <a:pt x="1093203" y="262534"/>
                  </a:lnTo>
                  <a:lnTo>
                    <a:pt x="1117752" y="262534"/>
                  </a:lnTo>
                  <a:lnTo>
                    <a:pt x="1119949" y="261264"/>
                  </a:lnTo>
                  <a:lnTo>
                    <a:pt x="1124915" y="261264"/>
                  </a:lnTo>
                  <a:lnTo>
                    <a:pt x="1124470" y="259994"/>
                  </a:lnTo>
                  <a:lnTo>
                    <a:pt x="1123416" y="258724"/>
                  </a:lnTo>
                  <a:lnTo>
                    <a:pt x="1123975" y="254914"/>
                  </a:lnTo>
                  <a:lnTo>
                    <a:pt x="1124788" y="253644"/>
                  </a:lnTo>
                  <a:lnTo>
                    <a:pt x="1126413" y="253644"/>
                  </a:lnTo>
                  <a:lnTo>
                    <a:pt x="1126324" y="252374"/>
                  </a:lnTo>
                  <a:lnTo>
                    <a:pt x="1126236" y="251104"/>
                  </a:lnTo>
                  <a:lnTo>
                    <a:pt x="1126134" y="249834"/>
                  </a:lnTo>
                  <a:lnTo>
                    <a:pt x="1127493" y="249834"/>
                  </a:lnTo>
                  <a:lnTo>
                    <a:pt x="1127836" y="252374"/>
                  </a:lnTo>
                  <a:lnTo>
                    <a:pt x="1128839" y="252374"/>
                  </a:lnTo>
                  <a:lnTo>
                    <a:pt x="1128534" y="254914"/>
                  </a:lnTo>
                  <a:lnTo>
                    <a:pt x="1128077" y="257454"/>
                  </a:lnTo>
                  <a:lnTo>
                    <a:pt x="1128153" y="258724"/>
                  </a:lnTo>
                  <a:lnTo>
                    <a:pt x="1128242" y="259994"/>
                  </a:lnTo>
                  <a:lnTo>
                    <a:pt x="1128318" y="261264"/>
                  </a:lnTo>
                  <a:lnTo>
                    <a:pt x="1130947" y="261264"/>
                  </a:lnTo>
                  <a:lnTo>
                    <a:pt x="1134706" y="262534"/>
                  </a:lnTo>
                  <a:lnTo>
                    <a:pt x="1157084" y="262534"/>
                  </a:lnTo>
                  <a:lnTo>
                    <a:pt x="1162964" y="261264"/>
                  </a:lnTo>
                  <a:lnTo>
                    <a:pt x="1173314" y="261264"/>
                  </a:lnTo>
                  <a:lnTo>
                    <a:pt x="1177772" y="262534"/>
                  </a:lnTo>
                  <a:lnTo>
                    <a:pt x="1182065" y="262534"/>
                  </a:lnTo>
                  <a:lnTo>
                    <a:pt x="1187551" y="261264"/>
                  </a:lnTo>
                  <a:lnTo>
                    <a:pt x="1190536" y="261264"/>
                  </a:lnTo>
                  <a:lnTo>
                    <a:pt x="1191234" y="262534"/>
                  </a:lnTo>
                  <a:lnTo>
                    <a:pt x="1192174" y="263804"/>
                  </a:lnTo>
                  <a:lnTo>
                    <a:pt x="1193063" y="263804"/>
                  </a:lnTo>
                  <a:lnTo>
                    <a:pt x="1193914" y="265074"/>
                  </a:lnTo>
                  <a:lnTo>
                    <a:pt x="1194930" y="265074"/>
                  </a:lnTo>
                  <a:lnTo>
                    <a:pt x="1195070" y="266344"/>
                  </a:lnTo>
                  <a:lnTo>
                    <a:pt x="1199832" y="270154"/>
                  </a:lnTo>
                  <a:lnTo>
                    <a:pt x="1203274" y="276504"/>
                  </a:lnTo>
                  <a:lnTo>
                    <a:pt x="1205344" y="282854"/>
                  </a:lnTo>
                  <a:lnTo>
                    <a:pt x="1206512" y="289204"/>
                  </a:lnTo>
                  <a:lnTo>
                    <a:pt x="1207401" y="294284"/>
                  </a:lnTo>
                  <a:lnTo>
                    <a:pt x="1208570" y="298094"/>
                  </a:lnTo>
                  <a:lnTo>
                    <a:pt x="1214513" y="298094"/>
                  </a:lnTo>
                  <a:lnTo>
                    <a:pt x="1216279" y="295554"/>
                  </a:lnTo>
                  <a:lnTo>
                    <a:pt x="1216279" y="291744"/>
                  </a:lnTo>
                  <a:lnTo>
                    <a:pt x="1215923" y="285394"/>
                  </a:lnTo>
                  <a:lnTo>
                    <a:pt x="1215923" y="277774"/>
                  </a:lnTo>
                  <a:lnTo>
                    <a:pt x="1216748" y="270154"/>
                  </a:lnTo>
                  <a:lnTo>
                    <a:pt x="1220038" y="256184"/>
                  </a:lnTo>
                  <a:lnTo>
                    <a:pt x="1220863" y="249834"/>
                  </a:lnTo>
                  <a:lnTo>
                    <a:pt x="1220736" y="240944"/>
                  </a:lnTo>
                  <a:lnTo>
                    <a:pt x="1220622" y="238404"/>
                  </a:lnTo>
                  <a:lnTo>
                    <a:pt x="1220508" y="235864"/>
                  </a:lnTo>
                  <a:lnTo>
                    <a:pt x="1220597" y="232054"/>
                  </a:lnTo>
                  <a:lnTo>
                    <a:pt x="1220685" y="230784"/>
                  </a:lnTo>
                  <a:lnTo>
                    <a:pt x="1221041" y="228244"/>
                  </a:lnTo>
                  <a:lnTo>
                    <a:pt x="1221384" y="225704"/>
                  </a:lnTo>
                  <a:lnTo>
                    <a:pt x="1221473" y="224523"/>
                  </a:lnTo>
                  <a:lnTo>
                    <a:pt x="1221562" y="218122"/>
                  </a:lnTo>
                  <a:lnTo>
                    <a:pt x="1221562" y="213004"/>
                  </a:lnTo>
                  <a:lnTo>
                    <a:pt x="1201229" y="201574"/>
                  </a:lnTo>
                  <a:lnTo>
                    <a:pt x="1200061" y="201574"/>
                  </a:lnTo>
                  <a:lnTo>
                    <a:pt x="1200061" y="240944"/>
                  </a:lnTo>
                  <a:lnTo>
                    <a:pt x="1198206" y="243484"/>
                  </a:lnTo>
                  <a:lnTo>
                    <a:pt x="1198092" y="244754"/>
                  </a:lnTo>
                  <a:lnTo>
                    <a:pt x="1197978" y="248564"/>
                  </a:lnTo>
                  <a:lnTo>
                    <a:pt x="1198168" y="249834"/>
                  </a:lnTo>
                  <a:lnTo>
                    <a:pt x="1199997" y="249834"/>
                  </a:lnTo>
                  <a:lnTo>
                    <a:pt x="1199997" y="251104"/>
                  </a:lnTo>
                  <a:lnTo>
                    <a:pt x="1199134" y="251104"/>
                  </a:lnTo>
                  <a:lnTo>
                    <a:pt x="1198740" y="252374"/>
                  </a:lnTo>
                  <a:lnTo>
                    <a:pt x="1197965" y="252374"/>
                  </a:lnTo>
                  <a:lnTo>
                    <a:pt x="1197394" y="253644"/>
                  </a:lnTo>
                  <a:lnTo>
                    <a:pt x="1197076" y="254914"/>
                  </a:lnTo>
                  <a:lnTo>
                    <a:pt x="1197051" y="256184"/>
                  </a:lnTo>
                  <a:lnTo>
                    <a:pt x="1197622" y="257454"/>
                  </a:lnTo>
                  <a:lnTo>
                    <a:pt x="1197546" y="261264"/>
                  </a:lnTo>
                  <a:lnTo>
                    <a:pt x="1196594" y="263804"/>
                  </a:lnTo>
                  <a:lnTo>
                    <a:pt x="1194219" y="261264"/>
                  </a:lnTo>
                  <a:lnTo>
                    <a:pt x="1193698" y="259994"/>
                  </a:lnTo>
                  <a:lnTo>
                    <a:pt x="1193177" y="258724"/>
                  </a:lnTo>
                  <a:lnTo>
                    <a:pt x="1193736" y="253644"/>
                  </a:lnTo>
                  <a:lnTo>
                    <a:pt x="1193876" y="252374"/>
                  </a:lnTo>
                  <a:lnTo>
                    <a:pt x="1195311" y="252374"/>
                  </a:lnTo>
                  <a:lnTo>
                    <a:pt x="1194308" y="257454"/>
                  </a:lnTo>
                  <a:lnTo>
                    <a:pt x="1196035" y="256184"/>
                  </a:lnTo>
                  <a:lnTo>
                    <a:pt x="1196187" y="256184"/>
                  </a:lnTo>
                  <a:lnTo>
                    <a:pt x="1196187" y="253644"/>
                  </a:lnTo>
                  <a:lnTo>
                    <a:pt x="1196759" y="252374"/>
                  </a:lnTo>
                  <a:lnTo>
                    <a:pt x="1197241" y="251104"/>
                  </a:lnTo>
                  <a:lnTo>
                    <a:pt x="1196962" y="248564"/>
                  </a:lnTo>
                  <a:lnTo>
                    <a:pt x="1197051" y="246024"/>
                  </a:lnTo>
                  <a:lnTo>
                    <a:pt x="1197140" y="243484"/>
                  </a:lnTo>
                  <a:lnTo>
                    <a:pt x="1195755" y="240944"/>
                  </a:lnTo>
                  <a:lnTo>
                    <a:pt x="1196619" y="240944"/>
                  </a:lnTo>
                  <a:lnTo>
                    <a:pt x="1196606" y="239674"/>
                  </a:lnTo>
                  <a:lnTo>
                    <a:pt x="1196594" y="235864"/>
                  </a:lnTo>
                  <a:lnTo>
                    <a:pt x="1198486" y="237134"/>
                  </a:lnTo>
                  <a:lnTo>
                    <a:pt x="1200061" y="240944"/>
                  </a:lnTo>
                  <a:lnTo>
                    <a:pt x="1200061" y="201574"/>
                  </a:lnTo>
                  <a:lnTo>
                    <a:pt x="1194968" y="201574"/>
                  </a:lnTo>
                  <a:lnTo>
                    <a:pt x="1194968" y="243484"/>
                  </a:lnTo>
                  <a:lnTo>
                    <a:pt x="1194104" y="248564"/>
                  </a:lnTo>
                  <a:lnTo>
                    <a:pt x="1192276" y="244754"/>
                  </a:lnTo>
                  <a:lnTo>
                    <a:pt x="1194968" y="243484"/>
                  </a:lnTo>
                  <a:lnTo>
                    <a:pt x="1194968" y="201574"/>
                  </a:lnTo>
                  <a:lnTo>
                    <a:pt x="1191945" y="201574"/>
                  </a:lnTo>
                  <a:lnTo>
                    <a:pt x="1191387" y="201917"/>
                  </a:lnTo>
                  <a:lnTo>
                    <a:pt x="1191387" y="211734"/>
                  </a:lnTo>
                  <a:lnTo>
                    <a:pt x="1188885" y="215544"/>
                  </a:lnTo>
                  <a:lnTo>
                    <a:pt x="1190104" y="218122"/>
                  </a:lnTo>
                  <a:lnTo>
                    <a:pt x="1189202" y="216814"/>
                  </a:lnTo>
                  <a:lnTo>
                    <a:pt x="1188453" y="216814"/>
                  </a:lnTo>
                  <a:lnTo>
                    <a:pt x="1188453" y="232054"/>
                  </a:lnTo>
                  <a:lnTo>
                    <a:pt x="1188237" y="232054"/>
                  </a:lnTo>
                  <a:lnTo>
                    <a:pt x="1187373" y="233324"/>
                  </a:lnTo>
                  <a:lnTo>
                    <a:pt x="1187284" y="234594"/>
                  </a:lnTo>
                  <a:lnTo>
                    <a:pt x="1185900" y="234594"/>
                  </a:lnTo>
                  <a:lnTo>
                    <a:pt x="1185227" y="235864"/>
                  </a:lnTo>
                  <a:lnTo>
                    <a:pt x="1183589" y="238772"/>
                  </a:lnTo>
                  <a:lnTo>
                    <a:pt x="1183589" y="249834"/>
                  </a:lnTo>
                  <a:lnTo>
                    <a:pt x="1183589" y="252374"/>
                  </a:lnTo>
                  <a:lnTo>
                    <a:pt x="1182497" y="252374"/>
                  </a:lnTo>
                  <a:lnTo>
                    <a:pt x="1182497" y="249834"/>
                  </a:lnTo>
                  <a:lnTo>
                    <a:pt x="1183589" y="249834"/>
                  </a:lnTo>
                  <a:lnTo>
                    <a:pt x="1183589" y="238772"/>
                  </a:lnTo>
                  <a:lnTo>
                    <a:pt x="1183081" y="239674"/>
                  </a:lnTo>
                  <a:lnTo>
                    <a:pt x="1182255" y="238404"/>
                  </a:lnTo>
                  <a:lnTo>
                    <a:pt x="1182319" y="237134"/>
                  </a:lnTo>
                  <a:lnTo>
                    <a:pt x="1182382" y="235864"/>
                  </a:lnTo>
                  <a:lnTo>
                    <a:pt x="1182636" y="234797"/>
                  </a:lnTo>
                  <a:lnTo>
                    <a:pt x="1182674" y="234594"/>
                  </a:lnTo>
                  <a:lnTo>
                    <a:pt x="1183436" y="234594"/>
                  </a:lnTo>
                  <a:lnTo>
                    <a:pt x="1183411" y="234797"/>
                  </a:lnTo>
                  <a:lnTo>
                    <a:pt x="1183297" y="235864"/>
                  </a:lnTo>
                  <a:lnTo>
                    <a:pt x="1183246" y="237134"/>
                  </a:lnTo>
                  <a:lnTo>
                    <a:pt x="1183982" y="235864"/>
                  </a:lnTo>
                  <a:lnTo>
                    <a:pt x="1184541" y="234797"/>
                  </a:lnTo>
                  <a:lnTo>
                    <a:pt x="1184643" y="234594"/>
                  </a:lnTo>
                  <a:lnTo>
                    <a:pt x="1185240" y="233324"/>
                  </a:lnTo>
                  <a:lnTo>
                    <a:pt x="1184783" y="232054"/>
                  </a:lnTo>
                  <a:lnTo>
                    <a:pt x="1184719" y="230784"/>
                  </a:lnTo>
                  <a:lnTo>
                    <a:pt x="1184656" y="229514"/>
                  </a:lnTo>
                  <a:lnTo>
                    <a:pt x="1185240" y="229514"/>
                  </a:lnTo>
                  <a:lnTo>
                    <a:pt x="1185570" y="228244"/>
                  </a:lnTo>
                  <a:lnTo>
                    <a:pt x="1185710" y="228244"/>
                  </a:lnTo>
                  <a:lnTo>
                    <a:pt x="1185710" y="226974"/>
                  </a:lnTo>
                  <a:lnTo>
                    <a:pt x="1185837" y="225704"/>
                  </a:lnTo>
                  <a:lnTo>
                    <a:pt x="1186218" y="224523"/>
                  </a:lnTo>
                  <a:lnTo>
                    <a:pt x="1187157" y="224523"/>
                  </a:lnTo>
                  <a:lnTo>
                    <a:pt x="1187208" y="225704"/>
                  </a:lnTo>
                  <a:lnTo>
                    <a:pt x="1187056" y="225704"/>
                  </a:lnTo>
                  <a:lnTo>
                    <a:pt x="1186954" y="226974"/>
                  </a:lnTo>
                  <a:lnTo>
                    <a:pt x="1186840" y="228244"/>
                  </a:lnTo>
                  <a:lnTo>
                    <a:pt x="1186802" y="229514"/>
                  </a:lnTo>
                  <a:lnTo>
                    <a:pt x="1187234" y="228244"/>
                  </a:lnTo>
                  <a:lnTo>
                    <a:pt x="1187361" y="229514"/>
                  </a:lnTo>
                  <a:lnTo>
                    <a:pt x="1188224" y="229514"/>
                  </a:lnTo>
                  <a:lnTo>
                    <a:pt x="1188326" y="230784"/>
                  </a:lnTo>
                  <a:lnTo>
                    <a:pt x="1188453" y="232054"/>
                  </a:lnTo>
                  <a:lnTo>
                    <a:pt x="1188453" y="216814"/>
                  </a:lnTo>
                  <a:lnTo>
                    <a:pt x="1188339" y="215544"/>
                  </a:lnTo>
                  <a:lnTo>
                    <a:pt x="1188237" y="214274"/>
                  </a:lnTo>
                  <a:lnTo>
                    <a:pt x="1189456" y="214274"/>
                  </a:lnTo>
                  <a:lnTo>
                    <a:pt x="1188986" y="210464"/>
                  </a:lnTo>
                  <a:lnTo>
                    <a:pt x="1191387" y="211734"/>
                  </a:lnTo>
                  <a:lnTo>
                    <a:pt x="1191387" y="201917"/>
                  </a:lnTo>
                  <a:lnTo>
                    <a:pt x="1189824" y="202844"/>
                  </a:lnTo>
                  <a:lnTo>
                    <a:pt x="1167955" y="202844"/>
                  </a:lnTo>
                  <a:lnTo>
                    <a:pt x="1167955" y="233324"/>
                  </a:lnTo>
                  <a:lnTo>
                    <a:pt x="1165047" y="237134"/>
                  </a:lnTo>
                  <a:lnTo>
                    <a:pt x="1166241" y="239674"/>
                  </a:lnTo>
                  <a:lnTo>
                    <a:pt x="1164336" y="244754"/>
                  </a:lnTo>
                  <a:lnTo>
                    <a:pt x="1160564" y="244754"/>
                  </a:lnTo>
                  <a:lnTo>
                    <a:pt x="1157592" y="247294"/>
                  </a:lnTo>
                  <a:lnTo>
                    <a:pt x="1157681" y="248564"/>
                  </a:lnTo>
                  <a:lnTo>
                    <a:pt x="1157541" y="249834"/>
                  </a:lnTo>
                  <a:lnTo>
                    <a:pt x="1157135" y="249834"/>
                  </a:lnTo>
                  <a:lnTo>
                    <a:pt x="1156830" y="248564"/>
                  </a:lnTo>
                  <a:lnTo>
                    <a:pt x="1154734" y="248564"/>
                  </a:lnTo>
                  <a:lnTo>
                    <a:pt x="1156652" y="251104"/>
                  </a:lnTo>
                  <a:lnTo>
                    <a:pt x="1155954" y="253644"/>
                  </a:lnTo>
                  <a:lnTo>
                    <a:pt x="1152880" y="252374"/>
                  </a:lnTo>
                  <a:lnTo>
                    <a:pt x="1154023" y="259994"/>
                  </a:lnTo>
                  <a:lnTo>
                    <a:pt x="1151610" y="259994"/>
                  </a:lnTo>
                  <a:lnTo>
                    <a:pt x="1152626" y="258724"/>
                  </a:lnTo>
                  <a:lnTo>
                    <a:pt x="1151661" y="257454"/>
                  </a:lnTo>
                  <a:lnTo>
                    <a:pt x="1151610" y="254914"/>
                  </a:lnTo>
                  <a:lnTo>
                    <a:pt x="1150289" y="257454"/>
                  </a:lnTo>
                  <a:lnTo>
                    <a:pt x="1148981" y="253644"/>
                  </a:lnTo>
                  <a:lnTo>
                    <a:pt x="1147279" y="253644"/>
                  </a:lnTo>
                  <a:lnTo>
                    <a:pt x="1146441" y="249834"/>
                  </a:lnTo>
                  <a:lnTo>
                    <a:pt x="1149032" y="252374"/>
                  </a:lnTo>
                  <a:lnTo>
                    <a:pt x="1148969" y="251104"/>
                  </a:lnTo>
                  <a:lnTo>
                    <a:pt x="1148892" y="249834"/>
                  </a:lnTo>
                  <a:lnTo>
                    <a:pt x="1147572" y="249834"/>
                  </a:lnTo>
                  <a:lnTo>
                    <a:pt x="1147457" y="248564"/>
                  </a:lnTo>
                  <a:lnTo>
                    <a:pt x="1147978" y="248564"/>
                  </a:lnTo>
                  <a:lnTo>
                    <a:pt x="1148918" y="247294"/>
                  </a:lnTo>
                  <a:lnTo>
                    <a:pt x="1149616" y="247294"/>
                  </a:lnTo>
                  <a:lnTo>
                    <a:pt x="1150010" y="246024"/>
                  </a:lnTo>
                  <a:lnTo>
                    <a:pt x="1149985" y="244754"/>
                  </a:lnTo>
                  <a:lnTo>
                    <a:pt x="1151089" y="244754"/>
                  </a:lnTo>
                  <a:lnTo>
                    <a:pt x="1151039" y="247294"/>
                  </a:lnTo>
                  <a:lnTo>
                    <a:pt x="1152156" y="248564"/>
                  </a:lnTo>
                  <a:lnTo>
                    <a:pt x="1154188" y="244754"/>
                  </a:lnTo>
                  <a:lnTo>
                    <a:pt x="1154874" y="243484"/>
                  </a:lnTo>
                  <a:lnTo>
                    <a:pt x="1158062" y="240944"/>
                  </a:lnTo>
                  <a:lnTo>
                    <a:pt x="1161008" y="238404"/>
                  </a:lnTo>
                  <a:lnTo>
                    <a:pt x="1162989" y="232054"/>
                  </a:lnTo>
                  <a:lnTo>
                    <a:pt x="1163853" y="232054"/>
                  </a:lnTo>
                  <a:lnTo>
                    <a:pt x="1165059" y="233324"/>
                  </a:lnTo>
                  <a:lnTo>
                    <a:pt x="1165110" y="232054"/>
                  </a:lnTo>
                  <a:lnTo>
                    <a:pt x="1165161" y="230784"/>
                  </a:lnTo>
                  <a:lnTo>
                    <a:pt x="1167955" y="233324"/>
                  </a:lnTo>
                  <a:lnTo>
                    <a:pt x="1167955" y="202844"/>
                  </a:lnTo>
                  <a:lnTo>
                    <a:pt x="1147622" y="202844"/>
                  </a:lnTo>
                  <a:lnTo>
                    <a:pt x="1146098" y="201574"/>
                  </a:lnTo>
                  <a:lnTo>
                    <a:pt x="1145184" y="201168"/>
                  </a:lnTo>
                  <a:lnTo>
                    <a:pt x="1145184" y="251104"/>
                  </a:lnTo>
                  <a:lnTo>
                    <a:pt x="1144460" y="251104"/>
                  </a:lnTo>
                  <a:lnTo>
                    <a:pt x="1144562" y="253644"/>
                  </a:lnTo>
                  <a:lnTo>
                    <a:pt x="1144016" y="252374"/>
                  </a:lnTo>
                  <a:lnTo>
                    <a:pt x="1144003" y="251104"/>
                  </a:lnTo>
                  <a:lnTo>
                    <a:pt x="1142936" y="251104"/>
                  </a:lnTo>
                  <a:lnTo>
                    <a:pt x="1143292" y="249834"/>
                  </a:lnTo>
                  <a:lnTo>
                    <a:pt x="1144092" y="249834"/>
                  </a:lnTo>
                  <a:lnTo>
                    <a:pt x="1145108" y="248564"/>
                  </a:lnTo>
                  <a:lnTo>
                    <a:pt x="1145184" y="251104"/>
                  </a:lnTo>
                  <a:lnTo>
                    <a:pt x="1145184" y="201168"/>
                  </a:lnTo>
                  <a:lnTo>
                    <a:pt x="1143279" y="200304"/>
                  </a:lnTo>
                  <a:lnTo>
                    <a:pt x="1142568" y="199034"/>
                  </a:lnTo>
                  <a:lnTo>
                    <a:pt x="1142568" y="196494"/>
                  </a:lnTo>
                  <a:lnTo>
                    <a:pt x="1143165" y="195224"/>
                  </a:lnTo>
                  <a:lnTo>
                    <a:pt x="1144333" y="193954"/>
                  </a:lnTo>
                  <a:lnTo>
                    <a:pt x="1145044" y="192684"/>
                  </a:lnTo>
                  <a:lnTo>
                    <a:pt x="1146632" y="190144"/>
                  </a:lnTo>
                  <a:lnTo>
                    <a:pt x="1147432" y="188874"/>
                  </a:lnTo>
                  <a:lnTo>
                    <a:pt x="1150620" y="183794"/>
                  </a:lnTo>
                  <a:lnTo>
                    <a:pt x="1150759" y="182524"/>
                  </a:lnTo>
                  <a:lnTo>
                    <a:pt x="1151775" y="182524"/>
                  </a:lnTo>
                  <a:lnTo>
                    <a:pt x="1154074" y="178714"/>
                  </a:lnTo>
                  <a:lnTo>
                    <a:pt x="1155598" y="176174"/>
                  </a:lnTo>
                  <a:lnTo>
                    <a:pt x="1161707" y="166014"/>
                  </a:lnTo>
                  <a:lnTo>
                    <a:pt x="1163231" y="163474"/>
                  </a:lnTo>
                  <a:lnTo>
                    <a:pt x="1169250" y="153314"/>
                  </a:lnTo>
                  <a:lnTo>
                    <a:pt x="1172260" y="148234"/>
                  </a:lnTo>
                  <a:lnTo>
                    <a:pt x="1173010" y="146964"/>
                  </a:lnTo>
                  <a:lnTo>
                    <a:pt x="1174457" y="144424"/>
                  </a:lnTo>
                  <a:lnTo>
                    <a:pt x="1176629" y="140614"/>
                  </a:lnTo>
                  <a:lnTo>
                    <a:pt x="1178801" y="136804"/>
                  </a:lnTo>
                  <a:lnTo>
                    <a:pt x="1180719" y="132994"/>
                  </a:lnTo>
                  <a:lnTo>
                    <a:pt x="1181366" y="131724"/>
                  </a:lnTo>
                  <a:lnTo>
                    <a:pt x="1183005" y="129184"/>
                  </a:lnTo>
                  <a:lnTo>
                    <a:pt x="1184897" y="126644"/>
                  </a:lnTo>
                  <a:lnTo>
                    <a:pt x="1189126" y="121564"/>
                  </a:lnTo>
                  <a:lnTo>
                    <a:pt x="1191006" y="119024"/>
                  </a:lnTo>
                  <a:lnTo>
                    <a:pt x="1192644" y="115214"/>
                  </a:lnTo>
                  <a:lnTo>
                    <a:pt x="1196619" y="108864"/>
                  </a:lnTo>
                  <a:lnTo>
                    <a:pt x="1201115" y="101244"/>
                  </a:lnTo>
                  <a:lnTo>
                    <a:pt x="1206131" y="94894"/>
                  </a:lnTo>
                  <a:lnTo>
                    <a:pt x="1211694" y="88544"/>
                  </a:lnTo>
                  <a:lnTo>
                    <a:pt x="1212748" y="88544"/>
                  </a:lnTo>
                  <a:lnTo>
                    <a:pt x="1212748" y="89814"/>
                  </a:lnTo>
                  <a:lnTo>
                    <a:pt x="1213459" y="96164"/>
                  </a:lnTo>
                  <a:lnTo>
                    <a:pt x="1214272" y="101244"/>
                  </a:lnTo>
                  <a:lnTo>
                    <a:pt x="1215212" y="107594"/>
                  </a:lnTo>
                  <a:lnTo>
                    <a:pt x="1216863" y="113944"/>
                  </a:lnTo>
                  <a:lnTo>
                    <a:pt x="1217917" y="120294"/>
                  </a:lnTo>
                  <a:lnTo>
                    <a:pt x="1218311" y="126644"/>
                  </a:lnTo>
                  <a:lnTo>
                    <a:pt x="1218387" y="130454"/>
                  </a:lnTo>
                  <a:lnTo>
                    <a:pt x="1219327" y="131724"/>
                  </a:lnTo>
                  <a:lnTo>
                    <a:pt x="1222146" y="131724"/>
                  </a:lnTo>
                  <a:lnTo>
                    <a:pt x="1222908" y="130454"/>
                  </a:lnTo>
                  <a:lnTo>
                    <a:pt x="1224089" y="130454"/>
                  </a:lnTo>
                  <a:lnTo>
                    <a:pt x="1224381" y="129184"/>
                  </a:lnTo>
                  <a:lnTo>
                    <a:pt x="1224508" y="119024"/>
                  </a:lnTo>
                  <a:lnTo>
                    <a:pt x="1224737" y="116484"/>
                  </a:lnTo>
                  <a:lnTo>
                    <a:pt x="1226146" y="108864"/>
                  </a:lnTo>
                  <a:lnTo>
                    <a:pt x="1226235" y="88544"/>
                  </a:lnTo>
                  <a:lnTo>
                    <a:pt x="1226210" y="87274"/>
                  </a:lnTo>
                  <a:lnTo>
                    <a:pt x="1226146" y="84734"/>
                  </a:lnTo>
                  <a:lnTo>
                    <a:pt x="1226261" y="77114"/>
                  </a:lnTo>
                  <a:lnTo>
                    <a:pt x="1226375" y="75844"/>
                  </a:lnTo>
                  <a:lnTo>
                    <a:pt x="1226502" y="74574"/>
                  </a:lnTo>
                  <a:lnTo>
                    <a:pt x="1226616" y="73304"/>
                  </a:lnTo>
                  <a:lnTo>
                    <a:pt x="1226731" y="72034"/>
                  </a:lnTo>
                  <a:lnTo>
                    <a:pt x="1228852" y="60604"/>
                  </a:lnTo>
                  <a:lnTo>
                    <a:pt x="1228966" y="59334"/>
                  </a:lnTo>
                  <a:lnTo>
                    <a:pt x="1229321" y="55524"/>
                  </a:lnTo>
                  <a:lnTo>
                    <a:pt x="1229321" y="54254"/>
                  </a:lnTo>
                  <a:lnTo>
                    <a:pt x="1229321" y="50444"/>
                  </a:lnTo>
                  <a:close/>
                </a:path>
                <a:path w="1418590" h="342264">
                  <a:moveTo>
                    <a:pt x="1297127" y="52857"/>
                  </a:moveTo>
                  <a:lnTo>
                    <a:pt x="1296403" y="51777"/>
                  </a:lnTo>
                  <a:lnTo>
                    <a:pt x="1295717" y="53352"/>
                  </a:lnTo>
                  <a:lnTo>
                    <a:pt x="1297127" y="52857"/>
                  </a:lnTo>
                  <a:close/>
                </a:path>
                <a:path w="1418590" h="342264">
                  <a:moveTo>
                    <a:pt x="1306017" y="166243"/>
                  </a:moveTo>
                  <a:lnTo>
                    <a:pt x="1305928" y="164655"/>
                  </a:lnTo>
                  <a:lnTo>
                    <a:pt x="1305864" y="163525"/>
                  </a:lnTo>
                  <a:lnTo>
                    <a:pt x="1305483" y="164655"/>
                  </a:lnTo>
                  <a:lnTo>
                    <a:pt x="1305483" y="165671"/>
                  </a:lnTo>
                  <a:lnTo>
                    <a:pt x="1305674" y="166243"/>
                  </a:lnTo>
                  <a:lnTo>
                    <a:pt x="1306017" y="166243"/>
                  </a:lnTo>
                  <a:close/>
                </a:path>
                <a:path w="1418590" h="342264">
                  <a:moveTo>
                    <a:pt x="1306550" y="163525"/>
                  </a:moveTo>
                  <a:lnTo>
                    <a:pt x="1306004" y="163144"/>
                  </a:lnTo>
                  <a:lnTo>
                    <a:pt x="1305852" y="163144"/>
                  </a:lnTo>
                  <a:lnTo>
                    <a:pt x="1305864" y="163525"/>
                  </a:lnTo>
                  <a:lnTo>
                    <a:pt x="1306550" y="163525"/>
                  </a:lnTo>
                  <a:close/>
                </a:path>
                <a:path w="1418590" h="342264">
                  <a:moveTo>
                    <a:pt x="1308163" y="164655"/>
                  </a:moveTo>
                  <a:lnTo>
                    <a:pt x="1308087" y="163525"/>
                  </a:lnTo>
                  <a:lnTo>
                    <a:pt x="1306550" y="163525"/>
                  </a:lnTo>
                  <a:lnTo>
                    <a:pt x="1308163" y="164655"/>
                  </a:lnTo>
                  <a:close/>
                </a:path>
                <a:path w="1418590" h="342264">
                  <a:moveTo>
                    <a:pt x="1309065" y="43408"/>
                  </a:moveTo>
                  <a:close/>
                </a:path>
                <a:path w="1418590" h="342264">
                  <a:moveTo>
                    <a:pt x="1309116" y="163144"/>
                  </a:moveTo>
                  <a:lnTo>
                    <a:pt x="1309014" y="162560"/>
                  </a:lnTo>
                  <a:lnTo>
                    <a:pt x="1308925" y="161963"/>
                  </a:lnTo>
                  <a:lnTo>
                    <a:pt x="1308836" y="160731"/>
                  </a:lnTo>
                  <a:lnTo>
                    <a:pt x="1308747" y="159626"/>
                  </a:lnTo>
                  <a:lnTo>
                    <a:pt x="1308481" y="159626"/>
                  </a:lnTo>
                  <a:lnTo>
                    <a:pt x="1307363" y="161010"/>
                  </a:lnTo>
                  <a:lnTo>
                    <a:pt x="1306207" y="162560"/>
                  </a:lnTo>
                  <a:lnTo>
                    <a:pt x="1306004" y="163144"/>
                  </a:lnTo>
                  <a:lnTo>
                    <a:pt x="1308112" y="163144"/>
                  </a:lnTo>
                  <a:lnTo>
                    <a:pt x="1308214" y="161963"/>
                  </a:lnTo>
                  <a:lnTo>
                    <a:pt x="1308227" y="163144"/>
                  </a:lnTo>
                  <a:lnTo>
                    <a:pt x="1309116" y="163144"/>
                  </a:lnTo>
                  <a:close/>
                </a:path>
                <a:path w="1418590" h="342264">
                  <a:moveTo>
                    <a:pt x="1339532" y="226060"/>
                  </a:moveTo>
                  <a:lnTo>
                    <a:pt x="1337868" y="225145"/>
                  </a:lnTo>
                  <a:lnTo>
                    <a:pt x="1337945" y="226060"/>
                  </a:lnTo>
                  <a:lnTo>
                    <a:pt x="1338008" y="227330"/>
                  </a:lnTo>
                  <a:lnTo>
                    <a:pt x="1339532" y="226060"/>
                  </a:lnTo>
                  <a:close/>
                </a:path>
                <a:path w="1418590" h="342264">
                  <a:moveTo>
                    <a:pt x="1350568" y="221602"/>
                  </a:moveTo>
                  <a:lnTo>
                    <a:pt x="1350441" y="220776"/>
                  </a:lnTo>
                  <a:lnTo>
                    <a:pt x="1350365" y="220433"/>
                  </a:lnTo>
                  <a:lnTo>
                    <a:pt x="1350010" y="220154"/>
                  </a:lnTo>
                  <a:lnTo>
                    <a:pt x="1349654" y="219875"/>
                  </a:lnTo>
                  <a:lnTo>
                    <a:pt x="1349222" y="219290"/>
                  </a:lnTo>
                  <a:lnTo>
                    <a:pt x="1348371" y="219290"/>
                  </a:lnTo>
                  <a:lnTo>
                    <a:pt x="1347292" y="218846"/>
                  </a:lnTo>
                  <a:lnTo>
                    <a:pt x="1347216" y="220408"/>
                  </a:lnTo>
                  <a:lnTo>
                    <a:pt x="1348854" y="220929"/>
                  </a:lnTo>
                  <a:lnTo>
                    <a:pt x="1349095" y="221272"/>
                  </a:lnTo>
                  <a:lnTo>
                    <a:pt x="1349387" y="223774"/>
                  </a:lnTo>
                  <a:lnTo>
                    <a:pt x="1349540" y="222554"/>
                  </a:lnTo>
                  <a:lnTo>
                    <a:pt x="1350454" y="222999"/>
                  </a:lnTo>
                  <a:lnTo>
                    <a:pt x="1350467" y="221538"/>
                  </a:lnTo>
                  <a:close/>
                </a:path>
                <a:path w="1418590" h="342264">
                  <a:moveTo>
                    <a:pt x="1354264" y="238137"/>
                  </a:moveTo>
                  <a:lnTo>
                    <a:pt x="1354226" y="237604"/>
                  </a:lnTo>
                  <a:lnTo>
                    <a:pt x="1354162" y="237083"/>
                  </a:lnTo>
                  <a:lnTo>
                    <a:pt x="1354162" y="236524"/>
                  </a:lnTo>
                  <a:lnTo>
                    <a:pt x="1353451" y="228765"/>
                  </a:lnTo>
                  <a:lnTo>
                    <a:pt x="1353477" y="228485"/>
                  </a:lnTo>
                  <a:lnTo>
                    <a:pt x="1353032" y="229209"/>
                  </a:lnTo>
                  <a:lnTo>
                    <a:pt x="1352397" y="229539"/>
                  </a:lnTo>
                  <a:lnTo>
                    <a:pt x="1351546" y="229387"/>
                  </a:lnTo>
                  <a:lnTo>
                    <a:pt x="1352499" y="232232"/>
                  </a:lnTo>
                  <a:lnTo>
                    <a:pt x="1353261" y="235432"/>
                  </a:lnTo>
                  <a:lnTo>
                    <a:pt x="1354264" y="238137"/>
                  </a:lnTo>
                  <a:close/>
                </a:path>
                <a:path w="1418590" h="342264">
                  <a:moveTo>
                    <a:pt x="1354467" y="225780"/>
                  </a:moveTo>
                  <a:lnTo>
                    <a:pt x="1354289" y="225653"/>
                  </a:lnTo>
                  <a:lnTo>
                    <a:pt x="1354162" y="225907"/>
                  </a:lnTo>
                  <a:lnTo>
                    <a:pt x="1354137" y="226212"/>
                  </a:lnTo>
                  <a:lnTo>
                    <a:pt x="1354099" y="226479"/>
                  </a:lnTo>
                  <a:lnTo>
                    <a:pt x="1354226" y="226250"/>
                  </a:lnTo>
                  <a:lnTo>
                    <a:pt x="1354353" y="226021"/>
                  </a:lnTo>
                  <a:lnTo>
                    <a:pt x="1354467" y="225780"/>
                  </a:lnTo>
                  <a:close/>
                </a:path>
                <a:path w="1418590" h="342264">
                  <a:moveTo>
                    <a:pt x="1385544" y="69837"/>
                  </a:moveTo>
                  <a:lnTo>
                    <a:pt x="1385316" y="70091"/>
                  </a:lnTo>
                  <a:lnTo>
                    <a:pt x="1385062" y="70332"/>
                  </a:lnTo>
                  <a:lnTo>
                    <a:pt x="1384782" y="70421"/>
                  </a:lnTo>
                  <a:lnTo>
                    <a:pt x="1384427" y="71805"/>
                  </a:lnTo>
                  <a:lnTo>
                    <a:pt x="1384808" y="71145"/>
                  </a:lnTo>
                  <a:lnTo>
                    <a:pt x="1385189" y="70510"/>
                  </a:lnTo>
                  <a:lnTo>
                    <a:pt x="1385544" y="69837"/>
                  </a:lnTo>
                  <a:close/>
                </a:path>
                <a:path w="1418590" h="342264">
                  <a:moveTo>
                    <a:pt x="1417993" y="8890"/>
                  </a:moveTo>
                  <a:lnTo>
                    <a:pt x="1414818" y="5080"/>
                  </a:lnTo>
                  <a:lnTo>
                    <a:pt x="1408468" y="1270"/>
                  </a:lnTo>
                  <a:lnTo>
                    <a:pt x="1405877" y="1270"/>
                  </a:lnTo>
                  <a:lnTo>
                    <a:pt x="1403413" y="0"/>
                  </a:lnTo>
                  <a:lnTo>
                    <a:pt x="1398689" y="0"/>
                  </a:lnTo>
                  <a:lnTo>
                    <a:pt x="1398689" y="27940"/>
                  </a:lnTo>
                  <a:lnTo>
                    <a:pt x="1398689" y="30480"/>
                  </a:lnTo>
                  <a:lnTo>
                    <a:pt x="1397990" y="34290"/>
                  </a:lnTo>
                  <a:lnTo>
                    <a:pt x="1396288" y="31750"/>
                  </a:lnTo>
                  <a:lnTo>
                    <a:pt x="1395450" y="30480"/>
                  </a:lnTo>
                  <a:lnTo>
                    <a:pt x="1395450" y="31750"/>
                  </a:lnTo>
                  <a:lnTo>
                    <a:pt x="1394853" y="31750"/>
                  </a:lnTo>
                  <a:lnTo>
                    <a:pt x="1395069" y="30480"/>
                  </a:lnTo>
                  <a:lnTo>
                    <a:pt x="1394345" y="30480"/>
                  </a:lnTo>
                  <a:lnTo>
                    <a:pt x="1394764" y="26670"/>
                  </a:lnTo>
                  <a:lnTo>
                    <a:pt x="1397406" y="25400"/>
                  </a:lnTo>
                  <a:lnTo>
                    <a:pt x="1398689" y="27940"/>
                  </a:lnTo>
                  <a:lnTo>
                    <a:pt x="1398689" y="0"/>
                  </a:lnTo>
                  <a:lnTo>
                    <a:pt x="1377200" y="0"/>
                  </a:lnTo>
                  <a:lnTo>
                    <a:pt x="1370152" y="2540"/>
                  </a:lnTo>
                  <a:lnTo>
                    <a:pt x="1364018" y="4826"/>
                  </a:lnTo>
                  <a:lnTo>
                    <a:pt x="1364018" y="44450"/>
                  </a:lnTo>
                  <a:lnTo>
                    <a:pt x="1363916" y="48260"/>
                  </a:lnTo>
                  <a:lnTo>
                    <a:pt x="1360220" y="48260"/>
                  </a:lnTo>
                  <a:lnTo>
                    <a:pt x="1360589" y="47218"/>
                  </a:lnTo>
                  <a:lnTo>
                    <a:pt x="1360639" y="47091"/>
                  </a:lnTo>
                  <a:lnTo>
                    <a:pt x="1360754" y="41910"/>
                  </a:lnTo>
                  <a:lnTo>
                    <a:pt x="1362786" y="40640"/>
                  </a:lnTo>
                  <a:lnTo>
                    <a:pt x="1362671" y="41910"/>
                  </a:lnTo>
                  <a:lnTo>
                    <a:pt x="1362544" y="43180"/>
                  </a:lnTo>
                  <a:lnTo>
                    <a:pt x="1362430" y="44450"/>
                  </a:lnTo>
                  <a:lnTo>
                    <a:pt x="1362316" y="45720"/>
                  </a:lnTo>
                  <a:lnTo>
                    <a:pt x="1364018" y="44450"/>
                  </a:lnTo>
                  <a:lnTo>
                    <a:pt x="1364018" y="4826"/>
                  </a:lnTo>
                  <a:lnTo>
                    <a:pt x="1353629" y="22860"/>
                  </a:lnTo>
                  <a:lnTo>
                    <a:pt x="1352575" y="25463"/>
                  </a:lnTo>
                  <a:lnTo>
                    <a:pt x="1352575" y="83820"/>
                  </a:lnTo>
                  <a:lnTo>
                    <a:pt x="1352346" y="83820"/>
                  </a:lnTo>
                  <a:lnTo>
                    <a:pt x="1351572" y="86360"/>
                  </a:lnTo>
                  <a:lnTo>
                    <a:pt x="1348613" y="86360"/>
                  </a:lnTo>
                  <a:lnTo>
                    <a:pt x="1348295" y="87630"/>
                  </a:lnTo>
                  <a:lnTo>
                    <a:pt x="1349095" y="90170"/>
                  </a:lnTo>
                  <a:lnTo>
                    <a:pt x="1352016" y="88900"/>
                  </a:lnTo>
                  <a:lnTo>
                    <a:pt x="1352080" y="92710"/>
                  </a:lnTo>
                  <a:lnTo>
                    <a:pt x="1352080" y="207010"/>
                  </a:lnTo>
                  <a:lnTo>
                    <a:pt x="1351064" y="208280"/>
                  </a:lnTo>
                  <a:lnTo>
                    <a:pt x="1351102" y="210820"/>
                  </a:lnTo>
                  <a:lnTo>
                    <a:pt x="1349387" y="209550"/>
                  </a:lnTo>
                  <a:lnTo>
                    <a:pt x="1349286" y="208280"/>
                  </a:lnTo>
                  <a:lnTo>
                    <a:pt x="1349184" y="207010"/>
                  </a:lnTo>
                  <a:lnTo>
                    <a:pt x="1349095" y="205740"/>
                  </a:lnTo>
                  <a:lnTo>
                    <a:pt x="1350251" y="204470"/>
                  </a:lnTo>
                  <a:lnTo>
                    <a:pt x="1351013" y="203200"/>
                  </a:lnTo>
                  <a:lnTo>
                    <a:pt x="1351737" y="203200"/>
                  </a:lnTo>
                  <a:lnTo>
                    <a:pt x="1352016" y="205740"/>
                  </a:lnTo>
                  <a:lnTo>
                    <a:pt x="1352080" y="207010"/>
                  </a:lnTo>
                  <a:lnTo>
                    <a:pt x="1352080" y="92710"/>
                  </a:lnTo>
                  <a:lnTo>
                    <a:pt x="1351445" y="90170"/>
                  </a:lnTo>
                  <a:lnTo>
                    <a:pt x="1350213" y="92710"/>
                  </a:lnTo>
                  <a:lnTo>
                    <a:pt x="1351546" y="93980"/>
                  </a:lnTo>
                  <a:lnTo>
                    <a:pt x="1350772" y="93980"/>
                  </a:lnTo>
                  <a:lnTo>
                    <a:pt x="1350708" y="95250"/>
                  </a:lnTo>
                  <a:lnTo>
                    <a:pt x="1350010" y="96520"/>
                  </a:lnTo>
                  <a:lnTo>
                    <a:pt x="1349781" y="97790"/>
                  </a:lnTo>
                  <a:lnTo>
                    <a:pt x="1349476" y="99060"/>
                  </a:lnTo>
                  <a:lnTo>
                    <a:pt x="1349032" y="100330"/>
                  </a:lnTo>
                  <a:lnTo>
                    <a:pt x="1348930" y="101600"/>
                  </a:lnTo>
                  <a:lnTo>
                    <a:pt x="1348359" y="101600"/>
                  </a:lnTo>
                  <a:lnTo>
                    <a:pt x="1347927" y="100330"/>
                  </a:lnTo>
                  <a:lnTo>
                    <a:pt x="1348549" y="97790"/>
                  </a:lnTo>
                  <a:lnTo>
                    <a:pt x="1348803" y="97790"/>
                  </a:lnTo>
                  <a:lnTo>
                    <a:pt x="1348981" y="96520"/>
                  </a:lnTo>
                  <a:lnTo>
                    <a:pt x="1348841" y="96520"/>
                  </a:lnTo>
                  <a:lnTo>
                    <a:pt x="1348232" y="95250"/>
                  </a:lnTo>
                  <a:lnTo>
                    <a:pt x="1347406" y="93980"/>
                  </a:lnTo>
                  <a:lnTo>
                    <a:pt x="1348054" y="92710"/>
                  </a:lnTo>
                  <a:lnTo>
                    <a:pt x="1343863" y="92710"/>
                  </a:lnTo>
                  <a:lnTo>
                    <a:pt x="1342377" y="95250"/>
                  </a:lnTo>
                  <a:lnTo>
                    <a:pt x="1342301" y="96520"/>
                  </a:lnTo>
                  <a:lnTo>
                    <a:pt x="1341920" y="99060"/>
                  </a:lnTo>
                  <a:lnTo>
                    <a:pt x="1341475" y="100330"/>
                  </a:lnTo>
                  <a:lnTo>
                    <a:pt x="1341043" y="100330"/>
                  </a:lnTo>
                  <a:lnTo>
                    <a:pt x="1341043" y="158750"/>
                  </a:lnTo>
                  <a:lnTo>
                    <a:pt x="1339850" y="161251"/>
                  </a:lnTo>
                  <a:lnTo>
                    <a:pt x="1339837" y="161010"/>
                  </a:lnTo>
                  <a:lnTo>
                    <a:pt x="1339837" y="161290"/>
                  </a:lnTo>
                  <a:lnTo>
                    <a:pt x="1339240" y="162560"/>
                  </a:lnTo>
                  <a:lnTo>
                    <a:pt x="1339176" y="163830"/>
                  </a:lnTo>
                  <a:lnTo>
                    <a:pt x="1339100" y="165100"/>
                  </a:lnTo>
                  <a:lnTo>
                    <a:pt x="1338376" y="163830"/>
                  </a:lnTo>
                  <a:lnTo>
                    <a:pt x="1338224" y="162560"/>
                  </a:lnTo>
                  <a:lnTo>
                    <a:pt x="1338084" y="162560"/>
                  </a:lnTo>
                  <a:lnTo>
                    <a:pt x="1338084" y="182880"/>
                  </a:lnTo>
                  <a:lnTo>
                    <a:pt x="1337360" y="182880"/>
                  </a:lnTo>
                  <a:lnTo>
                    <a:pt x="1337449" y="185420"/>
                  </a:lnTo>
                  <a:lnTo>
                    <a:pt x="1336675" y="184150"/>
                  </a:lnTo>
                  <a:lnTo>
                    <a:pt x="1335379" y="184150"/>
                  </a:lnTo>
                  <a:lnTo>
                    <a:pt x="1335379" y="187960"/>
                  </a:lnTo>
                  <a:lnTo>
                    <a:pt x="1334757" y="190500"/>
                  </a:lnTo>
                  <a:lnTo>
                    <a:pt x="1334020" y="190500"/>
                  </a:lnTo>
                  <a:lnTo>
                    <a:pt x="1333957" y="189230"/>
                  </a:lnTo>
                  <a:lnTo>
                    <a:pt x="1333881" y="187960"/>
                  </a:lnTo>
                  <a:lnTo>
                    <a:pt x="1333817" y="186690"/>
                  </a:lnTo>
                  <a:lnTo>
                    <a:pt x="1333715" y="187960"/>
                  </a:lnTo>
                  <a:lnTo>
                    <a:pt x="1333677" y="190500"/>
                  </a:lnTo>
                  <a:lnTo>
                    <a:pt x="1332395" y="190500"/>
                  </a:lnTo>
                  <a:lnTo>
                    <a:pt x="1332877" y="187960"/>
                  </a:lnTo>
                  <a:lnTo>
                    <a:pt x="1333106" y="186690"/>
                  </a:lnTo>
                  <a:lnTo>
                    <a:pt x="1333347" y="185420"/>
                  </a:lnTo>
                  <a:lnTo>
                    <a:pt x="1333677" y="185420"/>
                  </a:lnTo>
                  <a:lnTo>
                    <a:pt x="1335074" y="186690"/>
                  </a:lnTo>
                  <a:lnTo>
                    <a:pt x="1335379" y="187960"/>
                  </a:lnTo>
                  <a:lnTo>
                    <a:pt x="1335379" y="184150"/>
                  </a:lnTo>
                  <a:lnTo>
                    <a:pt x="1335836" y="180340"/>
                  </a:lnTo>
                  <a:lnTo>
                    <a:pt x="1338008" y="180340"/>
                  </a:lnTo>
                  <a:lnTo>
                    <a:pt x="1338084" y="182880"/>
                  </a:lnTo>
                  <a:lnTo>
                    <a:pt x="1338084" y="162560"/>
                  </a:lnTo>
                  <a:lnTo>
                    <a:pt x="1337449" y="162560"/>
                  </a:lnTo>
                  <a:lnTo>
                    <a:pt x="1338008" y="160020"/>
                  </a:lnTo>
                  <a:lnTo>
                    <a:pt x="1339837" y="161290"/>
                  </a:lnTo>
                  <a:lnTo>
                    <a:pt x="1339837" y="161010"/>
                  </a:lnTo>
                  <a:lnTo>
                    <a:pt x="1339786" y="160020"/>
                  </a:lnTo>
                  <a:lnTo>
                    <a:pt x="1339710" y="158750"/>
                  </a:lnTo>
                  <a:lnTo>
                    <a:pt x="1339621" y="157480"/>
                  </a:lnTo>
                  <a:lnTo>
                    <a:pt x="1341043" y="158750"/>
                  </a:lnTo>
                  <a:lnTo>
                    <a:pt x="1341043" y="100330"/>
                  </a:lnTo>
                  <a:lnTo>
                    <a:pt x="1340192" y="100330"/>
                  </a:lnTo>
                  <a:lnTo>
                    <a:pt x="1340104" y="99060"/>
                  </a:lnTo>
                  <a:lnTo>
                    <a:pt x="1340497" y="97790"/>
                  </a:lnTo>
                  <a:lnTo>
                    <a:pt x="1340739" y="96520"/>
                  </a:lnTo>
                  <a:lnTo>
                    <a:pt x="1340904" y="95250"/>
                  </a:lnTo>
                  <a:lnTo>
                    <a:pt x="1341018" y="93980"/>
                  </a:lnTo>
                  <a:lnTo>
                    <a:pt x="1341183" y="93980"/>
                  </a:lnTo>
                  <a:lnTo>
                    <a:pt x="1343152" y="90170"/>
                  </a:lnTo>
                  <a:lnTo>
                    <a:pt x="1348282" y="88900"/>
                  </a:lnTo>
                  <a:lnTo>
                    <a:pt x="1348295" y="87630"/>
                  </a:lnTo>
                  <a:lnTo>
                    <a:pt x="1347711" y="87630"/>
                  </a:lnTo>
                  <a:lnTo>
                    <a:pt x="1347419" y="86360"/>
                  </a:lnTo>
                  <a:lnTo>
                    <a:pt x="1347177" y="85090"/>
                  </a:lnTo>
                  <a:lnTo>
                    <a:pt x="1347406" y="83820"/>
                  </a:lnTo>
                  <a:lnTo>
                    <a:pt x="1350733" y="83820"/>
                  </a:lnTo>
                  <a:lnTo>
                    <a:pt x="1351318" y="81280"/>
                  </a:lnTo>
                  <a:lnTo>
                    <a:pt x="1351788" y="81280"/>
                  </a:lnTo>
                  <a:lnTo>
                    <a:pt x="1352486" y="82550"/>
                  </a:lnTo>
                  <a:lnTo>
                    <a:pt x="1352575" y="83820"/>
                  </a:lnTo>
                  <a:lnTo>
                    <a:pt x="1352575" y="25463"/>
                  </a:lnTo>
                  <a:lnTo>
                    <a:pt x="1351572" y="27940"/>
                  </a:lnTo>
                  <a:lnTo>
                    <a:pt x="1348524" y="34290"/>
                  </a:lnTo>
                  <a:lnTo>
                    <a:pt x="1345387" y="40640"/>
                  </a:lnTo>
                  <a:lnTo>
                    <a:pt x="1342440" y="47091"/>
                  </a:lnTo>
                  <a:lnTo>
                    <a:pt x="1339761" y="53352"/>
                  </a:lnTo>
                  <a:lnTo>
                    <a:pt x="1338008" y="57772"/>
                  </a:lnTo>
                  <a:lnTo>
                    <a:pt x="1338008" y="153670"/>
                  </a:lnTo>
                  <a:lnTo>
                    <a:pt x="1337513" y="157480"/>
                  </a:lnTo>
                  <a:lnTo>
                    <a:pt x="1336789" y="154940"/>
                  </a:lnTo>
                  <a:lnTo>
                    <a:pt x="1336255" y="154228"/>
                  </a:lnTo>
                  <a:lnTo>
                    <a:pt x="1336255" y="172720"/>
                  </a:lnTo>
                  <a:lnTo>
                    <a:pt x="1335328" y="175260"/>
                  </a:lnTo>
                  <a:lnTo>
                    <a:pt x="1333119" y="175260"/>
                  </a:lnTo>
                  <a:lnTo>
                    <a:pt x="1333119" y="168910"/>
                  </a:lnTo>
                  <a:lnTo>
                    <a:pt x="1334668" y="170180"/>
                  </a:lnTo>
                  <a:lnTo>
                    <a:pt x="1334592" y="168910"/>
                  </a:lnTo>
                  <a:lnTo>
                    <a:pt x="1334528" y="167640"/>
                  </a:lnTo>
                  <a:lnTo>
                    <a:pt x="1335836" y="167640"/>
                  </a:lnTo>
                  <a:lnTo>
                    <a:pt x="1335938" y="168910"/>
                  </a:lnTo>
                  <a:lnTo>
                    <a:pt x="1336040" y="170180"/>
                  </a:lnTo>
                  <a:lnTo>
                    <a:pt x="1336154" y="171450"/>
                  </a:lnTo>
                  <a:lnTo>
                    <a:pt x="1336255" y="172720"/>
                  </a:lnTo>
                  <a:lnTo>
                    <a:pt x="1336255" y="154228"/>
                  </a:lnTo>
                  <a:lnTo>
                    <a:pt x="1335836" y="153670"/>
                  </a:lnTo>
                  <a:lnTo>
                    <a:pt x="1335951" y="152400"/>
                  </a:lnTo>
                  <a:lnTo>
                    <a:pt x="1336078" y="151130"/>
                  </a:lnTo>
                  <a:lnTo>
                    <a:pt x="1336192" y="149860"/>
                  </a:lnTo>
                  <a:lnTo>
                    <a:pt x="1336992" y="154940"/>
                  </a:lnTo>
                  <a:lnTo>
                    <a:pt x="1338008" y="153670"/>
                  </a:lnTo>
                  <a:lnTo>
                    <a:pt x="1338008" y="57772"/>
                  </a:lnTo>
                  <a:lnTo>
                    <a:pt x="1337614" y="58762"/>
                  </a:lnTo>
                  <a:lnTo>
                    <a:pt x="1337614" y="135890"/>
                  </a:lnTo>
                  <a:lnTo>
                    <a:pt x="1337538" y="137160"/>
                  </a:lnTo>
                  <a:lnTo>
                    <a:pt x="1337449" y="138430"/>
                  </a:lnTo>
                  <a:lnTo>
                    <a:pt x="1337259" y="139700"/>
                  </a:lnTo>
                  <a:lnTo>
                    <a:pt x="1336776" y="137160"/>
                  </a:lnTo>
                  <a:lnTo>
                    <a:pt x="1336916" y="135890"/>
                  </a:lnTo>
                  <a:lnTo>
                    <a:pt x="1337030" y="134620"/>
                  </a:lnTo>
                  <a:lnTo>
                    <a:pt x="1337132" y="133350"/>
                  </a:lnTo>
                  <a:lnTo>
                    <a:pt x="1337614" y="135890"/>
                  </a:lnTo>
                  <a:lnTo>
                    <a:pt x="1337614" y="58762"/>
                  </a:lnTo>
                  <a:lnTo>
                    <a:pt x="1337246" y="59690"/>
                  </a:lnTo>
                  <a:lnTo>
                    <a:pt x="1336776" y="59690"/>
                  </a:lnTo>
                  <a:lnTo>
                    <a:pt x="1336370" y="60706"/>
                  </a:lnTo>
                  <a:lnTo>
                    <a:pt x="1336370" y="107950"/>
                  </a:lnTo>
                  <a:lnTo>
                    <a:pt x="1334350" y="107950"/>
                  </a:lnTo>
                  <a:lnTo>
                    <a:pt x="1334820" y="109220"/>
                  </a:lnTo>
                  <a:lnTo>
                    <a:pt x="1333119" y="107950"/>
                  </a:lnTo>
                  <a:lnTo>
                    <a:pt x="1333411" y="105410"/>
                  </a:lnTo>
                  <a:lnTo>
                    <a:pt x="1333919" y="104140"/>
                  </a:lnTo>
                  <a:lnTo>
                    <a:pt x="1334223" y="102870"/>
                  </a:lnTo>
                  <a:lnTo>
                    <a:pt x="1336027" y="101600"/>
                  </a:lnTo>
                  <a:lnTo>
                    <a:pt x="1336090" y="102870"/>
                  </a:lnTo>
                  <a:lnTo>
                    <a:pt x="1336167" y="104140"/>
                  </a:lnTo>
                  <a:lnTo>
                    <a:pt x="1336230" y="105410"/>
                  </a:lnTo>
                  <a:lnTo>
                    <a:pt x="1336306" y="106680"/>
                  </a:lnTo>
                  <a:lnTo>
                    <a:pt x="1336370" y="107950"/>
                  </a:lnTo>
                  <a:lnTo>
                    <a:pt x="1336370" y="60706"/>
                  </a:lnTo>
                  <a:lnTo>
                    <a:pt x="1334731" y="64770"/>
                  </a:lnTo>
                  <a:lnTo>
                    <a:pt x="1332839" y="69850"/>
                  </a:lnTo>
                  <a:lnTo>
                    <a:pt x="1330769" y="76200"/>
                  </a:lnTo>
                  <a:lnTo>
                    <a:pt x="1329944" y="77470"/>
                  </a:lnTo>
                  <a:lnTo>
                    <a:pt x="1328775" y="77470"/>
                  </a:lnTo>
                  <a:lnTo>
                    <a:pt x="1328559" y="76923"/>
                  </a:lnTo>
                  <a:lnTo>
                    <a:pt x="1328559" y="158750"/>
                  </a:lnTo>
                  <a:lnTo>
                    <a:pt x="1327708" y="160020"/>
                  </a:lnTo>
                  <a:lnTo>
                    <a:pt x="1327708" y="213360"/>
                  </a:lnTo>
                  <a:lnTo>
                    <a:pt x="1327708" y="215900"/>
                  </a:lnTo>
                  <a:lnTo>
                    <a:pt x="1326629" y="215900"/>
                  </a:lnTo>
                  <a:lnTo>
                    <a:pt x="1326629" y="213360"/>
                  </a:lnTo>
                  <a:lnTo>
                    <a:pt x="1327708" y="213360"/>
                  </a:lnTo>
                  <a:lnTo>
                    <a:pt x="1327708" y="160020"/>
                  </a:lnTo>
                  <a:lnTo>
                    <a:pt x="1326756" y="160020"/>
                  </a:lnTo>
                  <a:lnTo>
                    <a:pt x="1326464" y="158750"/>
                  </a:lnTo>
                  <a:lnTo>
                    <a:pt x="1326553" y="157480"/>
                  </a:lnTo>
                  <a:lnTo>
                    <a:pt x="1326629" y="156210"/>
                  </a:lnTo>
                  <a:lnTo>
                    <a:pt x="1328318" y="154940"/>
                  </a:lnTo>
                  <a:lnTo>
                    <a:pt x="1328394" y="156210"/>
                  </a:lnTo>
                  <a:lnTo>
                    <a:pt x="1328470" y="157480"/>
                  </a:lnTo>
                  <a:lnTo>
                    <a:pt x="1328559" y="158750"/>
                  </a:lnTo>
                  <a:lnTo>
                    <a:pt x="1328559" y="76923"/>
                  </a:lnTo>
                  <a:lnTo>
                    <a:pt x="1327289" y="73660"/>
                  </a:lnTo>
                  <a:lnTo>
                    <a:pt x="1326299" y="71120"/>
                  </a:lnTo>
                  <a:lnTo>
                    <a:pt x="1325765" y="69850"/>
                  </a:lnTo>
                  <a:lnTo>
                    <a:pt x="1325232" y="68580"/>
                  </a:lnTo>
                  <a:lnTo>
                    <a:pt x="1324152" y="66040"/>
                  </a:lnTo>
                  <a:lnTo>
                    <a:pt x="1323378" y="64008"/>
                  </a:lnTo>
                  <a:lnTo>
                    <a:pt x="1323378" y="128270"/>
                  </a:lnTo>
                  <a:lnTo>
                    <a:pt x="1323213" y="129540"/>
                  </a:lnTo>
                  <a:lnTo>
                    <a:pt x="1321498" y="125730"/>
                  </a:lnTo>
                  <a:lnTo>
                    <a:pt x="1321625" y="128270"/>
                  </a:lnTo>
                  <a:lnTo>
                    <a:pt x="1321689" y="129540"/>
                  </a:lnTo>
                  <a:lnTo>
                    <a:pt x="1321765" y="130810"/>
                  </a:lnTo>
                  <a:lnTo>
                    <a:pt x="1321054" y="130810"/>
                  </a:lnTo>
                  <a:lnTo>
                    <a:pt x="1321054" y="157480"/>
                  </a:lnTo>
                  <a:lnTo>
                    <a:pt x="1320139" y="158750"/>
                  </a:lnTo>
                  <a:lnTo>
                    <a:pt x="1318564" y="157835"/>
                  </a:lnTo>
                  <a:lnTo>
                    <a:pt x="1318564" y="205740"/>
                  </a:lnTo>
                  <a:lnTo>
                    <a:pt x="1318564" y="207010"/>
                  </a:lnTo>
                  <a:lnTo>
                    <a:pt x="1317675" y="207010"/>
                  </a:lnTo>
                  <a:lnTo>
                    <a:pt x="1315999" y="204470"/>
                  </a:lnTo>
                  <a:lnTo>
                    <a:pt x="1315986" y="203200"/>
                  </a:lnTo>
                  <a:lnTo>
                    <a:pt x="1316418" y="201930"/>
                  </a:lnTo>
                  <a:lnTo>
                    <a:pt x="1316774" y="201930"/>
                  </a:lnTo>
                  <a:lnTo>
                    <a:pt x="1317002" y="203200"/>
                  </a:lnTo>
                  <a:lnTo>
                    <a:pt x="1318348" y="205740"/>
                  </a:lnTo>
                  <a:lnTo>
                    <a:pt x="1318564" y="205740"/>
                  </a:lnTo>
                  <a:lnTo>
                    <a:pt x="1318564" y="157835"/>
                  </a:lnTo>
                  <a:lnTo>
                    <a:pt x="1317955" y="157480"/>
                  </a:lnTo>
                  <a:lnTo>
                    <a:pt x="1317955" y="172720"/>
                  </a:lnTo>
                  <a:lnTo>
                    <a:pt x="1317904" y="173990"/>
                  </a:lnTo>
                  <a:lnTo>
                    <a:pt x="1317790" y="176530"/>
                  </a:lnTo>
                  <a:lnTo>
                    <a:pt x="1316748" y="175260"/>
                  </a:lnTo>
                  <a:lnTo>
                    <a:pt x="1316228" y="174637"/>
                  </a:lnTo>
                  <a:lnTo>
                    <a:pt x="1316228" y="198120"/>
                  </a:lnTo>
                  <a:lnTo>
                    <a:pt x="1314424" y="198120"/>
                  </a:lnTo>
                  <a:lnTo>
                    <a:pt x="1314043" y="199390"/>
                  </a:lnTo>
                  <a:lnTo>
                    <a:pt x="1313675" y="199390"/>
                  </a:lnTo>
                  <a:lnTo>
                    <a:pt x="1313332" y="198120"/>
                  </a:lnTo>
                  <a:lnTo>
                    <a:pt x="1313497" y="196850"/>
                  </a:lnTo>
                  <a:lnTo>
                    <a:pt x="1315593" y="196850"/>
                  </a:lnTo>
                  <a:lnTo>
                    <a:pt x="1315834" y="195580"/>
                  </a:lnTo>
                  <a:lnTo>
                    <a:pt x="1316126" y="196850"/>
                  </a:lnTo>
                  <a:lnTo>
                    <a:pt x="1316228" y="198120"/>
                  </a:lnTo>
                  <a:lnTo>
                    <a:pt x="1316228" y="174637"/>
                  </a:lnTo>
                  <a:lnTo>
                    <a:pt x="1316062" y="174434"/>
                  </a:lnTo>
                  <a:lnTo>
                    <a:pt x="1316062" y="185420"/>
                  </a:lnTo>
                  <a:lnTo>
                    <a:pt x="1315770" y="186690"/>
                  </a:lnTo>
                  <a:lnTo>
                    <a:pt x="1315300" y="186690"/>
                  </a:lnTo>
                  <a:lnTo>
                    <a:pt x="1315097" y="185420"/>
                  </a:lnTo>
                  <a:lnTo>
                    <a:pt x="1314742" y="184150"/>
                  </a:lnTo>
                  <a:lnTo>
                    <a:pt x="1314627" y="182880"/>
                  </a:lnTo>
                  <a:lnTo>
                    <a:pt x="1314513" y="181610"/>
                  </a:lnTo>
                  <a:lnTo>
                    <a:pt x="1314691" y="180340"/>
                  </a:lnTo>
                  <a:lnTo>
                    <a:pt x="1315618" y="180340"/>
                  </a:lnTo>
                  <a:lnTo>
                    <a:pt x="1315720" y="181610"/>
                  </a:lnTo>
                  <a:lnTo>
                    <a:pt x="1315821" y="182880"/>
                  </a:lnTo>
                  <a:lnTo>
                    <a:pt x="1315948" y="184150"/>
                  </a:lnTo>
                  <a:lnTo>
                    <a:pt x="1316062" y="185420"/>
                  </a:lnTo>
                  <a:lnTo>
                    <a:pt x="1316062" y="174434"/>
                  </a:lnTo>
                  <a:lnTo>
                    <a:pt x="1314653" y="172720"/>
                  </a:lnTo>
                  <a:lnTo>
                    <a:pt x="1316329" y="170180"/>
                  </a:lnTo>
                  <a:lnTo>
                    <a:pt x="1317053" y="171450"/>
                  </a:lnTo>
                  <a:lnTo>
                    <a:pt x="1317180" y="172720"/>
                  </a:lnTo>
                  <a:lnTo>
                    <a:pt x="1317955" y="172720"/>
                  </a:lnTo>
                  <a:lnTo>
                    <a:pt x="1317955" y="157480"/>
                  </a:lnTo>
                  <a:lnTo>
                    <a:pt x="1318488" y="156210"/>
                  </a:lnTo>
                  <a:lnTo>
                    <a:pt x="1318488" y="153670"/>
                  </a:lnTo>
                  <a:lnTo>
                    <a:pt x="1319034" y="152400"/>
                  </a:lnTo>
                  <a:lnTo>
                    <a:pt x="1320660" y="152400"/>
                  </a:lnTo>
                  <a:lnTo>
                    <a:pt x="1320761" y="153670"/>
                  </a:lnTo>
                  <a:lnTo>
                    <a:pt x="1320850" y="154940"/>
                  </a:lnTo>
                  <a:lnTo>
                    <a:pt x="1320952" y="156210"/>
                  </a:lnTo>
                  <a:lnTo>
                    <a:pt x="1321054" y="157480"/>
                  </a:lnTo>
                  <a:lnTo>
                    <a:pt x="1321054" y="130810"/>
                  </a:lnTo>
                  <a:lnTo>
                    <a:pt x="1320482" y="130810"/>
                  </a:lnTo>
                  <a:lnTo>
                    <a:pt x="1319822" y="129959"/>
                  </a:lnTo>
                  <a:lnTo>
                    <a:pt x="1319822" y="146050"/>
                  </a:lnTo>
                  <a:lnTo>
                    <a:pt x="1319504" y="147320"/>
                  </a:lnTo>
                  <a:lnTo>
                    <a:pt x="1317345" y="147320"/>
                  </a:lnTo>
                  <a:lnTo>
                    <a:pt x="1317409" y="148590"/>
                  </a:lnTo>
                  <a:lnTo>
                    <a:pt x="1315237" y="147320"/>
                  </a:lnTo>
                  <a:lnTo>
                    <a:pt x="1315199" y="151130"/>
                  </a:lnTo>
                  <a:lnTo>
                    <a:pt x="1313573" y="151130"/>
                  </a:lnTo>
                  <a:lnTo>
                    <a:pt x="1313573" y="152400"/>
                  </a:lnTo>
                  <a:lnTo>
                    <a:pt x="1313078" y="156210"/>
                  </a:lnTo>
                  <a:lnTo>
                    <a:pt x="1312672" y="153670"/>
                  </a:lnTo>
                  <a:lnTo>
                    <a:pt x="1310424" y="156210"/>
                  </a:lnTo>
                  <a:lnTo>
                    <a:pt x="1310919" y="152400"/>
                  </a:lnTo>
                  <a:lnTo>
                    <a:pt x="1311325" y="153670"/>
                  </a:lnTo>
                  <a:lnTo>
                    <a:pt x="1313573" y="152400"/>
                  </a:lnTo>
                  <a:lnTo>
                    <a:pt x="1313573" y="151130"/>
                  </a:lnTo>
                  <a:lnTo>
                    <a:pt x="1313078" y="151130"/>
                  </a:lnTo>
                  <a:lnTo>
                    <a:pt x="1314183" y="147320"/>
                  </a:lnTo>
                  <a:lnTo>
                    <a:pt x="1314551" y="146050"/>
                  </a:lnTo>
                  <a:lnTo>
                    <a:pt x="1312100" y="147320"/>
                  </a:lnTo>
                  <a:lnTo>
                    <a:pt x="1312062" y="146050"/>
                  </a:lnTo>
                  <a:lnTo>
                    <a:pt x="1311986" y="143510"/>
                  </a:lnTo>
                  <a:lnTo>
                    <a:pt x="1312913" y="143510"/>
                  </a:lnTo>
                  <a:lnTo>
                    <a:pt x="1313027" y="142240"/>
                  </a:lnTo>
                  <a:lnTo>
                    <a:pt x="1313078" y="140970"/>
                  </a:lnTo>
                  <a:lnTo>
                    <a:pt x="1314500" y="142240"/>
                  </a:lnTo>
                  <a:lnTo>
                    <a:pt x="1316418" y="143510"/>
                  </a:lnTo>
                  <a:lnTo>
                    <a:pt x="1317802" y="144780"/>
                  </a:lnTo>
                  <a:lnTo>
                    <a:pt x="1318996" y="144780"/>
                  </a:lnTo>
                  <a:lnTo>
                    <a:pt x="1319403" y="143510"/>
                  </a:lnTo>
                  <a:lnTo>
                    <a:pt x="1319745" y="144780"/>
                  </a:lnTo>
                  <a:lnTo>
                    <a:pt x="1319822" y="146050"/>
                  </a:lnTo>
                  <a:lnTo>
                    <a:pt x="1319822" y="129959"/>
                  </a:lnTo>
                  <a:lnTo>
                    <a:pt x="1319504" y="129540"/>
                  </a:lnTo>
                  <a:lnTo>
                    <a:pt x="1318488" y="128270"/>
                  </a:lnTo>
                  <a:lnTo>
                    <a:pt x="1318488" y="124460"/>
                  </a:lnTo>
                  <a:lnTo>
                    <a:pt x="1320495" y="124460"/>
                  </a:lnTo>
                  <a:lnTo>
                    <a:pt x="1322197" y="125730"/>
                  </a:lnTo>
                  <a:lnTo>
                    <a:pt x="1323378" y="128270"/>
                  </a:lnTo>
                  <a:lnTo>
                    <a:pt x="1323378" y="64008"/>
                  </a:lnTo>
                  <a:lnTo>
                    <a:pt x="1323187" y="63500"/>
                  </a:lnTo>
                  <a:lnTo>
                    <a:pt x="1322222" y="60960"/>
                  </a:lnTo>
                  <a:lnTo>
                    <a:pt x="1322019" y="62230"/>
                  </a:lnTo>
                  <a:lnTo>
                    <a:pt x="1321765" y="63500"/>
                  </a:lnTo>
                  <a:lnTo>
                    <a:pt x="1321028" y="63500"/>
                  </a:lnTo>
                  <a:lnTo>
                    <a:pt x="1321142" y="60960"/>
                  </a:lnTo>
                  <a:lnTo>
                    <a:pt x="1321193" y="59690"/>
                  </a:lnTo>
                  <a:lnTo>
                    <a:pt x="1321346" y="58420"/>
                  </a:lnTo>
                  <a:lnTo>
                    <a:pt x="1319250" y="53352"/>
                  </a:lnTo>
                  <a:lnTo>
                    <a:pt x="1318895" y="52070"/>
                  </a:lnTo>
                  <a:lnTo>
                    <a:pt x="1316202" y="42379"/>
                  </a:lnTo>
                  <a:lnTo>
                    <a:pt x="1316202" y="74930"/>
                  </a:lnTo>
                  <a:lnTo>
                    <a:pt x="1316177" y="76200"/>
                  </a:lnTo>
                  <a:lnTo>
                    <a:pt x="1315897" y="76200"/>
                  </a:lnTo>
                  <a:lnTo>
                    <a:pt x="1314780" y="78740"/>
                  </a:lnTo>
                  <a:lnTo>
                    <a:pt x="1314272" y="81280"/>
                  </a:lnTo>
                  <a:lnTo>
                    <a:pt x="1314145" y="82550"/>
                  </a:lnTo>
                  <a:lnTo>
                    <a:pt x="1314018" y="83820"/>
                  </a:lnTo>
                  <a:lnTo>
                    <a:pt x="1313891" y="85090"/>
                  </a:lnTo>
                  <a:lnTo>
                    <a:pt x="1313637" y="86360"/>
                  </a:lnTo>
                  <a:lnTo>
                    <a:pt x="1313192" y="85090"/>
                  </a:lnTo>
                  <a:lnTo>
                    <a:pt x="1312672" y="85090"/>
                  </a:lnTo>
                  <a:lnTo>
                    <a:pt x="1312748" y="83820"/>
                  </a:lnTo>
                  <a:lnTo>
                    <a:pt x="1312926" y="82550"/>
                  </a:lnTo>
                  <a:lnTo>
                    <a:pt x="1313103" y="81280"/>
                  </a:lnTo>
                  <a:lnTo>
                    <a:pt x="1313307" y="80010"/>
                  </a:lnTo>
                  <a:lnTo>
                    <a:pt x="1310373" y="80010"/>
                  </a:lnTo>
                  <a:lnTo>
                    <a:pt x="1310373" y="151130"/>
                  </a:lnTo>
                  <a:lnTo>
                    <a:pt x="1308214" y="151130"/>
                  </a:lnTo>
                  <a:lnTo>
                    <a:pt x="1308100" y="149860"/>
                  </a:lnTo>
                  <a:lnTo>
                    <a:pt x="1307985" y="148590"/>
                  </a:lnTo>
                  <a:lnTo>
                    <a:pt x="1308569" y="148590"/>
                  </a:lnTo>
                  <a:lnTo>
                    <a:pt x="1308722" y="147320"/>
                  </a:lnTo>
                  <a:lnTo>
                    <a:pt x="1310182" y="146050"/>
                  </a:lnTo>
                  <a:lnTo>
                    <a:pt x="1310259" y="149860"/>
                  </a:lnTo>
                  <a:lnTo>
                    <a:pt x="1310373" y="151130"/>
                  </a:lnTo>
                  <a:lnTo>
                    <a:pt x="1310373" y="80010"/>
                  </a:lnTo>
                  <a:lnTo>
                    <a:pt x="1307655" y="80010"/>
                  </a:lnTo>
                  <a:lnTo>
                    <a:pt x="1306639" y="80010"/>
                  </a:lnTo>
                  <a:lnTo>
                    <a:pt x="1306576" y="81280"/>
                  </a:lnTo>
                  <a:lnTo>
                    <a:pt x="1305521" y="80010"/>
                  </a:lnTo>
                  <a:lnTo>
                    <a:pt x="1304404" y="80010"/>
                  </a:lnTo>
                  <a:lnTo>
                    <a:pt x="1304353" y="77470"/>
                  </a:lnTo>
                  <a:lnTo>
                    <a:pt x="1303388" y="77470"/>
                  </a:lnTo>
                  <a:lnTo>
                    <a:pt x="1304429" y="74930"/>
                  </a:lnTo>
                  <a:lnTo>
                    <a:pt x="1304277" y="73660"/>
                  </a:lnTo>
                  <a:lnTo>
                    <a:pt x="1303858" y="72390"/>
                  </a:lnTo>
                  <a:lnTo>
                    <a:pt x="1303985" y="71120"/>
                  </a:lnTo>
                  <a:lnTo>
                    <a:pt x="1304353" y="71120"/>
                  </a:lnTo>
                  <a:lnTo>
                    <a:pt x="1304683" y="69850"/>
                  </a:lnTo>
                  <a:lnTo>
                    <a:pt x="1305572" y="72390"/>
                  </a:lnTo>
                  <a:lnTo>
                    <a:pt x="1305839" y="73660"/>
                  </a:lnTo>
                  <a:lnTo>
                    <a:pt x="1305890" y="74930"/>
                  </a:lnTo>
                  <a:lnTo>
                    <a:pt x="1306029" y="74930"/>
                  </a:lnTo>
                  <a:lnTo>
                    <a:pt x="1306830" y="76200"/>
                  </a:lnTo>
                  <a:lnTo>
                    <a:pt x="1307757" y="76200"/>
                  </a:lnTo>
                  <a:lnTo>
                    <a:pt x="1307680" y="78740"/>
                  </a:lnTo>
                  <a:lnTo>
                    <a:pt x="1313510" y="78740"/>
                  </a:lnTo>
                  <a:lnTo>
                    <a:pt x="1313700" y="77470"/>
                  </a:lnTo>
                  <a:lnTo>
                    <a:pt x="1315389" y="73660"/>
                  </a:lnTo>
                  <a:lnTo>
                    <a:pt x="1315770" y="73660"/>
                  </a:lnTo>
                  <a:lnTo>
                    <a:pt x="1316202" y="74930"/>
                  </a:lnTo>
                  <a:lnTo>
                    <a:pt x="1316202" y="42379"/>
                  </a:lnTo>
                  <a:lnTo>
                    <a:pt x="1316075" y="41910"/>
                  </a:lnTo>
                  <a:lnTo>
                    <a:pt x="1314450" y="36830"/>
                  </a:lnTo>
                  <a:lnTo>
                    <a:pt x="1313637" y="34290"/>
                  </a:lnTo>
                  <a:lnTo>
                    <a:pt x="1310957" y="26822"/>
                  </a:lnTo>
                  <a:lnTo>
                    <a:pt x="1310957" y="36830"/>
                  </a:lnTo>
                  <a:lnTo>
                    <a:pt x="1310944" y="38100"/>
                  </a:lnTo>
                  <a:lnTo>
                    <a:pt x="1310690" y="38100"/>
                  </a:lnTo>
                  <a:lnTo>
                    <a:pt x="1309738" y="39370"/>
                  </a:lnTo>
                  <a:lnTo>
                    <a:pt x="1309408" y="41910"/>
                  </a:lnTo>
                  <a:lnTo>
                    <a:pt x="1310932" y="44450"/>
                  </a:lnTo>
                  <a:lnTo>
                    <a:pt x="1309624" y="44450"/>
                  </a:lnTo>
                  <a:lnTo>
                    <a:pt x="1309712" y="45720"/>
                  </a:lnTo>
                  <a:lnTo>
                    <a:pt x="1309789" y="47091"/>
                  </a:lnTo>
                  <a:lnTo>
                    <a:pt x="1309624" y="47091"/>
                  </a:lnTo>
                  <a:lnTo>
                    <a:pt x="1309560" y="48260"/>
                  </a:lnTo>
                  <a:lnTo>
                    <a:pt x="1308887" y="48260"/>
                  </a:lnTo>
                  <a:lnTo>
                    <a:pt x="1308366" y="49530"/>
                  </a:lnTo>
                  <a:lnTo>
                    <a:pt x="1308290" y="52070"/>
                  </a:lnTo>
                  <a:lnTo>
                    <a:pt x="1306068" y="52070"/>
                  </a:lnTo>
                  <a:lnTo>
                    <a:pt x="1305547" y="50800"/>
                  </a:lnTo>
                  <a:lnTo>
                    <a:pt x="1305229" y="49530"/>
                  </a:lnTo>
                  <a:lnTo>
                    <a:pt x="1304429" y="51777"/>
                  </a:lnTo>
                  <a:lnTo>
                    <a:pt x="1304328" y="52070"/>
                  </a:lnTo>
                  <a:lnTo>
                    <a:pt x="1303045" y="52070"/>
                  </a:lnTo>
                  <a:lnTo>
                    <a:pt x="1301711" y="50800"/>
                  </a:lnTo>
                  <a:lnTo>
                    <a:pt x="1302080" y="50800"/>
                  </a:lnTo>
                  <a:lnTo>
                    <a:pt x="1302308" y="49530"/>
                  </a:lnTo>
                  <a:lnTo>
                    <a:pt x="1302550" y="48260"/>
                  </a:lnTo>
                  <a:lnTo>
                    <a:pt x="1301711" y="48260"/>
                  </a:lnTo>
                  <a:lnTo>
                    <a:pt x="1303121" y="44450"/>
                  </a:lnTo>
                  <a:lnTo>
                    <a:pt x="1303566" y="44450"/>
                  </a:lnTo>
                  <a:lnTo>
                    <a:pt x="1305560" y="47091"/>
                  </a:lnTo>
                  <a:lnTo>
                    <a:pt x="1306080" y="47091"/>
                  </a:lnTo>
                  <a:lnTo>
                    <a:pt x="1306398" y="45720"/>
                  </a:lnTo>
                  <a:lnTo>
                    <a:pt x="1306537" y="45720"/>
                  </a:lnTo>
                  <a:lnTo>
                    <a:pt x="1306334" y="44450"/>
                  </a:lnTo>
                  <a:lnTo>
                    <a:pt x="1306144" y="43180"/>
                  </a:lnTo>
                  <a:lnTo>
                    <a:pt x="1305941" y="41910"/>
                  </a:lnTo>
                  <a:lnTo>
                    <a:pt x="1305737" y="40640"/>
                  </a:lnTo>
                  <a:lnTo>
                    <a:pt x="1305331" y="38100"/>
                  </a:lnTo>
                  <a:lnTo>
                    <a:pt x="1303210" y="36830"/>
                  </a:lnTo>
                  <a:lnTo>
                    <a:pt x="1303286" y="35560"/>
                  </a:lnTo>
                  <a:lnTo>
                    <a:pt x="1303375" y="34290"/>
                  </a:lnTo>
                  <a:lnTo>
                    <a:pt x="1303451" y="33020"/>
                  </a:lnTo>
                  <a:lnTo>
                    <a:pt x="1303769" y="27940"/>
                  </a:lnTo>
                  <a:lnTo>
                    <a:pt x="1303858" y="26670"/>
                  </a:lnTo>
                  <a:lnTo>
                    <a:pt x="1303274" y="26670"/>
                  </a:lnTo>
                  <a:lnTo>
                    <a:pt x="1303274" y="25400"/>
                  </a:lnTo>
                  <a:lnTo>
                    <a:pt x="1303909" y="25400"/>
                  </a:lnTo>
                  <a:lnTo>
                    <a:pt x="1304988" y="21590"/>
                  </a:lnTo>
                  <a:lnTo>
                    <a:pt x="1305902" y="25400"/>
                  </a:lnTo>
                  <a:lnTo>
                    <a:pt x="1307655" y="22860"/>
                  </a:lnTo>
                  <a:lnTo>
                    <a:pt x="1306639" y="25400"/>
                  </a:lnTo>
                  <a:lnTo>
                    <a:pt x="1307604" y="30480"/>
                  </a:lnTo>
                  <a:lnTo>
                    <a:pt x="1306576" y="31750"/>
                  </a:lnTo>
                  <a:lnTo>
                    <a:pt x="1306652" y="33020"/>
                  </a:lnTo>
                  <a:lnTo>
                    <a:pt x="1306741" y="34290"/>
                  </a:lnTo>
                  <a:lnTo>
                    <a:pt x="1306817" y="35560"/>
                  </a:lnTo>
                  <a:lnTo>
                    <a:pt x="1308912" y="34290"/>
                  </a:lnTo>
                  <a:lnTo>
                    <a:pt x="1308989" y="35560"/>
                  </a:lnTo>
                  <a:lnTo>
                    <a:pt x="1309077" y="36830"/>
                  </a:lnTo>
                  <a:lnTo>
                    <a:pt x="1309166" y="38100"/>
                  </a:lnTo>
                  <a:lnTo>
                    <a:pt x="1310182" y="38100"/>
                  </a:lnTo>
                  <a:lnTo>
                    <a:pt x="1310436" y="36830"/>
                  </a:lnTo>
                  <a:lnTo>
                    <a:pt x="1310957" y="36830"/>
                  </a:lnTo>
                  <a:lnTo>
                    <a:pt x="1310957" y="26822"/>
                  </a:lnTo>
                  <a:lnTo>
                    <a:pt x="1310906" y="26670"/>
                  </a:lnTo>
                  <a:lnTo>
                    <a:pt x="1309077" y="22860"/>
                  </a:lnTo>
                  <a:lnTo>
                    <a:pt x="1308468" y="21590"/>
                  </a:lnTo>
                  <a:lnTo>
                    <a:pt x="1307858" y="20320"/>
                  </a:lnTo>
                  <a:lnTo>
                    <a:pt x="1305001" y="13970"/>
                  </a:lnTo>
                  <a:lnTo>
                    <a:pt x="1304429" y="12700"/>
                  </a:lnTo>
                  <a:lnTo>
                    <a:pt x="1304302" y="13970"/>
                  </a:lnTo>
                  <a:lnTo>
                    <a:pt x="1304137" y="13970"/>
                  </a:lnTo>
                  <a:lnTo>
                    <a:pt x="1303477" y="12700"/>
                  </a:lnTo>
                  <a:lnTo>
                    <a:pt x="1303159" y="12700"/>
                  </a:lnTo>
                  <a:lnTo>
                    <a:pt x="1302778" y="11430"/>
                  </a:lnTo>
                  <a:lnTo>
                    <a:pt x="1302651" y="11430"/>
                  </a:lnTo>
                  <a:lnTo>
                    <a:pt x="1302651" y="39370"/>
                  </a:lnTo>
                  <a:lnTo>
                    <a:pt x="1301115" y="39370"/>
                  </a:lnTo>
                  <a:lnTo>
                    <a:pt x="1300632" y="38646"/>
                  </a:lnTo>
                  <a:lnTo>
                    <a:pt x="1300632" y="76200"/>
                  </a:lnTo>
                  <a:lnTo>
                    <a:pt x="1300632" y="78740"/>
                  </a:lnTo>
                  <a:lnTo>
                    <a:pt x="1300264" y="80010"/>
                  </a:lnTo>
                  <a:lnTo>
                    <a:pt x="1298994" y="80010"/>
                  </a:lnTo>
                  <a:lnTo>
                    <a:pt x="1300162" y="82550"/>
                  </a:lnTo>
                  <a:lnTo>
                    <a:pt x="1298041" y="81381"/>
                  </a:lnTo>
                  <a:lnTo>
                    <a:pt x="1298041" y="101600"/>
                  </a:lnTo>
                  <a:lnTo>
                    <a:pt x="1296263" y="101600"/>
                  </a:lnTo>
                  <a:lnTo>
                    <a:pt x="1296098" y="100330"/>
                  </a:lnTo>
                  <a:lnTo>
                    <a:pt x="1295107" y="100330"/>
                  </a:lnTo>
                  <a:lnTo>
                    <a:pt x="1294663" y="99060"/>
                  </a:lnTo>
                  <a:lnTo>
                    <a:pt x="1294511" y="97790"/>
                  </a:lnTo>
                  <a:lnTo>
                    <a:pt x="1294866" y="96520"/>
                  </a:lnTo>
                  <a:lnTo>
                    <a:pt x="1296708" y="96520"/>
                  </a:lnTo>
                  <a:lnTo>
                    <a:pt x="1297647" y="97790"/>
                  </a:lnTo>
                  <a:lnTo>
                    <a:pt x="1297940" y="99060"/>
                  </a:lnTo>
                  <a:lnTo>
                    <a:pt x="1298041" y="101600"/>
                  </a:lnTo>
                  <a:lnTo>
                    <a:pt x="1298041" y="81381"/>
                  </a:lnTo>
                  <a:lnTo>
                    <a:pt x="1297863" y="81280"/>
                  </a:lnTo>
                  <a:lnTo>
                    <a:pt x="1296289" y="80010"/>
                  </a:lnTo>
                  <a:lnTo>
                    <a:pt x="1295857" y="76200"/>
                  </a:lnTo>
                  <a:lnTo>
                    <a:pt x="1296949" y="74930"/>
                  </a:lnTo>
                  <a:lnTo>
                    <a:pt x="1296822" y="71120"/>
                  </a:lnTo>
                  <a:lnTo>
                    <a:pt x="1298359" y="71120"/>
                  </a:lnTo>
                  <a:lnTo>
                    <a:pt x="1298282" y="72390"/>
                  </a:lnTo>
                  <a:lnTo>
                    <a:pt x="1298219" y="73660"/>
                  </a:lnTo>
                  <a:lnTo>
                    <a:pt x="1299527" y="72390"/>
                  </a:lnTo>
                  <a:lnTo>
                    <a:pt x="1299603" y="73660"/>
                  </a:lnTo>
                  <a:lnTo>
                    <a:pt x="1297266" y="74930"/>
                  </a:lnTo>
                  <a:lnTo>
                    <a:pt x="1298943" y="76200"/>
                  </a:lnTo>
                  <a:lnTo>
                    <a:pt x="1300632" y="76200"/>
                  </a:lnTo>
                  <a:lnTo>
                    <a:pt x="1300632" y="38646"/>
                  </a:lnTo>
                  <a:lnTo>
                    <a:pt x="1300276" y="38100"/>
                  </a:lnTo>
                  <a:lnTo>
                    <a:pt x="1299718" y="38100"/>
                  </a:lnTo>
                  <a:lnTo>
                    <a:pt x="1299362" y="39179"/>
                  </a:lnTo>
                  <a:lnTo>
                    <a:pt x="1299362" y="52070"/>
                  </a:lnTo>
                  <a:lnTo>
                    <a:pt x="1297127" y="52857"/>
                  </a:lnTo>
                  <a:lnTo>
                    <a:pt x="1297457" y="53352"/>
                  </a:lnTo>
                  <a:lnTo>
                    <a:pt x="1296974" y="54114"/>
                  </a:lnTo>
                  <a:lnTo>
                    <a:pt x="1296974" y="60960"/>
                  </a:lnTo>
                  <a:lnTo>
                    <a:pt x="1296847" y="60960"/>
                  </a:lnTo>
                  <a:lnTo>
                    <a:pt x="1296822" y="66040"/>
                  </a:lnTo>
                  <a:lnTo>
                    <a:pt x="1296403" y="68580"/>
                  </a:lnTo>
                  <a:lnTo>
                    <a:pt x="1294980" y="68580"/>
                  </a:lnTo>
                  <a:lnTo>
                    <a:pt x="1294765" y="67310"/>
                  </a:lnTo>
                  <a:lnTo>
                    <a:pt x="1295095" y="66040"/>
                  </a:lnTo>
                  <a:lnTo>
                    <a:pt x="1295031" y="63500"/>
                  </a:lnTo>
                  <a:lnTo>
                    <a:pt x="1295006" y="62230"/>
                  </a:lnTo>
                  <a:lnTo>
                    <a:pt x="1295311" y="59690"/>
                  </a:lnTo>
                  <a:lnTo>
                    <a:pt x="1295768" y="58420"/>
                  </a:lnTo>
                  <a:lnTo>
                    <a:pt x="1296695" y="59690"/>
                  </a:lnTo>
                  <a:lnTo>
                    <a:pt x="1296974" y="60960"/>
                  </a:lnTo>
                  <a:lnTo>
                    <a:pt x="1296974" y="54114"/>
                  </a:lnTo>
                  <a:lnTo>
                    <a:pt x="1294231" y="58420"/>
                  </a:lnTo>
                  <a:lnTo>
                    <a:pt x="1294117" y="57988"/>
                  </a:lnTo>
                  <a:lnTo>
                    <a:pt x="1294117" y="81280"/>
                  </a:lnTo>
                  <a:lnTo>
                    <a:pt x="1294117" y="83820"/>
                  </a:lnTo>
                  <a:lnTo>
                    <a:pt x="1292491" y="83820"/>
                  </a:lnTo>
                  <a:lnTo>
                    <a:pt x="1292491" y="81280"/>
                  </a:lnTo>
                  <a:lnTo>
                    <a:pt x="1294117" y="81280"/>
                  </a:lnTo>
                  <a:lnTo>
                    <a:pt x="1294117" y="57988"/>
                  </a:lnTo>
                  <a:lnTo>
                    <a:pt x="1293571" y="55880"/>
                  </a:lnTo>
                  <a:lnTo>
                    <a:pt x="1293622" y="53352"/>
                  </a:lnTo>
                  <a:lnTo>
                    <a:pt x="1295692" y="54610"/>
                  </a:lnTo>
                  <a:lnTo>
                    <a:pt x="1295704" y="53352"/>
                  </a:lnTo>
                  <a:lnTo>
                    <a:pt x="1295742" y="50800"/>
                  </a:lnTo>
                  <a:lnTo>
                    <a:pt x="1296403" y="51777"/>
                  </a:lnTo>
                  <a:lnTo>
                    <a:pt x="1296822" y="50800"/>
                  </a:lnTo>
                  <a:lnTo>
                    <a:pt x="1297368" y="49530"/>
                  </a:lnTo>
                  <a:lnTo>
                    <a:pt x="1299362" y="52070"/>
                  </a:lnTo>
                  <a:lnTo>
                    <a:pt x="1299362" y="39179"/>
                  </a:lnTo>
                  <a:lnTo>
                    <a:pt x="1299298" y="39370"/>
                  </a:lnTo>
                  <a:lnTo>
                    <a:pt x="1299171" y="39370"/>
                  </a:lnTo>
                  <a:lnTo>
                    <a:pt x="1299095" y="40640"/>
                  </a:lnTo>
                  <a:lnTo>
                    <a:pt x="1298346" y="40640"/>
                  </a:lnTo>
                  <a:lnTo>
                    <a:pt x="1298270" y="39370"/>
                  </a:lnTo>
                  <a:lnTo>
                    <a:pt x="1298562" y="38100"/>
                  </a:lnTo>
                  <a:lnTo>
                    <a:pt x="1299019" y="36830"/>
                  </a:lnTo>
                  <a:lnTo>
                    <a:pt x="1299464" y="35560"/>
                  </a:lnTo>
                  <a:lnTo>
                    <a:pt x="1301432" y="36830"/>
                  </a:lnTo>
                  <a:lnTo>
                    <a:pt x="1301775" y="38100"/>
                  </a:lnTo>
                  <a:lnTo>
                    <a:pt x="1302562" y="38100"/>
                  </a:lnTo>
                  <a:lnTo>
                    <a:pt x="1302651" y="39370"/>
                  </a:lnTo>
                  <a:lnTo>
                    <a:pt x="1302651" y="11430"/>
                  </a:lnTo>
                  <a:lnTo>
                    <a:pt x="1302131" y="11430"/>
                  </a:lnTo>
                  <a:lnTo>
                    <a:pt x="1301597" y="10160"/>
                  </a:lnTo>
                  <a:lnTo>
                    <a:pt x="1301216" y="8890"/>
                  </a:lnTo>
                  <a:lnTo>
                    <a:pt x="1299933" y="8890"/>
                  </a:lnTo>
                  <a:lnTo>
                    <a:pt x="1298422" y="7620"/>
                  </a:lnTo>
                  <a:lnTo>
                    <a:pt x="1293152" y="3810"/>
                  </a:lnTo>
                  <a:lnTo>
                    <a:pt x="1283284" y="3810"/>
                  </a:lnTo>
                  <a:lnTo>
                    <a:pt x="1279855" y="4914"/>
                  </a:lnTo>
                  <a:lnTo>
                    <a:pt x="1279855" y="31750"/>
                  </a:lnTo>
                  <a:lnTo>
                    <a:pt x="1279017" y="32016"/>
                  </a:lnTo>
                  <a:lnTo>
                    <a:pt x="1279017" y="39370"/>
                  </a:lnTo>
                  <a:lnTo>
                    <a:pt x="1278877" y="40640"/>
                  </a:lnTo>
                  <a:lnTo>
                    <a:pt x="1277416" y="40640"/>
                  </a:lnTo>
                  <a:lnTo>
                    <a:pt x="1276248" y="39370"/>
                  </a:lnTo>
                  <a:lnTo>
                    <a:pt x="1274940" y="41910"/>
                  </a:lnTo>
                  <a:lnTo>
                    <a:pt x="1274572" y="40640"/>
                  </a:lnTo>
                  <a:lnTo>
                    <a:pt x="1274279" y="39370"/>
                  </a:lnTo>
                  <a:lnTo>
                    <a:pt x="1274076" y="39370"/>
                  </a:lnTo>
                  <a:lnTo>
                    <a:pt x="1274076" y="40640"/>
                  </a:lnTo>
                  <a:lnTo>
                    <a:pt x="1274076" y="43180"/>
                  </a:lnTo>
                  <a:lnTo>
                    <a:pt x="1272984" y="43180"/>
                  </a:lnTo>
                  <a:lnTo>
                    <a:pt x="1272984" y="40640"/>
                  </a:lnTo>
                  <a:lnTo>
                    <a:pt x="1274076" y="40640"/>
                  </a:lnTo>
                  <a:lnTo>
                    <a:pt x="1274076" y="39370"/>
                  </a:lnTo>
                  <a:lnTo>
                    <a:pt x="1273797" y="38100"/>
                  </a:lnTo>
                  <a:lnTo>
                    <a:pt x="1273429" y="38100"/>
                  </a:lnTo>
                  <a:lnTo>
                    <a:pt x="1273568" y="36830"/>
                  </a:lnTo>
                  <a:lnTo>
                    <a:pt x="1273987" y="36830"/>
                  </a:lnTo>
                  <a:lnTo>
                    <a:pt x="1274279" y="38100"/>
                  </a:lnTo>
                  <a:lnTo>
                    <a:pt x="1275092" y="39370"/>
                  </a:lnTo>
                  <a:lnTo>
                    <a:pt x="1276273" y="38100"/>
                  </a:lnTo>
                  <a:lnTo>
                    <a:pt x="1277467" y="38100"/>
                  </a:lnTo>
                  <a:lnTo>
                    <a:pt x="1278699" y="39370"/>
                  </a:lnTo>
                  <a:lnTo>
                    <a:pt x="1279017" y="39370"/>
                  </a:lnTo>
                  <a:lnTo>
                    <a:pt x="1279017" y="32016"/>
                  </a:lnTo>
                  <a:lnTo>
                    <a:pt x="1275816" y="33020"/>
                  </a:lnTo>
                  <a:lnTo>
                    <a:pt x="1276223" y="27940"/>
                  </a:lnTo>
                  <a:lnTo>
                    <a:pt x="1277531" y="27940"/>
                  </a:lnTo>
                  <a:lnTo>
                    <a:pt x="1277467" y="26670"/>
                  </a:lnTo>
                  <a:lnTo>
                    <a:pt x="1277416" y="25400"/>
                  </a:lnTo>
                  <a:lnTo>
                    <a:pt x="1278953" y="26670"/>
                  </a:lnTo>
                  <a:lnTo>
                    <a:pt x="1279855" y="31750"/>
                  </a:lnTo>
                  <a:lnTo>
                    <a:pt x="1279855" y="4914"/>
                  </a:lnTo>
                  <a:lnTo>
                    <a:pt x="1275397" y="6350"/>
                  </a:lnTo>
                  <a:lnTo>
                    <a:pt x="1271638" y="6350"/>
                  </a:lnTo>
                  <a:lnTo>
                    <a:pt x="1265999" y="5080"/>
                  </a:lnTo>
                  <a:lnTo>
                    <a:pt x="1259687" y="5080"/>
                  </a:lnTo>
                  <a:lnTo>
                    <a:pt x="1257122" y="6350"/>
                  </a:lnTo>
                  <a:lnTo>
                    <a:pt x="1258912" y="6350"/>
                  </a:lnTo>
                  <a:lnTo>
                    <a:pt x="1258976" y="7620"/>
                  </a:lnTo>
                  <a:lnTo>
                    <a:pt x="1259065" y="11430"/>
                  </a:lnTo>
                  <a:lnTo>
                    <a:pt x="1257325" y="11430"/>
                  </a:lnTo>
                  <a:lnTo>
                    <a:pt x="1257884" y="12700"/>
                  </a:lnTo>
                  <a:lnTo>
                    <a:pt x="1257808" y="17780"/>
                  </a:lnTo>
                  <a:lnTo>
                    <a:pt x="1255903" y="17780"/>
                  </a:lnTo>
                  <a:lnTo>
                    <a:pt x="1255877" y="21590"/>
                  </a:lnTo>
                  <a:lnTo>
                    <a:pt x="1255102" y="24130"/>
                  </a:lnTo>
                  <a:lnTo>
                    <a:pt x="1254772" y="24130"/>
                  </a:lnTo>
                  <a:lnTo>
                    <a:pt x="1255102" y="25400"/>
                  </a:lnTo>
                  <a:lnTo>
                    <a:pt x="1255077" y="26670"/>
                  </a:lnTo>
                  <a:lnTo>
                    <a:pt x="1254531" y="26670"/>
                  </a:lnTo>
                  <a:lnTo>
                    <a:pt x="1254379" y="25400"/>
                  </a:lnTo>
                  <a:lnTo>
                    <a:pt x="1253401" y="25400"/>
                  </a:lnTo>
                  <a:lnTo>
                    <a:pt x="1253083" y="24130"/>
                  </a:lnTo>
                  <a:lnTo>
                    <a:pt x="1252397" y="24130"/>
                  </a:lnTo>
                  <a:lnTo>
                    <a:pt x="1254277" y="19050"/>
                  </a:lnTo>
                  <a:lnTo>
                    <a:pt x="1250924" y="17780"/>
                  </a:lnTo>
                  <a:lnTo>
                    <a:pt x="1251000" y="16510"/>
                  </a:lnTo>
                  <a:lnTo>
                    <a:pt x="1251077" y="15240"/>
                  </a:lnTo>
                  <a:lnTo>
                    <a:pt x="1251153" y="13970"/>
                  </a:lnTo>
                  <a:lnTo>
                    <a:pt x="1251229" y="12700"/>
                  </a:lnTo>
                  <a:lnTo>
                    <a:pt x="1251305" y="11430"/>
                  </a:lnTo>
                  <a:lnTo>
                    <a:pt x="1252918" y="15240"/>
                  </a:lnTo>
                  <a:lnTo>
                    <a:pt x="1252956" y="11430"/>
                  </a:lnTo>
                  <a:lnTo>
                    <a:pt x="1252994" y="8890"/>
                  </a:lnTo>
                  <a:lnTo>
                    <a:pt x="1255636" y="11430"/>
                  </a:lnTo>
                  <a:lnTo>
                    <a:pt x="1255750" y="10160"/>
                  </a:lnTo>
                  <a:lnTo>
                    <a:pt x="1255763" y="8890"/>
                  </a:lnTo>
                  <a:lnTo>
                    <a:pt x="1255788" y="7620"/>
                  </a:lnTo>
                  <a:lnTo>
                    <a:pt x="1255356" y="7620"/>
                  </a:lnTo>
                  <a:lnTo>
                    <a:pt x="1255128" y="6350"/>
                  </a:lnTo>
                  <a:lnTo>
                    <a:pt x="1252867" y="7620"/>
                  </a:lnTo>
                  <a:lnTo>
                    <a:pt x="1251000" y="7620"/>
                  </a:lnTo>
                  <a:lnTo>
                    <a:pt x="1249502" y="8890"/>
                  </a:lnTo>
                  <a:lnTo>
                    <a:pt x="1249502" y="10160"/>
                  </a:lnTo>
                  <a:lnTo>
                    <a:pt x="1248308" y="12700"/>
                  </a:lnTo>
                  <a:lnTo>
                    <a:pt x="1247254" y="15240"/>
                  </a:lnTo>
                  <a:lnTo>
                    <a:pt x="1245870" y="17780"/>
                  </a:lnTo>
                  <a:lnTo>
                    <a:pt x="1245349" y="17780"/>
                  </a:lnTo>
                  <a:lnTo>
                    <a:pt x="1245171" y="16510"/>
                  </a:lnTo>
                  <a:lnTo>
                    <a:pt x="1246581" y="13970"/>
                  </a:lnTo>
                  <a:lnTo>
                    <a:pt x="1247495" y="12700"/>
                  </a:lnTo>
                  <a:lnTo>
                    <a:pt x="1248511" y="8890"/>
                  </a:lnTo>
                  <a:lnTo>
                    <a:pt x="1245120" y="11430"/>
                  </a:lnTo>
                  <a:lnTo>
                    <a:pt x="1243431" y="15240"/>
                  </a:lnTo>
                  <a:lnTo>
                    <a:pt x="1243431" y="20320"/>
                  </a:lnTo>
                  <a:lnTo>
                    <a:pt x="1244142" y="22860"/>
                  </a:lnTo>
                  <a:lnTo>
                    <a:pt x="1245552" y="25400"/>
                  </a:lnTo>
                  <a:lnTo>
                    <a:pt x="1247660" y="27940"/>
                  </a:lnTo>
                  <a:lnTo>
                    <a:pt x="1248956" y="34290"/>
                  </a:lnTo>
                  <a:lnTo>
                    <a:pt x="1249019" y="35560"/>
                  </a:lnTo>
                  <a:lnTo>
                    <a:pt x="1249083" y="36830"/>
                  </a:lnTo>
                  <a:lnTo>
                    <a:pt x="1249159" y="38100"/>
                  </a:lnTo>
                  <a:lnTo>
                    <a:pt x="1249222" y="39370"/>
                  </a:lnTo>
                  <a:lnTo>
                    <a:pt x="1249286" y="40640"/>
                  </a:lnTo>
                  <a:lnTo>
                    <a:pt x="1249362" y="41910"/>
                  </a:lnTo>
                  <a:lnTo>
                    <a:pt x="1250175" y="69850"/>
                  </a:lnTo>
                  <a:lnTo>
                    <a:pt x="1250289" y="74930"/>
                  </a:lnTo>
                  <a:lnTo>
                    <a:pt x="1250403" y="80010"/>
                  </a:lnTo>
                  <a:lnTo>
                    <a:pt x="1250505" y="85090"/>
                  </a:lnTo>
                  <a:lnTo>
                    <a:pt x="1250607" y="91440"/>
                  </a:lnTo>
                  <a:lnTo>
                    <a:pt x="1250721" y="97790"/>
                  </a:lnTo>
                  <a:lnTo>
                    <a:pt x="1250835" y="104140"/>
                  </a:lnTo>
                  <a:lnTo>
                    <a:pt x="1251305" y="106680"/>
                  </a:lnTo>
                  <a:lnTo>
                    <a:pt x="1252359" y="107950"/>
                  </a:lnTo>
                  <a:lnTo>
                    <a:pt x="1256360" y="107950"/>
                  </a:lnTo>
                  <a:lnTo>
                    <a:pt x="1257541" y="106680"/>
                  </a:lnTo>
                  <a:lnTo>
                    <a:pt x="1257452" y="101600"/>
                  </a:lnTo>
                  <a:lnTo>
                    <a:pt x="1257376" y="100330"/>
                  </a:lnTo>
                  <a:lnTo>
                    <a:pt x="1257300" y="99060"/>
                  </a:lnTo>
                  <a:lnTo>
                    <a:pt x="1257223" y="97790"/>
                  </a:lnTo>
                  <a:lnTo>
                    <a:pt x="1257147" y="96520"/>
                  </a:lnTo>
                  <a:lnTo>
                    <a:pt x="1257071" y="95250"/>
                  </a:lnTo>
                  <a:lnTo>
                    <a:pt x="1256982" y="93980"/>
                  </a:lnTo>
                  <a:lnTo>
                    <a:pt x="1256906" y="92710"/>
                  </a:lnTo>
                  <a:lnTo>
                    <a:pt x="1256830" y="86360"/>
                  </a:lnTo>
                  <a:lnTo>
                    <a:pt x="1257058" y="85090"/>
                  </a:lnTo>
                  <a:lnTo>
                    <a:pt x="1257541" y="83820"/>
                  </a:lnTo>
                  <a:lnTo>
                    <a:pt x="1259420" y="80010"/>
                  </a:lnTo>
                  <a:lnTo>
                    <a:pt x="1260360" y="76200"/>
                  </a:lnTo>
                  <a:lnTo>
                    <a:pt x="1260360" y="68580"/>
                  </a:lnTo>
                  <a:lnTo>
                    <a:pt x="1260652" y="66040"/>
                  </a:lnTo>
                  <a:lnTo>
                    <a:pt x="1261821" y="63500"/>
                  </a:lnTo>
                  <a:lnTo>
                    <a:pt x="1267523" y="63500"/>
                  </a:lnTo>
                  <a:lnTo>
                    <a:pt x="1269403" y="67310"/>
                  </a:lnTo>
                  <a:lnTo>
                    <a:pt x="1270457" y="69850"/>
                  </a:lnTo>
                  <a:lnTo>
                    <a:pt x="1271638" y="73660"/>
                  </a:lnTo>
                  <a:lnTo>
                    <a:pt x="1273060" y="77470"/>
                  </a:lnTo>
                  <a:lnTo>
                    <a:pt x="1274813" y="81280"/>
                  </a:lnTo>
                  <a:lnTo>
                    <a:pt x="1280452" y="91440"/>
                  </a:lnTo>
                  <a:lnTo>
                    <a:pt x="1282217" y="97790"/>
                  </a:lnTo>
                  <a:lnTo>
                    <a:pt x="1282217" y="102870"/>
                  </a:lnTo>
                  <a:lnTo>
                    <a:pt x="1282687" y="106680"/>
                  </a:lnTo>
                  <a:lnTo>
                    <a:pt x="1283398" y="109220"/>
                  </a:lnTo>
                  <a:lnTo>
                    <a:pt x="1285278" y="113030"/>
                  </a:lnTo>
                  <a:lnTo>
                    <a:pt x="1287386" y="113030"/>
                  </a:lnTo>
                  <a:lnTo>
                    <a:pt x="1290688" y="114300"/>
                  </a:lnTo>
                  <a:lnTo>
                    <a:pt x="1291920" y="114300"/>
                  </a:lnTo>
                  <a:lnTo>
                    <a:pt x="1292212" y="115570"/>
                  </a:lnTo>
                  <a:lnTo>
                    <a:pt x="1292453" y="115570"/>
                  </a:lnTo>
                  <a:lnTo>
                    <a:pt x="1295971" y="119380"/>
                  </a:lnTo>
                  <a:lnTo>
                    <a:pt x="1298206" y="123190"/>
                  </a:lnTo>
                  <a:lnTo>
                    <a:pt x="1300086" y="134620"/>
                  </a:lnTo>
                  <a:lnTo>
                    <a:pt x="1300175" y="135890"/>
                  </a:lnTo>
                  <a:lnTo>
                    <a:pt x="1300276" y="137160"/>
                  </a:lnTo>
                  <a:lnTo>
                    <a:pt x="1300365" y="138430"/>
                  </a:lnTo>
                  <a:lnTo>
                    <a:pt x="1300403" y="166370"/>
                  </a:lnTo>
                  <a:lnTo>
                    <a:pt x="1302004" y="166370"/>
                  </a:lnTo>
                  <a:lnTo>
                    <a:pt x="1301813" y="165100"/>
                  </a:lnTo>
                  <a:lnTo>
                    <a:pt x="1303858" y="163830"/>
                  </a:lnTo>
                  <a:lnTo>
                    <a:pt x="1303997" y="163830"/>
                  </a:lnTo>
                  <a:lnTo>
                    <a:pt x="1304899" y="161290"/>
                  </a:lnTo>
                  <a:lnTo>
                    <a:pt x="1306385" y="158750"/>
                  </a:lnTo>
                  <a:lnTo>
                    <a:pt x="1307757" y="157480"/>
                  </a:lnTo>
                  <a:lnTo>
                    <a:pt x="1308696" y="156210"/>
                  </a:lnTo>
                  <a:lnTo>
                    <a:pt x="1309077" y="156210"/>
                  </a:lnTo>
                  <a:lnTo>
                    <a:pt x="1310157" y="157480"/>
                  </a:lnTo>
                  <a:lnTo>
                    <a:pt x="1310220" y="158750"/>
                  </a:lnTo>
                  <a:lnTo>
                    <a:pt x="1310284" y="160020"/>
                  </a:lnTo>
                  <a:lnTo>
                    <a:pt x="1310411" y="161290"/>
                  </a:lnTo>
                  <a:lnTo>
                    <a:pt x="1310538" y="162560"/>
                  </a:lnTo>
                  <a:lnTo>
                    <a:pt x="1310589" y="163830"/>
                  </a:lnTo>
                  <a:lnTo>
                    <a:pt x="1311414" y="162560"/>
                  </a:lnTo>
                  <a:lnTo>
                    <a:pt x="1312329" y="163830"/>
                  </a:lnTo>
                  <a:lnTo>
                    <a:pt x="1312418" y="165100"/>
                  </a:lnTo>
                  <a:lnTo>
                    <a:pt x="1312494" y="166370"/>
                  </a:lnTo>
                  <a:lnTo>
                    <a:pt x="1313700" y="168910"/>
                  </a:lnTo>
                  <a:lnTo>
                    <a:pt x="1314005" y="168910"/>
                  </a:lnTo>
                  <a:lnTo>
                    <a:pt x="1314272" y="167640"/>
                  </a:lnTo>
                  <a:lnTo>
                    <a:pt x="1314475" y="166370"/>
                  </a:lnTo>
                  <a:lnTo>
                    <a:pt x="1315008" y="166370"/>
                  </a:lnTo>
                  <a:lnTo>
                    <a:pt x="1315046" y="168910"/>
                  </a:lnTo>
                  <a:lnTo>
                    <a:pt x="1314780" y="170180"/>
                  </a:lnTo>
                  <a:lnTo>
                    <a:pt x="1313268" y="170180"/>
                  </a:lnTo>
                  <a:lnTo>
                    <a:pt x="1312621" y="169494"/>
                  </a:lnTo>
                  <a:lnTo>
                    <a:pt x="1312621" y="203200"/>
                  </a:lnTo>
                  <a:lnTo>
                    <a:pt x="1310919" y="203200"/>
                  </a:lnTo>
                  <a:lnTo>
                    <a:pt x="1310919" y="240030"/>
                  </a:lnTo>
                  <a:lnTo>
                    <a:pt x="1310030" y="243840"/>
                  </a:lnTo>
                  <a:lnTo>
                    <a:pt x="1309192" y="237490"/>
                  </a:lnTo>
                  <a:lnTo>
                    <a:pt x="1308811" y="237490"/>
                  </a:lnTo>
                  <a:lnTo>
                    <a:pt x="1308811" y="270510"/>
                  </a:lnTo>
                  <a:lnTo>
                    <a:pt x="1308760" y="271780"/>
                  </a:lnTo>
                  <a:lnTo>
                    <a:pt x="1308328" y="273050"/>
                  </a:lnTo>
                  <a:lnTo>
                    <a:pt x="1308227" y="274320"/>
                  </a:lnTo>
                  <a:lnTo>
                    <a:pt x="1307655" y="274320"/>
                  </a:lnTo>
                  <a:lnTo>
                    <a:pt x="1307706" y="271780"/>
                  </a:lnTo>
                  <a:lnTo>
                    <a:pt x="1308265" y="270510"/>
                  </a:lnTo>
                  <a:lnTo>
                    <a:pt x="1308811" y="270510"/>
                  </a:lnTo>
                  <a:lnTo>
                    <a:pt x="1308811" y="237490"/>
                  </a:lnTo>
                  <a:lnTo>
                    <a:pt x="1308417" y="237490"/>
                  </a:lnTo>
                  <a:lnTo>
                    <a:pt x="1308417" y="243840"/>
                  </a:lnTo>
                  <a:lnTo>
                    <a:pt x="1308417" y="245110"/>
                  </a:lnTo>
                  <a:lnTo>
                    <a:pt x="1307985" y="245110"/>
                  </a:lnTo>
                  <a:lnTo>
                    <a:pt x="1307439" y="243840"/>
                  </a:lnTo>
                  <a:lnTo>
                    <a:pt x="1307096" y="241325"/>
                  </a:lnTo>
                  <a:lnTo>
                    <a:pt x="1306601" y="238760"/>
                  </a:lnTo>
                  <a:lnTo>
                    <a:pt x="1306537" y="237490"/>
                  </a:lnTo>
                  <a:lnTo>
                    <a:pt x="1307096" y="237490"/>
                  </a:lnTo>
                  <a:lnTo>
                    <a:pt x="1307414" y="238760"/>
                  </a:lnTo>
                  <a:lnTo>
                    <a:pt x="1307998" y="243840"/>
                  </a:lnTo>
                  <a:lnTo>
                    <a:pt x="1308417" y="243840"/>
                  </a:lnTo>
                  <a:lnTo>
                    <a:pt x="1308417" y="237490"/>
                  </a:lnTo>
                  <a:lnTo>
                    <a:pt x="1308214" y="237490"/>
                  </a:lnTo>
                  <a:lnTo>
                    <a:pt x="1308633" y="234950"/>
                  </a:lnTo>
                  <a:lnTo>
                    <a:pt x="1310093" y="240030"/>
                  </a:lnTo>
                  <a:lnTo>
                    <a:pt x="1310919" y="240030"/>
                  </a:lnTo>
                  <a:lnTo>
                    <a:pt x="1310919" y="203200"/>
                  </a:lnTo>
                  <a:lnTo>
                    <a:pt x="1307566" y="203200"/>
                  </a:lnTo>
                  <a:lnTo>
                    <a:pt x="1308214" y="198120"/>
                  </a:lnTo>
                  <a:lnTo>
                    <a:pt x="1310640" y="198120"/>
                  </a:lnTo>
                  <a:lnTo>
                    <a:pt x="1309624" y="195580"/>
                  </a:lnTo>
                  <a:lnTo>
                    <a:pt x="1307592" y="190500"/>
                  </a:lnTo>
                  <a:lnTo>
                    <a:pt x="1307655" y="195580"/>
                  </a:lnTo>
                  <a:lnTo>
                    <a:pt x="1306436" y="194310"/>
                  </a:lnTo>
                  <a:lnTo>
                    <a:pt x="1304899" y="193040"/>
                  </a:lnTo>
                  <a:lnTo>
                    <a:pt x="1304480" y="190500"/>
                  </a:lnTo>
                  <a:lnTo>
                    <a:pt x="1304404" y="229870"/>
                  </a:lnTo>
                  <a:lnTo>
                    <a:pt x="1303972" y="232410"/>
                  </a:lnTo>
                  <a:lnTo>
                    <a:pt x="1300835" y="234950"/>
                  </a:lnTo>
                  <a:lnTo>
                    <a:pt x="1301153" y="229870"/>
                  </a:lnTo>
                  <a:lnTo>
                    <a:pt x="1304404" y="229870"/>
                  </a:lnTo>
                  <a:lnTo>
                    <a:pt x="1304404" y="190398"/>
                  </a:lnTo>
                  <a:lnTo>
                    <a:pt x="1303553" y="189230"/>
                  </a:lnTo>
                  <a:lnTo>
                    <a:pt x="1302994" y="187960"/>
                  </a:lnTo>
                  <a:lnTo>
                    <a:pt x="1302867" y="186690"/>
                  </a:lnTo>
                  <a:lnTo>
                    <a:pt x="1302677" y="185420"/>
                  </a:lnTo>
                  <a:lnTo>
                    <a:pt x="1302600" y="184150"/>
                  </a:lnTo>
                  <a:lnTo>
                    <a:pt x="1303020" y="182880"/>
                  </a:lnTo>
                  <a:lnTo>
                    <a:pt x="1303299" y="184150"/>
                  </a:lnTo>
                  <a:lnTo>
                    <a:pt x="1303629" y="184150"/>
                  </a:lnTo>
                  <a:lnTo>
                    <a:pt x="1303743" y="185420"/>
                  </a:lnTo>
                  <a:lnTo>
                    <a:pt x="1303807" y="186690"/>
                  </a:lnTo>
                  <a:lnTo>
                    <a:pt x="1304163" y="186690"/>
                  </a:lnTo>
                  <a:lnTo>
                    <a:pt x="1304963" y="187960"/>
                  </a:lnTo>
                  <a:lnTo>
                    <a:pt x="1305039" y="186690"/>
                  </a:lnTo>
                  <a:lnTo>
                    <a:pt x="1305941" y="187960"/>
                  </a:lnTo>
                  <a:lnTo>
                    <a:pt x="1306576" y="186690"/>
                  </a:lnTo>
                  <a:lnTo>
                    <a:pt x="1305966" y="184150"/>
                  </a:lnTo>
                  <a:lnTo>
                    <a:pt x="1306512" y="184150"/>
                  </a:lnTo>
                  <a:lnTo>
                    <a:pt x="1306537" y="182880"/>
                  </a:lnTo>
                  <a:lnTo>
                    <a:pt x="1306576" y="180340"/>
                  </a:lnTo>
                  <a:lnTo>
                    <a:pt x="1309116" y="180340"/>
                  </a:lnTo>
                  <a:lnTo>
                    <a:pt x="1308722" y="176530"/>
                  </a:lnTo>
                  <a:lnTo>
                    <a:pt x="1311414" y="179070"/>
                  </a:lnTo>
                  <a:lnTo>
                    <a:pt x="1307731" y="186690"/>
                  </a:lnTo>
                  <a:lnTo>
                    <a:pt x="1310767" y="189230"/>
                  </a:lnTo>
                  <a:lnTo>
                    <a:pt x="1310843" y="187960"/>
                  </a:lnTo>
                  <a:lnTo>
                    <a:pt x="1311541" y="187960"/>
                  </a:lnTo>
                  <a:lnTo>
                    <a:pt x="1311490" y="190500"/>
                  </a:lnTo>
                  <a:lnTo>
                    <a:pt x="1311338" y="190500"/>
                  </a:lnTo>
                  <a:lnTo>
                    <a:pt x="1311059" y="191770"/>
                  </a:lnTo>
                  <a:lnTo>
                    <a:pt x="1311465" y="191770"/>
                  </a:lnTo>
                  <a:lnTo>
                    <a:pt x="1310640" y="198120"/>
                  </a:lnTo>
                  <a:lnTo>
                    <a:pt x="1311986" y="198120"/>
                  </a:lnTo>
                  <a:lnTo>
                    <a:pt x="1312621" y="203200"/>
                  </a:lnTo>
                  <a:lnTo>
                    <a:pt x="1312621" y="169494"/>
                  </a:lnTo>
                  <a:lnTo>
                    <a:pt x="1312075" y="168910"/>
                  </a:lnTo>
                  <a:lnTo>
                    <a:pt x="1311973" y="167640"/>
                  </a:lnTo>
                  <a:lnTo>
                    <a:pt x="1310868" y="168910"/>
                  </a:lnTo>
                  <a:lnTo>
                    <a:pt x="1308696" y="172720"/>
                  </a:lnTo>
                  <a:lnTo>
                    <a:pt x="1309827" y="173990"/>
                  </a:lnTo>
                  <a:lnTo>
                    <a:pt x="1307858" y="175260"/>
                  </a:lnTo>
                  <a:lnTo>
                    <a:pt x="1305560" y="171450"/>
                  </a:lnTo>
                  <a:lnTo>
                    <a:pt x="1303858" y="176530"/>
                  </a:lnTo>
                  <a:lnTo>
                    <a:pt x="1303782" y="175260"/>
                  </a:lnTo>
                  <a:lnTo>
                    <a:pt x="1303693" y="173990"/>
                  </a:lnTo>
                  <a:lnTo>
                    <a:pt x="1303616" y="172720"/>
                  </a:lnTo>
                  <a:lnTo>
                    <a:pt x="1303528" y="171450"/>
                  </a:lnTo>
                  <a:lnTo>
                    <a:pt x="1301229" y="171450"/>
                  </a:lnTo>
                  <a:lnTo>
                    <a:pt x="1300327" y="167640"/>
                  </a:lnTo>
                  <a:lnTo>
                    <a:pt x="1300264" y="168910"/>
                  </a:lnTo>
                  <a:lnTo>
                    <a:pt x="1300187" y="170180"/>
                  </a:lnTo>
                  <a:lnTo>
                    <a:pt x="1300124" y="171450"/>
                  </a:lnTo>
                  <a:lnTo>
                    <a:pt x="1300048" y="172720"/>
                  </a:lnTo>
                  <a:lnTo>
                    <a:pt x="1299984" y="173990"/>
                  </a:lnTo>
                  <a:lnTo>
                    <a:pt x="1299235" y="177800"/>
                  </a:lnTo>
                  <a:lnTo>
                    <a:pt x="1298092" y="181610"/>
                  </a:lnTo>
                  <a:lnTo>
                    <a:pt x="1296682" y="185420"/>
                  </a:lnTo>
                  <a:lnTo>
                    <a:pt x="1295971" y="189230"/>
                  </a:lnTo>
                  <a:lnTo>
                    <a:pt x="1295971" y="195580"/>
                  </a:lnTo>
                  <a:lnTo>
                    <a:pt x="1297393" y="198120"/>
                  </a:lnTo>
                  <a:lnTo>
                    <a:pt x="1300200" y="201930"/>
                  </a:lnTo>
                  <a:lnTo>
                    <a:pt x="1300264" y="236220"/>
                  </a:lnTo>
                  <a:lnTo>
                    <a:pt x="1300657" y="236220"/>
                  </a:lnTo>
                  <a:lnTo>
                    <a:pt x="1301610" y="234950"/>
                  </a:lnTo>
                  <a:lnTo>
                    <a:pt x="1302435" y="234950"/>
                  </a:lnTo>
                  <a:lnTo>
                    <a:pt x="1303286" y="233680"/>
                  </a:lnTo>
                  <a:lnTo>
                    <a:pt x="1304467" y="233680"/>
                  </a:lnTo>
                  <a:lnTo>
                    <a:pt x="1304544" y="236220"/>
                  </a:lnTo>
                  <a:lnTo>
                    <a:pt x="1303362" y="236220"/>
                  </a:lnTo>
                  <a:lnTo>
                    <a:pt x="1301394" y="237490"/>
                  </a:lnTo>
                  <a:lnTo>
                    <a:pt x="1300302" y="237490"/>
                  </a:lnTo>
                  <a:lnTo>
                    <a:pt x="1300378" y="241325"/>
                  </a:lnTo>
                  <a:lnTo>
                    <a:pt x="1300492" y="245110"/>
                  </a:lnTo>
                  <a:lnTo>
                    <a:pt x="1300556" y="246380"/>
                  </a:lnTo>
                  <a:lnTo>
                    <a:pt x="1300619" y="247650"/>
                  </a:lnTo>
                  <a:lnTo>
                    <a:pt x="1300695" y="248920"/>
                  </a:lnTo>
                  <a:lnTo>
                    <a:pt x="1301089" y="252730"/>
                  </a:lnTo>
                  <a:lnTo>
                    <a:pt x="1302232" y="252730"/>
                  </a:lnTo>
                  <a:lnTo>
                    <a:pt x="1302232" y="255270"/>
                  </a:lnTo>
                  <a:lnTo>
                    <a:pt x="1301470" y="256540"/>
                  </a:lnTo>
                  <a:lnTo>
                    <a:pt x="1302727" y="264160"/>
                  </a:lnTo>
                  <a:lnTo>
                    <a:pt x="1302842" y="265430"/>
                  </a:lnTo>
                  <a:lnTo>
                    <a:pt x="1302943" y="266700"/>
                  </a:lnTo>
                  <a:lnTo>
                    <a:pt x="1303058" y="267970"/>
                  </a:lnTo>
                  <a:lnTo>
                    <a:pt x="1303159" y="269240"/>
                  </a:lnTo>
                  <a:lnTo>
                    <a:pt x="1303274" y="270510"/>
                  </a:lnTo>
                  <a:lnTo>
                    <a:pt x="1303375" y="289560"/>
                  </a:lnTo>
                  <a:lnTo>
                    <a:pt x="1304086" y="295910"/>
                  </a:lnTo>
                  <a:lnTo>
                    <a:pt x="1305496" y="299720"/>
                  </a:lnTo>
                  <a:lnTo>
                    <a:pt x="1306677" y="302260"/>
                  </a:lnTo>
                  <a:lnTo>
                    <a:pt x="1308074" y="303530"/>
                  </a:lnTo>
                  <a:lnTo>
                    <a:pt x="1313129" y="303530"/>
                  </a:lnTo>
                  <a:lnTo>
                    <a:pt x="1314069" y="298450"/>
                  </a:lnTo>
                  <a:lnTo>
                    <a:pt x="1314665" y="290830"/>
                  </a:lnTo>
                  <a:lnTo>
                    <a:pt x="1315300" y="279400"/>
                  </a:lnTo>
                  <a:lnTo>
                    <a:pt x="1315364" y="278130"/>
                  </a:lnTo>
                  <a:lnTo>
                    <a:pt x="1315427" y="276860"/>
                  </a:lnTo>
                  <a:lnTo>
                    <a:pt x="1315542" y="274320"/>
                  </a:lnTo>
                  <a:lnTo>
                    <a:pt x="1315605" y="273050"/>
                  </a:lnTo>
                  <a:lnTo>
                    <a:pt x="1316075" y="270510"/>
                  </a:lnTo>
                  <a:lnTo>
                    <a:pt x="1316304" y="269240"/>
                  </a:lnTo>
                  <a:lnTo>
                    <a:pt x="1318666" y="266700"/>
                  </a:lnTo>
                  <a:lnTo>
                    <a:pt x="1322425" y="265430"/>
                  </a:lnTo>
                  <a:lnTo>
                    <a:pt x="1333004" y="265430"/>
                  </a:lnTo>
                  <a:lnTo>
                    <a:pt x="1336116" y="266700"/>
                  </a:lnTo>
                  <a:lnTo>
                    <a:pt x="1340104" y="267970"/>
                  </a:lnTo>
                  <a:lnTo>
                    <a:pt x="1341818" y="271780"/>
                  </a:lnTo>
                  <a:lnTo>
                    <a:pt x="1343228" y="276860"/>
                  </a:lnTo>
                  <a:lnTo>
                    <a:pt x="1343939" y="278130"/>
                  </a:lnTo>
                  <a:lnTo>
                    <a:pt x="1344409" y="279400"/>
                  </a:lnTo>
                  <a:lnTo>
                    <a:pt x="1344866" y="283210"/>
                  </a:lnTo>
                  <a:lnTo>
                    <a:pt x="1345222" y="284480"/>
                  </a:lnTo>
                  <a:lnTo>
                    <a:pt x="1346161" y="287020"/>
                  </a:lnTo>
                  <a:lnTo>
                    <a:pt x="1351343" y="287020"/>
                  </a:lnTo>
                  <a:lnTo>
                    <a:pt x="1352981" y="285750"/>
                  </a:lnTo>
                  <a:lnTo>
                    <a:pt x="1353921" y="281940"/>
                  </a:lnTo>
                  <a:lnTo>
                    <a:pt x="1354162" y="279400"/>
                  </a:lnTo>
                  <a:lnTo>
                    <a:pt x="1354162" y="267970"/>
                  </a:lnTo>
                  <a:lnTo>
                    <a:pt x="1354747" y="265430"/>
                  </a:lnTo>
                  <a:lnTo>
                    <a:pt x="1355331" y="262890"/>
                  </a:lnTo>
                  <a:lnTo>
                    <a:pt x="1356271" y="260350"/>
                  </a:lnTo>
                  <a:lnTo>
                    <a:pt x="1358150" y="255270"/>
                  </a:lnTo>
                  <a:lnTo>
                    <a:pt x="1358392" y="254000"/>
                  </a:lnTo>
                  <a:lnTo>
                    <a:pt x="1358392" y="251460"/>
                  </a:lnTo>
                  <a:lnTo>
                    <a:pt x="1358036" y="250190"/>
                  </a:lnTo>
                  <a:lnTo>
                    <a:pt x="1357426" y="248920"/>
                  </a:lnTo>
                  <a:lnTo>
                    <a:pt x="1356194" y="246380"/>
                  </a:lnTo>
                  <a:lnTo>
                    <a:pt x="1355382" y="245110"/>
                  </a:lnTo>
                  <a:lnTo>
                    <a:pt x="1354861" y="242570"/>
                  </a:lnTo>
                  <a:lnTo>
                    <a:pt x="1354239" y="245110"/>
                  </a:lnTo>
                  <a:lnTo>
                    <a:pt x="1353794" y="245110"/>
                  </a:lnTo>
                  <a:lnTo>
                    <a:pt x="1353908" y="246380"/>
                  </a:lnTo>
                  <a:lnTo>
                    <a:pt x="1354137" y="246380"/>
                  </a:lnTo>
                  <a:lnTo>
                    <a:pt x="1354759" y="247650"/>
                  </a:lnTo>
                  <a:lnTo>
                    <a:pt x="1354531" y="248920"/>
                  </a:lnTo>
                  <a:lnTo>
                    <a:pt x="1354086" y="248920"/>
                  </a:lnTo>
                  <a:lnTo>
                    <a:pt x="1352778" y="246380"/>
                  </a:lnTo>
                  <a:lnTo>
                    <a:pt x="1352892" y="243840"/>
                  </a:lnTo>
                  <a:lnTo>
                    <a:pt x="1352638" y="245110"/>
                  </a:lnTo>
                  <a:lnTo>
                    <a:pt x="1350772" y="246786"/>
                  </a:lnTo>
                  <a:lnTo>
                    <a:pt x="1350772" y="259080"/>
                  </a:lnTo>
                  <a:lnTo>
                    <a:pt x="1349121" y="259080"/>
                  </a:lnTo>
                  <a:lnTo>
                    <a:pt x="1348701" y="260350"/>
                  </a:lnTo>
                  <a:lnTo>
                    <a:pt x="1346949" y="259080"/>
                  </a:lnTo>
                  <a:lnTo>
                    <a:pt x="1345971" y="259080"/>
                  </a:lnTo>
                  <a:lnTo>
                    <a:pt x="1344866" y="257810"/>
                  </a:lnTo>
                  <a:lnTo>
                    <a:pt x="1344688" y="256540"/>
                  </a:lnTo>
                  <a:lnTo>
                    <a:pt x="1344891" y="255270"/>
                  </a:lnTo>
                  <a:lnTo>
                    <a:pt x="1345857" y="255270"/>
                  </a:lnTo>
                  <a:lnTo>
                    <a:pt x="1345920" y="256540"/>
                  </a:lnTo>
                  <a:lnTo>
                    <a:pt x="1346581" y="256540"/>
                  </a:lnTo>
                  <a:lnTo>
                    <a:pt x="1348130" y="257810"/>
                  </a:lnTo>
                  <a:lnTo>
                    <a:pt x="1348320" y="257810"/>
                  </a:lnTo>
                  <a:lnTo>
                    <a:pt x="1348803" y="256540"/>
                  </a:lnTo>
                  <a:lnTo>
                    <a:pt x="1350454" y="256540"/>
                  </a:lnTo>
                  <a:lnTo>
                    <a:pt x="1350733" y="257810"/>
                  </a:lnTo>
                  <a:lnTo>
                    <a:pt x="1350772" y="259080"/>
                  </a:lnTo>
                  <a:lnTo>
                    <a:pt x="1350772" y="246786"/>
                  </a:lnTo>
                  <a:lnTo>
                    <a:pt x="1349794" y="247650"/>
                  </a:lnTo>
                  <a:lnTo>
                    <a:pt x="1348371" y="242570"/>
                  </a:lnTo>
                  <a:lnTo>
                    <a:pt x="1345590" y="243840"/>
                  </a:lnTo>
                  <a:lnTo>
                    <a:pt x="1345133" y="242570"/>
                  </a:lnTo>
                  <a:lnTo>
                    <a:pt x="1344752" y="241515"/>
                  </a:lnTo>
                  <a:lnTo>
                    <a:pt x="1345641" y="242570"/>
                  </a:lnTo>
                  <a:lnTo>
                    <a:pt x="1345590" y="238760"/>
                  </a:lnTo>
                  <a:lnTo>
                    <a:pt x="1343837" y="237490"/>
                  </a:lnTo>
                  <a:lnTo>
                    <a:pt x="1344485" y="240766"/>
                  </a:lnTo>
                  <a:lnTo>
                    <a:pt x="1344599" y="241325"/>
                  </a:lnTo>
                  <a:lnTo>
                    <a:pt x="1344701" y="241452"/>
                  </a:lnTo>
                  <a:lnTo>
                    <a:pt x="1344853" y="242570"/>
                  </a:lnTo>
                  <a:lnTo>
                    <a:pt x="1343418" y="242570"/>
                  </a:lnTo>
                  <a:lnTo>
                    <a:pt x="1342542" y="242252"/>
                  </a:lnTo>
                  <a:lnTo>
                    <a:pt x="1342542" y="259080"/>
                  </a:lnTo>
                  <a:lnTo>
                    <a:pt x="1341615" y="259080"/>
                  </a:lnTo>
                  <a:lnTo>
                    <a:pt x="1341589" y="257810"/>
                  </a:lnTo>
                  <a:lnTo>
                    <a:pt x="1341183" y="256540"/>
                  </a:lnTo>
                  <a:lnTo>
                    <a:pt x="1339697" y="255270"/>
                  </a:lnTo>
                  <a:lnTo>
                    <a:pt x="1338681" y="255270"/>
                  </a:lnTo>
                  <a:lnTo>
                    <a:pt x="1338770" y="254000"/>
                  </a:lnTo>
                  <a:lnTo>
                    <a:pt x="1338846" y="252730"/>
                  </a:lnTo>
                  <a:lnTo>
                    <a:pt x="1338935" y="251460"/>
                  </a:lnTo>
                  <a:lnTo>
                    <a:pt x="1339824" y="251460"/>
                  </a:lnTo>
                  <a:lnTo>
                    <a:pt x="1339697" y="254000"/>
                  </a:lnTo>
                  <a:lnTo>
                    <a:pt x="1340027" y="254000"/>
                  </a:lnTo>
                  <a:lnTo>
                    <a:pt x="1340853" y="255270"/>
                  </a:lnTo>
                  <a:lnTo>
                    <a:pt x="1341564" y="255270"/>
                  </a:lnTo>
                  <a:lnTo>
                    <a:pt x="1342504" y="256540"/>
                  </a:lnTo>
                  <a:lnTo>
                    <a:pt x="1342542" y="259080"/>
                  </a:lnTo>
                  <a:lnTo>
                    <a:pt x="1342542" y="242252"/>
                  </a:lnTo>
                  <a:lnTo>
                    <a:pt x="1340027" y="241325"/>
                  </a:lnTo>
                  <a:lnTo>
                    <a:pt x="1339913" y="240030"/>
                  </a:lnTo>
                  <a:lnTo>
                    <a:pt x="1339532" y="233680"/>
                  </a:lnTo>
                  <a:lnTo>
                    <a:pt x="1336916" y="229870"/>
                  </a:lnTo>
                  <a:lnTo>
                    <a:pt x="1336725" y="229870"/>
                  </a:lnTo>
                  <a:lnTo>
                    <a:pt x="1336725" y="237490"/>
                  </a:lnTo>
                  <a:lnTo>
                    <a:pt x="1336522" y="238226"/>
                  </a:lnTo>
                  <a:lnTo>
                    <a:pt x="1336522" y="248920"/>
                  </a:lnTo>
                  <a:lnTo>
                    <a:pt x="1333601" y="248920"/>
                  </a:lnTo>
                  <a:lnTo>
                    <a:pt x="1333004" y="246380"/>
                  </a:lnTo>
                  <a:lnTo>
                    <a:pt x="1333195" y="245110"/>
                  </a:lnTo>
                  <a:lnTo>
                    <a:pt x="1333614" y="245110"/>
                  </a:lnTo>
                  <a:lnTo>
                    <a:pt x="1334300" y="247650"/>
                  </a:lnTo>
                  <a:lnTo>
                    <a:pt x="1336459" y="247650"/>
                  </a:lnTo>
                  <a:lnTo>
                    <a:pt x="1336522" y="248920"/>
                  </a:lnTo>
                  <a:lnTo>
                    <a:pt x="1336522" y="238226"/>
                  </a:lnTo>
                  <a:lnTo>
                    <a:pt x="1336370" y="238760"/>
                  </a:lnTo>
                  <a:lnTo>
                    <a:pt x="1335735" y="240461"/>
                  </a:lnTo>
                  <a:lnTo>
                    <a:pt x="1336725" y="237490"/>
                  </a:lnTo>
                  <a:lnTo>
                    <a:pt x="1336725" y="229870"/>
                  </a:lnTo>
                  <a:lnTo>
                    <a:pt x="1336421" y="229870"/>
                  </a:lnTo>
                  <a:lnTo>
                    <a:pt x="1336052" y="228600"/>
                  </a:lnTo>
                  <a:lnTo>
                    <a:pt x="1335836" y="228600"/>
                  </a:lnTo>
                  <a:lnTo>
                    <a:pt x="1335722" y="227330"/>
                  </a:lnTo>
                  <a:lnTo>
                    <a:pt x="1336941" y="227330"/>
                  </a:lnTo>
                  <a:lnTo>
                    <a:pt x="1336916" y="226060"/>
                  </a:lnTo>
                  <a:lnTo>
                    <a:pt x="1337589" y="225145"/>
                  </a:lnTo>
                  <a:lnTo>
                    <a:pt x="1337868" y="225145"/>
                  </a:lnTo>
                  <a:lnTo>
                    <a:pt x="1337843" y="224790"/>
                  </a:lnTo>
                  <a:lnTo>
                    <a:pt x="1337665" y="225044"/>
                  </a:lnTo>
                  <a:lnTo>
                    <a:pt x="1337233" y="224790"/>
                  </a:lnTo>
                  <a:lnTo>
                    <a:pt x="1338554" y="223520"/>
                  </a:lnTo>
                  <a:lnTo>
                    <a:pt x="1336916" y="223520"/>
                  </a:lnTo>
                  <a:lnTo>
                    <a:pt x="1337259" y="222250"/>
                  </a:lnTo>
                  <a:lnTo>
                    <a:pt x="1338084" y="220980"/>
                  </a:lnTo>
                  <a:lnTo>
                    <a:pt x="1339100" y="220980"/>
                  </a:lnTo>
                  <a:lnTo>
                    <a:pt x="1339113" y="219710"/>
                  </a:lnTo>
                  <a:lnTo>
                    <a:pt x="1339138" y="218440"/>
                  </a:lnTo>
                  <a:lnTo>
                    <a:pt x="1338351" y="218440"/>
                  </a:lnTo>
                  <a:lnTo>
                    <a:pt x="1338922" y="217170"/>
                  </a:lnTo>
                  <a:lnTo>
                    <a:pt x="1338338" y="217170"/>
                  </a:lnTo>
                  <a:lnTo>
                    <a:pt x="1337094" y="218440"/>
                  </a:lnTo>
                  <a:lnTo>
                    <a:pt x="1336421" y="219710"/>
                  </a:lnTo>
                  <a:lnTo>
                    <a:pt x="1335341" y="218440"/>
                  </a:lnTo>
                  <a:lnTo>
                    <a:pt x="1335036" y="218440"/>
                  </a:lnTo>
                  <a:lnTo>
                    <a:pt x="1334795" y="217170"/>
                  </a:lnTo>
                  <a:lnTo>
                    <a:pt x="1333817" y="217170"/>
                  </a:lnTo>
                  <a:lnTo>
                    <a:pt x="1332928" y="218440"/>
                  </a:lnTo>
                  <a:lnTo>
                    <a:pt x="1332534" y="220980"/>
                  </a:lnTo>
                  <a:lnTo>
                    <a:pt x="1332560" y="222250"/>
                  </a:lnTo>
                  <a:lnTo>
                    <a:pt x="1332674" y="223520"/>
                  </a:lnTo>
                  <a:lnTo>
                    <a:pt x="1332788" y="224790"/>
                  </a:lnTo>
                  <a:lnTo>
                    <a:pt x="1332915" y="226060"/>
                  </a:lnTo>
                  <a:lnTo>
                    <a:pt x="1332153" y="227330"/>
                  </a:lnTo>
                  <a:lnTo>
                    <a:pt x="1331455" y="227330"/>
                  </a:lnTo>
                  <a:lnTo>
                    <a:pt x="1331023" y="226060"/>
                  </a:lnTo>
                  <a:lnTo>
                    <a:pt x="1331315" y="225145"/>
                  </a:lnTo>
                  <a:lnTo>
                    <a:pt x="1331442" y="224790"/>
                  </a:lnTo>
                  <a:lnTo>
                    <a:pt x="1330960" y="220980"/>
                  </a:lnTo>
                  <a:lnTo>
                    <a:pt x="1331366" y="218440"/>
                  </a:lnTo>
                  <a:lnTo>
                    <a:pt x="1332014" y="215900"/>
                  </a:lnTo>
                  <a:lnTo>
                    <a:pt x="1333538" y="214630"/>
                  </a:lnTo>
                  <a:lnTo>
                    <a:pt x="1335646" y="214630"/>
                  </a:lnTo>
                  <a:lnTo>
                    <a:pt x="1335976" y="215900"/>
                  </a:lnTo>
                  <a:lnTo>
                    <a:pt x="1336294" y="215900"/>
                  </a:lnTo>
                  <a:lnTo>
                    <a:pt x="1337678" y="214630"/>
                  </a:lnTo>
                  <a:lnTo>
                    <a:pt x="1339049" y="213360"/>
                  </a:lnTo>
                  <a:lnTo>
                    <a:pt x="1340154" y="215900"/>
                  </a:lnTo>
                  <a:lnTo>
                    <a:pt x="1340815" y="213360"/>
                  </a:lnTo>
                  <a:lnTo>
                    <a:pt x="1341145" y="212090"/>
                  </a:lnTo>
                  <a:lnTo>
                    <a:pt x="1341259" y="215900"/>
                  </a:lnTo>
                  <a:lnTo>
                    <a:pt x="1342872" y="217170"/>
                  </a:lnTo>
                  <a:lnTo>
                    <a:pt x="1344650" y="217170"/>
                  </a:lnTo>
                  <a:lnTo>
                    <a:pt x="1349730" y="212090"/>
                  </a:lnTo>
                  <a:lnTo>
                    <a:pt x="1349832" y="214630"/>
                  </a:lnTo>
                  <a:lnTo>
                    <a:pt x="1349921" y="217170"/>
                  </a:lnTo>
                  <a:lnTo>
                    <a:pt x="1350149" y="218440"/>
                  </a:lnTo>
                  <a:lnTo>
                    <a:pt x="1350987" y="218440"/>
                  </a:lnTo>
                  <a:lnTo>
                    <a:pt x="1351343" y="219710"/>
                  </a:lnTo>
                  <a:lnTo>
                    <a:pt x="1351495" y="219710"/>
                  </a:lnTo>
                  <a:lnTo>
                    <a:pt x="1351622" y="220980"/>
                  </a:lnTo>
                  <a:lnTo>
                    <a:pt x="1352372" y="222250"/>
                  </a:lnTo>
                  <a:lnTo>
                    <a:pt x="1353578" y="222250"/>
                  </a:lnTo>
                  <a:lnTo>
                    <a:pt x="1353667" y="224790"/>
                  </a:lnTo>
                  <a:lnTo>
                    <a:pt x="1355153" y="224790"/>
                  </a:lnTo>
                  <a:lnTo>
                    <a:pt x="1356131" y="223520"/>
                  </a:lnTo>
                  <a:lnTo>
                    <a:pt x="1356626" y="220980"/>
                  </a:lnTo>
                  <a:lnTo>
                    <a:pt x="1356626" y="215900"/>
                  </a:lnTo>
                  <a:lnTo>
                    <a:pt x="1356156" y="212090"/>
                  </a:lnTo>
                  <a:lnTo>
                    <a:pt x="1355686" y="210820"/>
                  </a:lnTo>
                  <a:lnTo>
                    <a:pt x="1355217" y="209550"/>
                  </a:lnTo>
                  <a:lnTo>
                    <a:pt x="1354277" y="203200"/>
                  </a:lnTo>
                  <a:lnTo>
                    <a:pt x="1354188" y="201930"/>
                  </a:lnTo>
                  <a:lnTo>
                    <a:pt x="1353997" y="199390"/>
                  </a:lnTo>
                  <a:lnTo>
                    <a:pt x="1353908" y="198120"/>
                  </a:lnTo>
                  <a:lnTo>
                    <a:pt x="1353807" y="195580"/>
                  </a:lnTo>
                  <a:lnTo>
                    <a:pt x="1353896" y="187960"/>
                  </a:lnTo>
                  <a:lnTo>
                    <a:pt x="1353997" y="185420"/>
                  </a:lnTo>
                  <a:lnTo>
                    <a:pt x="1354035" y="184150"/>
                  </a:lnTo>
                  <a:lnTo>
                    <a:pt x="1354124" y="182880"/>
                  </a:lnTo>
                  <a:lnTo>
                    <a:pt x="1354213" y="181610"/>
                  </a:lnTo>
                  <a:lnTo>
                    <a:pt x="1354302" y="180340"/>
                  </a:lnTo>
                  <a:lnTo>
                    <a:pt x="1354391" y="179070"/>
                  </a:lnTo>
                  <a:lnTo>
                    <a:pt x="1354861" y="175260"/>
                  </a:lnTo>
                  <a:lnTo>
                    <a:pt x="1355331" y="171450"/>
                  </a:lnTo>
                  <a:lnTo>
                    <a:pt x="1355420" y="170180"/>
                  </a:lnTo>
                  <a:lnTo>
                    <a:pt x="1355496" y="168910"/>
                  </a:lnTo>
                  <a:lnTo>
                    <a:pt x="1355572" y="167640"/>
                  </a:lnTo>
                  <a:lnTo>
                    <a:pt x="1355572" y="166370"/>
                  </a:lnTo>
                  <a:lnTo>
                    <a:pt x="1355572" y="165100"/>
                  </a:lnTo>
                  <a:lnTo>
                    <a:pt x="1355458" y="157480"/>
                  </a:lnTo>
                  <a:lnTo>
                    <a:pt x="1355331" y="156210"/>
                  </a:lnTo>
                  <a:lnTo>
                    <a:pt x="1354874" y="153670"/>
                  </a:lnTo>
                  <a:lnTo>
                    <a:pt x="1354874" y="149860"/>
                  </a:lnTo>
                  <a:lnTo>
                    <a:pt x="1354874" y="148590"/>
                  </a:lnTo>
                  <a:lnTo>
                    <a:pt x="1355331" y="144780"/>
                  </a:lnTo>
                  <a:lnTo>
                    <a:pt x="1355648" y="143510"/>
                  </a:lnTo>
                  <a:lnTo>
                    <a:pt x="1356283" y="140970"/>
                  </a:lnTo>
                  <a:lnTo>
                    <a:pt x="1356652" y="139700"/>
                  </a:lnTo>
                  <a:lnTo>
                    <a:pt x="1358150" y="134620"/>
                  </a:lnTo>
                  <a:lnTo>
                    <a:pt x="1358595" y="133350"/>
                  </a:lnTo>
                  <a:lnTo>
                    <a:pt x="1359471" y="130810"/>
                  </a:lnTo>
                  <a:lnTo>
                    <a:pt x="1373555" y="92710"/>
                  </a:lnTo>
                  <a:lnTo>
                    <a:pt x="1375168" y="88900"/>
                  </a:lnTo>
                  <a:lnTo>
                    <a:pt x="1375702" y="87630"/>
                  </a:lnTo>
                  <a:lnTo>
                    <a:pt x="1378292" y="82550"/>
                  </a:lnTo>
                  <a:lnTo>
                    <a:pt x="1379258" y="81280"/>
                  </a:lnTo>
                  <a:lnTo>
                    <a:pt x="1381213" y="78740"/>
                  </a:lnTo>
                  <a:lnTo>
                    <a:pt x="1381201" y="77470"/>
                  </a:lnTo>
                  <a:lnTo>
                    <a:pt x="1381442" y="77470"/>
                  </a:lnTo>
                  <a:lnTo>
                    <a:pt x="1382699" y="76200"/>
                  </a:lnTo>
                  <a:lnTo>
                    <a:pt x="1384160" y="69850"/>
                  </a:lnTo>
                  <a:lnTo>
                    <a:pt x="1384503" y="68580"/>
                  </a:lnTo>
                  <a:lnTo>
                    <a:pt x="1384782" y="68580"/>
                  </a:lnTo>
                  <a:lnTo>
                    <a:pt x="1386281" y="67310"/>
                  </a:lnTo>
                  <a:lnTo>
                    <a:pt x="1386916" y="67310"/>
                  </a:lnTo>
                  <a:lnTo>
                    <a:pt x="1391297" y="59690"/>
                  </a:lnTo>
                  <a:lnTo>
                    <a:pt x="1394815" y="53352"/>
                  </a:lnTo>
                  <a:lnTo>
                    <a:pt x="1396987" y="48260"/>
                  </a:lnTo>
                  <a:lnTo>
                    <a:pt x="1397444" y="47218"/>
                  </a:lnTo>
                  <a:lnTo>
                    <a:pt x="1398714" y="44450"/>
                  </a:lnTo>
                  <a:lnTo>
                    <a:pt x="1402473" y="44450"/>
                  </a:lnTo>
                  <a:lnTo>
                    <a:pt x="1403299" y="45720"/>
                  </a:lnTo>
                  <a:lnTo>
                    <a:pt x="1403172" y="54610"/>
                  </a:lnTo>
                  <a:lnTo>
                    <a:pt x="1403057" y="55880"/>
                  </a:lnTo>
                  <a:lnTo>
                    <a:pt x="1402943" y="58420"/>
                  </a:lnTo>
                  <a:lnTo>
                    <a:pt x="1402829" y="76200"/>
                  </a:lnTo>
                  <a:lnTo>
                    <a:pt x="1404467" y="80010"/>
                  </a:lnTo>
                  <a:lnTo>
                    <a:pt x="1410233" y="80010"/>
                  </a:lnTo>
                  <a:lnTo>
                    <a:pt x="1410944" y="77470"/>
                  </a:lnTo>
                  <a:lnTo>
                    <a:pt x="1411058" y="76200"/>
                  </a:lnTo>
                  <a:lnTo>
                    <a:pt x="1411173" y="74930"/>
                  </a:lnTo>
                  <a:lnTo>
                    <a:pt x="1411287" y="73660"/>
                  </a:lnTo>
                  <a:lnTo>
                    <a:pt x="1411401" y="72390"/>
                  </a:lnTo>
                  <a:lnTo>
                    <a:pt x="1411478" y="71120"/>
                  </a:lnTo>
                  <a:lnTo>
                    <a:pt x="1411986" y="51777"/>
                  </a:lnTo>
                  <a:lnTo>
                    <a:pt x="1412087" y="48260"/>
                  </a:lnTo>
                  <a:lnTo>
                    <a:pt x="1412189" y="45720"/>
                  </a:lnTo>
                  <a:lnTo>
                    <a:pt x="1412227" y="44450"/>
                  </a:lnTo>
                  <a:lnTo>
                    <a:pt x="1412328" y="41910"/>
                  </a:lnTo>
                  <a:lnTo>
                    <a:pt x="1412494" y="40640"/>
                  </a:lnTo>
                  <a:lnTo>
                    <a:pt x="1413319" y="34290"/>
                  </a:lnTo>
                  <a:lnTo>
                    <a:pt x="1414970" y="26670"/>
                  </a:lnTo>
                  <a:lnTo>
                    <a:pt x="1415364" y="25400"/>
                  </a:lnTo>
                  <a:lnTo>
                    <a:pt x="1417751" y="17780"/>
                  </a:lnTo>
                  <a:lnTo>
                    <a:pt x="1417993" y="16510"/>
                  </a:lnTo>
                  <a:lnTo>
                    <a:pt x="1417993" y="8890"/>
                  </a:lnTo>
                  <a:close/>
                </a:path>
              </a:pathLst>
            </a:custGeom>
            <a:solidFill>
              <a:srgbClr val="E320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5467" y="3106822"/>
              <a:ext cx="2675" cy="55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3718" y="3056091"/>
              <a:ext cx="9305" cy="6309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0688" y="3068280"/>
              <a:ext cx="15598" cy="144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4771" y="3083313"/>
              <a:ext cx="8381" cy="300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1334" y="2144166"/>
              <a:ext cx="193276" cy="1524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7789" y="3062517"/>
              <a:ext cx="26074" cy="1765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08453" y="3072903"/>
              <a:ext cx="47286" cy="4656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3614" y="3055543"/>
              <a:ext cx="50025" cy="6392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9903" y="3102949"/>
              <a:ext cx="4957" cy="17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75994" y="2939553"/>
              <a:ext cx="96118" cy="17991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54541" y="2896395"/>
              <a:ext cx="86000" cy="875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2671" y="2906243"/>
              <a:ext cx="11174" cy="4117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10211" y="3089117"/>
              <a:ext cx="27442" cy="2580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89374" y="3108683"/>
              <a:ext cx="47912" cy="1078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24020" y="1857398"/>
              <a:ext cx="80463" cy="23585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82185" y="3107138"/>
              <a:ext cx="5810" cy="1117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52934" y="3107696"/>
              <a:ext cx="13661" cy="730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79181" y="3057447"/>
              <a:ext cx="88312" cy="7553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26642" y="3103622"/>
              <a:ext cx="4434" cy="1584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34189" y="2434097"/>
              <a:ext cx="104862" cy="3642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72393" y="1857398"/>
              <a:ext cx="78653" cy="8073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88122" y="1913781"/>
              <a:ext cx="77816" cy="11756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01408" y="1857399"/>
              <a:ext cx="20504" cy="9543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87273" y="1906708"/>
              <a:ext cx="223" cy="423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0999" y="2768846"/>
              <a:ext cx="1177" cy="143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90865" y="1883865"/>
              <a:ext cx="1275" cy="291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87511" y="2286896"/>
              <a:ext cx="554" cy="62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25893" y="2410578"/>
              <a:ext cx="1201" cy="96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12045" y="2769440"/>
              <a:ext cx="1119" cy="146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33000" y="1931036"/>
              <a:ext cx="4266" cy="845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99928" y="1857399"/>
              <a:ext cx="2430" cy="111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66284" y="1998879"/>
              <a:ext cx="2759" cy="364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98578" y="2805631"/>
              <a:ext cx="1962" cy="286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21208" y="2642156"/>
              <a:ext cx="1465" cy="218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40209" y="2801944"/>
              <a:ext cx="1788" cy="320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19866" y="2806556"/>
              <a:ext cx="3123" cy="309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03003" y="1946268"/>
              <a:ext cx="4452" cy="1025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48577" y="2663507"/>
              <a:ext cx="1082" cy="94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772392" y="1857089"/>
              <a:ext cx="1432091" cy="126237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86072" y="2044458"/>
              <a:ext cx="1094" cy="198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49548" y="2054556"/>
              <a:ext cx="67958" cy="7620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79215" y="2693005"/>
              <a:ext cx="1700" cy="359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11283" y="2665364"/>
              <a:ext cx="15658" cy="1701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65828" y="2734607"/>
              <a:ext cx="4839" cy="8437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536518" y="2921548"/>
              <a:ext cx="1564" cy="100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329997" y="2726712"/>
              <a:ext cx="2313" cy="228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69981" y="2779602"/>
              <a:ext cx="977" cy="179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347294" y="2788956"/>
              <a:ext cx="7660" cy="11714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74517" y="2769389"/>
              <a:ext cx="1258" cy="167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51361" y="2950570"/>
              <a:ext cx="29046" cy="31677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974428" y="2144595"/>
              <a:ext cx="191110" cy="15197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771412" y="1914179"/>
              <a:ext cx="81885" cy="17907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98847" y="2951298"/>
              <a:ext cx="53956" cy="52938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93639" y="2259580"/>
              <a:ext cx="25531" cy="1745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34265" y="2068398"/>
              <a:ext cx="13709" cy="898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422055" y="2269901"/>
              <a:ext cx="15062" cy="1307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41966" y="1952265"/>
              <a:ext cx="23987" cy="1353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306765" y="2498789"/>
              <a:ext cx="62093" cy="1827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588707" y="2061428"/>
              <a:ext cx="252194" cy="25146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60628" y="2850333"/>
              <a:ext cx="130856" cy="9140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25149" y="2861251"/>
              <a:ext cx="130117" cy="9097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397529" y="2980933"/>
              <a:ext cx="130849" cy="90745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945743" y="2196919"/>
              <a:ext cx="1097280" cy="417195"/>
            </a:xfrm>
            <a:custGeom>
              <a:avLst/>
              <a:gdLst/>
              <a:ahLst/>
              <a:cxnLst/>
              <a:rect l="l" t="t" r="r" b="b"/>
              <a:pathLst>
                <a:path w="1097279" h="417194">
                  <a:moveTo>
                    <a:pt x="33502" y="377190"/>
                  </a:moveTo>
                  <a:lnTo>
                    <a:pt x="30429" y="371182"/>
                  </a:lnTo>
                  <a:lnTo>
                    <a:pt x="27178" y="364845"/>
                  </a:lnTo>
                  <a:lnTo>
                    <a:pt x="26073" y="362699"/>
                  </a:lnTo>
                  <a:lnTo>
                    <a:pt x="26073" y="370903"/>
                  </a:lnTo>
                  <a:lnTo>
                    <a:pt x="25285" y="371182"/>
                  </a:lnTo>
                  <a:lnTo>
                    <a:pt x="24904" y="369493"/>
                  </a:lnTo>
                  <a:lnTo>
                    <a:pt x="25869" y="364845"/>
                  </a:lnTo>
                  <a:lnTo>
                    <a:pt x="25996" y="368820"/>
                  </a:lnTo>
                  <a:lnTo>
                    <a:pt x="26073" y="370903"/>
                  </a:lnTo>
                  <a:lnTo>
                    <a:pt x="26073" y="362699"/>
                  </a:lnTo>
                  <a:lnTo>
                    <a:pt x="22796" y="356285"/>
                  </a:lnTo>
                  <a:lnTo>
                    <a:pt x="8280" y="375818"/>
                  </a:lnTo>
                  <a:lnTo>
                    <a:pt x="33502" y="377190"/>
                  </a:lnTo>
                  <a:close/>
                </a:path>
                <a:path w="1097279" h="417194">
                  <a:moveTo>
                    <a:pt x="41922" y="26073"/>
                  </a:moveTo>
                  <a:lnTo>
                    <a:pt x="41300" y="25488"/>
                  </a:lnTo>
                  <a:lnTo>
                    <a:pt x="41338" y="21310"/>
                  </a:lnTo>
                  <a:lnTo>
                    <a:pt x="39585" y="23672"/>
                  </a:lnTo>
                  <a:lnTo>
                    <a:pt x="39446" y="23964"/>
                  </a:lnTo>
                  <a:lnTo>
                    <a:pt x="40601" y="24460"/>
                  </a:lnTo>
                  <a:lnTo>
                    <a:pt x="40233" y="24460"/>
                  </a:lnTo>
                  <a:lnTo>
                    <a:pt x="40170" y="27813"/>
                  </a:lnTo>
                  <a:lnTo>
                    <a:pt x="40868" y="27813"/>
                  </a:lnTo>
                  <a:lnTo>
                    <a:pt x="41097" y="27686"/>
                  </a:lnTo>
                  <a:lnTo>
                    <a:pt x="41922" y="26073"/>
                  </a:lnTo>
                  <a:close/>
                </a:path>
                <a:path w="1097279" h="417194">
                  <a:moveTo>
                    <a:pt x="51460" y="392201"/>
                  </a:moveTo>
                  <a:lnTo>
                    <a:pt x="43802" y="377215"/>
                  </a:lnTo>
                  <a:lnTo>
                    <a:pt x="35560" y="391210"/>
                  </a:lnTo>
                  <a:lnTo>
                    <a:pt x="51460" y="392201"/>
                  </a:lnTo>
                  <a:close/>
                </a:path>
                <a:path w="1097279" h="417194">
                  <a:moveTo>
                    <a:pt x="51752" y="21869"/>
                  </a:moveTo>
                  <a:lnTo>
                    <a:pt x="47332" y="13246"/>
                  </a:lnTo>
                  <a:lnTo>
                    <a:pt x="44513" y="17056"/>
                  </a:lnTo>
                  <a:lnTo>
                    <a:pt x="45720" y="17792"/>
                  </a:lnTo>
                  <a:lnTo>
                    <a:pt x="46837" y="19011"/>
                  </a:lnTo>
                  <a:lnTo>
                    <a:pt x="47269" y="20383"/>
                  </a:lnTo>
                  <a:lnTo>
                    <a:pt x="47891" y="21107"/>
                  </a:lnTo>
                  <a:lnTo>
                    <a:pt x="49911" y="23964"/>
                  </a:lnTo>
                  <a:lnTo>
                    <a:pt x="50419" y="24650"/>
                  </a:lnTo>
                  <a:lnTo>
                    <a:pt x="51104" y="25247"/>
                  </a:lnTo>
                  <a:lnTo>
                    <a:pt x="51142" y="24460"/>
                  </a:lnTo>
                  <a:lnTo>
                    <a:pt x="51523" y="22860"/>
                  </a:lnTo>
                  <a:lnTo>
                    <a:pt x="51574" y="22618"/>
                  </a:lnTo>
                  <a:lnTo>
                    <a:pt x="51650" y="22301"/>
                  </a:lnTo>
                  <a:lnTo>
                    <a:pt x="51752" y="21869"/>
                  </a:lnTo>
                  <a:close/>
                </a:path>
                <a:path w="1097279" h="417194">
                  <a:moveTo>
                    <a:pt x="51981" y="21310"/>
                  </a:moveTo>
                  <a:lnTo>
                    <a:pt x="51752" y="21869"/>
                  </a:lnTo>
                  <a:lnTo>
                    <a:pt x="51968" y="22301"/>
                  </a:lnTo>
                  <a:lnTo>
                    <a:pt x="51981" y="21310"/>
                  </a:lnTo>
                  <a:close/>
                </a:path>
                <a:path w="1097279" h="417194">
                  <a:moveTo>
                    <a:pt x="58039" y="34150"/>
                  </a:moveTo>
                  <a:lnTo>
                    <a:pt x="56743" y="31623"/>
                  </a:lnTo>
                  <a:lnTo>
                    <a:pt x="56489" y="31127"/>
                  </a:lnTo>
                  <a:lnTo>
                    <a:pt x="53733" y="25755"/>
                  </a:lnTo>
                  <a:lnTo>
                    <a:pt x="53594" y="25488"/>
                  </a:lnTo>
                  <a:lnTo>
                    <a:pt x="53479" y="25247"/>
                  </a:lnTo>
                  <a:lnTo>
                    <a:pt x="53352" y="25006"/>
                  </a:lnTo>
                  <a:lnTo>
                    <a:pt x="53276" y="24866"/>
                  </a:lnTo>
                  <a:lnTo>
                    <a:pt x="52666" y="24866"/>
                  </a:lnTo>
                  <a:lnTo>
                    <a:pt x="52666" y="23672"/>
                  </a:lnTo>
                  <a:lnTo>
                    <a:pt x="51968" y="22301"/>
                  </a:lnTo>
                  <a:lnTo>
                    <a:pt x="51930" y="28232"/>
                  </a:lnTo>
                  <a:lnTo>
                    <a:pt x="52197" y="27813"/>
                  </a:lnTo>
                  <a:lnTo>
                    <a:pt x="53759" y="26073"/>
                  </a:lnTo>
                  <a:lnTo>
                    <a:pt x="53860" y="27139"/>
                  </a:lnTo>
                  <a:lnTo>
                    <a:pt x="53962" y="28232"/>
                  </a:lnTo>
                  <a:lnTo>
                    <a:pt x="54063" y="29273"/>
                  </a:lnTo>
                  <a:lnTo>
                    <a:pt x="54114" y="29806"/>
                  </a:lnTo>
                  <a:lnTo>
                    <a:pt x="54241" y="31127"/>
                  </a:lnTo>
                  <a:lnTo>
                    <a:pt x="51981" y="30543"/>
                  </a:lnTo>
                  <a:lnTo>
                    <a:pt x="50507" y="31623"/>
                  </a:lnTo>
                  <a:lnTo>
                    <a:pt x="50393" y="31127"/>
                  </a:lnTo>
                  <a:lnTo>
                    <a:pt x="50292" y="30746"/>
                  </a:lnTo>
                  <a:lnTo>
                    <a:pt x="49161" y="27292"/>
                  </a:lnTo>
                  <a:lnTo>
                    <a:pt x="50507" y="27139"/>
                  </a:lnTo>
                  <a:lnTo>
                    <a:pt x="50749" y="27139"/>
                  </a:lnTo>
                  <a:lnTo>
                    <a:pt x="49898" y="26365"/>
                  </a:lnTo>
                  <a:lnTo>
                    <a:pt x="49225" y="25488"/>
                  </a:lnTo>
                  <a:lnTo>
                    <a:pt x="47955" y="23672"/>
                  </a:lnTo>
                  <a:lnTo>
                    <a:pt x="47332" y="22860"/>
                  </a:lnTo>
                  <a:lnTo>
                    <a:pt x="46697" y="22301"/>
                  </a:lnTo>
                  <a:lnTo>
                    <a:pt x="46710" y="22618"/>
                  </a:lnTo>
                  <a:lnTo>
                    <a:pt x="45415" y="24460"/>
                  </a:lnTo>
                  <a:lnTo>
                    <a:pt x="44475" y="26365"/>
                  </a:lnTo>
                  <a:lnTo>
                    <a:pt x="44399" y="26504"/>
                  </a:lnTo>
                  <a:lnTo>
                    <a:pt x="44323" y="26670"/>
                  </a:lnTo>
                  <a:lnTo>
                    <a:pt x="42926" y="28232"/>
                  </a:lnTo>
                  <a:lnTo>
                    <a:pt x="42989" y="27813"/>
                  </a:lnTo>
                  <a:lnTo>
                    <a:pt x="42786" y="28232"/>
                  </a:lnTo>
                  <a:lnTo>
                    <a:pt x="41986" y="29806"/>
                  </a:lnTo>
                  <a:lnTo>
                    <a:pt x="41173" y="30746"/>
                  </a:lnTo>
                  <a:lnTo>
                    <a:pt x="39916" y="30746"/>
                  </a:lnTo>
                  <a:lnTo>
                    <a:pt x="39446" y="30327"/>
                  </a:lnTo>
                  <a:lnTo>
                    <a:pt x="38938" y="29273"/>
                  </a:lnTo>
                  <a:lnTo>
                    <a:pt x="39027" y="24460"/>
                  </a:lnTo>
                  <a:lnTo>
                    <a:pt x="38696" y="24866"/>
                  </a:lnTo>
                  <a:lnTo>
                    <a:pt x="32816" y="32778"/>
                  </a:lnTo>
                  <a:lnTo>
                    <a:pt x="58039" y="34150"/>
                  </a:lnTo>
                  <a:close/>
                </a:path>
                <a:path w="1097279" h="417194">
                  <a:moveTo>
                    <a:pt x="75996" y="49161"/>
                  </a:moveTo>
                  <a:lnTo>
                    <a:pt x="68326" y="34175"/>
                  </a:lnTo>
                  <a:lnTo>
                    <a:pt x="60096" y="48171"/>
                  </a:lnTo>
                  <a:lnTo>
                    <a:pt x="75996" y="49161"/>
                  </a:lnTo>
                  <a:close/>
                </a:path>
                <a:path w="1097279" h="417194">
                  <a:moveTo>
                    <a:pt x="77990" y="375970"/>
                  </a:moveTo>
                  <a:lnTo>
                    <a:pt x="66078" y="356044"/>
                  </a:lnTo>
                  <a:lnTo>
                    <a:pt x="54000" y="375970"/>
                  </a:lnTo>
                  <a:lnTo>
                    <a:pt x="77990" y="375970"/>
                  </a:lnTo>
                  <a:close/>
                </a:path>
                <a:path w="1097279" h="417194">
                  <a:moveTo>
                    <a:pt x="79806" y="72999"/>
                  </a:moveTo>
                  <a:lnTo>
                    <a:pt x="79654" y="72999"/>
                  </a:lnTo>
                  <a:lnTo>
                    <a:pt x="79463" y="73456"/>
                  </a:lnTo>
                  <a:lnTo>
                    <a:pt x="79806" y="72999"/>
                  </a:lnTo>
                  <a:close/>
                </a:path>
                <a:path w="1097279" h="417194">
                  <a:moveTo>
                    <a:pt x="84543" y="65506"/>
                  </a:moveTo>
                  <a:lnTo>
                    <a:pt x="78574" y="65506"/>
                  </a:lnTo>
                  <a:lnTo>
                    <a:pt x="76835" y="65862"/>
                  </a:lnTo>
                  <a:lnTo>
                    <a:pt x="75488" y="60426"/>
                  </a:lnTo>
                  <a:lnTo>
                    <a:pt x="75387" y="60007"/>
                  </a:lnTo>
                  <a:lnTo>
                    <a:pt x="75311" y="59690"/>
                  </a:lnTo>
                  <a:lnTo>
                    <a:pt x="75209" y="59309"/>
                  </a:lnTo>
                  <a:lnTo>
                    <a:pt x="75463" y="59309"/>
                  </a:lnTo>
                  <a:lnTo>
                    <a:pt x="74485" y="58813"/>
                  </a:lnTo>
                  <a:lnTo>
                    <a:pt x="68541" y="58813"/>
                  </a:lnTo>
                  <a:lnTo>
                    <a:pt x="66738" y="58674"/>
                  </a:lnTo>
                  <a:lnTo>
                    <a:pt x="64325" y="58813"/>
                  </a:lnTo>
                  <a:lnTo>
                    <a:pt x="57391" y="58813"/>
                  </a:lnTo>
                  <a:lnTo>
                    <a:pt x="55930" y="59690"/>
                  </a:lnTo>
                  <a:lnTo>
                    <a:pt x="55524" y="60007"/>
                  </a:lnTo>
                  <a:lnTo>
                    <a:pt x="51739" y="66840"/>
                  </a:lnTo>
                  <a:lnTo>
                    <a:pt x="50253" y="66306"/>
                  </a:lnTo>
                  <a:lnTo>
                    <a:pt x="45199" y="64516"/>
                  </a:lnTo>
                  <a:lnTo>
                    <a:pt x="44513" y="61061"/>
                  </a:lnTo>
                  <a:lnTo>
                    <a:pt x="44399" y="60426"/>
                  </a:lnTo>
                  <a:lnTo>
                    <a:pt x="44310" y="60007"/>
                  </a:lnTo>
                  <a:lnTo>
                    <a:pt x="44246" y="59690"/>
                  </a:lnTo>
                  <a:lnTo>
                    <a:pt x="44170" y="59309"/>
                  </a:lnTo>
                  <a:lnTo>
                    <a:pt x="44069" y="58813"/>
                  </a:lnTo>
                  <a:lnTo>
                    <a:pt x="44856" y="58813"/>
                  </a:lnTo>
                  <a:lnTo>
                    <a:pt x="36969" y="57861"/>
                  </a:lnTo>
                  <a:lnTo>
                    <a:pt x="36398" y="57861"/>
                  </a:lnTo>
                  <a:lnTo>
                    <a:pt x="31000" y="52717"/>
                  </a:lnTo>
                  <a:lnTo>
                    <a:pt x="24536" y="49707"/>
                  </a:lnTo>
                  <a:lnTo>
                    <a:pt x="27393" y="55372"/>
                  </a:lnTo>
                  <a:lnTo>
                    <a:pt x="31229" y="60007"/>
                  </a:lnTo>
                  <a:lnTo>
                    <a:pt x="31483" y="60426"/>
                  </a:lnTo>
                  <a:lnTo>
                    <a:pt x="36245" y="64516"/>
                  </a:lnTo>
                  <a:lnTo>
                    <a:pt x="37439" y="65506"/>
                  </a:lnTo>
                  <a:lnTo>
                    <a:pt x="43535" y="69291"/>
                  </a:lnTo>
                  <a:lnTo>
                    <a:pt x="43789" y="67932"/>
                  </a:lnTo>
                  <a:lnTo>
                    <a:pt x="43840" y="67614"/>
                  </a:lnTo>
                  <a:lnTo>
                    <a:pt x="43954" y="66840"/>
                  </a:lnTo>
                  <a:lnTo>
                    <a:pt x="44005" y="66471"/>
                  </a:lnTo>
                  <a:lnTo>
                    <a:pt x="46113" y="72174"/>
                  </a:lnTo>
                  <a:lnTo>
                    <a:pt x="47053" y="66840"/>
                  </a:lnTo>
                  <a:lnTo>
                    <a:pt x="47117" y="66471"/>
                  </a:lnTo>
                  <a:lnTo>
                    <a:pt x="47142" y="66306"/>
                  </a:lnTo>
                  <a:lnTo>
                    <a:pt x="51054" y="67614"/>
                  </a:lnTo>
                  <a:lnTo>
                    <a:pt x="51600" y="69100"/>
                  </a:lnTo>
                  <a:lnTo>
                    <a:pt x="51562" y="71755"/>
                  </a:lnTo>
                  <a:lnTo>
                    <a:pt x="52971" y="72174"/>
                  </a:lnTo>
                  <a:lnTo>
                    <a:pt x="52641" y="72174"/>
                  </a:lnTo>
                  <a:lnTo>
                    <a:pt x="52539" y="72593"/>
                  </a:lnTo>
                  <a:lnTo>
                    <a:pt x="52514" y="72758"/>
                  </a:lnTo>
                  <a:lnTo>
                    <a:pt x="55435" y="73456"/>
                  </a:lnTo>
                  <a:lnTo>
                    <a:pt x="55651" y="73456"/>
                  </a:lnTo>
                  <a:lnTo>
                    <a:pt x="57962" y="73685"/>
                  </a:lnTo>
                  <a:lnTo>
                    <a:pt x="60185" y="73456"/>
                  </a:lnTo>
                  <a:lnTo>
                    <a:pt x="60452" y="73456"/>
                  </a:lnTo>
                  <a:lnTo>
                    <a:pt x="61976" y="67932"/>
                  </a:lnTo>
                  <a:lnTo>
                    <a:pt x="71945" y="67932"/>
                  </a:lnTo>
                  <a:lnTo>
                    <a:pt x="72898" y="71755"/>
                  </a:lnTo>
                  <a:lnTo>
                    <a:pt x="73012" y="72174"/>
                  </a:lnTo>
                  <a:lnTo>
                    <a:pt x="73113" y="72593"/>
                  </a:lnTo>
                  <a:lnTo>
                    <a:pt x="73215" y="72999"/>
                  </a:lnTo>
                  <a:lnTo>
                    <a:pt x="73329" y="73456"/>
                  </a:lnTo>
                  <a:lnTo>
                    <a:pt x="79654" y="72999"/>
                  </a:lnTo>
                  <a:lnTo>
                    <a:pt x="81788" y="67932"/>
                  </a:lnTo>
                  <a:lnTo>
                    <a:pt x="81915" y="66840"/>
                  </a:lnTo>
                  <a:lnTo>
                    <a:pt x="81902" y="66471"/>
                  </a:lnTo>
                  <a:lnTo>
                    <a:pt x="83578" y="65862"/>
                  </a:lnTo>
                  <a:lnTo>
                    <a:pt x="84543" y="65506"/>
                  </a:lnTo>
                  <a:close/>
                </a:path>
                <a:path w="1097279" h="417194">
                  <a:moveTo>
                    <a:pt x="87160" y="394093"/>
                  </a:moveTo>
                  <a:lnTo>
                    <a:pt x="80505" y="395998"/>
                  </a:lnTo>
                  <a:lnTo>
                    <a:pt x="73279" y="397941"/>
                  </a:lnTo>
                  <a:lnTo>
                    <a:pt x="64795" y="400672"/>
                  </a:lnTo>
                  <a:lnTo>
                    <a:pt x="63360" y="402285"/>
                  </a:lnTo>
                  <a:lnTo>
                    <a:pt x="61976" y="406006"/>
                  </a:lnTo>
                  <a:lnTo>
                    <a:pt x="61899" y="407022"/>
                  </a:lnTo>
                  <a:lnTo>
                    <a:pt x="61798" y="408343"/>
                  </a:lnTo>
                  <a:lnTo>
                    <a:pt x="55295" y="408343"/>
                  </a:lnTo>
                  <a:lnTo>
                    <a:pt x="54711" y="409257"/>
                  </a:lnTo>
                  <a:lnTo>
                    <a:pt x="54254" y="409625"/>
                  </a:lnTo>
                  <a:lnTo>
                    <a:pt x="53213" y="409257"/>
                  </a:lnTo>
                  <a:lnTo>
                    <a:pt x="53555" y="408343"/>
                  </a:lnTo>
                  <a:lnTo>
                    <a:pt x="53479" y="407835"/>
                  </a:lnTo>
                  <a:lnTo>
                    <a:pt x="52501" y="407377"/>
                  </a:lnTo>
                  <a:lnTo>
                    <a:pt x="52171" y="407022"/>
                  </a:lnTo>
                  <a:lnTo>
                    <a:pt x="51714" y="406527"/>
                  </a:lnTo>
                  <a:lnTo>
                    <a:pt x="50660" y="402285"/>
                  </a:lnTo>
                  <a:lnTo>
                    <a:pt x="50800" y="402285"/>
                  </a:lnTo>
                  <a:lnTo>
                    <a:pt x="49949" y="401853"/>
                  </a:lnTo>
                  <a:lnTo>
                    <a:pt x="44005" y="401853"/>
                  </a:lnTo>
                  <a:lnTo>
                    <a:pt x="42202" y="401713"/>
                  </a:lnTo>
                  <a:lnTo>
                    <a:pt x="39789" y="401853"/>
                  </a:lnTo>
                  <a:lnTo>
                    <a:pt x="35394" y="401853"/>
                  </a:lnTo>
                  <a:lnTo>
                    <a:pt x="35394" y="407377"/>
                  </a:lnTo>
                  <a:lnTo>
                    <a:pt x="35026" y="407377"/>
                  </a:lnTo>
                  <a:lnTo>
                    <a:pt x="33693" y="408419"/>
                  </a:lnTo>
                  <a:lnTo>
                    <a:pt x="33693" y="411543"/>
                  </a:lnTo>
                  <a:lnTo>
                    <a:pt x="32359" y="411353"/>
                  </a:lnTo>
                  <a:lnTo>
                    <a:pt x="32854" y="409879"/>
                  </a:lnTo>
                  <a:lnTo>
                    <a:pt x="32931" y="409625"/>
                  </a:lnTo>
                  <a:lnTo>
                    <a:pt x="33045" y="409257"/>
                  </a:lnTo>
                  <a:lnTo>
                    <a:pt x="33655" y="411353"/>
                  </a:lnTo>
                  <a:lnTo>
                    <a:pt x="33693" y="411543"/>
                  </a:lnTo>
                  <a:lnTo>
                    <a:pt x="33693" y="408419"/>
                  </a:lnTo>
                  <a:lnTo>
                    <a:pt x="33210" y="408787"/>
                  </a:lnTo>
                  <a:lnTo>
                    <a:pt x="33528" y="407835"/>
                  </a:lnTo>
                  <a:lnTo>
                    <a:pt x="33629" y="407377"/>
                  </a:lnTo>
                  <a:lnTo>
                    <a:pt x="33705" y="407022"/>
                  </a:lnTo>
                  <a:lnTo>
                    <a:pt x="35394" y="407377"/>
                  </a:lnTo>
                  <a:lnTo>
                    <a:pt x="35394" y="401853"/>
                  </a:lnTo>
                  <a:lnTo>
                    <a:pt x="32854" y="401853"/>
                  </a:lnTo>
                  <a:lnTo>
                    <a:pt x="31038" y="402932"/>
                  </a:lnTo>
                  <a:lnTo>
                    <a:pt x="28028" y="408343"/>
                  </a:lnTo>
                  <a:lnTo>
                    <a:pt x="27381" y="409600"/>
                  </a:lnTo>
                  <a:lnTo>
                    <a:pt x="24155" y="408724"/>
                  </a:lnTo>
                  <a:lnTo>
                    <a:pt x="24345" y="408343"/>
                  </a:lnTo>
                  <a:lnTo>
                    <a:pt x="23545" y="408343"/>
                  </a:lnTo>
                  <a:lnTo>
                    <a:pt x="23622" y="408571"/>
                  </a:lnTo>
                  <a:lnTo>
                    <a:pt x="22809" y="408343"/>
                  </a:lnTo>
                  <a:lnTo>
                    <a:pt x="21463" y="407835"/>
                  </a:lnTo>
                  <a:lnTo>
                    <a:pt x="20662" y="407555"/>
                  </a:lnTo>
                  <a:lnTo>
                    <a:pt x="19621" y="402285"/>
                  </a:lnTo>
                  <a:lnTo>
                    <a:pt x="19545" y="401853"/>
                  </a:lnTo>
                  <a:lnTo>
                    <a:pt x="20281" y="401853"/>
                  </a:lnTo>
                  <a:lnTo>
                    <a:pt x="11772" y="400812"/>
                  </a:lnTo>
                  <a:lnTo>
                    <a:pt x="6451" y="395757"/>
                  </a:lnTo>
                  <a:lnTo>
                    <a:pt x="0" y="392747"/>
                  </a:lnTo>
                  <a:lnTo>
                    <a:pt x="5549" y="401853"/>
                  </a:lnTo>
                  <a:lnTo>
                    <a:pt x="5638" y="402018"/>
                  </a:lnTo>
                  <a:lnTo>
                    <a:pt x="14770" y="409879"/>
                  </a:lnTo>
                  <a:lnTo>
                    <a:pt x="25501" y="415099"/>
                  </a:lnTo>
                  <a:lnTo>
                    <a:pt x="36131" y="416483"/>
                  </a:lnTo>
                  <a:lnTo>
                    <a:pt x="36017" y="416090"/>
                  </a:lnTo>
                  <a:lnTo>
                    <a:pt x="37261" y="411632"/>
                  </a:lnTo>
                  <a:lnTo>
                    <a:pt x="37338" y="411353"/>
                  </a:lnTo>
                  <a:lnTo>
                    <a:pt x="37465" y="410895"/>
                  </a:lnTo>
                  <a:lnTo>
                    <a:pt x="47396" y="410895"/>
                  </a:lnTo>
                  <a:lnTo>
                    <a:pt x="48679" y="416090"/>
                  </a:lnTo>
                  <a:lnTo>
                    <a:pt x="48780" y="416483"/>
                  </a:lnTo>
                  <a:lnTo>
                    <a:pt x="66751" y="411632"/>
                  </a:lnTo>
                  <a:lnTo>
                    <a:pt x="67233" y="411632"/>
                  </a:lnTo>
                  <a:lnTo>
                    <a:pt x="67564" y="412254"/>
                  </a:lnTo>
                  <a:lnTo>
                    <a:pt x="67805" y="413105"/>
                  </a:lnTo>
                  <a:lnTo>
                    <a:pt x="70421" y="411632"/>
                  </a:lnTo>
                  <a:lnTo>
                    <a:pt x="71742" y="410895"/>
                  </a:lnTo>
                  <a:lnTo>
                    <a:pt x="74015" y="409625"/>
                  </a:lnTo>
                  <a:lnTo>
                    <a:pt x="79730" y="405053"/>
                  </a:lnTo>
                  <a:lnTo>
                    <a:pt x="84162" y="399834"/>
                  </a:lnTo>
                  <a:lnTo>
                    <a:pt x="87160" y="394093"/>
                  </a:lnTo>
                  <a:close/>
                </a:path>
                <a:path w="1097279" h="417194">
                  <a:moveTo>
                    <a:pt x="90843" y="32931"/>
                  </a:moveTo>
                  <a:lnTo>
                    <a:pt x="90627" y="32931"/>
                  </a:lnTo>
                  <a:lnTo>
                    <a:pt x="90678" y="33185"/>
                  </a:lnTo>
                  <a:lnTo>
                    <a:pt x="90843" y="32931"/>
                  </a:lnTo>
                  <a:close/>
                </a:path>
                <a:path w="1097279" h="417194">
                  <a:moveTo>
                    <a:pt x="94615" y="32931"/>
                  </a:moveTo>
                  <a:lnTo>
                    <a:pt x="93243" y="29679"/>
                  </a:lnTo>
                  <a:lnTo>
                    <a:pt x="93154" y="29464"/>
                  </a:lnTo>
                  <a:lnTo>
                    <a:pt x="90843" y="32931"/>
                  </a:lnTo>
                  <a:lnTo>
                    <a:pt x="94615" y="32931"/>
                  </a:lnTo>
                  <a:close/>
                </a:path>
                <a:path w="1097279" h="417194">
                  <a:moveTo>
                    <a:pt x="102539" y="32931"/>
                  </a:moveTo>
                  <a:lnTo>
                    <a:pt x="94132" y="18884"/>
                  </a:lnTo>
                  <a:lnTo>
                    <a:pt x="90614" y="13004"/>
                  </a:lnTo>
                  <a:lnTo>
                    <a:pt x="80518" y="29679"/>
                  </a:lnTo>
                  <a:lnTo>
                    <a:pt x="80403" y="30238"/>
                  </a:lnTo>
                  <a:lnTo>
                    <a:pt x="80302" y="30505"/>
                  </a:lnTo>
                  <a:lnTo>
                    <a:pt x="80238" y="30937"/>
                  </a:lnTo>
                  <a:lnTo>
                    <a:pt x="80670" y="30937"/>
                  </a:lnTo>
                  <a:lnTo>
                    <a:pt x="81076" y="31292"/>
                  </a:lnTo>
                  <a:lnTo>
                    <a:pt x="81546" y="31800"/>
                  </a:lnTo>
                  <a:lnTo>
                    <a:pt x="81546" y="32931"/>
                  </a:lnTo>
                  <a:lnTo>
                    <a:pt x="90627" y="32931"/>
                  </a:lnTo>
                  <a:lnTo>
                    <a:pt x="89522" y="28232"/>
                  </a:lnTo>
                  <a:lnTo>
                    <a:pt x="90792" y="18884"/>
                  </a:lnTo>
                  <a:lnTo>
                    <a:pt x="95173" y="25095"/>
                  </a:lnTo>
                  <a:lnTo>
                    <a:pt x="97650" y="28232"/>
                  </a:lnTo>
                  <a:lnTo>
                    <a:pt x="97193" y="30238"/>
                  </a:lnTo>
                  <a:lnTo>
                    <a:pt x="97015" y="30505"/>
                  </a:lnTo>
                  <a:lnTo>
                    <a:pt x="96062" y="31292"/>
                  </a:lnTo>
                  <a:lnTo>
                    <a:pt x="95326" y="32931"/>
                  </a:lnTo>
                  <a:lnTo>
                    <a:pt x="102539" y="32931"/>
                  </a:lnTo>
                  <a:close/>
                </a:path>
                <a:path w="1097279" h="417194">
                  <a:moveTo>
                    <a:pt x="111696" y="51054"/>
                  </a:moveTo>
                  <a:lnTo>
                    <a:pt x="105041" y="52959"/>
                  </a:lnTo>
                  <a:lnTo>
                    <a:pt x="97828" y="54902"/>
                  </a:lnTo>
                  <a:lnTo>
                    <a:pt x="96024" y="55486"/>
                  </a:lnTo>
                  <a:lnTo>
                    <a:pt x="96024" y="65506"/>
                  </a:lnTo>
                  <a:lnTo>
                    <a:pt x="95542" y="65506"/>
                  </a:lnTo>
                  <a:lnTo>
                    <a:pt x="95491" y="66471"/>
                  </a:lnTo>
                  <a:lnTo>
                    <a:pt x="94970" y="66306"/>
                  </a:lnTo>
                  <a:lnTo>
                    <a:pt x="94945" y="63119"/>
                  </a:lnTo>
                  <a:lnTo>
                    <a:pt x="95859" y="62661"/>
                  </a:lnTo>
                  <a:lnTo>
                    <a:pt x="95961" y="63957"/>
                  </a:lnTo>
                  <a:lnTo>
                    <a:pt x="96024" y="65506"/>
                  </a:lnTo>
                  <a:lnTo>
                    <a:pt x="96024" y="55486"/>
                  </a:lnTo>
                  <a:lnTo>
                    <a:pt x="94488" y="55981"/>
                  </a:lnTo>
                  <a:lnTo>
                    <a:pt x="94488" y="60426"/>
                  </a:lnTo>
                  <a:lnTo>
                    <a:pt x="94195" y="61061"/>
                  </a:lnTo>
                  <a:lnTo>
                    <a:pt x="93294" y="59690"/>
                  </a:lnTo>
                  <a:lnTo>
                    <a:pt x="92278" y="59309"/>
                  </a:lnTo>
                  <a:lnTo>
                    <a:pt x="91478" y="61061"/>
                  </a:lnTo>
                  <a:lnTo>
                    <a:pt x="91211" y="61061"/>
                  </a:lnTo>
                  <a:lnTo>
                    <a:pt x="91186" y="59690"/>
                  </a:lnTo>
                  <a:lnTo>
                    <a:pt x="91427" y="59309"/>
                  </a:lnTo>
                  <a:lnTo>
                    <a:pt x="92075" y="57861"/>
                  </a:lnTo>
                  <a:lnTo>
                    <a:pt x="93472" y="58356"/>
                  </a:lnTo>
                  <a:lnTo>
                    <a:pt x="94449" y="60007"/>
                  </a:lnTo>
                  <a:lnTo>
                    <a:pt x="94488" y="60426"/>
                  </a:lnTo>
                  <a:lnTo>
                    <a:pt x="94488" y="55981"/>
                  </a:lnTo>
                  <a:lnTo>
                    <a:pt x="89344" y="57632"/>
                  </a:lnTo>
                  <a:lnTo>
                    <a:pt x="88277" y="58813"/>
                  </a:lnTo>
                  <a:lnTo>
                    <a:pt x="87871" y="59309"/>
                  </a:lnTo>
                  <a:lnTo>
                    <a:pt x="86626" y="62661"/>
                  </a:lnTo>
                  <a:lnTo>
                    <a:pt x="86512" y="62966"/>
                  </a:lnTo>
                  <a:lnTo>
                    <a:pt x="86436" y="63957"/>
                  </a:lnTo>
                  <a:lnTo>
                    <a:pt x="86321" y="65506"/>
                  </a:lnTo>
                  <a:lnTo>
                    <a:pt x="84543" y="65506"/>
                  </a:lnTo>
                  <a:lnTo>
                    <a:pt x="79806" y="72999"/>
                  </a:lnTo>
                  <a:lnTo>
                    <a:pt x="85178" y="72593"/>
                  </a:lnTo>
                  <a:lnTo>
                    <a:pt x="96494" y="67932"/>
                  </a:lnTo>
                  <a:lnTo>
                    <a:pt x="98310" y="66471"/>
                  </a:lnTo>
                  <a:lnTo>
                    <a:pt x="103035" y="62661"/>
                  </a:lnTo>
                  <a:lnTo>
                    <a:pt x="105029" y="61061"/>
                  </a:lnTo>
                  <a:lnTo>
                    <a:pt x="105816" y="60426"/>
                  </a:lnTo>
                  <a:lnTo>
                    <a:pt x="107429" y="57861"/>
                  </a:lnTo>
                  <a:lnTo>
                    <a:pt x="111696" y="51054"/>
                  </a:lnTo>
                  <a:close/>
                </a:path>
                <a:path w="1097279" h="417194">
                  <a:moveTo>
                    <a:pt x="991069" y="310083"/>
                  </a:moveTo>
                  <a:lnTo>
                    <a:pt x="989482" y="306971"/>
                  </a:lnTo>
                  <a:lnTo>
                    <a:pt x="988885" y="306882"/>
                  </a:lnTo>
                  <a:lnTo>
                    <a:pt x="988580" y="306057"/>
                  </a:lnTo>
                  <a:lnTo>
                    <a:pt x="988491" y="305041"/>
                  </a:lnTo>
                  <a:lnTo>
                    <a:pt x="980363" y="289179"/>
                  </a:lnTo>
                  <a:lnTo>
                    <a:pt x="965847" y="308711"/>
                  </a:lnTo>
                  <a:lnTo>
                    <a:pt x="991069" y="310083"/>
                  </a:lnTo>
                  <a:close/>
                </a:path>
                <a:path w="1097279" h="417194">
                  <a:moveTo>
                    <a:pt x="991311" y="334911"/>
                  </a:moveTo>
                  <a:lnTo>
                    <a:pt x="991285" y="334784"/>
                  </a:lnTo>
                  <a:lnTo>
                    <a:pt x="990955" y="334822"/>
                  </a:lnTo>
                  <a:lnTo>
                    <a:pt x="990625" y="334937"/>
                  </a:lnTo>
                  <a:lnTo>
                    <a:pt x="990282" y="335102"/>
                  </a:lnTo>
                  <a:lnTo>
                    <a:pt x="991133" y="335102"/>
                  </a:lnTo>
                  <a:lnTo>
                    <a:pt x="991311" y="334911"/>
                  </a:lnTo>
                  <a:close/>
                </a:path>
                <a:path w="1097279" h="417194">
                  <a:moveTo>
                    <a:pt x="992225" y="334619"/>
                  </a:moveTo>
                  <a:lnTo>
                    <a:pt x="992149" y="334772"/>
                  </a:lnTo>
                  <a:lnTo>
                    <a:pt x="992187" y="334924"/>
                  </a:lnTo>
                  <a:lnTo>
                    <a:pt x="992212" y="335089"/>
                  </a:lnTo>
                  <a:lnTo>
                    <a:pt x="992225" y="334619"/>
                  </a:lnTo>
                  <a:close/>
                </a:path>
                <a:path w="1097279" h="417194">
                  <a:moveTo>
                    <a:pt x="1009027" y="325094"/>
                  </a:moveTo>
                  <a:lnTo>
                    <a:pt x="1003223" y="313728"/>
                  </a:lnTo>
                  <a:lnTo>
                    <a:pt x="1002919" y="313651"/>
                  </a:lnTo>
                  <a:lnTo>
                    <a:pt x="1002703" y="313118"/>
                  </a:lnTo>
                  <a:lnTo>
                    <a:pt x="1002652" y="312635"/>
                  </a:lnTo>
                  <a:lnTo>
                    <a:pt x="1001369" y="310108"/>
                  </a:lnTo>
                  <a:lnTo>
                    <a:pt x="993127" y="324104"/>
                  </a:lnTo>
                  <a:lnTo>
                    <a:pt x="1009027" y="325094"/>
                  </a:lnTo>
                  <a:close/>
                </a:path>
                <a:path w="1097279" h="417194">
                  <a:moveTo>
                    <a:pt x="1029601" y="304711"/>
                  </a:moveTo>
                  <a:lnTo>
                    <a:pt x="1029563" y="299072"/>
                  </a:lnTo>
                  <a:lnTo>
                    <a:pt x="1029563" y="298831"/>
                  </a:lnTo>
                  <a:lnTo>
                    <a:pt x="1023658" y="288950"/>
                  </a:lnTo>
                  <a:lnTo>
                    <a:pt x="1020013" y="294970"/>
                  </a:lnTo>
                  <a:lnTo>
                    <a:pt x="1020013" y="304025"/>
                  </a:lnTo>
                  <a:lnTo>
                    <a:pt x="1019708" y="304025"/>
                  </a:lnTo>
                  <a:lnTo>
                    <a:pt x="1018768" y="305879"/>
                  </a:lnTo>
                  <a:lnTo>
                    <a:pt x="1017968" y="304914"/>
                  </a:lnTo>
                  <a:lnTo>
                    <a:pt x="1017917" y="301777"/>
                  </a:lnTo>
                  <a:lnTo>
                    <a:pt x="1017689" y="300278"/>
                  </a:lnTo>
                  <a:lnTo>
                    <a:pt x="1018197" y="301777"/>
                  </a:lnTo>
                  <a:lnTo>
                    <a:pt x="1018298" y="302082"/>
                  </a:lnTo>
                  <a:lnTo>
                    <a:pt x="1020013" y="304025"/>
                  </a:lnTo>
                  <a:lnTo>
                    <a:pt x="1020013" y="294970"/>
                  </a:lnTo>
                  <a:lnTo>
                    <a:pt x="1011567" y="308876"/>
                  </a:lnTo>
                  <a:lnTo>
                    <a:pt x="1019276" y="308876"/>
                  </a:lnTo>
                  <a:lnTo>
                    <a:pt x="1019314" y="306997"/>
                  </a:lnTo>
                  <a:lnTo>
                    <a:pt x="1019848" y="306997"/>
                  </a:lnTo>
                  <a:lnTo>
                    <a:pt x="1019924" y="308063"/>
                  </a:lnTo>
                  <a:lnTo>
                    <a:pt x="1020038" y="308876"/>
                  </a:lnTo>
                  <a:lnTo>
                    <a:pt x="1029169" y="308876"/>
                  </a:lnTo>
                  <a:lnTo>
                    <a:pt x="1029258" y="308457"/>
                  </a:lnTo>
                  <a:lnTo>
                    <a:pt x="1029335" y="308063"/>
                  </a:lnTo>
                  <a:lnTo>
                    <a:pt x="1029398" y="306997"/>
                  </a:lnTo>
                  <a:lnTo>
                    <a:pt x="1029055" y="306489"/>
                  </a:lnTo>
                  <a:lnTo>
                    <a:pt x="1028534" y="306209"/>
                  </a:lnTo>
                  <a:lnTo>
                    <a:pt x="1028014" y="306019"/>
                  </a:lnTo>
                  <a:lnTo>
                    <a:pt x="1027912" y="306209"/>
                  </a:lnTo>
                  <a:lnTo>
                    <a:pt x="1027709" y="306489"/>
                  </a:lnTo>
                  <a:lnTo>
                    <a:pt x="1027074" y="306489"/>
                  </a:lnTo>
                  <a:lnTo>
                    <a:pt x="1026883" y="306209"/>
                  </a:lnTo>
                  <a:lnTo>
                    <a:pt x="1026769" y="306019"/>
                  </a:lnTo>
                  <a:lnTo>
                    <a:pt x="1026604" y="304914"/>
                  </a:lnTo>
                  <a:lnTo>
                    <a:pt x="1026490" y="304025"/>
                  </a:lnTo>
                  <a:lnTo>
                    <a:pt x="1026375" y="301777"/>
                  </a:lnTo>
                  <a:lnTo>
                    <a:pt x="1026312" y="300278"/>
                  </a:lnTo>
                  <a:lnTo>
                    <a:pt x="1026299" y="300050"/>
                  </a:lnTo>
                  <a:lnTo>
                    <a:pt x="1026629" y="299212"/>
                  </a:lnTo>
                  <a:lnTo>
                    <a:pt x="1027087" y="299072"/>
                  </a:lnTo>
                  <a:lnTo>
                    <a:pt x="1027595" y="299072"/>
                  </a:lnTo>
                  <a:lnTo>
                    <a:pt x="1027950" y="299681"/>
                  </a:lnTo>
                  <a:lnTo>
                    <a:pt x="1028052" y="301777"/>
                  </a:lnTo>
                  <a:lnTo>
                    <a:pt x="1028115" y="303009"/>
                  </a:lnTo>
                  <a:lnTo>
                    <a:pt x="1028230" y="304025"/>
                  </a:lnTo>
                  <a:lnTo>
                    <a:pt x="1028687" y="304025"/>
                  </a:lnTo>
                  <a:lnTo>
                    <a:pt x="1029157" y="304292"/>
                  </a:lnTo>
                  <a:lnTo>
                    <a:pt x="1029601" y="304711"/>
                  </a:lnTo>
                  <a:close/>
                </a:path>
                <a:path w="1097279" h="417194">
                  <a:moveTo>
                    <a:pt x="1030198" y="338467"/>
                  </a:moveTo>
                  <a:lnTo>
                    <a:pt x="1029830" y="338061"/>
                  </a:lnTo>
                  <a:lnTo>
                    <a:pt x="1028788" y="336969"/>
                  </a:lnTo>
                  <a:lnTo>
                    <a:pt x="1029538" y="334772"/>
                  </a:lnTo>
                  <a:lnTo>
                    <a:pt x="1029423" y="333984"/>
                  </a:lnTo>
                  <a:lnTo>
                    <a:pt x="1028801" y="331558"/>
                  </a:lnTo>
                  <a:lnTo>
                    <a:pt x="1025423" y="332587"/>
                  </a:lnTo>
                  <a:lnTo>
                    <a:pt x="1022375" y="333565"/>
                  </a:lnTo>
                  <a:lnTo>
                    <a:pt x="1020914" y="335216"/>
                  </a:lnTo>
                  <a:lnTo>
                    <a:pt x="1019708" y="338467"/>
                  </a:lnTo>
                  <a:lnTo>
                    <a:pt x="1019644" y="338632"/>
                  </a:lnTo>
                  <a:lnTo>
                    <a:pt x="1019556" y="338899"/>
                  </a:lnTo>
                  <a:lnTo>
                    <a:pt x="1019467" y="339979"/>
                  </a:lnTo>
                  <a:lnTo>
                    <a:pt x="1019365" y="341249"/>
                  </a:lnTo>
                  <a:lnTo>
                    <a:pt x="1012520" y="341249"/>
                  </a:lnTo>
                  <a:lnTo>
                    <a:pt x="1009865" y="341795"/>
                  </a:lnTo>
                  <a:lnTo>
                    <a:pt x="1009269" y="339407"/>
                  </a:lnTo>
                  <a:lnTo>
                    <a:pt x="1009154" y="338899"/>
                  </a:lnTo>
                  <a:lnTo>
                    <a:pt x="1009040" y="338467"/>
                  </a:lnTo>
                  <a:lnTo>
                    <a:pt x="1008240" y="335216"/>
                  </a:lnTo>
                  <a:lnTo>
                    <a:pt x="1008430" y="335216"/>
                  </a:lnTo>
                  <a:lnTo>
                    <a:pt x="1006475" y="334225"/>
                  </a:lnTo>
                  <a:lnTo>
                    <a:pt x="1003528" y="334403"/>
                  </a:lnTo>
                  <a:lnTo>
                    <a:pt x="1000556" y="334403"/>
                  </a:lnTo>
                  <a:lnTo>
                    <a:pt x="996264" y="338467"/>
                  </a:lnTo>
                  <a:lnTo>
                    <a:pt x="1000544" y="334403"/>
                  </a:lnTo>
                  <a:lnTo>
                    <a:pt x="993533" y="334403"/>
                  </a:lnTo>
                  <a:lnTo>
                    <a:pt x="993698" y="334772"/>
                  </a:lnTo>
                  <a:lnTo>
                    <a:pt x="993775" y="336296"/>
                  </a:lnTo>
                  <a:lnTo>
                    <a:pt x="992505" y="336296"/>
                  </a:lnTo>
                  <a:lnTo>
                    <a:pt x="992695" y="336969"/>
                  </a:lnTo>
                  <a:lnTo>
                    <a:pt x="992708" y="338632"/>
                  </a:lnTo>
                  <a:lnTo>
                    <a:pt x="992428" y="338886"/>
                  </a:lnTo>
                  <a:lnTo>
                    <a:pt x="992238" y="338632"/>
                  </a:lnTo>
                  <a:lnTo>
                    <a:pt x="992047" y="338061"/>
                  </a:lnTo>
                  <a:lnTo>
                    <a:pt x="991971" y="337781"/>
                  </a:lnTo>
                  <a:lnTo>
                    <a:pt x="991895" y="337502"/>
                  </a:lnTo>
                  <a:lnTo>
                    <a:pt x="991666" y="337502"/>
                  </a:lnTo>
                  <a:lnTo>
                    <a:pt x="991704" y="339979"/>
                  </a:lnTo>
                  <a:lnTo>
                    <a:pt x="990739" y="340664"/>
                  </a:lnTo>
                  <a:lnTo>
                    <a:pt x="990765" y="340880"/>
                  </a:lnTo>
                  <a:lnTo>
                    <a:pt x="990866" y="341795"/>
                  </a:lnTo>
                  <a:lnTo>
                    <a:pt x="990981" y="342773"/>
                  </a:lnTo>
                  <a:lnTo>
                    <a:pt x="991069" y="343535"/>
                  </a:lnTo>
                  <a:lnTo>
                    <a:pt x="991133" y="344081"/>
                  </a:lnTo>
                  <a:lnTo>
                    <a:pt x="988745" y="343535"/>
                  </a:lnTo>
                  <a:lnTo>
                    <a:pt x="988923" y="342773"/>
                  </a:lnTo>
                  <a:lnTo>
                    <a:pt x="989711" y="339407"/>
                  </a:lnTo>
                  <a:lnTo>
                    <a:pt x="989825" y="338467"/>
                  </a:lnTo>
                  <a:lnTo>
                    <a:pt x="989926" y="336969"/>
                  </a:lnTo>
                  <a:lnTo>
                    <a:pt x="990041" y="335216"/>
                  </a:lnTo>
                  <a:lnTo>
                    <a:pt x="988999" y="335788"/>
                  </a:lnTo>
                  <a:lnTo>
                    <a:pt x="988352" y="336296"/>
                  </a:lnTo>
                  <a:lnTo>
                    <a:pt x="984758" y="342773"/>
                  </a:lnTo>
                  <a:lnTo>
                    <a:pt x="978484" y="340537"/>
                  </a:lnTo>
                  <a:lnTo>
                    <a:pt x="978255" y="340537"/>
                  </a:lnTo>
                  <a:lnTo>
                    <a:pt x="978141" y="339979"/>
                  </a:lnTo>
                  <a:lnTo>
                    <a:pt x="978027" y="339407"/>
                  </a:lnTo>
                  <a:lnTo>
                    <a:pt x="977925" y="338899"/>
                  </a:lnTo>
                  <a:lnTo>
                    <a:pt x="977849" y="338467"/>
                  </a:lnTo>
                  <a:lnTo>
                    <a:pt x="977760" y="338061"/>
                  </a:lnTo>
                  <a:lnTo>
                    <a:pt x="977646" y="337502"/>
                  </a:lnTo>
                  <a:lnTo>
                    <a:pt x="977595" y="337210"/>
                  </a:lnTo>
                  <a:lnTo>
                    <a:pt x="977417" y="336296"/>
                  </a:lnTo>
                  <a:lnTo>
                    <a:pt x="977315" y="335788"/>
                  </a:lnTo>
                  <a:lnTo>
                    <a:pt x="977201" y="335216"/>
                  </a:lnTo>
                  <a:lnTo>
                    <a:pt x="977112" y="334772"/>
                  </a:lnTo>
                  <a:lnTo>
                    <a:pt x="978090" y="334772"/>
                  </a:lnTo>
                  <a:lnTo>
                    <a:pt x="973607" y="334225"/>
                  </a:lnTo>
                  <a:lnTo>
                    <a:pt x="973023" y="333984"/>
                  </a:lnTo>
                  <a:lnTo>
                    <a:pt x="970622" y="332955"/>
                  </a:lnTo>
                  <a:lnTo>
                    <a:pt x="968032" y="331558"/>
                  </a:lnTo>
                  <a:lnTo>
                    <a:pt x="967790" y="331558"/>
                  </a:lnTo>
                  <a:lnTo>
                    <a:pt x="967714" y="332587"/>
                  </a:lnTo>
                  <a:lnTo>
                    <a:pt x="967638" y="333565"/>
                  </a:lnTo>
                  <a:lnTo>
                    <a:pt x="969937" y="333565"/>
                  </a:lnTo>
                  <a:lnTo>
                    <a:pt x="965123" y="333984"/>
                  </a:lnTo>
                  <a:lnTo>
                    <a:pt x="965758" y="331558"/>
                  </a:lnTo>
                  <a:lnTo>
                    <a:pt x="965835" y="331292"/>
                  </a:lnTo>
                  <a:lnTo>
                    <a:pt x="966571" y="330758"/>
                  </a:lnTo>
                  <a:lnTo>
                    <a:pt x="963561" y="329044"/>
                  </a:lnTo>
                  <a:lnTo>
                    <a:pt x="960704" y="327101"/>
                  </a:lnTo>
                  <a:lnTo>
                    <a:pt x="957567" y="325640"/>
                  </a:lnTo>
                  <a:lnTo>
                    <a:pt x="959307" y="330758"/>
                  </a:lnTo>
                  <a:lnTo>
                    <a:pt x="963396" y="335788"/>
                  </a:lnTo>
                  <a:lnTo>
                    <a:pt x="968552" y="339979"/>
                  </a:lnTo>
                  <a:lnTo>
                    <a:pt x="968438" y="339407"/>
                  </a:lnTo>
                  <a:lnTo>
                    <a:pt x="968375" y="338467"/>
                  </a:lnTo>
                  <a:lnTo>
                    <a:pt x="968997" y="337210"/>
                  </a:lnTo>
                  <a:lnTo>
                    <a:pt x="970292" y="337210"/>
                  </a:lnTo>
                  <a:lnTo>
                    <a:pt x="972959" y="337502"/>
                  </a:lnTo>
                  <a:lnTo>
                    <a:pt x="971638" y="337502"/>
                  </a:lnTo>
                  <a:lnTo>
                    <a:pt x="971550" y="341249"/>
                  </a:lnTo>
                  <a:lnTo>
                    <a:pt x="971410" y="341795"/>
                  </a:lnTo>
                  <a:lnTo>
                    <a:pt x="971321" y="342163"/>
                  </a:lnTo>
                  <a:lnTo>
                    <a:pt x="971486" y="342163"/>
                  </a:lnTo>
                  <a:lnTo>
                    <a:pt x="978395" y="346976"/>
                  </a:lnTo>
                  <a:lnTo>
                    <a:pt x="986751" y="350050"/>
                  </a:lnTo>
                  <a:lnTo>
                    <a:pt x="993254" y="349389"/>
                  </a:lnTo>
                  <a:lnTo>
                    <a:pt x="993482" y="349389"/>
                  </a:lnTo>
                  <a:lnTo>
                    <a:pt x="994879" y="344335"/>
                  </a:lnTo>
                  <a:lnTo>
                    <a:pt x="994956" y="344081"/>
                  </a:lnTo>
                  <a:lnTo>
                    <a:pt x="995032" y="343801"/>
                  </a:lnTo>
                  <a:lnTo>
                    <a:pt x="1004963" y="343801"/>
                  </a:lnTo>
                  <a:lnTo>
                    <a:pt x="1006348" y="349389"/>
                  </a:lnTo>
                  <a:lnTo>
                    <a:pt x="1013802" y="350266"/>
                  </a:lnTo>
                  <a:lnTo>
                    <a:pt x="1021803" y="348183"/>
                  </a:lnTo>
                  <a:lnTo>
                    <a:pt x="1028674" y="344335"/>
                  </a:lnTo>
                  <a:lnTo>
                    <a:pt x="1028636" y="343801"/>
                  </a:lnTo>
                  <a:lnTo>
                    <a:pt x="1028560" y="342773"/>
                  </a:lnTo>
                  <a:lnTo>
                    <a:pt x="1028928" y="342163"/>
                  </a:lnTo>
                  <a:lnTo>
                    <a:pt x="1029195" y="341795"/>
                  </a:lnTo>
                  <a:lnTo>
                    <a:pt x="1030020" y="340664"/>
                  </a:lnTo>
                  <a:lnTo>
                    <a:pt x="1030147" y="339979"/>
                  </a:lnTo>
                  <a:lnTo>
                    <a:pt x="1030198" y="338467"/>
                  </a:lnTo>
                  <a:close/>
                </a:path>
                <a:path w="1097279" h="417194">
                  <a:moveTo>
                    <a:pt x="1030693" y="331724"/>
                  </a:moveTo>
                  <a:lnTo>
                    <a:pt x="1030605" y="331533"/>
                  </a:lnTo>
                  <a:lnTo>
                    <a:pt x="1030554" y="331279"/>
                  </a:lnTo>
                  <a:lnTo>
                    <a:pt x="1030490" y="331050"/>
                  </a:lnTo>
                  <a:lnTo>
                    <a:pt x="1030351" y="331101"/>
                  </a:lnTo>
                  <a:lnTo>
                    <a:pt x="1030198" y="331139"/>
                  </a:lnTo>
                  <a:lnTo>
                    <a:pt x="1030058" y="331190"/>
                  </a:lnTo>
                  <a:lnTo>
                    <a:pt x="1030249" y="331406"/>
                  </a:lnTo>
                  <a:lnTo>
                    <a:pt x="1030452" y="331609"/>
                  </a:lnTo>
                  <a:lnTo>
                    <a:pt x="1030693" y="331724"/>
                  </a:lnTo>
                  <a:close/>
                </a:path>
                <a:path w="1097279" h="417194">
                  <a:moveTo>
                    <a:pt x="1033310" y="1397"/>
                  </a:moveTo>
                  <a:lnTo>
                    <a:pt x="1032725" y="254"/>
                  </a:lnTo>
                  <a:lnTo>
                    <a:pt x="1031240" y="2235"/>
                  </a:lnTo>
                  <a:lnTo>
                    <a:pt x="1031316" y="2882"/>
                  </a:lnTo>
                  <a:lnTo>
                    <a:pt x="1031379" y="4038"/>
                  </a:lnTo>
                  <a:lnTo>
                    <a:pt x="1031379" y="4330"/>
                  </a:lnTo>
                  <a:lnTo>
                    <a:pt x="1031608" y="4711"/>
                  </a:lnTo>
                  <a:lnTo>
                    <a:pt x="1031925" y="4775"/>
                  </a:lnTo>
                  <a:lnTo>
                    <a:pt x="1032598" y="4927"/>
                  </a:lnTo>
                  <a:lnTo>
                    <a:pt x="1032802" y="4953"/>
                  </a:lnTo>
                  <a:lnTo>
                    <a:pt x="1032992" y="5029"/>
                  </a:lnTo>
                  <a:lnTo>
                    <a:pt x="1032878" y="4635"/>
                  </a:lnTo>
                  <a:lnTo>
                    <a:pt x="1032878" y="1270"/>
                  </a:lnTo>
                  <a:lnTo>
                    <a:pt x="1033005" y="1231"/>
                  </a:lnTo>
                  <a:lnTo>
                    <a:pt x="1033157" y="1308"/>
                  </a:lnTo>
                  <a:lnTo>
                    <a:pt x="1033310" y="1397"/>
                  </a:lnTo>
                  <a:close/>
                </a:path>
                <a:path w="1097279" h="417194">
                  <a:moveTo>
                    <a:pt x="1043419" y="21145"/>
                  </a:moveTo>
                  <a:lnTo>
                    <a:pt x="1034961" y="4635"/>
                  </a:lnTo>
                  <a:lnTo>
                    <a:pt x="1035291" y="6146"/>
                  </a:lnTo>
                  <a:lnTo>
                    <a:pt x="1035164" y="7658"/>
                  </a:lnTo>
                  <a:lnTo>
                    <a:pt x="1033983" y="7988"/>
                  </a:lnTo>
                  <a:lnTo>
                    <a:pt x="1033983" y="9245"/>
                  </a:lnTo>
                  <a:lnTo>
                    <a:pt x="1033716" y="9779"/>
                  </a:lnTo>
                  <a:lnTo>
                    <a:pt x="1033094" y="9779"/>
                  </a:lnTo>
                  <a:lnTo>
                    <a:pt x="1032827" y="9245"/>
                  </a:lnTo>
                  <a:lnTo>
                    <a:pt x="1032827" y="7048"/>
                  </a:lnTo>
                  <a:lnTo>
                    <a:pt x="1032319" y="6921"/>
                  </a:lnTo>
                  <a:lnTo>
                    <a:pt x="1030998" y="6680"/>
                  </a:lnTo>
                  <a:lnTo>
                    <a:pt x="1030439" y="5168"/>
                  </a:lnTo>
                  <a:lnTo>
                    <a:pt x="1030338" y="3441"/>
                  </a:lnTo>
                  <a:lnTo>
                    <a:pt x="1018209" y="19773"/>
                  </a:lnTo>
                  <a:lnTo>
                    <a:pt x="1043419" y="21145"/>
                  </a:lnTo>
                  <a:close/>
                </a:path>
                <a:path w="1097279" h="417194">
                  <a:moveTo>
                    <a:pt x="1044727" y="326986"/>
                  </a:moveTo>
                  <a:lnTo>
                    <a:pt x="1041057" y="328041"/>
                  </a:lnTo>
                  <a:lnTo>
                    <a:pt x="1037196" y="329120"/>
                  </a:lnTo>
                  <a:lnTo>
                    <a:pt x="1033284" y="330238"/>
                  </a:lnTo>
                  <a:lnTo>
                    <a:pt x="1033043" y="333527"/>
                  </a:lnTo>
                  <a:lnTo>
                    <a:pt x="1032344" y="335838"/>
                  </a:lnTo>
                  <a:lnTo>
                    <a:pt x="1031773" y="338467"/>
                  </a:lnTo>
                  <a:lnTo>
                    <a:pt x="1031773" y="340067"/>
                  </a:lnTo>
                  <a:lnTo>
                    <a:pt x="1031494" y="341617"/>
                  </a:lnTo>
                  <a:lnTo>
                    <a:pt x="1030846" y="343014"/>
                  </a:lnTo>
                  <a:lnTo>
                    <a:pt x="1037272" y="338899"/>
                  </a:lnTo>
                  <a:lnTo>
                    <a:pt x="1042441" y="333222"/>
                  </a:lnTo>
                  <a:lnTo>
                    <a:pt x="1044727" y="326986"/>
                  </a:lnTo>
                  <a:close/>
                </a:path>
                <a:path w="1097279" h="417194">
                  <a:moveTo>
                    <a:pt x="1061377" y="36156"/>
                  </a:moveTo>
                  <a:lnTo>
                    <a:pt x="1053706" y="21170"/>
                  </a:lnTo>
                  <a:lnTo>
                    <a:pt x="1045476" y="35179"/>
                  </a:lnTo>
                  <a:lnTo>
                    <a:pt x="1061377" y="36156"/>
                  </a:lnTo>
                  <a:close/>
                </a:path>
                <a:path w="1097279" h="417194">
                  <a:moveTo>
                    <a:pt x="1087920" y="19939"/>
                  </a:moveTo>
                  <a:lnTo>
                    <a:pt x="1076007" y="0"/>
                  </a:lnTo>
                  <a:lnTo>
                    <a:pt x="1063917" y="19939"/>
                  </a:lnTo>
                  <a:lnTo>
                    <a:pt x="1087920" y="19939"/>
                  </a:lnTo>
                  <a:close/>
                </a:path>
                <a:path w="1097279" h="417194">
                  <a:moveTo>
                    <a:pt x="1097076" y="38049"/>
                  </a:moveTo>
                  <a:lnTo>
                    <a:pt x="1071714" y="52311"/>
                  </a:lnTo>
                  <a:lnTo>
                    <a:pt x="1065301" y="52235"/>
                  </a:lnTo>
                  <a:lnTo>
                    <a:pt x="1062215" y="52857"/>
                  </a:lnTo>
                  <a:lnTo>
                    <a:pt x="1060564" y="46164"/>
                  </a:lnTo>
                  <a:lnTo>
                    <a:pt x="1058824" y="45288"/>
                  </a:lnTo>
                  <a:lnTo>
                    <a:pt x="1052131" y="45681"/>
                  </a:lnTo>
                  <a:lnTo>
                    <a:pt x="1048105" y="45364"/>
                  </a:lnTo>
                  <a:lnTo>
                    <a:pt x="1042771" y="45821"/>
                  </a:lnTo>
                  <a:lnTo>
                    <a:pt x="1040955" y="46888"/>
                  </a:lnTo>
                  <a:lnTo>
                    <a:pt x="1037120" y="53835"/>
                  </a:lnTo>
                  <a:lnTo>
                    <a:pt x="1030579" y="51511"/>
                  </a:lnTo>
                  <a:lnTo>
                    <a:pt x="1029449" y="45720"/>
                  </a:lnTo>
                  <a:lnTo>
                    <a:pt x="1021689" y="44767"/>
                  </a:lnTo>
                  <a:lnTo>
                    <a:pt x="1016381" y="39712"/>
                  </a:lnTo>
                  <a:lnTo>
                    <a:pt x="1009929" y="36715"/>
                  </a:lnTo>
                  <a:lnTo>
                    <a:pt x="1015555" y="45974"/>
                  </a:lnTo>
                  <a:lnTo>
                    <a:pt x="1024686" y="53835"/>
                  </a:lnTo>
                  <a:lnTo>
                    <a:pt x="1035418" y="59067"/>
                  </a:lnTo>
                  <a:lnTo>
                    <a:pt x="1045845" y="60426"/>
                  </a:lnTo>
                  <a:lnTo>
                    <a:pt x="1047381" y="54864"/>
                  </a:lnTo>
                  <a:lnTo>
                    <a:pt x="1057313" y="54864"/>
                  </a:lnTo>
                  <a:lnTo>
                    <a:pt x="1058710" y="60452"/>
                  </a:lnTo>
                  <a:lnTo>
                    <a:pt x="1070559" y="59588"/>
                  </a:lnTo>
                  <a:lnTo>
                    <a:pt x="1081874" y="54927"/>
                  </a:lnTo>
                  <a:lnTo>
                    <a:pt x="1091196" y="47434"/>
                  </a:lnTo>
                  <a:lnTo>
                    <a:pt x="1097076" y="38049"/>
                  </a:lnTo>
                  <a:close/>
                </a:path>
              </a:pathLst>
            </a:custGeom>
            <a:solidFill>
              <a:srgbClr val="E320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851" y="207199"/>
              <a:ext cx="4262073" cy="4262074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1421949" y="1285154"/>
              <a:ext cx="1369060" cy="1790700"/>
            </a:xfrm>
            <a:custGeom>
              <a:avLst/>
              <a:gdLst/>
              <a:ahLst/>
              <a:cxnLst/>
              <a:rect l="l" t="t" r="r" b="b"/>
              <a:pathLst>
                <a:path w="1369060" h="1790700">
                  <a:moveTo>
                    <a:pt x="463100" y="1651000"/>
                  </a:moveTo>
                  <a:lnTo>
                    <a:pt x="452639" y="1651000"/>
                  </a:lnTo>
                  <a:lnTo>
                    <a:pt x="469234" y="1676400"/>
                  </a:lnTo>
                  <a:lnTo>
                    <a:pt x="486520" y="1689100"/>
                  </a:lnTo>
                  <a:lnTo>
                    <a:pt x="504519" y="1714500"/>
                  </a:lnTo>
                  <a:lnTo>
                    <a:pt x="523252" y="1727200"/>
                  </a:lnTo>
                  <a:lnTo>
                    <a:pt x="540575" y="1752600"/>
                  </a:lnTo>
                  <a:lnTo>
                    <a:pt x="558648" y="1765300"/>
                  </a:lnTo>
                  <a:lnTo>
                    <a:pt x="577712" y="1778000"/>
                  </a:lnTo>
                  <a:lnTo>
                    <a:pt x="598007" y="1790700"/>
                  </a:lnTo>
                  <a:lnTo>
                    <a:pt x="606586" y="1790700"/>
                  </a:lnTo>
                  <a:lnTo>
                    <a:pt x="571314" y="1752600"/>
                  </a:lnTo>
                  <a:lnTo>
                    <a:pt x="539183" y="1727200"/>
                  </a:lnTo>
                  <a:lnTo>
                    <a:pt x="510185" y="1689100"/>
                  </a:lnTo>
                  <a:lnTo>
                    <a:pt x="492936" y="1663700"/>
                  </a:lnTo>
                  <a:lnTo>
                    <a:pt x="464821" y="1663700"/>
                  </a:lnTo>
                  <a:lnTo>
                    <a:pt x="463135" y="1651259"/>
                  </a:lnTo>
                  <a:lnTo>
                    <a:pt x="463100" y="1651000"/>
                  </a:lnTo>
                  <a:close/>
                </a:path>
                <a:path w="1369060" h="1790700">
                  <a:moveTo>
                    <a:pt x="888174" y="1651000"/>
                  </a:moveTo>
                  <a:lnTo>
                    <a:pt x="873961" y="1651000"/>
                  </a:lnTo>
                  <a:lnTo>
                    <a:pt x="847584" y="1689100"/>
                  </a:lnTo>
                  <a:lnTo>
                    <a:pt x="818159" y="1727200"/>
                  </a:lnTo>
                  <a:lnTo>
                    <a:pt x="785570" y="1752600"/>
                  </a:lnTo>
                  <a:lnTo>
                    <a:pt x="749700" y="1790700"/>
                  </a:lnTo>
                  <a:lnTo>
                    <a:pt x="767456" y="1790700"/>
                  </a:lnTo>
                  <a:lnTo>
                    <a:pt x="778140" y="1778000"/>
                  </a:lnTo>
                  <a:lnTo>
                    <a:pt x="788410" y="1778000"/>
                  </a:lnTo>
                  <a:lnTo>
                    <a:pt x="820691" y="1739900"/>
                  </a:lnTo>
                  <a:lnTo>
                    <a:pt x="850350" y="1714500"/>
                  </a:lnTo>
                  <a:lnTo>
                    <a:pt x="877949" y="1689100"/>
                  </a:lnTo>
                  <a:lnTo>
                    <a:pt x="895347" y="1663700"/>
                  </a:lnTo>
                  <a:lnTo>
                    <a:pt x="887670" y="1663700"/>
                  </a:lnTo>
                  <a:lnTo>
                    <a:pt x="888164" y="1651259"/>
                  </a:lnTo>
                  <a:lnTo>
                    <a:pt x="888174" y="1651000"/>
                  </a:lnTo>
                  <a:close/>
                </a:path>
                <a:path w="1369060" h="1790700">
                  <a:moveTo>
                    <a:pt x="298904" y="1435102"/>
                  </a:moveTo>
                  <a:lnTo>
                    <a:pt x="262018" y="1435102"/>
                  </a:lnTo>
                  <a:lnTo>
                    <a:pt x="259297" y="1460500"/>
                  </a:lnTo>
                  <a:lnTo>
                    <a:pt x="260313" y="1460500"/>
                  </a:lnTo>
                  <a:lnTo>
                    <a:pt x="260313" y="1473200"/>
                  </a:lnTo>
                  <a:lnTo>
                    <a:pt x="263931" y="1473200"/>
                  </a:lnTo>
                  <a:lnTo>
                    <a:pt x="262825" y="1485900"/>
                  </a:lnTo>
                  <a:lnTo>
                    <a:pt x="263462" y="1485900"/>
                  </a:lnTo>
                  <a:lnTo>
                    <a:pt x="281682" y="1549400"/>
                  </a:lnTo>
                  <a:lnTo>
                    <a:pt x="285865" y="1549400"/>
                  </a:lnTo>
                  <a:lnTo>
                    <a:pt x="287284" y="1562100"/>
                  </a:lnTo>
                  <a:lnTo>
                    <a:pt x="296830" y="1574800"/>
                  </a:lnTo>
                  <a:lnTo>
                    <a:pt x="307091" y="1600200"/>
                  </a:lnTo>
                  <a:lnTo>
                    <a:pt x="318029" y="1612900"/>
                  </a:lnTo>
                  <a:lnTo>
                    <a:pt x="347349" y="1663700"/>
                  </a:lnTo>
                  <a:lnTo>
                    <a:pt x="387669" y="1714500"/>
                  </a:lnTo>
                  <a:lnTo>
                    <a:pt x="409964" y="1739900"/>
                  </a:lnTo>
                  <a:lnTo>
                    <a:pt x="417247" y="1739900"/>
                  </a:lnTo>
                  <a:lnTo>
                    <a:pt x="421535" y="1752600"/>
                  </a:lnTo>
                  <a:lnTo>
                    <a:pt x="433242" y="1752600"/>
                  </a:lnTo>
                  <a:lnTo>
                    <a:pt x="416876" y="1727200"/>
                  </a:lnTo>
                  <a:lnTo>
                    <a:pt x="408020" y="1727200"/>
                  </a:lnTo>
                  <a:lnTo>
                    <a:pt x="404056" y="1714500"/>
                  </a:lnTo>
                  <a:lnTo>
                    <a:pt x="399672" y="1714500"/>
                  </a:lnTo>
                  <a:lnTo>
                    <a:pt x="376055" y="1676400"/>
                  </a:lnTo>
                  <a:lnTo>
                    <a:pt x="354967" y="1638300"/>
                  </a:lnTo>
                  <a:lnTo>
                    <a:pt x="336566" y="1600200"/>
                  </a:lnTo>
                  <a:lnTo>
                    <a:pt x="326194" y="1574800"/>
                  </a:lnTo>
                  <a:lnTo>
                    <a:pt x="304995" y="1574800"/>
                  </a:lnTo>
                  <a:lnTo>
                    <a:pt x="304737" y="1571988"/>
                  </a:lnTo>
                  <a:lnTo>
                    <a:pt x="292941" y="1549400"/>
                  </a:lnTo>
                  <a:lnTo>
                    <a:pt x="280548" y="1511300"/>
                  </a:lnTo>
                  <a:lnTo>
                    <a:pt x="272525" y="1473200"/>
                  </a:lnTo>
                  <a:lnTo>
                    <a:pt x="272447" y="1460500"/>
                  </a:lnTo>
                  <a:lnTo>
                    <a:pt x="272369" y="1447800"/>
                  </a:lnTo>
                  <a:lnTo>
                    <a:pt x="297558" y="1447800"/>
                  </a:lnTo>
                  <a:lnTo>
                    <a:pt x="298904" y="1435102"/>
                  </a:lnTo>
                  <a:close/>
                </a:path>
                <a:path w="1369060" h="1790700">
                  <a:moveTo>
                    <a:pt x="943589" y="1739900"/>
                  </a:moveTo>
                  <a:lnTo>
                    <a:pt x="933343" y="1739900"/>
                  </a:lnTo>
                  <a:lnTo>
                    <a:pt x="928376" y="1752600"/>
                  </a:lnTo>
                  <a:lnTo>
                    <a:pt x="931237" y="1752600"/>
                  </a:lnTo>
                  <a:lnTo>
                    <a:pt x="943589" y="1739900"/>
                  </a:lnTo>
                  <a:close/>
                </a:path>
                <a:path w="1369060" h="1790700">
                  <a:moveTo>
                    <a:pt x="1096345" y="1447800"/>
                  </a:moveTo>
                  <a:lnTo>
                    <a:pt x="1085476" y="1447800"/>
                  </a:lnTo>
                  <a:lnTo>
                    <a:pt x="1086205" y="1460500"/>
                  </a:lnTo>
                  <a:lnTo>
                    <a:pt x="1085202" y="1473200"/>
                  </a:lnTo>
                  <a:lnTo>
                    <a:pt x="1083180" y="1485900"/>
                  </a:lnTo>
                  <a:lnTo>
                    <a:pt x="1080853" y="1498600"/>
                  </a:lnTo>
                  <a:lnTo>
                    <a:pt x="1077230" y="1511300"/>
                  </a:lnTo>
                  <a:lnTo>
                    <a:pt x="1072487" y="1524000"/>
                  </a:lnTo>
                  <a:lnTo>
                    <a:pt x="1066847" y="1549400"/>
                  </a:lnTo>
                  <a:lnTo>
                    <a:pt x="1060535" y="1562100"/>
                  </a:lnTo>
                  <a:lnTo>
                    <a:pt x="1039655" y="1562100"/>
                  </a:lnTo>
                  <a:lnTo>
                    <a:pt x="1022029" y="1600200"/>
                  </a:lnTo>
                  <a:lnTo>
                    <a:pt x="1000340" y="1651000"/>
                  </a:lnTo>
                  <a:lnTo>
                    <a:pt x="974594" y="1689100"/>
                  </a:lnTo>
                  <a:lnTo>
                    <a:pt x="944798" y="1727200"/>
                  </a:lnTo>
                  <a:lnTo>
                    <a:pt x="941745" y="1727200"/>
                  </a:lnTo>
                  <a:lnTo>
                    <a:pt x="937972" y="1739900"/>
                  </a:lnTo>
                  <a:lnTo>
                    <a:pt x="948344" y="1739900"/>
                  </a:lnTo>
                  <a:lnTo>
                    <a:pt x="974982" y="1714500"/>
                  </a:lnTo>
                  <a:lnTo>
                    <a:pt x="998999" y="1676400"/>
                  </a:lnTo>
                  <a:lnTo>
                    <a:pt x="1020740" y="1651000"/>
                  </a:lnTo>
                  <a:lnTo>
                    <a:pt x="1040551" y="1612900"/>
                  </a:lnTo>
                  <a:lnTo>
                    <a:pt x="1049989" y="1600200"/>
                  </a:lnTo>
                  <a:lnTo>
                    <a:pt x="1058890" y="1587500"/>
                  </a:lnTo>
                  <a:lnTo>
                    <a:pt x="1067478" y="1562100"/>
                  </a:lnTo>
                  <a:lnTo>
                    <a:pt x="1075979" y="1549400"/>
                  </a:lnTo>
                  <a:lnTo>
                    <a:pt x="1075232" y="1537574"/>
                  </a:lnTo>
                  <a:lnTo>
                    <a:pt x="1075176" y="1536700"/>
                  </a:lnTo>
                  <a:lnTo>
                    <a:pt x="1076537" y="1536700"/>
                  </a:lnTo>
                  <a:lnTo>
                    <a:pt x="1093003" y="1485900"/>
                  </a:lnTo>
                  <a:lnTo>
                    <a:pt x="1093327" y="1485900"/>
                  </a:lnTo>
                  <a:lnTo>
                    <a:pt x="1092071" y="1473200"/>
                  </a:lnTo>
                  <a:lnTo>
                    <a:pt x="1095750" y="1473200"/>
                  </a:lnTo>
                  <a:lnTo>
                    <a:pt x="1096152" y="1460500"/>
                  </a:lnTo>
                  <a:lnTo>
                    <a:pt x="1096345" y="1447800"/>
                  </a:lnTo>
                  <a:close/>
                </a:path>
                <a:path w="1369060" h="1790700">
                  <a:moveTo>
                    <a:pt x="796530" y="1714500"/>
                  </a:moveTo>
                  <a:lnTo>
                    <a:pt x="795359" y="1714500"/>
                  </a:lnTo>
                  <a:lnTo>
                    <a:pt x="789325" y="1727200"/>
                  </a:lnTo>
                  <a:lnTo>
                    <a:pt x="796530" y="1714500"/>
                  </a:lnTo>
                  <a:close/>
                </a:path>
                <a:path w="1369060" h="1790700">
                  <a:moveTo>
                    <a:pt x="860207" y="1625600"/>
                  </a:moveTo>
                  <a:lnTo>
                    <a:pt x="856699" y="1625600"/>
                  </a:lnTo>
                  <a:lnTo>
                    <a:pt x="851974" y="1638300"/>
                  </a:lnTo>
                  <a:lnTo>
                    <a:pt x="845795" y="1651000"/>
                  </a:lnTo>
                  <a:lnTo>
                    <a:pt x="844503" y="1651000"/>
                  </a:lnTo>
                  <a:lnTo>
                    <a:pt x="831487" y="1663700"/>
                  </a:lnTo>
                  <a:lnTo>
                    <a:pt x="817844" y="1689100"/>
                  </a:lnTo>
                  <a:lnTo>
                    <a:pt x="803735" y="1701800"/>
                  </a:lnTo>
                  <a:lnTo>
                    <a:pt x="796530" y="1714500"/>
                  </a:lnTo>
                  <a:lnTo>
                    <a:pt x="801137" y="1714500"/>
                  </a:lnTo>
                  <a:lnTo>
                    <a:pt x="806702" y="1701800"/>
                  </a:lnTo>
                  <a:lnTo>
                    <a:pt x="812098" y="1701800"/>
                  </a:lnTo>
                  <a:lnTo>
                    <a:pt x="827132" y="1676400"/>
                  </a:lnTo>
                  <a:lnTo>
                    <a:pt x="841247" y="1663700"/>
                  </a:lnTo>
                  <a:lnTo>
                    <a:pt x="854293" y="1638300"/>
                  </a:lnTo>
                  <a:lnTo>
                    <a:pt x="860207" y="1625600"/>
                  </a:lnTo>
                  <a:close/>
                </a:path>
                <a:path w="1369060" h="1790700">
                  <a:moveTo>
                    <a:pt x="510811" y="1638300"/>
                  </a:moveTo>
                  <a:lnTo>
                    <a:pt x="507183" y="1638300"/>
                  </a:lnTo>
                  <a:lnTo>
                    <a:pt x="507585" y="1651000"/>
                  </a:lnTo>
                  <a:lnTo>
                    <a:pt x="507594" y="1651259"/>
                  </a:lnTo>
                  <a:lnTo>
                    <a:pt x="529315" y="1676400"/>
                  </a:lnTo>
                  <a:lnTo>
                    <a:pt x="540826" y="1689100"/>
                  </a:lnTo>
                  <a:lnTo>
                    <a:pt x="553431" y="1701800"/>
                  </a:lnTo>
                  <a:lnTo>
                    <a:pt x="543511" y="1689100"/>
                  </a:lnTo>
                  <a:lnTo>
                    <a:pt x="533351" y="1676400"/>
                  </a:lnTo>
                  <a:lnTo>
                    <a:pt x="523523" y="1663700"/>
                  </a:lnTo>
                  <a:lnTo>
                    <a:pt x="514595" y="1651000"/>
                  </a:lnTo>
                  <a:lnTo>
                    <a:pt x="513245" y="1651000"/>
                  </a:lnTo>
                  <a:lnTo>
                    <a:pt x="510811" y="1638300"/>
                  </a:lnTo>
                  <a:close/>
                </a:path>
                <a:path w="1369060" h="1790700">
                  <a:moveTo>
                    <a:pt x="356443" y="1587961"/>
                  </a:moveTo>
                  <a:lnTo>
                    <a:pt x="364408" y="1612900"/>
                  </a:lnTo>
                  <a:lnTo>
                    <a:pt x="372853" y="1625600"/>
                  </a:lnTo>
                  <a:lnTo>
                    <a:pt x="381867" y="1651000"/>
                  </a:lnTo>
                  <a:lnTo>
                    <a:pt x="391687" y="1663700"/>
                  </a:lnTo>
                  <a:lnTo>
                    <a:pt x="392929" y="1663700"/>
                  </a:lnTo>
                  <a:lnTo>
                    <a:pt x="383218" y="1638300"/>
                  </a:lnTo>
                  <a:lnTo>
                    <a:pt x="373674" y="1625600"/>
                  </a:lnTo>
                  <a:lnTo>
                    <a:pt x="364560" y="1600200"/>
                  </a:lnTo>
                  <a:lnTo>
                    <a:pt x="356443" y="1587961"/>
                  </a:lnTo>
                  <a:close/>
                </a:path>
                <a:path w="1369060" h="1790700">
                  <a:moveTo>
                    <a:pt x="438516" y="1562100"/>
                  </a:moveTo>
                  <a:lnTo>
                    <a:pt x="407578" y="1562100"/>
                  </a:lnTo>
                  <a:lnTo>
                    <a:pt x="424203" y="1574800"/>
                  </a:lnTo>
                  <a:lnTo>
                    <a:pt x="441565" y="1600200"/>
                  </a:lnTo>
                  <a:lnTo>
                    <a:pt x="457325" y="1625600"/>
                  </a:lnTo>
                  <a:lnTo>
                    <a:pt x="469145" y="1651000"/>
                  </a:lnTo>
                  <a:lnTo>
                    <a:pt x="464821" y="1663700"/>
                  </a:lnTo>
                  <a:lnTo>
                    <a:pt x="492936" y="1663700"/>
                  </a:lnTo>
                  <a:lnTo>
                    <a:pt x="484311" y="1651000"/>
                  </a:lnTo>
                  <a:lnTo>
                    <a:pt x="482224" y="1651000"/>
                  </a:lnTo>
                  <a:lnTo>
                    <a:pt x="479333" y="1638300"/>
                  </a:lnTo>
                  <a:lnTo>
                    <a:pt x="476694" y="1638300"/>
                  </a:lnTo>
                  <a:lnTo>
                    <a:pt x="470531" y="1625600"/>
                  </a:lnTo>
                  <a:lnTo>
                    <a:pt x="465772" y="1625600"/>
                  </a:lnTo>
                  <a:lnTo>
                    <a:pt x="465221" y="1612900"/>
                  </a:lnTo>
                  <a:lnTo>
                    <a:pt x="462111" y="1612900"/>
                  </a:lnTo>
                  <a:lnTo>
                    <a:pt x="459165" y="1600200"/>
                  </a:lnTo>
                  <a:lnTo>
                    <a:pt x="458539" y="1600200"/>
                  </a:lnTo>
                  <a:lnTo>
                    <a:pt x="442433" y="1574800"/>
                  </a:lnTo>
                  <a:lnTo>
                    <a:pt x="438516" y="1562100"/>
                  </a:lnTo>
                  <a:close/>
                </a:path>
                <a:path w="1369060" h="1790700">
                  <a:moveTo>
                    <a:pt x="904046" y="1651000"/>
                  </a:moveTo>
                  <a:lnTo>
                    <a:pt x="893941" y="1651000"/>
                  </a:lnTo>
                  <a:lnTo>
                    <a:pt x="891771" y="1663700"/>
                  </a:lnTo>
                  <a:lnTo>
                    <a:pt x="895347" y="1663700"/>
                  </a:lnTo>
                  <a:lnTo>
                    <a:pt x="904046" y="1651000"/>
                  </a:lnTo>
                  <a:close/>
                </a:path>
                <a:path w="1369060" h="1790700">
                  <a:moveTo>
                    <a:pt x="392595" y="1524000"/>
                  </a:moveTo>
                  <a:lnTo>
                    <a:pt x="383933" y="1524000"/>
                  </a:lnTo>
                  <a:lnTo>
                    <a:pt x="398810" y="1562100"/>
                  </a:lnTo>
                  <a:lnTo>
                    <a:pt x="412603" y="1587500"/>
                  </a:lnTo>
                  <a:lnTo>
                    <a:pt x="427786" y="1625600"/>
                  </a:lnTo>
                  <a:lnTo>
                    <a:pt x="446832" y="1651000"/>
                  </a:lnTo>
                  <a:lnTo>
                    <a:pt x="460472" y="1651000"/>
                  </a:lnTo>
                  <a:lnTo>
                    <a:pt x="444071" y="1625600"/>
                  </a:lnTo>
                  <a:lnTo>
                    <a:pt x="429659" y="1600200"/>
                  </a:lnTo>
                  <a:lnTo>
                    <a:pt x="417430" y="1587500"/>
                  </a:lnTo>
                  <a:lnTo>
                    <a:pt x="407578" y="1562100"/>
                  </a:lnTo>
                  <a:lnTo>
                    <a:pt x="438516" y="1562100"/>
                  </a:lnTo>
                  <a:lnTo>
                    <a:pt x="434600" y="1549400"/>
                  </a:lnTo>
                  <a:lnTo>
                    <a:pt x="427136" y="1536700"/>
                  </a:lnTo>
                  <a:lnTo>
                    <a:pt x="394589" y="1536700"/>
                  </a:lnTo>
                  <a:lnTo>
                    <a:pt x="392595" y="1524000"/>
                  </a:lnTo>
                  <a:close/>
                </a:path>
                <a:path w="1369060" h="1790700">
                  <a:moveTo>
                    <a:pt x="889577" y="1638300"/>
                  </a:moveTo>
                  <a:lnTo>
                    <a:pt x="878072" y="1638300"/>
                  </a:lnTo>
                  <a:lnTo>
                    <a:pt x="875804" y="1651000"/>
                  </a:lnTo>
                  <a:lnTo>
                    <a:pt x="887890" y="1651000"/>
                  </a:lnTo>
                  <a:lnTo>
                    <a:pt x="889577" y="1638300"/>
                  </a:lnTo>
                  <a:close/>
                </a:path>
                <a:path w="1369060" h="1790700">
                  <a:moveTo>
                    <a:pt x="959292" y="1562100"/>
                  </a:moveTo>
                  <a:lnTo>
                    <a:pt x="948770" y="1562100"/>
                  </a:lnTo>
                  <a:lnTo>
                    <a:pt x="938562" y="1587500"/>
                  </a:lnTo>
                  <a:lnTo>
                    <a:pt x="926026" y="1612900"/>
                  </a:lnTo>
                  <a:lnTo>
                    <a:pt x="911479" y="1625600"/>
                  </a:lnTo>
                  <a:lnTo>
                    <a:pt x="895238" y="1651000"/>
                  </a:lnTo>
                  <a:lnTo>
                    <a:pt x="910840" y="1651000"/>
                  </a:lnTo>
                  <a:lnTo>
                    <a:pt x="927041" y="1625600"/>
                  </a:lnTo>
                  <a:lnTo>
                    <a:pt x="941437" y="1600200"/>
                  </a:lnTo>
                  <a:lnTo>
                    <a:pt x="953976" y="1574800"/>
                  </a:lnTo>
                  <a:lnTo>
                    <a:pt x="959292" y="1562100"/>
                  </a:lnTo>
                  <a:close/>
                </a:path>
                <a:path w="1369060" h="1790700">
                  <a:moveTo>
                    <a:pt x="493506" y="1612900"/>
                  </a:moveTo>
                  <a:lnTo>
                    <a:pt x="491676" y="1612900"/>
                  </a:lnTo>
                  <a:lnTo>
                    <a:pt x="496670" y="1625600"/>
                  </a:lnTo>
                  <a:lnTo>
                    <a:pt x="499734" y="1638300"/>
                  </a:lnTo>
                  <a:lnTo>
                    <a:pt x="505956" y="1638300"/>
                  </a:lnTo>
                  <a:lnTo>
                    <a:pt x="501698" y="1625600"/>
                  </a:lnTo>
                  <a:lnTo>
                    <a:pt x="497671" y="1625600"/>
                  </a:lnTo>
                  <a:lnTo>
                    <a:pt x="493506" y="1612900"/>
                  </a:lnTo>
                  <a:close/>
                </a:path>
                <a:path w="1369060" h="1790700">
                  <a:moveTo>
                    <a:pt x="966999" y="1536700"/>
                  </a:moveTo>
                  <a:lnTo>
                    <a:pt x="929502" y="1536700"/>
                  </a:lnTo>
                  <a:lnTo>
                    <a:pt x="926742" y="1549400"/>
                  </a:lnTo>
                  <a:lnTo>
                    <a:pt x="923013" y="1549400"/>
                  </a:lnTo>
                  <a:lnTo>
                    <a:pt x="914634" y="1574800"/>
                  </a:lnTo>
                  <a:lnTo>
                    <a:pt x="912233" y="1574800"/>
                  </a:lnTo>
                  <a:lnTo>
                    <a:pt x="908811" y="1587500"/>
                  </a:lnTo>
                  <a:lnTo>
                    <a:pt x="905631" y="1587500"/>
                  </a:lnTo>
                  <a:lnTo>
                    <a:pt x="902172" y="1600200"/>
                  </a:lnTo>
                  <a:lnTo>
                    <a:pt x="897912" y="1600200"/>
                  </a:lnTo>
                  <a:lnTo>
                    <a:pt x="897408" y="1612900"/>
                  </a:lnTo>
                  <a:lnTo>
                    <a:pt x="891824" y="1612900"/>
                  </a:lnTo>
                  <a:lnTo>
                    <a:pt x="891910" y="1625600"/>
                  </a:lnTo>
                  <a:lnTo>
                    <a:pt x="884680" y="1625600"/>
                  </a:lnTo>
                  <a:lnTo>
                    <a:pt x="879909" y="1638300"/>
                  </a:lnTo>
                  <a:lnTo>
                    <a:pt x="895176" y="1638300"/>
                  </a:lnTo>
                  <a:lnTo>
                    <a:pt x="920783" y="1600200"/>
                  </a:lnTo>
                  <a:lnTo>
                    <a:pt x="934189" y="1574800"/>
                  </a:lnTo>
                  <a:lnTo>
                    <a:pt x="948770" y="1562100"/>
                  </a:lnTo>
                  <a:lnTo>
                    <a:pt x="959292" y="1562100"/>
                  </a:lnTo>
                  <a:lnTo>
                    <a:pt x="964609" y="1549400"/>
                  </a:lnTo>
                  <a:lnTo>
                    <a:pt x="966999" y="1536700"/>
                  </a:lnTo>
                  <a:close/>
                </a:path>
                <a:path w="1369060" h="1790700">
                  <a:moveTo>
                    <a:pt x="482849" y="1612900"/>
                  </a:moveTo>
                  <a:lnTo>
                    <a:pt x="476064" y="1612900"/>
                  </a:lnTo>
                  <a:lnTo>
                    <a:pt x="467546" y="1625600"/>
                  </a:lnTo>
                  <a:lnTo>
                    <a:pt x="474830" y="1625600"/>
                  </a:lnTo>
                  <a:lnTo>
                    <a:pt x="482849" y="1612900"/>
                  </a:lnTo>
                  <a:close/>
                </a:path>
                <a:path w="1369060" h="1790700">
                  <a:moveTo>
                    <a:pt x="864140" y="1617153"/>
                  </a:moveTo>
                  <a:lnTo>
                    <a:pt x="860207" y="1625600"/>
                  </a:lnTo>
                  <a:lnTo>
                    <a:pt x="860959" y="1625600"/>
                  </a:lnTo>
                  <a:lnTo>
                    <a:pt x="864140" y="1617153"/>
                  </a:lnTo>
                  <a:close/>
                </a:path>
                <a:path w="1369060" h="1790700">
                  <a:moveTo>
                    <a:pt x="885085" y="1612900"/>
                  </a:moveTo>
                  <a:lnTo>
                    <a:pt x="874440" y="1612900"/>
                  </a:lnTo>
                  <a:lnTo>
                    <a:pt x="882404" y="1625600"/>
                  </a:lnTo>
                  <a:lnTo>
                    <a:pt x="889758" y="1625600"/>
                  </a:lnTo>
                  <a:lnTo>
                    <a:pt x="885085" y="1612900"/>
                  </a:lnTo>
                  <a:close/>
                </a:path>
                <a:path w="1369060" h="1790700">
                  <a:moveTo>
                    <a:pt x="1038510" y="1473200"/>
                  </a:moveTo>
                  <a:lnTo>
                    <a:pt x="1033866" y="1473200"/>
                  </a:lnTo>
                  <a:lnTo>
                    <a:pt x="1026641" y="1511300"/>
                  </a:lnTo>
                  <a:lnTo>
                    <a:pt x="1022020" y="1524000"/>
                  </a:lnTo>
                  <a:lnTo>
                    <a:pt x="1017803" y="1536700"/>
                  </a:lnTo>
                  <a:lnTo>
                    <a:pt x="1012886" y="1562100"/>
                  </a:lnTo>
                  <a:lnTo>
                    <a:pt x="1007017" y="1574800"/>
                  </a:lnTo>
                  <a:lnTo>
                    <a:pt x="1005509" y="1574800"/>
                  </a:lnTo>
                  <a:lnTo>
                    <a:pt x="983848" y="1625600"/>
                  </a:lnTo>
                  <a:lnTo>
                    <a:pt x="992386" y="1612900"/>
                  </a:lnTo>
                  <a:lnTo>
                    <a:pt x="999515" y="1600200"/>
                  </a:lnTo>
                  <a:lnTo>
                    <a:pt x="1006095" y="1587500"/>
                  </a:lnTo>
                  <a:lnTo>
                    <a:pt x="1012982" y="1574800"/>
                  </a:lnTo>
                  <a:lnTo>
                    <a:pt x="1013109" y="1562100"/>
                  </a:lnTo>
                  <a:lnTo>
                    <a:pt x="1013364" y="1562100"/>
                  </a:lnTo>
                  <a:lnTo>
                    <a:pt x="1030544" y="1511300"/>
                  </a:lnTo>
                  <a:lnTo>
                    <a:pt x="1031325" y="1498600"/>
                  </a:lnTo>
                  <a:lnTo>
                    <a:pt x="1032132" y="1498600"/>
                  </a:lnTo>
                  <a:lnTo>
                    <a:pt x="1033642" y="1485900"/>
                  </a:lnTo>
                  <a:lnTo>
                    <a:pt x="1035790" y="1485900"/>
                  </a:lnTo>
                  <a:lnTo>
                    <a:pt x="1038510" y="1473200"/>
                  </a:lnTo>
                  <a:close/>
                </a:path>
                <a:path w="1369060" h="1790700">
                  <a:moveTo>
                    <a:pt x="866120" y="1612900"/>
                  </a:moveTo>
                  <a:lnTo>
                    <a:pt x="865742" y="1612900"/>
                  </a:lnTo>
                  <a:lnTo>
                    <a:pt x="864140" y="1617153"/>
                  </a:lnTo>
                  <a:lnTo>
                    <a:pt x="866120" y="1612900"/>
                  </a:lnTo>
                  <a:close/>
                </a:path>
                <a:path w="1369060" h="1790700">
                  <a:moveTo>
                    <a:pt x="502394" y="1600200"/>
                  </a:moveTo>
                  <a:lnTo>
                    <a:pt x="482720" y="1600200"/>
                  </a:lnTo>
                  <a:lnTo>
                    <a:pt x="487606" y="1612900"/>
                  </a:lnTo>
                  <a:lnTo>
                    <a:pt x="495818" y="1612900"/>
                  </a:lnTo>
                  <a:lnTo>
                    <a:pt x="502394" y="1600200"/>
                  </a:lnTo>
                  <a:close/>
                </a:path>
                <a:path w="1369060" h="1790700">
                  <a:moveTo>
                    <a:pt x="862930" y="1602336"/>
                  </a:moveTo>
                  <a:lnTo>
                    <a:pt x="864386" y="1612900"/>
                  </a:lnTo>
                  <a:lnTo>
                    <a:pt x="873016" y="1612900"/>
                  </a:lnTo>
                  <a:lnTo>
                    <a:pt x="862930" y="1602336"/>
                  </a:lnTo>
                  <a:close/>
                </a:path>
                <a:path w="1369060" h="1790700">
                  <a:moveTo>
                    <a:pt x="862636" y="1600200"/>
                  </a:moveTo>
                  <a:lnTo>
                    <a:pt x="860890" y="1600200"/>
                  </a:lnTo>
                  <a:lnTo>
                    <a:pt x="862930" y="1602336"/>
                  </a:lnTo>
                  <a:lnTo>
                    <a:pt x="862636" y="1600200"/>
                  </a:lnTo>
                  <a:close/>
                </a:path>
                <a:path w="1369060" h="1790700">
                  <a:moveTo>
                    <a:pt x="481851" y="1587500"/>
                  </a:moveTo>
                  <a:lnTo>
                    <a:pt x="475776" y="1587500"/>
                  </a:lnTo>
                  <a:lnTo>
                    <a:pt x="481669" y="1600200"/>
                  </a:lnTo>
                  <a:lnTo>
                    <a:pt x="486054" y="1600200"/>
                  </a:lnTo>
                  <a:lnTo>
                    <a:pt x="481851" y="1587500"/>
                  </a:lnTo>
                  <a:close/>
                </a:path>
                <a:path w="1369060" h="1790700">
                  <a:moveTo>
                    <a:pt x="521859" y="1587500"/>
                  </a:moveTo>
                  <a:lnTo>
                    <a:pt x="507940" y="1587500"/>
                  </a:lnTo>
                  <a:lnTo>
                    <a:pt x="501557" y="1600200"/>
                  </a:lnTo>
                  <a:lnTo>
                    <a:pt x="508902" y="1600200"/>
                  </a:lnTo>
                  <a:lnTo>
                    <a:pt x="521859" y="1587500"/>
                  </a:lnTo>
                  <a:close/>
                </a:path>
                <a:path w="1369060" h="1790700">
                  <a:moveTo>
                    <a:pt x="843724" y="1591228"/>
                  </a:moveTo>
                  <a:lnTo>
                    <a:pt x="848588" y="1600200"/>
                  </a:lnTo>
                  <a:lnTo>
                    <a:pt x="860890" y="1600200"/>
                  </a:lnTo>
                  <a:lnTo>
                    <a:pt x="843724" y="1591228"/>
                  </a:lnTo>
                  <a:close/>
                </a:path>
                <a:path w="1369060" h="1790700">
                  <a:moveTo>
                    <a:pt x="881053" y="1587500"/>
                  </a:moveTo>
                  <a:lnTo>
                    <a:pt x="880574" y="1587500"/>
                  </a:lnTo>
                  <a:lnTo>
                    <a:pt x="876532" y="1600200"/>
                  </a:lnTo>
                  <a:lnTo>
                    <a:pt x="881053" y="1587500"/>
                  </a:lnTo>
                  <a:close/>
                </a:path>
                <a:path w="1369060" h="1790700">
                  <a:moveTo>
                    <a:pt x="841702" y="1587500"/>
                  </a:moveTo>
                  <a:lnTo>
                    <a:pt x="836589" y="1587500"/>
                  </a:lnTo>
                  <a:lnTo>
                    <a:pt x="843724" y="1591228"/>
                  </a:lnTo>
                  <a:lnTo>
                    <a:pt x="841702" y="1587500"/>
                  </a:lnTo>
                  <a:close/>
                </a:path>
                <a:path w="1369060" h="1790700">
                  <a:moveTo>
                    <a:pt x="356295" y="1587500"/>
                  </a:moveTo>
                  <a:lnTo>
                    <a:pt x="356137" y="1587500"/>
                  </a:lnTo>
                  <a:lnTo>
                    <a:pt x="356443" y="1587961"/>
                  </a:lnTo>
                  <a:lnTo>
                    <a:pt x="356295" y="1587500"/>
                  </a:lnTo>
                  <a:close/>
                </a:path>
                <a:path w="1369060" h="1790700">
                  <a:moveTo>
                    <a:pt x="352875" y="1574800"/>
                  </a:moveTo>
                  <a:lnTo>
                    <a:pt x="350762" y="1574800"/>
                  </a:lnTo>
                  <a:lnTo>
                    <a:pt x="352832" y="1587500"/>
                  </a:lnTo>
                  <a:lnTo>
                    <a:pt x="354931" y="1587500"/>
                  </a:lnTo>
                  <a:lnTo>
                    <a:pt x="352875" y="1574800"/>
                  </a:lnTo>
                  <a:close/>
                </a:path>
                <a:path w="1369060" h="1790700">
                  <a:moveTo>
                    <a:pt x="476109" y="1574800"/>
                  </a:moveTo>
                  <a:lnTo>
                    <a:pt x="467258" y="1574800"/>
                  </a:lnTo>
                  <a:lnTo>
                    <a:pt x="468727" y="1587500"/>
                  </a:lnTo>
                  <a:lnTo>
                    <a:pt x="480034" y="1587500"/>
                  </a:lnTo>
                  <a:lnTo>
                    <a:pt x="476109" y="1574800"/>
                  </a:lnTo>
                  <a:close/>
                </a:path>
                <a:path w="1369060" h="1790700">
                  <a:moveTo>
                    <a:pt x="493074" y="1574800"/>
                  </a:moveTo>
                  <a:lnTo>
                    <a:pt x="485766" y="1574800"/>
                  </a:lnTo>
                  <a:lnTo>
                    <a:pt x="480034" y="1587500"/>
                  </a:lnTo>
                  <a:lnTo>
                    <a:pt x="483477" y="1587500"/>
                  </a:lnTo>
                  <a:lnTo>
                    <a:pt x="493074" y="1574800"/>
                  </a:lnTo>
                  <a:close/>
                </a:path>
                <a:path w="1369060" h="1790700">
                  <a:moveTo>
                    <a:pt x="894690" y="1574800"/>
                  </a:moveTo>
                  <a:lnTo>
                    <a:pt x="858702" y="1574800"/>
                  </a:lnTo>
                  <a:lnTo>
                    <a:pt x="864793" y="1587500"/>
                  </a:lnTo>
                  <a:lnTo>
                    <a:pt x="891007" y="1587500"/>
                  </a:lnTo>
                  <a:lnTo>
                    <a:pt x="894690" y="1574800"/>
                  </a:lnTo>
                  <a:close/>
                </a:path>
                <a:path w="1369060" h="1790700">
                  <a:moveTo>
                    <a:pt x="304737" y="1571988"/>
                  </a:moveTo>
                  <a:lnTo>
                    <a:pt x="304995" y="1574800"/>
                  </a:lnTo>
                  <a:lnTo>
                    <a:pt x="306205" y="1574800"/>
                  </a:lnTo>
                  <a:lnTo>
                    <a:pt x="304737" y="1571988"/>
                  </a:lnTo>
                  <a:close/>
                </a:path>
                <a:path w="1369060" h="1790700">
                  <a:moveTo>
                    <a:pt x="294542" y="1447800"/>
                  </a:moveTo>
                  <a:lnTo>
                    <a:pt x="272369" y="1447800"/>
                  </a:lnTo>
                  <a:lnTo>
                    <a:pt x="275747" y="1460500"/>
                  </a:lnTo>
                  <a:lnTo>
                    <a:pt x="281093" y="1485900"/>
                  </a:lnTo>
                  <a:lnTo>
                    <a:pt x="287952" y="1511300"/>
                  </a:lnTo>
                  <a:lnTo>
                    <a:pt x="295870" y="1524000"/>
                  </a:lnTo>
                  <a:lnTo>
                    <a:pt x="298836" y="1536700"/>
                  </a:lnTo>
                  <a:lnTo>
                    <a:pt x="301579" y="1536700"/>
                  </a:lnTo>
                  <a:lnTo>
                    <a:pt x="303531" y="1549400"/>
                  </a:lnTo>
                  <a:lnTo>
                    <a:pt x="304128" y="1549400"/>
                  </a:lnTo>
                  <a:lnTo>
                    <a:pt x="303829" y="1562100"/>
                  </a:lnTo>
                  <a:lnTo>
                    <a:pt x="304737" y="1571988"/>
                  </a:lnTo>
                  <a:lnTo>
                    <a:pt x="306205" y="1574800"/>
                  </a:lnTo>
                  <a:lnTo>
                    <a:pt x="326194" y="1574800"/>
                  </a:lnTo>
                  <a:lnTo>
                    <a:pt x="321009" y="1562100"/>
                  </a:lnTo>
                  <a:lnTo>
                    <a:pt x="317837" y="1562100"/>
                  </a:lnTo>
                  <a:lnTo>
                    <a:pt x="316289" y="1549400"/>
                  </a:lnTo>
                  <a:lnTo>
                    <a:pt x="312935" y="1536700"/>
                  </a:lnTo>
                  <a:lnTo>
                    <a:pt x="309629" y="1524000"/>
                  </a:lnTo>
                  <a:lnTo>
                    <a:pt x="306625" y="1511300"/>
                  </a:lnTo>
                  <a:lnTo>
                    <a:pt x="304175" y="1498600"/>
                  </a:lnTo>
                  <a:lnTo>
                    <a:pt x="301177" y="1485900"/>
                  </a:lnTo>
                  <a:lnTo>
                    <a:pt x="299590" y="1485900"/>
                  </a:lnTo>
                  <a:lnTo>
                    <a:pt x="298794" y="1473200"/>
                  </a:lnTo>
                  <a:lnTo>
                    <a:pt x="297856" y="1460500"/>
                  </a:lnTo>
                  <a:lnTo>
                    <a:pt x="303117" y="1460500"/>
                  </a:lnTo>
                  <a:lnTo>
                    <a:pt x="294542" y="1447800"/>
                  </a:lnTo>
                  <a:close/>
                </a:path>
                <a:path w="1369060" h="1790700">
                  <a:moveTo>
                    <a:pt x="324062" y="1473200"/>
                  </a:moveTo>
                  <a:lnTo>
                    <a:pt x="319945" y="1473200"/>
                  </a:lnTo>
                  <a:lnTo>
                    <a:pt x="324514" y="1485900"/>
                  </a:lnTo>
                  <a:lnTo>
                    <a:pt x="325502" y="1498600"/>
                  </a:lnTo>
                  <a:lnTo>
                    <a:pt x="325473" y="1511300"/>
                  </a:lnTo>
                  <a:lnTo>
                    <a:pt x="329398" y="1511300"/>
                  </a:lnTo>
                  <a:lnTo>
                    <a:pt x="332035" y="1524000"/>
                  </a:lnTo>
                  <a:lnTo>
                    <a:pt x="334247" y="1536700"/>
                  </a:lnTo>
                  <a:lnTo>
                    <a:pt x="336895" y="1536700"/>
                  </a:lnTo>
                  <a:lnTo>
                    <a:pt x="339028" y="1549400"/>
                  </a:lnTo>
                  <a:lnTo>
                    <a:pt x="340981" y="1549400"/>
                  </a:lnTo>
                  <a:lnTo>
                    <a:pt x="344754" y="1562100"/>
                  </a:lnTo>
                  <a:lnTo>
                    <a:pt x="345431" y="1574800"/>
                  </a:lnTo>
                  <a:lnTo>
                    <a:pt x="351237" y="1574800"/>
                  </a:lnTo>
                  <a:lnTo>
                    <a:pt x="344800" y="1549400"/>
                  </a:lnTo>
                  <a:lnTo>
                    <a:pt x="339775" y="1536700"/>
                  </a:lnTo>
                  <a:lnTo>
                    <a:pt x="335599" y="1524000"/>
                  </a:lnTo>
                  <a:lnTo>
                    <a:pt x="331707" y="1511300"/>
                  </a:lnTo>
                  <a:lnTo>
                    <a:pt x="324062" y="1473200"/>
                  </a:lnTo>
                  <a:close/>
                </a:path>
                <a:path w="1369060" h="1790700">
                  <a:moveTo>
                    <a:pt x="457294" y="1536700"/>
                  </a:moveTo>
                  <a:lnTo>
                    <a:pt x="454305" y="1536700"/>
                  </a:lnTo>
                  <a:lnTo>
                    <a:pt x="455296" y="1549400"/>
                  </a:lnTo>
                  <a:lnTo>
                    <a:pt x="457226" y="1549400"/>
                  </a:lnTo>
                  <a:lnTo>
                    <a:pt x="461631" y="1562100"/>
                  </a:lnTo>
                  <a:lnTo>
                    <a:pt x="464854" y="1574800"/>
                  </a:lnTo>
                  <a:lnTo>
                    <a:pt x="470523" y="1574800"/>
                  </a:lnTo>
                  <a:lnTo>
                    <a:pt x="466056" y="1562100"/>
                  </a:lnTo>
                  <a:lnTo>
                    <a:pt x="461494" y="1549400"/>
                  </a:lnTo>
                  <a:lnTo>
                    <a:pt x="457294" y="1536700"/>
                  </a:lnTo>
                  <a:close/>
                </a:path>
                <a:path w="1369060" h="1790700">
                  <a:moveTo>
                    <a:pt x="894755" y="1562100"/>
                  </a:moveTo>
                  <a:lnTo>
                    <a:pt x="891849" y="1562100"/>
                  </a:lnTo>
                  <a:lnTo>
                    <a:pt x="886924" y="1574800"/>
                  </a:lnTo>
                  <a:lnTo>
                    <a:pt x="893678" y="1574800"/>
                  </a:lnTo>
                  <a:lnTo>
                    <a:pt x="894755" y="1562100"/>
                  </a:lnTo>
                  <a:close/>
                </a:path>
                <a:path w="1369060" h="1790700">
                  <a:moveTo>
                    <a:pt x="898132" y="1562100"/>
                  </a:moveTo>
                  <a:lnTo>
                    <a:pt x="896176" y="1562100"/>
                  </a:lnTo>
                  <a:lnTo>
                    <a:pt x="895283" y="1574800"/>
                  </a:lnTo>
                  <a:lnTo>
                    <a:pt x="900050" y="1574800"/>
                  </a:lnTo>
                  <a:lnTo>
                    <a:pt x="898132" y="1562100"/>
                  </a:lnTo>
                  <a:close/>
                </a:path>
                <a:path w="1369060" h="1790700">
                  <a:moveTo>
                    <a:pt x="899341" y="1551869"/>
                  </a:moveTo>
                  <a:lnTo>
                    <a:pt x="894074" y="1562100"/>
                  </a:lnTo>
                  <a:lnTo>
                    <a:pt x="899090" y="1562100"/>
                  </a:lnTo>
                  <a:lnTo>
                    <a:pt x="899341" y="1551869"/>
                  </a:lnTo>
                  <a:close/>
                </a:path>
                <a:path w="1369060" h="1790700">
                  <a:moveTo>
                    <a:pt x="910490" y="1549400"/>
                  </a:moveTo>
                  <a:lnTo>
                    <a:pt x="901397" y="1549400"/>
                  </a:lnTo>
                  <a:lnTo>
                    <a:pt x="901468" y="1562100"/>
                  </a:lnTo>
                  <a:lnTo>
                    <a:pt x="906297" y="1562100"/>
                  </a:lnTo>
                  <a:lnTo>
                    <a:pt x="910490" y="1549400"/>
                  </a:lnTo>
                  <a:close/>
                </a:path>
                <a:path w="1369060" h="1790700">
                  <a:moveTo>
                    <a:pt x="1082380" y="1460500"/>
                  </a:moveTo>
                  <a:lnTo>
                    <a:pt x="1059526" y="1460500"/>
                  </a:lnTo>
                  <a:lnTo>
                    <a:pt x="1057676" y="1485900"/>
                  </a:lnTo>
                  <a:lnTo>
                    <a:pt x="1056090" y="1485900"/>
                  </a:lnTo>
                  <a:lnTo>
                    <a:pt x="1053141" y="1498600"/>
                  </a:lnTo>
                  <a:lnTo>
                    <a:pt x="1052852" y="1498600"/>
                  </a:lnTo>
                  <a:lnTo>
                    <a:pt x="1050699" y="1511300"/>
                  </a:lnTo>
                  <a:lnTo>
                    <a:pt x="1047825" y="1524000"/>
                  </a:lnTo>
                  <a:lnTo>
                    <a:pt x="1044251" y="1536700"/>
                  </a:lnTo>
                  <a:lnTo>
                    <a:pt x="1040000" y="1549400"/>
                  </a:lnTo>
                  <a:lnTo>
                    <a:pt x="1040714" y="1549400"/>
                  </a:lnTo>
                  <a:lnTo>
                    <a:pt x="1040775" y="1562100"/>
                  </a:lnTo>
                  <a:lnTo>
                    <a:pt x="1053932" y="1562100"/>
                  </a:lnTo>
                  <a:lnTo>
                    <a:pt x="1060155" y="1536700"/>
                  </a:lnTo>
                  <a:lnTo>
                    <a:pt x="1068315" y="1511300"/>
                  </a:lnTo>
                  <a:lnTo>
                    <a:pt x="1076396" y="1485900"/>
                  </a:lnTo>
                  <a:lnTo>
                    <a:pt x="1082380" y="1460500"/>
                  </a:lnTo>
                  <a:close/>
                </a:path>
                <a:path w="1369060" h="1790700">
                  <a:moveTo>
                    <a:pt x="900612" y="1549400"/>
                  </a:moveTo>
                  <a:lnTo>
                    <a:pt x="899402" y="1549400"/>
                  </a:lnTo>
                  <a:lnTo>
                    <a:pt x="899341" y="1551869"/>
                  </a:lnTo>
                  <a:lnTo>
                    <a:pt x="900612" y="1549400"/>
                  </a:lnTo>
                  <a:close/>
                </a:path>
                <a:path w="1369060" h="1790700">
                  <a:moveTo>
                    <a:pt x="408575" y="1333500"/>
                  </a:moveTo>
                  <a:lnTo>
                    <a:pt x="374937" y="1333500"/>
                  </a:lnTo>
                  <a:lnTo>
                    <a:pt x="378738" y="1384300"/>
                  </a:lnTo>
                  <a:lnTo>
                    <a:pt x="387532" y="1422468"/>
                  </a:lnTo>
                  <a:lnTo>
                    <a:pt x="399777" y="1473200"/>
                  </a:lnTo>
                  <a:lnTo>
                    <a:pt x="414028" y="1524000"/>
                  </a:lnTo>
                  <a:lnTo>
                    <a:pt x="414936" y="1524000"/>
                  </a:lnTo>
                  <a:lnTo>
                    <a:pt x="420772" y="1536700"/>
                  </a:lnTo>
                  <a:lnTo>
                    <a:pt x="434216" y="1536700"/>
                  </a:lnTo>
                  <a:lnTo>
                    <a:pt x="439804" y="1549400"/>
                  </a:lnTo>
                  <a:lnTo>
                    <a:pt x="451321" y="1549400"/>
                  </a:lnTo>
                  <a:lnTo>
                    <a:pt x="439123" y="1536700"/>
                  </a:lnTo>
                  <a:lnTo>
                    <a:pt x="429936" y="1524000"/>
                  </a:lnTo>
                  <a:lnTo>
                    <a:pt x="423835" y="1498600"/>
                  </a:lnTo>
                  <a:lnTo>
                    <a:pt x="420898" y="1485900"/>
                  </a:lnTo>
                  <a:lnTo>
                    <a:pt x="435340" y="1485900"/>
                  </a:lnTo>
                  <a:lnTo>
                    <a:pt x="426269" y="1473200"/>
                  </a:lnTo>
                  <a:lnTo>
                    <a:pt x="415740" y="1473200"/>
                  </a:lnTo>
                  <a:lnTo>
                    <a:pt x="413834" y="1460500"/>
                  </a:lnTo>
                  <a:lnTo>
                    <a:pt x="412831" y="1447800"/>
                  </a:lnTo>
                  <a:lnTo>
                    <a:pt x="411397" y="1447800"/>
                  </a:lnTo>
                  <a:lnTo>
                    <a:pt x="409759" y="1435102"/>
                  </a:lnTo>
                  <a:lnTo>
                    <a:pt x="432711" y="1435102"/>
                  </a:lnTo>
                  <a:lnTo>
                    <a:pt x="427381" y="1422598"/>
                  </a:lnTo>
                  <a:lnTo>
                    <a:pt x="427326" y="1422468"/>
                  </a:lnTo>
                  <a:lnTo>
                    <a:pt x="405123" y="1422468"/>
                  </a:lnTo>
                  <a:lnTo>
                    <a:pt x="403707" y="1409700"/>
                  </a:lnTo>
                  <a:lnTo>
                    <a:pt x="403348" y="1409700"/>
                  </a:lnTo>
                  <a:lnTo>
                    <a:pt x="403340" y="1397118"/>
                  </a:lnTo>
                  <a:lnTo>
                    <a:pt x="404452" y="1397118"/>
                  </a:lnTo>
                  <a:lnTo>
                    <a:pt x="406048" y="1384300"/>
                  </a:lnTo>
                  <a:lnTo>
                    <a:pt x="402476" y="1384300"/>
                  </a:lnTo>
                  <a:lnTo>
                    <a:pt x="403618" y="1372092"/>
                  </a:lnTo>
                  <a:lnTo>
                    <a:pt x="403664" y="1371600"/>
                  </a:lnTo>
                  <a:lnTo>
                    <a:pt x="404045" y="1361653"/>
                  </a:lnTo>
                  <a:lnTo>
                    <a:pt x="404150" y="1358900"/>
                  </a:lnTo>
                  <a:lnTo>
                    <a:pt x="401238" y="1358900"/>
                  </a:lnTo>
                  <a:lnTo>
                    <a:pt x="406935" y="1346228"/>
                  </a:lnTo>
                  <a:lnTo>
                    <a:pt x="410436" y="1346228"/>
                  </a:lnTo>
                  <a:lnTo>
                    <a:pt x="408575" y="1333500"/>
                  </a:lnTo>
                  <a:close/>
                </a:path>
                <a:path w="1369060" h="1790700">
                  <a:moveTo>
                    <a:pt x="910369" y="1536700"/>
                  </a:moveTo>
                  <a:lnTo>
                    <a:pt x="900385" y="1536700"/>
                  </a:lnTo>
                  <a:lnTo>
                    <a:pt x="900612" y="1549400"/>
                  </a:lnTo>
                  <a:lnTo>
                    <a:pt x="911052" y="1549400"/>
                  </a:lnTo>
                  <a:lnTo>
                    <a:pt x="910416" y="1537574"/>
                  </a:lnTo>
                  <a:lnTo>
                    <a:pt x="910369" y="1536700"/>
                  </a:lnTo>
                  <a:close/>
                </a:path>
                <a:path w="1369060" h="1790700">
                  <a:moveTo>
                    <a:pt x="922439" y="1536700"/>
                  </a:moveTo>
                  <a:lnTo>
                    <a:pt x="910275" y="1536700"/>
                  </a:lnTo>
                  <a:lnTo>
                    <a:pt x="912323" y="1549400"/>
                  </a:lnTo>
                  <a:lnTo>
                    <a:pt x="916049" y="1549400"/>
                  </a:lnTo>
                  <a:lnTo>
                    <a:pt x="922439" y="1536700"/>
                  </a:lnTo>
                  <a:close/>
                </a:path>
                <a:path w="1369060" h="1790700">
                  <a:moveTo>
                    <a:pt x="447901" y="1511300"/>
                  </a:moveTo>
                  <a:lnTo>
                    <a:pt x="444863" y="1511300"/>
                  </a:lnTo>
                  <a:lnTo>
                    <a:pt x="447438" y="1524000"/>
                  </a:lnTo>
                  <a:lnTo>
                    <a:pt x="450264" y="1536700"/>
                  </a:lnTo>
                  <a:lnTo>
                    <a:pt x="453913" y="1536700"/>
                  </a:lnTo>
                  <a:lnTo>
                    <a:pt x="451150" y="1524000"/>
                  </a:lnTo>
                  <a:lnTo>
                    <a:pt x="447901" y="1511300"/>
                  </a:lnTo>
                  <a:close/>
                </a:path>
                <a:path w="1369060" h="1790700">
                  <a:moveTo>
                    <a:pt x="938945" y="1524000"/>
                  </a:moveTo>
                  <a:lnTo>
                    <a:pt x="922205" y="1524000"/>
                  </a:lnTo>
                  <a:lnTo>
                    <a:pt x="912571" y="1536700"/>
                  </a:lnTo>
                  <a:lnTo>
                    <a:pt x="941364" y="1536700"/>
                  </a:lnTo>
                  <a:lnTo>
                    <a:pt x="938945" y="1524000"/>
                  </a:lnTo>
                  <a:close/>
                </a:path>
                <a:path w="1369060" h="1790700">
                  <a:moveTo>
                    <a:pt x="996721" y="1346228"/>
                  </a:moveTo>
                  <a:lnTo>
                    <a:pt x="985144" y="1346228"/>
                  </a:lnTo>
                  <a:lnTo>
                    <a:pt x="985699" y="1396382"/>
                  </a:lnTo>
                  <a:lnTo>
                    <a:pt x="985696" y="1397118"/>
                  </a:lnTo>
                  <a:lnTo>
                    <a:pt x="982554" y="1434960"/>
                  </a:lnTo>
                  <a:lnTo>
                    <a:pt x="976177" y="1485900"/>
                  </a:lnTo>
                  <a:lnTo>
                    <a:pt x="967132" y="1524000"/>
                  </a:lnTo>
                  <a:lnTo>
                    <a:pt x="963115" y="1536700"/>
                  </a:lnTo>
                  <a:lnTo>
                    <a:pt x="973307" y="1536700"/>
                  </a:lnTo>
                  <a:lnTo>
                    <a:pt x="977807" y="1524000"/>
                  </a:lnTo>
                  <a:lnTo>
                    <a:pt x="976294" y="1524000"/>
                  </a:lnTo>
                  <a:lnTo>
                    <a:pt x="979663" y="1511300"/>
                  </a:lnTo>
                  <a:lnTo>
                    <a:pt x="982651" y="1485900"/>
                  </a:lnTo>
                  <a:lnTo>
                    <a:pt x="985314" y="1473200"/>
                  </a:lnTo>
                  <a:lnTo>
                    <a:pt x="987706" y="1460500"/>
                  </a:lnTo>
                  <a:lnTo>
                    <a:pt x="988142" y="1460500"/>
                  </a:lnTo>
                  <a:lnTo>
                    <a:pt x="989197" y="1447800"/>
                  </a:lnTo>
                  <a:lnTo>
                    <a:pt x="990155" y="1447800"/>
                  </a:lnTo>
                  <a:lnTo>
                    <a:pt x="991018" y="1435102"/>
                  </a:lnTo>
                  <a:lnTo>
                    <a:pt x="992052" y="1422598"/>
                  </a:lnTo>
                  <a:lnTo>
                    <a:pt x="992950" y="1409700"/>
                  </a:lnTo>
                  <a:lnTo>
                    <a:pt x="993308" y="1409700"/>
                  </a:lnTo>
                  <a:lnTo>
                    <a:pt x="993283" y="1397118"/>
                  </a:lnTo>
                  <a:lnTo>
                    <a:pt x="993474" y="1396382"/>
                  </a:lnTo>
                  <a:lnTo>
                    <a:pt x="997204" y="1384300"/>
                  </a:lnTo>
                  <a:lnTo>
                    <a:pt x="995540" y="1384300"/>
                  </a:lnTo>
                  <a:lnTo>
                    <a:pt x="995540" y="1358900"/>
                  </a:lnTo>
                  <a:lnTo>
                    <a:pt x="993308" y="1358900"/>
                  </a:lnTo>
                  <a:lnTo>
                    <a:pt x="996721" y="1346228"/>
                  </a:lnTo>
                  <a:close/>
                </a:path>
                <a:path w="1369060" h="1790700">
                  <a:moveTo>
                    <a:pt x="372232" y="1346228"/>
                  </a:moveTo>
                  <a:lnTo>
                    <a:pt x="359429" y="1346228"/>
                  </a:lnTo>
                  <a:lnTo>
                    <a:pt x="366570" y="1358900"/>
                  </a:lnTo>
                  <a:lnTo>
                    <a:pt x="360950" y="1358900"/>
                  </a:lnTo>
                  <a:lnTo>
                    <a:pt x="362243" y="1371600"/>
                  </a:lnTo>
                  <a:lnTo>
                    <a:pt x="362243" y="1384300"/>
                  </a:lnTo>
                  <a:lnTo>
                    <a:pt x="360314" y="1384300"/>
                  </a:lnTo>
                  <a:lnTo>
                    <a:pt x="363720" y="1397118"/>
                  </a:lnTo>
                  <a:lnTo>
                    <a:pt x="364549" y="1397118"/>
                  </a:lnTo>
                  <a:lnTo>
                    <a:pt x="364864" y="1409700"/>
                  </a:lnTo>
                  <a:lnTo>
                    <a:pt x="365901" y="1421141"/>
                  </a:lnTo>
                  <a:lnTo>
                    <a:pt x="365963" y="1421828"/>
                  </a:lnTo>
                  <a:lnTo>
                    <a:pt x="366043" y="1422598"/>
                  </a:lnTo>
                  <a:lnTo>
                    <a:pt x="369594" y="1447800"/>
                  </a:lnTo>
                  <a:lnTo>
                    <a:pt x="369558" y="1460500"/>
                  </a:lnTo>
                  <a:lnTo>
                    <a:pt x="373150" y="1473200"/>
                  </a:lnTo>
                  <a:lnTo>
                    <a:pt x="376222" y="1485900"/>
                  </a:lnTo>
                  <a:lnTo>
                    <a:pt x="379455" y="1511300"/>
                  </a:lnTo>
                  <a:lnTo>
                    <a:pt x="383533" y="1524000"/>
                  </a:lnTo>
                  <a:lnTo>
                    <a:pt x="389971" y="1524000"/>
                  </a:lnTo>
                  <a:lnTo>
                    <a:pt x="387549" y="1511300"/>
                  </a:lnTo>
                  <a:lnTo>
                    <a:pt x="385322" y="1498600"/>
                  </a:lnTo>
                  <a:lnTo>
                    <a:pt x="383282" y="1485900"/>
                  </a:lnTo>
                  <a:lnTo>
                    <a:pt x="377872" y="1447800"/>
                  </a:lnTo>
                  <a:lnTo>
                    <a:pt x="373975" y="1422598"/>
                  </a:lnTo>
                  <a:lnTo>
                    <a:pt x="373878" y="1421141"/>
                  </a:lnTo>
                  <a:lnTo>
                    <a:pt x="371923" y="1384300"/>
                  </a:lnTo>
                  <a:lnTo>
                    <a:pt x="372048" y="1368915"/>
                  </a:lnTo>
                  <a:lnTo>
                    <a:pt x="372129" y="1358900"/>
                  </a:lnTo>
                  <a:lnTo>
                    <a:pt x="372232" y="1346228"/>
                  </a:lnTo>
                  <a:close/>
                </a:path>
                <a:path w="1369060" h="1790700">
                  <a:moveTo>
                    <a:pt x="926176" y="1485900"/>
                  </a:moveTo>
                  <a:lnTo>
                    <a:pt x="916503" y="1485900"/>
                  </a:lnTo>
                  <a:lnTo>
                    <a:pt x="914480" y="1498600"/>
                  </a:lnTo>
                  <a:lnTo>
                    <a:pt x="913630" y="1498600"/>
                  </a:lnTo>
                  <a:lnTo>
                    <a:pt x="911642" y="1511300"/>
                  </a:lnTo>
                  <a:lnTo>
                    <a:pt x="907592" y="1524000"/>
                  </a:lnTo>
                  <a:lnTo>
                    <a:pt x="912056" y="1524000"/>
                  </a:lnTo>
                  <a:lnTo>
                    <a:pt x="912305" y="1511300"/>
                  </a:lnTo>
                  <a:lnTo>
                    <a:pt x="914762" y="1511300"/>
                  </a:lnTo>
                  <a:lnTo>
                    <a:pt x="919012" y="1498600"/>
                  </a:lnTo>
                  <a:lnTo>
                    <a:pt x="926176" y="1485900"/>
                  </a:lnTo>
                  <a:close/>
                </a:path>
                <a:path w="1369060" h="1790700">
                  <a:moveTo>
                    <a:pt x="980640" y="1320800"/>
                  </a:moveTo>
                  <a:lnTo>
                    <a:pt x="970354" y="1320800"/>
                  </a:lnTo>
                  <a:lnTo>
                    <a:pt x="964205" y="1333500"/>
                  </a:lnTo>
                  <a:lnTo>
                    <a:pt x="949288" y="1333500"/>
                  </a:lnTo>
                  <a:lnTo>
                    <a:pt x="946961" y="1345557"/>
                  </a:lnTo>
                  <a:lnTo>
                    <a:pt x="946884" y="1345951"/>
                  </a:lnTo>
                  <a:lnTo>
                    <a:pt x="946831" y="1346228"/>
                  </a:lnTo>
                  <a:lnTo>
                    <a:pt x="947818" y="1346228"/>
                  </a:lnTo>
                  <a:lnTo>
                    <a:pt x="950630" y="1358900"/>
                  </a:lnTo>
                  <a:lnTo>
                    <a:pt x="954389" y="1358900"/>
                  </a:lnTo>
                  <a:lnTo>
                    <a:pt x="952527" y="1371600"/>
                  </a:lnTo>
                  <a:lnTo>
                    <a:pt x="952841" y="1371600"/>
                  </a:lnTo>
                  <a:lnTo>
                    <a:pt x="954637" y="1384300"/>
                  </a:lnTo>
                  <a:lnTo>
                    <a:pt x="945428" y="1384300"/>
                  </a:lnTo>
                  <a:lnTo>
                    <a:pt x="952710" y="1397118"/>
                  </a:lnTo>
                  <a:lnTo>
                    <a:pt x="951363" y="1397118"/>
                  </a:lnTo>
                  <a:lnTo>
                    <a:pt x="951962" y="1409700"/>
                  </a:lnTo>
                  <a:lnTo>
                    <a:pt x="950552" y="1421141"/>
                  </a:lnTo>
                  <a:lnTo>
                    <a:pt x="950467" y="1421828"/>
                  </a:lnTo>
                  <a:lnTo>
                    <a:pt x="950388" y="1422468"/>
                  </a:lnTo>
                  <a:lnTo>
                    <a:pt x="948441" y="1422468"/>
                  </a:lnTo>
                  <a:lnTo>
                    <a:pt x="946420" y="1434960"/>
                  </a:lnTo>
                  <a:lnTo>
                    <a:pt x="944943" y="1447800"/>
                  </a:lnTo>
                  <a:lnTo>
                    <a:pt x="942378" y="1460500"/>
                  </a:lnTo>
                  <a:lnTo>
                    <a:pt x="936990" y="1473200"/>
                  </a:lnTo>
                  <a:lnTo>
                    <a:pt x="934542" y="1485900"/>
                  </a:lnTo>
                  <a:lnTo>
                    <a:pt x="937375" y="1485900"/>
                  </a:lnTo>
                  <a:lnTo>
                    <a:pt x="936451" y="1498600"/>
                  </a:lnTo>
                  <a:lnTo>
                    <a:pt x="934782" y="1498600"/>
                  </a:lnTo>
                  <a:lnTo>
                    <a:pt x="932626" y="1511300"/>
                  </a:lnTo>
                  <a:lnTo>
                    <a:pt x="929243" y="1524000"/>
                  </a:lnTo>
                  <a:lnTo>
                    <a:pt x="942373" y="1524000"/>
                  </a:lnTo>
                  <a:lnTo>
                    <a:pt x="958074" y="1473200"/>
                  </a:lnTo>
                  <a:lnTo>
                    <a:pt x="970274" y="1421828"/>
                  </a:lnTo>
                  <a:lnTo>
                    <a:pt x="979546" y="1372092"/>
                  </a:lnTo>
                  <a:lnTo>
                    <a:pt x="981908" y="1346228"/>
                  </a:lnTo>
                  <a:lnTo>
                    <a:pt x="980640" y="1320800"/>
                  </a:lnTo>
                  <a:close/>
                </a:path>
                <a:path w="1369060" h="1790700">
                  <a:moveTo>
                    <a:pt x="443660" y="1498600"/>
                  </a:moveTo>
                  <a:lnTo>
                    <a:pt x="439888" y="1498600"/>
                  </a:lnTo>
                  <a:lnTo>
                    <a:pt x="442861" y="1511300"/>
                  </a:lnTo>
                  <a:lnTo>
                    <a:pt x="445095" y="1511300"/>
                  </a:lnTo>
                  <a:lnTo>
                    <a:pt x="443660" y="1498600"/>
                  </a:lnTo>
                  <a:close/>
                </a:path>
                <a:path w="1369060" h="1790700">
                  <a:moveTo>
                    <a:pt x="463781" y="1498600"/>
                  </a:moveTo>
                  <a:lnTo>
                    <a:pt x="456250" y="1498600"/>
                  </a:lnTo>
                  <a:lnTo>
                    <a:pt x="463716" y="1511300"/>
                  </a:lnTo>
                  <a:lnTo>
                    <a:pt x="468555" y="1511300"/>
                  </a:lnTo>
                  <a:lnTo>
                    <a:pt x="463781" y="1498600"/>
                  </a:lnTo>
                  <a:close/>
                </a:path>
                <a:path w="1369060" h="1790700">
                  <a:moveTo>
                    <a:pt x="906570" y="1498600"/>
                  </a:moveTo>
                  <a:lnTo>
                    <a:pt x="895770" y="1498600"/>
                  </a:lnTo>
                  <a:lnTo>
                    <a:pt x="902808" y="1511300"/>
                  </a:lnTo>
                  <a:lnTo>
                    <a:pt x="906570" y="1498600"/>
                  </a:lnTo>
                  <a:close/>
                </a:path>
                <a:path w="1369060" h="1790700">
                  <a:moveTo>
                    <a:pt x="451746" y="1485900"/>
                  </a:moveTo>
                  <a:lnTo>
                    <a:pt x="428423" y="1485900"/>
                  </a:lnTo>
                  <a:lnTo>
                    <a:pt x="434914" y="1498600"/>
                  </a:lnTo>
                  <a:lnTo>
                    <a:pt x="458029" y="1498600"/>
                  </a:lnTo>
                  <a:lnTo>
                    <a:pt x="451746" y="1485900"/>
                  </a:lnTo>
                  <a:close/>
                </a:path>
                <a:path w="1369060" h="1790700">
                  <a:moveTo>
                    <a:pt x="428180" y="1435102"/>
                  </a:moveTo>
                  <a:lnTo>
                    <a:pt x="425539" y="1435102"/>
                  </a:lnTo>
                  <a:lnTo>
                    <a:pt x="427014" y="1447800"/>
                  </a:lnTo>
                  <a:lnTo>
                    <a:pt x="428565" y="1447800"/>
                  </a:lnTo>
                  <a:lnTo>
                    <a:pt x="430661" y="1460500"/>
                  </a:lnTo>
                  <a:lnTo>
                    <a:pt x="433016" y="1473200"/>
                  </a:lnTo>
                  <a:lnTo>
                    <a:pt x="435340" y="1485900"/>
                  </a:lnTo>
                  <a:lnTo>
                    <a:pt x="438915" y="1485900"/>
                  </a:lnTo>
                  <a:lnTo>
                    <a:pt x="437781" y="1473200"/>
                  </a:lnTo>
                  <a:lnTo>
                    <a:pt x="432587" y="1460500"/>
                  </a:lnTo>
                  <a:lnTo>
                    <a:pt x="430169" y="1447800"/>
                  </a:lnTo>
                  <a:lnTo>
                    <a:pt x="428180" y="1435102"/>
                  </a:lnTo>
                  <a:close/>
                </a:path>
                <a:path w="1369060" h="1790700">
                  <a:moveTo>
                    <a:pt x="677030" y="1473200"/>
                  </a:moveTo>
                  <a:lnTo>
                    <a:pt x="668214" y="1473200"/>
                  </a:lnTo>
                  <a:lnTo>
                    <a:pt x="674805" y="1485900"/>
                  </a:lnTo>
                  <a:lnTo>
                    <a:pt x="677030" y="1473200"/>
                  </a:lnTo>
                  <a:close/>
                </a:path>
                <a:path w="1369060" h="1790700">
                  <a:moveTo>
                    <a:pt x="788598" y="1435102"/>
                  </a:moveTo>
                  <a:lnTo>
                    <a:pt x="753884" y="1435102"/>
                  </a:lnTo>
                  <a:lnTo>
                    <a:pt x="720945" y="1447800"/>
                  </a:lnTo>
                  <a:lnTo>
                    <a:pt x="689576" y="1473200"/>
                  </a:lnTo>
                  <a:lnTo>
                    <a:pt x="682304" y="1473200"/>
                  </a:lnTo>
                  <a:lnTo>
                    <a:pt x="684669" y="1485900"/>
                  </a:lnTo>
                  <a:lnTo>
                    <a:pt x="710401" y="1460500"/>
                  </a:lnTo>
                  <a:lnTo>
                    <a:pt x="738055" y="1447800"/>
                  </a:lnTo>
                  <a:lnTo>
                    <a:pt x="825232" y="1447800"/>
                  </a:lnTo>
                  <a:lnTo>
                    <a:pt x="788598" y="1435102"/>
                  </a:lnTo>
                  <a:close/>
                </a:path>
                <a:path w="1369060" h="1790700">
                  <a:moveTo>
                    <a:pt x="935776" y="1409700"/>
                  </a:moveTo>
                  <a:lnTo>
                    <a:pt x="933156" y="1409700"/>
                  </a:lnTo>
                  <a:lnTo>
                    <a:pt x="933079" y="1422468"/>
                  </a:lnTo>
                  <a:lnTo>
                    <a:pt x="931784" y="1422468"/>
                  </a:lnTo>
                  <a:lnTo>
                    <a:pt x="928265" y="1434960"/>
                  </a:lnTo>
                  <a:lnTo>
                    <a:pt x="928224" y="1435102"/>
                  </a:lnTo>
                  <a:lnTo>
                    <a:pt x="929008" y="1435102"/>
                  </a:lnTo>
                  <a:lnTo>
                    <a:pt x="926956" y="1447800"/>
                  </a:lnTo>
                  <a:lnTo>
                    <a:pt x="924985" y="1460500"/>
                  </a:lnTo>
                  <a:lnTo>
                    <a:pt x="923078" y="1473200"/>
                  </a:lnTo>
                  <a:lnTo>
                    <a:pt x="920441" y="1485900"/>
                  </a:lnTo>
                  <a:lnTo>
                    <a:pt x="922759" y="1485900"/>
                  </a:lnTo>
                  <a:lnTo>
                    <a:pt x="923778" y="1473200"/>
                  </a:lnTo>
                  <a:lnTo>
                    <a:pt x="926106" y="1473200"/>
                  </a:lnTo>
                  <a:lnTo>
                    <a:pt x="930640" y="1447800"/>
                  </a:lnTo>
                  <a:lnTo>
                    <a:pt x="932972" y="1435102"/>
                  </a:lnTo>
                  <a:lnTo>
                    <a:pt x="934890" y="1422598"/>
                  </a:lnTo>
                  <a:lnTo>
                    <a:pt x="935008" y="1421828"/>
                  </a:lnTo>
                  <a:lnTo>
                    <a:pt x="935138" y="1421141"/>
                  </a:lnTo>
                  <a:lnTo>
                    <a:pt x="935776" y="1409700"/>
                  </a:lnTo>
                  <a:close/>
                </a:path>
                <a:path w="1369060" h="1790700">
                  <a:moveTo>
                    <a:pt x="1025986" y="1473200"/>
                  </a:moveTo>
                  <a:lnTo>
                    <a:pt x="1024030" y="1473200"/>
                  </a:lnTo>
                  <a:lnTo>
                    <a:pt x="1015927" y="1485900"/>
                  </a:lnTo>
                  <a:lnTo>
                    <a:pt x="1021993" y="1485900"/>
                  </a:lnTo>
                  <a:lnTo>
                    <a:pt x="1025986" y="1473200"/>
                  </a:lnTo>
                  <a:close/>
                </a:path>
                <a:path w="1369060" h="1790700">
                  <a:moveTo>
                    <a:pt x="251966" y="1460500"/>
                  </a:moveTo>
                  <a:lnTo>
                    <a:pt x="243309" y="1460500"/>
                  </a:lnTo>
                  <a:lnTo>
                    <a:pt x="250700" y="1473200"/>
                  </a:lnTo>
                  <a:lnTo>
                    <a:pt x="260313" y="1473200"/>
                  </a:lnTo>
                  <a:lnTo>
                    <a:pt x="251966" y="1460500"/>
                  </a:lnTo>
                  <a:close/>
                </a:path>
                <a:path w="1369060" h="1790700">
                  <a:moveTo>
                    <a:pt x="305925" y="1460500"/>
                  </a:moveTo>
                  <a:lnTo>
                    <a:pt x="297856" y="1460500"/>
                  </a:lnTo>
                  <a:lnTo>
                    <a:pt x="311242" y="1473200"/>
                  </a:lnTo>
                  <a:lnTo>
                    <a:pt x="316195" y="1473200"/>
                  </a:lnTo>
                  <a:lnTo>
                    <a:pt x="305925" y="1460500"/>
                  </a:lnTo>
                  <a:close/>
                </a:path>
                <a:path w="1369060" h="1790700">
                  <a:moveTo>
                    <a:pt x="308272" y="1435102"/>
                  </a:moveTo>
                  <a:lnTo>
                    <a:pt x="298905" y="1435102"/>
                  </a:lnTo>
                  <a:lnTo>
                    <a:pt x="304311" y="1447800"/>
                  </a:lnTo>
                  <a:lnTo>
                    <a:pt x="309093" y="1447800"/>
                  </a:lnTo>
                  <a:lnTo>
                    <a:pt x="313103" y="1460500"/>
                  </a:lnTo>
                  <a:lnTo>
                    <a:pt x="316195" y="1473200"/>
                  </a:lnTo>
                  <a:lnTo>
                    <a:pt x="324429" y="1473200"/>
                  </a:lnTo>
                  <a:lnTo>
                    <a:pt x="318860" y="1460500"/>
                  </a:lnTo>
                  <a:lnTo>
                    <a:pt x="314159" y="1460500"/>
                  </a:lnTo>
                  <a:lnTo>
                    <a:pt x="310262" y="1447800"/>
                  </a:lnTo>
                  <a:lnTo>
                    <a:pt x="308272" y="1435102"/>
                  </a:lnTo>
                  <a:close/>
                </a:path>
                <a:path w="1369060" h="1790700">
                  <a:moveTo>
                    <a:pt x="605730" y="1435102"/>
                  </a:moveTo>
                  <a:lnTo>
                    <a:pt x="569269" y="1435102"/>
                  </a:lnTo>
                  <a:lnTo>
                    <a:pt x="530820" y="1447800"/>
                  </a:lnTo>
                  <a:lnTo>
                    <a:pt x="618979" y="1447800"/>
                  </a:lnTo>
                  <a:lnTo>
                    <a:pt x="648244" y="1460500"/>
                  </a:lnTo>
                  <a:lnTo>
                    <a:pt x="655014" y="1473200"/>
                  </a:lnTo>
                  <a:lnTo>
                    <a:pt x="674215" y="1473200"/>
                  </a:lnTo>
                  <a:lnTo>
                    <a:pt x="640568" y="1447800"/>
                  </a:lnTo>
                  <a:lnTo>
                    <a:pt x="605730" y="1435102"/>
                  </a:lnTo>
                  <a:close/>
                </a:path>
                <a:path w="1369060" h="1790700">
                  <a:moveTo>
                    <a:pt x="674521" y="1181100"/>
                  </a:moveTo>
                  <a:lnTo>
                    <a:pt x="674521" y="1257300"/>
                  </a:lnTo>
                  <a:lnTo>
                    <a:pt x="673605" y="1257300"/>
                  </a:lnTo>
                  <a:lnTo>
                    <a:pt x="674676" y="1270000"/>
                  </a:lnTo>
                  <a:lnTo>
                    <a:pt x="674353" y="1282040"/>
                  </a:lnTo>
                  <a:lnTo>
                    <a:pt x="674450" y="1320800"/>
                  </a:lnTo>
                  <a:lnTo>
                    <a:pt x="673804" y="1320800"/>
                  </a:lnTo>
                  <a:lnTo>
                    <a:pt x="674193" y="1331682"/>
                  </a:lnTo>
                  <a:lnTo>
                    <a:pt x="674240" y="1397118"/>
                  </a:lnTo>
                  <a:lnTo>
                    <a:pt x="671428" y="1397118"/>
                  </a:lnTo>
                  <a:lnTo>
                    <a:pt x="673927" y="1409700"/>
                  </a:lnTo>
                  <a:lnTo>
                    <a:pt x="674274" y="1419383"/>
                  </a:lnTo>
                  <a:lnTo>
                    <a:pt x="674385" y="1422468"/>
                  </a:lnTo>
                  <a:lnTo>
                    <a:pt x="674215" y="1422468"/>
                  </a:lnTo>
                  <a:lnTo>
                    <a:pt x="674215" y="1473200"/>
                  </a:lnTo>
                  <a:lnTo>
                    <a:pt x="676548" y="1473200"/>
                  </a:lnTo>
                  <a:lnTo>
                    <a:pt x="676587" y="1193800"/>
                  </a:lnTo>
                  <a:lnTo>
                    <a:pt x="676396" y="1193800"/>
                  </a:lnTo>
                  <a:lnTo>
                    <a:pt x="674521" y="1181100"/>
                  </a:lnTo>
                  <a:close/>
                </a:path>
                <a:path w="1369060" h="1790700">
                  <a:moveTo>
                    <a:pt x="682826" y="1168400"/>
                  </a:moveTo>
                  <a:lnTo>
                    <a:pt x="681325" y="1168400"/>
                  </a:lnTo>
                  <a:lnTo>
                    <a:pt x="681437" y="1311755"/>
                  </a:lnTo>
                  <a:lnTo>
                    <a:pt x="681557" y="1368915"/>
                  </a:lnTo>
                  <a:lnTo>
                    <a:pt x="681679" y="1384300"/>
                  </a:lnTo>
                  <a:lnTo>
                    <a:pt x="681790" y="1396382"/>
                  </a:lnTo>
                  <a:lnTo>
                    <a:pt x="681912" y="1409700"/>
                  </a:lnTo>
                  <a:lnTo>
                    <a:pt x="682032" y="1422598"/>
                  </a:lnTo>
                  <a:lnTo>
                    <a:pt x="683064" y="1473200"/>
                  </a:lnTo>
                  <a:lnTo>
                    <a:pt x="684439" y="1473200"/>
                  </a:lnTo>
                  <a:lnTo>
                    <a:pt x="684327" y="1358900"/>
                  </a:lnTo>
                  <a:lnTo>
                    <a:pt x="684125" y="1346228"/>
                  </a:lnTo>
                  <a:lnTo>
                    <a:pt x="683765" y="1335305"/>
                  </a:lnTo>
                  <a:lnTo>
                    <a:pt x="683705" y="1333500"/>
                  </a:lnTo>
                  <a:lnTo>
                    <a:pt x="683503" y="1333500"/>
                  </a:lnTo>
                  <a:lnTo>
                    <a:pt x="687679" y="1320800"/>
                  </a:lnTo>
                  <a:lnTo>
                    <a:pt x="684082" y="1320800"/>
                  </a:lnTo>
                  <a:lnTo>
                    <a:pt x="683966" y="1308100"/>
                  </a:lnTo>
                  <a:lnTo>
                    <a:pt x="683850" y="1295400"/>
                  </a:lnTo>
                  <a:lnTo>
                    <a:pt x="683727" y="1282040"/>
                  </a:lnTo>
                  <a:lnTo>
                    <a:pt x="683617" y="1270000"/>
                  </a:lnTo>
                  <a:lnTo>
                    <a:pt x="683417" y="1259695"/>
                  </a:lnTo>
                  <a:lnTo>
                    <a:pt x="683370" y="1257300"/>
                  </a:lnTo>
                  <a:lnTo>
                    <a:pt x="683056" y="1257300"/>
                  </a:lnTo>
                  <a:lnTo>
                    <a:pt x="683078" y="1219200"/>
                  </a:lnTo>
                  <a:lnTo>
                    <a:pt x="683215" y="1206500"/>
                  </a:lnTo>
                  <a:lnTo>
                    <a:pt x="685681" y="1193800"/>
                  </a:lnTo>
                  <a:lnTo>
                    <a:pt x="682793" y="1193800"/>
                  </a:lnTo>
                  <a:lnTo>
                    <a:pt x="682826" y="1168400"/>
                  </a:lnTo>
                  <a:close/>
                </a:path>
                <a:path w="1369060" h="1790700">
                  <a:moveTo>
                    <a:pt x="1049175" y="1447800"/>
                  </a:moveTo>
                  <a:lnTo>
                    <a:pt x="1046265" y="1447800"/>
                  </a:lnTo>
                  <a:lnTo>
                    <a:pt x="1039897" y="1460500"/>
                  </a:lnTo>
                  <a:lnTo>
                    <a:pt x="1032253" y="1473200"/>
                  </a:lnTo>
                  <a:lnTo>
                    <a:pt x="1047786" y="1473200"/>
                  </a:lnTo>
                  <a:lnTo>
                    <a:pt x="1053765" y="1460500"/>
                  </a:lnTo>
                  <a:lnTo>
                    <a:pt x="1045089" y="1460500"/>
                  </a:lnTo>
                  <a:lnTo>
                    <a:pt x="1049175" y="1447800"/>
                  </a:lnTo>
                  <a:close/>
                </a:path>
                <a:path w="1369060" h="1790700">
                  <a:moveTo>
                    <a:pt x="1113824" y="1460500"/>
                  </a:moveTo>
                  <a:lnTo>
                    <a:pt x="1105247" y="1460500"/>
                  </a:lnTo>
                  <a:lnTo>
                    <a:pt x="1095750" y="1473200"/>
                  </a:lnTo>
                  <a:lnTo>
                    <a:pt x="1106175" y="1473200"/>
                  </a:lnTo>
                  <a:lnTo>
                    <a:pt x="1113824" y="1460500"/>
                  </a:lnTo>
                  <a:close/>
                </a:path>
                <a:path w="1369060" h="1790700">
                  <a:moveTo>
                    <a:pt x="225954" y="1447800"/>
                  </a:moveTo>
                  <a:lnTo>
                    <a:pt x="225839" y="1460500"/>
                  </a:lnTo>
                  <a:lnTo>
                    <a:pt x="234651" y="1460500"/>
                  </a:lnTo>
                  <a:lnTo>
                    <a:pt x="225954" y="1447800"/>
                  </a:lnTo>
                  <a:close/>
                </a:path>
                <a:path w="1369060" h="1790700">
                  <a:moveTo>
                    <a:pt x="1085476" y="1447800"/>
                  </a:moveTo>
                  <a:lnTo>
                    <a:pt x="1059826" y="1447800"/>
                  </a:lnTo>
                  <a:lnTo>
                    <a:pt x="1058292" y="1460500"/>
                  </a:lnTo>
                  <a:lnTo>
                    <a:pt x="1083428" y="1460500"/>
                  </a:lnTo>
                  <a:lnTo>
                    <a:pt x="1085476" y="1447800"/>
                  </a:lnTo>
                  <a:close/>
                </a:path>
                <a:path w="1369060" h="1790700">
                  <a:moveTo>
                    <a:pt x="1132794" y="1447800"/>
                  </a:moveTo>
                  <a:lnTo>
                    <a:pt x="1123383" y="1460500"/>
                  </a:lnTo>
                  <a:lnTo>
                    <a:pt x="1132664" y="1460500"/>
                  </a:lnTo>
                  <a:lnTo>
                    <a:pt x="1132794" y="1447800"/>
                  </a:lnTo>
                  <a:close/>
                </a:path>
                <a:path w="1369060" h="1790700">
                  <a:moveTo>
                    <a:pt x="437224" y="1371600"/>
                  </a:moveTo>
                  <a:lnTo>
                    <a:pt x="419925" y="1371600"/>
                  </a:lnTo>
                  <a:lnTo>
                    <a:pt x="449821" y="1384300"/>
                  </a:lnTo>
                  <a:lnTo>
                    <a:pt x="476402" y="1397118"/>
                  </a:lnTo>
                  <a:lnTo>
                    <a:pt x="476261" y="1397118"/>
                  </a:lnTo>
                  <a:lnTo>
                    <a:pt x="498756" y="1422468"/>
                  </a:lnTo>
                  <a:lnTo>
                    <a:pt x="517248" y="1447800"/>
                  </a:lnTo>
                  <a:lnTo>
                    <a:pt x="520261" y="1447800"/>
                  </a:lnTo>
                  <a:lnTo>
                    <a:pt x="524726" y="1435102"/>
                  </a:lnTo>
                  <a:lnTo>
                    <a:pt x="514370" y="1435102"/>
                  </a:lnTo>
                  <a:lnTo>
                    <a:pt x="498317" y="1409700"/>
                  </a:lnTo>
                  <a:lnTo>
                    <a:pt x="480392" y="1397118"/>
                  </a:lnTo>
                  <a:lnTo>
                    <a:pt x="459914" y="1384300"/>
                  </a:lnTo>
                  <a:lnTo>
                    <a:pt x="437224" y="1371600"/>
                  </a:lnTo>
                  <a:close/>
                </a:path>
                <a:path w="1369060" h="1790700">
                  <a:moveTo>
                    <a:pt x="529107" y="1435102"/>
                  </a:moveTo>
                  <a:lnTo>
                    <a:pt x="526529" y="1447800"/>
                  </a:lnTo>
                  <a:lnTo>
                    <a:pt x="530820" y="1447800"/>
                  </a:lnTo>
                  <a:lnTo>
                    <a:pt x="529107" y="1435102"/>
                  </a:lnTo>
                  <a:close/>
                </a:path>
                <a:path w="1369060" h="1790700">
                  <a:moveTo>
                    <a:pt x="829476" y="1435102"/>
                  </a:moveTo>
                  <a:lnTo>
                    <a:pt x="829048" y="1447800"/>
                  </a:lnTo>
                  <a:lnTo>
                    <a:pt x="831780" y="1447800"/>
                  </a:lnTo>
                  <a:lnTo>
                    <a:pt x="829476" y="1435102"/>
                  </a:lnTo>
                  <a:close/>
                </a:path>
                <a:path w="1369060" h="1790700">
                  <a:moveTo>
                    <a:pt x="817136" y="1361653"/>
                  </a:moveTo>
                  <a:lnTo>
                    <a:pt x="812877" y="1371600"/>
                  </a:lnTo>
                  <a:lnTo>
                    <a:pt x="811558" y="1371600"/>
                  </a:lnTo>
                  <a:lnTo>
                    <a:pt x="823571" y="1409700"/>
                  </a:lnTo>
                  <a:lnTo>
                    <a:pt x="836919" y="1434960"/>
                  </a:lnTo>
                  <a:lnTo>
                    <a:pt x="836993" y="1435102"/>
                  </a:lnTo>
                  <a:lnTo>
                    <a:pt x="837871" y="1447800"/>
                  </a:lnTo>
                  <a:lnTo>
                    <a:pt x="841000" y="1447800"/>
                  </a:lnTo>
                  <a:lnTo>
                    <a:pt x="849483" y="1435102"/>
                  </a:lnTo>
                  <a:lnTo>
                    <a:pt x="838894" y="1435102"/>
                  </a:lnTo>
                  <a:lnTo>
                    <a:pt x="834027" y="1421828"/>
                  </a:lnTo>
                  <a:lnTo>
                    <a:pt x="829757" y="1409700"/>
                  </a:lnTo>
                  <a:lnTo>
                    <a:pt x="825015" y="1396382"/>
                  </a:lnTo>
                  <a:lnTo>
                    <a:pt x="820469" y="1384300"/>
                  </a:lnTo>
                  <a:lnTo>
                    <a:pt x="817060" y="1384300"/>
                  </a:lnTo>
                  <a:lnTo>
                    <a:pt x="815806" y="1372092"/>
                  </a:lnTo>
                  <a:lnTo>
                    <a:pt x="815756" y="1371600"/>
                  </a:lnTo>
                  <a:lnTo>
                    <a:pt x="817136" y="1361653"/>
                  </a:lnTo>
                  <a:close/>
                </a:path>
                <a:path w="1369060" h="1790700">
                  <a:moveTo>
                    <a:pt x="1043570" y="1435102"/>
                  </a:moveTo>
                  <a:lnTo>
                    <a:pt x="1032830" y="1435102"/>
                  </a:lnTo>
                  <a:lnTo>
                    <a:pt x="1035954" y="1447800"/>
                  </a:lnTo>
                  <a:lnTo>
                    <a:pt x="1043570" y="1435102"/>
                  </a:lnTo>
                  <a:close/>
                </a:path>
                <a:path w="1369060" h="1790700">
                  <a:moveTo>
                    <a:pt x="1046801" y="1181100"/>
                  </a:moveTo>
                  <a:lnTo>
                    <a:pt x="1036087" y="1181100"/>
                  </a:lnTo>
                  <a:lnTo>
                    <a:pt x="1032131" y="1193800"/>
                  </a:lnTo>
                  <a:lnTo>
                    <a:pt x="1015754" y="1193800"/>
                  </a:lnTo>
                  <a:lnTo>
                    <a:pt x="1019831" y="1206500"/>
                  </a:lnTo>
                  <a:lnTo>
                    <a:pt x="1022686" y="1206500"/>
                  </a:lnTo>
                  <a:lnTo>
                    <a:pt x="1023934" y="1219200"/>
                  </a:lnTo>
                  <a:lnTo>
                    <a:pt x="1027451" y="1219200"/>
                  </a:lnTo>
                  <a:lnTo>
                    <a:pt x="1027818" y="1231900"/>
                  </a:lnTo>
                  <a:lnTo>
                    <a:pt x="1030846" y="1231900"/>
                  </a:lnTo>
                  <a:lnTo>
                    <a:pt x="1030945" y="1239738"/>
                  </a:lnTo>
                  <a:lnTo>
                    <a:pt x="1031007" y="1244600"/>
                  </a:lnTo>
                  <a:lnTo>
                    <a:pt x="1033992" y="1244600"/>
                  </a:lnTo>
                  <a:lnTo>
                    <a:pt x="1034087" y="1257300"/>
                  </a:lnTo>
                  <a:lnTo>
                    <a:pt x="1036095" y="1257300"/>
                  </a:lnTo>
                  <a:lnTo>
                    <a:pt x="1038386" y="1270000"/>
                  </a:lnTo>
                  <a:lnTo>
                    <a:pt x="1036694" y="1282040"/>
                  </a:lnTo>
                  <a:lnTo>
                    <a:pt x="1036602" y="1282700"/>
                  </a:lnTo>
                  <a:lnTo>
                    <a:pt x="1040930" y="1282700"/>
                  </a:lnTo>
                  <a:lnTo>
                    <a:pt x="1042679" y="1295400"/>
                  </a:lnTo>
                  <a:lnTo>
                    <a:pt x="1045108" y="1308100"/>
                  </a:lnTo>
                  <a:lnTo>
                    <a:pt x="1046423" y="1320800"/>
                  </a:lnTo>
                  <a:lnTo>
                    <a:pt x="1044825" y="1333500"/>
                  </a:lnTo>
                  <a:lnTo>
                    <a:pt x="1047615" y="1333500"/>
                  </a:lnTo>
                  <a:lnTo>
                    <a:pt x="1051557" y="1371600"/>
                  </a:lnTo>
                  <a:lnTo>
                    <a:pt x="1046960" y="1371600"/>
                  </a:lnTo>
                  <a:lnTo>
                    <a:pt x="1051433" y="1384300"/>
                  </a:lnTo>
                  <a:lnTo>
                    <a:pt x="1050904" y="1384300"/>
                  </a:lnTo>
                  <a:lnTo>
                    <a:pt x="1051169" y="1396382"/>
                  </a:lnTo>
                  <a:lnTo>
                    <a:pt x="1051185" y="1397118"/>
                  </a:lnTo>
                  <a:lnTo>
                    <a:pt x="1055168" y="1397118"/>
                  </a:lnTo>
                  <a:lnTo>
                    <a:pt x="1051455" y="1409700"/>
                  </a:lnTo>
                  <a:lnTo>
                    <a:pt x="1052950" y="1409700"/>
                  </a:lnTo>
                  <a:lnTo>
                    <a:pt x="1054921" y="1421141"/>
                  </a:lnTo>
                  <a:lnTo>
                    <a:pt x="1055039" y="1421828"/>
                  </a:lnTo>
                  <a:lnTo>
                    <a:pt x="1055149" y="1422468"/>
                  </a:lnTo>
                  <a:lnTo>
                    <a:pt x="1054686" y="1422468"/>
                  </a:lnTo>
                  <a:lnTo>
                    <a:pt x="1051400" y="1434960"/>
                  </a:lnTo>
                  <a:lnTo>
                    <a:pt x="1049872" y="1447800"/>
                  </a:lnTo>
                  <a:lnTo>
                    <a:pt x="1096090" y="1447800"/>
                  </a:lnTo>
                  <a:lnTo>
                    <a:pt x="1095149" y="1435102"/>
                  </a:lnTo>
                  <a:lnTo>
                    <a:pt x="1067130" y="1435102"/>
                  </a:lnTo>
                  <a:lnTo>
                    <a:pt x="1068900" y="1409700"/>
                  </a:lnTo>
                  <a:lnTo>
                    <a:pt x="1070053" y="1384300"/>
                  </a:lnTo>
                  <a:lnTo>
                    <a:pt x="1070472" y="1372092"/>
                  </a:lnTo>
                  <a:lnTo>
                    <a:pt x="1070449" y="1368915"/>
                  </a:lnTo>
                  <a:lnTo>
                    <a:pt x="1068594" y="1308100"/>
                  </a:lnTo>
                  <a:lnTo>
                    <a:pt x="1061594" y="1244600"/>
                  </a:lnTo>
                  <a:lnTo>
                    <a:pt x="1054670" y="1206500"/>
                  </a:lnTo>
                  <a:lnTo>
                    <a:pt x="1046801" y="1181100"/>
                  </a:lnTo>
                  <a:close/>
                </a:path>
                <a:path w="1369060" h="1790700">
                  <a:moveTo>
                    <a:pt x="248692" y="1422468"/>
                  </a:moveTo>
                  <a:lnTo>
                    <a:pt x="244476" y="1422468"/>
                  </a:lnTo>
                  <a:lnTo>
                    <a:pt x="247117" y="1434960"/>
                  </a:lnTo>
                  <a:lnTo>
                    <a:pt x="247147" y="1435102"/>
                  </a:lnTo>
                  <a:lnTo>
                    <a:pt x="252147" y="1435102"/>
                  </a:lnTo>
                  <a:lnTo>
                    <a:pt x="252198" y="1434960"/>
                  </a:lnTo>
                  <a:lnTo>
                    <a:pt x="248727" y="1422598"/>
                  </a:lnTo>
                  <a:lnTo>
                    <a:pt x="248692" y="1422468"/>
                  </a:lnTo>
                  <a:close/>
                </a:path>
                <a:path w="1369060" h="1790700">
                  <a:moveTo>
                    <a:pt x="303876" y="1193800"/>
                  </a:moveTo>
                  <a:lnTo>
                    <a:pt x="294750" y="1193800"/>
                  </a:lnTo>
                  <a:lnTo>
                    <a:pt x="293227" y="1206500"/>
                  </a:lnTo>
                  <a:lnTo>
                    <a:pt x="290531" y="1206500"/>
                  </a:lnTo>
                  <a:lnTo>
                    <a:pt x="289526" y="1219200"/>
                  </a:lnTo>
                  <a:lnTo>
                    <a:pt x="287526" y="1219200"/>
                  </a:lnTo>
                  <a:lnTo>
                    <a:pt x="285634" y="1231900"/>
                  </a:lnTo>
                  <a:lnTo>
                    <a:pt x="281941" y="1244600"/>
                  </a:lnTo>
                  <a:lnTo>
                    <a:pt x="281128" y="1244600"/>
                  </a:lnTo>
                  <a:lnTo>
                    <a:pt x="280767" y="1257300"/>
                  </a:lnTo>
                  <a:lnTo>
                    <a:pt x="279774" y="1257300"/>
                  </a:lnTo>
                  <a:lnTo>
                    <a:pt x="277663" y="1270000"/>
                  </a:lnTo>
                  <a:lnTo>
                    <a:pt x="275718" y="1282040"/>
                  </a:lnTo>
                  <a:lnTo>
                    <a:pt x="275611" y="1282700"/>
                  </a:lnTo>
                  <a:lnTo>
                    <a:pt x="271559" y="1295400"/>
                  </a:lnTo>
                  <a:lnTo>
                    <a:pt x="270396" y="1295400"/>
                  </a:lnTo>
                  <a:lnTo>
                    <a:pt x="261145" y="1358900"/>
                  </a:lnTo>
                  <a:lnTo>
                    <a:pt x="261175" y="1361653"/>
                  </a:lnTo>
                  <a:lnTo>
                    <a:pt x="261284" y="1371600"/>
                  </a:lnTo>
                  <a:lnTo>
                    <a:pt x="260089" y="1371600"/>
                  </a:lnTo>
                  <a:lnTo>
                    <a:pt x="258857" y="1384300"/>
                  </a:lnTo>
                  <a:lnTo>
                    <a:pt x="257641" y="1396382"/>
                  </a:lnTo>
                  <a:lnTo>
                    <a:pt x="257571" y="1397118"/>
                  </a:lnTo>
                  <a:lnTo>
                    <a:pt x="256706" y="1409700"/>
                  </a:lnTo>
                  <a:lnTo>
                    <a:pt x="256620" y="1422598"/>
                  </a:lnTo>
                  <a:lnTo>
                    <a:pt x="252110" y="1434960"/>
                  </a:lnTo>
                  <a:lnTo>
                    <a:pt x="252148" y="1435102"/>
                  </a:lnTo>
                  <a:lnTo>
                    <a:pt x="264600" y="1435102"/>
                  </a:lnTo>
                  <a:lnTo>
                    <a:pt x="264617" y="1419383"/>
                  </a:lnTo>
                  <a:lnTo>
                    <a:pt x="264784" y="1412859"/>
                  </a:lnTo>
                  <a:lnTo>
                    <a:pt x="269039" y="1372092"/>
                  </a:lnTo>
                  <a:lnTo>
                    <a:pt x="275012" y="1333500"/>
                  </a:lnTo>
                  <a:lnTo>
                    <a:pt x="282817" y="1282700"/>
                  </a:lnTo>
                  <a:lnTo>
                    <a:pt x="292458" y="1244600"/>
                  </a:lnTo>
                  <a:lnTo>
                    <a:pt x="303876" y="1193800"/>
                  </a:lnTo>
                  <a:close/>
                </a:path>
                <a:path w="1369060" h="1790700">
                  <a:moveTo>
                    <a:pt x="322211" y="1181100"/>
                  </a:moveTo>
                  <a:lnTo>
                    <a:pt x="310007" y="1181100"/>
                  </a:lnTo>
                  <a:lnTo>
                    <a:pt x="298446" y="1231900"/>
                  </a:lnTo>
                  <a:lnTo>
                    <a:pt x="291065" y="1282040"/>
                  </a:lnTo>
                  <a:lnTo>
                    <a:pt x="290968" y="1282700"/>
                  </a:lnTo>
                  <a:lnTo>
                    <a:pt x="287295" y="1333500"/>
                  </a:lnTo>
                  <a:lnTo>
                    <a:pt x="287261" y="1345557"/>
                  </a:lnTo>
                  <a:lnTo>
                    <a:pt x="287151" y="1384300"/>
                  </a:lnTo>
                  <a:lnTo>
                    <a:pt x="290248" y="1434960"/>
                  </a:lnTo>
                  <a:lnTo>
                    <a:pt x="290257" y="1435102"/>
                  </a:lnTo>
                  <a:lnTo>
                    <a:pt x="306605" y="1435102"/>
                  </a:lnTo>
                  <a:lnTo>
                    <a:pt x="302441" y="1422598"/>
                  </a:lnTo>
                  <a:lnTo>
                    <a:pt x="302398" y="1422468"/>
                  </a:lnTo>
                  <a:lnTo>
                    <a:pt x="329720" y="1422468"/>
                  </a:lnTo>
                  <a:lnTo>
                    <a:pt x="321077" y="1409700"/>
                  </a:lnTo>
                  <a:lnTo>
                    <a:pt x="315530" y="1409700"/>
                  </a:lnTo>
                  <a:lnTo>
                    <a:pt x="303585" y="1397118"/>
                  </a:lnTo>
                  <a:lnTo>
                    <a:pt x="309124" y="1397118"/>
                  </a:lnTo>
                  <a:lnTo>
                    <a:pt x="308016" y="1384300"/>
                  </a:lnTo>
                  <a:lnTo>
                    <a:pt x="305075" y="1384300"/>
                  </a:lnTo>
                  <a:lnTo>
                    <a:pt x="305618" y="1372092"/>
                  </a:lnTo>
                  <a:lnTo>
                    <a:pt x="305640" y="1371600"/>
                  </a:lnTo>
                  <a:lnTo>
                    <a:pt x="306396" y="1371600"/>
                  </a:lnTo>
                  <a:lnTo>
                    <a:pt x="307491" y="1358900"/>
                  </a:lnTo>
                  <a:lnTo>
                    <a:pt x="307903" y="1346228"/>
                  </a:lnTo>
                  <a:lnTo>
                    <a:pt x="308933" y="1346228"/>
                  </a:lnTo>
                  <a:lnTo>
                    <a:pt x="311904" y="1333500"/>
                  </a:lnTo>
                  <a:lnTo>
                    <a:pt x="311568" y="1320800"/>
                  </a:lnTo>
                  <a:lnTo>
                    <a:pt x="313046" y="1308100"/>
                  </a:lnTo>
                  <a:lnTo>
                    <a:pt x="315206" y="1295400"/>
                  </a:lnTo>
                  <a:lnTo>
                    <a:pt x="316933" y="1282700"/>
                  </a:lnTo>
                  <a:lnTo>
                    <a:pt x="316001" y="1282700"/>
                  </a:lnTo>
                  <a:lnTo>
                    <a:pt x="318646" y="1270000"/>
                  </a:lnTo>
                  <a:lnTo>
                    <a:pt x="321148" y="1270000"/>
                  </a:lnTo>
                  <a:lnTo>
                    <a:pt x="322139" y="1257300"/>
                  </a:lnTo>
                  <a:lnTo>
                    <a:pt x="324744" y="1257300"/>
                  </a:lnTo>
                  <a:lnTo>
                    <a:pt x="324893" y="1244600"/>
                  </a:lnTo>
                  <a:lnTo>
                    <a:pt x="328004" y="1231900"/>
                  </a:lnTo>
                  <a:lnTo>
                    <a:pt x="333954" y="1231900"/>
                  </a:lnTo>
                  <a:lnTo>
                    <a:pt x="328028" y="1219200"/>
                  </a:lnTo>
                  <a:lnTo>
                    <a:pt x="335494" y="1219200"/>
                  </a:lnTo>
                  <a:lnTo>
                    <a:pt x="334599" y="1206500"/>
                  </a:lnTo>
                  <a:lnTo>
                    <a:pt x="335368" y="1206500"/>
                  </a:lnTo>
                  <a:lnTo>
                    <a:pt x="341010" y="1193800"/>
                  </a:lnTo>
                  <a:lnTo>
                    <a:pt x="324529" y="1193800"/>
                  </a:lnTo>
                  <a:lnTo>
                    <a:pt x="322211" y="1181100"/>
                  </a:lnTo>
                  <a:close/>
                </a:path>
                <a:path w="1369060" h="1790700">
                  <a:moveTo>
                    <a:pt x="541354" y="1358900"/>
                  </a:moveTo>
                  <a:lnTo>
                    <a:pt x="540814" y="1358900"/>
                  </a:lnTo>
                  <a:lnTo>
                    <a:pt x="542421" y="1371600"/>
                  </a:lnTo>
                  <a:lnTo>
                    <a:pt x="541628" y="1384300"/>
                  </a:lnTo>
                  <a:lnTo>
                    <a:pt x="538883" y="1384300"/>
                  </a:lnTo>
                  <a:lnTo>
                    <a:pt x="533730" y="1397118"/>
                  </a:lnTo>
                  <a:lnTo>
                    <a:pt x="529065" y="1409700"/>
                  </a:lnTo>
                  <a:lnTo>
                    <a:pt x="524499" y="1422468"/>
                  </a:lnTo>
                  <a:lnTo>
                    <a:pt x="519967" y="1434960"/>
                  </a:lnTo>
                  <a:lnTo>
                    <a:pt x="519915" y="1435102"/>
                  </a:lnTo>
                  <a:lnTo>
                    <a:pt x="524726" y="1435102"/>
                  </a:lnTo>
                  <a:lnTo>
                    <a:pt x="547053" y="1371600"/>
                  </a:lnTo>
                  <a:lnTo>
                    <a:pt x="545865" y="1371600"/>
                  </a:lnTo>
                  <a:lnTo>
                    <a:pt x="541354" y="1358900"/>
                  </a:lnTo>
                  <a:close/>
                </a:path>
                <a:path w="1369060" h="1790700">
                  <a:moveTo>
                    <a:pt x="532688" y="1422598"/>
                  </a:moveTo>
                  <a:lnTo>
                    <a:pt x="529149" y="1434960"/>
                  </a:lnTo>
                  <a:lnTo>
                    <a:pt x="529109" y="1435102"/>
                  </a:lnTo>
                  <a:lnTo>
                    <a:pt x="533999" y="1435102"/>
                  </a:lnTo>
                  <a:lnTo>
                    <a:pt x="532688" y="1422598"/>
                  </a:lnTo>
                  <a:close/>
                </a:path>
                <a:path w="1369060" h="1790700">
                  <a:moveTo>
                    <a:pt x="878231" y="1397118"/>
                  </a:moveTo>
                  <a:lnTo>
                    <a:pt x="846477" y="1421828"/>
                  </a:lnTo>
                  <a:lnTo>
                    <a:pt x="843851" y="1435102"/>
                  </a:lnTo>
                  <a:lnTo>
                    <a:pt x="849483" y="1435102"/>
                  </a:lnTo>
                  <a:lnTo>
                    <a:pt x="857836" y="1422598"/>
                  </a:lnTo>
                  <a:lnTo>
                    <a:pt x="858427" y="1421828"/>
                  </a:lnTo>
                  <a:lnTo>
                    <a:pt x="878231" y="1397118"/>
                  </a:lnTo>
                  <a:close/>
                </a:path>
                <a:path w="1369060" h="1790700">
                  <a:moveTo>
                    <a:pt x="948426" y="1422468"/>
                  </a:moveTo>
                  <a:lnTo>
                    <a:pt x="934967" y="1422468"/>
                  </a:lnTo>
                  <a:lnTo>
                    <a:pt x="943540" y="1434960"/>
                  </a:lnTo>
                  <a:lnTo>
                    <a:pt x="943638" y="1435102"/>
                  </a:lnTo>
                  <a:lnTo>
                    <a:pt x="948377" y="1422598"/>
                  </a:lnTo>
                  <a:lnTo>
                    <a:pt x="948426" y="1422468"/>
                  </a:lnTo>
                  <a:close/>
                </a:path>
                <a:path w="1369060" h="1790700">
                  <a:moveTo>
                    <a:pt x="1110146" y="1422468"/>
                  </a:moveTo>
                  <a:lnTo>
                    <a:pt x="1091239" y="1422468"/>
                  </a:lnTo>
                  <a:lnTo>
                    <a:pt x="1086774" y="1434960"/>
                  </a:lnTo>
                  <a:lnTo>
                    <a:pt x="1086723" y="1435102"/>
                  </a:lnTo>
                  <a:lnTo>
                    <a:pt x="1104760" y="1435102"/>
                  </a:lnTo>
                  <a:lnTo>
                    <a:pt x="1110090" y="1422598"/>
                  </a:lnTo>
                  <a:lnTo>
                    <a:pt x="1110146" y="1422468"/>
                  </a:lnTo>
                  <a:close/>
                </a:path>
                <a:path w="1369060" h="1790700">
                  <a:moveTo>
                    <a:pt x="424958" y="1409700"/>
                  </a:moveTo>
                  <a:lnTo>
                    <a:pt x="420366" y="1409700"/>
                  </a:lnTo>
                  <a:lnTo>
                    <a:pt x="422214" y="1421141"/>
                  </a:lnTo>
                  <a:lnTo>
                    <a:pt x="422325" y="1421828"/>
                  </a:lnTo>
                  <a:lnTo>
                    <a:pt x="422429" y="1422468"/>
                  </a:lnTo>
                  <a:lnTo>
                    <a:pt x="424695" y="1422468"/>
                  </a:lnTo>
                  <a:lnTo>
                    <a:pt x="424893" y="1412859"/>
                  </a:lnTo>
                  <a:lnTo>
                    <a:pt x="424958" y="1409700"/>
                  </a:lnTo>
                  <a:close/>
                </a:path>
                <a:path w="1369060" h="1790700">
                  <a:moveTo>
                    <a:pt x="909140" y="1419383"/>
                  </a:moveTo>
                  <a:lnTo>
                    <a:pt x="901490" y="1422468"/>
                  </a:lnTo>
                  <a:lnTo>
                    <a:pt x="907527" y="1422468"/>
                  </a:lnTo>
                  <a:lnTo>
                    <a:pt x="909140" y="1419383"/>
                  </a:lnTo>
                  <a:close/>
                </a:path>
                <a:path w="1369060" h="1790700">
                  <a:moveTo>
                    <a:pt x="1035659" y="1409700"/>
                  </a:moveTo>
                  <a:lnTo>
                    <a:pt x="1032137" y="1409700"/>
                  </a:lnTo>
                  <a:lnTo>
                    <a:pt x="1030309" y="1421141"/>
                  </a:lnTo>
                  <a:lnTo>
                    <a:pt x="1030199" y="1421828"/>
                  </a:lnTo>
                  <a:lnTo>
                    <a:pt x="1030097" y="1422468"/>
                  </a:lnTo>
                  <a:lnTo>
                    <a:pt x="1042128" y="1422468"/>
                  </a:lnTo>
                  <a:lnTo>
                    <a:pt x="1042177" y="1421141"/>
                  </a:lnTo>
                  <a:lnTo>
                    <a:pt x="1035659" y="1409700"/>
                  </a:lnTo>
                  <a:close/>
                </a:path>
                <a:path w="1369060" h="1790700">
                  <a:moveTo>
                    <a:pt x="1042483" y="1412859"/>
                  </a:moveTo>
                  <a:lnTo>
                    <a:pt x="1042242" y="1419383"/>
                  </a:lnTo>
                  <a:lnTo>
                    <a:pt x="1042177" y="1421141"/>
                  </a:lnTo>
                  <a:lnTo>
                    <a:pt x="1042933" y="1422468"/>
                  </a:lnTo>
                  <a:lnTo>
                    <a:pt x="1042840" y="1421141"/>
                  </a:lnTo>
                  <a:lnTo>
                    <a:pt x="1042483" y="1412859"/>
                  </a:lnTo>
                  <a:close/>
                </a:path>
                <a:path w="1369060" h="1790700">
                  <a:moveTo>
                    <a:pt x="1066745" y="1206500"/>
                  </a:moveTo>
                  <a:lnTo>
                    <a:pt x="1057849" y="1206500"/>
                  </a:lnTo>
                  <a:lnTo>
                    <a:pt x="1070304" y="1257300"/>
                  </a:lnTo>
                  <a:lnTo>
                    <a:pt x="1079914" y="1308100"/>
                  </a:lnTo>
                  <a:lnTo>
                    <a:pt x="1087190" y="1358900"/>
                  </a:lnTo>
                  <a:lnTo>
                    <a:pt x="1092643" y="1409700"/>
                  </a:lnTo>
                  <a:lnTo>
                    <a:pt x="1092749" y="1422468"/>
                  </a:lnTo>
                  <a:lnTo>
                    <a:pt x="1101037" y="1422468"/>
                  </a:lnTo>
                  <a:lnTo>
                    <a:pt x="1100792" y="1412859"/>
                  </a:lnTo>
                  <a:lnTo>
                    <a:pt x="1100712" y="1409700"/>
                  </a:lnTo>
                  <a:lnTo>
                    <a:pt x="1099259" y="1397118"/>
                  </a:lnTo>
                  <a:lnTo>
                    <a:pt x="1097814" y="1384300"/>
                  </a:lnTo>
                  <a:lnTo>
                    <a:pt x="1097609" y="1372092"/>
                  </a:lnTo>
                  <a:lnTo>
                    <a:pt x="1097601" y="1371600"/>
                  </a:lnTo>
                  <a:lnTo>
                    <a:pt x="1096218" y="1371600"/>
                  </a:lnTo>
                  <a:lnTo>
                    <a:pt x="1095423" y="1358900"/>
                  </a:lnTo>
                  <a:lnTo>
                    <a:pt x="1095645" y="1358900"/>
                  </a:lnTo>
                  <a:lnTo>
                    <a:pt x="1087351" y="1295400"/>
                  </a:lnTo>
                  <a:lnTo>
                    <a:pt x="1085904" y="1295400"/>
                  </a:lnTo>
                  <a:lnTo>
                    <a:pt x="1083934" y="1282700"/>
                  </a:lnTo>
                  <a:lnTo>
                    <a:pt x="1081932" y="1282700"/>
                  </a:lnTo>
                  <a:lnTo>
                    <a:pt x="1080043" y="1270000"/>
                  </a:lnTo>
                  <a:lnTo>
                    <a:pt x="1078416" y="1257300"/>
                  </a:lnTo>
                  <a:lnTo>
                    <a:pt x="1076367" y="1244600"/>
                  </a:lnTo>
                  <a:lnTo>
                    <a:pt x="1073717" y="1231900"/>
                  </a:lnTo>
                  <a:lnTo>
                    <a:pt x="1070817" y="1231900"/>
                  </a:lnTo>
                  <a:lnTo>
                    <a:pt x="1068019" y="1219200"/>
                  </a:lnTo>
                  <a:lnTo>
                    <a:pt x="1066745" y="1206500"/>
                  </a:lnTo>
                  <a:close/>
                </a:path>
                <a:path w="1369060" h="1790700">
                  <a:moveTo>
                    <a:pt x="933156" y="1409700"/>
                  </a:moveTo>
                  <a:lnTo>
                    <a:pt x="914205" y="1409700"/>
                  </a:lnTo>
                  <a:lnTo>
                    <a:pt x="909140" y="1419383"/>
                  </a:lnTo>
                  <a:lnTo>
                    <a:pt x="933156" y="1409700"/>
                  </a:lnTo>
                  <a:close/>
                </a:path>
                <a:path w="1369060" h="1790700">
                  <a:moveTo>
                    <a:pt x="1042600" y="1409700"/>
                  </a:moveTo>
                  <a:lnTo>
                    <a:pt x="1042347" y="1409700"/>
                  </a:lnTo>
                  <a:lnTo>
                    <a:pt x="1042483" y="1412859"/>
                  </a:lnTo>
                  <a:lnTo>
                    <a:pt x="1042600" y="1409700"/>
                  </a:lnTo>
                  <a:close/>
                </a:path>
                <a:path w="1369060" h="1790700">
                  <a:moveTo>
                    <a:pt x="421299" y="1397118"/>
                  </a:moveTo>
                  <a:lnTo>
                    <a:pt x="408794" y="1397118"/>
                  </a:lnTo>
                  <a:lnTo>
                    <a:pt x="415962" y="1409700"/>
                  </a:lnTo>
                  <a:lnTo>
                    <a:pt x="422262" y="1409700"/>
                  </a:lnTo>
                  <a:lnTo>
                    <a:pt x="421299" y="1397118"/>
                  </a:lnTo>
                  <a:close/>
                </a:path>
                <a:path w="1369060" h="1790700">
                  <a:moveTo>
                    <a:pt x="773377" y="1282700"/>
                  </a:moveTo>
                  <a:lnTo>
                    <a:pt x="772142" y="1282700"/>
                  </a:lnTo>
                  <a:lnTo>
                    <a:pt x="773791" y="1295400"/>
                  </a:lnTo>
                  <a:lnTo>
                    <a:pt x="775141" y="1295400"/>
                  </a:lnTo>
                  <a:lnTo>
                    <a:pt x="779569" y="1308100"/>
                  </a:lnTo>
                  <a:lnTo>
                    <a:pt x="776735" y="1308100"/>
                  </a:lnTo>
                  <a:lnTo>
                    <a:pt x="781275" y="1320800"/>
                  </a:lnTo>
                  <a:lnTo>
                    <a:pt x="784548" y="1320800"/>
                  </a:lnTo>
                  <a:lnTo>
                    <a:pt x="788707" y="1333500"/>
                  </a:lnTo>
                  <a:lnTo>
                    <a:pt x="793225" y="1345951"/>
                  </a:lnTo>
                  <a:lnTo>
                    <a:pt x="798217" y="1358900"/>
                  </a:lnTo>
                  <a:lnTo>
                    <a:pt x="803257" y="1371600"/>
                  </a:lnTo>
                  <a:lnTo>
                    <a:pt x="798520" y="1371600"/>
                  </a:lnTo>
                  <a:lnTo>
                    <a:pt x="805535" y="1384300"/>
                  </a:lnTo>
                  <a:lnTo>
                    <a:pt x="812425" y="1397118"/>
                  </a:lnTo>
                  <a:lnTo>
                    <a:pt x="814050" y="1397118"/>
                  </a:lnTo>
                  <a:lnTo>
                    <a:pt x="816041" y="1409700"/>
                  </a:lnTo>
                  <a:lnTo>
                    <a:pt x="817895" y="1409700"/>
                  </a:lnTo>
                  <a:lnTo>
                    <a:pt x="814714" y="1397118"/>
                  </a:lnTo>
                  <a:lnTo>
                    <a:pt x="810311" y="1384300"/>
                  </a:lnTo>
                  <a:lnTo>
                    <a:pt x="805455" y="1371600"/>
                  </a:lnTo>
                  <a:lnTo>
                    <a:pt x="800794" y="1358900"/>
                  </a:lnTo>
                  <a:lnTo>
                    <a:pt x="794208" y="1346228"/>
                  </a:lnTo>
                  <a:lnTo>
                    <a:pt x="787324" y="1320800"/>
                  </a:lnTo>
                  <a:lnTo>
                    <a:pt x="780336" y="1308100"/>
                  </a:lnTo>
                  <a:lnTo>
                    <a:pt x="773377" y="1282700"/>
                  </a:lnTo>
                  <a:close/>
                </a:path>
                <a:path w="1369060" h="1790700">
                  <a:moveTo>
                    <a:pt x="951274" y="1397118"/>
                  </a:moveTo>
                  <a:lnTo>
                    <a:pt x="936924" y="1397118"/>
                  </a:lnTo>
                  <a:lnTo>
                    <a:pt x="933753" y="1409700"/>
                  </a:lnTo>
                  <a:lnTo>
                    <a:pt x="942394" y="1409700"/>
                  </a:lnTo>
                  <a:lnTo>
                    <a:pt x="951274" y="1397118"/>
                  </a:lnTo>
                  <a:close/>
                </a:path>
                <a:path w="1369060" h="1790700">
                  <a:moveTo>
                    <a:pt x="422429" y="1384300"/>
                  </a:moveTo>
                  <a:lnTo>
                    <a:pt x="406048" y="1384300"/>
                  </a:lnTo>
                  <a:lnTo>
                    <a:pt x="412784" y="1397118"/>
                  </a:lnTo>
                  <a:lnTo>
                    <a:pt x="429967" y="1397118"/>
                  </a:lnTo>
                  <a:lnTo>
                    <a:pt x="422429" y="1384300"/>
                  </a:lnTo>
                  <a:close/>
                </a:path>
                <a:path w="1369060" h="1790700">
                  <a:moveTo>
                    <a:pt x="942243" y="1358900"/>
                  </a:moveTo>
                  <a:lnTo>
                    <a:pt x="928977" y="1358900"/>
                  </a:lnTo>
                  <a:lnTo>
                    <a:pt x="919513" y="1371600"/>
                  </a:lnTo>
                  <a:lnTo>
                    <a:pt x="897927" y="1384300"/>
                  </a:lnTo>
                  <a:lnTo>
                    <a:pt x="878182" y="1397118"/>
                  </a:lnTo>
                  <a:lnTo>
                    <a:pt x="879469" y="1396382"/>
                  </a:lnTo>
                  <a:lnTo>
                    <a:pt x="901837" y="1384300"/>
                  </a:lnTo>
                  <a:lnTo>
                    <a:pt x="928264" y="1371600"/>
                  </a:lnTo>
                  <a:lnTo>
                    <a:pt x="940683" y="1371600"/>
                  </a:lnTo>
                  <a:lnTo>
                    <a:pt x="942243" y="1358900"/>
                  </a:lnTo>
                  <a:close/>
                </a:path>
                <a:path w="1369060" h="1790700">
                  <a:moveTo>
                    <a:pt x="940683" y="1371600"/>
                  </a:moveTo>
                  <a:lnTo>
                    <a:pt x="937926" y="1371600"/>
                  </a:lnTo>
                  <a:lnTo>
                    <a:pt x="937483" y="1384300"/>
                  </a:lnTo>
                  <a:lnTo>
                    <a:pt x="934947" y="1397118"/>
                  </a:lnTo>
                  <a:lnTo>
                    <a:pt x="939215" y="1397118"/>
                  </a:lnTo>
                  <a:lnTo>
                    <a:pt x="945428" y="1384300"/>
                  </a:lnTo>
                  <a:lnTo>
                    <a:pt x="940377" y="1384300"/>
                  </a:lnTo>
                  <a:lnTo>
                    <a:pt x="940672" y="1372092"/>
                  </a:lnTo>
                  <a:lnTo>
                    <a:pt x="940683" y="1371600"/>
                  </a:lnTo>
                  <a:close/>
                </a:path>
                <a:path w="1369060" h="1790700">
                  <a:moveTo>
                    <a:pt x="317704" y="1371600"/>
                  </a:moveTo>
                  <a:lnTo>
                    <a:pt x="305640" y="1371600"/>
                  </a:lnTo>
                  <a:lnTo>
                    <a:pt x="318913" y="1384300"/>
                  </a:lnTo>
                  <a:lnTo>
                    <a:pt x="324015" y="1384300"/>
                  </a:lnTo>
                  <a:lnTo>
                    <a:pt x="317704" y="1371600"/>
                  </a:lnTo>
                  <a:close/>
                </a:path>
                <a:path w="1369060" h="1790700">
                  <a:moveTo>
                    <a:pt x="428385" y="1358900"/>
                  </a:moveTo>
                  <a:lnTo>
                    <a:pt x="415278" y="1358900"/>
                  </a:lnTo>
                  <a:lnTo>
                    <a:pt x="415588" y="1368915"/>
                  </a:lnTo>
                  <a:lnTo>
                    <a:pt x="415671" y="1371600"/>
                  </a:lnTo>
                  <a:lnTo>
                    <a:pt x="418190" y="1384300"/>
                  </a:lnTo>
                  <a:lnTo>
                    <a:pt x="419095" y="1384300"/>
                  </a:lnTo>
                  <a:lnTo>
                    <a:pt x="419893" y="1372092"/>
                  </a:lnTo>
                  <a:lnTo>
                    <a:pt x="419925" y="1371600"/>
                  </a:lnTo>
                  <a:lnTo>
                    <a:pt x="437224" y="1371600"/>
                  </a:lnTo>
                  <a:lnTo>
                    <a:pt x="428385" y="1358900"/>
                  </a:lnTo>
                  <a:close/>
                </a:path>
                <a:path w="1369060" h="1790700">
                  <a:moveTo>
                    <a:pt x="729551" y="1371600"/>
                  </a:moveTo>
                  <a:lnTo>
                    <a:pt x="724392" y="1371600"/>
                  </a:lnTo>
                  <a:lnTo>
                    <a:pt x="713964" y="1384300"/>
                  </a:lnTo>
                  <a:lnTo>
                    <a:pt x="716940" y="1384300"/>
                  </a:lnTo>
                  <a:lnTo>
                    <a:pt x="729551" y="1371600"/>
                  </a:lnTo>
                  <a:close/>
                </a:path>
                <a:path w="1369060" h="1790700">
                  <a:moveTo>
                    <a:pt x="415278" y="1358900"/>
                  </a:moveTo>
                  <a:lnTo>
                    <a:pt x="406774" y="1358900"/>
                  </a:lnTo>
                  <a:lnTo>
                    <a:pt x="411387" y="1371600"/>
                  </a:lnTo>
                  <a:lnTo>
                    <a:pt x="415278" y="1358900"/>
                  </a:lnTo>
                  <a:close/>
                </a:path>
                <a:path w="1369060" h="1790700">
                  <a:moveTo>
                    <a:pt x="555974" y="1346228"/>
                  </a:moveTo>
                  <a:lnTo>
                    <a:pt x="549989" y="1346228"/>
                  </a:lnTo>
                  <a:lnTo>
                    <a:pt x="550818" y="1358900"/>
                  </a:lnTo>
                  <a:lnTo>
                    <a:pt x="545865" y="1371600"/>
                  </a:lnTo>
                  <a:lnTo>
                    <a:pt x="547053" y="1371600"/>
                  </a:lnTo>
                  <a:lnTo>
                    <a:pt x="555974" y="1346228"/>
                  </a:lnTo>
                  <a:close/>
                </a:path>
                <a:path w="1369060" h="1790700">
                  <a:moveTo>
                    <a:pt x="810295" y="1368915"/>
                  </a:moveTo>
                  <a:lnTo>
                    <a:pt x="810281" y="1371600"/>
                  </a:lnTo>
                  <a:lnTo>
                    <a:pt x="811558" y="1371600"/>
                  </a:lnTo>
                  <a:lnTo>
                    <a:pt x="810295" y="1368915"/>
                  </a:lnTo>
                  <a:close/>
                </a:path>
                <a:path w="1369060" h="1790700">
                  <a:moveTo>
                    <a:pt x="788876" y="1311755"/>
                  </a:moveTo>
                  <a:lnTo>
                    <a:pt x="799402" y="1345557"/>
                  </a:lnTo>
                  <a:lnTo>
                    <a:pt x="799525" y="1345951"/>
                  </a:lnTo>
                  <a:lnTo>
                    <a:pt x="799615" y="1346228"/>
                  </a:lnTo>
                  <a:lnTo>
                    <a:pt x="810295" y="1368915"/>
                  </a:lnTo>
                  <a:lnTo>
                    <a:pt x="810346" y="1358900"/>
                  </a:lnTo>
                  <a:lnTo>
                    <a:pt x="799100" y="1333500"/>
                  </a:lnTo>
                  <a:lnTo>
                    <a:pt x="793776" y="1320800"/>
                  </a:lnTo>
                  <a:lnTo>
                    <a:pt x="788876" y="1311755"/>
                  </a:lnTo>
                  <a:close/>
                </a:path>
                <a:path w="1369060" h="1790700">
                  <a:moveTo>
                    <a:pt x="818314" y="1358900"/>
                  </a:moveTo>
                  <a:lnTo>
                    <a:pt x="817518" y="1358900"/>
                  </a:lnTo>
                  <a:lnTo>
                    <a:pt x="817136" y="1361653"/>
                  </a:lnTo>
                  <a:lnTo>
                    <a:pt x="818314" y="1358900"/>
                  </a:lnTo>
                  <a:close/>
                </a:path>
                <a:path w="1369060" h="1790700">
                  <a:moveTo>
                    <a:pt x="347502" y="1335305"/>
                  </a:moveTo>
                  <a:lnTo>
                    <a:pt x="350917" y="1358900"/>
                  </a:lnTo>
                  <a:lnTo>
                    <a:pt x="351241" y="1358900"/>
                  </a:lnTo>
                  <a:lnTo>
                    <a:pt x="352441" y="1346228"/>
                  </a:lnTo>
                  <a:lnTo>
                    <a:pt x="351691" y="1346228"/>
                  </a:lnTo>
                  <a:lnTo>
                    <a:pt x="347502" y="1335305"/>
                  </a:lnTo>
                  <a:close/>
                </a:path>
                <a:path w="1369060" h="1790700">
                  <a:moveTo>
                    <a:pt x="414966" y="1346228"/>
                  </a:moveTo>
                  <a:lnTo>
                    <a:pt x="411440" y="1346228"/>
                  </a:lnTo>
                  <a:lnTo>
                    <a:pt x="411322" y="1358900"/>
                  </a:lnTo>
                  <a:lnTo>
                    <a:pt x="420949" y="1358900"/>
                  </a:lnTo>
                  <a:lnTo>
                    <a:pt x="414966" y="1346228"/>
                  </a:lnTo>
                  <a:close/>
                </a:path>
                <a:path w="1369060" h="1790700">
                  <a:moveTo>
                    <a:pt x="823752" y="1346228"/>
                  </a:moveTo>
                  <a:lnTo>
                    <a:pt x="818314" y="1358900"/>
                  </a:lnTo>
                  <a:lnTo>
                    <a:pt x="823630" y="1358900"/>
                  </a:lnTo>
                  <a:lnTo>
                    <a:pt x="823752" y="1346228"/>
                  </a:lnTo>
                  <a:close/>
                </a:path>
                <a:path w="1369060" h="1790700">
                  <a:moveTo>
                    <a:pt x="947800" y="1346228"/>
                  </a:moveTo>
                  <a:lnTo>
                    <a:pt x="942057" y="1346228"/>
                  </a:lnTo>
                  <a:lnTo>
                    <a:pt x="936306" y="1358900"/>
                  </a:lnTo>
                  <a:lnTo>
                    <a:pt x="942516" y="1358900"/>
                  </a:lnTo>
                  <a:lnTo>
                    <a:pt x="947800" y="1346228"/>
                  </a:lnTo>
                  <a:close/>
                </a:path>
                <a:path w="1369060" h="1790700">
                  <a:moveTo>
                    <a:pt x="374662" y="1308100"/>
                  </a:moveTo>
                  <a:lnTo>
                    <a:pt x="368079" y="1308100"/>
                  </a:lnTo>
                  <a:lnTo>
                    <a:pt x="366021" y="1320800"/>
                  </a:lnTo>
                  <a:lnTo>
                    <a:pt x="364668" y="1333500"/>
                  </a:lnTo>
                  <a:lnTo>
                    <a:pt x="362663" y="1345557"/>
                  </a:lnTo>
                  <a:lnTo>
                    <a:pt x="362552" y="1346228"/>
                  </a:lnTo>
                  <a:lnTo>
                    <a:pt x="372396" y="1346228"/>
                  </a:lnTo>
                  <a:lnTo>
                    <a:pt x="373392" y="1333500"/>
                  </a:lnTo>
                  <a:lnTo>
                    <a:pt x="391730" y="1333500"/>
                  </a:lnTo>
                  <a:lnTo>
                    <a:pt x="387979" y="1320800"/>
                  </a:lnTo>
                  <a:lnTo>
                    <a:pt x="384811" y="1320800"/>
                  </a:lnTo>
                  <a:lnTo>
                    <a:pt x="374662" y="1308100"/>
                  </a:lnTo>
                  <a:close/>
                </a:path>
                <a:path w="1369060" h="1790700">
                  <a:moveTo>
                    <a:pt x="642974" y="1333500"/>
                  </a:moveTo>
                  <a:lnTo>
                    <a:pt x="633247" y="1333500"/>
                  </a:lnTo>
                  <a:lnTo>
                    <a:pt x="637599" y="1345951"/>
                  </a:lnTo>
                  <a:lnTo>
                    <a:pt x="637695" y="1346228"/>
                  </a:lnTo>
                  <a:lnTo>
                    <a:pt x="639900" y="1346228"/>
                  </a:lnTo>
                  <a:lnTo>
                    <a:pt x="642974" y="1333500"/>
                  </a:lnTo>
                  <a:close/>
                </a:path>
                <a:path w="1369060" h="1790700">
                  <a:moveTo>
                    <a:pt x="724681" y="1333500"/>
                  </a:moveTo>
                  <a:lnTo>
                    <a:pt x="715032" y="1333500"/>
                  </a:lnTo>
                  <a:lnTo>
                    <a:pt x="721320" y="1346228"/>
                  </a:lnTo>
                  <a:lnTo>
                    <a:pt x="721372" y="1345951"/>
                  </a:lnTo>
                  <a:lnTo>
                    <a:pt x="724681" y="1333500"/>
                  </a:lnTo>
                  <a:close/>
                </a:path>
                <a:path w="1369060" h="1790700">
                  <a:moveTo>
                    <a:pt x="991433" y="1320800"/>
                  </a:moveTo>
                  <a:lnTo>
                    <a:pt x="980640" y="1320800"/>
                  </a:lnTo>
                  <a:lnTo>
                    <a:pt x="984978" y="1333500"/>
                  </a:lnTo>
                  <a:lnTo>
                    <a:pt x="984755" y="1345557"/>
                  </a:lnTo>
                  <a:lnTo>
                    <a:pt x="984743" y="1346228"/>
                  </a:lnTo>
                  <a:lnTo>
                    <a:pt x="993297" y="1346228"/>
                  </a:lnTo>
                  <a:lnTo>
                    <a:pt x="991082" y="1333500"/>
                  </a:lnTo>
                  <a:lnTo>
                    <a:pt x="990371" y="1333500"/>
                  </a:lnTo>
                  <a:lnTo>
                    <a:pt x="991433" y="1320800"/>
                  </a:lnTo>
                  <a:close/>
                </a:path>
                <a:path w="1369060" h="1790700">
                  <a:moveTo>
                    <a:pt x="577649" y="1295400"/>
                  </a:moveTo>
                  <a:lnTo>
                    <a:pt x="572216" y="1295400"/>
                  </a:lnTo>
                  <a:lnTo>
                    <a:pt x="570049" y="1308100"/>
                  </a:lnTo>
                  <a:lnTo>
                    <a:pt x="567944" y="1308100"/>
                  </a:lnTo>
                  <a:lnTo>
                    <a:pt x="564606" y="1320800"/>
                  </a:lnTo>
                  <a:lnTo>
                    <a:pt x="561033" y="1333500"/>
                  </a:lnTo>
                  <a:lnTo>
                    <a:pt x="557903" y="1333500"/>
                  </a:lnTo>
                  <a:lnTo>
                    <a:pt x="556076" y="1345557"/>
                  </a:lnTo>
                  <a:lnTo>
                    <a:pt x="556016" y="1345951"/>
                  </a:lnTo>
                  <a:lnTo>
                    <a:pt x="562142" y="1333500"/>
                  </a:lnTo>
                  <a:lnTo>
                    <a:pt x="567369" y="1320800"/>
                  </a:lnTo>
                  <a:lnTo>
                    <a:pt x="572298" y="1308100"/>
                  </a:lnTo>
                  <a:lnTo>
                    <a:pt x="577649" y="1295400"/>
                  </a:lnTo>
                  <a:close/>
                </a:path>
                <a:path w="1369060" h="1790700">
                  <a:moveTo>
                    <a:pt x="581548" y="1295400"/>
                  </a:moveTo>
                  <a:lnTo>
                    <a:pt x="576433" y="1308100"/>
                  </a:lnTo>
                  <a:lnTo>
                    <a:pt x="571992" y="1320800"/>
                  </a:lnTo>
                  <a:lnTo>
                    <a:pt x="568382" y="1333500"/>
                  </a:lnTo>
                  <a:lnTo>
                    <a:pt x="565894" y="1345557"/>
                  </a:lnTo>
                  <a:lnTo>
                    <a:pt x="570065" y="1335305"/>
                  </a:lnTo>
                  <a:lnTo>
                    <a:pt x="575795" y="1320800"/>
                  </a:lnTo>
                  <a:lnTo>
                    <a:pt x="581347" y="1308100"/>
                  </a:lnTo>
                  <a:lnTo>
                    <a:pt x="582091" y="1308100"/>
                  </a:lnTo>
                  <a:lnTo>
                    <a:pt x="581548" y="1295400"/>
                  </a:lnTo>
                  <a:close/>
                </a:path>
                <a:path w="1369060" h="1790700">
                  <a:moveTo>
                    <a:pt x="1040930" y="1282700"/>
                  </a:moveTo>
                  <a:lnTo>
                    <a:pt x="1032818" y="1282700"/>
                  </a:lnTo>
                  <a:lnTo>
                    <a:pt x="1024366" y="1295400"/>
                  </a:lnTo>
                  <a:lnTo>
                    <a:pt x="1017505" y="1308100"/>
                  </a:lnTo>
                  <a:lnTo>
                    <a:pt x="1012192" y="1320800"/>
                  </a:lnTo>
                  <a:lnTo>
                    <a:pt x="1008481" y="1345557"/>
                  </a:lnTo>
                  <a:lnTo>
                    <a:pt x="1010982" y="1335305"/>
                  </a:lnTo>
                  <a:lnTo>
                    <a:pt x="1014440" y="1320800"/>
                  </a:lnTo>
                  <a:lnTo>
                    <a:pt x="1021096" y="1308100"/>
                  </a:lnTo>
                  <a:lnTo>
                    <a:pt x="1029532" y="1295400"/>
                  </a:lnTo>
                  <a:lnTo>
                    <a:pt x="1040930" y="1282700"/>
                  </a:lnTo>
                  <a:close/>
                </a:path>
                <a:path w="1369060" h="1790700">
                  <a:moveTo>
                    <a:pt x="346346" y="1331682"/>
                  </a:moveTo>
                  <a:lnTo>
                    <a:pt x="346810" y="1333500"/>
                  </a:lnTo>
                  <a:lnTo>
                    <a:pt x="347502" y="1335305"/>
                  </a:lnTo>
                  <a:lnTo>
                    <a:pt x="347241" y="1333500"/>
                  </a:lnTo>
                  <a:lnTo>
                    <a:pt x="346346" y="1331682"/>
                  </a:lnTo>
                  <a:close/>
                </a:path>
                <a:path w="1369060" h="1790700">
                  <a:moveTo>
                    <a:pt x="415072" y="1320800"/>
                  </a:moveTo>
                  <a:lnTo>
                    <a:pt x="398733" y="1320800"/>
                  </a:lnTo>
                  <a:lnTo>
                    <a:pt x="398603" y="1331682"/>
                  </a:lnTo>
                  <a:lnTo>
                    <a:pt x="398581" y="1333500"/>
                  </a:lnTo>
                  <a:lnTo>
                    <a:pt x="410731" y="1333500"/>
                  </a:lnTo>
                  <a:lnTo>
                    <a:pt x="415072" y="1320800"/>
                  </a:lnTo>
                  <a:close/>
                </a:path>
                <a:path w="1369060" h="1790700">
                  <a:moveTo>
                    <a:pt x="415606" y="1320800"/>
                  </a:moveTo>
                  <a:lnTo>
                    <a:pt x="415072" y="1320800"/>
                  </a:lnTo>
                  <a:lnTo>
                    <a:pt x="417672" y="1333500"/>
                  </a:lnTo>
                  <a:lnTo>
                    <a:pt x="420102" y="1333500"/>
                  </a:lnTo>
                  <a:lnTo>
                    <a:pt x="415606" y="1320800"/>
                  </a:lnTo>
                  <a:close/>
                </a:path>
                <a:path w="1369060" h="1790700">
                  <a:moveTo>
                    <a:pt x="428081" y="1318092"/>
                  </a:moveTo>
                  <a:lnTo>
                    <a:pt x="427860" y="1320800"/>
                  </a:lnTo>
                  <a:lnTo>
                    <a:pt x="427546" y="1320800"/>
                  </a:lnTo>
                  <a:lnTo>
                    <a:pt x="428760" y="1333500"/>
                  </a:lnTo>
                  <a:lnTo>
                    <a:pt x="431175" y="1333500"/>
                  </a:lnTo>
                  <a:lnTo>
                    <a:pt x="428735" y="1320800"/>
                  </a:lnTo>
                  <a:lnTo>
                    <a:pt x="428081" y="1318092"/>
                  </a:lnTo>
                  <a:close/>
                </a:path>
                <a:path w="1369060" h="1790700">
                  <a:moveTo>
                    <a:pt x="632945" y="1320800"/>
                  </a:moveTo>
                  <a:lnTo>
                    <a:pt x="616184" y="1320800"/>
                  </a:lnTo>
                  <a:lnTo>
                    <a:pt x="621870" y="1333500"/>
                  </a:lnTo>
                  <a:lnTo>
                    <a:pt x="637118" y="1333500"/>
                  </a:lnTo>
                  <a:lnTo>
                    <a:pt x="632945" y="1320800"/>
                  </a:lnTo>
                  <a:close/>
                </a:path>
                <a:path w="1369060" h="1790700">
                  <a:moveTo>
                    <a:pt x="750409" y="1308100"/>
                  </a:moveTo>
                  <a:lnTo>
                    <a:pt x="731977" y="1308100"/>
                  </a:lnTo>
                  <a:lnTo>
                    <a:pt x="728982" y="1320800"/>
                  </a:lnTo>
                  <a:lnTo>
                    <a:pt x="723794" y="1320800"/>
                  </a:lnTo>
                  <a:lnTo>
                    <a:pt x="718894" y="1333500"/>
                  </a:lnTo>
                  <a:lnTo>
                    <a:pt x="739988" y="1333500"/>
                  </a:lnTo>
                  <a:lnTo>
                    <a:pt x="745328" y="1320800"/>
                  </a:lnTo>
                  <a:lnTo>
                    <a:pt x="750409" y="1308100"/>
                  </a:lnTo>
                  <a:close/>
                </a:path>
                <a:path w="1369060" h="1790700">
                  <a:moveTo>
                    <a:pt x="930988" y="1320800"/>
                  </a:moveTo>
                  <a:lnTo>
                    <a:pt x="929733" y="1320800"/>
                  </a:lnTo>
                  <a:lnTo>
                    <a:pt x="928794" y="1333500"/>
                  </a:lnTo>
                  <a:lnTo>
                    <a:pt x="930643" y="1333500"/>
                  </a:lnTo>
                  <a:lnTo>
                    <a:pt x="930988" y="1320800"/>
                  </a:lnTo>
                  <a:close/>
                </a:path>
                <a:path w="1369060" h="1790700">
                  <a:moveTo>
                    <a:pt x="957670" y="1320800"/>
                  </a:moveTo>
                  <a:lnTo>
                    <a:pt x="941594" y="1320800"/>
                  </a:lnTo>
                  <a:lnTo>
                    <a:pt x="937797" y="1333500"/>
                  </a:lnTo>
                  <a:lnTo>
                    <a:pt x="960487" y="1333500"/>
                  </a:lnTo>
                  <a:lnTo>
                    <a:pt x="957670" y="1320800"/>
                  </a:lnTo>
                  <a:close/>
                </a:path>
                <a:path w="1369060" h="1790700">
                  <a:moveTo>
                    <a:pt x="319684" y="1282700"/>
                  </a:moveTo>
                  <a:lnTo>
                    <a:pt x="316933" y="1282700"/>
                  </a:lnTo>
                  <a:lnTo>
                    <a:pt x="331202" y="1295400"/>
                  </a:lnTo>
                  <a:lnTo>
                    <a:pt x="340987" y="1320800"/>
                  </a:lnTo>
                  <a:lnTo>
                    <a:pt x="346346" y="1331682"/>
                  </a:lnTo>
                  <a:lnTo>
                    <a:pt x="340329" y="1308100"/>
                  </a:lnTo>
                  <a:lnTo>
                    <a:pt x="331525" y="1295400"/>
                  </a:lnTo>
                  <a:lnTo>
                    <a:pt x="319684" y="1282700"/>
                  </a:lnTo>
                  <a:close/>
                </a:path>
                <a:path w="1369060" h="1790700">
                  <a:moveTo>
                    <a:pt x="457107" y="1257300"/>
                  </a:moveTo>
                  <a:lnTo>
                    <a:pt x="437202" y="1257300"/>
                  </a:lnTo>
                  <a:lnTo>
                    <a:pt x="426394" y="1270000"/>
                  </a:lnTo>
                  <a:lnTo>
                    <a:pt x="416676" y="1295400"/>
                  </a:lnTo>
                  <a:lnTo>
                    <a:pt x="407887" y="1308100"/>
                  </a:lnTo>
                  <a:lnTo>
                    <a:pt x="399870" y="1320800"/>
                  </a:lnTo>
                  <a:lnTo>
                    <a:pt x="421178" y="1320800"/>
                  </a:lnTo>
                  <a:lnTo>
                    <a:pt x="423324" y="1308100"/>
                  </a:lnTo>
                  <a:lnTo>
                    <a:pt x="438160" y="1308100"/>
                  </a:lnTo>
                  <a:lnTo>
                    <a:pt x="438880" y="1295400"/>
                  </a:lnTo>
                  <a:lnTo>
                    <a:pt x="435477" y="1295400"/>
                  </a:lnTo>
                  <a:lnTo>
                    <a:pt x="442545" y="1282700"/>
                  </a:lnTo>
                  <a:lnTo>
                    <a:pt x="442871" y="1282700"/>
                  </a:lnTo>
                  <a:lnTo>
                    <a:pt x="448798" y="1270000"/>
                  </a:lnTo>
                  <a:lnTo>
                    <a:pt x="454691" y="1270000"/>
                  </a:lnTo>
                  <a:lnTo>
                    <a:pt x="457107" y="1257300"/>
                  </a:lnTo>
                  <a:close/>
                </a:path>
                <a:path w="1369060" h="1790700">
                  <a:moveTo>
                    <a:pt x="625565" y="1308100"/>
                  </a:moveTo>
                  <a:lnTo>
                    <a:pt x="605613" y="1308100"/>
                  </a:lnTo>
                  <a:lnTo>
                    <a:pt x="610803" y="1320800"/>
                  </a:lnTo>
                  <a:lnTo>
                    <a:pt x="628897" y="1320800"/>
                  </a:lnTo>
                  <a:lnTo>
                    <a:pt x="625565" y="1308100"/>
                  </a:lnTo>
                  <a:close/>
                </a:path>
                <a:path w="1369060" h="1790700">
                  <a:moveTo>
                    <a:pt x="650951" y="1308100"/>
                  </a:moveTo>
                  <a:lnTo>
                    <a:pt x="638111" y="1308100"/>
                  </a:lnTo>
                  <a:lnTo>
                    <a:pt x="649848" y="1320800"/>
                  </a:lnTo>
                  <a:lnTo>
                    <a:pt x="662701" y="1320800"/>
                  </a:lnTo>
                  <a:lnTo>
                    <a:pt x="650951" y="1308100"/>
                  </a:lnTo>
                  <a:close/>
                </a:path>
                <a:path w="1369060" h="1790700">
                  <a:moveTo>
                    <a:pt x="925427" y="1308100"/>
                  </a:moveTo>
                  <a:lnTo>
                    <a:pt x="902145" y="1308100"/>
                  </a:lnTo>
                  <a:lnTo>
                    <a:pt x="894153" y="1320800"/>
                  </a:lnTo>
                  <a:lnTo>
                    <a:pt x="894017" y="1320800"/>
                  </a:lnTo>
                  <a:lnTo>
                    <a:pt x="925427" y="1308100"/>
                  </a:lnTo>
                  <a:close/>
                </a:path>
                <a:path w="1369060" h="1790700">
                  <a:moveTo>
                    <a:pt x="930074" y="1308100"/>
                  </a:moveTo>
                  <a:lnTo>
                    <a:pt x="927346" y="1308100"/>
                  </a:lnTo>
                  <a:lnTo>
                    <a:pt x="928717" y="1320800"/>
                  </a:lnTo>
                  <a:lnTo>
                    <a:pt x="930550" y="1320800"/>
                  </a:lnTo>
                  <a:lnTo>
                    <a:pt x="930074" y="1308100"/>
                  </a:lnTo>
                  <a:close/>
                </a:path>
                <a:path w="1369060" h="1790700">
                  <a:moveTo>
                    <a:pt x="909939" y="1244600"/>
                  </a:moveTo>
                  <a:lnTo>
                    <a:pt x="892202" y="1244600"/>
                  </a:lnTo>
                  <a:lnTo>
                    <a:pt x="892789" y="1257300"/>
                  </a:lnTo>
                  <a:lnTo>
                    <a:pt x="899704" y="1257300"/>
                  </a:lnTo>
                  <a:lnTo>
                    <a:pt x="897123" y="1270000"/>
                  </a:lnTo>
                  <a:lnTo>
                    <a:pt x="910912" y="1270000"/>
                  </a:lnTo>
                  <a:lnTo>
                    <a:pt x="916927" y="1282700"/>
                  </a:lnTo>
                  <a:lnTo>
                    <a:pt x="921244" y="1295400"/>
                  </a:lnTo>
                  <a:lnTo>
                    <a:pt x="924311" y="1295400"/>
                  </a:lnTo>
                  <a:lnTo>
                    <a:pt x="925459" y="1308100"/>
                  </a:lnTo>
                  <a:lnTo>
                    <a:pt x="932004" y="1308100"/>
                  </a:lnTo>
                  <a:lnTo>
                    <a:pt x="934153" y="1320800"/>
                  </a:lnTo>
                  <a:lnTo>
                    <a:pt x="954223" y="1320800"/>
                  </a:lnTo>
                  <a:lnTo>
                    <a:pt x="945589" y="1295400"/>
                  </a:lnTo>
                  <a:lnTo>
                    <a:pt x="935347" y="1282700"/>
                  </a:lnTo>
                  <a:lnTo>
                    <a:pt x="923472" y="1270000"/>
                  </a:lnTo>
                  <a:lnTo>
                    <a:pt x="909939" y="1244600"/>
                  </a:lnTo>
                  <a:close/>
                </a:path>
                <a:path w="1369060" h="1790700">
                  <a:moveTo>
                    <a:pt x="988406" y="1308100"/>
                  </a:moveTo>
                  <a:lnTo>
                    <a:pt x="982404" y="1308100"/>
                  </a:lnTo>
                  <a:lnTo>
                    <a:pt x="982684" y="1318092"/>
                  </a:lnTo>
                  <a:lnTo>
                    <a:pt x="982760" y="1320800"/>
                  </a:lnTo>
                  <a:lnTo>
                    <a:pt x="989378" y="1320800"/>
                  </a:lnTo>
                  <a:lnTo>
                    <a:pt x="988406" y="1308100"/>
                  </a:lnTo>
                  <a:close/>
                </a:path>
                <a:path w="1369060" h="1790700">
                  <a:moveTo>
                    <a:pt x="428896" y="1308100"/>
                  </a:moveTo>
                  <a:lnTo>
                    <a:pt x="426107" y="1308100"/>
                  </a:lnTo>
                  <a:lnTo>
                    <a:pt x="428081" y="1318092"/>
                  </a:lnTo>
                  <a:lnTo>
                    <a:pt x="428896" y="1308100"/>
                  </a:lnTo>
                  <a:close/>
                </a:path>
                <a:path w="1369060" h="1790700">
                  <a:moveTo>
                    <a:pt x="787737" y="1308100"/>
                  </a:moveTo>
                  <a:lnTo>
                    <a:pt x="786895" y="1308100"/>
                  </a:lnTo>
                  <a:lnTo>
                    <a:pt x="788876" y="1311755"/>
                  </a:lnTo>
                  <a:lnTo>
                    <a:pt x="787737" y="1308100"/>
                  </a:lnTo>
                  <a:close/>
                </a:path>
                <a:path w="1369060" h="1790700">
                  <a:moveTo>
                    <a:pt x="333954" y="1231900"/>
                  </a:moveTo>
                  <a:lnTo>
                    <a:pt x="330113" y="1231900"/>
                  </a:lnTo>
                  <a:lnTo>
                    <a:pt x="343224" y="1244600"/>
                  </a:lnTo>
                  <a:lnTo>
                    <a:pt x="354089" y="1257300"/>
                  </a:lnTo>
                  <a:lnTo>
                    <a:pt x="363223" y="1282700"/>
                  </a:lnTo>
                  <a:lnTo>
                    <a:pt x="371224" y="1295400"/>
                  </a:lnTo>
                  <a:lnTo>
                    <a:pt x="367733" y="1308100"/>
                  </a:lnTo>
                  <a:lnTo>
                    <a:pt x="373730" y="1308100"/>
                  </a:lnTo>
                  <a:lnTo>
                    <a:pt x="379061" y="1295400"/>
                  </a:lnTo>
                  <a:lnTo>
                    <a:pt x="374860" y="1295400"/>
                  </a:lnTo>
                  <a:lnTo>
                    <a:pt x="366589" y="1270000"/>
                  </a:lnTo>
                  <a:lnTo>
                    <a:pt x="357253" y="1257300"/>
                  </a:lnTo>
                  <a:lnTo>
                    <a:pt x="346494" y="1244600"/>
                  </a:lnTo>
                  <a:lnTo>
                    <a:pt x="333954" y="1231900"/>
                  </a:lnTo>
                  <a:close/>
                </a:path>
                <a:path w="1369060" h="1790700">
                  <a:moveTo>
                    <a:pt x="469348" y="1295400"/>
                  </a:moveTo>
                  <a:lnTo>
                    <a:pt x="456224" y="1295400"/>
                  </a:lnTo>
                  <a:lnTo>
                    <a:pt x="466864" y="1308100"/>
                  </a:lnTo>
                  <a:lnTo>
                    <a:pt x="478856" y="1308100"/>
                  </a:lnTo>
                  <a:lnTo>
                    <a:pt x="469348" y="1295400"/>
                  </a:lnTo>
                  <a:close/>
                </a:path>
                <a:path w="1369060" h="1790700">
                  <a:moveTo>
                    <a:pt x="615979" y="1282700"/>
                  </a:moveTo>
                  <a:lnTo>
                    <a:pt x="588449" y="1282700"/>
                  </a:lnTo>
                  <a:lnTo>
                    <a:pt x="592952" y="1295400"/>
                  </a:lnTo>
                  <a:lnTo>
                    <a:pt x="595743" y="1295400"/>
                  </a:lnTo>
                  <a:lnTo>
                    <a:pt x="598478" y="1308100"/>
                  </a:lnTo>
                  <a:lnTo>
                    <a:pt x="621377" y="1308100"/>
                  </a:lnTo>
                  <a:lnTo>
                    <a:pt x="618557" y="1295400"/>
                  </a:lnTo>
                  <a:lnTo>
                    <a:pt x="615979" y="1282700"/>
                  </a:lnTo>
                  <a:close/>
                </a:path>
                <a:path w="1369060" h="1790700">
                  <a:moveTo>
                    <a:pt x="765936" y="1282700"/>
                  </a:moveTo>
                  <a:lnTo>
                    <a:pt x="741686" y="1282700"/>
                  </a:lnTo>
                  <a:lnTo>
                    <a:pt x="739180" y="1295400"/>
                  </a:lnTo>
                  <a:lnTo>
                    <a:pt x="734902" y="1308100"/>
                  </a:lnTo>
                  <a:lnTo>
                    <a:pt x="758883" y="1308100"/>
                  </a:lnTo>
                  <a:lnTo>
                    <a:pt x="759870" y="1295400"/>
                  </a:lnTo>
                  <a:lnTo>
                    <a:pt x="764971" y="1295400"/>
                  </a:lnTo>
                  <a:lnTo>
                    <a:pt x="765936" y="1282700"/>
                  </a:lnTo>
                  <a:close/>
                </a:path>
                <a:path w="1369060" h="1790700">
                  <a:moveTo>
                    <a:pt x="786071" y="1295400"/>
                  </a:moveTo>
                  <a:lnTo>
                    <a:pt x="780916" y="1295400"/>
                  </a:lnTo>
                  <a:lnTo>
                    <a:pt x="785023" y="1308100"/>
                  </a:lnTo>
                  <a:lnTo>
                    <a:pt x="786895" y="1308100"/>
                  </a:lnTo>
                  <a:lnTo>
                    <a:pt x="786071" y="1295400"/>
                  </a:lnTo>
                  <a:close/>
                </a:path>
                <a:path w="1369060" h="1790700">
                  <a:moveTo>
                    <a:pt x="895808" y="1295400"/>
                  </a:moveTo>
                  <a:lnTo>
                    <a:pt x="891278" y="1295400"/>
                  </a:lnTo>
                  <a:lnTo>
                    <a:pt x="881491" y="1308100"/>
                  </a:lnTo>
                  <a:lnTo>
                    <a:pt x="886604" y="1308100"/>
                  </a:lnTo>
                  <a:lnTo>
                    <a:pt x="895808" y="1295400"/>
                  </a:lnTo>
                  <a:close/>
                </a:path>
                <a:path w="1369060" h="1790700">
                  <a:moveTo>
                    <a:pt x="1016730" y="1239738"/>
                  </a:moveTo>
                  <a:lnTo>
                    <a:pt x="1011834" y="1244600"/>
                  </a:lnTo>
                  <a:lnTo>
                    <a:pt x="1000623" y="1257300"/>
                  </a:lnTo>
                  <a:lnTo>
                    <a:pt x="990644" y="1270000"/>
                  </a:lnTo>
                  <a:lnTo>
                    <a:pt x="981547" y="1295400"/>
                  </a:lnTo>
                  <a:lnTo>
                    <a:pt x="978221" y="1295400"/>
                  </a:lnTo>
                  <a:lnTo>
                    <a:pt x="979319" y="1308100"/>
                  </a:lnTo>
                  <a:lnTo>
                    <a:pt x="987258" y="1308100"/>
                  </a:lnTo>
                  <a:lnTo>
                    <a:pt x="987224" y="1295400"/>
                  </a:lnTo>
                  <a:lnTo>
                    <a:pt x="989594" y="1282700"/>
                  </a:lnTo>
                  <a:lnTo>
                    <a:pt x="996913" y="1270000"/>
                  </a:lnTo>
                  <a:lnTo>
                    <a:pt x="1004606" y="1257300"/>
                  </a:lnTo>
                  <a:lnTo>
                    <a:pt x="1013058" y="1244600"/>
                  </a:lnTo>
                  <a:lnTo>
                    <a:pt x="1016730" y="1239738"/>
                  </a:lnTo>
                  <a:close/>
                </a:path>
                <a:path w="1369060" h="1790700">
                  <a:moveTo>
                    <a:pt x="545062" y="1130300"/>
                  </a:moveTo>
                  <a:lnTo>
                    <a:pt x="512656" y="1130300"/>
                  </a:lnTo>
                  <a:lnTo>
                    <a:pt x="501719" y="1143000"/>
                  </a:lnTo>
                  <a:lnTo>
                    <a:pt x="491277" y="1155700"/>
                  </a:lnTo>
                  <a:lnTo>
                    <a:pt x="482771" y="1155700"/>
                  </a:lnTo>
                  <a:lnTo>
                    <a:pt x="474576" y="1168400"/>
                  </a:lnTo>
                  <a:lnTo>
                    <a:pt x="466547" y="1181100"/>
                  </a:lnTo>
                  <a:lnTo>
                    <a:pt x="458659" y="1181100"/>
                  </a:lnTo>
                  <a:lnTo>
                    <a:pt x="450885" y="1193800"/>
                  </a:lnTo>
                  <a:lnTo>
                    <a:pt x="437342" y="1206500"/>
                  </a:lnTo>
                  <a:lnTo>
                    <a:pt x="424375" y="1219200"/>
                  </a:lnTo>
                  <a:lnTo>
                    <a:pt x="411995" y="1231900"/>
                  </a:lnTo>
                  <a:lnTo>
                    <a:pt x="400216" y="1257300"/>
                  </a:lnTo>
                  <a:lnTo>
                    <a:pt x="389696" y="1257300"/>
                  </a:lnTo>
                  <a:lnTo>
                    <a:pt x="388568" y="1270000"/>
                  </a:lnTo>
                  <a:lnTo>
                    <a:pt x="383851" y="1282700"/>
                  </a:lnTo>
                  <a:lnTo>
                    <a:pt x="374860" y="1295400"/>
                  </a:lnTo>
                  <a:lnTo>
                    <a:pt x="379061" y="1295400"/>
                  </a:lnTo>
                  <a:lnTo>
                    <a:pt x="402847" y="1270000"/>
                  </a:lnTo>
                  <a:lnTo>
                    <a:pt x="411670" y="1257300"/>
                  </a:lnTo>
                  <a:lnTo>
                    <a:pt x="392393" y="1257300"/>
                  </a:lnTo>
                  <a:lnTo>
                    <a:pt x="387921" y="1244600"/>
                  </a:lnTo>
                  <a:lnTo>
                    <a:pt x="420493" y="1244600"/>
                  </a:lnTo>
                  <a:lnTo>
                    <a:pt x="429316" y="1231900"/>
                  </a:lnTo>
                  <a:lnTo>
                    <a:pt x="458476" y="1193800"/>
                  </a:lnTo>
                  <a:lnTo>
                    <a:pt x="490334" y="1168400"/>
                  </a:lnTo>
                  <a:lnTo>
                    <a:pt x="503436" y="1155700"/>
                  </a:lnTo>
                  <a:lnTo>
                    <a:pt x="516853" y="1143000"/>
                  </a:lnTo>
                  <a:lnTo>
                    <a:pt x="530666" y="1143000"/>
                  </a:lnTo>
                  <a:lnTo>
                    <a:pt x="531705" y="1142105"/>
                  </a:lnTo>
                  <a:lnTo>
                    <a:pt x="545062" y="1130300"/>
                  </a:lnTo>
                  <a:close/>
                </a:path>
                <a:path w="1369060" h="1790700">
                  <a:moveTo>
                    <a:pt x="580619" y="1282700"/>
                  </a:moveTo>
                  <a:lnTo>
                    <a:pt x="579042" y="1282700"/>
                  </a:lnTo>
                  <a:lnTo>
                    <a:pt x="575722" y="1295400"/>
                  </a:lnTo>
                  <a:lnTo>
                    <a:pt x="579664" y="1295400"/>
                  </a:lnTo>
                  <a:lnTo>
                    <a:pt x="580619" y="1282700"/>
                  </a:lnTo>
                  <a:close/>
                </a:path>
                <a:path w="1369060" h="1790700">
                  <a:moveTo>
                    <a:pt x="588449" y="1282700"/>
                  </a:moveTo>
                  <a:lnTo>
                    <a:pt x="584525" y="1282700"/>
                  </a:lnTo>
                  <a:lnTo>
                    <a:pt x="585270" y="1295400"/>
                  </a:lnTo>
                  <a:lnTo>
                    <a:pt x="586966" y="1295400"/>
                  </a:lnTo>
                  <a:lnTo>
                    <a:pt x="588449" y="1282700"/>
                  </a:lnTo>
                  <a:close/>
                </a:path>
                <a:path w="1369060" h="1790700">
                  <a:moveTo>
                    <a:pt x="771009" y="1092200"/>
                  </a:moveTo>
                  <a:lnTo>
                    <a:pt x="588121" y="1092200"/>
                  </a:lnTo>
                  <a:lnTo>
                    <a:pt x="574055" y="1104900"/>
                  </a:lnTo>
                  <a:lnTo>
                    <a:pt x="560778" y="1104900"/>
                  </a:lnTo>
                  <a:lnTo>
                    <a:pt x="548063" y="1117646"/>
                  </a:lnTo>
                  <a:lnTo>
                    <a:pt x="805511" y="1117646"/>
                  </a:lnTo>
                  <a:lnTo>
                    <a:pt x="807671" y="1130300"/>
                  </a:lnTo>
                  <a:lnTo>
                    <a:pt x="828175" y="1130300"/>
                  </a:lnTo>
                  <a:lnTo>
                    <a:pt x="843329" y="1151453"/>
                  </a:lnTo>
                  <a:lnTo>
                    <a:pt x="852478" y="1160179"/>
                  </a:lnTo>
                  <a:lnTo>
                    <a:pt x="907586" y="1206500"/>
                  </a:lnTo>
                  <a:lnTo>
                    <a:pt x="956128" y="1270000"/>
                  </a:lnTo>
                  <a:lnTo>
                    <a:pt x="976510" y="1295400"/>
                  </a:lnTo>
                  <a:lnTo>
                    <a:pt x="981547" y="1295400"/>
                  </a:lnTo>
                  <a:lnTo>
                    <a:pt x="974408" y="1282700"/>
                  </a:lnTo>
                  <a:lnTo>
                    <a:pt x="971045" y="1270000"/>
                  </a:lnTo>
                  <a:lnTo>
                    <a:pt x="965462" y="1270000"/>
                  </a:lnTo>
                  <a:lnTo>
                    <a:pt x="966337" y="1257300"/>
                  </a:lnTo>
                  <a:lnTo>
                    <a:pt x="963284" y="1257300"/>
                  </a:lnTo>
                  <a:lnTo>
                    <a:pt x="952425" y="1244600"/>
                  </a:lnTo>
                  <a:lnTo>
                    <a:pt x="941259" y="1231900"/>
                  </a:lnTo>
                  <a:lnTo>
                    <a:pt x="929799" y="1219200"/>
                  </a:lnTo>
                  <a:lnTo>
                    <a:pt x="917378" y="1206500"/>
                  </a:lnTo>
                  <a:lnTo>
                    <a:pt x="913554" y="1206500"/>
                  </a:lnTo>
                  <a:lnTo>
                    <a:pt x="912125" y="1193800"/>
                  </a:lnTo>
                  <a:lnTo>
                    <a:pt x="909961" y="1193800"/>
                  </a:lnTo>
                  <a:lnTo>
                    <a:pt x="901880" y="1181100"/>
                  </a:lnTo>
                  <a:lnTo>
                    <a:pt x="893861" y="1181100"/>
                  </a:lnTo>
                  <a:lnTo>
                    <a:pt x="885691" y="1168400"/>
                  </a:lnTo>
                  <a:lnTo>
                    <a:pt x="877154" y="1155700"/>
                  </a:lnTo>
                  <a:lnTo>
                    <a:pt x="867985" y="1155700"/>
                  </a:lnTo>
                  <a:lnTo>
                    <a:pt x="845832" y="1130300"/>
                  </a:lnTo>
                  <a:lnTo>
                    <a:pt x="822985" y="1117646"/>
                  </a:lnTo>
                  <a:lnTo>
                    <a:pt x="798269" y="1104900"/>
                  </a:lnTo>
                  <a:lnTo>
                    <a:pt x="771009" y="1092200"/>
                  </a:lnTo>
                  <a:close/>
                </a:path>
                <a:path w="1369060" h="1790700">
                  <a:moveTo>
                    <a:pt x="598590" y="1168400"/>
                  </a:moveTo>
                  <a:lnTo>
                    <a:pt x="590101" y="1168400"/>
                  </a:lnTo>
                  <a:lnTo>
                    <a:pt x="583667" y="1181100"/>
                  </a:lnTo>
                  <a:lnTo>
                    <a:pt x="580600" y="1193800"/>
                  </a:lnTo>
                  <a:lnTo>
                    <a:pt x="578866" y="1206500"/>
                  </a:lnTo>
                  <a:lnTo>
                    <a:pt x="576615" y="1206500"/>
                  </a:lnTo>
                  <a:lnTo>
                    <a:pt x="578030" y="1219200"/>
                  </a:lnTo>
                  <a:lnTo>
                    <a:pt x="577486" y="1219200"/>
                  </a:lnTo>
                  <a:lnTo>
                    <a:pt x="576850" y="1231900"/>
                  </a:lnTo>
                  <a:lnTo>
                    <a:pt x="576816" y="1244600"/>
                  </a:lnTo>
                  <a:lnTo>
                    <a:pt x="577792" y="1257300"/>
                  </a:lnTo>
                  <a:lnTo>
                    <a:pt x="580186" y="1257300"/>
                  </a:lnTo>
                  <a:lnTo>
                    <a:pt x="581887" y="1270000"/>
                  </a:lnTo>
                  <a:lnTo>
                    <a:pt x="581332" y="1282040"/>
                  </a:lnTo>
                  <a:lnTo>
                    <a:pt x="581301" y="1282700"/>
                  </a:lnTo>
                  <a:lnTo>
                    <a:pt x="594638" y="1282700"/>
                  </a:lnTo>
                  <a:lnTo>
                    <a:pt x="594628" y="1282040"/>
                  </a:lnTo>
                  <a:lnTo>
                    <a:pt x="589929" y="1270000"/>
                  </a:lnTo>
                  <a:lnTo>
                    <a:pt x="587032" y="1257300"/>
                  </a:lnTo>
                  <a:lnTo>
                    <a:pt x="585502" y="1244600"/>
                  </a:lnTo>
                  <a:lnTo>
                    <a:pt x="584644" y="1244600"/>
                  </a:lnTo>
                  <a:lnTo>
                    <a:pt x="584557" y="1231900"/>
                  </a:lnTo>
                  <a:lnTo>
                    <a:pt x="584470" y="1219200"/>
                  </a:lnTo>
                  <a:lnTo>
                    <a:pt x="586723" y="1206500"/>
                  </a:lnTo>
                  <a:lnTo>
                    <a:pt x="591423" y="1181100"/>
                  </a:lnTo>
                  <a:lnTo>
                    <a:pt x="598590" y="1168400"/>
                  </a:lnTo>
                  <a:close/>
                </a:path>
                <a:path w="1369060" h="1790700">
                  <a:moveTo>
                    <a:pt x="594628" y="1282040"/>
                  </a:moveTo>
                  <a:lnTo>
                    <a:pt x="594638" y="1282700"/>
                  </a:lnTo>
                  <a:lnTo>
                    <a:pt x="594885" y="1282700"/>
                  </a:lnTo>
                  <a:lnTo>
                    <a:pt x="594628" y="1282040"/>
                  </a:lnTo>
                  <a:close/>
                </a:path>
                <a:path w="1369060" h="1790700">
                  <a:moveTo>
                    <a:pt x="614725" y="1270000"/>
                  </a:moveTo>
                  <a:lnTo>
                    <a:pt x="594453" y="1270000"/>
                  </a:lnTo>
                  <a:lnTo>
                    <a:pt x="594628" y="1282040"/>
                  </a:lnTo>
                  <a:lnTo>
                    <a:pt x="594885" y="1282700"/>
                  </a:lnTo>
                  <a:lnTo>
                    <a:pt x="614438" y="1282700"/>
                  </a:lnTo>
                  <a:lnTo>
                    <a:pt x="614725" y="1270000"/>
                  </a:lnTo>
                  <a:close/>
                </a:path>
                <a:path w="1369060" h="1790700">
                  <a:moveTo>
                    <a:pt x="774987" y="1270000"/>
                  </a:moveTo>
                  <a:lnTo>
                    <a:pt x="743952" y="1270000"/>
                  </a:lnTo>
                  <a:lnTo>
                    <a:pt x="742408" y="1282040"/>
                  </a:lnTo>
                  <a:lnTo>
                    <a:pt x="742323" y="1282700"/>
                  </a:lnTo>
                  <a:lnTo>
                    <a:pt x="776139" y="1282700"/>
                  </a:lnTo>
                  <a:lnTo>
                    <a:pt x="774987" y="1270000"/>
                  </a:lnTo>
                  <a:close/>
                </a:path>
                <a:path w="1369060" h="1790700">
                  <a:moveTo>
                    <a:pt x="328352" y="1257300"/>
                  </a:moveTo>
                  <a:lnTo>
                    <a:pt x="327708" y="1257300"/>
                  </a:lnTo>
                  <a:lnTo>
                    <a:pt x="330404" y="1270000"/>
                  </a:lnTo>
                  <a:lnTo>
                    <a:pt x="336514" y="1270000"/>
                  </a:lnTo>
                  <a:lnTo>
                    <a:pt x="328352" y="1257300"/>
                  </a:lnTo>
                  <a:close/>
                </a:path>
                <a:path w="1369060" h="1790700">
                  <a:moveTo>
                    <a:pt x="591620" y="1231900"/>
                  </a:moveTo>
                  <a:lnTo>
                    <a:pt x="591495" y="1239738"/>
                  </a:lnTo>
                  <a:lnTo>
                    <a:pt x="591261" y="1257300"/>
                  </a:lnTo>
                  <a:lnTo>
                    <a:pt x="591858" y="1257300"/>
                  </a:lnTo>
                  <a:lnTo>
                    <a:pt x="593224" y="1270000"/>
                  </a:lnTo>
                  <a:lnTo>
                    <a:pt x="615416" y="1270000"/>
                  </a:lnTo>
                  <a:lnTo>
                    <a:pt x="611903" y="1257300"/>
                  </a:lnTo>
                  <a:lnTo>
                    <a:pt x="612090" y="1244600"/>
                  </a:lnTo>
                  <a:lnTo>
                    <a:pt x="602204" y="1244600"/>
                  </a:lnTo>
                  <a:lnTo>
                    <a:pt x="601990" y="1243292"/>
                  </a:lnTo>
                  <a:lnTo>
                    <a:pt x="591620" y="1231900"/>
                  </a:lnTo>
                  <a:close/>
                </a:path>
                <a:path w="1369060" h="1790700">
                  <a:moveTo>
                    <a:pt x="733255" y="1259695"/>
                  </a:moveTo>
                  <a:lnTo>
                    <a:pt x="730328" y="1270000"/>
                  </a:lnTo>
                  <a:lnTo>
                    <a:pt x="731798" y="1270000"/>
                  </a:lnTo>
                  <a:lnTo>
                    <a:pt x="733255" y="1259695"/>
                  </a:lnTo>
                  <a:close/>
                </a:path>
                <a:path w="1369060" h="1790700">
                  <a:moveTo>
                    <a:pt x="766937" y="1231900"/>
                  </a:moveTo>
                  <a:lnTo>
                    <a:pt x="766400" y="1231900"/>
                  </a:lnTo>
                  <a:lnTo>
                    <a:pt x="754783" y="1244600"/>
                  </a:lnTo>
                  <a:lnTo>
                    <a:pt x="745434" y="1244600"/>
                  </a:lnTo>
                  <a:lnTo>
                    <a:pt x="745600" y="1257300"/>
                  </a:lnTo>
                  <a:lnTo>
                    <a:pt x="745787" y="1267145"/>
                  </a:lnTo>
                  <a:lnTo>
                    <a:pt x="745841" y="1270000"/>
                  </a:lnTo>
                  <a:lnTo>
                    <a:pt x="763830" y="1270000"/>
                  </a:lnTo>
                  <a:lnTo>
                    <a:pt x="764611" y="1267145"/>
                  </a:lnTo>
                  <a:lnTo>
                    <a:pt x="765256" y="1257300"/>
                  </a:lnTo>
                  <a:lnTo>
                    <a:pt x="766054" y="1257300"/>
                  </a:lnTo>
                  <a:lnTo>
                    <a:pt x="766551" y="1244600"/>
                  </a:lnTo>
                  <a:lnTo>
                    <a:pt x="766892" y="1233392"/>
                  </a:lnTo>
                  <a:lnTo>
                    <a:pt x="766937" y="1231900"/>
                  </a:lnTo>
                  <a:close/>
                </a:path>
                <a:path w="1369060" h="1790700">
                  <a:moveTo>
                    <a:pt x="764611" y="1267145"/>
                  </a:moveTo>
                  <a:lnTo>
                    <a:pt x="763830" y="1270000"/>
                  </a:lnTo>
                  <a:lnTo>
                    <a:pt x="764424" y="1270000"/>
                  </a:lnTo>
                  <a:lnTo>
                    <a:pt x="764611" y="1267145"/>
                  </a:lnTo>
                  <a:close/>
                </a:path>
                <a:path w="1369060" h="1790700">
                  <a:moveTo>
                    <a:pt x="765980" y="1168400"/>
                  </a:moveTo>
                  <a:lnTo>
                    <a:pt x="757534" y="1168400"/>
                  </a:lnTo>
                  <a:lnTo>
                    <a:pt x="757699" y="1169313"/>
                  </a:lnTo>
                  <a:lnTo>
                    <a:pt x="767521" y="1193800"/>
                  </a:lnTo>
                  <a:lnTo>
                    <a:pt x="772010" y="1219200"/>
                  </a:lnTo>
                  <a:lnTo>
                    <a:pt x="770847" y="1243292"/>
                  </a:lnTo>
                  <a:lnTo>
                    <a:pt x="770784" y="1244600"/>
                  </a:lnTo>
                  <a:lnTo>
                    <a:pt x="764611" y="1267145"/>
                  </a:lnTo>
                  <a:lnTo>
                    <a:pt x="764424" y="1270000"/>
                  </a:lnTo>
                  <a:lnTo>
                    <a:pt x="775249" y="1270000"/>
                  </a:lnTo>
                  <a:lnTo>
                    <a:pt x="778270" y="1244600"/>
                  </a:lnTo>
                  <a:lnTo>
                    <a:pt x="779117" y="1244600"/>
                  </a:lnTo>
                  <a:lnTo>
                    <a:pt x="779180" y="1239738"/>
                  </a:lnTo>
                  <a:lnTo>
                    <a:pt x="779282" y="1231900"/>
                  </a:lnTo>
                  <a:lnTo>
                    <a:pt x="778744" y="1231900"/>
                  </a:lnTo>
                  <a:lnTo>
                    <a:pt x="778534" y="1219200"/>
                  </a:lnTo>
                  <a:lnTo>
                    <a:pt x="780389" y="1219200"/>
                  </a:lnTo>
                  <a:lnTo>
                    <a:pt x="784382" y="1206500"/>
                  </a:lnTo>
                  <a:lnTo>
                    <a:pt x="777996" y="1206500"/>
                  </a:lnTo>
                  <a:lnTo>
                    <a:pt x="775854" y="1193800"/>
                  </a:lnTo>
                  <a:lnTo>
                    <a:pt x="773177" y="1193800"/>
                  </a:lnTo>
                  <a:lnTo>
                    <a:pt x="769906" y="1181100"/>
                  </a:lnTo>
                  <a:lnTo>
                    <a:pt x="765980" y="1168400"/>
                  </a:lnTo>
                  <a:close/>
                </a:path>
                <a:path w="1369060" h="1790700">
                  <a:moveTo>
                    <a:pt x="733935" y="1257300"/>
                  </a:moveTo>
                  <a:lnTo>
                    <a:pt x="733593" y="1257300"/>
                  </a:lnTo>
                  <a:lnTo>
                    <a:pt x="733255" y="1259695"/>
                  </a:lnTo>
                  <a:lnTo>
                    <a:pt x="733935" y="1257300"/>
                  </a:lnTo>
                  <a:close/>
                </a:path>
                <a:path w="1369060" h="1790700">
                  <a:moveTo>
                    <a:pt x="447231" y="1244600"/>
                  </a:moveTo>
                  <a:lnTo>
                    <a:pt x="431003" y="1244600"/>
                  </a:lnTo>
                  <a:lnTo>
                    <a:pt x="427609" y="1257300"/>
                  </a:lnTo>
                  <a:lnTo>
                    <a:pt x="429508" y="1257300"/>
                  </a:lnTo>
                  <a:lnTo>
                    <a:pt x="447231" y="1244600"/>
                  </a:lnTo>
                  <a:close/>
                </a:path>
                <a:path w="1369060" h="1790700">
                  <a:moveTo>
                    <a:pt x="467966" y="1244600"/>
                  </a:moveTo>
                  <a:lnTo>
                    <a:pt x="447231" y="1244600"/>
                  </a:lnTo>
                  <a:lnTo>
                    <a:pt x="442753" y="1257300"/>
                  </a:lnTo>
                  <a:lnTo>
                    <a:pt x="461412" y="1257300"/>
                  </a:lnTo>
                  <a:lnTo>
                    <a:pt x="467966" y="1244600"/>
                  </a:lnTo>
                  <a:close/>
                </a:path>
                <a:path w="1369060" h="1790700">
                  <a:moveTo>
                    <a:pt x="518584" y="1244600"/>
                  </a:moveTo>
                  <a:lnTo>
                    <a:pt x="512537" y="1244600"/>
                  </a:lnTo>
                  <a:lnTo>
                    <a:pt x="521794" y="1257300"/>
                  </a:lnTo>
                  <a:lnTo>
                    <a:pt x="531972" y="1257300"/>
                  </a:lnTo>
                  <a:lnTo>
                    <a:pt x="518584" y="1244600"/>
                  </a:lnTo>
                  <a:close/>
                </a:path>
                <a:path w="1369060" h="1790700">
                  <a:moveTo>
                    <a:pt x="663347" y="1244600"/>
                  </a:moveTo>
                  <a:lnTo>
                    <a:pt x="670214" y="1257300"/>
                  </a:lnTo>
                  <a:lnTo>
                    <a:pt x="674521" y="1257300"/>
                  </a:lnTo>
                  <a:lnTo>
                    <a:pt x="663347" y="1244600"/>
                  </a:lnTo>
                  <a:close/>
                </a:path>
                <a:path w="1369060" h="1790700">
                  <a:moveTo>
                    <a:pt x="687006" y="1244600"/>
                  </a:moveTo>
                  <a:lnTo>
                    <a:pt x="683056" y="1257300"/>
                  </a:lnTo>
                  <a:lnTo>
                    <a:pt x="685915" y="1257300"/>
                  </a:lnTo>
                  <a:lnTo>
                    <a:pt x="687006" y="1244600"/>
                  </a:lnTo>
                  <a:close/>
                </a:path>
                <a:path w="1369060" h="1790700">
                  <a:moveTo>
                    <a:pt x="738976" y="1244600"/>
                  </a:moveTo>
                  <a:lnTo>
                    <a:pt x="738083" y="1244600"/>
                  </a:lnTo>
                  <a:lnTo>
                    <a:pt x="735699" y="1257300"/>
                  </a:lnTo>
                  <a:lnTo>
                    <a:pt x="738976" y="1244600"/>
                  </a:lnTo>
                  <a:close/>
                </a:path>
                <a:path w="1369060" h="1790700">
                  <a:moveTo>
                    <a:pt x="918880" y="1231900"/>
                  </a:moveTo>
                  <a:lnTo>
                    <a:pt x="877266" y="1231900"/>
                  </a:lnTo>
                  <a:lnTo>
                    <a:pt x="882065" y="1244600"/>
                  </a:lnTo>
                  <a:lnTo>
                    <a:pt x="916574" y="1244600"/>
                  </a:lnTo>
                  <a:lnTo>
                    <a:pt x="920963" y="1257300"/>
                  </a:lnTo>
                  <a:lnTo>
                    <a:pt x="926481" y="1257300"/>
                  </a:lnTo>
                  <a:lnTo>
                    <a:pt x="928980" y="1244600"/>
                  </a:lnTo>
                  <a:lnTo>
                    <a:pt x="918880" y="1231900"/>
                  </a:lnTo>
                  <a:close/>
                </a:path>
                <a:path w="1369060" h="1790700">
                  <a:moveTo>
                    <a:pt x="974430" y="1244600"/>
                  </a:moveTo>
                  <a:lnTo>
                    <a:pt x="969026" y="1244600"/>
                  </a:lnTo>
                  <a:lnTo>
                    <a:pt x="967853" y="1257300"/>
                  </a:lnTo>
                  <a:lnTo>
                    <a:pt x="969224" y="1257300"/>
                  </a:lnTo>
                  <a:lnTo>
                    <a:pt x="974430" y="1244600"/>
                  </a:lnTo>
                  <a:close/>
                </a:path>
                <a:path w="1369060" h="1790700">
                  <a:moveTo>
                    <a:pt x="640982" y="1117646"/>
                  </a:moveTo>
                  <a:lnTo>
                    <a:pt x="556739" y="1117646"/>
                  </a:lnTo>
                  <a:lnTo>
                    <a:pt x="553551" y="1130300"/>
                  </a:lnTo>
                  <a:lnTo>
                    <a:pt x="545415" y="1130300"/>
                  </a:lnTo>
                  <a:lnTo>
                    <a:pt x="515917" y="1155700"/>
                  </a:lnTo>
                  <a:lnTo>
                    <a:pt x="461625" y="1206500"/>
                  </a:lnTo>
                  <a:lnTo>
                    <a:pt x="434204" y="1244600"/>
                  </a:lnTo>
                  <a:lnTo>
                    <a:pt x="490753" y="1244600"/>
                  </a:lnTo>
                  <a:lnTo>
                    <a:pt x="475884" y="1231900"/>
                  </a:lnTo>
                  <a:lnTo>
                    <a:pt x="480913" y="1231900"/>
                  </a:lnTo>
                  <a:lnTo>
                    <a:pt x="483605" y="1219200"/>
                  </a:lnTo>
                  <a:lnTo>
                    <a:pt x="495924" y="1219200"/>
                  </a:lnTo>
                  <a:lnTo>
                    <a:pt x="501885" y="1206500"/>
                  </a:lnTo>
                  <a:lnTo>
                    <a:pt x="508593" y="1206500"/>
                  </a:lnTo>
                  <a:lnTo>
                    <a:pt x="515491" y="1193800"/>
                  </a:lnTo>
                  <a:lnTo>
                    <a:pt x="520542" y="1193800"/>
                  </a:lnTo>
                  <a:lnTo>
                    <a:pt x="523958" y="1181100"/>
                  </a:lnTo>
                  <a:lnTo>
                    <a:pt x="540530" y="1181100"/>
                  </a:lnTo>
                  <a:lnTo>
                    <a:pt x="550988" y="1168400"/>
                  </a:lnTo>
                  <a:lnTo>
                    <a:pt x="561791" y="1155700"/>
                  </a:lnTo>
                  <a:lnTo>
                    <a:pt x="581522" y="1155700"/>
                  </a:lnTo>
                  <a:lnTo>
                    <a:pt x="580555" y="1143819"/>
                  </a:lnTo>
                  <a:lnTo>
                    <a:pt x="580489" y="1143000"/>
                  </a:lnTo>
                  <a:lnTo>
                    <a:pt x="634243" y="1143000"/>
                  </a:lnTo>
                  <a:lnTo>
                    <a:pt x="636061" y="1130300"/>
                  </a:lnTo>
                  <a:lnTo>
                    <a:pt x="640885" y="1119157"/>
                  </a:lnTo>
                  <a:lnTo>
                    <a:pt x="640982" y="1117646"/>
                  </a:lnTo>
                  <a:close/>
                </a:path>
                <a:path w="1369060" h="1790700">
                  <a:moveTo>
                    <a:pt x="601990" y="1243292"/>
                  </a:moveTo>
                  <a:lnTo>
                    <a:pt x="602204" y="1244600"/>
                  </a:lnTo>
                  <a:lnTo>
                    <a:pt x="603180" y="1244600"/>
                  </a:lnTo>
                  <a:lnTo>
                    <a:pt x="601990" y="1243292"/>
                  </a:lnTo>
                  <a:close/>
                </a:path>
                <a:path w="1369060" h="1790700">
                  <a:moveTo>
                    <a:pt x="614185" y="1231900"/>
                  </a:moveTo>
                  <a:lnTo>
                    <a:pt x="600120" y="1231900"/>
                  </a:lnTo>
                  <a:lnTo>
                    <a:pt x="601990" y="1243292"/>
                  </a:lnTo>
                  <a:lnTo>
                    <a:pt x="603180" y="1244600"/>
                  </a:lnTo>
                  <a:lnTo>
                    <a:pt x="612947" y="1244600"/>
                  </a:lnTo>
                  <a:lnTo>
                    <a:pt x="614185" y="1231900"/>
                  </a:lnTo>
                  <a:close/>
                </a:path>
                <a:path w="1369060" h="1790700">
                  <a:moveTo>
                    <a:pt x="626303" y="1231900"/>
                  </a:moveTo>
                  <a:lnTo>
                    <a:pt x="612947" y="1244600"/>
                  </a:lnTo>
                  <a:lnTo>
                    <a:pt x="639109" y="1244600"/>
                  </a:lnTo>
                  <a:lnTo>
                    <a:pt x="626303" y="1231900"/>
                  </a:lnTo>
                  <a:close/>
                </a:path>
                <a:path w="1369060" h="1790700">
                  <a:moveTo>
                    <a:pt x="763449" y="1206500"/>
                  </a:moveTo>
                  <a:lnTo>
                    <a:pt x="740556" y="1206500"/>
                  </a:lnTo>
                  <a:lnTo>
                    <a:pt x="740833" y="1219200"/>
                  </a:lnTo>
                  <a:lnTo>
                    <a:pt x="742465" y="1219200"/>
                  </a:lnTo>
                  <a:lnTo>
                    <a:pt x="743882" y="1231900"/>
                  </a:lnTo>
                  <a:lnTo>
                    <a:pt x="743655" y="1239738"/>
                  </a:lnTo>
                  <a:lnTo>
                    <a:pt x="743552" y="1243292"/>
                  </a:lnTo>
                  <a:lnTo>
                    <a:pt x="743515" y="1244600"/>
                  </a:lnTo>
                  <a:lnTo>
                    <a:pt x="752713" y="1244600"/>
                  </a:lnTo>
                  <a:lnTo>
                    <a:pt x="756273" y="1231900"/>
                  </a:lnTo>
                  <a:lnTo>
                    <a:pt x="767153" y="1231900"/>
                  </a:lnTo>
                  <a:lnTo>
                    <a:pt x="767146" y="1219200"/>
                  </a:lnTo>
                  <a:lnTo>
                    <a:pt x="763449" y="1206500"/>
                  </a:lnTo>
                  <a:close/>
                </a:path>
                <a:path w="1369060" h="1790700">
                  <a:moveTo>
                    <a:pt x="875994" y="1233392"/>
                  </a:moveTo>
                  <a:lnTo>
                    <a:pt x="866450" y="1244600"/>
                  </a:lnTo>
                  <a:lnTo>
                    <a:pt x="882065" y="1244600"/>
                  </a:lnTo>
                  <a:lnTo>
                    <a:pt x="875994" y="1233392"/>
                  </a:lnTo>
                  <a:close/>
                </a:path>
                <a:path w="1369060" h="1790700">
                  <a:moveTo>
                    <a:pt x="877266" y="1231900"/>
                  </a:moveTo>
                  <a:lnTo>
                    <a:pt x="875994" y="1233392"/>
                  </a:lnTo>
                  <a:lnTo>
                    <a:pt x="882065" y="1244600"/>
                  </a:lnTo>
                  <a:lnTo>
                    <a:pt x="877266" y="1231900"/>
                  </a:lnTo>
                  <a:close/>
                </a:path>
                <a:path w="1369060" h="1790700">
                  <a:moveTo>
                    <a:pt x="1024625" y="1231900"/>
                  </a:moveTo>
                  <a:lnTo>
                    <a:pt x="1022652" y="1231900"/>
                  </a:lnTo>
                  <a:lnTo>
                    <a:pt x="1016730" y="1239738"/>
                  </a:lnTo>
                  <a:lnTo>
                    <a:pt x="1024625" y="1231900"/>
                  </a:lnTo>
                  <a:close/>
                </a:path>
                <a:path w="1369060" h="1790700">
                  <a:moveTo>
                    <a:pt x="834466" y="1143000"/>
                  </a:moveTo>
                  <a:lnTo>
                    <a:pt x="768883" y="1143000"/>
                  </a:lnTo>
                  <a:lnTo>
                    <a:pt x="774706" y="1155700"/>
                  </a:lnTo>
                  <a:lnTo>
                    <a:pt x="791318" y="1155700"/>
                  </a:lnTo>
                  <a:lnTo>
                    <a:pt x="799360" y="1168400"/>
                  </a:lnTo>
                  <a:lnTo>
                    <a:pt x="813525" y="1168400"/>
                  </a:lnTo>
                  <a:lnTo>
                    <a:pt x="819713" y="1181100"/>
                  </a:lnTo>
                  <a:lnTo>
                    <a:pt x="832341" y="1181100"/>
                  </a:lnTo>
                  <a:lnTo>
                    <a:pt x="837843" y="1193800"/>
                  </a:lnTo>
                  <a:lnTo>
                    <a:pt x="841875" y="1193800"/>
                  </a:lnTo>
                  <a:lnTo>
                    <a:pt x="852901" y="1206500"/>
                  </a:lnTo>
                  <a:lnTo>
                    <a:pt x="859033" y="1206500"/>
                  </a:lnTo>
                  <a:lnTo>
                    <a:pt x="866884" y="1219200"/>
                  </a:lnTo>
                  <a:lnTo>
                    <a:pt x="872467" y="1219200"/>
                  </a:lnTo>
                  <a:lnTo>
                    <a:pt x="875186" y="1231900"/>
                  </a:lnTo>
                  <a:lnTo>
                    <a:pt x="875994" y="1233392"/>
                  </a:lnTo>
                  <a:lnTo>
                    <a:pt x="877266" y="1231900"/>
                  </a:lnTo>
                  <a:lnTo>
                    <a:pt x="918880" y="1231900"/>
                  </a:lnTo>
                  <a:lnTo>
                    <a:pt x="886010" y="1193800"/>
                  </a:lnTo>
                  <a:lnTo>
                    <a:pt x="852478" y="1160179"/>
                  </a:lnTo>
                  <a:lnTo>
                    <a:pt x="846371" y="1155700"/>
                  </a:lnTo>
                  <a:lnTo>
                    <a:pt x="843329" y="1151453"/>
                  </a:lnTo>
                  <a:lnTo>
                    <a:pt x="834466" y="1143000"/>
                  </a:lnTo>
                  <a:close/>
                </a:path>
                <a:path w="1369060" h="1790700">
                  <a:moveTo>
                    <a:pt x="618632" y="1206500"/>
                  </a:moveTo>
                  <a:lnTo>
                    <a:pt x="604486" y="1206500"/>
                  </a:lnTo>
                  <a:lnTo>
                    <a:pt x="600584" y="1219200"/>
                  </a:lnTo>
                  <a:lnTo>
                    <a:pt x="590482" y="1219200"/>
                  </a:lnTo>
                  <a:lnTo>
                    <a:pt x="590637" y="1231900"/>
                  </a:lnTo>
                  <a:lnTo>
                    <a:pt x="615337" y="1231900"/>
                  </a:lnTo>
                  <a:lnTo>
                    <a:pt x="616985" y="1219200"/>
                  </a:lnTo>
                  <a:lnTo>
                    <a:pt x="600584" y="1219200"/>
                  </a:lnTo>
                  <a:lnTo>
                    <a:pt x="593384" y="1206500"/>
                  </a:lnTo>
                  <a:lnTo>
                    <a:pt x="618632" y="1206500"/>
                  </a:lnTo>
                  <a:close/>
                </a:path>
                <a:path w="1369060" h="1790700">
                  <a:moveTo>
                    <a:pt x="738183" y="1206500"/>
                  </a:moveTo>
                  <a:lnTo>
                    <a:pt x="726887" y="1206500"/>
                  </a:lnTo>
                  <a:lnTo>
                    <a:pt x="729533" y="1219200"/>
                  </a:lnTo>
                  <a:lnTo>
                    <a:pt x="738183" y="1206500"/>
                  </a:lnTo>
                  <a:close/>
                </a:path>
                <a:path w="1369060" h="1790700">
                  <a:moveTo>
                    <a:pt x="280297" y="1193800"/>
                  </a:moveTo>
                  <a:lnTo>
                    <a:pt x="265727" y="1193800"/>
                  </a:lnTo>
                  <a:lnTo>
                    <a:pt x="276128" y="1206500"/>
                  </a:lnTo>
                  <a:lnTo>
                    <a:pt x="287115" y="1206500"/>
                  </a:lnTo>
                  <a:lnTo>
                    <a:pt x="280297" y="1193800"/>
                  </a:lnTo>
                  <a:close/>
                </a:path>
                <a:path w="1369060" h="1790700">
                  <a:moveTo>
                    <a:pt x="531684" y="1193800"/>
                  </a:moveTo>
                  <a:lnTo>
                    <a:pt x="528746" y="1193800"/>
                  </a:lnTo>
                  <a:lnTo>
                    <a:pt x="532008" y="1206500"/>
                  </a:lnTo>
                  <a:lnTo>
                    <a:pt x="537131" y="1206500"/>
                  </a:lnTo>
                  <a:lnTo>
                    <a:pt x="531684" y="1193800"/>
                  </a:lnTo>
                  <a:close/>
                </a:path>
                <a:path w="1369060" h="1790700">
                  <a:moveTo>
                    <a:pt x="627285" y="1181100"/>
                  </a:moveTo>
                  <a:lnTo>
                    <a:pt x="594903" y="1181100"/>
                  </a:lnTo>
                  <a:lnTo>
                    <a:pt x="593200" y="1193800"/>
                  </a:lnTo>
                  <a:lnTo>
                    <a:pt x="593608" y="1206500"/>
                  </a:lnTo>
                  <a:lnTo>
                    <a:pt x="628751" y="1206500"/>
                  </a:lnTo>
                  <a:lnTo>
                    <a:pt x="625675" y="1193800"/>
                  </a:lnTo>
                  <a:lnTo>
                    <a:pt x="625229" y="1193800"/>
                  </a:lnTo>
                  <a:lnTo>
                    <a:pt x="627285" y="1181100"/>
                  </a:lnTo>
                  <a:close/>
                </a:path>
                <a:path w="1369060" h="1790700">
                  <a:moveTo>
                    <a:pt x="764543" y="1193800"/>
                  </a:moveTo>
                  <a:lnTo>
                    <a:pt x="726739" y="1193800"/>
                  </a:lnTo>
                  <a:lnTo>
                    <a:pt x="725904" y="1206500"/>
                  </a:lnTo>
                  <a:lnTo>
                    <a:pt x="761738" y="1206500"/>
                  </a:lnTo>
                  <a:lnTo>
                    <a:pt x="764543" y="1193800"/>
                  </a:lnTo>
                  <a:close/>
                </a:path>
                <a:path w="1369060" h="1790700">
                  <a:moveTo>
                    <a:pt x="917561" y="1193800"/>
                  </a:moveTo>
                  <a:lnTo>
                    <a:pt x="913554" y="1206500"/>
                  </a:lnTo>
                  <a:lnTo>
                    <a:pt x="917702" y="1206500"/>
                  </a:lnTo>
                  <a:lnTo>
                    <a:pt x="917561" y="1193800"/>
                  </a:lnTo>
                  <a:close/>
                </a:path>
                <a:path w="1369060" h="1790700">
                  <a:moveTo>
                    <a:pt x="1008429" y="1193800"/>
                  </a:moveTo>
                  <a:lnTo>
                    <a:pt x="1006902" y="1193800"/>
                  </a:lnTo>
                  <a:lnTo>
                    <a:pt x="1001365" y="1206500"/>
                  </a:lnTo>
                  <a:lnTo>
                    <a:pt x="1005216" y="1206500"/>
                  </a:lnTo>
                  <a:lnTo>
                    <a:pt x="1008429" y="1193800"/>
                  </a:lnTo>
                  <a:close/>
                </a:path>
                <a:path w="1369060" h="1790700">
                  <a:moveTo>
                    <a:pt x="1061794" y="1193800"/>
                  </a:moveTo>
                  <a:lnTo>
                    <a:pt x="1054623" y="1193800"/>
                  </a:lnTo>
                  <a:lnTo>
                    <a:pt x="1056424" y="1206500"/>
                  </a:lnTo>
                  <a:lnTo>
                    <a:pt x="1064596" y="1206500"/>
                  </a:lnTo>
                  <a:lnTo>
                    <a:pt x="1061794" y="1193800"/>
                  </a:lnTo>
                  <a:close/>
                </a:path>
                <a:path w="1369060" h="1790700">
                  <a:moveTo>
                    <a:pt x="1092444" y="1193800"/>
                  </a:moveTo>
                  <a:lnTo>
                    <a:pt x="1079013" y="1193800"/>
                  </a:lnTo>
                  <a:lnTo>
                    <a:pt x="1064596" y="1206500"/>
                  </a:lnTo>
                  <a:lnTo>
                    <a:pt x="1082073" y="1206500"/>
                  </a:lnTo>
                  <a:lnTo>
                    <a:pt x="1092444" y="1193800"/>
                  </a:lnTo>
                  <a:close/>
                </a:path>
                <a:path w="1369060" h="1790700">
                  <a:moveTo>
                    <a:pt x="254340" y="1181100"/>
                  </a:moveTo>
                  <a:lnTo>
                    <a:pt x="247280" y="1181100"/>
                  </a:lnTo>
                  <a:lnTo>
                    <a:pt x="243446" y="1193800"/>
                  </a:lnTo>
                  <a:lnTo>
                    <a:pt x="265528" y="1193800"/>
                  </a:lnTo>
                  <a:lnTo>
                    <a:pt x="254340" y="1181100"/>
                  </a:lnTo>
                  <a:close/>
                </a:path>
                <a:path w="1369060" h="1790700">
                  <a:moveTo>
                    <a:pt x="305356" y="1181100"/>
                  </a:moveTo>
                  <a:lnTo>
                    <a:pt x="298056" y="1181100"/>
                  </a:lnTo>
                  <a:lnTo>
                    <a:pt x="296496" y="1193800"/>
                  </a:lnTo>
                  <a:lnTo>
                    <a:pt x="304946" y="1193800"/>
                  </a:lnTo>
                  <a:lnTo>
                    <a:pt x="305356" y="1181100"/>
                  </a:lnTo>
                  <a:close/>
                </a:path>
                <a:path w="1369060" h="1790700">
                  <a:moveTo>
                    <a:pt x="389740" y="1168400"/>
                  </a:moveTo>
                  <a:lnTo>
                    <a:pt x="353844" y="1168400"/>
                  </a:lnTo>
                  <a:lnTo>
                    <a:pt x="327362" y="1193800"/>
                  </a:lnTo>
                  <a:lnTo>
                    <a:pt x="356761" y="1193800"/>
                  </a:lnTo>
                  <a:lnTo>
                    <a:pt x="359277" y="1181100"/>
                  </a:lnTo>
                  <a:lnTo>
                    <a:pt x="391925" y="1181100"/>
                  </a:lnTo>
                  <a:lnTo>
                    <a:pt x="389740" y="1168400"/>
                  </a:lnTo>
                  <a:close/>
                </a:path>
                <a:path w="1369060" h="1790700">
                  <a:moveTo>
                    <a:pt x="542495" y="1181100"/>
                  </a:moveTo>
                  <a:lnTo>
                    <a:pt x="528681" y="1181100"/>
                  </a:lnTo>
                  <a:lnTo>
                    <a:pt x="538822" y="1193800"/>
                  </a:lnTo>
                  <a:lnTo>
                    <a:pt x="546354" y="1193800"/>
                  </a:lnTo>
                  <a:lnTo>
                    <a:pt x="542495" y="1181100"/>
                  </a:lnTo>
                  <a:close/>
                </a:path>
                <a:path w="1369060" h="1790700">
                  <a:moveTo>
                    <a:pt x="660006" y="1181100"/>
                  </a:moveTo>
                  <a:lnTo>
                    <a:pt x="631714" y="1181100"/>
                  </a:lnTo>
                  <a:lnTo>
                    <a:pt x="643054" y="1193800"/>
                  </a:lnTo>
                  <a:lnTo>
                    <a:pt x="666824" y="1193800"/>
                  </a:lnTo>
                  <a:lnTo>
                    <a:pt x="660006" y="1181100"/>
                  </a:lnTo>
                  <a:close/>
                </a:path>
                <a:path w="1369060" h="1790700">
                  <a:moveTo>
                    <a:pt x="709750" y="1168400"/>
                  </a:moveTo>
                  <a:lnTo>
                    <a:pt x="692651" y="1168400"/>
                  </a:lnTo>
                  <a:lnTo>
                    <a:pt x="696448" y="1181100"/>
                  </a:lnTo>
                  <a:lnTo>
                    <a:pt x="692226" y="1193800"/>
                  </a:lnTo>
                  <a:lnTo>
                    <a:pt x="717469" y="1193800"/>
                  </a:lnTo>
                  <a:lnTo>
                    <a:pt x="723812" y="1181100"/>
                  </a:lnTo>
                  <a:lnTo>
                    <a:pt x="710262" y="1181100"/>
                  </a:lnTo>
                  <a:lnTo>
                    <a:pt x="709787" y="1169313"/>
                  </a:lnTo>
                  <a:lnTo>
                    <a:pt x="709750" y="1168400"/>
                  </a:lnTo>
                  <a:close/>
                </a:path>
                <a:path w="1369060" h="1790700">
                  <a:moveTo>
                    <a:pt x="757332" y="1168400"/>
                  </a:moveTo>
                  <a:lnTo>
                    <a:pt x="713200" y="1168400"/>
                  </a:lnTo>
                  <a:lnTo>
                    <a:pt x="712725" y="1181100"/>
                  </a:lnTo>
                  <a:lnTo>
                    <a:pt x="727330" y="1181100"/>
                  </a:lnTo>
                  <a:lnTo>
                    <a:pt x="733511" y="1193800"/>
                  </a:lnTo>
                  <a:lnTo>
                    <a:pt x="763372" y="1193800"/>
                  </a:lnTo>
                  <a:lnTo>
                    <a:pt x="759820" y="1181100"/>
                  </a:lnTo>
                  <a:lnTo>
                    <a:pt x="757699" y="1169313"/>
                  </a:lnTo>
                  <a:lnTo>
                    <a:pt x="757332" y="1168400"/>
                  </a:lnTo>
                  <a:close/>
                </a:path>
                <a:path w="1369060" h="1790700">
                  <a:moveTo>
                    <a:pt x="827039" y="1181100"/>
                  </a:moveTo>
                  <a:lnTo>
                    <a:pt x="814259" y="1181100"/>
                  </a:lnTo>
                  <a:lnTo>
                    <a:pt x="809877" y="1193800"/>
                  </a:lnTo>
                  <a:lnTo>
                    <a:pt x="818067" y="1193800"/>
                  </a:lnTo>
                  <a:lnTo>
                    <a:pt x="827039" y="1181100"/>
                  </a:lnTo>
                  <a:close/>
                </a:path>
                <a:path w="1369060" h="1790700">
                  <a:moveTo>
                    <a:pt x="1018811" y="1181100"/>
                  </a:moveTo>
                  <a:lnTo>
                    <a:pt x="994669" y="1181100"/>
                  </a:lnTo>
                  <a:lnTo>
                    <a:pt x="1004166" y="1193800"/>
                  </a:lnTo>
                  <a:lnTo>
                    <a:pt x="1026839" y="1193800"/>
                  </a:lnTo>
                  <a:lnTo>
                    <a:pt x="1018811" y="1181100"/>
                  </a:lnTo>
                  <a:close/>
                </a:path>
                <a:path w="1369060" h="1790700">
                  <a:moveTo>
                    <a:pt x="1054430" y="1168400"/>
                  </a:moveTo>
                  <a:lnTo>
                    <a:pt x="1045700" y="1168400"/>
                  </a:lnTo>
                  <a:lnTo>
                    <a:pt x="1048885" y="1181100"/>
                  </a:lnTo>
                  <a:lnTo>
                    <a:pt x="1049526" y="1181100"/>
                  </a:lnTo>
                  <a:lnTo>
                    <a:pt x="1052354" y="1193800"/>
                  </a:lnTo>
                  <a:lnTo>
                    <a:pt x="1059800" y="1193800"/>
                  </a:lnTo>
                  <a:lnTo>
                    <a:pt x="1057663" y="1181100"/>
                  </a:lnTo>
                  <a:lnTo>
                    <a:pt x="1054430" y="1168400"/>
                  </a:lnTo>
                  <a:close/>
                </a:path>
                <a:path w="1369060" h="1790700">
                  <a:moveTo>
                    <a:pt x="1095757" y="1181100"/>
                  </a:moveTo>
                  <a:lnTo>
                    <a:pt x="1093031" y="1193800"/>
                  </a:lnTo>
                  <a:lnTo>
                    <a:pt x="1100548" y="1193800"/>
                  </a:lnTo>
                  <a:lnTo>
                    <a:pt x="1095757" y="1181100"/>
                  </a:lnTo>
                  <a:close/>
                </a:path>
                <a:path w="1369060" h="1790700">
                  <a:moveTo>
                    <a:pt x="1108915" y="1181100"/>
                  </a:moveTo>
                  <a:lnTo>
                    <a:pt x="1101561" y="1181100"/>
                  </a:lnTo>
                  <a:lnTo>
                    <a:pt x="1100548" y="1193800"/>
                  </a:lnTo>
                  <a:lnTo>
                    <a:pt x="1114282" y="1193800"/>
                  </a:lnTo>
                  <a:lnTo>
                    <a:pt x="1108915" y="1181100"/>
                  </a:lnTo>
                  <a:close/>
                </a:path>
                <a:path w="1369060" h="1790700">
                  <a:moveTo>
                    <a:pt x="213855" y="965200"/>
                  </a:moveTo>
                  <a:lnTo>
                    <a:pt x="198267" y="965200"/>
                  </a:lnTo>
                  <a:lnTo>
                    <a:pt x="234216" y="1003300"/>
                  </a:lnTo>
                  <a:lnTo>
                    <a:pt x="254468" y="1054100"/>
                  </a:lnTo>
                  <a:lnTo>
                    <a:pt x="259846" y="1104900"/>
                  </a:lnTo>
                  <a:lnTo>
                    <a:pt x="251172" y="1155700"/>
                  </a:lnTo>
                  <a:lnTo>
                    <a:pt x="249232" y="1168400"/>
                  </a:lnTo>
                  <a:lnTo>
                    <a:pt x="245311" y="1168400"/>
                  </a:lnTo>
                  <a:lnTo>
                    <a:pt x="242309" y="1181100"/>
                  </a:lnTo>
                  <a:lnTo>
                    <a:pt x="251183" y="1181100"/>
                  </a:lnTo>
                  <a:lnTo>
                    <a:pt x="253188" y="1168400"/>
                  </a:lnTo>
                  <a:lnTo>
                    <a:pt x="264905" y="1117646"/>
                  </a:lnTo>
                  <a:lnTo>
                    <a:pt x="262995" y="1066800"/>
                  </a:lnTo>
                  <a:lnTo>
                    <a:pt x="246766" y="1016000"/>
                  </a:lnTo>
                  <a:lnTo>
                    <a:pt x="215568" y="977900"/>
                  </a:lnTo>
                  <a:lnTo>
                    <a:pt x="213956" y="965949"/>
                  </a:lnTo>
                  <a:lnTo>
                    <a:pt x="213855" y="965200"/>
                  </a:lnTo>
                  <a:close/>
                </a:path>
                <a:path w="1369060" h="1790700">
                  <a:moveTo>
                    <a:pt x="313265" y="1168400"/>
                  </a:moveTo>
                  <a:lnTo>
                    <a:pt x="303289" y="1168400"/>
                  </a:lnTo>
                  <a:lnTo>
                    <a:pt x="300097" y="1181100"/>
                  </a:lnTo>
                  <a:lnTo>
                    <a:pt x="307732" y="1181100"/>
                  </a:lnTo>
                  <a:lnTo>
                    <a:pt x="313265" y="1168400"/>
                  </a:lnTo>
                  <a:close/>
                </a:path>
                <a:path w="1369060" h="1790700">
                  <a:moveTo>
                    <a:pt x="665161" y="1168400"/>
                  </a:moveTo>
                  <a:lnTo>
                    <a:pt x="599338" y="1168400"/>
                  </a:lnTo>
                  <a:lnTo>
                    <a:pt x="596804" y="1181100"/>
                  </a:lnTo>
                  <a:lnTo>
                    <a:pt x="662001" y="1181100"/>
                  </a:lnTo>
                  <a:lnTo>
                    <a:pt x="665161" y="1168400"/>
                  </a:lnTo>
                  <a:close/>
                </a:path>
                <a:path w="1369060" h="1790700">
                  <a:moveTo>
                    <a:pt x="1005080" y="1168400"/>
                  </a:moveTo>
                  <a:lnTo>
                    <a:pt x="978339" y="1168400"/>
                  </a:lnTo>
                  <a:lnTo>
                    <a:pt x="989841" y="1181100"/>
                  </a:lnTo>
                  <a:lnTo>
                    <a:pt x="1010452" y="1181100"/>
                  </a:lnTo>
                  <a:lnTo>
                    <a:pt x="1005080" y="1168400"/>
                  </a:lnTo>
                  <a:close/>
                </a:path>
                <a:path w="1369060" h="1790700">
                  <a:moveTo>
                    <a:pt x="1139965" y="979025"/>
                  </a:moveTo>
                  <a:lnTo>
                    <a:pt x="1110400" y="1016000"/>
                  </a:lnTo>
                  <a:lnTo>
                    <a:pt x="1094150" y="1066800"/>
                  </a:lnTo>
                  <a:lnTo>
                    <a:pt x="1092322" y="1117237"/>
                  </a:lnTo>
                  <a:lnTo>
                    <a:pt x="1092320" y="1117646"/>
                  </a:lnTo>
                  <a:lnTo>
                    <a:pt x="1105067" y="1168400"/>
                  </a:lnTo>
                  <a:lnTo>
                    <a:pt x="1107130" y="1181100"/>
                  </a:lnTo>
                  <a:lnTo>
                    <a:pt x="1115463" y="1181100"/>
                  </a:lnTo>
                  <a:lnTo>
                    <a:pt x="1107254" y="1168400"/>
                  </a:lnTo>
                  <a:lnTo>
                    <a:pt x="1101866" y="1143000"/>
                  </a:lnTo>
                  <a:lnTo>
                    <a:pt x="1098791" y="1130300"/>
                  </a:lnTo>
                  <a:lnTo>
                    <a:pt x="1097521" y="1104900"/>
                  </a:lnTo>
                  <a:lnTo>
                    <a:pt x="1099290" y="1079500"/>
                  </a:lnTo>
                  <a:lnTo>
                    <a:pt x="1106873" y="1041400"/>
                  </a:lnTo>
                  <a:lnTo>
                    <a:pt x="1120539" y="1016000"/>
                  </a:lnTo>
                  <a:lnTo>
                    <a:pt x="1139965" y="979025"/>
                  </a:lnTo>
                  <a:close/>
                </a:path>
                <a:path w="1369060" h="1790700">
                  <a:moveTo>
                    <a:pt x="760003" y="1155700"/>
                  </a:moveTo>
                  <a:lnTo>
                    <a:pt x="757252" y="1155700"/>
                  </a:lnTo>
                  <a:lnTo>
                    <a:pt x="757332" y="1168400"/>
                  </a:lnTo>
                  <a:lnTo>
                    <a:pt x="757699" y="1169313"/>
                  </a:lnTo>
                  <a:lnTo>
                    <a:pt x="757534" y="1168400"/>
                  </a:lnTo>
                  <a:lnTo>
                    <a:pt x="763247" y="1168400"/>
                  </a:lnTo>
                  <a:lnTo>
                    <a:pt x="760003" y="1155700"/>
                  </a:lnTo>
                  <a:close/>
                </a:path>
                <a:path w="1369060" h="1790700">
                  <a:moveTo>
                    <a:pt x="377565" y="1130300"/>
                  </a:moveTo>
                  <a:lnTo>
                    <a:pt x="349408" y="1130300"/>
                  </a:lnTo>
                  <a:lnTo>
                    <a:pt x="343658" y="1143000"/>
                  </a:lnTo>
                  <a:lnTo>
                    <a:pt x="330908" y="1143000"/>
                  </a:lnTo>
                  <a:lnTo>
                    <a:pt x="323870" y="1155700"/>
                  </a:lnTo>
                  <a:lnTo>
                    <a:pt x="316260" y="1155700"/>
                  </a:lnTo>
                  <a:lnTo>
                    <a:pt x="308013" y="1168400"/>
                  </a:lnTo>
                  <a:lnTo>
                    <a:pt x="325672" y="1168400"/>
                  </a:lnTo>
                  <a:lnTo>
                    <a:pt x="332219" y="1155700"/>
                  </a:lnTo>
                  <a:lnTo>
                    <a:pt x="354652" y="1143000"/>
                  </a:lnTo>
                  <a:lnTo>
                    <a:pt x="377565" y="1130300"/>
                  </a:lnTo>
                  <a:close/>
                </a:path>
                <a:path w="1369060" h="1790700">
                  <a:moveTo>
                    <a:pt x="427448" y="1117237"/>
                  </a:moveTo>
                  <a:lnTo>
                    <a:pt x="424726" y="1117237"/>
                  </a:lnTo>
                  <a:lnTo>
                    <a:pt x="404427" y="1130300"/>
                  </a:lnTo>
                  <a:lnTo>
                    <a:pt x="385271" y="1143000"/>
                  </a:lnTo>
                  <a:lnTo>
                    <a:pt x="366701" y="1155700"/>
                  </a:lnTo>
                  <a:lnTo>
                    <a:pt x="348725" y="1168400"/>
                  </a:lnTo>
                  <a:lnTo>
                    <a:pt x="391556" y="1168400"/>
                  </a:lnTo>
                  <a:lnTo>
                    <a:pt x="402009" y="1155700"/>
                  </a:lnTo>
                  <a:lnTo>
                    <a:pt x="412624" y="1155700"/>
                  </a:lnTo>
                  <a:lnTo>
                    <a:pt x="423343" y="1143000"/>
                  </a:lnTo>
                  <a:lnTo>
                    <a:pt x="437954" y="1143000"/>
                  </a:lnTo>
                  <a:lnTo>
                    <a:pt x="444917" y="1130300"/>
                  </a:lnTo>
                  <a:lnTo>
                    <a:pt x="474455" y="1130300"/>
                  </a:lnTo>
                  <a:lnTo>
                    <a:pt x="472887" y="1117646"/>
                  </a:lnTo>
                  <a:lnTo>
                    <a:pt x="427129" y="1117646"/>
                  </a:lnTo>
                  <a:lnTo>
                    <a:pt x="427448" y="1117237"/>
                  </a:lnTo>
                  <a:close/>
                </a:path>
                <a:path w="1369060" h="1790700">
                  <a:moveTo>
                    <a:pt x="591818" y="1155700"/>
                  </a:moveTo>
                  <a:lnTo>
                    <a:pt x="589173" y="1155700"/>
                  </a:lnTo>
                  <a:lnTo>
                    <a:pt x="592030" y="1168400"/>
                  </a:lnTo>
                  <a:lnTo>
                    <a:pt x="592632" y="1168400"/>
                  </a:lnTo>
                  <a:lnTo>
                    <a:pt x="591818" y="1155700"/>
                  </a:lnTo>
                  <a:close/>
                </a:path>
                <a:path w="1369060" h="1790700">
                  <a:moveTo>
                    <a:pt x="599872" y="1155700"/>
                  </a:moveTo>
                  <a:lnTo>
                    <a:pt x="592632" y="1168400"/>
                  </a:lnTo>
                  <a:lnTo>
                    <a:pt x="599954" y="1168400"/>
                  </a:lnTo>
                  <a:lnTo>
                    <a:pt x="599872" y="1155700"/>
                  </a:lnTo>
                  <a:close/>
                </a:path>
                <a:path w="1369060" h="1790700">
                  <a:moveTo>
                    <a:pt x="634243" y="1143000"/>
                  </a:moveTo>
                  <a:lnTo>
                    <a:pt x="607180" y="1143000"/>
                  </a:lnTo>
                  <a:lnTo>
                    <a:pt x="603248" y="1155700"/>
                  </a:lnTo>
                  <a:lnTo>
                    <a:pt x="604875" y="1155700"/>
                  </a:lnTo>
                  <a:lnTo>
                    <a:pt x="602146" y="1168400"/>
                  </a:lnTo>
                  <a:lnTo>
                    <a:pt x="641631" y="1168400"/>
                  </a:lnTo>
                  <a:lnTo>
                    <a:pt x="636102" y="1155700"/>
                  </a:lnTo>
                  <a:lnTo>
                    <a:pt x="634363" y="1143819"/>
                  </a:lnTo>
                  <a:lnTo>
                    <a:pt x="634243" y="1143000"/>
                  </a:lnTo>
                  <a:close/>
                </a:path>
                <a:path w="1369060" h="1790700">
                  <a:moveTo>
                    <a:pt x="665939" y="1155700"/>
                  </a:moveTo>
                  <a:lnTo>
                    <a:pt x="640756" y="1155700"/>
                  </a:lnTo>
                  <a:lnTo>
                    <a:pt x="641631" y="1168400"/>
                  </a:lnTo>
                  <a:lnTo>
                    <a:pt x="668549" y="1168400"/>
                  </a:lnTo>
                  <a:lnTo>
                    <a:pt x="665939" y="1155700"/>
                  </a:lnTo>
                  <a:close/>
                </a:path>
                <a:path w="1369060" h="1790700">
                  <a:moveTo>
                    <a:pt x="682744" y="1155700"/>
                  </a:moveTo>
                  <a:lnTo>
                    <a:pt x="681851" y="1155700"/>
                  </a:lnTo>
                  <a:lnTo>
                    <a:pt x="681614" y="1168400"/>
                  </a:lnTo>
                  <a:lnTo>
                    <a:pt x="681869" y="1168400"/>
                  </a:lnTo>
                  <a:lnTo>
                    <a:pt x="682744" y="1155700"/>
                  </a:lnTo>
                  <a:close/>
                </a:path>
                <a:path w="1369060" h="1790700">
                  <a:moveTo>
                    <a:pt x="720411" y="1143000"/>
                  </a:moveTo>
                  <a:lnTo>
                    <a:pt x="640687" y="1143000"/>
                  </a:lnTo>
                  <a:lnTo>
                    <a:pt x="639439" y="1155700"/>
                  </a:lnTo>
                  <a:lnTo>
                    <a:pt x="690646" y="1155700"/>
                  </a:lnTo>
                  <a:lnTo>
                    <a:pt x="690617" y="1168400"/>
                  </a:lnTo>
                  <a:lnTo>
                    <a:pt x="716673" y="1168400"/>
                  </a:lnTo>
                  <a:lnTo>
                    <a:pt x="717487" y="1155700"/>
                  </a:lnTo>
                  <a:lnTo>
                    <a:pt x="720411" y="1143000"/>
                  </a:lnTo>
                  <a:close/>
                </a:path>
                <a:path w="1369060" h="1790700">
                  <a:moveTo>
                    <a:pt x="805499" y="1117646"/>
                  </a:moveTo>
                  <a:lnTo>
                    <a:pt x="720614" y="1117646"/>
                  </a:lnTo>
                  <a:lnTo>
                    <a:pt x="723460" y="1130300"/>
                  </a:lnTo>
                  <a:lnTo>
                    <a:pt x="722893" y="1149446"/>
                  </a:lnTo>
                  <a:lnTo>
                    <a:pt x="722833" y="1151453"/>
                  </a:lnTo>
                  <a:lnTo>
                    <a:pt x="722707" y="1155700"/>
                  </a:lnTo>
                  <a:lnTo>
                    <a:pt x="718239" y="1168400"/>
                  </a:lnTo>
                  <a:lnTo>
                    <a:pt x="752551" y="1168400"/>
                  </a:lnTo>
                  <a:lnTo>
                    <a:pt x="752395" y="1160179"/>
                  </a:lnTo>
                  <a:lnTo>
                    <a:pt x="752309" y="1155700"/>
                  </a:lnTo>
                  <a:lnTo>
                    <a:pt x="745510" y="1155700"/>
                  </a:lnTo>
                  <a:lnTo>
                    <a:pt x="745624" y="1143819"/>
                  </a:lnTo>
                  <a:lnTo>
                    <a:pt x="745495" y="1143000"/>
                  </a:lnTo>
                  <a:lnTo>
                    <a:pt x="827868" y="1143000"/>
                  </a:lnTo>
                  <a:lnTo>
                    <a:pt x="821229" y="1130300"/>
                  </a:lnTo>
                  <a:lnTo>
                    <a:pt x="804416" y="1130300"/>
                  </a:lnTo>
                  <a:lnTo>
                    <a:pt x="805499" y="1117646"/>
                  </a:lnTo>
                  <a:close/>
                </a:path>
                <a:path w="1369060" h="1790700">
                  <a:moveTo>
                    <a:pt x="769111" y="1155700"/>
                  </a:moveTo>
                  <a:lnTo>
                    <a:pt x="763247" y="1168400"/>
                  </a:lnTo>
                  <a:lnTo>
                    <a:pt x="769280" y="1168400"/>
                  </a:lnTo>
                  <a:lnTo>
                    <a:pt x="769171" y="1160179"/>
                  </a:lnTo>
                  <a:lnTo>
                    <a:pt x="769111" y="1155700"/>
                  </a:lnTo>
                  <a:close/>
                </a:path>
                <a:path w="1369060" h="1790700">
                  <a:moveTo>
                    <a:pt x="740624" y="1003300"/>
                  </a:moveTo>
                  <a:lnTo>
                    <a:pt x="617645" y="1003300"/>
                  </a:lnTo>
                  <a:lnTo>
                    <a:pt x="607545" y="1028700"/>
                  </a:lnTo>
                  <a:lnTo>
                    <a:pt x="600664" y="1054100"/>
                  </a:lnTo>
                  <a:lnTo>
                    <a:pt x="598505" y="1066800"/>
                  </a:lnTo>
                  <a:lnTo>
                    <a:pt x="602571" y="1092200"/>
                  </a:lnTo>
                  <a:lnTo>
                    <a:pt x="771009" y="1092200"/>
                  </a:lnTo>
                  <a:lnTo>
                    <a:pt x="808578" y="1104900"/>
                  </a:lnTo>
                  <a:lnTo>
                    <a:pt x="862877" y="1117237"/>
                  </a:lnTo>
                  <a:lnTo>
                    <a:pt x="864573" y="1117646"/>
                  </a:lnTo>
                  <a:lnTo>
                    <a:pt x="919804" y="1143000"/>
                  </a:lnTo>
                  <a:lnTo>
                    <a:pt x="955685" y="1155700"/>
                  </a:lnTo>
                  <a:lnTo>
                    <a:pt x="952693" y="1168400"/>
                  </a:lnTo>
                  <a:lnTo>
                    <a:pt x="955075" y="1168400"/>
                  </a:lnTo>
                  <a:lnTo>
                    <a:pt x="961097" y="1155700"/>
                  </a:lnTo>
                  <a:lnTo>
                    <a:pt x="987235" y="1155700"/>
                  </a:lnTo>
                  <a:lnTo>
                    <a:pt x="971083" y="1143000"/>
                  </a:lnTo>
                  <a:lnTo>
                    <a:pt x="954310" y="1130300"/>
                  </a:lnTo>
                  <a:lnTo>
                    <a:pt x="937161" y="1117646"/>
                  </a:lnTo>
                  <a:lnTo>
                    <a:pt x="926450" y="1117646"/>
                  </a:lnTo>
                  <a:lnTo>
                    <a:pt x="924124" y="1104900"/>
                  </a:lnTo>
                  <a:lnTo>
                    <a:pt x="946269" y="1104900"/>
                  </a:lnTo>
                  <a:lnTo>
                    <a:pt x="915689" y="1092200"/>
                  </a:lnTo>
                  <a:lnTo>
                    <a:pt x="914356" y="1079500"/>
                  </a:lnTo>
                  <a:lnTo>
                    <a:pt x="637567" y="1079500"/>
                  </a:lnTo>
                  <a:lnTo>
                    <a:pt x="636691" y="1066800"/>
                  </a:lnTo>
                  <a:lnTo>
                    <a:pt x="635288" y="1054100"/>
                  </a:lnTo>
                  <a:lnTo>
                    <a:pt x="635185" y="1046748"/>
                  </a:lnTo>
                  <a:lnTo>
                    <a:pt x="635110" y="1041400"/>
                  </a:lnTo>
                  <a:lnTo>
                    <a:pt x="755201" y="1041400"/>
                  </a:lnTo>
                  <a:lnTo>
                    <a:pt x="748382" y="1016000"/>
                  </a:lnTo>
                  <a:lnTo>
                    <a:pt x="740624" y="1003300"/>
                  </a:lnTo>
                  <a:close/>
                </a:path>
                <a:path w="1369060" h="1790700">
                  <a:moveTo>
                    <a:pt x="1002586" y="1155700"/>
                  </a:moveTo>
                  <a:lnTo>
                    <a:pt x="961097" y="1155700"/>
                  </a:lnTo>
                  <a:lnTo>
                    <a:pt x="966881" y="1168400"/>
                  </a:lnTo>
                  <a:lnTo>
                    <a:pt x="1004134" y="1168400"/>
                  </a:lnTo>
                  <a:lnTo>
                    <a:pt x="1002586" y="1155700"/>
                  </a:lnTo>
                  <a:close/>
                </a:path>
                <a:path w="1369060" h="1790700">
                  <a:moveTo>
                    <a:pt x="1043073" y="1155700"/>
                  </a:moveTo>
                  <a:lnTo>
                    <a:pt x="1026242" y="1155700"/>
                  </a:lnTo>
                  <a:lnTo>
                    <a:pt x="1032996" y="1168400"/>
                  </a:lnTo>
                  <a:lnTo>
                    <a:pt x="1046861" y="1168400"/>
                  </a:lnTo>
                  <a:lnTo>
                    <a:pt x="1043073" y="1155700"/>
                  </a:lnTo>
                  <a:close/>
                </a:path>
                <a:path w="1369060" h="1790700">
                  <a:moveTo>
                    <a:pt x="843329" y="1151453"/>
                  </a:moveTo>
                  <a:lnTo>
                    <a:pt x="846371" y="1155700"/>
                  </a:lnTo>
                  <a:lnTo>
                    <a:pt x="852478" y="1160179"/>
                  </a:lnTo>
                  <a:lnTo>
                    <a:pt x="843329" y="1151453"/>
                  </a:lnTo>
                  <a:close/>
                </a:path>
                <a:path w="1369060" h="1790700">
                  <a:moveTo>
                    <a:pt x="303878" y="1152066"/>
                  </a:moveTo>
                  <a:lnTo>
                    <a:pt x="296277" y="1155700"/>
                  </a:lnTo>
                  <a:lnTo>
                    <a:pt x="302179" y="1155700"/>
                  </a:lnTo>
                  <a:lnTo>
                    <a:pt x="303878" y="1152066"/>
                  </a:lnTo>
                  <a:close/>
                </a:path>
                <a:path w="1369060" h="1790700">
                  <a:moveTo>
                    <a:pt x="485129" y="1143000"/>
                  </a:moveTo>
                  <a:lnTo>
                    <a:pt x="482055" y="1143000"/>
                  </a:lnTo>
                  <a:lnTo>
                    <a:pt x="486813" y="1155700"/>
                  </a:lnTo>
                  <a:lnTo>
                    <a:pt x="491277" y="1155700"/>
                  </a:lnTo>
                  <a:lnTo>
                    <a:pt x="485129" y="1143000"/>
                  </a:lnTo>
                  <a:close/>
                </a:path>
                <a:path w="1369060" h="1790700">
                  <a:moveTo>
                    <a:pt x="752555" y="1143000"/>
                  </a:moveTo>
                  <a:lnTo>
                    <a:pt x="745632" y="1143000"/>
                  </a:lnTo>
                  <a:lnTo>
                    <a:pt x="745624" y="1143819"/>
                  </a:lnTo>
                  <a:lnTo>
                    <a:pt x="747497" y="1155700"/>
                  </a:lnTo>
                  <a:lnTo>
                    <a:pt x="755215" y="1155700"/>
                  </a:lnTo>
                  <a:lnTo>
                    <a:pt x="752555" y="1143000"/>
                  </a:lnTo>
                  <a:close/>
                </a:path>
                <a:path w="1369060" h="1790700">
                  <a:moveTo>
                    <a:pt x="876935" y="1143000"/>
                  </a:moveTo>
                  <a:lnTo>
                    <a:pt x="870019" y="1143000"/>
                  </a:lnTo>
                  <a:lnTo>
                    <a:pt x="867985" y="1155700"/>
                  </a:lnTo>
                  <a:lnTo>
                    <a:pt x="870767" y="1155700"/>
                  </a:lnTo>
                  <a:lnTo>
                    <a:pt x="876935" y="1143000"/>
                  </a:lnTo>
                  <a:close/>
                </a:path>
                <a:path w="1369060" h="1790700">
                  <a:moveTo>
                    <a:pt x="1000822" y="1117646"/>
                  </a:moveTo>
                  <a:lnTo>
                    <a:pt x="955750" y="1117646"/>
                  </a:lnTo>
                  <a:lnTo>
                    <a:pt x="1019110" y="1155700"/>
                  </a:lnTo>
                  <a:lnTo>
                    <a:pt x="1033937" y="1155700"/>
                  </a:lnTo>
                  <a:lnTo>
                    <a:pt x="1025865" y="1143000"/>
                  </a:lnTo>
                  <a:lnTo>
                    <a:pt x="1018138" y="1143000"/>
                  </a:lnTo>
                  <a:lnTo>
                    <a:pt x="1010545" y="1130300"/>
                  </a:lnTo>
                  <a:lnTo>
                    <a:pt x="1013720" y="1130300"/>
                  </a:lnTo>
                  <a:lnTo>
                    <a:pt x="1000822" y="1117646"/>
                  </a:lnTo>
                  <a:close/>
                </a:path>
                <a:path w="1369060" h="1790700">
                  <a:moveTo>
                    <a:pt x="1050382" y="1149446"/>
                  </a:moveTo>
                  <a:lnTo>
                    <a:pt x="1053203" y="1155700"/>
                  </a:lnTo>
                  <a:lnTo>
                    <a:pt x="1057958" y="1155700"/>
                  </a:lnTo>
                  <a:lnTo>
                    <a:pt x="1050382" y="1149446"/>
                  </a:lnTo>
                  <a:close/>
                </a:path>
                <a:path w="1369060" h="1790700">
                  <a:moveTo>
                    <a:pt x="322842" y="1143000"/>
                  </a:moveTo>
                  <a:lnTo>
                    <a:pt x="308117" y="1143000"/>
                  </a:lnTo>
                  <a:lnTo>
                    <a:pt x="303878" y="1152066"/>
                  </a:lnTo>
                  <a:lnTo>
                    <a:pt x="322842" y="1143000"/>
                  </a:lnTo>
                  <a:close/>
                </a:path>
                <a:path w="1369060" h="1790700">
                  <a:moveTo>
                    <a:pt x="1047473" y="1143000"/>
                  </a:moveTo>
                  <a:lnTo>
                    <a:pt x="1042572" y="1143000"/>
                  </a:lnTo>
                  <a:lnTo>
                    <a:pt x="1050382" y="1149446"/>
                  </a:lnTo>
                  <a:lnTo>
                    <a:pt x="1047473" y="1143000"/>
                  </a:lnTo>
                  <a:close/>
                </a:path>
                <a:path w="1369060" h="1790700">
                  <a:moveTo>
                    <a:pt x="745632" y="1143000"/>
                  </a:moveTo>
                  <a:lnTo>
                    <a:pt x="745495" y="1143000"/>
                  </a:lnTo>
                  <a:lnTo>
                    <a:pt x="745624" y="1143819"/>
                  </a:lnTo>
                  <a:lnTo>
                    <a:pt x="745632" y="1143000"/>
                  </a:lnTo>
                  <a:close/>
                </a:path>
                <a:path w="1369060" h="1790700">
                  <a:moveTo>
                    <a:pt x="317808" y="1130300"/>
                  </a:moveTo>
                  <a:lnTo>
                    <a:pt x="313414" y="1143000"/>
                  </a:lnTo>
                  <a:lnTo>
                    <a:pt x="316533" y="1143000"/>
                  </a:lnTo>
                  <a:lnTo>
                    <a:pt x="317808" y="1130300"/>
                  </a:lnTo>
                  <a:close/>
                </a:path>
                <a:path w="1369060" h="1790700">
                  <a:moveTo>
                    <a:pt x="330544" y="1139318"/>
                  </a:moveTo>
                  <a:lnTo>
                    <a:pt x="322842" y="1143000"/>
                  </a:lnTo>
                  <a:lnTo>
                    <a:pt x="327884" y="1143000"/>
                  </a:lnTo>
                  <a:lnTo>
                    <a:pt x="330544" y="1139318"/>
                  </a:lnTo>
                  <a:close/>
                </a:path>
                <a:path w="1369060" h="1790700">
                  <a:moveTo>
                    <a:pt x="475352" y="1130300"/>
                  </a:moveTo>
                  <a:lnTo>
                    <a:pt x="472018" y="1130300"/>
                  </a:lnTo>
                  <a:lnTo>
                    <a:pt x="475030" y="1143000"/>
                  </a:lnTo>
                  <a:lnTo>
                    <a:pt x="481817" y="1143000"/>
                  </a:lnTo>
                  <a:lnTo>
                    <a:pt x="475352" y="1130300"/>
                  </a:lnTo>
                  <a:close/>
                </a:path>
                <a:path w="1369060" h="1790700">
                  <a:moveTo>
                    <a:pt x="479761" y="1130300"/>
                  </a:moveTo>
                  <a:lnTo>
                    <a:pt x="479329" y="1130300"/>
                  </a:lnTo>
                  <a:lnTo>
                    <a:pt x="481817" y="1143000"/>
                  </a:lnTo>
                  <a:lnTo>
                    <a:pt x="487109" y="1143000"/>
                  </a:lnTo>
                  <a:lnTo>
                    <a:pt x="479761" y="1130300"/>
                  </a:lnTo>
                  <a:close/>
                </a:path>
                <a:path w="1369060" h="1790700">
                  <a:moveTo>
                    <a:pt x="646168" y="1117646"/>
                  </a:moveTo>
                  <a:lnTo>
                    <a:pt x="641539" y="1117646"/>
                  </a:lnTo>
                  <a:lnTo>
                    <a:pt x="640885" y="1119157"/>
                  </a:lnTo>
                  <a:lnTo>
                    <a:pt x="640167" y="1130300"/>
                  </a:lnTo>
                  <a:lnTo>
                    <a:pt x="642559" y="1143000"/>
                  </a:lnTo>
                  <a:lnTo>
                    <a:pt x="676638" y="1143000"/>
                  </a:lnTo>
                  <a:lnTo>
                    <a:pt x="671850" y="1130300"/>
                  </a:lnTo>
                  <a:lnTo>
                    <a:pt x="653209" y="1130300"/>
                  </a:lnTo>
                  <a:lnTo>
                    <a:pt x="646168" y="1117646"/>
                  </a:lnTo>
                  <a:close/>
                </a:path>
                <a:path w="1369060" h="1790700">
                  <a:moveTo>
                    <a:pt x="716714" y="1117646"/>
                  </a:moveTo>
                  <a:lnTo>
                    <a:pt x="682986" y="1117646"/>
                  </a:lnTo>
                  <a:lnTo>
                    <a:pt x="682473" y="1130300"/>
                  </a:lnTo>
                  <a:lnTo>
                    <a:pt x="680372" y="1130300"/>
                  </a:lnTo>
                  <a:lnTo>
                    <a:pt x="684885" y="1143000"/>
                  </a:lnTo>
                  <a:lnTo>
                    <a:pt x="714502" y="1143000"/>
                  </a:lnTo>
                  <a:lnTo>
                    <a:pt x="717485" y="1130300"/>
                  </a:lnTo>
                  <a:lnTo>
                    <a:pt x="716806" y="1119157"/>
                  </a:lnTo>
                  <a:lnTo>
                    <a:pt x="716714" y="1117646"/>
                  </a:lnTo>
                  <a:close/>
                </a:path>
                <a:path w="1369060" h="1790700">
                  <a:moveTo>
                    <a:pt x="875535" y="1130300"/>
                  </a:moveTo>
                  <a:lnTo>
                    <a:pt x="871725" y="1143000"/>
                  </a:lnTo>
                  <a:lnTo>
                    <a:pt x="876679" y="1143000"/>
                  </a:lnTo>
                  <a:lnTo>
                    <a:pt x="875535" y="1130300"/>
                  </a:lnTo>
                  <a:close/>
                </a:path>
                <a:path w="1369060" h="1790700">
                  <a:moveTo>
                    <a:pt x="1013720" y="1130300"/>
                  </a:moveTo>
                  <a:lnTo>
                    <a:pt x="1010545" y="1130300"/>
                  </a:lnTo>
                  <a:lnTo>
                    <a:pt x="1026966" y="1143000"/>
                  </a:lnTo>
                  <a:lnTo>
                    <a:pt x="1039582" y="1143000"/>
                  </a:lnTo>
                  <a:lnTo>
                    <a:pt x="1013720" y="1130300"/>
                  </a:lnTo>
                  <a:close/>
                </a:path>
                <a:path w="1369060" h="1790700">
                  <a:moveTo>
                    <a:pt x="1053216" y="990600"/>
                  </a:moveTo>
                  <a:lnTo>
                    <a:pt x="1050088" y="990600"/>
                  </a:lnTo>
                  <a:lnTo>
                    <a:pt x="1034993" y="1028700"/>
                  </a:lnTo>
                  <a:lnTo>
                    <a:pt x="1027730" y="1066800"/>
                  </a:lnTo>
                  <a:lnTo>
                    <a:pt x="1028653" y="1092200"/>
                  </a:lnTo>
                  <a:lnTo>
                    <a:pt x="1038118" y="1130300"/>
                  </a:lnTo>
                  <a:lnTo>
                    <a:pt x="1039172" y="1130300"/>
                  </a:lnTo>
                  <a:lnTo>
                    <a:pt x="1040082" y="1142105"/>
                  </a:lnTo>
                  <a:lnTo>
                    <a:pt x="1040151" y="1143000"/>
                  </a:lnTo>
                  <a:lnTo>
                    <a:pt x="1043116" y="1143000"/>
                  </a:lnTo>
                  <a:lnTo>
                    <a:pt x="1039817" y="1130300"/>
                  </a:lnTo>
                  <a:lnTo>
                    <a:pt x="1031237" y="1092200"/>
                  </a:lnTo>
                  <a:lnTo>
                    <a:pt x="1030348" y="1066800"/>
                  </a:lnTo>
                  <a:lnTo>
                    <a:pt x="1037143" y="1028700"/>
                  </a:lnTo>
                  <a:lnTo>
                    <a:pt x="1051614" y="1003300"/>
                  </a:lnTo>
                  <a:lnTo>
                    <a:pt x="1053216" y="990600"/>
                  </a:lnTo>
                  <a:close/>
                </a:path>
                <a:path w="1369060" h="1790700">
                  <a:moveTo>
                    <a:pt x="349408" y="1130300"/>
                  </a:moveTo>
                  <a:lnTo>
                    <a:pt x="337058" y="1130300"/>
                  </a:lnTo>
                  <a:lnTo>
                    <a:pt x="330544" y="1139318"/>
                  </a:lnTo>
                  <a:lnTo>
                    <a:pt x="349408" y="1130300"/>
                  </a:lnTo>
                  <a:close/>
                </a:path>
                <a:path w="1369060" h="1790700">
                  <a:moveTo>
                    <a:pt x="378194" y="1003300"/>
                  </a:moveTo>
                  <a:lnTo>
                    <a:pt x="381260" y="1016000"/>
                  </a:lnTo>
                  <a:lnTo>
                    <a:pt x="384559" y="1028700"/>
                  </a:lnTo>
                  <a:lnTo>
                    <a:pt x="387425" y="1041400"/>
                  </a:lnTo>
                  <a:lnTo>
                    <a:pt x="389188" y="1041400"/>
                  </a:lnTo>
                  <a:lnTo>
                    <a:pt x="389631" y="1054100"/>
                  </a:lnTo>
                  <a:lnTo>
                    <a:pt x="389414" y="1066800"/>
                  </a:lnTo>
                  <a:lnTo>
                    <a:pt x="388646" y="1079500"/>
                  </a:lnTo>
                  <a:lnTo>
                    <a:pt x="387436" y="1079500"/>
                  </a:lnTo>
                  <a:lnTo>
                    <a:pt x="384116" y="1104900"/>
                  </a:lnTo>
                  <a:lnTo>
                    <a:pt x="378100" y="1104900"/>
                  </a:lnTo>
                  <a:lnTo>
                    <a:pt x="368803" y="1117646"/>
                  </a:lnTo>
                  <a:lnTo>
                    <a:pt x="355828" y="1130300"/>
                  </a:lnTo>
                  <a:lnTo>
                    <a:pt x="400766" y="1130300"/>
                  </a:lnTo>
                  <a:lnTo>
                    <a:pt x="423977" y="1117646"/>
                  </a:lnTo>
                  <a:lnTo>
                    <a:pt x="381630" y="1117646"/>
                  </a:lnTo>
                  <a:lnTo>
                    <a:pt x="389647" y="1079500"/>
                  </a:lnTo>
                  <a:lnTo>
                    <a:pt x="392187" y="1054100"/>
                  </a:lnTo>
                  <a:lnTo>
                    <a:pt x="388592" y="1028700"/>
                  </a:lnTo>
                  <a:lnTo>
                    <a:pt x="378194" y="1003300"/>
                  </a:lnTo>
                  <a:close/>
                </a:path>
                <a:path w="1369060" h="1790700">
                  <a:moveTo>
                    <a:pt x="551611" y="1117646"/>
                  </a:moveTo>
                  <a:lnTo>
                    <a:pt x="535824" y="1117646"/>
                  </a:lnTo>
                  <a:lnTo>
                    <a:pt x="524051" y="1130300"/>
                  </a:lnTo>
                  <a:lnTo>
                    <a:pt x="548154" y="1130300"/>
                  </a:lnTo>
                  <a:lnTo>
                    <a:pt x="551611" y="1117646"/>
                  </a:lnTo>
                  <a:close/>
                </a:path>
                <a:path w="1369060" h="1790700">
                  <a:moveTo>
                    <a:pt x="675280" y="1117646"/>
                  </a:moveTo>
                  <a:lnTo>
                    <a:pt x="653033" y="1117646"/>
                  </a:lnTo>
                  <a:lnTo>
                    <a:pt x="653209" y="1130300"/>
                  </a:lnTo>
                  <a:lnTo>
                    <a:pt x="677023" y="1130300"/>
                  </a:lnTo>
                  <a:lnTo>
                    <a:pt x="675280" y="1117646"/>
                  </a:lnTo>
                  <a:close/>
                </a:path>
                <a:path w="1369060" h="1790700">
                  <a:moveTo>
                    <a:pt x="641539" y="1117646"/>
                  </a:moveTo>
                  <a:lnTo>
                    <a:pt x="640982" y="1117646"/>
                  </a:lnTo>
                  <a:lnTo>
                    <a:pt x="640885" y="1119157"/>
                  </a:lnTo>
                  <a:lnTo>
                    <a:pt x="641539" y="1117646"/>
                  </a:lnTo>
                  <a:close/>
                </a:path>
                <a:path w="1369060" h="1790700">
                  <a:moveTo>
                    <a:pt x="588121" y="1092200"/>
                  </a:moveTo>
                  <a:lnTo>
                    <a:pt x="419664" y="1092200"/>
                  </a:lnTo>
                  <a:lnTo>
                    <a:pt x="407235" y="1104900"/>
                  </a:lnTo>
                  <a:lnTo>
                    <a:pt x="381546" y="1117646"/>
                  </a:lnTo>
                  <a:lnTo>
                    <a:pt x="423977" y="1117646"/>
                  </a:lnTo>
                  <a:lnTo>
                    <a:pt x="424726" y="1117237"/>
                  </a:lnTo>
                  <a:lnTo>
                    <a:pt x="427448" y="1117237"/>
                  </a:lnTo>
                  <a:lnTo>
                    <a:pt x="437083" y="1104900"/>
                  </a:lnTo>
                  <a:lnTo>
                    <a:pt x="558536" y="1104900"/>
                  </a:lnTo>
                  <a:lnTo>
                    <a:pt x="588121" y="1092200"/>
                  </a:lnTo>
                  <a:close/>
                </a:path>
                <a:path w="1369060" h="1790700">
                  <a:moveTo>
                    <a:pt x="529631" y="1104900"/>
                  </a:moveTo>
                  <a:lnTo>
                    <a:pt x="437083" y="1104900"/>
                  </a:lnTo>
                  <a:lnTo>
                    <a:pt x="432119" y="1117646"/>
                  </a:lnTo>
                  <a:lnTo>
                    <a:pt x="501057" y="1117646"/>
                  </a:lnTo>
                  <a:lnTo>
                    <a:pt x="529631" y="1104900"/>
                  </a:lnTo>
                  <a:close/>
                </a:path>
                <a:path w="1369060" h="1790700">
                  <a:moveTo>
                    <a:pt x="946269" y="1104900"/>
                  </a:moveTo>
                  <a:lnTo>
                    <a:pt x="924124" y="1104900"/>
                  </a:lnTo>
                  <a:lnTo>
                    <a:pt x="934201" y="1117646"/>
                  </a:lnTo>
                  <a:lnTo>
                    <a:pt x="976961" y="1117646"/>
                  </a:lnTo>
                  <a:lnTo>
                    <a:pt x="946269" y="1104900"/>
                  </a:lnTo>
                  <a:close/>
                </a:path>
                <a:path w="1369060" h="1790700">
                  <a:moveTo>
                    <a:pt x="984023" y="990600"/>
                  </a:moveTo>
                  <a:lnTo>
                    <a:pt x="979956" y="1003300"/>
                  </a:lnTo>
                  <a:lnTo>
                    <a:pt x="978448" y="1003300"/>
                  </a:lnTo>
                  <a:lnTo>
                    <a:pt x="969456" y="1028700"/>
                  </a:lnTo>
                  <a:lnTo>
                    <a:pt x="965671" y="1054100"/>
                  </a:lnTo>
                  <a:lnTo>
                    <a:pt x="967548" y="1079500"/>
                  </a:lnTo>
                  <a:lnTo>
                    <a:pt x="975542" y="1104900"/>
                  </a:lnTo>
                  <a:lnTo>
                    <a:pt x="976194" y="1104900"/>
                  </a:lnTo>
                  <a:lnTo>
                    <a:pt x="976831" y="1117237"/>
                  </a:lnTo>
                  <a:lnTo>
                    <a:pt x="976852" y="1117646"/>
                  </a:lnTo>
                  <a:lnTo>
                    <a:pt x="979657" y="1117646"/>
                  </a:lnTo>
                  <a:lnTo>
                    <a:pt x="977491" y="1104900"/>
                  </a:lnTo>
                  <a:lnTo>
                    <a:pt x="969679" y="1079500"/>
                  </a:lnTo>
                  <a:lnTo>
                    <a:pt x="967939" y="1054100"/>
                  </a:lnTo>
                  <a:lnTo>
                    <a:pt x="971727" y="1028700"/>
                  </a:lnTo>
                  <a:lnTo>
                    <a:pt x="980495" y="1003300"/>
                  </a:lnTo>
                  <a:lnTo>
                    <a:pt x="984023" y="990600"/>
                  </a:lnTo>
                  <a:close/>
                </a:path>
                <a:path w="1369060" h="1790700">
                  <a:moveTo>
                    <a:pt x="446731" y="1079500"/>
                  </a:moveTo>
                  <a:lnTo>
                    <a:pt x="442904" y="1079500"/>
                  </a:lnTo>
                  <a:lnTo>
                    <a:pt x="437832" y="1092200"/>
                  </a:lnTo>
                  <a:lnTo>
                    <a:pt x="446213" y="1092200"/>
                  </a:lnTo>
                  <a:lnTo>
                    <a:pt x="446731" y="1079500"/>
                  </a:lnTo>
                  <a:close/>
                </a:path>
                <a:path w="1369060" h="1790700">
                  <a:moveTo>
                    <a:pt x="617645" y="1003300"/>
                  </a:moveTo>
                  <a:lnTo>
                    <a:pt x="560627" y="1003300"/>
                  </a:lnTo>
                  <a:lnTo>
                    <a:pt x="576403" y="1016000"/>
                  </a:lnTo>
                  <a:lnTo>
                    <a:pt x="448736" y="1016000"/>
                  </a:lnTo>
                  <a:lnTo>
                    <a:pt x="480262" y="1028700"/>
                  </a:lnTo>
                  <a:lnTo>
                    <a:pt x="494937" y="1028700"/>
                  </a:lnTo>
                  <a:lnTo>
                    <a:pt x="509652" y="1041400"/>
                  </a:lnTo>
                  <a:lnTo>
                    <a:pt x="544035" y="1041400"/>
                  </a:lnTo>
                  <a:lnTo>
                    <a:pt x="554707" y="1054100"/>
                  </a:lnTo>
                  <a:lnTo>
                    <a:pt x="586350" y="1054100"/>
                  </a:lnTo>
                  <a:lnTo>
                    <a:pt x="585670" y="1066800"/>
                  </a:lnTo>
                  <a:lnTo>
                    <a:pt x="493868" y="1066800"/>
                  </a:lnTo>
                  <a:lnTo>
                    <a:pt x="479889" y="1079500"/>
                  </a:lnTo>
                  <a:lnTo>
                    <a:pt x="449888" y="1079500"/>
                  </a:lnTo>
                  <a:lnTo>
                    <a:pt x="446213" y="1092200"/>
                  </a:lnTo>
                  <a:lnTo>
                    <a:pt x="602571" y="1092200"/>
                  </a:lnTo>
                  <a:lnTo>
                    <a:pt x="595293" y="1079500"/>
                  </a:lnTo>
                  <a:lnTo>
                    <a:pt x="595752" y="1058140"/>
                  </a:lnTo>
                  <a:lnTo>
                    <a:pt x="595838" y="1054100"/>
                  </a:lnTo>
                  <a:lnTo>
                    <a:pt x="603518" y="1028700"/>
                  </a:lnTo>
                  <a:lnTo>
                    <a:pt x="617645" y="1003300"/>
                  </a:lnTo>
                  <a:close/>
                </a:path>
                <a:path w="1369060" h="1790700">
                  <a:moveTo>
                    <a:pt x="719579" y="1041400"/>
                  </a:moveTo>
                  <a:lnTo>
                    <a:pt x="637020" y="1041400"/>
                  </a:lnTo>
                  <a:lnTo>
                    <a:pt x="639030" y="1054100"/>
                  </a:lnTo>
                  <a:lnTo>
                    <a:pt x="640395" y="1066800"/>
                  </a:lnTo>
                  <a:lnTo>
                    <a:pt x="637567" y="1079500"/>
                  </a:lnTo>
                  <a:lnTo>
                    <a:pt x="722218" y="1079500"/>
                  </a:lnTo>
                  <a:lnTo>
                    <a:pt x="718319" y="1066800"/>
                  </a:lnTo>
                  <a:lnTo>
                    <a:pt x="717942" y="1066800"/>
                  </a:lnTo>
                  <a:lnTo>
                    <a:pt x="719693" y="1054100"/>
                  </a:lnTo>
                  <a:lnTo>
                    <a:pt x="722181" y="1054100"/>
                  </a:lnTo>
                  <a:lnTo>
                    <a:pt x="719579" y="1041400"/>
                  </a:lnTo>
                  <a:close/>
                </a:path>
                <a:path w="1369060" h="1790700">
                  <a:moveTo>
                    <a:pt x="755201" y="1041400"/>
                  </a:moveTo>
                  <a:lnTo>
                    <a:pt x="724302" y="1041400"/>
                  </a:lnTo>
                  <a:lnTo>
                    <a:pt x="723337" y="1054100"/>
                  </a:lnTo>
                  <a:lnTo>
                    <a:pt x="722090" y="1066800"/>
                  </a:lnTo>
                  <a:lnTo>
                    <a:pt x="721209" y="1066800"/>
                  </a:lnTo>
                  <a:lnTo>
                    <a:pt x="722218" y="1079500"/>
                  </a:lnTo>
                  <a:lnTo>
                    <a:pt x="759964" y="1079500"/>
                  </a:lnTo>
                  <a:lnTo>
                    <a:pt x="759630" y="1058140"/>
                  </a:lnTo>
                  <a:lnTo>
                    <a:pt x="759567" y="1054100"/>
                  </a:lnTo>
                  <a:lnTo>
                    <a:pt x="755201" y="1041400"/>
                  </a:lnTo>
                  <a:close/>
                </a:path>
                <a:path w="1369060" h="1790700">
                  <a:moveTo>
                    <a:pt x="794295" y="1003300"/>
                  </a:moveTo>
                  <a:lnTo>
                    <a:pt x="740624" y="1003300"/>
                  </a:lnTo>
                  <a:lnTo>
                    <a:pt x="752407" y="1016000"/>
                  </a:lnTo>
                  <a:lnTo>
                    <a:pt x="760523" y="1041400"/>
                  </a:lnTo>
                  <a:lnTo>
                    <a:pt x="763524" y="1066800"/>
                  </a:lnTo>
                  <a:lnTo>
                    <a:pt x="759964" y="1079500"/>
                  </a:lnTo>
                  <a:lnTo>
                    <a:pt x="912639" y="1079500"/>
                  </a:lnTo>
                  <a:lnTo>
                    <a:pt x="863391" y="1066800"/>
                  </a:lnTo>
                  <a:lnTo>
                    <a:pt x="773101" y="1066800"/>
                  </a:lnTo>
                  <a:lnTo>
                    <a:pt x="772628" y="1054100"/>
                  </a:lnTo>
                  <a:lnTo>
                    <a:pt x="807617" y="1054100"/>
                  </a:lnTo>
                  <a:lnTo>
                    <a:pt x="816094" y="1041400"/>
                  </a:lnTo>
                  <a:lnTo>
                    <a:pt x="843394" y="1041400"/>
                  </a:lnTo>
                  <a:lnTo>
                    <a:pt x="862717" y="1028700"/>
                  </a:lnTo>
                  <a:lnTo>
                    <a:pt x="910979" y="1016000"/>
                  </a:lnTo>
                  <a:lnTo>
                    <a:pt x="782989" y="1016000"/>
                  </a:lnTo>
                  <a:lnTo>
                    <a:pt x="794295" y="1003300"/>
                  </a:lnTo>
                  <a:close/>
                </a:path>
                <a:path w="1369060" h="1790700">
                  <a:moveTo>
                    <a:pt x="914811" y="1003300"/>
                  </a:moveTo>
                  <a:lnTo>
                    <a:pt x="811927" y="1003300"/>
                  </a:lnTo>
                  <a:lnTo>
                    <a:pt x="791489" y="1016000"/>
                  </a:lnTo>
                  <a:lnTo>
                    <a:pt x="910979" y="1016000"/>
                  </a:lnTo>
                  <a:lnTo>
                    <a:pt x="905442" y="1028700"/>
                  </a:lnTo>
                  <a:lnTo>
                    <a:pt x="903977" y="1054100"/>
                  </a:lnTo>
                  <a:lnTo>
                    <a:pt x="906428" y="1066800"/>
                  </a:lnTo>
                  <a:lnTo>
                    <a:pt x="912639" y="1079500"/>
                  </a:lnTo>
                  <a:lnTo>
                    <a:pt x="913090" y="1079500"/>
                  </a:lnTo>
                  <a:lnTo>
                    <a:pt x="907765" y="1066800"/>
                  </a:lnTo>
                  <a:lnTo>
                    <a:pt x="905984" y="1041400"/>
                  </a:lnTo>
                  <a:lnTo>
                    <a:pt x="907799" y="1028700"/>
                  </a:lnTo>
                  <a:lnTo>
                    <a:pt x="913265" y="1016000"/>
                  </a:lnTo>
                  <a:lnTo>
                    <a:pt x="914811" y="1003300"/>
                  </a:lnTo>
                  <a:close/>
                </a:path>
                <a:path w="1369060" h="1790700">
                  <a:moveTo>
                    <a:pt x="515843" y="1058140"/>
                  </a:moveTo>
                  <a:lnTo>
                    <a:pt x="516967" y="1066800"/>
                  </a:lnTo>
                  <a:lnTo>
                    <a:pt x="517593" y="1066800"/>
                  </a:lnTo>
                  <a:lnTo>
                    <a:pt x="515843" y="1058140"/>
                  </a:lnTo>
                  <a:close/>
                </a:path>
                <a:path w="1369060" h="1790700">
                  <a:moveTo>
                    <a:pt x="520956" y="1054100"/>
                  </a:moveTo>
                  <a:lnTo>
                    <a:pt x="517593" y="1066800"/>
                  </a:lnTo>
                  <a:lnTo>
                    <a:pt x="520769" y="1066800"/>
                  </a:lnTo>
                  <a:lnTo>
                    <a:pt x="520897" y="1058140"/>
                  </a:lnTo>
                  <a:lnTo>
                    <a:pt x="520956" y="1054100"/>
                  </a:lnTo>
                  <a:close/>
                </a:path>
                <a:path w="1369060" h="1790700">
                  <a:moveTo>
                    <a:pt x="568807" y="1054100"/>
                  </a:moveTo>
                  <a:lnTo>
                    <a:pt x="555271" y="1054100"/>
                  </a:lnTo>
                  <a:lnTo>
                    <a:pt x="541766" y="1066800"/>
                  </a:lnTo>
                  <a:lnTo>
                    <a:pt x="582394" y="1066800"/>
                  </a:lnTo>
                  <a:lnTo>
                    <a:pt x="568807" y="1054100"/>
                  </a:lnTo>
                  <a:close/>
                </a:path>
                <a:path w="1369060" h="1790700">
                  <a:moveTo>
                    <a:pt x="804735" y="1054100"/>
                  </a:moveTo>
                  <a:lnTo>
                    <a:pt x="790641" y="1054100"/>
                  </a:lnTo>
                  <a:lnTo>
                    <a:pt x="776488" y="1066800"/>
                  </a:lnTo>
                  <a:lnTo>
                    <a:pt x="818776" y="1066800"/>
                  </a:lnTo>
                  <a:lnTo>
                    <a:pt x="804735" y="1054100"/>
                  </a:lnTo>
                  <a:close/>
                </a:path>
                <a:path w="1369060" h="1790700">
                  <a:moveTo>
                    <a:pt x="843704" y="1054100"/>
                  </a:moveTo>
                  <a:lnTo>
                    <a:pt x="837827" y="1054100"/>
                  </a:lnTo>
                  <a:lnTo>
                    <a:pt x="838591" y="1066800"/>
                  </a:lnTo>
                  <a:lnTo>
                    <a:pt x="849055" y="1066800"/>
                  </a:lnTo>
                  <a:lnTo>
                    <a:pt x="843704" y="1054100"/>
                  </a:lnTo>
                  <a:close/>
                </a:path>
                <a:path w="1369060" h="1790700">
                  <a:moveTo>
                    <a:pt x="515319" y="1054100"/>
                  </a:moveTo>
                  <a:lnTo>
                    <a:pt x="515026" y="1054100"/>
                  </a:lnTo>
                  <a:lnTo>
                    <a:pt x="515843" y="1058140"/>
                  </a:lnTo>
                  <a:lnTo>
                    <a:pt x="515319" y="1054100"/>
                  </a:lnTo>
                  <a:close/>
                </a:path>
                <a:path w="1369060" h="1790700">
                  <a:moveTo>
                    <a:pt x="518850" y="1041400"/>
                  </a:moveTo>
                  <a:lnTo>
                    <a:pt x="516388" y="1041400"/>
                  </a:lnTo>
                  <a:lnTo>
                    <a:pt x="515319" y="1054100"/>
                  </a:lnTo>
                  <a:lnTo>
                    <a:pt x="520157" y="1054100"/>
                  </a:lnTo>
                  <a:lnTo>
                    <a:pt x="518850" y="1041400"/>
                  </a:lnTo>
                  <a:close/>
                </a:path>
                <a:path w="1369060" h="1790700">
                  <a:moveTo>
                    <a:pt x="521770" y="1046748"/>
                  </a:moveTo>
                  <a:lnTo>
                    <a:pt x="520801" y="1054100"/>
                  </a:lnTo>
                  <a:lnTo>
                    <a:pt x="522875" y="1054100"/>
                  </a:lnTo>
                  <a:lnTo>
                    <a:pt x="521770" y="1046748"/>
                  </a:lnTo>
                  <a:close/>
                </a:path>
                <a:path w="1369060" h="1790700">
                  <a:moveTo>
                    <a:pt x="841579" y="1041400"/>
                  </a:moveTo>
                  <a:lnTo>
                    <a:pt x="836632" y="1041400"/>
                  </a:lnTo>
                  <a:lnTo>
                    <a:pt x="836410" y="1054100"/>
                  </a:lnTo>
                  <a:lnTo>
                    <a:pt x="841323" y="1054100"/>
                  </a:lnTo>
                  <a:lnTo>
                    <a:pt x="841471" y="1046748"/>
                  </a:lnTo>
                  <a:lnTo>
                    <a:pt x="841579" y="1041400"/>
                  </a:lnTo>
                  <a:close/>
                </a:path>
                <a:path w="1369060" h="1790700">
                  <a:moveTo>
                    <a:pt x="522475" y="1041400"/>
                  </a:moveTo>
                  <a:lnTo>
                    <a:pt x="520966" y="1041400"/>
                  </a:lnTo>
                  <a:lnTo>
                    <a:pt x="521770" y="1046748"/>
                  </a:lnTo>
                  <a:lnTo>
                    <a:pt x="522475" y="1041400"/>
                  </a:lnTo>
                  <a:close/>
                </a:path>
                <a:path w="1369060" h="1790700">
                  <a:moveTo>
                    <a:pt x="550091" y="1003300"/>
                  </a:moveTo>
                  <a:lnTo>
                    <a:pt x="441874" y="1003300"/>
                  </a:lnTo>
                  <a:lnTo>
                    <a:pt x="446735" y="1016000"/>
                  </a:lnTo>
                  <a:lnTo>
                    <a:pt x="565114" y="1016000"/>
                  </a:lnTo>
                  <a:lnTo>
                    <a:pt x="550091" y="1003300"/>
                  </a:lnTo>
                  <a:close/>
                </a:path>
                <a:path w="1369060" h="1790700">
                  <a:moveTo>
                    <a:pt x="374079" y="952500"/>
                  </a:moveTo>
                  <a:lnTo>
                    <a:pt x="370512" y="952500"/>
                  </a:lnTo>
                  <a:lnTo>
                    <a:pt x="371660" y="965200"/>
                  </a:lnTo>
                  <a:lnTo>
                    <a:pt x="374011" y="965200"/>
                  </a:lnTo>
                  <a:lnTo>
                    <a:pt x="378612" y="977900"/>
                  </a:lnTo>
                  <a:lnTo>
                    <a:pt x="394047" y="977900"/>
                  </a:lnTo>
                  <a:lnTo>
                    <a:pt x="402793" y="990600"/>
                  </a:lnTo>
                  <a:lnTo>
                    <a:pt x="415737" y="990600"/>
                  </a:lnTo>
                  <a:lnTo>
                    <a:pt x="422409" y="1003300"/>
                  </a:lnTo>
                  <a:lnTo>
                    <a:pt x="460033" y="1003300"/>
                  </a:lnTo>
                  <a:lnTo>
                    <a:pt x="415172" y="977900"/>
                  </a:lnTo>
                  <a:lnTo>
                    <a:pt x="393812" y="965200"/>
                  </a:lnTo>
                  <a:lnTo>
                    <a:pt x="374079" y="952500"/>
                  </a:lnTo>
                  <a:close/>
                </a:path>
                <a:path w="1369060" h="1790700">
                  <a:moveTo>
                    <a:pt x="519569" y="990600"/>
                  </a:moveTo>
                  <a:lnTo>
                    <a:pt x="460400" y="990600"/>
                  </a:lnTo>
                  <a:lnTo>
                    <a:pt x="460033" y="1003300"/>
                  </a:lnTo>
                  <a:lnTo>
                    <a:pt x="534818" y="1003300"/>
                  </a:lnTo>
                  <a:lnTo>
                    <a:pt x="519569" y="990600"/>
                  </a:lnTo>
                  <a:close/>
                </a:path>
                <a:path w="1369060" h="1790700">
                  <a:moveTo>
                    <a:pt x="588026" y="977900"/>
                  </a:moveTo>
                  <a:lnTo>
                    <a:pt x="529467" y="977900"/>
                  </a:lnTo>
                  <a:lnTo>
                    <a:pt x="538542" y="990600"/>
                  </a:lnTo>
                  <a:lnTo>
                    <a:pt x="540749" y="1003300"/>
                  </a:lnTo>
                  <a:lnTo>
                    <a:pt x="542052" y="990600"/>
                  </a:lnTo>
                  <a:lnTo>
                    <a:pt x="594299" y="990600"/>
                  </a:lnTo>
                  <a:lnTo>
                    <a:pt x="588026" y="977900"/>
                  </a:lnTo>
                  <a:close/>
                </a:path>
                <a:path w="1369060" h="1790700">
                  <a:moveTo>
                    <a:pt x="572226" y="685800"/>
                  </a:moveTo>
                  <a:lnTo>
                    <a:pt x="570765" y="685800"/>
                  </a:lnTo>
                  <a:lnTo>
                    <a:pt x="574180" y="698504"/>
                  </a:lnTo>
                  <a:lnTo>
                    <a:pt x="576134" y="711200"/>
                  </a:lnTo>
                  <a:lnTo>
                    <a:pt x="569702" y="711200"/>
                  </a:lnTo>
                  <a:lnTo>
                    <a:pt x="566676" y="723900"/>
                  </a:lnTo>
                  <a:lnTo>
                    <a:pt x="560758" y="736600"/>
                  </a:lnTo>
                  <a:lnTo>
                    <a:pt x="558029" y="736600"/>
                  </a:lnTo>
                  <a:lnTo>
                    <a:pt x="555926" y="749304"/>
                  </a:lnTo>
                  <a:lnTo>
                    <a:pt x="552403" y="762000"/>
                  </a:lnTo>
                  <a:lnTo>
                    <a:pt x="546840" y="762000"/>
                  </a:lnTo>
                  <a:lnTo>
                    <a:pt x="542761" y="787400"/>
                  </a:lnTo>
                  <a:lnTo>
                    <a:pt x="539418" y="800100"/>
                  </a:lnTo>
                  <a:lnTo>
                    <a:pt x="536933" y="812800"/>
                  </a:lnTo>
                  <a:lnTo>
                    <a:pt x="535428" y="825500"/>
                  </a:lnTo>
                  <a:lnTo>
                    <a:pt x="531152" y="825500"/>
                  </a:lnTo>
                  <a:lnTo>
                    <a:pt x="535846" y="838200"/>
                  </a:lnTo>
                  <a:lnTo>
                    <a:pt x="530528" y="838200"/>
                  </a:lnTo>
                  <a:lnTo>
                    <a:pt x="535145" y="850900"/>
                  </a:lnTo>
                  <a:lnTo>
                    <a:pt x="536800" y="850900"/>
                  </a:lnTo>
                  <a:lnTo>
                    <a:pt x="537275" y="863600"/>
                  </a:lnTo>
                  <a:lnTo>
                    <a:pt x="538351" y="876300"/>
                  </a:lnTo>
                  <a:lnTo>
                    <a:pt x="539733" y="876300"/>
                  </a:lnTo>
                  <a:lnTo>
                    <a:pt x="541026" y="889000"/>
                  </a:lnTo>
                  <a:lnTo>
                    <a:pt x="544032" y="901700"/>
                  </a:lnTo>
                  <a:lnTo>
                    <a:pt x="548203" y="914400"/>
                  </a:lnTo>
                  <a:lnTo>
                    <a:pt x="553170" y="926828"/>
                  </a:lnTo>
                  <a:lnTo>
                    <a:pt x="558994" y="939800"/>
                  </a:lnTo>
                  <a:lnTo>
                    <a:pt x="561784" y="939800"/>
                  </a:lnTo>
                  <a:lnTo>
                    <a:pt x="569013" y="952500"/>
                  </a:lnTo>
                  <a:lnTo>
                    <a:pt x="572818" y="952500"/>
                  </a:lnTo>
                  <a:lnTo>
                    <a:pt x="580245" y="965200"/>
                  </a:lnTo>
                  <a:lnTo>
                    <a:pt x="577480" y="965200"/>
                  </a:lnTo>
                  <a:lnTo>
                    <a:pt x="577784" y="965949"/>
                  </a:lnTo>
                  <a:lnTo>
                    <a:pt x="585010" y="977900"/>
                  </a:lnTo>
                  <a:lnTo>
                    <a:pt x="595576" y="977900"/>
                  </a:lnTo>
                  <a:lnTo>
                    <a:pt x="600833" y="990600"/>
                  </a:lnTo>
                  <a:lnTo>
                    <a:pt x="545447" y="990600"/>
                  </a:lnTo>
                  <a:lnTo>
                    <a:pt x="552880" y="1003300"/>
                  </a:lnTo>
                  <a:lnTo>
                    <a:pt x="638545" y="1003300"/>
                  </a:lnTo>
                  <a:lnTo>
                    <a:pt x="622683" y="990600"/>
                  </a:lnTo>
                  <a:lnTo>
                    <a:pt x="607802" y="977900"/>
                  </a:lnTo>
                  <a:lnTo>
                    <a:pt x="571657" y="939800"/>
                  </a:lnTo>
                  <a:lnTo>
                    <a:pt x="551765" y="889000"/>
                  </a:lnTo>
                  <a:lnTo>
                    <a:pt x="544762" y="838200"/>
                  </a:lnTo>
                  <a:lnTo>
                    <a:pt x="551212" y="787400"/>
                  </a:lnTo>
                  <a:lnTo>
                    <a:pt x="571029" y="736600"/>
                  </a:lnTo>
                  <a:lnTo>
                    <a:pt x="587576" y="711200"/>
                  </a:lnTo>
                  <a:lnTo>
                    <a:pt x="571935" y="711200"/>
                  </a:lnTo>
                  <a:lnTo>
                    <a:pt x="569270" y="698504"/>
                  </a:lnTo>
                  <a:lnTo>
                    <a:pt x="575009" y="698504"/>
                  </a:lnTo>
                  <a:lnTo>
                    <a:pt x="572226" y="685800"/>
                  </a:lnTo>
                  <a:close/>
                </a:path>
                <a:path w="1369060" h="1790700">
                  <a:moveTo>
                    <a:pt x="816978" y="990600"/>
                  </a:moveTo>
                  <a:lnTo>
                    <a:pt x="659570" y="990600"/>
                  </a:lnTo>
                  <a:lnTo>
                    <a:pt x="673427" y="1003300"/>
                  </a:lnTo>
                  <a:lnTo>
                    <a:pt x="805471" y="1003300"/>
                  </a:lnTo>
                  <a:lnTo>
                    <a:pt x="816978" y="990600"/>
                  </a:lnTo>
                  <a:close/>
                </a:path>
                <a:path w="1369060" h="1790700">
                  <a:moveTo>
                    <a:pt x="938585" y="965200"/>
                  </a:moveTo>
                  <a:lnTo>
                    <a:pt x="903283" y="965200"/>
                  </a:lnTo>
                  <a:lnTo>
                    <a:pt x="896475" y="977900"/>
                  </a:lnTo>
                  <a:lnTo>
                    <a:pt x="873302" y="977900"/>
                  </a:lnTo>
                  <a:lnTo>
                    <a:pt x="852526" y="990600"/>
                  </a:lnTo>
                  <a:lnTo>
                    <a:pt x="832170" y="1003300"/>
                  </a:lnTo>
                  <a:lnTo>
                    <a:pt x="893431" y="1003300"/>
                  </a:lnTo>
                  <a:lnTo>
                    <a:pt x="905254" y="990600"/>
                  </a:lnTo>
                  <a:lnTo>
                    <a:pt x="916854" y="990600"/>
                  </a:lnTo>
                  <a:lnTo>
                    <a:pt x="928031" y="977900"/>
                  </a:lnTo>
                  <a:lnTo>
                    <a:pt x="938585" y="965200"/>
                  </a:lnTo>
                  <a:close/>
                </a:path>
                <a:path w="1369060" h="1790700">
                  <a:moveTo>
                    <a:pt x="992311" y="952500"/>
                  </a:moveTo>
                  <a:lnTo>
                    <a:pt x="986083" y="952500"/>
                  </a:lnTo>
                  <a:lnTo>
                    <a:pt x="964537" y="965200"/>
                  </a:lnTo>
                  <a:lnTo>
                    <a:pt x="941458" y="977900"/>
                  </a:lnTo>
                  <a:lnTo>
                    <a:pt x="893431" y="1003300"/>
                  </a:lnTo>
                  <a:lnTo>
                    <a:pt x="931911" y="1003300"/>
                  </a:lnTo>
                  <a:lnTo>
                    <a:pt x="943503" y="990600"/>
                  </a:lnTo>
                  <a:lnTo>
                    <a:pt x="955000" y="990600"/>
                  </a:lnTo>
                  <a:lnTo>
                    <a:pt x="966398" y="977900"/>
                  </a:lnTo>
                  <a:lnTo>
                    <a:pt x="977555" y="977900"/>
                  </a:lnTo>
                  <a:lnTo>
                    <a:pt x="981979" y="965200"/>
                  </a:lnTo>
                  <a:lnTo>
                    <a:pt x="997783" y="965200"/>
                  </a:lnTo>
                  <a:lnTo>
                    <a:pt x="992311" y="952500"/>
                  </a:lnTo>
                  <a:close/>
                </a:path>
                <a:path w="1369060" h="1790700">
                  <a:moveTo>
                    <a:pt x="449820" y="952500"/>
                  </a:moveTo>
                  <a:lnTo>
                    <a:pt x="445636" y="952500"/>
                  </a:lnTo>
                  <a:lnTo>
                    <a:pt x="439555" y="965200"/>
                  </a:lnTo>
                  <a:lnTo>
                    <a:pt x="422821" y="965200"/>
                  </a:lnTo>
                  <a:lnTo>
                    <a:pt x="438197" y="977900"/>
                  </a:lnTo>
                  <a:lnTo>
                    <a:pt x="454374" y="990600"/>
                  </a:lnTo>
                  <a:lnTo>
                    <a:pt x="492666" y="990600"/>
                  </a:lnTo>
                  <a:lnTo>
                    <a:pt x="486151" y="977900"/>
                  </a:lnTo>
                  <a:lnTo>
                    <a:pt x="465388" y="977900"/>
                  </a:lnTo>
                  <a:lnTo>
                    <a:pt x="442699" y="965200"/>
                  </a:lnTo>
                  <a:lnTo>
                    <a:pt x="449820" y="952500"/>
                  </a:lnTo>
                  <a:close/>
                </a:path>
                <a:path w="1369060" h="1790700">
                  <a:moveTo>
                    <a:pt x="775785" y="927100"/>
                  </a:moveTo>
                  <a:lnTo>
                    <a:pt x="593072" y="927100"/>
                  </a:lnTo>
                  <a:lnTo>
                    <a:pt x="592383" y="939800"/>
                  </a:lnTo>
                  <a:lnTo>
                    <a:pt x="598515" y="939800"/>
                  </a:lnTo>
                  <a:lnTo>
                    <a:pt x="603534" y="952500"/>
                  </a:lnTo>
                  <a:lnTo>
                    <a:pt x="636033" y="952500"/>
                  </a:lnTo>
                  <a:lnTo>
                    <a:pt x="610834" y="965200"/>
                  </a:lnTo>
                  <a:lnTo>
                    <a:pt x="638086" y="977900"/>
                  </a:lnTo>
                  <a:lnTo>
                    <a:pt x="619941" y="977900"/>
                  </a:lnTo>
                  <a:lnTo>
                    <a:pt x="632589" y="990600"/>
                  </a:lnTo>
                  <a:lnTo>
                    <a:pt x="726412" y="990600"/>
                  </a:lnTo>
                  <a:lnTo>
                    <a:pt x="740069" y="977900"/>
                  </a:lnTo>
                  <a:lnTo>
                    <a:pt x="752845" y="965200"/>
                  </a:lnTo>
                  <a:lnTo>
                    <a:pt x="764748" y="939800"/>
                  </a:lnTo>
                  <a:lnTo>
                    <a:pt x="775785" y="927100"/>
                  </a:lnTo>
                  <a:close/>
                </a:path>
                <a:path w="1369060" h="1790700">
                  <a:moveTo>
                    <a:pt x="764990" y="685800"/>
                  </a:moveTo>
                  <a:lnTo>
                    <a:pt x="754616" y="685800"/>
                  </a:lnTo>
                  <a:lnTo>
                    <a:pt x="762345" y="698504"/>
                  </a:lnTo>
                  <a:lnTo>
                    <a:pt x="769237" y="711200"/>
                  </a:lnTo>
                  <a:lnTo>
                    <a:pt x="794626" y="749304"/>
                  </a:lnTo>
                  <a:lnTo>
                    <a:pt x="809473" y="800100"/>
                  </a:lnTo>
                  <a:lnTo>
                    <a:pt x="812844" y="850900"/>
                  </a:lnTo>
                  <a:lnTo>
                    <a:pt x="803800" y="901700"/>
                  </a:lnTo>
                  <a:lnTo>
                    <a:pt x="777481" y="952500"/>
                  </a:lnTo>
                  <a:lnTo>
                    <a:pt x="733101" y="990600"/>
                  </a:lnTo>
                  <a:lnTo>
                    <a:pt x="758516" y="990600"/>
                  </a:lnTo>
                  <a:lnTo>
                    <a:pt x="771277" y="977900"/>
                  </a:lnTo>
                  <a:lnTo>
                    <a:pt x="782716" y="965200"/>
                  </a:lnTo>
                  <a:lnTo>
                    <a:pt x="792860" y="952500"/>
                  </a:lnTo>
                  <a:lnTo>
                    <a:pt x="797062" y="939800"/>
                  </a:lnTo>
                  <a:lnTo>
                    <a:pt x="798616" y="939800"/>
                  </a:lnTo>
                  <a:lnTo>
                    <a:pt x="801945" y="927361"/>
                  </a:lnTo>
                  <a:lnTo>
                    <a:pt x="802015" y="927100"/>
                  </a:lnTo>
                  <a:lnTo>
                    <a:pt x="807362" y="914400"/>
                  </a:lnTo>
                  <a:lnTo>
                    <a:pt x="811808" y="914400"/>
                  </a:lnTo>
                  <a:lnTo>
                    <a:pt x="815285" y="901700"/>
                  </a:lnTo>
                  <a:lnTo>
                    <a:pt x="817726" y="889000"/>
                  </a:lnTo>
                  <a:lnTo>
                    <a:pt x="818718" y="877598"/>
                  </a:lnTo>
                  <a:lnTo>
                    <a:pt x="818831" y="876300"/>
                  </a:lnTo>
                  <a:lnTo>
                    <a:pt x="820583" y="876300"/>
                  </a:lnTo>
                  <a:lnTo>
                    <a:pt x="820389" y="863600"/>
                  </a:lnTo>
                  <a:lnTo>
                    <a:pt x="821309" y="850900"/>
                  </a:lnTo>
                  <a:lnTo>
                    <a:pt x="824818" y="838200"/>
                  </a:lnTo>
                  <a:lnTo>
                    <a:pt x="830837" y="838200"/>
                  </a:lnTo>
                  <a:lnTo>
                    <a:pt x="839285" y="825500"/>
                  </a:lnTo>
                  <a:lnTo>
                    <a:pt x="821185" y="825500"/>
                  </a:lnTo>
                  <a:lnTo>
                    <a:pt x="819506" y="812800"/>
                  </a:lnTo>
                  <a:lnTo>
                    <a:pt x="816767" y="800100"/>
                  </a:lnTo>
                  <a:lnTo>
                    <a:pt x="813080" y="774700"/>
                  </a:lnTo>
                  <a:lnTo>
                    <a:pt x="808556" y="762000"/>
                  </a:lnTo>
                  <a:lnTo>
                    <a:pt x="810701" y="762000"/>
                  </a:lnTo>
                  <a:lnTo>
                    <a:pt x="800172" y="749304"/>
                  </a:lnTo>
                  <a:lnTo>
                    <a:pt x="799124" y="736600"/>
                  </a:lnTo>
                  <a:lnTo>
                    <a:pt x="796439" y="736600"/>
                  </a:lnTo>
                  <a:lnTo>
                    <a:pt x="790257" y="723900"/>
                  </a:lnTo>
                  <a:lnTo>
                    <a:pt x="788159" y="711200"/>
                  </a:lnTo>
                  <a:lnTo>
                    <a:pt x="779987" y="711200"/>
                  </a:lnTo>
                  <a:lnTo>
                    <a:pt x="772659" y="698504"/>
                  </a:lnTo>
                  <a:lnTo>
                    <a:pt x="764990" y="685800"/>
                  </a:lnTo>
                  <a:close/>
                </a:path>
                <a:path w="1369060" h="1790700">
                  <a:moveTo>
                    <a:pt x="888079" y="927100"/>
                  </a:moveTo>
                  <a:lnTo>
                    <a:pt x="858640" y="927100"/>
                  </a:lnTo>
                  <a:lnTo>
                    <a:pt x="857815" y="939800"/>
                  </a:lnTo>
                  <a:lnTo>
                    <a:pt x="811947" y="939800"/>
                  </a:lnTo>
                  <a:lnTo>
                    <a:pt x="808913" y="952500"/>
                  </a:lnTo>
                  <a:lnTo>
                    <a:pt x="794589" y="965200"/>
                  </a:lnTo>
                  <a:lnTo>
                    <a:pt x="779607" y="977900"/>
                  </a:lnTo>
                  <a:lnTo>
                    <a:pt x="763732" y="990600"/>
                  </a:lnTo>
                  <a:lnTo>
                    <a:pt x="826919" y="990600"/>
                  </a:lnTo>
                  <a:lnTo>
                    <a:pt x="833630" y="977900"/>
                  </a:lnTo>
                  <a:lnTo>
                    <a:pt x="839214" y="977900"/>
                  </a:lnTo>
                  <a:lnTo>
                    <a:pt x="850258" y="965200"/>
                  </a:lnTo>
                  <a:lnTo>
                    <a:pt x="855720" y="965200"/>
                  </a:lnTo>
                  <a:lnTo>
                    <a:pt x="861185" y="952500"/>
                  </a:lnTo>
                  <a:lnTo>
                    <a:pt x="868615" y="952500"/>
                  </a:lnTo>
                  <a:lnTo>
                    <a:pt x="878403" y="939800"/>
                  </a:lnTo>
                  <a:lnTo>
                    <a:pt x="888079" y="927100"/>
                  </a:lnTo>
                  <a:close/>
                </a:path>
                <a:path w="1369060" h="1790700">
                  <a:moveTo>
                    <a:pt x="1140865" y="977900"/>
                  </a:moveTo>
                  <a:lnTo>
                    <a:pt x="1140556" y="977900"/>
                  </a:lnTo>
                  <a:lnTo>
                    <a:pt x="1139965" y="979025"/>
                  </a:lnTo>
                  <a:lnTo>
                    <a:pt x="1140865" y="977900"/>
                  </a:lnTo>
                  <a:close/>
                </a:path>
                <a:path w="1369060" h="1790700">
                  <a:moveTo>
                    <a:pt x="349231" y="965200"/>
                  </a:moveTo>
                  <a:lnTo>
                    <a:pt x="307683" y="965200"/>
                  </a:lnTo>
                  <a:lnTo>
                    <a:pt x="322377" y="977900"/>
                  </a:lnTo>
                  <a:lnTo>
                    <a:pt x="378612" y="977900"/>
                  </a:lnTo>
                  <a:lnTo>
                    <a:pt x="349231" y="965200"/>
                  </a:lnTo>
                  <a:close/>
                </a:path>
                <a:path w="1369060" h="1790700">
                  <a:moveTo>
                    <a:pt x="486529" y="970669"/>
                  </a:moveTo>
                  <a:lnTo>
                    <a:pt x="479653" y="977900"/>
                  </a:lnTo>
                  <a:lnTo>
                    <a:pt x="482104" y="977900"/>
                  </a:lnTo>
                  <a:lnTo>
                    <a:pt x="486529" y="970669"/>
                  </a:lnTo>
                  <a:close/>
                </a:path>
                <a:path w="1369060" h="1790700">
                  <a:moveTo>
                    <a:pt x="495932" y="965200"/>
                  </a:moveTo>
                  <a:lnTo>
                    <a:pt x="491731" y="965200"/>
                  </a:lnTo>
                  <a:lnTo>
                    <a:pt x="497488" y="977900"/>
                  </a:lnTo>
                  <a:lnTo>
                    <a:pt x="499097" y="977900"/>
                  </a:lnTo>
                  <a:lnTo>
                    <a:pt x="495932" y="965200"/>
                  </a:lnTo>
                  <a:close/>
                </a:path>
                <a:path w="1369060" h="1790700">
                  <a:moveTo>
                    <a:pt x="391521" y="812800"/>
                  </a:moveTo>
                  <a:lnTo>
                    <a:pt x="383482" y="812800"/>
                  </a:lnTo>
                  <a:lnTo>
                    <a:pt x="387220" y="825500"/>
                  </a:lnTo>
                  <a:lnTo>
                    <a:pt x="391165" y="825500"/>
                  </a:lnTo>
                  <a:lnTo>
                    <a:pt x="389879" y="838200"/>
                  </a:lnTo>
                  <a:lnTo>
                    <a:pt x="395155" y="838200"/>
                  </a:lnTo>
                  <a:lnTo>
                    <a:pt x="400492" y="850900"/>
                  </a:lnTo>
                  <a:lnTo>
                    <a:pt x="405628" y="850900"/>
                  </a:lnTo>
                  <a:lnTo>
                    <a:pt x="410300" y="863600"/>
                  </a:lnTo>
                  <a:lnTo>
                    <a:pt x="416835" y="876300"/>
                  </a:lnTo>
                  <a:lnTo>
                    <a:pt x="424201" y="876300"/>
                  </a:lnTo>
                  <a:lnTo>
                    <a:pt x="439747" y="901700"/>
                  </a:lnTo>
                  <a:lnTo>
                    <a:pt x="447596" y="901700"/>
                  </a:lnTo>
                  <a:lnTo>
                    <a:pt x="479896" y="939800"/>
                  </a:lnTo>
                  <a:lnTo>
                    <a:pt x="490489" y="952500"/>
                  </a:lnTo>
                  <a:lnTo>
                    <a:pt x="497635" y="952500"/>
                  </a:lnTo>
                  <a:lnTo>
                    <a:pt x="507491" y="965200"/>
                  </a:lnTo>
                  <a:lnTo>
                    <a:pt x="518609" y="977900"/>
                  </a:lnTo>
                  <a:lnTo>
                    <a:pt x="582319" y="977900"/>
                  </a:lnTo>
                  <a:lnTo>
                    <a:pt x="577765" y="965949"/>
                  </a:lnTo>
                  <a:lnTo>
                    <a:pt x="577331" y="965200"/>
                  </a:lnTo>
                  <a:lnTo>
                    <a:pt x="560611" y="965200"/>
                  </a:lnTo>
                  <a:lnTo>
                    <a:pt x="553858" y="952500"/>
                  </a:lnTo>
                  <a:lnTo>
                    <a:pt x="548319" y="939800"/>
                  </a:lnTo>
                  <a:lnTo>
                    <a:pt x="496966" y="939800"/>
                  </a:lnTo>
                  <a:lnTo>
                    <a:pt x="496854" y="927100"/>
                  </a:lnTo>
                  <a:lnTo>
                    <a:pt x="490717" y="927100"/>
                  </a:lnTo>
                  <a:lnTo>
                    <a:pt x="481457" y="918360"/>
                  </a:lnTo>
                  <a:lnTo>
                    <a:pt x="462546" y="901700"/>
                  </a:lnTo>
                  <a:lnTo>
                    <a:pt x="437993" y="876300"/>
                  </a:lnTo>
                  <a:lnTo>
                    <a:pt x="415630" y="850900"/>
                  </a:lnTo>
                  <a:lnTo>
                    <a:pt x="395471" y="825500"/>
                  </a:lnTo>
                  <a:lnTo>
                    <a:pt x="391521" y="812800"/>
                  </a:lnTo>
                  <a:close/>
                </a:path>
                <a:path w="1369060" h="1790700">
                  <a:moveTo>
                    <a:pt x="867157" y="965200"/>
                  </a:moveTo>
                  <a:lnTo>
                    <a:pt x="860464" y="965200"/>
                  </a:lnTo>
                  <a:lnTo>
                    <a:pt x="856764" y="977900"/>
                  </a:lnTo>
                  <a:lnTo>
                    <a:pt x="862916" y="977900"/>
                  </a:lnTo>
                  <a:lnTo>
                    <a:pt x="867479" y="965949"/>
                  </a:lnTo>
                  <a:lnTo>
                    <a:pt x="867157" y="965200"/>
                  </a:lnTo>
                  <a:close/>
                </a:path>
                <a:path w="1369060" h="1790700">
                  <a:moveTo>
                    <a:pt x="868118" y="967433"/>
                  </a:moveTo>
                  <a:lnTo>
                    <a:pt x="869770" y="977900"/>
                  </a:lnTo>
                  <a:lnTo>
                    <a:pt x="872622" y="977900"/>
                  </a:lnTo>
                  <a:lnTo>
                    <a:pt x="868118" y="967433"/>
                  </a:lnTo>
                  <a:close/>
                </a:path>
                <a:path w="1369060" h="1790700">
                  <a:moveTo>
                    <a:pt x="1039802" y="965200"/>
                  </a:moveTo>
                  <a:lnTo>
                    <a:pt x="1006480" y="965200"/>
                  </a:lnTo>
                  <a:lnTo>
                    <a:pt x="997161" y="977900"/>
                  </a:lnTo>
                  <a:lnTo>
                    <a:pt x="1024919" y="977900"/>
                  </a:lnTo>
                  <a:lnTo>
                    <a:pt x="1039802" y="965200"/>
                  </a:lnTo>
                  <a:close/>
                </a:path>
                <a:path w="1369060" h="1790700">
                  <a:moveTo>
                    <a:pt x="1068152" y="974094"/>
                  </a:moveTo>
                  <a:lnTo>
                    <a:pt x="1063854" y="977900"/>
                  </a:lnTo>
                  <a:lnTo>
                    <a:pt x="1068419" y="977900"/>
                  </a:lnTo>
                  <a:lnTo>
                    <a:pt x="1068152" y="974094"/>
                  </a:lnTo>
                  <a:close/>
                </a:path>
                <a:path w="1369060" h="1790700">
                  <a:moveTo>
                    <a:pt x="1156359" y="965200"/>
                  </a:moveTo>
                  <a:lnTo>
                    <a:pt x="1142583" y="965200"/>
                  </a:lnTo>
                  <a:lnTo>
                    <a:pt x="1140865" y="977900"/>
                  </a:lnTo>
                  <a:lnTo>
                    <a:pt x="1150880" y="977900"/>
                  </a:lnTo>
                  <a:lnTo>
                    <a:pt x="1156359" y="965200"/>
                  </a:lnTo>
                  <a:close/>
                </a:path>
                <a:path w="1369060" h="1790700">
                  <a:moveTo>
                    <a:pt x="1078200" y="965200"/>
                  </a:moveTo>
                  <a:lnTo>
                    <a:pt x="1067530" y="965200"/>
                  </a:lnTo>
                  <a:lnTo>
                    <a:pt x="1068152" y="974094"/>
                  </a:lnTo>
                  <a:lnTo>
                    <a:pt x="1078200" y="965200"/>
                  </a:lnTo>
                  <a:close/>
                </a:path>
                <a:path w="1369060" h="1790700">
                  <a:moveTo>
                    <a:pt x="491731" y="965200"/>
                  </a:moveTo>
                  <a:lnTo>
                    <a:pt x="489877" y="965200"/>
                  </a:lnTo>
                  <a:lnTo>
                    <a:pt x="486529" y="970669"/>
                  </a:lnTo>
                  <a:lnTo>
                    <a:pt x="491731" y="965200"/>
                  </a:lnTo>
                  <a:close/>
                </a:path>
                <a:path w="1369060" h="1790700">
                  <a:moveTo>
                    <a:pt x="867765" y="965200"/>
                  </a:moveTo>
                  <a:lnTo>
                    <a:pt x="867479" y="965949"/>
                  </a:lnTo>
                  <a:lnTo>
                    <a:pt x="868118" y="967433"/>
                  </a:lnTo>
                  <a:lnTo>
                    <a:pt x="867883" y="965949"/>
                  </a:lnTo>
                  <a:lnTo>
                    <a:pt x="867765" y="965200"/>
                  </a:lnTo>
                  <a:close/>
                </a:path>
                <a:path w="1369060" h="1790700">
                  <a:moveTo>
                    <a:pt x="577480" y="965200"/>
                  </a:moveTo>
                  <a:lnTo>
                    <a:pt x="577331" y="965200"/>
                  </a:lnTo>
                  <a:lnTo>
                    <a:pt x="577784" y="965949"/>
                  </a:lnTo>
                  <a:lnTo>
                    <a:pt x="577480" y="965200"/>
                  </a:lnTo>
                  <a:close/>
                </a:path>
                <a:path w="1369060" h="1790700">
                  <a:moveTo>
                    <a:pt x="294289" y="952500"/>
                  </a:moveTo>
                  <a:lnTo>
                    <a:pt x="258037" y="952500"/>
                  </a:lnTo>
                  <a:lnTo>
                    <a:pt x="293085" y="965200"/>
                  </a:lnTo>
                  <a:lnTo>
                    <a:pt x="309112" y="965200"/>
                  </a:lnTo>
                  <a:lnTo>
                    <a:pt x="294289" y="952500"/>
                  </a:lnTo>
                  <a:close/>
                </a:path>
                <a:path w="1369060" h="1790700">
                  <a:moveTo>
                    <a:pt x="370512" y="952500"/>
                  </a:moveTo>
                  <a:lnTo>
                    <a:pt x="367783" y="952500"/>
                  </a:lnTo>
                  <a:lnTo>
                    <a:pt x="362351" y="965200"/>
                  </a:lnTo>
                  <a:lnTo>
                    <a:pt x="366016" y="965200"/>
                  </a:lnTo>
                  <a:lnTo>
                    <a:pt x="370512" y="952500"/>
                  </a:lnTo>
                  <a:close/>
                </a:path>
                <a:path w="1369060" h="1790700">
                  <a:moveTo>
                    <a:pt x="409986" y="939800"/>
                  </a:moveTo>
                  <a:lnTo>
                    <a:pt x="395295" y="939800"/>
                  </a:lnTo>
                  <a:lnTo>
                    <a:pt x="408451" y="965200"/>
                  </a:lnTo>
                  <a:lnTo>
                    <a:pt x="439555" y="965200"/>
                  </a:lnTo>
                  <a:lnTo>
                    <a:pt x="432470" y="952500"/>
                  </a:lnTo>
                  <a:lnTo>
                    <a:pt x="421139" y="952500"/>
                  </a:lnTo>
                  <a:lnTo>
                    <a:pt x="409986" y="939800"/>
                  </a:lnTo>
                  <a:close/>
                </a:path>
                <a:path w="1369060" h="1790700">
                  <a:moveTo>
                    <a:pt x="494684" y="957720"/>
                  </a:moveTo>
                  <a:lnTo>
                    <a:pt x="490457" y="965200"/>
                  </a:lnTo>
                  <a:lnTo>
                    <a:pt x="495000" y="965200"/>
                  </a:lnTo>
                  <a:lnTo>
                    <a:pt x="494684" y="957720"/>
                  </a:lnTo>
                  <a:close/>
                </a:path>
                <a:path w="1369060" h="1790700">
                  <a:moveTo>
                    <a:pt x="863582" y="952500"/>
                  </a:moveTo>
                  <a:lnTo>
                    <a:pt x="861185" y="952500"/>
                  </a:lnTo>
                  <a:lnTo>
                    <a:pt x="864506" y="965200"/>
                  </a:lnTo>
                  <a:lnTo>
                    <a:pt x="868061" y="965200"/>
                  </a:lnTo>
                  <a:lnTo>
                    <a:pt x="863582" y="952500"/>
                  </a:lnTo>
                  <a:close/>
                </a:path>
                <a:path w="1369060" h="1790700">
                  <a:moveTo>
                    <a:pt x="876409" y="952500"/>
                  </a:moveTo>
                  <a:lnTo>
                    <a:pt x="872486" y="952500"/>
                  </a:lnTo>
                  <a:lnTo>
                    <a:pt x="871642" y="965200"/>
                  </a:lnTo>
                  <a:lnTo>
                    <a:pt x="872859" y="965200"/>
                  </a:lnTo>
                  <a:lnTo>
                    <a:pt x="876409" y="952500"/>
                  </a:lnTo>
                  <a:close/>
                </a:path>
                <a:path w="1369060" h="1790700">
                  <a:moveTo>
                    <a:pt x="908705" y="952500"/>
                  </a:moveTo>
                  <a:lnTo>
                    <a:pt x="907740" y="965200"/>
                  </a:lnTo>
                  <a:lnTo>
                    <a:pt x="916197" y="965200"/>
                  </a:lnTo>
                  <a:lnTo>
                    <a:pt x="908705" y="952500"/>
                  </a:lnTo>
                  <a:close/>
                </a:path>
                <a:path w="1369060" h="1790700">
                  <a:moveTo>
                    <a:pt x="950627" y="952500"/>
                  </a:moveTo>
                  <a:lnTo>
                    <a:pt x="922786" y="952500"/>
                  </a:lnTo>
                  <a:lnTo>
                    <a:pt x="916197" y="965200"/>
                  </a:lnTo>
                  <a:lnTo>
                    <a:pt x="944556" y="965200"/>
                  </a:lnTo>
                  <a:lnTo>
                    <a:pt x="950627" y="952500"/>
                  </a:lnTo>
                  <a:close/>
                </a:path>
                <a:path w="1369060" h="1790700">
                  <a:moveTo>
                    <a:pt x="1116001" y="952500"/>
                  </a:moveTo>
                  <a:lnTo>
                    <a:pt x="1070410" y="952500"/>
                  </a:lnTo>
                  <a:lnTo>
                    <a:pt x="1047559" y="965200"/>
                  </a:lnTo>
                  <a:lnTo>
                    <a:pt x="1084820" y="965200"/>
                  </a:lnTo>
                  <a:lnTo>
                    <a:pt x="1116001" y="952500"/>
                  </a:lnTo>
                  <a:close/>
                </a:path>
                <a:path w="1369060" h="1790700">
                  <a:moveTo>
                    <a:pt x="497635" y="952500"/>
                  </a:moveTo>
                  <a:lnTo>
                    <a:pt x="494464" y="952500"/>
                  </a:lnTo>
                  <a:lnTo>
                    <a:pt x="494684" y="957720"/>
                  </a:lnTo>
                  <a:lnTo>
                    <a:pt x="497635" y="952500"/>
                  </a:lnTo>
                  <a:close/>
                </a:path>
                <a:path w="1369060" h="1790700">
                  <a:moveTo>
                    <a:pt x="257662" y="749304"/>
                  </a:moveTo>
                  <a:lnTo>
                    <a:pt x="245723" y="749304"/>
                  </a:lnTo>
                  <a:lnTo>
                    <a:pt x="255866" y="774700"/>
                  </a:lnTo>
                  <a:lnTo>
                    <a:pt x="260962" y="800100"/>
                  </a:lnTo>
                  <a:lnTo>
                    <a:pt x="259132" y="838200"/>
                  </a:lnTo>
                  <a:lnTo>
                    <a:pt x="251532" y="876300"/>
                  </a:lnTo>
                  <a:lnTo>
                    <a:pt x="221734" y="927100"/>
                  </a:lnTo>
                  <a:lnTo>
                    <a:pt x="198255" y="952500"/>
                  </a:lnTo>
                  <a:lnTo>
                    <a:pt x="213790" y="952500"/>
                  </a:lnTo>
                  <a:lnTo>
                    <a:pt x="215935" y="939800"/>
                  </a:lnTo>
                  <a:lnTo>
                    <a:pt x="243853" y="901700"/>
                  </a:lnTo>
                  <a:lnTo>
                    <a:pt x="260664" y="863600"/>
                  </a:lnTo>
                  <a:lnTo>
                    <a:pt x="266859" y="825500"/>
                  </a:lnTo>
                  <a:lnTo>
                    <a:pt x="262930" y="774700"/>
                  </a:lnTo>
                  <a:lnTo>
                    <a:pt x="261727" y="762000"/>
                  </a:lnTo>
                  <a:lnTo>
                    <a:pt x="257638" y="762000"/>
                  </a:lnTo>
                  <a:lnTo>
                    <a:pt x="257662" y="749304"/>
                  </a:lnTo>
                  <a:close/>
                </a:path>
                <a:path w="1369060" h="1790700">
                  <a:moveTo>
                    <a:pt x="358043" y="927100"/>
                  </a:moveTo>
                  <a:lnTo>
                    <a:pt x="353052" y="927100"/>
                  </a:lnTo>
                  <a:lnTo>
                    <a:pt x="353178" y="939800"/>
                  </a:lnTo>
                  <a:lnTo>
                    <a:pt x="361185" y="952500"/>
                  </a:lnTo>
                  <a:lnTo>
                    <a:pt x="382734" y="952500"/>
                  </a:lnTo>
                  <a:lnTo>
                    <a:pt x="389891" y="939800"/>
                  </a:lnTo>
                  <a:lnTo>
                    <a:pt x="363963" y="939800"/>
                  </a:lnTo>
                  <a:lnTo>
                    <a:pt x="358164" y="927361"/>
                  </a:lnTo>
                  <a:lnTo>
                    <a:pt x="358043" y="927100"/>
                  </a:lnTo>
                  <a:close/>
                </a:path>
                <a:path w="1369060" h="1790700">
                  <a:moveTo>
                    <a:pt x="429088" y="939800"/>
                  </a:moveTo>
                  <a:lnTo>
                    <a:pt x="422953" y="939800"/>
                  </a:lnTo>
                  <a:lnTo>
                    <a:pt x="421139" y="952500"/>
                  </a:lnTo>
                  <a:lnTo>
                    <a:pt x="425229" y="952500"/>
                  </a:lnTo>
                  <a:lnTo>
                    <a:pt x="429088" y="939800"/>
                  </a:lnTo>
                  <a:close/>
                </a:path>
                <a:path w="1369060" h="1790700">
                  <a:moveTo>
                    <a:pt x="453186" y="939800"/>
                  </a:moveTo>
                  <a:lnTo>
                    <a:pt x="451493" y="939800"/>
                  </a:lnTo>
                  <a:lnTo>
                    <a:pt x="450608" y="952500"/>
                  </a:lnTo>
                  <a:lnTo>
                    <a:pt x="452923" y="952500"/>
                  </a:lnTo>
                  <a:lnTo>
                    <a:pt x="453186" y="939800"/>
                  </a:lnTo>
                  <a:close/>
                </a:path>
                <a:path w="1369060" h="1790700">
                  <a:moveTo>
                    <a:pt x="936151" y="939800"/>
                  </a:moveTo>
                  <a:lnTo>
                    <a:pt x="929063" y="939800"/>
                  </a:lnTo>
                  <a:lnTo>
                    <a:pt x="934848" y="952500"/>
                  </a:lnTo>
                  <a:lnTo>
                    <a:pt x="941977" y="952500"/>
                  </a:lnTo>
                  <a:lnTo>
                    <a:pt x="936151" y="939800"/>
                  </a:lnTo>
                  <a:close/>
                </a:path>
                <a:path w="1369060" h="1790700">
                  <a:moveTo>
                    <a:pt x="961210" y="939800"/>
                  </a:moveTo>
                  <a:lnTo>
                    <a:pt x="947801" y="939800"/>
                  </a:lnTo>
                  <a:lnTo>
                    <a:pt x="941977" y="952500"/>
                  </a:lnTo>
                  <a:lnTo>
                    <a:pt x="956333" y="952500"/>
                  </a:lnTo>
                  <a:lnTo>
                    <a:pt x="961210" y="939800"/>
                  </a:lnTo>
                  <a:close/>
                </a:path>
                <a:path w="1369060" h="1790700">
                  <a:moveTo>
                    <a:pt x="1002203" y="939800"/>
                  </a:moveTo>
                  <a:lnTo>
                    <a:pt x="967435" y="939800"/>
                  </a:lnTo>
                  <a:lnTo>
                    <a:pt x="974930" y="952500"/>
                  </a:lnTo>
                  <a:lnTo>
                    <a:pt x="993819" y="952500"/>
                  </a:lnTo>
                  <a:lnTo>
                    <a:pt x="1002203" y="939800"/>
                  </a:lnTo>
                  <a:close/>
                </a:path>
                <a:path w="1369060" h="1790700">
                  <a:moveTo>
                    <a:pt x="1105747" y="762000"/>
                  </a:moveTo>
                  <a:lnTo>
                    <a:pt x="1098323" y="762000"/>
                  </a:lnTo>
                  <a:lnTo>
                    <a:pt x="1090355" y="812800"/>
                  </a:lnTo>
                  <a:lnTo>
                    <a:pt x="1093922" y="850900"/>
                  </a:lnTo>
                  <a:lnTo>
                    <a:pt x="1109019" y="901700"/>
                  </a:lnTo>
                  <a:lnTo>
                    <a:pt x="1135641" y="939800"/>
                  </a:lnTo>
                  <a:lnTo>
                    <a:pt x="1139742" y="939800"/>
                  </a:lnTo>
                  <a:lnTo>
                    <a:pt x="1144685" y="952500"/>
                  </a:lnTo>
                  <a:lnTo>
                    <a:pt x="1160010" y="952500"/>
                  </a:lnTo>
                  <a:lnTo>
                    <a:pt x="1130768" y="927100"/>
                  </a:lnTo>
                  <a:lnTo>
                    <a:pt x="1109764" y="889000"/>
                  </a:lnTo>
                  <a:lnTo>
                    <a:pt x="1097955" y="838200"/>
                  </a:lnTo>
                  <a:lnTo>
                    <a:pt x="1096298" y="800100"/>
                  </a:lnTo>
                  <a:lnTo>
                    <a:pt x="1105747" y="762000"/>
                  </a:lnTo>
                  <a:close/>
                </a:path>
                <a:path w="1369060" h="1790700">
                  <a:moveTo>
                    <a:pt x="396093" y="850900"/>
                  </a:moveTo>
                  <a:lnTo>
                    <a:pt x="390946" y="850900"/>
                  </a:lnTo>
                  <a:lnTo>
                    <a:pt x="392148" y="863600"/>
                  </a:lnTo>
                  <a:lnTo>
                    <a:pt x="389390" y="876300"/>
                  </a:lnTo>
                  <a:lnTo>
                    <a:pt x="383568" y="889000"/>
                  </a:lnTo>
                  <a:lnTo>
                    <a:pt x="375577" y="914400"/>
                  </a:lnTo>
                  <a:lnTo>
                    <a:pt x="370137" y="914400"/>
                  </a:lnTo>
                  <a:lnTo>
                    <a:pt x="371994" y="926828"/>
                  </a:lnTo>
                  <a:lnTo>
                    <a:pt x="372093" y="927361"/>
                  </a:lnTo>
                  <a:lnTo>
                    <a:pt x="374868" y="939800"/>
                  </a:lnTo>
                  <a:lnTo>
                    <a:pt x="404291" y="939800"/>
                  </a:lnTo>
                  <a:lnTo>
                    <a:pt x="396731" y="927100"/>
                  </a:lnTo>
                  <a:lnTo>
                    <a:pt x="383125" y="927100"/>
                  </a:lnTo>
                  <a:lnTo>
                    <a:pt x="380541" y="914400"/>
                  </a:lnTo>
                  <a:lnTo>
                    <a:pt x="383123" y="901700"/>
                  </a:lnTo>
                  <a:lnTo>
                    <a:pt x="387206" y="889000"/>
                  </a:lnTo>
                  <a:lnTo>
                    <a:pt x="390451" y="889000"/>
                  </a:lnTo>
                  <a:lnTo>
                    <a:pt x="392672" y="876300"/>
                  </a:lnTo>
                  <a:lnTo>
                    <a:pt x="393686" y="863600"/>
                  </a:lnTo>
                  <a:lnTo>
                    <a:pt x="395460" y="863600"/>
                  </a:lnTo>
                  <a:lnTo>
                    <a:pt x="396093" y="850900"/>
                  </a:lnTo>
                  <a:close/>
                </a:path>
                <a:path w="1369060" h="1790700">
                  <a:moveTo>
                    <a:pt x="439217" y="927100"/>
                  </a:moveTo>
                  <a:lnTo>
                    <a:pt x="434883" y="927100"/>
                  </a:lnTo>
                  <a:lnTo>
                    <a:pt x="432832" y="939800"/>
                  </a:lnTo>
                  <a:lnTo>
                    <a:pt x="439217" y="927100"/>
                  </a:lnTo>
                  <a:close/>
                </a:path>
                <a:path w="1369060" h="1790700">
                  <a:moveTo>
                    <a:pt x="472336" y="844113"/>
                  </a:moveTo>
                  <a:lnTo>
                    <a:pt x="467067" y="850900"/>
                  </a:lnTo>
                  <a:lnTo>
                    <a:pt x="437353" y="850900"/>
                  </a:lnTo>
                  <a:lnTo>
                    <a:pt x="441821" y="863600"/>
                  </a:lnTo>
                  <a:lnTo>
                    <a:pt x="452892" y="876300"/>
                  </a:lnTo>
                  <a:lnTo>
                    <a:pt x="464679" y="889000"/>
                  </a:lnTo>
                  <a:lnTo>
                    <a:pt x="477262" y="914400"/>
                  </a:lnTo>
                  <a:lnTo>
                    <a:pt x="481457" y="918360"/>
                  </a:lnTo>
                  <a:lnTo>
                    <a:pt x="491378" y="927100"/>
                  </a:lnTo>
                  <a:lnTo>
                    <a:pt x="497448" y="927100"/>
                  </a:lnTo>
                  <a:lnTo>
                    <a:pt x="498783" y="939800"/>
                  </a:lnTo>
                  <a:lnTo>
                    <a:pt x="531337" y="939800"/>
                  </a:lnTo>
                  <a:lnTo>
                    <a:pt x="524062" y="927100"/>
                  </a:lnTo>
                  <a:lnTo>
                    <a:pt x="517019" y="914400"/>
                  </a:lnTo>
                  <a:lnTo>
                    <a:pt x="510148" y="914400"/>
                  </a:lnTo>
                  <a:lnTo>
                    <a:pt x="503885" y="901700"/>
                  </a:lnTo>
                  <a:lnTo>
                    <a:pt x="495741" y="901700"/>
                  </a:lnTo>
                  <a:lnTo>
                    <a:pt x="481396" y="876300"/>
                  </a:lnTo>
                  <a:lnTo>
                    <a:pt x="474379" y="876300"/>
                  </a:lnTo>
                  <a:lnTo>
                    <a:pt x="467705" y="863600"/>
                  </a:lnTo>
                  <a:lnTo>
                    <a:pt x="463953" y="863600"/>
                  </a:lnTo>
                  <a:lnTo>
                    <a:pt x="467719" y="850900"/>
                  </a:lnTo>
                  <a:lnTo>
                    <a:pt x="472336" y="844113"/>
                  </a:lnTo>
                  <a:close/>
                </a:path>
                <a:path w="1369060" h="1790700">
                  <a:moveTo>
                    <a:pt x="941868" y="800100"/>
                  </a:moveTo>
                  <a:lnTo>
                    <a:pt x="928418" y="800100"/>
                  </a:lnTo>
                  <a:lnTo>
                    <a:pt x="923102" y="812800"/>
                  </a:lnTo>
                  <a:lnTo>
                    <a:pt x="916821" y="825500"/>
                  </a:lnTo>
                  <a:lnTo>
                    <a:pt x="909715" y="838200"/>
                  </a:lnTo>
                  <a:lnTo>
                    <a:pt x="901922" y="850900"/>
                  </a:lnTo>
                  <a:lnTo>
                    <a:pt x="893700" y="850900"/>
                  </a:lnTo>
                  <a:lnTo>
                    <a:pt x="893743" y="863600"/>
                  </a:lnTo>
                  <a:lnTo>
                    <a:pt x="891708" y="863600"/>
                  </a:lnTo>
                  <a:lnTo>
                    <a:pt x="886539" y="876300"/>
                  </a:lnTo>
                  <a:lnTo>
                    <a:pt x="874599" y="876300"/>
                  </a:lnTo>
                  <a:lnTo>
                    <a:pt x="872113" y="889000"/>
                  </a:lnTo>
                  <a:lnTo>
                    <a:pt x="867601" y="889000"/>
                  </a:lnTo>
                  <a:lnTo>
                    <a:pt x="862149" y="901700"/>
                  </a:lnTo>
                  <a:lnTo>
                    <a:pt x="852940" y="901700"/>
                  </a:lnTo>
                  <a:lnTo>
                    <a:pt x="851159" y="913585"/>
                  </a:lnTo>
                  <a:lnTo>
                    <a:pt x="851037" y="914400"/>
                  </a:lnTo>
                  <a:lnTo>
                    <a:pt x="841517" y="914400"/>
                  </a:lnTo>
                  <a:lnTo>
                    <a:pt x="833304" y="927100"/>
                  </a:lnTo>
                  <a:lnTo>
                    <a:pt x="824948" y="939800"/>
                  </a:lnTo>
                  <a:lnTo>
                    <a:pt x="856300" y="939800"/>
                  </a:lnTo>
                  <a:lnTo>
                    <a:pt x="856109" y="927361"/>
                  </a:lnTo>
                  <a:lnTo>
                    <a:pt x="856101" y="926828"/>
                  </a:lnTo>
                  <a:lnTo>
                    <a:pt x="861993" y="926828"/>
                  </a:lnTo>
                  <a:lnTo>
                    <a:pt x="882033" y="901700"/>
                  </a:lnTo>
                  <a:lnTo>
                    <a:pt x="900447" y="889000"/>
                  </a:lnTo>
                  <a:lnTo>
                    <a:pt x="917096" y="863600"/>
                  </a:lnTo>
                  <a:lnTo>
                    <a:pt x="932058" y="838200"/>
                  </a:lnTo>
                  <a:lnTo>
                    <a:pt x="933505" y="825500"/>
                  </a:lnTo>
                  <a:lnTo>
                    <a:pt x="932591" y="825500"/>
                  </a:lnTo>
                  <a:lnTo>
                    <a:pt x="934225" y="812800"/>
                  </a:lnTo>
                  <a:lnTo>
                    <a:pt x="938682" y="812800"/>
                  </a:lnTo>
                  <a:lnTo>
                    <a:pt x="941868" y="800100"/>
                  </a:lnTo>
                  <a:close/>
                </a:path>
                <a:path w="1369060" h="1790700">
                  <a:moveTo>
                    <a:pt x="856140" y="927361"/>
                  </a:moveTo>
                  <a:lnTo>
                    <a:pt x="856300" y="939800"/>
                  </a:lnTo>
                  <a:lnTo>
                    <a:pt x="857815" y="939800"/>
                  </a:lnTo>
                  <a:lnTo>
                    <a:pt x="856140" y="927361"/>
                  </a:lnTo>
                  <a:close/>
                </a:path>
                <a:path w="1369060" h="1790700">
                  <a:moveTo>
                    <a:pt x="985964" y="927100"/>
                  </a:moveTo>
                  <a:lnTo>
                    <a:pt x="954421" y="927100"/>
                  </a:lnTo>
                  <a:lnTo>
                    <a:pt x="962557" y="939800"/>
                  </a:lnTo>
                  <a:lnTo>
                    <a:pt x="983711" y="939800"/>
                  </a:lnTo>
                  <a:lnTo>
                    <a:pt x="985918" y="927361"/>
                  </a:lnTo>
                  <a:lnTo>
                    <a:pt x="985964" y="927100"/>
                  </a:lnTo>
                  <a:close/>
                </a:path>
                <a:path w="1369060" h="1790700">
                  <a:moveTo>
                    <a:pt x="1011518" y="927100"/>
                  </a:moveTo>
                  <a:lnTo>
                    <a:pt x="998633" y="927100"/>
                  </a:lnTo>
                  <a:lnTo>
                    <a:pt x="993224" y="939800"/>
                  </a:lnTo>
                  <a:lnTo>
                    <a:pt x="1013260" y="939800"/>
                  </a:lnTo>
                  <a:lnTo>
                    <a:pt x="1011553" y="927361"/>
                  </a:lnTo>
                  <a:lnTo>
                    <a:pt x="1011518" y="927100"/>
                  </a:lnTo>
                  <a:close/>
                </a:path>
                <a:path w="1369060" h="1790700">
                  <a:moveTo>
                    <a:pt x="323234" y="914400"/>
                  </a:moveTo>
                  <a:lnTo>
                    <a:pt x="319160" y="914400"/>
                  </a:lnTo>
                  <a:lnTo>
                    <a:pt x="317661" y="926828"/>
                  </a:lnTo>
                  <a:lnTo>
                    <a:pt x="317628" y="927100"/>
                  </a:lnTo>
                  <a:lnTo>
                    <a:pt x="321887" y="927100"/>
                  </a:lnTo>
                  <a:lnTo>
                    <a:pt x="323234" y="914400"/>
                  </a:lnTo>
                  <a:close/>
                </a:path>
                <a:path w="1369060" h="1790700">
                  <a:moveTo>
                    <a:pt x="358578" y="914400"/>
                  </a:moveTo>
                  <a:lnTo>
                    <a:pt x="344192" y="914400"/>
                  </a:lnTo>
                  <a:lnTo>
                    <a:pt x="341522" y="926828"/>
                  </a:lnTo>
                  <a:lnTo>
                    <a:pt x="341463" y="927100"/>
                  </a:lnTo>
                  <a:lnTo>
                    <a:pt x="355950" y="927100"/>
                  </a:lnTo>
                  <a:lnTo>
                    <a:pt x="358578" y="914400"/>
                  </a:lnTo>
                  <a:close/>
                </a:path>
                <a:path w="1369060" h="1790700">
                  <a:moveTo>
                    <a:pt x="447596" y="901700"/>
                  </a:moveTo>
                  <a:lnTo>
                    <a:pt x="442649" y="901700"/>
                  </a:lnTo>
                  <a:lnTo>
                    <a:pt x="441184" y="913585"/>
                  </a:lnTo>
                  <a:lnTo>
                    <a:pt x="441083" y="914400"/>
                  </a:lnTo>
                  <a:lnTo>
                    <a:pt x="438317" y="926828"/>
                  </a:lnTo>
                  <a:lnTo>
                    <a:pt x="438256" y="927100"/>
                  </a:lnTo>
                  <a:lnTo>
                    <a:pt x="439013" y="927100"/>
                  </a:lnTo>
                  <a:lnTo>
                    <a:pt x="442785" y="914400"/>
                  </a:lnTo>
                  <a:lnTo>
                    <a:pt x="441674" y="914400"/>
                  </a:lnTo>
                  <a:lnTo>
                    <a:pt x="447596" y="901700"/>
                  </a:lnTo>
                  <a:close/>
                </a:path>
                <a:path w="1369060" h="1790700">
                  <a:moveTo>
                    <a:pt x="481457" y="918360"/>
                  </a:moveTo>
                  <a:lnTo>
                    <a:pt x="490717" y="927100"/>
                  </a:lnTo>
                  <a:lnTo>
                    <a:pt x="491378" y="927100"/>
                  </a:lnTo>
                  <a:lnTo>
                    <a:pt x="481457" y="918360"/>
                  </a:lnTo>
                  <a:close/>
                </a:path>
                <a:path w="1369060" h="1790700">
                  <a:moveTo>
                    <a:pt x="787888" y="889000"/>
                  </a:moveTo>
                  <a:lnTo>
                    <a:pt x="627423" y="889000"/>
                  </a:lnTo>
                  <a:lnTo>
                    <a:pt x="635843" y="901700"/>
                  </a:lnTo>
                  <a:lnTo>
                    <a:pt x="577498" y="901700"/>
                  </a:lnTo>
                  <a:lnTo>
                    <a:pt x="583157" y="914400"/>
                  </a:lnTo>
                  <a:lnTo>
                    <a:pt x="608990" y="914400"/>
                  </a:lnTo>
                  <a:lnTo>
                    <a:pt x="607711" y="926828"/>
                  </a:lnTo>
                  <a:lnTo>
                    <a:pt x="607683" y="927100"/>
                  </a:lnTo>
                  <a:lnTo>
                    <a:pt x="779986" y="927100"/>
                  </a:lnTo>
                  <a:lnTo>
                    <a:pt x="783471" y="914400"/>
                  </a:lnTo>
                  <a:lnTo>
                    <a:pt x="790347" y="901700"/>
                  </a:lnTo>
                  <a:lnTo>
                    <a:pt x="787888" y="889000"/>
                  </a:lnTo>
                  <a:close/>
                </a:path>
                <a:path w="1369060" h="1790700">
                  <a:moveTo>
                    <a:pt x="861993" y="926828"/>
                  </a:moveTo>
                  <a:lnTo>
                    <a:pt x="856101" y="926828"/>
                  </a:lnTo>
                  <a:lnTo>
                    <a:pt x="856137" y="927100"/>
                  </a:lnTo>
                  <a:lnTo>
                    <a:pt x="861775" y="927100"/>
                  </a:lnTo>
                  <a:lnTo>
                    <a:pt x="861993" y="926828"/>
                  </a:lnTo>
                  <a:close/>
                </a:path>
                <a:path w="1369060" h="1790700">
                  <a:moveTo>
                    <a:pt x="970888" y="812800"/>
                  </a:moveTo>
                  <a:lnTo>
                    <a:pt x="965030" y="812800"/>
                  </a:lnTo>
                  <a:lnTo>
                    <a:pt x="961063" y="825500"/>
                  </a:lnTo>
                  <a:lnTo>
                    <a:pt x="939784" y="850900"/>
                  </a:lnTo>
                  <a:lnTo>
                    <a:pt x="916442" y="876300"/>
                  </a:lnTo>
                  <a:lnTo>
                    <a:pt x="890853" y="901700"/>
                  </a:lnTo>
                  <a:lnTo>
                    <a:pt x="862829" y="927100"/>
                  </a:lnTo>
                  <a:lnTo>
                    <a:pt x="897661" y="927100"/>
                  </a:lnTo>
                  <a:lnTo>
                    <a:pt x="907168" y="914400"/>
                  </a:lnTo>
                  <a:lnTo>
                    <a:pt x="913014" y="901700"/>
                  </a:lnTo>
                  <a:lnTo>
                    <a:pt x="916815" y="901700"/>
                  </a:lnTo>
                  <a:lnTo>
                    <a:pt x="924140" y="889000"/>
                  </a:lnTo>
                  <a:lnTo>
                    <a:pt x="931410" y="889000"/>
                  </a:lnTo>
                  <a:lnTo>
                    <a:pt x="939279" y="876300"/>
                  </a:lnTo>
                  <a:lnTo>
                    <a:pt x="948402" y="863600"/>
                  </a:lnTo>
                  <a:lnTo>
                    <a:pt x="948067" y="863600"/>
                  </a:lnTo>
                  <a:lnTo>
                    <a:pt x="953697" y="850900"/>
                  </a:lnTo>
                  <a:lnTo>
                    <a:pt x="959606" y="838200"/>
                  </a:lnTo>
                  <a:lnTo>
                    <a:pt x="966445" y="838200"/>
                  </a:lnTo>
                  <a:lnTo>
                    <a:pt x="974865" y="825500"/>
                  </a:lnTo>
                  <a:lnTo>
                    <a:pt x="969915" y="825500"/>
                  </a:lnTo>
                  <a:lnTo>
                    <a:pt x="970888" y="812800"/>
                  </a:lnTo>
                  <a:close/>
                </a:path>
                <a:path w="1369060" h="1790700">
                  <a:moveTo>
                    <a:pt x="919858" y="914400"/>
                  </a:moveTo>
                  <a:lnTo>
                    <a:pt x="917355" y="914400"/>
                  </a:lnTo>
                  <a:lnTo>
                    <a:pt x="917454" y="916421"/>
                  </a:lnTo>
                  <a:lnTo>
                    <a:pt x="917578" y="927100"/>
                  </a:lnTo>
                  <a:lnTo>
                    <a:pt x="920527" y="927100"/>
                  </a:lnTo>
                  <a:lnTo>
                    <a:pt x="920067" y="918360"/>
                  </a:lnTo>
                  <a:lnTo>
                    <a:pt x="919964" y="916421"/>
                  </a:lnTo>
                  <a:lnTo>
                    <a:pt x="919858" y="914400"/>
                  </a:lnTo>
                  <a:close/>
                </a:path>
                <a:path w="1369060" h="1790700">
                  <a:moveTo>
                    <a:pt x="988034" y="914400"/>
                  </a:moveTo>
                  <a:lnTo>
                    <a:pt x="974556" y="914400"/>
                  </a:lnTo>
                  <a:lnTo>
                    <a:pt x="967391" y="927100"/>
                  </a:lnTo>
                  <a:lnTo>
                    <a:pt x="986756" y="927100"/>
                  </a:lnTo>
                  <a:lnTo>
                    <a:pt x="988034" y="914400"/>
                  </a:lnTo>
                  <a:close/>
                </a:path>
                <a:path w="1369060" h="1790700">
                  <a:moveTo>
                    <a:pt x="1050188" y="774700"/>
                  </a:moveTo>
                  <a:lnTo>
                    <a:pt x="1030036" y="774700"/>
                  </a:lnTo>
                  <a:lnTo>
                    <a:pt x="1033909" y="787400"/>
                  </a:lnTo>
                  <a:lnTo>
                    <a:pt x="1043852" y="787400"/>
                  </a:lnTo>
                  <a:lnTo>
                    <a:pt x="1038637" y="825500"/>
                  </a:lnTo>
                  <a:lnTo>
                    <a:pt x="1031310" y="850900"/>
                  </a:lnTo>
                  <a:lnTo>
                    <a:pt x="1021873" y="876300"/>
                  </a:lnTo>
                  <a:lnTo>
                    <a:pt x="1010325" y="901700"/>
                  </a:lnTo>
                  <a:lnTo>
                    <a:pt x="1009477" y="913585"/>
                  </a:lnTo>
                  <a:lnTo>
                    <a:pt x="1009418" y="914400"/>
                  </a:lnTo>
                  <a:lnTo>
                    <a:pt x="1000072" y="914400"/>
                  </a:lnTo>
                  <a:lnTo>
                    <a:pt x="1005656" y="926828"/>
                  </a:lnTo>
                  <a:lnTo>
                    <a:pt x="1005779" y="927100"/>
                  </a:lnTo>
                  <a:lnTo>
                    <a:pt x="1017785" y="927100"/>
                  </a:lnTo>
                  <a:lnTo>
                    <a:pt x="1018035" y="918360"/>
                  </a:lnTo>
                  <a:lnTo>
                    <a:pt x="1018148" y="914400"/>
                  </a:lnTo>
                  <a:lnTo>
                    <a:pt x="1023660" y="901700"/>
                  </a:lnTo>
                  <a:lnTo>
                    <a:pt x="1024027" y="901700"/>
                  </a:lnTo>
                  <a:lnTo>
                    <a:pt x="1028491" y="889000"/>
                  </a:lnTo>
                  <a:lnTo>
                    <a:pt x="1032098" y="876300"/>
                  </a:lnTo>
                  <a:lnTo>
                    <a:pt x="1039072" y="863600"/>
                  </a:lnTo>
                  <a:lnTo>
                    <a:pt x="1035612" y="863600"/>
                  </a:lnTo>
                  <a:lnTo>
                    <a:pt x="1039299" y="850900"/>
                  </a:lnTo>
                  <a:lnTo>
                    <a:pt x="1042150" y="838200"/>
                  </a:lnTo>
                  <a:lnTo>
                    <a:pt x="1045879" y="825500"/>
                  </a:lnTo>
                  <a:lnTo>
                    <a:pt x="1052201" y="812800"/>
                  </a:lnTo>
                  <a:lnTo>
                    <a:pt x="1048237" y="812800"/>
                  </a:lnTo>
                  <a:lnTo>
                    <a:pt x="1049341" y="800100"/>
                  </a:lnTo>
                  <a:lnTo>
                    <a:pt x="1050633" y="800100"/>
                  </a:lnTo>
                  <a:lnTo>
                    <a:pt x="1051215" y="787400"/>
                  </a:lnTo>
                  <a:lnTo>
                    <a:pt x="1050188" y="774700"/>
                  </a:lnTo>
                  <a:close/>
                </a:path>
                <a:path w="1369060" h="1790700">
                  <a:moveTo>
                    <a:pt x="1040080" y="914400"/>
                  </a:moveTo>
                  <a:lnTo>
                    <a:pt x="1033578" y="914400"/>
                  </a:lnTo>
                  <a:lnTo>
                    <a:pt x="1038520" y="926828"/>
                  </a:lnTo>
                  <a:lnTo>
                    <a:pt x="1038629" y="927100"/>
                  </a:lnTo>
                  <a:lnTo>
                    <a:pt x="1042635" y="927100"/>
                  </a:lnTo>
                  <a:lnTo>
                    <a:pt x="1040080" y="914400"/>
                  </a:lnTo>
                  <a:close/>
                </a:path>
                <a:path w="1369060" h="1790700">
                  <a:moveTo>
                    <a:pt x="329998" y="901700"/>
                  </a:moveTo>
                  <a:lnTo>
                    <a:pt x="324790" y="901700"/>
                  </a:lnTo>
                  <a:lnTo>
                    <a:pt x="322095" y="914400"/>
                  </a:lnTo>
                  <a:lnTo>
                    <a:pt x="327107" y="914400"/>
                  </a:lnTo>
                  <a:lnTo>
                    <a:pt x="329998" y="901700"/>
                  </a:lnTo>
                  <a:close/>
                </a:path>
                <a:path w="1369060" h="1790700">
                  <a:moveTo>
                    <a:pt x="313625" y="787400"/>
                  </a:moveTo>
                  <a:lnTo>
                    <a:pt x="306105" y="787400"/>
                  </a:lnTo>
                  <a:lnTo>
                    <a:pt x="307390" y="800100"/>
                  </a:lnTo>
                  <a:lnTo>
                    <a:pt x="308022" y="812800"/>
                  </a:lnTo>
                  <a:lnTo>
                    <a:pt x="301691" y="812800"/>
                  </a:lnTo>
                  <a:lnTo>
                    <a:pt x="309936" y="825500"/>
                  </a:lnTo>
                  <a:lnTo>
                    <a:pt x="314295" y="838200"/>
                  </a:lnTo>
                  <a:lnTo>
                    <a:pt x="317148" y="850900"/>
                  </a:lnTo>
                  <a:lnTo>
                    <a:pt x="320875" y="863600"/>
                  </a:lnTo>
                  <a:lnTo>
                    <a:pt x="316372" y="863600"/>
                  </a:lnTo>
                  <a:lnTo>
                    <a:pt x="321603" y="876300"/>
                  </a:lnTo>
                  <a:lnTo>
                    <a:pt x="325357" y="876300"/>
                  </a:lnTo>
                  <a:lnTo>
                    <a:pt x="328207" y="889000"/>
                  </a:lnTo>
                  <a:lnTo>
                    <a:pt x="329439" y="889000"/>
                  </a:lnTo>
                  <a:lnTo>
                    <a:pt x="325465" y="901700"/>
                  </a:lnTo>
                  <a:lnTo>
                    <a:pt x="329998" y="901700"/>
                  </a:lnTo>
                  <a:lnTo>
                    <a:pt x="334832" y="914400"/>
                  </a:lnTo>
                  <a:lnTo>
                    <a:pt x="353952" y="914400"/>
                  </a:lnTo>
                  <a:lnTo>
                    <a:pt x="352712" y="910635"/>
                  </a:lnTo>
                  <a:lnTo>
                    <a:pt x="347538" y="901700"/>
                  </a:lnTo>
                  <a:lnTo>
                    <a:pt x="341809" y="889000"/>
                  </a:lnTo>
                  <a:lnTo>
                    <a:pt x="337116" y="876300"/>
                  </a:lnTo>
                  <a:lnTo>
                    <a:pt x="332870" y="863600"/>
                  </a:lnTo>
                  <a:lnTo>
                    <a:pt x="326462" y="850900"/>
                  </a:lnTo>
                  <a:lnTo>
                    <a:pt x="320905" y="825500"/>
                  </a:lnTo>
                  <a:lnTo>
                    <a:pt x="316520" y="812800"/>
                  </a:lnTo>
                  <a:lnTo>
                    <a:pt x="313625" y="787400"/>
                  </a:lnTo>
                  <a:close/>
                </a:path>
                <a:path w="1369060" h="1790700">
                  <a:moveTo>
                    <a:pt x="352712" y="910635"/>
                  </a:moveTo>
                  <a:lnTo>
                    <a:pt x="353952" y="914400"/>
                  </a:lnTo>
                  <a:lnTo>
                    <a:pt x="354892" y="914400"/>
                  </a:lnTo>
                  <a:lnTo>
                    <a:pt x="352712" y="910635"/>
                  </a:lnTo>
                  <a:close/>
                </a:path>
                <a:path w="1369060" h="1790700">
                  <a:moveTo>
                    <a:pt x="347811" y="787400"/>
                  </a:moveTo>
                  <a:lnTo>
                    <a:pt x="335674" y="787400"/>
                  </a:lnTo>
                  <a:lnTo>
                    <a:pt x="336914" y="800100"/>
                  </a:lnTo>
                  <a:lnTo>
                    <a:pt x="337421" y="812800"/>
                  </a:lnTo>
                  <a:lnTo>
                    <a:pt x="340296" y="863600"/>
                  </a:lnTo>
                  <a:lnTo>
                    <a:pt x="352712" y="910635"/>
                  </a:lnTo>
                  <a:lnTo>
                    <a:pt x="354892" y="914400"/>
                  </a:lnTo>
                  <a:lnTo>
                    <a:pt x="375577" y="914400"/>
                  </a:lnTo>
                  <a:lnTo>
                    <a:pt x="372897" y="901700"/>
                  </a:lnTo>
                  <a:lnTo>
                    <a:pt x="369807" y="901700"/>
                  </a:lnTo>
                  <a:lnTo>
                    <a:pt x="368300" y="889000"/>
                  </a:lnTo>
                  <a:lnTo>
                    <a:pt x="367129" y="889000"/>
                  </a:lnTo>
                  <a:lnTo>
                    <a:pt x="365516" y="876300"/>
                  </a:lnTo>
                  <a:lnTo>
                    <a:pt x="364378" y="876300"/>
                  </a:lnTo>
                  <a:lnTo>
                    <a:pt x="361845" y="863600"/>
                  </a:lnTo>
                  <a:lnTo>
                    <a:pt x="359549" y="863600"/>
                  </a:lnTo>
                  <a:lnTo>
                    <a:pt x="357473" y="850900"/>
                  </a:lnTo>
                  <a:lnTo>
                    <a:pt x="355601" y="838200"/>
                  </a:lnTo>
                  <a:lnTo>
                    <a:pt x="354153" y="838200"/>
                  </a:lnTo>
                  <a:lnTo>
                    <a:pt x="353003" y="825500"/>
                  </a:lnTo>
                  <a:lnTo>
                    <a:pt x="351465" y="825500"/>
                  </a:lnTo>
                  <a:lnTo>
                    <a:pt x="350973" y="812800"/>
                  </a:lnTo>
                  <a:lnTo>
                    <a:pt x="352275" y="812800"/>
                  </a:lnTo>
                  <a:lnTo>
                    <a:pt x="348350" y="800100"/>
                  </a:lnTo>
                  <a:lnTo>
                    <a:pt x="349902" y="800100"/>
                  </a:lnTo>
                  <a:lnTo>
                    <a:pt x="347811" y="787400"/>
                  </a:lnTo>
                  <a:close/>
                </a:path>
                <a:path w="1369060" h="1790700">
                  <a:moveTo>
                    <a:pt x="978302" y="906634"/>
                  </a:moveTo>
                  <a:lnTo>
                    <a:pt x="981266" y="914400"/>
                  </a:lnTo>
                  <a:lnTo>
                    <a:pt x="983052" y="914400"/>
                  </a:lnTo>
                  <a:lnTo>
                    <a:pt x="978302" y="906634"/>
                  </a:lnTo>
                  <a:close/>
                </a:path>
                <a:path w="1369060" h="1790700">
                  <a:moveTo>
                    <a:pt x="1023228" y="774700"/>
                  </a:moveTo>
                  <a:lnTo>
                    <a:pt x="1013832" y="774700"/>
                  </a:lnTo>
                  <a:lnTo>
                    <a:pt x="1013732" y="787400"/>
                  </a:lnTo>
                  <a:lnTo>
                    <a:pt x="1009188" y="787400"/>
                  </a:lnTo>
                  <a:lnTo>
                    <a:pt x="1006438" y="800100"/>
                  </a:lnTo>
                  <a:lnTo>
                    <a:pt x="1008957" y="800100"/>
                  </a:lnTo>
                  <a:lnTo>
                    <a:pt x="1007262" y="812800"/>
                  </a:lnTo>
                  <a:lnTo>
                    <a:pt x="1006806" y="825500"/>
                  </a:lnTo>
                  <a:lnTo>
                    <a:pt x="1005544" y="825500"/>
                  </a:lnTo>
                  <a:lnTo>
                    <a:pt x="1001430" y="838200"/>
                  </a:lnTo>
                  <a:lnTo>
                    <a:pt x="1001324" y="850900"/>
                  </a:lnTo>
                  <a:lnTo>
                    <a:pt x="999621" y="863600"/>
                  </a:lnTo>
                  <a:lnTo>
                    <a:pt x="995893" y="876300"/>
                  </a:lnTo>
                  <a:lnTo>
                    <a:pt x="989712" y="889000"/>
                  </a:lnTo>
                  <a:lnTo>
                    <a:pt x="990181" y="889000"/>
                  </a:lnTo>
                  <a:lnTo>
                    <a:pt x="988647" y="901700"/>
                  </a:lnTo>
                  <a:lnTo>
                    <a:pt x="986016" y="901700"/>
                  </a:lnTo>
                  <a:lnTo>
                    <a:pt x="983052" y="914400"/>
                  </a:lnTo>
                  <a:lnTo>
                    <a:pt x="1003385" y="914400"/>
                  </a:lnTo>
                  <a:lnTo>
                    <a:pt x="1014463" y="876300"/>
                  </a:lnTo>
                  <a:lnTo>
                    <a:pt x="1018535" y="850900"/>
                  </a:lnTo>
                  <a:lnTo>
                    <a:pt x="1019992" y="812800"/>
                  </a:lnTo>
                  <a:lnTo>
                    <a:pt x="1023228" y="774700"/>
                  </a:lnTo>
                  <a:close/>
                </a:path>
                <a:path w="1369060" h="1790700">
                  <a:moveTo>
                    <a:pt x="1033776" y="901700"/>
                  </a:moveTo>
                  <a:lnTo>
                    <a:pt x="1029135" y="901700"/>
                  </a:lnTo>
                  <a:lnTo>
                    <a:pt x="1029103" y="914400"/>
                  </a:lnTo>
                  <a:lnTo>
                    <a:pt x="1036380" y="914400"/>
                  </a:lnTo>
                  <a:lnTo>
                    <a:pt x="1033776" y="901700"/>
                  </a:lnTo>
                  <a:close/>
                </a:path>
                <a:path w="1369060" h="1790700">
                  <a:moveTo>
                    <a:pt x="916599" y="901700"/>
                  </a:moveTo>
                  <a:lnTo>
                    <a:pt x="915228" y="901700"/>
                  </a:lnTo>
                  <a:lnTo>
                    <a:pt x="917290" y="913585"/>
                  </a:lnTo>
                  <a:lnTo>
                    <a:pt x="916599" y="901700"/>
                  </a:lnTo>
                  <a:close/>
                </a:path>
                <a:path w="1369060" h="1790700">
                  <a:moveTo>
                    <a:pt x="973571" y="894633"/>
                  </a:moveTo>
                  <a:lnTo>
                    <a:pt x="975283" y="901700"/>
                  </a:lnTo>
                  <a:lnTo>
                    <a:pt x="978302" y="906634"/>
                  </a:lnTo>
                  <a:lnTo>
                    <a:pt x="976417" y="901700"/>
                  </a:lnTo>
                  <a:lnTo>
                    <a:pt x="973571" y="894633"/>
                  </a:lnTo>
                  <a:close/>
                </a:path>
                <a:path w="1369060" h="1790700">
                  <a:moveTo>
                    <a:pt x="518951" y="889000"/>
                  </a:moveTo>
                  <a:lnTo>
                    <a:pt x="512179" y="889000"/>
                  </a:lnTo>
                  <a:lnTo>
                    <a:pt x="505390" y="901700"/>
                  </a:lnTo>
                  <a:lnTo>
                    <a:pt x="520181" y="901700"/>
                  </a:lnTo>
                  <a:lnTo>
                    <a:pt x="518951" y="889000"/>
                  </a:lnTo>
                  <a:close/>
                </a:path>
                <a:path w="1369060" h="1790700">
                  <a:moveTo>
                    <a:pt x="965686" y="850900"/>
                  </a:moveTo>
                  <a:lnTo>
                    <a:pt x="962327" y="850900"/>
                  </a:lnTo>
                  <a:lnTo>
                    <a:pt x="962780" y="863600"/>
                  </a:lnTo>
                  <a:lnTo>
                    <a:pt x="962921" y="863600"/>
                  </a:lnTo>
                  <a:lnTo>
                    <a:pt x="964523" y="876300"/>
                  </a:lnTo>
                  <a:lnTo>
                    <a:pt x="967327" y="889000"/>
                  </a:lnTo>
                  <a:lnTo>
                    <a:pt x="971302" y="889000"/>
                  </a:lnTo>
                  <a:lnTo>
                    <a:pt x="973571" y="894633"/>
                  </a:lnTo>
                  <a:lnTo>
                    <a:pt x="969130" y="876300"/>
                  </a:lnTo>
                  <a:lnTo>
                    <a:pt x="965596" y="863600"/>
                  </a:lnTo>
                  <a:lnTo>
                    <a:pt x="965686" y="850900"/>
                  </a:lnTo>
                  <a:close/>
                </a:path>
                <a:path w="1369060" h="1790700">
                  <a:moveTo>
                    <a:pt x="370153" y="877598"/>
                  </a:moveTo>
                  <a:lnTo>
                    <a:pt x="367129" y="889000"/>
                  </a:lnTo>
                  <a:lnTo>
                    <a:pt x="368300" y="889000"/>
                  </a:lnTo>
                  <a:lnTo>
                    <a:pt x="370153" y="877598"/>
                  </a:lnTo>
                  <a:close/>
                </a:path>
                <a:path w="1369060" h="1790700">
                  <a:moveTo>
                    <a:pt x="537019" y="876300"/>
                  </a:moveTo>
                  <a:lnTo>
                    <a:pt x="532700" y="876300"/>
                  </a:lnTo>
                  <a:lnTo>
                    <a:pt x="532516" y="889000"/>
                  </a:lnTo>
                  <a:lnTo>
                    <a:pt x="537019" y="876300"/>
                  </a:lnTo>
                  <a:close/>
                </a:path>
                <a:path w="1369060" h="1790700">
                  <a:moveTo>
                    <a:pt x="585853" y="863600"/>
                  </a:moveTo>
                  <a:lnTo>
                    <a:pt x="574108" y="863600"/>
                  </a:lnTo>
                  <a:lnTo>
                    <a:pt x="577308" y="876300"/>
                  </a:lnTo>
                  <a:lnTo>
                    <a:pt x="581587" y="889000"/>
                  </a:lnTo>
                  <a:lnTo>
                    <a:pt x="775124" y="889000"/>
                  </a:lnTo>
                  <a:lnTo>
                    <a:pt x="769557" y="876300"/>
                  </a:lnTo>
                  <a:lnTo>
                    <a:pt x="590494" y="876300"/>
                  </a:lnTo>
                  <a:lnTo>
                    <a:pt x="585853" y="863600"/>
                  </a:lnTo>
                  <a:close/>
                </a:path>
                <a:path w="1369060" h="1790700">
                  <a:moveTo>
                    <a:pt x="820163" y="876300"/>
                  </a:moveTo>
                  <a:lnTo>
                    <a:pt x="818831" y="876300"/>
                  </a:lnTo>
                  <a:lnTo>
                    <a:pt x="822610" y="889000"/>
                  </a:lnTo>
                  <a:lnTo>
                    <a:pt x="825757" y="889000"/>
                  </a:lnTo>
                  <a:lnTo>
                    <a:pt x="820163" y="876300"/>
                  </a:lnTo>
                  <a:close/>
                </a:path>
                <a:path w="1369060" h="1790700">
                  <a:moveTo>
                    <a:pt x="370498" y="876300"/>
                  </a:moveTo>
                  <a:lnTo>
                    <a:pt x="370365" y="876300"/>
                  </a:lnTo>
                  <a:lnTo>
                    <a:pt x="370153" y="877598"/>
                  </a:lnTo>
                  <a:lnTo>
                    <a:pt x="370498" y="876300"/>
                  </a:lnTo>
                  <a:close/>
                </a:path>
                <a:path w="1369060" h="1790700">
                  <a:moveTo>
                    <a:pt x="796936" y="825500"/>
                  </a:moveTo>
                  <a:lnTo>
                    <a:pt x="611456" y="825500"/>
                  </a:lnTo>
                  <a:lnTo>
                    <a:pt x="602283" y="838200"/>
                  </a:lnTo>
                  <a:lnTo>
                    <a:pt x="629226" y="838200"/>
                  </a:lnTo>
                  <a:lnTo>
                    <a:pt x="629878" y="850900"/>
                  </a:lnTo>
                  <a:lnTo>
                    <a:pt x="604002" y="850900"/>
                  </a:lnTo>
                  <a:lnTo>
                    <a:pt x="596166" y="863600"/>
                  </a:lnTo>
                  <a:lnTo>
                    <a:pt x="590494" y="876300"/>
                  </a:lnTo>
                  <a:lnTo>
                    <a:pt x="778748" y="876300"/>
                  </a:lnTo>
                  <a:lnTo>
                    <a:pt x="789948" y="863600"/>
                  </a:lnTo>
                  <a:lnTo>
                    <a:pt x="797824" y="863600"/>
                  </a:lnTo>
                  <a:lnTo>
                    <a:pt x="801402" y="850900"/>
                  </a:lnTo>
                  <a:lnTo>
                    <a:pt x="799705" y="838200"/>
                  </a:lnTo>
                  <a:lnTo>
                    <a:pt x="796936" y="825500"/>
                  </a:lnTo>
                  <a:close/>
                </a:path>
                <a:path w="1369060" h="1790700">
                  <a:moveTo>
                    <a:pt x="581437" y="850900"/>
                  </a:moveTo>
                  <a:lnTo>
                    <a:pt x="570355" y="850900"/>
                  </a:lnTo>
                  <a:lnTo>
                    <a:pt x="571840" y="863600"/>
                  </a:lnTo>
                  <a:lnTo>
                    <a:pt x="583125" y="863600"/>
                  </a:lnTo>
                  <a:lnTo>
                    <a:pt x="581437" y="850900"/>
                  </a:lnTo>
                  <a:close/>
                </a:path>
                <a:path w="1369060" h="1790700">
                  <a:moveTo>
                    <a:pt x="428698" y="800100"/>
                  </a:moveTo>
                  <a:lnTo>
                    <a:pt x="418371" y="800100"/>
                  </a:lnTo>
                  <a:lnTo>
                    <a:pt x="420462" y="812800"/>
                  </a:lnTo>
                  <a:lnTo>
                    <a:pt x="424324" y="812800"/>
                  </a:lnTo>
                  <a:lnTo>
                    <a:pt x="423680" y="825500"/>
                  </a:lnTo>
                  <a:lnTo>
                    <a:pt x="423482" y="825500"/>
                  </a:lnTo>
                  <a:lnTo>
                    <a:pt x="426439" y="838200"/>
                  </a:lnTo>
                  <a:lnTo>
                    <a:pt x="429084" y="838200"/>
                  </a:lnTo>
                  <a:lnTo>
                    <a:pt x="432299" y="850900"/>
                  </a:lnTo>
                  <a:lnTo>
                    <a:pt x="460616" y="850900"/>
                  </a:lnTo>
                  <a:lnTo>
                    <a:pt x="448715" y="838200"/>
                  </a:lnTo>
                  <a:lnTo>
                    <a:pt x="440830" y="825500"/>
                  </a:lnTo>
                  <a:lnTo>
                    <a:pt x="433962" y="812800"/>
                  </a:lnTo>
                  <a:lnTo>
                    <a:pt x="428698" y="800100"/>
                  </a:lnTo>
                  <a:close/>
                </a:path>
                <a:path w="1369060" h="1790700">
                  <a:moveTo>
                    <a:pt x="578793" y="838200"/>
                  </a:moveTo>
                  <a:lnTo>
                    <a:pt x="568907" y="838200"/>
                  </a:lnTo>
                  <a:lnTo>
                    <a:pt x="569798" y="850900"/>
                  </a:lnTo>
                  <a:lnTo>
                    <a:pt x="579917" y="850900"/>
                  </a:lnTo>
                  <a:lnTo>
                    <a:pt x="578793" y="838200"/>
                  </a:lnTo>
                  <a:close/>
                </a:path>
                <a:path w="1369060" h="1790700">
                  <a:moveTo>
                    <a:pt x="484971" y="820783"/>
                  </a:moveTo>
                  <a:lnTo>
                    <a:pt x="483086" y="825500"/>
                  </a:lnTo>
                  <a:lnTo>
                    <a:pt x="476358" y="838200"/>
                  </a:lnTo>
                  <a:lnTo>
                    <a:pt x="472336" y="844113"/>
                  </a:lnTo>
                  <a:lnTo>
                    <a:pt x="476926" y="838200"/>
                  </a:lnTo>
                  <a:lnTo>
                    <a:pt x="484086" y="825500"/>
                  </a:lnTo>
                  <a:lnTo>
                    <a:pt x="484971" y="820783"/>
                  </a:lnTo>
                  <a:close/>
                </a:path>
                <a:path w="1369060" h="1790700">
                  <a:moveTo>
                    <a:pt x="364684" y="825500"/>
                  </a:moveTo>
                  <a:lnTo>
                    <a:pt x="361746" y="825500"/>
                  </a:lnTo>
                  <a:lnTo>
                    <a:pt x="360230" y="838200"/>
                  </a:lnTo>
                  <a:lnTo>
                    <a:pt x="363042" y="838200"/>
                  </a:lnTo>
                  <a:lnTo>
                    <a:pt x="364684" y="825500"/>
                  </a:lnTo>
                  <a:close/>
                </a:path>
                <a:path w="1369060" h="1790700">
                  <a:moveTo>
                    <a:pt x="589701" y="812800"/>
                  </a:moveTo>
                  <a:lnTo>
                    <a:pt x="575759" y="812800"/>
                  </a:lnTo>
                  <a:lnTo>
                    <a:pt x="576670" y="825500"/>
                  </a:lnTo>
                  <a:lnTo>
                    <a:pt x="577637" y="825500"/>
                  </a:lnTo>
                  <a:lnTo>
                    <a:pt x="585058" y="838200"/>
                  </a:lnTo>
                  <a:lnTo>
                    <a:pt x="598533" y="838200"/>
                  </a:lnTo>
                  <a:lnTo>
                    <a:pt x="591149" y="825500"/>
                  </a:lnTo>
                  <a:lnTo>
                    <a:pt x="589701" y="812800"/>
                  </a:lnTo>
                  <a:close/>
                </a:path>
                <a:path w="1369060" h="1790700">
                  <a:moveTo>
                    <a:pt x="600285" y="800100"/>
                  </a:moveTo>
                  <a:lnTo>
                    <a:pt x="593661" y="800100"/>
                  </a:lnTo>
                  <a:lnTo>
                    <a:pt x="596751" y="812800"/>
                  </a:lnTo>
                  <a:lnTo>
                    <a:pt x="603896" y="825500"/>
                  </a:lnTo>
                  <a:lnTo>
                    <a:pt x="761173" y="825500"/>
                  </a:lnTo>
                  <a:lnTo>
                    <a:pt x="761404" y="812800"/>
                  </a:lnTo>
                  <a:lnTo>
                    <a:pt x="608647" y="812800"/>
                  </a:lnTo>
                  <a:lnTo>
                    <a:pt x="600285" y="800100"/>
                  </a:lnTo>
                  <a:close/>
                </a:path>
                <a:path w="1369060" h="1790700">
                  <a:moveTo>
                    <a:pt x="841355" y="812800"/>
                  </a:moveTo>
                  <a:lnTo>
                    <a:pt x="837396" y="825500"/>
                  </a:lnTo>
                  <a:lnTo>
                    <a:pt x="842303" y="825500"/>
                  </a:lnTo>
                  <a:lnTo>
                    <a:pt x="841355" y="812800"/>
                  </a:lnTo>
                  <a:close/>
                </a:path>
                <a:path w="1369060" h="1790700">
                  <a:moveTo>
                    <a:pt x="494446" y="787400"/>
                  </a:moveTo>
                  <a:lnTo>
                    <a:pt x="491533" y="787400"/>
                  </a:lnTo>
                  <a:lnTo>
                    <a:pt x="488853" y="800100"/>
                  </a:lnTo>
                  <a:lnTo>
                    <a:pt x="484971" y="820783"/>
                  </a:lnTo>
                  <a:lnTo>
                    <a:pt x="488162" y="812800"/>
                  </a:lnTo>
                  <a:lnTo>
                    <a:pt x="491846" y="800100"/>
                  </a:lnTo>
                  <a:lnTo>
                    <a:pt x="496583" y="800100"/>
                  </a:lnTo>
                  <a:lnTo>
                    <a:pt x="494446" y="787400"/>
                  </a:lnTo>
                  <a:close/>
                </a:path>
                <a:path w="1369060" h="1790700">
                  <a:moveTo>
                    <a:pt x="388462" y="800100"/>
                  </a:moveTo>
                  <a:lnTo>
                    <a:pt x="385146" y="800100"/>
                  </a:lnTo>
                  <a:lnTo>
                    <a:pt x="386302" y="812800"/>
                  </a:lnTo>
                  <a:lnTo>
                    <a:pt x="386867" y="812800"/>
                  </a:lnTo>
                  <a:lnTo>
                    <a:pt x="388462" y="800100"/>
                  </a:lnTo>
                  <a:close/>
                </a:path>
                <a:path w="1369060" h="1790700">
                  <a:moveTo>
                    <a:pt x="394788" y="698504"/>
                  </a:moveTo>
                  <a:lnTo>
                    <a:pt x="386484" y="698504"/>
                  </a:lnTo>
                  <a:lnTo>
                    <a:pt x="385356" y="723900"/>
                  </a:lnTo>
                  <a:lnTo>
                    <a:pt x="384784" y="749304"/>
                  </a:lnTo>
                  <a:lnTo>
                    <a:pt x="386096" y="774700"/>
                  </a:lnTo>
                  <a:lnTo>
                    <a:pt x="390618" y="812800"/>
                  </a:lnTo>
                  <a:lnTo>
                    <a:pt x="405292" y="812800"/>
                  </a:lnTo>
                  <a:lnTo>
                    <a:pt x="407998" y="800100"/>
                  </a:lnTo>
                  <a:lnTo>
                    <a:pt x="428698" y="800100"/>
                  </a:lnTo>
                  <a:lnTo>
                    <a:pt x="427432" y="787400"/>
                  </a:lnTo>
                  <a:lnTo>
                    <a:pt x="400720" y="787400"/>
                  </a:lnTo>
                  <a:lnTo>
                    <a:pt x="398002" y="774700"/>
                  </a:lnTo>
                  <a:lnTo>
                    <a:pt x="396244" y="762000"/>
                  </a:lnTo>
                  <a:lnTo>
                    <a:pt x="395147" y="762000"/>
                  </a:lnTo>
                  <a:lnTo>
                    <a:pt x="394412" y="749304"/>
                  </a:lnTo>
                  <a:lnTo>
                    <a:pt x="393618" y="723900"/>
                  </a:lnTo>
                  <a:lnTo>
                    <a:pt x="394788" y="698504"/>
                  </a:lnTo>
                  <a:close/>
                </a:path>
                <a:path w="1369060" h="1790700">
                  <a:moveTo>
                    <a:pt x="574963" y="800100"/>
                  </a:moveTo>
                  <a:lnTo>
                    <a:pt x="567169" y="812800"/>
                  </a:lnTo>
                  <a:lnTo>
                    <a:pt x="584226" y="812800"/>
                  </a:lnTo>
                  <a:lnTo>
                    <a:pt x="574963" y="800100"/>
                  </a:lnTo>
                  <a:close/>
                </a:path>
                <a:path w="1369060" h="1790700">
                  <a:moveTo>
                    <a:pt x="795700" y="787400"/>
                  </a:moveTo>
                  <a:lnTo>
                    <a:pt x="596027" y="787400"/>
                  </a:lnTo>
                  <a:lnTo>
                    <a:pt x="607806" y="800100"/>
                  </a:lnTo>
                  <a:lnTo>
                    <a:pt x="634673" y="800100"/>
                  </a:lnTo>
                  <a:lnTo>
                    <a:pt x="625806" y="812800"/>
                  </a:lnTo>
                  <a:lnTo>
                    <a:pt x="793638" y="812800"/>
                  </a:lnTo>
                  <a:lnTo>
                    <a:pt x="798076" y="800100"/>
                  </a:lnTo>
                  <a:lnTo>
                    <a:pt x="795700" y="787400"/>
                  </a:lnTo>
                  <a:close/>
                </a:path>
                <a:path w="1369060" h="1790700">
                  <a:moveTo>
                    <a:pt x="971133" y="787400"/>
                  </a:moveTo>
                  <a:lnTo>
                    <a:pt x="930442" y="787400"/>
                  </a:lnTo>
                  <a:lnTo>
                    <a:pt x="930093" y="800100"/>
                  </a:lnTo>
                  <a:lnTo>
                    <a:pt x="954385" y="800100"/>
                  </a:lnTo>
                  <a:lnTo>
                    <a:pt x="955818" y="812800"/>
                  </a:lnTo>
                  <a:lnTo>
                    <a:pt x="977004" y="812800"/>
                  </a:lnTo>
                  <a:lnTo>
                    <a:pt x="972825" y="800100"/>
                  </a:lnTo>
                  <a:lnTo>
                    <a:pt x="971133" y="787400"/>
                  </a:lnTo>
                  <a:close/>
                </a:path>
                <a:path w="1369060" h="1790700">
                  <a:moveTo>
                    <a:pt x="1002816" y="800100"/>
                  </a:moveTo>
                  <a:lnTo>
                    <a:pt x="997757" y="800100"/>
                  </a:lnTo>
                  <a:lnTo>
                    <a:pt x="993589" y="812800"/>
                  </a:lnTo>
                  <a:lnTo>
                    <a:pt x="998997" y="812800"/>
                  </a:lnTo>
                  <a:lnTo>
                    <a:pt x="1002816" y="800100"/>
                  </a:lnTo>
                  <a:close/>
                </a:path>
                <a:path w="1369060" h="1790700">
                  <a:moveTo>
                    <a:pt x="360767" y="787400"/>
                  </a:moveTo>
                  <a:lnTo>
                    <a:pt x="356609" y="787400"/>
                  </a:lnTo>
                  <a:lnTo>
                    <a:pt x="350903" y="800100"/>
                  </a:lnTo>
                  <a:lnTo>
                    <a:pt x="359611" y="800100"/>
                  </a:lnTo>
                  <a:lnTo>
                    <a:pt x="360767" y="787400"/>
                  </a:lnTo>
                  <a:close/>
                </a:path>
                <a:path w="1369060" h="1790700">
                  <a:moveTo>
                    <a:pt x="592319" y="787400"/>
                  </a:moveTo>
                  <a:lnTo>
                    <a:pt x="574384" y="787400"/>
                  </a:lnTo>
                  <a:lnTo>
                    <a:pt x="580712" y="800100"/>
                  </a:lnTo>
                  <a:lnTo>
                    <a:pt x="584821" y="800100"/>
                  </a:lnTo>
                  <a:lnTo>
                    <a:pt x="592319" y="787400"/>
                  </a:lnTo>
                  <a:close/>
                </a:path>
                <a:path w="1369060" h="1790700">
                  <a:moveTo>
                    <a:pt x="1002805" y="787400"/>
                  </a:moveTo>
                  <a:lnTo>
                    <a:pt x="999637" y="787400"/>
                  </a:lnTo>
                  <a:lnTo>
                    <a:pt x="1002870" y="800100"/>
                  </a:lnTo>
                  <a:lnTo>
                    <a:pt x="1006438" y="800100"/>
                  </a:lnTo>
                  <a:lnTo>
                    <a:pt x="1002805" y="787400"/>
                  </a:lnTo>
                  <a:close/>
                </a:path>
                <a:path w="1369060" h="1790700">
                  <a:moveTo>
                    <a:pt x="313283" y="774700"/>
                  </a:moveTo>
                  <a:lnTo>
                    <a:pt x="309981" y="774700"/>
                  </a:lnTo>
                  <a:lnTo>
                    <a:pt x="304210" y="787400"/>
                  </a:lnTo>
                  <a:lnTo>
                    <a:pt x="313016" y="787400"/>
                  </a:lnTo>
                  <a:lnTo>
                    <a:pt x="313283" y="774700"/>
                  </a:lnTo>
                  <a:close/>
                </a:path>
                <a:path w="1369060" h="1790700">
                  <a:moveTo>
                    <a:pt x="329062" y="774700"/>
                  </a:moveTo>
                  <a:lnTo>
                    <a:pt x="313283" y="774700"/>
                  </a:lnTo>
                  <a:lnTo>
                    <a:pt x="327262" y="787400"/>
                  </a:lnTo>
                  <a:lnTo>
                    <a:pt x="329062" y="774700"/>
                  </a:lnTo>
                  <a:close/>
                </a:path>
                <a:path w="1369060" h="1790700">
                  <a:moveTo>
                    <a:pt x="345579" y="774700"/>
                  </a:moveTo>
                  <a:lnTo>
                    <a:pt x="335509" y="774700"/>
                  </a:lnTo>
                  <a:lnTo>
                    <a:pt x="334829" y="787400"/>
                  </a:lnTo>
                  <a:lnTo>
                    <a:pt x="345170" y="787400"/>
                  </a:lnTo>
                  <a:lnTo>
                    <a:pt x="345579" y="774700"/>
                  </a:lnTo>
                  <a:close/>
                </a:path>
                <a:path w="1369060" h="1790700">
                  <a:moveTo>
                    <a:pt x="437629" y="635017"/>
                  </a:moveTo>
                  <a:lnTo>
                    <a:pt x="424560" y="635017"/>
                  </a:lnTo>
                  <a:lnTo>
                    <a:pt x="411881" y="673100"/>
                  </a:lnTo>
                  <a:lnTo>
                    <a:pt x="405080" y="711200"/>
                  </a:lnTo>
                  <a:lnTo>
                    <a:pt x="402323" y="749304"/>
                  </a:lnTo>
                  <a:lnTo>
                    <a:pt x="401770" y="787400"/>
                  </a:lnTo>
                  <a:lnTo>
                    <a:pt x="425998" y="787400"/>
                  </a:lnTo>
                  <a:lnTo>
                    <a:pt x="424795" y="774700"/>
                  </a:lnTo>
                  <a:lnTo>
                    <a:pt x="423948" y="762000"/>
                  </a:lnTo>
                  <a:lnTo>
                    <a:pt x="423429" y="762000"/>
                  </a:lnTo>
                  <a:lnTo>
                    <a:pt x="423339" y="749304"/>
                  </a:lnTo>
                  <a:lnTo>
                    <a:pt x="423494" y="749304"/>
                  </a:lnTo>
                  <a:lnTo>
                    <a:pt x="423968" y="736600"/>
                  </a:lnTo>
                  <a:lnTo>
                    <a:pt x="424269" y="723900"/>
                  </a:lnTo>
                  <a:lnTo>
                    <a:pt x="424599" y="723900"/>
                  </a:lnTo>
                  <a:lnTo>
                    <a:pt x="425016" y="711200"/>
                  </a:lnTo>
                  <a:lnTo>
                    <a:pt x="425582" y="711200"/>
                  </a:lnTo>
                  <a:lnTo>
                    <a:pt x="425160" y="698504"/>
                  </a:lnTo>
                  <a:lnTo>
                    <a:pt x="427176" y="698504"/>
                  </a:lnTo>
                  <a:lnTo>
                    <a:pt x="426296" y="685800"/>
                  </a:lnTo>
                  <a:lnTo>
                    <a:pt x="428558" y="673100"/>
                  </a:lnTo>
                  <a:lnTo>
                    <a:pt x="441497" y="673100"/>
                  </a:lnTo>
                  <a:lnTo>
                    <a:pt x="464408" y="660400"/>
                  </a:lnTo>
                  <a:lnTo>
                    <a:pt x="431773" y="660400"/>
                  </a:lnTo>
                  <a:lnTo>
                    <a:pt x="432340" y="647700"/>
                  </a:lnTo>
                  <a:lnTo>
                    <a:pt x="433817" y="647700"/>
                  </a:lnTo>
                  <a:lnTo>
                    <a:pt x="437581" y="635175"/>
                  </a:lnTo>
                  <a:lnTo>
                    <a:pt x="437629" y="635017"/>
                  </a:lnTo>
                  <a:close/>
                </a:path>
                <a:path w="1369060" h="1790700">
                  <a:moveTo>
                    <a:pt x="784229" y="774700"/>
                  </a:moveTo>
                  <a:lnTo>
                    <a:pt x="592744" y="774700"/>
                  </a:lnTo>
                  <a:lnTo>
                    <a:pt x="590148" y="787400"/>
                  </a:lnTo>
                  <a:lnTo>
                    <a:pt x="789819" y="787400"/>
                  </a:lnTo>
                  <a:lnTo>
                    <a:pt x="784229" y="774700"/>
                  </a:lnTo>
                  <a:close/>
                </a:path>
                <a:path w="1369060" h="1790700">
                  <a:moveTo>
                    <a:pt x="842499" y="774700"/>
                  </a:moveTo>
                  <a:lnTo>
                    <a:pt x="831370" y="774700"/>
                  </a:lnTo>
                  <a:lnTo>
                    <a:pt x="842530" y="787400"/>
                  </a:lnTo>
                  <a:lnTo>
                    <a:pt x="860861" y="787400"/>
                  </a:lnTo>
                  <a:lnTo>
                    <a:pt x="842499" y="774700"/>
                  </a:lnTo>
                  <a:close/>
                </a:path>
                <a:path w="1369060" h="1790700">
                  <a:moveTo>
                    <a:pt x="935714" y="635017"/>
                  </a:moveTo>
                  <a:lnTo>
                    <a:pt x="919655" y="635017"/>
                  </a:lnTo>
                  <a:lnTo>
                    <a:pt x="924335" y="647700"/>
                  </a:lnTo>
                  <a:lnTo>
                    <a:pt x="926670" y="660039"/>
                  </a:lnTo>
                  <a:lnTo>
                    <a:pt x="927511" y="660400"/>
                  </a:lnTo>
                  <a:lnTo>
                    <a:pt x="909526" y="660400"/>
                  </a:lnTo>
                  <a:lnTo>
                    <a:pt x="915777" y="673100"/>
                  </a:lnTo>
                  <a:lnTo>
                    <a:pt x="931875" y="673100"/>
                  </a:lnTo>
                  <a:lnTo>
                    <a:pt x="930323" y="685800"/>
                  </a:lnTo>
                  <a:lnTo>
                    <a:pt x="933942" y="698504"/>
                  </a:lnTo>
                  <a:lnTo>
                    <a:pt x="918684" y="698504"/>
                  </a:lnTo>
                  <a:lnTo>
                    <a:pt x="928033" y="711200"/>
                  </a:lnTo>
                  <a:lnTo>
                    <a:pt x="932630" y="711200"/>
                  </a:lnTo>
                  <a:lnTo>
                    <a:pt x="933729" y="723900"/>
                  </a:lnTo>
                  <a:lnTo>
                    <a:pt x="933657" y="736600"/>
                  </a:lnTo>
                  <a:lnTo>
                    <a:pt x="934140" y="759083"/>
                  </a:lnTo>
                  <a:lnTo>
                    <a:pt x="934240" y="762000"/>
                  </a:lnTo>
                  <a:lnTo>
                    <a:pt x="933380" y="774700"/>
                  </a:lnTo>
                  <a:lnTo>
                    <a:pt x="931961" y="787400"/>
                  </a:lnTo>
                  <a:lnTo>
                    <a:pt x="957629" y="787400"/>
                  </a:lnTo>
                  <a:lnTo>
                    <a:pt x="956223" y="749304"/>
                  </a:lnTo>
                  <a:lnTo>
                    <a:pt x="953069" y="711200"/>
                  </a:lnTo>
                  <a:lnTo>
                    <a:pt x="947181" y="673100"/>
                  </a:lnTo>
                  <a:lnTo>
                    <a:pt x="937569" y="647700"/>
                  </a:lnTo>
                  <a:lnTo>
                    <a:pt x="935737" y="635175"/>
                  </a:lnTo>
                  <a:lnTo>
                    <a:pt x="935714" y="635017"/>
                  </a:lnTo>
                  <a:close/>
                </a:path>
                <a:path w="1369060" h="1790700">
                  <a:moveTo>
                    <a:pt x="972238" y="774700"/>
                  </a:moveTo>
                  <a:lnTo>
                    <a:pt x="959119" y="774700"/>
                  </a:lnTo>
                  <a:lnTo>
                    <a:pt x="958341" y="787400"/>
                  </a:lnTo>
                  <a:lnTo>
                    <a:pt x="971348" y="787400"/>
                  </a:lnTo>
                  <a:lnTo>
                    <a:pt x="972238" y="774700"/>
                  </a:lnTo>
                  <a:close/>
                </a:path>
                <a:path w="1369060" h="1790700">
                  <a:moveTo>
                    <a:pt x="345266" y="558800"/>
                  </a:moveTo>
                  <a:lnTo>
                    <a:pt x="341590" y="558800"/>
                  </a:lnTo>
                  <a:lnTo>
                    <a:pt x="336233" y="584200"/>
                  </a:lnTo>
                  <a:lnTo>
                    <a:pt x="331369" y="596900"/>
                  </a:lnTo>
                  <a:lnTo>
                    <a:pt x="327059" y="609600"/>
                  </a:lnTo>
                  <a:lnTo>
                    <a:pt x="323466" y="634290"/>
                  </a:lnTo>
                  <a:lnTo>
                    <a:pt x="323361" y="635017"/>
                  </a:lnTo>
                  <a:lnTo>
                    <a:pt x="320812" y="635017"/>
                  </a:lnTo>
                  <a:lnTo>
                    <a:pt x="319504" y="647700"/>
                  </a:lnTo>
                  <a:lnTo>
                    <a:pt x="315821" y="673100"/>
                  </a:lnTo>
                  <a:lnTo>
                    <a:pt x="314117" y="685800"/>
                  </a:lnTo>
                  <a:lnTo>
                    <a:pt x="312611" y="697878"/>
                  </a:lnTo>
                  <a:lnTo>
                    <a:pt x="312533" y="698504"/>
                  </a:lnTo>
                  <a:lnTo>
                    <a:pt x="311568" y="698504"/>
                  </a:lnTo>
                  <a:lnTo>
                    <a:pt x="308811" y="711200"/>
                  </a:lnTo>
                  <a:lnTo>
                    <a:pt x="310734" y="723900"/>
                  </a:lnTo>
                  <a:lnTo>
                    <a:pt x="303570" y="723900"/>
                  </a:lnTo>
                  <a:lnTo>
                    <a:pt x="291617" y="736600"/>
                  </a:lnTo>
                  <a:lnTo>
                    <a:pt x="308100" y="736600"/>
                  </a:lnTo>
                  <a:lnTo>
                    <a:pt x="308306" y="749304"/>
                  </a:lnTo>
                  <a:lnTo>
                    <a:pt x="308054" y="759083"/>
                  </a:lnTo>
                  <a:lnTo>
                    <a:pt x="307978" y="762000"/>
                  </a:lnTo>
                  <a:lnTo>
                    <a:pt x="305776" y="774700"/>
                  </a:lnTo>
                  <a:lnTo>
                    <a:pt x="343343" y="774700"/>
                  </a:lnTo>
                  <a:lnTo>
                    <a:pt x="339816" y="762000"/>
                  </a:lnTo>
                  <a:lnTo>
                    <a:pt x="318248" y="762000"/>
                  </a:lnTo>
                  <a:lnTo>
                    <a:pt x="319710" y="711200"/>
                  </a:lnTo>
                  <a:lnTo>
                    <a:pt x="325432" y="660400"/>
                  </a:lnTo>
                  <a:lnTo>
                    <a:pt x="334310" y="609600"/>
                  </a:lnTo>
                  <a:lnTo>
                    <a:pt x="345244" y="571500"/>
                  </a:lnTo>
                  <a:lnTo>
                    <a:pt x="344222" y="571500"/>
                  </a:lnTo>
                  <a:lnTo>
                    <a:pt x="345165" y="560019"/>
                  </a:lnTo>
                  <a:lnTo>
                    <a:pt x="345266" y="558800"/>
                  </a:lnTo>
                  <a:close/>
                </a:path>
                <a:path w="1369060" h="1790700">
                  <a:moveTo>
                    <a:pt x="350909" y="762000"/>
                  </a:moveTo>
                  <a:lnTo>
                    <a:pt x="343343" y="774700"/>
                  </a:lnTo>
                  <a:lnTo>
                    <a:pt x="347878" y="774700"/>
                  </a:lnTo>
                  <a:lnTo>
                    <a:pt x="350909" y="762000"/>
                  </a:lnTo>
                  <a:close/>
                </a:path>
                <a:path w="1369060" h="1790700">
                  <a:moveTo>
                    <a:pt x="546840" y="762000"/>
                  </a:moveTo>
                  <a:lnTo>
                    <a:pt x="546153" y="762000"/>
                  </a:lnTo>
                  <a:lnTo>
                    <a:pt x="540345" y="774700"/>
                  </a:lnTo>
                  <a:lnTo>
                    <a:pt x="546840" y="762000"/>
                  </a:lnTo>
                  <a:close/>
                </a:path>
                <a:path w="1369060" h="1790700">
                  <a:moveTo>
                    <a:pt x="603262" y="762000"/>
                  </a:moveTo>
                  <a:lnTo>
                    <a:pt x="587268" y="762000"/>
                  </a:lnTo>
                  <a:lnTo>
                    <a:pt x="587609" y="774700"/>
                  </a:lnTo>
                  <a:lnTo>
                    <a:pt x="607378" y="774700"/>
                  </a:lnTo>
                  <a:lnTo>
                    <a:pt x="603262" y="762000"/>
                  </a:lnTo>
                  <a:close/>
                </a:path>
                <a:path w="1369060" h="1790700">
                  <a:moveTo>
                    <a:pt x="754287" y="762000"/>
                  </a:moveTo>
                  <a:lnTo>
                    <a:pt x="639206" y="762000"/>
                  </a:lnTo>
                  <a:lnTo>
                    <a:pt x="644893" y="774700"/>
                  </a:lnTo>
                  <a:lnTo>
                    <a:pt x="755780" y="774700"/>
                  </a:lnTo>
                  <a:lnTo>
                    <a:pt x="754287" y="762000"/>
                  </a:lnTo>
                  <a:close/>
                </a:path>
                <a:path w="1369060" h="1790700">
                  <a:moveTo>
                    <a:pt x="810701" y="762000"/>
                  </a:moveTo>
                  <a:lnTo>
                    <a:pt x="808556" y="762000"/>
                  </a:lnTo>
                  <a:lnTo>
                    <a:pt x="820155" y="774700"/>
                  </a:lnTo>
                  <a:lnTo>
                    <a:pt x="825296" y="774700"/>
                  </a:lnTo>
                  <a:lnTo>
                    <a:pt x="810701" y="762000"/>
                  </a:lnTo>
                  <a:close/>
                </a:path>
                <a:path w="1369060" h="1790700">
                  <a:moveTo>
                    <a:pt x="955671" y="622300"/>
                  </a:moveTo>
                  <a:lnTo>
                    <a:pt x="946123" y="622300"/>
                  </a:lnTo>
                  <a:lnTo>
                    <a:pt x="951682" y="635017"/>
                  </a:lnTo>
                  <a:lnTo>
                    <a:pt x="953466" y="635017"/>
                  </a:lnTo>
                  <a:lnTo>
                    <a:pt x="959990" y="673100"/>
                  </a:lnTo>
                  <a:lnTo>
                    <a:pt x="963364" y="711200"/>
                  </a:lnTo>
                  <a:lnTo>
                    <a:pt x="963427" y="736600"/>
                  </a:lnTo>
                  <a:lnTo>
                    <a:pt x="960023" y="774700"/>
                  </a:lnTo>
                  <a:lnTo>
                    <a:pt x="972569" y="774700"/>
                  </a:lnTo>
                  <a:lnTo>
                    <a:pt x="972362" y="762000"/>
                  </a:lnTo>
                  <a:lnTo>
                    <a:pt x="972579" y="749304"/>
                  </a:lnTo>
                  <a:lnTo>
                    <a:pt x="972695" y="698504"/>
                  </a:lnTo>
                  <a:lnTo>
                    <a:pt x="979919" y="698504"/>
                  </a:lnTo>
                  <a:lnTo>
                    <a:pt x="972242" y="685800"/>
                  </a:lnTo>
                  <a:lnTo>
                    <a:pt x="968066" y="673100"/>
                  </a:lnTo>
                  <a:lnTo>
                    <a:pt x="966795" y="660400"/>
                  </a:lnTo>
                  <a:lnTo>
                    <a:pt x="967835" y="647700"/>
                  </a:lnTo>
                  <a:lnTo>
                    <a:pt x="961186" y="634290"/>
                  </a:lnTo>
                  <a:lnTo>
                    <a:pt x="955671" y="622300"/>
                  </a:lnTo>
                  <a:close/>
                </a:path>
                <a:path w="1369060" h="1790700">
                  <a:moveTo>
                    <a:pt x="1013076" y="762000"/>
                  </a:moveTo>
                  <a:lnTo>
                    <a:pt x="1010182" y="774700"/>
                  </a:lnTo>
                  <a:lnTo>
                    <a:pt x="1014218" y="774700"/>
                  </a:lnTo>
                  <a:lnTo>
                    <a:pt x="1013076" y="762000"/>
                  </a:lnTo>
                  <a:close/>
                </a:path>
                <a:path w="1369060" h="1790700">
                  <a:moveTo>
                    <a:pt x="1004055" y="685800"/>
                  </a:moveTo>
                  <a:lnTo>
                    <a:pt x="998688" y="685800"/>
                  </a:lnTo>
                  <a:lnTo>
                    <a:pt x="1002855" y="698504"/>
                  </a:lnTo>
                  <a:lnTo>
                    <a:pt x="1007798" y="698504"/>
                  </a:lnTo>
                  <a:lnTo>
                    <a:pt x="1014981" y="711200"/>
                  </a:lnTo>
                  <a:lnTo>
                    <a:pt x="1018361" y="723900"/>
                  </a:lnTo>
                  <a:lnTo>
                    <a:pt x="1019176" y="723900"/>
                  </a:lnTo>
                  <a:lnTo>
                    <a:pt x="1018666" y="736600"/>
                  </a:lnTo>
                  <a:lnTo>
                    <a:pt x="1005429" y="736600"/>
                  </a:lnTo>
                  <a:lnTo>
                    <a:pt x="1014092" y="749304"/>
                  </a:lnTo>
                  <a:lnTo>
                    <a:pt x="1018292" y="749304"/>
                  </a:lnTo>
                  <a:lnTo>
                    <a:pt x="1018646" y="759083"/>
                  </a:lnTo>
                  <a:lnTo>
                    <a:pt x="1018751" y="762000"/>
                  </a:lnTo>
                  <a:lnTo>
                    <a:pt x="1016176" y="774700"/>
                  </a:lnTo>
                  <a:lnTo>
                    <a:pt x="1049677" y="774700"/>
                  </a:lnTo>
                  <a:lnTo>
                    <a:pt x="1049709" y="762000"/>
                  </a:lnTo>
                  <a:lnTo>
                    <a:pt x="1038016" y="762000"/>
                  </a:lnTo>
                  <a:lnTo>
                    <a:pt x="1033430" y="711200"/>
                  </a:lnTo>
                  <a:lnTo>
                    <a:pt x="1018252" y="711200"/>
                  </a:lnTo>
                  <a:lnTo>
                    <a:pt x="1010590" y="698504"/>
                  </a:lnTo>
                  <a:lnTo>
                    <a:pt x="1004055" y="685800"/>
                  </a:lnTo>
                  <a:close/>
                </a:path>
                <a:path w="1369060" h="1790700">
                  <a:moveTo>
                    <a:pt x="378348" y="508001"/>
                  </a:moveTo>
                  <a:lnTo>
                    <a:pt x="372848" y="508001"/>
                  </a:lnTo>
                  <a:lnTo>
                    <a:pt x="361542" y="533400"/>
                  </a:lnTo>
                  <a:lnTo>
                    <a:pt x="356007" y="546100"/>
                  </a:lnTo>
                  <a:lnTo>
                    <a:pt x="354423" y="546100"/>
                  </a:lnTo>
                  <a:lnTo>
                    <a:pt x="354489" y="550924"/>
                  </a:lnTo>
                  <a:lnTo>
                    <a:pt x="354596" y="558800"/>
                  </a:lnTo>
                  <a:lnTo>
                    <a:pt x="349873" y="571500"/>
                  </a:lnTo>
                  <a:lnTo>
                    <a:pt x="340094" y="609600"/>
                  </a:lnTo>
                  <a:lnTo>
                    <a:pt x="331725" y="660039"/>
                  </a:lnTo>
                  <a:lnTo>
                    <a:pt x="324434" y="711200"/>
                  </a:lnTo>
                  <a:lnTo>
                    <a:pt x="318248" y="762000"/>
                  </a:lnTo>
                  <a:lnTo>
                    <a:pt x="339816" y="762000"/>
                  </a:lnTo>
                  <a:lnTo>
                    <a:pt x="339539" y="749304"/>
                  </a:lnTo>
                  <a:lnTo>
                    <a:pt x="342681" y="749304"/>
                  </a:lnTo>
                  <a:lnTo>
                    <a:pt x="349420" y="736600"/>
                  </a:lnTo>
                  <a:lnTo>
                    <a:pt x="339529" y="736600"/>
                  </a:lnTo>
                  <a:lnTo>
                    <a:pt x="339883" y="723900"/>
                  </a:lnTo>
                  <a:lnTo>
                    <a:pt x="341279" y="711200"/>
                  </a:lnTo>
                  <a:lnTo>
                    <a:pt x="345620" y="698504"/>
                  </a:lnTo>
                  <a:lnTo>
                    <a:pt x="339464" y="698504"/>
                  </a:lnTo>
                  <a:lnTo>
                    <a:pt x="342792" y="685800"/>
                  </a:lnTo>
                  <a:lnTo>
                    <a:pt x="345719" y="673100"/>
                  </a:lnTo>
                  <a:lnTo>
                    <a:pt x="344895" y="673100"/>
                  </a:lnTo>
                  <a:lnTo>
                    <a:pt x="346519" y="660400"/>
                  </a:lnTo>
                  <a:lnTo>
                    <a:pt x="347982" y="647700"/>
                  </a:lnTo>
                  <a:lnTo>
                    <a:pt x="349504" y="635175"/>
                  </a:lnTo>
                  <a:lnTo>
                    <a:pt x="351154" y="622300"/>
                  </a:lnTo>
                  <a:lnTo>
                    <a:pt x="352353" y="609600"/>
                  </a:lnTo>
                  <a:lnTo>
                    <a:pt x="353895" y="609600"/>
                  </a:lnTo>
                  <a:lnTo>
                    <a:pt x="356060" y="596900"/>
                  </a:lnTo>
                  <a:lnTo>
                    <a:pt x="354110" y="596900"/>
                  </a:lnTo>
                  <a:lnTo>
                    <a:pt x="354407" y="585932"/>
                  </a:lnTo>
                  <a:lnTo>
                    <a:pt x="354454" y="584200"/>
                  </a:lnTo>
                  <a:lnTo>
                    <a:pt x="355310" y="571500"/>
                  </a:lnTo>
                  <a:lnTo>
                    <a:pt x="356989" y="571500"/>
                  </a:lnTo>
                  <a:lnTo>
                    <a:pt x="359802" y="558800"/>
                  </a:lnTo>
                  <a:lnTo>
                    <a:pt x="359945" y="558800"/>
                  </a:lnTo>
                  <a:lnTo>
                    <a:pt x="362390" y="546100"/>
                  </a:lnTo>
                  <a:lnTo>
                    <a:pt x="365853" y="533400"/>
                  </a:lnTo>
                  <a:lnTo>
                    <a:pt x="369545" y="520700"/>
                  </a:lnTo>
                  <a:lnTo>
                    <a:pt x="373649" y="520700"/>
                  </a:lnTo>
                  <a:lnTo>
                    <a:pt x="378348" y="508001"/>
                  </a:lnTo>
                  <a:close/>
                </a:path>
                <a:path w="1369060" h="1790700">
                  <a:moveTo>
                    <a:pt x="593015" y="749304"/>
                  </a:moveTo>
                  <a:lnTo>
                    <a:pt x="578335" y="749304"/>
                  </a:lnTo>
                  <a:lnTo>
                    <a:pt x="582321" y="762000"/>
                  </a:lnTo>
                  <a:lnTo>
                    <a:pt x="586461" y="762000"/>
                  </a:lnTo>
                  <a:lnTo>
                    <a:pt x="593015" y="749304"/>
                  </a:lnTo>
                  <a:close/>
                </a:path>
                <a:path w="1369060" h="1790700">
                  <a:moveTo>
                    <a:pt x="781988" y="749304"/>
                  </a:moveTo>
                  <a:lnTo>
                    <a:pt x="602692" y="749304"/>
                  </a:lnTo>
                  <a:lnTo>
                    <a:pt x="609808" y="762000"/>
                  </a:lnTo>
                  <a:lnTo>
                    <a:pt x="780948" y="762000"/>
                  </a:lnTo>
                  <a:lnTo>
                    <a:pt x="781988" y="749304"/>
                  </a:lnTo>
                  <a:close/>
                </a:path>
                <a:path w="1369060" h="1790700">
                  <a:moveTo>
                    <a:pt x="1013392" y="558800"/>
                  </a:moveTo>
                  <a:lnTo>
                    <a:pt x="1009562" y="558800"/>
                  </a:lnTo>
                  <a:lnTo>
                    <a:pt x="1008997" y="571500"/>
                  </a:lnTo>
                  <a:lnTo>
                    <a:pt x="1018135" y="596900"/>
                  </a:lnTo>
                  <a:lnTo>
                    <a:pt x="1025493" y="635017"/>
                  </a:lnTo>
                  <a:lnTo>
                    <a:pt x="1031410" y="660039"/>
                  </a:lnTo>
                  <a:lnTo>
                    <a:pt x="1031495" y="660400"/>
                  </a:lnTo>
                  <a:lnTo>
                    <a:pt x="1036508" y="697878"/>
                  </a:lnTo>
                  <a:lnTo>
                    <a:pt x="1038512" y="711200"/>
                  </a:lnTo>
                  <a:lnTo>
                    <a:pt x="1039820" y="723900"/>
                  </a:lnTo>
                  <a:lnTo>
                    <a:pt x="1040483" y="736600"/>
                  </a:lnTo>
                  <a:lnTo>
                    <a:pt x="1040364" y="762000"/>
                  </a:lnTo>
                  <a:lnTo>
                    <a:pt x="1049709" y="762000"/>
                  </a:lnTo>
                  <a:lnTo>
                    <a:pt x="1049771" y="736600"/>
                  </a:lnTo>
                  <a:lnTo>
                    <a:pt x="1075643" y="736600"/>
                  </a:lnTo>
                  <a:lnTo>
                    <a:pt x="1062820" y="723900"/>
                  </a:lnTo>
                  <a:lnTo>
                    <a:pt x="1047970" y="723900"/>
                  </a:lnTo>
                  <a:lnTo>
                    <a:pt x="1048943" y="711200"/>
                  </a:lnTo>
                  <a:lnTo>
                    <a:pt x="1047850" y="698504"/>
                  </a:lnTo>
                  <a:lnTo>
                    <a:pt x="1044357" y="698504"/>
                  </a:lnTo>
                  <a:lnTo>
                    <a:pt x="1042680" y="685800"/>
                  </a:lnTo>
                  <a:lnTo>
                    <a:pt x="1040882" y="673100"/>
                  </a:lnTo>
                  <a:lnTo>
                    <a:pt x="1037188" y="647700"/>
                  </a:lnTo>
                  <a:lnTo>
                    <a:pt x="1036213" y="647700"/>
                  </a:lnTo>
                  <a:lnTo>
                    <a:pt x="1034846" y="635175"/>
                  </a:lnTo>
                  <a:lnTo>
                    <a:pt x="1029719" y="622300"/>
                  </a:lnTo>
                  <a:lnTo>
                    <a:pt x="1024796" y="596900"/>
                  </a:lnTo>
                  <a:lnTo>
                    <a:pt x="1019517" y="584200"/>
                  </a:lnTo>
                  <a:lnTo>
                    <a:pt x="1013392" y="558800"/>
                  </a:lnTo>
                  <a:close/>
                </a:path>
                <a:path w="1369060" h="1790700">
                  <a:moveTo>
                    <a:pt x="1108044" y="749304"/>
                  </a:moveTo>
                  <a:lnTo>
                    <a:pt x="1102193" y="749304"/>
                  </a:lnTo>
                  <a:lnTo>
                    <a:pt x="1096924" y="762000"/>
                  </a:lnTo>
                  <a:lnTo>
                    <a:pt x="1106945" y="762000"/>
                  </a:lnTo>
                  <a:lnTo>
                    <a:pt x="1108044" y="749304"/>
                  </a:lnTo>
                  <a:close/>
                </a:path>
                <a:path w="1369060" h="1790700">
                  <a:moveTo>
                    <a:pt x="288831" y="736600"/>
                  </a:moveTo>
                  <a:lnTo>
                    <a:pt x="253257" y="736600"/>
                  </a:lnTo>
                  <a:lnTo>
                    <a:pt x="257995" y="749304"/>
                  </a:lnTo>
                  <a:lnTo>
                    <a:pt x="279049" y="749304"/>
                  </a:lnTo>
                  <a:lnTo>
                    <a:pt x="288831" y="736600"/>
                  </a:lnTo>
                  <a:close/>
                </a:path>
                <a:path w="1369060" h="1790700">
                  <a:moveTo>
                    <a:pt x="456987" y="736600"/>
                  </a:moveTo>
                  <a:lnTo>
                    <a:pt x="451048" y="736600"/>
                  </a:lnTo>
                  <a:lnTo>
                    <a:pt x="452722" y="749304"/>
                  </a:lnTo>
                  <a:lnTo>
                    <a:pt x="456508" y="749304"/>
                  </a:lnTo>
                  <a:lnTo>
                    <a:pt x="456987" y="736600"/>
                  </a:lnTo>
                  <a:close/>
                </a:path>
                <a:path w="1369060" h="1790700">
                  <a:moveTo>
                    <a:pt x="608219" y="736600"/>
                  </a:moveTo>
                  <a:lnTo>
                    <a:pt x="589979" y="736600"/>
                  </a:lnTo>
                  <a:lnTo>
                    <a:pt x="584595" y="749304"/>
                  </a:lnTo>
                  <a:lnTo>
                    <a:pt x="616317" y="749304"/>
                  </a:lnTo>
                  <a:lnTo>
                    <a:pt x="608219" y="736600"/>
                  </a:lnTo>
                  <a:close/>
                </a:path>
                <a:path w="1369060" h="1790700">
                  <a:moveTo>
                    <a:pt x="776126" y="736600"/>
                  </a:moveTo>
                  <a:lnTo>
                    <a:pt x="625119" y="736600"/>
                  </a:lnTo>
                  <a:lnTo>
                    <a:pt x="624528" y="749304"/>
                  </a:lnTo>
                  <a:lnTo>
                    <a:pt x="780431" y="749304"/>
                  </a:lnTo>
                  <a:lnTo>
                    <a:pt x="776126" y="736600"/>
                  </a:lnTo>
                  <a:close/>
                </a:path>
                <a:path w="1369060" h="1790700">
                  <a:moveTo>
                    <a:pt x="925355" y="736600"/>
                  </a:moveTo>
                  <a:lnTo>
                    <a:pt x="919515" y="736600"/>
                  </a:lnTo>
                  <a:lnTo>
                    <a:pt x="924255" y="749304"/>
                  </a:lnTo>
                  <a:lnTo>
                    <a:pt x="931451" y="749304"/>
                  </a:lnTo>
                  <a:lnTo>
                    <a:pt x="925355" y="736600"/>
                  </a:lnTo>
                  <a:close/>
                </a:path>
                <a:path w="1369060" h="1790700">
                  <a:moveTo>
                    <a:pt x="1103019" y="736600"/>
                  </a:moveTo>
                  <a:lnTo>
                    <a:pt x="1069993" y="736600"/>
                  </a:lnTo>
                  <a:lnTo>
                    <a:pt x="1080330" y="749304"/>
                  </a:lnTo>
                  <a:lnTo>
                    <a:pt x="1101311" y="749304"/>
                  </a:lnTo>
                  <a:lnTo>
                    <a:pt x="1103019" y="736600"/>
                  </a:lnTo>
                  <a:close/>
                </a:path>
                <a:path w="1369060" h="1790700">
                  <a:moveTo>
                    <a:pt x="403216" y="635017"/>
                  </a:moveTo>
                  <a:lnTo>
                    <a:pt x="396333" y="635017"/>
                  </a:lnTo>
                  <a:lnTo>
                    <a:pt x="395131" y="647700"/>
                  </a:lnTo>
                  <a:lnTo>
                    <a:pt x="393480" y="647700"/>
                  </a:lnTo>
                  <a:lnTo>
                    <a:pt x="390584" y="660039"/>
                  </a:lnTo>
                  <a:lnTo>
                    <a:pt x="390499" y="660400"/>
                  </a:lnTo>
                  <a:lnTo>
                    <a:pt x="390330" y="673100"/>
                  </a:lnTo>
                  <a:lnTo>
                    <a:pt x="385196" y="685800"/>
                  </a:lnTo>
                  <a:lnTo>
                    <a:pt x="376391" y="698504"/>
                  </a:lnTo>
                  <a:lnTo>
                    <a:pt x="365224" y="711200"/>
                  </a:lnTo>
                  <a:lnTo>
                    <a:pt x="359416" y="723900"/>
                  </a:lnTo>
                  <a:lnTo>
                    <a:pt x="353181" y="723900"/>
                  </a:lnTo>
                  <a:lnTo>
                    <a:pt x="346239" y="736600"/>
                  </a:lnTo>
                  <a:lnTo>
                    <a:pt x="359240" y="736600"/>
                  </a:lnTo>
                  <a:lnTo>
                    <a:pt x="368384" y="723900"/>
                  </a:lnTo>
                  <a:lnTo>
                    <a:pt x="377313" y="711200"/>
                  </a:lnTo>
                  <a:lnTo>
                    <a:pt x="386481" y="698504"/>
                  </a:lnTo>
                  <a:lnTo>
                    <a:pt x="394788" y="698504"/>
                  </a:lnTo>
                  <a:lnTo>
                    <a:pt x="397649" y="673100"/>
                  </a:lnTo>
                  <a:lnTo>
                    <a:pt x="401925" y="647700"/>
                  </a:lnTo>
                  <a:lnTo>
                    <a:pt x="403200" y="635175"/>
                  </a:lnTo>
                  <a:lnTo>
                    <a:pt x="403216" y="635017"/>
                  </a:lnTo>
                  <a:close/>
                </a:path>
                <a:path w="1369060" h="1790700">
                  <a:moveTo>
                    <a:pt x="448020" y="723900"/>
                  </a:moveTo>
                  <a:lnTo>
                    <a:pt x="440665" y="723900"/>
                  </a:lnTo>
                  <a:lnTo>
                    <a:pt x="449590" y="736600"/>
                  </a:lnTo>
                  <a:lnTo>
                    <a:pt x="455084" y="736600"/>
                  </a:lnTo>
                  <a:lnTo>
                    <a:pt x="448020" y="723900"/>
                  </a:lnTo>
                  <a:close/>
                </a:path>
                <a:path w="1369060" h="1790700">
                  <a:moveTo>
                    <a:pt x="484456" y="723900"/>
                  </a:moveTo>
                  <a:lnTo>
                    <a:pt x="477450" y="723900"/>
                  </a:lnTo>
                  <a:lnTo>
                    <a:pt x="468295" y="736600"/>
                  </a:lnTo>
                  <a:lnTo>
                    <a:pt x="477230" y="736600"/>
                  </a:lnTo>
                  <a:lnTo>
                    <a:pt x="484456" y="723900"/>
                  </a:lnTo>
                  <a:close/>
                </a:path>
                <a:path w="1369060" h="1790700">
                  <a:moveTo>
                    <a:pt x="760812" y="723900"/>
                  </a:moveTo>
                  <a:lnTo>
                    <a:pt x="595341" y="723900"/>
                  </a:lnTo>
                  <a:lnTo>
                    <a:pt x="600179" y="736600"/>
                  </a:lnTo>
                  <a:lnTo>
                    <a:pt x="769579" y="736600"/>
                  </a:lnTo>
                  <a:lnTo>
                    <a:pt x="760812" y="723900"/>
                  </a:lnTo>
                  <a:close/>
                </a:path>
                <a:path w="1369060" h="1790700">
                  <a:moveTo>
                    <a:pt x="979919" y="698504"/>
                  </a:moveTo>
                  <a:lnTo>
                    <a:pt x="972697" y="698504"/>
                  </a:lnTo>
                  <a:lnTo>
                    <a:pt x="978776" y="711200"/>
                  </a:lnTo>
                  <a:lnTo>
                    <a:pt x="985044" y="723900"/>
                  </a:lnTo>
                  <a:lnTo>
                    <a:pt x="991873" y="723900"/>
                  </a:lnTo>
                  <a:lnTo>
                    <a:pt x="999637" y="736600"/>
                  </a:lnTo>
                  <a:lnTo>
                    <a:pt x="1006844" y="736600"/>
                  </a:lnTo>
                  <a:lnTo>
                    <a:pt x="996758" y="723900"/>
                  </a:lnTo>
                  <a:lnTo>
                    <a:pt x="987938" y="711200"/>
                  </a:lnTo>
                  <a:lnTo>
                    <a:pt x="979919" y="698504"/>
                  </a:lnTo>
                  <a:close/>
                </a:path>
                <a:path w="1369060" h="1790700">
                  <a:moveTo>
                    <a:pt x="441972" y="711200"/>
                  </a:moveTo>
                  <a:lnTo>
                    <a:pt x="433076" y="711200"/>
                  </a:lnTo>
                  <a:lnTo>
                    <a:pt x="439992" y="723900"/>
                  </a:lnTo>
                  <a:lnTo>
                    <a:pt x="444816" y="723900"/>
                  </a:lnTo>
                  <a:lnTo>
                    <a:pt x="441972" y="711200"/>
                  </a:lnTo>
                  <a:close/>
                </a:path>
                <a:path w="1369060" h="1790700">
                  <a:moveTo>
                    <a:pt x="505390" y="711200"/>
                  </a:moveTo>
                  <a:lnTo>
                    <a:pt x="496066" y="723900"/>
                  </a:lnTo>
                  <a:lnTo>
                    <a:pt x="498793" y="723900"/>
                  </a:lnTo>
                  <a:lnTo>
                    <a:pt x="505390" y="711200"/>
                  </a:lnTo>
                  <a:close/>
                </a:path>
                <a:path w="1369060" h="1790700">
                  <a:moveTo>
                    <a:pt x="608274" y="711200"/>
                  </a:moveTo>
                  <a:lnTo>
                    <a:pt x="597819" y="711200"/>
                  </a:lnTo>
                  <a:lnTo>
                    <a:pt x="594472" y="723900"/>
                  </a:lnTo>
                  <a:lnTo>
                    <a:pt x="604926" y="723900"/>
                  </a:lnTo>
                  <a:lnTo>
                    <a:pt x="608274" y="711200"/>
                  </a:lnTo>
                  <a:close/>
                </a:path>
                <a:path w="1369060" h="1790700">
                  <a:moveTo>
                    <a:pt x="752555" y="711200"/>
                  </a:moveTo>
                  <a:lnTo>
                    <a:pt x="644237" y="711200"/>
                  </a:lnTo>
                  <a:lnTo>
                    <a:pt x="654113" y="723900"/>
                  </a:lnTo>
                  <a:lnTo>
                    <a:pt x="746495" y="723900"/>
                  </a:lnTo>
                  <a:lnTo>
                    <a:pt x="752555" y="711200"/>
                  </a:lnTo>
                  <a:close/>
                </a:path>
                <a:path w="1369060" h="1790700">
                  <a:moveTo>
                    <a:pt x="436262" y="698504"/>
                  </a:moveTo>
                  <a:lnTo>
                    <a:pt x="430511" y="698504"/>
                  </a:lnTo>
                  <a:lnTo>
                    <a:pt x="425582" y="711200"/>
                  </a:lnTo>
                  <a:lnTo>
                    <a:pt x="437398" y="711200"/>
                  </a:lnTo>
                  <a:lnTo>
                    <a:pt x="436262" y="698504"/>
                  </a:lnTo>
                  <a:close/>
                </a:path>
                <a:path w="1369060" h="1790700">
                  <a:moveTo>
                    <a:pt x="612425" y="698504"/>
                  </a:moveTo>
                  <a:lnTo>
                    <a:pt x="605257" y="711200"/>
                  </a:lnTo>
                  <a:lnTo>
                    <a:pt x="612616" y="711200"/>
                  </a:lnTo>
                  <a:lnTo>
                    <a:pt x="612425" y="698504"/>
                  </a:lnTo>
                  <a:close/>
                </a:path>
                <a:path w="1369060" h="1790700">
                  <a:moveTo>
                    <a:pt x="738289" y="685800"/>
                  </a:moveTo>
                  <a:lnTo>
                    <a:pt x="611633" y="685800"/>
                  </a:lnTo>
                  <a:lnTo>
                    <a:pt x="616187" y="698504"/>
                  </a:lnTo>
                  <a:lnTo>
                    <a:pt x="617590" y="711200"/>
                  </a:lnTo>
                  <a:lnTo>
                    <a:pt x="757969" y="711200"/>
                  </a:lnTo>
                  <a:lnTo>
                    <a:pt x="753377" y="698504"/>
                  </a:lnTo>
                  <a:lnTo>
                    <a:pt x="732104" y="698504"/>
                  </a:lnTo>
                  <a:lnTo>
                    <a:pt x="738289" y="685800"/>
                  </a:lnTo>
                  <a:close/>
                </a:path>
                <a:path w="1369060" h="1790700">
                  <a:moveTo>
                    <a:pt x="809200" y="622300"/>
                  </a:moveTo>
                  <a:lnTo>
                    <a:pt x="805782" y="622300"/>
                  </a:lnTo>
                  <a:lnTo>
                    <a:pt x="802640" y="635017"/>
                  </a:lnTo>
                  <a:lnTo>
                    <a:pt x="799960" y="647700"/>
                  </a:lnTo>
                  <a:lnTo>
                    <a:pt x="797077" y="660039"/>
                  </a:lnTo>
                  <a:lnTo>
                    <a:pt x="796993" y="660400"/>
                  </a:lnTo>
                  <a:lnTo>
                    <a:pt x="791864" y="660400"/>
                  </a:lnTo>
                  <a:lnTo>
                    <a:pt x="778079" y="673100"/>
                  </a:lnTo>
                  <a:lnTo>
                    <a:pt x="792753" y="673100"/>
                  </a:lnTo>
                  <a:lnTo>
                    <a:pt x="779987" y="711200"/>
                  </a:lnTo>
                  <a:lnTo>
                    <a:pt x="783302" y="711200"/>
                  </a:lnTo>
                  <a:lnTo>
                    <a:pt x="809200" y="622300"/>
                  </a:lnTo>
                  <a:close/>
                </a:path>
                <a:path w="1369060" h="1790700">
                  <a:moveTo>
                    <a:pt x="813395" y="635017"/>
                  </a:moveTo>
                  <a:lnTo>
                    <a:pt x="811852" y="635017"/>
                  </a:lnTo>
                  <a:lnTo>
                    <a:pt x="804526" y="660039"/>
                  </a:lnTo>
                  <a:lnTo>
                    <a:pt x="804420" y="660400"/>
                  </a:lnTo>
                  <a:lnTo>
                    <a:pt x="798556" y="673100"/>
                  </a:lnTo>
                  <a:lnTo>
                    <a:pt x="786171" y="711200"/>
                  </a:lnTo>
                  <a:lnTo>
                    <a:pt x="789626" y="711200"/>
                  </a:lnTo>
                  <a:lnTo>
                    <a:pt x="796574" y="685800"/>
                  </a:lnTo>
                  <a:lnTo>
                    <a:pt x="798480" y="685800"/>
                  </a:lnTo>
                  <a:lnTo>
                    <a:pt x="800741" y="673100"/>
                  </a:lnTo>
                  <a:lnTo>
                    <a:pt x="804240" y="673100"/>
                  </a:lnTo>
                  <a:lnTo>
                    <a:pt x="806604" y="660400"/>
                  </a:lnTo>
                  <a:lnTo>
                    <a:pt x="809962" y="647700"/>
                  </a:lnTo>
                  <a:lnTo>
                    <a:pt x="813352" y="635175"/>
                  </a:lnTo>
                  <a:lnTo>
                    <a:pt x="813395" y="635017"/>
                  </a:lnTo>
                  <a:close/>
                </a:path>
                <a:path w="1369060" h="1790700">
                  <a:moveTo>
                    <a:pt x="1003479" y="558800"/>
                  </a:moveTo>
                  <a:lnTo>
                    <a:pt x="999173" y="558800"/>
                  </a:lnTo>
                  <a:lnTo>
                    <a:pt x="1001287" y="571500"/>
                  </a:lnTo>
                  <a:lnTo>
                    <a:pt x="1002930" y="571500"/>
                  </a:lnTo>
                  <a:lnTo>
                    <a:pt x="1004237" y="584200"/>
                  </a:lnTo>
                  <a:lnTo>
                    <a:pt x="1005343" y="596900"/>
                  </a:lnTo>
                  <a:lnTo>
                    <a:pt x="1002522" y="596900"/>
                  </a:lnTo>
                  <a:lnTo>
                    <a:pt x="1005598" y="609600"/>
                  </a:lnTo>
                  <a:lnTo>
                    <a:pt x="1007530" y="622300"/>
                  </a:lnTo>
                  <a:lnTo>
                    <a:pt x="1009113" y="634290"/>
                  </a:lnTo>
                  <a:lnTo>
                    <a:pt x="1009210" y="635017"/>
                  </a:lnTo>
                  <a:lnTo>
                    <a:pt x="1011653" y="647700"/>
                  </a:lnTo>
                  <a:lnTo>
                    <a:pt x="1013849" y="673100"/>
                  </a:lnTo>
                  <a:lnTo>
                    <a:pt x="1015986" y="685800"/>
                  </a:lnTo>
                  <a:lnTo>
                    <a:pt x="1018252" y="711200"/>
                  </a:lnTo>
                  <a:lnTo>
                    <a:pt x="1033430" y="711200"/>
                  </a:lnTo>
                  <a:lnTo>
                    <a:pt x="1026330" y="660400"/>
                  </a:lnTo>
                  <a:lnTo>
                    <a:pt x="1017139" y="609600"/>
                  </a:lnTo>
                  <a:lnTo>
                    <a:pt x="1006283" y="571500"/>
                  </a:lnTo>
                  <a:lnTo>
                    <a:pt x="1003479" y="558800"/>
                  </a:lnTo>
                  <a:close/>
                </a:path>
                <a:path w="1369060" h="1790700">
                  <a:moveTo>
                    <a:pt x="84000" y="673100"/>
                  </a:moveTo>
                  <a:lnTo>
                    <a:pt x="77960" y="673100"/>
                  </a:lnTo>
                  <a:lnTo>
                    <a:pt x="75458" y="685800"/>
                  </a:lnTo>
                  <a:lnTo>
                    <a:pt x="74063" y="697878"/>
                  </a:lnTo>
                  <a:lnTo>
                    <a:pt x="73990" y="698504"/>
                  </a:lnTo>
                  <a:lnTo>
                    <a:pt x="79104" y="685800"/>
                  </a:lnTo>
                  <a:lnTo>
                    <a:pt x="82118" y="685800"/>
                  </a:lnTo>
                  <a:lnTo>
                    <a:pt x="84000" y="673100"/>
                  </a:lnTo>
                  <a:close/>
                </a:path>
                <a:path w="1369060" h="1790700">
                  <a:moveTo>
                    <a:pt x="563789" y="685800"/>
                  </a:moveTo>
                  <a:lnTo>
                    <a:pt x="563490" y="685800"/>
                  </a:lnTo>
                  <a:lnTo>
                    <a:pt x="564346" y="697878"/>
                  </a:lnTo>
                  <a:lnTo>
                    <a:pt x="564390" y="698504"/>
                  </a:lnTo>
                  <a:lnTo>
                    <a:pt x="566950" y="698504"/>
                  </a:lnTo>
                  <a:lnTo>
                    <a:pt x="563789" y="685800"/>
                  </a:lnTo>
                  <a:close/>
                </a:path>
                <a:path w="1369060" h="1790700">
                  <a:moveTo>
                    <a:pt x="604123" y="685800"/>
                  </a:moveTo>
                  <a:lnTo>
                    <a:pt x="593452" y="685800"/>
                  </a:lnTo>
                  <a:lnTo>
                    <a:pt x="585987" y="698504"/>
                  </a:lnTo>
                  <a:lnTo>
                    <a:pt x="595847" y="698504"/>
                  </a:lnTo>
                  <a:lnTo>
                    <a:pt x="604123" y="685800"/>
                  </a:lnTo>
                  <a:close/>
                </a:path>
                <a:path w="1369060" h="1790700">
                  <a:moveTo>
                    <a:pt x="94975" y="673100"/>
                  </a:moveTo>
                  <a:lnTo>
                    <a:pt x="86288" y="673100"/>
                  </a:lnTo>
                  <a:lnTo>
                    <a:pt x="88380" y="685800"/>
                  </a:lnTo>
                  <a:lnTo>
                    <a:pt x="94975" y="673100"/>
                  </a:lnTo>
                  <a:close/>
                </a:path>
                <a:path w="1369060" h="1790700">
                  <a:moveTo>
                    <a:pt x="565642" y="673100"/>
                  </a:moveTo>
                  <a:lnTo>
                    <a:pt x="567413" y="685800"/>
                  </a:lnTo>
                  <a:lnTo>
                    <a:pt x="569445" y="685800"/>
                  </a:lnTo>
                  <a:lnTo>
                    <a:pt x="565642" y="673100"/>
                  </a:lnTo>
                  <a:close/>
                </a:path>
                <a:path w="1369060" h="1790700">
                  <a:moveTo>
                    <a:pt x="619011" y="673100"/>
                  </a:moveTo>
                  <a:lnTo>
                    <a:pt x="610344" y="673100"/>
                  </a:lnTo>
                  <a:lnTo>
                    <a:pt x="601478" y="685800"/>
                  </a:lnTo>
                  <a:lnTo>
                    <a:pt x="611169" y="685800"/>
                  </a:lnTo>
                  <a:lnTo>
                    <a:pt x="619011" y="673100"/>
                  </a:lnTo>
                  <a:close/>
                </a:path>
                <a:path w="1369060" h="1790700">
                  <a:moveTo>
                    <a:pt x="730681" y="673100"/>
                  </a:moveTo>
                  <a:lnTo>
                    <a:pt x="634210" y="673100"/>
                  </a:lnTo>
                  <a:lnTo>
                    <a:pt x="627174" y="685800"/>
                  </a:lnTo>
                  <a:lnTo>
                    <a:pt x="737682" y="685800"/>
                  </a:lnTo>
                  <a:lnTo>
                    <a:pt x="730681" y="673100"/>
                  </a:lnTo>
                  <a:close/>
                </a:path>
                <a:path w="1369060" h="1790700">
                  <a:moveTo>
                    <a:pt x="747127" y="673100"/>
                  </a:moveTo>
                  <a:lnTo>
                    <a:pt x="736790" y="673100"/>
                  </a:lnTo>
                  <a:lnTo>
                    <a:pt x="746089" y="685800"/>
                  </a:lnTo>
                  <a:lnTo>
                    <a:pt x="756607" y="685800"/>
                  </a:lnTo>
                  <a:lnTo>
                    <a:pt x="747127" y="673100"/>
                  </a:lnTo>
                  <a:close/>
                </a:path>
                <a:path w="1369060" h="1790700">
                  <a:moveTo>
                    <a:pt x="993571" y="673100"/>
                  </a:moveTo>
                  <a:lnTo>
                    <a:pt x="991666" y="673100"/>
                  </a:lnTo>
                  <a:lnTo>
                    <a:pt x="995044" y="685800"/>
                  </a:lnTo>
                  <a:lnTo>
                    <a:pt x="998450" y="685800"/>
                  </a:lnTo>
                  <a:lnTo>
                    <a:pt x="993571" y="673100"/>
                  </a:lnTo>
                  <a:close/>
                </a:path>
                <a:path w="1369060" h="1790700">
                  <a:moveTo>
                    <a:pt x="137984" y="368300"/>
                  </a:moveTo>
                  <a:lnTo>
                    <a:pt x="112518" y="368300"/>
                  </a:lnTo>
                  <a:lnTo>
                    <a:pt x="87364" y="381000"/>
                  </a:lnTo>
                  <a:lnTo>
                    <a:pt x="61969" y="381000"/>
                  </a:lnTo>
                  <a:lnTo>
                    <a:pt x="35780" y="393700"/>
                  </a:lnTo>
                  <a:lnTo>
                    <a:pt x="123675" y="393700"/>
                  </a:lnTo>
                  <a:lnTo>
                    <a:pt x="71568" y="622300"/>
                  </a:lnTo>
                  <a:lnTo>
                    <a:pt x="67129" y="622300"/>
                  </a:lnTo>
                  <a:lnTo>
                    <a:pt x="71314" y="635017"/>
                  </a:lnTo>
                  <a:lnTo>
                    <a:pt x="67822" y="635017"/>
                  </a:lnTo>
                  <a:lnTo>
                    <a:pt x="65468" y="660039"/>
                  </a:lnTo>
                  <a:lnTo>
                    <a:pt x="65434" y="660400"/>
                  </a:lnTo>
                  <a:lnTo>
                    <a:pt x="65181" y="673100"/>
                  </a:lnTo>
                  <a:lnTo>
                    <a:pt x="71762" y="673100"/>
                  </a:lnTo>
                  <a:lnTo>
                    <a:pt x="76179" y="660400"/>
                  </a:lnTo>
                  <a:lnTo>
                    <a:pt x="72716" y="660400"/>
                  </a:lnTo>
                  <a:lnTo>
                    <a:pt x="82670" y="609600"/>
                  </a:lnTo>
                  <a:lnTo>
                    <a:pt x="93352" y="558800"/>
                  </a:lnTo>
                  <a:lnTo>
                    <a:pt x="104493" y="508001"/>
                  </a:lnTo>
                  <a:lnTo>
                    <a:pt x="115824" y="457200"/>
                  </a:lnTo>
                  <a:lnTo>
                    <a:pt x="127078" y="419100"/>
                  </a:lnTo>
                  <a:lnTo>
                    <a:pt x="137984" y="368300"/>
                  </a:lnTo>
                  <a:close/>
                </a:path>
                <a:path w="1369060" h="1790700">
                  <a:moveTo>
                    <a:pt x="97610" y="660400"/>
                  </a:moveTo>
                  <a:lnTo>
                    <a:pt x="83135" y="660400"/>
                  </a:lnTo>
                  <a:lnTo>
                    <a:pt x="80763" y="673100"/>
                  </a:lnTo>
                  <a:lnTo>
                    <a:pt x="94255" y="673100"/>
                  </a:lnTo>
                  <a:lnTo>
                    <a:pt x="97610" y="660400"/>
                  </a:lnTo>
                  <a:close/>
                </a:path>
                <a:path w="1369060" h="1790700">
                  <a:moveTo>
                    <a:pt x="564567" y="660400"/>
                  </a:moveTo>
                  <a:lnTo>
                    <a:pt x="561590" y="660400"/>
                  </a:lnTo>
                  <a:lnTo>
                    <a:pt x="562720" y="673100"/>
                  </a:lnTo>
                  <a:lnTo>
                    <a:pt x="578280" y="673100"/>
                  </a:lnTo>
                  <a:lnTo>
                    <a:pt x="564567" y="660400"/>
                  </a:lnTo>
                  <a:close/>
                </a:path>
                <a:path w="1369060" h="1790700">
                  <a:moveTo>
                    <a:pt x="736950" y="660400"/>
                  </a:moveTo>
                  <a:lnTo>
                    <a:pt x="627897" y="660400"/>
                  </a:lnTo>
                  <a:lnTo>
                    <a:pt x="614152" y="673100"/>
                  </a:lnTo>
                  <a:lnTo>
                    <a:pt x="745778" y="673100"/>
                  </a:lnTo>
                  <a:lnTo>
                    <a:pt x="736950" y="660400"/>
                  </a:lnTo>
                  <a:close/>
                </a:path>
                <a:path w="1369060" h="1790700">
                  <a:moveTo>
                    <a:pt x="90068" y="609600"/>
                  </a:moveTo>
                  <a:lnTo>
                    <a:pt x="75430" y="660039"/>
                  </a:lnTo>
                  <a:lnTo>
                    <a:pt x="75326" y="660400"/>
                  </a:lnTo>
                  <a:lnTo>
                    <a:pt x="96861" y="660400"/>
                  </a:lnTo>
                  <a:lnTo>
                    <a:pt x="96735" y="647700"/>
                  </a:lnTo>
                  <a:lnTo>
                    <a:pt x="116897" y="647700"/>
                  </a:lnTo>
                  <a:lnTo>
                    <a:pt x="121072" y="635175"/>
                  </a:lnTo>
                  <a:lnTo>
                    <a:pt x="121125" y="635017"/>
                  </a:lnTo>
                  <a:lnTo>
                    <a:pt x="90424" y="635017"/>
                  </a:lnTo>
                  <a:lnTo>
                    <a:pt x="90947" y="622300"/>
                  </a:lnTo>
                  <a:lnTo>
                    <a:pt x="91879" y="622300"/>
                  </a:lnTo>
                  <a:lnTo>
                    <a:pt x="90068" y="609600"/>
                  </a:lnTo>
                  <a:close/>
                </a:path>
                <a:path w="1369060" h="1790700">
                  <a:moveTo>
                    <a:pt x="116897" y="647700"/>
                  </a:moveTo>
                  <a:lnTo>
                    <a:pt x="106323" y="647700"/>
                  </a:lnTo>
                  <a:lnTo>
                    <a:pt x="103402" y="660039"/>
                  </a:lnTo>
                  <a:lnTo>
                    <a:pt x="103317" y="660400"/>
                  </a:lnTo>
                  <a:lnTo>
                    <a:pt x="111597" y="660400"/>
                  </a:lnTo>
                  <a:lnTo>
                    <a:pt x="116897" y="647700"/>
                  </a:lnTo>
                  <a:close/>
                </a:path>
                <a:path w="1369060" h="1790700">
                  <a:moveTo>
                    <a:pt x="525988" y="598587"/>
                  </a:moveTo>
                  <a:lnTo>
                    <a:pt x="512638" y="609600"/>
                  </a:lnTo>
                  <a:lnTo>
                    <a:pt x="494813" y="635017"/>
                  </a:lnTo>
                  <a:lnTo>
                    <a:pt x="474480" y="647700"/>
                  </a:lnTo>
                  <a:lnTo>
                    <a:pt x="451393" y="660400"/>
                  </a:lnTo>
                  <a:lnTo>
                    <a:pt x="464408" y="660400"/>
                  </a:lnTo>
                  <a:lnTo>
                    <a:pt x="485607" y="647700"/>
                  </a:lnTo>
                  <a:lnTo>
                    <a:pt x="504906" y="635017"/>
                  </a:lnTo>
                  <a:lnTo>
                    <a:pt x="522223" y="609600"/>
                  </a:lnTo>
                  <a:lnTo>
                    <a:pt x="524902" y="609600"/>
                  </a:lnTo>
                  <a:lnTo>
                    <a:pt x="525988" y="598587"/>
                  </a:lnTo>
                  <a:close/>
                </a:path>
                <a:path w="1369060" h="1790700">
                  <a:moveTo>
                    <a:pt x="711642" y="647700"/>
                  </a:moveTo>
                  <a:lnTo>
                    <a:pt x="654757" y="647700"/>
                  </a:lnTo>
                  <a:lnTo>
                    <a:pt x="641385" y="660400"/>
                  </a:lnTo>
                  <a:lnTo>
                    <a:pt x="720261" y="660400"/>
                  </a:lnTo>
                  <a:lnTo>
                    <a:pt x="711642" y="647700"/>
                  </a:lnTo>
                  <a:close/>
                </a:path>
                <a:path w="1369060" h="1790700">
                  <a:moveTo>
                    <a:pt x="828777" y="596900"/>
                  </a:moveTo>
                  <a:lnTo>
                    <a:pt x="828497" y="596900"/>
                  </a:lnTo>
                  <a:lnTo>
                    <a:pt x="831124" y="609600"/>
                  </a:lnTo>
                  <a:lnTo>
                    <a:pt x="845523" y="622300"/>
                  </a:lnTo>
                  <a:lnTo>
                    <a:pt x="861252" y="635017"/>
                  </a:lnTo>
                  <a:lnTo>
                    <a:pt x="878421" y="647700"/>
                  </a:lnTo>
                  <a:lnTo>
                    <a:pt x="897282" y="660400"/>
                  </a:lnTo>
                  <a:lnTo>
                    <a:pt x="926738" y="660400"/>
                  </a:lnTo>
                  <a:lnTo>
                    <a:pt x="926670" y="660039"/>
                  </a:lnTo>
                  <a:lnTo>
                    <a:pt x="897869" y="647700"/>
                  </a:lnTo>
                  <a:lnTo>
                    <a:pt x="871379" y="635017"/>
                  </a:lnTo>
                  <a:lnTo>
                    <a:pt x="848217" y="622300"/>
                  </a:lnTo>
                  <a:lnTo>
                    <a:pt x="828777" y="596900"/>
                  </a:lnTo>
                  <a:close/>
                </a:path>
                <a:path w="1369060" h="1790700">
                  <a:moveTo>
                    <a:pt x="926670" y="660039"/>
                  </a:moveTo>
                  <a:lnTo>
                    <a:pt x="926738" y="660400"/>
                  </a:lnTo>
                  <a:lnTo>
                    <a:pt x="927511" y="660400"/>
                  </a:lnTo>
                  <a:lnTo>
                    <a:pt x="926670" y="660039"/>
                  </a:lnTo>
                  <a:close/>
                </a:path>
                <a:path w="1369060" h="1790700">
                  <a:moveTo>
                    <a:pt x="676041" y="571500"/>
                  </a:moveTo>
                  <a:lnTo>
                    <a:pt x="673679" y="571500"/>
                  </a:lnTo>
                  <a:lnTo>
                    <a:pt x="673712" y="635017"/>
                  </a:lnTo>
                  <a:lnTo>
                    <a:pt x="671108" y="635017"/>
                  </a:lnTo>
                  <a:lnTo>
                    <a:pt x="668153" y="647700"/>
                  </a:lnTo>
                  <a:lnTo>
                    <a:pt x="674532" y="647700"/>
                  </a:lnTo>
                  <a:lnTo>
                    <a:pt x="676471" y="635175"/>
                  </a:lnTo>
                  <a:lnTo>
                    <a:pt x="676402" y="584200"/>
                  </a:lnTo>
                  <a:lnTo>
                    <a:pt x="676041" y="571500"/>
                  </a:lnTo>
                  <a:close/>
                </a:path>
                <a:path w="1369060" h="1790700">
                  <a:moveTo>
                    <a:pt x="681311" y="596900"/>
                  </a:moveTo>
                  <a:lnTo>
                    <a:pt x="681192" y="647700"/>
                  </a:lnTo>
                  <a:lnTo>
                    <a:pt x="685493" y="647700"/>
                  </a:lnTo>
                  <a:lnTo>
                    <a:pt x="682846" y="635175"/>
                  </a:lnTo>
                  <a:lnTo>
                    <a:pt x="682812" y="635017"/>
                  </a:lnTo>
                  <a:lnTo>
                    <a:pt x="683097" y="635017"/>
                  </a:lnTo>
                  <a:lnTo>
                    <a:pt x="683104" y="634290"/>
                  </a:lnTo>
                  <a:lnTo>
                    <a:pt x="683224" y="622300"/>
                  </a:lnTo>
                  <a:lnTo>
                    <a:pt x="683031" y="609600"/>
                  </a:lnTo>
                  <a:lnTo>
                    <a:pt x="682425" y="609600"/>
                  </a:lnTo>
                  <a:lnTo>
                    <a:pt x="681311" y="596900"/>
                  </a:lnTo>
                  <a:close/>
                </a:path>
                <a:path w="1369060" h="1790700">
                  <a:moveTo>
                    <a:pt x="116399" y="558800"/>
                  </a:moveTo>
                  <a:lnTo>
                    <a:pt x="110461" y="584200"/>
                  </a:lnTo>
                  <a:lnTo>
                    <a:pt x="104860" y="596900"/>
                  </a:lnTo>
                  <a:lnTo>
                    <a:pt x="98977" y="622300"/>
                  </a:lnTo>
                  <a:lnTo>
                    <a:pt x="92183" y="635017"/>
                  </a:lnTo>
                  <a:lnTo>
                    <a:pt x="121124" y="635017"/>
                  </a:lnTo>
                  <a:lnTo>
                    <a:pt x="125563" y="622300"/>
                  </a:lnTo>
                  <a:lnTo>
                    <a:pt x="131461" y="609600"/>
                  </a:lnTo>
                  <a:lnTo>
                    <a:pt x="137495" y="609600"/>
                  </a:lnTo>
                  <a:lnTo>
                    <a:pt x="142194" y="596900"/>
                  </a:lnTo>
                  <a:lnTo>
                    <a:pt x="145578" y="584200"/>
                  </a:lnTo>
                  <a:lnTo>
                    <a:pt x="116399" y="584200"/>
                  </a:lnTo>
                  <a:lnTo>
                    <a:pt x="116399" y="558800"/>
                  </a:lnTo>
                  <a:close/>
                </a:path>
                <a:path w="1369060" h="1790700">
                  <a:moveTo>
                    <a:pt x="255621" y="622300"/>
                  </a:moveTo>
                  <a:lnTo>
                    <a:pt x="248993" y="622300"/>
                  </a:lnTo>
                  <a:lnTo>
                    <a:pt x="249323" y="634290"/>
                  </a:lnTo>
                  <a:lnTo>
                    <a:pt x="249342" y="635017"/>
                  </a:lnTo>
                  <a:lnTo>
                    <a:pt x="256739" y="635017"/>
                  </a:lnTo>
                  <a:lnTo>
                    <a:pt x="255621" y="622300"/>
                  </a:lnTo>
                  <a:close/>
                </a:path>
                <a:path w="1369060" h="1790700">
                  <a:moveTo>
                    <a:pt x="282045" y="609600"/>
                  </a:moveTo>
                  <a:lnTo>
                    <a:pt x="249613" y="609600"/>
                  </a:lnTo>
                  <a:lnTo>
                    <a:pt x="249475" y="622300"/>
                  </a:lnTo>
                  <a:lnTo>
                    <a:pt x="263278" y="622300"/>
                  </a:lnTo>
                  <a:lnTo>
                    <a:pt x="263687" y="634290"/>
                  </a:lnTo>
                  <a:lnTo>
                    <a:pt x="263712" y="635017"/>
                  </a:lnTo>
                  <a:lnTo>
                    <a:pt x="271702" y="635017"/>
                  </a:lnTo>
                  <a:lnTo>
                    <a:pt x="277447" y="622300"/>
                  </a:lnTo>
                  <a:lnTo>
                    <a:pt x="282045" y="609600"/>
                  </a:lnTo>
                  <a:close/>
                </a:path>
                <a:path w="1369060" h="1790700">
                  <a:moveTo>
                    <a:pt x="414637" y="622300"/>
                  </a:moveTo>
                  <a:lnTo>
                    <a:pt x="400043" y="622300"/>
                  </a:lnTo>
                  <a:lnTo>
                    <a:pt x="398089" y="634290"/>
                  </a:lnTo>
                  <a:lnTo>
                    <a:pt x="397970" y="635017"/>
                  </a:lnTo>
                  <a:lnTo>
                    <a:pt x="409298" y="635017"/>
                  </a:lnTo>
                  <a:lnTo>
                    <a:pt x="414637" y="622300"/>
                  </a:lnTo>
                  <a:close/>
                </a:path>
                <a:path w="1369060" h="1790700">
                  <a:moveTo>
                    <a:pt x="437926" y="622300"/>
                  </a:moveTo>
                  <a:lnTo>
                    <a:pt x="422424" y="622300"/>
                  </a:lnTo>
                  <a:lnTo>
                    <a:pt x="420189" y="635017"/>
                  </a:lnTo>
                  <a:lnTo>
                    <a:pt x="434050" y="635017"/>
                  </a:lnTo>
                  <a:lnTo>
                    <a:pt x="437926" y="622300"/>
                  </a:lnTo>
                  <a:close/>
                </a:path>
                <a:path w="1369060" h="1790700">
                  <a:moveTo>
                    <a:pt x="935511" y="622300"/>
                  </a:moveTo>
                  <a:lnTo>
                    <a:pt x="921722" y="622300"/>
                  </a:lnTo>
                  <a:lnTo>
                    <a:pt x="925155" y="635017"/>
                  </a:lnTo>
                  <a:lnTo>
                    <a:pt x="931982" y="635017"/>
                  </a:lnTo>
                  <a:lnTo>
                    <a:pt x="935511" y="622300"/>
                  </a:lnTo>
                  <a:close/>
                </a:path>
                <a:path w="1369060" h="1790700">
                  <a:moveTo>
                    <a:pt x="137495" y="609600"/>
                  </a:moveTo>
                  <a:lnTo>
                    <a:pt x="131461" y="609600"/>
                  </a:lnTo>
                  <a:lnTo>
                    <a:pt x="132797" y="622300"/>
                  </a:lnTo>
                  <a:lnTo>
                    <a:pt x="137495" y="609600"/>
                  </a:lnTo>
                  <a:close/>
                </a:path>
                <a:path w="1369060" h="1790700">
                  <a:moveTo>
                    <a:pt x="250431" y="558800"/>
                  </a:moveTo>
                  <a:lnTo>
                    <a:pt x="241621" y="558800"/>
                  </a:lnTo>
                  <a:lnTo>
                    <a:pt x="241336" y="571500"/>
                  </a:lnTo>
                  <a:lnTo>
                    <a:pt x="237985" y="622300"/>
                  </a:lnTo>
                  <a:lnTo>
                    <a:pt x="249613" y="609600"/>
                  </a:lnTo>
                  <a:lnTo>
                    <a:pt x="282045" y="609600"/>
                  </a:lnTo>
                  <a:lnTo>
                    <a:pt x="285944" y="596900"/>
                  </a:lnTo>
                  <a:lnTo>
                    <a:pt x="246424" y="596900"/>
                  </a:lnTo>
                  <a:lnTo>
                    <a:pt x="250431" y="558800"/>
                  </a:lnTo>
                  <a:close/>
                </a:path>
                <a:path w="1369060" h="1790700">
                  <a:moveTo>
                    <a:pt x="399553" y="571500"/>
                  </a:moveTo>
                  <a:lnTo>
                    <a:pt x="397493" y="584200"/>
                  </a:lnTo>
                  <a:lnTo>
                    <a:pt x="396980" y="594969"/>
                  </a:lnTo>
                  <a:lnTo>
                    <a:pt x="396888" y="596900"/>
                  </a:lnTo>
                  <a:lnTo>
                    <a:pt x="396529" y="596900"/>
                  </a:lnTo>
                  <a:lnTo>
                    <a:pt x="399366" y="609600"/>
                  </a:lnTo>
                  <a:lnTo>
                    <a:pt x="399453" y="622300"/>
                  </a:lnTo>
                  <a:lnTo>
                    <a:pt x="405987" y="622300"/>
                  </a:lnTo>
                  <a:lnTo>
                    <a:pt x="402576" y="609600"/>
                  </a:lnTo>
                  <a:lnTo>
                    <a:pt x="400748" y="596900"/>
                  </a:lnTo>
                  <a:lnTo>
                    <a:pt x="400042" y="585932"/>
                  </a:lnTo>
                  <a:lnTo>
                    <a:pt x="399931" y="584200"/>
                  </a:lnTo>
                  <a:lnTo>
                    <a:pt x="399553" y="571500"/>
                  </a:lnTo>
                  <a:close/>
                </a:path>
                <a:path w="1369060" h="1790700">
                  <a:moveTo>
                    <a:pt x="488116" y="457200"/>
                  </a:moveTo>
                  <a:lnTo>
                    <a:pt x="472467" y="457200"/>
                  </a:lnTo>
                  <a:lnTo>
                    <a:pt x="462942" y="469900"/>
                  </a:lnTo>
                  <a:lnTo>
                    <a:pt x="432116" y="533400"/>
                  </a:lnTo>
                  <a:lnTo>
                    <a:pt x="431482" y="533400"/>
                  </a:lnTo>
                  <a:lnTo>
                    <a:pt x="429687" y="546100"/>
                  </a:lnTo>
                  <a:lnTo>
                    <a:pt x="427059" y="558800"/>
                  </a:lnTo>
                  <a:lnTo>
                    <a:pt x="424187" y="558800"/>
                  </a:lnTo>
                  <a:lnTo>
                    <a:pt x="421657" y="571500"/>
                  </a:lnTo>
                  <a:lnTo>
                    <a:pt x="405987" y="622300"/>
                  </a:lnTo>
                  <a:lnTo>
                    <a:pt x="438552" y="622300"/>
                  </a:lnTo>
                  <a:lnTo>
                    <a:pt x="440579" y="609600"/>
                  </a:lnTo>
                  <a:lnTo>
                    <a:pt x="439300" y="609600"/>
                  </a:lnTo>
                  <a:lnTo>
                    <a:pt x="441228" y="596900"/>
                  </a:lnTo>
                  <a:lnTo>
                    <a:pt x="445329" y="584200"/>
                  </a:lnTo>
                  <a:lnTo>
                    <a:pt x="447160" y="571500"/>
                  </a:lnTo>
                  <a:lnTo>
                    <a:pt x="431453" y="571500"/>
                  </a:lnTo>
                  <a:lnTo>
                    <a:pt x="438389" y="546100"/>
                  </a:lnTo>
                  <a:lnTo>
                    <a:pt x="447081" y="520700"/>
                  </a:lnTo>
                  <a:lnTo>
                    <a:pt x="457463" y="495300"/>
                  </a:lnTo>
                  <a:lnTo>
                    <a:pt x="469469" y="482600"/>
                  </a:lnTo>
                  <a:lnTo>
                    <a:pt x="473697" y="482600"/>
                  </a:lnTo>
                  <a:lnTo>
                    <a:pt x="480346" y="469900"/>
                  </a:lnTo>
                  <a:lnTo>
                    <a:pt x="488116" y="457200"/>
                  </a:lnTo>
                  <a:close/>
                </a:path>
                <a:path w="1369060" h="1790700">
                  <a:moveTo>
                    <a:pt x="886748" y="469900"/>
                  </a:moveTo>
                  <a:lnTo>
                    <a:pt x="877675" y="469900"/>
                  </a:lnTo>
                  <a:lnTo>
                    <a:pt x="881803" y="482600"/>
                  </a:lnTo>
                  <a:lnTo>
                    <a:pt x="885535" y="495300"/>
                  </a:lnTo>
                  <a:lnTo>
                    <a:pt x="897329" y="520700"/>
                  </a:lnTo>
                  <a:lnTo>
                    <a:pt x="902689" y="533400"/>
                  </a:lnTo>
                  <a:lnTo>
                    <a:pt x="906962" y="546100"/>
                  </a:lnTo>
                  <a:lnTo>
                    <a:pt x="908240" y="558800"/>
                  </a:lnTo>
                  <a:lnTo>
                    <a:pt x="909957" y="558800"/>
                  </a:lnTo>
                  <a:lnTo>
                    <a:pt x="911470" y="571500"/>
                  </a:lnTo>
                  <a:lnTo>
                    <a:pt x="914980" y="584200"/>
                  </a:lnTo>
                  <a:lnTo>
                    <a:pt x="916887" y="584200"/>
                  </a:lnTo>
                  <a:lnTo>
                    <a:pt x="919354" y="609600"/>
                  </a:lnTo>
                  <a:lnTo>
                    <a:pt x="920173" y="609600"/>
                  </a:lnTo>
                  <a:lnTo>
                    <a:pt x="920513" y="622300"/>
                  </a:lnTo>
                  <a:lnTo>
                    <a:pt x="952164" y="622300"/>
                  </a:lnTo>
                  <a:lnTo>
                    <a:pt x="948828" y="609600"/>
                  </a:lnTo>
                  <a:lnTo>
                    <a:pt x="946556" y="596900"/>
                  </a:lnTo>
                  <a:lnTo>
                    <a:pt x="944668" y="596900"/>
                  </a:lnTo>
                  <a:lnTo>
                    <a:pt x="942483" y="584200"/>
                  </a:lnTo>
                  <a:lnTo>
                    <a:pt x="938704" y="571500"/>
                  </a:lnTo>
                  <a:lnTo>
                    <a:pt x="923223" y="571500"/>
                  </a:lnTo>
                  <a:lnTo>
                    <a:pt x="920315" y="558800"/>
                  </a:lnTo>
                  <a:lnTo>
                    <a:pt x="917698" y="546100"/>
                  </a:lnTo>
                  <a:lnTo>
                    <a:pt x="911279" y="533400"/>
                  </a:lnTo>
                  <a:lnTo>
                    <a:pt x="904202" y="520700"/>
                  </a:lnTo>
                  <a:lnTo>
                    <a:pt x="896557" y="495300"/>
                  </a:lnTo>
                  <a:lnTo>
                    <a:pt x="888433" y="482600"/>
                  </a:lnTo>
                  <a:lnTo>
                    <a:pt x="882843" y="482600"/>
                  </a:lnTo>
                  <a:lnTo>
                    <a:pt x="886899" y="470197"/>
                  </a:lnTo>
                  <a:lnTo>
                    <a:pt x="886748" y="469900"/>
                  </a:lnTo>
                  <a:close/>
                </a:path>
                <a:path w="1369060" h="1790700">
                  <a:moveTo>
                    <a:pt x="959817" y="584200"/>
                  </a:moveTo>
                  <a:lnTo>
                    <a:pt x="957312" y="584200"/>
                  </a:lnTo>
                  <a:lnTo>
                    <a:pt x="956344" y="596900"/>
                  </a:lnTo>
                  <a:lnTo>
                    <a:pt x="957233" y="596900"/>
                  </a:lnTo>
                  <a:lnTo>
                    <a:pt x="955153" y="609600"/>
                  </a:lnTo>
                  <a:lnTo>
                    <a:pt x="953770" y="609600"/>
                  </a:lnTo>
                  <a:lnTo>
                    <a:pt x="952164" y="622300"/>
                  </a:lnTo>
                  <a:lnTo>
                    <a:pt x="956668" y="622300"/>
                  </a:lnTo>
                  <a:lnTo>
                    <a:pt x="959195" y="609600"/>
                  </a:lnTo>
                  <a:lnTo>
                    <a:pt x="960186" y="596900"/>
                  </a:lnTo>
                  <a:lnTo>
                    <a:pt x="959868" y="585932"/>
                  </a:lnTo>
                  <a:lnTo>
                    <a:pt x="959817" y="584200"/>
                  </a:lnTo>
                  <a:close/>
                </a:path>
                <a:path w="1369060" h="1790700">
                  <a:moveTo>
                    <a:pt x="542974" y="596900"/>
                  </a:moveTo>
                  <a:lnTo>
                    <a:pt x="539554" y="596900"/>
                  </a:lnTo>
                  <a:lnTo>
                    <a:pt x="542427" y="609600"/>
                  </a:lnTo>
                  <a:lnTo>
                    <a:pt x="542901" y="598587"/>
                  </a:lnTo>
                  <a:lnTo>
                    <a:pt x="542974" y="596900"/>
                  </a:lnTo>
                  <a:close/>
                </a:path>
                <a:path w="1369060" h="1790700">
                  <a:moveTo>
                    <a:pt x="751381" y="596900"/>
                  </a:moveTo>
                  <a:lnTo>
                    <a:pt x="748145" y="596900"/>
                  </a:lnTo>
                  <a:lnTo>
                    <a:pt x="752692" y="609600"/>
                  </a:lnTo>
                  <a:lnTo>
                    <a:pt x="751381" y="596900"/>
                  </a:lnTo>
                  <a:close/>
                </a:path>
                <a:path w="1369060" h="1790700">
                  <a:moveTo>
                    <a:pt x="826308" y="596900"/>
                  </a:moveTo>
                  <a:lnTo>
                    <a:pt x="823885" y="596900"/>
                  </a:lnTo>
                  <a:lnTo>
                    <a:pt x="823619" y="609600"/>
                  </a:lnTo>
                  <a:lnTo>
                    <a:pt x="826308" y="596900"/>
                  </a:lnTo>
                  <a:close/>
                </a:path>
                <a:path w="1369060" h="1790700">
                  <a:moveTo>
                    <a:pt x="528034" y="596900"/>
                  </a:moveTo>
                  <a:lnTo>
                    <a:pt x="526154" y="596900"/>
                  </a:lnTo>
                  <a:lnTo>
                    <a:pt x="525988" y="598587"/>
                  </a:lnTo>
                  <a:lnTo>
                    <a:pt x="528034" y="596900"/>
                  </a:lnTo>
                  <a:close/>
                </a:path>
                <a:path w="1369060" h="1790700">
                  <a:moveTo>
                    <a:pt x="262699" y="558800"/>
                  </a:moveTo>
                  <a:lnTo>
                    <a:pt x="261327" y="558800"/>
                  </a:lnTo>
                  <a:lnTo>
                    <a:pt x="249116" y="596900"/>
                  </a:lnTo>
                  <a:lnTo>
                    <a:pt x="258837" y="596900"/>
                  </a:lnTo>
                  <a:lnTo>
                    <a:pt x="262575" y="560019"/>
                  </a:lnTo>
                  <a:lnTo>
                    <a:pt x="262699" y="558800"/>
                  </a:lnTo>
                  <a:close/>
                </a:path>
                <a:path w="1369060" h="1790700">
                  <a:moveTo>
                    <a:pt x="293846" y="469900"/>
                  </a:moveTo>
                  <a:lnTo>
                    <a:pt x="286474" y="507459"/>
                  </a:lnTo>
                  <a:lnTo>
                    <a:pt x="286368" y="508001"/>
                  </a:lnTo>
                  <a:lnTo>
                    <a:pt x="278378" y="533400"/>
                  </a:lnTo>
                  <a:lnTo>
                    <a:pt x="269370" y="571500"/>
                  </a:lnTo>
                  <a:lnTo>
                    <a:pt x="258837" y="596900"/>
                  </a:lnTo>
                  <a:lnTo>
                    <a:pt x="285944" y="596900"/>
                  </a:lnTo>
                  <a:lnTo>
                    <a:pt x="289584" y="584200"/>
                  </a:lnTo>
                  <a:lnTo>
                    <a:pt x="291128" y="584200"/>
                  </a:lnTo>
                  <a:lnTo>
                    <a:pt x="296611" y="558800"/>
                  </a:lnTo>
                  <a:lnTo>
                    <a:pt x="301199" y="546100"/>
                  </a:lnTo>
                  <a:lnTo>
                    <a:pt x="305476" y="533400"/>
                  </a:lnTo>
                  <a:lnTo>
                    <a:pt x="310028" y="508001"/>
                  </a:lnTo>
                  <a:lnTo>
                    <a:pt x="307827" y="508001"/>
                  </a:lnTo>
                  <a:lnTo>
                    <a:pt x="306426" y="495300"/>
                  </a:lnTo>
                  <a:lnTo>
                    <a:pt x="305973" y="495300"/>
                  </a:lnTo>
                  <a:lnTo>
                    <a:pt x="306612" y="482600"/>
                  </a:lnTo>
                  <a:lnTo>
                    <a:pt x="299430" y="482600"/>
                  </a:lnTo>
                  <a:lnTo>
                    <a:pt x="293846" y="469900"/>
                  </a:lnTo>
                  <a:close/>
                </a:path>
                <a:path w="1369060" h="1790700">
                  <a:moveTo>
                    <a:pt x="367513" y="571500"/>
                  </a:moveTo>
                  <a:lnTo>
                    <a:pt x="364515" y="571500"/>
                  </a:lnTo>
                  <a:lnTo>
                    <a:pt x="354110" y="596900"/>
                  </a:lnTo>
                  <a:lnTo>
                    <a:pt x="359125" y="596900"/>
                  </a:lnTo>
                  <a:lnTo>
                    <a:pt x="361321" y="584200"/>
                  </a:lnTo>
                  <a:lnTo>
                    <a:pt x="366671" y="584200"/>
                  </a:lnTo>
                  <a:lnTo>
                    <a:pt x="367513" y="571500"/>
                  </a:lnTo>
                  <a:close/>
                </a:path>
                <a:path w="1369060" h="1790700">
                  <a:moveTo>
                    <a:pt x="536724" y="584200"/>
                  </a:moveTo>
                  <a:lnTo>
                    <a:pt x="536748" y="585932"/>
                  </a:lnTo>
                  <a:lnTo>
                    <a:pt x="536874" y="594969"/>
                  </a:lnTo>
                  <a:lnTo>
                    <a:pt x="536901" y="596900"/>
                  </a:lnTo>
                  <a:lnTo>
                    <a:pt x="550793" y="596900"/>
                  </a:lnTo>
                  <a:lnTo>
                    <a:pt x="536724" y="584200"/>
                  </a:lnTo>
                  <a:close/>
                </a:path>
                <a:path w="1369060" h="1790700">
                  <a:moveTo>
                    <a:pt x="634872" y="585932"/>
                  </a:moveTo>
                  <a:lnTo>
                    <a:pt x="610017" y="596900"/>
                  </a:lnTo>
                  <a:lnTo>
                    <a:pt x="616979" y="596900"/>
                  </a:lnTo>
                  <a:lnTo>
                    <a:pt x="634872" y="585932"/>
                  </a:lnTo>
                  <a:close/>
                </a:path>
                <a:path w="1369060" h="1790700">
                  <a:moveTo>
                    <a:pt x="733079" y="584200"/>
                  </a:moveTo>
                  <a:lnTo>
                    <a:pt x="718217" y="584200"/>
                  </a:lnTo>
                  <a:lnTo>
                    <a:pt x="727927" y="596900"/>
                  </a:lnTo>
                  <a:lnTo>
                    <a:pt x="733079" y="584200"/>
                  </a:lnTo>
                  <a:close/>
                </a:path>
                <a:path w="1369060" h="1790700">
                  <a:moveTo>
                    <a:pt x="749066" y="431800"/>
                  </a:moveTo>
                  <a:lnTo>
                    <a:pt x="743061" y="469900"/>
                  </a:lnTo>
                  <a:lnTo>
                    <a:pt x="737929" y="507459"/>
                  </a:lnTo>
                  <a:lnTo>
                    <a:pt x="733398" y="546100"/>
                  </a:lnTo>
                  <a:lnTo>
                    <a:pt x="729641" y="584200"/>
                  </a:lnTo>
                  <a:lnTo>
                    <a:pt x="733079" y="584200"/>
                  </a:lnTo>
                  <a:lnTo>
                    <a:pt x="736240" y="596900"/>
                  </a:lnTo>
                  <a:lnTo>
                    <a:pt x="756004" y="596900"/>
                  </a:lnTo>
                  <a:lnTo>
                    <a:pt x="757440" y="584200"/>
                  </a:lnTo>
                  <a:lnTo>
                    <a:pt x="757173" y="571500"/>
                  </a:lnTo>
                  <a:lnTo>
                    <a:pt x="765364" y="571500"/>
                  </a:lnTo>
                  <a:lnTo>
                    <a:pt x="763881" y="558800"/>
                  </a:lnTo>
                  <a:lnTo>
                    <a:pt x="764059" y="550924"/>
                  </a:lnTo>
                  <a:lnTo>
                    <a:pt x="764168" y="546100"/>
                  </a:lnTo>
                  <a:lnTo>
                    <a:pt x="766555" y="520700"/>
                  </a:lnTo>
                  <a:lnTo>
                    <a:pt x="748159" y="520700"/>
                  </a:lnTo>
                  <a:lnTo>
                    <a:pt x="747090" y="495300"/>
                  </a:lnTo>
                  <a:lnTo>
                    <a:pt x="747484" y="482600"/>
                  </a:lnTo>
                  <a:lnTo>
                    <a:pt x="748442" y="457200"/>
                  </a:lnTo>
                  <a:lnTo>
                    <a:pt x="749066" y="431800"/>
                  </a:lnTo>
                  <a:close/>
                </a:path>
                <a:path w="1369060" h="1790700">
                  <a:moveTo>
                    <a:pt x="819778" y="584200"/>
                  </a:moveTo>
                  <a:lnTo>
                    <a:pt x="807468" y="596900"/>
                  </a:lnTo>
                  <a:lnTo>
                    <a:pt x="819259" y="596900"/>
                  </a:lnTo>
                  <a:lnTo>
                    <a:pt x="819707" y="585932"/>
                  </a:lnTo>
                  <a:lnTo>
                    <a:pt x="819778" y="584200"/>
                  </a:lnTo>
                  <a:close/>
                </a:path>
                <a:path w="1369060" h="1790700">
                  <a:moveTo>
                    <a:pt x="1001746" y="594969"/>
                  </a:moveTo>
                  <a:lnTo>
                    <a:pt x="1001718" y="596900"/>
                  </a:lnTo>
                  <a:lnTo>
                    <a:pt x="1002522" y="596900"/>
                  </a:lnTo>
                  <a:lnTo>
                    <a:pt x="1001746" y="594969"/>
                  </a:lnTo>
                  <a:close/>
                </a:path>
                <a:path w="1369060" h="1790700">
                  <a:moveTo>
                    <a:pt x="1001901" y="584200"/>
                  </a:moveTo>
                  <a:lnTo>
                    <a:pt x="997416" y="584200"/>
                  </a:lnTo>
                  <a:lnTo>
                    <a:pt x="1001746" y="594969"/>
                  </a:lnTo>
                  <a:lnTo>
                    <a:pt x="1001876" y="585932"/>
                  </a:lnTo>
                  <a:lnTo>
                    <a:pt x="1001901" y="584200"/>
                  </a:lnTo>
                  <a:close/>
                </a:path>
                <a:path w="1369060" h="1790700">
                  <a:moveTo>
                    <a:pt x="675680" y="558800"/>
                  </a:moveTo>
                  <a:lnTo>
                    <a:pt x="675079" y="558800"/>
                  </a:lnTo>
                  <a:lnTo>
                    <a:pt x="657013" y="571500"/>
                  </a:lnTo>
                  <a:lnTo>
                    <a:pt x="637697" y="584200"/>
                  </a:lnTo>
                  <a:lnTo>
                    <a:pt x="634872" y="585932"/>
                  </a:lnTo>
                  <a:lnTo>
                    <a:pt x="638797" y="584200"/>
                  </a:lnTo>
                  <a:lnTo>
                    <a:pt x="666216" y="571500"/>
                  </a:lnTo>
                  <a:lnTo>
                    <a:pt x="676041" y="571500"/>
                  </a:lnTo>
                  <a:lnTo>
                    <a:pt x="675715" y="560019"/>
                  </a:lnTo>
                  <a:lnTo>
                    <a:pt x="675680" y="558800"/>
                  </a:lnTo>
                  <a:close/>
                </a:path>
                <a:path w="1369060" h="1790700">
                  <a:moveTo>
                    <a:pt x="140116" y="495300"/>
                  </a:moveTo>
                  <a:lnTo>
                    <a:pt x="134488" y="520700"/>
                  </a:lnTo>
                  <a:lnTo>
                    <a:pt x="129819" y="546100"/>
                  </a:lnTo>
                  <a:lnTo>
                    <a:pt x="124370" y="571500"/>
                  </a:lnTo>
                  <a:lnTo>
                    <a:pt x="116399" y="584200"/>
                  </a:lnTo>
                  <a:lnTo>
                    <a:pt x="145578" y="584200"/>
                  </a:lnTo>
                  <a:lnTo>
                    <a:pt x="148961" y="571500"/>
                  </a:lnTo>
                  <a:lnTo>
                    <a:pt x="155498" y="558800"/>
                  </a:lnTo>
                  <a:lnTo>
                    <a:pt x="164199" y="533400"/>
                  </a:lnTo>
                  <a:lnTo>
                    <a:pt x="175413" y="533400"/>
                  </a:lnTo>
                  <a:lnTo>
                    <a:pt x="179780" y="520700"/>
                  </a:lnTo>
                  <a:lnTo>
                    <a:pt x="140116" y="520700"/>
                  </a:lnTo>
                  <a:lnTo>
                    <a:pt x="140116" y="495300"/>
                  </a:lnTo>
                  <a:close/>
                </a:path>
                <a:path w="1369060" h="1790700">
                  <a:moveTo>
                    <a:pt x="708808" y="571500"/>
                  </a:moveTo>
                  <a:lnTo>
                    <a:pt x="697287" y="571500"/>
                  </a:lnTo>
                  <a:lnTo>
                    <a:pt x="707785" y="584200"/>
                  </a:lnTo>
                  <a:lnTo>
                    <a:pt x="718718" y="584200"/>
                  </a:lnTo>
                  <a:lnTo>
                    <a:pt x="708808" y="571500"/>
                  </a:lnTo>
                  <a:close/>
                </a:path>
                <a:path w="1369060" h="1790700">
                  <a:moveTo>
                    <a:pt x="746168" y="368300"/>
                  </a:moveTo>
                  <a:lnTo>
                    <a:pt x="737579" y="368300"/>
                  </a:lnTo>
                  <a:lnTo>
                    <a:pt x="733010" y="406400"/>
                  </a:lnTo>
                  <a:lnTo>
                    <a:pt x="727528" y="457200"/>
                  </a:lnTo>
                  <a:lnTo>
                    <a:pt x="726602" y="457200"/>
                  </a:lnTo>
                  <a:lnTo>
                    <a:pt x="723554" y="495300"/>
                  </a:lnTo>
                  <a:lnTo>
                    <a:pt x="722177" y="508001"/>
                  </a:lnTo>
                  <a:lnTo>
                    <a:pt x="721515" y="508001"/>
                  </a:lnTo>
                  <a:lnTo>
                    <a:pt x="721130" y="520700"/>
                  </a:lnTo>
                  <a:lnTo>
                    <a:pt x="720795" y="520700"/>
                  </a:lnTo>
                  <a:lnTo>
                    <a:pt x="720284" y="533400"/>
                  </a:lnTo>
                  <a:lnTo>
                    <a:pt x="719390" y="546100"/>
                  </a:lnTo>
                  <a:lnTo>
                    <a:pt x="718842" y="558800"/>
                  </a:lnTo>
                  <a:lnTo>
                    <a:pt x="718718" y="584200"/>
                  </a:lnTo>
                  <a:lnTo>
                    <a:pt x="727068" y="584200"/>
                  </a:lnTo>
                  <a:lnTo>
                    <a:pt x="726122" y="571500"/>
                  </a:lnTo>
                  <a:lnTo>
                    <a:pt x="726199" y="558800"/>
                  </a:lnTo>
                  <a:lnTo>
                    <a:pt x="726696" y="558800"/>
                  </a:lnTo>
                  <a:lnTo>
                    <a:pt x="730199" y="508001"/>
                  </a:lnTo>
                  <a:lnTo>
                    <a:pt x="734711" y="470197"/>
                  </a:lnTo>
                  <a:lnTo>
                    <a:pt x="739740" y="419100"/>
                  </a:lnTo>
                  <a:lnTo>
                    <a:pt x="744372" y="382670"/>
                  </a:lnTo>
                  <a:lnTo>
                    <a:pt x="746168" y="368300"/>
                  </a:lnTo>
                  <a:close/>
                </a:path>
                <a:path w="1369060" h="1790700">
                  <a:moveTo>
                    <a:pt x="765364" y="571500"/>
                  </a:moveTo>
                  <a:lnTo>
                    <a:pt x="760996" y="571500"/>
                  </a:lnTo>
                  <a:lnTo>
                    <a:pt x="761076" y="584200"/>
                  </a:lnTo>
                  <a:lnTo>
                    <a:pt x="764467" y="584200"/>
                  </a:lnTo>
                  <a:lnTo>
                    <a:pt x="765364" y="571500"/>
                  </a:lnTo>
                  <a:close/>
                </a:path>
                <a:path w="1369060" h="1790700">
                  <a:moveTo>
                    <a:pt x="1363093" y="571500"/>
                  </a:moveTo>
                  <a:lnTo>
                    <a:pt x="1348426" y="571500"/>
                  </a:lnTo>
                  <a:lnTo>
                    <a:pt x="1365797" y="584200"/>
                  </a:lnTo>
                  <a:lnTo>
                    <a:pt x="1367744" y="584200"/>
                  </a:lnTo>
                  <a:lnTo>
                    <a:pt x="1363093" y="571500"/>
                  </a:lnTo>
                  <a:close/>
                </a:path>
                <a:path w="1369060" h="1790700">
                  <a:moveTo>
                    <a:pt x="269532" y="419100"/>
                  </a:moveTo>
                  <a:lnTo>
                    <a:pt x="250971" y="419100"/>
                  </a:lnTo>
                  <a:lnTo>
                    <a:pt x="255290" y="431800"/>
                  </a:lnTo>
                  <a:lnTo>
                    <a:pt x="255759" y="444500"/>
                  </a:lnTo>
                  <a:lnTo>
                    <a:pt x="254146" y="457200"/>
                  </a:lnTo>
                  <a:lnTo>
                    <a:pt x="252223" y="457200"/>
                  </a:lnTo>
                  <a:lnTo>
                    <a:pt x="247940" y="482600"/>
                  </a:lnTo>
                  <a:lnTo>
                    <a:pt x="239219" y="533400"/>
                  </a:lnTo>
                  <a:lnTo>
                    <a:pt x="234716" y="571500"/>
                  </a:lnTo>
                  <a:lnTo>
                    <a:pt x="237884" y="571500"/>
                  </a:lnTo>
                  <a:lnTo>
                    <a:pt x="241621" y="558800"/>
                  </a:lnTo>
                  <a:lnTo>
                    <a:pt x="250431" y="558800"/>
                  </a:lnTo>
                  <a:lnTo>
                    <a:pt x="251766" y="546100"/>
                  </a:lnTo>
                  <a:lnTo>
                    <a:pt x="246938" y="546100"/>
                  </a:lnTo>
                  <a:lnTo>
                    <a:pt x="251108" y="520700"/>
                  </a:lnTo>
                  <a:lnTo>
                    <a:pt x="256022" y="482600"/>
                  </a:lnTo>
                  <a:lnTo>
                    <a:pt x="262043" y="444500"/>
                  </a:lnTo>
                  <a:lnTo>
                    <a:pt x="269532" y="419100"/>
                  </a:lnTo>
                  <a:close/>
                </a:path>
                <a:path w="1369060" h="1790700">
                  <a:moveTo>
                    <a:pt x="372270" y="558800"/>
                  </a:moveTo>
                  <a:lnTo>
                    <a:pt x="369036" y="558800"/>
                  </a:lnTo>
                  <a:lnTo>
                    <a:pt x="367333" y="571500"/>
                  </a:lnTo>
                  <a:lnTo>
                    <a:pt x="369654" y="571500"/>
                  </a:lnTo>
                  <a:lnTo>
                    <a:pt x="372270" y="558800"/>
                  </a:lnTo>
                  <a:close/>
                </a:path>
                <a:path w="1369060" h="1790700">
                  <a:moveTo>
                    <a:pt x="473697" y="482600"/>
                  </a:moveTo>
                  <a:lnTo>
                    <a:pt x="469469" y="482600"/>
                  </a:lnTo>
                  <a:lnTo>
                    <a:pt x="459664" y="495300"/>
                  </a:lnTo>
                  <a:lnTo>
                    <a:pt x="450262" y="520700"/>
                  </a:lnTo>
                  <a:lnTo>
                    <a:pt x="440960" y="546100"/>
                  </a:lnTo>
                  <a:lnTo>
                    <a:pt x="431453" y="571500"/>
                  </a:lnTo>
                  <a:lnTo>
                    <a:pt x="447160" y="571500"/>
                  </a:lnTo>
                  <a:lnTo>
                    <a:pt x="450161" y="558800"/>
                  </a:lnTo>
                  <a:lnTo>
                    <a:pt x="453744" y="546100"/>
                  </a:lnTo>
                  <a:lnTo>
                    <a:pt x="457735" y="533400"/>
                  </a:lnTo>
                  <a:lnTo>
                    <a:pt x="461959" y="520700"/>
                  </a:lnTo>
                  <a:lnTo>
                    <a:pt x="467719" y="508001"/>
                  </a:lnTo>
                  <a:lnTo>
                    <a:pt x="473697" y="482600"/>
                  </a:lnTo>
                  <a:close/>
                </a:path>
                <a:path w="1369060" h="1790700">
                  <a:moveTo>
                    <a:pt x="691602" y="558800"/>
                  </a:moveTo>
                  <a:lnTo>
                    <a:pt x="681904" y="558800"/>
                  </a:lnTo>
                  <a:lnTo>
                    <a:pt x="682988" y="571500"/>
                  </a:lnTo>
                  <a:lnTo>
                    <a:pt x="699927" y="571500"/>
                  </a:lnTo>
                  <a:lnTo>
                    <a:pt x="691602" y="558800"/>
                  </a:lnTo>
                  <a:close/>
                </a:path>
                <a:path w="1369060" h="1790700">
                  <a:moveTo>
                    <a:pt x="891594" y="469900"/>
                  </a:moveTo>
                  <a:lnTo>
                    <a:pt x="886997" y="469900"/>
                  </a:lnTo>
                  <a:lnTo>
                    <a:pt x="886899" y="470197"/>
                  </a:lnTo>
                  <a:lnTo>
                    <a:pt x="899670" y="495300"/>
                  </a:lnTo>
                  <a:lnTo>
                    <a:pt x="910738" y="520700"/>
                  </a:lnTo>
                  <a:lnTo>
                    <a:pt x="919624" y="546100"/>
                  </a:lnTo>
                  <a:lnTo>
                    <a:pt x="926000" y="571500"/>
                  </a:lnTo>
                  <a:lnTo>
                    <a:pt x="938704" y="571500"/>
                  </a:lnTo>
                  <a:lnTo>
                    <a:pt x="927367" y="533400"/>
                  </a:lnTo>
                  <a:lnTo>
                    <a:pt x="925358" y="533400"/>
                  </a:lnTo>
                  <a:lnTo>
                    <a:pt x="917124" y="520700"/>
                  </a:lnTo>
                  <a:lnTo>
                    <a:pt x="909011" y="508001"/>
                  </a:lnTo>
                  <a:lnTo>
                    <a:pt x="900629" y="482600"/>
                  </a:lnTo>
                  <a:lnTo>
                    <a:pt x="891594" y="469900"/>
                  </a:lnTo>
                  <a:close/>
                </a:path>
                <a:path w="1369060" h="1790700">
                  <a:moveTo>
                    <a:pt x="987391" y="560019"/>
                  </a:moveTo>
                  <a:lnTo>
                    <a:pt x="985813" y="571500"/>
                  </a:lnTo>
                  <a:lnTo>
                    <a:pt x="991576" y="571500"/>
                  </a:lnTo>
                  <a:lnTo>
                    <a:pt x="987391" y="560019"/>
                  </a:lnTo>
                  <a:close/>
                </a:path>
                <a:path w="1369060" h="1790700">
                  <a:moveTo>
                    <a:pt x="1079376" y="342900"/>
                  </a:moveTo>
                  <a:lnTo>
                    <a:pt x="1064506" y="342900"/>
                  </a:lnTo>
                  <a:lnTo>
                    <a:pt x="1111439" y="381000"/>
                  </a:lnTo>
                  <a:lnTo>
                    <a:pt x="1120194" y="393700"/>
                  </a:lnTo>
                  <a:lnTo>
                    <a:pt x="1148900" y="419100"/>
                  </a:lnTo>
                  <a:lnTo>
                    <a:pt x="1177976" y="444500"/>
                  </a:lnTo>
                  <a:lnTo>
                    <a:pt x="1208336" y="469900"/>
                  </a:lnTo>
                  <a:lnTo>
                    <a:pt x="1240895" y="495300"/>
                  </a:lnTo>
                  <a:lnTo>
                    <a:pt x="1255834" y="508001"/>
                  </a:lnTo>
                  <a:lnTo>
                    <a:pt x="1270097" y="520700"/>
                  </a:lnTo>
                  <a:lnTo>
                    <a:pt x="1298002" y="546100"/>
                  </a:lnTo>
                  <a:lnTo>
                    <a:pt x="1314453" y="558800"/>
                  </a:lnTo>
                  <a:lnTo>
                    <a:pt x="1331286" y="571500"/>
                  </a:lnTo>
                  <a:lnTo>
                    <a:pt x="1368569" y="571500"/>
                  </a:lnTo>
                  <a:lnTo>
                    <a:pt x="1357276" y="558800"/>
                  </a:lnTo>
                  <a:lnTo>
                    <a:pt x="1327104" y="558800"/>
                  </a:lnTo>
                  <a:lnTo>
                    <a:pt x="1325448" y="550924"/>
                  </a:lnTo>
                  <a:lnTo>
                    <a:pt x="1316713" y="541385"/>
                  </a:lnTo>
                  <a:lnTo>
                    <a:pt x="1303639" y="533400"/>
                  </a:lnTo>
                  <a:lnTo>
                    <a:pt x="1283394" y="520700"/>
                  </a:lnTo>
                  <a:lnTo>
                    <a:pt x="1263465" y="495300"/>
                  </a:lnTo>
                  <a:lnTo>
                    <a:pt x="1240927" y="482600"/>
                  </a:lnTo>
                  <a:lnTo>
                    <a:pt x="1234918" y="482600"/>
                  </a:lnTo>
                  <a:lnTo>
                    <a:pt x="1194460" y="457200"/>
                  </a:lnTo>
                  <a:lnTo>
                    <a:pt x="1155274" y="419100"/>
                  </a:lnTo>
                  <a:lnTo>
                    <a:pt x="1117025" y="381000"/>
                  </a:lnTo>
                  <a:lnTo>
                    <a:pt x="1079376" y="342900"/>
                  </a:lnTo>
                  <a:close/>
                </a:path>
                <a:path w="1369060" h="1790700">
                  <a:moveTo>
                    <a:pt x="987559" y="558800"/>
                  </a:moveTo>
                  <a:lnTo>
                    <a:pt x="986947" y="558800"/>
                  </a:lnTo>
                  <a:lnTo>
                    <a:pt x="987391" y="560019"/>
                  </a:lnTo>
                  <a:lnTo>
                    <a:pt x="987559" y="558800"/>
                  </a:lnTo>
                  <a:close/>
                </a:path>
                <a:path w="1369060" h="1790700">
                  <a:moveTo>
                    <a:pt x="375466" y="546100"/>
                  </a:moveTo>
                  <a:lnTo>
                    <a:pt x="373310" y="546100"/>
                  </a:lnTo>
                  <a:lnTo>
                    <a:pt x="364244" y="558800"/>
                  </a:lnTo>
                  <a:lnTo>
                    <a:pt x="374536" y="558800"/>
                  </a:lnTo>
                  <a:lnTo>
                    <a:pt x="375466" y="546100"/>
                  </a:lnTo>
                  <a:close/>
                </a:path>
                <a:path w="1369060" h="1790700">
                  <a:moveTo>
                    <a:pt x="380847" y="546100"/>
                  </a:moveTo>
                  <a:lnTo>
                    <a:pt x="375466" y="546100"/>
                  </a:lnTo>
                  <a:lnTo>
                    <a:pt x="378630" y="558800"/>
                  </a:lnTo>
                  <a:lnTo>
                    <a:pt x="381074" y="558800"/>
                  </a:lnTo>
                  <a:lnTo>
                    <a:pt x="380933" y="550924"/>
                  </a:lnTo>
                  <a:lnTo>
                    <a:pt x="380847" y="546100"/>
                  </a:lnTo>
                  <a:close/>
                </a:path>
                <a:path w="1369060" h="1790700">
                  <a:moveTo>
                    <a:pt x="983495" y="546100"/>
                  </a:moveTo>
                  <a:lnTo>
                    <a:pt x="981403" y="546100"/>
                  </a:lnTo>
                  <a:lnTo>
                    <a:pt x="982192" y="558800"/>
                  </a:lnTo>
                  <a:lnTo>
                    <a:pt x="986317" y="558800"/>
                  </a:lnTo>
                  <a:lnTo>
                    <a:pt x="983495" y="546100"/>
                  </a:lnTo>
                  <a:close/>
                </a:path>
                <a:path w="1369060" h="1790700">
                  <a:moveTo>
                    <a:pt x="990385" y="495300"/>
                  </a:moveTo>
                  <a:lnTo>
                    <a:pt x="983380" y="495300"/>
                  </a:lnTo>
                  <a:lnTo>
                    <a:pt x="983535" y="507459"/>
                  </a:lnTo>
                  <a:lnTo>
                    <a:pt x="989051" y="533400"/>
                  </a:lnTo>
                  <a:lnTo>
                    <a:pt x="991725" y="533400"/>
                  </a:lnTo>
                  <a:lnTo>
                    <a:pt x="995382" y="546100"/>
                  </a:lnTo>
                  <a:lnTo>
                    <a:pt x="998132" y="546100"/>
                  </a:lnTo>
                  <a:lnTo>
                    <a:pt x="990126" y="558800"/>
                  </a:lnTo>
                  <a:lnTo>
                    <a:pt x="1001650" y="558800"/>
                  </a:lnTo>
                  <a:lnTo>
                    <a:pt x="1003021" y="546100"/>
                  </a:lnTo>
                  <a:lnTo>
                    <a:pt x="996155" y="533400"/>
                  </a:lnTo>
                  <a:lnTo>
                    <a:pt x="992655" y="520700"/>
                  </a:lnTo>
                  <a:lnTo>
                    <a:pt x="987952" y="520700"/>
                  </a:lnTo>
                  <a:lnTo>
                    <a:pt x="988531" y="508001"/>
                  </a:lnTo>
                  <a:lnTo>
                    <a:pt x="989618" y="508001"/>
                  </a:lnTo>
                  <a:lnTo>
                    <a:pt x="990385" y="495300"/>
                  </a:lnTo>
                  <a:close/>
                </a:path>
                <a:path w="1369060" h="1790700">
                  <a:moveTo>
                    <a:pt x="1237202" y="444500"/>
                  </a:moveTo>
                  <a:lnTo>
                    <a:pt x="1260189" y="469900"/>
                  </a:lnTo>
                  <a:lnTo>
                    <a:pt x="1284750" y="495300"/>
                  </a:lnTo>
                  <a:lnTo>
                    <a:pt x="1309402" y="533400"/>
                  </a:lnTo>
                  <a:lnTo>
                    <a:pt x="1316713" y="541385"/>
                  </a:lnTo>
                  <a:lnTo>
                    <a:pt x="1324433" y="546100"/>
                  </a:lnTo>
                  <a:lnTo>
                    <a:pt x="1325448" y="550924"/>
                  </a:lnTo>
                  <a:lnTo>
                    <a:pt x="1332659" y="558800"/>
                  </a:lnTo>
                  <a:lnTo>
                    <a:pt x="1357276" y="558800"/>
                  </a:lnTo>
                  <a:lnTo>
                    <a:pt x="1346032" y="546100"/>
                  </a:lnTo>
                  <a:lnTo>
                    <a:pt x="1335072" y="533400"/>
                  </a:lnTo>
                  <a:lnTo>
                    <a:pt x="1332324" y="533400"/>
                  </a:lnTo>
                  <a:lnTo>
                    <a:pt x="1331128" y="528604"/>
                  </a:lnTo>
                  <a:lnTo>
                    <a:pt x="1324627" y="520700"/>
                  </a:lnTo>
                  <a:lnTo>
                    <a:pt x="1341790" y="520700"/>
                  </a:lnTo>
                  <a:lnTo>
                    <a:pt x="1334286" y="508001"/>
                  </a:lnTo>
                  <a:lnTo>
                    <a:pt x="1337686" y="508001"/>
                  </a:lnTo>
                  <a:lnTo>
                    <a:pt x="1310828" y="482600"/>
                  </a:lnTo>
                  <a:lnTo>
                    <a:pt x="1288418" y="482600"/>
                  </a:lnTo>
                  <a:lnTo>
                    <a:pt x="1262754" y="457200"/>
                  </a:lnTo>
                  <a:lnTo>
                    <a:pt x="1250688" y="457200"/>
                  </a:lnTo>
                  <a:lnTo>
                    <a:pt x="1237202" y="444500"/>
                  </a:lnTo>
                  <a:close/>
                </a:path>
                <a:path w="1369060" h="1790700">
                  <a:moveTo>
                    <a:pt x="1316713" y="541385"/>
                  </a:moveTo>
                  <a:lnTo>
                    <a:pt x="1325448" y="550924"/>
                  </a:lnTo>
                  <a:lnTo>
                    <a:pt x="1324433" y="546100"/>
                  </a:lnTo>
                  <a:lnTo>
                    <a:pt x="1316713" y="541385"/>
                  </a:lnTo>
                  <a:close/>
                </a:path>
                <a:path w="1369060" h="1790700">
                  <a:moveTo>
                    <a:pt x="175413" y="533400"/>
                  </a:moveTo>
                  <a:lnTo>
                    <a:pt x="166550" y="533400"/>
                  </a:lnTo>
                  <a:lnTo>
                    <a:pt x="164326" y="546100"/>
                  </a:lnTo>
                  <a:lnTo>
                    <a:pt x="173531" y="546100"/>
                  </a:lnTo>
                  <a:lnTo>
                    <a:pt x="175413" y="533400"/>
                  </a:lnTo>
                  <a:close/>
                </a:path>
                <a:path w="1369060" h="1790700">
                  <a:moveTo>
                    <a:pt x="253102" y="533400"/>
                  </a:moveTo>
                  <a:lnTo>
                    <a:pt x="246938" y="546100"/>
                  </a:lnTo>
                  <a:lnTo>
                    <a:pt x="251766" y="546100"/>
                  </a:lnTo>
                  <a:lnTo>
                    <a:pt x="253102" y="533400"/>
                  </a:lnTo>
                  <a:close/>
                </a:path>
                <a:path w="1369060" h="1790700">
                  <a:moveTo>
                    <a:pt x="775436" y="520700"/>
                  </a:moveTo>
                  <a:lnTo>
                    <a:pt x="766555" y="520700"/>
                  </a:lnTo>
                  <a:lnTo>
                    <a:pt x="772927" y="533400"/>
                  </a:lnTo>
                  <a:lnTo>
                    <a:pt x="775436" y="520700"/>
                  </a:lnTo>
                  <a:close/>
                </a:path>
                <a:path w="1369060" h="1790700">
                  <a:moveTo>
                    <a:pt x="1331128" y="528604"/>
                  </a:moveTo>
                  <a:lnTo>
                    <a:pt x="1332324" y="533400"/>
                  </a:lnTo>
                  <a:lnTo>
                    <a:pt x="1335072" y="533400"/>
                  </a:lnTo>
                  <a:lnTo>
                    <a:pt x="1331128" y="528604"/>
                  </a:lnTo>
                  <a:close/>
                </a:path>
                <a:path w="1369060" h="1790700">
                  <a:moveTo>
                    <a:pt x="1336040" y="520700"/>
                  </a:moveTo>
                  <a:lnTo>
                    <a:pt x="1329158" y="520700"/>
                  </a:lnTo>
                  <a:lnTo>
                    <a:pt x="1331128" y="528604"/>
                  </a:lnTo>
                  <a:lnTo>
                    <a:pt x="1335072" y="533400"/>
                  </a:lnTo>
                  <a:lnTo>
                    <a:pt x="1335382" y="528604"/>
                  </a:lnTo>
                  <a:lnTo>
                    <a:pt x="1336040" y="520700"/>
                  </a:lnTo>
                  <a:close/>
                </a:path>
                <a:path w="1369060" h="1790700">
                  <a:moveTo>
                    <a:pt x="1341790" y="520700"/>
                  </a:moveTo>
                  <a:lnTo>
                    <a:pt x="1340615" y="520700"/>
                  </a:lnTo>
                  <a:lnTo>
                    <a:pt x="1343732" y="533400"/>
                  </a:lnTo>
                  <a:lnTo>
                    <a:pt x="1349294" y="533400"/>
                  </a:lnTo>
                  <a:lnTo>
                    <a:pt x="1341790" y="520700"/>
                  </a:lnTo>
                  <a:close/>
                </a:path>
                <a:path w="1369060" h="1790700">
                  <a:moveTo>
                    <a:pt x="153954" y="482600"/>
                  </a:moveTo>
                  <a:lnTo>
                    <a:pt x="150541" y="495300"/>
                  </a:lnTo>
                  <a:lnTo>
                    <a:pt x="147563" y="495300"/>
                  </a:lnTo>
                  <a:lnTo>
                    <a:pt x="144320" y="508001"/>
                  </a:lnTo>
                  <a:lnTo>
                    <a:pt x="140116" y="520700"/>
                  </a:lnTo>
                  <a:lnTo>
                    <a:pt x="150041" y="520700"/>
                  </a:lnTo>
                  <a:lnTo>
                    <a:pt x="153954" y="482600"/>
                  </a:lnTo>
                  <a:close/>
                </a:path>
                <a:path w="1369060" h="1790700">
                  <a:moveTo>
                    <a:pt x="182401" y="419100"/>
                  </a:moveTo>
                  <a:lnTo>
                    <a:pt x="175459" y="444500"/>
                  </a:lnTo>
                  <a:lnTo>
                    <a:pt x="168169" y="469900"/>
                  </a:lnTo>
                  <a:lnTo>
                    <a:pt x="159905" y="495300"/>
                  </a:lnTo>
                  <a:lnTo>
                    <a:pt x="150041" y="520700"/>
                  </a:lnTo>
                  <a:lnTo>
                    <a:pt x="179780" y="520700"/>
                  </a:lnTo>
                  <a:lnTo>
                    <a:pt x="192881" y="482600"/>
                  </a:lnTo>
                  <a:lnTo>
                    <a:pt x="204302" y="482600"/>
                  </a:lnTo>
                  <a:lnTo>
                    <a:pt x="208382" y="470197"/>
                  </a:lnTo>
                  <a:lnTo>
                    <a:pt x="208480" y="469900"/>
                  </a:lnTo>
                  <a:lnTo>
                    <a:pt x="181930" y="469900"/>
                  </a:lnTo>
                  <a:lnTo>
                    <a:pt x="181091" y="457200"/>
                  </a:lnTo>
                  <a:lnTo>
                    <a:pt x="183466" y="457200"/>
                  </a:lnTo>
                  <a:lnTo>
                    <a:pt x="182297" y="444500"/>
                  </a:lnTo>
                  <a:lnTo>
                    <a:pt x="182456" y="444500"/>
                  </a:lnTo>
                  <a:lnTo>
                    <a:pt x="182854" y="431800"/>
                  </a:lnTo>
                  <a:lnTo>
                    <a:pt x="182401" y="419100"/>
                  </a:lnTo>
                  <a:close/>
                </a:path>
                <a:path w="1369060" h="1790700">
                  <a:moveTo>
                    <a:pt x="760644" y="457200"/>
                  </a:moveTo>
                  <a:lnTo>
                    <a:pt x="758214" y="457200"/>
                  </a:lnTo>
                  <a:lnTo>
                    <a:pt x="755177" y="469900"/>
                  </a:lnTo>
                  <a:lnTo>
                    <a:pt x="753297" y="482600"/>
                  </a:lnTo>
                  <a:lnTo>
                    <a:pt x="751402" y="507459"/>
                  </a:lnTo>
                  <a:lnTo>
                    <a:pt x="751361" y="508001"/>
                  </a:lnTo>
                  <a:lnTo>
                    <a:pt x="748159" y="520700"/>
                  </a:lnTo>
                  <a:lnTo>
                    <a:pt x="775616" y="520700"/>
                  </a:lnTo>
                  <a:lnTo>
                    <a:pt x="774461" y="508001"/>
                  </a:lnTo>
                  <a:lnTo>
                    <a:pt x="774627" y="508001"/>
                  </a:lnTo>
                  <a:lnTo>
                    <a:pt x="775863" y="495300"/>
                  </a:lnTo>
                  <a:lnTo>
                    <a:pt x="777913" y="495300"/>
                  </a:lnTo>
                  <a:lnTo>
                    <a:pt x="779908" y="482600"/>
                  </a:lnTo>
                  <a:lnTo>
                    <a:pt x="789303" y="482600"/>
                  </a:lnTo>
                  <a:lnTo>
                    <a:pt x="790108" y="470197"/>
                  </a:lnTo>
                  <a:lnTo>
                    <a:pt x="790127" y="469900"/>
                  </a:lnTo>
                  <a:lnTo>
                    <a:pt x="759614" y="469900"/>
                  </a:lnTo>
                  <a:lnTo>
                    <a:pt x="760644" y="457200"/>
                  </a:lnTo>
                  <a:close/>
                </a:path>
                <a:path w="1369060" h="1790700">
                  <a:moveTo>
                    <a:pt x="204302" y="482600"/>
                  </a:moveTo>
                  <a:lnTo>
                    <a:pt x="192881" y="482600"/>
                  </a:lnTo>
                  <a:lnTo>
                    <a:pt x="194305" y="495300"/>
                  </a:lnTo>
                  <a:lnTo>
                    <a:pt x="194520" y="495300"/>
                  </a:lnTo>
                  <a:lnTo>
                    <a:pt x="195322" y="507459"/>
                  </a:lnTo>
                  <a:lnTo>
                    <a:pt x="195358" y="508001"/>
                  </a:lnTo>
                  <a:lnTo>
                    <a:pt x="198781" y="508001"/>
                  </a:lnTo>
                  <a:lnTo>
                    <a:pt x="200124" y="495300"/>
                  </a:lnTo>
                  <a:lnTo>
                    <a:pt x="204302" y="482600"/>
                  </a:lnTo>
                  <a:close/>
                </a:path>
                <a:path w="1369060" h="1790700">
                  <a:moveTo>
                    <a:pt x="320163" y="495300"/>
                  </a:moveTo>
                  <a:lnTo>
                    <a:pt x="313898" y="495300"/>
                  </a:lnTo>
                  <a:lnTo>
                    <a:pt x="315077" y="507459"/>
                  </a:lnTo>
                  <a:lnTo>
                    <a:pt x="315130" y="508001"/>
                  </a:lnTo>
                  <a:lnTo>
                    <a:pt x="320076" y="508001"/>
                  </a:lnTo>
                  <a:lnTo>
                    <a:pt x="320163" y="495300"/>
                  </a:lnTo>
                  <a:close/>
                </a:path>
                <a:path w="1369060" h="1790700">
                  <a:moveTo>
                    <a:pt x="390046" y="469900"/>
                  </a:moveTo>
                  <a:lnTo>
                    <a:pt x="386712" y="469900"/>
                  </a:lnTo>
                  <a:lnTo>
                    <a:pt x="383427" y="482600"/>
                  </a:lnTo>
                  <a:lnTo>
                    <a:pt x="380766" y="495300"/>
                  </a:lnTo>
                  <a:lnTo>
                    <a:pt x="378018" y="495300"/>
                  </a:lnTo>
                  <a:lnTo>
                    <a:pt x="374471" y="508001"/>
                  </a:lnTo>
                  <a:lnTo>
                    <a:pt x="379824" y="508001"/>
                  </a:lnTo>
                  <a:lnTo>
                    <a:pt x="389966" y="470197"/>
                  </a:lnTo>
                  <a:lnTo>
                    <a:pt x="390046" y="469900"/>
                  </a:lnTo>
                  <a:close/>
                </a:path>
                <a:path w="1369060" h="1790700">
                  <a:moveTo>
                    <a:pt x="1007446" y="495300"/>
                  </a:moveTo>
                  <a:lnTo>
                    <a:pt x="998280" y="495300"/>
                  </a:lnTo>
                  <a:lnTo>
                    <a:pt x="1007033" y="508001"/>
                  </a:lnTo>
                  <a:lnTo>
                    <a:pt x="1007446" y="495300"/>
                  </a:lnTo>
                  <a:close/>
                </a:path>
                <a:path w="1369060" h="1790700">
                  <a:moveTo>
                    <a:pt x="997974" y="444500"/>
                  </a:moveTo>
                  <a:lnTo>
                    <a:pt x="997035" y="444500"/>
                  </a:lnTo>
                  <a:lnTo>
                    <a:pt x="989349" y="482600"/>
                  </a:lnTo>
                  <a:lnTo>
                    <a:pt x="980727" y="482600"/>
                  </a:lnTo>
                  <a:lnTo>
                    <a:pt x="981457" y="495300"/>
                  </a:lnTo>
                  <a:lnTo>
                    <a:pt x="1012558" y="495300"/>
                  </a:lnTo>
                  <a:lnTo>
                    <a:pt x="1015568" y="508001"/>
                  </a:lnTo>
                  <a:lnTo>
                    <a:pt x="1020432" y="470197"/>
                  </a:lnTo>
                  <a:lnTo>
                    <a:pt x="1020470" y="469900"/>
                  </a:lnTo>
                  <a:lnTo>
                    <a:pt x="999486" y="469900"/>
                  </a:lnTo>
                  <a:lnTo>
                    <a:pt x="998594" y="457200"/>
                  </a:lnTo>
                  <a:lnTo>
                    <a:pt x="997974" y="444500"/>
                  </a:lnTo>
                  <a:close/>
                </a:path>
                <a:path w="1369060" h="1790700">
                  <a:moveTo>
                    <a:pt x="331200" y="482600"/>
                  </a:moveTo>
                  <a:lnTo>
                    <a:pt x="306612" y="482600"/>
                  </a:lnTo>
                  <a:lnTo>
                    <a:pt x="308833" y="495300"/>
                  </a:lnTo>
                  <a:lnTo>
                    <a:pt x="325436" y="495300"/>
                  </a:lnTo>
                  <a:lnTo>
                    <a:pt x="331200" y="482600"/>
                  </a:lnTo>
                  <a:close/>
                </a:path>
                <a:path w="1369060" h="1790700">
                  <a:moveTo>
                    <a:pt x="556848" y="482600"/>
                  </a:moveTo>
                  <a:lnTo>
                    <a:pt x="538657" y="482600"/>
                  </a:lnTo>
                  <a:lnTo>
                    <a:pt x="539405" y="495300"/>
                  </a:lnTo>
                  <a:lnTo>
                    <a:pt x="552245" y="495300"/>
                  </a:lnTo>
                  <a:lnTo>
                    <a:pt x="556848" y="482600"/>
                  </a:lnTo>
                  <a:close/>
                </a:path>
                <a:path w="1369060" h="1790700">
                  <a:moveTo>
                    <a:pt x="992729" y="419100"/>
                  </a:moveTo>
                  <a:lnTo>
                    <a:pt x="989127" y="431800"/>
                  </a:lnTo>
                  <a:lnTo>
                    <a:pt x="985559" y="444500"/>
                  </a:lnTo>
                  <a:lnTo>
                    <a:pt x="981509" y="457200"/>
                  </a:lnTo>
                  <a:lnTo>
                    <a:pt x="976461" y="469900"/>
                  </a:lnTo>
                  <a:lnTo>
                    <a:pt x="967068" y="469900"/>
                  </a:lnTo>
                  <a:lnTo>
                    <a:pt x="966575" y="482600"/>
                  </a:lnTo>
                  <a:lnTo>
                    <a:pt x="967863" y="495300"/>
                  </a:lnTo>
                  <a:lnTo>
                    <a:pt x="977104" y="495300"/>
                  </a:lnTo>
                  <a:lnTo>
                    <a:pt x="971657" y="482600"/>
                  </a:lnTo>
                  <a:lnTo>
                    <a:pt x="989349" y="482600"/>
                  </a:lnTo>
                  <a:lnTo>
                    <a:pt x="987939" y="470197"/>
                  </a:lnTo>
                  <a:lnTo>
                    <a:pt x="987905" y="469900"/>
                  </a:lnTo>
                  <a:lnTo>
                    <a:pt x="988721" y="457200"/>
                  </a:lnTo>
                  <a:lnTo>
                    <a:pt x="990696" y="444500"/>
                  </a:lnTo>
                  <a:lnTo>
                    <a:pt x="992729" y="419100"/>
                  </a:lnTo>
                  <a:close/>
                </a:path>
                <a:path w="1369060" h="1790700">
                  <a:moveTo>
                    <a:pt x="366267" y="279400"/>
                  </a:moveTo>
                  <a:lnTo>
                    <a:pt x="354861" y="279400"/>
                  </a:lnTo>
                  <a:lnTo>
                    <a:pt x="348036" y="292100"/>
                  </a:lnTo>
                  <a:lnTo>
                    <a:pt x="344090" y="292100"/>
                  </a:lnTo>
                  <a:lnTo>
                    <a:pt x="341320" y="304800"/>
                  </a:lnTo>
                  <a:lnTo>
                    <a:pt x="333521" y="342900"/>
                  </a:lnTo>
                  <a:lnTo>
                    <a:pt x="325646" y="368300"/>
                  </a:lnTo>
                  <a:lnTo>
                    <a:pt x="318079" y="406400"/>
                  </a:lnTo>
                  <a:lnTo>
                    <a:pt x="311202" y="444500"/>
                  </a:lnTo>
                  <a:lnTo>
                    <a:pt x="302012" y="444500"/>
                  </a:lnTo>
                  <a:lnTo>
                    <a:pt x="302357" y="457200"/>
                  </a:lnTo>
                  <a:lnTo>
                    <a:pt x="302095" y="469900"/>
                  </a:lnTo>
                  <a:lnTo>
                    <a:pt x="299430" y="482600"/>
                  </a:lnTo>
                  <a:lnTo>
                    <a:pt x="330822" y="482600"/>
                  </a:lnTo>
                  <a:lnTo>
                    <a:pt x="330447" y="470197"/>
                  </a:lnTo>
                  <a:lnTo>
                    <a:pt x="330438" y="469900"/>
                  </a:lnTo>
                  <a:lnTo>
                    <a:pt x="332159" y="457200"/>
                  </a:lnTo>
                  <a:lnTo>
                    <a:pt x="334982" y="457200"/>
                  </a:lnTo>
                  <a:lnTo>
                    <a:pt x="337903" y="444500"/>
                  </a:lnTo>
                  <a:lnTo>
                    <a:pt x="338324" y="431800"/>
                  </a:lnTo>
                  <a:lnTo>
                    <a:pt x="340002" y="431800"/>
                  </a:lnTo>
                  <a:lnTo>
                    <a:pt x="344585" y="406400"/>
                  </a:lnTo>
                  <a:lnTo>
                    <a:pt x="353165" y="406400"/>
                  </a:lnTo>
                  <a:lnTo>
                    <a:pt x="353585" y="393700"/>
                  </a:lnTo>
                  <a:lnTo>
                    <a:pt x="349408" y="393700"/>
                  </a:lnTo>
                  <a:lnTo>
                    <a:pt x="350399" y="368300"/>
                  </a:lnTo>
                  <a:lnTo>
                    <a:pt x="354386" y="342900"/>
                  </a:lnTo>
                  <a:lnTo>
                    <a:pt x="360099" y="304800"/>
                  </a:lnTo>
                  <a:lnTo>
                    <a:pt x="366267" y="279400"/>
                  </a:lnTo>
                  <a:close/>
                </a:path>
                <a:path w="1369060" h="1790700">
                  <a:moveTo>
                    <a:pt x="457199" y="469900"/>
                  </a:moveTo>
                  <a:lnTo>
                    <a:pt x="399726" y="469900"/>
                  </a:lnTo>
                  <a:lnTo>
                    <a:pt x="409421" y="482600"/>
                  </a:lnTo>
                  <a:lnTo>
                    <a:pt x="455598" y="482600"/>
                  </a:lnTo>
                  <a:lnTo>
                    <a:pt x="457162" y="470197"/>
                  </a:lnTo>
                  <a:lnTo>
                    <a:pt x="457199" y="469900"/>
                  </a:lnTo>
                  <a:close/>
                </a:path>
                <a:path w="1369060" h="1790700">
                  <a:moveTo>
                    <a:pt x="522846" y="469900"/>
                  </a:moveTo>
                  <a:lnTo>
                    <a:pt x="513976" y="469900"/>
                  </a:lnTo>
                  <a:lnTo>
                    <a:pt x="516773" y="482600"/>
                  </a:lnTo>
                  <a:lnTo>
                    <a:pt x="523077" y="482600"/>
                  </a:lnTo>
                  <a:lnTo>
                    <a:pt x="522851" y="470197"/>
                  </a:lnTo>
                  <a:lnTo>
                    <a:pt x="522846" y="469900"/>
                  </a:lnTo>
                  <a:close/>
                </a:path>
                <a:path w="1369060" h="1790700">
                  <a:moveTo>
                    <a:pt x="545044" y="419100"/>
                  </a:moveTo>
                  <a:lnTo>
                    <a:pt x="541432" y="419100"/>
                  </a:lnTo>
                  <a:lnTo>
                    <a:pt x="538006" y="431800"/>
                  </a:lnTo>
                  <a:lnTo>
                    <a:pt x="535129" y="444500"/>
                  </a:lnTo>
                  <a:lnTo>
                    <a:pt x="529492" y="469900"/>
                  </a:lnTo>
                  <a:lnTo>
                    <a:pt x="530593" y="482600"/>
                  </a:lnTo>
                  <a:lnTo>
                    <a:pt x="560067" y="482600"/>
                  </a:lnTo>
                  <a:lnTo>
                    <a:pt x="561135" y="470197"/>
                  </a:lnTo>
                  <a:lnTo>
                    <a:pt x="561161" y="469900"/>
                  </a:lnTo>
                  <a:lnTo>
                    <a:pt x="561658" y="457200"/>
                  </a:lnTo>
                  <a:lnTo>
                    <a:pt x="561908" y="457200"/>
                  </a:lnTo>
                  <a:lnTo>
                    <a:pt x="562259" y="444500"/>
                  </a:lnTo>
                  <a:lnTo>
                    <a:pt x="576811" y="444500"/>
                  </a:lnTo>
                  <a:lnTo>
                    <a:pt x="577318" y="431800"/>
                  </a:lnTo>
                  <a:lnTo>
                    <a:pt x="542243" y="431800"/>
                  </a:lnTo>
                  <a:lnTo>
                    <a:pt x="545044" y="419100"/>
                  </a:lnTo>
                  <a:close/>
                </a:path>
                <a:path w="1369060" h="1790700">
                  <a:moveTo>
                    <a:pt x="597778" y="355600"/>
                  </a:moveTo>
                  <a:lnTo>
                    <a:pt x="590472" y="355600"/>
                  </a:lnTo>
                  <a:lnTo>
                    <a:pt x="614196" y="406400"/>
                  </a:lnTo>
                  <a:lnTo>
                    <a:pt x="616471" y="406400"/>
                  </a:lnTo>
                  <a:lnTo>
                    <a:pt x="639432" y="444500"/>
                  </a:lnTo>
                  <a:lnTo>
                    <a:pt x="640019" y="457200"/>
                  </a:lnTo>
                  <a:lnTo>
                    <a:pt x="647425" y="457200"/>
                  </a:lnTo>
                  <a:lnTo>
                    <a:pt x="655408" y="469900"/>
                  </a:lnTo>
                  <a:lnTo>
                    <a:pt x="664027" y="482600"/>
                  </a:lnTo>
                  <a:lnTo>
                    <a:pt x="673143" y="482600"/>
                  </a:lnTo>
                  <a:lnTo>
                    <a:pt x="671213" y="470197"/>
                  </a:lnTo>
                  <a:lnTo>
                    <a:pt x="671167" y="469900"/>
                  </a:lnTo>
                  <a:lnTo>
                    <a:pt x="656615" y="469900"/>
                  </a:lnTo>
                  <a:lnTo>
                    <a:pt x="631259" y="419100"/>
                  </a:lnTo>
                  <a:lnTo>
                    <a:pt x="608380" y="381000"/>
                  </a:lnTo>
                  <a:lnTo>
                    <a:pt x="597778" y="355600"/>
                  </a:lnTo>
                  <a:close/>
                </a:path>
                <a:path w="1369060" h="1790700">
                  <a:moveTo>
                    <a:pt x="692039" y="457200"/>
                  </a:moveTo>
                  <a:lnTo>
                    <a:pt x="658436" y="457200"/>
                  </a:lnTo>
                  <a:lnTo>
                    <a:pt x="656615" y="469900"/>
                  </a:lnTo>
                  <a:lnTo>
                    <a:pt x="678679" y="469900"/>
                  </a:lnTo>
                  <a:lnTo>
                    <a:pt x="680462" y="482600"/>
                  </a:lnTo>
                  <a:lnTo>
                    <a:pt x="686088" y="482600"/>
                  </a:lnTo>
                  <a:lnTo>
                    <a:pt x="690290" y="470197"/>
                  </a:lnTo>
                  <a:lnTo>
                    <a:pt x="690391" y="469900"/>
                  </a:lnTo>
                  <a:lnTo>
                    <a:pt x="692039" y="457200"/>
                  </a:lnTo>
                  <a:close/>
                </a:path>
                <a:path w="1369060" h="1790700">
                  <a:moveTo>
                    <a:pt x="1169649" y="279400"/>
                  </a:moveTo>
                  <a:lnTo>
                    <a:pt x="1090131" y="279400"/>
                  </a:lnTo>
                  <a:lnTo>
                    <a:pt x="1093680" y="292100"/>
                  </a:lnTo>
                  <a:lnTo>
                    <a:pt x="1134507" y="330273"/>
                  </a:lnTo>
                  <a:lnTo>
                    <a:pt x="1288418" y="482600"/>
                  </a:lnTo>
                  <a:lnTo>
                    <a:pt x="1289570" y="482600"/>
                  </a:lnTo>
                  <a:lnTo>
                    <a:pt x="1276256" y="469900"/>
                  </a:lnTo>
                  <a:lnTo>
                    <a:pt x="1263500" y="457200"/>
                  </a:lnTo>
                  <a:lnTo>
                    <a:pt x="1286522" y="457200"/>
                  </a:lnTo>
                  <a:lnTo>
                    <a:pt x="1237957" y="406400"/>
                  </a:lnTo>
                  <a:lnTo>
                    <a:pt x="1216778" y="393700"/>
                  </a:lnTo>
                  <a:lnTo>
                    <a:pt x="1174562" y="342900"/>
                  </a:lnTo>
                  <a:lnTo>
                    <a:pt x="1146553" y="317500"/>
                  </a:lnTo>
                  <a:lnTo>
                    <a:pt x="1123099" y="292100"/>
                  </a:lnTo>
                  <a:lnTo>
                    <a:pt x="1154435" y="292100"/>
                  </a:lnTo>
                  <a:lnTo>
                    <a:pt x="1169649" y="279400"/>
                  </a:lnTo>
                  <a:close/>
                </a:path>
                <a:path w="1369060" h="1790700">
                  <a:moveTo>
                    <a:pt x="1286522" y="457200"/>
                  </a:moveTo>
                  <a:lnTo>
                    <a:pt x="1263500" y="457200"/>
                  </a:lnTo>
                  <a:lnTo>
                    <a:pt x="1276256" y="469900"/>
                  </a:lnTo>
                  <a:lnTo>
                    <a:pt x="1289570" y="482600"/>
                  </a:lnTo>
                  <a:lnTo>
                    <a:pt x="1310828" y="482600"/>
                  </a:lnTo>
                  <a:lnTo>
                    <a:pt x="1286522" y="457200"/>
                  </a:lnTo>
                  <a:close/>
                </a:path>
                <a:path w="1369060" h="1790700">
                  <a:moveTo>
                    <a:pt x="886997" y="469900"/>
                  </a:moveTo>
                  <a:lnTo>
                    <a:pt x="886748" y="469900"/>
                  </a:lnTo>
                  <a:lnTo>
                    <a:pt x="886899" y="470197"/>
                  </a:lnTo>
                  <a:lnTo>
                    <a:pt x="886997" y="469900"/>
                  </a:lnTo>
                  <a:close/>
                </a:path>
                <a:path w="1369060" h="1790700">
                  <a:moveTo>
                    <a:pt x="282154" y="317500"/>
                  </a:moveTo>
                  <a:lnTo>
                    <a:pt x="253586" y="317500"/>
                  </a:lnTo>
                  <a:lnTo>
                    <a:pt x="241649" y="330273"/>
                  </a:lnTo>
                  <a:lnTo>
                    <a:pt x="212076" y="330273"/>
                  </a:lnTo>
                  <a:lnTo>
                    <a:pt x="209570" y="342900"/>
                  </a:lnTo>
                  <a:lnTo>
                    <a:pt x="203175" y="368300"/>
                  </a:lnTo>
                  <a:lnTo>
                    <a:pt x="197836" y="393700"/>
                  </a:lnTo>
                  <a:lnTo>
                    <a:pt x="186380" y="457200"/>
                  </a:lnTo>
                  <a:lnTo>
                    <a:pt x="182866" y="457200"/>
                  </a:lnTo>
                  <a:lnTo>
                    <a:pt x="181930" y="469900"/>
                  </a:lnTo>
                  <a:lnTo>
                    <a:pt x="208480" y="469900"/>
                  </a:lnTo>
                  <a:lnTo>
                    <a:pt x="215599" y="444500"/>
                  </a:lnTo>
                  <a:lnTo>
                    <a:pt x="221849" y="406400"/>
                  </a:lnTo>
                  <a:lnTo>
                    <a:pt x="227938" y="381000"/>
                  </a:lnTo>
                  <a:lnTo>
                    <a:pt x="227747" y="368300"/>
                  </a:lnTo>
                  <a:lnTo>
                    <a:pt x="232402" y="368300"/>
                  </a:lnTo>
                  <a:lnTo>
                    <a:pt x="231336" y="355600"/>
                  </a:lnTo>
                  <a:lnTo>
                    <a:pt x="244225" y="355600"/>
                  </a:lnTo>
                  <a:lnTo>
                    <a:pt x="251952" y="342900"/>
                  </a:lnTo>
                  <a:lnTo>
                    <a:pt x="276392" y="342900"/>
                  </a:lnTo>
                  <a:lnTo>
                    <a:pt x="282154" y="317500"/>
                  </a:lnTo>
                  <a:close/>
                </a:path>
                <a:path w="1369060" h="1790700">
                  <a:moveTo>
                    <a:pt x="383479" y="444500"/>
                  </a:moveTo>
                  <a:lnTo>
                    <a:pt x="364454" y="444500"/>
                  </a:lnTo>
                  <a:lnTo>
                    <a:pt x="373959" y="457200"/>
                  </a:lnTo>
                  <a:lnTo>
                    <a:pt x="383857" y="469900"/>
                  </a:lnTo>
                  <a:lnTo>
                    <a:pt x="401946" y="469900"/>
                  </a:lnTo>
                  <a:lnTo>
                    <a:pt x="395803" y="457200"/>
                  </a:lnTo>
                  <a:lnTo>
                    <a:pt x="385823" y="457200"/>
                  </a:lnTo>
                  <a:lnTo>
                    <a:pt x="383479" y="444500"/>
                  </a:lnTo>
                  <a:close/>
                </a:path>
                <a:path w="1369060" h="1790700">
                  <a:moveTo>
                    <a:pt x="471107" y="457200"/>
                  </a:moveTo>
                  <a:lnTo>
                    <a:pt x="430427" y="457200"/>
                  </a:lnTo>
                  <a:lnTo>
                    <a:pt x="423184" y="469900"/>
                  </a:lnTo>
                  <a:lnTo>
                    <a:pt x="458442" y="469900"/>
                  </a:lnTo>
                  <a:lnTo>
                    <a:pt x="471107" y="457200"/>
                  </a:lnTo>
                  <a:close/>
                </a:path>
                <a:path w="1369060" h="1790700">
                  <a:moveTo>
                    <a:pt x="523756" y="457200"/>
                  </a:moveTo>
                  <a:lnTo>
                    <a:pt x="511142" y="457200"/>
                  </a:lnTo>
                  <a:lnTo>
                    <a:pt x="512690" y="469900"/>
                  </a:lnTo>
                  <a:lnTo>
                    <a:pt x="523026" y="469900"/>
                  </a:lnTo>
                  <a:lnTo>
                    <a:pt x="523756" y="457200"/>
                  </a:lnTo>
                  <a:close/>
                </a:path>
                <a:path w="1369060" h="1790700">
                  <a:moveTo>
                    <a:pt x="938965" y="165100"/>
                  </a:moveTo>
                  <a:lnTo>
                    <a:pt x="875337" y="165100"/>
                  </a:lnTo>
                  <a:lnTo>
                    <a:pt x="854572" y="177800"/>
                  </a:lnTo>
                  <a:lnTo>
                    <a:pt x="833783" y="177800"/>
                  </a:lnTo>
                  <a:lnTo>
                    <a:pt x="807789" y="190500"/>
                  </a:lnTo>
                  <a:lnTo>
                    <a:pt x="804873" y="190500"/>
                  </a:lnTo>
                  <a:lnTo>
                    <a:pt x="795922" y="254000"/>
                  </a:lnTo>
                  <a:lnTo>
                    <a:pt x="786669" y="304800"/>
                  </a:lnTo>
                  <a:lnTo>
                    <a:pt x="777806" y="355600"/>
                  </a:lnTo>
                  <a:lnTo>
                    <a:pt x="770026" y="406400"/>
                  </a:lnTo>
                  <a:lnTo>
                    <a:pt x="765663" y="457200"/>
                  </a:lnTo>
                  <a:lnTo>
                    <a:pt x="764744" y="469900"/>
                  </a:lnTo>
                  <a:lnTo>
                    <a:pt x="790127" y="469900"/>
                  </a:lnTo>
                  <a:lnTo>
                    <a:pt x="790951" y="457200"/>
                  </a:lnTo>
                  <a:lnTo>
                    <a:pt x="791747" y="444500"/>
                  </a:lnTo>
                  <a:lnTo>
                    <a:pt x="792472" y="431800"/>
                  </a:lnTo>
                  <a:lnTo>
                    <a:pt x="817145" y="431800"/>
                  </a:lnTo>
                  <a:lnTo>
                    <a:pt x="813266" y="419100"/>
                  </a:lnTo>
                  <a:lnTo>
                    <a:pt x="805762" y="419100"/>
                  </a:lnTo>
                  <a:lnTo>
                    <a:pt x="811055" y="406400"/>
                  </a:lnTo>
                  <a:lnTo>
                    <a:pt x="800176" y="406400"/>
                  </a:lnTo>
                  <a:lnTo>
                    <a:pt x="799275" y="393700"/>
                  </a:lnTo>
                  <a:lnTo>
                    <a:pt x="800136" y="382670"/>
                  </a:lnTo>
                  <a:lnTo>
                    <a:pt x="800191" y="381968"/>
                  </a:lnTo>
                  <a:lnTo>
                    <a:pt x="800267" y="381000"/>
                  </a:lnTo>
                  <a:lnTo>
                    <a:pt x="835427" y="381000"/>
                  </a:lnTo>
                  <a:lnTo>
                    <a:pt x="837882" y="368300"/>
                  </a:lnTo>
                  <a:lnTo>
                    <a:pt x="815663" y="368300"/>
                  </a:lnTo>
                  <a:lnTo>
                    <a:pt x="816350" y="355600"/>
                  </a:lnTo>
                  <a:lnTo>
                    <a:pt x="805226" y="355600"/>
                  </a:lnTo>
                  <a:lnTo>
                    <a:pt x="808837" y="342900"/>
                  </a:lnTo>
                  <a:lnTo>
                    <a:pt x="809193" y="331262"/>
                  </a:lnTo>
                  <a:lnTo>
                    <a:pt x="809223" y="330273"/>
                  </a:lnTo>
                  <a:lnTo>
                    <a:pt x="811861" y="317500"/>
                  </a:lnTo>
                  <a:lnTo>
                    <a:pt x="824497" y="317500"/>
                  </a:lnTo>
                  <a:lnTo>
                    <a:pt x="823219" y="304800"/>
                  </a:lnTo>
                  <a:lnTo>
                    <a:pt x="814522" y="304800"/>
                  </a:lnTo>
                  <a:lnTo>
                    <a:pt x="817124" y="292100"/>
                  </a:lnTo>
                  <a:lnTo>
                    <a:pt x="818244" y="292100"/>
                  </a:lnTo>
                  <a:lnTo>
                    <a:pt x="824621" y="279400"/>
                  </a:lnTo>
                  <a:lnTo>
                    <a:pt x="820732" y="279400"/>
                  </a:lnTo>
                  <a:lnTo>
                    <a:pt x="823226" y="266700"/>
                  </a:lnTo>
                  <a:lnTo>
                    <a:pt x="824180" y="254000"/>
                  </a:lnTo>
                  <a:lnTo>
                    <a:pt x="827164" y="241300"/>
                  </a:lnTo>
                  <a:lnTo>
                    <a:pt x="864363" y="241300"/>
                  </a:lnTo>
                  <a:lnTo>
                    <a:pt x="867716" y="228600"/>
                  </a:lnTo>
                  <a:lnTo>
                    <a:pt x="829847" y="228600"/>
                  </a:lnTo>
                  <a:lnTo>
                    <a:pt x="835254" y="215900"/>
                  </a:lnTo>
                  <a:lnTo>
                    <a:pt x="820646" y="215900"/>
                  </a:lnTo>
                  <a:lnTo>
                    <a:pt x="846861" y="203200"/>
                  </a:lnTo>
                  <a:lnTo>
                    <a:pt x="830182" y="203200"/>
                  </a:lnTo>
                  <a:lnTo>
                    <a:pt x="938965" y="165100"/>
                  </a:lnTo>
                  <a:close/>
                </a:path>
                <a:path w="1369060" h="1790700">
                  <a:moveTo>
                    <a:pt x="876362" y="457200"/>
                  </a:moveTo>
                  <a:lnTo>
                    <a:pt x="866538" y="457200"/>
                  </a:lnTo>
                  <a:lnTo>
                    <a:pt x="872728" y="469900"/>
                  </a:lnTo>
                  <a:lnTo>
                    <a:pt x="878857" y="469900"/>
                  </a:lnTo>
                  <a:lnTo>
                    <a:pt x="876362" y="457200"/>
                  </a:lnTo>
                  <a:close/>
                </a:path>
                <a:path w="1369060" h="1790700">
                  <a:moveTo>
                    <a:pt x="870228" y="431800"/>
                  </a:moveTo>
                  <a:lnTo>
                    <a:pt x="800586" y="431800"/>
                  </a:lnTo>
                  <a:lnTo>
                    <a:pt x="814594" y="444500"/>
                  </a:lnTo>
                  <a:lnTo>
                    <a:pt x="864688" y="444500"/>
                  </a:lnTo>
                  <a:lnTo>
                    <a:pt x="865501" y="457200"/>
                  </a:lnTo>
                  <a:lnTo>
                    <a:pt x="880200" y="457200"/>
                  </a:lnTo>
                  <a:lnTo>
                    <a:pt x="881683" y="469900"/>
                  </a:lnTo>
                  <a:lnTo>
                    <a:pt x="888559" y="469900"/>
                  </a:lnTo>
                  <a:lnTo>
                    <a:pt x="870228" y="431800"/>
                  </a:lnTo>
                  <a:close/>
                </a:path>
                <a:path w="1369060" h="1790700">
                  <a:moveTo>
                    <a:pt x="981809" y="393700"/>
                  </a:moveTo>
                  <a:lnTo>
                    <a:pt x="974037" y="393700"/>
                  </a:lnTo>
                  <a:lnTo>
                    <a:pt x="971830" y="419100"/>
                  </a:lnTo>
                  <a:lnTo>
                    <a:pt x="971355" y="431800"/>
                  </a:lnTo>
                  <a:lnTo>
                    <a:pt x="967385" y="469900"/>
                  </a:lnTo>
                  <a:lnTo>
                    <a:pt x="976461" y="469900"/>
                  </a:lnTo>
                  <a:lnTo>
                    <a:pt x="978166" y="444500"/>
                  </a:lnTo>
                  <a:lnTo>
                    <a:pt x="980136" y="419100"/>
                  </a:lnTo>
                  <a:lnTo>
                    <a:pt x="981809" y="393700"/>
                  </a:lnTo>
                  <a:close/>
                </a:path>
                <a:path w="1369060" h="1790700">
                  <a:moveTo>
                    <a:pt x="1010691" y="419100"/>
                  </a:moveTo>
                  <a:lnTo>
                    <a:pt x="1009299" y="419100"/>
                  </a:lnTo>
                  <a:lnTo>
                    <a:pt x="1007254" y="431800"/>
                  </a:lnTo>
                  <a:lnTo>
                    <a:pt x="1005993" y="444500"/>
                  </a:lnTo>
                  <a:lnTo>
                    <a:pt x="1004372" y="457200"/>
                  </a:lnTo>
                  <a:lnTo>
                    <a:pt x="1001246" y="469900"/>
                  </a:lnTo>
                  <a:lnTo>
                    <a:pt x="1032638" y="469900"/>
                  </a:lnTo>
                  <a:lnTo>
                    <a:pt x="1033628" y="457200"/>
                  </a:lnTo>
                  <a:lnTo>
                    <a:pt x="1035622" y="457200"/>
                  </a:lnTo>
                  <a:lnTo>
                    <a:pt x="1036928" y="444500"/>
                  </a:lnTo>
                  <a:lnTo>
                    <a:pt x="1014589" y="444500"/>
                  </a:lnTo>
                  <a:lnTo>
                    <a:pt x="1012285" y="431800"/>
                  </a:lnTo>
                  <a:lnTo>
                    <a:pt x="1011336" y="431800"/>
                  </a:lnTo>
                  <a:lnTo>
                    <a:pt x="1010691" y="419100"/>
                  </a:lnTo>
                  <a:close/>
                </a:path>
                <a:path w="1369060" h="1790700">
                  <a:moveTo>
                    <a:pt x="481918" y="444500"/>
                  </a:moveTo>
                  <a:lnTo>
                    <a:pt x="431879" y="444500"/>
                  </a:lnTo>
                  <a:lnTo>
                    <a:pt x="426608" y="457200"/>
                  </a:lnTo>
                  <a:lnTo>
                    <a:pt x="481076" y="457200"/>
                  </a:lnTo>
                  <a:lnTo>
                    <a:pt x="481918" y="444500"/>
                  </a:lnTo>
                  <a:close/>
                </a:path>
                <a:path w="1369060" h="1790700">
                  <a:moveTo>
                    <a:pt x="494651" y="444500"/>
                  </a:moveTo>
                  <a:lnTo>
                    <a:pt x="484859" y="444500"/>
                  </a:lnTo>
                  <a:lnTo>
                    <a:pt x="483825" y="457200"/>
                  </a:lnTo>
                  <a:lnTo>
                    <a:pt x="489651" y="457200"/>
                  </a:lnTo>
                  <a:lnTo>
                    <a:pt x="494651" y="444500"/>
                  </a:lnTo>
                  <a:close/>
                </a:path>
                <a:path w="1369060" h="1790700">
                  <a:moveTo>
                    <a:pt x="524800" y="431800"/>
                  </a:moveTo>
                  <a:lnTo>
                    <a:pt x="519959" y="444500"/>
                  </a:lnTo>
                  <a:lnTo>
                    <a:pt x="496620" y="444500"/>
                  </a:lnTo>
                  <a:lnTo>
                    <a:pt x="498010" y="457200"/>
                  </a:lnTo>
                  <a:lnTo>
                    <a:pt x="524592" y="457200"/>
                  </a:lnTo>
                  <a:lnTo>
                    <a:pt x="525089" y="444500"/>
                  </a:lnTo>
                  <a:lnTo>
                    <a:pt x="524800" y="431800"/>
                  </a:lnTo>
                  <a:close/>
                </a:path>
                <a:path w="1369060" h="1790700">
                  <a:moveTo>
                    <a:pt x="575928" y="444500"/>
                  </a:moveTo>
                  <a:lnTo>
                    <a:pt x="566427" y="444500"/>
                  </a:lnTo>
                  <a:lnTo>
                    <a:pt x="563270" y="457200"/>
                  </a:lnTo>
                  <a:lnTo>
                    <a:pt x="575726" y="457200"/>
                  </a:lnTo>
                  <a:lnTo>
                    <a:pt x="575928" y="444500"/>
                  </a:lnTo>
                  <a:close/>
                </a:path>
                <a:path w="1369060" h="1790700">
                  <a:moveTo>
                    <a:pt x="656327" y="444500"/>
                  </a:moveTo>
                  <a:lnTo>
                    <a:pt x="654084" y="457200"/>
                  </a:lnTo>
                  <a:lnTo>
                    <a:pt x="660412" y="457200"/>
                  </a:lnTo>
                  <a:lnTo>
                    <a:pt x="656327" y="444500"/>
                  </a:lnTo>
                  <a:close/>
                </a:path>
                <a:path w="1369060" h="1790700">
                  <a:moveTo>
                    <a:pt x="666137" y="393700"/>
                  </a:moveTo>
                  <a:lnTo>
                    <a:pt x="663573" y="393700"/>
                  </a:lnTo>
                  <a:lnTo>
                    <a:pt x="663807" y="406400"/>
                  </a:lnTo>
                  <a:lnTo>
                    <a:pt x="664971" y="419100"/>
                  </a:lnTo>
                  <a:lnTo>
                    <a:pt x="666340" y="444500"/>
                  </a:lnTo>
                  <a:lnTo>
                    <a:pt x="667191" y="457200"/>
                  </a:lnTo>
                  <a:lnTo>
                    <a:pt x="693015" y="457200"/>
                  </a:lnTo>
                  <a:lnTo>
                    <a:pt x="695300" y="444500"/>
                  </a:lnTo>
                  <a:lnTo>
                    <a:pt x="694631" y="431800"/>
                  </a:lnTo>
                  <a:lnTo>
                    <a:pt x="694495" y="419100"/>
                  </a:lnTo>
                  <a:lnTo>
                    <a:pt x="696918" y="406400"/>
                  </a:lnTo>
                  <a:lnTo>
                    <a:pt x="671116" y="406400"/>
                  </a:lnTo>
                  <a:lnTo>
                    <a:pt x="666137" y="393700"/>
                  </a:lnTo>
                  <a:close/>
                </a:path>
                <a:path w="1369060" h="1790700">
                  <a:moveTo>
                    <a:pt x="856421" y="444500"/>
                  </a:moveTo>
                  <a:lnTo>
                    <a:pt x="841557" y="444500"/>
                  </a:lnTo>
                  <a:lnTo>
                    <a:pt x="837011" y="457200"/>
                  </a:lnTo>
                  <a:lnTo>
                    <a:pt x="837972" y="457200"/>
                  </a:lnTo>
                  <a:lnTo>
                    <a:pt x="856421" y="444500"/>
                  </a:lnTo>
                  <a:close/>
                </a:path>
                <a:path w="1369060" h="1790700">
                  <a:moveTo>
                    <a:pt x="353165" y="406400"/>
                  </a:moveTo>
                  <a:lnTo>
                    <a:pt x="344585" y="406400"/>
                  </a:lnTo>
                  <a:lnTo>
                    <a:pt x="345238" y="419100"/>
                  </a:lnTo>
                  <a:lnTo>
                    <a:pt x="351015" y="419100"/>
                  </a:lnTo>
                  <a:lnTo>
                    <a:pt x="351342" y="431800"/>
                  </a:lnTo>
                  <a:lnTo>
                    <a:pt x="356522" y="444500"/>
                  </a:lnTo>
                  <a:lnTo>
                    <a:pt x="372423" y="444500"/>
                  </a:lnTo>
                  <a:lnTo>
                    <a:pt x="362489" y="431800"/>
                  </a:lnTo>
                  <a:lnTo>
                    <a:pt x="356101" y="419100"/>
                  </a:lnTo>
                  <a:lnTo>
                    <a:pt x="353165" y="406400"/>
                  </a:lnTo>
                  <a:close/>
                </a:path>
                <a:path w="1369060" h="1790700">
                  <a:moveTo>
                    <a:pt x="552650" y="127000"/>
                  </a:moveTo>
                  <a:lnTo>
                    <a:pt x="523217" y="127000"/>
                  </a:lnTo>
                  <a:lnTo>
                    <a:pt x="523169" y="139700"/>
                  </a:lnTo>
                  <a:lnTo>
                    <a:pt x="523073" y="165100"/>
                  </a:lnTo>
                  <a:lnTo>
                    <a:pt x="520859" y="190500"/>
                  </a:lnTo>
                  <a:lnTo>
                    <a:pt x="517053" y="228600"/>
                  </a:lnTo>
                  <a:lnTo>
                    <a:pt x="512136" y="254000"/>
                  </a:lnTo>
                  <a:lnTo>
                    <a:pt x="507551" y="279400"/>
                  </a:lnTo>
                  <a:lnTo>
                    <a:pt x="502570" y="304800"/>
                  </a:lnTo>
                  <a:lnTo>
                    <a:pt x="495843" y="342900"/>
                  </a:lnTo>
                  <a:lnTo>
                    <a:pt x="486022" y="368300"/>
                  </a:lnTo>
                  <a:lnTo>
                    <a:pt x="478632" y="381000"/>
                  </a:lnTo>
                  <a:lnTo>
                    <a:pt x="470634" y="393700"/>
                  </a:lnTo>
                  <a:lnTo>
                    <a:pt x="461416" y="406400"/>
                  </a:lnTo>
                  <a:lnTo>
                    <a:pt x="450367" y="419100"/>
                  </a:lnTo>
                  <a:lnTo>
                    <a:pt x="446795" y="431800"/>
                  </a:lnTo>
                  <a:lnTo>
                    <a:pt x="439620" y="444500"/>
                  </a:lnTo>
                  <a:lnTo>
                    <a:pt x="481248" y="444500"/>
                  </a:lnTo>
                  <a:lnTo>
                    <a:pt x="480481" y="431800"/>
                  </a:lnTo>
                  <a:lnTo>
                    <a:pt x="480744" y="431800"/>
                  </a:lnTo>
                  <a:lnTo>
                    <a:pt x="489917" y="419100"/>
                  </a:lnTo>
                  <a:lnTo>
                    <a:pt x="501789" y="419100"/>
                  </a:lnTo>
                  <a:lnTo>
                    <a:pt x="504734" y="406400"/>
                  </a:lnTo>
                  <a:lnTo>
                    <a:pt x="520831" y="406400"/>
                  </a:lnTo>
                  <a:lnTo>
                    <a:pt x="522261" y="382670"/>
                  </a:lnTo>
                  <a:lnTo>
                    <a:pt x="522362" y="381000"/>
                  </a:lnTo>
                  <a:lnTo>
                    <a:pt x="523209" y="355600"/>
                  </a:lnTo>
                  <a:lnTo>
                    <a:pt x="513839" y="355600"/>
                  </a:lnTo>
                  <a:lnTo>
                    <a:pt x="522399" y="317500"/>
                  </a:lnTo>
                  <a:lnTo>
                    <a:pt x="529663" y="266700"/>
                  </a:lnTo>
                  <a:lnTo>
                    <a:pt x="536179" y="228600"/>
                  </a:lnTo>
                  <a:lnTo>
                    <a:pt x="542772" y="177800"/>
                  </a:lnTo>
                  <a:lnTo>
                    <a:pt x="551194" y="177800"/>
                  </a:lnTo>
                  <a:lnTo>
                    <a:pt x="551636" y="165100"/>
                  </a:lnTo>
                  <a:lnTo>
                    <a:pt x="552150" y="152400"/>
                  </a:lnTo>
                  <a:lnTo>
                    <a:pt x="567068" y="152400"/>
                  </a:lnTo>
                  <a:lnTo>
                    <a:pt x="563940" y="139700"/>
                  </a:lnTo>
                  <a:lnTo>
                    <a:pt x="555793" y="139700"/>
                  </a:lnTo>
                  <a:lnTo>
                    <a:pt x="552727" y="127311"/>
                  </a:lnTo>
                  <a:lnTo>
                    <a:pt x="552650" y="127000"/>
                  </a:lnTo>
                  <a:close/>
                </a:path>
                <a:path w="1369060" h="1790700">
                  <a:moveTo>
                    <a:pt x="504196" y="431800"/>
                  </a:moveTo>
                  <a:lnTo>
                    <a:pt x="484855" y="431800"/>
                  </a:lnTo>
                  <a:lnTo>
                    <a:pt x="481248" y="444500"/>
                  </a:lnTo>
                  <a:lnTo>
                    <a:pt x="509789" y="444500"/>
                  </a:lnTo>
                  <a:lnTo>
                    <a:pt x="504196" y="431800"/>
                  </a:lnTo>
                  <a:close/>
                </a:path>
                <a:path w="1369060" h="1790700">
                  <a:moveTo>
                    <a:pt x="520831" y="406400"/>
                  </a:moveTo>
                  <a:lnTo>
                    <a:pt x="504734" y="406400"/>
                  </a:lnTo>
                  <a:lnTo>
                    <a:pt x="505249" y="419100"/>
                  </a:lnTo>
                  <a:lnTo>
                    <a:pt x="511196" y="419100"/>
                  </a:lnTo>
                  <a:lnTo>
                    <a:pt x="511769" y="431800"/>
                  </a:lnTo>
                  <a:lnTo>
                    <a:pt x="511276" y="431800"/>
                  </a:lnTo>
                  <a:lnTo>
                    <a:pt x="509789" y="444500"/>
                  </a:lnTo>
                  <a:lnTo>
                    <a:pt x="517475" y="444500"/>
                  </a:lnTo>
                  <a:lnTo>
                    <a:pt x="519055" y="419100"/>
                  </a:lnTo>
                  <a:lnTo>
                    <a:pt x="520831" y="406400"/>
                  </a:lnTo>
                  <a:close/>
                </a:path>
                <a:path w="1369060" h="1790700">
                  <a:moveTo>
                    <a:pt x="1020564" y="393700"/>
                  </a:moveTo>
                  <a:lnTo>
                    <a:pt x="1019308" y="393700"/>
                  </a:lnTo>
                  <a:lnTo>
                    <a:pt x="1014589" y="444500"/>
                  </a:lnTo>
                  <a:lnTo>
                    <a:pt x="1037842" y="444500"/>
                  </a:lnTo>
                  <a:lnTo>
                    <a:pt x="1038909" y="431800"/>
                  </a:lnTo>
                  <a:lnTo>
                    <a:pt x="1044501" y="431800"/>
                  </a:lnTo>
                  <a:lnTo>
                    <a:pt x="1045710" y="419100"/>
                  </a:lnTo>
                  <a:lnTo>
                    <a:pt x="1046283" y="419100"/>
                  </a:lnTo>
                  <a:lnTo>
                    <a:pt x="1046991" y="406400"/>
                  </a:lnTo>
                  <a:lnTo>
                    <a:pt x="1024520" y="406400"/>
                  </a:lnTo>
                  <a:lnTo>
                    <a:pt x="1020564" y="393700"/>
                  </a:lnTo>
                  <a:close/>
                </a:path>
                <a:path w="1369060" h="1790700">
                  <a:moveTo>
                    <a:pt x="348188" y="419100"/>
                  </a:moveTo>
                  <a:lnTo>
                    <a:pt x="343723" y="419100"/>
                  </a:lnTo>
                  <a:lnTo>
                    <a:pt x="342290" y="431800"/>
                  </a:lnTo>
                  <a:lnTo>
                    <a:pt x="343188" y="431800"/>
                  </a:lnTo>
                  <a:lnTo>
                    <a:pt x="348188" y="419100"/>
                  </a:lnTo>
                  <a:close/>
                </a:path>
                <a:path w="1369060" h="1790700">
                  <a:moveTo>
                    <a:pt x="495378" y="419100"/>
                  </a:moveTo>
                  <a:lnTo>
                    <a:pt x="489917" y="419100"/>
                  </a:lnTo>
                  <a:lnTo>
                    <a:pt x="488603" y="431800"/>
                  </a:lnTo>
                  <a:lnTo>
                    <a:pt x="494896" y="431800"/>
                  </a:lnTo>
                  <a:lnTo>
                    <a:pt x="495378" y="419100"/>
                  </a:lnTo>
                  <a:close/>
                </a:path>
                <a:path w="1369060" h="1790700">
                  <a:moveTo>
                    <a:pt x="506556" y="419100"/>
                  </a:moveTo>
                  <a:lnTo>
                    <a:pt x="499262" y="419100"/>
                  </a:lnTo>
                  <a:lnTo>
                    <a:pt x="495871" y="431800"/>
                  </a:lnTo>
                  <a:lnTo>
                    <a:pt x="503671" y="431800"/>
                  </a:lnTo>
                  <a:lnTo>
                    <a:pt x="506556" y="419100"/>
                  </a:lnTo>
                  <a:close/>
                </a:path>
                <a:path w="1369060" h="1790700">
                  <a:moveTo>
                    <a:pt x="566841" y="292100"/>
                  </a:moveTo>
                  <a:lnTo>
                    <a:pt x="563213" y="330273"/>
                  </a:lnTo>
                  <a:lnTo>
                    <a:pt x="558849" y="355600"/>
                  </a:lnTo>
                  <a:lnTo>
                    <a:pt x="553339" y="393700"/>
                  </a:lnTo>
                  <a:lnTo>
                    <a:pt x="546322" y="431800"/>
                  </a:lnTo>
                  <a:lnTo>
                    <a:pt x="577318" y="431800"/>
                  </a:lnTo>
                  <a:lnTo>
                    <a:pt x="578343" y="419100"/>
                  </a:lnTo>
                  <a:lnTo>
                    <a:pt x="580489" y="419100"/>
                  </a:lnTo>
                  <a:lnTo>
                    <a:pt x="581138" y="406400"/>
                  </a:lnTo>
                  <a:lnTo>
                    <a:pt x="582238" y="393700"/>
                  </a:lnTo>
                  <a:lnTo>
                    <a:pt x="584662" y="381000"/>
                  </a:lnTo>
                  <a:lnTo>
                    <a:pt x="587657" y="368300"/>
                  </a:lnTo>
                  <a:lnTo>
                    <a:pt x="590472" y="355600"/>
                  </a:lnTo>
                  <a:lnTo>
                    <a:pt x="597778" y="355600"/>
                  </a:lnTo>
                  <a:lnTo>
                    <a:pt x="587206" y="330273"/>
                  </a:lnTo>
                  <a:lnTo>
                    <a:pt x="566841" y="292100"/>
                  </a:lnTo>
                  <a:close/>
                </a:path>
                <a:path w="1369060" h="1790700">
                  <a:moveTo>
                    <a:pt x="905054" y="419100"/>
                  </a:moveTo>
                  <a:lnTo>
                    <a:pt x="830830" y="419100"/>
                  </a:lnTo>
                  <a:lnTo>
                    <a:pt x="821912" y="431800"/>
                  </a:lnTo>
                  <a:lnTo>
                    <a:pt x="892926" y="431800"/>
                  </a:lnTo>
                  <a:lnTo>
                    <a:pt x="905054" y="419100"/>
                  </a:lnTo>
                  <a:close/>
                </a:path>
                <a:path w="1369060" h="1790700">
                  <a:moveTo>
                    <a:pt x="276392" y="342900"/>
                  </a:moveTo>
                  <a:lnTo>
                    <a:pt x="268488" y="342900"/>
                  </a:lnTo>
                  <a:lnTo>
                    <a:pt x="265707" y="355600"/>
                  </a:lnTo>
                  <a:lnTo>
                    <a:pt x="263161" y="368300"/>
                  </a:lnTo>
                  <a:lnTo>
                    <a:pt x="260391" y="381000"/>
                  </a:lnTo>
                  <a:lnTo>
                    <a:pt x="256936" y="393700"/>
                  </a:lnTo>
                  <a:lnTo>
                    <a:pt x="256678" y="406400"/>
                  </a:lnTo>
                  <a:lnTo>
                    <a:pt x="254936" y="406400"/>
                  </a:lnTo>
                  <a:lnTo>
                    <a:pt x="252702" y="419100"/>
                  </a:lnTo>
                  <a:lnTo>
                    <a:pt x="260878" y="419100"/>
                  </a:lnTo>
                  <a:lnTo>
                    <a:pt x="265580" y="393700"/>
                  </a:lnTo>
                  <a:lnTo>
                    <a:pt x="270809" y="368300"/>
                  </a:lnTo>
                  <a:lnTo>
                    <a:pt x="276392" y="342900"/>
                  </a:lnTo>
                  <a:close/>
                </a:path>
                <a:path w="1369060" h="1790700">
                  <a:moveTo>
                    <a:pt x="824417" y="382670"/>
                  </a:moveTo>
                  <a:lnTo>
                    <a:pt x="829142" y="393700"/>
                  </a:lnTo>
                  <a:lnTo>
                    <a:pt x="834054" y="393700"/>
                  </a:lnTo>
                  <a:lnTo>
                    <a:pt x="838780" y="406400"/>
                  </a:lnTo>
                  <a:lnTo>
                    <a:pt x="843663" y="419100"/>
                  </a:lnTo>
                  <a:lnTo>
                    <a:pt x="851590" y="419100"/>
                  </a:lnTo>
                  <a:lnTo>
                    <a:pt x="848070" y="406400"/>
                  </a:lnTo>
                  <a:lnTo>
                    <a:pt x="842019" y="406400"/>
                  </a:lnTo>
                  <a:lnTo>
                    <a:pt x="835814" y="393700"/>
                  </a:lnTo>
                  <a:lnTo>
                    <a:pt x="824417" y="382670"/>
                  </a:lnTo>
                  <a:close/>
                </a:path>
                <a:path w="1369060" h="1790700">
                  <a:moveTo>
                    <a:pt x="985964" y="355600"/>
                  </a:moveTo>
                  <a:lnTo>
                    <a:pt x="969951" y="355600"/>
                  </a:lnTo>
                  <a:lnTo>
                    <a:pt x="962104" y="368300"/>
                  </a:lnTo>
                  <a:lnTo>
                    <a:pt x="958085" y="368300"/>
                  </a:lnTo>
                  <a:lnTo>
                    <a:pt x="950423" y="381000"/>
                  </a:lnTo>
                  <a:lnTo>
                    <a:pt x="942840" y="381000"/>
                  </a:lnTo>
                  <a:lnTo>
                    <a:pt x="922163" y="393700"/>
                  </a:lnTo>
                  <a:lnTo>
                    <a:pt x="880750" y="406400"/>
                  </a:lnTo>
                  <a:lnTo>
                    <a:pt x="855587" y="419100"/>
                  </a:lnTo>
                  <a:lnTo>
                    <a:pt x="917130" y="419100"/>
                  </a:lnTo>
                  <a:lnTo>
                    <a:pt x="941231" y="406400"/>
                  </a:lnTo>
                  <a:lnTo>
                    <a:pt x="966050" y="406400"/>
                  </a:lnTo>
                  <a:lnTo>
                    <a:pt x="974037" y="393700"/>
                  </a:lnTo>
                  <a:lnTo>
                    <a:pt x="981809" y="393700"/>
                  </a:lnTo>
                  <a:lnTo>
                    <a:pt x="982535" y="382670"/>
                  </a:lnTo>
                  <a:lnTo>
                    <a:pt x="982645" y="381000"/>
                  </a:lnTo>
                  <a:lnTo>
                    <a:pt x="985964" y="355600"/>
                  </a:lnTo>
                  <a:close/>
                </a:path>
                <a:path w="1369060" h="1790700">
                  <a:moveTo>
                    <a:pt x="1052452" y="406400"/>
                  </a:moveTo>
                  <a:lnTo>
                    <a:pt x="1051952" y="406400"/>
                  </a:lnTo>
                  <a:lnTo>
                    <a:pt x="1048539" y="419100"/>
                  </a:lnTo>
                  <a:lnTo>
                    <a:pt x="1055156" y="419100"/>
                  </a:lnTo>
                  <a:lnTo>
                    <a:pt x="1052452" y="406400"/>
                  </a:lnTo>
                  <a:close/>
                </a:path>
                <a:path w="1369060" h="1790700">
                  <a:moveTo>
                    <a:pt x="123675" y="393700"/>
                  </a:moveTo>
                  <a:lnTo>
                    <a:pt x="28616" y="393700"/>
                  </a:lnTo>
                  <a:lnTo>
                    <a:pt x="34402" y="406400"/>
                  </a:lnTo>
                  <a:lnTo>
                    <a:pt x="105393" y="406400"/>
                  </a:lnTo>
                  <a:lnTo>
                    <a:pt x="123675" y="393700"/>
                  </a:lnTo>
                  <a:close/>
                </a:path>
                <a:path w="1369060" h="1790700">
                  <a:moveTo>
                    <a:pt x="416063" y="393700"/>
                  </a:moveTo>
                  <a:lnTo>
                    <a:pt x="399327" y="393700"/>
                  </a:lnTo>
                  <a:lnTo>
                    <a:pt x="393927" y="406400"/>
                  </a:lnTo>
                  <a:lnTo>
                    <a:pt x="407254" y="406400"/>
                  </a:lnTo>
                  <a:lnTo>
                    <a:pt x="416063" y="393700"/>
                  </a:lnTo>
                  <a:close/>
                </a:path>
                <a:path w="1369060" h="1790700">
                  <a:moveTo>
                    <a:pt x="752356" y="203200"/>
                  </a:moveTo>
                  <a:lnTo>
                    <a:pt x="714202" y="215900"/>
                  </a:lnTo>
                  <a:lnTo>
                    <a:pt x="697838" y="228600"/>
                  </a:lnTo>
                  <a:lnTo>
                    <a:pt x="697572" y="228600"/>
                  </a:lnTo>
                  <a:lnTo>
                    <a:pt x="690619" y="266700"/>
                  </a:lnTo>
                  <a:lnTo>
                    <a:pt x="671116" y="406400"/>
                  </a:lnTo>
                  <a:lnTo>
                    <a:pt x="696918" y="406400"/>
                  </a:lnTo>
                  <a:lnTo>
                    <a:pt x="704189" y="393700"/>
                  </a:lnTo>
                  <a:lnTo>
                    <a:pt x="704531" y="393700"/>
                  </a:lnTo>
                  <a:lnTo>
                    <a:pt x="706956" y="331262"/>
                  </a:lnTo>
                  <a:lnTo>
                    <a:pt x="706454" y="330273"/>
                  </a:lnTo>
                  <a:lnTo>
                    <a:pt x="713378" y="330273"/>
                  </a:lnTo>
                  <a:lnTo>
                    <a:pt x="717890" y="292100"/>
                  </a:lnTo>
                  <a:lnTo>
                    <a:pt x="722646" y="241300"/>
                  </a:lnTo>
                  <a:lnTo>
                    <a:pt x="749182" y="241300"/>
                  </a:lnTo>
                  <a:lnTo>
                    <a:pt x="752356" y="203200"/>
                  </a:lnTo>
                  <a:close/>
                </a:path>
                <a:path w="1369060" h="1790700">
                  <a:moveTo>
                    <a:pt x="821479" y="393700"/>
                  </a:moveTo>
                  <a:lnTo>
                    <a:pt x="814335" y="393700"/>
                  </a:lnTo>
                  <a:lnTo>
                    <a:pt x="800176" y="406400"/>
                  </a:lnTo>
                  <a:lnTo>
                    <a:pt x="816684" y="406400"/>
                  </a:lnTo>
                  <a:lnTo>
                    <a:pt x="821479" y="393700"/>
                  </a:lnTo>
                  <a:close/>
                </a:path>
                <a:path w="1369060" h="1790700">
                  <a:moveTo>
                    <a:pt x="1041991" y="304800"/>
                  </a:moveTo>
                  <a:lnTo>
                    <a:pt x="1024520" y="406400"/>
                  </a:lnTo>
                  <a:lnTo>
                    <a:pt x="1056147" y="406400"/>
                  </a:lnTo>
                  <a:lnTo>
                    <a:pt x="1057561" y="393700"/>
                  </a:lnTo>
                  <a:lnTo>
                    <a:pt x="1059781" y="368300"/>
                  </a:lnTo>
                  <a:lnTo>
                    <a:pt x="1062273" y="355600"/>
                  </a:lnTo>
                  <a:lnTo>
                    <a:pt x="1064506" y="342900"/>
                  </a:lnTo>
                  <a:lnTo>
                    <a:pt x="1079376" y="342900"/>
                  </a:lnTo>
                  <a:lnTo>
                    <a:pt x="1041991" y="304800"/>
                  </a:lnTo>
                  <a:close/>
                </a:path>
                <a:path w="1369060" h="1790700">
                  <a:moveTo>
                    <a:pt x="22237" y="381000"/>
                  </a:moveTo>
                  <a:lnTo>
                    <a:pt x="8480" y="381000"/>
                  </a:lnTo>
                  <a:lnTo>
                    <a:pt x="13616" y="393700"/>
                  </a:lnTo>
                  <a:lnTo>
                    <a:pt x="19879" y="393700"/>
                  </a:lnTo>
                  <a:lnTo>
                    <a:pt x="22237" y="381000"/>
                  </a:lnTo>
                  <a:close/>
                </a:path>
                <a:path w="1369060" h="1790700">
                  <a:moveTo>
                    <a:pt x="68461" y="368300"/>
                  </a:moveTo>
                  <a:lnTo>
                    <a:pt x="1912" y="368300"/>
                  </a:lnTo>
                  <a:lnTo>
                    <a:pt x="0" y="381000"/>
                  </a:lnTo>
                  <a:lnTo>
                    <a:pt x="27975" y="381000"/>
                  </a:lnTo>
                  <a:lnTo>
                    <a:pt x="28271" y="393700"/>
                  </a:lnTo>
                  <a:lnTo>
                    <a:pt x="35780" y="393700"/>
                  </a:lnTo>
                  <a:lnTo>
                    <a:pt x="68461" y="368300"/>
                  </a:lnTo>
                  <a:close/>
                </a:path>
                <a:path w="1369060" h="1790700">
                  <a:moveTo>
                    <a:pt x="451590" y="165100"/>
                  </a:moveTo>
                  <a:lnTo>
                    <a:pt x="430844" y="165100"/>
                  </a:lnTo>
                  <a:lnTo>
                    <a:pt x="429907" y="177800"/>
                  </a:lnTo>
                  <a:lnTo>
                    <a:pt x="428170" y="190500"/>
                  </a:lnTo>
                  <a:lnTo>
                    <a:pt x="425810" y="203200"/>
                  </a:lnTo>
                  <a:lnTo>
                    <a:pt x="423003" y="215900"/>
                  </a:lnTo>
                  <a:lnTo>
                    <a:pt x="422607" y="228600"/>
                  </a:lnTo>
                  <a:lnTo>
                    <a:pt x="426467" y="228600"/>
                  </a:lnTo>
                  <a:lnTo>
                    <a:pt x="414703" y="266700"/>
                  </a:lnTo>
                  <a:lnTo>
                    <a:pt x="405715" y="304800"/>
                  </a:lnTo>
                  <a:lnTo>
                    <a:pt x="398725" y="342900"/>
                  </a:lnTo>
                  <a:lnTo>
                    <a:pt x="393228" y="381000"/>
                  </a:lnTo>
                  <a:lnTo>
                    <a:pt x="392518" y="381000"/>
                  </a:lnTo>
                  <a:lnTo>
                    <a:pt x="390737" y="393700"/>
                  </a:lnTo>
                  <a:lnTo>
                    <a:pt x="423439" y="393700"/>
                  </a:lnTo>
                  <a:lnTo>
                    <a:pt x="429714" y="381000"/>
                  </a:lnTo>
                  <a:lnTo>
                    <a:pt x="436060" y="368300"/>
                  </a:lnTo>
                  <a:lnTo>
                    <a:pt x="427673" y="368300"/>
                  </a:lnTo>
                  <a:lnTo>
                    <a:pt x="427891" y="355600"/>
                  </a:lnTo>
                  <a:lnTo>
                    <a:pt x="430275" y="317500"/>
                  </a:lnTo>
                  <a:lnTo>
                    <a:pt x="432950" y="304800"/>
                  </a:lnTo>
                  <a:lnTo>
                    <a:pt x="436822" y="292100"/>
                  </a:lnTo>
                  <a:lnTo>
                    <a:pt x="441400" y="266700"/>
                  </a:lnTo>
                  <a:lnTo>
                    <a:pt x="446785" y="254000"/>
                  </a:lnTo>
                  <a:lnTo>
                    <a:pt x="452725" y="241300"/>
                  </a:lnTo>
                  <a:lnTo>
                    <a:pt x="445316" y="241300"/>
                  </a:lnTo>
                  <a:lnTo>
                    <a:pt x="449054" y="228600"/>
                  </a:lnTo>
                  <a:lnTo>
                    <a:pt x="452357" y="215900"/>
                  </a:lnTo>
                  <a:lnTo>
                    <a:pt x="455297" y="203200"/>
                  </a:lnTo>
                  <a:lnTo>
                    <a:pt x="458267" y="190500"/>
                  </a:lnTo>
                  <a:lnTo>
                    <a:pt x="461848" y="177800"/>
                  </a:lnTo>
                  <a:lnTo>
                    <a:pt x="450684" y="177800"/>
                  </a:lnTo>
                  <a:lnTo>
                    <a:pt x="451590" y="165100"/>
                  </a:lnTo>
                  <a:close/>
                </a:path>
                <a:path w="1369060" h="1790700">
                  <a:moveTo>
                    <a:pt x="822690" y="381000"/>
                  </a:moveTo>
                  <a:lnTo>
                    <a:pt x="815713" y="381000"/>
                  </a:lnTo>
                  <a:lnTo>
                    <a:pt x="818276" y="393700"/>
                  </a:lnTo>
                  <a:lnTo>
                    <a:pt x="823914" y="393700"/>
                  </a:lnTo>
                  <a:lnTo>
                    <a:pt x="823705" y="382670"/>
                  </a:lnTo>
                  <a:lnTo>
                    <a:pt x="823692" y="381968"/>
                  </a:lnTo>
                  <a:lnTo>
                    <a:pt x="822690" y="381000"/>
                  </a:lnTo>
                  <a:close/>
                </a:path>
                <a:path w="1369060" h="1790700">
                  <a:moveTo>
                    <a:pt x="823701" y="381000"/>
                  </a:moveTo>
                  <a:lnTo>
                    <a:pt x="823692" y="381968"/>
                  </a:lnTo>
                  <a:lnTo>
                    <a:pt x="824417" y="382670"/>
                  </a:lnTo>
                  <a:lnTo>
                    <a:pt x="823701" y="381000"/>
                  </a:lnTo>
                  <a:close/>
                </a:path>
                <a:path w="1369060" h="1790700">
                  <a:moveTo>
                    <a:pt x="749182" y="241300"/>
                  </a:moveTo>
                  <a:lnTo>
                    <a:pt x="742529" y="241300"/>
                  </a:lnTo>
                  <a:lnTo>
                    <a:pt x="737686" y="292100"/>
                  </a:lnTo>
                  <a:lnTo>
                    <a:pt x="735372" y="317500"/>
                  </a:lnTo>
                  <a:lnTo>
                    <a:pt x="733140" y="342900"/>
                  </a:lnTo>
                  <a:lnTo>
                    <a:pt x="732316" y="342900"/>
                  </a:lnTo>
                  <a:lnTo>
                    <a:pt x="731659" y="355600"/>
                  </a:lnTo>
                  <a:lnTo>
                    <a:pt x="730462" y="381000"/>
                  </a:lnTo>
                  <a:lnTo>
                    <a:pt x="735909" y="381000"/>
                  </a:lnTo>
                  <a:lnTo>
                    <a:pt x="733640" y="368300"/>
                  </a:lnTo>
                  <a:lnTo>
                    <a:pt x="746168" y="368300"/>
                  </a:lnTo>
                  <a:lnTo>
                    <a:pt x="747753" y="355600"/>
                  </a:lnTo>
                  <a:lnTo>
                    <a:pt x="739659" y="355600"/>
                  </a:lnTo>
                  <a:lnTo>
                    <a:pt x="749182" y="241300"/>
                  </a:lnTo>
                  <a:close/>
                </a:path>
                <a:path w="1369060" h="1790700">
                  <a:moveTo>
                    <a:pt x="50378" y="355600"/>
                  </a:moveTo>
                  <a:lnTo>
                    <a:pt x="29589" y="355600"/>
                  </a:lnTo>
                  <a:lnTo>
                    <a:pt x="15625" y="368300"/>
                  </a:lnTo>
                  <a:lnTo>
                    <a:pt x="42319" y="368300"/>
                  </a:lnTo>
                  <a:lnTo>
                    <a:pt x="50378" y="355600"/>
                  </a:lnTo>
                  <a:close/>
                </a:path>
                <a:path w="1369060" h="1790700">
                  <a:moveTo>
                    <a:pt x="487739" y="165100"/>
                  </a:moveTo>
                  <a:lnTo>
                    <a:pt x="482004" y="165100"/>
                  </a:lnTo>
                  <a:lnTo>
                    <a:pt x="477518" y="177800"/>
                  </a:lnTo>
                  <a:lnTo>
                    <a:pt x="474154" y="203200"/>
                  </a:lnTo>
                  <a:lnTo>
                    <a:pt x="471221" y="215900"/>
                  </a:lnTo>
                  <a:lnTo>
                    <a:pt x="464830" y="241300"/>
                  </a:lnTo>
                  <a:lnTo>
                    <a:pt x="461988" y="266700"/>
                  </a:lnTo>
                  <a:lnTo>
                    <a:pt x="458797" y="279400"/>
                  </a:lnTo>
                  <a:lnTo>
                    <a:pt x="454550" y="292100"/>
                  </a:lnTo>
                  <a:lnTo>
                    <a:pt x="454933" y="292100"/>
                  </a:lnTo>
                  <a:lnTo>
                    <a:pt x="454882" y="304800"/>
                  </a:lnTo>
                  <a:lnTo>
                    <a:pt x="454395" y="304800"/>
                  </a:lnTo>
                  <a:lnTo>
                    <a:pt x="450512" y="317500"/>
                  </a:lnTo>
                  <a:lnTo>
                    <a:pt x="444365" y="330273"/>
                  </a:lnTo>
                  <a:lnTo>
                    <a:pt x="436587" y="355600"/>
                  </a:lnTo>
                  <a:lnTo>
                    <a:pt x="427673" y="368300"/>
                  </a:lnTo>
                  <a:lnTo>
                    <a:pt x="436060" y="368300"/>
                  </a:lnTo>
                  <a:lnTo>
                    <a:pt x="452820" y="330273"/>
                  </a:lnTo>
                  <a:lnTo>
                    <a:pt x="466563" y="279400"/>
                  </a:lnTo>
                  <a:lnTo>
                    <a:pt x="470376" y="254000"/>
                  </a:lnTo>
                  <a:lnTo>
                    <a:pt x="474479" y="241300"/>
                  </a:lnTo>
                  <a:lnTo>
                    <a:pt x="478776" y="215900"/>
                  </a:lnTo>
                  <a:lnTo>
                    <a:pt x="483167" y="190500"/>
                  </a:lnTo>
                  <a:lnTo>
                    <a:pt x="494013" y="190500"/>
                  </a:lnTo>
                  <a:lnTo>
                    <a:pt x="496372" y="177800"/>
                  </a:lnTo>
                  <a:lnTo>
                    <a:pt x="486821" y="177800"/>
                  </a:lnTo>
                  <a:lnTo>
                    <a:pt x="487739" y="165100"/>
                  </a:lnTo>
                  <a:close/>
                </a:path>
                <a:path w="1369060" h="1790700">
                  <a:moveTo>
                    <a:pt x="831593" y="355600"/>
                  </a:moveTo>
                  <a:lnTo>
                    <a:pt x="816350" y="355600"/>
                  </a:lnTo>
                  <a:lnTo>
                    <a:pt x="821048" y="368300"/>
                  </a:lnTo>
                  <a:lnTo>
                    <a:pt x="826783" y="368300"/>
                  </a:lnTo>
                  <a:lnTo>
                    <a:pt x="831593" y="355600"/>
                  </a:lnTo>
                  <a:close/>
                </a:path>
                <a:path w="1369060" h="1790700">
                  <a:moveTo>
                    <a:pt x="839120" y="355600"/>
                  </a:moveTo>
                  <a:lnTo>
                    <a:pt x="831593" y="355600"/>
                  </a:lnTo>
                  <a:lnTo>
                    <a:pt x="829393" y="368300"/>
                  </a:lnTo>
                  <a:lnTo>
                    <a:pt x="837882" y="368300"/>
                  </a:lnTo>
                  <a:lnTo>
                    <a:pt x="839120" y="355600"/>
                  </a:lnTo>
                  <a:close/>
                </a:path>
                <a:path w="1369060" h="1790700">
                  <a:moveTo>
                    <a:pt x="116484" y="330273"/>
                  </a:moveTo>
                  <a:lnTo>
                    <a:pt x="96855" y="330273"/>
                  </a:lnTo>
                  <a:lnTo>
                    <a:pt x="58021" y="342900"/>
                  </a:lnTo>
                  <a:lnTo>
                    <a:pt x="43741" y="355600"/>
                  </a:lnTo>
                  <a:lnTo>
                    <a:pt x="72428" y="355600"/>
                  </a:lnTo>
                  <a:lnTo>
                    <a:pt x="116484" y="330273"/>
                  </a:lnTo>
                  <a:close/>
                </a:path>
                <a:path w="1369060" h="1790700">
                  <a:moveTo>
                    <a:pt x="766008" y="215900"/>
                  </a:moveTo>
                  <a:lnTo>
                    <a:pt x="759675" y="254000"/>
                  </a:lnTo>
                  <a:lnTo>
                    <a:pt x="753896" y="279400"/>
                  </a:lnTo>
                  <a:lnTo>
                    <a:pt x="747585" y="317500"/>
                  </a:lnTo>
                  <a:lnTo>
                    <a:pt x="739659" y="355600"/>
                  </a:lnTo>
                  <a:lnTo>
                    <a:pt x="747753" y="355600"/>
                  </a:lnTo>
                  <a:lnTo>
                    <a:pt x="749337" y="342900"/>
                  </a:lnTo>
                  <a:lnTo>
                    <a:pt x="755163" y="304800"/>
                  </a:lnTo>
                  <a:lnTo>
                    <a:pt x="761020" y="266700"/>
                  </a:lnTo>
                  <a:lnTo>
                    <a:pt x="765864" y="228600"/>
                  </a:lnTo>
                  <a:lnTo>
                    <a:pt x="766537" y="228600"/>
                  </a:lnTo>
                  <a:lnTo>
                    <a:pt x="766008" y="215900"/>
                  </a:lnTo>
                  <a:close/>
                </a:path>
                <a:path w="1369060" h="1790700">
                  <a:moveTo>
                    <a:pt x="847083" y="304800"/>
                  </a:moveTo>
                  <a:lnTo>
                    <a:pt x="834944" y="317500"/>
                  </a:lnTo>
                  <a:lnTo>
                    <a:pt x="813701" y="317500"/>
                  </a:lnTo>
                  <a:lnTo>
                    <a:pt x="825111" y="330273"/>
                  </a:lnTo>
                  <a:lnTo>
                    <a:pt x="835379" y="330273"/>
                  </a:lnTo>
                  <a:lnTo>
                    <a:pt x="832837" y="342900"/>
                  </a:lnTo>
                  <a:lnTo>
                    <a:pt x="829217" y="355600"/>
                  </a:lnTo>
                  <a:lnTo>
                    <a:pt x="840720" y="355600"/>
                  </a:lnTo>
                  <a:lnTo>
                    <a:pt x="842536" y="342900"/>
                  </a:lnTo>
                  <a:lnTo>
                    <a:pt x="844470" y="330273"/>
                  </a:lnTo>
                  <a:lnTo>
                    <a:pt x="847537" y="317500"/>
                  </a:lnTo>
                  <a:lnTo>
                    <a:pt x="847083" y="304800"/>
                  </a:lnTo>
                  <a:close/>
                </a:path>
                <a:path w="1369060" h="1790700">
                  <a:moveTo>
                    <a:pt x="713383" y="330273"/>
                  </a:moveTo>
                  <a:lnTo>
                    <a:pt x="706994" y="330273"/>
                  </a:lnTo>
                  <a:lnTo>
                    <a:pt x="706956" y="331262"/>
                  </a:lnTo>
                  <a:lnTo>
                    <a:pt x="712861" y="342900"/>
                  </a:lnTo>
                  <a:lnTo>
                    <a:pt x="713342" y="331262"/>
                  </a:lnTo>
                  <a:lnTo>
                    <a:pt x="713383" y="330273"/>
                  </a:lnTo>
                  <a:close/>
                </a:path>
                <a:path w="1369060" h="1790700">
                  <a:moveTo>
                    <a:pt x="706994" y="330273"/>
                  </a:moveTo>
                  <a:lnTo>
                    <a:pt x="706454" y="330273"/>
                  </a:lnTo>
                  <a:lnTo>
                    <a:pt x="706956" y="331262"/>
                  </a:lnTo>
                  <a:lnTo>
                    <a:pt x="706994" y="330273"/>
                  </a:lnTo>
                  <a:close/>
                </a:path>
                <a:path w="1369060" h="1790700">
                  <a:moveTo>
                    <a:pt x="146488" y="317500"/>
                  </a:moveTo>
                  <a:lnTo>
                    <a:pt x="141321" y="317500"/>
                  </a:lnTo>
                  <a:lnTo>
                    <a:pt x="116484" y="330273"/>
                  </a:lnTo>
                  <a:lnTo>
                    <a:pt x="138749" y="330273"/>
                  </a:lnTo>
                  <a:lnTo>
                    <a:pt x="146488" y="317500"/>
                  </a:lnTo>
                  <a:close/>
                </a:path>
                <a:path w="1369060" h="1790700">
                  <a:moveTo>
                    <a:pt x="580706" y="152400"/>
                  </a:moveTo>
                  <a:lnTo>
                    <a:pt x="553690" y="152400"/>
                  </a:lnTo>
                  <a:lnTo>
                    <a:pt x="575169" y="190500"/>
                  </a:lnTo>
                  <a:lnTo>
                    <a:pt x="594976" y="241300"/>
                  </a:lnTo>
                  <a:lnTo>
                    <a:pt x="614720" y="279400"/>
                  </a:lnTo>
                  <a:lnTo>
                    <a:pt x="636039" y="330273"/>
                  </a:lnTo>
                  <a:lnTo>
                    <a:pt x="638966" y="317500"/>
                  </a:lnTo>
                  <a:lnTo>
                    <a:pt x="644881" y="292100"/>
                  </a:lnTo>
                  <a:lnTo>
                    <a:pt x="637856" y="292100"/>
                  </a:lnTo>
                  <a:lnTo>
                    <a:pt x="630597" y="266700"/>
                  </a:lnTo>
                  <a:lnTo>
                    <a:pt x="627088" y="254000"/>
                  </a:lnTo>
                  <a:lnTo>
                    <a:pt x="623858" y="254000"/>
                  </a:lnTo>
                  <a:lnTo>
                    <a:pt x="622364" y="241300"/>
                  </a:lnTo>
                  <a:lnTo>
                    <a:pt x="657260" y="241300"/>
                  </a:lnTo>
                  <a:lnTo>
                    <a:pt x="659135" y="228600"/>
                  </a:lnTo>
                  <a:lnTo>
                    <a:pt x="661126" y="228600"/>
                  </a:lnTo>
                  <a:lnTo>
                    <a:pt x="662659" y="215900"/>
                  </a:lnTo>
                  <a:lnTo>
                    <a:pt x="619431" y="215900"/>
                  </a:lnTo>
                  <a:lnTo>
                    <a:pt x="623495" y="203200"/>
                  </a:lnTo>
                  <a:lnTo>
                    <a:pt x="601739" y="203200"/>
                  </a:lnTo>
                  <a:lnTo>
                    <a:pt x="598353" y="190500"/>
                  </a:lnTo>
                  <a:lnTo>
                    <a:pt x="594445" y="177800"/>
                  </a:lnTo>
                  <a:lnTo>
                    <a:pt x="589377" y="165100"/>
                  </a:lnTo>
                  <a:lnTo>
                    <a:pt x="581026" y="165100"/>
                  </a:lnTo>
                  <a:lnTo>
                    <a:pt x="580706" y="152400"/>
                  </a:lnTo>
                  <a:close/>
                </a:path>
                <a:path w="1369060" h="1790700">
                  <a:moveTo>
                    <a:pt x="203547" y="88900"/>
                  </a:moveTo>
                  <a:lnTo>
                    <a:pt x="195245" y="88900"/>
                  </a:lnTo>
                  <a:lnTo>
                    <a:pt x="192183" y="113960"/>
                  </a:lnTo>
                  <a:lnTo>
                    <a:pt x="190559" y="127000"/>
                  </a:lnTo>
                  <a:lnTo>
                    <a:pt x="188838" y="139700"/>
                  </a:lnTo>
                  <a:lnTo>
                    <a:pt x="185469" y="152400"/>
                  </a:lnTo>
                  <a:lnTo>
                    <a:pt x="181760" y="177800"/>
                  </a:lnTo>
                  <a:lnTo>
                    <a:pt x="177699" y="203200"/>
                  </a:lnTo>
                  <a:lnTo>
                    <a:pt x="173268" y="215900"/>
                  </a:lnTo>
                  <a:lnTo>
                    <a:pt x="172815" y="215900"/>
                  </a:lnTo>
                  <a:lnTo>
                    <a:pt x="172742" y="228600"/>
                  </a:lnTo>
                  <a:lnTo>
                    <a:pt x="162698" y="228600"/>
                  </a:lnTo>
                  <a:lnTo>
                    <a:pt x="157171" y="254000"/>
                  </a:lnTo>
                  <a:lnTo>
                    <a:pt x="152440" y="266700"/>
                  </a:lnTo>
                  <a:lnTo>
                    <a:pt x="148290" y="292100"/>
                  </a:lnTo>
                  <a:lnTo>
                    <a:pt x="144504" y="304800"/>
                  </a:lnTo>
                  <a:lnTo>
                    <a:pt x="143474" y="317500"/>
                  </a:lnTo>
                  <a:lnTo>
                    <a:pt x="151444" y="317500"/>
                  </a:lnTo>
                  <a:lnTo>
                    <a:pt x="154670" y="292100"/>
                  </a:lnTo>
                  <a:lnTo>
                    <a:pt x="158102" y="279400"/>
                  </a:lnTo>
                  <a:lnTo>
                    <a:pt x="165708" y="241300"/>
                  </a:lnTo>
                  <a:lnTo>
                    <a:pt x="175359" y="241300"/>
                  </a:lnTo>
                  <a:lnTo>
                    <a:pt x="181117" y="215900"/>
                  </a:lnTo>
                  <a:lnTo>
                    <a:pt x="188348" y="177800"/>
                  </a:lnTo>
                  <a:lnTo>
                    <a:pt x="194556" y="139700"/>
                  </a:lnTo>
                  <a:lnTo>
                    <a:pt x="200124" y="114300"/>
                  </a:lnTo>
                  <a:lnTo>
                    <a:pt x="213684" y="114300"/>
                  </a:lnTo>
                  <a:lnTo>
                    <a:pt x="215674" y="101600"/>
                  </a:lnTo>
                  <a:lnTo>
                    <a:pt x="202101" y="101600"/>
                  </a:lnTo>
                  <a:lnTo>
                    <a:pt x="203547" y="88900"/>
                  </a:lnTo>
                  <a:close/>
                </a:path>
                <a:path w="1369060" h="1790700">
                  <a:moveTo>
                    <a:pt x="266989" y="190500"/>
                  </a:moveTo>
                  <a:lnTo>
                    <a:pt x="246122" y="190500"/>
                  </a:lnTo>
                  <a:lnTo>
                    <a:pt x="244580" y="203200"/>
                  </a:lnTo>
                  <a:lnTo>
                    <a:pt x="237445" y="228600"/>
                  </a:lnTo>
                  <a:lnTo>
                    <a:pt x="230754" y="241300"/>
                  </a:lnTo>
                  <a:lnTo>
                    <a:pt x="224435" y="266700"/>
                  </a:lnTo>
                  <a:lnTo>
                    <a:pt x="218415" y="292100"/>
                  </a:lnTo>
                  <a:lnTo>
                    <a:pt x="221310" y="304800"/>
                  </a:lnTo>
                  <a:lnTo>
                    <a:pt x="223654" y="292100"/>
                  </a:lnTo>
                  <a:lnTo>
                    <a:pt x="253701" y="292100"/>
                  </a:lnTo>
                  <a:lnTo>
                    <a:pt x="267618" y="279400"/>
                  </a:lnTo>
                  <a:lnTo>
                    <a:pt x="249440" y="279400"/>
                  </a:lnTo>
                  <a:lnTo>
                    <a:pt x="252909" y="266700"/>
                  </a:lnTo>
                  <a:lnTo>
                    <a:pt x="256090" y="254000"/>
                  </a:lnTo>
                  <a:lnTo>
                    <a:pt x="259338" y="241300"/>
                  </a:lnTo>
                  <a:lnTo>
                    <a:pt x="262744" y="228600"/>
                  </a:lnTo>
                  <a:lnTo>
                    <a:pt x="265456" y="215900"/>
                  </a:lnTo>
                  <a:lnTo>
                    <a:pt x="266623" y="203200"/>
                  </a:lnTo>
                  <a:lnTo>
                    <a:pt x="266989" y="190500"/>
                  </a:lnTo>
                  <a:close/>
                </a:path>
                <a:path w="1369060" h="1790700">
                  <a:moveTo>
                    <a:pt x="657260" y="241300"/>
                  </a:moveTo>
                  <a:lnTo>
                    <a:pt x="649566" y="241300"/>
                  </a:lnTo>
                  <a:lnTo>
                    <a:pt x="639677" y="279400"/>
                  </a:lnTo>
                  <a:lnTo>
                    <a:pt x="637856" y="292100"/>
                  </a:lnTo>
                  <a:lnTo>
                    <a:pt x="644881" y="292100"/>
                  </a:lnTo>
                  <a:lnTo>
                    <a:pt x="649143" y="279400"/>
                  </a:lnTo>
                  <a:lnTo>
                    <a:pt x="653263" y="266700"/>
                  </a:lnTo>
                  <a:lnTo>
                    <a:pt x="655353" y="254000"/>
                  </a:lnTo>
                  <a:lnTo>
                    <a:pt x="657260" y="241300"/>
                  </a:lnTo>
                  <a:close/>
                </a:path>
                <a:path w="1369060" h="1790700">
                  <a:moveTo>
                    <a:pt x="292180" y="266700"/>
                  </a:moveTo>
                  <a:lnTo>
                    <a:pt x="274902" y="266700"/>
                  </a:lnTo>
                  <a:lnTo>
                    <a:pt x="266618" y="279400"/>
                  </a:lnTo>
                  <a:lnTo>
                    <a:pt x="288663" y="279400"/>
                  </a:lnTo>
                  <a:lnTo>
                    <a:pt x="292180" y="266700"/>
                  </a:lnTo>
                  <a:close/>
                </a:path>
                <a:path w="1369060" h="1790700">
                  <a:moveTo>
                    <a:pt x="860508" y="254000"/>
                  </a:moveTo>
                  <a:lnTo>
                    <a:pt x="853747" y="254000"/>
                  </a:lnTo>
                  <a:lnTo>
                    <a:pt x="850792" y="266700"/>
                  </a:lnTo>
                  <a:lnTo>
                    <a:pt x="847039" y="266700"/>
                  </a:lnTo>
                  <a:lnTo>
                    <a:pt x="840004" y="279400"/>
                  </a:lnTo>
                  <a:lnTo>
                    <a:pt x="854215" y="279400"/>
                  </a:lnTo>
                  <a:lnTo>
                    <a:pt x="858490" y="266700"/>
                  </a:lnTo>
                  <a:lnTo>
                    <a:pt x="860508" y="254000"/>
                  </a:lnTo>
                  <a:close/>
                </a:path>
                <a:path w="1369060" h="1790700">
                  <a:moveTo>
                    <a:pt x="1209095" y="254000"/>
                  </a:moveTo>
                  <a:lnTo>
                    <a:pt x="1159737" y="254000"/>
                  </a:lnTo>
                  <a:lnTo>
                    <a:pt x="1142405" y="266700"/>
                  </a:lnTo>
                  <a:lnTo>
                    <a:pt x="1124554" y="266700"/>
                  </a:lnTo>
                  <a:lnTo>
                    <a:pt x="1106592" y="279400"/>
                  </a:lnTo>
                  <a:lnTo>
                    <a:pt x="1175633" y="279400"/>
                  </a:lnTo>
                  <a:lnTo>
                    <a:pt x="1172149" y="266700"/>
                  </a:lnTo>
                  <a:lnTo>
                    <a:pt x="1209095" y="254000"/>
                  </a:lnTo>
                  <a:close/>
                </a:path>
                <a:path w="1369060" h="1790700">
                  <a:moveTo>
                    <a:pt x="1181098" y="266700"/>
                  </a:moveTo>
                  <a:lnTo>
                    <a:pt x="1175633" y="279400"/>
                  </a:lnTo>
                  <a:lnTo>
                    <a:pt x="1184569" y="279400"/>
                  </a:lnTo>
                  <a:lnTo>
                    <a:pt x="1181098" y="266700"/>
                  </a:lnTo>
                  <a:close/>
                </a:path>
                <a:path w="1369060" h="1790700">
                  <a:moveTo>
                    <a:pt x="329486" y="63500"/>
                  </a:moveTo>
                  <a:lnTo>
                    <a:pt x="331134" y="88900"/>
                  </a:lnTo>
                  <a:lnTo>
                    <a:pt x="331318" y="101600"/>
                  </a:lnTo>
                  <a:lnTo>
                    <a:pt x="330229" y="113960"/>
                  </a:lnTo>
                  <a:lnTo>
                    <a:pt x="330199" y="114300"/>
                  </a:lnTo>
                  <a:lnTo>
                    <a:pt x="327935" y="127000"/>
                  </a:lnTo>
                  <a:lnTo>
                    <a:pt x="327553" y="127000"/>
                  </a:lnTo>
                  <a:lnTo>
                    <a:pt x="327694" y="139700"/>
                  </a:lnTo>
                  <a:lnTo>
                    <a:pt x="317765" y="139700"/>
                  </a:lnTo>
                  <a:lnTo>
                    <a:pt x="316710" y="152400"/>
                  </a:lnTo>
                  <a:lnTo>
                    <a:pt x="309123" y="177800"/>
                  </a:lnTo>
                  <a:lnTo>
                    <a:pt x="301711" y="203200"/>
                  </a:lnTo>
                  <a:lnTo>
                    <a:pt x="286275" y="266700"/>
                  </a:lnTo>
                  <a:lnTo>
                    <a:pt x="293918" y="266700"/>
                  </a:lnTo>
                  <a:lnTo>
                    <a:pt x="300092" y="241300"/>
                  </a:lnTo>
                  <a:lnTo>
                    <a:pt x="306403" y="215900"/>
                  </a:lnTo>
                  <a:lnTo>
                    <a:pt x="319792" y="165100"/>
                  </a:lnTo>
                  <a:lnTo>
                    <a:pt x="319446" y="165100"/>
                  </a:lnTo>
                  <a:lnTo>
                    <a:pt x="322463" y="152400"/>
                  </a:lnTo>
                  <a:lnTo>
                    <a:pt x="331042" y="152400"/>
                  </a:lnTo>
                  <a:lnTo>
                    <a:pt x="334579" y="139700"/>
                  </a:lnTo>
                  <a:lnTo>
                    <a:pt x="337265" y="114300"/>
                  </a:lnTo>
                  <a:lnTo>
                    <a:pt x="339328" y="101600"/>
                  </a:lnTo>
                  <a:lnTo>
                    <a:pt x="349243" y="101600"/>
                  </a:lnTo>
                  <a:lnTo>
                    <a:pt x="351055" y="88900"/>
                  </a:lnTo>
                  <a:lnTo>
                    <a:pt x="340898" y="88900"/>
                  </a:lnTo>
                  <a:lnTo>
                    <a:pt x="336428" y="76200"/>
                  </a:lnTo>
                  <a:lnTo>
                    <a:pt x="336002" y="76200"/>
                  </a:lnTo>
                  <a:lnTo>
                    <a:pt x="329486" y="63500"/>
                  </a:lnTo>
                  <a:close/>
                </a:path>
                <a:path w="1369060" h="1790700">
                  <a:moveTo>
                    <a:pt x="175359" y="241300"/>
                  </a:moveTo>
                  <a:lnTo>
                    <a:pt x="168062" y="241300"/>
                  </a:lnTo>
                  <a:lnTo>
                    <a:pt x="172479" y="254000"/>
                  </a:lnTo>
                  <a:lnTo>
                    <a:pt x="175359" y="241300"/>
                  </a:lnTo>
                  <a:close/>
                </a:path>
                <a:path w="1369060" h="1790700">
                  <a:moveTo>
                    <a:pt x="415879" y="88900"/>
                  </a:moveTo>
                  <a:lnTo>
                    <a:pt x="410914" y="88900"/>
                  </a:lnTo>
                  <a:lnTo>
                    <a:pt x="411012" y="101600"/>
                  </a:lnTo>
                  <a:lnTo>
                    <a:pt x="387652" y="101600"/>
                  </a:lnTo>
                  <a:lnTo>
                    <a:pt x="353660" y="241300"/>
                  </a:lnTo>
                  <a:lnTo>
                    <a:pt x="351158" y="254000"/>
                  </a:lnTo>
                  <a:lnTo>
                    <a:pt x="371077" y="254000"/>
                  </a:lnTo>
                  <a:lnTo>
                    <a:pt x="375253" y="241300"/>
                  </a:lnTo>
                  <a:lnTo>
                    <a:pt x="376542" y="241300"/>
                  </a:lnTo>
                  <a:lnTo>
                    <a:pt x="378130" y="228600"/>
                  </a:lnTo>
                  <a:lnTo>
                    <a:pt x="380373" y="215900"/>
                  </a:lnTo>
                  <a:lnTo>
                    <a:pt x="383187" y="215900"/>
                  </a:lnTo>
                  <a:lnTo>
                    <a:pt x="386492" y="203200"/>
                  </a:lnTo>
                  <a:lnTo>
                    <a:pt x="398010" y="203200"/>
                  </a:lnTo>
                  <a:lnTo>
                    <a:pt x="402392" y="177800"/>
                  </a:lnTo>
                  <a:lnTo>
                    <a:pt x="408536" y="165100"/>
                  </a:lnTo>
                  <a:lnTo>
                    <a:pt x="415906" y="165100"/>
                  </a:lnTo>
                  <a:lnTo>
                    <a:pt x="417977" y="152400"/>
                  </a:lnTo>
                  <a:lnTo>
                    <a:pt x="402887" y="152400"/>
                  </a:lnTo>
                  <a:lnTo>
                    <a:pt x="406884" y="139700"/>
                  </a:lnTo>
                  <a:lnTo>
                    <a:pt x="409585" y="127311"/>
                  </a:lnTo>
                  <a:lnTo>
                    <a:pt x="412287" y="114300"/>
                  </a:lnTo>
                  <a:lnTo>
                    <a:pt x="415879" y="88900"/>
                  </a:lnTo>
                  <a:close/>
                </a:path>
                <a:path w="1369060" h="1790700">
                  <a:moveTo>
                    <a:pt x="847558" y="241300"/>
                  </a:moveTo>
                  <a:lnTo>
                    <a:pt x="830549" y="241300"/>
                  </a:lnTo>
                  <a:lnTo>
                    <a:pt x="841377" y="254000"/>
                  </a:lnTo>
                  <a:lnTo>
                    <a:pt x="847558" y="241300"/>
                  </a:lnTo>
                  <a:close/>
                </a:path>
                <a:path w="1369060" h="1790700">
                  <a:moveTo>
                    <a:pt x="862757" y="241300"/>
                  </a:moveTo>
                  <a:lnTo>
                    <a:pt x="847558" y="241300"/>
                  </a:lnTo>
                  <a:lnTo>
                    <a:pt x="854859" y="254000"/>
                  </a:lnTo>
                  <a:lnTo>
                    <a:pt x="861418" y="254000"/>
                  </a:lnTo>
                  <a:lnTo>
                    <a:pt x="862757" y="241300"/>
                  </a:lnTo>
                  <a:close/>
                </a:path>
                <a:path w="1369060" h="1790700">
                  <a:moveTo>
                    <a:pt x="1214892" y="241300"/>
                  </a:moveTo>
                  <a:lnTo>
                    <a:pt x="1163842" y="241300"/>
                  </a:lnTo>
                  <a:lnTo>
                    <a:pt x="1158047" y="254000"/>
                  </a:lnTo>
                  <a:lnTo>
                    <a:pt x="1207422" y="254000"/>
                  </a:lnTo>
                  <a:lnTo>
                    <a:pt x="1214892" y="241300"/>
                  </a:lnTo>
                  <a:close/>
                </a:path>
                <a:path w="1369060" h="1790700">
                  <a:moveTo>
                    <a:pt x="1236092" y="228600"/>
                  </a:moveTo>
                  <a:lnTo>
                    <a:pt x="1195175" y="228600"/>
                  </a:lnTo>
                  <a:lnTo>
                    <a:pt x="1186856" y="241300"/>
                  </a:lnTo>
                  <a:lnTo>
                    <a:pt x="1222067" y="241300"/>
                  </a:lnTo>
                  <a:lnTo>
                    <a:pt x="1236092" y="228600"/>
                  </a:lnTo>
                  <a:close/>
                </a:path>
                <a:path w="1369060" h="1790700">
                  <a:moveTo>
                    <a:pt x="161942" y="215900"/>
                  </a:moveTo>
                  <a:lnTo>
                    <a:pt x="163479" y="228600"/>
                  </a:lnTo>
                  <a:lnTo>
                    <a:pt x="172742" y="228600"/>
                  </a:lnTo>
                  <a:lnTo>
                    <a:pt x="161942" y="215900"/>
                  </a:lnTo>
                  <a:close/>
                </a:path>
                <a:path w="1369060" h="1790700">
                  <a:moveTo>
                    <a:pt x="398010" y="203200"/>
                  </a:moveTo>
                  <a:lnTo>
                    <a:pt x="386492" y="203200"/>
                  </a:lnTo>
                  <a:lnTo>
                    <a:pt x="386492" y="228600"/>
                  </a:lnTo>
                  <a:lnTo>
                    <a:pt x="389045" y="228600"/>
                  </a:lnTo>
                  <a:lnTo>
                    <a:pt x="394018" y="215900"/>
                  </a:lnTo>
                  <a:lnTo>
                    <a:pt x="398010" y="203200"/>
                  </a:lnTo>
                  <a:close/>
                </a:path>
                <a:path w="1369060" h="1790700">
                  <a:moveTo>
                    <a:pt x="1278065" y="215900"/>
                  </a:moveTo>
                  <a:lnTo>
                    <a:pt x="1188187" y="215900"/>
                  </a:lnTo>
                  <a:lnTo>
                    <a:pt x="1175443" y="228600"/>
                  </a:lnTo>
                  <a:lnTo>
                    <a:pt x="1250011" y="228600"/>
                  </a:lnTo>
                  <a:lnTo>
                    <a:pt x="1278065" y="215900"/>
                  </a:lnTo>
                  <a:close/>
                </a:path>
                <a:path w="1369060" h="1790700">
                  <a:moveTo>
                    <a:pt x="1277204" y="203200"/>
                  </a:moveTo>
                  <a:lnTo>
                    <a:pt x="1229180" y="203200"/>
                  </a:lnTo>
                  <a:lnTo>
                    <a:pt x="1215181" y="215900"/>
                  </a:lnTo>
                  <a:lnTo>
                    <a:pt x="1272856" y="215900"/>
                  </a:lnTo>
                  <a:lnTo>
                    <a:pt x="1277204" y="203200"/>
                  </a:lnTo>
                  <a:close/>
                </a:path>
                <a:path w="1369060" h="1790700">
                  <a:moveTo>
                    <a:pt x="1287796" y="203200"/>
                  </a:moveTo>
                  <a:lnTo>
                    <a:pt x="1277204" y="203200"/>
                  </a:lnTo>
                  <a:lnTo>
                    <a:pt x="1283771" y="215900"/>
                  </a:lnTo>
                  <a:lnTo>
                    <a:pt x="1287796" y="203200"/>
                  </a:lnTo>
                  <a:close/>
                </a:path>
                <a:path w="1369060" h="1790700">
                  <a:moveTo>
                    <a:pt x="274880" y="152400"/>
                  </a:moveTo>
                  <a:lnTo>
                    <a:pt x="246679" y="152400"/>
                  </a:lnTo>
                  <a:lnTo>
                    <a:pt x="243918" y="165100"/>
                  </a:lnTo>
                  <a:lnTo>
                    <a:pt x="240905" y="177800"/>
                  </a:lnTo>
                  <a:lnTo>
                    <a:pt x="234453" y="203200"/>
                  </a:lnTo>
                  <a:lnTo>
                    <a:pt x="241794" y="190500"/>
                  </a:lnTo>
                  <a:lnTo>
                    <a:pt x="241466" y="190500"/>
                  </a:lnTo>
                  <a:lnTo>
                    <a:pt x="247382" y="177800"/>
                  </a:lnTo>
                  <a:lnTo>
                    <a:pt x="269315" y="177800"/>
                  </a:lnTo>
                  <a:lnTo>
                    <a:pt x="271195" y="165100"/>
                  </a:lnTo>
                  <a:lnTo>
                    <a:pt x="273062" y="165100"/>
                  </a:lnTo>
                  <a:lnTo>
                    <a:pt x="274880" y="152400"/>
                  </a:lnTo>
                  <a:close/>
                </a:path>
                <a:path w="1369060" h="1790700">
                  <a:moveTo>
                    <a:pt x="491525" y="190500"/>
                  </a:moveTo>
                  <a:lnTo>
                    <a:pt x="483167" y="190500"/>
                  </a:lnTo>
                  <a:lnTo>
                    <a:pt x="488224" y="203200"/>
                  </a:lnTo>
                  <a:lnTo>
                    <a:pt x="491525" y="190500"/>
                  </a:lnTo>
                  <a:close/>
                </a:path>
                <a:path w="1369060" h="1790700">
                  <a:moveTo>
                    <a:pt x="504397" y="165100"/>
                  </a:moveTo>
                  <a:lnTo>
                    <a:pt x="493741" y="165100"/>
                  </a:lnTo>
                  <a:lnTo>
                    <a:pt x="490349" y="177800"/>
                  </a:lnTo>
                  <a:lnTo>
                    <a:pt x="499283" y="177800"/>
                  </a:lnTo>
                  <a:lnTo>
                    <a:pt x="499283" y="203200"/>
                  </a:lnTo>
                  <a:lnTo>
                    <a:pt x="502147" y="190500"/>
                  </a:lnTo>
                  <a:lnTo>
                    <a:pt x="503812" y="177800"/>
                  </a:lnTo>
                  <a:lnTo>
                    <a:pt x="504397" y="165100"/>
                  </a:lnTo>
                  <a:close/>
                </a:path>
                <a:path w="1369060" h="1790700">
                  <a:moveTo>
                    <a:pt x="617468" y="190500"/>
                  </a:moveTo>
                  <a:lnTo>
                    <a:pt x="603648" y="190500"/>
                  </a:lnTo>
                  <a:lnTo>
                    <a:pt x="607587" y="203200"/>
                  </a:lnTo>
                  <a:lnTo>
                    <a:pt x="616299" y="203200"/>
                  </a:lnTo>
                  <a:lnTo>
                    <a:pt x="617468" y="190500"/>
                  </a:lnTo>
                  <a:close/>
                </a:path>
                <a:path w="1369060" h="1790700">
                  <a:moveTo>
                    <a:pt x="1324085" y="177800"/>
                  </a:moveTo>
                  <a:lnTo>
                    <a:pt x="1257726" y="177800"/>
                  </a:lnTo>
                  <a:lnTo>
                    <a:pt x="1240112" y="190500"/>
                  </a:lnTo>
                  <a:lnTo>
                    <a:pt x="1223575" y="203200"/>
                  </a:lnTo>
                  <a:lnTo>
                    <a:pt x="1261145" y="190500"/>
                  </a:lnTo>
                  <a:lnTo>
                    <a:pt x="1308593" y="190500"/>
                  </a:lnTo>
                  <a:lnTo>
                    <a:pt x="1324085" y="177800"/>
                  </a:lnTo>
                  <a:close/>
                </a:path>
                <a:path w="1369060" h="1790700">
                  <a:moveTo>
                    <a:pt x="1292986" y="190500"/>
                  </a:moveTo>
                  <a:lnTo>
                    <a:pt x="1261145" y="190500"/>
                  </a:lnTo>
                  <a:lnTo>
                    <a:pt x="1253589" y="203200"/>
                  </a:lnTo>
                  <a:lnTo>
                    <a:pt x="1277669" y="203200"/>
                  </a:lnTo>
                  <a:lnTo>
                    <a:pt x="1292986" y="190500"/>
                  </a:lnTo>
                  <a:close/>
                </a:path>
                <a:path w="1369060" h="1790700">
                  <a:moveTo>
                    <a:pt x="269315" y="177800"/>
                  </a:moveTo>
                  <a:lnTo>
                    <a:pt x="247323" y="177800"/>
                  </a:lnTo>
                  <a:lnTo>
                    <a:pt x="249271" y="190500"/>
                  </a:lnTo>
                  <a:lnTo>
                    <a:pt x="267900" y="190500"/>
                  </a:lnTo>
                  <a:lnTo>
                    <a:pt x="269315" y="177800"/>
                  </a:lnTo>
                  <a:close/>
                </a:path>
                <a:path w="1369060" h="1790700">
                  <a:moveTo>
                    <a:pt x="648654" y="177800"/>
                  </a:moveTo>
                  <a:lnTo>
                    <a:pt x="615809" y="177800"/>
                  </a:lnTo>
                  <a:lnTo>
                    <a:pt x="622501" y="190500"/>
                  </a:lnTo>
                  <a:lnTo>
                    <a:pt x="632044" y="190500"/>
                  </a:lnTo>
                  <a:lnTo>
                    <a:pt x="648654" y="177800"/>
                  </a:lnTo>
                  <a:close/>
                </a:path>
                <a:path w="1369060" h="1790700">
                  <a:moveTo>
                    <a:pt x="413722" y="165100"/>
                  </a:moveTo>
                  <a:lnTo>
                    <a:pt x="408536" y="165100"/>
                  </a:lnTo>
                  <a:lnTo>
                    <a:pt x="410457" y="177800"/>
                  </a:lnTo>
                  <a:lnTo>
                    <a:pt x="413722" y="165100"/>
                  </a:lnTo>
                  <a:close/>
                </a:path>
                <a:path w="1369060" h="1790700">
                  <a:moveTo>
                    <a:pt x="442995" y="152400"/>
                  </a:moveTo>
                  <a:lnTo>
                    <a:pt x="420902" y="152400"/>
                  </a:lnTo>
                  <a:lnTo>
                    <a:pt x="419374" y="165100"/>
                  </a:lnTo>
                  <a:lnTo>
                    <a:pt x="417692" y="177800"/>
                  </a:lnTo>
                  <a:lnTo>
                    <a:pt x="423351" y="177800"/>
                  </a:lnTo>
                  <a:lnTo>
                    <a:pt x="426196" y="165100"/>
                  </a:lnTo>
                  <a:lnTo>
                    <a:pt x="446069" y="165100"/>
                  </a:lnTo>
                  <a:lnTo>
                    <a:pt x="442995" y="152400"/>
                  </a:lnTo>
                  <a:close/>
                </a:path>
                <a:path w="1369060" h="1790700">
                  <a:moveTo>
                    <a:pt x="461051" y="165100"/>
                  </a:moveTo>
                  <a:lnTo>
                    <a:pt x="455667" y="165100"/>
                  </a:lnTo>
                  <a:lnTo>
                    <a:pt x="455086" y="177800"/>
                  </a:lnTo>
                  <a:lnTo>
                    <a:pt x="463356" y="177800"/>
                  </a:lnTo>
                  <a:lnTo>
                    <a:pt x="461051" y="165100"/>
                  </a:lnTo>
                  <a:close/>
                </a:path>
                <a:path w="1369060" h="1790700">
                  <a:moveTo>
                    <a:pt x="505242" y="139700"/>
                  </a:moveTo>
                  <a:lnTo>
                    <a:pt x="499148" y="139700"/>
                  </a:lnTo>
                  <a:lnTo>
                    <a:pt x="498016" y="152400"/>
                  </a:lnTo>
                  <a:lnTo>
                    <a:pt x="496255" y="165100"/>
                  </a:lnTo>
                  <a:lnTo>
                    <a:pt x="508684" y="165100"/>
                  </a:lnTo>
                  <a:lnTo>
                    <a:pt x="506559" y="177800"/>
                  </a:lnTo>
                  <a:lnTo>
                    <a:pt x="512342" y="177800"/>
                  </a:lnTo>
                  <a:lnTo>
                    <a:pt x="515075" y="165100"/>
                  </a:lnTo>
                  <a:lnTo>
                    <a:pt x="516779" y="152400"/>
                  </a:lnTo>
                  <a:lnTo>
                    <a:pt x="504558" y="152400"/>
                  </a:lnTo>
                  <a:lnTo>
                    <a:pt x="505242" y="139700"/>
                  </a:lnTo>
                  <a:close/>
                </a:path>
                <a:path w="1369060" h="1790700">
                  <a:moveTo>
                    <a:pt x="672725" y="165100"/>
                  </a:moveTo>
                  <a:lnTo>
                    <a:pt x="650310" y="165100"/>
                  </a:lnTo>
                  <a:lnTo>
                    <a:pt x="641646" y="177800"/>
                  </a:lnTo>
                  <a:lnTo>
                    <a:pt x="669658" y="177800"/>
                  </a:lnTo>
                  <a:lnTo>
                    <a:pt x="672725" y="165100"/>
                  </a:lnTo>
                  <a:close/>
                </a:path>
                <a:path w="1369060" h="1790700">
                  <a:moveTo>
                    <a:pt x="1331647" y="165100"/>
                  </a:moveTo>
                  <a:lnTo>
                    <a:pt x="1293357" y="165100"/>
                  </a:lnTo>
                  <a:lnTo>
                    <a:pt x="1275711" y="177800"/>
                  </a:lnTo>
                  <a:lnTo>
                    <a:pt x="1339056" y="177800"/>
                  </a:lnTo>
                  <a:lnTo>
                    <a:pt x="1331647" y="165100"/>
                  </a:lnTo>
                  <a:close/>
                </a:path>
                <a:path w="1369060" h="1790700">
                  <a:moveTo>
                    <a:pt x="267067" y="88900"/>
                  </a:moveTo>
                  <a:lnTo>
                    <a:pt x="242366" y="88900"/>
                  </a:lnTo>
                  <a:lnTo>
                    <a:pt x="240875" y="101600"/>
                  </a:lnTo>
                  <a:lnTo>
                    <a:pt x="237668" y="127000"/>
                  </a:lnTo>
                  <a:lnTo>
                    <a:pt x="233519" y="152400"/>
                  </a:lnTo>
                  <a:lnTo>
                    <a:pt x="229201" y="165100"/>
                  </a:lnTo>
                  <a:lnTo>
                    <a:pt x="235907" y="165100"/>
                  </a:lnTo>
                  <a:lnTo>
                    <a:pt x="240838" y="152400"/>
                  </a:lnTo>
                  <a:lnTo>
                    <a:pt x="245480" y="139700"/>
                  </a:lnTo>
                  <a:lnTo>
                    <a:pt x="251177" y="127311"/>
                  </a:lnTo>
                  <a:lnTo>
                    <a:pt x="251169" y="127000"/>
                  </a:lnTo>
                  <a:lnTo>
                    <a:pt x="270697" y="127000"/>
                  </a:lnTo>
                  <a:lnTo>
                    <a:pt x="272783" y="114300"/>
                  </a:lnTo>
                  <a:lnTo>
                    <a:pt x="263599" y="114300"/>
                  </a:lnTo>
                  <a:lnTo>
                    <a:pt x="266158" y="101600"/>
                  </a:lnTo>
                  <a:lnTo>
                    <a:pt x="267067" y="88900"/>
                  </a:lnTo>
                  <a:close/>
                </a:path>
                <a:path w="1369060" h="1790700">
                  <a:moveTo>
                    <a:pt x="331042" y="152400"/>
                  </a:moveTo>
                  <a:lnTo>
                    <a:pt x="322463" y="152400"/>
                  </a:lnTo>
                  <a:lnTo>
                    <a:pt x="326423" y="165100"/>
                  </a:lnTo>
                  <a:lnTo>
                    <a:pt x="331042" y="152400"/>
                  </a:lnTo>
                  <a:close/>
                </a:path>
                <a:path w="1369060" h="1790700">
                  <a:moveTo>
                    <a:pt x="451742" y="152400"/>
                  </a:moveTo>
                  <a:lnTo>
                    <a:pt x="446069" y="165100"/>
                  </a:lnTo>
                  <a:lnTo>
                    <a:pt x="452190" y="165100"/>
                  </a:lnTo>
                  <a:lnTo>
                    <a:pt x="451742" y="152400"/>
                  </a:lnTo>
                  <a:close/>
                </a:path>
                <a:path w="1369060" h="1790700">
                  <a:moveTo>
                    <a:pt x="673535" y="114300"/>
                  </a:moveTo>
                  <a:lnTo>
                    <a:pt x="669888" y="139700"/>
                  </a:lnTo>
                  <a:lnTo>
                    <a:pt x="668115" y="152400"/>
                  </a:lnTo>
                  <a:lnTo>
                    <a:pt x="666457" y="165100"/>
                  </a:lnTo>
                  <a:lnTo>
                    <a:pt x="673668" y="165100"/>
                  </a:lnTo>
                  <a:lnTo>
                    <a:pt x="675192" y="152400"/>
                  </a:lnTo>
                  <a:lnTo>
                    <a:pt x="677073" y="139700"/>
                  </a:lnTo>
                  <a:lnTo>
                    <a:pt x="679526" y="139700"/>
                  </a:lnTo>
                  <a:lnTo>
                    <a:pt x="682690" y="127311"/>
                  </a:lnTo>
                  <a:lnTo>
                    <a:pt x="682769" y="127000"/>
                  </a:lnTo>
                  <a:lnTo>
                    <a:pt x="678003" y="127000"/>
                  </a:lnTo>
                  <a:lnTo>
                    <a:pt x="673535" y="114300"/>
                  </a:lnTo>
                  <a:close/>
                </a:path>
                <a:path w="1369060" h="1790700">
                  <a:moveTo>
                    <a:pt x="733195" y="88900"/>
                  </a:moveTo>
                  <a:lnTo>
                    <a:pt x="710354" y="88900"/>
                  </a:lnTo>
                  <a:lnTo>
                    <a:pt x="711460" y="101600"/>
                  </a:lnTo>
                  <a:lnTo>
                    <a:pt x="712116" y="101600"/>
                  </a:lnTo>
                  <a:lnTo>
                    <a:pt x="712564" y="113960"/>
                  </a:lnTo>
                  <a:lnTo>
                    <a:pt x="712577" y="114300"/>
                  </a:lnTo>
                  <a:lnTo>
                    <a:pt x="712379" y="127000"/>
                  </a:lnTo>
                  <a:lnTo>
                    <a:pt x="711594" y="139700"/>
                  </a:lnTo>
                  <a:lnTo>
                    <a:pt x="710290" y="152400"/>
                  </a:lnTo>
                  <a:lnTo>
                    <a:pt x="709136" y="165100"/>
                  </a:lnTo>
                  <a:lnTo>
                    <a:pt x="719402" y="165100"/>
                  </a:lnTo>
                  <a:lnTo>
                    <a:pt x="771042" y="152400"/>
                  </a:lnTo>
                  <a:lnTo>
                    <a:pt x="738364" y="152400"/>
                  </a:lnTo>
                  <a:lnTo>
                    <a:pt x="739335" y="139700"/>
                  </a:lnTo>
                  <a:lnTo>
                    <a:pt x="739844" y="139700"/>
                  </a:lnTo>
                  <a:lnTo>
                    <a:pt x="737326" y="127311"/>
                  </a:lnTo>
                  <a:lnTo>
                    <a:pt x="734213" y="114300"/>
                  </a:lnTo>
                  <a:lnTo>
                    <a:pt x="733317" y="114300"/>
                  </a:lnTo>
                  <a:lnTo>
                    <a:pt x="733541" y="105645"/>
                  </a:lnTo>
                  <a:lnTo>
                    <a:pt x="733646" y="101600"/>
                  </a:lnTo>
                  <a:lnTo>
                    <a:pt x="733195" y="88900"/>
                  </a:lnTo>
                  <a:close/>
                </a:path>
                <a:path w="1369060" h="1790700">
                  <a:moveTo>
                    <a:pt x="1001301" y="152400"/>
                  </a:moveTo>
                  <a:lnTo>
                    <a:pt x="905397" y="152400"/>
                  </a:lnTo>
                  <a:lnTo>
                    <a:pt x="896084" y="165100"/>
                  </a:lnTo>
                  <a:lnTo>
                    <a:pt x="988397" y="165100"/>
                  </a:lnTo>
                  <a:lnTo>
                    <a:pt x="1001301" y="152400"/>
                  </a:lnTo>
                  <a:close/>
                </a:path>
                <a:path w="1369060" h="1790700">
                  <a:moveTo>
                    <a:pt x="1348171" y="152400"/>
                  </a:moveTo>
                  <a:lnTo>
                    <a:pt x="1316001" y="152400"/>
                  </a:lnTo>
                  <a:lnTo>
                    <a:pt x="1309491" y="165100"/>
                  </a:lnTo>
                  <a:lnTo>
                    <a:pt x="1340459" y="165100"/>
                  </a:lnTo>
                  <a:lnTo>
                    <a:pt x="1348171" y="152400"/>
                  </a:lnTo>
                  <a:close/>
                </a:path>
                <a:path w="1369060" h="1790700">
                  <a:moveTo>
                    <a:pt x="213684" y="114300"/>
                  </a:moveTo>
                  <a:lnTo>
                    <a:pt x="204833" y="114300"/>
                  </a:lnTo>
                  <a:lnTo>
                    <a:pt x="204933" y="152400"/>
                  </a:lnTo>
                  <a:lnTo>
                    <a:pt x="211612" y="127311"/>
                  </a:lnTo>
                  <a:lnTo>
                    <a:pt x="211695" y="127000"/>
                  </a:lnTo>
                  <a:lnTo>
                    <a:pt x="213684" y="114300"/>
                  </a:lnTo>
                  <a:close/>
                </a:path>
                <a:path w="1369060" h="1790700">
                  <a:moveTo>
                    <a:pt x="276271" y="139700"/>
                  </a:moveTo>
                  <a:lnTo>
                    <a:pt x="250405" y="139700"/>
                  </a:lnTo>
                  <a:lnTo>
                    <a:pt x="248571" y="152400"/>
                  </a:lnTo>
                  <a:lnTo>
                    <a:pt x="276124" y="152400"/>
                  </a:lnTo>
                  <a:lnTo>
                    <a:pt x="276271" y="139700"/>
                  </a:lnTo>
                  <a:close/>
                </a:path>
                <a:path w="1369060" h="1790700">
                  <a:moveTo>
                    <a:pt x="424801" y="127000"/>
                  </a:moveTo>
                  <a:lnTo>
                    <a:pt x="420578" y="127000"/>
                  </a:lnTo>
                  <a:lnTo>
                    <a:pt x="420865" y="139700"/>
                  </a:lnTo>
                  <a:lnTo>
                    <a:pt x="408327" y="139700"/>
                  </a:lnTo>
                  <a:lnTo>
                    <a:pt x="406152" y="152400"/>
                  </a:lnTo>
                  <a:lnTo>
                    <a:pt x="427835" y="152400"/>
                  </a:lnTo>
                  <a:lnTo>
                    <a:pt x="424838" y="127311"/>
                  </a:lnTo>
                  <a:lnTo>
                    <a:pt x="424801" y="127000"/>
                  </a:lnTo>
                  <a:close/>
                </a:path>
                <a:path w="1369060" h="1790700">
                  <a:moveTo>
                    <a:pt x="439110" y="139700"/>
                  </a:moveTo>
                  <a:lnTo>
                    <a:pt x="434268" y="139700"/>
                  </a:lnTo>
                  <a:lnTo>
                    <a:pt x="427835" y="152400"/>
                  </a:lnTo>
                  <a:lnTo>
                    <a:pt x="439459" y="152400"/>
                  </a:lnTo>
                  <a:lnTo>
                    <a:pt x="439110" y="139700"/>
                  </a:lnTo>
                  <a:close/>
                </a:path>
                <a:path w="1369060" h="1790700">
                  <a:moveTo>
                    <a:pt x="511205" y="88900"/>
                  </a:moveTo>
                  <a:lnTo>
                    <a:pt x="505998" y="88900"/>
                  </a:lnTo>
                  <a:lnTo>
                    <a:pt x="508791" y="101600"/>
                  </a:lnTo>
                  <a:lnTo>
                    <a:pt x="510220" y="113960"/>
                  </a:lnTo>
                  <a:lnTo>
                    <a:pt x="510269" y="139700"/>
                  </a:lnTo>
                  <a:lnTo>
                    <a:pt x="508684" y="152400"/>
                  </a:lnTo>
                  <a:lnTo>
                    <a:pt x="516779" y="152400"/>
                  </a:lnTo>
                  <a:lnTo>
                    <a:pt x="519149" y="114300"/>
                  </a:lnTo>
                  <a:lnTo>
                    <a:pt x="529060" y="114300"/>
                  </a:lnTo>
                  <a:lnTo>
                    <a:pt x="530100" y="101600"/>
                  </a:lnTo>
                  <a:lnTo>
                    <a:pt x="514888" y="101600"/>
                  </a:lnTo>
                  <a:lnTo>
                    <a:pt x="511205" y="88900"/>
                  </a:lnTo>
                  <a:close/>
                </a:path>
                <a:path w="1369060" h="1790700">
                  <a:moveTo>
                    <a:pt x="576177" y="139700"/>
                  </a:moveTo>
                  <a:lnTo>
                    <a:pt x="567082" y="139700"/>
                  </a:lnTo>
                  <a:lnTo>
                    <a:pt x="567068" y="152400"/>
                  </a:lnTo>
                  <a:lnTo>
                    <a:pt x="574923" y="152400"/>
                  </a:lnTo>
                  <a:lnTo>
                    <a:pt x="576177" y="139700"/>
                  </a:lnTo>
                  <a:close/>
                </a:path>
                <a:path w="1369060" h="1790700">
                  <a:moveTo>
                    <a:pt x="873881" y="114300"/>
                  </a:moveTo>
                  <a:lnTo>
                    <a:pt x="842023" y="114300"/>
                  </a:lnTo>
                  <a:lnTo>
                    <a:pt x="809567" y="127000"/>
                  </a:lnTo>
                  <a:lnTo>
                    <a:pt x="774849" y="127000"/>
                  </a:lnTo>
                  <a:lnTo>
                    <a:pt x="767550" y="139700"/>
                  </a:lnTo>
                  <a:lnTo>
                    <a:pt x="742478" y="139700"/>
                  </a:lnTo>
                  <a:lnTo>
                    <a:pt x="738364" y="152400"/>
                  </a:lnTo>
                  <a:lnTo>
                    <a:pt x="771042" y="152400"/>
                  </a:lnTo>
                  <a:lnTo>
                    <a:pt x="822511" y="127000"/>
                  </a:lnTo>
                  <a:lnTo>
                    <a:pt x="873881" y="114300"/>
                  </a:lnTo>
                  <a:close/>
                </a:path>
                <a:path w="1369060" h="1790700">
                  <a:moveTo>
                    <a:pt x="1042391" y="127000"/>
                  </a:moveTo>
                  <a:lnTo>
                    <a:pt x="1034337" y="127000"/>
                  </a:lnTo>
                  <a:lnTo>
                    <a:pt x="1030744" y="139700"/>
                  </a:lnTo>
                  <a:lnTo>
                    <a:pt x="911621" y="139700"/>
                  </a:lnTo>
                  <a:lnTo>
                    <a:pt x="909756" y="152400"/>
                  </a:lnTo>
                  <a:lnTo>
                    <a:pt x="1036354" y="152400"/>
                  </a:lnTo>
                  <a:lnTo>
                    <a:pt x="1039388" y="139700"/>
                  </a:lnTo>
                  <a:lnTo>
                    <a:pt x="1042318" y="127311"/>
                  </a:lnTo>
                  <a:lnTo>
                    <a:pt x="1042391" y="127000"/>
                  </a:lnTo>
                  <a:close/>
                </a:path>
                <a:path w="1369060" h="1790700">
                  <a:moveTo>
                    <a:pt x="1071295" y="139700"/>
                  </a:moveTo>
                  <a:lnTo>
                    <a:pt x="1068534" y="139700"/>
                  </a:lnTo>
                  <a:lnTo>
                    <a:pt x="1065715" y="152400"/>
                  </a:lnTo>
                  <a:lnTo>
                    <a:pt x="1071295" y="139700"/>
                  </a:lnTo>
                  <a:close/>
                </a:path>
                <a:path w="1369060" h="1790700">
                  <a:moveTo>
                    <a:pt x="1322475" y="139700"/>
                  </a:moveTo>
                  <a:lnTo>
                    <a:pt x="1257908" y="139700"/>
                  </a:lnTo>
                  <a:lnTo>
                    <a:pt x="1267049" y="152400"/>
                  </a:lnTo>
                  <a:lnTo>
                    <a:pt x="1315148" y="152400"/>
                  </a:lnTo>
                  <a:lnTo>
                    <a:pt x="1322475" y="139700"/>
                  </a:lnTo>
                  <a:close/>
                </a:path>
                <a:path w="1369060" h="1790700">
                  <a:moveTo>
                    <a:pt x="270697" y="127000"/>
                  </a:moveTo>
                  <a:lnTo>
                    <a:pt x="251320" y="127000"/>
                  </a:lnTo>
                  <a:lnTo>
                    <a:pt x="251177" y="127311"/>
                  </a:lnTo>
                  <a:lnTo>
                    <a:pt x="251498" y="139700"/>
                  </a:lnTo>
                  <a:lnTo>
                    <a:pt x="268611" y="139700"/>
                  </a:lnTo>
                  <a:lnTo>
                    <a:pt x="270646" y="127311"/>
                  </a:lnTo>
                  <a:lnTo>
                    <a:pt x="270697" y="127000"/>
                  </a:lnTo>
                  <a:close/>
                </a:path>
                <a:path w="1369060" h="1790700">
                  <a:moveTo>
                    <a:pt x="417723" y="127000"/>
                  </a:moveTo>
                  <a:lnTo>
                    <a:pt x="412203" y="127000"/>
                  </a:lnTo>
                  <a:lnTo>
                    <a:pt x="410110" y="139700"/>
                  </a:lnTo>
                  <a:lnTo>
                    <a:pt x="413420" y="139700"/>
                  </a:lnTo>
                  <a:lnTo>
                    <a:pt x="417617" y="127311"/>
                  </a:lnTo>
                  <a:lnTo>
                    <a:pt x="417723" y="127000"/>
                  </a:lnTo>
                  <a:close/>
                </a:path>
                <a:path w="1369060" h="1790700">
                  <a:moveTo>
                    <a:pt x="558694" y="127311"/>
                  </a:moveTo>
                  <a:lnTo>
                    <a:pt x="559339" y="139700"/>
                  </a:lnTo>
                  <a:lnTo>
                    <a:pt x="562669" y="139700"/>
                  </a:lnTo>
                  <a:lnTo>
                    <a:pt x="558694" y="127311"/>
                  </a:lnTo>
                  <a:close/>
                </a:path>
                <a:path w="1369060" h="1790700">
                  <a:moveTo>
                    <a:pt x="1032549" y="127000"/>
                  </a:moveTo>
                  <a:lnTo>
                    <a:pt x="971621" y="127000"/>
                  </a:lnTo>
                  <a:lnTo>
                    <a:pt x="935966" y="139700"/>
                  </a:lnTo>
                  <a:lnTo>
                    <a:pt x="1001088" y="139700"/>
                  </a:lnTo>
                  <a:lnTo>
                    <a:pt x="1032549" y="127000"/>
                  </a:lnTo>
                  <a:close/>
                </a:path>
                <a:path w="1369060" h="1790700">
                  <a:moveTo>
                    <a:pt x="1246946" y="127000"/>
                  </a:moveTo>
                  <a:lnTo>
                    <a:pt x="1049825" y="127000"/>
                  </a:lnTo>
                  <a:lnTo>
                    <a:pt x="1050419" y="139700"/>
                  </a:lnTo>
                  <a:lnTo>
                    <a:pt x="1255205" y="139700"/>
                  </a:lnTo>
                  <a:lnTo>
                    <a:pt x="1246946" y="127000"/>
                  </a:lnTo>
                  <a:close/>
                </a:path>
                <a:path w="1369060" h="1790700">
                  <a:moveTo>
                    <a:pt x="1289682" y="127000"/>
                  </a:moveTo>
                  <a:lnTo>
                    <a:pt x="1268017" y="139700"/>
                  </a:lnTo>
                  <a:lnTo>
                    <a:pt x="1289876" y="139700"/>
                  </a:lnTo>
                  <a:lnTo>
                    <a:pt x="1289687" y="127311"/>
                  </a:lnTo>
                  <a:lnTo>
                    <a:pt x="1289682" y="127000"/>
                  </a:lnTo>
                  <a:close/>
                </a:path>
                <a:path w="1369060" h="1790700">
                  <a:moveTo>
                    <a:pt x="251320" y="127000"/>
                  </a:moveTo>
                  <a:lnTo>
                    <a:pt x="251169" y="127000"/>
                  </a:lnTo>
                  <a:lnTo>
                    <a:pt x="251177" y="127311"/>
                  </a:lnTo>
                  <a:lnTo>
                    <a:pt x="251320" y="127000"/>
                  </a:lnTo>
                  <a:close/>
                </a:path>
                <a:path w="1369060" h="1790700">
                  <a:moveTo>
                    <a:pt x="242733" y="25400"/>
                  </a:moveTo>
                  <a:lnTo>
                    <a:pt x="228521" y="25400"/>
                  </a:lnTo>
                  <a:lnTo>
                    <a:pt x="231217" y="50800"/>
                  </a:lnTo>
                  <a:lnTo>
                    <a:pt x="230779" y="76200"/>
                  </a:lnTo>
                  <a:lnTo>
                    <a:pt x="229362" y="101600"/>
                  </a:lnTo>
                  <a:lnTo>
                    <a:pt x="229245" y="113960"/>
                  </a:lnTo>
                  <a:lnTo>
                    <a:pt x="229121" y="127000"/>
                  </a:lnTo>
                  <a:lnTo>
                    <a:pt x="242366" y="88900"/>
                  </a:lnTo>
                  <a:lnTo>
                    <a:pt x="259045" y="88900"/>
                  </a:lnTo>
                  <a:lnTo>
                    <a:pt x="258801" y="76200"/>
                  </a:lnTo>
                  <a:lnTo>
                    <a:pt x="258628" y="63500"/>
                  </a:lnTo>
                  <a:lnTo>
                    <a:pt x="250884" y="63500"/>
                  </a:lnTo>
                  <a:lnTo>
                    <a:pt x="250802" y="38100"/>
                  </a:lnTo>
                  <a:lnTo>
                    <a:pt x="244295" y="38100"/>
                  </a:lnTo>
                  <a:lnTo>
                    <a:pt x="242733" y="25400"/>
                  </a:lnTo>
                  <a:close/>
                </a:path>
                <a:path w="1369060" h="1790700">
                  <a:moveTo>
                    <a:pt x="404021" y="63500"/>
                  </a:moveTo>
                  <a:lnTo>
                    <a:pt x="385845" y="63500"/>
                  </a:lnTo>
                  <a:lnTo>
                    <a:pt x="384156" y="76200"/>
                  </a:lnTo>
                  <a:lnTo>
                    <a:pt x="380980" y="101600"/>
                  </a:lnTo>
                  <a:lnTo>
                    <a:pt x="377530" y="113960"/>
                  </a:lnTo>
                  <a:lnTo>
                    <a:pt x="377435" y="114300"/>
                  </a:lnTo>
                  <a:lnTo>
                    <a:pt x="374641" y="127000"/>
                  </a:lnTo>
                  <a:lnTo>
                    <a:pt x="380678" y="114300"/>
                  </a:lnTo>
                  <a:lnTo>
                    <a:pt x="382316" y="101600"/>
                  </a:lnTo>
                  <a:lnTo>
                    <a:pt x="406933" y="101600"/>
                  </a:lnTo>
                  <a:lnTo>
                    <a:pt x="407156" y="88900"/>
                  </a:lnTo>
                  <a:lnTo>
                    <a:pt x="411322" y="88900"/>
                  </a:lnTo>
                  <a:lnTo>
                    <a:pt x="414230" y="76200"/>
                  </a:lnTo>
                  <a:lnTo>
                    <a:pt x="402123" y="76200"/>
                  </a:lnTo>
                  <a:lnTo>
                    <a:pt x="404021" y="63500"/>
                  </a:lnTo>
                  <a:close/>
                </a:path>
                <a:path w="1369060" h="1790700">
                  <a:moveTo>
                    <a:pt x="540172" y="114300"/>
                  </a:moveTo>
                  <a:lnTo>
                    <a:pt x="519149" y="114300"/>
                  </a:lnTo>
                  <a:lnTo>
                    <a:pt x="524015" y="127000"/>
                  </a:lnTo>
                  <a:lnTo>
                    <a:pt x="540837" y="127000"/>
                  </a:lnTo>
                  <a:lnTo>
                    <a:pt x="540172" y="114300"/>
                  </a:lnTo>
                  <a:close/>
                </a:path>
                <a:path w="1369060" h="1790700">
                  <a:moveTo>
                    <a:pt x="690918" y="114300"/>
                  </a:moveTo>
                  <a:lnTo>
                    <a:pt x="679047" y="114300"/>
                  </a:lnTo>
                  <a:lnTo>
                    <a:pt x="678003" y="127000"/>
                  </a:lnTo>
                  <a:lnTo>
                    <a:pt x="689600" y="127000"/>
                  </a:lnTo>
                  <a:lnTo>
                    <a:pt x="690918" y="114300"/>
                  </a:lnTo>
                  <a:close/>
                </a:path>
                <a:path w="1369060" h="1790700">
                  <a:moveTo>
                    <a:pt x="1057297" y="114300"/>
                  </a:moveTo>
                  <a:lnTo>
                    <a:pt x="1000055" y="114300"/>
                  </a:lnTo>
                  <a:lnTo>
                    <a:pt x="989413" y="127000"/>
                  </a:lnTo>
                  <a:lnTo>
                    <a:pt x="1057897" y="127000"/>
                  </a:lnTo>
                  <a:lnTo>
                    <a:pt x="1057297" y="114300"/>
                  </a:lnTo>
                  <a:close/>
                </a:path>
                <a:path w="1369060" h="1790700">
                  <a:moveTo>
                    <a:pt x="347111" y="101600"/>
                  </a:moveTo>
                  <a:lnTo>
                    <a:pt x="343253" y="101600"/>
                  </a:lnTo>
                  <a:lnTo>
                    <a:pt x="342387" y="113960"/>
                  </a:lnTo>
                  <a:lnTo>
                    <a:pt x="342364" y="114300"/>
                  </a:lnTo>
                  <a:lnTo>
                    <a:pt x="344222" y="114300"/>
                  </a:lnTo>
                  <a:lnTo>
                    <a:pt x="347111" y="101600"/>
                  </a:lnTo>
                  <a:close/>
                </a:path>
                <a:path w="1369060" h="1790700">
                  <a:moveTo>
                    <a:pt x="536666" y="101600"/>
                  </a:moveTo>
                  <a:lnTo>
                    <a:pt x="533748" y="113960"/>
                  </a:lnTo>
                  <a:lnTo>
                    <a:pt x="533667" y="114300"/>
                  </a:lnTo>
                  <a:lnTo>
                    <a:pt x="539676" y="114300"/>
                  </a:lnTo>
                  <a:lnTo>
                    <a:pt x="536666" y="101600"/>
                  </a:lnTo>
                  <a:close/>
                </a:path>
                <a:path w="1369060" h="1790700">
                  <a:moveTo>
                    <a:pt x="693334" y="101600"/>
                  </a:moveTo>
                  <a:lnTo>
                    <a:pt x="682542" y="101600"/>
                  </a:lnTo>
                  <a:lnTo>
                    <a:pt x="682498" y="105645"/>
                  </a:lnTo>
                  <a:lnTo>
                    <a:pt x="682405" y="114300"/>
                  </a:lnTo>
                  <a:lnTo>
                    <a:pt x="691866" y="114300"/>
                  </a:lnTo>
                  <a:lnTo>
                    <a:pt x="693334" y="101600"/>
                  </a:lnTo>
                  <a:close/>
                </a:path>
                <a:path w="1369060" h="1790700">
                  <a:moveTo>
                    <a:pt x="702370" y="88900"/>
                  </a:moveTo>
                  <a:lnTo>
                    <a:pt x="688698" y="88900"/>
                  </a:lnTo>
                  <a:lnTo>
                    <a:pt x="687920" y="101600"/>
                  </a:lnTo>
                  <a:lnTo>
                    <a:pt x="696784" y="101600"/>
                  </a:lnTo>
                  <a:lnTo>
                    <a:pt x="695561" y="113960"/>
                  </a:lnTo>
                  <a:lnTo>
                    <a:pt x="695528" y="114300"/>
                  </a:lnTo>
                  <a:lnTo>
                    <a:pt x="698738" y="114300"/>
                  </a:lnTo>
                  <a:lnTo>
                    <a:pt x="701343" y="101600"/>
                  </a:lnTo>
                  <a:lnTo>
                    <a:pt x="702370" y="88900"/>
                  </a:lnTo>
                  <a:close/>
                </a:path>
                <a:path w="1369060" h="1790700">
                  <a:moveTo>
                    <a:pt x="875393" y="113960"/>
                  </a:moveTo>
                  <a:lnTo>
                    <a:pt x="873881" y="114300"/>
                  </a:lnTo>
                  <a:lnTo>
                    <a:pt x="874520" y="114300"/>
                  </a:lnTo>
                  <a:lnTo>
                    <a:pt x="875393" y="113960"/>
                  </a:lnTo>
                  <a:close/>
                </a:path>
                <a:path w="1369060" h="1790700">
                  <a:moveTo>
                    <a:pt x="1057738" y="63500"/>
                  </a:moveTo>
                  <a:lnTo>
                    <a:pt x="1053558" y="63500"/>
                  </a:lnTo>
                  <a:lnTo>
                    <a:pt x="1009039" y="76200"/>
                  </a:lnTo>
                  <a:lnTo>
                    <a:pt x="987688" y="88900"/>
                  </a:lnTo>
                  <a:lnTo>
                    <a:pt x="963994" y="88900"/>
                  </a:lnTo>
                  <a:lnTo>
                    <a:pt x="960586" y="101600"/>
                  </a:lnTo>
                  <a:lnTo>
                    <a:pt x="938509" y="101600"/>
                  </a:lnTo>
                  <a:lnTo>
                    <a:pt x="931922" y="114300"/>
                  </a:lnTo>
                  <a:lnTo>
                    <a:pt x="1034633" y="76200"/>
                  </a:lnTo>
                  <a:lnTo>
                    <a:pt x="1057255" y="76200"/>
                  </a:lnTo>
                  <a:lnTo>
                    <a:pt x="1057738" y="63500"/>
                  </a:lnTo>
                  <a:close/>
                </a:path>
                <a:path w="1369060" h="1790700">
                  <a:moveTo>
                    <a:pt x="1020461" y="101600"/>
                  </a:moveTo>
                  <a:lnTo>
                    <a:pt x="994136" y="101600"/>
                  </a:lnTo>
                  <a:lnTo>
                    <a:pt x="989718" y="113960"/>
                  </a:lnTo>
                  <a:lnTo>
                    <a:pt x="989596" y="114300"/>
                  </a:lnTo>
                  <a:lnTo>
                    <a:pt x="1017259" y="105645"/>
                  </a:lnTo>
                  <a:lnTo>
                    <a:pt x="1020461" y="101600"/>
                  </a:lnTo>
                  <a:close/>
                </a:path>
                <a:path w="1369060" h="1790700">
                  <a:moveTo>
                    <a:pt x="1052482" y="101600"/>
                  </a:moveTo>
                  <a:lnTo>
                    <a:pt x="1030190" y="101600"/>
                  </a:lnTo>
                  <a:lnTo>
                    <a:pt x="1017259" y="105645"/>
                  </a:lnTo>
                  <a:lnTo>
                    <a:pt x="1010410" y="114300"/>
                  </a:lnTo>
                  <a:lnTo>
                    <a:pt x="1055686" y="114300"/>
                  </a:lnTo>
                  <a:lnTo>
                    <a:pt x="1052482" y="101600"/>
                  </a:lnTo>
                  <a:close/>
                </a:path>
                <a:path w="1369060" h="1790700">
                  <a:moveTo>
                    <a:pt x="957417" y="88900"/>
                  </a:moveTo>
                  <a:lnTo>
                    <a:pt x="939928" y="88900"/>
                  </a:lnTo>
                  <a:lnTo>
                    <a:pt x="875393" y="113960"/>
                  </a:lnTo>
                  <a:lnTo>
                    <a:pt x="930344" y="101600"/>
                  </a:lnTo>
                  <a:lnTo>
                    <a:pt x="957812" y="101600"/>
                  </a:lnTo>
                  <a:lnTo>
                    <a:pt x="957417" y="88900"/>
                  </a:lnTo>
                  <a:close/>
                </a:path>
                <a:path w="1369060" h="1790700">
                  <a:moveTo>
                    <a:pt x="1030190" y="101600"/>
                  </a:moveTo>
                  <a:lnTo>
                    <a:pt x="1020461" y="101600"/>
                  </a:lnTo>
                  <a:lnTo>
                    <a:pt x="1017259" y="105645"/>
                  </a:lnTo>
                  <a:lnTo>
                    <a:pt x="1030190" y="101600"/>
                  </a:lnTo>
                  <a:close/>
                </a:path>
                <a:path w="1369060" h="1790700">
                  <a:moveTo>
                    <a:pt x="229119" y="12700"/>
                  </a:moveTo>
                  <a:lnTo>
                    <a:pt x="224125" y="12700"/>
                  </a:lnTo>
                  <a:lnTo>
                    <a:pt x="220385" y="25400"/>
                  </a:lnTo>
                  <a:lnTo>
                    <a:pt x="219337" y="38100"/>
                  </a:lnTo>
                  <a:lnTo>
                    <a:pt x="215523" y="63500"/>
                  </a:lnTo>
                  <a:lnTo>
                    <a:pt x="207723" y="101600"/>
                  </a:lnTo>
                  <a:lnTo>
                    <a:pt x="215674" y="101600"/>
                  </a:lnTo>
                  <a:lnTo>
                    <a:pt x="217663" y="88900"/>
                  </a:lnTo>
                  <a:lnTo>
                    <a:pt x="223162" y="63500"/>
                  </a:lnTo>
                  <a:lnTo>
                    <a:pt x="228521" y="25400"/>
                  </a:lnTo>
                  <a:lnTo>
                    <a:pt x="242733" y="25400"/>
                  </a:lnTo>
                  <a:lnTo>
                    <a:pt x="229119" y="12700"/>
                  </a:lnTo>
                  <a:close/>
                </a:path>
                <a:path w="1369060" h="1790700">
                  <a:moveTo>
                    <a:pt x="1064171" y="88900"/>
                  </a:moveTo>
                  <a:lnTo>
                    <a:pt x="1020434" y="88900"/>
                  </a:lnTo>
                  <a:lnTo>
                    <a:pt x="1012303" y="101600"/>
                  </a:lnTo>
                  <a:lnTo>
                    <a:pt x="1061039" y="101600"/>
                  </a:lnTo>
                  <a:lnTo>
                    <a:pt x="1064171" y="88900"/>
                  </a:lnTo>
                  <a:close/>
                </a:path>
                <a:path w="1369060" h="1790700">
                  <a:moveTo>
                    <a:pt x="346320" y="50800"/>
                  </a:moveTo>
                  <a:lnTo>
                    <a:pt x="338955" y="50800"/>
                  </a:lnTo>
                  <a:lnTo>
                    <a:pt x="341191" y="63500"/>
                  </a:lnTo>
                  <a:lnTo>
                    <a:pt x="341664" y="76200"/>
                  </a:lnTo>
                  <a:lnTo>
                    <a:pt x="340898" y="88900"/>
                  </a:lnTo>
                  <a:lnTo>
                    <a:pt x="351055" y="88900"/>
                  </a:lnTo>
                  <a:lnTo>
                    <a:pt x="352987" y="76200"/>
                  </a:lnTo>
                  <a:lnTo>
                    <a:pt x="355673" y="76200"/>
                  </a:lnTo>
                  <a:lnTo>
                    <a:pt x="358456" y="63500"/>
                  </a:lnTo>
                  <a:lnTo>
                    <a:pt x="345492" y="63500"/>
                  </a:lnTo>
                  <a:lnTo>
                    <a:pt x="346320" y="50800"/>
                  </a:lnTo>
                  <a:close/>
                </a:path>
                <a:path w="1369060" h="1790700">
                  <a:moveTo>
                    <a:pt x="689608" y="76200"/>
                  </a:moveTo>
                  <a:lnTo>
                    <a:pt x="688456" y="88900"/>
                  </a:lnTo>
                  <a:lnTo>
                    <a:pt x="695559" y="88900"/>
                  </a:lnTo>
                  <a:lnTo>
                    <a:pt x="689608" y="76200"/>
                  </a:lnTo>
                  <a:close/>
                </a:path>
                <a:path w="1369060" h="1790700">
                  <a:moveTo>
                    <a:pt x="705708" y="76200"/>
                  </a:moveTo>
                  <a:lnTo>
                    <a:pt x="697778" y="76200"/>
                  </a:lnTo>
                  <a:lnTo>
                    <a:pt x="695559" y="88900"/>
                  </a:lnTo>
                  <a:lnTo>
                    <a:pt x="703324" y="88900"/>
                  </a:lnTo>
                  <a:lnTo>
                    <a:pt x="705708" y="76200"/>
                  </a:lnTo>
                  <a:close/>
                </a:path>
                <a:path w="1369060" h="1790700">
                  <a:moveTo>
                    <a:pt x="721084" y="76200"/>
                  </a:moveTo>
                  <a:lnTo>
                    <a:pt x="705708" y="76200"/>
                  </a:lnTo>
                  <a:lnTo>
                    <a:pt x="708527" y="88900"/>
                  </a:lnTo>
                  <a:lnTo>
                    <a:pt x="723272" y="88900"/>
                  </a:lnTo>
                  <a:lnTo>
                    <a:pt x="721084" y="76200"/>
                  </a:lnTo>
                  <a:close/>
                </a:path>
                <a:path w="1369060" h="1790700">
                  <a:moveTo>
                    <a:pt x="730674" y="76200"/>
                  </a:moveTo>
                  <a:lnTo>
                    <a:pt x="726786" y="76200"/>
                  </a:lnTo>
                  <a:lnTo>
                    <a:pt x="727340" y="88900"/>
                  </a:lnTo>
                  <a:lnTo>
                    <a:pt x="732144" y="88900"/>
                  </a:lnTo>
                  <a:lnTo>
                    <a:pt x="730674" y="76200"/>
                  </a:lnTo>
                  <a:close/>
                </a:path>
                <a:path w="1369060" h="1790700">
                  <a:moveTo>
                    <a:pt x="1070413" y="76200"/>
                  </a:moveTo>
                  <a:lnTo>
                    <a:pt x="1034961" y="76200"/>
                  </a:lnTo>
                  <a:lnTo>
                    <a:pt x="1028113" y="88900"/>
                  </a:lnTo>
                  <a:lnTo>
                    <a:pt x="1058223" y="88900"/>
                  </a:lnTo>
                  <a:lnTo>
                    <a:pt x="1070413" y="76200"/>
                  </a:lnTo>
                  <a:close/>
                </a:path>
                <a:path w="1369060" h="1790700">
                  <a:moveTo>
                    <a:pt x="399676" y="25400"/>
                  </a:moveTo>
                  <a:lnTo>
                    <a:pt x="380974" y="25400"/>
                  </a:lnTo>
                  <a:lnTo>
                    <a:pt x="380559" y="38100"/>
                  </a:lnTo>
                  <a:lnTo>
                    <a:pt x="379555" y="50800"/>
                  </a:lnTo>
                  <a:lnTo>
                    <a:pt x="377894" y="63500"/>
                  </a:lnTo>
                  <a:lnTo>
                    <a:pt x="375509" y="76200"/>
                  </a:lnTo>
                  <a:lnTo>
                    <a:pt x="385845" y="63500"/>
                  </a:lnTo>
                  <a:lnTo>
                    <a:pt x="394671" y="63500"/>
                  </a:lnTo>
                  <a:lnTo>
                    <a:pt x="398178" y="50800"/>
                  </a:lnTo>
                  <a:lnTo>
                    <a:pt x="398678" y="50800"/>
                  </a:lnTo>
                  <a:lnTo>
                    <a:pt x="399438" y="38100"/>
                  </a:lnTo>
                  <a:lnTo>
                    <a:pt x="399728" y="38100"/>
                  </a:lnTo>
                  <a:lnTo>
                    <a:pt x="399676" y="25400"/>
                  </a:lnTo>
                  <a:close/>
                </a:path>
                <a:path w="1369060" h="1790700">
                  <a:moveTo>
                    <a:pt x="701874" y="50800"/>
                  </a:moveTo>
                  <a:lnTo>
                    <a:pt x="700149" y="63500"/>
                  </a:lnTo>
                  <a:lnTo>
                    <a:pt x="699046" y="76200"/>
                  </a:lnTo>
                  <a:lnTo>
                    <a:pt x="719622" y="76200"/>
                  </a:lnTo>
                  <a:lnTo>
                    <a:pt x="717906" y="63500"/>
                  </a:lnTo>
                  <a:lnTo>
                    <a:pt x="706648" y="63500"/>
                  </a:lnTo>
                  <a:lnTo>
                    <a:pt x="701874" y="50800"/>
                  </a:lnTo>
                  <a:close/>
                </a:path>
                <a:path w="1369060" h="1790700">
                  <a:moveTo>
                    <a:pt x="257468" y="50800"/>
                  </a:moveTo>
                  <a:lnTo>
                    <a:pt x="254768" y="63500"/>
                  </a:lnTo>
                  <a:lnTo>
                    <a:pt x="258628" y="63500"/>
                  </a:lnTo>
                  <a:lnTo>
                    <a:pt x="257468" y="50800"/>
                  </a:lnTo>
                  <a:close/>
                </a:path>
                <a:path w="1369060" h="1790700">
                  <a:moveTo>
                    <a:pt x="359557" y="38100"/>
                  </a:moveTo>
                  <a:lnTo>
                    <a:pt x="354992" y="38100"/>
                  </a:lnTo>
                  <a:lnTo>
                    <a:pt x="350118" y="63500"/>
                  </a:lnTo>
                  <a:lnTo>
                    <a:pt x="358456" y="63500"/>
                  </a:lnTo>
                  <a:lnTo>
                    <a:pt x="360032" y="50800"/>
                  </a:lnTo>
                  <a:lnTo>
                    <a:pt x="359161" y="50800"/>
                  </a:lnTo>
                  <a:lnTo>
                    <a:pt x="359557" y="38100"/>
                  </a:lnTo>
                  <a:close/>
                </a:path>
                <a:path w="1369060" h="1790700">
                  <a:moveTo>
                    <a:pt x="369191" y="50800"/>
                  </a:moveTo>
                  <a:lnTo>
                    <a:pt x="360032" y="50800"/>
                  </a:lnTo>
                  <a:lnTo>
                    <a:pt x="365904" y="63500"/>
                  </a:lnTo>
                  <a:lnTo>
                    <a:pt x="369191" y="50800"/>
                  </a:lnTo>
                  <a:close/>
                </a:path>
                <a:path w="1369060" h="1790700">
                  <a:moveTo>
                    <a:pt x="405324" y="50800"/>
                  </a:moveTo>
                  <a:lnTo>
                    <a:pt x="394671" y="63500"/>
                  </a:lnTo>
                  <a:lnTo>
                    <a:pt x="404431" y="63500"/>
                  </a:lnTo>
                  <a:lnTo>
                    <a:pt x="405324" y="50800"/>
                  </a:lnTo>
                  <a:close/>
                </a:path>
                <a:path w="1369060" h="1790700">
                  <a:moveTo>
                    <a:pt x="389779" y="12700"/>
                  </a:moveTo>
                  <a:lnTo>
                    <a:pt x="371348" y="12700"/>
                  </a:lnTo>
                  <a:lnTo>
                    <a:pt x="368545" y="25400"/>
                  </a:lnTo>
                  <a:lnTo>
                    <a:pt x="365806" y="38100"/>
                  </a:lnTo>
                  <a:lnTo>
                    <a:pt x="361955" y="50800"/>
                  </a:lnTo>
                  <a:lnTo>
                    <a:pt x="372158" y="50800"/>
                  </a:lnTo>
                  <a:lnTo>
                    <a:pt x="375765" y="38100"/>
                  </a:lnTo>
                  <a:lnTo>
                    <a:pt x="380974" y="25400"/>
                  </a:lnTo>
                  <a:lnTo>
                    <a:pt x="390439" y="25400"/>
                  </a:lnTo>
                  <a:lnTo>
                    <a:pt x="389779" y="12700"/>
                  </a:lnTo>
                  <a:close/>
                </a:path>
                <a:path w="1369060" h="1790700">
                  <a:moveTo>
                    <a:pt x="250625" y="25400"/>
                  </a:moveTo>
                  <a:lnTo>
                    <a:pt x="248274" y="25400"/>
                  </a:lnTo>
                  <a:lnTo>
                    <a:pt x="244295" y="38100"/>
                  </a:lnTo>
                  <a:lnTo>
                    <a:pt x="250802" y="38100"/>
                  </a:lnTo>
                  <a:lnTo>
                    <a:pt x="250625" y="25400"/>
                  </a:lnTo>
                  <a:close/>
                </a:path>
                <a:path w="1369060" h="1790700">
                  <a:moveTo>
                    <a:pt x="386182" y="0"/>
                  </a:moveTo>
                  <a:lnTo>
                    <a:pt x="382615" y="12700"/>
                  </a:lnTo>
                  <a:lnTo>
                    <a:pt x="388629" y="12700"/>
                  </a:lnTo>
                  <a:lnTo>
                    <a:pt x="386182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298003" y="1866046"/>
              <a:ext cx="1604645" cy="1483360"/>
            </a:xfrm>
            <a:custGeom>
              <a:avLst/>
              <a:gdLst/>
              <a:ahLst/>
              <a:cxnLst/>
              <a:rect l="l" t="t" r="r" b="b"/>
              <a:pathLst>
                <a:path w="1604645" h="1483360">
                  <a:moveTo>
                    <a:pt x="453898" y="302171"/>
                  </a:moveTo>
                  <a:lnTo>
                    <a:pt x="452145" y="297091"/>
                  </a:lnTo>
                  <a:lnTo>
                    <a:pt x="449402" y="290969"/>
                  </a:lnTo>
                  <a:lnTo>
                    <a:pt x="449402" y="314871"/>
                  </a:lnTo>
                  <a:lnTo>
                    <a:pt x="448106" y="314871"/>
                  </a:lnTo>
                  <a:lnTo>
                    <a:pt x="447243" y="313601"/>
                  </a:lnTo>
                  <a:lnTo>
                    <a:pt x="447598" y="312458"/>
                  </a:lnTo>
                  <a:lnTo>
                    <a:pt x="449402" y="314871"/>
                  </a:lnTo>
                  <a:lnTo>
                    <a:pt x="449402" y="290969"/>
                  </a:lnTo>
                  <a:lnTo>
                    <a:pt x="449300" y="290741"/>
                  </a:lnTo>
                  <a:lnTo>
                    <a:pt x="447052" y="286956"/>
                  </a:lnTo>
                  <a:lnTo>
                    <a:pt x="447052" y="312331"/>
                  </a:lnTo>
                  <a:lnTo>
                    <a:pt x="446024" y="312331"/>
                  </a:lnTo>
                  <a:lnTo>
                    <a:pt x="446468" y="311061"/>
                  </a:lnTo>
                  <a:lnTo>
                    <a:pt x="446913" y="309791"/>
                  </a:lnTo>
                  <a:lnTo>
                    <a:pt x="446989" y="311061"/>
                  </a:lnTo>
                  <a:lnTo>
                    <a:pt x="447052" y="312331"/>
                  </a:lnTo>
                  <a:lnTo>
                    <a:pt x="447052" y="286956"/>
                  </a:lnTo>
                  <a:lnTo>
                    <a:pt x="445541" y="284391"/>
                  </a:lnTo>
                  <a:lnTo>
                    <a:pt x="443026" y="281343"/>
                  </a:lnTo>
                  <a:lnTo>
                    <a:pt x="443026" y="308521"/>
                  </a:lnTo>
                  <a:lnTo>
                    <a:pt x="442175" y="311061"/>
                  </a:lnTo>
                  <a:lnTo>
                    <a:pt x="442048" y="308521"/>
                  </a:lnTo>
                  <a:lnTo>
                    <a:pt x="443026" y="308521"/>
                  </a:lnTo>
                  <a:lnTo>
                    <a:pt x="443026" y="281343"/>
                  </a:lnTo>
                  <a:lnTo>
                    <a:pt x="441871" y="279946"/>
                  </a:lnTo>
                  <a:lnTo>
                    <a:pt x="441871" y="307251"/>
                  </a:lnTo>
                  <a:lnTo>
                    <a:pt x="441464" y="308406"/>
                  </a:lnTo>
                  <a:lnTo>
                    <a:pt x="440372" y="307251"/>
                  </a:lnTo>
                  <a:lnTo>
                    <a:pt x="441871" y="307251"/>
                  </a:lnTo>
                  <a:lnTo>
                    <a:pt x="441871" y="279946"/>
                  </a:lnTo>
                  <a:lnTo>
                    <a:pt x="440309" y="278041"/>
                  </a:lnTo>
                  <a:lnTo>
                    <a:pt x="433895" y="269151"/>
                  </a:lnTo>
                  <a:lnTo>
                    <a:pt x="435254" y="269151"/>
                  </a:lnTo>
                  <a:lnTo>
                    <a:pt x="435813" y="270421"/>
                  </a:lnTo>
                  <a:lnTo>
                    <a:pt x="436130" y="271691"/>
                  </a:lnTo>
                  <a:lnTo>
                    <a:pt x="439140" y="270421"/>
                  </a:lnTo>
                  <a:lnTo>
                    <a:pt x="439864" y="275501"/>
                  </a:lnTo>
                  <a:lnTo>
                    <a:pt x="444817" y="274231"/>
                  </a:lnTo>
                  <a:lnTo>
                    <a:pt x="443699" y="270421"/>
                  </a:lnTo>
                  <a:lnTo>
                    <a:pt x="442582" y="266611"/>
                  </a:lnTo>
                  <a:lnTo>
                    <a:pt x="442201" y="265341"/>
                  </a:lnTo>
                  <a:lnTo>
                    <a:pt x="441464" y="262801"/>
                  </a:lnTo>
                  <a:lnTo>
                    <a:pt x="441083" y="261531"/>
                  </a:lnTo>
                  <a:lnTo>
                    <a:pt x="440499" y="259181"/>
                  </a:lnTo>
                  <a:lnTo>
                    <a:pt x="440448" y="258991"/>
                  </a:lnTo>
                  <a:lnTo>
                    <a:pt x="438238" y="250101"/>
                  </a:lnTo>
                  <a:lnTo>
                    <a:pt x="433920" y="237553"/>
                  </a:lnTo>
                  <a:lnTo>
                    <a:pt x="433920" y="267881"/>
                  </a:lnTo>
                  <a:lnTo>
                    <a:pt x="433832" y="269113"/>
                  </a:lnTo>
                  <a:lnTo>
                    <a:pt x="431901" y="267881"/>
                  </a:lnTo>
                  <a:lnTo>
                    <a:pt x="433514" y="266611"/>
                  </a:lnTo>
                  <a:lnTo>
                    <a:pt x="433920" y="267881"/>
                  </a:lnTo>
                  <a:lnTo>
                    <a:pt x="433920" y="237553"/>
                  </a:lnTo>
                  <a:lnTo>
                    <a:pt x="433870" y="237401"/>
                  </a:lnTo>
                  <a:lnTo>
                    <a:pt x="432587" y="235623"/>
                  </a:lnTo>
                  <a:lnTo>
                    <a:pt x="432587" y="266611"/>
                  </a:lnTo>
                  <a:lnTo>
                    <a:pt x="431787" y="267766"/>
                  </a:lnTo>
                  <a:lnTo>
                    <a:pt x="430796" y="266611"/>
                  </a:lnTo>
                  <a:lnTo>
                    <a:pt x="432206" y="265341"/>
                  </a:lnTo>
                  <a:lnTo>
                    <a:pt x="432587" y="266611"/>
                  </a:lnTo>
                  <a:lnTo>
                    <a:pt x="432587" y="235623"/>
                  </a:lnTo>
                  <a:lnTo>
                    <a:pt x="428777" y="230339"/>
                  </a:lnTo>
                  <a:lnTo>
                    <a:pt x="428777" y="262801"/>
                  </a:lnTo>
                  <a:lnTo>
                    <a:pt x="428244" y="261531"/>
                  </a:lnTo>
                  <a:lnTo>
                    <a:pt x="426796" y="261531"/>
                  </a:lnTo>
                  <a:lnTo>
                    <a:pt x="426313" y="260261"/>
                  </a:lnTo>
                  <a:lnTo>
                    <a:pt x="426313" y="259181"/>
                  </a:lnTo>
                  <a:lnTo>
                    <a:pt x="428294" y="261531"/>
                  </a:lnTo>
                  <a:lnTo>
                    <a:pt x="428548" y="261531"/>
                  </a:lnTo>
                  <a:lnTo>
                    <a:pt x="428777" y="262801"/>
                  </a:lnTo>
                  <a:lnTo>
                    <a:pt x="428777" y="230339"/>
                  </a:lnTo>
                  <a:lnTo>
                    <a:pt x="425627" y="225971"/>
                  </a:lnTo>
                  <a:lnTo>
                    <a:pt x="431723" y="228511"/>
                  </a:lnTo>
                  <a:lnTo>
                    <a:pt x="432422" y="228511"/>
                  </a:lnTo>
                  <a:lnTo>
                    <a:pt x="432803" y="227241"/>
                  </a:lnTo>
                  <a:lnTo>
                    <a:pt x="432663" y="225971"/>
                  </a:lnTo>
                  <a:lnTo>
                    <a:pt x="431965" y="219621"/>
                  </a:lnTo>
                  <a:lnTo>
                    <a:pt x="418439" y="194221"/>
                  </a:lnTo>
                  <a:lnTo>
                    <a:pt x="416217" y="189179"/>
                  </a:lnTo>
                  <a:lnTo>
                    <a:pt x="421043" y="190411"/>
                  </a:lnTo>
                  <a:lnTo>
                    <a:pt x="425043" y="192951"/>
                  </a:lnTo>
                  <a:lnTo>
                    <a:pt x="428155" y="196761"/>
                  </a:lnTo>
                  <a:lnTo>
                    <a:pt x="433920" y="194221"/>
                  </a:lnTo>
                  <a:lnTo>
                    <a:pt x="428548" y="189141"/>
                  </a:lnTo>
                  <a:lnTo>
                    <a:pt x="429717" y="185331"/>
                  </a:lnTo>
                  <a:lnTo>
                    <a:pt x="430212" y="183019"/>
                  </a:lnTo>
                  <a:lnTo>
                    <a:pt x="430263" y="182791"/>
                  </a:lnTo>
                  <a:lnTo>
                    <a:pt x="431914" y="175171"/>
                  </a:lnTo>
                  <a:lnTo>
                    <a:pt x="432168" y="167551"/>
                  </a:lnTo>
                  <a:lnTo>
                    <a:pt x="432219" y="163741"/>
                  </a:lnTo>
                  <a:lnTo>
                    <a:pt x="432104" y="153581"/>
                  </a:lnTo>
                  <a:lnTo>
                    <a:pt x="432244" y="151041"/>
                  </a:lnTo>
                  <a:lnTo>
                    <a:pt x="432308" y="149771"/>
                  </a:lnTo>
                  <a:lnTo>
                    <a:pt x="432371" y="148501"/>
                  </a:lnTo>
                  <a:lnTo>
                    <a:pt x="432435" y="147231"/>
                  </a:lnTo>
                  <a:lnTo>
                    <a:pt x="432511" y="145961"/>
                  </a:lnTo>
                  <a:lnTo>
                    <a:pt x="432574" y="144691"/>
                  </a:lnTo>
                  <a:lnTo>
                    <a:pt x="432638" y="143421"/>
                  </a:lnTo>
                  <a:lnTo>
                    <a:pt x="422706" y="149771"/>
                  </a:lnTo>
                  <a:lnTo>
                    <a:pt x="416128" y="152298"/>
                  </a:lnTo>
                  <a:lnTo>
                    <a:pt x="416128" y="189141"/>
                  </a:lnTo>
                  <a:lnTo>
                    <a:pt x="411835" y="189141"/>
                  </a:lnTo>
                  <a:lnTo>
                    <a:pt x="408355" y="187871"/>
                  </a:lnTo>
                  <a:lnTo>
                    <a:pt x="407022" y="184061"/>
                  </a:lnTo>
                  <a:lnTo>
                    <a:pt x="410527" y="184061"/>
                  </a:lnTo>
                  <a:lnTo>
                    <a:pt x="413664" y="186601"/>
                  </a:lnTo>
                  <a:lnTo>
                    <a:pt x="414921" y="187871"/>
                  </a:lnTo>
                  <a:lnTo>
                    <a:pt x="416128" y="189141"/>
                  </a:lnTo>
                  <a:lnTo>
                    <a:pt x="416128" y="152298"/>
                  </a:lnTo>
                  <a:lnTo>
                    <a:pt x="412775" y="153581"/>
                  </a:lnTo>
                  <a:lnTo>
                    <a:pt x="405765" y="155409"/>
                  </a:lnTo>
                  <a:lnTo>
                    <a:pt x="405765" y="183019"/>
                  </a:lnTo>
                  <a:lnTo>
                    <a:pt x="402069" y="184061"/>
                  </a:lnTo>
                  <a:lnTo>
                    <a:pt x="398830" y="181521"/>
                  </a:lnTo>
                  <a:lnTo>
                    <a:pt x="396849" y="177774"/>
                  </a:lnTo>
                  <a:lnTo>
                    <a:pt x="400646" y="178981"/>
                  </a:lnTo>
                  <a:lnTo>
                    <a:pt x="403961" y="180251"/>
                  </a:lnTo>
                  <a:lnTo>
                    <a:pt x="405765" y="183019"/>
                  </a:lnTo>
                  <a:lnTo>
                    <a:pt x="405765" y="155409"/>
                  </a:lnTo>
                  <a:lnTo>
                    <a:pt x="402996" y="156121"/>
                  </a:lnTo>
                  <a:lnTo>
                    <a:pt x="396671" y="158661"/>
                  </a:lnTo>
                  <a:lnTo>
                    <a:pt x="396671" y="177774"/>
                  </a:lnTo>
                  <a:lnTo>
                    <a:pt x="393852" y="177774"/>
                  </a:lnTo>
                  <a:lnTo>
                    <a:pt x="392798" y="176441"/>
                  </a:lnTo>
                  <a:lnTo>
                    <a:pt x="393065" y="175171"/>
                  </a:lnTo>
                  <a:lnTo>
                    <a:pt x="396252" y="175171"/>
                  </a:lnTo>
                  <a:lnTo>
                    <a:pt x="396671" y="177774"/>
                  </a:lnTo>
                  <a:lnTo>
                    <a:pt x="396671" y="158661"/>
                  </a:lnTo>
                  <a:lnTo>
                    <a:pt x="393509" y="159931"/>
                  </a:lnTo>
                  <a:lnTo>
                    <a:pt x="385140" y="163741"/>
                  </a:lnTo>
                  <a:lnTo>
                    <a:pt x="381939" y="159931"/>
                  </a:lnTo>
                  <a:lnTo>
                    <a:pt x="377202" y="154851"/>
                  </a:lnTo>
                  <a:lnTo>
                    <a:pt x="376809" y="154851"/>
                  </a:lnTo>
                  <a:lnTo>
                    <a:pt x="363181" y="147231"/>
                  </a:lnTo>
                  <a:lnTo>
                    <a:pt x="347281" y="138341"/>
                  </a:lnTo>
                  <a:lnTo>
                    <a:pt x="353860" y="135801"/>
                  </a:lnTo>
                  <a:lnTo>
                    <a:pt x="360299" y="134531"/>
                  </a:lnTo>
                  <a:lnTo>
                    <a:pt x="363270" y="133261"/>
                  </a:lnTo>
                  <a:lnTo>
                    <a:pt x="366242" y="131991"/>
                  </a:lnTo>
                  <a:lnTo>
                    <a:pt x="371373" y="128181"/>
                  </a:lnTo>
                  <a:lnTo>
                    <a:pt x="369646" y="128181"/>
                  </a:lnTo>
                  <a:lnTo>
                    <a:pt x="354736" y="133261"/>
                  </a:lnTo>
                  <a:lnTo>
                    <a:pt x="340804" y="131991"/>
                  </a:lnTo>
                  <a:lnTo>
                    <a:pt x="327583" y="126911"/>
                  </a:lnTo>
                  <a:lnTo>
                    <a:pt x="314794" y="119291"/>
                  </a:lnTo>
                  <a:lnTo>
                    <a:pt x="311886" y="116751"/>
                  </a:lnTo>
                  <a:lnTo>
                    <a:pt x="308978" y="114211"/>
                  </a:lnTo>
                  <a:lnTo>
                    <a:pt x="302615" y="111671"/>
                  </a:lnTo>
                  <a:lnTo>
                    <a:pt x="296037" y="107861"/>
                  </a:lnTo>
                  <a:lnTo>
                    <a:pt x="305663" y="105321"/>
                  </a:lnTo>
                  <a:lnTo>
                    <a:pt x="308838" y="104051"/>
                  </a:lnTo>
                  <a:lnTo>
                    <a:pt x="315163" y="101511"/>
                  </a:lnTo>
                  <a:lnTo>
                    <a:pt x="324167" y="97701"/>
                  </a:lnTo>
                  <a:lnTo>
                    <a:pt x="332308" y="91351"/>
                  </a:lnTo>
                  <a:lnTo>
                    <a:pt x="325348" y="93891"/>
                  </a:lnTo>
                  <a:lnTo>
                    <a:pt x="312293" y="98971"/>
                  </a:lnTo>
                  <a:lnTo>
                    <a:pt x="305485" y="101511"/>
                  </a:lnTo>
                  <a:lnTo>
                    <a:pt x="297243" y="104051"/>
                  </a:lnTo>
                  <a:lnTo>
                    <a:pt x="290207" y="104051"/>
                  </a:lnTo>
                  <a:lnTo>
                    <a:pt x="282562" y="98971"/>
                  </a:lnTo>
                  <a:lnTo>
                    <a:pt x="272516" y="92621"/>
                  </a:lnTo>
                  <a:lnTo>
                    <a:pt x="262191" y="86271"/>
                  </a:lnTo>
                  <a:lnTo>
                    <a:pt x="259537" y="85001"/>
                  </a:lnTo>
                  <a:lnTo>
                    <a:pt x="251548" y="81191"/>
                  </a:lnTo>
                  <a:lnTo>
                    <a:pt x="242760" y="76111"/>
                  </a:lnTo>
                  <a:lnTo>
                    <a:pt x="240563" y="74841"/>
                  </a:lnTo>
                  <a:lnTo>
                    <a:pt x="249110" y="72301"/>
                  </a:lnTo>
                  <a:lnTo>
                    <a:pt x="253390" y="71031"/>
                  </a:lnTo>
                  <a:lnTo>
                    <a:pt x="265557" y="68491"/>
                  </a:lnTo>
                  <a:lnTo>
                    <a:pt x="277025" y="63411"/>
                  </a:lnTo>
                  <a:lnTo>
                    <a:pt x="287705" y="57061"/>
                  </a:lnTo>
                  <a:lnTo>
                    <a:pt x="286359" y="55791"/>
                  </a:lnTo>
                  <a:lnTo>
                    <a:pt x="275170" y="60871"/>
                  </a:lnTo>
                  <a:lnTo>
                    <a:pt x="251968" y="68491"/>
                  </a:lnTo>
                  <a:lnTo>
                    <a:pt x="239725" y="71031"/>
                  </a:lnTo>
                  <a:lnTo>
                    <a:pt x="238036" y="71031"/>
                  </a:lnTo>
                  <a:lnTo>
                    <a:pt x="236677" y="72301"/>
                  </a:lnTo>
                  <a:lnTo>
                    <a:pt x="235534" y="69761"/>
                  </a:lnTo>
                  <a:lnTo>
                    <a:pt x="227253" y="76111"/>
                  </a:lnTo>
                  <a:lnTo>
                    <a:pt x="230263" y="65951"/>
                  </a:lnTo>
                  <a:lnTo>
                    <a:pt x="228295" y="64681"/>
                  </a:lnTo>
                  <a:lnTo>
                    <a:pt x="220675" y="65951"/>
                  </a:lnTo>
                  <a:lnTo>
                    <a:pt x="220802" y="71031"/>
                  </a:lnTo>
                  <a:lnTo>
                    <a:pt x="221551" y="76111"/>
                  </a:lnTo>
                  <a:lnTo>
                    <a:pt x="230428" y="82461"/>
                  </a:lnTo>
                  <a:lnTo>
                    <a:pt x="236562" y="91351"/>
                  </a:lnTo>
                  <a:lnTo>
                    <a:pt x="240563" y="100241"/>
                  </a:lnTo>
                  <a:lnTo>
                    <a:pt x="243014" y="111671"/>
                  </a:lnTo>
                  <a:lnTo>
                    <a:pt x="245160" y="128181"/>
                  </a:lnTo>
                  <a:lnTo>
                    <a:pt x="245122" y="162471"/>
                  </a:lnTo>
                  <a:lnTo>
                    <a:pt x="243598" y="177774"/>
                  </a:lnTo>
                  <a:lnTo>
                    <a:pt x="243484" y="178981"/>
                  </a:lnTo>
                  <a:lnTo>
                    <a:pt x="226250" y="251371"/>
                  </a:lnTo>
                  <a:lnTo>
                    <a:pt x="193154" y="316141"/>
                  </a:lnTo>
                  <a:lnTo>
                    <a:pt x="194843" y="317411"/>
                  </a:lnTo>
                  <a:lnTo>
                    <a:pt x="227203" y="257721"/>
                  </a:lnTo>
                  <a:lnTo>
                    <a:pt x="244525" y="191681"/>
                  </a:lnTo>
                  <a:lnTo>
                    <a:pt x="248183" y="131991"/>
                  </a:lnTo>
                  <a:lnTo>
                    <a:pt x="246583" y="114211"/>
                  </a:lnTo>
                  <a:lnTo>
                    <a:pt x="245275" y="107861"/>
                  </a:lnTo>
                  <a:lnTo>
                    <a:pt x="243293" y="100241"/>
                  </a:lnTo>
                  <a:lnTo>
                    <a:pt x="240741" y="92621"/>
                  </a:lnTo>
                  <a:lnTo>
                    <a:pt x="237718" y="85001"/>
                  </a:lnTo>
                  <a:lnTo>
                    <a:pt x="250748" y="92621"/>
                  </a:lnTo>
                  <a:lnTo>
                    <a:pt x="285127" y="116751"/>
                  </a:lnTo>
                  <a:lnTo>
                    <a:pt x="298665" y="162471"/>
                  </a:lnTo>
                  <a:lnTo>
                    <a:pt x="298627" y="167551"/>
                  </a:lnTo>
                  <a:lnTo>
                    <a:pt x="297434" y="205651"/>
                  </a:lnTo>
                  <a:lnTo>
                    <a:pt x="289864" y="246291"/>
                  </a:lnTo>
                  <a:lnTo>
                    <a:pt x="275704" y="284391"/>
                  </a:lnTo>
                  <a:lnTo>
                    <a:pt x="254647" y="321221"/>
                  </a:lnTo>
                  <a:lnTo>
                    <a:pt x="253568" y="322491"/>
                  </a:lnTo>
                  <a:lnTo>
                    <a:pt x="252907" y="325031"/>
                  </a:lnTo>
                  <a:lnTo>
                    <a:pt x="252056" y="326301"/>
                  </a:lnTo>
                  <a:lnTo>
                    <a:pt x="256514" y="326301"/>
                  </a:lnTo>
                  <a:lnTo>
                    <a:pt x="257086" y="322491"/>
                  </a:lnTo>
                  <a:lnTo>
                    <a:pt x="258635" y="319951"/>
                  </a:lnTo>
                  <a:lnTo>
                    <a:pt x="280238" y="281851"/>
                  </a:lnTo>
                  <a:lnTo>
                    <a:pt x="294474" y="241211"/>
                  </a:lnTo>
                  <a:lnTo>
                    <a:pt x="301434" y="198031"/>
                  </a:lnTo>
                  <a:lnTo>
                    <a:pt x="301320" y="175171"/>
                  </a:lnTo>
                  <a:lnTo>
                    <a:pt x="297459" y="135801"/>
                  </a:lnTo>
                  <a:lnTo>
                    <a:pt x="290652" y="116751"/>
                  </a:lnTo>
                  <a:lnTo>
                    <a:pt x="301244" y="123101"/>
                  </a:lnTo>
                  <a:lnTo>
                    <a:pt x="337413" y="148501"/>
                  </a:lnTo>
                  <a:lnTo>
                    <a:pt x="347383" y="210731"/>
                  </a:lnTo>
                  <a:lnTo>
                    <a:pt x="344043" y="242481"/>
                  </a:lnTo>
                  <a:lnTo>
                    <a:pt x="336448" y="272961"/>
                  </a:lnTo>
                  <a:lnTo>
                    <a:pt x="325183" y="302171"/>
                  </a:lnTo>
                  <a:lnTo>
                    <a:pt x="323862" y="305981"/>
                  </a:lnTo>
                  <a:lnTo>
                    <a:pt x="320636" y="308521"/>
                  </a:lnTo>
                  <a:lnTo>
                    <a:pt x="322453" y="312331"/>
                  </a:lnTo>
                  <a:lnTo>
                    <a:pt x="329590" y="300901"/>
                  </a:lnTo>
                  <a:lnTo>
                    <a:pt x="342709" y="261531"/>
                  </a:lnTo>
                  <a:lnTo>
                    <a:pt x="350748" y="205651"/>
                  </a:lnTo>
                  <a:lnTo>
                    <a:pt x="350202" y="198031"/>
                  </a:lnTo>
                  <a:lnTo>
                    <a:pt x="350113" y="196761"/>
                  </a:lnTo>
                  <a:lnTo>
                    <a:pt x="350024" y="195491"/>
                  </a:lnTo>
                  <a:lnTo>
                    <a:pt x="349923" y="194221"/>
                  </a:lnTo>
                  <a:lnTo>
                    <a:pt x="349834" y="192951"/>
                  </a:lnTo>
                  <a:lnTo>
                    <a:pt x="349745" y="191681"/>
                  </a:lnTo>
                  <a:lnTo>
                    <a:pt x="349656" y="190411"/>
                  </a:lnTo>
                  <a:lnTo>
                    <a:pt x="349567" y="189141"/>
                  </a:lnTo>
                  <a:lnTo>
                    <a:pt x="349478" y="187871"/>
                  </a:lnTo>
                  <a:lnTo>
                    <a:pt x="349377" y="186601"/>
                  </a:lnTo>
                  <a:lnTo>
                    <a:pt x="349288" y="185331"/>
                  </a:lnTo>
                  <a:lnTo>
                    <a:pt x="349199" y="184061"/>
                  </a:lnTo>
                  <a:lnTo>
                    <a:pt x="349110" y="182791"/>
                  </a:lnTo>
                  <a:lnTo>
                    <a:pt x="349021" y="181521"/>
                  </a:lnTo>
                  <a:lnTo>
                    <a:pt x="348919" y="180251"/>
                  </a:lnTo>
                  <a:lnTo>
                    <a:pt x="348830" y="178981"/>
                  </a:lnTo>
                  <a:lnTo>
                    <a:pt x="348742" y="177774"/>
                  </a:lnTo>
                  <a:lnTo>
                    <a:pt x="340753" y="147231"/>
                  </a:lnTo>
                  <a:lnTo>
                    <a:pt x="342861" y="147231"/>
                  </a:lnTo>
                  <a:lnTo>
                    <a:pt x="369658" y="162471"/>
                  </a:lnTo>
                  <a:lnTo>
                    <a:pt x="374611" y="162471"/>
                  </a:lnTo>
                  <a:lnTo>
                    <a:pt x="381596" y="166281"/>
                  </a:lnTo>
                  <a:lnTo>
                    <a:pt x="381571" y="176441"/>
                  </a:lnTo>
                  <a:lnTo>
                    <a:pt x="385673" y="181521"/>
                  </a:lnTo>
                  <a:lnTo>
                    <a:pt x="386867" y="187871"/>
                  </a:lnTo>
                  <a:lnTo>
                    <a:pt x="390690" y="233591"/>
                  </a:lnTo>
                  <a:lnTo>
                    <a:pt x="390804" y="234861"/>
                  </a:lnTo>
                  <a:lnTo>
                    <a:pt x="384606" y="279311"/>
                  </a:lnTo>
                  <a:lnTo>
                    <a:pt x="367792" y="319951"/>
                  </a:lnTo>
                  <a:lnTo>
                    <a:pt x="339877" y="358051"/>
                  </a:lnTo>
                  <a:lnTo>
                    <a:pt x="337731" y="360591"/>
                  </a:lnTo>
                  <a:lnTo>
                    <a:pt x="334619" y="361861"/>
                  </a:lnTo>
                  <a:lnTo>
                    <a:pt x="333743" y="365671"/>
                  </a:lnTo>
                  <a:lnTo>
                    <a:pt x="335229" y="368211"/>
                  </a:lnTo>
                  <a:lnTo>
                    <a:pt x="337667" y="366941"/>
                  </a:lnTo>
                  <a:lnTo>
                    <a:pt x="339852" y="366941"/>
                  </a:lnTo>
                  <a:lnTo>
                    <a:pt x="384403" y="369481"/>
                  </a:lnTo>
                  <a:lnTo>
                    <a:pt x="408190" y="369481"/>
                  </a:lnTo>
                  <a:lnTo>
                    <a:pt x="412343" y="366941"/>
                  </a:lnTo>
                  <a:lnTo>
                    <a:pt x="412216" y="366941"/>
                  </a:lnTo>
                  <a:lnTo>
                    <a:pt x="414604" y="365671"/>
                  </a:lnTo>
                  <a:lnTo>
                    <a:pt x="416191" y="361861"/>
                  </a:lnTo>
                  <a:lnTo>
                    <a:pt x="420116" y="363093"/>
                  </a:lnTo>
                  <a:lnTo>
                    <a:pt x="420611" y="361861"/>
                  </a:lnTo>
                  <a:lnTo>
                    <a:pt x="422694" y="356781"/>
                  </a:lnTo>
                  <a:lnTo>
                    <a:pt x="433755" y="349275"/>
                  </a:lnTo>
                  <a:lnTo>
                    <a:pt x="433641" y="347891"/>
                  </a:lnTo>
                  <a:lnTo>
                    <a:pt x="433895" y="346621"/>
                  </a:lnTo>
                  <a:lnTo>
                    <a:pt x="435698" y="347789"/>
                  </a:lnTo>
                  <a:lnTo>
                    <a:pt x="435419" y="346621"/>
                  </a:lnTo>
                  <a:lnTo>
                    <a:pt x="434797" y="344081"/>
                  </a:lnTo>
                  <a:lnTo>
                    <a:pt x="437527" y="341541"/>
                  </a:lnTo>
                  <a:lnTo>
                    <a:pt x="439572" y="340372"/>
                  </a:lnTo>
                  <a:lnTo>
                    <a:pt x="439813" y="339001"/>
                  </a:lnTo>
                  <a:lnTo>
                    <a:pt x="440080" y="337731"/>
                  </a:lnTo>
                  <a:lnTo>
                    <a:pt x="441566" y="337731"/>
                  </a:lnTo>
                  <a:lnTo>
                    <a:pt x="443103" y="331381"/>
                  </a:lnTo>
                  <a:lnTo>
                    <a:pt x="446036" y="326301"/>
                  </a:lnTo>
                  <a:lnTo>
                    <a:pt x="448729" y="321221"/>
                  </a:lnTo>
                  <a:lnTo>
                    <a:pt x="449541" y="314871"/>
                  </a:lnTo>
                  <a:lnTo>
                    <a:pt x="449580" y="314591"/>
                  </a:lnTo>
                  <a:lnTo>
                    <a:pt x="452577" y="309791"/>
                  </a:lnTo>
                  <a:lnTo>
                    <a:pt x="453377" y="308521"/>
                  </a:lnTo>
                  <a:lnTo>
                    <a:pt x="453478" y="307251"/>
                  </a:lnTo>
                  <a:lnTo>
                    <a:pt x="453898" y="302171"/>
                  </a:lnTo>
                  <a:close/>
                </a:path>
                <a:path w="1604645" h="1483360">
                  <a:moveTo>
                    <a:pt x="473341" y="546201"/>
                  </a:moveTo>
                  <a:lnTo>
                    <a:pt x="428180" y="565645"/>
                  </a:lnTo>
                  <a:lnTo>
                    <a:pt x="428180" y="574141"/>
                  </a:lnTo>
                  <a:lnTo>
                    <a:pt x="427405" y="574141"/>
                  </a:lnTo>
                  <a:lnTo>
                    <a:pt x="427316" y="572871"/>
                  </a:lnTo>
                  <a:lnTo>
                    <a:pt x="428091" y="572871"/>
                  </a:lnTo>
                  <a:lnTo>
                    <a:pt x="428180" y="574141"/>
                  </a:lnTo>
                  <a:lnTo>
                    <a:pt x="428180" y="565645"/>
                  </a:lnTo>
                  <a:lnTo>
                    <a:pt x="420217" y="569061"/>
                  </a:lnTo>
                  <a:lnTo>
                    <a:pt x="413600" y="572871"/>
                  </a:lnTo>
                  <a:lnTo>
                    <a:pt x="406590" y="576681"/>
                  </a:lnTo>
                  <a:lnTo>
                    <a:pt x="398780" y="577951"/>
                  </a:lnTo>
                  <a:lnTo>
                    <a:pt x="398157" y="579221"/>
                  </a:lnTo>
                  <a:lnTo>
                    <a:pt x="397014" y="580491"/>
                  </a:lnTo>
                  <a:lnTo>
                    <a:pt x="395414" y="580491"/>
                  </a:lnTo>
                  <a:lnTo>
                    <a:pt x="395236" y="579221"/>
                  </a:lnTo>
                  <a:lnTo>
                    <a:pt x="395020" y="579221"/>
                  </a:lnTo>
                  <a:lnTo>
                    <a:pt x="398233" y="577951"/>
                  </a:lnTo>
                  <a:lnTo>
                    <a:pt x="404990" y="574141"/>
                  </a:lnTo>
                  <a:lnTo>
                    <a:pt x="411962" y="570331"/>
                  </a:lnTo>
                  <a:lnTo>
                    <a:pt x="443369" y="541121"/>
                  </a:lnTo>
                  <a:lnTo>
                    <a:pt x="445731" y="532231"/>
                  </a:lnTo>
                  <a:lnTo>
                    <a:pt x="448068" y="524611"/>
                  </a:lnTo>
                  <a:lnTo>
                    <a:pt x="449745" y="515721"/>
                  </a:lnTo>
                  <a:lnTo>
                    <a:pt x="451586" y="491591"/>
                  </a:lnTo>
                  <a:lnTo>
                    <a:pt x="450024" y="466191"/>
                  </a:lnTo>
                  <a:lnTo>
                    <a:pt x="444614" y="442061"/>
                  </a:lnTo>
                  <a:lnTo>
                    <a:pt x="434911" y="419201"/>
                  </a:lnTo>
                  <a:lnTo>
                    <a:pt x="434009" y="417931"/>
                  </a:lnTo>
                  <a:lnTo>
                    <a:pt x="432854" y="416661"/>
                  </a:lnTo>
                  <a:lnTo>
                    <a:pt x="433781" y="414121"/>
                  </a:lnTo>
                  <a:lnTo>
                    <a:pt x="433920" y="414121"/>
                  </a:lnTo>
                  <a:lnTo>
                    <a:pt x="429729" y="412851"/>
                  </a:lnTo>
                  <a:lnTo>
                    <a:pt x="429133" y="409041"/>
                  </a:lnTo>
                  <a:lnTo>
                    <a:pt x="427901" y="406565"/>
                  </a:lnTo>
                  <a:lnTo>
                    <a:pt x="427824" y="406425"/>
                  </a:lnTo>
                  <a:lnTo>
                    <a:pt x="427761" y="406298"/>
                  </a:lnTo>
                  <a:lnTo>
                    <a:pt x="424942" y="403961"/>
                  </a:lnTo>
                  <a:lnTo>
                    <a:pt x="423443" y="401421"/>
                  </a:lnTo>
                  <a:lnTo>
                    <a:pt x="422033" y="398945"/>
                  </a:lnTo>
                  <a:lnTo>
                    <a:pt x="421957" y="398818"/>
                  </a:lnTo>
                  <a:lnTo>
                    <a:pt x="421881" y="398691"/>
                  </a:lnTo>
                  <a:lnTo>
                    <a:pt x="420484" y="397611"/>
                  </a:lnTo>
                  <a:lnTo>
                    <a:pt x="419455" y="396341"/>
                  </a:lnTo>
                  <a:lnTo>
                    <a:pt x="420090" y="395071"/>
                  </a:lnTo>
                  <a:lnTo>
                    <a:pt x="420243" y="395071"/>
                  </a:lnTo>
                  <a:lnTo>
                    <a:pt x="415124" y="392531"/>
                  </a:lnTo>
                  <a:lnTo>
                    <a:pt x="413639" y="387451"/>
                  </a:lnTo>
                  <a:lnTo>
                    <a:pt x="410298" y="384911"/>
                  </a:lnTo>
                  <a:lnTo>
                    <a:pt x="402120" y="382371"/>
                  </a:lnTo>
                  <a:lnTo>
                    <a:pt x="393547" y="381101"/>
                  </a:lnTo>
                  <a:lnTo>
                    <a:pt x="393319" y="381101"/>
                  </a:lnTo>
                  <a:lnTo>
                    <a:pt x="393319" y="580491"/>
                  </a:lnTo>
                  <a:lnTo>
                    <a:pt x="389763" y="584301"/>
                  </a:lnTo>
                  <a:lnTo>
                    <a:pt x="386435" y="585571"/>
                  </a:lnTo>
                  <a:lnTo>
                    <a:pt x="380784" y="585571"/>
                  </a:lnTo>
                  <a:lnTo>
                    <a:pt x="385254" y="583031"/>
                  </a:lnTo>
                  <a:lnTo>
                    <a:pt x="388404" y="580491"/>
                  </a:lnTo>
                  <a:lnTo>
                    <a:pt x="393319" y="580491"/>
                  </a:lnTo>
                  <a:lnTo>
                    <a:pt x="393319" y="381101"/>
                  </a:lnTo>
                  <a:lnTo>
                    <a:pt x="384835" y="381101"/>
                  </a:lnTo>
                  <a:lnTo>
                    <a:pt x="376174" y="379831"/>
                  </a:lnTo>
                  <a:lnTo>
                    <a:pt x="365734" y="378561"/>
                  </a:lnTo>
                  <a:lnTo>
                    <a:pt x="355257" y="378561"/>
                  </a:lnTo>
                  <a:lnTo>
                    <a:pt x="344779" y="377291"/>
                  </a:lnTo>
                  <a:lnTo>
                    <a:pt x="334314" y="377291"/>
                  </a:lnTo>
                  <a:lnTo>
                    <a:pt x="334175" y="378561"/>
                  </a:lnTo>
                  <a:lnTo>
                    <a:pt x="336029" y="381101"/>
                  </a:lnTo>
                  <a:lnTo>
                    <a:pt x="337794" y="383641"/>
                  </a:lnTo>
                  <a:lnTo>
                    <a:pt x="339509" y="384911"/>
                  </a:lnTo>
                  <a:lnTo>
                    <a:pt x="370700" y="430631"/>
                  </a:lnTo>
                  <a:lnTo>
                    <a:pt x="386930" y="478891"/>
                  </a:lnTo>
                  <a:lnTo>
                    <a:pt x="388658" y="524611"/>
                  </a:lnTo>
                  <a:lnTo>
                    <a:pt x="388759" y="527151"/>
                  </a:lnTo>
                  <a:lnTo>
                    <a:pt x="377126" y="583031"/>
                  </a:lnTo>
                  <a:lnTo>
                    <a:pt x="360476" y="593191"/>
                  </a:lnTo>
                  <a:lnTo>
                    <a:pt x="357974" y="594461"/>
                  </a:lnTo>
                  <a:lnTo>
                    <a:pt x="355219" y="595896"/>
                  </a:lnTo>
                  <a:lnTo>
                    <a:pt x="345541" y="602081"/>
                  </a:lnTo>
                  <a:lnTo>
                    <a:pt x="340245" y="603351"/>
                  </a:lnTo>
                  <a:lnTo>
                    <a:pt x="333387" y="607161"/>
                  </a:lnTo>
                  <a:lnTo>
                    <a:pt x="336753" y="597001"/>
                  </a:lnTo>
                  <a:lnTo>
                    <a:pt x="339737" y="588111"/>
                  </a:lnTo>
                  <a:lnTo>
                    <a:pt x="341668" y="580491"/>
                  </a:lnTo>
                  <a:lnTo>
                    <a:pt x="341782" y="575411"/>
                  </a:lnTo>
                  <a:lnTo>
                    <a:pt x="341884" y="571601"/>
                  </a:lnTo>
                  <a:lnTo>
                    <a:pt x="336080" y="589381"/>
                  </a:lnTo>
                  <a:lnTo>
                    <a:pt x="299339" y="622401"/>
                  </a:lnTo>
                  <a:lnTo>
                    <a:pt x="282206" y="631291"/>
                  </a:lnTo>
                  <a:lnTo>
                    <a:pt x="292557" y="584301"/>
                  </a:lnTo>
                  <a:lnTo>
                    <a:pt x="293827" y="541121"/>
                  </a:lnTo>
                  <a:lnTo>
                    <a:pt x="293941" y="537311"/>
                  </a:lnTo>
                  <a:lnTo>
                    <a:pt x="287299" y="491591"/>
                  </a:lnTo>
                  <a:lnTo>
                    <a:pt x="273558" y="447141"/>
                  </a:lnTo>
                  <a:lnTo>
                    <a:pt x="261912" y="423011"/>
                  </a:lnTo>
                  <a:lnTo>
                    <a:pt x="257213" y="414121"/>
                  </a:lnTo>
                  <a:lnTo>
                    <a:pt x="256019" y="412851"/>
                  </a:lnTo>
                  <a:lnTo>
                    <a:pt x="255803" y="410311"/>
                  </a:lnTo>
                  <a:lnTo>
                    <a:pt x="255701" y="409041"/>
                  </a:lnTo>
                  <a:lnTo>
                    <a:pt x="252095" y="410311"/>
                  </a:lnTo>
                  <a:lnTo>
                    <a:pt x="274726" y="458571"/>
                  </a:lnTo>
                  <a:lnTo>
                    <a:pt x="287070" y="506831"/>
                  </a:lnTo>
                  <a:lnTo>
                    <a:pt x="290804" y="548817"/>
                  </a:lnTo>
                  <a:lnTo>
                    <a:pt x="290918" y="570331"/>
                  </a:lnTo>
                  <a:lnTo>
                    <a:pt x="285978" y="608431"/>
                  </a:lnTo>
                  <a:lnTo>
                    <a:pt x="252984" y="643991"/>
                  </a:lnTo>
                  <a:lnTo>
                    <a:pt x="227685" y="656691"/>
                  </a:lnTo>
                  <a:lnTo>
                    <a:pt x="214871" y="661771"/>
                  </a:lnTo>
                  <a:lnTo>
                    <a:pt x="142468" y="696061"/>
                  </a:lnTo>
                  <a:lnTo>
                    <a:pt x="118224" y="706221"/>
                  </a:lnTo>
                  <a:lnTo>
                    <a:pt x="115773" y="706221"/>
                  </a:lnTo>
                  <a:lnTo>
                    <a:pt x="116687" y="704951"/>
                  </a:lnTo>
                  <a:lnTo>
                    <a:pt x="139001" y="663041"/>
                  </a:lnTo>
                  <a:lnTo>
                    <a:pt x="153009" y="619861"/>
                  </a:lnTo>
                  <a:lnTo>
                    <a:pt x="159499" y="574141"/>
                  </a:lnTo>
                  <a:lnTo>
                    <a:pt x="159385" y="552551"/>
                  </a:lnTo>
                  <a:lnTo>
                    <a:pt x="159258" y="529691"/>
                  </a:lnTo>
                  <a:lnTo>
                    <a:pt x="159245" y="527151"/>
                  </a:lnTo>
                  <a:lnTo>
                    <a:pt x="155155" y="494131"/>
                  </a:lnTo>
                  <a:lnTo>
                    <a:pt x="147358" y="462381"/>
                  </a:lnTo>
                  <a:lnTo>
                    <a:pt x="135356" y="431901"/>
                  </a:lnTo>
                  <a:lnTo>
                    <a:pt x="118681" y="402691"/>
                  </a:lnTo>
                  <a:lnTo>
                    <a:pt x="116878" y="405231"/>
                  </a:lnTo>
                  <a:lnTo>
                    <a:pt x="131800" y="431901"/>
                  </a:lnTo>
                  <a:lnTo>
                    <a:pt x="143167" y="461111"/>
                  </a:lnTo>
                  <a:lnTo>
                    <a:pt x="151053" y="490321"/>
                  </a:lnTo>
                  <a:lnTo>
                    <a:pt x="155549" y="520801"/>
                  </a:lnTo>
                  <a:lnTo>
                    <a:pt x="156260" y="546201"/>
                  </a:lnTo>
                  <a:lnTo>
                    <a:pt x="156337" y="548817"/>
                  </a:lnTo>
                  <a:lnTo>
                    <a:pt x="156438" y="552551"/>
                  </a:lnTo>
                  <a:lnTo>
                    <a:pt x="156540" y="556361"/>
                  </a:lnTo>
                  <a:lnTo>
                    <a:pt x="156654" y="560171"/>
                  </a:lnTo>
                  <a:lnTo>
                    <a:pt x="152273" y="605891"/>
                  </a:lnTo>
                  <a:lnTo>
                    <a:pt x="141693" y="646531"/>
                  </a:lnTo>
                  <a:lnTo>
                    <a:pt x="124637" y="685901"/>
                  </a:lnTo>
                  <a:lnTo>
                    <a:pt x="90944" y="720191"/>
                  </a:lnTo>
                  <a:lnTo>
                    <a:pt x="82905" y="724001"/>
                  </a:lnTo>
                  <a:lnTo>
                    <a:pt x="75031" y="729081"/>
                  </a:lnTo>
                  <a:lnTo>
                    <a:pt x="59448" y="736701"/>
                  </a:lnTo>
                  <a:lnTo>
                    <a:pt x="66725" y="737971"/>
                  </a:lnTo>
                  <a:lnTo>
                    <a:pt x="72783" y="735431"/>
                  </a:lnTo>
                  <a:lnTo>
                    <a:pt x="78219" y="731621"/>
                  </a:lnTo>
                  <a:lnTo>
                    <a:pt x="96862" y="725271"/>
                  </a:lnTo>
                  <a:lnTo>
                    <a:pt x="151815" y="734161"/>
                  </a:lnTo>
                  <a:lnTo>
                    <a:pt x="190093" y="757021"/>
                  </a:lnTo>
                  <a:lnTo>
                    <a:pt x="202247" y="764641"/>
                  </a:lnTo>
                  <a:lnTo>
                    <a:pt x="162864" y="735431"/>
                  </a:lnTo>
                  <a:lnTo>
                    <a:pt x="130949" y="724001"/>
                  </a:lnTo>
                  <a:lnTo>
                    <a:pt x="116624" y="720191"/>
                  </a:lnTo>
                  <a:lnTo>
                    <a:pt x="115341" y="717651"/>
                  </a:lnTo>
                  <a:lnTo>
                    <a:pt x="116471" y="717651"/>
                  </a:lnTo>
                  <a:lnTo>
                    <a:pt x="131483" y="711301"/>
                  </a:lnTo>
                  <a:lnTo>
                    <a:pt x="142913" y="706221"/>
                  </a:lnTo>
                  <a:lnTo>
                    <a:pt x="174256" y="692251"/>
                  </a:lnTo>
                  <a:lnTo>
                    <a:pt x="180441" y="689711"/>
                  </a:lnTo>
                  <a:lnTo>
                    <a:pt x="192544" y="689711"/>
                  </a:lnTo>
                  <a:lnTo>
                    <a:pt x="198602" y="692251"/>
                  </a:lnTo>
                  <a:lnTo>
                    <a:pt x="206146" y="694791"/>
                  </a:lnTo>
                  <a:lnTo>
                    <a:pt x="228727" y="704951"/>
                  </a:lnTo>
                  <a:lnTo>
                    <a:pt x="222961" y="699871"/>
                  </a:lnTo>
                  <a:lnTo>
                    <a:pt x="216090" y="696061"/>
                  </a:lnTo>
                  <a:lnTo>
                    <a:pt x="201269" y="689711"/>
                  </a:lnTo>
                  <a:lnTo>
                    <a:pt x="198107" y="688441"/>
                  </a:lnTo>
                  <a:lnTo>
                    <a:pt x="194538" y="688441"/>
                  </a:lnTo>
                  <a:lnTo>
                    <a:pt x="188874" y="685901"/>
                  </a:lnTo>
                  <a:lnTo>
                    <a:pt x="201930" y="680821"/>
                  </a:lnTo>
                  <a:lnTo>
                    <a:pt x="214477" y="674471"/>
                  </a:lnTo>
                  <a:lnTo>
                    <a:pt x="239217" y="664311"/>
                  </a:lnTo>
                  <a:lnTo>
                    <a:pt x="247980" y="663041"/>
                  </a:lnTo>
                  <a:lnTo>
                    <a:pt x="273900" y="670661"/>
                  </a:lnTo>
                  <a:lnTo>
                    <a:pt x="277812" y="673201"/>
                  </a:lnTo>
                  <a:lnTo>
                    <a:pt x="280949" y="675741"/>
                  </a:lnTo>
                  <a:lnTo>
                    <a:pt x="285381" y="675741"/>
                  </a:lnTo>
                  <a:lnTo>
                    <a:pt x="279514" y="670661"/>
                  </a:lnTo>
                  <a:lnTo>
                    <a:pt x="272630" y="666851"/>
                  </a:lnTo>
                  <a:lnTo>
                    <a:pt x="257822" y="663041"/>
                  </a:lnTo>
                  <a:lnTo>
                    <a:pt x="255155" y="661771"/>
                  </a:lnTo>
                  <a:lnTo>
                    <a:pt x="252209" y="661771"/>
                  </a:lnTo>
                  <a:lnTo>
                    <a:pt x="248958" y="660501"/>
                  </a:lnTo>
                  <a:lnTo>
                    <a:pt x="264375" y="650341"/>
                  </a:lnTo>
                  <a:lnTo>
                    <a:pt x="279247" y="645261"/>
                  </a:lnTo>
                  <a:lnTo>
                    <a:pt x="294614" y="645261"/>
                  </a:lnTo>
                  <a:lnTo>
                    <a:pt x="311581" y="650341"/>
                  </a:lnTo>
                  <a:lnTo>
                    <a:pt x="318300" y="652881"/>
                  </a:lnTo>
                  <a:lnTo>
                    <a:pt x="324840" y="656691"/>
                  </a:lnTo>
                  <a:lnTo>
                    <a:pt x="331254" y="659231"/>
                  </a:lnTo>
                  <a:lnTo>
                    <a:pt x="340093" y="664311"/>
                  </a:lnTo>
                  <a:lnTo>
                    <a:pt x="342163" y="668121"/>
                  </a:lnTo>
                  <a:lnTo>
                    <a:pt x="345986" y="666851"/>
                  </a:lnTo>
                  <a:lnTo>
                    <a:pt x="307619" y="645261"/>
                  </a:lnTo>
                  <a:lnTo>
                    <a:pt x="288721" y="640181"/>
                  </a:lnTo>
                  <a:lnTo>
                    <a:pt x="300291" y="633831"/>
                  </a:lnTo>
                  <a:lnTo>
                    <a:pt x="305892" y="631291"/>
                  </a:lnTo>
                  <a:lnTo>
                    <a:pt x="322541" y="623671"/>
                  </a:lnTo>
                  <a:lnTo>
                    <a:pt x="333616" y="619861"/>
                  </a:lnTo>
                  <a:lnTo>
                    <a:pt x="339750" y="618591"/>
                  </a:lnTo>
                  <a:lnTo>
                    <a:pt x="345909" y="618591"/>
                  </a:lnTo>
                  <a:lnTo>
                    <a:pt x="358051" y="623671"/>
                  </a:lnTo>
                  <a:lnTo>
                    <a:pt x="368871" y="627481"/>
                  </a:lnTo>
                  <a:lnTo>
                    <a:pt x="370725" y="626211"/>
                  </a:lnTo>
                  <a:lnTo>
                    <a:pt x="364185" y="622401"/>
                  </a:lnTo>
                  <a:lnTo>
                    <a:pt x="357162" y="619861"/>
                  </a:lnTo>
                  <a:lnTo>
                    <a:pt x="353339" y="618591"/>
                  </a:lnTo>
                  <a:lnTo>
                    <a:pt x="341896" y="614781"/>
                  </a:lnTo>
                  <a:lnTo>
                    <a:pt x="358889" y="607161"/>
                  </a:lnTo>
                  <a:lnTo>
                    <a:pt x="367385" y="603351"/>
                  </a:lnTo>
                  <a:lnTo>
                    <a:pt x="371221" y="599541"/>
                  </a:lnTo>
                  <a:lnTo>
                    <a:pt x="376250" y="598271"/>
                  </a:lnTo>
                  <a:lnTo>
                    <a:pt x="380847" y="595896"/>
                  </a:lnTo>
                  <a:lnTo>
                    <a:pt x="381889" y="594461"/>
                  </a:lnTo>
                  <a:lnTo>
                    <a:pt x="383451" y="594461"/>
                  </a:lnTo>
                  <a:lnTo>
                    <a:pt x="385076" y="593191"/>
                  </a:lnTo>
                  <a:lnTo>
                    <a:pt x="384873" y="594461"/>
                  </a:lnTo>
                  <a:lnTo>
                    <a:pt x="385292" y="593191"/>
                  </a:lnTo>
                  <a:lnTo>
                    <a:pt x="385724" y="591921"/>
                  </a:lnTo>
                  <a:lnTo>
                    <a:pt x="388772" y="591921"/>
                  </a:lnTo>
                  <a:lnTo>
                    <a:pt x="389547" y="590651"/>
                  </a:lnTo>
                  <a:lnTo>
                    <a:pt x="391185" y="589381"/>
                  </a:lnTo>
                  <a:lnTo>
                    <a:pt x="392899" y="589381"/>
                  </a:lnTo>
                  <a:lnTo>
                    <a:pt x="392684" y="590651"/>
                  </a:lnTo>
                  <a:lnTo>
                    <a:pt x="393052" y="589381"/>
                  </a:lnTo>
                  <a:lnTo>
                    <a:pt x="393420" y="588111"/>
                  </a:lnTo>
                  <a:lnTo>
                    <a:pt x="396595" y="588111"/>
                  </a:lnTo>
                  <a:lnTo>
                    <a:pt x="397319" y="585571"/>
                  </a:lnTo>
                  <a:lnTo>
                    <a:pt x="400494" y="585571"/>
                  </a:lnTo>
                  <a:lnTo>
                    <a:pt x="401218" y="584301"/>
                  </a:lnTo>
                  <a:lnTo>
                    <a:pt x="404393" y="584301"/>
                  </a:lnTo>
                  <a:lnTo>
                    <a:pt x="407682" y="580491"/>
                  </a:lnTo>
                  <a:lnTo>
                    <a:pt x="412788" y="579221"/>
                  </a:lnTo>
                  <a:lnTo>
                    <a:pt x="421462" y="574141"/>
                  </a:lnTo>
                  <a:lnTo>
                    <a:pt x="424154" y="575411"/>
                  </a:lnTo>
                  <a:lnTo>
                    <a:pt x="426110" y="580491"/>
                  </a:lnTo>
                  <a:lnTo>
                    <a:pt x="431952" y="580491"/>
                  </a:lnTo>
                  <a:lnTo>
                    <a:pt x="440194" y="574141"/>
                  </a:lnTo>
                  <a:lnTo>
                    <a:pt x="440474" y="572871"/>
                  </a:lnTo>
                  <a:lnTo>
                    <a:pt x="441871" y="566521"/>
                  </a:lnTo>
                  <a:lnTo>
                    <a:pt x="447802" y="563981"/>
                  </a:lnTo>
                  <a:lnTo>
                    <a:pt x="454850" y="561441"/>
                  </a:lnTo>
                  <a:lnTo>
                    <a:pt x="461441" y="556361"/>
                  </a:lnTo>
                  <a:lnTo>
                    <a:pt x="467601" y="552551"/>
                  </a:lnTo>
                  <a:lnTo>
                    <a:pt x="473341" y="546201"/>
                  </a:lnTo>
                  <a:close/>
                </a:path>
                <a:path w="1604645" h="1483360">
                  <a:moveTo>
                    <a:pt x="502551" y="386245"/>
                  </a:moveTo>
                  <a:lnTo>
                    <a:pt x="452056" y="375894"/>
                  </a:lnTo>
                  <a:lnTo>
                    <a:pt x="338594" y="367995"/>
                  </a:lnTo>
                  <a:lnTo>
                    <a:pt x="330060" y="368706"/>
                  </a:lnTo>
                  <a:lnTo>
                    <a:pt x="322199" y="364947"/>
                  </a:lnTo>
                  <a:lnTo>
                    <a:pt x="283197" y="362432"/>
                  </a:lnTo>
                  <a:lnTo>
                    <a:pt x="281432" y="358178"/>
                  </a:lnTo>
                  <a:lnTo>
                    <a:pt x="289737" y="359295"/>
                  </a:lnTo>
                  <a:lnTo>
                    <a:pt x="287362" y="354774"/>
                  </a:lnTo>
                  <a:lnTo>
                    <a:pt x="271246" y="360464"/>
                  </a:lnTo>
                  <a:lnTo>
                    <a:pt x="254685" y="361340"/>
                  </a:lnTo>
                  <a:lnTo>
                    <a:pt x="237680" y="360299"/>
                  </a:lnTo>
                  <a:lnTo>
                    <a:pt x="220268" y="360248"/>
                  </a:lnTo>
                  <a:lnTo>
                    <a:pt x="225171" y="352120"/>
                  </a:lnTo>
                  <a:lnTo>
                    <a:pt x="234721" y="351167"/>
                  </a:lnTo>
                  <a:lnTo>
                    <a:pt x="236537" y="343052"/>
                  </a:lnTo>
                  <a:lnTo>
                    <a:pt x="222681" y="352996"/>
                  </a:lnTo>
                  <a:lnTo>
                    <a:pt x="207619" y="357822"/>
                  </a:lnTo>
                  <a:lnTo>
                    <a:pt x="191655" y="358940"/>
                  </a:lnTo>
                  <a:lnTo>
                    <a:pt x="175107" y="357708"/>
                  </a:lnTo>
                  <a:lnTo>
                    <a:pt x="168732" y="356971"/>
                  </a:lnTo>
                  <a:lnTo>
                    <a:pt x="162267" y="357022"/>
                  </a:lnTo>
                  <a:lnTo>
                    <a:pt x="154127" y="356628"/>
                  </a:lnTo>
                  <a:lnTo>
                    <a:pt x="170395" y="343496"/>
                  </a:lnTo>
                  <a:lnTo>
                    <a:pt x="169075" y="341807"/>
                  </a:lnTo>
                  <a:lnTo>
                    <a:pt x="155905" y="350875"/>
                  </a:lnTo>
                  <a:lnTo>
                    <a:pt x="148844" y="354418"/>
                  </a:lnTo>
                  <a:lnTo>
                    <a:pt x="140804" y="355815"/>
                  </a:lnTo>
                  <a:lnTo>
                    <a:pt x="99885" y="355104"/>
                  </a:lnTo>
                  <a:lnTo>
                    <a:pt x="78841" y="355168"/>
                  </a:lnTo>
                  <a:lnTo>
                    <a:pt x="83769" y="351497"/>
                  </a:lnTo>
                  <a:lnTo>
                    <a:pt x="83959" y="349288"/>
                  </a:lnTo>
                  <a:lnTo>
                    <a:pt x="63576" y="353593"/>
                  </a:lnTo>
                  <a:lnTo>
                    <a:pt x="42786" y="354355"/>
                  </a:lnTo>
                  <a:lnTo>
                    <a:pt x="21602" y="354330"/>
                  </a:lnTo>
                  <a:lnTo>
                    <a:pt x="0" y="356247"/>
                  </a:lnTo>
                  <a:lnTo>
                    <a:pt x="39662" y="360794"/>
                  </a:lnTo>
                  <a:lnTo>
                    <a:pt x="63233" y="363169"/>
                  </a:lnTo>
                  <a:lnTo>
                    <a:pt x="74739" y="365683"/>
                  </a:lnTo>
                  <a:lnTo>
                    <a:pt x="85623" y="370954"/>
                  </a:lnTo>
                  <a:lnTo>
                    <a:pt x="87312" y="369125"/>
                  </a:lnTo>
                  <a:lnTo>
                    <a:pt x="82740" y="365556"/>
                  </a:lnTo>
                  <a:lnTo>
                    <a:pt x="89547" y="363804"/>
                  </a:lnTo>
                  <a:lnTo>
                    <a:pt x="113106" y="366623"/>
                  </a:lnTo>
                  <a:lnTo>
                    <a:pt x="124498" y="367512"/>
                  </a:lnTo>
                  <a:lnTo>
                    <a:pt x="135851" y="368058"/>
                  </a:lnTo>
                  <a:lnTo>
                    <a:pt x="159473" y="368541"/>
                  </a:lnTo>
                  <a:lnTo>
                    <a:pt x="184238" y="369481"/>
                  </a:lnTo>
                  <a:lnTo>
                    <a:pt x="196621" y="369481"/>
                  </a:lnTo>
                  <a:lnTo>
                    <a:pt x="204520" y="370065"/>
                  </a:lnTo>
                  <a:lnTo>
                    <a:pt x="211823" y="372148"/>
                  </a:lnTo>
                  <a:lnTo>
                    <a:pt x="218630" y="375539"/>
                  </a:lnTo>
                  <a:lnTo>
                    <a:pt x="226542" y="381292"/>
                  </a:lnTo>
                  <a:lnTo>
                    <a:pt x="227863" y="383997"/>
                  </a:lnTo>
                  <a:lnTo>
                    <a:pt x="230670" y="382219"/>
                  </a:lnTo>
                  <a:lnTo>
                    <a:pt x="228384" y="376656"/>
                  </a:lnTo>
                  <a:lnTo>
                    <a:pt x="222478" y="375297"/>
                  </a:lnTo>
                  <a:lnTo>
                    <a:pt x="218351" y="371602"/>
                  </a:lnTo>
                  <a:lnTo>
                    <a:pt x="220192" y="368757"/>
                  </a:lnTo>
                  <a:lnTo>
                    <a:pt x="222973" y="370357"/>
                  </a:lnTo>
                  <a:lnTo>
                    <a:pt x="235419" y="370687"/>
                  </a:lnTo>
                  <a:lnTo>
                    <a:pt x="255727" y="372491"/>
                  </a:lnTo>
                  <a:lnTo>
                    <a:pt x="265938" y="372440"/>
                  </a:lnTo>
                  <a:lnTo>
                    <a:pt x="273443" y="371894"/>
                  </a:lnTo>
                  <a:lnTo>
                    <a:pt x="278574" y="378117"/>
                  </a:lnTo>
                  <a:lnTo>
                    <a:pt x="285343" y="380365"/>
                  </a:lnTo>
                  <a:lnTo>
                    <a:pt x="286054" y="376072"/>
                  </a:lnTo>
                  <a:lnTo>
                    <a:pt x="280873" y="376478"/>
                  </a:lnTo>
                  <a:lnTo>
                    <a:pt x="280885" y="373214"/>
                  </a:lnTo>
                  <a:lnTo>
                    <a:pt x="322211" y="375678"/>
                  </a:lnTo>
                  <a:lnTo>
                    <a:pt x="324231" y="374180"/>
                  </a:lnTo>
                  <a:lnTo>
                    <a:pt x="326542" y="374624"/>
                  </a:lnTo>
                  <a:lnTo>
                    <a:pt x="357593" y="375564"/>
                  </a:lnTo>
                  <a:lnTo>
                    <a:pt x="386334" y="377202"/>
                  </a:lnTo>
                  <a:lnTo>
                    <a:pt x="443776" y="381393"/>
                  </a:lnTo>
                  <a:lnTo>
                    <a:pt x="502551" y="386245"/>
                  </a:lnTo>
                  <a:close/>
                </a:path>
                <a:path w="1604645" h="1483360">
                  <a:moveTo>
                    <a:pt x="813028" y="923721"/>
                  </a:moveTo>
                  <a:lnTo>
                    <a:pt x="811961" y="922743"/>
                  </a:lnTo>
                  <a:lnTo>
                    <a:pt x="807821" y="923925"/>
                  </a:lnTo>
                  <a:lnTo>
                    <a:pt x="808812" y="920673"/>
                  </a:lnTo>
                  <a:lnTo>
                    <a:pt x="808621" y="910361"/>
                  </a:lnTo>
                  <a:lnTo>
                    <a:pt x="808621" y="893546"/>
                  </a:lnTo>
                  <a:lnTo>
                    <a:pt x="806246" y="891527"/>
                  </a:lnTo>
                  <a:lnTo>
                    <a:pt x="807072" y="888796"/>
                  </a:lnTo>
                  <a:lnTo>
                    <a:pt x="807008" y="886256"/>
                  </a:lnTo>
                  <a:lnTo>
                    <a:pt x="805967" y="832167"/>
                  </a:lnTo>
                  <a:lnTo>
                    <a:pt x="805510" y="778065"/>
                  </a:lnTo>
                  <a:lnTo>
                    <a:pt x="805370" y="723963"/>
                  </a:lnTo>
                  <a:lnTo>
                    <a:pt x="805256" y="650748"/>
                  </a:lnTo>
                  <a:lnTo>
                    <a:pt x="805129" y="616750"/>
                  </a:lnTo>
                  <a:lnTo>
                    <a:pt x="805129" y="599325"/>
                  </a:lnTo>
                  <a:lnTo>
                    <a:pt x="805192" y="591807"/>
                  </a:lnTo>
                  <a:lnTo>
                    <a:pt x="805789" y="571766"/>
                  </a:lnTo>
                  <a:lnTo>
                    <a:pt x="802614" y="571614"/>
                  </a:lnTo>
                  <a:lnTo>
                    <a:pt x="794956" y="571614"/>
                  </a:lnTo>
                  <a:lnTo>
                    <a:pt x="789876" y="571322"/>
                  </a:lnTo>
                  <a:lnTo>
                    <a:pt x="792492" y="580517"/>
                  </a:lnTo>
                  <a:lnTo>
                    <a:pt x="789101" y="582879"/>
                  </a:lnTo>
                  <a:lnTo>
                    <a:pt x="785939" y="592874"/>
                  </a:lnTo>
                  <a:lnTo>
                    <a:pt x="784390" y="597865"/>
                  </a:lnTo>
                  <a:lnTo>
                    <a:pt x="784021" y="599325"/>
                  </a:lnTo>
                  <a:lnTo>
                    <a:pt x="790765" y="604989"/>
                  </a:lnTo>
                  <a:lnTo>
                    <a:pt x="784263" y="603148"/>
                  </a:lnTo>
                  <a:lnTo>
                    <a:pt x="778116" y="602805"/>
                  </a:lnTo>
                  <a:lnTo>
                    <a:pt x="772350" y="604443"/>
                  </a:lnTo>
                  <a:lnTo>
                    <a:pt x="766991" y="608558"/>
                  </a:lnTo>
                  <a:lnTo>
                    <a:pt x="755662" y="591807"/>
                  </a:lnTo>
                  <a:lnTo>
                    <a:pt x="751230" y="597865"/>
                  </a:lnTo>
                  <a:lnTo>
                    <a:pt x="749173" y="603961"/>
                  </a:lnTo>
                  <a:lnTo>
                    <a:pt x="749503" y="608558"/>
                  </a:lnTo>
                  <a:lnTo>
                    <a:pt x="749617" y="610209"/>
                  </a:lnTo>
                  <a:lnTo>
                    <a:pt x="752690" y="616750"/>
                  </a:lnTo>
                  <a:lnTo>
                    <a:pt x="753910" y="618578"/>
                  </a:lnTo>
                  <a:lnTo>
                    <a:pt x="755713" y="621512"/>
                  </a:lnTo>
                  <a:lnTo>
                    <a:pt x="754316" y="624459"/>
                  </a:lnTo>
                  <a:lnTo>
                    <a:pt x="756272" y="625221"/>
                  </a:lnTo>
                  <a:lnTo>
                    <a:pt x="756589" y="626694"/>
                  </a:lnTo>
                  <a:lnTo>
                    <a:pt x="756208" y="628357"/>
                  </a:lnTo>
                  <a:lnTo>
                    <a:pt x="756081" y="628523"/>
                  </a:lnTo>
                  <a:lnTo>
                    <a:pt x="756259" y="628510"/>
                  </a:lnTo>
                  <a:lnTo>
                    <a:pt x="757656" y="628357"/>
                  </a:lnTo>
                  <a:lnTo>
                    <a:pt x="757783" y="630897"/>
                  </a:lnTo>
                  <a:lnTo>
                    <a:pt x="757466" y="631126"/>
                  </a:lnTo>
                  <a:lnTo>
                    <a:pt x="757288" y="631355"/>
                  </a:lnTo>
                  <a:lnTo>
                    <a:pt x="756272" y="628523"/>
                  </a:lnTo>
                  <a:lnTo>
                    <a:pt x="756081" y="628523"/>
                  </a:lnTo>
                  <a:lnTo>
                    <a:pt x="756132" y="628357"/>
                  </a:lnTo>
                  <a:lnTo>
                    <a:pt x="753630" y="624992"/>
                  </a:lnTo>
                  <a:lnTo>
                    <a:pt x="743000" y="619252"/>
                  </a:lnTo>
                  <a:lnTo>
                    <a:pt x="742569" y="619429"/>
                  </a:lnTo>
                  <a:lnTo>
                    <a:pt x="739279" y="638467"/>
                  </a:lnTo>
                  <a:lnTo>
                    <a:pt x="738124" y="645693"/>
                  </a:lnTo>
                  <a:lnTo>
                    <a:pt x="736892" y="653161"/>
                  </a:lnTo>
                  <a:lnTo>
                    <a:pt x="750239" y="650748"/>
                  </a:lnTo>
                  <a:lnTo>
                    <a:pt x="763054" y="651370"/>
                  </a:lnTo>
                  <a:lnTo>
                    <a:pt x="775423" y="654519"/>
                  </a:lnTo>
                  <a:lnTo>
                    <a:pt x="785787" y="658990"/>
                  </a:lnTo>
                  <a:lnTo>
                    <a:pt x="787476" y="659714"/>
                  </a:lnTo>
                  <a:lnTo>
                    <a:pt x="787704" y="659714"/>
                  </a:lnTo>
                  <a:lnTo>
                    <a:pt x="798461" y="663752"/>
                  </a:lnTo>
                  <a:lnTo>
                    <a:pt x="798461" y="650748"/>
                  </a:lnTo>
                  <a:lnTo>
                    <a:pt x="798461" y="599325"/>
                  </a:lnTo>
                  <a:lnTo>
                    <a:pt x="800341" y="600913"/>
                  </a:lnTo>
                  <a:lnTo>
                    <a:pt x="800531" y="602500"/>
                  </a:lnTo>
                  <a:lnTo>
                    <a:pt x="800493" y="886802"/>
                  </a:lnTo>
                  <a:lnTo>
                    <a:pt x="800976" y="890536"/>
                  </a:lnTo>
                  <a:lnTo>
                    <a:pt x="798868" y="893546"/>
                  </a:lnTo>
                  <a:lnTo>
                    <a:pt x="798804" y="921931"/>
                  </a:lnTo>
                  <a:lnTo>
                    <a:pt x="798080" y="923505"/>
                  </a:lnTo>
                  <a:lnTo>
                    <a:pt x="795223" y="923505"/>
                  </a:lnTo>
                  <a:lnTo>
                    <a:pt x="798156" y="931430"/>
                  </a:lnTo>
                  <a:lnTo>
                    <a:pt x="798957" y="939076"/>
                  </a:lnTo>
                  <a:lnTo>
                    <a:pt x="799007" y="939622"/>
                  </a:lnTo>
                  <a:lnTo>
                    <a:pt x="798855" y="947915"/>
                  </a:lnTo>
                  <a:lnTo>
                    <a:pt x="798766" y="956195"/>
                  </a:lnTo>
                  <a:lnTo>
                    <a:pt x="799045" y="963587"/>
                  </a:lnTo>
                  <a:lnTo>
                    <a:pt x="798817" y="970114"/>
                  </a:lnTo>
                  <a:lnTo>
                    <a:pt x="798741" y="981519"/>
                  </a:lnTo>
                  <a:lnTo>
                    <a:pt x="799477" y="984973"/>
                  </a:lnTo>
                  <a:lnTo>
                    <a:pt x="795185" y="986078"/>
                  </a:lnTo>
                  <a:lnTo>
                    <a:pt x="795858" y="987158"/>
                  </a:lnTo>
                  <a:lnTo>
                    <a:pt x="796937" y="988174"/>
                  </a:lnTo>
                  <a:lnTo>
                    <a:pt x="797140" y="989330"/>
                  </a:lnTo>
                  <a:lnTo>
                    <a:pt x="798906" y="1004849"/>
                  </a:lnTo>
                  <a:lnTo>
                    <a:pt x="799287" y="1020381"/>
                  </a:lnTo>
                  <a:lnTo>
                    <a:pt x="798741" y="1035481"/>
                  </a:lnTo>
                  <a:lnTo>
                    <a:pt x="798728" y="1035913"/>
                  </a:lnTo>
                  <a:lnTo>
                    <a:pt x="797674" y="1051877"/>
                  </a:lnTo>
                  <a:lnTo>
                    <a:pt x="795655" y="1052233"/>
                  </a:lnTo>
                  <a:lnTo>
                    <a:pt x="795870" y="1052233"/>
                  </a:lnTo>
                  <a:lnTo>
                    <a:pt x="795172" y="1052512"/>
                  </a:lnTo>
                  <a:lnTo>
                    <a:pt x="798055" y="1056614"/>
                  </a:lnTo>
                  <a:lnTo>
                    <a:pt x="798906" y="1061085"/>
                  </a:lnTo>
                  <a:lnTo>
                    <a:pt x="798791" y="1082471"/>
                  </a:lnTo>
                  <a:lnTo>
                    <a:pt x="798728" y="1133017"/>
                  </a:lnTo>
                  <a:lnTo>
                    <a:pt x="801624" y="1138186"/>
                  </a:lnTo>
                  <a:lnTo>
                    <a:pt x="795515" y="1136332"/>
                  </a:lnTo>
                  <a:lnTo>
                    <a:pt x="795070" y="1136789"/>
                  </a:lnTo>
                  <a:lnTo>
                    <a:pt x="794600" y="1137196"/>
                  </a:lnTo>
                  <a:lnTo>
                    <a:pt x="794092" y="1137564"/>
                  </a:lnTo>
                  <a:lnTo>
                    <a:pt x="797648" y="1141971"/>
                  </a:lnTo>
                  <a:lnTo>
                    <a:pt x="799325" y="1146670"/>
                  </a:lnTo>
                  <a:lnTo>
                    <a:pt x="799719" y="1205052"/>
                  </a:lnTo>
                  <a:lnTo>
                    <a:pt x="800112" y="1257427"/>
                  </a:lnTo>
                  <a:lnTo>
                    <a:pt x="800531" y="1309814"/>
                  </a:lnTo>
                  <a:lnTo>
                    <a:pt x="801839" y="1466951"/>
                  </a:lnTo>
                  <a:lnTo>
                    <a:pt x="801852" y="1483017"/>
                  </a:lnTo>
                  <a:lnTo>
                    <a:pt x="804291" y="1483017"/>
                  </a:lnTo>
                  <a:lnTo>
                    <a:pt x="804316" y="1466951"/>
                  </a:lnTo>
                  <a:lnTo>
                    <a:pt x="808278" y="1152664"/>
                  </a:lnTo>
                  <a:lnTo>
                    <a:pt x="808380" y="1146670"/>
                  </a:lnTo>
                  <a:lnTo>
                    <a:pt x="808456" y="1143635"/>
                  </a:lnTo>
                  <a:lnTo>
                    <a:pt x="811263" y="1138986"/>
                  </a:lnTo>
                  <a:lnTo>
                    <a:pt x="810755" y="1138313"/>
                  </a:lnTo>
                  <a:lnTo>
                    <a:pt x="810463" y="1138186"/>
                  </a:lnTo>
                  <a:lnTo>
                    <a:pt x="807186" y="1136611"/>
                  </a:lnTo>
                  <a:lnTo>
                    <a:pt x="808482" y="1133309"/>
                  </a:lnTo>
                  <a:lnTo>
                    <a:pt x="808520" y="1059230"/>
                  </a:lnTo>
                  <a:lnTo>
                    <a:pt x="809663" y="1056055"/>
                  </a:lnTo>
                  <a:lnTo>
                    <a:pt x="811212" y="1052868"/>
                  </a:lnTo>
                  <a:lnTo>
                    <a:pt x="810577" y="1052233"/>
                  </a:lnTo>
                  <a:lnTo>
                    <a:pt x="806805" y="1046988"/>
                  </a:lnTo>
                  <a:lnTo>
                    <a:pt x="809091" y="1041057"/>
                  </a:lnTo>
                  <a:lnTo>
                    <a:pt x="808939" y="1035913"/>
                  </a:lnTo>
                  <a:lnTo>
                    <a:pt x="808748" y="1026071"/>
                  </a:lnTo>
                  <a:lnTo>
                    <a:pt x="808748" y="993876"/>
                  </a:lnTo>
                  <a:lnTo>
                    <a:pt x="809015" y="990130"/>
                  </a:lnTo>
                  <a:lnTo>
                    <a:pt x="811593" y="986917"/>
                  </a:lnTo>
                  <a:lnTo>
                    <a:pt x="810463" y="985697"/>
                  </a:lnTo>
                  <a:lnTo>
                    <a:pt x="809078" y="971016"/>
                  </a:lnTo>
                  <a:lnTo>
                    <a:pt x="808990" y="970114"/>
                  </a:lnTo>
                  <a:lnTo>
                    <a:pt x="808113" y="956195"/>
                  </a:lnTo>
                  <a:lnTo>
                    <a:pt x="808012" y="954557"/>
                  </a:lnTo>
                  <a:lnTo>
                    <a:pt x="808863" y="939622"/>
                  </a:lnTo>
                  <a:lnTo>
                    <a:pt x="808888" y="939076"/>
                  </a:lnTo>
                  <a:lnTo>
                    <a:pt x="812977" y="923925"/>
                  </a:lnTo>
                  <a:lnTo>
                    <a:pt x="813028" y="923721"/>
                  </a:lnTo>
                  <a:close/>
                </a:path>
                <a:path w="1604645" h="1483360">
                  <a:moveTo>
                    <a:pt x="1554683" y="740918"/>
                  </a:moveTo>
                  <a:lnTo>
                    <a:pt x="1542643" y="734568"/>
                  </a:lnTo>
                  <a:lnTo>
                    <a:pt x="1536788" y="732028"/>
                  </a:lnTo>
                  <a:lnTo>
                    <a:pt x="1531010" y="728218"/>
                  </a:lnTo>
                  <a:lnTo>
                    <a:pt x="1519809" y="723138"/>
                  </a:lnTo>
                  <a:lnTo>
                    <a:pt x="1508747" y="716788"/>
                  </a:lnTo>
                  <a:lnTo>
                    <a:pt x="1498561" y="709168"/>
                  </a:lnTo>
                  <a:lnTo>
                    <a:pt x="1496098" y="706628"/>
                  </a:lnTo>
                  <a:lnTo>
                    <a:pt x="1489938" y="700278"/>
                  </a:lnTo>
                  <a:lnTo>
                    <a:pt x="1488401" y="701548"/>
                  </a:lnTo>
                  <a:lnTo>
                    <a:pt x="1489532" y="704088"/>
                  </a:lnTo>
                  <a:lnTo>
                    <a:pt x="1490256" y="706628"/>
                  </a:lnTo>
                  <a:lnTo>
                    <a:pt x="1487906" y="706628"/>
                  </a:lnTo>
                  <a:lnTo>
                    <a:pt x="1466430" y="696468"/>
                  </a:lnTo>
                  <a:lnTo>
                    <a:pt x="1448015" y="688848"/>
                  </a:lnTo>
                  <a:lnTo>
                    <a:pt x="1444955" y="687578"/>
                  </a:lnTo>
                  <a:lnTo>
                    <a:pt x="1423682" y="677418"/>
                  </a:lnTo>
                  <a:lnTo>
                    <a:pt x="1407452" y="668528"/>
                  </a:lnTo>
                  <a:lnTo>
                    <a:pt x="1402816" y="665988"/>
                  </a:lnTo>
                  <a:lnTo>
                    <a:pt x="1400048" y="668528"/>
                  </a:lnTo>
                  <a:lnTo>
                    <a:pt x="1398308" y="665988"/>
                  </a:lnTo>
                  <a:lnTo>
                    <a:pt x="1396225" y="664718"/>
                  </a:lnTo>
                  <a:lnTo>
                    <a:pt x="1354683" y="645668"/>
                  </a:lnTo>
                  <a:lnTo>
                    <a:pt x="1326921" y="632968"/>
                  </a:lnTo>
                  <a:lnTo>
                    <a:pt x="1326083" y="630428"/>
                  </a:lnTo>
                  <a:lnTo>
                    <a:pt x="1324838" y="626618"/>
                  </a:lnTo>
                  <a:lnTo>
                    <a:pt x="1322641" y="620268"/>
                  </a:lnTo>
                  <a:lnTo>
                    <a:pt x="1317663" y="602488"/>
                  </a:lnTo>
                  <a:lnTo>
                    <a:pt x="1315123" y="583438"/>
                  </a:lnTo>
                  <a:lnTo>
                    <a:pt x="1314729" y="575818"/>
                  </a:lnTo>
                  <a:lnTo>
                    <a:pt x="1314665" y="574548"/>
                  </a:lnTo>
                  <a:lnTo>
                    <a:pt x="1314602" y="573278"/>
                  </a:lnTo>
                  <a:lnTo>
                    <a:pt x="1314475" y="570826"/>
                  </a:lnTo>
                  <a:lnTo>
                    <a:pt x="1314411" y="569468"/>
                  </a:lnTo>
                  <a:lnTo>
                    <a:pt x="1314348" y="568198"/>
                  </a:lnTo>
                  <a:lnTo>
                    <a:pt x="1314284" y="566928"/>
                  </a:lnTo>
                  <a:lnTo>
                    <a:pt x="1314208" y="540258"/>
                  </a:lnTo>
                  <a:lnTo>
                    <a:pt x="1315770" y="533908"/>
                  </a:lnTo>
                  <a:lnTo>
                    <a:pt x="1313776" y="526288"/>
                  </a:lnTo>
                  <a:lnTo>
                    <a:pt x="1311046" y="546608"/>
                  </a:lnTo>
                  <a:lnTo>
                    <a:pt x="1311109" y="555498"/>
                  </a:lnTo>
                  <a:lnTo>
                    <a:pt x="1311236" y="574548"/>
                  </a:lnTo>
                  <a:lnTo>
                    <a:pt x="1314780" y="603758"/>
                  </a:lnTo>
                  <a:lnTo>
                    <a:pt x="1322146" y="627888"/>
                  </a:lnTo>
                  <a:lnTo>
                    <a:pt x="1322260" y="629158"/>
                  </a:lnTo>
                  <a:lnTo>
                    <a:pt x="1322476" y="630428"/>
                  </a:lnTo>
                  <a:lnTo>
                    <a:pt x="1320063" y="630428"/>
                  </a:lnTo>
                  <a:lnTo>
                    <a:pt x="1314145" y="626618"/>
                  </a:lnTo>
                  <a:lnTo>
                    <a:pt x="1308430" y="624078"/>
                  </a:lnTo>
                  <a:lnTo>
                    <a:pt x="1302245" y="621538"/>
                  </a:lnTo>
                  <a:lnTo>
                    <a:pt x="1299413" y="620268"/>
                  </a:lnTo>
                  <a:lnTo>
                    <a:pt x="1285265" y="613918"/>
                  </a:lnTo>
                  <a:lnTo>
                    <a:pt x="1279067" y="607568"/>
                  </a:lnTo>
                  <a:lnTo>
                    <a:pt x="1274102" y="602488"/>
                  </a:lnTo>
                  <a:lnTo>
                    <a:pt x="1267485" y="587248"/>
                  </a:lnTo>
                  <a:lnTo>
                    <a:pt x="1264145" y="569468"/>
                  </a:lnTo>
                  <a:lnTo>
                    <a:pt x="1262278" y="530098"/>
                  </a:lnTo>
                  <a:lnTo>
                    <a:pt x="1266037" y="490728"/>
                  </a:lnTo>
                  <a:lnTo>
                    <a:pt x="1275537" y="453898"/>
                  </a:lnTo>
                  <a:lnTo>
                    <a:pt x="1290904" y="417068"/>
                  </a:lnTo>
                  <a:lnTo>
                    <a:pt x="1291348" y="415798"/>
                  </a:lnTo>
                  <a:lnTo>
                    <a:pt x="1291551" y="415798"/>
                  </a:lnTo>
                  <a:lnTo>
                    <a:pt x="1291869" y="414528"/>
                  </a:lnTo>
                  <a:lnTo>
                    <a:pt x="1290154" y="413258"/>
                  </a:lnTo>
                  <a:lnTo>
                    <a:pt x="1264640" y="480568"/>
                  </a:lnTo>
                  <a:lnTo>
                    <a:pt x="1259649" y="526288"/>
                  </a:lnTo>
                  <a:lnTo>
                    <a:pt x="1259611" y="530098"/>
                  </a:lnTo>
                  <a:lnTo>
                    <a:pt x="1259484" y="540258"/>
                  </a:lnTo>
                  <a:lnTo>
                    <a:pt x="1259433" y="555498"/>
                  </a:lnTo>
                  <a:lnTo>
                    <a:pt x="1260144" y="563118"/>
                  </a:lnTo>
                  <a:lnTo>
                    <a:pt x="1260271" y="564388"/>
                  </a:lnTo>
                  <a:lnTo>
                    <a:pt x="1260386" y="565658"/>
                  </a:lnTo>
                  <a:lnTo>
                    <a:pt x="1260513" y="566928"/>
                  </a:lnTo>
                  <a:lnTo>
                    <a:pt x="1263053" y="580898"/>
                  </a:lnTo>
                  <a:lnTo>
                    <a:pt x="1267091" y="594868"/>
                  </a:lnTo>
                  <a:lnTo>
                    <a:pt x="1272743" y="607568"/>
                  </a:lnTo>
                  <a:lnTo>
                    <a:pt x="1239405" y="592328"/>
                  </a:lnTo>
                  <a:lnTo>
                    <a:pt x="1233970" y="592328"/>
                  </a:lnTo>
                  <a:lnTo>
                    <a:pt x="1231074" y="589788"/>
                  </a:lnTo>
                  <a:lnTo>
                    <a:pt x="1229004" y="584708"/>
                  </a:lnTo>
                  <a:lnTo>
                    <a:pt x="1228115" y="580898"/>
                  </a:lnTo>
                  <a:lnTo>
                    <a:pt x="1226337" y="573278"/>
                  </a:lnTo>
                  <a:lnTo>
                    <a:pt x="1217803" y="536740"/>
                  </a:lnTo>
                  <a:lnTo>
                    <a:pt x="1217803" y="583438"/>
                  </a:lnTo>
                  <a:lnTo>
                    <a:pt x="1215161" y="583438"/>
                  </a:lnTo>
                  <a:lnTo>
                    <a:pt x="1215313" y="582231"/>
                  </a:lnTo>
                  <a:lnTo>
                    <a:pt x="1217803" y="583438"/>
                  </a:lnTo>
                  <a:lnTo>
                    <a:pt x="1217803" y="536740"/>
                  </a:lnTo>
                  <a:lnTo>
                    <a:pt x="1218044" y="480568"/>
                  </a:lnTo>
                  <a:lnTo>
                    <a:pt x="1234338" y="431038"/>
                  </a:lnTo>
                  <a:lnTo>
                    <a:pt x="1264805" y="385318"/>
                  </a:lnTo>
                  <a:lnTo>
                    <a:pt x="1269707" y="382778"/>
                  </a:lnTo>
                  <a:lnTo>
                    <a:pt x="1269250" y="378968"/>
                  </a:lnTo>
                  <a:lnTo>
                    <a:pt x="1262354" y="378968"/>
                  </a:lnTo>
                  <a:lnTo>
                    <a:pt x="1255382" y="377698"/>
                  </a:lnTo>
                  <a:lnTo>
                    <a:pt x="1248867" y="378968"/>
                  </a:lnTo>
                  <a:lnTo>
                    <a:pt x="1233297" y="380238"/>
                  </a:lnTo>
                  <a:lnTo>
                    <a:pt x="1217510" y="380238"/>
                  </a:lnTo>
                  <a:lnTo>
                    <a:pt x="1215263" y="380619"/>
                  </a:lnTo>
                  <a:lnTo>
                    <a:pt x="1215263" y="582155"/>
                  </a:lnTo>
                  <a:lnTo>
                    <a:pt x="1211973" y="580898"/>
                  </a:lnTo>
                  <a:lnTo>
                    <a:pt x="1214666" y="580898"/>
                  </a:lnTo>
                  <a:lnTo>
                    <a:pt x="1215263" y="582155"/>
                  </a:lnTo>
                  <a:lnTo>
                    <a:pt x="1215263" y="380619"/>
                  </a:lnTo>
                  <a:lnTo>
                    <a:pt x="1208849" y="381673"/>
                  </a:lnTo>
                  <a:lnTo>
                    <a:pt x="1208849" y="578358"/>
                  </a:lnTo>
                  <a:lnTo>
                    <a:pt x="1208735" y="579628"/>
                  </a:lnTo>
                  <a:lnTo>
                    <a:pt x="1206119" y="579628"/>
                  </a:lnTo>
                  <a:lnTo>
                    <a:pt x="1205547" y="578358"/>
                  </a:lnTo>
                  <a:lnTo>
                    <a:pt x="1208849" y="578358"/>
                  </a:lnTo>
                  <a:lnTo>
                    <a:pt x="1208849" y="381673"/>
                  </a:lnTo>
                  <a:lnTo>
                    <a:pt x="1205407" y="382244"/>
                  </a:lnTo>
                  <a:lnTo>
                    <a:pt x="1205407" y="578358"/>
                  </a:lnTo>
                  <a:lnTo>
                    <a:pt x="1202309" y="578358"/>
                  </a:lnTo>
                  <a:lnTo>
                    <a:pt x="1201635" y="575818"/>
                  </a:lnTo>
                  <a:lnTo>
                    <a:pt x="1205280" y="575818"/>
                  </a:lnTo>
                  <a:lnTo>
                    <a:pt x="1205407" y="578358"/>
                  </a:lnTo>
                  <a:lnTo>
                    <a:pt x="1205407" y="382244"/>
                  </a:lnTo>
                  <a:lnTo>
                    <a:pt x="1202143" y="382778"/>
                  </a:lnTo>
                  <a:lnTo>
                    <a:pt x="1187792" y="390398"/>
                  </a:lnTo>
                  <a:lnTo>
                    <a:pt x="1187983" y="390398"/>
                  </a:lnTo>
                  <a:lnTo>
                    <a:pt x="1189113" y="392938"/>
                  </a:lnTo>
                  <a:lnTo>
                    <a:pt x="1187589" y="394208"/>
                  </a:lnTo>
                  <a:lnTo>
                    <a:pt x="1186078" y="394208"/>
                  </a:lnTo>
                  <a:lnTo>
                    <a:pt x="1184846" y="398018"/>
                  </a:lnTo>
                  <a:lnTo>
                    <a:pt x="1182878" y="400558"/>
                  </a:lnTo>
                  <a:lnTo>
                    <a:pt x="1180084" y="403098"/>
                  </a:lnTo>
                  <a:lnTo>
                    <a:pt x="1180261" y="401828"/>
                  </a:lnTo>
                  <a:lnTo>
                    <a:pt x="1178687" y="405638"/>
                  </a:lnTo>
                  <a:lnTo>
                    <a:pt x="1177150" y="408178"/>
                  </a:lnTo>
                  <a:lnTo>
                    <a:pt x="1175550" y="410718"/>
                  </a:lnTo>
                  <a:lnTo>
                    <a:pt x="1161084" y="443738"/>
                  </a:lnTo>
                  <a:lnTo>
                    <a:pt x="1154290" y="475488"/>
                  </a:lnTo>
                  <a:lnTo>
                    <a:pt x="1155179" y="509778"/>
                  </a:lnTo>
                  <a:lnTo>
                    <a:pt x="1163751" y="544068"/>
                  </a:lnTo>
                  <a:lnTo>
                    <a:pt x="1194422" y="569468"/>
                  </a:lnTo>
                  <a:lnTo>
                    <a:pt x="1197940" y="574548"/>
                  </a:lnTo>
                  <a:lnTo>
                    <a:pt x="1199578" y="574548"/>
                  </a:lnTo>
                  <a:lnTo>
                    <a:pt x="1201483" y="573278"/>
                  </a:lnTo>
                  <a:lnTo>
                    <a:pt x="1201559" y="575818"/>
                  </a:lnTo>
                  <a:lnTo>
                    <a:pt x="1198397" y="575818"/>
                  </a:lnTo>
                  <a:lnTo>
                    <a:pt x="1197660" y="574548"/>
                  </a:lnTo>
                  <a:lnTo>
                    <a:pt x="1181900" y="568198"/>
                  </a:lnTo>
                  <a:lnTo>
                    <a:pt x="1166507" y="560578"/>
                  </a:lnTo>
                  <a:lnTo>
                    <a:pt x="1150899" y="554228"/>
                  </a:lnTo>
                  <a:lnTo>
                    <a:pt x="1134491" y="549148"/>
                  </a:lnTo>
                  <a:lnTo>
                    <a:pt x="1142072" y="555498"/>
                  </a:lnTo>
                  <a:lnTo>
                    <a:pt x="1149807" y="560578"/>
                  </a:lnTo>
                  <a:lnTo>
                    <a:pt x="1157871" y="564388"/>
                  </a:lnTo>
                  <a:lnTo>
                    <a:pt x="1166507" y="568198"/>
                  </a:lnTo>
                  <a:lnTo>
                    <a:pt x="1170927" y="568198"/>
                  </a:lnTo>
                  <a:lnTo>
                    <a:pt x="1172476" y="570826"/>
                  </a:lnTo>
                  <a:lnTo>
                    <a:pt x="1179880" y="573278"/>
                  </a:lnTo>
                  <a:lnTo>
                    <a:pt x="1187170" y="575818"/>
                  </a:lnTo>
                  <a:lnTo>
                    <a:pt x="1193927" y="580898"/>
                  </a:lnTo>
                  <a:lnTo>
                    <a:pt x="1193711" y="579628"/>
                  </a:lnTo>
                  <a:lnTo>
                    <a:pt x="1195412" y="579628"/>
                  </a:lnTo>
                  <a:lnTo>
                    <a:pt x="1197063" y="580898"/>
                  </a:lnTo>
                  <a:lnTo>
                    <a:pt x="1197864" y="582231"/>
                  </a:lnTo>
                  <a:lnTo>
                    <a:pt x="1200988" y="582231"/>
                  </a:lnTo>
                  <a:lnTo>
                    <a:pt x="1201724" y="584708"/>
                  </a:lnTo>
                  <a:lnTo>
                    <a:pt x="1201521" y="583438"/>
                  </a:lnTo>
                  <a:lnTo>
                    <a:pt x="1203210" y="584708"/>
                  </a:lnTo>
                  <a:lnTo>
                    <a:pt x="1204887" y="584708"/>
                  </a:lnTo>
                  <a:lnTo>
                    <a:pt x="1205636" y="585978"/>
                  </a:lnTo>
                  <a:lnTo>
                    <a:pt x="1208773" y="585978"/>
                  </a:lnTo>
                  <a:lnTo>
                    <a:pt x="1209548" y="588518"/>
                  </a:lnTo>
                  <a:lnTo>
                    <a:pt x="1212646" y="588518"/>
                  </a:lnTo>
                  <a:lnTo>
                    <a:pt x="1213446" y="589788"/>
                  </a:lnTo>
                  <a:lnTo>
                    <a:pt x="1215885" y="589788"/>
                  </a:lnTo>
                  <a:lnTo>
                    <a:pt x="1218552" y="591058"/>
                  </a:lnTo>
                  <a:lnTo>
                    <a:pt x="1219288" y="593636"/>
                  </a:lnTo>
                  <a:lnTo>
                    <a:pt x="1226362" y="594868"/>
                  </a:lnTo>
                  <a:lnTo>
                    <a:pt x="1232852" y="598678"/>
                  </a:lnTo>
                  <a:lnTo>
                    <a:pt x="1238224" y="603758"/>
                  </a:lnTo>
                  <a:lnTo>
                    <a:pt x="1262837" y="615188"/>
                  </a:lnTo>
                  <a:lnTo>
                    <a:pt x="1252855" y="617728"/>
                  </a:lnTo>
                  <a:lnTo>
                    <a:pt x="1243444" y="621538"/>
                  </a:lnTo>
                  <a:lnTo>
                    <a:pt x="1234617" y="625348"/>
                  </a:lnTo>
                  <a:lnTo>
                    <a:pt x="1226426" y="630428"/>
                  </a:lnTo>
                  <a:lnTo>
                    <a:pt x="1227924" y="631698"/>
                  </a:lnTo>
                  <a:lnTo>
                    <a:pt x="1236002" y="627888"/>
                  </a:lnTo>
                  <a:lnTo>
                    <a:pt x="1240053" y="626618"/>
                  </a:lnTo>
                  <a:lnTo>
                    <a:pt x="1251521" y="621538"/>
                  </a:lnTo>
                  <a:lnTo>
                    <a:pt x="1262976" y="620268"/>
                  </a:lnTo>
                  <a:lnTo>
                    <a:pt x="1274483" y="621538"/>
                  </a:lnTo>
                  <a:lnTo>
                    <a:pt x="1286141" y="626618"/>
                  </a:lnTo>
                  <a:lnTo>
                    <a:pt x="1293088" y="630428"/>
                  </a:lnTo>
                  <a:lnTo>
                    <a:pt x="1300416" y="632968"/>
                  </a:lnTo>
                  <a:lnTo>
                    <a:pt x="1308138" y="636778"/>
                  </a:lnTo>
                  <a:lnTo>
                    <a:pt x="1316253" y="640588"/>
                  </a:lnTo>
                  <a:lnTo>
                    <a:pt x="1303045" y="644398"/>
                  </a:lnTo>
                  <a:lnTo>
                    <a:pt x="1290421" y="649478"/>
                  </a:lnTo>
                  <a:lnTo>
                    <a:pt x="1278648" y="654558"/>
                  </a:lnTo>
                  <a:lnTo>
                    <a:pt x="1267980" y="662178"/>
                  </a:lnTo>
                  <a:lnTo>
                    <a:pt x="1272768" y="663448"/>
                  </a:lnTo>
                  <a:lnTo>
                    <a:pt x="1275499" y="659638"/>
                  </a:lnTo>
                  <a:lnTo>
                    <a:pt x="1280922" y="657098"/>
                  </a:lnTo>
                  <a:lnTo>
                    <a:pt x="1282344" y="657098"/>
                  </a:lnTo>
                  <a:lnTo>
                    <a:pt x="1283741" y="655828"/>
                  </a:lnTo>
                  <a:lnTo>
                    <a:pt x="1302067" y="648208"/>
                  </a:lnTo>
                  <a:lnTo>
                    <a:pt x="1320101" y="645668"/>
                  </a:lnTo>
                  <a:lnTo>
                    <a:pt x="1337881" y="649478"/>
                  </a:lnTo>
                  <a:lnTo>
                    <a:pt x="1355420" y="660908"/>
                  </a:lnTo>
                  <a:lnTo>
                    <a:pt x="1343952" y="663448"/>
                  </a:lnTo>
                  <a:lnTo>
                    <a:pt x="1332915" y="667258"/>
                  </a:lnTo>
                  <a:lnTo>
                    <a:pt x="1322349" y="672338"/>
                  </a:lnTo>
                  <a:lnTo>
                    <a:pt x="1312265" y="678688"/>
                  </a:lnTo>
                  <a:lnTo>
                    <a:pt x="1307515" y="681228"/>
                  </a:lnTo>
                  <a:lnTo>
                    <a:pt x="1301051" y="682498"/>
                  </a:lnTo>
                  <a:lnTo>
                    <a:pt x="1299273" y="690118"/>
                  </a:lnTo>
                  <a:lnTo>
                    <a:pt x="1307109" y="685038"/>
                  </a:lnTo>
                  <a:lnTo>
                    <a:pt x="1314678" y="681228"/>
                  </a:lnTo>
                  <a:lnTo>
                    <a:pt x="1322285" y="676148"/>
                  </a:lnTo>
                  <a:lnTo>
                    <a:pt x="1330223" y="671068"/>
                  </a:lnTo>
                  <a:lnTo>
                    <a:pt x="1343177" y="667258"/>
                  </a:lnTo>
                  <a:lnTo>
                    <a:pt x="1356080" y="664718"/>
                  </a:lnTo>
                  <a:lnTo>
                    <a:pt x="1369047" y="665988"/>
                  </a:lnTo>
                  <a:lnTo>
                    <a:pt x="1382242" y="671068"/>
                  </a:lnTo>
                  <a:lnTo>
                    <a:pt x="1389888" y="674878"/>
                  </a:lnTo>
                  <a:lnTo>
                    <a:pt x="1397952" y="678688"/>
                  </a:lnTo>
                  <a:lnTo>
                    <a:pt x="1406436" y="682498"/>
                  </a:lnTo>
                  <a:lnTo>
                    <a:pt x="1415326" y="686308"/>
                  </a:lnTo>
                  <a:lnTo>
                    <a:pt x="1404861" y="690118"/>
                  </a:lnTo>
                  <a:lnTo>
                    <a:pt x="1395183" y="693928"/>
                  </a:lnTo>
                  <a:lnTo>
                    <a:pt x="1386179" y="697738"/>
                  </a:lnTo>
                  <a:lnTo>
                    <a:pt x="1377696" y="702818"/>
                  </a:lnTo>
                  <a:lnTo>
                    <a:pt x="1375295" y="704088"/>
                  </a:lnTo>
                  <a:lnTo>
                    <a:pt x="1371193" y="705358"/>
                  </a:lnTo>
                  <a:lnTo>
                    <a:pt x="1371549" y="709168"/>
                  </a:lnTo>
                  <a:lnTo>
                    <a:pt x="1400657" y="693928"/>
                  </a:lnTo>
                  <a:lnTo>
                    <a:pt x="1411020" y="690118"/>
                  </a:lnTo>
                  <a:lnTo>
                    <a:pt x="1416583" y="688848"/>
                  </a:lnTo>
                  <a:lnTo>
                    <a:pt x="1421574" y="688848"/>
                  </a:lnTo>
                  <a:lnTo>
                    <a:pt x="1427073" y="691388"/>
                  </a:lnTo>
                  <a:lnTo>
                    <a:pt x="1458556" y="704088"/>
                  </a:lnTo>
                  <a:lnTo>
                    <a:pt x="1474368" y="711708"/>
                  </a:lnTo>
                  <a:lnTo>
                    <a:pt x="1490218" y="718058"/>
                  </a:lnTo>
                  <a:lnTo>
                    <a:pt x="1464919" y="725678"/>
                  </a:lnTo>
                  <a:lnTo>
                    <a:pt x="1441564" y="735838"/>
                  </a:lnTo>
                  <a:lnTo>
                    <a:pt x="1419860" y="749808"/>
                  </a:lnTo>
                  <a:lnTo>
                    <a:pt x="1399476" y="766318"/>
                  </a:lnTo>
                  <a:lnTo>
                    <a:pt x="1401254" y="767588"/>
                  </a:lnTo>
                  <a:lnTo>
                    <a:pt x="1416545" y="756158"/>
                  </a:lnTo>
                  <a:lnTo>
                    <a:pt x="1432344" y="745998"/>
                  </a:lnTo>
                  <a:lnTo>
                    <a:pt x="1448955" y="735838"/>
                  </a:lnTo>
                  <a:lnTo>
                    <a:pt x="1466672" y="728218"/>
                  </a:lnTo>
                  <a:lnTo>
                    <a:pt x="1479372" y="724408"/>
                  </a:lnTo>
                  <a:lnTo>
                    <a:pt x="1492021" y="723138"/>
                  </a:lnTo>
                  <a:lnTo>
                    <a:pt x="1504696" y="724408"/>
                  </a:lnTo>
                  <a:lnTo>
                    <a:pt x="1517484" y="728218"/>
                  </a:lnTo>
                  <a:lnTo>
                    <a:pt x="1524762" y="732028"/>
                  </a:lnTo>
                  <a:lnTo>
                    <a:pt x="1532216" y="734568"/>
                  </a:lnTo>
                  <a:lnTo>
                    <a:pt x="1549323" y="740918"/>
                  </a:lnTo>
                  <a:lnTo>
                    <a:pt x="1551419" y="743458"/>
                  </a:lnTo>
                  <a:lnTo>
                    <a:pt x="1554683" y="740918"/>
                  </a:lnTo>
                  <a:close/>
                </a:path>
                <a:path w="1604645" h="1483360">
                  <a:moveTo>
                    <a:pt x="1604276" y="355600"/>
                  </a:moveTo>
                  <a:lnTo>
                    <a:pt x="1557870" y="355600"/>
                  </a:lnTo>
                  <a:lnTo>
                    <a:pt x="1540840" y="354330"/>
                  </a:lnTo>
                  <a:lnTo>
                    <a:pt x="1524368" y="350520"/>
                  </a:lnTo>
                  <a:lnTo>
                    <a:pt x="1508772" y="341630"/>
                  </a:lnTo>
                  <a:lnTo>
                    <a:pt x="1508340" y="342900"/>
                  </a:lnTo>
                  <a:lnTo>
                    <a:pt x="1507642" y="342900"/>
                  </a:lnTo>
                  <a:lnTo>
                    <a:pt x="1511160" y="349250"/>
                  </a:lnTo>
                  <a:lnTo>
                    <a:pt x="1519072" y="349250"/>
                  </a:lnTo>
                  <a:lnTo>
                    <a:pt x="1523466" y="355600"/>
                  </a:lnTo>
                  <a:lnTo>
                    <a:pt x="1500251" y="355600"/>
                  </a:lnTo>
                  <a:lnTo>
                    <a:pt x="1488986" y="356870"/>
                  </a:lnTo>
                  <a:lnTo>
                    <a:pt x="1468450" y="356870"/>
                  </a:lnTo>
                  <a:lnTo>
                    <a:pt x="1459484" y="355600"/>
                  </a:lnTo>
                  <a:lnTo>
                    <a:pt x="1450975" y="353060"/>
                  </a:lnTo>
                  <a:lnTo>
                    <a:pt x="1442948" y="347980"/>
                  </a:lnTo>
                  <a:lnTo>
                    <a:pt x="1441538" y="350520"/>
                  </a:lnTo>
                  <a:lnTo>
                    <a:pt x="1450340" y="358140"/>
                  </a:lnTo>
                  <a:lnTo>
                    <a:pt x="1421561" y="358140"/>
                  </a:lnTo>
                  <a:lnTo>
                    <a:pt x="1407718" y="359410"/>
                  </a:lnTo>
                  <a:lnTo>
                    <a:pt x="1382166" y="359410"/>
                  </a:lnTo>
                  <a:lnTo>
                    <a:pt x="1382242" y="358140"/>
                  </a:lnTo>
                  <a:lnTo>
                    <a:pt x="1382318" y="356870"/>
                  </a:lnTo>
                  <a:lnTo>
                    <a:pt x="1382776" y="349250"/>
                  </a:lnTo>
                  <a:lnTo>
                    <a:pt x="1381480" y="347980"/>
                  </a:lnTo>
                  <a:lnTo>
                    <a:pt x="1380680" y="347980"/>
                  </a:lnTo>
                  <a:lnTo>
                    <a:pt x="1374190" y="345440"/>
                  </a:lnTo>
                  <a:lnTo>
                    <a:pt x="1368691" y="341630"/>
                  </a:lnTo>
                  <a:lnTo>
                    <a:pt x="1363484" y="337820"/>
                  </a:lnTo>
                  <a:lnTo>
                    <a:pt x="1357871" y="334010"/>
                  </a:lnTo>
                  <a:lnTo>
                    <a:pt x="1357109" y="336550"/>
                  </a:lnTo>
                  <a:lnTo>
                    <a:pt x="1359852" y="337820"/>
                  </a:lnTo>
                  <a:lnTo>
                    <a:pt x="1360284" y="339090"/>
                  </a:lnTo>
                  <a:lnTo>
                    <a:pt x="1362138" y="341630"/>
                  </a:lnTo>
                  <a:lnTo>
                    <a:pt x="1364094" y="342900"/>
                  </a:lnTo>
                  <a:lnTo>
                    <a:pt x="1380921" y="358140"/>
                  </a:lnTo>
                  <a:lnTo>
                    <a:pt x="1373797" y="359410"/>
                  </a:lnTo>
                  <a:lnTo>
                    <a:pt x="1369555" y="359410"/>
                  </a:lnTo>
                  <a:lnTo>
                    <a:pt x="1366507" y="354330"/>
                  </a:lnTo>
                  <a:lnTo>
                    <a:pt x="1362976" y="344170"/>
                  </a:lnTo>
                  <a:lnTo>
                    <a:pt x="1361160" y="342900"/>
                  </a:lnTo>
                  <a:lnTo>
                    <a:pt x="1358849" y="341630"/>
                  </a:lnTo>
                  <a:lnTo>
                    <a:pt x="1356753" y="340360"/>
                  </a:lnTo>
                  <a:lnTo>
                    <a:pt x="1354277" y="340360"/>
                  </a:lnTo>
                  <a:lnTo>
                    <a:pt x="1352372" y="336550"/>
                  </a:lnTo>
                  <a:lnTo>
                    <a:pt x="1351800" y="334010"/>
                  </a:lnTo>
                  <a:lnTo>
                    <a:pt x="1354645" y="332740"/>
                  </a:lnTo>
                  <a:lnTo>
                    <a:pt x="1356512" y="334010"/>
                  </a:lnTo>
                  <a:lnTo>
                    <a:pt x="1357871" y="334010"/>
                  </a:lnTo>
                  <a:lnTo>
                    <a:pt x="1357503" y="332740"/>
                  </a:lnTo>
                  <a:lnTo>
                    <a:pt x="1355280" y="326390"/>
                  </a:lnTo>
                  <a:lnTo>
                    <a:pt x="1350200" y="320040"/>
                  </a:lnTo>
                  <a:lnTo>
                    <a:pt x="1344256" y="314972"/>
                  </a:lnTo>
                  <a:lnTo>
                    <a:pt x="1344498" y="316230"/>
                  </a:lnTo>
                  <a:lnTo>
                    <a:pt x="1345615" y="321310"/>
                  </a:lnTo>
                  <a:lnTo>
                    <a:pt x="1343875" y="327660"/>
                  </a:lnTo>
                  <a:lnTo>
                    <a:pt x="1347381" y="337820"/>
                  </a:lnTo>
                  <a:lnTo>
                    <a:pt x="1339265" y="341630"/>
                  </a:lnTo>
                  <a:lnTo>
                    <a:pt x="1336357" y="340360"/>
                  </a:lnTo>
                  <a:lnTo>
                    <a:pt x="1333461" y="339090"/>
                  </a:lnTo>
                  <a:lnTo>
                    <a:pt x="1326845" y="336550"/>
                  </a:lnTo>
                  <a:lnTo>
                    <a:pt x="1320292" y="335280"/>
                  </a:lnTo>
                  <a:lnTo>
                    <a:pt x="1318387" y="335661"/>
                  </a:lnTo>
                  <a:lnTo>
                    <a:pt x="1318387" y="363296"/>
                  </a:lnTo>
                  <a:lnTo>
                    <a:pt x="1317294" y="363296"/>
                  </a:lnTo>
                  <a:lnTo>
                    <a:pt x="1283944" y="365760"/>
                  </a:lnTo>
                  <a:lnTo>
                    <a:pt x="1283385" y="367030"/>
                  </a:lnTo>
                  <a:lnTo>
                    <a:pt x="1282827" y="369570"/>
                  </a:lnTo>
                  <a:lnTo>
                    <a:pt x="1280756" y="368300"/>
                  </a:lnTo>
                  <a:lnTo>
                    <a:pt x="1275359" y="368300"/>
                  </a:lnTo>
                  <a:lnTo>
                    <a:pt x="1268615" y="360680"/>
                  </a:lnTo>
                  <a:lnTo>
                    <a:pt x="1263675" y="356870"/>
                  </a:lnTo>
                  <a:lnTo>
                    <a:pt x="1259573" y="351790"/>
                  </a:lnTo>
                  <a:lnTo>
                    <a:pt x="1251254" y="339090"/>
                  </a:lnTo>
                  <a:lnTo>
                    <a:pt x="1232954" y="311150"/>
                  </a:lnTo>
                  <a:lnTo>
                    <a:pt x="1217853" y="267970"/>
                  </a:lnTo>
                  <a:lnTo>
                    <a:pt x="1217752" y="266700"/>
                  </a:lnTo>
                  <a:lnTo>
                    <a:pt x="1217663" y="265430"/>
                  </a:lnTo>
                  <a:lnTo>
                    <a:pt x="1217561" y="264160"/>
                  </a:lnTo>
                  <a:lnTo>
                    <a:pt x="1214882" y="229870"/>
                  </a:lnTo>
                  <a:lnTo>
                    <a:pt x="1214767" y="228371"/>
                  </a:lnTo>
                  <a:lnTo>
                    <a:pt x="1214691" y="227330"/>
                  </a:lnTo>
                  <a:lnTo>
                    <a:pt x="1214589" y="226060"/>
                  </a:lnTo>
                  <a:lnTo>
                    <a:pt x="1214488" y="224790"/>
                  </a:lnTo>
                  <a:lnTo>
                    <a:pt x="1214386" y="223520"/>
                  </a:lnTo>
                  <a:lnTo>
                    <a:pt x="1214285" y="222250"/>
                  </a:lnTo>
                  <a:lnTo>
                    <a:pt x="1214501" y="220980"/>
                  </a:lnTo>
                  <a:lnTo>
                    <a:pt x="1215148" y="217170"/>
                  </a:lnTo>
                  <a:lnTo>
                    <a:pt x="1220749" y="184150"/>
                  </a:lnTo>
                  <a:lnTo>
                    <a:pt x="1199705" y="184150"/>
                  </a:lnTo>
                  <a:lnTo>
                    <a:pt x="1199261" y="184150"/>
                  </a:lnTo>
                  <a:lnTo>
                    <a:pt x="1198968" y="185420"/>
                  </a:lnTo>
                  <a:lnTo>
                    <a:pt x="1195603" y="185420"/>
                  </a:lnTo>
                  <a:lnTo>
                    <a:pt x="1195692" y="184150"/>
                  </a:lnTo>
                  <a:lnTo>
                    <a:pt x="1196670" y="182880"/>
                  </a:lnTo>
                  <a:lnTo>
                    <a:pt x="1198130" y="182880"/>
                  </a:lnTo>
                  <a:lnTo>
                    <a:pt x="1199324" y="183845"/>
                  </a:lnTo>
                  <a:lnTo>
                    <a:pt x="1199769" y="183845"/>
                  </a:lnTo>
                  <a:lnTo>
                    <a:pt x="1220800" y="183845"/>
                  </a:lnTo>
                  <a:lnTo>
                    <a:pt x="1222044" y="176530"/>
                  </a:lnTo>
                  <a:lnTo>
                    <a:pt x="1222260" y="175260"/>
                  </a:lnTo>
                  <a:lnTo>
                    <a:pt x="1220190" y="172720"/>
                  </a:lnTo>
                  <a:lnTo>
                    <a:pt x="1215453" y="173926"/>
                  </a:lnTo>
                  <a:lnTo>
                    <a:pt x="1220851" y="170180"/>
                  </a:lnTo>
                  <a:lnTo>
                    <a:pt x="1226134" y="165100"/>
                  </a:lnTo>
                  <a:lnTo>
                    <a:pt x="1232890" y="163868"/>
                  </a:lnTo>
                  <a:lnTo>
                    <a:pt x="1232789" y="162560"/>
                  </a:lnTo>
                  <a:lnTo>
                    <a:pt x="1235265" y="162560"/>
                  </a:lnTo>
                  <a:lnTo>
                    <a:pt x="1264627" y="146050"/>
                  </a:lnTo>
                  <a:lnTo>
                    <a:pt x="1256271" y="175260"/>
                  </a:lnTo>
                  <a:lnTo>
                    <a:pt x="1256461" y="233680"/>
                  </a:lnTo>
                  <a:lnTo>
                    <a:pt x="1271409" y="289560"/>
                  </a:lnTo>
                  <a:lnTo>
                    <a:pt x="1298587" y="340360"/>
                  </a:lnTo>
                  <a:lnTo>
                    <a:pt x="1318387" y="363296"/>
                  </a:lnTo>
                  <a:lnTo>
                    <a:pt x="1318387" y="335661"/>
                  </a:lnTo>
                  <a:lnTo>
                    <a:pt x="1313776" y="336550"/>
                  </a:lnTo>
                  <a:lnTo>
                    <a:pt x="1307249" y="339090"/>
                  </a:lnTo>
                  <a:lnTo>
                    <a:pt x="1303096" y="340360"/>
                  </a:lnTo>
                  <a:lnTo>
                    <a:pt x="1301369" y="339090"/>
                  </a:lnTo>
                  <a:lnTo>
                    <a:pt x="1299438" y="335280"/>
                  </a:lnTo>
                  <a:lnTo>
                    <a:pt x="1277937" y="297180"/>
                  </a:lnTo>
                  <a:lnTo>
                    <a:pt x="1263980" y="256540"/>
                  </a:lnTo>
                  <a:lnTo>
                    <a:pt x="1258011" y="214630"/>
                  </a:lnTo>
                  <a:lnTo>
                    <a:pt x="1259459" y="187960"/>
                  </a:lnTo>
                  <a:lnTo>
                    <a:pt x="1259535" y="186690"/>
                  </a:lnTo>
                  <a:lnTo>
                    <a:pt x="1259598" y="185420"/>
                  </a:lnTo>
                  <a:lnTo>
                    <a:pt x="1259687" y="183845"/>
                  </a:lnTo>
                  <a:lnTo>
                    <a:pt x="1259814" y="181610"/>
                  </a:lnTo>
                  <a:lnTo>
                    <a:pt x="1259878" y="180340"/>
                  </a:lnTo>
                  <a:lnTo>
                    <a:pt x="1259941" y="179146"/>
                  </a:lnTo>
                  <a:lnTo>
                    <a:pt x="1260017" y="177800"/>
                  </a:lnTo>
                  <a:lnTo>
                    <a:pt x="1260081" y="176530"/>
                  </a:lnTo>
                  <a:lnTo>
                    <a:pt x="1260157" y="175260"/>
                  </a:lnTo>
                  <a:lnTo>
                    <a:pt x="1260221" y="173990"/>
                  </a:lnTo>
                  <a:lnTo>
                    <a:pt x="1260297" y="172720"/>
                  </a:lnTo>
                  <a:lnTo>
                    <a:pt x="1269784" y="146050"/>
                  </a:lnTo>
                  <a:lnTo>
                    <a:pt x="1274927" y="139700"/>
                  </a:lnTo>
                  <a:lnTo>
                    <a:pt x="1285176" y="133350"/>
                  </a:lnTo>
                  <a:lnTo>
                    <a:pt x="1292034" y="130810"/>
                  </a:lnTo>
                  <a:lnTo>
                    <a:pt x="1298867" y="125730"/>
                  </a:lnTo>
                  <a:lnTo>
                    <a:pt x="1305953" y="121920"/>
                  </a:lnTo>
                  <a:lnTo>
                    <a:pt x="1313586" y="116840"/>
                  </a:lnTo>
                  <a:lnTo>
                    <a:pt x="1310678" y="127000"/>
                  </a:lnTo>
                  <a:lnTo>
                    <a:pt x="1307655" y="137160"/>
                  </a:lnTo>
                  <a:lnTo>
                    <a:pt x="1305115" y="146050"/>
                  </a:lnTo>
                  <a:lnTo>
                    <a:pt x="1303642" y="154940"/>
                  </a:lnTo>
                  <a:lnTo>
                    <a:pt x="1303604" y="196850"/>
                  </a:lnTo>
                  <a:lnTo>
                    <a:pt x="1309865" y="236220"/>
                  </a:lnTo>
                  <a:lnTo>
                    <a:pt x="1322031" y="274320"/>
                  </a:lnTo>
                  <a:lnTo>
                    <a:pt x="1339748" y="311150"/>
                  </a:lnTo>
                  <a:lnTo>
                    <a:pt x="1340688" y="312420"/>
                  </a:lnTo>
                  <a:lnTo>
                    <a:pt x="1340827" y="313690"/>
                  </a:lnTo>
                  <a:lnTo>
                    <a:pt x="1340929" y="314591"/>
                  </a:lnTo>
                  <a:lnTo>
                    <a:pt x="1340980" y="314972"/>
                  </a:lnTo>
                  <a:lnTo>
                    <a:pt x="1344218" y="314972"/>
                  </a:lnTo>
                  <a:lnTo>
                    <a:pt x="1344129" y="314591"/>
                  </a:lnTo>
                  <a:lnTo>
                    <a:pt x="1326870" y="278130"/>
                  </a:lnTo>
                  <a:lnTo>
                    <a:pt x="1319580" y="259080"/>
                  </a:lnTo>
                  <a:lnTo>
                    <a:pt x="1313954" y="238760"/>
                  </a:lnTo>
                  <a:lnTo>
                    <a:pt x="1308328" y="210820"/>
                  </a:lnTo>
                  <a:lnTo>
                    <a:pt x="1306220" y="187960"/>
                  </a:lnTo>
                  <a:lnTo>
                    <a:pt x="1306322" y="170180"/>
                  </a:lnTo>
                  <a:lnTo>
                    <a:pt x="1314742" y="124460"/>
                  </a:lnTo>
                  <a:lnTo>
                    <a:pt x="1318196" y="116840"/>
                  </a:lnTo>
                  <a:lnTo>
                    <a:pt x="1320888" y="113030"/>
                  </a:lnTo>
                  <a:lnTo>
                    <a:pt x="1327188" y="109220"/>
                  </a:lnTo>
                  <a:lnTo>
                    <a:pt x="1334223" y="105410"/>
                  </a:lnTo>
                  <a:lnTo>
                    <a:pt x="1336573" y="104140"/>
                  </a:lnTo>
                  <a:lnTo>
                    <a:pt x="1345958" y="97790"/>
                  </a:lnTo>
                  <a:lnTo>
                    <a:pt x="1365059" y="86360"/>
                  </a:lnTo>
                  <a:lnTo>
                    <a:pt x="1356931" y="142240"/>
                  </a:lnTo>
                  <a:lnTo>
                    <a:pt x="1360538" y="194310"/>
                  </a:lnTo>
                  <a:lnTo>
                    <a:pt x="1374241" y="245110"/>
                  </a:lnTo>
                  <a:lnTo>
                    <a:pt x="1396441" y="295910"/>
                  </a:lnTo>
                  <a:lnTo>
                    <a:pt x="1398320" y="293370"/>
                  </a:lnTo>
                  <a:lnTo>
                    <a:pt x="1386103" y="267970"/>
                  </a:lnTo>
                  <a:lnTo>
                    <a:pt x="1375930" y="241300"/>
                  </a:lnTo>
                  <a:lnTo>
                    <a:pt x="1362773" y="186690"/>
                  </a:lnTo>
                  <a:lnTo>
                    <a:pt x="1359776" y="148590"/>
                  </a:lnTo>
                  <a:lnTo>
                    <a:pt x="1359649" y="139700"/>
                  </a:lnTo>
                  <a:lnTo>
                    <a:pt x="1361516" y="118110"/>
                  </a:lnTo>
                  <a:lnTo>
                    <a:pt x="1367066" y="95250"/>
                  </a:lnTo>
                  <a:lnTo>
                    <a:pt x="1369060" y="90170"/>
                  </a:lnTo>
                  <a:lnTo>
                    <a:pt x="1370279" y="86360"/>
                  </a:lnTo>
                  <a:lnTo>
                    <a:pt x="1371104" y="83820"/>
                  </a:lnTo>
                  <a:lnTo>
                    <a:pt x="1388897" y="72390"/>
                  </a:lnTo>
                  <a:lnTo>
                    <a:pt x="1401038" y="66040"/>
                  </a:lnTo>
                  <a:lnTo>
                    <a:pt x="1425359" y="50800"/>
                  </a:lnTo>
                  <a:lnTo>
                    <a:pt x="1427429" y="50800"/>
                  </a:lnTo>
                  <a:lnTo>
                    <a:pt x="1426616" y="53340"/>
                  </a:lnTo>
                  <a:lnTo>
                    <a:pt x="1419098" y="72390"/>
                  </a:lnTo>
                  <a:lnTo>
                    <a:pt x="1415567" y="83820"/>
                  </a:lnTo>
                  <a:lnTo>
                    <a:pt x="1415440" y="86360"/>
                  </a:lnTo>
                  <a:lnTo>
                    <a:pt x="1415376" y="87630"/>
                  </a:lnTo>
                  <a:lnTo>
                    <a:pt x="1415249" y="90170"/>
                  </a:lnTo>
                  <a:lnTo>
                    <a:pt x="1417408" y="95250"/>
                  </a:lnTo>
                  <a:lnTo>
                    <a:pt x="1417853" y="92710"/>
                  </a:lnTo>
                  <a:lnTo>
                    <a:pt x="1418145" y="90170"/>
                  </a:lnTo>
                  <a:lnTo>
                    <a:pt x="1418564" y="87630"/>
                  </a:lnTo>
                  <a:lnTo>
                    <a:pt x="1433258" y="50800"/>
                  </a:lnTo>
                  <a:lnTo>
                    <a:pt x="1445577" y="38100"/>
                  </a:lnTo>
                  <a:lnTo>
                    <a:pt x="1455102" y="31750"/>
                  </a:lnTo>
                  <a:lnTo>
                    <a:pt x="1463179" y="27940"/>
                  </a:lnTo>
                  <a:lnTo>
                    <a:pt x="1470926" y="22860"/>
                  </a:lnTo>
                  <a:lnTo>
                    <a:pt x="1486103" y="11430"/>
                  </a:lnTo>
                  <a:lnTo>
                    <a:pt x="1489684" y="8890"/>
                  </a:lnTo>
                  <a:lnTo>
                    <a:pt x="1494447" y="7620"/>
                  </a:lnTo>
                  <a:lnTo>
                    <a:pt x="1496174" y="2540"/>
                  </a:lnTo>
                  <a:lnTo>
                    <a:pt x="1489735" y="2540"/>
                  </a:lnTo>
                  <a:lnTo>
                    <a:pt x="1475270" y="11430"/>
                  </a:lnTo>
                  <a:lnTo>
                    <a:pt x="1460246" y="20320"/>
                  </a:lnTo>
                  <a:lnTo>
                    <a:pt x="1445145" y="27940"/>
                  </a:lnTo>
                  <a:lnTo>
                    <a:pt x="1430426" y="36830"/>
                  </a:lnTo>
                  <a:lnTo>
                    <a:pt x="1428089" y="38100"/>
                  </a:lnTo>
                  <a:lnTo>
                    <a:pt x="1426946" y="36830"/>
                  </a:lnTo>
                  <a:lnTo>
                    <a:pt x="1425295" y="35560"/>
                  </a:lnTo>
                  <a:lnTo>
                    <a:pt x="1407947" y="30480"/>
                  </a:lnTo>
                  <a:lnTo>
                    <a:pt x="1391653" y="24130"/>
                  </a:lnTo>
                  <a:lnTo>
                    <a:pt x="1376121" y="15240"/>
                  </a:lnTo>
                  <a:lnTo>
                    <a:pt x="1361046" y="5080"/>
                  </a:lnTo>
                  <a:lnTo>
                    <a:pt x="1358176" y="2540"/>
                  </a:lnTo>
                  <a:lnTo>
                    <a:pt x="1355877" y="0"/>
                  </a:lnTo>
                  <a:lnTo>
                    <a:pt x="1352016" y="0"/>
                  </a:lnTo>
                  <a:lnTo>
                    <a:pt x="1385925" y="24130"/>
                  </a:lnTo>
                  <a:lnTo>
                    <a:pt x="1423974" y="39370"/>
                  </a:lnTo>
                  <a:lnTo>
                    <a:pt x="1368767" y="72390"/>
                  </a:lnTo>
                  <a:lnTo>
                    <a:pt x="1365542" y="71120"/>
                  </a:lnTo>
                  <a:lnTo>
                    <a:pt x="1362341" y="71120"/>
                  </a:lnTo>
                  <a:lnTo>
                    <a:pt x="1350454" y="68580"/>
                  </a:lnTo>
                  <a:lnTo>
                    <a:pt x="1314805" y="50800"/>
                  </a:lnTo>
                  <a:lnTo>
                    <a:pt x="1312583" y="48260"/>
                  </a:lnTo>
                  <a:lnTo>
                    <a:pt x="1309039" y="48260"/>
                  </a:lnTo>
                  <a:lnTo>
                    <a:pt x="1308138" y="53340"/>
                  </a:lnTo>
                  <a:lnTo>
                    <a:pt x="1312532" y="53340"/>
                  </a:lnTo>
                  <a:lnTo>
                    <a:pt x="1314818" y="54610"/>
                  </a:lnTo>
                  <a:lnTo>
                    <a:pt x="1326375" y="62230"/>
                  </a:lnTo>
                  <a:lnTo>
                    <a:pt x="1338630" y="67310"/>
                  </a:lnTo>
                  <a:lnTo>
                    <a:pt x="1351775" y="71120"/>
                  </a:lnTo>
                  <a:lnTo>
                    <a:pt x="1365999" y="74930"/>
                  </a:lnTo>
                  <a:lnTo>
                    <a:pt x="1341107" y="88900"/>
                  </a:lnTo>
                  <a:lnTo>
                    <a:pt x="1329182" y="95250"/>
                  </a:lnTo>
                  <a:lnTo>
                    <a:pt x="1317358" y="102870"/>
                  </a:lnTo>
                  <a:lnTo>
                    <a:pt x="1312151" y="105410"/>
                  </a:lnTo>
                  <a:lnTo>
                    <a:pt x="1306588" y="102870"/>
                  </a:lnTo>
                  <a:lnTo>
                    <a:pt x="1301229" y="101600"/>
                  </a:lnTo>
                  <a:lnTo>
                    <a:pt x="1293596" y="99060"/>
                  </a:lnTo>
                  <a:lnTo>
                    <a:pt x="1286344" y="96520"/>
                  </a:lnTo>
                  <a:lnTo>
                    <a:pt x="1279194" y="92710"/>
                  </a:lnTo>
                  <a:lnTo>
                    <a:pt x="1271879" y="90170"/>
                  </a:lnTo>
                  <a:lnTo>
                    <a:pt x="1274813" y="97790"/>
                  </a:lnTo>
                  <a:lnTo>
                    <a:pt x="1282649" y="97790"/>
                  </a:lnTo>
                  <a:lnTo>
                    <a:pt x="1294561" y="104140"/>
                  </a:lnTo>
                  <a:lnTo>
                    <a:pt x="1301292" y="105410"/>
                  </a:lnTo>
                  <a:lnTo>
                    <a:pt x="1309306" y="107950"/>
                  </a:lnTo>
                  <a:lnTo>
                    <a:pt x="1288440" y="120650"/>
                  </a:lnTo>
                  <a:lnTo>
                    <a:pt x="1268183" y="132080"/>
                  </a:lnTo>
                  <a:lnTo>
                    <a:pt x="1247902" y="144780"/>
                  </a:lnTo>
                  <a:lnTo>
                    <a:pt x="1226947" y="154940"/>
                  </a:lnTo>
                  <a:lnTo>
                    <a:pt x="1225245" y="161290"/>
                  </a:lnTo>
                  <a:lnTo>
                    <a:pt x="1220393" y="162560"/>
                  </a:lnTo>
                  <a:lnTo>
                    <a:pt x="1214970" y="163868"/>
                  </a:lnTo>
                  <a:lnTo>
                    <a:pt x="1215364" y="163868"/>
                  </a:lnTo>
                  <a:lnTo>
                    <a:pt x="1215504" y="165100"/>
                  </a:lnTo>
                  <a:lnTo>
                    <a:pt x="1215199" y="165481"/>
                  </a:lnTo>
                  <a:lnTo>
                    <a:pt x="1215199" y="173990"/>
                  </a:lnTo>
                  <a:lnTo>
                    <a:pt x="1214716" y="175260"/>
                  </a:lnTo>
                  <a:lnTo>
                    <a:pt x="1213840" y="173990"/>
                  </a:lnTo>
                  <a:lnTo>
                    <a:pt x="1215199" y="173990"/>
                  </a:lnTo>
                  <a:lnTo>
                    <a:pt x="1215199" y="165481"/>
                  </a:lnTo>
                  <a:lnTo>
                    <a:pt x="1214462" y="166370"/>
                  </a:lnTo>
                  <a:lnTo>
                    <a:pt x="1213446" y="166370"/>
                  </a:lnTo>
                  <a:lnTo>
                    <a:pt x="1210906" y="168744"/>
                  </a:lnTo>
                  <a:lnTo>
                    <a:pt x="1210906" y="176530"/>
                  </a:lnTo>
                  <a:lnTo>
                    <a:pt x="1209586" y="177609"/>
                  </a:lnTo>
                  <a:lnTo>
                    <a:pt x="1210017" y="176530"/>
                  </a:lnTo>
                  <a:lnTo>
                    <a:pt x="1210906" y="176530"/>
                  </a:lnTo>
                  <a:lnTo>
                    <a:pt x="1210906" y="168744"/>
                  </a:lnTo>
                  <a:lnTo>
                    <a:pt x="1210716" y="168910"/>
                  </a:lnTo>
                  <a:lnTo>
                    <a:pt x="1209344" y="169976"/>
                  </a:lnTo>
                  <a:lnTo>
                    <a:pt x="1209344" y="177800"/>
                  </a:lnTo>
                  <a:lnTo>
                    <a:pt x="1208620" y="179146"/>
                  </a:lnTo>
                  <a:lnTo>
                    <a:pt x="1205382" y="179146"/>
                  </a:lnTo>
                  <a:lnTo>
                    <a:pt x="1204544" y="182880"/>
                  </a:lnTo>
                  <a:lnTo>
                    <a:pt x="1199972" y="182880"/>
                  </a:lnTo>
                  <a:lnTo>
                    <a:pt x="1200505" y="180340"/>
                  </a:lnTo>
                  <a:lnTo>
                    <a:pt x="1202893" y="180340"/>
                  </a:lnTo>
                  <a:lnTo>
                    <a:pt x="1205382" y="179146"/>
                  </a:lnTo>
                  <a:lnTo>
                    <a:pt x="1206207" y="177800"/>
                  </a:lnTo>
                  <a:lnTo>
                    <a:pt x="1209344" y="177800"/>
                  </a:lnTo>
                  <a:lnTo>
                    <a:pt x="1209344" y="169976"/>
                  </a:lnTo>
                  <a:lnTo>
                    <a:pt x="1207439" y="171450"/>
                  </a:lnTo>
                  <a:lnTo>
                    <a:pt x="1203680" y="171450"/>
                  </a:lnTo>
                  <a:lnTo>
                    <a:pt x="1200251" y="175260"/>
                  </a:lnTo>
                  <a:lnTo>
                    <a:pt x="1196962" y="177800"/>
                  </a:lnTo>
                  <a:lnTo>
                    <a:pt x="1191920" y="177800"/>
                  </a:lnTo>
                  <a:lnTo>
                    <a:pt x="1188796" y="182880"/>
                  </a:lnTo>
                  <a:lnTo>
                    <a:pt x="1184097" y="185343"/>
                  </a:lnTo>
                  <a:lnTo>
                    <a:pt x="1184097" y="220980"/>
                  </a:lnTo>
                  <a:lnTo>
                    <a:pt x="1180249" y="224612"/>
                  </a:lnTo>
                  <a:lnTo>
                    <a:pt x="1180223" y="223520"/>
                  </a:lnTo>
                  <a:lnTo>
                    <a:pt x="1180871" y="222250"/>
                  </a:lnTo>
                  <a:lnTo>
                    <a:pt x="1182268" y="222250"/>
                  </a:lnTo>
                  <a:lnTo>
                    <a:pt x="1182268" y="220980"/>
                  </a:lnTo>
                  <a:lnTo>
                    <a:pt x="1184097" y="220980"/>
                  </a:lnTo>
                  <a:lnTo>
                    <a:pt x="1184097" y="185343"/>
                  </a:lnTo>
                  <a:lnTo>
                    <a:pt x="1183944" y="185420"/>
                  </a:lnTo>
                  <a:lnTo>
                    <a:pt x="1180058" y="185420"/>
                  </a:lnTo>
                  <a:lnTo>
                    <a:pt x="1180058" y="224790"/>
                  </a:lnTo>
                  <a:lnTo>
                    <a:pt x="1179918" y="224929"/>
                  </a:lnTo>
                  <a:lnTo>
                    <a:pt x="1178217" y="225983"/>
                  </a:lnTo>
                  <a:lnTo>
                    <a:pt x="1178204" y="224790"/>
                  </a:lnTo>
                  <a:lnTo>
                    <a:pt x="1180058" y="224790"/>
                  </a:lnTo>
                  <a:lnTo>
                    <a:pt x="1180058" y="185420"/>
                  </a:lnTo>
                  <a:lnTo>
                    <a:pt x="1178229" y="185420"/>
                  </a:lnTo>
                  <a:lnTo>
                    <a:pt x="1178191" y="187960"/>
                  </a:lnTo>
                  <a:lnTo>
                    <a:pt x="1173149" y="187960"/>
                  </a:lnTo>
                  <a:lnTo>
                    <a:pt x="1174127" y="191770"/>
                  </a:lnTo>
                  <a:lnTo>
                    <a:pt x="1175156" y="200660"/>
                  </a:lnTo>
                  <a:lnTo>
                    <a:pt x="1174572" y="208280"/>
                  </a:lnTo>
                  <a:lnTo>
                    <a:pt x="1173276" y="215900"/>
                  </a:lnTo>
                  <a:lnTo>
                    <a:pt x="1172171" y="223520"/>
                  </a:lnTo>
                  <a:lnTo>
                    <a:pt x="1172070" y="224790"/>
                  </a:lnTo>
                  <a:lnTo>
                    <a:pt x="1171968" y="226060"/>
                  </a:lnTo>
                  <a:lnTo>
                    <a:pt x="1171867" y="229870"/>
                  </a:lnTo>
                  <a:lnTo>
                    <a:pt x="1175956" y="228600"/>
                  </a:lnTo>
                  <a:lnTo>
                    <a:pt x="1176261" y="228371"/>
                  </a:lnTo>
                  <a:lnTo>
                    <a:pt x="1176121" y="227330"/>
                  </a:lnTo>
                  <a:lnTo>
                    <a:pt x="1176756" y="226060"/>
                  </a:lnTo>
                  <a:lnTo>
                    <a:pt x="1178090" y="226060"/>
                  </a:lnTo>
                  <a:lnTo>
                    <a:pt x="1177963" y="227330"/>
                  </a:lnTo>
                  <a:lnTo>
                    <a:pt x="1177480" y="228371"/>
                  </a:lnTo>
                  <a:lnTo>
                    <a:pt x="1177378" y="228600"/>
                  </a:lnTo>
                  <a:lnTo>
                    <a:pt x="1176134" y="228600"/>
                  </a:lnTo>
                  <a:lnTo>
                    <a:pt x="1176134" y="265430"/>
                  </a:lnTo>
                  <a:lnTo>
                    <a:pt x="1174305" y="265430"/>
                  </a:lnTo>
                  <a:lnTo>
                    <a:pt x="1174305" y="266700"/>
                  </a:lnTo>
                  <a:lnTo>
                    <a:pt x="1173784" y="267970"/>
                  </a:lnTo>
                  <a:lnTo>
                    <a:pt x="1172210" y="267970"/>
                  </a:lnTo>
                  <a:lnTo>
                    <a:pt x="1172413" y="269303"/>
                  </a:lnTo>
                  <a:lnTo>
                    <a:pt x="1170317" y="269303"/>
                  </a:lnTo>
                  <a:lnTo>
                    <a:pt x="1171155" y="271780"/>
                  </a:lnTo>
                  <a:lnTo>
                    <a:pt x="1169924" y="273050"/>
                  </a:lnTo>
                  <a:lnTo>
                    <a:pt x="1168514" y="273050"/>
                  </a:lnTo>
                  <a:lnTo>
                    <a:pt x="1168361" y="272910"/>
                  </a:lnTo>
                  <a:lnTo>
                    <a:pt x="1168361" y="273050"/>
                  </a:lnTo>
                  <a:lnTo>
                    <a:pt x="1166622" y="275259"/>
                  </a:lnTo>
                  <a:lnTo>
                    <a:pt x="1166418" y="275615"/>
                  </a:lnTo>
                  <a:lnTo>
                    <a:pt x="1166393" y="275259"/>
                  </a:lnTo>
                  <a:lnTo>
                    <a:pt x="1166279" y="274320"/>
                  </a:lnTo>
                  <a:lnTo>
                    <a:pt x="1166558" y="273050"/>
                  </a:lnTo>
                  <a:lnTo>
                    <a:pt x="1168361" y="273050"/>
                  </a:lnTo>
                  <a:lnTo>
                    <a:pt x="1168361" y="272910"/>
                  </a:lnTo>
                  <a:lnTo>
                    <a:pt x="1167180" y="271780"/>
                  </a:lnTo>
                  <a:lnTo>
                    <a:pt x="1169009" y="270510"/>
                  </a:lnTo>
                  <a:lnTo>
                    <a:pt x="1172959" y="266700"/>
                  </a:lnTo>
                  <a:lnTo>
                    <a:pt x="1174305" y="266700"/>
                  </a:lnTo>
                  <a:lnTo>
                    <a:pt x="1174305" y="265430"/>
                  </a:lnTo>
                  <a:lnTo>
                    <a:pt x="1174165" y="265557"/>
                  </a:lnTo>
                  <a:lnTo>
                    <a:pt x="1174153" y="265430"/>
                  </a:lnTo>
                  <a:lnTo>
                    <a:pt x="1174292" y="265430"/>
                  </a:lnTo>
                  <a:lnTo>
                    <a:pt x="1175270" y="264160"/>
                  </a:lnTo>
                  <a:lnTo>
                    <a:pt x="1176134" y="265430"/>
                  </a:lnTo>
                  <a:lnTo>
                    <a:pt x="1176134" y="228600"/>
                  </a:lnTo>
                  <a:lnTo>
                    <a:pt x="1169809" y="240030"/>
                  </a:lnTo>
                  <a:lnTo>
                    <a:pt x="1166088" y="251460"/>
                  </a:lnTo>
                  <a:lnTo>
                    <a:pt x="1163231" y="265430"/>
                  </a:lnTo>
                  <a:lnTo>
                    <a:pt x="1159548" y="278130"/>
                  </a:lnTo>
                  <a:lnTo>
                    <a:pt x="1166152" y="275729"/>
                  </a:lnTo>
                  <a:lnTo>
                    <a:pt x="1166355" y="275729"/>
                  </a:lnTo>
                  <a:lnTo>
                    <a:pt x="1163002" y="281940"/>
                  </a:lnTo>
                  <a:lnTo>
                    <a:pt x="1156030" y="287020"/>
                  </a:lnTo>
                  <a:lnTo>
                    <a:pt x="1152423" y="302260"/>
                  </a:lnTo>
                  <a:lnTo>
                    <a:pt x="1147965" y="309880"/>
                  </a:lnTo>
                  <a:lnTo>
                    <a:pt x="1158443" y="313690"/>
                  </a:lnTo>
                  <a:lnTo>
                    <a:pt x="1157833" y="320040"/>
                  </a:lnTo>
                  <a:lnTo>
                    <a:pt x="1157706" y="321310"/>
                  </a:lnTo>
                  <a:lnTo>
                    <a:pt x="1160310" y="327660"/>
                  </a:lnTo>
                  <a:lnTo>
                    <a:pt x="1164018" y="334010"/>
                  </a:lnTo>
                  <a:lnTo>
                    <a:pt x="1166571" y="340360"/>
                  </a:lnTo>
                  <a:lnTo>
                    <a:pt x="1166393" y="339090"/>
                  </a:lnTo>
                  <a:lnTo>
                    <a:pt x="1168565" y="341630"/>
                  </a:lnTo>
                  <a:lnTo>
                    <a:pt x="1171409" y="344170"/>
                  </a:lnTo>
                  <a:lnTo>
                    <a:pt x="1170381" y="347980"/>
                  </a:lnTo>
                  <a:lnTo>
                    <a:pt x="1170241" y="347980"/>
                  </a:lnTo>
                  <a:lnTo>
                    <a:pt x="1176947" y="351790"/>
                  </a:lnTo>
                  <a:lnTo>
                    <a:pt x="1182052" y="356870"/>
                  </a:lnTo>
                  <a:lnTo>
                    <a:pt x="1186091" y="363296"/>
                  </a:lnTo>
                  <a:lnTo>
                    <a:pt x="1207541" y="369570"/>
                  </a:lnTo>
                  <a:lnTo>
                    <a:pt x="1229639" y="369570"/>
                  </a:lnTo>
                  <a:lnTo>
                    <a:pt x="1252220" y="368300"/>
                  </a:lnTo>
                  <a:lnTo>
                    <a:pt x="1270495" y="368300"/>
                  </a:lnTo>
                  <a:lnTo>
                    <a:pt x="1250124" y="370840"/>
                  </a:lnTo>
                  <a:lnTo>
                    <a:pt x="1239939" y="370840"/>
                  </a:lnTo>
                  <a:lnTo>
                    <a:pt x="1208760" y="373380"/>
                  </a:lnTo>
                  <a:lnTo>
                    <a:pt x="1177607" y="374650"/>
                  </a:lnTo>
                  <a:lnTo>
                    <a:pt x="1146492" y="377190"/>
                  </a:lnTo>
                  <a:lnTo>
                    <a:pt x="1115402" y="381000"/>
                  </a:lnTo>
                  <a:lnTo>
                    <a:pt x="1110627" y="381000"/>
                  </a:lnTo>
                  <a:lnTo>
                    <a:pt x="1105916" y="382270"/>
                  </a:lnTo>
                  <a:lnTo>
                    <a:pt x="1101483" y="387350"/>
                  </a:lnTo>
                  <a:lnTo>
                    <a:pt x="1121092" y="384810"/>
                  </a:lnTo>
                  <a:lnTo>
                    <a:pt x="1130414" y="384810"/>
                  </a:lnTo>
                  <a:lnTo>
                    <a:pt x="1139596" y="383540"/>
                  </a:lnTo>
                  <a:lnTo>
                    <a:pt x="1212596" y="378460"/>
                  </a:lnTo>
                  <a:lnTo>
                    <a:pt x="1285722" y="375920"/>
                  </a:lnTo>
                  <a:lnTo>
                    <a:pt x="1320457" y="375920"/>
                  </a:lnTo>
                  <a:lnTo>
                    <a:pt x="1311198" y="383540"/>
                  </a:lnTo>
                  <a:lnTo>
                    <a:pt x="1303159" y="392430"/>
                  </a:lnTo>
                  <a:lnTo>
                    <a:pt x="1296187" y="402590"/>
                  </a:lnTo>
                  <a:lnTo>
                    <a:pt x="1290142" y="412750"/>
                  </a:lnTo>
                  <a:lnTo>
                    <a:pt x="1291869" y="414020"/>
                  </a:lnTo>
                  <a:lnTo>
                    <a:pt x="1297343" y="406400"/>
                  </a:lnTo>
                  <a:lnTo>
                    <a:pt x="1302880" y="398780"/>
                  </a:lnTo>
                  <a:lnTo>
                    <a:pt x="1308747" y="391160"/>
                  </a:lnTo>
                  <a:lnTo>
                    <a:pt x="1315250" y="384810"/>
                  </a:lnTo>
                  <a:lnTo>
                    <a:pt x="1319377" y="381000"/>
                  </a:lnTo>
                  <a:lnTo>
                    <a:pt x="1322362" y="378460"/>
                  </a:lnTo>
                  <a:lnTo>
                    <a:pt x="1328153" y="392430"/>
                  </a:lnTo>
                  <a:lnTo>
                    <a:pt x="1333449" y="392430"/>
                  </a:lnTo>
                  <a:lnTo>
                    <a:pt x="1345755" y="388620"/>
                  </a:lnTo>
                  <a:lnTo>
                    <a:pt x="1351026" y="387350"/>
                  </a:lnTo>
                  <a:lnTo>
                    <a:pt x="1350124" y="378460"/>
                  </a:lnTo>
                  <a:lnTo>
                    <a:pt x="1349870" y="375920"/>
                  </a:lnTo>
                  <a:lnTo>
                    <a:pt x="1349743" y="374650"/>
                  </a:lnTo>
                  <a:lnTo>
                    <a:pt x="1352842" y="373380"/>
                  </a:lnTo>
                  <a:lnTo>
                    <a:pt x="1356525" y="373380"/>
                  </a:lnTo>
                  <a:lnTo>
                    <a:pt x="1363751" y="372110"/>
                  </a:lnTo>
                  <a:lnTo>
                    <a:pt x="1371168" y="372110"/>
                  </a:lnTo>
                  <a:lnTo>
                    <a:pt x="1387348" y="370840"/>
                  </a:lnTo>
                  <a:lnTo>
                    <a:pt x="1369923" y="386080"/>
                  </a:lnTo>
                  <a:lnTo>
                    <a:pt x="1355382" y="402590"/>
                  </a:lnTo>
                  <a:lnTo>
                    <a:pt x="1333754" y="439420"/>
                  </a:lnTo>
                  <a:lnTo>
                    <a:pt x="1320457" y="478790"/>
                  </a:lnTo>
                  <a:lnTo>
                    <a:pt x="1314577" y="519430"/>
                  </a:lnTo>
                  <a:lnTo>
                    <a:pt x="1318958" y="496570"/>
                  </a:lnTo>
                  <a:lnTo>
                    <a:pt x="1324775" y="473710"/>
                  </a:lnTo>
                  <a:lnTo>
                    <a:pt x="1341691" y="430530"/>
                  </a:lnTo>
                  <a:lnTo>
                    <a:pt x="1374533" y="384810"/>
                  </a:lnTo>
                  <a:lnTo>
                    <a:pt x="1403845" y="369570"/>
                  </a:lnTo>
                  <a:lnTo>
                    <a:pt x="1443964" y="369570"/>
                  </a:lnTo>
                  <a:lnTo>
                    <a:pt x="1451279" y="368300"/>
                  </a:lnTo>
                  <a:lnTo>
                    <a:pt x="1451737" y="368300"/>
                  </a:lnTo>
                  <a:lnTo>
                    <a:pt x="1452321" y="367030"/>
                  </a:lnTo>
                  <a:lnTo>
                    <a:pt x="1453057" y="368300"/>
                  </a:lnTo>
                  <a:lnTo>
                    <a:pt x="1451813" y="369570"/>
                  </a:lnTo>
                  <a:lnTo>
                    <a:pt x="1444548" y="375920"/>
                  </a:lnTo>
                  <a:lnTo>
                    <a:pt x="1446225" y="377190"/>
                  </a:lnTo>
                  <a:lnTo>
                    <a:pt x="1454327" y="372110"/>
                  </a:lnTo>
                  <a:lnTo>
                    <a:pt x="1462951" y="369570"/>
                  </a:lnTo>
                  <a:lnTo>
                    <a:pt x="1472031" y="367030"/>
                  </a:lnTo>
                  <a:lnTo>
                    <a:pt x="1498371" y="367030"/>
                  </a:lnTo>
                  <a:lnTo>
                    <a:pt x="1506791" y="365760"/>
                  </a:lnTo>
                  <a:lnTo>
                    <a:pt x="1518119" y="365760"/>
                  </a:lnTo>
                  <a:lnTo>
                    <a:pt x="1521574" y="363296"/>
                  </a:lnTo>
                  <a:lnTo>
                    <a:pt x="1521726" y="363296"/>
                  </a:lnTo>
                  <a:lnTo>
                    <a:pt x="1523911" y="367030"/>
                  </a:lnTo>
                  <a:lnTo>
                    <a:pt x="1524342" y="367030"/>
                  </a:lnTo>
                  <a:lnTo>
                    <a:pt x="1584401" y="359410"/>
                  </a:lnTo>
                  <a:lnTo>
                    <a:pt x="1597647" y="356870"/>
                  </a:lnTo>
                  <a:lnTo>
                    <a:pt x="1604276" y="35560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56579" y="2693390"/>
              <a:ext cx="147505" cy="199817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1796355" y="3023561"/>
              <a:ext cx="63500" cy="73025"/>
            </a:xfrm>
            <a:custGeom>
              <a:avLst/>
              <a:gdLst/>
              <a:ahLst/>
              <a:cxnLst/>
              <a:rect l="l" t="t" r="r" b="b"/>
              <a:pathLst>
                <a:path w="63500" h="73025">
                  <a:moveTo>
                    <a:pt x="32477" y="0"/>
                  </a:moveTo>
                  <a:lnTo>
                    <a:pt x="1837" y="27864"/>
                  </a:lnTo>
                  <a:lnTo>
                    <a:pt x="0" y="38847"/>
                  </a:lnTo>
                  <a:lnTo>
                    <a:pt x="2158" y="49596"/>
                  </a:lnTo>
                  <a:lnTo>
                    <a:pt x="8371" y="58798"/>
                  </a:lnTo>
                  <a:lnTo>
                    <a:pt x="12190" y="62492"/>
                  </a:lnTo>
                  <a:lnTo>
                    <a:pt x="16478" y="65671"/>
                  </a:lnTo>
                  <a:lnTo>
                    <a:pt x="13073" y="72669"/>
                  </a:lnTo>
                  <a:lnTo>
                    <a:pt x="17831" y="71387"/>
                  </a:lnTo>
                  <a:lnTo>
                    <a:pt x="17951" y="67398"/>
                  </a:lnTo>
                  <a:lnTo>
                    <a:pt x="17983" y="66329"/>
                  </a:lnTo>
                  <a:lnTo>
                    <a:pt x="40236" y="66329"/>
                  </a:lnTo>
                  <a:lnTo>
                    <a:pt x="63454" y="30822"/>
                  </a:lnTo>
                  <a:lnTo>
                    <a:pt x="60643" y="20816"/>
                  </a:lnTo>
                  <a:lnTo>
                    <a:pt x="53475" y="11206"/>
                  </a:lnTo>
                  <a:lnTo>
                    <a:pt x="52090" y="9856"/>
                  </a:lnTo>
                  <a:lnTo>
                    <a:pt x="49145" y="8804"/>
                  </a:lnTo>
                  <a:lnTo>
                    <a:pt x="50829" y="6169"/>
                  </a:lnTo>
                  <a:lnTo>
                    <a:pt x="50966" y="6169"/>
                  </a:lnTo>
                  <a:lnTo>
                    <a:pt x="46162" y="5814"/>
                  </a:lnTo>
                  <a:lnTo>
                    <a:pt x="49829" y="5814"/>
                  </a:lnTo>
                  <a:lnTo>
                    <a:pt x="38445" y="5580"/>
                  </a:lnTo>
                  <a:lnTo>
                    <a:pt x="33560" y="816"/>
                  </a:lnTo>
                  <a:lnTo>
                    <a:pt x="32477" y="0"/>
                  </a:lnTo>
                  <a:close/>
                </a:path>
                <a:path w="63500" h="73025">
                  <a:moveTo>
                    <a:pt x="40236" y="66329"/>
                  </a:moveTo>
                  <a:lnTo>
                    <a:pt x="17983" y="66329"/>
                  </a:lnTo>
                  <a:lnTo>
                    <a:pt x="23538" y="67398"/>
                  </a:lnTo>
                  <a:lnTo>
                    <a:pt x="34697" y="67841"/>
                  </a:lnTo>
                  <a:lnTo>
                    <a:pt x="40236" y="66329"/>
                  </a:lnTo>
                  <a:close/>
                </a:path>
                <a:path w="63500" h="73025">
                  <a:moveTo>
                    <a:pt x="51056" y="5814"/>
                  </a:moveTo>
                  <a:lnTo>
                    <a:pt x="50829" y="6169"/>
                  </a:lnTo>
                  <a:lnTo>
                    <a:pt x="50966" y="6169"/>
                  </a:lnTo>
                  <a:lnTo>
                    <a:pt x="51056" y="581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497122" y="2670983"/>
              <a:ext cx="165033" cy="209891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1384731" y="1193022"/>
              <a:ext cx="1454785" cy="1819275"/>
            </a:xfrm>
            <a:custGeom>
              <a:avLst/>
              <a:gdLst/>
              <a:ahLst/>
              <a:cxnLst/>
              <a:rect l="l" t="t" r="r" b="b"/>
              <a:pathLst>
                <a:path w="1454785" h="1819275">
                  <a:moveTo>
                    <a:pt x="104825" y="816724"/>
                  </a:moveTo>
                  <a:lnTo>
                    <a:pt x="102260" y="817702"/>
                  </a:lnTo>
                  <a:lnTo>
                    <a:pt x="101104" y="825550"/>
                  </a:lnTo>
                  <a:lnTo>
                    <a:pt x="100304" y="833323"/>
                  </a:lnTo>
                  <a:lnTo>
                    <a:pt x="98869" y="840955"/>
                  </a:lnTo>
                  <a:lnTo>
                    <a:pt x="86461" y="892848"/>
                  </a:lnTo>
                  <a:lnTo>
                    <a:pt x="67525" y="941171"/>
                  </a:lnTo>
                  <a:lnTo>
                    <a:pt x="39547" y="984554"/>
                  </a:lnTo>
                  <a:lnTo>
                    <a:pt x="0" y="1021664"/>
                  </a:lnTo>
                  <a:lnTo>
                    <a:pt x="22263" y="1006614"/>
                  </a:lnTo>
                  <a:lnTo>
                    <a:pt x="56159" y="966762"/>
                  </a:lnTo>
                  <a:lnTo>
                    <a:pt x="82880" y="913358"/>
                  </a:lnTo>
                  <a:lnTo>
                    <a:pt x="100609" y="850087"/>
                  </a:lnTo>
                  <a:lnTo>
                    <a:pt x="104825" y="816724"/>
                  </a:lnTo>
                  <a:close/>
                </a:path>
                <a:path w="1454785" h="1819275">
                  <a:moveTo>
                    <a:pt x="108775" y="707415"/>
                  </a:moveTo>
                  <a:lnTo>
                    <a:pt x="100469" y="708990"/>
                  </a:lnTo>
                  <a:lnTo>
                    <a:pt x="92659" y="708126"/>
                  </a:lnTo>
                  <a:lnTo>
                    <a:pt x="85140" y="705434"/>
                  </a:lnTo>
                  <a:lnTo>
                    <a:pt x="77685" y="701509"/>
                  </a:lnTo>
                  <a:lnTo>
                    <a:pt x="62191" y="692734"/>
                  </a:lnTo>
                  <a:lnTo>
                    <a:pt x="12382" y="665848"/>
                  </a:lnTo>
                  <a:lnTo>
                    <a:pt x="9855" y="663270"/>
                  </a:lnTo>
                  <a:lnTo>
                    <a:pt x="5803" y="665060"/>
                  </a:lnTo>
                  <a:lnTo>
                    <a:pt x="36080" y="684860"/>
                  </a:lnTo>
                  <a:lnTo>
                    <a:pt x="51295" y="694448"/>
                  </a:lnTo>
                  <a:lnTo>
                    <a:pt x="66852" y="703313"/>
                  </a:lnTo>
                  <a:lnTo>
                    <a:pt x="80238" y="712762"/>
                  </a:lnTo>
                  <a:lnTo>
                    <a:pt x="100266" y="753046"/>
                  </a:lnTo>
                  <a:lnTo>
                    <a:pt x="103746" y="783374"/>
                  </a:lnTo>
                  <a:lnTo>
                    <a:pt x="103212" y="796874"/>
                  </a:lnTo>
                  <a:lnTo>
                    <a:pt x="102552" y="800366"/>
                  </a:lnTo>
                  <a:lnTo>
                    <a:pt x="105219" y="803300"/>
                  </a:lnTo>
                  <a:lnTo>
                    <a:pt x="106121" y="792924"/>
                  </a:lnTo>
                  <a:lnTo>
                    <a:pt x="106705" y="782561"/>
                  </a:lnTo>
                  <a:lnTo>
                    <a:pt x="106807" y="772198"/>
                  </a:lnTo>
                  <a:lnTo>
                    <a:pt x="106260" y="761822"/>
                  </a:lnTo>
                  <a:lnTo>
                    <a:pt x="103149" y="762495"/>
                  </a:lnTo>
                  <a:lnTo>
                    <a:pt x="102235" y="760780"/>
                  </a:lnTo>
                  <a:lnTo>
                    <a:pt x="102641" y="746531"/>
                  </a:lnTo>
                  <a:lnTo>
                    <a:pt x="92951" y="720775"/>
                  </a:lnTo>
                  <a:lnTo>
                    <a:pt x="105029" y="725906"/>
                  </a:lnTo>
                  <a:lnTo>
                    <a:pt x="108521" y="720204"/>
                  </a:lnTo>
                  <a:lnTo>
                    <a:pt x="104343" y="712939"/>
                  </a:lnTo>
                  <a:lnTo>
                    <a:pt x="108775" y="707415"/>
                  </a:lnTo>
                  <a:close/>
                </a:path>
                <a:path w="1454785" h="1819275">
                  <a:moveTo>
                    <a:pt x="159931" y="1480947"/>
                  </a:moveTo>
                  <a:lnTo>
                    <a:pt x="156362" y="1473974"/>
                  </a:lnTo>
                  <a:lnTo>
                    <a:pt x="152273" y="1467434"/>
                  </a:lnTo>
                  <a:lnTo>
                    <a:pt x="147154" y="1461770"/>
                  </a:lnTo>
                  <a:lnTo>
                    <a:pt x="140474" y="1457375"/>
                  </a:lnTo>
                  <a:lnTo>
                    <a:pt x="138938" y="1458760"/>
                  </a:lnTo>
                  <a:lnTo>
                    <a:pt x="140144" y="1460779"/>
                  </a:lnTo>
                  <a:lnTo>
                    <a:pt x="139763" y="1462265"/>
                  </a:lnTo>
                  <a:lnTo>
                    <a:pt x="130886" y="1468285"/>
                  </a:lnTo>
                  <a:lnTo>
                    <a:pt x="130746" y="1475486"/>
                  </a:lnTo>
                  <a:lnTo>
                    <a:pt x="139827" y="1486103"/>
                  </a:lnTo>
                  <a:lnTo>
                    <a:pt x="147243" y="1487982"/>
                  </a:lnTo>
                  <a:lnTo>
                    <a:pt x="156070" y="1478978"/>
                  </a:lnTo>
                  <a:lnTo>
                    <a:pt x="156921" y="1481620"/>
                  </a:lnTo>
                  <a:lnTo>
                    <a:pt x="158369" y="1482420"/>
                  </a:lnTo>
                  <a:lnTo>
                    <a:pt x="159931" y="1480947"/>
                  </a:lnTo>
                  <a:close/>
                </a:path>
                <a:path w="1454785" h="1819275">
                  <a:moveTo>
                    <a:pt x="233514" y="1770329"/>
                  </a:moveTo>
                  <a:lnTo>
                    <a:pt x="232079" y="1765846"/>
                  </a:lnTo>
                  <a:lnTo>
                    <a:pt x="227761" y="1764030"/>
                  </a:lnTo>
                  <a:lnTo>
                    <a:pt x="217944" y="1763763"/>
                  </a:lnTo>
                  <a:lnTo>
                    <a:pt x="215011" y="1768081"/>
                  </a:lnTo>
                  <a:lnTo>
                    <a:pt x="215366" y="1777212"/>
                  </a:lnTo>
                  <a:lnTo>
                    <a:pt x="218224" y="1780768"/>
                  </a:lnTo>
                  <a:lnTo>
                    <a:pt x="228942" y="1779308"/>
                  </a:lnTo>
                  <a:lnTo>
                    <a:pt x="232765" y="1776882"/>
                  </a:lnTo>
                  <a:lnTo>
                    <a:pt x="233514" y="1770329"/>
                  </a:lnTo>
                  <a:close/>
                </a:path>
                <a:path w="1454785" h="1819275">
                  <a:moveTo>
                    <a:pt x="497967" y="1773961"/>
                  </a:moveTo>
                  <a:lnTo>
                    <a:pt x="491248" y="1766519"/>
                  </a:lnTo>
                  <a:lnTo>
                    <a:pt x="486105" y="1758708"/>
                  </a:lnTo>
                  <a:lnTo>
                    <a:pt x="484847" y="1749983"/>
                  </a:lnTo>
                  <a:lnTo>
                    <a:pt x="489851" y="1739760"/>
                  </a:lnTo>
                  <a:lnTo>
                    <a:pt x="488962" y="1736559"/>
                  </a:lnTo>
                  <a:lnTo>
                    <a:pt x="486905" y="1734337"/>
                  </a:lnTo>
                  <a:lnTo>
                    <a:pt x="484047" y="1732775"/>
                  </a:lnTo>
                  <a:lnTo>
                    <a:pt x="481241" y="1735302"/>
                  </a:lnTo>
                  <a:lnTo>
                    <a:pt x="481101" y="1739023"/>
                  </a:lnTo>
                  <a:lnTo>
                    <a:pt x="478523" y="1747850"/>
                  </a:lnTo>
                  <a:lnTo>
                    <a:pt x="476161" y="1743671"/>
                  </a:lnTo>
                  <a:lnTo>
                    <a:pt x="474040" y="1743087"/>
                  </a:lnTo>
                  <a:lnTo>
                    <a:pt x="477037" y="1749717"/>
                  </a:lnTo>
                  <a:lnTo>
                    <a:pt x="475449" y="1755698"/>
                  </a:lnTo>
                  <a:lnTo>
                    <a:pt x="467233" y="1775345"/>
                  </a:lnTo>
                  <a:lnTo>
                    <a:pt x="451561" y="1815084"/>
                  </a:lnTo>
                  <a:lnTo>
                    <a:pt x="452247" y="1818462"/>
                  </a:lnTo>
                  <a:lnTo>
                    <a:pt x="454101" y="1819224"/>
                  </a:lnTo>
                  <a:lnTo>
                    <a:pt x="453669" y="1810575"/>
                  </a:lnTo>
                  <a:lnTo>
                    <a:pt x="460336" y="1804809"/>
                  </a:lnTo>
                  <a:lnTo>
                    <a:pt x="463194" y="1797481"/>
                  </a:lnTo>
                  <a:lnTo>
                    <a:pt x="467106" y="1788172"/>
                  </a:lnTo>
                  <a:lnTo>
                    <a:pt x="471462" y="1778787"/>
                  </a:lnTo>
                  <a:lnTo>
                    <a:pt x="481177" y="1758581"/>
                  </a:lnTo>
                  <a:lnTo>
                    <a:pt x="496595" y="1775663"/>
                  </a:lnTo>
                  <a:lnTo>
                    <a:pt x="497967" y="1773961"/>
                  </a:lnTo>
                  <a:close/>
                </a:path>
                <a:path w="1454785" h="1819275">
                  <a:moveTo>
                    <a:pt x="552221" y="1735188"/>
                  </a:moveTo>
                  <a:lnTo>
                    <a:pt x="551815" y="1735556"/>
                  </a:lnTo>
                  <a:lnTo>
                    <a:pt x="552069" y="1735556"/>
                  </a:lnTo>
                  <a:lnTo>
                    <a:pt x="552221" y="1735188"/>
                  </a:lnTo>
                  <a:close/>
                </a:path>
                <a:path w="1454785" h="1819275">
                  <a:moveTo>
                    <a:pt x="663956" y="1770062"/>
                  </a:moveTo>
                  <a:lnTo>
                    <a:pt x="608850" y="1741868"/>
                  </a:lnTo>
                  <a:lnTo>
                    <a:pt x="567956" y="1732724"/>
                  </a:lnTo>
                  <a:lnTo>
                    <a:pt x="548017" y="1730400"/>
                  </a:lnTo>
                  <a:lnTo>
                    <a:pt x="550430" y="1733613"/>
                  </a:lnTo>
                  <a:lnTo>
                    <a:pt x="551357" y="1733931"/>
                  </a:lnTo>
                  <a:lnTo>
                    <a:pt x="549960" y="1734032"/>
                  </a:lnTo>
                  <a:lnTo>
                    <a:pt x="551675" y="1734032"/>
                  </a:lnTo>
                  <a:lnTo>
                    <a:pt x="552704" y="1734032"/>
                  </a:lnTo>
                  <a:lnTo>
                    <a:pt x="552221" y="1735188"/>
                  </a:lnTo>
                  <a:lnTo>
                    <a:pt x="553516" y="1734032"/>
                  </a:lnTo>
                  <a:lnTo>
                    <a:pt x="553847" y="1733753"/>
                  </a:lnTo>
                  <a:lnTo>
                    <a:pt x="553999" y="1733613"/>
                  </a:lnTo>
                  <a:lnTo>
                    <a:pt x="555015" y="1732724"/>
                  </a:lnTo>
                  <a:lnTo>
                    <a:pt x="558634" y="1734426"/>
                  </a:lnTo>
                  <a:lnTo>
                    <a:pt x="562038" y="1734756"/>
                  </a:lnTo>
                  <a:lnTo>
                    <a:pt x="588886" y="1739366"/>
                  </a:lnTo>
                  <a:lnTo>
                    <a:pt x="614476" y="1747405"/>
                  </a:lnTo>
                  <a:lnTo>
                    <a:pt x="638987" y="1758391"/>
                  </a:lnTo>
                  <a:lnTo>
                    <a:pt x="662597" y="1771827"/>
                  </a:lnTo>
                  <a:lnTo>
                    <a:pt x="663956" y="1770062"/>
                  </a:lnTo>
                  <a:close/>
                </a:path>
                <a:path w="1454785" h="1819275">
                  <a:moveTo>
                    <a:pt x="667842" y="217246"/>
                  </a:moveTo>
                  <a:lnTo>
                    <a:pt x="666496" y="215607"/>
                  </a:lnTo>
                  <a:lnTo>
                    <a:pt x="654418" y="222605"/>
                  </a:lnTo>
                  <a:lnTo>
                    <a:pt x="641972" y="228854"/>
                  </a:lnTo>
                  <a:lnTo>
                    <a:pt x="629208" y="234391"/>
                  </a:lnTo>
                  <a:lnTo>
                    <a:pt x="616140" y="239293"/>
                  </a:lnTo>
                  <a:lnTo>
                    <a:pt x="616966" y="241642"/>
                  </a:lnTo>
                  <a:lnTo>
                    <a:pt x="630478" y="237185"/>
                  </a:lnTo>
                  <a:lnTo>
                    <a:pt x="643534" y="231787"/>
                  </a:lnTo>
                  <a:lnTo>
                    <a:pt x="656018" y="225221"/>
                  </a:lnTo>
                  <a:lnTo>
                    <a:pt x="667842" y="217246"/>
                  </a:lnTo>
                  <a:close/>
                </a:path>
                <a:path w="1454785" h="1819275">
                  <a:moveTo>
                    <a:pt x="723607" y="188810"/>
                  </a:moveTo>
                  <a:lnTo>
                    <a:pt x="721245" y="186448"/>
                  </a:lnTo>
                  <a:lnTo>
                    <a:pt x="721753" y="183375"/>
                  </a:lnTo>
                  <a:lnTo>
                    <a:pt x="717524" y="0"/>
                  </a:lnTo>
                  <a:lnTo>
                    <a:pt x="716051" y="3759"/>
                  </a:lnTo>
                  <a:lnTo>
                    <a:pt x="715683" y="7569"/>
                  </a:lnTo>
                  <a:lnTo>
                    <a:pt x="714108" y="79654"/>
                  </a:lnTo>
                  <a:lnTo>
                    <a:pt x="713117" y="147916"/>
                  </a:lnTo>
                  <a:lnTo>
                    <a:pt x="712546" y="158318"/>
                  </a:lnTo>
                  <a:lnTo>
                    <a:pt x="710590" y="168046"/>
                  </a:lnTo>
                  <a:lnTo>
                    <a:pt x="706704" y="177025"/>
                  </a:lnTo>
                  <a:lnTo>
                    <a:pt x="700316" y="185191"/>
                  </a:lnTo>
                  <a:lnTo>
                    <a:pt x="702081" y="186880"/>
                  </a:lnTo>
                  <a:lnTo>
                    <a:pt x="709904" y="178447"/>
                  </a:lnTo>
                  <a:lnTo>
                    <a:pt x="711034" y="185229"/>
                  </a:lnTo>
                  <a:lnTo>
                    <a:pt x="711022" y="191884"/>
                  </a:lnTo>
                  <a:lnTo>
                    <a:pt x="710666" y="198437"/>
                  </a:lnTo>
                  <a:lnTo>
                    <a:pt x="710742" y="204901"/>
                  </a:lnTo>
                  <a:lnTo>
                    <a:pt x="715213" y="207048"/>
                  </a:lnTo>
                  <a:lnTo>
                    <a:pt x="716254" y="203682"/>
                  </a:lnTo>
                  <a:lnTo>
                    <a:pt x="719620" y="196710"/>
                  </a:lnTo>
                  <a:lnTo>
                    <a:pt x="719747" y="191833"/>
                  </a:lnTo>
                  <a:lnTo>
                    <a:pt x="723607" y="188810"/>
                  </a:lnTo>
                  <a:close/>
                </a:path>
                <a:path w="1454785" h="1819275">
                  <a:moveTo>
                    <a:pt x="883945" y="1732368"/>
                  </a:moveTo>
                  <a:lnTo>
                    <a:pt x="818642" y="1744281"/>
                  </a:lnTo>
                  <a:lnTo>
                    <a:pt x="760945" y="1775968"/>
                  </a:lnTo>
                  <a:lnTo>
                    <a:pt x="762215" y="1777504"/>
                  </a:lnTo>
                  <a:lnTo>
                    <a:pt x="784860" y="1763610"/>
                  </a:lnTo>
                  <a:lnTo>
                    <a:pt x="808405" y="1751838"/>
                  </a:lnTo>
                  <a:lnTo>
                    <a:pt x="833043" y="1742655"/>
                  </a:lnTo>
                  <a:lnTo>
                    <a:pt x="858939" y="1736509"/>
                  </a:lnTo>
                  <a:lnTo>
                    <a:pt x="866394" y="1735251"/>
                  </a:lnTo>
                  <a:lnTo>
                    <a:pt x="873899" y="1732026"/>
                  </a:lnTo>
                  <a:lnTo>
                    <a:pt x="881710" y="1734858"/>
                  </a:lnTo>
                  <a:lnTo>
                    <a:pt x="883945" y="1732368"/>
                  </a:lnTo>
                  <a:close/>
                </a:path>
                <a:path w="1454785" h="1819275">
                  <a:moveTo>
                    <a:pt x="942416" y="84175"/>
                  </a:moveTo>
                  <a:lnTo>
                    <a:pt x="939533" y="81178"/>
                  </a:lnTo>
                  <a:lnTo>
                    <a:pt x="927531" y="80403"/>
                  </a:lnTo>
                  <a:lnTo>
                    <a:pt x="926541" y="84937"/>
                  </a:lnTo>
                  <a:lnTo>
                    <a:pt x="925245" y="95338"/>
                  </a:lnTo>
                  <a:lnTo>
                    <a:pt x="930414" y="97739"/>
                  </a:lnTo>
                  <a:lnTo>
                    <a:pt x="940854" y="99644"/>
                  </a:lnTo>
                  <a:lnTo>
                    <a:pt x="941412" y="94551"/>
                  </a:lnTo>
                  <a:lnTo>
                    <a:pt x="941692" y="92341"/>
                  </a:lnTo>
                  <a:lnTo>
                    <a:pt x="942416" y="84175"/>
                  </a:lnTo>
                  <a:close/>
                </a:path>
                <a:path w="1454785" h="1819275">
                  <a:moveTo>
                    <a:pt x="982002" y="1814004"/>
                  </a:moveTo>
                  <a:lnTo>
                    <a:pt x="954773" y="1749488"/>
                  </a:lnTo>
                  <a:lnTo>
                    <a:pt x="956945" y="1745373"/>
                  </a:lnTo>
                  <a:lnTo>
                    <a:pt x="955548" y="1744078"/>
                  </a:lnTo>
                  <a:lnTo>
                    <a:pt x="948994" y="1742338"/>
                  </a:lnTo>
                  <a:lnTo>
                    <a:pt x="951534" y="1735150"/>
                  </a:lnTo>
                  <a:lnTo>
                    <a:pt x="948055" y="1731581"/>
                  </a:lnTo>
                  <a:lnTo>
                    <a:pt x="945083" y="1733804"/>
                  </a:lnTo>
                  <a:lnTo>
                    <a:pt x="942860" y="1736610"/>
                  </a:lnTo>
                  <a:lnTo>
                    <a:pt x="941247" y="1739950"/>
                  </a:lnTo>
                  <a:lnTo>
                    <a:pt x="942619" y="1746250"/>
                  </a:lnTo>
                  <a:lnTo>
                    <a:pt x="950010" y="1750822"/>
                  </a:lnTo>
                  <a:lnTo>
                    <a:pt x="946543" y="1758492"/>
                  </a:lnTo>
                  <a:lnTo>
                    <a:pt x="947877" y="1759826"/>
                  </a:lnTo>
                  <a:lnTo>
                    <a:pt x="952563" y="1757654"/>
                  </a:lnTo>
                  <a:lnTo>
                    <a:pt x="952525" y="1762150"/>
                  </a:lnTo>
                  <a:lnTo>
                    <a:pt x="978954" y="1817217"/>
                  </a:lnTo>
                  <a:lnTo>
                    <a:pt x="980681" y="1816823"/>
                  </a:lnTo>
                  <a:lnTo>
                    <a:pt x="981544" y="1815604"/>
                  </a:lnTo>
                  <a:lnTo>
                    <a:pt x="982002" y="1814004"/>
                  </a:lnTo>
                  <a:close/>
                </a:path>
                <a:path w="1454785" h="1819275">
                  <a:moveTo>
                    <a:pt x="1314526" y="1440611"/>
                  </a:moveTo>
                  <a:lnTo>
                    <a:pt x="1283779" y="1467116"/>
                  </a:lnTo>
                  <a:lnTo>
                    <a:pt x="1275600" y="1477962"/>
                  </a:lnTo>
                  <a:lnTo>
                    <a:pt x="1277416" y="1479664"/>
                  </a:lnTo>
                  <a:lnTo>
                    <a:pt x="1286624" y="1469834"/>
                  </a:lnTo>
                  <a:lnTo>
                    <a:pt x="1295590" y="1459776"/>
                  </a:lnTo>
                  <a:lnTo>
                    <a:pt x="1304747" y="1449908"/>
                  </a:lnTo>
                  <a:lnTo>
                    <a:pt x="1314526" y="1440611"/>
                  </a:lnTo>
                  <a:close/>
                </a:path>
                <a:path w="1454785" h="1819275">
                  <a:moveTo>
                    <a:pt x="1386509" y="978992"/>
                  </a:moveTo>
                  <a:lnTo>
                    <a:pt x="1359319" y="930973"/>
                  </a:lnTo>
                  <a:lnTo>
                    <a:pt x="1340650" y="880605"/>
                  </a:lnTo>
                  <a:lnTo>
                    <a:pt x="1330477" y="827874"/>
                  </a:lnTo>
                  <a:lnTo>
                    <a:pt x="1328801" y="772795"/>
                  </a:lnTo>
                  <a:lnTo>
                    <a:pt x="1325727" y="809015"/>
                  </a:lnTo>
                  <a:lnTo>
                    <a:pt x="1332699" y="857453"/>
                  </a:lnTo>
                  <a:lnTo>
                    <a:pt x="1346974" y="908405"/>
                  </a:lnTo>
                  <a:lnTo>
                    <a:pt x="1365821" y="952144"/>
                  </a:lnTo>
                  <a:lnTo>
                    <a:pt x="1386509" y="978992"/>
                  </a:lnTo>
                  <a:close/>
                </a:path>
                <a:path w="1454785" h="1819275">
                  <a:moveTo>
                    <a:pt x="1406385" y="1069289"/>
                  </a:moveTo>
                  <a:lnTo>
                    <a:pt x="1376489" y="1118311"/>
                  </a:lnTo>
                  <a:lnTo>
                    <a:pt x="1361732" y="1174280"/>
                  </a:lnTo>
                  <a:lnTo>
                    <a:pt x="1357731" y="1218438"/>
                  </a:lnTo>
                  <a:lnTo>
                    <a:pt x="1360284" y="1261757"/>
                  </a:lnTo>
                  <a:lnTo>
                    <a:pt x="1369275" y="1304239"/>
                  </a:lnTo>
                  <a:lnTo>
                    <a:pt x="1384617" y="1345844"/>
                  </a:lnTo>
                  <a:lnTo>
                    <a:pt x="1401660" y="1374101"/>
                  </a:lnTo>
                  <a:lnTo>
                    <a:pt x="1403210" y="1372654"/>
                  </a:lnTo>
                  <a:lnTo>
                    <a:pt x="1383258" y="1334973"/>
                  </a:lnTo>
                  <a:lnTo>
                    <a:pt x="1369949" y="1295539"/>
                  </a:lnTo>
                  <a:lnTo>
                    <a:pt x="1362798" y="1254531"/>
                  </a:lnTo>
                  <a:lnTo>
                    <a:pt x="1361325" y="1212113"/>
                  </a:lnTo>
                  <a:lnTo>
                    <a:pt x="1364818" y="1174038"/>
                  </a:lnTo>
                  <a:lnTo>
                    <a:pt x="1373301" y="1137437"/>
                  </a:lnTo>
                  <a:lnTo>
                    <a:pt x="1387055" y="1102474"/>
                  </a:lnTo>
                  <a:lnTo>
                    <a:pt x="1406385" y="1069289"/>
                  </a:lnTo>
                  <a:close/>
                </a:path>
                <a:path w="1454785" h="1819275">
                  <a:moveTo>
                    <a:pt x="1454543" y="440931"/>
                  </a:moveTo>
                  <a:lnTo>
                    <a:pt x="1446237" y="432371"/>
                  </a:lnTo>
                  <a:lnTo>
                    <a:pt x="1437259" y="432130"/>
                  </a:lnTo>
                  <a:lnTo>
                    <a:pt x="1427975" y="431863"/>
                  </a:lnTo>
                  <a:lnTo>
                    <a:pt x="1420241" y="439420"/>
                  </a:lnTo>
                  <a:lnTo>
                    <a:pt x="1419390" y="458952"/>
                  </a:lnTo>
                  <a:lnTo>
                    <a:pt x="1426527" y="466775"/>
                  </a:lnTo>
                  <a:lnTo>
                    <a:pt x="1436179" y="467131"/>
                  </a:lnTo>
                  <a:lnTo>
                    <a:pt x="1443443" y="466039"/>
                  </a:lnTo>
                  <a:lnTo>
                    <a:pt x="1449235" y="462508"/>
                  </a:lnTo>
                  <a:lnTo>
                    <a:pt x="1453070" y="456958"/>
                  </a:lnTo>
                  <a:lnTo>
                    <a:pt x="1454492" y="449872"/>
                  </a:lnTo>
                  <a:lnTo>
                    <a:pt x="1454543" y="440931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989590" y="3001431"/>
              <a:ext cx="33655" cy="34925"/>
            </a:xfrm>
            <a:custGeom>
              <a:avLst/>
              <a:gdLst/>
              <a:ahLst/>
              <a:cxnLst/>
              <a:rect l="l" t="t" r="r" b="b"/>
              <a:pathLst>
                <a:path w="33655" h="34925">
                  <a:moveTo>
                    <a:pt x="32503" y="33592"/>
                  </a:moveTo>
                  <a:lnTo>
                    <a:pt x="33216" y="34488"/>
                  </a:lnTo>
                  <a:lnTo>
                    <a:pt x="33399" y="34319"/>
                  </a:lnTo>
                  <a:lnTo>
                    <a:pt x="32503" y="33592"/>
                  </a:lnTo>
                  <a:close/>
                </a:path>
                <a:path w="33655" h="34925">
                  <a:moveTo>
                    <a:pt x="1414" y="0"/>
                  </a:moveTo>
                  <a:lnTo>
                    <a:pt x="953" y="443"/>
                  </a:lnTo>
                  <a:lnTo>
                    <a:pt x="0" y="1292"/>
                  </a:lnTo>
                  <a:lnTo>
                    <a:pt x="7667" y="10240"/>
                  </a:lnTo>
                  <a:lnTo>
                    <a:pt x="15703" y="18815"/>
                  </a:lnTo>
                  <a:lnTo>
                    <a:pt x="24237" y="26885"/>
                  </a:lnTo>
                  <a:lnTo>
                    <a:pt x="32503" y="33592"/>
                  </a:lnTo>
                  <a:lnTo>
                    <a:pt x="25893" y="25287"/>
                  </a:lnTo>
                  <a:lnTo>
                    <a:pt x="17712" y="16878"/>
                  </a:lnTo>
                  <a:lnTo>
                    <a:pt x="9332" y="8651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904161" y="1296044"/>
              <a:ext cx="908685" cy="1763395"/>
            </a:xfrm>
            <a:custGeom>
              <a:avLst/>
              <a:gdLst/>
              <a:ahLst/>
              <a:cxnLst/>
              <a:rect l="l" t="t" r="r" b="b"/>
              <a:pathLst>
                <a:path w="908685" h="1763395">
                  <a:moveTo>
                    <a:pt x="25361" y="1627898"/>
                  </a:moveTo>
                  <a:lnTo>
                    <a:pt x="24968" y="1626946"/>
                  </a:lnTo>
                  <a:lnTo>
                    <a:pt x="23545" y="1626641"/>
                  </a:lnTo>
                  <a:lnTo>
                    <a:pt x="15582" y="1626349"/>
                  </a:lnTo>
                  <a:lnTo>
                    <a:pt x="7747" y="1627314"/>
                  </a:lnTo>
                  <a:lnTo>
                    <a:pt x="0" y="1629117"/>
                  </a:lnTo>
                  <a:lnTo>
                    <a:pt x="2095" y="1631975"/>
                  </a:lnTo>
                  <a:lnTo>
                    <a:pt x="25158" y="1629219"/>
                  </a:lnTo>
                  <a:lnTo>
                    <a:pt x="25361" y="1627898"/>
                  </a:lnTo>
                  <a:close/>
                </a:path>
                <a:path w="908685" h="1763395">
                  <a:moveTo>
                    <a:pt x="187579" y="1704213"/>
                  </a:moveTo>
                  <a:lnTo>
                    <a:pt x="182511" y="1697545"/>
                  </a:lnTo>
                  <a:lnTo>
                    <a:pt x="176504" y="1691779"/>
                  </a:lnTo>
                  <a:lnTo>
                    <a:pt x="170002" y="1686534"/>
                  </a:lnTo>
                  <a:lnTo>
                    <a:pt x="168656" y="1687944"/>
                  </a:lnTo>
                  <a:lnTo>
                    <a:pt x="186143" y="1705635"/>
                  </a:lnTo>
                  <a:lnTo>
                    <a:pt x="187579" y="1704213"/>
                  </a:lnTo>
                  <a:close/>
                </a:path>
                <a:path w="908685" h="1763395">
                  <a:moveTo>
                    <a:pt x="292404" y="1722335"/>
                  </a:moveTo>
                  <a:lnTo>
                    <a:pt x="284848" y="1726209"/>
                  </a:lnTo>
                  <a:lnTo>
                    <a:pt x="279742" y="1732749"/>
                  </a:lnTo>
                  <a:lnTo>
                    <a:pt x="274370" y="1738985"/>
                  </a:lnTo>
                  <a:lnTo>
                    <a:pt x="274739" y="1739417"/>
                  </a:lnTo>
                  <a:lnTo>
                    <a:pt x="275145" y="1739823"/>
                  </a:lnTo>
                  <a:lnTo>
                    <a:pt x="275564" y="1740204"/>
                  </a:lnTo>
                  <a:lnTo>
                    <a:pt x="282003" y="1735023"/>
                  </a:lnTo>
                  <a:lnTo>
                    <a:pt x="288366" y="1729778"/>
                  </a:lnTo>
                  <a:lnTo>
                    <a:pt x="292404" y="1722335"/>
                  </a:lnTo>
                  <a:close/>
                </a:path>
                <a:path w="908685" h="1763395">
                  <a:moveTo>
                    <a:pt x="454825" y="14058"/>
                  </a:moveTo>
                  <a:lnTo>
                    <a:pt x="454202" y="5816"/>
                  </a:lnTo>
                  <a:lnTo>
                    <a:pt x="451485" y="1714"/>
                  </a:lnTo>
                  <a:lnTo>
                    <a:pt x="444576" y="0"/>
                  </a:lnTo>
                  <a:lnTo>
                    <a:pt x="442696" y="3403"/>
                  </a:lnTo>
                  <a:lnTo>
                    <a:pt x="442887" y="6985"/>
                  </a:lnTo>
                  <a:lnTo>
                    <a:pt x="442315" y="10922"/>
                  </a:lnTo>
                  <a:lnTo>
                    <a:pt x="443166" y="14046"/>
                  </a:lnTo>
                  <a:lnTo>
                    <a:pt x="451142" y="14109"/>
                  </a:lnTo>
                  <a:lnTo>
                    <a:pt x="454825" y="14058"/>
                  </a:lnTo>
                  <a:close/>
                </a:path>
                <a:path w="908685" h="1763395">
                  <a:moveTo>
                    <a:pt x="484708" y="1762036"/>
                  </a:moveTo>
                  <a:lnTo>
                    <a:pt x="466128" y="1722043"/>
                  </a:lnTo>
                  <a:lnTo>
                    <a:pt x="464134" y="1722221"/>
                  </a:lnTo>
                  <a:lnTo>
                    <a:pt x="462572" y="1723136"/>
                  </a:lnTo>
                  <a:lnTo>
                    <a:pt x="461365" y="1724710"/>
                  </a:lnTo>
                  <a:lnTo>
                    <a:pt x="466928" y="1728279"/>
                  </a:lnTo>
                  <a:lnTo>
                    <a:pt x="468083" y="1734642"/>
                  </a:lnTo>
                  <a:lnTo>
                    <a:pt x="473849" y="1745678"/>
                  </a:lnTo>
                  <a:lnTo>
                    <a:pt x="482384" y="1763179"/>
                  </a:lnTo>
                  <a:lnTo>
                    <a:pt x="484708" y="1762036"/>
                  </a:lnTo>
                  <a:close/>
                </a:path>
                <a:path w="908685" h="1763395">
                  <a:moveTo>
                    <a:pt x="685990" y="284822"/>
                  </a:moveTo>
                  <a:lnTo>
                    <a:pt x="685279" y="283781"/>
                  </a:lnTo>
                  <a:lnTo>
                    <a:pt x="679843" y="288226"/>
                  </a:lnTo>
                  <a:lnTo>
                    <a:pt x="675119" y="293458"/>
                  </a:lnTo>
                  <a:lnTo>
                    <a:pt x="670229" y="298526"/>
                  </a:lnTo>
                  <a:lnTo>
                    <a:pt x="664337" y="302450"/>
                  </a:lnTo>
                  <a:lnTo>
                    <a:pt x="671233" y="309181"/>
                  </a:lnTo>
                  <a:lnTo>
                    <a:pt x="685990" y="284822"/>
                  </a:lnTo>
                  <a:close/>
                </a:path>
                <a:path w="908685" h="1763395">
                  <a:moveTo>
                    <a:pt x="891806" y="902208"/>
                  </a:moveTo>
                  <a:lnTo>
                    <a:pt x="875982" y="886383"/>
                  </a:lnTo>
                  <a:lnTo>
                    <a:pt x="874433" y="888072"/>
                  </a:lnTo>
                  <a:lnTo>
                    <a:pt x="878636" y="894295"/>
                  </a:lnTo>
                  <a:lnTo>
                    <a:pt x="883831" y="899553"/>
                  </a:lnTo>
                  <a:lnTo>
                    <a:pt x="890016" y="903820"/>
                  </a:lnTo>
                  <a:lnTo>
                    <a:pt x="891806" y="902208"/>
                  </a:lnTo>
                  <a:close/>
                </a:path>
                <a:path w="908685" h="1763395">
                  <a:moveTo>
                    <a:pt x="908380" y="561695"/>
                  </a:moveTo>
                  <a:lnTo>
                    <a:pt x="907923" y="561276"/>
                  </a:lnTo>
                  <a:lnTo>
                    <a:pt x="907072" y="560400"/>
                  </a:lnTo>
                  <a:lnTo>
                    <a:pt x="891070" y="568401"/>
                  </a:lnTo>
                  <a:lnTo>
                    <a:pt x="889939" y="572439"/>
                  </a:lnTo>
                  <a:lnTo>
                    <a:pt x="897293" y="570941"/>
                  </a:lnTo>
                  <a:lnTo>
                    <a:pt x="902563" y="565861"/>
                  </a:lnTo>
                  <a:lnTo>
                    <a:pt x="908380" y="56169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975374" y="2985731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4">
                  <a:moveTo>
                    <a:pt x="2054" y="0"/>
                  </a:moveTo>
                  <a:lnTo>
                    <a:pt x="0" y="2012"/>
                  </a:lnTo>
                  <a:lnTo>
                    <a:pt x="14216" y="16992"/>
                  </a:lnTo>
                  <a:lnTo>
                    <a:pt x="15631" y="15699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403184" y="1576232"/>
              <a:ext cx="1417320" cy="1408430"/>
            </a:xfrm>
            <a:custGeom>
              <a:avLst/>
              <a:gdLst/>
              <a:ahLst/>
              <a:cxnLst/>
              <a:rect l="l" t="t" r="r" b="b"/>
              <a:pathLst>
                <a:path w="1417320" h="1408430">
                  <a:moveTo>
                    <a:pt x="13500" y="692213"/>
                  </a:moveTo>
                  <a:lnTo>
                    <a:pt x="1752" y="676541"/>
                  </a:lnTo>
                  <a:lnTo>
                    <a:pt x="0" y="678294"/>
                  </a:lnTo>
                  <a:lnTo>
                    <a:pt x="11696" y="693940"/>
                  </a:lnTo>
                  <a:lnTo>
                    <a:pt x="13500" y="692213"/>
                  </a:lnTo>
                  <a:close/>
                </a:path>
                <a:path w="1417320" h="1408430">
                  <a:moveTo>
                    <a:pt x="79057" y="619683"/>
                  </a:moveTo>
                  <a:lnTo>
                    <a:pt x="77622" y="618172"/>
                  </a:lnTo>
                  <a:lnTo>
                    <a:pt x="63893" y="631621"/>
                  </a:lnTo>
                  <a:lnTo>
                    <a:pt x="65227" y="633310"/>
                  </a:lnTo>
                  <a:lnTo>
                    <a:pt x="70802" y="629754"/>
                  </a:lnTo>
                  <a:lnTo>
                    <a:pt x="75311" y="625106"/>
                  </a:lnTo>
                  <a:lnTo>
                    <a:pt x="79057" y="619683"/>
                  </a:lnTo>
                  <a:close/>
                </a:path>
                <a:path w="1417320" h="1408430">
                  <a:moveTo>
                    <a:pt x="473684" y="571"/>
                  </a:moveTo>
                  <a:lnTo>
                    <a:pt x="473303" y="0"/>
                  </a:lnTo>
                  <a:lnTo>
                    <a:pt x="466090" y="1485"/>
                  </a:lnTo>
                  <a:lnTo>
                    <a:pt x="459613" y="5626"/>
                  </a:lnTo>
                  <a:lnTo>
                    <a:pt x="452056" y="5829"/>
                  </a:lnTo>
                  <a:lnTo>
                    <a:pt x="451700" y="9093"/>
                  </a:lnTo>
                  <a:lnTo>
                    <a:pt x="459193" y="7556"/>
                  </a:lnTo>
                  <a:lnTo>
                    <a:pt x="466471" y="5435"/>
                  </a:lnTo>
                  <a:lnTo>
                    <a:pt x="473151" y="1587"/>
                  </a:lnTo>
                  <a:lnTo>
                    <a:pt x="473633" y="1092"/>
                  </a:lnTo>
                  <a:lnTo>
                    <a:pt x="473684" y="571"/>
                  </a:lnTo>
                  <a:close/>
                </a:path>
                <a:path w="1417320" h="1408430">
                  <a:moveTo>
                    <a:pt x="913180" y="1395514"/>
                  </a:moveTo>
                  <a:lnTo>
                    <a:pt x="912749" y="1395082"/>
                  </a:lnTo>
                  <a:lnTo>
                    <a:pt x="911898" y="1394193"/>
                  </a:lnTo>
                  <a:lnTo>
                    <a:pt x="906957" y="1397850"/>
                  </a:lnTo>
                  <a:lnTo>
                    <a:pt x="903782" y="1402969"/>
                  </a:lnTo>
                  <a:lnTo>
                    <a:pt x="900417" y="1407960"/>
                  </a:lnTo>
                  <a:lnTo>
                    <a:pt x="904608" y="1403718"/>
                  </a:lnTo>
                  <a:lnTo>
                    <a:pt x="910259" y="1401000"/>
                  </a:lnTo>
                  <a:lnTo>
                    <a:pt x="913180" y="1395514"/>
                  </a:lnTo>
                  <a:close/>
                </a:path>
                <a:path w="1417320" h="1408430">
                  <a:moveTo>
                    <a:pt x="1417040" y="658545"/>
                  </a:moveTo>
                  <a:lnTo>
                    <a:pt x="1415796" y="657085"/>
                  </a:lnTo>
                  <a:lnTo>
                    <a:pt x="1409598" y="659866"/>
                  </a:lnTo>
                  <a:lnTo>
                    <a:pt x="1404264" y="663829"/>
                  </a:lnTo>
                  <a:lnTo>
                    <a:pt x="1399692" y="668832"/>
                  </a:lnTo>
                  <a:lnTo>
                    <a:pt x="1401584" y="670420"/>
                  </a:lnTo>
                  <a:lnTo>
                    <a:pt x="1417040" y="65854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196583" y="3005308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10925" y="0"/>
                  </a:moveTo>
                  <a:lnTo>
                    <a:pt x="7221" y="4305"/>
                  </a:lnTo>
                  <a:lnTo>
                    <a:pt x="2113" y="7438"/>
                  </a:lnTo>
                  <a:lnTo>
                    <a:pt x="0" y="13072"/>
                  </a:lnTo>
                  <a:lnTo>
                    <a:pt x="5400" y="10566"/>
                  </a:lnTo>
                  <a:lnTo>
                    <a:pt x="8672" y="5882"/>
                  </a:lnTo>
                  <a:lnTo>
                    <a:pt x="12038" y="1296"/>
                  </a:lnTo>
                  <a:lnTo>
                    <a:pt x="11645" y="882"/>
                  </a:lnTo>
                  <a:lnTo>
                    <a:pt x="11275" y="450"/>
                  </a:lnTo>
                  <a:lnTo>
                    <a:pt x="10925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383626" y="1378213"/>
              <a:ext cx="1433830" cy="1695450"/>
            </a:xfrm>
            <a:custGeom>
              <a:avLst/>
              <a:gdLst/>
              <a:ahLst/>
              <a:cxnLst/>
              <a:rect l="l" t="t" r="r" b="b"/>
              <a:pathLst>
                <a:path w="1433830" h="1695450">
                  <a:moveTo>
                    <a:pt x="12534" y="865759"/>
                  </a:moveTo>
                  <a:lnTo>
                    <a:pt x="9639" y="861936"/>
                  </a:lnTo>
                  <a:lnTo>
                    <a:pt x="5676" y="859434"/>
                  </a:lnTo>
                  <a:lnTo>
                    <a:pt x="1689" y="856957"/>
                  </a:lnTo>
                  <a:lnTo>
                    <a:pt x="0" y="858786"/>
                  </a:lnTo>
                  <a:lnTo>
                    <a:pt x="11239" y="867714"/>
                  </a:lnTo>
                  <a:lnTo>
                    <a:pt x="12534" y="865759"/>
                  </a:lnTo>
                  <a:close/>
                </a:path>
                <a:path w="1433830" h="1695450">
                  <a:moveTo>
                    <a:pt x="21310" y="874560"/>
                  </a:moveTo>
                  <a:lnTo>
                    <a:pt x="18427" y="871613"/>
                  </a:lnTo>
                  <a:lnTo>
                    <a:pt x="16471" y="872896"/>
                  </a:lnTo>
                  <a:lnTo>
                    <a:pt x="19558" y="876312"/>
                  </a:lnTo>
                  <a:lnTo>
                    <a:pt x="21310" y="874560"/>
                  </a:lnTo>
                  <a:close/>
                </a:path>
                <a:path w="1433830" h="1695450">
                  <a:moveTo>
                    <a:pt x="109220" y="804824"/>
                  </a:moveTo>
                  <a:lnTo>
                    <a:pt x="107518" y="803236"/>
                  </a:lnTo>
                  <a:lnTo>
                    <a:pt x="101650" y="811034"/>
                  </a:lnTo>
                  <a:lnTo>
                    <a:pt x="98869" y="814374"/>
                  </a:lnTo>
                  <a:lnTo>
                    <a:pt x="100418" y="815606"/>
                  </a:lnTo>
                  <a:lnTo>
                    <a:pt x="103238" y="812546"/>
                  </a:lnTo>
                  <a:lnTo>
                    <a:pt x="109220" y="804824"/>
                  </a:lnTo>
                  <a:close/>
                </a:path>
                <a:path w="1433830" h="1695450">
                  <a:moveTo>
                    <a:pt x="128689" y="1259763"/>
                  </a:moveTo>
                  <a:lnTo>
                    <a:pt x="118021" y="1250734"/>
                  </a:lnTo>
                  <a:lnTo>
                    <a:pt x="116624" y="1252474"/>
                  </a:lnTo>
                  <a:lnTo>
                    <a:pt x="127012" y="1261313"/>
                  </a:lnTo>
                  <a:lnTo>
                    <a:pt x="128689" y="1259763"/>
                  </a:lnTo>
                  <a:close/>
                </a:path>
                <a:path w="1433830" h="1695450">
                  <a:moveTo>
                    <a:pt x="133578" y="1264513"/>
                  </a:moveTo>
                  <a:lnTo>
                    <a:pt x="130556" y="1261440"/>
                  </a:lnTo>
                  <a:lnTo>
                    <a:pt x="129082" y="1263180"/>
                  </a:lnTo>
                  <a:lnTo>
                    <a:pt x="132308" y="1266228"/>
                  </a:lnTo>
                  <a:lnTo>
                    <a:pt x="133578" y="1264513"/>
                  </a:lnTo>
                  <a:close/>
                </a:path>
                <a:path w="1433830" h="1695450">
                  <a:moveTo>
                    <a:pt x="174853" y="1315186"/>
                  </a:moveTo>
                  <a:lnTo>
                    <a:pt x="172986" y="1310779"/>
                  </a:lnTo>
                  <a:lnTo>
                    <a:pt x="170408" y="1306842"/>
                  </a:lnTo>
                  <a:lnTo>
                    <a:pt x="167055" y="1303439"/>
                  </a:lnTo>
                  <a:lnTo>
                    <a:pt x="165696" y="1300365"/>
                  </a:lnTo>
                  <a:lnTo>
                    <a:pt x="163703" y="1297787"/>
                  </a:lnTo>
                  <a:lnTo>
                    <a:pt x="161036" y="1295755"/>
                  </a:lnTo>
                  <a:lnTo>
                    <a:pt x="159473" y="1297228"/>
                  </a:lnTo>
                  <a:lnTo>
                    <a:pt x="165138" y="1304899"/>
                  </a:lnTo>
                  <a:lnTo>
                    <a:pt x="172948" y="1316570"/>
                  </a:lnTo>
                  <a:lnTo>
                    <a:pt x="174853" y="1315186"/>
                  </a:lnTo>
                  <a:close/>
                </a:path>
                <a:path w="1433830" h="1695450">
                  <a:moveTo>
                    <a:pt x="449922" y="1641106"/>
                  </a:moveTo>
                  <a:lnTo>
                    <a:pt x="448284" y="1640243"/>
                  </a:lnTo>
                  <a:lnTo>
                    <a:pt x="446671" y="1643011"/>
                  </a:lnTo>
                  <a:lnTo>
                    <a:pt x="448183" y="1644281"/>
                  </a:lnTo>
                  <a:lnTo>
                    <a:pt x="449922" y="1641106"/>
                  </a:lnTo>
                  <a:close/>
                </a:path>
                <a:path w="1433830" h="1695450">
                  <a:moveTo>
                    <a:pt x="517766" y="1606804"/>
                  </a:moveTo>
                  <a:lnTo>
                    <a:pt x="515721" y="1605407"/>
                  </a:lnTo>
                  <a:lnTo>
                    <a:pt x="514362" y="1604746"/>
                  </a:lnTo>
                  <a:lnTo>
                    <a:pt x="514057" y="1605102"/>
                  </a:lnTo>
                  <a:lnTo>
                    <a:pt x="513753" y="1605457"/>
                  </a:lnTo>
                  <a:lnTo>
                    <a:pt x="513422" y="1605788"/>
                  </a:lnTo>
                  <a:lnTo>
                    <a:pt x="514235" y="1607108"/>
                  </a:lnTo>
                  <a:lnTo>
                    <a:pt x="515340" y="1609204"/>
                  </a:lnTo>
                  <a:lnTo>
                    <a:pt x="517766" y="1606804"/>
                  </a:lnTo>
                  <a:close/>
                </a:path>
                <a:path w="1433830" h="1695450">
                  <a:moveTo>
                    <a:pt x="686485" y="18262"/>
                  </a:moveTo>
                  <a:lnTo>
                    <a:pt x="685177" y="16725"/>
                  </a:lnTo>
                  <a:lnTo>
                    <a:pt x="675436" y="24676"/>
                  </a:lnTo>
                  <a:lnTo>
                    <a:pt x="667600" y="30416"/>
                  </a:lnTo>
                  <a:lnTo>
                    <a:pt x="668947" y="32054"/>
                  </a:lnTo>
                  <a:lnTo>
                    <a:pt x="672084" y="30835"/>
                  </a:lnTo>
                  <a:lnTo>
                    <a:pt x="674712" y="28879"/>
                  </a:lnTo>
                  <a:lnTo>
                    <a:pt x="676897" y="26327"/>
                  </a:lnTo>
                  <a:lnTo>
                    <a:pt x="680631" y="24282"/>
                  </a:lnTo>
                  <a:lnTo>
                    <a:pt x="683933" y="21729"/>
                  </a:lnTo>
                  <a:lnTo>
                    <a:pt x="686485" y="18262"/>
                  </a:lnTo>
                  <a:close/>
                </a:path>
                <a:path w="1433830" h="1695450">
                  <a:moveTo>
                    <a:pt x="688454" y="1602562"/>
                  </a:moveTo>
                  <a:lnTo>
                    <a:pt x="685469" y="1599653"/>
                  </a:lnTo>
                  <a:lnTo>
                    <a:pt x="678726" y="1594662"/>
                  </a:lnTo>
                  <a:lnTo>
                    <a:pt x="676579" y="1592084"/>
                  </a:lnTo>
                  <a:lnTo>
                    <a:pt x="673989" y="1590090"/>
                  </a:lnTo>
                  <a:lnTo>
                    <a:pt x="670826" y="1588897"/>
                  </a:lnTo>
                  <a:lnTo>
                    <a:pt x="665060" y="1584871"/>
                  </a:lnTo>
                  <a:lnTo>
                    <a:pt x="663702" y="1586623"/>
                  </a:lnTo>
                  <a:lnTo>
                    <a:pt x="669290" y="1590408"/>
                  </a:lnTo>
                  <a:lnTo>
                    <a:pt x="677329" y="1596237"/>
                  </a:lnTo>
                  <a:lnTo>
                    <a:pt x="683971" y="1601228"/>
                  </a:lnTo>
                  <a:lnTo>
                    <a:pt x="687146" y="1604035"/>
                  </a:lnTo>
                  <a:lnTo>
                    <a:pt x="688454" y="1602562"/>
                  </a:lnTo>
                  <a:close/>
                </a:path>
                <a:path w="1433830" h="1695450">
                  <a:moveTo>
                    <a:pt x="703186" y="1689"/>
                  </a:moveTo>
                  <a:lnTo>
                    <a:pt x="701421" y="0"/>
                  </a:lnTo>
                  <a:lnTo>
                    <a:pt x="696772" y="5156"/>
                  </a:lnTo>
                  <a:lnTo>
                    <a:pt x="693127" y="9258"/>
                  </a:lnTo>
                  <a:lnTo>
                    <a:pt x="694486" y="10604"/>
                  </a:lnTo>
                  <a:lnTo>
                    <a:pt x="698411" y="6731"/>
                  </a:lnTo>
                  <a:lnTo>
                    <a:pt x="703186" y="1689"/>
                  </a:lnTo>
                  <a:close/>
                </a:path>
                <a:path w="1433830" h="1695450">
                  <a:moveTo>
                    <a:pt x="734263" y="1617560"/>
                  </a:moveTo>
                  <a:lnTo>
                    <a:pt x="733729" y="1617205"/>
                  </a:lnTo>
                  <a:lnTo>
                    <a:pt x="733247" y="1616798"/>
                  </a:lnTo>
                  <a:lnTo>
                    <a:pt x="732802" y="1616329"/>
                  </a:lnTo>
                  <a:lnTo>
                    <a:pt x="728002" y="1621358"/>
                  </a:lnTo>
                  <a:lnTo>
                    <a:pt x="725131" y="1626146"/>
                  </a:lnTo>
                  <a:lnTo>
                    <a:pt x="725639" y="1626806"/>
                  </a:lnTo>
                  <a:lnTo>
                    <a:pt x="727456" y="1626146"/>
                  </a:lnTo>
                  <a:lnTo>
                    <a:pt x="728751" y="1624609"/>
                  </a:lnTo>
                  <a:lnTo>
                    <a:pt x="729437" y="1622717"/>
                  </a:lnTo>
                  <a:lnTo>
                    <a:pt x="734263" y="1617560"/>
                  </a:lnTo>
                  <a:close/>
                </a:path>
                <a:path w="1433830" h="1695450">
                  <a:moveTo>
                    <a:pt x="763320" y="1592313"/>
                  </a:moveTo>
                  <a:lnTo>
                    <a:pt x="762050" y="1590776"/>
                  </a:lnTo>
                  <a:lnTo>
                    <a:pt x="755230" y="1595729"/>
                  </a:lnTo>
                  <a:lnTo>
                    <a:pt x="743572" y="1605597"/>
                  </a:lnTo>
                  <a:lnTo>
                    <a:pt x="740714" y="1608582"/>
                  </a:lnTo>
                  <a:lnTo>
                    <a:pt x="741172" y="1608988"/>
                  </a:lnTo>
                  <a:lnTo>
                    <a:pt x="741553" y="1609458"/>
                  </a:lnTo>
                  <a:lnTo>
                    <a:pt x="741870" y="1609979"/>
                  </a:lnTo>
                  <a:lnTo>
                    <a:pt x="745058" y="1607108"/>
                  </a:lnTo>
                  <a:lnTo>
                    <a:pt x="756729" y="1597266"/>
                  </a:lnTo>
                  <a:lnTo>
                    <a:pt x="763320" y="1592313"/>
                  </a:lnTo>
                  <a:close/>
                </a:path>
                <a:path w="1433830" h="1695450">
                  <a:moveTo>
                    <a:pt x="786320" y="1666138"/>
                  </a:moveTo>
                  <a:lnTo>
                    <a:pt x="786091" y="1665795"/>
                  </a:lnTo>
                  <a:lnTo>
                    <a:pt x="785837" y="1665478"/>
                  </a:lnTo>
                  <a:lnTo>
                    <a:pt x="785545" y="1665185"/>
                  </a:lnTo>
                  <a:lnTo>
                    <a:pt x="784263" y="1665452"/>
                  </a:lnTo>
                  <a:lnTo>
                    <a:pt x="782866" y="1666227"/>
                  </a:lnTo>
                  <a:lnTo>
                    <a:pt x="785012" y="1668653"/>
                  </a:lnTo>
                  <a:lnTo>
                    <a:pt x="785964" y="1667433"/>
                  </a:lnTo>
                  <a:lnTo>
                    <a:pt x="786320" y="1666138"/>
                  </a:lnTo>
                  <a:close/>
                </a:path>
                <a:path w="1433830" h="1695450">
                  <a:moveTo>
                    <a:pt x="937450" y="1588198"/>
                  </a:moveTo>
                  <a:lnTo>
                    <a:pt x="936917" y="1587906"/>
                  </a:lnTo>
                  <a:lnTo>
                    <a:pt x="936447" y="1587512"/>
                  </a:lnTo>
                  <a:lnTo>
                    <a:pt x="936040" y="1587055"/>
                  </a:lnTo>
                  <a:lnTo>
                    <a:pt x="933157" y="1590230"/>
                  </a:lnTo>
                  <a:lnTo>
                    <a:pt x="933678" y="1590598"/>
                  </a:lnTo>
                  <a:lnTo>
                    <a:pt x="934161" y="1591005"/>
                  </a:lnTo>
                  <a:lnTo>
                    <a:pt x="934593" y="1591487"/>
                  </a:lnTo>
                  <a:lnTo>
                    <a:pt x="937450" y="1588198"/>
                  </a:lnTo>
                  <a:close/>
                </a:path>
                <a:path w="1433830" h="1695450">
                  <a:moveTo>
                    <a:pt x="948982" y="1574634"/>
                  </a:moveTo>
                  <a:lnTo>
                    <a:pt x="948588" y="1574139"/>
                  </a:lnTo>
                  <a:lnTo>
                    <a:pt x="948143" y="1573695"/>
                  </a:lnTo>
                  <a:lnTo>
                    <a:pt x="947648" y="1573301"/>
                  </a:lnTo>
                  <a:lnTo>
                    <a:pt x="944981" y="1576374"/>
                  </a:lnTo>
                  <a:lnTo>
                    <a:pt x="937856" y="1584985"/>
                  </a:lnTo>
                  <a:lnTo>
                    <a:pt x="938301" y="1585404"/>
                  </a:lnTo>
                  <a:lnTo>
                    <a:pt x="938720" y="1585849"/>
                  </a:lnTo>
                  <a:lnTo>
                    <a:pt x="939114" y="1586318"/>
                  </a:lnTo>
                  <a:lnTo>
                    <a:pt x="942086" y="1583944"/>
                  </a:lnTo>
                  <a:lnTo>
                    <a:pt x="944575" y="1581175"/>
                  </a:lnTo>
                  <a:lnTo>
                    <a:pt x="946340" y="1577784"/>
                  </a:lnTo>
                  <a:lnTo>
                    <a:pt x="948982" y="1574634"/>
                  </a:lnTo>
                  <a:close/>
                </a:path>
                <a:path w="1433830" h="1695450">
                  <a:moveTo>
                    <a:pt x="1011288" y="1693938"/>
                  </a:moveTo>
                  <a:lnTo>
                    <a:pt x="1006271" y="1683410"/>
                  </a:lnTo>
                  <a:lnTo>
                    <a:pt x="1004392" y="1684375"/>
                  </a:lnTo>
                  <a:lnTo>
                    <a:pt x="1009510" y="1695005"/>
                  </a:lnTo>
                  <a:lnTo>
                    <a:pt x="1011288" y="1693938"/>
                  </a:lnTo>
                  <a:close/>
                </a:path>
                <a:path w="1433830" h="1695450">
                  <a:moveTo>
                    <a:pt x="1207770" y="200558"/>
                  </a:moveTo>
                  <a:lnTo>
                    <a:pt x="1206550" y="199872"/>
                  </a:lnTo>
                  <a:lnTo>
                    <a:pt x="1206169" y="200710"/>
                  </a:lnTo>
                  <a:lnTo>
                    <a:pt x="1205814" y="201612"/>
                  </a:lnTo>
                  <a:lnTo>
                    <a:pt x="1206068" y="201942"/>
                  </a:lnTo>
                  <a:lnTo>
                    <a:pt x="1206296" y="202298"/>
                  </a:lnTo>
                  <a:lnTo>
                    <a:pt x="1206512" y="202641"/>
                  </a:lnTo>
                  <a:lnTo>
                    <a:pt x="1206919" y="201942"/>
                  </a:lnTo>
                  <a:lnTo>
                    <a:pt x="1207770" y="200558"/>
                  </a:lnTo>
                  <a:close/>
                </a:path>
                <a:path w="1433830" h="1695450">
                  <a:moveTo>
                    <a:pt x="1253667" y="1508099"/>
                  </a:moveTo>
                  <a:lnTo>
                    <a:pt x="1252804" y="1507045"/>
                  </a:lnTo>
                  <a:lnTo>
                    <a:pt x="1251026" y="1504937"/>
                  </a:lnTo>
                  <a:lnTo>
                    <a:pt x="1249451" y="1506220"/>
                  </a:lnTo>
                  <a:lnTo>
                    <a:pt x="1250492" y="1507236"/>
                  </a:lnTo>
                  <a:lnTo>
                    <a:pt x="1252613" y="1509242"/>
                  </a:lnTo>
                  <a:lnTo>
                    <a:pt x="1252943" y="1508836"/>
                  </a:lnTo>
                  <a:lnTo>
                    <a:pt x="1253286" y="1508455"/>
                  </a:lnTo>
                  <a:lnTo>
                    <a:pt x="1253667" y="1508099"/>
                  </a:lnTo>
                  <a:close/>
                </a:path>
                <a:path w="1433830" h="1695450">
                  <a:moveTo>
                    <a:pt x="1337246" y="816737"/>
                  </a:moveTo>
                  <a:lnTo>
                    <a:pt x="1330147" y="807897"/>
                  </a:lnTo>
                  <a:lnTo>
                    <a:pt x="1323594" y="799211"/>
                  </a:lnTo>
                  <a:lnTo>
                    <a:pt x="1319695" y="793305"/>
                  </a:lnTo>
                  <a:lnTo>
                    <a:pt x="1312697" y="781138"/>
                  </a:lnTo>
                  <a:lnTo>
                    <a:pt x="1310817" y="782523"/>
                  </a:lnTo>
                  <a:lnTo>
                    <a:pt x="1317929" y="795007"/>
                  </a:lnTo>
                  <a:lnTo>
                    <a:pt x="1321828" y="800887"/>
                  </a:lnTo>
                  <a:lnTo>
                    <a:pt x="1328534" y="809777"/>
                  </a:lnTo>
                  <a:lnTo>
                    <a:pt x="1335519" y="818718"/>
                  </a:lnTo>
                  <a:lnTo>
                    <a:pt x="1337246" y="816737"/>
                  </a:lnTo>
                  <a:close/>
                </a:path>
                <a:path w="1433830" h="1695450">
                  <a:moveTo>
                    <a:pt x="1342186" y="822159"/>
                  </a:moveTo>
                  <a:lnTo>
                    <a:pt x="1339088" y="818857"/>
                  </a:lnTo>
                  <a:lnTo>
                    <a:pt x="1337132" y="820534"/>
                  </a:lnTo>
                  <a:lnTo>
                    <a:pt x="1340269" y="823493"/>
                  </a:lnTo>
                  <a:lnTo>
                    <a:pt x="1342186" y="822159"/>
                  </a:lnTo>
                  <a:close/>
                </a:path>
                <a:path w="1433830" h="1695450">
                  <a:moveTo>
                    <a:pt x="1357337" y="835558"/>
                  </a:moveTo>
                  <a:lnTo>
                    <a:pt x="1350937" y="830465"/>
                  </a:lnTo>
                  <a:lnTo>
                    <a:pt x="1349222" y="832027"/>
                  </a:lnTo>
                  <a:lnTo>
                    <a:pt x="1355915" y="837247"/>
                  </a:lnTo>
                  <a:lnTo>
                    <a:pt x="1357337" y="835558"/>
                  </a:lnTo>
                  <a:close/>
                </a:path>
                <a:path w="1433830" h="1695450">
                  <a:moveTo>
                    <a:pt x="1396517" y="804214"/>
                  </a:moveTo>
                  <a:lnTo>
                    <a:pt x="1395641" y="803198"/>
                  </a:lnTo>
                  <a:lnTo>
                    <a:pt x="1393901" y="801166"/>
                  </a:lnTo>
                  <a:lnTo>
                    <a:pt x="1392313" y="798931"/>
                  </a:lnTo>
                  <a:lnTo>
                    <a:pt x="1391716" y="795515"/>
                  </a:lnTo>
                  <a:lnTo>
                    <a:pt x="1386662" y="795934"/>
                  </a:lnTo>
                  <a:lnTo>
                    <a:pt x="1392237" y="802868"/>
                  </a:lnTo>
                  <a:lnTo>
                    <a:pt x="1394968" y="805891"/>
                  </a:lnTo>
                  <a:lnTo>
                    <a:pt x="1396517" y="804214"/>
                  </a:lnTo>
                  <a:close/>
                </a:path>
                <a:path w="1433830" h="1695450">
                  <a:moveTo>
                    <a:pt x="1417193" y="872337"/>
                  </a:moveTo>
                  <a:lnTo>
                    <a:pt x="1415592" y="870546"/>
                  </a:lnTo>
                  <a:lnTo>
                    <a:pt x="1405801" y="882510"/>
                  </a:lnTo>
                  <a:lnTo>
                    <a:pt x="1407490" y="884097"/>
                  </a:lnTo>
                  <a:lnTo>
                    <a:pt x="1417193" y="872337"/>
                  </a:lnTo>
                  <a:close/>
                </a:path>
                <a:path w="1433830" h="1695450">
                  <a:moveTo>
                    <a:pt x="1421269" y="828395"/>
                  </a:moveTo>
                  <a:lnTo>
                    <a:pt x="1420329" y="825195"/>
                  </a:lnTo>
                  <a:lnTo>
                    <a:pt x="1417802" y="823950"/>
                  </a:lnTo>
                  <a:lnTo>
                    <a:pt x="1415338" y="822642"/>
                  </a:lnTo>
                  <a:lnTo>
                    <a:pt x="1412341" y="820039"/>
                  </a:lnTo>
                  <a:lnTo>
                    <a:pt x="1410550" y="821651"/>
                  </a:lnTo>
                  <a:lnTo>
                    <a:pt x="1413598" y="824280"/>
                  </a:lnTo>
                  <a:lnTo>
                    <a:pt x="1415821" y="826160"/>
                  </a:lnTo>
                  <a:lnTo>
                    <a:pt x="1417370" y="829335"/>
                  </a:lnTo>
                  <a:lnTo>
                    <a:pt x="1421269" y="828395"/>
                  </a:lnTo>
                  <a:close/>
                </a:path>
                <a:path w="1433830" h="1695450">
                  <a:moveTo>
                    <a:pt x="1433474" y="475919"/>
                  </a:moveTo>
                  <a:lnTo>
                    <a:pt x="1430680" y="474929"/>
                  </a:lnTo>
                  <a:lnTo>
                    <a:pt x="1429270" y="476885"/>
                  </a:lnTo>
                  <a:lnTo>
                    <a:pt x="1427607" y="478231"/>
                  </a:lnTo>
                  <a:lnTo>
                    <a:pt x="1428026" y="478675"/>
                  </a:lnTo>
                  <a:lnTo>
                    <a:pt x="1428457" y="479107"/>
                  </a:lnTo>
                  <a:lnTo>
                    <a:pt x="1428915" y="479526"/>
                  </a:lnTo>
                  <a:lnTo>
                    <a:pt x="1430845" y="478904"/>
                  </a:lnTo>
                  <a:lnTo>
                    <a:pt x="1432928" y="478447"/>
                  </a:lnTo>
                  <a:lnTo>
                    <a:pt x="1433474" y="475919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025714" y="303687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550" y="3218"/>
                  </a:moveTo>
                  <a:lnTo>
                    <a:pt x="2022" y="3218"/>
                  </a:lnTo>
                  <a:lnTo>
                    <a:pt x="3835" y="7360"/>
                  </a:lnTo>
                  <a:lnTo>
                    <a:pt x="5797" y="4074"/>
                  </a:lnTo>
                  <a:lnTo>
                    <a:pt x="3933" y="4074"/>
                  </a:lnTo>
                  <a:lnTo>
                    <a:pt x="3550" y="3218"/>
                  </a:lnTo>
                  <a:close/>
                </a:path>
                <a:path w="6350" h="7619">
                  <a:moveTo>
                    <a:pt x="5913" y="3879"/>
                  </a:moveTo>
                  <a:lnTo>
                    <a:pt x="3846" y="3879"/>
                  </a:lnTo>
                  <a:lnTo>
                    <a:pt x="3933" y="4074"/>
                  </a:lnTo>
                  <a:lnTo>
                    <a:pt x="5797" y="4074"/>
                  </a:lnTo>
                  <a:lnTo>
                    <a:pt x="5913" y="3879"/>
                  </a:lnTo>
                  <a:close/>
                </a:path>
                <a:path w="6350" h="7619">
                  <a:moveTo>
                    <a:pt x="2110" y="0"/>
                  </a:moveTo>
                  <a:lnTo>
                    <a:pt x="0" y="3660"/>
                  </a:lnTo>
                  <a:lnTo>
                    <a:pt x="2022" y="3218"/>
                  </a:lnTo>
                  <a:lnTo>
                    <a:pt x="3550" y="3218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396301" y="2192588"/>
              <a:ext cx="1338580" cy="857250"/>
            </a:xfrm>
            <a:custGeom>
              <a:avLst/>
              <a:gdLst/>
              <a:ahLst/>
              <a:cxnLst/>
              <a:rect l="l" t="t" r="r" b="b"/>
              <a:pathLst>
                <a:path w="1338580" h="857250">
                  <a:moveTo>
                    <a:pt x="3810" y="55257"/>
                  </a:moveTo>
                  <a:lnTo>
                    <a:pt x="1841" y="53314"/>
                  </a:lnTo>
                  <a:lnTo>
                    <a:pt x="0" y="54673"/>
                  </a:lnTo>
                  <a:lnTo>
                    <a:pt x="2425" y="57111"/>
                  </a:lnTo>
                  <a:lnTo>
                    <a:pt x="3810" y="55257"/>
                  </a:lnTo>
                  <a:close/>
                </a:path>
                <a:path w="1338580" h="857250">
                  <a:moveTo>
                    <a:pt x="87744" y="1231"/>
                  </a:moveTo>
                  <a:lnTo>
                    <a:pt x="86207" y="0"/>
                  </a:lnTo>
                  <a:lnTo>
                    <a:pt x="85636" y="609"/>
                  </a:lnTo>
                  <a:lnTo>
                    <a:pt x="84505" y="1816"/>
                  </a:lnTo>
                  <a:lnTo>
                    <a:pt x="85940" y="3327"/>
                  </a:lnTo>
                  <a:lnTo>
                    <a:pt x="87744" y="1231"/>
                  </a:lnTo>
                  <a:close/>
                </a:path>
                <a:path w="1338580" h="857250">
                  <a:moveTo>
                    <a:pt x="117881" y="447065"/>
                  </a:moveTo>
                  <a:lnTo>
                    <a:pt x="116014" y="445389"/>
                  </a:lnTo>
                  <a:lnTo>
                    <a:pt x="114338" y="446938"/>
                  </a:lnTo>
                  <a:lnTo>
                    <a:pt x="116408" y="448805"/>
                  </a:lnTo>
                  <a:lnTo>
                    <a:pt x="117881" y="447065"/>
                  </a:lnTo>
                  <a:close/>
                </a:path>
                <a:path w="1338580" h="857250">
                  <a:moveTo>
                    <a:pt x="128905" y="457809"/>
                  </a:moveTo>
                  <a:lnTo>
                    <a:pt x="126974" y="455803"/>
                  </a:lnTo>
                  <a:lnTo>
                    <a:pt x="124968" y="453910"/>
                  </a:lnTo>
                  <a:lnTo>
                    <a:pt x="122974" y="451993"/>
                  </a:lnTo>
                  <a:lnTo>
                    <a:pt x="120904" y="450138"/>
                  </a:lnTo>
                  <a:lnTo>
                    <a:pt x="120065" y="451281"/>
                  </a:lnTo>
                  <a:lnTo>
                    <a:pt x="119634" y="451853"/>
                  </a:lnTo>
                  <a:lnTo>
                    <a:pt x="120281" y="452450"/>
                  </a:lnTo>
                  <a:lnTo>
                    <a:pt x="121577" y="453682"/>
                  </a:lnTo>
                  <a:lnTo>
                    <a:pt x="123532" y="455536"/>
                  </a:lnTo>
                  <a:lnTo>
                    <a:pt x="124193" y="456184"/>
                  </a:lnTo>
                  <a:lnTo>
                    <a:pt x="125501" y="457492"/>
                  </a:lnTo>
                  <a:lnTo>
                    <a:pt x="127368" y="459193"/>
                  </a:lnTo>
                  <a:lnTo>
                    <a:pt x="128905" y="457809"/>
                  </a:lnTo>
                  <a:close/>
                </a:path>
                <a:path w="1338580" h="857250">
                  <a:moveTo>
                    <a:pt x="766546" y="857135"/>
                  </a:moveTo>
                  <a:lnTo>
                    <a:pt x="766432" y="856500"/>
                  </a:lnTo>
                  <a:lnTo>
                    <a:pt x="766152" y="857084"/>
                  </a:lnTo>
                  <a:lnTo>
                    <a:pt x="766546" y="857135"/>
                  </a:lnTo>
                  <a:close/>
                </a:path>
                <a:path w="1338580" h="857250">
                  <a:moveTo>
                    <a:pt x="779272" y="847458"/>
                  </a:moveTo>
                  <a:lnTo>
                    <a:pt x="778916" y="847115"/>
                  </a:lnTo>
                  <a:lnTo>
                    <a:pt x="778548" y="846772"/>
                  </a:lnTo>
                  <a:lnTo>
                    <a:pt x="778167" y="846429"/>
                  </a:lnTo>
                  <a:lnTo>
                    <a:pt x="776605" y="846620"/>
                  </a:lnTo>
                  <a:lnTo>
                    <a:pt x="775474" y="847407"/>
                  </a:lnTo>
                  <a:lnTo>
                    <a:pt x="774877" y="848880"/>
                  </a:lnTo>
                  <a:lnTo>
                    <a:pt x="775195" y="849185"/>
                  </a:lnTo>
                  <a:lnTo>
                    <a:pt x="775525" y="849464"/>
                  </a:lnTo>
                  <a:lnTo>
                    <a:pt x="775868" y="849718"/>
                  </a:lnTo>
                  <a:lnTo>
                    <a:pt x="779272" y="847458"/>
                  </a:lnTo>
                  <a:close/>
                </a:path>
                <a:path w="1338580" h="857250">
                  <a:moveTo>
                    <a:pt x="1326413" y="4483"/>
                  </a:moveTo>
                  <a:lnTo>
                    <a:pt x="1324571" y="2362"/>
                  </a:lnTo>
                  <a:lnTo>
                    <a:pt x="1322844" y="4343"/>
                  </a:lnTo>
                  <a:lnTo>
                    <a:pt x="1324457" y="6159"/>
                  </a:lnTo>
                  <a:lnTo>
                    <a:pt x="1326413" y="4483"/>
                  </a:lnTo>
                  <a:close/>
                </a:path>
                <a:path w="1338580" h="857250">
                  <a:moveTo>
                    <a:pt x="1338262" y="16090"/>
                  </a:moveTo>
                  <a:lnTo>
                    <a:pt x="1336217" y="14198"/>
                  </a:lnTo>
                  <a:lnTo>
                    <a:pt x="1334173" y="12319"/>
                  </a:lnTo>
                  <a:lnTo>
                    <a:pt x="1330921" y="9194"/>
                  </a:lnTo>
                  <a:lnTo>
                    <a:pt x="1330452" y="8724"/>
                  </a:lnTo>
                  <a:lnTo>
                    <a:pt x="1329512" y="7785"/>
                  </a:lnTo>
                  <a:lnTo>
                    <a:pt x="1327594" y="9118"/>
                  </a:lnTo>
                  <a:lnTo>
                    <a:pt x="1329563" y="11087"/>
                  </a:lnTo>
                  <a:lnTo>
                    <a:pt x="1332585" y="14249"/>
                  </a:lnTo>
                  <a:lnTo>
                    <a:pt x="1334503" y="15951"/>
                  </a:lnTo>
                  <a:lnTo>
                    <a:pt x="1336548" y="17653"/>
                  </a:lnTo>
                  <a:lnTo>
                    <a:pt x="1338262" y="1609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873601" y="151565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091" y="0"/>
                  </a:moveTo>
                  <a:lnTo>
                    <a:pt x="763" y="579"/>
                  </a:lnTo>
                  <a:lnTo>
                    <a:pt x="0" y="810"/>
                  </a:lnTo>
                  <a:lnTo>
                    <a:pt x="349" y="1177"/>
                  </a:lnTo>
                  <a:lnTo>
                    <a:pt x="706" y="1536"/>
                  </a:lnTo>
                  <a:lnTo>
                    <a:pt x="1073" y="1885"/>
                  </a:lnTo>
                  <a:lnTo>
                    <a:pt x="1995" y="1652"/>
                  </a:lnTo>
                  <a:lnTo>
                    <a:pt x="2884" y="1281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394866" y="1387472"/>
              <a:ext cx="1428115" cy="1616710"/>
            </a:xfrm>
            <a:custGeom>
              <a:avLst/>
              <a:gdLst/>
              <a:ahLst/>
              <a:cxnLst/>
              <a:rect l="l" t="t" r="r" b="b"/>
              <a:pathLst>
                <a:path w="1428114" h="1616710">
                  <a:moveTo>
                    <a:pt x="3276" y="858431"/>
                  </a:moveTo>
                  <a:lnTo>
                    <a:pt x="1295" y="856500"/>
                  </a:lnTo>
                  <a:lnTo>
                    <a:pt x="0" y="858456"/>
                  </a:lnTo>
                  <a:lnTo>
                    <a:pt x="1435" y="859790"/>
                  </a:lnTo>
                  <a:lnTo>
                    <a:pt x="3276" y="858431"/>
                  </a:lnTo>
                  <a:close/>
                </a:path>
                <a:path w="1428114" h="1616710">
                  <a:moveTo>
                    <a:pt x="7188" y="862355"/>
                  </a:moveTo>
                  <a:lnTo>
                    <a:pt x="5245" y="860374"/>
                  </a:lnTo>
                  <a:lnTo>
                    <a:pt x="3860" y="862228"/>
                  </a:lnTo>
                  <a:lnTo>
                    <a:pt x="5232" y="863638"/>
                  </a:lnTo>
                  <a:lnTo>
                    <a:pt x="7188" y="862355"/>
                  </a:lnTo>
                  <a:close/>
                </a:path>
                <a:path w="1428114" h="1616710">
                  <a:moveTo>
                    <a:pt x="162585" y="1508175"/>
                  </a:moveTo>
                  <a:lnTo>
                    <a:pt x="162344" y="1508175"/>
                  </a:lnTo>
                  <a:lnTo>
                    <a:pt x="160909" y="1509572"/>
                  </a:lnTo>
                  <a:lnTo>
                    <a:pt x="161150" y="1509572"/>
                  </a:lnTo>
                  <a:lnTo>
                    <a:pt x="162585" y="1508175"/>
                  </a:lnTo>
                  <a:close/>
                </a:path>
                <a:path w="1428114" h="1616710">
                  <a:moveTo>
                    <a:pt x="164973" y="1505864"/>
                  </a:moveTo>
                  <a:lnTo>
                    <a:pt x="163855" y="1506943"/>
                  </a:lnTo>
                  <a:lnTo>
                    <a:pt x="164973" y="1506943"/>
                  </a:lnTo>
                  <a:lnTo>
                    <a:pt x="164973" y="1505864"/>
                  </a:lnTo>
                  <a:close/>
                </a:path>
                <a:path w="1428114" h="1616710">
                  <a:moveTo>
                    <a:pt x="503123" y="1595488"/>
                  </a:moveTo>
                  <a:lnTo>
                    <a:pt x="501281" y="1593456"/>
                  </a:lnTo>
                  <a:lnTo>
                    <a:pt x="499376" y="1591449"/>
                  </a:lnTo>
                  <a:lnTo>
                    <a:pt x="497446" y="1589455"/>
                  </a:lnTo>
                  <a:lnTo>
                    <a:pt x="495503" y="1587487"/>
                  </a:lnTo>
                  <a:lnTo>
                    <a:pt x="493610" y="1585480"/>
                  </a:lnTo>
                  <a:lnTo>
                    <a:pt x="491667" y="1583499"/>
                  </a:lnTo>
                  <a:lnTo>
                    <a:pt x="489775" y="1581480"/>
                  </a:lnTo>
                  <a:lnTo>
                    <a:pt x="487832" y="1579511"/>
                  </a:lnTo>
                  <a:lnTo>
                    <a:pt x="486460" y="1581213"/>
                  </a:lnTo>
                  <a:lnTo>
                    <a:pt x="487108" y="1581861"/>
                  </a:lnTo>
                  <a:lnTo>
                    <a:pt x="488403" y="1583169"/>
                  </a:lnTo>
                  <a:lnTo>
                    <a:pt x="490359" y="1585112"/>
                  </a:lnTo>
                  <a:lnTo>
                    <a:pt x="492302" y="1587068"/>
                  </a:lnTo>
                  <a:lnTo>
                    <a:pt x="494245" y="1588998"/>
                  </a:lnTo>
                  <a:lnTo>
                    <a:pt x="494906" y="1589633"/>
                  </a:lnTo>
                  <a:lnTo>
                    <a:pt x="496201" y="1590941"/>
                  </a:lnTo>
                  <a:lnTo>
                    <a:pt x="496862" y="1591551"/>
                  </a:lnTo>
                  <a:lnTo>
                    <a:pt x="498157" y="1592795"/>
                  </a:lnTo>
                  <a:lnTo>
                    <a:pt x="498817" y="1593392"/>
                  </a:lnTo>
                  <a:lnTo>
                    <a:pt x="500138" y="1594612"/>
                  </a:lnTo>
                  <a:lnTo>
                    <a:pt x="500824" y="1595247"/>
                  </a:lnTo>
                  <a:lnTo>
                    <a:pt x="502183" y="1596529"/>
                  </a:lnTo>
                  <a:lnTo>
                    <a:pt x="502513" y="1596199"/>
                  </a:lnTo>
                  <a:lnTo>
                    <a:pt x="502818" y="1595843"/>
                  </a:lnTo>
                  <a:lnTo>
                    <a:pt x="503123" y="1595488"/>
                  </a:lnTo>
                  <a:close/>
                </a:path>
                <a:path w="1428114" h="1616710">
                  <a:moveTo>
                    <a:pt x="679297" y="1595107"/>
                  </a:moveTo>
                  <a:lnTo>
                    <a:pt x="677214" y="1593303"/>
                  </a:lnTo>
                  <a:lnTo>
                    <a:pt x="675906" y="1594777"/>
                  </a:lnTo>
                  <a:lnTo>
                    <a:pt x="676592" y="1595348"/>
                  </a:lnTo>
                  <a:lnTo>
                    <a:pt x="677951" y="1596517"/>
                  </a:lnTo>
                  <a:lnTo>
                    <a:pt x="678408" y="1596059"/>
                  </a:lnTo>
                  <a:lnTo>
                    <a:pt x="678853" y="1595589"/>
                  </a:lnTo>
                  <a:lnTo>
                    <a:pt x="679297" y="1595107"/>
                  </a:lnTo>
                  <a:close/>
                </a:path>
                <a:path w="1428114" h="1616710">
                  <a:moveTo>
                    <a:pt x="683247" y="1358"/>
                  </a:moveTo>
                  <a:lnTo>
                    <a:pt x="682802" y="889"/>
                  </a:lnTo>
                  <a:lnTo>
                    <a:pt x="681888" y="0"/>
                  </a:lnTo>
                  <a:lnTo>
                    <a:pt x="679907" y="1905"/>
                  </a:lnTo>
                  <a:lnTo>
                    <a:pt x="677900" y="3771"/>
                  </a:lnTo>
                  <a:lnTo>
                    <a:pt x="675894" y="5600"/>
                  </a:lnTo>
                  <a:lnTo>
                    <a:pt x="673938" y="7467"/>
                  </a:lnTo>
                  <a:lnTo>
                    <a:pt x="675246" y="9004"/>
                  </a:lnTo>
                  <a:lnTo>
                    <a:pt x="677291" y="7150"/>
                  </a:lnTo>
                  <a:lnTo>
                    <a:pt x="679323" y="5257"/>
                  </a:lnTo>
                  <a:lnTo>
                    <a:pt x="681291" y="3314"/>
                  </a:lnTo>
                  <a:lnTo>
                    <a:pt x="683247" y="1358"/>
                  </a:lnTo>
                  <a:close/>
                </a:path>
                <a:path w="1428114" h="1616710">
                  <a:moveTo>
                    <a:pt x="698639" y="1614906"/>
                  </a:moveTo>
                  <a:lnTo>
                    <a:pt x="696874" y="1612785"/>
                  </a:lnTo>
                  <a:lnTo>
                    <a:pt x="695439" y="1614208"/>
                  </a:lnTo>
                  <a:lnTo>
                    <a:pt x="696036" y="1614843"/>
                  </a:lnTo>
                  <a:lnTo>
                    <a:pt x="697217" y="1616138"/>
                  </a:lnTo>
                  <a:lnTo>
                    <a:pt x="697738" y="1615770"/>
                  </a:lnTo>
                  <a:lnTo>
                    <a:pt x="698207" y="1615363"/>
                  </a:lnTo>
                  <a:lnTo>
                    <a:pt x="698639" y="1614906"/>
                  </a:lnTo>
                  <a:close/>
                </a:path>
                <a:path w="1428114" h="1616710">
                  <a:moveTo>
                    <a:pt x="730631" y="1600720"/>
                  </a:moveTo>
                  <a:lnTo>
                    <a:pt x="730313" y="1600200"/>
                  </a:lnTo>
                  <a:lnTo>
                    <a:pt x="729932" y="1599730"/>
                  </a:lnTo>
                  <a:lnTo>
                    <a:pt x="729475" y="1599323"/>
                  </a:lnTo>
                  <a:lnTo>
                    <a:pt x="727430" y="1601190"/>
                  </a:lnTo>
                  <a:lnTo>
                    <a:pt x="725462" y="1603133"/>
                  </a:lnTo>
                  <a:lnTo>
                    <a:pt x="723506" y="1605089"/>
                  </a:lnTo>
                  <a:lnTo>
                    <a:pt x="721563" y="1607070"/>
                  </a:lnTo>
                  <a:lnTo>
                    <a:pt x="722007" y="1607540"/>
                  </a:lnTo>
                  <a:lnTo>
                    <a:pt x="722490" y="1607947"/>
                  </a:lnTo>
                  <a:lnTo>
                    <a:pt x="723011" y="1608302"/>
                  </a:lnTo>
                  <a:lnTo>
                    <a:pt x="724738" y="1606575"/>
                  </a:lnTo>
                  <a:lnTo>
                    <a:pt x="726706" y="1604619"/>
                  </a:lnTo>
                  <a:lnTo>
                    <a:pt x="728662" y="1602727"/>
                  </a:lnTo>
                  <a:lnTo>
                    <a:pt x="730631" y="1600720"/>
                  </a:lnTo>
                  <a:close/>
                </a:path>
                <a:path w="1428114" h="1616710">
                  <a:moveTo>
                    <a:pt x="923366" y="1582229"/>
                  </a:moveTo>
                  <a:lnTo>
                    <a:pt x="922921" y="1581746"/>
                  </a:lnTo>
                  <a:lnTo>
                    <a:pt x="922439" y="1581340"/>
                  </a:lnTo>
                  <a:lnTo>
                    <a:pt x="921918" y="1580972"/>
                  </a:lnTo>
                  <a:lnTo>
                    <a:pt x="920216" y="1582953"/>
                  </a:lnTo>
                  <a:lnTo>
                    <a:pt x="920635" y="1583410"/>
                  </a:lnTo>
                  <a:lnTo>
                    <a:pt x="921067" y="1583842"/>
                  </a:lnTo>
                  <a:lnTo>
                    <a:pt x="921499" y="1584274"/>
                  </a:lnTo>
                  <a:lnTo>
                    <a:pt x="923366" y="1582229"/>
                  </a:lnTo>
                  <a:close/>
                </a:path>
                <a:path w="1428114" h="1616710">
                  <a:moveTo>
                    <a:pt x="927874" y="1577060"/>
                  </a:moveTo>
                  <a:lnTo>
                    <a:pt x="927481" y="1576590"/>
                  </a:lnTo>
                  <a:lnTo>
                    <a:pt x="927061" y="1576146"/>
                  </a:lnTo>
                  <a:lnTo>
                    <a:pt x="926617" y="1575727"/>
                  </a:lnTo>
                  <a:lnTo>
                    <a:pt x="924801" y="1577797"/>
                  </a:lnTo>
                  <a:lnTo>
                    <a:pt x="925207" y="1578254"/>
                  </a:lnTo>
                  <a:lnTo>
                    <a:pt x="925677" y="1578648"/>
                  </a:lnTo>
                  <a:lnTo>
                    <a:pt x="926198" y="1578940"/>
                  </a:lnTo>
                  <a:lnTo>
                    <a:pt x="927874" y="1577060"/>
                  </a:lnTo>
                  <a:close/>
                </a:path>
                <a:path w="1428114" h="1616710">
                  <a:moveTo>
                    <a:pt x="1239786" y="1495679"/>
                  </a:moveTo>
                  <a:lnTo>
                    <a:pt x="1237970" y="1493621"/>
                  </a:lnTo>
                  <a:lnTo>
                    <a:pt x="1236141" y="1491526"/>
                  </a:lnTo>
                  <a:lnTo>
                    <a:pt x="1234592" y="1493405"/>
                  </a:lnTo>
                  <a:lnTo>
                    <a:pt x="1236560" y="1495336"/>
                  </a:lnTo>
                  <a:lnTo>
                    <a:pt x="1237653" y="1496415"/>
                  </a:lnTo>
                  <a:lnTo>
                    <a:pt x="1238211" y="1496961"/>
                  </a:lnTo>
                  <a:lnTo>
                    <a:pt x="1238745" y="1496542"/>
                  </a:lnTo>
                  <a:lnTo>
                    <a:pt x="1239786" y="1495679"/>
                  </a:lnTo>
                  <a:close/>
                </a:path>
                <a:path w="1428114" h="1616710">
                  <a:moveTo>
                    <a:pt x="1243203" y="1499984"/>
                  </a:moveTo>
                  <a:lnTo>
                    <a:pt x="1242682" y="1499196"/>
                  </a:lnTo>
                  <a:lnTo>
                    <a:pt x="1242428" y="1498841"/>
                  </a:lnTo>
                  <a:lnTo>
                    <a:pt x="1243203" y="1499984"/>
                  </a:lnTo>
                  <a:close/>
                </a:path>
                <a:path w="1428114" h="1616710">
                  <a:moveTo>
                    <a:pt x="1245628" y="1503514"/>
                  </a:moveTo>
                  <a:lnTo>
                    <a:pt x="1244003" y="1501152"/>
                  </a:lnTo>
                  <a:lnTo>
                    <a:pt x="1243215" y="1499984"/>
                  </a:lnTo>
                  <a:lnTo>
                    <a:pt x="1241374" y="1499984"/>
                  </a:lnTo>
                  <a:lnTo>
                    <a:pt x="1243393" y="1501863"/>
                  </a:lnTo>
                  <a:lnTo>
                    <a:pt x="1245108" y="1503514"/>
                  </a:lnTo>
                  <a:lnTo>
                    <a:pt x="1245628" y="1503514"/>
                  </a:lnTo>
                  <a:close/>
                </a:path>
                <a:path w="1428114" h="1616710">
                  <a:moveTo>
                    <a:pt x="1246987" y="1504594"/>
                  </a:moveTo>
                  <a:lnTo>
                    <a:pt x="1245704" y="1504594"/>
                  </a:lnTo>
                  <a:lnTo>
                    <a:pt x="1245793" y="1505991"/>
                  </a:lnTo>
                  <a:lnTo>
                    <a:pt x="1246987" y="1504594"/>
                  </a:lnTo>
                  <a:close/>
                </a:path>
                <a:path w="1428114" h="1616710">
                  <a:moveTo>
                    <a:pt x="1409903" y="859180"/>
                  </a:moveTo>
                  <a:lnTo>
                    <a:pt x="1408010" y="857592"/>
                  </a:lnTo>
                  <a:lnTo>
                    <a:pt x="1406182" y="859421"/>
                  </a:lnTo>
                  <a:lnTo>
                    <a:pt x="1404353" y="861288"/>
                  </a:lnTo>
                  <a:lnTo>
                    <a:pt x="1405953" y="863079"/>
                  </a:lnTo>
                  <a:lnTo>
                    <a:pt x="1407909" y="861123"/>
                  </a:lnTo>
                  <a:lnTo>
                    <a:pt x="1409903" y="859180"/>
                  </a:lnTo>
                  <a:close/>
                </a:path>
                <a:path w="1428114" h="1616710">
                  <a:moveTo>
                    <a:pt x="1427505" y="846886"/>
                  </a:moveTo>
                  <a:lnTo>
                    <a:pt x="1427480" y="845439"/>
                  </a:lnTo>
                  <a:lnTo>
                    <a:pt x="1427048" y="845108"/>
                  </a:lnTo>
                  <a:lnTo>
                    <a:pt x="1424114" y="845858"/>
                  </a:lnTo>
                  <a:lnTo>
                    <a:pt x="1425359" y="847305"/>
                  </a:lnTo>
                  <a:lnTo>
                    <a:pt x="1426451" y="847115"/>
                  </a:lnTo>
                  <a:lnTo>
                    <a:pt x="1427505" y="84688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207509" y="300302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626" y="0"/>
                  </a:moveTo>
                  <a:lnTo>
                    <a:pt x="857" y="1558"/>
                  </a:lnTo>
                  <a:lnTo>
                    <a:pt x="0" y="2282"/>
                  </a:lnTo>
                  <a:lnTo>
                    <a:pt x="349" y="2733"/>
                  </a:lnTo>
                  <a:lnTo>
                    <a:pt x="720" y="3164"/>
                  </a:lnTo>
                  <a:lnTo>
                    <a:pt x="1112" y="3578"/>
                  </a:lnTo>
                  <a:lnTo>
                    <a:pt x="1695" y="2976"/>
                  </a:lnTo>
                  <a:lnTo>
                    <a:pt x="2872" y="2005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828833" y="302121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75" y="0"/>
                  </a:moveTo>
                  <a:lnTo>
                    <a:pt x="0" y="2343"/>
                  </a:lnTo>
                  <a:lnTo>
                    <a:pt x="359" y="2620"/>
                  </a:lnTo>
                  <a:lnTo>
                    <a:pt x="1083" y="3161"/>
                  </a:lnTo>
                  <a:lnTo>
                    <a:pt x="2987" y="1269"/>
                  </a:lnTo>
                  <a:lnTo>
                    <a:pt x="1972" y="42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023206" y="303639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30" y="0"/>
                  </a:moveTo>
                  <a:lnTo>
                    <a:pt x="0" y="0"/>
                  </a:lnTo>
                  <a:lnTo>
                    <a:pt x="830" y="2495"/>
                  </a:lnTo>
                  <a:lnTo>
                    <a:pt x="1105" y="1962"/>
                  </a:lnTo>
                  <a:lnTo>
                    <a:pt x="1177" y="1828"/>
                  </a:lnTo>
                  <a:lnTo>
                    <a:pt x="3010" y="1828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176542" y="303502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93" y="0"/>
                  </a:moveTo>
                  <a:lnTo>
                    <a:pt x="0" y="1936"/>
                  </a:lnTo>
                  <a:lnTo>
                    <a:pt x="363" y="2332"/>
                  </a:lnTo>
                  <a:lnTo>
                    <a:pt x="737" y="2725"/>
                  </a:lnTo>
                  <a:lnTo>
                    <a:pt x="1118" y="3103"/>
                  </a:lnTo>
                  <a:lnTo>
                    <a:pt x="3185" y="1214"/>
                  </a:lnTo>
                  <a:lnTo>
                    <a:pt x="2764" y="831"/>
                  </a:lnTo>
                  <a:lnTo>
                    <a:pt x="2364" y="42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024848" y="303670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145" y="3031"/>
                  </a:moveTo>
                  <a:lnTo>
                    <a:pt x="961" y="3031"/>
                  </a:lnTo>
                  <a:lnTo>
                    <a:pt x="867" y="3827"/>
                  </a:lnTo>
                  <a:lnTo>
                    <a:pt x="1145" y="3031"/>
                  </a:lnTo>
                  <a:close/>
                </a:path>
                <a:path w="3175" h="4444">
                  <a:moveTo>
                    <a:pt x="274" y="0"/>
                  </a:moveTo>
                  <a:lnTo>
                    <a:pt x="0" y="1901"/>
                  </a:lnTo>
                  <a:lnTo>
                    <a:pt x="1018" y="2552"/>
                  </a:lnTo>
                  <a:lnTo>
                    <a:pt x="978" y="2891"/>
                  </a:lnTo>
                  <a:lnTo>
                    <a:pt x="3178" y="289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174472" y="303696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72" y="0"/>
                  </a:moveTo>
                  <a:lnTo>
                    <a:pt x="0" y="2052"/>
                  </a:lnTo>
                  <a:lnTo>
                    <a:pt x="377" y="2387"/>
                  </a:lnTo>
                  <a:lnTo>
                    <a:pt x="744" y="2729"/>
                  </a:lnTo>
                  <a:lnTo>
                    <a:pt x="1104" y="3082"/>
                  </a:lnTo>
                  <a:lnTo>
                    <a:pt x="3188" y="1167"/>
                  </a:lnTo>
                  <a:lnTo>
                    <a:pt x="2807" y="788"/>
                  </a:lnTo>
                  <a:lnTo>
                    <a:pt x="2433" y="396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031013" y="304075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42" y="0"/>
                  </a:moveTo>
                  <a:lnTo>
                    <a:pt x="0" y="2181"/>
                  </a:lnTo>
                  <a:lnTo>
                    <a:pt x="1212" y="2181"/>
                  </a:lnTo>
                  <a:lnTo>
                    <a:pt x="1021" y="1209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169176" y="304146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09" y="0"/>
                  </a:moveTo>
                  <a:lnTo>
                    <a:pt x="0" y="1922"/>
                  </a:lnTo>
                  <a:lnTo>
                    <a:pt x="292" y="2218"/>
                  </a:lnTo>
                  <a:lnTo>
                    <a:pt x="551" y="2534"/>
                  </a:lnTo>
                  <a:lnTo>
                    <a:pt x="781" y="2872"/>
                  </a:lnTo>
                  <a:lnTo>
                    <a:pt x="2998" y="835"/>
                  </a:lnTo>
                  <a:lnTo>
                    <a:pt x="2653" y="576"/>
                  </a:lnTo>
                  <a:lnTo>
                    <a:pt x="2325" y="299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032563" y="30431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00" y="0"/>
                  </a:moveTo>
                  <a:lnTo>
                    <a:pt x="0" y="1607"/>
                  </a:lnTo>
                  <a:lnTo>
                    <a:pt x="950" y="1607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440294" y="1307017"/>
              <a:ext cx="1314450" cy="627380"/>
            </a:xfrm>
            <a:custGeom>
              <a:avLst/>
              <a:gdLst/>
              <a:ahLst/>
              <a:cxnLst/>
              <a:rect l="l" t="t" r="r" b="b"/>
              <a:pathLst>
                <a:path w="1314450" h="627380">
                  <a:moveTo>
                    <a:pt x="232968" y="99060"/>
                  </a:moveTo>
                  <a:lnTo>
                    <a:pt x="232816" y="99060"/>
                  </a:lnTo>
                  <a:lnTo>
                    <a:pt x="232829" y="99301"/>
                  </a:lnTo>
                  <a:lnTo>
                    <a:pt x="232968" y="99060"/>
                  </a:lnTo>
                  <a:close/>
                </a:path>
                <a:path w="1314450" h="627380">
                  <a:moveTo>
                    <a:pt x="505663" y="95250"/>
                  </a:moveTo>
                  <a:lnTo>
                    <a:pt x="500799" y="92710"/>
                  </a:lnTo>
                  <a:lnTo>
                    <a:pt x="498627" y="120650"/>
                  </a:lnTo>
                  <a:lnTo>
                    <a:pt x="498525" y="121920"/>
                  </a:lnTo>
                  <a:lnTo>
                    <a:pt x="498424" y="123190"/>
                  </a:lnTo>
                  <a:lnTo>
                    <a:pt x="496722" y="138430"/>
                  </a:lnTo>
                  <a:lnTo>
                    <a:pt x="493991" y="152400"/>
                  </a:lnTo>
                  <a:lnTo>
                    <a:pt x="488213" y="147320"/>
                  </a:lnTo>
                  <a:lnTo>
                    <a:pt x="490334" y="138430"/>
                  </a:lnTo>
                  <a:lnTo>
                    <a:pt x="485673" y="132080"/>
                  </a:lnTo>
                  <a:lnTo>
                    <a:pt x="485609" y="149860"/>
                  </a:lnTo>
                  <a:lnTo>
                    <a:pt x="485457" y="152400"/>
                  </a:lnTo>
                  <a:lnTo>
                    <a:pt x="483793" y="161290"/>
                  </a:lnTo>
                  <a:lnTo>
                    <a:pt x="480936" y="171450"/>
                  </a:lnTo>
                  <a:lnTo>
                    <a:pt x="480936" y="144780"/>
                  </a:lnTo>
                  <a:lnTo>
                    <a:pt x="478028" y="152400"/>
                  </a:lnTo>
                  <a:lnTo>
                    <a:pt x="475665" y="160020"/>
                  </a:lnTo>
                  <a:lnTo>
                    <a:pt x="473176" y="167640"/>
                  </a:lnTo>
                  <a:lnTo>
                    <a:pt x="469874" y="176530"/>
                  </a:lnTo>
                  <a:lnTo>
                    <a:pt x="464820" y="160020"/>
                  </a:lnTo>
                  <a:lnTo>
                    <a:pt x="460425" y="184150"/>
                  </a:lnTo>
                  <a:lnTo>
                    <a:pt x="456133" y="207010"/>
                  </a:lnTo>
                  <a:lnTo>
                    <a:pt x="452031" y="229870"/>
                  </a:lnTo>
                  <a:lnTo>
                    <a:pt x="448221" y="252730"/>
                  </a:lnTo>
                  <a:lnTo>
                    <a:pt x="442595" y="279400"/>
                  </a:lnTo>
                  <a:lnTo>
                    <a:pt x="424053" y="330200"/>
                  </a:lnTo>
                  <a:lnTo>
                    <a:pt x="397713" y="372110"/>
                  </a:lnTo>
                  <a:lnTo>
                    <a:pt x="378333" y="382270"/>
                  </a:lnTo>
                  <a:lnTo>
                    <a:pt x="375577" y="378460"/>
                  </a:lnTo>
                  <a:lnTo>
                    <a:pt x="380974" y="370840"/>
                  </a:lnTo>
                  <a:lnTo>
                    <a:pt x="369493" y="370840"/>
                  </a:lnTo>
                  <a:lnTo>
                    <a:pt x="370878" y="368300"/>
                  </a:lnTo>
                  <a:lnTo>
                    <a:pt x="372389" y="360680"/>
                  </a:lnTo>
                  <a:lnTo>
                    <a:pt x="372833" y="359410"/>
                  </a:lnTo>
                  <a:lnTo>
                    <a:pt x="374167" y="355600"/>
                  </a:lnTo>
                  <a:lnTo>
                    <a:pt x="374878" y="350520"/>
                  </a:lnTo>
                  <a:lnTo>
                    <a:pt x="380377" y="312420"/>
                  </a:lnTo>
                  <a:lnTo>
                    <a:pt x="387362" y="275590"/>
                  </a:lnTo>
                  <a:lnTo>
                    <a:pt x="392328" y="255270"/>
                  </a:lnTo>
                  <a:lnTo>
                    <a:pt x="396354" y="238760"/>
                  </a:lnTo>
                  <a:lnTo>
                    <a:pt x="399529" y="228600"/>
                  </a:lnTo>
                  <a:lnTo>
                    <a:pt x="407860" y="201930"/>
                  </a:lnTo>
                  <a:lnTo>
                    <a:pt x="406361" y="200660"/>
                  </a:lnTo>
                  <a:lnTo>
                    <a:pt x="399783" y="200660"/>
                  </a:lnTo>
                  <a:lnTo>
                    <a:pt x="404253" y="195580"/>
                  </a:lnTo>
                  <a:lnTo>
                    <a:pt x="404647" y="194310"/>
                  </a:lnTo>
                  <a:lnTo>
                    <a:pt x="407454" y="179070"/>
                  </a:lnTo>
                  <a:lnTo>
                    <a:pt x="409816" y="163830"/>
                  </a:lnTo>
                  <a:lnTo>
                    <a:pt x="410679" y="156210"/>
                  </a:lnTo>
                  <a:lnTo>
                    <a:pt x="410832" y="154940"/>
                  </a:lnTo>
                  <a:lnTo>
                    <a:pt x="399046" y="154940"/>
                  </a:lnTo>
                  <a:lnTo>
                    <a:pt x="398614" y="154940"/>
                  </a:lnTo>
                  <a:lnTo>
                    <a:pt x="398322" y="156210"/>
                  </a:lnTo>
                  <a:lnTo>
                    <a:pt x="397738" y="156210"/>
                  </a:lnTo>
                  <a:lnTo>
                    <a:pt x="397764" y="153670"/>
                  </a:lnTo>
                  <a:lnTo>
                    <a:pt x="398703" y="154597"/>
                  </a:lnTo>
                  <a:lnTo>
                    <a:pt x="399046" y="154597"/>
                  </a:lnTo>
                  <a:lnTo>
                    <a:pt x="410870" y="154597"/>
                  </a:lnTo>
                  <a:lnTo>
                    <a:pt x="411556" y="148590"/>
                  </a:lnTo>
                  <a:lnTo>
                    <a:pt x="412330" y="135890"/>
                  </a:lnTo>
                  <a:lnTo>
                    <a:pt x="412419" y="134620"/>
                  </a:lnTo>
                  <a:lnTo>
                    <a:pt x="412496" y="133350"/>
                  </a:lnTo>
                  <a:lnTo>
                    <a:pt x="407847" y="138430"/>
                  </a:lnTo>
                  <a:lnTo>
                    <a:pt x="405003" y="143510"/>
                  </a:lnTo>
                  <a:lnTo>
                    <a:pt x="402501" y="149860"/>
                  </a:lnTo>
                  <a:lnTo>
                    <a:pt x="399097" y="153479"/>
                  </a:lnTo>
                  <a:lnTo>
                    <a:pt x="399211" y="149860"/>
                  </a:lnTo>
                  <a:lnTo>
                    <a:pt x="399300" y="147320"/>
                  </a:lnTo>
                  <a:lnTo>
                    <a:pt x="399338" y="146050"/>
                  </a:lnTo>
                  <a:lnTo>
                    <a:pt x="401027" y="138430"/>
                  </a:lnTo>
                  <a:lnTo>
                    <a:pt x="402590" y="130810"/>
                  </a:lnTo>
                  <a:lnTo>
                    <a:pt x="402551" y="121920"/>
                  </a:lnTo>
                  <a:lnTo>
                    <a:pt x="399630" y="128270"/>
                  </a:lnTo>
                  <a:lnTo>
                    <a:pt x="397548" y="134620"/>
                  </a:lnTo>
                  <a:lnTo>
                    <a:pt x="395376" y="140970"/>
                  </a:lnTo>
                  <a:lnTo>
                    <a:pt x="392112" y="147320"/>
                  </a:lnTo>
                  <a:lnTo>
                    <a:pt x="390182" y="140970"/>
                  </a:lnTo>
                  <a:lnTo>
                    <a:pt x="384035" y="156210"/>
                  </a:lnTo>
                  <a:lnTo>
                    <a:pt x="379653" y="171450"/>
                  </a:lnTo>
                  <a:lnTo>
                    <a:pt x="375666" y="186690"/>
                  </a:lnTo>
                  <a:lnTo>
                    <a:pt x="370700" y="200660"/>
                  </a:lnTo>
                  <a:lnTo>
                    <a:pt x="368147" y="200660"/>
                  </a:lnTo>
                  <a:lnTo>
                    <a:pt x="368147" y="173990"/>
                  </a:lnTo>
                  <a:lnTo>
                    <a:pt x="364832" y="182880"/>
                  </a:lnTo>
                  <a:lnTo>
                    <a:pt x="362026" y="191770"/>
                  </a:lnTo>
                  <a:lnTo>
                    <a:pt x="359778" y="200660"/>
                  </a:lnTo>
                  <a:lnTo>
                    <a:pt x="358190" y="209550"/>
                  </a:lnTo>
                  <a:lnTo>
                    <a:pt x="356908" y="218440"/>
                  </a:lnTo>
                  <a:lnTo>
                    <a:pt x="352729" y="223520"/>
                  </a:lnTo>
                  <a:lnTo>
                    <a:pt x="340918" y="224790"/>
                  </a:lnTo>
                  <a:lnTo>
                    <a:pt x="337502" y="228600"/>
                  </a:lnTo>
                  <a:lnTo>
                    <a:pt x="332803" y="223520"/>
                  </a:lnTo>
                  <a:lnTo>
                    <a:pt x="335305" y="219710"/>
                  </a:lnTo>
                  <a:lnTo>
                    <a:pt x="354774" y="139700"/>
                  </a:lnTo>
                  <a:lnTo>
                    <a:pt x="366204" y="92710"/>
                  </a:lnTo>
                  <a:lnTo>
                    <a:pt x="369303" y="80010"/>
                  </a:lnTo>
                  <a:lnTo>
                    <a:pt x="370420" y="76200"/>
                  </a:lnTo>
                  <a:lnTo>
                    <a:pt x="368084" y="71120"/>
                  </a:lnTo>
                  <a:lnTo>
                    <a:pt x="363969" y="78740"/>
                  </a:lnTo>
                  <a:lnTo>
                    <a:pt x="362331" y="86360"/>
                  </a:lnTo>
                  <a:lnTo>
                    <a:pt x="356285" y="92710"/>
                  </a:lnTo>
                  <a:lnTo>
                    <a:pt x="357962" y="85090"/>
                  </a:lnTo>
                  <a:lnTo>
                    <a:pt x="359079" y="80010"/>
                  </a:lnTo>
                  <a:lnTo>
                    <a:pt x="362623" y="68580"/>
                  </a:lnTo>
                  <a:lnTo>
                    <a:pt x="365810" y="54610"/>
                  </a:lnTo>
                  <a:lnTo>
                    <a:pt x="365963" y="53340"/>
                  </a:lnTo>
                  <a:lnTo>
                    <a:pt x="367499" y="40640"/>
                  </a:lnTo>
                  <a:lnTo>
                    <a:pt x="357162" y="53340"/>
                  </a:lnTo>
                  <a:lnTo>
                    <a:pt x="358889" y="43180"/>
                  </a:lnTo>
                  <a:lnTo>
                    <a:pt x="359537" y="39370"/>
                  </a:lnTo>
                  <a:lnTo>
                    <a:pt x="359879" y="36830"/>
                  </a:lnTo>
                  <a:lnTo>
                    <a:pt x="361200" y="26670"/>
                  </a:lnTo>
                  <a:lnTo>
                    <a:pt x="362204" y="12700"/>
                  </a:lnTo>
                  <a:lnTo>
                    <a:pt x="362534" y="2540"/>
                  </a:lnTo>
                  <a:lnTo>
                    <a:pt x="362623" y="0"/>
                  </a:lnTo>
                  <a:lnTo>
                    <a:pt x="357416" y="7620"/>
                  </a:lnTo>
                  <a:lnTo>
                    <a:pt x="353809" y="17780"/>
                  </a:lnTo>
                  <a:lnTo>
                    <a:pt x="350837" y="27940"/>
                  </a:lnTo>
                  <a:lnTo>
                    <a:pt x="347548" y="36830"/>
                  </a:lnTo>
                  <a:lnTo>
                    <a:pt x="345973" y="34455"/>
                  </a:lnTo>
                  <a:lnTo>
                    <a:pt x="345973" y="41910"/>
                  </a:lnTo>
                  <a:lnTo>
                    <a:pt x="345579" y="43180"/>
                  </a:lnTo>
                  <a:lnTo>
                    <a:pt x="345046" y="43180"/>
                  </a:lnTo>
                  <a:lnTo>
                    <a:pt x="344614" y="41910"/>
                  </a:lnTo>
                  <a:lnTo>
                    <a:pt x="344614" y="40640"/>
                  </a:lnTo>
                  <a:lnTo>
                    <a:pt x="345046" y="40640"/>
                  </a:lnTo>
                  <a:lnTo>
                    <a:pt x="345287" y="39370"/>
                  </a:lnTo>
                  <a:lnTo>
                    <a:pt x="345528" y="40640"/>
                  </a:lnTo>
                  <a:lnTo>
                    <a:pt x="345960" y="40640"/>
                  </a:lnTo>
                  <a:lnTo>
                    <a:pt x="345973" y="41910"/>
                  </a:lnTo>
                  <a:lnTo>
                    <a:pt x="345973" y="34455"/>
                  </a:lnTo>
                  <a:lnTo>
                    <a:pt x="341680" y="27940"/>
                  </a:lnTo>
                  <a:lnTo>
                    <a:pt x="340106" y="33020"/>
                  </a:lnTo>
                  <a:lnTo>
                    <a:pt x="337324" y="44450"/>
                  </a:lnTo>
                  <a:lnTo>
                    <a:pt x="335927" y="48260"/>
                  </a:lnTo>
                  <a:lnTo>
                    <a:pt x="332701" y="60960"/>
                  </a:lnTo>
                  <a:lnTo>
                    <a:pt x="328764" y="77470"/>
                  </a:lnTo>
                  <a:lnTo>
                    <a:pt x="325869" y="85090"/>
                  </a:lnTo>
                  <a:lnTo>
                    <a:pt x="324015" y="81280"/>
                  </a:lnTo>
                  <a:lnTo>
                    <a:pt x="324904" y="76200"/>
                  </a:lnTo>
                  <a:lnTo>
                    <a:pt x="320979" y="73660"/>
                  </a:lnTo>
                  <a:lnTo>
                    <a:pt x="318909" y="90170"/>
                  </a:lnTo>
                  <a:lnTo>
                    <a:pt x="316230" y="105410"/>
                  </a:lnTo>
                  <a:lnTo>
                    <a:pt x="312686" y="121920"/>
                  </a:lnTo>
                  <a:lnTo>
                    <a:pt x="308076" y="139700"/>
                  </a:lnTo>
                  <a:lnTo>
                    <a:pt x="304114" y="129540"/>
                  </a:lnTo>
                  <a:lnTo>
                    <a:pt x="301091" y="130810"/>
                  </a:lnTo>
                  <a:lnTo>
                    <a:pt x="301205" y="132080"/>
                  </a:lnTo>
                  <a:lnTo>
                    <a:pt x="301320" y="133350"/>
                  </a:lnTo>
                  <a:lnTo>
                    <a:pt x="301447" y="134620"/>
                  </a:lnTo>
                  <a:lnTo>
                    <a:pt x="288048" y="186690"/>
                  </a:lnTo>
                  <a:lnTo>
                    <a:pt x="281736" y="212090"/>
                  </a:lnTo>
                  <a:lnTo>
                    <a:pt x="275564" y="237490"/>
                  </a:lnTo>
                  <a:lnTo>
                    <a:pt x="273824" y="245110"/>
                  </a:lnTo>
                  <a:lnTo>
                    <a:pt x="270306" y="248920"/>
                  </a:lnTo>
                  <a:lnTo>
                    <a:pt x="263245" y="250190"/>
                  </a:lnTo>
                  <a:lnTo>
                    <a:pt x="249262" y="255270"/>
                  </a:lnTo>
                  <a:lnTo>
                    <a:pt x="235343" y="259080"/>
                  </a:lnTo>
                  <a:lnTo>
                    <a:pt x="221449" y="264160"/>
                  </a:lnTo>
                  <a:lnTo>
                    <a:pt x="205308" y="269240"/>
                  </a:lnTo>
                  <a:lnTo>
                    <a:pt x="202958" y="271780"/>
                  </a:lnTo>
                  <a:lnTo>
                    <a:pt x="211404" y="223520"/>
                  </a:lnTo>
                  <a:lnTo>
                    <a:pt x="225475" y="172720"/>
                  </a:lnTo>
                  <a:lnTo>
                    <a:pt x="230924" y="160020"/>
                  </a:lnTo>
                  <a:lnTo>
                    <a:pt x="229031" y="153670"/>
                  </a:lnTo>
                  <a:lnTo>
                    <a:pt x="223113" y="158750"/>
                  </a:lnTo>
                  <a:lnTo>
                    <a:pt x="223202" y="161290"/>
                  </a:lnTo>
                  <a:lnTo>
                    <a:pt x="223304" y="163830"/>
                  </a:lnTo>
                  <a:lnTo>
                    <a:pt x="223342" y="165100"/>
                  </a:lnTo>
                  <a:lnTo>
                    <a:pt x="223443" y="167640"/>
                  </a:lnTo>
                  <a:lnTo>
                    <a:pt x="216103" y="172720"/>
                  </a:lnTo>
                  <a:lnTo>
                    <a:pt x="222554" y="149860"/>
                  </a:lnTo>
                  <a:lnTo>
                    <a:pt x="224231" y="143510"/>
                  </a:lnTo>
                  <a:lnTo>
                    <a:pt x="225564" y="138430"/>
                  </a:lnTo>
                  <a:lnTo>
                    <a:pt x="228333" y="128270"/>
                  </a:lnTo>
                  <a:lnTo>
                    <a:pt x="230225" y="120650"/>
                  </a:lnTo>
                  <a:lnTo>
                    <a:pt x="232054" y="114300"/>
                  </a:lnTo>
                  <a:lnTo>
                    <a:pt x="233146" y="106680"/>
                  </a:lnTo>
                  <a:lnTo>
                    <a:pt x="232867" y="100330"/>
                  </a:lnTo>
                  <a:lnTo>
                    <a:pt x="232829" y="99301"/>
                  </a:lnTo>
                  <a:lnTo>
                    <a:pt x="227126" y="109220"/>
                  </a:lnTo>
                  <a:lnTo>
                    <a:pt x="222491" y="120650"/>
                  </a:lnTo>
                  <a:lnTo>
                    <a:pt x="217563" y="132080"/>
                  </a:lnTo>
                  <a:lnTo>
                    <a:pt x="210845" y="143510"/>
                  </a:lnTo>
                  <a:lnTo>
                    <a:pt x="213893" y="128270"/>
                  </a:lnTo>
                  <a:lnTo>
                    <a:pt x="215176" y="121920"/>
                  </a:lnTo>
                  <a:lnTo>
                    <a:pt x="219316" y="100330"/>
                  </a:lnTo>
                  <a:lnTo>
                    <a:pt x="219697" y="97790"/>
                  </a:lnTo>
                  <a:lnTo>
                    <a:pt x="222529" y="78740"/>
                  </a:lnTo>
                  <a:lnTo>
                    <a:pt x="224015" y="58420"/>
                  </a:lnTo>
                  <a:lnTo>
                    <a:pt x="210769" y="97790"/>
                  </a:lnTo>
                  <a:lnTo>
                    <a:pt x="210896" y="85090"/>
                  </a:lnTo>
                  <a:lnTo>
                    <a:pt x="211010" y="73660"/>
                  </a:lnTo>
                  <a:lnTo>
                    <a:pt x="212432" y="49530"/>
                  </a:lnTo>
                  <a:lnTo>
                    <a:pt x="212547" y="43180"/>
                  </a:lnTo>
                  <a:lnTo>
                    <a:pt x="212661" y="36830"/>
                  </a:lnTo>
                  <a:lnTo>
                    <a:pt x="212725" y="33020"/>
                  </a:lnTo>
                  <a:lnTo>
                    <a:pt x="212839" y="26670"/>
                  </a:lnTo>
                  <a:lnTo>
                    <a:pt x="212864" y="25400"/>
                  </a:lnTo>
                  <a:lnTo>
                    <a:pt x="210172" y="2540"/>
                  </a:lnTo>
                  <a:lnTo>
                    <a:pt x="204812" y="33020"/>
                  </a:lnTo>
                  <a:lnTo>
                    <a:pt x="199313" y="64770"/>
                  </a:lnTo>
                  <a:lnTo>
                    <a:pt x="193344" y="96520"/>
                  </a:lnTo>
                  <a:lnTo>
                    <a:pt x="186588" y="128270"/>
                  </a:lnTo>
                  <a:lnTo>
                    <a:pt x="186486" y="88900"/>
                  </a:lnTo>
                  <a:lnTo>
                    <a:pt x="181775" y="81280"/>
                  </a:lnTo>
                  <a:lnTo>
                    <a:pt x="176212" y="118110"/>
                  </a:lnTo>
                  <a:lnTo>
                    <a:pt x="170027" y="153479"/>
                  </a:lnTo>
                  <a:lnTo>
                    <a:pt x="162763" y="189230"/>
                  </a:lnTo>
                  <a:lnTo>
                    <a:pt x="154127" y="223520"/>
                  </a:lnTo>
                  <a:lnTo>
                    <a:pt x="149707" y="208280"/>
                  </a:lnTo>
                  <a:lnTo>
                    <a:pt x="148310" y="213360"/>
                  </a:lnTo>
                  <a:lnTo>
                    <a:pt x="136321" y="266700"/>
                  </a:lnTo>
                  <a:lnTo>
                    <a:pt x="131610" y="292100"/>
                  </a:lnTo>
                  <a:lnTo>
                    <a:pt x="128143" y="295910"/>
                  </a:lnTo>
                  <a:lnTo>
                    <a:pt x="120446" y="298450"/>
                  </a:lnTo>
                  <a:lnTo>
                    <a:pt x="98259" y="307340"/>
                  </a:lnTo>
                  <a:lnTo>
                    <a:pt x="76149" y="314960"/>
                  </a:lnTo>
                  <a:lnTo>
                    <a:pt x="32029" y="332740"/>
                  </a:lnTo>
                  <a:lnTo>
                    <a:pt x="23977" y="335280"/>
                  </a:lnTo>
                  <a:lnTo>
                    <a:pt x="0" y="346710"/>
                  </a:lnTo>
                  <a:lnTo>
                    <a:pt x="10566" y="345440"/>
                  </a:lnTo>
                  <a:lnTo>
                    <a:pt x="31115" y="340360"/>
                  </a:lnTo>
                  <a:lnTo>
                    <a:pt x="41516" y="340360"/>
                  </a:lnTo>
                  <a:lnTo>
                    <a:pt x="41592" y="341630"/>
                  </a:lnTo>
                  <a:lnTo>
                    <a:pt x="41668" y="342900"/>
                  </a:lnTo>
                  <a:lnTo>
                    <a:pt x="41744" y="344170"/>
                  </a:lnTo>
                  <a:lnTo>
                    <a:pt x="36855" y="342900"/>
                  </a:lnTo>
                  <a:lnTo>
                    <a:pt x="36906" y="345440"/>
                  </a:lnTo>
                  <a:lnTo>
                    <a:pt x="41084" y="346710"/>
                  </a:lnTo>
                  <a:lnTo>
                    <a:pt x="45542" y="344170"/>
                  </a:lnTo>
                  <a:lnTo>
                    <a:pt x="50114" y="346710"/>
                  </a:lnTo>
                  <a:lnTo>
                    <a:pt x="17437" y="360680"/>
                  </a:lnTo>
                  <a:lnTo>
                    <a:pt x="43624" y="358140"/>
                  </a:lnTo>
                  <a:lnTo>
                    <a:pt x="69011" y="353060"/>
                  </a:lnTo>
                  <a:lnTo>
                    <a:pt x="111150" y="340360"/>
                  </a:lnTo>
                  <a:lnTo>
                    <a:pt x="119634" y="337820"/>
                  </a:lnTo>
                  <a:lnTo>
                    <a:pt x="108724" y="386080"/>
                  </a:lnTo>
                  <a:lnTo>
                    <a:pt x="97472" y="434340"/>
                  </a:lnTo>
                  <a:lnTo>
                    <a:pt x="86144" y="482600"/>
                  </a:lnTo>
                  <a:lnTo>
                    <a:pt x="75006" y="530860"/>
                  </a:lnTo>
                  <a:lnTo>
                    <a:pt x="64325" y="579120"/>
                  </a:lnTo>
                  <a:lnTo>
                    <a:pt x="54368" y="627380"/>
                  </a:lnTo>
                  <a:lnTo>
                    <a:pt x="56972" y="627380"/>
                  </a:lnTo>
                  <a:lnTo>
                    <a:pt x="71716" y="588010"/>
                  </a:lnTo>
                  <a:lnTo>
                    <a:pt x="73533" y="593090"/>
                  </a:lnTo>
                  <a:lnTo>
                    <a:pt x="72605" y="596900"/>
                  </a:lnTo>
                  <a:lnTo>
                    <a:pt x="72072" y="604520"/>
                  </a:lnTo>
                  <a:lnTo>
                    <a:pt x="69837" y="608330"/>
                  </a:lnTo>
                  <a:lnTo>
                    <a:pt x="86512" y="574040"/>
                  </a:lnTo>
                  <a:lnTo>
                    <a:pt x="92113" y="554990"/>
                  </a:lnTo>
                  <a:lnTo>
                    <a:pt x="98044" y="535940"/>
                  </a:lnTo>
                  <a:lnTo>
                    <a:pt x="98044" y="561340"/>
                  </a:lnTo>
                  <a:lnTo>
                    <a:pt x="106019" y="539750"/>
                  </a:lnTo>
                  <a:lnTo>
                    <a:pt x="106921" y="535940"/>
                  </a:lnTo>
                  <a:lnTo>
                    <a:pt x="111467" y="516890"/>
                  </a:lnTo>
                  <a:lnTo>
                    <a:pt x="116141" y="494030"/>
                  </a:lnTo>
                  <a:lnTo>
                    <a:pt x="121767" y="471170"/>
                  </a:lnTo>
                  <a:lnTo>
                    <a:pt x="121767" y="487680"/>
                  </a:lnTo>
                  <a:lnTo>
                    <a:pt x="125971" y="480060"/>
                  </a:lnTo>
                  <a:lnTo>
                    <a:pt x="129209" y="471170"/>
                  </a:lnTo>
                  <a:lnTo>
                    <a:pt x="132194" y="462280"/>
                  </a:lnTo>
                  <a:lnTo>
                    <a:pt x="135597" y="453390"/>
                  </a:lnTo>
                  <a:lnTo>
                    <a:pt x="131686" y="497840"/>
                  </a:lnTo>
                  <a:lnTo>
                    <a:pt x="141554" y="473710"/>
                  </a:lnTo>
                  <a:lnTo>
                    <a:pt x="148170" y="453390"/>
                  </a:lnTo>
                  <a:lnTo>
                    <a:pt x="149821" y="448310"/>
                  </a:lnTo>
                  <a:lnTo>
                    <a:pt x="157111" y="422910"/>
                  </a:lnTo>
                  <a:lnTo>
                    <a:pt x="164045" y="396240"/>
                  </a:lnTo>
                  <a:lnTo>
                    <a:pt x="164439" y="403860"/>
                  </a:lnTo>
                  <a:lnTo>
                    <a:pt x="164439" y="406400"/>
                  </a:lnTo>
                  <a:lnTo>
                    <a:pt x="164172" y="411480"/>
                  </a:lnTo>
                  <a:lnTo>
                    <a:pt x="164109" y="412750"/>
                  </a:lnTo>
                  <a:lnTo>
                    <a:pt x="164033" y="416560"/>
                  </a:lnTo>
                  <a:lnTo>
                    <a:pt x="163944" y="421640"/>
                  </a:lnTo>
                  <a:lnTo>
                    <a:pt x="165125" y="429260"/>
                  </a:lnTo>
                  <a:lnTo>
                    <a:pt x="166852" y="426720"/>
                  </a:lnTo>
                  <a:lnTo>
                    <a:pt x="168033" y="422910"/>
                  </a:lnTo>
                  <a:lnTo>
                    <a:pt x="173621" y="396240"/>
                  </a:lnTo>
                  <a:lnTo>
                    <a:pt x="179489" y="368300"/>
                  </a:lnTo>
                  <a:lnTo>
                    <a:pt x="184823" y="341630"/>
                  </a:lnTo>
                  <a:lnTo>
                    <a:pt x="185572" y="337820"/>
                  </a:lnTo>
                  <a:lnTo>
                    <a:pt x="190055" y="314960"/>
                  </a:lnTo>
                  <a:lnTo>
                    <a:pt x="191223" y="309880"/>
                  </a:lnTo>
                  <a:lnTo>
                    <a:pt x="193738" y="306070"/>
                  </a:lnTo>
                  <a:lnTo>
                    <a:pt x="199555" y="304800"/>
                  </a:lnTo>
                  <a:lnTo>
                    <a:pt x="247129" y="289560"/>
                  </a:lnTo>
                  <a:lnTo>
                    <a:pt x="252476" y="288290"/>
                  </a:lnTo>
                  <a:lnTo>
                    <a:pt x="257708" y="285750"/>
                  </a:lnTo>
                  <a:lnTo>
                    <a:pt x="263804" y="285750"/>
                  </a:lnTo>
                  <a:lnTo>
                    <a:pt x="258038" y="312420"/>
                  </a:lnTo>
                  <a:lnTo>
                    <a:pt x="252463" y="339090"/>
                  </a:lnTo>
                  <a:lnTo>
                    <a:pt x="247230" y="365760"/>
                  </a:lnTo>
                  <a:lnTo>
                    <a:pt x="242531" y="392430"/>
                  </a:lnTo>
                  <a:lnTo>
                    <a:pt x="246507" y="392430"/>
                  </a:lnTo>
                  <a:lnTo>
                    <a:pt x="246481" y="387350"/>
                  </a:lnTo>
                  <a:lnTo>
                    <a:pt x="251180" y="388620"/>
                  </a:lnTo>
                  <a:lnTo>
                    <a:pt x="243687" y="420370"/>
                  </a:lnTo>
                  <a:lnTo>
                    <a:pt x="237667" y="453390"/>
                  </a:lnTo>
                  <a:lnTo>
                    <a:pt x="232752" y="487680"/>
                  </a:lnTo>
                  <a:lnTo>
                    <a:pt x="228587" y="520700"/>
                  </a:lnTo>
                  <a:lnTo>
                    <a:pt x="234746" y="511810"/>
                  </a:lnTo>
                  <a:lnTo>
                    <a:pt x="228079" y="568960"/>
                  </a:lnTo>
                  <a:lnTo>
                    <a:pt x="230771" y="570230"/>
                  </a:lnTo>
                  <a:lnTo>
                    <a:pt x="242976" y="529590"/>
                  </a:lnTo>
                  <a:lnTo>
                    <a:pt x="244348" y="529590"/>
                  </a:lnTo>
                  <a:lnTo>
                    <a:pt x="240728" y="568960"/>
                  </a:lnTo>
                  <a:lnTo>
                    <a:pt x="240601" y="570230"/>
                  </a:lnTo>
                  <a:lnTo>
                    <a:pt x="240487" y="571500"/>
                  </a:lnTo>
                  <a:lnTo>
                    <a:pt x="251015" y="539750"/>
                  </a:lnTo>
                  <a:lnTo>
                    <a:pt x="253898" y="529590"/>
                  </a:lnTo>
                  <a:lnTo>
                    <a:pt x="258953" y="511810"/>
                  </a:lnTo>
                  <a:lnTo>
                    <a:pt x="260032" y="508000"/>
                  </a:lnTo>
                  <a:lnTo>
                    <a:pt x="268020" y="474980"/>
                  </a:lnTo>
                  <a:lnTo>
                    <a:pt x="275501" y="440690"/>
                  </a:lnTo>
                  <a:lnTo>
                    <a:pt x="281089" y="454660"/>
                  </a:lnTo>
                  <a:lnTo>
                    <a:pt x="283743" y="443230"/>
                  </a:lnTo>
                  <a:lnTo>
                    <a:pt x="283806" y="440690"/>
                  </a:lnTo>
                  <a:lnTo>
                    <a:pt x="283870" y="419100"/>
                  </a:lnTo>
                  <a:lnTo>
                    <a:pt x="284302" y="414020"/>
                  </a:lnTo>
                  <a:lnTo>
                    <a:pt x="284403" y="412750"/>
                  </a:lnTo>
                  <a:lnTo>
                    <a:pt x="284505" y="411480"/>
                  </a:lnTo>
                  <a:lnTo>
                    <a:pt x="288124" y="414020"/>
                  </a:lnTo>
                  <a:lnTo>
                    <a:pt x="287578" y="419100"/>
                  </a:lnTo>
                  <a:lnTo>
                    <a:pt x="291465" y="421640"/>
                  </a:lnTo>
                  <a:lnTo>
                    <a:pt x="291973" y="419100"/>
                  </a:lnTo>
                  <a:lnTo>
                    <a:pt x="292633" y="419100"/>
                  </a:lnTo>
                  <a:lnTo>
                    <a:pt x="292849" y="417830"/>
                  </a:lnTo>
                  <a:lnTo>
                    <a:pt x="294081" y="411480"/>
                  </a:lnTo>
                  <a:lnTo>
                    <a:pt x="298754" y="387350"/>
                  </a:lnTo>
                  <a:lnTo>
                    <a:pt x="299732" y="382270"/>
                  </a:lnTo>
                  <a:lnTo>
                    <a:pt x="307301" y="345440"/>
                  </a:lnTo>
                  <a:lnTo>
                    <a:pt x="315175" y="311150"/>
                  </a:lnTo>
                  <a:lnTo>
                    <a:pt x="320738" y="285750"/>
                  </a:lnTo>
                  <a:lnTo>
                    <a:pt x="322973" y="275590"/>
                  </a:lnTo>
                  <a:lnTo>
                    <a:pt x="324015" y="271780"/>
                  </a:lnTo>
                  <a:lnTo>
                    <a:pt x="325742" y="265430"/>
                  </a:lnTo>
                  <a:lnTo>
                    <a:pt x="329692" y="259080"/>
                  </a:lnTo>
                  <a:lnTo>
                    <a:pt x="336511" y="256540"/>
                  </a:lnTo>
                  <a:lnTo>
                    <a:pt x="347916" y="255270"/>
                  </a:lnTo>
                  <a:lnTo>
                    <a:pt x="341757" y="283210"/>
                  </a:lnTo>
                  <a:lnTo>
                    <a:pt x="336042" y="312420"/>
                  </a:lnTo>
                  <a:lnTo>
                    <a:pt x="332054" y="340360"/>
                  </a:lnTo>
                  <a:lnTo>
                    <a:pt x="331698" y="350520"/>
                  </a:lnTo>
                  <a:lnTo>
                    <a:pt x="331622" y="353060"/>
                  </a:lnTo>
                  <a:lnTo>
                    <a:pt x="331533" y="355600"/>
                  </a:lnTo>
                  <a:lnTo>
                    <a:pt x="331444" y="358140"/>
                  </a:lnTo>
                  <a:lnTo>
                    <a:pt x="331355" y="360680"/>
                  </a:lnTo>
                  <a:lnTo>
                    <a:pt x="331266" y="363220"/>
                  </a:lnTo>
                  <a:lnTo>
                    <a:pt x="331190" y="365760"/>
                  </a:lnTo>
                  <a:lnTo>
                    <a:pt x="331139" y="367030"/>
                  </a:lnTo>
                  <a:lnTo>
                    <a:pt x="331063" y="369570"/>
                  </a:lnTo>
                  <a:lnTo>
                    <a:pt x="335241" y="359410"/>
                  </a:lnTo>
                  <a:lnTo>
                    <a:pt x="335140" y="363220"/>
                  </a:lnTo>
                  <a:lnTo>
                    <a:pt x="335076" y="365760"/>
                  </a:lnTo>
                  <a:lnTo>
                    <a:pt x="335013" y="368300"/>
                  </a:lnTo>
                  <a:lnTo>
                    <a:pt x="334911" y="372110"/>
                  </a:lnTo>
                  <a:lnTo>
                    <a:pt x="354076" y="416560"/>
                  </a:lnTo>
                  <a:lnTo>
                    <a:pt x="365125" y="421640"/>
                  </a:lnTo>
                  <a:lnTo>
                    <a:pt x="367474" y="425450"/>
                  </a:lnTo>
                  <a:lnTo>
                    <a:pt x="371970" y="431800"/>
                  </a:lnTo>
                  <a:lnTo>
                    <a:pt x="377456" y="435610"/>
                  </a:lnTo>
                  <a:lnTo>
                    <a:pt x="383590" y="438150"/>
                  </a:lnTo>
                  <a:lnTo>
                    <a:pt x="390093" y="440690"/>
                  </a:lnTo>
                  <a:lnTo>
                    <a:pt x="396963" y="440690"/>
                  </a:lnTo>
                  <a:lnTo>
                    <a:pt x="404837" y="438150"/>
                  </a:lnTo>
                  <a:lnTo>
                    <a:pt x="412076" y="434340"/>
                  </a:lnTo>
                  <a:lnTo>
                    <a:pt x="417080" y="429260"/>
                  </a:lnTo>
                  <a:lnTo>
                    <a:pt x="408254" y="426720"/>
                  </a:lnTo>
                  <a:lnTo>
                    <a:pt x="413524" y="419100"/>
                  </a:lnTo>
                  <a:lnTo>
                    <a:pt x="421271" y="412750"/>
                  </a:lnTo>
                  <a:lnTo>
                    <a:pt x="428447" y="406400"/>
                  </a:lnTo>
                  <a:lnTo>
                    <a:pt x="432015" y="396240"/>
                  </a:lnTo>
                  <a:lnTo>
                    <a:pt x="443064" y="382270"/>
                  </a:lnTo>
                  <a:lnTo>
                    <a:pt x="467677" y="336550"/>
                  </a:lnTo>
                  <a:lnTo>
                    <a:pt x="484212" y="281940"/>
                  </a:lnTo>
                  <a:lnTo>
                    <a:pt x="493788" y="227330"/>
                  </a:lnTo>
                  <a:lnTo>
                    <a:pt x="501243" y="176530"/>
                  </a:lnTo>
                  <a:lnTo>
                    <a:pt x="501878" y="171450"/>
                  </a:lnTo>
                  <a:lnTo>
                    <a:pt x="502513" y="166370"/>
                  </a:lnTo>
                  <a:lnTo>
                    <a:pt x="503250" y="156210"/>
                  </a:lnTo>
                  <a:lnTo>
                    <a:pt x="503364" y="154597"/>
                  </a:lnTo>
                  <a:lnTo>
                    <a:pt x="503440" y="153479"/>
                  </a:lnTo>
                  <a:lnTo>
                    <a:pt x="503529" y="152400"/>
                  </a:lnTo>
                  <a:lnTo>
                    <a:pt x="504723" y="135890"/>
                  </a:lnTo>
                  <a:lnTo>
                    <a:pt x="504850" y="109220"/>
                  </a:lnTo>
                  <a:lnTo>
                    <a:pt x="504863" y="105410"/>
                  </a:lnTo>
                  <a:lnTo>
                    <a:pt x="504723" y="100330"/>
                  </a:lnTo>
                  <a:lnTo>
                    <a:pt x="505663" y="95250"/>
                  </a:lnTo>
                  <a:close/>
                </a:path>
                <a:path w="1314450" h="627380">
                  <a:moveTo>
                    <a:pt x="1016622" y="54292"/>
                  </a:moveTo>
                  <a:lnTo>
                    <a:pt x="1016279" y="53898"/>
                  </a:lnTo>
                  <a:lnTo>
                    <a:pt x="913574" y="82130"/>
                  </a:lnTo>
                  <a:lnTo>
                    <a:pt x="922502" y="71793"/>
                  </a:lnTo>
                  <a:lnTo>
                    <a:pt x="922959" y="71793"/>
                  </a:lnTo>
                  <a:lnTo>
                    <a:pt x="917054" y="69773"/>
                  </a:lnTo>
                  <a:lnTo>
                    <a:pt x="911987" y="72847"/>
                  </a:lnTo>
                  <a:lnTo>
                    <a:pt x="891311" y="78714"/>
                  </a:lnTo>
                  <a:lnTo>
                    <a:pt x="891311" y="120129"/>
                  </a:lnTo>
                  <a:lnTo>
                    <a:pt x="891260" y="120345"/>
                  </a:lnTo>
                  <a:lnTo>
                    <a:pt x="891146" y="120840"/>
                  </a:lnTo>
                  <a:lnTo>
                    <a:pt x="890905" y="121818"/>
                  </a:lnTo>
                  <a:lnTo>
                    <a:pt x="890866" y="121996"/>
                  </a:lnTo>
                  <a:lnTo>
                    <a:pt x="889508" y="121818"/>
                  </a:lnTo>
                  <a:lnTo>
                    <a:pt x="888111" y="121818"/>
                  </a:lnTo>
                  <a:lnTo>
                    <a:pt x="887907" y="121170"/>
                  </a:lnTo>
                  <a:lnTo>
                    <a:pt x="887717" y="120840"/>
                  </a:lnTo>
                  <a:lnTo>
                    <a:pt x="891146" y="120840"/>
                  </a:lnTo>
                  <a:lnTo>
                    <a:pt x="891146" y="120332"/>
                  </a:lnTo>
                  <a:lnTo>
                    <a:pt x="890244" y="120129"/>
                  </a:lnTo>
                  <a:lnTo>
                    <a:pt x="891311" y="120129"/>
                  </a:lnTo>
                  <a:lnTo>
                    <a:pt x="891311" y="78714"/>
                  </a:lnTo>
                  <a:lnTo>
                    <a:pt x="752690" y="118046"/>
                  </a:lnTo>
                  <a:lnTo>
                    <a:pt x="693318" y="133731"/>
                  </a:lnTo>
                  <a:lnTo>
                    <a:pt x="690778" y="133146"/>
                  </a:lnTo>
                  <a:lnTo>
                    <a:pt x="691934" y="124396"/>
                  </a:lnTo>
                  <a:lnTo>
                    <a:pt x="693242" y="112750"/>
                  </a:lnTo>
                  <a:lnTo>
                    <a:pt x="694194" y="88709"/>
                  </a:lnTo>
                  <a:lnTo>
                    <a:pt x="694042" y="84759"/>
                  </a:lnTo>
                  <a:lnTo>
                    <a:pt x="693966" y="82892"/>
                  </a:lnTo>
                  <a:lnTo>
                    <a:pt x="693851" y="79844"/>
                  </a:lnTo>
                  <a:lnTo>
                    <a:pt x="687362" y="47409"/>
                  </a:lnTo>
                  <a:lnTo>
                    <a:pt x="684974" y="56540"/>
                  </a:lnTo>
                  <a:lnTo>
                    <a:pt x="684110" y="64643"/>
                  </a:lnTo>
                  <a:lnTo>
                    <a:pt x="683298" y="71793"/>
                  </a:lnTo>
                  <a:lnTo>
                    <a:pt x="683171" y="72847"/>
                  </a:lnTo>
                  <a:lnTo>
                    <a:pt x="683120" y="73342"/>
                  </a:lnTo>
                  <a:lnTo>
                    <a:pt x="682993" y="74422"/>
                  </a:lnTo>
                  <a:lnTo>
                    <a:pt x="680389" y="82892"/>
                  </a:lnTo>
                  <a:lnTo>
                    <a:pt x="677176" y="80657"/>
                  </a:lnTo>
                  <a:lnTo>
                    <a:pt x="678434" y="76238"/>
                  </a:lnTo>
                  <a:lnTo>
                    <a:pt x="674979" y="74777"/>
                  </a:lnTo>
                  <a:lnTo>
                    <a:pt x="673519" y="81711"/>
                  </a:lnTo>
                  <a:lnTo>
                    <a:pt x="672566" y="88709"/>
                  </a:lnTo>
                  <a:lnTo>
                    <a:pt x="671245" y="95592"/>
                  </a:lnTo>
                  <a:lnTo>
                    <a:pt x="668667" y="102158"/>
                  </a:lnTo>
                  <a:lnTo>
                    <a:pt x="665734" y="100838"/>
                  </a:lnTo>
                  <a:lnTo>
                    <a:pt x="667778" y="97396"/>
                  </a:lnTo>
                  <a:lnTo>
                    <a:pt x="664413" y="96329"/>
                  </a:lnTo>
                  <a:lnTo>
                    <a:pt x="655320" y="136093"/>
                  </a:lnTo>
                  <a:lnTo>
                    <a:pt x="654367" y="142786"/>
                  </a:lnTo>
                  <a:lnTo>
                    <a:pt x="651306" y="145618"/>
                  </a:lnTo>
                  <a:lnTo>
                    <a:pt x="645299" y="147231"/>
                  </a:lnTo>
                  <a:lnTo>
                    <a:pt x="637781" y="149339"/>
                  </a:lnTo>
                  <a:lnTo>
                    <a:pt x="630301" y="151574"/>
                  </a:lnTo>
                  <a:lnTo>
                    <a:pt x="613689" y="156730"/>
                  </a:lnTo>
                  <a:lnTo>
                    <a:pt x="610196" y="157353"/>
                  </a:lnTo>
                  <a:lnTo>
                    <a:pt x="614514" y="165976"/>
                  </a:lnTo>
                  <a:lnTo>
                    <a:pt x="607123" y="164312"/>
                  </a:lnTo>
                  <a:lnTo>
                    <a:pt x="602691" y="168059"/>
                  </a:lnTo>
                  <a:lnTo>
                    <a:pt x="599109" y="167627"/>
                  </a:lnTo>
                  <a:lnTo>
                    <a:pt x="597954" y="170599"/>
                  </a:lnTo>
                  <a:lnTo>
                    <a:pt x="600506" y="175158"/>
                  </a:lnTo>
                  <a:lnTo>
                    <a:pt x="605561" y="173990"/>
                  </a:lnTo>
                  <a:lnTo>
                    <a:pt x="609511" y="176669"/>
                  </a:lnTo>
                  <a:lnTo>
                    <a:pt x="607161" y="177977"/>
                  </a:lnTo>
                  <a:lnTo>
                    <a:pt x="605142" y="178866"/>
                  </a:lnTo>
                  <a:lnTo>
                    <a:pt x="601078" y="181775"/>
                  </a:lnTo>
                  <a:lnTo>
                    <a:pt x="597738" y="183527"/>
                  </a:lnTo>
                  <a:lnTo>
                    <a:pt x="599897" y="189687"/>
                  </a:lnTo>
                  <a:lnTo>
                    <a:pt x="603465" y="188671"/>
                  </a:lnTo>
                  <a:lnTo>
                    <a:pt x="620509" y="187642"/>
                  </a:lnTo>
                  <a:lnTo>
                    <a:pt x="627786" y="186956"/>
                  </a:lnTo>
                  <a:lnTo>
                    <a:pt x="634987" y="185826"/>
                  </a:lnTo>
                  <a:lnTo>
                    <a:pt x="643801" y="184061"/>
                  </a:lnTo>
                  <a:lnTo>
                    <a:pt x="644067" y="185826"/>
                  </a:lnTo>
                  <a:lnTo>
                    <a:pt x="644169" y="186474"/>
                  </a:lnTo>
                  <a:lnTo>
                    <a:pt x="644232" y="187642"/>
                  </a:lnTo>
                  <a:lnTo>
                    <a:pt x="642645" y="194932"/>
                  </a:lnTo>
                  <a:lnTo>
                    <a:pt x="640778" y="203860"/>
                  </a:lnTo>
                  <a:lnTo>
                    <a:pt x="630783" y="249770"/>
                  </a:lnTo>
                  <a:lnTo>
                    <a:pt x="617651" y="302907"/>
                  </a:lnTo>
                  <a:lnTo>
                    <a:pt x="597090" y="258762"/>
                  </a:lnTo>
                  <a:lnTo>
                    <a:pt x="596366" y="257213"/>
                  </a:lnTo>
                  <a:lnTo>
                    <a:pt x="576618" y="211442"/>
                  </a:lnTo>
                  <a:lnTo>
                    <a:pt x="556818" y="166116"/>
                  </a:lnTo>
                  <a:lnTo>
                    <a:pt x="549770" y="151574"/>
                  </a:lnTo>
                  <a:lnTo>
                    <a:pt x="549706" y="151434"/>
                  </a:lnTo>
                  <a:lnTo>
                    <a:pt x="549630" y="151269"/>
                  </a:lnTo>
                  <a:lnTo>
                    <a:pt x="535457" y="121996"/>
                  </a:lnTo>
                  <a:lnTo>
                    <a:pt x="535368" y="121818"/>
                  </a:lnTo>
                  <a:lnTo>
                    <a:pt x="535292" y="121996"/>
                  </a:lnTo>
                  <a:lnTo>
                    <a:pt x="533793" y="129070"/>
                  </a:lnTo>
                  <a:lnTo>
                    <a:pt x="533311" y="136093"/>
                  </a:lnTo>
                  <a:lnTo>
                    <a:pt x="532904" y="142786"/>
                  </a:lnTo>
                  <a:lnTo>
                    <a:pt x="532841" y="143814"/>
                  </a:lnTo>
                  <a:lnTo>
                    <a:pt x="531520" y="151269"/>
                  </a:lnTo>
                  <a:lnTo>
                    <a:pt x="529336" y="149186"/>
                  </a:lnTo>
                  <a:lnTo>
                    <a:pt x="528027" y="146951"/>
                  </a:lnTo>
                  <a:lnTo>
                    <a:pt x="523443" y="146951"/>
                  </a:lnTo>
                  <a:lnTo>
                    <a:pt x="517652" y="198170"/>
                  </a:lnTo>
                  <a:lnTo>
                    <a:pt x="511314" y="241833"/>
                  </a:lnTo>
                  <a:lnTo>
                    <a:pt x="504050" y="286639"/>
                  </a:lnTo>
                  <a:lnTo>
                    <a:pt x="495515" y="331177"/>
                  </a:lnTo>
                  <a:lnTo>
                    <a:pt x="495490" y="331368"/>
                  </a:lnTo>
                  <a:lnTo>
                    <a:pt x="501408" y="331177"/>
                  </a:lnTo>
                  <a:lnTo>
                    <a:pt x="499808" y="323748"/>
                  </a:lnTo>
                  <a:lnTo>
                    <a:pt x="504850" y="322249"/>
                  </a:lnTo>
                  <a:lnTo>
                    <a:pt x="504012" y="347306"/>
                  </a:lnTo>
                  <a:lnTo>
                    <a:pt x="502475" y="372186"/>
                  </a:lnTo>
                  <a:lnTo>
                    <a:pt x="500761" y="396049"/>
                  </a:lnTo>
                  <a:lnTo>
                    <a:pt x="499122" y="421754"/>
                  </a:lnTo>
                  <a:lnTo>
                    <a:pt x="503948" y="418007"/>
                  </a:lnTo>
                  <a:lnTo>
                    <a:pt x="501611" y="411454"/>
                  </a:lnTo>
                  <a:lnTo>
                    <a:pt x="506450" y="407238"/>
                  </a:lnTo>
                  <a:lnTo>
                    <a:pt x="506526" y="409816"/>
                  </a:lnTo>
                  <a:lnTo>
                    <a:pt x="506577" y="411454"/>
                  </a:lnTo>
                  <a:lnTo>
                    <a:pt x="506653" y="418007"/>
                  </a:lnTo>
                  <a:lnTo>
                    <a:pt x="506450" y="421754"/>
                  </a:lnTo>
                  <a:lnTo>
                    <a:pt x="506387" y="422859"/>
                  </a:lnTo>
                  <a:lnTo>
                    <a:pt x="506310" y="424307"/>
                  </a:lnTo>
                  <a:lnTo>
                    <a:pt x="506234" y="425526"/>
                  </a:lnTo>
                  <a:lnTo>
                    <a:pt x="505396" y="434340"/>
                  </a:lnTo>
                  <a:lnTo>
                    <a:pt x="504863" y="440817"/>
                  </a:lnTo>
                  <a:lnTo>
                    <a:pt x="504736" y="442226"/>
                  </a:lnTo>
                  <a:lnTo>
                    <a:pt x="504621" y="443915"/>
                  </a:lnTo>
                  <a:lnTo>
                    <a:pt x="504507" y="446417"/>
                  </a:lnTo>
                  <a:lnTo>
                    <a:pt x="504723" y="450011"/>
                  </a:lnTo>
                  <a:lnTo>
                    <a:pt x="512241" y="451180"/>
                  </a:lnTo>
                  <a:lnTo>
                    <a:pt x="511136" y="446417"/>
                  </a:lnTo>
                  <a:lnTo>
                    <a:pt x="516775" y="415734"/>
                  </a:lnTo>
                  <a:lnTo>
                    <a:pt x="518490" y="407238"/>
                  </a:lnTo>
                  <a:lnTo>
                    <a:pt x="519658" y="401523"/>
                  </a:lnTo>
                  <a:lnTo>
                    <a:pt x="523074" y="387286"/>
                  </a:lnTo>
                  <a:lnTo>
                    <a:pt x="526694" y="392684"/>
                  </a:lnTo>
                  <a:lnTo>
                    <a:pt x="523887" y="399097"/>
                  </a:lnTo>
                  <a:lnTo>
                    <a:pt x="527989" y="406222"/>
                  </a:lnTo>
                  <a:lnTo>
                    <a:pt x="528866" y="401523"/>
                  </a:lnTo>
                  <a:lnTo>
                    <a:pt x="531596" y="387286"/>
                  </a:lnTo>
                  <a:lnTo>
                    <a:pt x="534949" y="369900"/>
                  </a:lnTo>
                  <a:lnTo>
                    <a:pt x="540499" y="333222"/>
                  </a:lnTo>
                  <a:lnTo>
                    <a:pt x="541794" y="322249"/>
                  </a:lnTo>
                  <a:lnTo>
                    <a:pt x="544868" y="296379"/>
                  </a:lnTo>
                  <a:lnTo>
                    <a:pt x="548487" y="258762"/>
                  </a:lnTo>
                  <a:lnTo>
                    <a:pt x="568820" y="304787"/>
                  </a:lnTo>
                  <a:lnTo>
                    <a:pt x="590029" y="349592"/>
                  </a:lnTo>
                  <a:lnTo>
                    <a:pt x="612902" y="393166"/>
                  </a:lnTo>
                  <a:lnTo>
                    <a:pt x="638263" y="435508"/>
                  </a:lnTo>
                  <a:lnTo>
                    <a:pt x="640080" y="429945"/>
                  </a:lnTo>
                  <a:lnTo>
                    <a:pt x="635723" y="426186"/>
                  </a:lnTo>
                  <a:lnTo>
                    <a:pt x="637946" y="421754"/>
                  </a:lnTo>
                  <a:lnTo>
                    <a:pt x="638073" y="421754"/>
                  </a:lnTo>
                  <a:lnTo>
                    <a:pt x="642061" y="424307"/>
                  </a:lnTo>
                  <a:lnTo>
                    <a:pt x="642112" y="425526"/>
                  </a:lnTo>
                  <a:lnTo>
                    <a:pt x="642226" y="428117"/>
                  </a:lnTo>
                  <a:lnTo>
                    <a:pt x="642277" y="429361"/>
                  </a:lnTo>
                  <a:lnTo>
                    <a:pt x="642366" y="431203"/>
                  </a:lnTo>
                  <a:lnTo>
                    <a:pt x="648843" y="431736"/>
                  </a:lnTo>
                  <a:lnTo>
                    <a:pt x="648728" y="429361"/>
                  </a:lnTo>
                  <a:lnTo>
                    <a:pt x="648665" y="428117"/>
                  </a:lnTo>
                  <a:lnTo>
                    <a:pt x="648538" y="425526"/>
                  </a:lnTo>
                  <a:lnTo>
                    <a:pt x="648411" y="422859"/>
                  </a:lnTo>
                  <a:lnTo>
                    <a:pt x="648360" y="421754"/>
                  </a:lnTo>
                  <a:lnTo>
                    <a:pt x="648182" y="418007"/>
                  </a:lnTo>
                  <a:lnTo>
                    <a:pt x="648081" y="415734"/>
                  </a:lnTo>
                  <a:lnTo>
                    <a:pt x="647992" y="413867"/>
                  </a:lnTo>
                  <a:lnTo>
                    <a:pt x="646684" y="396976"/>
                  </a:lnTo>
                  <a:lnTo>
                    <a:pt x="645490" y="378701"/>
                  </a:lnTo>
                  <a:lnTo>
                    <a:pt x="645375" y="372186"/>
                  </a:lnTo>
                  <a:lnTo>
                    <a:pt x="645274" y="364223"/>
                  </a:lnTo>
                  <a:lnTo>
                    <a:pt x="645223" y="359879"/>
                  </a:lnTo>
                  <a:lnTo>
                    <a:pt x="649363" y="364223"/>
                  </a:lnTo>
                  <a:lnTo>
                    <a:pt x="647839" y="369684"/>
                  </a:lnTo>
                  <a:lnTo>
                    <a:pt x="647788" y="369900"/>
                  </a:lnTo>
                  <a:lnTo>
                    <a:pt x="652767" y="372770"/>
                  </a:lnTo>
                  <a:lnTo>
                    <a:pt x="654723" y="359879"/>
                  </a:lnTo>
                  <a:lnTo>
                    <a:pt x="663371" y="302907"/>
                  </a:lnTo>
                  <a:lnTo>
                    <a:pt x="679183" y="198462"/>
                  </a:lnTo>
                  <a:lnTo>
                    <a:pt x="679221" y="198170"/>
                  </a:lnTo>
                  <a:lnTo>
                    <a:pt x="679488" y="195211"/>
                  </a:lnTo>
                  <a:lnTo>
                    <a:pt x="716114" y="184061"/>
                  </a:lnTo>
                  <a:lnTo>
                    <a:pt x="734009" y="178549"/>
                  </a:lnTo>
                  <a:lnTo>
                    <a:pt x="721410" y="322249"/>
                  </a:lnTo>
                  <a:lnTo>
                    <a:pt x="721309" y="323418"/>
                  </a:lnTo>
                  <a:lnTo>
                    <a:pt x="729234" y="290601"/>
                  </a:lnTo>
                  <a:lnTo>
                    <a:pt x="735545" y="257505"/>
                  </a:lnTo>
                  <a:lnTo>
                    <a:pt x="741324" y="224332"/>
                  </a:lnTo>
                  <a:lnTo>
                    <a:pt x="747649" y="191262"/>
                  </a:lnTo>
                  <a:lnTo>
                    <a:pt x="748093" y="194297"/>
                  </a:lnTo>
                  <a:lnTo>
                    <a:pt x="748157" y="195211"/>
                  </a:lnTo>
                  <a:lnTo>
                    <a:pt x="748004" y="197002"/>
                  </a:lnTo>
                  <a:lnTo>
                    <a:pt x="747890" y="198462"/>
                  </a:lnTo>
                  <a:lnTo>
                    <a:pt x="747509" y="201993"/>
                  </a:lnTo>
                  <a:lnTo>
                    <a:pt x="742670" y="239026"/>
                  </a:lnTo>
                  <a:lnTo>
                    <a:pt x="730986" y="312813"/>
                  </a:lnTo>
                  <a:lnTo>
                    <a:pt x="726262" y="349592"/>
                  </a:lnTo>
                  <a:lnTo>
                    <a:pt x="721131" y="396049"/>
                  </a:lnTo>
                  <a:lnTo>
                    <a:pt x="716394" y="437705"/>
                  </a:lnTo>
                  <a:lnTo>
                    <a:pt x="711847" y="481698"/>
                  </a:lnTo>
                  <a:lnTo>
                    <a:pt x="708342" y="525703"/>
                  </a:lnTo>
                  <a:lnTo>
                    <a:pt x="707847" y="533704"/>
                  </a:lnTo>
                  <a:lnTo>
                    <a:pt x="707771" y="541705"/>
                  </a:lnTo>
                  <a:lnTo>
                    <a:pt x="708710" y="549668"/>
                  </a:lnTo>
                  <a:lnTo>
                    <a:pt x="711288" y="557555"/>
                  </a:lnTo>
                  <a:lnTo>
                    <a:pt x="715048" y="519582"/>
                  </a:lnTo>
                  <a:lnTo>
                    <a:pt x="719505" y="481698"/>
                  </a:lnTo>
                  <a:lnTo>
                    <a:pt x="724687" y="444068"/>
                  </a:lnTo>
                  <a:lnTo>
                    <a:pt x="730707" y="406222"/>
                  </a:lnTo>
                  <a:lnTo>
                    <a:pt x="730605" y="409816"/>
                  </a:lnTo>
                  <a:lnTo>
                    <a:pt x="730491" y="413867"/>
                  </a:lnTo>
                  <a:lnTo>
                    <a:pt x="730377" y="418007"/>
                  </a:lnTo>
                  <a:lnTo>
                    <a:pt x="730275" y="421754"/>
                  </a:lnTo>
                  <a:lnTo>
                    <a:pt x="730148" y="425780"/>
                  </a:lnTo>
                  <a:lnTo>
                    <a:pt x="730034" y="429361"/>
                  </a:lnTo>
                  <a:lnTo>
                    <a:pt x="729132" y="450011"/>
                  </a:lnTo>
                  <a:lnTo>
                    <a:pt x="728738" y="471881"/>
                  </a:lnTo>
                  <a:lnTo>
                    <a:pt x="729805" y="493788"/>
                  </a:lnTo>
                  <a:lnTo>
                    <a:pt x="733005" y="476377"/>
                  </a:lnTo>
                  <a:lnTo>
                    <a:pt x="734949" y="458685"/>
                  </a:lnTo>
                  <a:lnTo>
                    <a:pt x="736828" y="440817"/>
                  </a:lnTo>
                  <a:lnTo>
                    <a:pt x="739863" y="422859"/>
                  </a:lnTo>
                  <a:lnTo>
                    <a:pt x="742289" y="429361"/>
                  </a:lnTo>
                  <a:lnTo>
                    <a:pt x="741324" y="435508"/>
                  </a:lnTo>
                  <a:lnTo>
                    <a:pt x="741260" y="435940"/>
                  </a:lnTo>
                  <a:lnTo>
                    <a:pt x="746391" y="442226"/>
                  </a:lnTo>
                  <a:lnTo>
                    <a:pt x="746975" y="431736"/>
                  </a:lnTo>
                  <a:lnTo>
                    <a:pt x="747077" y="429945"/>
                  </a:lnTo>
                  <a:lnTo>
                    <a:pt x="747179" y="428117"/>
                  </a:lnTo>
                  <a:lnTo>
                    <a:pt x="747280" y="426186"/>
                  </a:lnTo>
                  <a:lnTo>
                    <a:pt x="747407" y="424307"/>
                  </a:lnTo>
                  <a:lnTo>
                    <a:pt x="747509" y="422859"/>
                  </a:lnTo>
                  <a:lnTo>
                    <a:pt x="748322" y="411454"/>
                  </a:lnTo>
                  <a:lnTo>
                    <a:pt x="748436" y="409816"/>
                  </a:lnTo>
                  <a:lnTo>
                    <a:pt x="748665" y="407238"/>
                  </a:lnTo>
                  <a:lnTo>
                    <a:pt x="748766" y="406222"/>
                  </a:lnTo>
                  <a:lnTo>
                    <a:pt x="749858" y="394157"/>
                  </a:lnTo>
                  <a:lnTo>
                    <a:pt x="751674" y="378701"/>
                  </a:lnTo>
                  <a:lnTo>
                    <a:pt x="759447" y="325564"/>
                  </a:lnTo>
                  <a:lnTo>
                    <a:pt x="768311" y="272618"/>
                  </a:lnTo>
                  <a:lnTo>
                    <a:pt x="777570" y="219722"/>
                  </a:lnTo>
                  <a:lnTo>
                    <a:pt x="782383" y="191262"/>
                  </a:lnTo>
                  <a:lnTo>
                    <a:pt x="784479" y="178866"/>
                  </a:lnTo>
                  <a:lnTo>
                    <a:pt x="784529" y="178549"/>
                  </a:lnTo>
                  <a:lnTo>
                    <a:pt x="785304" y="173990"/>
                  </a:lnTo>
                  <a:lnTo>
                    <a:pt x="786307" y="168059"/>
                  </a:lnTo>
                  <a:lnTo>
                    <a:pt x="786523" y="166789"/>
                  </a:lnTo>
                  <a:lnTo>
                    <a:pt x="786625" y="166116"/>
                  </a:lnTo>
                  <a:lnTo>
                    <a:pt x="786650" y="165976"/>
                  </a:lnTo>
                  <a:lnTo>
                    <a:pt x="787361" y="161594"/>
                  </a:lnTo>
                  <a:lnTo>
                    <a:pt x="789432" y="159092"/>
                  </a:lnTo>
                  <a:lnTo>
                    <a:pt x="873582" y="133731"/>
                  </a:lnTo>
                  <a:lnTo>
                    <a:pt x="914844" y="120129"/>
                  </a:lnTo>
                  <a:lnTo>
                    <a:pt x="906640" y="118211"/>
                  </a:lnTo>
                  <a:lnTo>
                    <a:pt x="899121" y="121996"/>
                  </a:lnTo>
                  <a:lnTo>
                    <a:pt x="893635" y="120840"/>
                  </a:lnTo>
                  <a:lnTo>
                    <a:pt x="891451" y="120396"/>
                  </a:lnTo>
                  <a:lnTo>
                    <a:pt x="891628" y="120129"/>
                  </a:lnTo>
                  <a:lnTo>
                    <a:pt x="893267" y="117246"/>
                  </a:lnTo>
                  <a:lnTo>
                    <a:pt x="896886" y="117487"/>
                  </a:lnTo>
                  <a:lnTo>
                    <a:pt x="897636" y="117246"/>
                  </a:lnTo>
                  <a:lnTo>
                    <a:pt x="971067" y="93294"/>
                  </a:lnTo>
                  <a:lnTo>
                    <a:pt x="981697" y="89369"/>
                  </a:lnTo>
                  <a:lnTo>
                    <a:pt x="992060" y="84759"/>
                  </a:lnTo>
                  <a:lnTo>
                    <a:pt x="997026" y="82130"/>
                  </a:lnTo>
                  <a:lnTo>
                    <a:pt x="1001344" y="79844"/>
                  </a:lnTo>
                  <a:lnTo>
                    <a:pt x="1002106" y="79438"/>
                  </a:lnTo>
                  <a:lnTo>
                    <a:pt x="1011834" y="73342"/>
                  </a:lnTo>
                  <a:lnTo>
                    <a:pt x="971245" y="79844"/>
                  </a:lnTo>
                  <a:lnTo>
                    <a:pt x="975779" y="75946"/>
                  </a:lnTo>
                  <a:lnTo>
                    <a:pt x="980821" y="74015"/>
                  </a:lnTo>
                  <a:lnTo>
                    <a:pt x="985735" y="71793"/>
                  </a:lnTo>
                  <a:lnTo>
                    <a:pt x="993952" y="68300"/>
                  </a:lnTo>
                  <a:lnTo>
                    <a:pt x="1002080" y="64643"/>
                  </a:lnTo>
                  <a:lnTo>
                    <a:pt x="1009764" y="60198"/>
                  </a:lnTo>
                  <a:lnTo>
                    <a:pt x="1016622" y="54292"/>
                  </a:lnTo>
                  <a:close/>
                </a:path>
                <a:path w="1314450" h="627380">
                  <a:moveTo>
                    <a:pt x="1314310" y="529056"/>
                  </a:moveTo>
                  <a:lnTo>
                    <a:pt x="1291043" y="499846"/>
                  </a:lnTo>
                  <a:lnTo>
                    <a:pt x="1244066" y="446506"/>
                  </a:lnTo>
                  <a:lnTo>
                    <a:pt x="1241831" y="443966"/>
                  </a:lnTo>
                  <a:lnTo>
                    <a:pt x="1218857" y="414756"/>
                  </a:lnTo>
                  <a:lnTo>
                    <a:pt x="1232331" y="423646"/>
                  </a:lnTo>
                  <a:lnTo>
                    <a:pt x="1245146" y="435076"/>
                  </a:lnTo>
                  <a:lnTo>
                    <a:pt x="1257896" y="445236"/>
                  </a:lnTo>
                  <a:lnTo>
                    <a:pt x="1271219" y="455396"/>
                  </a:lnTo>
                  <a:lnTo>
                    <a:pt x="1272908" y="452856"/>
                  </a:lnTo>
                  <a:lnTo>
                    <a:pt x="1271435" y="450316"/>
                  </a:lnTo>
                  <a:lnTo>
                    <a:pt x="1270063" y="449046"/>
                  </a:lnTo>
                  <a:lnTo>
                    <a:pt x="1234909" y="414756"/>
                  </a:lnTo>
                  <a:lnTo>
                    <a:pt x="1213650" y="393966"/>
                  </a:lnTo>
                  <a:lnTo>
                    <a:pt x="1213650" y="447776"/>
                  </a:lnTo>
                  <a:lnTo>
                    <a:pt x="1212430" y="447776"/>
                  </a:lnTo>
                  <a:lnTo>
                    <a:pt x="1212519" y="446506"/>
                  </a:lnTo>
                  <a:lnTo>
                    <a:pt x="1213650" y="447776"/>
                  </a:lnTo>
                  <a:lnTo>
                    <a:pt x="1213650" y="393966"/>
                  </a:lnTo>
                  <a:lnTo>
                    <a:pt x="1090841" y="273786"/>
                  </a:lnTo>
                  <a:lnTo>
                    <a:pt x="1075334" y="258546"/>
                  </a:lnTo>
                  <a:lnTo>
                    <a:pt x="1071778" y="256006"/>
                  </a:lnTo>
                  <a:lnTo>
                    <a:pt x="1070571" y="250926"/>
                  </a:lnTo>
                  <a:lnTo>
                    <a:pt x="1088237" y="245846"/>
                  </a:lnTo>
                  <a:lnTo>
                    <a:pt x="1106195" y="242036"/>
                  </a:lnTo>
                  <a:lnTo>
                    <a:pt x="1124051" y="236956"/>
                  </a:lnTo>
                  <a:lnTo>
                    <a:pt x="1137920" y="231876"/>
                  </a:lnTo>
                  <a:lnTo>
                    <a:pt x="1141387" y="230606"/>
                  </a:lnTo>
                  <a:lnTo>
                    <a:pt x="1136738" y="225526"/>
                  </a:lnTo>
                  <a:lnTo>
                    <a:pt x="1131773" y="231876"/>
                  </a:lnTo>
                  <a:lnTo>
                    <a:pt x="1127848" y="226796"/>
                  </a:lnTo>
                  <a:lnTo>
                    <a:pt x="1136726" y="222986"/>
                  </a:lnTo>
                  <a:lnTo>
                    <a:pt x="1145489" y="219176"/>
                  </a:lnTo>
                  <a:lnTo>
                    <a:pt x="1168501" y="209016"/>
                  </a:lnTo>
                  <a:lnTo>
                    <a:pt x="1176820" y="205206"/>
                  </a:lnTo>
                  <a:lnTo>
                    <a:pt x="1179842" y="202666"/>
                  </a:lnTo>
                  <a:lnTo>
                    <a:pt x="1184376" y="198856"/>
                  </a:lnTo>
                  <a:lnTo>
                    <a:pt x="1177315" y="198856"/>
                  </a:lnTo>
                  <a:lnTo>
                    <a:pt x="1163408" y="201472"/>
                  </a:lnTo>
                  <a:lnTo>
                    <a:pt x="1156970" y="201472"/>
                  </a:lnTo>
                  <a:lnTo>
                    <a:pt x="1157147" y="202666"/>
                  </a:lnTo>
                  <a:lnTo>
                    <a:pt x="1154874" y="202666"/>
                  </a:lnTo>
                  <a:lnTo>
                    <a:pt x="1154595" y="201472"/>
                  </a:lnTo>
                  <a:lnTo>
                    <a:pt x="1156970" y="201472"/>
                  </a:lnTo>
                  <a:lnTo>
                    <a:pt x="1169835" y="193776"/>
                  </a:lnTo>
                  <a:lnTo>
                    <a:pt x="1183119" y="188696"/>
                  </a:lnTo>
                  <a:lnTo>
                    <a:pt x="1196822" y="183616"/>
                  </a:lnTo>
                  <a:lnTo>
                    <a:pt x="1210830" y="179806"/>
                  </a:lnTo>
                  <a:lnTo>
                    <a:pt x="1227277" y="174726"/>
                  </a:lnTo>
                  <a:lnTo>
                    <a:pt x="1235240" y="172186"/>
                  </a:lnTo>
                  <a:lnTo>
                    <a:pt x="1242796" y="167106"/>
                  </a:lnTo>
                  <a:lnTo>
                    <a:pt x="1205217" y="172186"/>
                  </a:lnTo>
                  <a:lnTo>
                    <a:pt x="1221752" y="162026"/>
                  </a:lnTo>
                  <a:lnTo>
                    <a:pt x="1239367" y="154406"/>
                  </a:lnTo>
                  <a:lnTo>
                    <a:pt x="1257350" y="148056"/>
                  </a:lnTo>
                  <a:lnTo>
                    <a:pt x="1269123" y="142976"/>
                  </a:lnTo>
                  <a:lnTo>
                    <a:pt x="1275003" y="140436"/>
                  </a:lnTo>
                  <a:lnTo>
                    <a:pt x="1259205" y="140436"/>
                  </a:lnTo>
                  <a:lnTo>
                    <a:pt x="1262672" y="137896"/>
                  </a:lnTo>
                  <a:lnTo>
                    <a:pt x="1266469" y="137896"/>
                  </a:lnTo>
                  <a:lnTo>
                    <a:pt x="1269974" y="136626"/>
                  </a:lnTo>
                  <a:lnTo>
                    <a:pt x="1291132" y="132816"/>
                  </a:lnTo>
                  <a:lnTo>
                    <a:pt x="1297647" y="129006"/>
                  </a:lnTo>
                  <a:lnTo>
                    <a:pt x="1283995" y="127736"/>
                  </a:lnTo>
                  <a:lnTo>
                    <a:pt x="1270203" y="129006"/>
                  </a:lnTo>
                  <a:lnTo>
                    <a:pt x="1241996" y="129006"/>
                  </a:lnTo>
                  <a:lnTo>
                    <a:pt x="1267256" y="125196"/>
                  </a:lnTo>
                  <a:lnTo>
                    <a:pt x="1275753" y="121386"/>
                  </a:lnTo>
                  <a:lnTo>
                    <a:pt x="1257604" y="121386"/>
                  </a:lnTo>
                  <a:lnTo>
                    <a:pt x="1248702" y="120116"/>
                  </a:lnTo>
                  <a:lnTo>
                    <a:pt x="1244130" y="118846"/>
                  </a:lnTo>
                  <a:lnTo>
                    <a:pt x="1239558" y="117576"/>
                  </a:lnTo>
                  <a:lnTo>
                    <a:pt x="1249146" y="116306"/>
                  </a:lnTo>
                  <a:lnTo>
                    <a:pt x="1256893" y="116306"/>
                  </a:lnTo>
                  <a:lnTo>
                    <a:pt x="1264246" y="113766"/>
                  </a:lnTo>
                  <a:lnTo>
                    <a:pt x="1263815" y="111226"/>
                  </a:lnTo>
                  <a:lnTo>
                    <a:pt x="1248460" y="115036"/>
                  </a:lnTo>
                  <a:lnTo>
                    <a:pt x="1232776" y="116306"/>
                  </a:lnTo>
                  <a:lnTo>
                    <a:pt x="1216609" y="116306"/>
                  </a:lnTo>
                  <a:lnTo>
                    <a:pt x="1199794" y="117576"/>
                  </a:lnTo>
                  <a:lnTo>
                    <a:pt x="1206373" y="112496"/>
                  </a:lnTo>
                  <a:lnTo>
                    <a:pt x="1213091" y="113766"/>
                  </a:lnTo>
                  <a:lnTo>
                    <a:pt x="1218374" y="108686"/>
                  </a:lnTo>
                  <a:lnTo>
                    <a:pt x="1192110" y="107416"/>
                  </a:lnTo>
                  <a:lnTo>
                    <a:pt x="1168463" y="108585"/>
                  </a:lnTo>
                  <a:lnTo>
                    <a:pt x="1168463" y="153136"/>
                  </a:lnTo>
                  <a:lnTo>
                    <a:pt x="1164158" y="158216"/>
                  </a:lnTo>
                  <a:lnTo>
                    <a:pt x="1122908" y="188696"/>
                  </a:lnTo>
                  <a:lnTo>
                    <a:pt x="1056208" y="216636"/>
                  </a:lnTo>
                  <a:lnTo>
                    <a:pt x="1050074" y="217906"/>
                  </a:lnTo>
                  <a:lnTo>
                    <a:pt x="1044003" y="220446"/>
                  </a:lnTo>
                  <a:lnTo>
                    <a:pt x="1036167" y="222986"/>
                  </a:lnTo>
                  <a:lnTo>
                    <a:pt x="1046226" y="174726"/>
                  </a:lnTo>
                  <a:lnTo>
                    <a:pt x="1048181" y="165836"/>
                  </a:lnTo>
                  <a:lnTo>
                    <a:pt x="1050124" y="156946"/>
                  </a:lnTo>
                  <a:lnTo>
                    <a:pt x="1051839" y="154406"/>
                  </a:lnTo>
                  <a:lnTo>
                    <a:pt x="1077417" y="150596"/>
                  </a:lnTo>
                  <a:lnTo>
                    <a:pt x="1099718" y="146786"/>
                  </a:lnTo>
                  <a:lnTo>
                    <a:pt x="1122172" y="144246"/>
                  </a:lnTo>
                  <a:lnTo>
                    <a:pt x="1144854" y="142976"/>
                  </a:lnTo>
                  <a:lnTo>
                    <a:pt x="1150391" y="142976"/>
                  </a:lnTo>
                  <a:lnTo>
                    <a:pt x="1155865" y="144246"/>
                  </a:lnTo>
                  <a:lnTo>
                    <a:pt x="1167206" y="149326"/>
                  </a:lnTo>
                  <a:lnTo>
                    <a:pt x="1168463" y="153136"/>
                  </a:lnTo>
                  <a:lnTo>
                    <a:pt x="1168463" y="108585"/>
                  </a:lnTo>
                  <a:lnTo>
                    <a:pt x="1166380" y="108686"/>
                  </a:lnTo>
                  <a:lnTo>
                    <a:pt x="1140929" y="111226"/>
                  </a:lnTo>
                  <a:lnTo>
                    <a:pt x="1115542" y="112496"/>
                  </a:lnTo>
                  <a:lnTo>
                    <a:pt x="1132001" y="107416"/>
                  </a:lnTo>
                  <a:lnTo>
                    <a:pt x="1095895" y="109956"/>
                  </a:lnTo>
                  <a:lnTo>
                    <a:pt x="1078039" y="112496"/>
                  </a:lnTo>
                  <a:lnTo>
                    <a:pt x="1060272" y="116306"/>
                  </a:lnTo>
                  <a:lnTo>
                    <a:pt x="1052944" y="117576"/>
                  </a:lnTo>
                  <a:lnTo>
                    <a:pt x="1047369" y="118846"/>
                  </a:lnTo>
                  <a:lnTo>
                    <a:pt x="1047648" y="117576"/>
                  </a:lnTo>
                  <a:lnTo>
                    <a:pt x="1050175" y="106146"/>
                  </a:lnTo>
                  <a:lnTo>
                    <a:pt x="1046238" y="109956"/>
                  </a:lnTo>
                  <a:lnTo>
                    <a:pt x="1043749" y="111226"/>
                  </a:lnTo>
                  <a:lnTo>
                    <a:pt x="1039368" y="115036"/>
                  </a:lnTo>
                  <a:lnTo>
                    <a:pt x="1037336" y="117576"/>
                  </a:lnTo>
                  <a:lnTo>
                    <a:pt x="1031595" y="115036"/>
                  </a:lnTo>
                  <a:lnTo>
                    <a:pt x="1032065" y="112496"/>
                  </a:lnTo>
                  <a:lnTo>
                    <a:pt x="1030833" y="95986"/>
                  </a:lnTo>
                  <a:lnTo>
                    <a:pt x="1024039" y="101066"/>
                  </a:lnTo>
                  <a:lnTo>
                    <a:pt x="1021029" y="107416"/>
                  </a:lnTo>
                  <a:lnTo>
                    <a:pt x="1018006" y="120116"/>
                  </a:lnTo>
                  <a:lnTo>
                    <a:pt x="1014437" y="121386"/>
                  </a:lnTo>
                  <a:lnTo>
                    <a:pt x="1008799" y="122656"/>
                  </a:lnTo>
                  <a:lnTo>
                    <a:pt x="995857" y="125196"/>
                  </a:lnTo>
                  <a:lnTo>
                    <a:pt x="991501" y="126492"/>
                  </a:lnTo>
                  <a:lnTo>
                    <a:pt x="991501" y="167106"/>
                  </a:lnTo>
                  <a:lnTo>
                    <a:pt x="985215" y="206476"/>
                  </a:lnTo>
                  <a:lnTo>
                    <a:pt x="980046" y="240766"/>
                  </a:lnTo>
                  <a:lnTo>
                    <a:pt x="969619" y="309346"/>
                  </a:lnTo>
                  <a:lnTo>
                    <a:pt x="969860" y="310616"/>
                  </a:lnTo>
                  <a:lnTo>
                    <a:pt x="967397" y="315696"/>
                  </a:lnTo>
                  <a:lnTo>
                    <a:pt x="963409" y="316966"/>
                  </a:lnTo>
                  <a:lnTo>
                    <a:pt x="955649" y="313156"/>
                  </a:lnTo>
                  <a:lnTo>
                    <a:pt x="961440" y="311886"/>
                  </a:lnTo>
                  <a:lnTo>
                    <a:pt x="961390" y="308076"/>
                  </a:lnTo>
                  <a:lnTo>
                    <a:pt x="962431" y="305536"/>
                  </a:lnTo>
                  <a:lnTo>
                    <a:pt x="959637" y="300456"/>
                  </a:lnTo>
                  <a:lnTo>
                    <a:pt x="956754" y="302996"/>
                  </a:lnTo>
                  <a:lnTo>
                    <a:pt x="860209" y="332206"/>
                  </a:lnTo>
                  <a:lnTo>
                    <a:pt x="864895" y="305536"/>
                  </a:lnTo>
                  <a:lnTo>
                    <a:pt x="867156" y="292836"/>
                  </a:lnTo>
                  <a:lnTo>
                    <a:pt x="869289" y="280136"/>
                  </a:lnTo>
                  <a:lnTo>
                    <a:pt x="870077" y="276326"/>
                  </a:lnTo>
                  <a:lnTo>
                    <a:pt x="873569" y="275056"/>
                  </a:lnTo>
                  <a:lnTo>
                    <a:pt x="920978" y="263626"/>
                  </a:lnTo>
                  <a:lnTo>
                    <a:pt x="931519" y="261086"/>
                  </a:lnTo>
                  <a:lnTo>
                    <a:pt x="954011" y="254736"/>
                  </a:lnTo>
                  <a:lnTo>
                    <a:pt x="958189" y="253466"/>
                  </a:lnTo>
                  <a:lnTo>
                    <a:pt x="961339" y="252196"/>
                  </a:lnTo>
                  <a:lnTo>
                    <a:pt x="964476" y="250926"/>
                  </a:lnTo>
                  <a:lnTo>
                    <a:pt x="952233" y="250926"/>
                  </a:lnTo>
                  <a:lnTo>
                    <a:pt x="946619" y="252196"/>
                  </a:lnTo>
                  <a:lnTo>
                    <a:pt x="940816" y="250926"/>
                  </a:lnTo>
                  <a:lnTo>
                    <a:pt x="947635" y="248386"/>
                  </a:lnTo>
                  <a:lnTo>
                    <a:pt x="954366" y="247116"/>
                  </a:lnTo>
                  <a:lnTo>
                    <a:pt x="967536" y="243306"/>
                  </a:lnTo>
                  <a:lnTo>
                    <a:pt x="970254" y="242036"/>
                  </a:lnTo>
                  <a:lnTo>
                    <a:pt x="973670" y="243306"/>
                  </a:lnTo>
                  <a:lnTo>
                    <a:pt x="973924" y="242036"/>
                  </a:lnTo>
                  <a:lnTo>
                    <a:pt x="974420" y="239496"/>
                  </a:lnTo>
                  <a:lnTo>
                    <a:pt x="974928" y="236956"/>
                  </a:lnTo>
                  <a:lnTo>
                    <a:pt x="976172" y="234416"/>
                  </a:lnTo>
                  <a:lnTo>
                    <a:pt x="973213" y="230606"/>
                  </a:lnTo>
                  <a:lnTo>
                    <a:pt x="971029" y="231876"/>
                  </a:lnTo>
                  <a:lnTo>
                    <a:pt x="961415" y="234416"/>
                  </a:lnTo>
                  <a:lnTo>
                    <a:pt x="945502" y="236956"/>
                  </a:lnTo>
                  <a:lnTo>
                    <a:pt x="937298" y="236956"/>
                  </a:lnTo>
                  <a:lnTo>
                    <a:pt x="949579" y="231876"/>
                  </a:lnTo>
                  <a:lnTo>
                    <a:pt x="962329" y="228066"/>
                  </a:lnTo>
                  <a:lnTo>
                    <a:pt x="967473" y="224256"/>
                  </a:lnTo>
                  <a:lnTo>
                    <a:pt x="969810" y="216636"/>
                  </a:lnTo>
                  <a:lnTo>
                    <a:pt x="897432" y="234416"/>
                  </a:lnTo>
                  <a:lnTo>
                    <a:pt x="892632" y="235686"/>
                  </a:lnTo>
                  <a:lnTo>
                    <a:pt x="881938" y="239496"/>
                  </a:lnTo>
                  <a:lnTo>
                    <a:pt x="881519" y="236956"/>
                  </a:lnTo>
                  <a:lnTo>
                    <a:pt x="884555" y="222986"/>
                  </a:lnTo>
                  <a:lnTo>
                    <a:pt x="886396" y="212826"/>
                  </a:lnTo>
                  <a:lnTo>
                    <a:pt x="888149" y="203936"/>
                  </a:lnTo>
                  <a:lnTo>
                    <a:pt x="889711" y="195046"/>
                  </a:lnTo>
                  <a:lnTo>
                    <a:pt x="890612" y="189966"/>
                  </a:lnTo>
                  <a:lnTo>
                    <a:pt x="892708" y="187426"/>
                  </a:lnTo>
                  <a:lnTo>
                    <a:pt x="918946" y="182346"/>
                  </a:lnTo>
                  <a:lnTo>
                    <a:pt x="956830" y="173456"/>
                  </a:lnTo>
                  <a:lnTo>
                    <a:pt x="989317" y="165836"/>
                  </a:lnTo>
                  <a:lnTo>
                    <a:pt x="991501" y="167106"/>
                  </a:lnTo>
                  <a:lnTo>
                    <a:pt x="991501" y="126492"/>
                  </a:lnTo>
                  <a:lnTo>
                    <a:pt x="982954" y="129006"/>
                  </a:lnTo>
                  <a:lnTo>
                    <a:pt x="957135" y="134086"/>
                  </a:lnTo>
                  <a:lnTo>
                    <a:pt x="884224" y="151866"/>
                  </a:lnTo>
                  <a:lnTo>
                    <a:pt x="811822" y="172186"/>
                  </a:lnTo>
                  <a:lnTo>
                    <a:pt x="815670" y="175996"/>
                  </a:lnTo>
                  <a:lnTo>
                    <a:pt x="819848" y="174726"/>
                  </a:lnTo>
                  <a:lnTo>
                    <a:pt x="824179" y="173456"/>
                  </a:lnTo>
                  <a:lnTo>
                    <a:pt x="828509" y="174726"/>
                  </a:lnTo>
                  <a:lnTo>
                    <a:pt x="802297" y="187426"/>
                  </a:lnTo>
                  <a:lnTo>
                    <a:pt x="802805" y="189966"/>
                  </a:lnTo>
                  <a:lnTo>
                    <a:pt x="821182" y="189966"/>
                  </a:lnTo>
                  <a:lnTo>
                    <a:pt x="816902" y="193776"/>
                  </a:lnTo>
                  <a:lnTo>
                    <a:pt x="811491" y="195046"/>
                  </a:lnTo>
                  <a:lnTo>
                    <a:pt x="809879" y="201472"/>
                  </a:lnTo>
                  <a:lnTo>
                    <a:pt x="817460" y="201472"/>
                  </a:lnTo>
                  <a:lnTo>
                    <a:pt x="840803" y="197586"/>
                  </a:lnTo>
                  <a:lnTo>
                    <a:pt x="849096" y="195046"/>
                  </a:lnTo>
                  <a:lnTo>
                    <a:pt x="849363" y="197586"/>
                  </a:lnTo>
                  <a:lnTo>
                    <a:pt x="846010" y="211556"/>
                  </a:lnTo>
                  <a:lnTo>
                    <a:pt x="844397" y="217906"/>
                  </a:lnTo>
                  <a:lnTo>
                    <a:pt x="843064" y="225526"/>
                  </a:lnTo>
                  <a:lnTo>
                    <a:pt x="819353" y="254736"/>
                  </a:lnTo>
                  <a:lnTo>
                    <a:pt x="806272" y="257276"/>
                  </a:lnTo>
                  <a:lnTo>
                    <a:pt x="799884" y="261086"/>
                  </a:lnTo>
                  <a:lnTo>
                    <a:pt x="793788" y="264896"/>
                  </a:lnTo>
                  <a:lnTo>
                    <a:pt x="800265" y="267436"/>
                  </a:lnTo>
                  <a:lnTo>
                    <a:pt x="806640" y="263626"/>
                  </a:lnTo>
                  <a:lnTo>
                    <a:pt x="813790" y="268706"/>
                  </a:lnTo>
                  <a:lnTo>
                    <a:pt x="805624" y="269976"/>
                  </a:lnTo>
                  <a:lnTo>
                    <a:pt x="798766" y="269976"/>
                  </a:lnTo>
                  <a:lnTo>
                    <a:pt x="796163" y="277596"/>
                  </a:lnTo>
                  <a:lnTo>
                    <a:pt x="800989" y="278866"/>
                  </a:lnTo>
                  <a:lnTo>
                    <a:pt x="805891" y="276326"/>
                  </a:lnTo>
                  <a:lnTo>
                    <a:pt x="810031" y="278866"/>
                  </a:lnTo>
                  <a:lnTo>
                    <a:pt x="809548" y="282676"/>
                  </a:lnTo>
                  <a:lnTo>
                    <a:pt x="804862" y="281406"/>
                  </a:lnTo>
                  <a:lnTo>
                    <a:pt x="806145" y="285216"/>
                  </a:lnTo>
                  <a:lnTo>
                    <a:pt x="816597" y="285216"/>
                  </a:lnTo>
                  <a:lnTo>
                    <a:pt x="828725" y="282676"/>
                  </a:lnTo>
                  <a:lnTo>
                    <a:pt x="829183" y="285216"/>
                  </a:lnTo>
                  <a:lnTo>
                    <a:pt x="826122" y="301726"/>
                  </a:lnTo>
                  <a:lnTo>
                    <a:pt x="824179" y="311886"/>
                  </a:lnTo>
                  <a:lnTo>
                    <a:pt x="822363" y="322046"/>
                  </a:lnTo>
                  <a:lnTo>
                    <a:pt x="819531" y="342366"/>
                  </a:lnTo>
                  <a:lnTo>
                    <a:pt x="817067" y="348716"/>
                  </a:lnTo>
                  <a:lnTo>
                    <a:pt x="804341" y="347446"/>
                  </a:lnTo>
                  <a:lnTo>
                    <a:pt x="817460" y="366496"/>
                  </a:lnTo>
                  <a:lnTo>
                    <a:pt x="823658" y="374116"/>
                  </a:lnTo>
                  <a:lnTo>
                    <a:pt x="829716" y="383006"/>
                  </a:lnTo>
                  <a:lnTo>
                    <a:pt x="833234" y="388086"/>
                  </a:lnTo>
                  <a:lnTo>
                    <a:pt x="837234" y="386816"/>
                  </a:lnTo>
                  <a:lnTo>
                    <a:pt x="903808" y="361416"/>
                  </a:lnTo>
                  <a:lnTo>
                    <a:pt x="924483" y="352526"/>
                  </a:lnTo>
                  <a:lnTo>
                    <a:pt x="932065" y="349986"/>
                  </a:lnTo>
                  <a:lnTo>
                    <a:pt x="934618" y="348716"/>
                  </a:lnTo>
                  <a:lnTo>
                    <a:pt x="939736" y="346176"/>
                  </a:lnTo>
                  <a:lnTo>
                    <a:pt x="947648" y="342366"/>
                  </a:lnTo>
                  <a:lnTo>
                    <a:pt x="950429" y="341096"/>
                  </a:lnTo>
                  <a:lnTo>
                    <a:pt x="955992" y="338556"/>
                  </a:lnTo>
                  <a:lnTo>
                    <a:pt x="948309" y="336016"/>
                  </a:lnTo>
                  <a:lnTo>
                    <a:pt x="942949" y="341096"/>
                  </a:lnTo>
                  <a:lnTo>
                    <a:pt x="935710" y="338556"/>
                  </a:lnTo>
                  <a:lnTo>
                    <a:pt x="943749" y="336016"/>
                  </a:lnTo>
                  <a:lnTo>
                    <a:pt x="951598" y="332206"/>
                  </a:lnTo>
                  <a:lnTo>
                    <a:pt x="959472" y="329666"/>
                  </a:lnTo>
                  <a:lnTo>
                    <a:pt x="967613" y="327126"/>
                  </a:lnTo>
                  <a:lnTo>
                    <a:pt x="964298" y="356336"/>
                  </a:lnTo>
                  <a:lnTo>
                    <a:pt x="961783" y="385546"/>
                  </a:lnTo>
                  <a:lnTo>
                    <a:pt x="959815" y="414756"/>
                  </a:lnTo>
                  <a:lnTo>
                    <a:pt x="958100" y="443966"/>
                  </a:lnTo>
                  <a:lnTo>
                    <a:pt x="963155" y="432536"/>
                  </a:lnTo>
                  <a:lnTo>
                    <a:pt x="967206" y="421106"/>
                  </a:lnTo>
                  <a:lnTo>
                    <a:pt x="970775" y="409676"/>
                  </a:lnTo>
                  <a:lnTo>
                    <a:pt x="974369" y="396976"/>
                  </a:lnTo>
                  <a:lnTo>
                    <a:pt x="972337" y="410946"/>
                  </a:lnTo>
                  <a:lnTo>
                    <a:pt x="970368" y="424916"/>
                  </a:lnTo>
                  <a:lnTo>
                    <a:pt x="969556" y="437616"/>
                  </a:lnTo>
                  <a:lnTo>
                    <a:pt x="971003" y="451586"/>
                  </a:lnTo>
                  <a:lnTo>
                    <a:pt x="978687" y="412216"/>
                  </a:lnTo>
                  <a:lnTo>
                    <a:pt x="979627" y="421106"/>
                  </a:lnTo>
                  <a:lnTo>
                    <a:pt x="980236" y="429996"/>
                  </a:lnTo>
                  <a:lnTo>
                    <a:pt x="981138" y="438886"/>
                  </a:lnTo>
                  <a:lnTo>
                    <a:pt x="982891" y="447776"/>
                  </a:lnTo>
                  <a:lnTo>
                    <a:pt x="986015" y="433806"/>
                  </a:lnTo>
                  <a:lnTo>
                    <a:pt x="987640" y="418566"/>
                  </a:lnTo>
                  <a:lnTo>
                    <a:pt x="988161" y="412216"/>
                  </a:lnTo>
                  <a:lnTo>
                    <a:pt x="988898" y="403326"/>
                  </a:lnTo>
                  <a:lnTo>
                    <a:pt x="989749" y="396976"/>
                  </a:lnTo>
                  <a:lnTo>
                    <a:pt x="990942" y="388086"/>
                  </a:lnTo>
                  <a:lnTo>
                    <a:pt x="992339" y="394436"/>
                  </a:lnTo>
                  <a:lnTo>
                    <a:pt x="992987" y="402056"/>
                  </a:lnTo>
                  <a:lnTo>
                    <a:pt x="993940" y="408406"/>
                  </a:lnTo>
                  <a:lnTo>
                    <a:pt x="996238" y="416026"/>
                  </a:lnTo>
                  <a:lnTo>
                    <a:pt x="998766" y="388086"/>
                  </a:lnTo>
                  <a:lnTo>
                    <a:pt x="1000963" y="363956"/>
                  </a:lnTo>
                  <a:lnTo>
                    <a:pt x="1002207" y="363956"/>
                  </a:lnTo>
                  <a:lnTo>
                    <a:pt x="1006170" y="376656"/>
                  </a:lnTo>
                  <a:lnTo>
                    <a:pt x="1008316" y="363956"/>
                  </a:lnTo>
                  <a:lnTo>
                    <a:pt x="1014577" y="327126"/>
                  </a:lnTo>
                  <a:lnTo>
                    <a:pt x="1016304" y="316966"/>
                  </a:lnTo>
                  <a:lnTo>
                    <a:pt x="1023632" y="273786"/>
                  </a:lnTo>
                  <a:lnTo>
                    <a:pt x="1061021" y="311886"/>
                  </a:lnTo>
                  <a:lnTo>
                    <a:pt x="1098664" y="351256"/>
                  </a:lnTo>
                  <a:lnTo>
                    <a:pt x="1136916" y="388086"/>
                  </a:lnTo>
                  <a:lnTo>
                    <a:pt x="1176108" y="423646"/>
                  </a:lnTo>
                  <a:lnTo>
                    <a:pt x="1216571" y="459206"/>
                  </a:lnTo>
                  <a:lnTo>
                    <a:pt x="1218184" y="455396"/>
                  </a:lnTo>
                  <a:lnTo>
                    <a:pt x="1215186" y="454126"/>
                  </a:lnTo>
                  <a:lnTo>
                    <a:pt x="1215148" y="451586"/>
                  </a:lnTo>
                  <a:lnTo>
                    <a:pt x="1213866" y="450316"/>
                  </a:lnTo>
                  <a:lnTo>
                    <a:pt x="1212430" y="449046"/>
                  </a:lnTo>
                  <a:lnTo>
                    <a:pt x="1213688" y="447814"/>
                  </a:lnTo>
                  <a:lnTo>
                    <a:pt x="1216914" y="450316"/>
                  </a:lnTo>
                  <a:lnTo>
                    <a:pt x="1219695" y="451586"/>
                  </a:lnTo>
                  <a:lnTo>
                    <a:pt x="1222578" y="454126"/>
                  </a:lnTo>
                  <a:lnTo>
                    <a:pt x="1245108" y="474446"/>
                  </a:lnTo>
                  <a:lnTo>
                    <a:pt x="1265034" y="490956"/>
                  </a:lnTo>
                  <a:lnTo>
                    <a:pt x="1285290" y="507466"/>
                  </a:lnTo>
                  <a:lnTo>
                    <a:pt x="1306080" y="523976"/>
                  </a:lnTo>
                  <a:lnTo>
                    <a:pt x="1308747" y="526516"/>
                  </a:lnTo>
                  <a:lnTo>
                    <a:pt x="1311567" y="527786"/>
                  </a:lnTo>
                  <a:lnTo>
                    <a:pt x="1314310" y="52905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857427" y="2463667"/>
              <a:ext cx="146356" cy="181742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1966711" y="1946037"/>
              <a:ext cx="128905" cy="334010"/>
            </a:xfrm>
            <a:custGeom>
              <a:avLst/>
              <a:gdLst/>
              <a:ahLst/>
              <a:cxnLst/>
              <a:rect l="l" t="t" r="r" b="b"/>
              <a:pathLst>
                <a:path w="128905" h="334010">
                  <a:moveTo>
                    <a:pt x="99844" y="0"/>
                  </a:moveTo>
                  <a:lnTo>
                    <a:pt x="96031" y="1116"/>
                  </a:lnTo>
                  <a:lnTo>
                    <a:pt x="92262" y="2067"/>
                  </a:lnTo>
                  <a:lnTo>
                    <a:pt x="82668" y="5324"/>
                  </a:lnTo>
                  <a:lnTo>
                    <a:pt x="26267" y="67570"/>
                  </a:lnTo>
                  <a:lnTo>
                    <a:pt x="6450" y="116524"/>
                  </a:lnTo>
                  <a:lnTo>
                    <a:pt x="0" y="168890"/>
                  </a:lnTo>
                  <a:lnTo>
                    <a:pt x="7003" y="224582"/>
                  </a:lnTo>
                  <a:lnTo>
                    <a:pt x="26894" y="274687"/>
                  </a:lnTo>
                  <a:lnTo>
                    <a:pt x="63040" y="314816"/>
                  </a:lnTo>
                  <a:lnTo>
                    <a:pt x="110680" y="333606"/>
                  </a:lnTo>
                  <a:lnTo>
                    <a:pt x="128665" y="332179"/>
                  </a:lnTo>
                  <a:lnTo>
                    <a:pt x="114808" y="329577"/>
                  </a:lnTo>
                  <a:lnTo>
                    <a:pt x="101116" y="326161"/>
                  </a:lnTo>
                  <a:lnTo>
                    <a:pt x="87827" y="320879"/>
                  </a:lnTo>
                  <a:lnTo>
                    <a:pt x="75179" y="312679"/>
                  </a:lnTo>
                  <a:lnTo>
                    <a:pt x="82088" y="311692"/>
                  </a:lnTo>
                  <a:lnTo>
                    <a:pt x="89434" y="311692"/>
                  </a:lnTo>
                  <a:lnTo>
                    <a:pt x="93324" y="308808"/>
                  </a:lnTo>
                  <a:lnTo>
                    <a:pt x="66072" y="296571"/>
                  </a:lnTo>
                  <a:lnTo>
                    <a:pt x="91040" y="285614"/>
                  </a:lnTo>
                  <a:lnTo>
                    <a:pt x="78028" y="285614"/>
                  </a:lnTo>
                  <a:lnTo>
                    <a:pt x="47621" y="267502"/>
                  </a:lnTo>
                  <a:lnTo>
                    <a:pt x="48310" y="263564"/>
                  </a:lnTo>
                  <a:lnTo>
                    <a:pt x="59065" y="255294"/>
                  </a:lnTo>
                  <a:lnTo>
                    <a:pt x="62921" y="254361"/>
                  </a:lnTo>
                  <a:lnTo>
                    <a:pt x="64156" y="249495"/>
                  </a:lnTo>
                  <a:lnTo>
                    <a:pt x="54958" y="249495"/>
                  </a:lnTo>
                  <a:lnTo>
                    <a:pt x="44288" y="248630"/>
                  </a:lnTo>
                  <a:lnTo>
                    <a:pt x="38395" y="246752"/>
                  </a:lnTo>
                  <a:lnTo>
                    <a:pt x="32736" y="238457"/>
                  </a:lnTo>
                  <a:lnTo>
                    <a:pt x="31227" y="235149"/>
                  </a:lnTo>
                  <a:lnTo>
                    <a:pt x="36054" y="229061"/>
                  </a:lnTo>
                  <a:lnTo>
                    <a:pt x="89428" y="229061"/>
                  </a:lnTo>
                  <a:lnTo>
                    <a:pt x="84178" y="226785"/>
                  </a:lnTo>
                  <a:lnTo>
                    <a:pt x="49652" y="226785"/>
                  </a:lnTo>
                  <a:lnTo>
                    <a:pt x="42891" y="223569"/>
                  </a:lnTo>
                  <a:lnTo>
                    <a:pt x="25593" y="182373"/>
                  </a:lnTo>
                  <a:lnTo>
                    <a:pt x="25032" y="177952"/>
                  </a:lnTo>
                  <a:lnTo>
                    <a:pt x="24145" y="171486"/>
                  </a:lnTo>
                  <a:lnTo>
                    <a:pt x="33844" y="170366"/>
                  </a:lnTo>
                  <a:lnTo>
                    <a:pt x="45684" y="170366"/>
                  </a:lnTo>
                  <a:lnTo>
                    <a:pt x="40296" y="166511"/>
                  </a:lnTo>
                  <a:lnTo>
                    <a:pt x="32875" y="155145"/>
                  </a:lnTo>
                  <a:lnTo>
                    <a:pt x="31908" y="153043"/>
                  </a:lnTo>
                  <a:lnTo>
                    <a:pt x="30997" y="150775"/>
                  </a:lnTo>
                  <a:lnTo>
                    <a:pt x="23034" y="149631"/>
                  </a:lnTo>
                  <a:lnTo>
                    <a:pt x="22407" y="145976"/>
                  </a:lnTo>
                  <a:lnTo>
                    <a:pt x="30201" y="138586"/>
                  </a:lnTo>
                  <a:lnTo>
                    <a:pt x="49059" y="138586"/>
                  </a:lnTo>
                  <a:lnTo>
                    <a:pt x="48899" y="137891"/>
                  </a:lnTo>
                  <a:lnTo>
                    <a:pt x="48661" y="134889"/>
                  </a:lnTo>
                  <a:lnTo>
                    <a:pt x="48600" y="134132"/>
                  </a:lnTo>
                  <a:lnTo>
                    <a:pt x="62517" y="134132"/>
                  </a:lnTo>
                  <a:lnTo>
                    <a:pt x="62172" y="133877"/>
                  </a:lnTo>
                  <a:lnTo>
                    <a:pt x="35950" y="133877"/>
                  </a:lnTo>
                  <a:lnTo>
                    <a:pt x="29658" y="125806"/>
                  </a:lnTo>
                  <a:lnTo>
                    <a:pt x="30639" y="125111"/>
                  </a:lnTo>
                  <a:lnTo>
                    <a:pt x="33636" y="123203"/>
                  </a:lnTo>
                  <a:lnTo>
                    <a:pt x="38305" y="119232"/>
                  </a:lnTo>
                  <a:lnTo>
                    <a:pt x="40216" y="117972"/>
                  </a:lnTo>
                  <a:lnTo>
                    <a:pt x="45386" y="114211"/>
                  </a:lnTo>
                  <a:lnTo>
                    <a:pt x="47982" y="112003"/>
                  </a:lnTo>
                  <a:lnTo>
                    <a:pt x="42949" y="103986"/>
                  </a:lnTo>
                  <a:lnTo>
                    <a:pt x="42847" y="103825"/>
                  </a:lnTo>
                  <a:lnTo>
                    <a:pt x="42648" y="101276"/>
                  </a:lnTo>
                  <a:lnTo>
                    <a:pt x="42573" y="100322"/>
                  </a:lnTo>
                  <a:lnTo>
                    <a:pt x="42506" y="99457"/>
                  </a:lnTo>
                  <a:lnTo>
                    <a:pt x="47468" y="96490"/>
                  </a:lnTo>
                  <a:lnTo>
                    <a:pt x="37559" y="96490"/>
                  </a:lnTo>
                  <a:lnTo>
                    <a:pt x="33571" y="87807"/>
                  </a:lnTo>
                  <a:lnTo>
                    <a:pt x="39835" y="75963"/>
                  </a:lnTo>
                  <a:lnTo>
                    <a:pt x="45217" y="75197"/>
                  </a:lnTo>
                  <a:lnTo>
                    <a:pt x="54460" y="73729"/>
                  </a:lnTo>
                  <a:lnTo>
                    <a:pt x="63457" y="73368"/>
                  </a:lnTo>
                  <a:lnTo>
                    <a:pt x="80191" y="73368"/>
                  </a:lnTo>
                  <a:lnTo>
                    <a:pt x="80357" y="69101"/>
                  </a:lnTo>
                  <a:lnTo>
                    <a:pt x="65927" y="68840"/>
                  </a:lnTo>
                  <a:lnTo>
                    <a:pt x="64058" y="68840"/>
                  </a:lnTo>
                  <a:lnTo>
                    <a:pt x="55417" y="66817"/>
                  </a:lnTo>
                  <a:lnTo>
                    <a:pt x="50580" y="62303"/>
                  </a:lnTo>
                  <a:lnTo>
                    <a:pt x="49711" y="55726"/>
                  </a:lnTo>
                  <a:lnTo>
                    <a:pt x="53057" y="47534"/>
                  </a:lnTo>
                  <a:lnTo>
                    <a:pt x="56322" y="42318"/>
                  </a:lnTo>
                  <a:lnTo>
                    <a:pt x="60495" y="38092"/>
                  </a:lnTo>
                  <a:lnTo>
                    <a:pt x="67663" y="36705"/>
                  </a:lnTo>
                  <a:lnTo>
                    <a:pt x="71880" y="36705"/>
                  </a:lnTo>
                  <a:lnTo>
                    <a:pt x="71425" y="32407"/>
                  </a:lnTo>
                  <a:lnTo>
                    <a:pt x="103377" y="1544"/>
                  </a:lnTo>
                  <a:lnTo>
                    <a:pt x="99844" y="0"/>
                  </a:lnTo>
                  <a:close/>
                </a:path>
                <a:path w="128905" h="334010">
                  <a:moveTo>
                    <a:pt x="89434" y="311692"/>
                  </a:moveTo>
                  <a:lnTo>
                    <a:pt x="82088" y="311692"/>
                  </a:lnTo>
                  <a:lnTo>
                    <a:pt x="87711" y="312969"/>
                  </a:lnTo>
                  <a:lnTo>
                    <a:pt x="89434" y="311692"/>
                  </a:lnTo>
                  <a:close/>
                </a:path>
                <a:path w="128905" h="334010">
                  <a:moveTo>
                    <a:pt x="85616" y="283730"/>
                  </a:moveTo>
                  <a:lnTo>
                    <a:pt x="81764" y="285614"/>
                  </a:lnTo>
                  <a:lnTo>
                    <a:pt x="91594" y="285614"/>
                  </a:lnTo>
                  <a:lnTo>
                    <a:pt x="85616" y="283730"/>
                  </a:lnTo>
                  <a:close/>
                </a:path>
                <a:path w="128905" h="334010">
                  <a:moveTo>
                    <a:pt x="64228" y="249210"/>
                  </a:moveTo>
                  <a:lnTo>
                    <a:pt x="59365" y="249210"/>
                  </a:lnTo>
                  <a:lnTo>
                    <a:pt x="54958" y="249495"/>
                  </a:lnTo>
                  <a:lnTo>
                    <a:pt x="64156" y="249495"/>
                  </a:lnTo>
                  <a:lnTo>
                    <a:pt x="64228" y="249210"/>
                  </a:lnTo>
                  <a:close/>
                </a:path>
                <a:path w="128905" h="334010">
                  <a:moveTo>
                    <a:pt x="89428" y="229061"/>
                  </a:moveTo>
                  <a:lnTo>
                    <a:pt x="36054" y="229061"/>
                  </a:lnTo>
                  <a:lnTo>
                    <a:pt x="39064" y="231390"/>
                  </a:lnTo>
                  <a:lnTo>
                    <a:pt x="48971" y="236656"/>
                  </a:lnTo>
                  <a:lnTo>
                    <a:pt x="56863" y="238803"/>
                  </a:lnTo>
                  <a:lnTo>
                    <a:pt x="64920" y="235656"/>
                  </a:lnTo>
                  <a:lnTo>
                    <a:pt x="70833" y="233460"/>
                  </a:lnTo>
                  <a:lnTo>
                    <a:pt x="76989" y="231606"/>
                  </a:lnTo>
                  <a:lnTo>
                    <a:pt x="83651" y="230306"/>
                  </a:lnTo>
                  <a:lnTo>
                    <a:pt x="91081" y="229777"/>
                  </a:lnTo>
                  <a:lnTo>
                    <a:pt x="89428" y="229061"/>
                  </a:lnTo>
                  <a:close/>
                </a:path>
                <a:path w="128905" h="334010">
                  <a:moveTo>
                    <a:pt x="67648" y="219424"/>
                  </a:moveTo>
                  <a:lnTo>
                    <a:pt x="66982" y="219834"/>
                  </a:lnTo>
                  <a:lnTo>
                    <a:pt x="65161" y="221296"/>
                  </a:lnTo>
                  <a:lnTo>
                    <a:pt x="56924" y="226127"/>
                  </a:lnTo>
                  <a:lnTo>
                    <a:pt x="56155" y="226127"/>
                  </a:lnTo>
                  <a:lnTo>
                    <a:pt x="49652" y="226785"/>
                  </a:lnTo>
                  <a:lnTo>
                    <a:pt x="84178" y="226785"/>
                  </a:lnTo>
                  <a:lnTo>
                    <a:pt x="82661" y="226127"/>
                  </a:lnTo>
                  <a:lnTo>
                    <a:pt x="76366" y="223569"/>
                  </a:lnTo>
                  <a:lnTo>
                    <a:pt x="67648" y="219424"/>
                  </a:lnTo>
                  <a:close/>
                </a:path>
                <a:path w="128905" h="334010">
                  <a:moveTo>
                    <a:pt x="45684" y="170366"/>
                  </a:moveTo>
                  <a:lnTo>
                    <a:pt x="33844" y="170366"/>
                  </a:lnTo>
                  <a:lnTo>
                    <a:pt x="33913" y="172778"/>
                  </a:lnTo>
                  <a:lnTo>
                    <a:pt x="34031" y="176897"/>
                  </a:lnTo>
                  <a:lnTo>
                    <a:pt x="35155" y="180860"/>
                  </a:lnTo>
                  <a:lnTo>
                    <a:pt x="36675" y="187083"/>
                  </a:lnTo>
                  <a:lnTo>
                    <a:pt x="38363" y="193298"/>
                  </a:lnTo>
                  <a:lnTo>
                    <a:pt x="41091" y="199151"/>
                  </a:lnTo>
                  <a:lnTo>
                    <a:pt x="45732" y="204293"/>
                  </a:lnTo>
                  <a:lnTo>
                    <a:pt x="51404" y="194120"/>
                  </a:lnTo>
                  <a:lnTo>
                    <a:pt x="59240" y="187432"/>
                  </a:lnTo>
                  <a:lnTo>
                    <a:pt x="68783" y="183444"/>
                  </a:lnTo>
                  <a:lnTo>
                    <a:pt x="79575" y="181372"/>
                  </a:lnTo>
                  <a:lnTo>
                    <a:pt x="81372" y="181156"/>
                  </a:lnTo>
                  <a:lnTo>
                    <a:pt x="84953" y="181156"/>
                  </a:lnTo>
                  <a:lnTo>
                    <a:pt x="84708" y="177952"/>
                  </a:lnTo>
                  <a:lnTo>
                    <a:pt x="84628" y="176897"/>
                  </a:lnTo>
                  <a:lnTo>
                    <a:pt x="84552" y="175904"/>
                  </a:lnTo>
                  <a:lnTo>
                    <a:pt x="61280" y="175904"/>
                  </a:lnTo>
                  <a:lnTo>
                    <a:pt x="49810" y="173318"/>
                  </a:lnTo>
                  <a:lnTo>
                    <a:pt x="45684" y="170366"/>
                  </a:lnTo>
                  <a:close/>
                </a:path>
                <a:path w="128905" h="334010">
                  <a:moveTo>
                    <a:pt x="84953" y="181156"/>
                  </a:moveTo>
                  <a:lnTo>
                    <a:pt x="81372" y="181156"/>
                  </a:lnTo>
                  <a:lnTo>
                    <a:pt x="85116" y="183287"/>
                  </a:lnTo>
                  <a:lnTo>
                    <a:pt x="85046" y="182373"/>
                  </a:lnTo>
                  <a:lnTo>
                    <a:pt x="84953" y="181156"/>
                  </a:lnTo>
                  <a:close/>
                </a:path>
                <a:path w="128905" h="334010">
                  <a:moveTo>
                    <a:pt x="82631" y="172778"/>
                  </a:moveTo>
                  <a:lnTo>
                    <a:pt x="77188" y="174365"/>
                  </a:lnTo>
                  <a:lnTo>
                    <a:pt x="75660" y="174365"/>
                  </a:lnTo>
                  <a:lnTo>
                    <a:pt x="74571" y="174607"/>
                  </a:lnTo>
                  <a:lnTo>
                    <a:pt x="61280" y="175904"/>
                  </a:lnTo>
                  <a:lnTo>
                    <a:pt x="84552" y="175904"/>
                  </a:lnTo>
                  <a:lnTo>
                    <a:pt x="84464" y="174748"/>
                  </a:lnTo>
                  <a:lnTo>
                    <a:pt x="82631" y="172778"/>
                  </a:lnTo>
                  <a:close/>
                </a:path>
                <a:path w="128905" h="334010">
                  <a:moveTo>
                    <a:pt x="49059" y="138586"/>
                  </a:moveTo>
                  <a:lnTo>
                    <a:pt x="30201" y="138586"/>
                  </a:lnTo>
                  <a:lnTo>
                    <a:pt x="39464" y="139665"/>
                  </a:lnTo>
                  <a:lnTo>
                    <a:pt x="44939" y="148683"/>
                  </a:lnTo>
                  <a:lnTo>
                    <a:pt x="46387" y="152720"/>
                  </a:lnTo>
                  <a:lnTo>
                    <a:pt x="53771" y="165578"/>
                  </a:lnTo>
                  <a:lnTo>
                    <a:pt x="57521" y="166306"/>
                  </a:lnTo>
                  <a:lnTo>
                    <a:pt x="66694" y="160149"/>
                  </a:lnTo>
                  <a:lnTo>
                    <a:pt x="59134" y="155981"/>
                  </a:lnTo>
                  <a:lnTo>
                    <a:pt x="51989" y="151333"/>
                  </a:lnTo>
                  <a:lnTo>
                    <a:pt x="49059" y="138586"/>
                  </a:lnTo>
                  <a:close/>
                </a:path>
                <a:path w="128905" h="334010">
                  <a:moveTo>
                    <a:pt x="62517" y="134132"/>
                  </a:moveTo>
                  <a:lnTo>
                    <a:pt x="48600" y="134132"/>
                  </a:lnTo>
                  <a:lnTo>
                    <a:pt x="55523" y="137132"/>
                  </a:lnTo>
                  <a:lnTo>
                    <a:pt x="64195" y="139665"/>
                  </a:lnTo>
                  <a:lnTo>
                    <a:pt x="65400" y="139665"/>
                  </a:lnTo>
                  <a:lnTo>
                    <a:pt x="72379" y="140083"/>
                  </a:lnTo>
                  <a:lnTo>
                    <a:pt x="81042" y="139223"/>
                  </a:lnTo>
                  <a:lnTo>
                    <a:pt x="89911" y="137560"/>
                  </a:lnTo>
                  <a:lnTo>
                    <a:pt x="87749" y="134889"/>
                  </a:lnTo>
                  <a:lnTo>
                    <a:pt x="82546" y="134889"/>
                  </a:lnTo>
                  <a:lnTo>
                    <a:pt x="72394" y="134522"/>
                  </a:lnTo>
                  <a:lnTo>
                    <a:pt x="63044" y="134522"/>
                  </a:lnTo>
                  <a:lnTo>
                    <a:pt x="62517" y="134132"/>
                  </a:lnTo>
                  <a:close/>
                </a:path>
                <a:path w="128905" h="334010">
                  <a:moveTo>
                    <a:pt x="86350" y="133160"/>
                  </a:moveTo>
                  <a:lnTo>
                    <a:pt x="82492" y="134889"/>
                  </a:lnTo>
                  <a:lnTo>
                    <a:pt x="87749" y="134889"/>
                  </a:lnTo>
                  <a:lnTo>
                    <a:pt x="86350" y="133160"/>
                  </a:lnTo>
                  <a:close/>
                </a:path>
                <a:path w="128905" h="334010">
                  <a:moveTo>
                    <a:pt x="47557" y="125111"/>
                  </a:moveTo>
                  <a:lnTo>
                    <a:pt x="40058" y="132397"/>
                  </a:lnTo>
                  <a:lnTo>
                    <a:pt x="35950" y="133877"/>
                  </a:lnTo>
                  <a:lnTo>
                    <a:pt x="62172" y="133877"/>
                  </a:lnTo>
                  <a:lnTo>
                    <a:pt x="51265" y="125806"/>
                  </a:lnTo>
                  <a:lnTo>
                    <a:pt x="47557" y="125111"/>
                  </a:lnTo>
                  <a:close/>
                </a:path>
                <a:path w="128905" h="334010">
                  <a:moveTo>
                    <a:pt x="67768" y="93892"/>
                  </a:moveTo>
                  <a:lnTo>
                    <a:pt x="51815" y="93892"/>
                  </a:lnTo>
                  <a:lnTo>
                    <a:pt x="56885" y="96260"/>
                  </a:lnTo>
                  <a:lnTo>
                    <a:pt x="58500" y="100322"/>
                  </a:lnTo>
                  <a:lnTo>
                    <a:pt x="62617" y="106671"/>
                  </a:lnTo>
                  <a:lnTo>
                    <a:pt x="67630" y="108700"/>
                  </a:lnTo>
                  <a:lnTo>
                    <a:pt x="73325" y="107962"/>
                  </a:lnTo>
                  <a:lnTo>
                    <a:pt x="85753" y="103986"/>
                  </a:lnTo>
                  <a:lnTo>
                    <a:pt x="92358" y="103010"/>
                  </a:lnTo>
                  <a:lnTo>
                    <a:pt x="100131" y="101276"/>
                  </a:lnTo>
                  <a:lnTo>
                    <a:pt x="96114" y="99302"/>
                  </a:lnTo>
                  <a:lnTo>
                    <a:pt x="89497" y="99302"/>
                  </a:lnTo>
                  <a:lnTo>
                    <a:pt x="77523" y="98244"/>
                  </a:lnTo>
                  <a:lnTo>
                    <a:pt x="70997" y="96490"/>
                  </a:lnTo>
                  <a:lnTo>
                    <a:pt x="70597" y="96260"/>
                  </a:lnTo>
                  <a:lnTo>
                    <a:pt x="67768" y="93892"/>
                  </a:lnTo>
                  <a:close/>
                </a:path>
                <a:path w="128905" h="334010">
                  <a:moveTo>
                    <a:pt x="94444" y="98482"/>
                  </a:moveTo>
                  <a:lnTo>
                    <a:pt x="89497" y="99302"/>
                  </a:lnTo>
                  <a:lnTo>
                    <a:pt x="96114" y="99302"/>
                  </a:lnTo>
                  <a:lnTo>
                    <a:pt x="94444" y="98482"/>
                  </a:lnTo>
                  <a:close/>
                </a:path>
                <a:path w="128905" h="334010">
                  <a:moveTo>
                    <a:pt x="53160" y="84348"/>
                  </a:moveTo>
                  <a:lnTo>
                    <a:pt x="52860" y="84348"/>
                  </a:lnTo>
                  <a:lnTo>
                    <a:pt x="48255" y="86316"/>
                  </a:lnTo>
                  <a:lnTo>
                    <a:pt x="41699" y="92163"/>
                  </a:lnTo>
                  <a:lnTo>
                    <a:pt x="39905" y="93892"/>
                  </a:lnTo>
                  <a:lnTo>
                    <a:pt x="37559" y="96490"/>
                  </a:lnTo>
                  <a:lnTo>
                    <a:pt x="47468" y="96490"/>
                  </a:lnTo>
                  <a:lnTo>
                    <a:pt x="51815" y="93892"/>
                  </a:lnTo>
                  <a:lnTo>
                    <a:pt x="67768" y="93892"/>
                  </a:lnTo>
                  <a:lnTo>
                    <a:pt x="65046" y="91612"/>
                  </a:lnTo>
                  <a:lnTo>
                    <a:pt x="57927" y="86062"/>
                  </a:lnTo>
                  <a:lnTo>
                    <a:pt x="53160" y="84348"/>
                  </a:lnTo>
                  <a:close/>
                </a:path>
                <a:path w="128905" h="334010">
                  <a:moveTo>
                    <a:pt x="80191" y="73368"/>
                  </a:moveTo>
                  <a:lnTo>
                    <a:pt x="63457" y="73368"/>
                  </a:lnTo>
                  <a:lnTo>
                    <a:pt x="71552" y="76266"/>
                  </a:lnTo>
                  <a:lnTo>
                    <a:pt x="78146" y="84693"/>
                  </a:lnTo>
                  <a:lnTo>
                    <a:pt x="79186" y="84348"/>
                  </a:lnTo>
                  <a:lnTo>
                    <a:pt x="79765" y="84348"/>
                  </a:lnTo>
                  <a:lnTo>
                    <a:pt x="80079" y="76266"/>
                  </a:lnTo>
                  <a:lnTo>
                    <a:pt x="80191" y="73368"/>
                  </a:lnTo>
                  <a:close/>
                </a:path>
                <a:path w="128905" h="334010">
                  <a:moveTo>
                    <a:pt x="71880" y="36705"/>
                  </a:moveTo>
                  <a:lnTo>
                    <a:pt x="67663" y="36705"/>
                  </a:lnTo>
                  <a:lnTo>
                    <a:pt x="67703" y="38092"/>
                  </a:lnTo>
                  <a:lnTo>
                    <a:pt x="67826" y="42318"/>
                  </a:lnTo>
                  <a:lnTo>
                    <a:pt x="67854" y="43268"/>
                  </a:lnTo>
                  <a:lnTo>
                    <a:pt x="63512" y="46779"/>
                  </a:lnTo>
                  <a:lnTo>
                    <a:pt x="60164" y="53345"/>
                  </a:lnTo>
                  <a:lnTo>
                    <a:pt x="57521" y="55530"/>
                  </a:lnTo>
                  <a:lnTo>
                    <a:pt x="61643" y="60250"/>
                  </a:lnTo>
                  <a:lnTo>
                    <a:pt x="64059" y="58500"/>
                  </a:lnTo>
                  <a:lnTo>
                    <a:pt x="71231" y="56800"/>
                  </a:lnTo>
                  <a:lnTo>
                    <a:pt x="76199" y="55055"/>
                  </a:lnTo>
                  <a:lnTo>
                    <a:pt x="81314" y="54385"/>
                  </a:lnTo>
                  <a:lnTo>
                    <a:pt x="87778" y="53783"/>
                  </a:lnTo>
                  <a:lnTo>
                    <a:pt x="94155" y="53345"/>
                  </a:lnTo>
                  <a:lnTo>
                    <a:pt x="94289" y="53345"/>
                  </a:lnTo>
                  <a:lnTo>
                    <a:pt x="101628" y="52509"/>
                  </a:lnTo>
                  <a:lnTo>
                    <a:pt x="109351" y="50854"/>
                  </a:lnTo>
                  <a:lnTo>
                    <a:pt x="99475" y="49850"/>
                  </a:lnTo>
                  <a:lnTo>
                    <a:pt x="92027" y="49298"/>
                  </a:lnTo>
                  <a:lnTo>
                    <a:pt x="79328" y="47534"/>
                  </a:lnTo>
                  <a:lnTo>
                    <a:pt x="79163" y="47534"/>
                  </a:lnTo>
                  <a:lnTo>
                    <a:pt x="72828" y="45659"/>
                  </a:lnTo>
                  <a:lnTo>
                    <a:pt x="71880" y="36705"/>
                  </a:lnTo>
                  <a:close/>
                </a:path>
                <a:path w="128905" h="334010">
                  <a:moveTo>
                    <a:pt x="103806" y="1304"/>
                  </a:moveTo>
                  <a:lnTo>
                    <a:pt x="103377" y="1544"/>
                  </a:lnTo>
                  <a:lnTo>
                    <a:pt x="103717" y="1692"/>
                  </a:lnTo>
                  <a:lnTo>
                    <a:pt x="103806" y="130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708543" y="1757334"/>
              <a:ext cx="529590" cy="664210"/>
            </a:xfrm>
            <a:custGeom>
              <a:avLst/>
              <a:gdLst/>
              <a:ahLst/>
              <a:cxnLst/>
              <a:rect l="l" t="t" r="r" b="b"/>
              <a:pathLst>
                <a:path w="529589" h="664210">
                  <a:moveTo>
                    <a:pt x="83972" y="510565"/>
                  </a:moveTo>
                  <a:lnTo>
                    <a:pt x="83794" y="510349"/>
                  </a:lnTo>
                  <a:lnTo>
                    <a:pt x="83769" y="510565"/>
                  </a:lnTo>
                  <a:lnTo>
                    <a:pt x="83972" y="510565"/>
                  </a:lnTo>
                  <a:close/>
                </a:path>
                <a:path w="529589" h="664210">
                  <a:moveTo>
                    <a:pt x="89839" y="520344"/>
                  </a:moveTo>
                  <a:lnTo>
                    <a:pt x="89649" y="520103"/>
                  </a:lnTo>
                  <a:lnTo>
                    <a:pt x="89623" y="520344"/>
                  </a:lnTo>
                  <a:lnTo>
                    <a:pt x="89839" y="520344"/>
                  </a:lnTo>
                  <a:close/>
                </a:path>
                <a:path w="529589" h="664210">
                  <a:moveTo>
                    <a:pt x="103035" y="578713"/>
                  </a:moveTo>
                  <a:lnTo>
                    <a:pt x="102590" y="569150"/>
                  </a:lnTo>
                  <a:lnTo>
                    <a:pt x="100825" y="557580"/>
                  </a:lnTo>
                  <a:lnTo>
                    <a:pt x="97955" y="546328"/>
                  </a:lnTo>
                  <a:lnTo>
                    <a:pt x="94665" y="535190"/>
                  </a:lnTo>
                  <a:lnTo>
                    <a:pt x="91655" y="524230"/>
                  </a:lnTo>
                  <a:lnTo>
                    <a:pt x="89115" y="523836"/>
                  </a:lnTo>
                  <a:lnTo>
                    <a:pt x="89573" y="520674"/>
                  </a:lnTo>
                  <a:lnTo>
                    <a:pt x="89623" y="520344"/>
                  </a:lnTo>
                  <a:lnTo>
                    <a:pt x="88036" y="520674"/>
                  </a:lnTo>
                  <a:lnTo>
                    <a:pt x="87972" y="520103"/>
                  </a:lnTo>
                  <a:lnTo>
                    <a:pt x="87896" y="519379"/>
                  </a:lnTo>
                  <a:lnTo>
                    <a:pt x="87693" y="518388"/>
                  </a:lnTo>
                  <a:lnTo>
                    <a:pt x="85471" y="516204"/>
                  </a:lnTo>
                  <a:lnTo>
                    <a:pt x="83362" y="513905"/>
                  </a:lnTo>
                  <a:lnTo>
                    <a:pt x="83731" y="510794"/>
                  </a:lnTo>
                  <a:lnTo>
                    <a:pt x="83769" y="510565"/>
                  </a:lnTo>
                  <a:lnTo>
                    <a:pt x="82283" y="510794"/>
                  </a:lnTo>
                  <a:lnTo>
                    <a:pt x="82016" y="509625"/>
                  </a:lnTo>
                  <a:lnTo>
                    <a:pt x="81826" y="508609"/>
                  </a:lnTo>
                  <a:lnTo>
                    <a:pt x="81508" y="508419"/>
                  </a:lnTo>
                  <a:lnTo>
                    <a:pt x="80111" y="507809"/>
                  </a:lnTo>
                  <a:lnTo>
                    <a:pt x="79552" y="506666"/>
                  </a:lnTo>
                  <a:lnTo>
                    <a:pt x="79489" y="506526"/>
                  </a:lnTo>
                  <a:lnTo>
                    <a:pt x="79832" y="504659"/>
                  </a:lnTo>
                  <a:lnTo>
                    <a:pt x="80060" y="504659"/>
                  </a:lnTo>
                  <a:lnTo>
                    <a:pt x="74447" y="502767"/>
                  </a:lnTo>
                  <a:lnTo>
                    <a:pt x="72618" y="495820"/>
                  </a:lnTo>
                  <a:lnTo>
                    <a:pt x="65189" y="495477"/>
                  </a:lnTo>
                  <a:lnTo>
                    <a:pt x="50469" y="494588"/>
                  </a:lnTo>
                  <a:lnTo>
                    <a:pt x="4051" y="490613"/>
                  </a:lnTo>
                  <a:lnTo>
                    <a:pt x="1079" y="489331"/>
                  </a:lnTo>
                  <a:lnTo>
                    <a:pt x="177" y="492074"/>
                  </a:lnTo>
                  <a:lnTo>
                    <a:pt x="0" y="492950"/>
                  </a:lnTo>
                  <a:lnTo>
                    <a:pt x="3530" y="495617"/>
                  </a:lnTo>
                  <a:lnTo>
                    <a:pt x="7607" y="498170"/>
                  </a:lnTo>
                  <a:lnTo>
                    <a:pt x="9652" y="502577"/>
                  </a:lnTo>
                  <a:lnTo>
                    <a:pt x="11252" y="503402"/>
                  </a:lnTo>
                  <a:lnTo>
                    <a:pt x="12573" y="504659"/>
                  </a:lnTo>
                  <a:lnTo>
                    <a:pt x="12395" y="504659"/>
                  </a:lnTo>
                  <a:lnTo>
                    <a:pt x="11658" y="506526"/>
                  </a:lnTo>
                  <a:lnTo>
                    <a:pt x="15633" y="507504"/>
                  </a:lnTo>
                  <a:lnTo>
                    <a:pt x="17411" y="510349"/>
                  </a:lnTo>
                  <a:lnTo>
                    <a:pt x="17475" y="514324"/>
                  </a:lnTo>
                  <a:lnTo>
                    <a:pt x="21526" y="515289"/>
                  </a:lnTo>
                  <a:lnTo>
                    <a:pt x="21983" y="518388"/>
                  </a:lnTo>
                  <a:lnTo>
                    <a:pt x="22085" y="519049"/>
                  </a:lnTo>
                  <a:lnTo>
                    <a:pt x="23291" y="522033"/>
                  </a:lnTo>
                  <a:lnTo>
                    <a:pt x="23380" y="522274"/>
                  </a:lnTo>
                  <a:lnTo>
                    <a:pt x="23507" y="522566"/>
                  </a:lnTo>
                  <a:lnTo>
                    <a:pt x="33464" y="541489"/>
                  </a:lnTo>
                  <a:lnTo>
                    <a:pt x="39878" y="561848"/>
                  </a:lnTo>
                  <a:lnTo>
                    <a:pt x="42989" y="582993"/>
                  </a:lnTo>
                  <a:lnTo>
                    <a:pt x="43053" y="588187"/>
                  </a:lnTo>
                  <a:lnTo>
                    <a:pt x="43180" y="597623"/>
                  </a:lnTo>
                  <a:lnTo>
                    <a:pt x="36817" y="644677"/>
                  </a:lnTo>
                  <a:lnTo>
                    <a:pt x="31305" y="656602"/>
                  </a:lnTo>
                  <a:lnTo>
                    <a:pt x="29933" y="661924"/>
                  </a:lnTo>
                  <a:lnTo>
                    <a:pt x="32080" y="664210"/>
                  </a:lnTo>
                  <a:lnTo>
                    <a:pt x="41287" y="659688"/>
                  </a:lnTo>
                  <a:lnTo>
                    <a:pt x="50457" y="655066"/>
                  </a:lnTo>
                  <a:lnTo>
                    <a:pt x="59728" y="650760"/>
                  </a:lnTo>
                  <a:lnTo>
                    <a:pt x="97510" y="620560"/>
                  </a:lnTo>
                  <a:lnTo>
                    <a:pt x="102933" y="582993"/>
                  </a:lnTo>
                  <a:lnTo>
                    <a:pt x="103035" y="578713"/>
                  </a:lnTo>
                  <a:close/>
                </a:path>
                <a:path w="529589" h="664210">
                  <a:moveTo>
                    <a:pt x="529107" y="121742"/>
                  </a:moveTo>
                  <a:lnTo>
                    <a:pt x="529069" y="114871"/>
                  </a:lnTo>
                  <a:lnTo>
                    <a:pt x="524751" y="117970"/>
                  </a:lnTo>
                  <a:lnTo>
                    <a:pt x="521817" y="118745"/>
                  </a:lnTo>
                  <a:lnTo>
                    <a:pt x="510628" y="121259"/>
                  </a:lnTo>
                  <a:lnTo>
                    <a:pt x="511340" y="121259"/>
                  </a:lnTo>
                  <a:lnTo>
                    <a:pt x="497471" y="123063"/>
                  </a:lnTo>
                  <a:lnTo>
                    <a:pt x="485178" y="123228"/>
                  </a:lnTo>
                  <a:lnTo>
                    <a:pt x="472808" y="121742"/>
                  </a:lnTo>
                  <a:lnTo>
                    <a:pt x="468071" y="120815"/>
                  </a:lnTo>
                  <a:lnTo>
                    <a:pt x="464781" y="121259"/>
                  </a:lnTo>
                  <a:lnTo>
                    <a:pt x="466090" y="128371"/>
                  </a:lnTo>
                  <a:lnTo>
                    <a:pt x="461543" y="124371"/>
                  </a:lnTo>
                  <a:lnTo>
                    <a:pt x="460806" y="122008"/>
                  </a:lnTo>
                  <a:lnTo>
                    <a:pt x="459244" y="117005"/>
                  </a:lnTo>
                  <a:lnTo>
                    <a:pt x="459143" y="116674"/>
                  </a:lnTo>
                  <a:lnTo>
                    <a:pt x="449643" y="122008"/>
                  </a:lnTo>
                  <a:lnTo>
                    <a:pt x="449567" y="121742"/>
                  </a:lnTo>
                  <a:lnTo>
                    <a:pt x="448157" y="117005"/>
                  </a:lnTo>
                  <a:lnTo>
                    <a:pt x="446481" y="111379"/>
                  </a:lnTo>
                  <a:lnTo>
                    <a:pt x="441325" y="117005"/>
                  </a:lnTo>
                  <a:lnTo>
                    <a:pt x="431622" y="109880"/>
                  </a:lnTo>
                  <a:lnTo>
                    <a:pt x="410692" y="97929"/>
                  </a:lnTo>
                  <a:lnTo>
                    <a:pt x="400786" y="90982"/>
                  </a:lnTo>
                  <a:lnTo>
                    <a:pt x="396392" y="87350"/>
                  </a:lnTo>
                  <a:lnTo>
                    <a:pt x="395312" y="84543"/>
                  </a:lnTo>
                  <a:lnTo>
                    <a:pt x="396671" y="80098"/>
                  </a:lnTo>
                  <a:lnTo>
                    <a:pt x="396773" y="79781"/>
                  </a:lnTo>
                  <a:lnTo>
                    <a:pt x="397281" y="68618"/>
                  </a:lnTo>
                  <a:lnTo>
                    <a:pt x="397764" y="59067"/>
                  </a:lnTo>
                  <a:lnTo>
                    <a:pt x="397878" y="56743"/>
                  </a:lnTo>
                  <a:lnTo>
                    <a:pt x="397891" y="56476"/>
                  </a:lnTo>
                  <a:lnTo>
                    <a:pt x="398056" y="53289"/>
                  </a:lnTo>
                  <a:lnTo>
                    <a:pt x="400964" y="56934"/>
                  </a:lnTo>
                  <a:lnTo>
                    <a:pt x="403199" y="58026"/>
                  </a:lnTo>
                  <a:lnTo>
                    <a:pt x="403631" y="57581"/>
                  </a:lnTo>
                  <a:lnTo>
                    <a:pt x="404571" y="56743"/>
                  </a:lnTo>
                  <a:lnTo>
                    <a:pt x="400265" y="53289"/>
                  </a:lnTo>
                  <a:lnTo>
                    <a:pt x="399148" y="52387"/>
                  </a:lnTo>
                  <a:lnTo>
                    <a:pt x="397497" y="46837"/>
                  </a:lnTo>
                  <a:lnTo>
                    <a:pt x="398030" y="39890"/>
                  </a:lnTo>
                  <a:lnTo>
                    <a:pt x="398335" y="33972"/>
                  </a:lnTo>
                  <a:lnTo>
                    <a:pt x="398221" y="7835"/>
                  </a:lnTo>
                  <a:lnTo>
                    <a:pt x="398157" y="7048"/>
                  </a:lnTo>
                  <a:lnTo>
                    <a:pt x="403415" y="9118"/>
                  </a:lnTo>
                  <a:lnTo>
                    <a:pt x="404736" y="7696"/>
                  </a:lnTo>
                  <a:lnTo>
                    <a:pt x="404164" y="7048"/>
                  </a:lnTo>
                  <a:lnTo>
                    <a:pt x="400164" y="2590"/>
                  </a:lnTo>
                  <a:lnTo>
                    <a:pt x="399491" y="1854"/>
                  </a:lnTo>
                  <a:lnTo>
                    <a:pt x="397167" y="2590"/>
                  </a:lnTo>
                  <a:lnTo>
                    <a:pt x="395401" y="1638"/>
                  </a:lnTo>
                  <a:lnTo>
                    <a:pt x="393865" y="0"/>
                  </a:lnTo>
                  <a:lnTo>
                    <a:pt x="388645" y="4470"/>
                  </a:lnTo>
                  <a:lnTo>
                    <a:pt x="386829" y="7696"/>
                  </a:lnTo>
                  <a:lnTo>
                    <a:pt x="386905" y="10579"/>
                  </a:lnTo>
                  <a:lnTo>
                    <a:pt x="387540" y="20916"/>
                  </a:lnTo>
                  <a:lnTo>
                    <a:pt x="388188" y="33439"/>
                  </a:lnTo>
                  <a:lnTo>
                    <a:pt x="388226" y="33972"/>
                  </a:lnTo>
                  <a:lnTo>
                    <a:pt x="386638" y="46837"/>
                  </a:lnTo>
                  <a:lnTo>
                    <a:pt x="380746" y="59067"/>
                  </a:lnTo>
                  <a:lnTo>
                    <a:pt x="384352" y="57581"/>
                  </a:lnTo>
                  <a:lnTo>
                    <a:pt x="387845" y="56476"/>
                  </a:lnTo>
                  <a:lnTo>
                    <a:pt x="387578" y="66230"/>
                  </a:lnTo>
                  <a:lnTo>
                    <a:pt x="387515" y="68618"/>
                  </a:lnTo>
                  <a:lnTo>
                    <a:pt x="388188" y="74358"/>
                  </a:lnTo>
                  <a:lnTo>
                    <a:pt x="388467" y="79781"/>
                  </a:lnTo>
                  <a:lnTo>
                    <a:pt x="388480" y="80098"/>
                  </a:lnTo>
                  <a:lnTo>
                    <a:pt x="388683" y="81381"/>
                  </a:lnTo>
                  <a:lnTo>
                    <a:pt x="389013" y="82651"/>
                  </a:lnTo>
                  <a:lnTo>
                    <a:pt x="389102" y="84543"/>
                  </a:lnTo>
                  <a:lnTo>
                    <a:pt x="389801" y="102946"/>
                  </a:lnTo>
                  <a:lnTo>
                    <a:pt x="389813" y="162953"/>
                  </a:lnTo>
                  <a:lnTo>
                    <a:pt x="387934" y="167805"/>
                  </a:lnTo>
                  <a:lnTo>
                    <a:pt x="396430" y="167805"/>
                  </a:lnTo>
                  <a:lnTo>
                    <a:pt x="394601" y="162953"/>
                  </a:lnTo>
                  <a:lnTo>
                    <a:pt x="394716" y="121742"/>
                  </a:lnTo>
                  <a:lnTo>
                    <a:pt x="395757" y="128371"/>
                  </a:lnTo>
                  <a:lnTo>
                    <a:pt x="395846" y="129120"/>
                  </a:lnTo>
                  <a:lnTo>
                    <a:pt x="396379" y="135483"/>
                  </a:lnTo>
                  <a:lnTo>
                    <a:pt x="396494" y="150596"/>
                  </a:lnTo>
                  <a:lnTo>
                    <a:pt x="396214" y="158711"/>
                  </a:lnTo>
                  <a:lnTo>
                    <a:pt x="398894" y="163626"/>
                  </a:lnTo>
                  <a:lnTo>
                    <a:pt x="416166" y="169494"/>
                  </a:lnTo>
                  <a:lnTo>
                    <a:pt x="425043" y="172897"/>
                  </a:lnTo>
                  <a:lnTo>
                    <a:pt x="433666" y="176885"/>
                  </a:lnTo>
                  <a:lnTo>
                    <a:pt x="441858" y="181698"/>
                  </a:lnTo>
                  <a:lnTo>
                    <a:pt x="450354" y="186385"/>
                  </a:lnTo>
                  <a:lnTo>
                    <a:pt x="459181" y="189318"/>
                  </a:lnTo>
                  <a:lnTo>
                    <a:pt x="468376" y="190614"/>
                  </a:lnTo>
                  <a:lnTo>
                    <a:pt x="477951" y="190334"/>
                  </a:lnTo>
                  <a:lnTo>
                    <a:pt x="484720" y="189636"/>
                  </a:lnTo>
                  <a:lnTo>
                    <a:pt x="491477" y="188531"/>
                  </a:lnTo>
                  <a:lnTo>
                    <a:pt x="505269" y="188010"/>
                  </a:lnTo>
                  <a:lnTo>
                    <a:pt x="508127" y="184327"/>
                  </a:lnTo>
                  <a:lnTo>
                    <a:pt x="510400" y="178092"/>
                  </a:lnTo>
                  <a:lnTo>
                    <a:pt x="513359" y="168706"/>
                  </a:lnTo>
                  <a:lnTo>
                    <a:pt x="516051" y="159232"/>
                  </a:lnTo>
                  <a:lnTo>
                    <a:pt x="519188" y="149910"/>
                  </a:lnTo>
                  <a:lnTo>
                    <a:pt x="523379" y="141325"/>
                  </a:lnTo>
                  <a:lnTo>
                    <a:pt x="523328" y="135483"/>
                  </a:lnTo>
                  <a:lnTo>
                    <a:pt x="525411" y="133146"/>
                  </a:lnTo>
                  <a:lnTo>
                    <a:pt x="525818" y="129120"/>
                  </a:lnTo>
                  <a:lnTo>
                    <a:pt x="525868" y="128816"/>
                  </a:lnTo>
                  <a:lnTo>
                    <a:pt x="525957" y="128371"/>
                  </a:lnTo>
                  <a:lnTo>
                    <a:pt x="526580" y="124942"/>
                  </a:lnTo>
                  <a:lnTo>
                    <a:pt x="527926" y="123228"/>
                  </a:lnTo>
                  <a:lnTo>
                    <a:pt x="529107" y="121742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89886" y="2246925"/>
              <a:ext cx="100477" cy="174575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1778698" y="1848025"/>
              <a:ext cx="593090" cy="904875"/>
            </a:xfrm>
            <a:custGeom>
              <a:avLst/>
              <a:gdLst/>
              <a:ahLst/>
              <a:cxnLst/>
              <a:rect l="l" t="t" r="r" b="b"/>
              <a:pathLst>
                <a:path w="593089" h="904875">
                  <a:moveTo>
                    <a:pt x="11836" y="417728"/>
                  </a:moveTo>
                  <a:lnTo>
                    <a:pt x="11645" y="417728"/>
                  </a:lnTo>
                  <a:lnTo>
                    <a:pt x="11798" y="417918"/>
                  </a:lnTo>
                  <a:lnTo>
                    <a:pt x="11836" y="417728"/>
                  </a:lnTo>
                  <a:close/>
                </a:path>
                <a:path w="593089" h="904875">
                  <a:moveTo>
                    <a:pt x="17678" y="427507"/>
                  </a:moveTo>
                  <a:lnTo>
                    <a:pt x="17500" y="427507"/>
                  </a:lnTo>
                  <a:lnTo>
                    <a:pt x="17653" y="427697"/>
                  </a:lnTo>
                  <a:lnTo>
                    <a:pt x="17678" y="427507"/>
                  </a:lnTo>
                  <a:close/>
                </a:path>
                <a:path w="593089" h="904875">
                  <a:moveTo>
                    <a:pt x="19621" y="658114"/>
                  </a:moveTo>
                  <a:lnTo>
                    <a:pt x="19456" y="658114"/>
                  </a:lnTo>
                  <a:lnTo>
                    <a:pt x="19608" y="658304"/>
                  </a:lnTo>
                  <a:lnTo>
                    <a:pt x="19621" y="658114"/>
                  </a:lnTo>
                  <a:close/>
                </a:path>
                <a:path w="593089" h="904875">
                  <a:moveTo>
                    <a:pt x="95681" y="474192"/>
                  </a:moveTo>
                  <a:lnTo>
                    <a:pt x="94056" y="462826"/>
                  </a:lnTo>
                  <a:lnTo>
                    <a:pt x="92519" y="456933"/>
                  </a:lnTo>
                  <a:lnTo>
                    <a:pt x="91224" y="450977"/>
                  </a:lnTo>
                  <a:lnTo>
                    <a:pt x="65659" y="429272"/>
                  </a:lnTo>
                  <a:lnTo>
                    <a:pt x="61480" y="427113"/>
                  </a:lnTo>
                  <a:lnTo>
                    <a:pt x="58978" y="425818"/>
                  </a:lnTo>
                  <a:lnTo>
                    <a:pt x="52425" y="422173"/>
                  </a:lnTo>
                  <a:lnTo>
                    <a:pt x="46037" y="418274"/>
                  </a:lnTo>
                  <a:lnTo>
                    <a:pt x="44704" y="417525"/>
                  </a:lnTo>
                  <a:lnTo>
                    <a:pt x="37287" y="413346"/>
                  </a:lnTo>
                  <a:lnTo>
                    <a:pt x="28206" y="409740"/>
                  </a:lnTo>
                  <a:lnTo>
                    <a:pt x="18719" y="407530"/>
                  </a:lnTo>
                  <a:lnTo>
                    <a:pt x="8763" y="406844"/>
                  </a:lnTo>
                  <a:lnTo>
                    <a:pt x="7099" y="408762"/>
                  </a:lnTo>
                  <a:lnTo>
                    <a:pt x="9829" y="413829"/>
                  </a:lnTo>
                  <a:lnTo>
                    <a:pt x="11569" y="414578"/>
                  </a:lnTo>
                  <a:lnTo>
                    <a:pt x="12192" y="416001"/>
                  </a:lnTo>
                  <a:lnTo>
                    <a:pt x="11874" y="417525"/>
                  </a:lnTo>
                  <a:lnTo>
                    <a:pt x="11836" y="417715"/>
                  </a:lnTo>
                  <a:lnTo>
                    <a:pt x="13258" y="417525"/>
                  </a:lnTo>
                  <a:lnTo>
                    <a:pt x="13322" y="417728"/>
                  </a:lnTo>
                  <a:lnTo>
                    <a:pt x="13385" y="417918"/>
                  </a:lnTo>
                  <a:lnTo>
                    <a:pt x="13487" y="418274"/>
                  </a:lnTo>
                  <a:lnTo>
                    <a:pt x="13601" y="418604"/>
                  </a:lnTo>
                  <a:lnTo>
                    <a:pt x="13868" y="419836"/>
                  </a:lnTo>
                  <a:lnTo>
                    <a:pt x="16192" y="421728"/>
                  </a:lnTo>
                  <a:lnTo>
                    <a:pt x="18173" y="424091"/>
                  </a:lnTo>
                  <a:lnTo>
                    <a:pt x="17729" y="427113"/>
                  </a:lnTo>
                  <a:lnTo>
                    <a:pt x="17678" y="427469"/>
                  </a:lnTo>
                  <a:lnTo>
                    <a:pt x="19291" y="427113"/>
                  </a:lnTo>
                  <a:lnTo>
                    <a:pt x="19418" y="428421"/>
                  </a:lnTo>
                  <a:lnTo>
                    <a:pt x="19583" y="429272"/>
                  </a:lnTo>
                  <a:lnTo>
                    <a:pt x="19621" y="429475"/>
                  </a:lnTo>
                  <a:lnTo>
                    <a:pt x="21234" y="430263"/>
                  </a:lnTo>
                  <a:lnTo>
                    <a:pt x="21564" y="431825"/>
                  </a:lnTo>
                  <a:lnTo>
                    <a:pt x="21590" y="433705"/>
                  </a:lnTo>
                  <a:lnTo>
                    <a:pt x="31838" y="460273"/>
                  </a:lnTo>
                  <a:lnTo>
                    <a:pt x="35433" y="487565"/>
                  </a:lnTo>
                  <a:lnTo>
                    <a:pt x="32893" y="515226"/>
                  </a:lnTo>
                  <a:lnTo>
                    <a:pt x="24879" y="543242"/>
                  </a:lnTo>
                  <a:lnTo>
                    <a:pt x="62903" y="526808"/>
                  </a:lnTo>
                  <a:lnTo>
                    <a:pt x="81076" y="519315"/>
                  </a:lnTo>
                  <a:lnTo>
                    <a:pt x="86144" y="516483"/>
                  </a:lnTo>
                  <a:lnTo>
                    <a:pt x="89814" y="511746"/>
                  </a:lnTo>
                  <a:lnTo>
                    <a:pt x="89903" y="510044"/>
                  </a:lnTo>
                  <a:lnTo>
                    <a:pt x="89344" y="508025"/>
                  </a:lnTo>
                  <a:lnTo>
                    <a:pt x="91821" y="507631"/>
                  </a:lnTo>
                  <a:lnTo>
                    <a:pt x="93586" y="496646"/>
                  </a:lnTo>
                  <a:lnTo>
                    <a:pt x="95211" y="485444"/>
                  </a:lnTo>
                  <a:lnTo>
                    <a:pt x="95681" y="474192"/>
                  </a:lnTo>
                  <a:close/>
                </a:path>
                <a:path w="593089" h="904875">
                  <a:moveTo>
                    <a:pt x="114185" y="195084"/>
                  </a:moveTo>
                  <a:lnTo>
                    <a:pt x="113233" y="195084"/>
                  </a:lnTo>
                  <a:lnTo>
                    <a:pt x="113360" y="196303"/>
                  </a:lnTo>
                  <a:lnTo>
                    <a:pt x="114185" y="195084"/>
                  </a:lnTo>
                  <a:close/>
                </a:path>
                <a:path w="593089" h="904875">
                  <a:moveTo>
                    <a:pt x="130390" y="587248"/>
                  </a:moveTo>
                  <a:lnTo>
                    <a:pt x="130060" y="584301"/>
                  </a:lnTo>
                  <a:lnTo>
                    <a:pt x="125298" y="573112"/>
                  </a:lnTo>
                  <a:lnTo>
                    <a:pt x="118275" y="570458"/>
                  </a:lnTo>
                  <a:lnTo>
                    <a:pt x="115341" y="564502"/>
                  </a:lnTo>
                  <a:lnTo>
                    <a:pt x="108508" y="562076"/>
                  </a:lnTo>
                  <a:lnTo>
                    <a:pt x="101676" y="561555"/>
                  </a:lnTo>
                  <a:lnTo>
                    <a:pt x="94907" y="562876"/>
                  </a:lnTo>
                  <a:lnTo>
                    <a:pt x="88163" y="565924"/>
                  </a:lnTo>
                  <a:lnTo>
                    <a:pt x="81203" y="569912"/>
                  </a:lnTo>
                  <a:lnTo>
                    <a:pt x="73698" y="572947"/>
                  </a:lnTo>
                  <a:lnTo>
                    <a:pt x="55867" y="582447"/>
                  </a:lnTo>
                  <a:lnTo>
                    <a:pt x="45250" y="588416"/>
                  </a:lnTo>
                  <a:lnTo>
                    <a:pt x="43268" y="589622"/>
                  </a:lnTo>
                  <a:lnTo>
                    <a:pt x="43268" y="614883"/>
                  </a:lnTo>
                  <a:lnTo>
                    <a:pt x="43268" y="615264"/>
                  </a:lnTo>
                  <a:lnTo>
                    <a:pt x="43268" y="614883"/>
                  </a:lnTo>
                  <a:lnTo>
                    <a:pt x="43268" y="589622"/>
                  </a:lnTo>
                  <a:lnTo>
                    <a:pt x="42989" y="589788"/>
                  </a:lnTo>
                  <a:lnTo>
                    <a:pt x="42989" y="614883"/>
                  </a:lnTo>
                  <a:lnTo>
                    <a:pt x="39522" y="614883"/>
                  </a:lnTo>
                  <a:lnTo>
                    <a:pt x="36537" y="613130"/>
                  </a:lnTo>
                  <a:lnTo>
                    <a:pt x="35420" y="609930"/>
                  </a:lnTo>
                  <a:lnTo>
                    <a:pt x="35306" y="609600"/>
                  </a:lnTo>
                  <a:lnTo>
                    <a:pt x="35217" y="609434"/>
                  </a:lnTo>
                  <a:lnTo>
                    <a:pt x="35661" y="609434"/>
                  </a:lnTo>
                  <a:lnTo>
                    <a:pt x="38747" y="609930"/>
                  </a:lnTo>
                  <a:lnTo>
                    <a:pt x="40728" y="612762"/>
                  </a:lnTo>
                  <a:lnTo>
                    <a:pt x="42989" y="614883"/>
                  </a:lnTo>
                  <a:lnTo>
                    <a:pt x="42989" y="589788"/>
                  </a:lnTo>
                  <a:lnTo>
                    <a:pt x="34798" y="594715"/>
                  </a:lnTo>
                  <a:lnTo>
                    <a:pt x="24574" y="601484"/>
                  </a:lnTo>
                  <a:lnTo>
                    <a:pt x="27914" y="605497"/>
                  </a:lnTo>
                  <a:lnTo>
                    <a:pt x="33032" y="605497"/>
                  </a:lnTo>
                  <a:lnTo>
                    <a:pt x="35102" y="609257"/>
                  </a:lnTo>
                  <a:lnTo>
                    <a:pt x="28549" y="606996"/>
                  </a:lnTo>
                  <a:lnTo>
                    <a:pt x="22021" y="605917"/>
                  </a:lnTo>
                  <a:lnTo>
                    <a:pt x="20967" y="606094"/>
                  </a:lnTo>
                  <a:lnTo>
                    <a:pt x="20967" y="643343"/>
                  </a:lnTo>
                  <a:lnTo>
                    <a:pt x="20485" y="643585"/>
                  </a:lnTo>
                  <a:lnTo>
                    <a:pt x="20523" y="643051"/>
                  </a:lnTo>
                  <a:lnTo>
                    <a:pt x="20967" y="643343"/>
                  </a:lnTo>
                  <a:lnTo>
                    <a:pt x="20967" y="606094"/>
                  </a:lnTo>
                  <a:lnTo>
                    <a:pt x="18262" y="606539"/>
                  </a:lnTo>
                  <a:lnTo>
                    <a:pt x="18262" y="639775"/>
                  </a:lnTo>
                  <a:lnTo>
                    <a:pt x="18148" y="639305"/>
                  </a:lnTo>
                  <a:lnTo>
                    <a:pt x="18046" y="638962"/>
                  </a:lnTo>
                  <a:lnTo>
                    <a:pt x="18186" y="638962"/>
                  </a:lnTo>
                  <a:lnTo>
                    <a:pt x="18262" y="639775"/>
                  </a:lnTo>
                  <a:lnTo>
                    <a:pt x="18262" y="606539"/>
                  </a:lnTo>
                  <a:lnTo>
                    <a:pt x="17741" y="606628"/>
                  </a:lnTo>
                  <a:lnTo>
                    <a:pt x="17741" y="638492"/>
                  </a:lnTo>
                  <a:lnTo>
                    <a:pt x="17487" y="638492"/>
                  </a:lnTo>
                  <a:lnTo>
                    <a:pt x="16306" y="638873"/>
                  </a:lnTo>
                  <a:lnTo>
                    <a:pt x="15671" y="638175"/>
                  </a:lnTo>
                  <a:lnTo>
                    <a:pt x="15709" y="636816"/>
                  </a:lnTo>
                  <a:lnTo>
                    <a:pt x="17741" y="638492"/>
                  </a:lnTo>
                  <a:lnTo>
                    <a:pt x="17741" y="606628"/>
                  </a:lnTo>
                  <a:lnTo>
                    <a:pt x="15557" y="606983"/>
                  </a:lnTo>
                  <a:lnTo>
                    <a:pt x="15557" y="636638"/>
                  </a:lnTo>
                  <a:lnTo>
                    <a:pt x="14211" y="636816"/>
                  </a:lnTo>
                  <a:lnTo>
                    <a:pt x="13563" y="636155"/>
                  </a:lnTo>
                  <a:lnTo>
                    <a:pt x="13652" y="635520"/>
                  </a:lnTo>
                  <a:lnTo>
                    <a:pt x="13741" y="634873"/>
                  </a:lnTo>
                  <a:lnTo>
                    <a:pt x="14846" y="634873"/>
                  </a:lnTo>
                  <a:lnTo>
                    <a:pt x="15506" y="635520"/>
                  </a:lnTo>
                  <a:lnTo>
                    <a:pt x="15557" y="636638"/>
                  </a:lnTo>
                  <a:lnTo>
                    <a:pt x="15557" y="606983"/>
                  </a:lnTo>
                  <a:lnTo>
                    <a:pt x="15430" y="606996"/>
                  </a:lnTo>
                  <a:lnTo>
                    <a:pt x="15138" y="607187"/>
                  </a:lnTo>
                  <a:lnTo>
                    <a:pt x="15138" y="634466"/>
                  </a:lnTo>
                  <a:lnTo>
                    <a:pt x="13716" y="634657"/>
                  </a:lnTo>
                  <a:lnTo>
                    <a:pt x="13804" y="634466"/>
                  </a:lnTo>
                  <a:lnTo>
                    <a:pt x="15138" y="634466"/>
                  </a:lnTo>
                  <a:lnTo>
                    <a:pt x="15138" y="607187"/>
                  </a:lnTo>
                  <a:lnTo>
                    <a:pt x="13614" y="608114"/>
                  </a:lnTo>
                  <a:lnTo>
                    <a:pt x="13614" y="634682"/>
                  </a:lnTo>
                  <a:lnTo>
                    <a:pt x="12255" y="634860"/>
                  </a:lnTo>
                  <a:lnTo>
                    <a:pt x="11544" y="634276"/>
                  </a:lnTo>
                  <a:lnTo>
                    <a:pt x="11671" y="633564"/>
                  </a:lnTo>
                  <a:lnTo>
                    <a:pt x="11785" y="632929"/>
                  </a:lnTo>
                  <a:lnTo>
                    <a:pt x="12890" y="632929"/>
                  </a:lnTo>
                  <a:lnTo>
                    <a:pt x="13550" y="633564"/>
                  </a:lnTo>
                  <a:lnTo>
                    <a:pt x="13614" y="634682"/>
                  </a:lnTo>
                  <a:lnTo>
                    <a:pt x="13614" y="608114"/>
                  </a:lnTo>
                  <a:lnTo>
                    <a:pt x="13119" y="608418"/>
                  </a:lnTo>
                  <a:lnTo>
                    <a:pt x="13119" y="632523"/>
                  </a:lnTo>
                  <a:lnTo>
                    <a:pt x="11811" y="632701"/>
                  </a:lnTo>
                  <a:lnTo>
                    <a:pt x="11861" y="632523"/>
                  </a:lnTo>
                  <a:lnTo>
                    <a:pt x="13119" y="632523"/>
                  </a:lnTo>
                  <a:lnTo>
                    <a:pt x="13119" y="608418"/>
                  </a:lnTo>
                  <a:lnTo>
                    <a:pt x="11569" y="609358"/>
                  </a:lnTo>
                  <a:lnTo>
                    <a:pt x="11569" y="632739"/>
                  </a:lnTo>
                  <a:lnTo>
                    <a:pt x="10312" y="632904"/>
                  </a:lnTo>
                  <a:lnTo>
                    <a:pt x="9385" y="632523"/>
                  </a:lnTo>
                  <a:lnTo>
                    <a:pt x="9639" y="631647"/>
                  </a:lnTo>
                  <a:lnTo>
                    <a:pt x="9804" y="631050"/>
                  </a:lnTo>
                  <a:lnTo>
                    <a:pt x="9842" y="630910"/>
                  </a:lnTo>
                  <a:lnTo>
                    <a:pt x="9486" y="630910"/>
                  </a:lnTo>
                  <a:lnTo>
                    <a:pt x="7823" y="631647"/>
                  </a:lnTo>
                  <a:lnTo>
                    <a:pt x="6985" y="630910"/>
                  </a:lnTo>
                  <a:lnTo>
                    <a:pt x="6781" y="630910"/>
                  </a:lnTo>
                  <a:lnTo>
                    <a:pt x="6108" y="629170"/>
                  </a:lnTo>
                  <a:lnTo>
                    <a:pt x="6045" y="629005"/>
                  </a:lnTo>
                  <a:lnTo>
                    <a:pt x="6223" y="629005"/>
                  </a:lnTo>
                  <a:lnTo>
                    <a:pt x="5956" y="628942"/>
                  </a:lnTo>
                  <a:lnTo>
                    <a:pt x="7683" y="628357"/>
                  </a:lnTo>
                  <a:lnTo>
                    <a:pt x="8915" y="629170"/>
                  </a:lnTo>
                  <a:lnTo>
                    <a:pt x="9842" y="630910"/>
                  </a:lnTo>
                  <a:lnTo>
                    <a:pt x="11569" y="632739"/>
                  </a:lnTo>
                  <a:lnTo>
                    <a:pt x="11569" y="609358"/>
                  </a:lnTo>
                  <a:lnTo>
                    <a:pt x="8724" y="611098"/>
                  </a:lnTo>
                  <a:lnTo>
                    <a:pt x="2527" y="616496"/>
                  </a:lnTo>
                  <a:lnTo>
                    <a:pt x="0" y="620001"/>
                  </a:lnTo>
                  <a:lnTo>
                    <a:pt x="1104" y="623531"/>
                  </a:lnTo>
                  <a:lnTo>
                    <a:pt x="5638" y="628878"/>
                  </a:lnTo>
                  <a:lnTo>
                    <a:pt x="2654" y="628142"/>
                  </a:lnTo>
                  <a:lnTo>
                    <a:pt x="76" y="630910"/>
                  </a:lnTo>
                  <a:lnTo>
                    <a:pt x="215" y="630910"/>
                  </a:lnTo>
                  <a:lnTo>
                    <a:pt x="2184" y="634276"/>
                  </a:lnTo>
                  <a:lnTo>
                    <a:pt x="2286" y="634466"/>
                  </a:lnTo>
                  <a:lnTo>
                    <a:pt x="6629" y="636358"/>
                  </a:lnTo>
                  <a:lnTo>
                    <a:pt x="7670" y="639775"/>
                  </a:lnTo>
                  <a:lnTo>
                    <a:pt x="7797" y="640486"/>
                  </a:lnTo>
                  <a:lnTo>
                    <a:pt x="9398" y="641413"/>
                  </a:lnTo>
                  <a:lnTo>
                    <a:pt x="11087" y="642289"/>
                  </a:lnTo>
                  <a:lnTo>
                    <a:pt x="9893" y="644486"/>
                  </a:lnTo>
                  <a:lnTo>
                    <a:pt x="14122" y="645287"/>
                  </a:lnTo>
                  <a:lnTo>
                    <a:pt x="15582" y="648360"/>
                  </a:lnTo>
                  <a:lnTo>
                    <a:pt x="15697" y="652449"/>
                  </a:lnTo>
                  <a:lnTo>
                    <a:pt x="16662" y="652449"/>
                  </a:lnTo>
                  <a:lnTo>
                    <a:pt x="19024" y="652843"/>
                  </a:lnTo>
                  <a:lnTo>
                    <a:pt x="19812" y="655243"/>
                  </a:lnTo>
                  <a:lnTo>
                    <a:pt x="19646" y="657860"/>
                  </a:lnTo>
                  <a:lnTo>
                    <a:pt x="19621" y="658088"/>
                  </a:lnTo>
                  <a:lnTo>
                    <a:pt x="21120" y="657860"/>
                  </a:lnTo>
                  <a:lnTo>
                    <a:pt x="21399" y="659003"/>
                  </a:lnTo>
                  <a:lnTo>
                    <a:pt x="21450" y="660019"/>
                  </a:lnTo>
                  <a:lnTo>
                    <a:pt x="26174" y="666623"/>
                  </a:lnTo>
                  <a:lnTo>
                    <a:pt x="30810" y="673265"/>
                  </a:lnTo>
                  <a:lnTo>
                    <a:pt x="31318" y="681634"/>
                  </a:lnTo>
                  <a:lnTo>
                    <a:pt x="35636" y="683272"/>
                  </a:lnTo>
                  <a:lnTo>
                    <a:pt x="33401" y="689216"/>
                  </a:lnTo>
                  <a:lnTo>
                    <a:pt x="33591" y="689216"/>
                  </a:lnTo>
                  <a:lnTo>
                    <a:pt x="37401" y="692086"/>
                  </a:lnTo>
                  <a:lnTo>
                    <a:pt x="39624" y="689216"/>
                  </a:lnTo>
                  <a:lnTo>
                    <a:pt x="41656" y="686777"/>
                  </a:lnTo>
                  <a:lnTo>
                    <a:pt x="43459" y="684199"/>
                  </a:lnTo>
                  <a:lnTo>
                    <a:pt x="55232" y="668045"/>
                  </a:lnTo>
                  <a:lnTo>
                    <a:pt x="63296" y="657860"/>
                  </a:lnTo>
                  <a:lnTo>
                    <a:pt x="67576" y="652449"/>
                  </a:lnTo>
                  <a:lnTo>
                    <a:pt x="75145" y="643585"/>
                  </a:lnTo>
                  <a:lnTo>
                    <a:pt x="75603" y="643051"/>
                  </a:lnTo>
                  <a:lnTo>
                    <a:pt x="78397" y="639775"/>
                  </a:lnTo>
                  <a:lnTo>
                    <a:pt x="79502" y="638492"/>
                  </a:lnTo>
                  <a:lnTo>
                    <a:pt x="80581" y="637222"/>
                  </a:lnTo>
                  <a:lnTo>
                    <a:pt x="81127" y="636638"/>
                  </a:lnTo>
                  <a:lnTo>
                    <a:pt x="83121" y="634466"/>
                  </a:lnTo>
                  <a:lnTo>
                    <a:pt x="84912" y="632523"/>
                  </a:lnTo>
                  <a:lnTo>
                    <a:pt x="88760" y="628357"/>
                  </a:lnTo>
                  <a:lnTo>
                    <a:pt x="94132" y="622528"/>
                  </a:lnTo>
                  <a:lnTo>
                    <a:pt x="126009" y="591197"/>
                  </a:lnTo>
                  <a:lnTo>
                    <a:pt x="130390" y="587248"/>
                  </a:lnTo>
                  <a:close/>
                </a:path>
                <a:path w="593089" h="904875">
                  <a:moveTo>
                    <a:pt x="144665" y="221703"/>
                  </a:moveTo>
                  <a:lnTo>
                    <a:pt x="144551" y="220433"/>
                  </a:lnTo>
                  <a:lnTo>
                    <a:pt x="144081" y="221551"/>
                  </a:lnTo>
                  <a:lnTo>
                    <a:pt x="144665" y="221703"/>
                  </a:lnTo>
                  <a:close/>
                </a:path>
                <a:path w="593089" h="904875">
                  <a:moveTo>
                    <a:pt x="154470" y="142189"/>
                  </a:moveTo>
                  <a:lnTo>
                    <a:pt x="154305" y="142189"/>
                  </a:lnTo>
                  <a:lnTo>
                    <a:pt x="154279" y="142341"/>
                  </a:lnTo>
                  <a:lnTo>
                    <a:pt x="154470" y="142189"/>
                  </a:lnTo>
                  <a:close/>
                </a:path>
                <a:path w="593089" h="904875">
                  <a:moveTo>
                    <a:pt x="160337" y="138303"/>
                  </a:moveTo>
                  <a:lnTo>
                    <a:pt x="160159" y="138303"/>
                  </a:lnTo>
                  <a:lnTo>
                    <a:pt x="160159" y="138442"/>
                  </a:lnTo>
                  <a:lnTo>
                    <a:pt x="160337" y="138303"/>
                  </a:lnTo>
                  <a:close/>
                </a:path>
                <a:path w="593089" h="904875">
                  <a:moveTo>
                    <a:pt x="172072" y="266014"/>
                  </a:moveTo>
                  <a:lnTo>
                    <a:pt x="171831" y="266153"/>
                  </a:lnTo>
                  <a:lnTo>
                    <a:pt x="171970" y="266153"/>
                  </a:lnTo>
                  <a:lnTo>
                    <a:pt x="172072" y="266014"/>
                  </a:lnTo>
                  <a:close/>
                </a:path>
                <a:path w="593089" h="904875">
                  <a:moveTo>
                    <a:pt x="185661" y="802589"/>
                  </a:moveTo>
                  <a:lnTo>
                    <a:pt x="184061" y="795731"/>
                  </a:lnTo>
                  <a:lnTo>
                    <a:pt x="179730" y="789254"/>
                  </a:lnTo>
                  <a:lnTo>
                    <a:pt x="178968" y="788568"/>
                  </a:lnTo>
                  <a:lnTo>
                    <a:pt x="177152" y="787057"/>
                  </a:lnTo>
                  <a:lnTo>
                    <a:pt x="174891" y="784593"/>
                  </a:lnTo>
                  <a:lnTo>
                    <a:pt x="173850" y="781431"/>
                  </a:lnTo>
                  <a:lnTo>
                    <a:pt x="173609" y="781253"/>
                  </a:lnTo>
                  <a:lnTo>
                    <a:pt x="172300" y="780516"/>
                  </a:lnTo>
                  <a:lnTo>
                    <a:pt x="170878" y="779513"/>
                  </a:lnTo>
                  <a:lnTo>
                    <a:pt x="171818" y="777468"/>
                  </a:lnTo>
                  <a:lnTo>
                    <a:pt x="172034" y="777468"/>
                  </a:lnTo>
                  <a:lnTo>
                    <a:pt x="166839" y="776058"/>
                  </a:lnTo>
                  <a:lnTo>
                    <a:pt x="164630" y="771639"/>
                  </a:lnTo>
                  <a:lnTo>
                    <a:pt x="164287" y="771105"/>
                  </a:lnTo>
                  <a:lnTo>
                    <a:pt x="162204" y="767803"/>
                  </a:lnTo>
                  <a:lnTo>
                    <a:pt x="161112" y="767803"/>
                  </a:lnTo>
                  <a:lnTo>
                    <a:pt x="160235" y="766914"/>
                  </a:lnTo>
                  <a:lnTo>
                    <a:pt x="160134" y="765835"/>
                  </a:lnTo>
                  <a:lnTo>
                    <a:pt x="159143" y="765835"/>
                  </a:lnTo>
                  <a:lnTo>
                    <a:pt x="158330" y="765022"/>
                  </a:lnTo>
                  <a:lnTo>
                    <a:pt x="158178" y="763828"/>
                  </a:lnTo>
                  <a:lnTo>
                    <a:pt x="158165" y="763701"/>
                  </a:lnTo>
                  <a:lnTo>
                    <a:pt x="138785" y="748195"/>
                  </a:lnTo>
                  <a:lnTo>
                    <a:pt x="136296" y="747560"/>
                  </a:lnTo>
                  <a:lnTo>
                    <a:pt x="134112" y="746455"/>
                  </a:lnTo>
                  <a:lnTo>
                    <a:pt x="132842" y="744283"/>
                  </a:lnTo>
                  <a:lnTo>
                    <a:pt x="131914" y="744131"/>
                  </a:lnTo>
                  <a:lnTo>
                    <a:pt x="130556" y="743813"/>
                  </a:lnTo>
                  <a:lnTo>
                    <a:pt x="130644" y="743267"/>
                  </a:lnTo>
                  <a:lnTo>
                    <a:pt x="130708" y="742861"/>
                  </a:lnTo>
                  <a:lnTo>
                    <a:pt x="130810" y="742289"/>
                  </a:lnTo>
                  <a:lnTo>
                    <a:pt x="131013" y="742289"/>
                  </a:lnTo>
                  <a:lnTo>
                    <a:pt x="120510" y="738162"/>
                  </a:lnTo>
                  <a:lnTo>
                    <a:pt x="110109" y="733691"/>
                  </a:lnTo>
                  <a:lnTo>
                    <a:pt x="99466" y="729945"/>
                  </a:lnTo>
                  <a:lnTo>
                    <a:pt x="88226" y="728014"/>
                  </a:lnTo>
                  <a:lnTo>
                    <a:pt x="85750" y="727875"/>
                  </a:lnTo>
                  <a:lnTo>
                    <a:pt x="82130" y="724992"/>
                  </a:lnTo>
                  <a:lnTo>
                    <a:pt x="81419" y="733691"/>
                  </a:lnTo>
                  <a:lnTo>
                    <a:pt x="81407" y="733831"/>
                  </a:lnTo>
                  <a:lnTo>
                    <a:pt x="79756" y="738162"/>
                  </a:lnTo>
                  <a:lnTo>
                    <a:pt x="80251" y="738162"/>
                  </a:lnTo>
                  <a:lnTo>
                    <a:pt x="89293" y="739927"/>
                  </a:lnTo>
                  <a:lnTo>
                    <a:pt x="92519" y="741883"/>
                  </a:lnTo>
                  <a:lnTo>
                    <a:pt x="95846" y="743267"/>
                  </a:lnTo>
                  <a:lnTo>
                    <a:pt x="89547" y="742861"/>
                  </a:lnTo>
                  <a:lnTo>
                    <a:pt x="88366" y="742302"/>
                  </a:lnTo>
                  <a:lnTo>
                    <a:pt x="88366" y="771105"/>
                  </a:lnTo>
                  <a:lnTo>
                    <a:pt x="84239" y="770940"/>
                  </a:lnTo>
                  <a:lnTo>
                    <a:pt x="82359" y="770318"/>
                  </a:lnTo>
                  <a:lnTo>
                    <a:pt x="82397" y="768553"/>
                  </a:lnTo>
                  <a:lnTo>
                    <a:pt x="82410" y="767803"/>
                  </a:lnTo>
                  <a:lnTo>
                    <a:pt x="82410" y="767473"/>
                  </a:lnTo>
                  <a:lnTo>
                    <a:pt x="83286" y="767803"/>
                  </a:lnTo>
                  <a:lnTo>
                    <a:pt x="82931" y="767803"/>
                  </a:lnTo>
                  <a:lnTo>
                    <a:pt x="88366" y="771105"/>
                  </a:lnTo>
                  <a:lnTo>
                    <a:pt x="88366" y="742302"/>
                  </a:lnTo>
                  <a:lnTo>
                    <a:pt x="83972" y="740194"/>
                  </a:lnTo>
                  <a:lnTo>
                    <a:pt x="83388" y="740181"/>
                  </a:lnTo>
                  <a:lnTo>
                    <a:pt x="83388" y="766914"/>
                  </a:lnTo>
                  <a:lnTo>
                    <a:pt x="82423" y="767232"/>
                  </a:lnTo>
                  <a:lnTo>
                    <a:pt x="82435" y="766914"/>
                  </a:lnTo>
                  <a:lnTo>
                    <a:pt x="83388" y="766914"/>
                  </a:lnTo>
                  <a:lnTo>
                    <a:pt x="83388" y="740181"/>
                  </a:lnTo>
                  <a:lnTo>
                    <a:pt x="82080" y="740130"/>
                  </a:lnTo>
                  <a:lnTo>
                    <a:pt x="82080" y="767334"/>
                  </a:lnTo>
                  <a:lnTo>
                    <a:pt x="80594" y="767803"/>
                  </a:lnTo>
                  <a:lnTo>
                    <a:pt x="78701" y="768553"/>
                  </a:lnTo>
                  <a:lnTo>
                    <a:pt x="78447" y="766914"/>
                  </a:lnTo>
                  <a:lnTo>
                    <a:pt x="78384" y="766533"/>
                  </a:lnTo>
                  <a:lnTo>
                    <a:pt x="78282" y="765835"/>
                  </a:lnTo>
                  <a:lnTo>
                    <a:pt x="82080" y="767334"/>
                  </a:lnTo>
                  <a:lnTo>
                    <a:pt x="82080" y="740130"/>
                  </a:lnTo>
                  <a:lnTo>
                    <a:pt x="77203" y="739927"/>
                  </a:lnTo>
                  <a:lnTo>
                    <a:pt x="75844" y="739927"/>
                  </a:lnTo>
                  <a:lnTo>
                    <a:pt x="73418" y="739101"/>
                  </a:lnTo>
                  <a:lnTo>
                    <a:pt x="72174" y="741883"/>
                  </a:lnTo>
                  <a:lnTo>
                    <a:pt x="71170" y="747560"/>
                  </a:lnTo>
                  <a:lnTo>
                    <a:pt x="71132" y="748195"/>
                  </a:lnTo>
                  <a:lnTo>
                    <a:pt x="71983" y="754900"/>
                  </a:lnTo>
                  <a:lnTo>
                    <a:pt x="74422" y="761352"/>
                  </a:lnTo>
                  <a:lnTo>
                    <a:pt x="78143" y="765835"/>
                  </a:lnTo>
                  <a:lnTo>
                    <a:pt x="76771" y="765835"/>
                  </a:lnTo>
                  <a:lnTo>
                    <a:pt x="72656" y="766533"/>
                  </a:lnTo>
                  <a:lnTo>
                    <a:pt x="68503" y="762533"/>
                  </a:lnTo>
                  <a:lnTo>
                    <a:pt x="60921" y="760679"/>
                  </a:lnTo>
                  <a:lnTo>
                    <a:pt x="58318" y="757885"/>
                  </a:lnTo>
                  <a:lnTo>
                    <a:pt x="53975" y="765022"/>
                  </a:lnTo>
                  <a:lnTo>
                    <a:pt x="52209" y="766914"/>
                  </a:lnTo>
                  <a:lnTo>
                    <a:pt x="51663" y="766914"/>
                  </a:lnTo>
                  <a:lnTo>
                    <a:pt x="53682" y="772210"/>
                  </a:lnTo>
                  <a:lnTo>
                    <a:pt x="103162" y="810298"/>
                  </a:lnTo>
                  <a:lnTo>
                    <a:pt x="123469" y="824611"/>
                  </a:lnTo>
                  <a:lnTo>
                    <a:pt x="157619" y="861288"/>
                  </a:lnTo>
                  <a:lnTo>
                    <a:pt x="159499" y="867117"/>
                  </a:lnTo>
                  <a:lnTo>
                    <a:pt x="163156" y="866724"/>
                  </a:lnTo>
                  <a:lnTo>
                    <a:pt x="167767" y="854252"/>
                  </a:lnTo>
                  <a:lnTo>
                    <a:pt x="172313" y="841819"/>
                  </a:lnTo>
                  <a:lnTo>
                    <a:pt x="177025" y="829513"/>
                  </a:lnTo>
                  <a:lnTo>
                    <a:pt x="182130" y="817410"/>
                  </a:lnTo>
                  <a:lnTo>
                    <a:pt x="184873" y="809764"/>
                  </a:lnTo>
                  <a:lnTo>
                    <a:pt x="185661" y="802589"/>
                  </a:lnTo>
                  <a:close/>
                </a:path>
                <a:path w="593089" h="904875">
                  <a:moveTo>
                    <a:pt x="195211" y="94195"/>
                  </a:moveTo>
                  <a:lnTo>
                    <a:pt x="193382" y="86004"/>
                  </a:lnTo>
                  <a:lnTo>
                    <a:pt x="190411" y="77660"/>
                  </a:lnTo>
                  <a:lnTo>
                    <a:pt x="186334" y="66560"/>
                  </a:lnTo>
                  <a:lnTo>
                    <a:pt x="182283" y="55448"/>
                  </a:lnTo>
                  <a:lnTo>
                    <a:pt x="178650" y="44196"/>
                  </a:lnTo>
                  <a:lnTo>
                    <a:pt x="175818" y="32867"/>
                  </a:lnTo>
                  <a:lnTo>
                    <a:pt x="174993" y="32702"/>
                  </a:lnTo>
                  <a:lnTo>
                    <a:pt x="169405" y="31711"/>
                  </a:lnTo>
                  <a:lnTo>
                    <a:pt x="168148" y="37884"/>
                  </a:lnTo>
                  <a:lnTo>
                    <a:pt x="165468" y="41186"/>
                  </a:lnTo>
                  <a:lnTo>
                    <a:pt x="148183" y="59639"/>
                  </a:lnTo>
                  <a:lnTo>
                    <a:pt x="128854" y="75184"/>
                  </a:lnTo>
                  <a:lnTo>
                    <a:pt x="107657" y="88049"/>
                  </a:lnTo>
                  <a:lnTo>
                    <a:pt x="94742" y="93941"/>
                  </a:lnTo>
                  <a:lnTo>
                    <a:pt x="94742" y="123723"/>
                  </a:lnTo>
                  <a:lnTo>
                    <a:pt x="94488" y="123723"/>
                  </a:lnTo>
                  <a:lnTo>
                    <a:pt x="94005" y="123926"/>
                  </a:lnTo>
                  <a:lnTo>
                    <a:pt x="93243" y="124333"/>
                  </a:lnTo>
                  <a:lnTo>
                    <a:pt x="92773" y="124333"/>
                  </a:lnTo>
                  <a:lnTo>
                    <a:pt x="92494" y="123926"/>
                  </a:lnTo>
                  <a:lnTo>
                    <a:pt x="92252" y="123723"/>
                  </a:lnTo>
                  <a:lnTo>
                    <a:pt x="92798" y="123507"/>
                  </a:lnTo>
                  <a:lnTo>
                    <a:pt x="93332" y="123228"/>
                  </a:lnTo>
                  <a:lnTo>
                    <a:pt x="94208" y="123228"/>
                  </a:lnTo>
                  <a:lnTo>
                    <a:pt x="94462" y="123507"/>
                  </a:lnTo>
                  <a:lnTo>
                    <a:pt x="94742" y="123723"/>
                  </a:lnTo>
                  <a:lnTo>
                    <a:pt x="94742" y="93941"/>
                  </a:lnTo>
                  <a:lnTo>
                    <a:pt x="84747" y="98501"/>
                  </a:lnTo>
                  <a:lnTo>
                    <a:pt x="76962" y="103111"/>
                  </a:lnTo>
                  <a:lnTo>
                    <a:pt x="71805" y="109588"/>
                  </a:lnTo>
                  <a:lnTo>
                    <a:pt x="69545" y="117563"/>
                  </a:lnTo>
                  <a:lnTo>
                    <a:pt x="70091" y="123228"/>
                  </a:lnTo>
                  <a:lnTo>
                    <a:pt x="70142" y="123723"/>
                  </a:lnTo>
                  <a:lnTo>
                    <a:pt x="70256" y="124929"/>
                  </a:lnTo>
                  <a:lnTo>
                    <a:pt x="70383" y="126238"/>
                  </a:lnTo>
                  <a:lnTo>
                    <a:pt x="70434" y="126657"/>
                  </a:lnTo>
                  <a:lnTo>
                    <a:pt x="71742" y="126657"/>
                  </a:lnTo>
                  <a:lnTo>
                    <a:pt x="72186" y="127444"/>
                  </a:lnTo>
                  <a:lnTo>
                    <a:pt x="72364" y="128485"/>
                  </a:lnTo>
                  <a:lnTo>
                    <a:pt x="72402" y="128676"/>
                  </a:lnTo>
                  <a:lnTo>
                    <a:pt x="74891" y="131330"/>
                  </a:lnTo>
                  <a:lnTo>
                    <a:pt x="76911" y="130124"/>
                  </a:lnTo>
                  <a:lnTo>
                    <a:pt x="83210" y="124498"/>
                  </a:lnTo>
                  <a:lnTo>
                    <a:pt x="83400" y="124714"/>
                  </a:lnTo>
                  <a:lnTo>
                    <a:pt x="88912" y="126238"/>
                  </a:lnTo>
                  <a:lnTo>
                    <a:pt x="82346" y="130632"/>
                  </a:lnTo>
                  <a:lnTo>
                    <a:pt x="82118" y="130810"/>
                  </a:lnTo>
                  <a:lnTo>
                    <a:pt x="79819" y="133832"/>
                  </a:lnTo>
                  <a:lnTo>
                    <a:pt x="79540" y="134340"/>
                  </a:lnTo>
                  <a:lnTo>
                    <a:pt x="80606" y="138303"/>
                  </a:lnTo>
                  <a:lnTo>
                    <a:pt x="80645" y="138442"/>
                  </a:lnTo>
                  <a:lnTo>
                    <a:pt x="85217" y="145161"/>
                  </a:lnTo>
                  <a:lnTo>
                    <a:pt x="88061" y="149098"/>
                  </a:lnTo>
                  <a:lnTo>
                    <a:pt x="91274" y="152793"/>
                  </a:lnTo>
                  <a:lnTo>
                    <a:pt x="98336" y="163982"/>
                  </a:lnTo>
                  <a:lnTo>
                    <a:pt x="103466" y="165887"/>
                  </a:lnTo>
                  <a:lnTo>
                    <a:pt x="111544" y="161988"/>
                  </a:lnTo>
                  <a:lnTo>
                    <a:pt x="120700" y="157772"/>
                  </a:lnTo>
                  <a:lnTo>
                    <a:pt x="129984" y="153809"/>
                  </a:lnTo>
                  <a:lnTo>
                    <a:pt x="148259" y="146253"/>
                  </a:lnTo>
                  <a:lnTo>
                    <a:pt x="148412" y="146253"/>
                  </a:lnTo>
                  <a:lnTo>
                    <a:pt x="149085" y="142900"/>
                  </a:lnTo>
                  <a:lnTo>
                    <a:pt x="151244" y="141757"/>
                  </a:lnTo>
                  <a:lnTo>
                    <a:pt x="154470" y="142189"/>
                  </a:lnTo>
                  <a:lnTo>
                    <a:pt x="154393" y="141757"/>
                  </a:lnTo>
                  <a:lnTo>
                    <a:pt x="154940" y="138976"/>
                  </a:lnTo>
                  <a:lnTo>
                    <a:pt x="156959" y="137617"/>
                  </a:lnTo>
                  <a:lnTo>
                    <a:pt x="160147" y="138277"/>
                  </a:lnTo>
                  <a:lnTo>
                    <a:pt x="160134" y="137617"/>
                  </a:lnTo>
                  <a:lnTo>
                    <a:pt x="160045" y="134340"/>
                  </a:lnTo>
                  <a:lnTo>
                    <a:pt x="163563" y="133832"/>
                  </a:lnTo>
                  <a:lnTo>
                    <a:pt x="165874" y="132524"/>
                  </a:lnTo>
                  <a:lnTo>
                    <a:pt x="166573" y="131330"/>
                  </a:lnTo>
                  <a:lnTo>
                    <a:pt x="166827" y="130810"/>
                  </a:lnTo>
                  <a:lnTo>
                    <a:pt x="167957" y="129603"/>
                  </a:lnTo>
                  <a:lnTo>
                    <a:pt x="170103" y="130479"/>
                  </a:lnTo>
                  <a:lnTo>
                    <a:pt x="170281" y="130124"/>
                  </a:lnTo>
                  <a:lnTo>
                    <a:pt x="170662" y="129603"/>
                  </a:lnTo>
                  <a:lnTo>
                    <a:pt x="174078" y="124929"/>
                  </a:lnTo>
                  <a:lnTo>
                    <a:pt x="174472" y="124498"/>
                  </a:lnTo>
                  <a:lnTo>
                    <a:pt x="174612" y="124333"/>
                  </a:lnTo>
                  <a:lnTo>
                    <a:pt x="175602" y="123228"/>
                  </a:lnTo>
                  <a:lnTo>
                    <a:pt x="178727" y="119722"/>
                  </a:lnTo>
                  <a:lnTo>
                    <a:pt x="183896" y="115036"/>
                  </a:lnTo>
                  <a:lnTo>
                    <a:pt x="189382" y="111099"/>
                  </a:lnTo>
                  <a:lnTo>
                    <a:pt x="189382" y="110782"/>
                  </a:lnTo>
                  <a:lnTo>
                    <a:pt x="189242" y="110185"/>
                  </a:lnTo>
                  <a:lnTo>
                    <a:pt x="194348" y="102247"/>
                  </a:lnTo>
                  <a:lnTo>
                    <a:pt x="195211" y="94195"/>
                  </a:lnTo>
                  <a:close/>
                </a:path>
                <a:path w="593089" h="904875">
                  <a:moveTo>
                    <a:pt x="212953" y="146773"/>
                  </a:moveTo>
                  <a:lnTo>
                    <a:pt x="212610" y="140423"/>
                  </a:lnTo>
                  <a:lnTo>
                    <a:pt x="212547" y="139153"/>
                  </a:lnTo>
                  <a:lnTo>
                    <a:pt x="212483" y="137883"/>
                  </a:lnTo>
                  <a:lnTo>
                    <a:pt x="212407" y="136613"/>
                  </a:lnTo>
                  <a:lnTo>
                    <a:pt x="211353" y="134073"/>
                  </a:lnTo>
                  <a:lnTo>
                    <a:pt x="207645" y="125183"/>
                  </a:lnTo>
                  <a:lnTo>
                    <a:pt x="206730" y="123913"/>
                  </a:lnTo>
                  <a:lnTo>
                    <a:pt x="207200" y="121373"/>
                  </a:lnTo>
                  <a:lnTo>
                    <a:pt x="207124" y="120103"/>
                  </a:lnTo>
                  <a:lnTo>
                    <a:pt x="205841" y="118833"/>
                  </a:lnTo>
                  <a:lnTo>
                    <a:pt x="201815" y="115023"/>
                  </a:lnTo>
                  <a:lnTo>
                    <a:pt x="203263" y="107403"/>
                  </a:lnTo>
                  <a:lnTo>
                    <a:pt x="197040" y="102323"/>
                  </a:lnTo>
                  <a:lnTo>
                    <a:pt x="190144" y="110413"/>
                  </a:lnTo>
                  <a:lnTo>
                    <a:pt x="189534" y="111137"/>
                  </a:lnTo>
                  <a:lnTo>
                    <a:pt x="189560" y="111290"/>
                  </a:lnTo>
                  <a:lnTo>
                    <a:pt x="185470" y="117563"/>
                  </a:lnTo>
                  <a:lnTo>
                    <a:pt x="180809" y="122643"/>
                  </a:lnTo>
                  <a:lnTo>
                    <a:pt x="175628" y="127723"/>
                  </a:lnTo>
                  <a:lnTo>
                    <a:pt x="170256" y="131318"/>
                  </a:lnTo>
                  <a:lnTo>
                    <a:pt x="169138" y="132905"/>
                  </a:lnTo>
                  <a:lnTo>
                    <a:pt x="168160" y="134073"/>
                  </a:lnTo>
                  <a:lnTo>
                    <a:pt x="166141" y="132905"/>
                  </a:lnTo>
                  <a:lnTo>
                    <a:pt x="166141" y="136613"/>
                  </a:lnTo>
                  <a:lnTo>
                    <a:pt x="162788" y="137883"/>
                  </a:lnTo>
                  <a:lnTo>
                    <a:pt x="160159" y="139153"/>
                  </a:lnTo>
                  <a:lnTo>
                    <a:pt x="160337" y="139153"/>
                  </a:lnTo>
                  <a:lnTo>
                    <a:pt x="158813" y="140423"/>
                  </a:lnTo>
                  <a:lnTo>
                    <a:pt x="156933" y="142963"/>
                  </a:lnTo>
                  <a:lnTo>
                    <a:pt x="154470" y="142963"/>
                  </a:lnTo>
                  <a:lnTo>
                    <a:pt x="153225" y="145503"/>
                  </a:lnTo>
                  <a:lnTo>
                    <a:pt x="150926" y="146773"/>
                  </a:lnTo>
                  <a:lnTo>
                    <a:pt x="148640" y="146773"/>
                  </a:lnTo>
                  <a:lnTo>
                    <a:pt x="142036" y="151853"/>
                  </a:lnTo>
                  <a:lnTo>
                    <a:pt x="136804" y="153746"/>
                  </a:lnTo>
                  <a:lnTo>
                    <a:pt x="136804" y="211696"/>
                  </a:lnTo>
                  <a:lnTo>
                    <a:pt x="136753" y="212813"/>
                  </a:lnTo>
                  <a:lnTo>
                    <a:pt x="134937" y="212813"/>
                  </a:lnTo>
                  <a:lnTo>
                    <a:pt x="134861" y="211696"/>
                  </a:lnTo>
                  <a:lnTo>
                    <a:pt x="135064" y="211696"/>
                  </a:lnTo>
                  <a:lnTo>
                    <a:pt x="134797" y="211505"/>
                  </a:lnTo>
                  <a:lnTo>
                    <a:pt x="136474" y="210273"/>
                  </a:lnTo>
                  <a:lnTo>
                    <a:pt x="136804" y="211696"/>
                  </a:lnTo>
                  <a:lnTo>
                    <a:pt x="136804" y="153746"/>
                  </a:lnTo>
                  <a:lnTo>
                    <a:pt x="135610" y="154178"/>
                  </a:lnTo>
                  <a:lnTo>
                    <a:pt x="135610" y="209003"/>
                  </a:lnTo>
                  <a:lnTo>
                    <a:pt x="134759" y="211480"/>
                  </a:lnTo>
                  <a:lnTo>
                    <a:pt x="134696" y="211696"/>
                  </a:lnTo>
                  <a:lnTo>
                    <a:pt x="134543" y="211696"/>
                  </a:lnTo>
                  <a:lnTo>
                    <a:pt x="134747" y="211556"/>
                  </a:lnTo>
                  <a:lnTo>
                    <a:pt x="133159" y="210273"/>
                  </a:lnTo>
                  <a:lnTo>
                    <a:pt x="131864" y="209003"/>
                  </a:lnTo>
                  <a:lnTo>
                    <a:pt x="132969" y="207733"/>
                  </a:lnTo>
                  <a:lnTo>
                    <a:pt x="134569" y="207733"/>
                  </a:lnTo>
                  <a:lnTo>
                    <a:pt x="135610" y="209003"/>
                  </a:lnTo>
                  <a:lnTo>
                    <a:pt x="135610" y="154178"/>
                  </a:lnTo>
                  <a:lnTo>
                    <a:pt x="134975" y="154393"/>
                  </a:lnTo>
                  <a:lnTo>
                    <a:pt x="132829" y="155524"/>
                  </a:lnTo>
                  <a:lnTo>
                    <a:pt x="132829" y="207733"/>
                  </a:lnTo>
                  <a:lnTo>
                    <a:pt x="131089" y="207733"/>
                  </a:lnTo>
                  <a:lnTo>
                    <a:pt x="130898" y="206463"/>
                  </a:lnTo>
                  <a:lnTo>
                    <a:pt x="130937" y="205193"/>
                  </a:lnTo>
                  <a:lnTo>
                    <a:pt x="132181" y="205193"/>
                  </a:lnTo>
                  <a:lnTo>
                    <a:pt x="132727" y="206463"/>
                  </a:lnTo>
                  <a:lnTo>
                    <a:pt x="132829" y="207733"/>
                  </a:lnTo>
                  <a:lnTo>
                    <a:pt x="132829" y="155524"/>
                  </a:lnTo>
                  <a:lnTo>
                    <a:pt x="130898" y="156540"/>
                  </a:lnTo>
                  <a:lnTo>
                    <a:pt x="130898" y="205193"/>
                  </a:lnTo>
                  <a:lnTo>
                    <a:pt x="128955" y="205193"/>
                  </a:lnTo>
                  <a:lnTo>
                    <a:pt x="128981" y="203923"/>
                  </a:lnTo>
                  <a:lnTo>
                    <a:pt x="130873" y="203923"/>
                  </a:lnTo>
                  <a:lnTo>
                    <a:pt x="130898" y="205193"/>
                  </a:lnTo>
                  <a:lnTo>
                    <a:pt x="130898" y="156540"/>
                  </a:lnTo>
                  <a:lnTo>
                    <a:pt x="128968" y="157556"/>
                  </a:lnTo>
                  <a:lnTo>
                    <a:pt x="128968" y="202653"/>
                  </a:lnTo>
                  <a:lnTo>
                    <a:pt x="128943" y="203923"/>
                  </a:lnTo>
                  <a:lnTo>
                    <a:pt x="127596" y="203923"/>
                  </a:lnTo>
                  <a:lnTo>
                    <a:pt x="127114" y="202653"/>
                  </a:lnTo>
                  <a:lnTo>
                    <a:pt x="127050" y="201549"/>
                  </a:lnTo>
                  <a:lnTo>
                    <a:pt x="127292" y="201549"/>
                  </a:lnTo>
                  <a:lnTo>
                    <a:pt x="128651" y="201549"/>
                  </a:lnTo>
                  <a:lnTo>
                    <a:pt x="128968" y="202653"/>
                  </a:lnTo>
                  <a:lnTo>
                    <a:pt x="128968" y="157556"/>
                  </a:lnTo>
                  <a:lnTo>
                    <a:pt x="127622" y="158267"/>
                  </a:lnTo>
                  <a:lnTo>
                    <a:pt x="127622" y="200113"/>
                  </a:lnTo>
                  <a:lnTo>
                    <a:pt x="126949" y="201320"/>
                  </a:lnTo>
                  <a:lnTo>
                    <a:pt x="125234" y="200113"/>
                  </a:lnTo>
                  <a:lnTo>
                    <a:pt x="124358" y="200113"/>
                  </a:lnTo>
                  <a:lnTo>
                    <a:pt x="124752" y="198843"/>
                  </a:lnTo>
                  <a:lnTo>
                    <a:pt x="126758" y="198843"/>
                  </a:lnTo>
                  <a:lnTo>
                    <a:pt x="127622" y="200113"/>
                  </a:lnTo>
                  <a:lnTo>
                    <a:pt x="127622" y="158267"/>
                  </a:lnTo>
                  <a:lnTo>
                    <a:pt x="125006" y="159639"/>
                  </a:lnTo>
                  <a:lnTo>
                    <a:pt x="125006" y="197573"/>
                  </a:lnTo>
                  <a:lnTo>
                    <a:pt x="123088" y="197573"/>
                  </a:lnTo>
                  <a:lnTo>
                    <a:pt x="123101" y="196303"/>
                  </a:lnTo>
                  <a:lnTo>
                    <a:pt x="124917" y="196303"/>
                  </a:lnTo>
                  <a:lnTo>
                    <a:pt x="125006" y="197573"/>
                  </a:lnTo>
                  <a:lnTo>
                    <a:pt x="125006" y="159639"/>
                  </a:lnTo>
                  <a:lnTo>
                    <a:pt x="123075" y="160655"/>
                  </a:lnTo>
                  <a:lnTo>
                    <a:pt x="123075" y="195084"/>
                  </a:lnTo>
                  <a:lnTo>
                    <a:pt x="121653" y="196303"/>
                  </a:lnTo>
                  <a:lnTo>
                    <a:pt x="121183" y="195084"/>
                  </a:lnTo>
                  <a:lnTo>
                    <a:pt x="121183" y="193763"/>
                  </a:lnTo>
                  <a:lnTo>
                    <a:pt x="123063" y="193763"/>
                  </a:lnTo>
                  <a:lnTo>
                    <a:pt x="123075" y="195084"/>
                  </a:lnTo>
                  <a:lnTo>
                    <a:pt x="123075" y="160655"/>
                  </a:lnTo>
                  <a:lnTo>
                    <a:pt x="121158" y="161671"/>
                  </a:lnTo>
                  <a:lnTo>
                    <a:pt x="121158" y="192493"/>
                  </a:lnTo>
                  <a:lnTo>
                    <a:pt x="121107" y="193763"/>
                  </a:lnTo>
                  <a:lnTo>
                    <a:pt x="119849" y="193763"/>
                  </a:lnTo>
                  <a:lnTo>
                    <a:pt x="119341" y="192493"/>
                  </a:lnTo>
                  <a:lnTo>
                    <a:pt x="119240" y="191223"/>
                  </a:lnTo>
                  <a:lnTo>
                    <a:pt x="120891" y="191223"/>
                  </a:lnTo>
                  <a:lnTo>
                    <a:pt x="121158" y="192493"/>
                  </a:lnTo>
                  <a:lnTo>
                    <a:pt x="121158" y="161671"/>
                  </a:lnTo>
                  <a:lnTo>
                    <a:pt x="120484" y="162013"/>
                  </a:lnTo>
                  <a:lnTo>
                    <a:pt x="119951" y="162255"/>
                  </a:lnTo>
                  <a:lnTo>
                    <a:pt x="119951" y="189953"/>
                  </a:lnTo>
                  <a:lnTo>
                    <a:pt x="119100" y="191223"/>
                  </a:lnTo>
                  <a:lnTo>
                    <a:pt x="117449" y="191223"/>
                  </a:lnTo>
                  <a:lnTo>
                    <a:pt x="116649" y="189953"/>
                  </a:lnTo>
                  <a:lnTo>
                    <a:pt x="117221" y="187591"/>
                  </a:lnTo>
                  <a:lnTo>
                    <a:pt x="115798" y="187591"/>
                  </a:lnTo>
                  <a:lnTo>
                    <a:pt x="116344" y="186143"/>
                  </a:lnTo>
                  <a:lnTo>
                    <a:pt x="117309" y="187591"/>
                  </a:lnTo>
                  <a:lnTo>
                    <a:pt x="117436" y="187591"/>
                  </a:lnTo>
                  <a:lnTo>
                    <a:pt x="118999" y="188683"/>
                  </a:lnTo>
                  <a:lnTo>
                    <a:pt x="119951" y="189953"/>
                  </a:lnTo>
                  <a:lnTo>
                    <a:pt x="119951" y="162255"/>
                  </a:lnTo>
                  <a:lnTo>
                    <a:pt x="114833" y="164553"/>
                  </a:lnTo>
                  <a:lnTo>
                    <a:pt x="107721" y="164553"/>
                  </a:lnTo>
                  <a:lnTo>
                    <a:pt x="106895" y="165811"/>
                  </a:lnTo>
                  <a:lnTo>
                    <a:pt x="106895" y="174713"/>
                  </a:lnTo>
                  <a:lnTo>
                    <a:pt x="106553" y="175996"/>
                  </a:lnTo>
                  <a:lnTo>
                    <a:pt x="105473" y="174713"/>
                  </a:lnTo>
                  <a:lnTo>
                    <a:pt x="106895" y="174713"/>
                  </a:lnTo>
                  <a:lnTo>
                    <a:pt x="106895" y="165811"/>
                  </a:lnTo>
                  <a:lnTo>
                    <a:pt x="103517" y="170903"/>
                  </a:lnTo>
                  <a:lnTo>
                    <a:pt x="105333" y="170903"/>
                  </a:lnTo>
                  <a:lnTo>
                    <a:pt x="106451" y="172173"/>
                  </a:lnTo>
                  <a:lnTo>
                    <a:pt x="105460" y="174713"/>
                  </a:lnTo>
                  <a:lnTo>
                    <a:pt x="103847" y="173443"/>
                  </a:lnTo>
                  <a:lnTo>
                    <a:pt x="103035" y="172173"/>
                  </a:lnTo>
                  <a:lnTo>
                    <a:pt x="103682" y="169633"/>
                  </a:lnTo>
                  <a:lnTo>
                    <a:pt x="101930" y="169633"/>
                  </a:lnTo>
                  <a:lnTo>
                    <a:pt x="99263" y="168363"/>
                  </a:lnTo>
                  <a:lnTo>
                    <a:pt x="96113" y="172173"/>
                  </a:lnTo>
                  <a:lnTo>
                    <a:pt x="100241" y="173443"/>
                  </a:lnTo>
                  <a:lnTo>
                    <a:pt x="99745" y="176047"/>
                  </a:lnTo>
                  <a:lnTo>
                    <a:pt x="102844" y="177253"/>
                  </a:lnTo>
                  <a:lnTo>
                    <a:pt x="104584" y="181063"/>
                  </a:lnTo>
                  <a:lnTo>
                    <a:pt x="105613" y="183603"/>
                  </a:lnTo>
                  <a:lnTo>
                    <a:pt x="107289" y="184873"/>
                  </a:lnTo>
                  <a:lnTo>
                    <a:pt x="108750" y="186143"/>
                  </a:lnTo>
                  <a:lnTo>
                    <a:pt x="107340" y="187591"/>
                  </a:lnTo>
                  <a:lnTo>
                    <a:pt x="110693" y="187591"/>
                  </a:lnTo>
                  <a:lnTo>
                    <a:pt x="110794" y="188683"/>
                  </a:lnTo>
                  <a:lnTo>
                    <a:pt x="110921" y="189953"/>
                  </a:lnTo>
                  <a:lnTo>
                    <a:pt x="111467" y="191223"/>
                  </a:lnTo>
                  <a:lnTo>
                    <a:pt x="111328" y="191223"/>
                  </a:lnTo>
                  <a:lnTo>
                    <a:pt x="113144" y="192493"/>
                  </a:lnTo>
                  <a:lnTo>
                    <a:pt x="115062" y="193763"/>
                  </a:lnTo>
                  <a:lnTo>
                    <a:pt x="114185" y="195084"/>
                  </a:lnTo>
                  <a:lnTo>
                    <a:pt x="117335" y="195084"/>
                  </a:lnTo>
                  <a:lnTo>
                    <a:pt x="118084" y="198843"/>
                  </a:lnTo>
                  <a:lnTo>
                    <a:pt x="119367" y="201549"/>
                  </a:lnTo>
                  <a:lnTo>
                    <a:pt x="120840" y="202653"/>
                  </a:lnTo>
                  <a:lnTo>
                    <a:pt x="122478" y="202653"/>
                  </a:lnTo>
                  <a:lnTo>
                    <a:pt x="121183" y="205193"/>
                  </a:lnTo>
                  <a:lnTo>
                    <a:pt x="125336" y="205193"/>
                  </a:lnTo>
                  <a:lnTo>
                    <a:pt x="125869" y="209003"/>
                  </a:lnTo>
                  <a:lnTo>
                    <a:pt x="126441" y="210273"/>
                  </a:lnTo>
                  <a:lnTo>
                    <a:pt x="127177" y="211696"/>
                  </a:lnTo>
                  <a:lnTo>
                    <a:pt x="130733" y="214083"/>
                  </a:lnTo>
                  <a:lnTo>
                    <a:pt x="133159" y="216623"/>
                  </a:lnTo>
                  <a:lnTo>
                    <a:pt x="134861" y="221551"/>
                  </a:lnTo>
                  <a:lnTo>
                    <a:pt x="134785" y="220433"/>
                  </a:lnTo>
                  <a:lnTo>
                    <a:pt x="137693" y="222973"/>
                  </a:lnTo>
                  <a:lnTo>
                    <a:pt x="139827" y="225513"/>
                  </a:lnTo>
                  <a:lnTo>
                    <a:pt x="140779" y="229323"/>
                  </a:lnTo>
                  <a:lnTo>
                    <a:pt x="142595" y="229323"/>
                  </a:lnTo>
                  <a:lnTo>
                    <a:pt x="142735" y="230593"/>
                  </a:lnTo>
                  <a:lnTo>
                    <a:pt x="142595" y="230593"/>
                  </a:lnTo>
                  <a:lnTo>
                    <a:pt x="143979" y="231863"/>
                  </a:lnTo>
                  <a:lnTo>
                    <a:pt x="146659" y="231863"/>
                  </a:lnTo>
                  <a:lnTo>
                    <a:pt x="144614" y="234403"/>
                  </a:lnTo>
                  <a:lnTo>
                    <a:pt x="147053" y="234403"/>
                  </a:lnTo>
                  <a:lnTo>
                    <a:pt x="146621" y="236829"/>
                  </a:lnTo>
                  <a:lnTo>
                    <a:pt x="148437" y="235673"/>
                  </a:lnTo>
                  <a:lnTo>
                    <a:pt x="148971" y="236943"/>
                  </a:lnTo>
                  <a:lnTo>
                    <a:pt x="148539" y="238290"/>
                  </a:lnTo>
                  <a:lnTo>
                    <a:pt x="148678" y="238290"/>
                  </a:lnTo>
                  <a:lnTo>
                    <a:pt x="153187" y="239483"/>
                  </a:lnTo>
                  <a:lnTo>
                    <a:pt x="154749" y="243293"/>
                  </a:lnTo>
                  <a:lnTo>
                    <a:pt x="156400" y="247103"/>
                  </a:lnTo>
                  <a:lnTo>
                    <a:pt x="156235" y="245833"/>
                  </a:lnTo>
                  <a:lnTo>
                    <a:pt x="157657" y="245833"/>
                  </a:lnTo>
                  <a:lnTo>
                    <a:pt x="158305" y="247103"/>
                  </a:lnTo>
                  <a:lnTo>
                    <a:pt x="158216" y="248373"/>
                  </a:lnTo>
                  <a:lnTo>
                    <a:pt x="163271" y="252183"/>
                  </a:lnTo>
                  <a:lnTo>
                    <a:pt x="167360" y="255993"/>
                  </a:lnTo>
                  <a:lnTo>
                    <a:pt x="170078" y="262343"/>
                  </a:lnTo>
                  <a:lnTo>
                    <a:pt x="171488" y="262343"/>
                  </a:lnTo>
                  <a:lnTo>
                    <a:pt x="173901" y="263613"/>
                  </a:lnTo>
                  <a:lnTo>
                    <a:pt x="172072" y="266014"/>
                  </a:lnTo>
                  <a:lnTo>
                    <a:pt x="173964" y="264883"/>
                  </a:lnTo>
                  <a:lnTo>
                    <a:pt x="174345" y="266014"/>
                  </a:lnTo>
                  <a:lnTo>
                    <a:pt x="174396" y="266153"/>
                  </a:lnTo>
                  <a:lnTo>
                    <a:pt x="173951" y="267423"/>
                  </a:lnTo>
                  <a:lnTo>
                    <a:pt x="179298" y="267423"/>
                  </a:lnTo>
                  <a:lnTo>
                    <a:pt x="179184" y="266014"/>
                  </a:lnTo>
                  <a:lnTo>
                    <a:pt x="179082" y="264883"/>
                  </a:lnTo>
                  <a:lnTo>
                    <a:pt x="174396" y="258533"/>
                  </a:lnTo>
                  <a:lnTo>
                    <a:pt x="169837" y="257263"/>
                  </a:lnTo>
                  <a:lnTo>
                    <a:pt x="169913" y="252183"/>
                  </a:lnTo>
                  <a:lnTo>
                    <a:pt x="167754" y="252183"/>
                  </a:lnTo>
                  <a:lnTo>
                    <a:pt x="167957" y="250913"/>
                  </a:lnTo>
                  <a:lnTo>
                    <a:pt x="165328" y="250913"/>
                  </a:lnTo>
                  <a:lnTo>
                    <a:pt x="164439" y="248373"/>
                  </a:lnTo>
                  <a:lnTo>
                    <a:pt x="164236" y="247103"/>
                  </a:lnTo>
                  <a:lnTo>
                    <a:pt x="162801" y="247103"/>
                  </a:lnTo>
                  <a:lnTo>
                    <a:pt x="162204" y="245833"/>
                  </a:lnTo>
                  <a:lnTo>
                    <a:pt x="162077" y="244563"/>
                  </a:lnTo>
                  <a:lnTo>
                    <a:pt x="162217" y="244563"/>
                  </a:lnTo>
                  <a:lnTo>
                    <a:pt x="160439" y="243293"/>
                  </a:lnTo>
                  <a:lnTo>
                    <a:pt x="158927" y="243293"/>
                  </a:lnTo>
                  <a:lnTo>
                    <a:pt x="160185" y="240753"/>
                  </a:lnTo>
                  <a:lnTo>
                    <a:pt x="157988" y="240753"/>
                  </a:lnTo>
                  <a:lnTo>
                    <a:pt x="158089" y="239483"/>
                  </a:lnTo>
                  <a:lnTo>
                    <a:pt x="158191" y="238290"/>
                  </a:lnTo>
                  <a:lnTo>
                    <a:pt x="155409" y="239483"/>
                  </a:lnTo>
                  <a:lnTo>
                    <a:pt x="154724" y="236943"/>
                  </a:lnTo>
                  <a:lnTo>
                    <a:pt x="154495" y="235673"/>
                  </a:lnTo>
                  <a:lnTo>
                    <a:pt x="154266" y="234403"/>
                  </a:lnTo>
                  <a:lnTo>
                    <a:pt x="152501" y="234403"/>
                  </a:lnTo>
                  <a:lnTo>
                    <a:pt x="152298" y="233133"/>
                  </a:lnTo>
                  <a:lnTo>
                    <a:pt x="152438" y="233133"/>
                  </a:lnTo>
                  <a:lnTo>
                    <a:pt x="150774" y="231863"/>
                  </a:lnTo>
                  <a:lnTo>
                    <a:pt x="149593" y="230593"/>
                  </a:lnTo>
                  <a:lnTo>
                    <a:pt x="150393" y="229323"/>
                  </a:lnTo>
                  <a:lnTo>
                    <a:pt x="147561" y="229323"/>
                  </a:lnTo>
                  <a:lnTo>
                    <a:pt x="147053" y="226783"/>
                  </a:lnTo>
                  <a:lnTo>
                    <a:pt x="146443" y="225513"/>
                  </a:lnTo>
                  <a:lnTo>
                    <a:pt x="146596" y="225513"/>
                  </a:lnTo>
                  <a:lnTo>
                    <a:pt x="144818" y="224243"/>
                  </a:lnTo>
                  <a:lnTo>
                    <a:pt x="143484" y="222973"/>
                  </a:lnTo>
                  <a:lnTo>
                    <a:pt x="144018" y="221703"/>
                  </a:lnTo>
                  <a:lnTo>
                    <a:pt x="144081" y="221551"/>
                  </a:lnTo>
                  <a:lnTo>
                    <a:pt x="140081" y="220433"/>
                  </a:lnTo>
                  <a:lnTo>
                    <a:pt x="138303" y="216623"/>
                  </a:lnTo>
                  <a:lnTo>
                    <a:pt x="136804" y="212852"/>
                  </a:lnTo>
                  <a:lnTo>
                    <a:pt x="140639" y="215353"/>
                  </a:lnTo>
                  <a:lnTo>
                    <a:pt x="144399" y="216623"/>
                  </a:lnTo>
                  <a:lnTo>
                    <a:pt x="149161" y="215353"/>
                  </a:lnTo>
                  <a:lnTo>
                    <a:pt x="157657" y="211696"/>
                  </a:lnTo>
                  <a:lnTo>
                    <a:pt x="160832" y="210273"/>
                  </a:lnTo>
                  <a:lnTo>
                    <a:pt x="174955" y="203923"/>
                  </a:lnTo>
                  <a:lnTo>
                    <a:pt x="183197" y="201549"/>
                  </a:lnTo>
                  <a:lnTo>
                    <a:pt x="183438" y="201549"/>
                  </a:lnTo>
                  <a:lnTo>
                    <a:pt x="187083" y="197573"/>
                  </a:lnTo>
                  <a:lnTo>
                    <a:pt x="189357" y="195084"/>
                  </a:lnTo>
                  <a:lnTo>
                    <a:pt x="195643" y="189953"/>
                  </a:lnTo>
                  <a:lnTo>
                    <a:pt x="196608" y="186143"/>
                  </a:lnTo>
                  <a:lnTo>
                    <a:pt x="199161" y="176047"/>
                  </a:lnTo>
                  <a:lnTo>
                    <a:pt x="201282" y="172173"/>
                  </a:lnTo>
                  <a:lnTo>
                    <a:pt x="204012" y="168363"/>
                  </a:lnTo>
                  <a:lnTo>
                    <a:pt x="209918" y="156933"/>
                  </a:lnTo>
                  <a:lnTo>
                    <a:pt x="212953" y="146773"/>
                  </a:lnTo>
                  <a:close/>
                </a:path>
                <a:path w="593089" h="904875">
                  <a:moveTo>
                    <a:pt x="316953" y="68897"/>
                  </a:moveTo>
                  <a:lnTo>
                    <a:pt x="316941" y="32169"/>
                  </a:lnTo>
                  <a:lnTo>
                    <a:pt x="316928" y="0"/>
                  </a:lnTo>
                  <a:lnTo>
                    <a:pt x="313105" y="0"/>
                  </a:lnTo>
                  <a:lnTo>
                    <a:pt x="311454" y="2108"/>
                  </a:lnTo>
                  <a:lnTo>
                    <a:pt x="309460" y="3556"/>
                  </a:lnTo>
                  <a:lnTo>
                    <a:pt x="282041" y="19799"/>
                  </a:lnTo>
                  <a:lnTo>
                    <a:pt x="253263" y="29425"/>
                  </a:lnTo>
                  <a:lnTo>
                    <a:pt x="223100" y="32169"/>
                  </a:lnTo>
                  <a:lnTo>
                    <a:pt x="191516" y="27736"/>
                  </a:lnTo>
                  <a:lnTo>
                    <a:pt x="182206" y="25400"/>
                  </a:lnTo>
                  <a:lnTo>
                    <a:pt x="186220" y="31419"/>
                  </a:lnTo>
                  <a:lnTo>
                    <a:pt x="185699" y="34696"/>
                  </a:lnTo>
                  <a:lnTo>
                    <a:pt x="187896" y="35179"/>
                  </a:lnTo>
                  <a:lnTo>
                    <a:pt x="187401" y="37172"/>
                  </a:lnTo>
                  <a:lnTo>
                    <a:pt x="187617" y="38531"/>
                  </a:lnTo>
                  <a:lnTo>
                    <a:pt x="187667" y="38900"/>
                  </a:lnTo>
                  <a:lnTo>
                    <a:pt x="191693" y="48628"/>
                  </a:lnTo>
                  <a:lnTo>
                    <a:pt x="195313" y="58877"/>
                  </a:lnTo>
                  <a:lnTo>
                    <a:pt x="198386" y="68897"/>
                  </a:lnTo>
                  <a:lnTo>
                    <a:pt x="198501" y="69291"/>
                  </a:lnTo>
                  <a:lnTo>
                    <a:pt x="201269" y="79654"/>
                  </a:lnTo>
                  <a:lnTo>
                    <a:pt x="203161" y="81191"/>
                  </a:lnTo>
                  <a:lnTo>
                    <a:pt x="203263" y="85547"/>
                  </a:lnTo>
                  <a:lnTo>
                    <a:pt x="205041" y="87083"/>
                  </a:lnTo>
                  <a:lnTo>
                    <a:pt x="205117" y="89319"/>
                  </a:lnTo>
                  <a:lnTo>
                    <a:pt x="205244" y="91541"/>
                  </a:lnTo>
                  <a:lnTo>
                    <a:pt x="206578" y="93002"/>
                  </a:lnTo>
                  <a:lnTo>
                    <a:pt x="207810" y="95643"/>
                  </a:lnTo>
                  <a:lnTo>
                    <a:pt x="221526" y="99136"/>
                  </a:lnTo>
                  <a:lnTo>
                    <a:pt x="233553" y="101307"/>
                  </a:lnTo>
                  <a:lnTo>
                    <a:pt x="245554" y="101549"/>
                  </a:lnTo>
                  <a:lnTo>
                    <a:pt x="257403" y="98729"/>
                  </a:lnTo>
                  <a:lnTo>
                    <a:pt x="271145" y="92697"/>
                  </a:lnTo>
                  <a:lnTo>
                    <a:pt x="284632" y="86029"/>
                  </a:lnTo>
                  <a:lnTo>
                    <a:pt x="311404" y="72186"/>
                  </a:lnTo>
                  <a:lnTo>
                    <a:pt x="314363" y="70700"/>
                  </a:lnTo>
                  <a:lnTo>
                    <a:pt x="316953" y="68897"/>
                  </a:lnTo>
                  <a:close/>
                </a:path>
                <a:path w="593089" h="904875">
                  <a:moveTo>
                    <a:pt x="317627" y="846975"/>
                  </a:moveTo>
                  <a:lnTo>
                    <a:pt x="317169" y="838657"/>
                  </a:lnTo>
                  <a:lnTo>
                    <a:pt x="314655" y="830922"/>
                  </a:lnTo>
                  <a:lnTo>
                    <a:pt x="309435" y="825080"/>
                  </a:lnTo>
                  <a:lnTo>
                    <a:pt x="308787" y="824357"/>
                  </a:lnTo>
                  <a:lnTo>
                    <a:pt x="305409" y="825080"/>
                  </a:lnTo>
                  <a:lnTo>
                    <a:pt x="303479" y="823582"/>
                  </a:lnTo>
                  <a:lnTo>
                    <a:pt x="302780" y="820458"/>
                  </a:lnTo>
                  <a:lnTo>
                    <a:pt x="296570" y="820458"/>
                  </a:lnTo>
                  <a:lnTo>
                    <a:pt x="291871" y="815682"/>
                  </a:lnTo>
                  <a:lnTo>
                    <a:pt x="286385" y="813206"/>
                  </a:lnTo>
                  <a:lnTo>
                    <a:pt x="266674" y="805738"/>
                  </a:lnTo>
                  <a:lnTo>
                    <a:pt x="246595" y="801255"/>
                  </a:lnTo>
                  <a:lnTo>
                    <a:pt x="226098" y="800138"/>
                  </a:lnTo>
                  <a:lnTo>
                    <a:pt x="205092" y="802754"/>
                  </a:lnTo>
                  <a:lnTo>
                    <a:pt x="199504" y="803973"/>
                  </a:lnTo>
                  <a:lnTo>
                    <a:pt x="196354" y="806792"/>
                  </a:lnTo>
                  <a:lnTo>
                    <a:pt x="194386" y="812368"/>
                  </a:lnTo>
                  <a:lnTo>
                    <a:pt x="190398" y="823264"/>
                  </a:lnTo>
                  <a:lnTo>
                    <a:pt x="186232" y="834097"/>
                  </a:lnTo>
                  <a:lnTo>
                    <a:pt x="177901" y="855332"/>
                  </a:lnTo>
                  <a:lnTo>
                    <a:pt x="177647" y="857097"/>
                  </a:lnTo>
                  <a:lnTo>
                    <a:pt x="178168" y="859104"/>
                  </a:lnTo>
                  <a:lnTo>
                    <a:pt x="175958" y="859548"/>
                  </a:lnTo>
                  <a:lnTo>
                    <a:pt x="175907" y="859358"/>
                  </a:lnTo>
                  <a:lnTo>
                    <a:pt x="175768" y="859586"/>
                  </a:lnTo>
                  <a:lnTo>
                    <a:pt x="175983" y="859586"/>
                  </a:lnTo>
                  <a:lnTo>
                    <a:pt x="177241" y="863917"/>
                  </a:lnTo>
                  <a:lnTo>
                    <a:pt x="172351" y="867664"/>
                  </a:lnTo>
                  <a:lnTo>
                    <a:pt x="174066" y="872629"/>
                  </a:lnTo>
                  <a:lnTo>
                    <a:pt x="212521" y="866051"/>
                  </a:lnTo>
                  <a:lnTo>
                    <a:pt x="248970" y="869861"/>
                  </a:lnTo>
                  <a:lnTo>
                    <a:pt x="283806" y="883043"/>
                  </a:lnTo>
                  <a:lnTo>
                    <a:pt x="317461" y="904557"/>
                  </a:lnTo>
                  <a:lnTo>
                    <a:pt x="317461" y="866051"/>
                  </a:lnTo>
                  <a:lnTo>
                    <a:pt x="317461" y="855332"/>
                  </a:lnTo>
                  <a:lnTo>
                    <a:pt x="317627" y="846975"/>
                  </a:lnTo>
                  <a:close/>
                </a:path>
                <a:path w="593089" h="904875">
                  <a:moveTo>
                    <a:pt x="334162" y="826135"/>
                  </a:moveTo>
                  <a:lnTo>
                    <a:pt x="333933" y="826363"/>
                  </a:lnTo>
                  <a:lnTo>
                    <a:pt x="334137" y="826363"/>
                  </a:lnTo>
                  <a:lnTo>
                    <a:pt x="334162" y="826135"/>
                  </a:lnTo>
                  <a:close/>
                </a:path>
                <a:path w="593089" h="904875">
                  <a:moveTo>
                    <a:pt x="439635" y="714756"/>
                  </a:moveTo>
                  <a:lnTo>
                    <a:pt x="439458" y="714971"/>
                  </a:lnTo>
                  <a:lnTo>
                    <a:pt x="439610" y="714971"/>
                  </a:lnTo>
                  <a:lnTo>
                    <a:pt x="439635" y="714756"/>
                  </a:lnTo>
                  <a:close/>
                </a:path>
                <a:path w="593089" h="904875">
                  <a:moveTo>
                    <a:pt x="455345" y="699389"/>
                  </a:moveTo>
                  <a:lnTo>
                    <a:pt x="455282" y="699122"/>
                  </a:lnTo>
                  <a:lnTo>
                    <a:pt x="454939" y="699389"/>
                  </a:lnTo>
                  <a:lnTo>
                    <a:pt x="455345" y="699389"/>
                  </a:lnTo>
                  <a:close/>
                </a:path>
                <a:path w="593089" h="904875">
                  <a:moveTo>
                    <a:pt x="455345" y="110921"/>
                  </a:moveTo>
                  <a:lnTo>
                    <a:pt x="455117" y="110921"/>
                  </a:lnTo>
                  <a:lnTo>
                    <a:pt x="455256" y="111099"/>
                  </a:lnTo>
                  <a:lnTo>
                    <a:pt x="455345" y="110921"/>
                  </a:lnTo>
                  <a:close/>
                </a:path>
                <a:path w="593089" h="904875">
                  <a:moveTo>
                    <a:pt x="457276" y="112864"/>
                  </a:moveTo>
                  <a:lnTo>
                    <a:pt x="457073" y="112864"/>
                  </a:lnTo>
                  <a:lnTo>
                    <a:pt x="457238" y="113042"/>
                  </a:lnTo>
                  <a:lnTo>
                    <a:pt x="457276" y="112864"/>
                  </a:lnTo>
                  <a:close/>
                </a:path>
                <a:path w="593089" h="904875">
                  <a:moveTo>
                    <a:pt x="459232" y="114820"/>
                  </a:moveTo>
                  <a:lnTo>
                    <a:pt x="459028" y="114820"/>
                  </a:lnTo>
                  <a:lnTo>
                    <a:pt x="459193" y="114998"/>
                  </a:lnTo>
                  <a:lnTo>
                    <a:pt x="459232" y="114820"/>
                  </a:lnTo>
                  <a:close/>
                </a:path>
                <a:path w="593089" h="904875">
                  <a:moveTo>
                    <a:pt x="461187" y="116776"/>
                  </a:moveTo>
                  <a:lnTo>
                    <a:pt x="460971" y="116776"/>
                  </a:lnTo>
                  <a:lnTo>
                    <a:pt x="461149" y="116941"/>
                  </a:lnTo>
                  <a:lnTo>
                    <a:pt x="461187" y="116776"/>
                  </a:lnTo>
                  <a:close/>
                </a:path>
                <a:path w="593089" h="904875">
                  <a:moveTo>
                    <a:pt x="463118" y="693445"/>
                  </a:moveTo>
                  <a:lnTo>
                    <a:pt x="463105" y="693267"/>
                  </a:lnTo>
                  <a:lnTo>
                    <a:pt x="462889" y="693445"/>
                  </a:lnTo>
                  <a:lnTo>
                    <a:pt x="463118" y="693445"/>
                  </a:lnTo>
                  <a:close/>
                </a:path>
                <a:path w="593089" h="904875">
                  <a:moveTo>
                    <a:pt x="463143" y="118719"/>
                  </a:moveTo>
                  <a:lnTo>
                    <a:pt x="462927" y="118719"/>
                  </a:lnTo>
                  <a:lnTo>
                    <a:pt x="463105" y="118897"/>
                  </a:lnTo>
                  <a:lnTo>
                    <a:pt x="463143" y="118719"/>
                  </a:lnTo>
                  <a:close/>
                </a:path>
                <a:path w="593089" h="904875">
                  <a:moveTo>
                    <a:pt x="465086" y="120675"/>
                  </a:moveTo>
                  <a:lnTo>
                    <a:pt x="464883" y="120675"/>
                  </a:lnTo>
                  <a:lnTo>
                    <a:pt x="465061" y="120853"/>
                  </a:lnTo>
                  <a:lnTo>
                    <a:pt x="465086" y="120675"/>
                  </a:lnTo>
                  <a:close/>
                </a:path>
                <a:path w="593089" h="904875">
                  <a:moveTo>
                    <a:pt x="467080" y="122885"/>
                  </a:moveTo>
                  <a:lnTo>
                    <a:pt x="467042" y="122631"/>
                  </a:lnTo>
                  <a:lnTo>
                    <a:pt x="466839" y="122631"/>
                  </a:lnTo>
                  <a:lnTo>
                    <a:pt x="467080" y="122885"/>
                  </a:lnTo>
                  <a:close/>
                </a:path>
                <a:path w="593089" h="904875">
                  <a:moveTo>
                    <a:pt x="468998" y="124599"/>
                  </a:moveTo>
                  <a:lnTo>
                    <a:pt x="468795" y="124599"/>
                  </a:lnTo>
                  <a:lnTo>
                    <a:pt x="468985" y="124790"/>
                  </a:lnTo>
                  <a:lnTo>
                    <a:pt x="468998" y="124599"/>
                  </a:lnTo>
                  <a:close/>
                </a:path>
                <a:path w="593089" h="904875">
                  <a:moveTo>
                    <a:pt x="470979" y="126453"/>
                  </a:moveTo>
                  <a:lnTo>
                    <a:pt x="470725" y="126580"/>
                  </a:lnTo>
                  <a:lnTo>
                    <a:pt x="470916" y="126720"/>
                  </a:lnTo>
                  <a:lnTo>
                    <a:pt x="470979" y="126453"/>
                  </a:lnTo>
                  <a:close/>
                </a:path>
                <a:path w="593089" h="904875">
                  <a:moveTo>
                    <a:pt x="472719" y="871131"/>
                  </a:moveTo>
                  <a:lnTo>
                    <a:pt x="470103" y="866559"/>
                  </a:lnTo>
                  <a:lnTo>
                    <a:pt x="469658" y="865784"/>
                  </a:lnTo>
                  <a:lnTo>
                    <a:pt x="467042" y="860056"/>
                  </a:lnTo>
                  <a:lnTo>
                    <a:pt x="466890" y="853732"/>
                  </a:lnTo>
                  <a:lnTo>
                    <a:pt x="466890" y="853503"/>
                  </a:lnTo>
                  <a:lnTo>
                    <a:pt x="462851" y="850049"/>
                  </a:lnTo>
                  <a:lnTo>
                    <a:pt x="462241" y="844804"/>
                  </a:lnTo>
                  <a:lnTo>
                    <a:pt x="461048" y="840054"/>
                  </a:lnTo>
                  <a:lnTo>
                    <a:pt x="460984" y="839825"/>
                  </a:lnTo>
                  <a:lnTo>
                    <a:pt x="460921" y="839533"/>
                  </a:lnTo>
                  <a:lnTo>
                    <a:pt x="459295" y="835952"/>
                  </a:lnTo>
                  <a:lnTo>
                    <a:pt x="457276" y="831938"/>
                  </a:lnTo>
                  <a:lnTo>
                    <a:pt x="455612" y="827786"/>
                  </a:lnTo>
                  <a:lnTo>
                    <a:pt x="455168" y="826808"/>
                  </a:lnTo>
                  <a:lnTo>
                    <a:pt x="448779" y="812609"/>
                  </a:lnTo>
                  <a:lnTo>
                    <a:pt x="441769" y="804392"/>
                  </a:lnTo>
                  <a:lnTo>
                    <a:pt x="431393" y="801052"/>
                  </a:lnTo>
                  <a:lnTo>
                    <a:pt x="416128" y="800582"/>
                  </a:lnTo>
                  <a:lnTo>
                    <a:pt x="409359" y="800582"/>
                  </a:lnTo>
                  <a:lnTo>
                    <a:pt x="404050" y="801052"/>
                  </a:lnTo>
                  <a:lnTo>
                    <a:pt x="399059" y="801700"/>
                  </a:lnTo>
                  <a:lnTo>
                    <a:pt x="385279" y="804392"/>
                  </a:lnTo>
                  <a:lnTo>
                    <a:pt x="385445" y="804392"/>
                  </a:lnTo>
                  <a:lnTo>
                    <a:pt x="372795" y="808316"/>
                  </a:lnTo>
                  <a:lnTo>
                    <a:pt x="360184" y="813231"/>
                  </a:lnTo>
                  <a:lnTo>
                    <a:pt x="347713" y="818578"/>
                  </a:lnTo>
                  <a:lnTo>
                    <a:pt x="345084" y="821283"/>
                  </a:lnTo>
                  <a:lnTo>
                    <a:pt x="341820" y="823366"/>
                  </a:lnTo>
                  <a:lnTo>
                    <a:pt x="337921" y="824407"/>
                  </a:lnTo>
                  <a:lnTo>
                    <a:pt x="338048" y="824407"/>
                  </a:lnTo>
                  <a:lnTo>
                    <a:pt x="337337" y="826135"/>
                  </a:lnTo>
                  <a:lnTo>
                    <a:pt x="335940" y="826808"/>
                  </a:lnTo>
                  <a:lnTo>
                    <a:pt x="334137" y="826363"/>
                  </a:lnTo>
                  <a:lnTo>
                    <a:pt x="333756" y="830643"/>
                  </a:lnTo>
                  <a:lnTo>
                    <a:pt x="327583" y="831227"/>
                  </a:lnTo>
                  <a:lnTo>
                    <a:pt x="327685" y="901776"/>
                  </a:lnTo>
                  <a:lnTo>
                    <a:pt x="330327" y="902208"/>
                  </a:lnTo>
                  <a:lnTo>
                    <a:pt x="331165" y="901776"/>
                  </a:lnTo>
                  <a:lnTo>
                    <a:pt x="332054" y="901268"/>
                  </a:lnTo>
                  <a:lnTo>
                    <a:pt x="332816" y="900696"/>
                  </a:lnTo>
                  <a:lnTo>
                    <a:pt x="364185" y="881278"/>
                  </a:lnTo>
                  <a:lnTo>
                    <a:pt x="397129" y="869594"/>
                  </a:lnTo>
                  <a:lnTo>
                    <a:pt x="431838" y="866559"/>
                  </a:lnTo>
                  <a:lnTo>
                    <a:pt x="468477" y="873074"/>
                  </a:lnTo>
                  <a:lnTo>
                    <a:pt x="470611" y="873734"/>
                  </a:lnTo>
                  <a:lnTo>
                    <a:pt x="472287" y="873937"/>
                  </a:lnTo>
                  <a:lnTo>
                    <a:pt x="472694" y="871321"/>
                  </a:lnTo>
                  <a:lnTo>
                    <a:pt x="472719" y="871131"/>
                  </a:lnTo>
                  <a:close/>
                </a:path>
                <a:path w="593089" h="904875">
                  <a:moveTo>
                    <a:pt x="474827" y="775411"/>
                  </a:moveTo>
                  <a:lnTo>
                    <a:pt x="474675" y="775411"/>
                  </a:lnTo>
                  <a:lnTo>
                    <a:pt x="474687" y="775563"/>
                  </a:lnTo>
                  <a:lnTo>
                    <a:pt x="474827" y="775411"/>
                  </a:lnTo>
                  <a:close/>
                </a:path>
                <a:path w="593089" h="904875">
                  <a:moveTo>
                    <a:pt x="480695" y="134391"/>
                  </a:moveTo>
                  <a:lnTo>
                    <a:pt x="480542" y="134391"/>
                  </a:lnTo>
                  <a:lnTo>
                    <a:pt x="480695" y="134531"/>
                  </a:lnTo>
                  <a:lnTo>
                    <a:pt x="480695" y="134391"/>
                  </a:lnTo>
                  <a:close/>
                </a:path>
                <a:path w="593089" h="904875">
                  <a:moveTo>
                    <a:pt x="488518" y="140398"/>
                  </a:moveTo>
                  <a:lnTo>
                    <a:pt x="488454" y="140233"/>
                  </a:lnTo>
                  <a:lnTo>
                    <a:pt x="488315" y="140233"/>
                  </a:lnTo>
                  <a:lnTo>
                    <a:pt x="488518" y="140398"/>
                  </a:lnTo>
                  <a:close/>
                </a:path>
                <a:path w="593089" h="904875">
                  <a:moveTo>
                    <a:pt x="490486" y="759752"/>
                  </a:moveTo>
                  <a:lnTo>
                    <a:pt x="490321" y="759752"/>
                  </a:lnTo>
                  <a:lnTo>
                    <a:pt x="490308" y="759917"/>
                  </a:lnTo>
                  <a:lnTo>
                    <a:pt x="490486" y="759752"/>
                  </a:lnTo>
                  <a:close/>
                </a:path>
                <a:path w="593089" h="904875">
                  <a:moveTo>
                    <a:pt x="496316" y="753846"/>
                  </a:moveTo>
                  <a:lnTo>
                    <a:pt x="496125" y="754011"/>
                  </a:lnTo>
                  <a:lnTo>
                    <a:pt x="496303" y="754062"/>
                  </a:lnTo>
                  <a:lnTo>
                    <a:pt x="496316" y="753846"/>
                  </a:lnTo>
                  <a:close/>
                </a:path>
                <a:path w="593089" h="904875">
                  <a:moveTo>
                    <a:pt x="500265" y="751954"/>
                  </a:moveTo>
                  <a:lnTo>
                    <a:pt x="500100" y="751954"/>
                  </a:lnTo>
                  <a:lnTo>
                    <a:pt x="500062" y="752157"/>
                  </a:lnTo>
                  <a:lnTo>
                    <a:pt x="500265" y="751954"/>
                  </a:lnTo>
                  <a:close/>
                </a:path>
                <a:path w="593089" h="904875">
                  <a:moveTo>
                    <a:pt x="506133" y="748055"/>
                  </a:moveTo>
                  <a:lnTo>
                    <a:pt x="505955" y="748055"/>
                  </a:lnTo>
                  <a:lnTo>
                    <a:pt x="505942" y="748195"/>
                  </a:lnTo>
                  <a:lnTo>
                    <a:pt x="506133" y="748055"/>
                  </a:lnTo>
                  <a:close/>
                </a:path>
                <a:path w="593089" h="904875">
                  <a:moveTo>
                    <a:pt x="511987" y="744131"/>
                  </a:moveTo>
                  <a:lnTo>
                    <a:pt x="511797" y="744131"/>
                  </a:lnTo>
                  <a:lnTo>
                    <a:pt x="511822" y="744308"/>
                  </a:lnTo>
                  <a:lnTo>
                    <a:pt x="511987" y="744131"/>
                  </a:lnTo>
                  <a:close/>
                </a:path>
                <a:path w="593089" h="904875">
                  <a:moveTo>
                    <a:pt x="542950" y="693991"/>
                  </a:moveTo>
                  <a:lnTo>
                    <a:pt x="542886" y="693813"/>
                  </a:lnTo>
                  <a:lnTo>
                    <a:pt x="541489" y="689508"/>
                  </a:lnTo>
                  <a:lnTo>
                    <a:pt x="541172" y="688936"/>
                  </a:lnTo>
                  <a:lnTo>
                    <a:pt x="536028" y="681824"/>
                  </a:lnTo>
                  <a:lnTo>
                    <a:pt x="535444" y="681050"/>
                  </a:lnTo>
                  <a:lnTo>
                    <a:pt x="534695" y="680364"/>
                  </a:lnTo>
                  <a:lnTo>
                    <a:pt x="530047" y="670610"/>
                  </a:lnTo>
                  <a:lnTo>
                    <a:pt x="523100" y="670394"/>
                  </a:lnTo>
                  <a:lnTo>
                    <a:pt x="514858" y="672973"/>
                  </a:lnTo>
                  <a:lnTo>
                    <a:pt x="507276" y="675259"/>
                  </a:lnTo>
                  <a:lnTo>
                    <a:pt x="483958" y="681824"/>
                  </a:lnTo>
                  <a:lnTo>
                    <a:pt x="484365" y="681824"/>
                  </a:lnTo>
                  <a:lnTo>
                    <a:pt x="480301" y="686130"/>
                  </a:lnTo>
                  <a:lnTo>
                    <a:pt x="475094" y="688936"/>
                  </a:lnTo>
                  <a:lnTo>
                    <a:pt x="468769" y="689508"/>
                  </a:lnTo>
                  <a:lnTo>
                    <a:pt x="468947" y="689508"/>
                  </a:lnTo>
                  <a:lnTo>
                    <a:pt x="468363" y="692835"/>
                  </a:lnTo>
                  <a:lnTo>
                    <a:pt x="466102" y="693813"/>
                  </a:lnTo>
                  <a:lnTo>
                    <a:pt x="463118" y="693445"/>
                  </a:lnTo>
                  <a:lnTo>
                    <a:pt x="463321" y="696188"/>
                  </a:lnTo>
                  <a:lnTo>
                    <a:pt x="461098" y="696696"/>
                  </a:lnTo>
                  <a:lnTo>
                    <a:pt x="459168" y="697382"/>
                  </a:lnTo>
                  <a:lnTo>
                    <a:pt x="458393" y="698982"/>
                  </a:lnTo>
                  <a:lnTo>
                    <a:pt x="457339" y="700328"/>
                  </a:lnTo>
                  <a:lnTo>
                    <a:pt x="455345" y="699389"/>
                  </a:lnTo>
                  <a:lnTo>
                    <a:pt x="455777" y="701078"/>
                  </a:lnTo>
                  <a:lnTo>
                    <a:pt x="455625" y="701078"/>
                  </a:lnTo>
                  <a:lnTo>
                    <a:pt x="455193" y="701268"/>
                  </a:lnTo>
                  <a:lnTo>
                    <a:pt x="535927" y="701268"/>
                  </a:lnTo>
                  <a:lnTo>
                    <a:pt x="537184" y="700328"/>
                  </a:lnTo>
                  <a:lnTo>
                    <a:pt x="540372" y="697966"/>
                  </a:lnTo>
                  <a:lnTo>
                    <a:pt x="542950" y="693991"/>
                  </a:lnTo>
                  <a:close/>
                </a:path>
                <a:path w="593089" h="904875">
                  <a:moveTo>
                    <a:pt x="559981" y="714971"/>
                  </a:moveTo>
                  <a:lnTo>
                    <a:pt x="551040" y="703059"/>
                  </a:lnTo>
                  <a:lnTo>
                    <a:pt x="549402" y="701535"/>
                  </a:lnTo>
                  <a:lnTo>
                    <a:pt x="544830" y="701078"/>
                  </a:lnTo>
                  <a:lnTo>
                    <a:pt x="542594" y="701078"/>
                  </a:lnTo>
                  <a:lnTo>
                    <a:pt x="533628" y="702995"/>
                  </a:lnTo>
                  <a:lnTo>
                    <a:pt x="535584" y="701535"/>
                  </a:lnTo>
                  <a:lnTo>
                    <a:pt x="533603" y="701535"/>
                  </a:lnTo>
                  <a:lnTo>
                    <a:pt x="533603" y="704672"/>
                  </a:lnTo>
                  <a:lnTo>
                    <a:pt x="532485" y="704875"/>
                  </a:lnTo>
                  <a:lnTo>
                    <a:pt x="531469" y="705015"/>
                  </a:lnTo>
                  <a:lnTo>
                    <a:pt x="531228" y="703618"/>
                  </a:lnTo>
                  <a:lnTo>
                    <a:pt x="532269" y="703351"/>
                  </a:lnTo>
                  <a:lnTo>
                    <a:pt x="533146" y="703351"/>
                  </a:lnTo>
                  <a:lnTo>
                    <a:pt x="533336" y="703351"/>
                  </a:lnTo>
                  <a:lnTo>
                    <a:pt x="533603" y="704672"/>
                  </a:lnTo>
                  <a:lnTo>
                    <a:pt x="533603" y="701535"/>
                  </a:lnTo>
                  <a:lnTo>
                    <a:pt x="530809" y="701535"/>
                  </a:lnTo>
                  <a:lnTo>
                    <a:pt x="530809" y="705472"/>
                  </a:lnTo>
                  <a:lnTo>
                    <a:pt x="529323" y="706501"/>
                  </a:lnTo>
                  <a:lnTo>
                    <a:pt x="528929" y="705472"/>
                  </a:lnTo>
                  <a:lnTo>
                    <a:pt x="530809" y="705472"/>
                  </a:lnTo>
                  <a:lnTo>
                    <a:pt x="530809" y="701535"/>
                  </a:lnTo>
                  <a:lnTo>
                    <a:pt x="455396" y="701535"/>
                  </a:lnTo>
                  <a:lnTo>
                    <a:pt x="454761" y="701459"/>
                  </a:lnTo>
                  <a:lnTo>
                    <a:pt x="454596" y="701535"/>
                  </a:lnTo>
                  <a:lnTo>
                    <a:pt x="453148" y="701535"/>
                  </a:lnTo>
                  <a:lnTo>
                    <a:pt x="451167" y="706501"/>
                  </a:lnTo>
                  <a:lnTo>
                    <a:pt x="451065" y="706755"/>
                  </a:lnTo>
                  <a:lnTo>
                    <a:pt x="446836" y="710450"/>
                  </a:lnTo>
                  <a:lnTo>
                    <a:pt x="441439" y="712990"/>
                  </a:lnTo>
                  <a:lnTo>
                    <a:pt x="441642" y="712990"/>
                  </a:lnTo>
                  <a:lnTo>
                    <a:pt x="441794" y="714413"/>
                  </a:lnTo>
                  <a:lnTo>
                    <a:pt x="441490" y="714971"/>
                  </a:lnTo>
                  <a:lnTo>
                    <a:pt x="559981" y="714971"/>
                  </a:lnTo>
                  <a:close/>
                </a:path>
                <a:path w="593089" h="904875">
                  <a:moveTo>
                    <a:pt x="573786" y="736206"/>
                  </a:moveTo>
                  <a:lnTo>
                    <a:pt x="568706" y="733107"/>
                  </a:lnTo>
                  <a:lnTo>
                    <a:pt x="568439" y="731215"/>
                  </a:lnTo>
                  <a:lnTo>
                    <a:pt x="567550" y="724852"/>
                  </a:lnTo>
                  <a:lnTo>
                    <a:pt x="559498" y="731215"/>
                  </a:lnTo>
                  <a:lnTo>
                    <a:pt x="554024" y="727570"/>
                  </a:lnTo>
                  <a:lnTo>
                    <a:pt x="548589" y="729056"/>
                  </a:lnTo>
                  <a:lnTo>
                    <a:pt x="539051" y="732155"/>
                  </a:lnTo>
                  <a:lnTo>
                    <a:pt x="537197" y="732917"/>
                  </a:lnTo>
                  <a:lnTo>
                    <a:pt x="537197" y="750214"/>
                  </a:lnTo>
                  <a:lnTo>
                    <a:pt x="536651" y="752055"/>
                  </a:lnTo>
                  <a:lnTo>
                    <a:pt x="534733" y="751306"/>
                  </a:lnTo>
                  <a:lnTo>
                    <a:pt x="537197" y="750214"/>
                  </a:lnTo>
                  <a:lnTo>
                    <a:pt x="537197" y="732917"/>
                  </a:lnTo>
                  <a:lnTo>
                    <a:pt x="533209" y="734555"/>
                  </a:lnTo>
                  <a:lnTo>
                    <a:pt x="533209" y="752094"/>
                  </a:lnTo>
                  <a:lnTo>
                    <a:pt x="533082" y="752297"/>
                  </a:lnTo>
                  <a:lnTo>
                    <a:pt x="533171" y="752094"/>
                  </a:lnTo>
                  <a:lnTo>
                    <a:pt x="533209" y="734555"/>
                  </a:lnTo>
                  <a:lnTo>
                    <a:pt x="529844" y="735926"/>
                  </a:lnTo>
                  <a:lnTo>
                    <a:pt x="512191" y="744131"/>
                  </a:lnTo>
                  <a:lnTo>
                    <a:pt x="511873" y="744308"/>
                  </a:lnTo>
                  <a:lnTo>
                    <a:pt x="510527" y="746315"/>
                  </a:lnTo>
                  <a:lnTo>
                    <a:pt x="508330" y="747395"/>
                  </a:lnTo>
                  <a:lnTo>
                    <a:pt x="506374" y="748042"/>
                  </a:lnTo>
                  <a:lnTo>
                    <a:pt x="506018" y="748195"/>
                  </a:lnTo>
                  <a:lnTo>
                    <a:pt x="504812" y="749693"/>
                  </a:lnTo>
                  <a:lnTo>
                    <a:pt x="504278" y="750214"/>
                  </a:lnTo>
                  <a:lnTo>
                    <a:pt x="502577" y="751484"/>
                  </a:lnTo>
                  <a:lnTo>
                    <a:pt x="500189" y="752094"/>
                  </a:lnTo>
                  <a:lnTo>
                    <a:pt x="499389" y="753656"/>
                  </a:lnTo>
                  <a:lnTo>
                    <a:pt x="498906" y="754062"/>
                  </a:lnTo>
                  <a:lnTo>
                    <a:pt x="572846" y="754062"/>
                  </a:lnTo>
                  <a:lnTo>
                    <a:pt x="572973" y="753275"/>
                  </a:lnTo>
                  <a:lnTo>
                    <a:pt x="572833" y="752297"/>
                  </a:lnTo>
                  <a:lnTo>
                    <a:pt x="571957" y="746315"/>
                  </a:lnTo>
                  <a:lnTo>
                    <a:pt x="570585" y="740803"/>
                  </a:lnTo>
                  <a:lnTo>
                    <a:pt x="568667" y="739203"/>
                  </a:lnTo>
                  <a:lnTo>
                    <a:pt x="538086" y="749693"/>
                  </a:lnTo>
                  <a:lnTo>
                    <a:pt x="545388" y="745147"/>
                  </a:lnTo>
                  <a:lnTo>
                    <a:pt x="554126" y="741502"/>
                  </a:lnTo>
                  <a:lnTo>
                    <a:pt x="563587" y="738695"/>
                  </a:lnTo>
                  <a:lnTo>
                    <a:pt x="573786" y="736206"/>
                  </a:lnTo>
                  <a:close/>
                </a:path>
                <a:path w="593089" h="904875">
                  <a:moveTo>
                    <a:pt x="576097" y="143967"/>
                  </a:moveTo>
                  <a:lnTo>
                    <a:pt x="576008" y="142862"/>
                  </a:lnTo>
                  <a:lnTo>
                    <a:pt x="575957" y="142303"/>
                  </a:lnTo>
                  <a:lnTo>
                    <a:pt x="575881" y="141325"/>
                  </a:lnTo>
                  <a:lnTo>
                    <a:pt x="572579" y="141008"/>
                  </a:lnTo>
                  <a:lnTo>
                    <a:pt x="568706" y="143967"/>
                  </a:lnTo>
                  <a:lnTo>
                    <a:pt x="576097" y="143967"/>
                  </a:lnTo>
                  <a:close/>
                </a:path>
                <a:path w="593089" h="904875">
                  <a:moveTo>
                    <a:pt x="577189" y="124358"/>
                  </a:moveTo>
                  <a:lnTo>
                    <a:pt x="576834" y="123532"/>
                  </a:lnTo>
                  <a:lnTo>
                    <a:pt x="576326" y="122339"/>
                  </a:lnTo>
                  <a:lnTo>
                    <a:pt x="575487" y="120345"/>
                  </a:lnTo>
                  <a:lnTo>
                    <a:pt x="574662" y="118389"/>
                  </a:lnTo>
                  <a:lnTo>
                    <a:pt x="573824" y="116420"/>
                  </a:lnTo>
                  <a:lnTo>
                    <a:pt x="573570" y="115836"/>
                  </a:lnTo>
                  <a:lnTo>
                    <a:pt x="573697" y="114820"/>
                  </a:lnTo>
                  <a:lnTo>
                    <a:pt x="573735" y="114465"/>
                  </a:lnTo>
                  <a:lnTo>
                    <a:pt x="573874" y="113233"/>
                  </a:lnTo>
                  <a:lnTo>
                    <a:pt x="573963" y="112483"/>
                  </a:lnTo>
                  <a:lnTo>
                    <a:pt x="574090" y="111315"/>
                  </a:lnTo>
                  <a:lnTo>
                    <a:pt x="574192" y="110477"/>
                  </a:lnTo>
                  <a:lnTo>
                    <a:pt x="575119" y="102387"/>
                  </a:lnTo>
                  <a:lnTo>
                    <a:pt x="569404" y="101269"/>
                  </a:lnTo>
                  <a:lnTo>
                    <a:pt x="568286" y="100939"/>
                  </a:lnTo>
                  <a:lnTo>
                    <a:pt x="521665" y="80073"/>
                  </a:lnTo>
                  <a:lnTo>
                    <a:pt x="488772" y="53035"/>
                  </a:lnTo>
                  <a:lnTo>
                    <a:pt x="469557" y="29984"/>
                  </a:lnTo>
                  <a:lnTo>
                    <a:pt x="467106" y="36195"/>
                  </a:lnTo>
                  <a:lnTo>
                    <a:pt x="466686" y="38188"/>
                  </a:lnTo>
                  <a:lnTo>
                    <a:pt x="467372" y="40271"/>
                  </a:lnTo>
                  <a:lnTo>
                    <a:pt x="464908" y="40728"/>
                  </a:lnTo>
                  <a:lnTo>
                    <a:pt x="465035" y="40728"/>
                  </a:lnTo>
                  <a:lnTo>
                    <a:pt x="465175" y="47739"/>
                  </a:lnTo>
                  <a:lnTo>
                    <a:pt x="462318" y="54076"/>
                  </a:lnTo>
                  <a:lnTo>
                    <a:pt x="459295" y="59893"/>
                  </a:lnTo>
                  <a:lnTo>
                    <a:pt x="456641" y="70485"/>
                  </a:lnTo>
                  <a:lnTo>
                    <a:pt x="453212" y="80645"/>
                  </a:lnTo>
                  <a:lnTo>
                    <a:pt x="449922" y="90614"/>
                  </a:lnTo>
                  <a:lnTo>
                    <a:pt x="449846" y="90817"/>
                  </a:lnTo>
                  <a:lnTo>
                    <a:pt x="447560" y="100939"/>
                  </a:lnTo>
                  <a:lnTo>
                    <a:pt x="447509" y="101155"/>
                  </a:lnTo>
                  <a:lnTo>
                    <a:pt x="451497" y="100939"/>
                  </a:lnTo>
                  <a:lnTo>
                    <a:pt x="451751" y="104736"/>
                  </a:lnTo>
                  <a:lnTo>
                    <a:pt x="453275" y="106997"/>
                  </a:lnTo>
                  <a:lnTo>
                    <a:pt x="454685" y="107950"/>
                  </a:lnTo>
                  <a:lnTo>
                    <a:pt x="456311" y="108877"/>
                  </a:lnTo>
                  <a:lnTo>
                    <a:pt x="455371" y="110871"/>
                  </a:lnTo>
                  <a:lnTo>
                    <a:pt x="456958" y="110477"/>
                  </a:lnTo>
                  <a:lnTo>
                    <a:pt x="457555" y="111315"/>
                  </a:lnTo>
                  <a:lnTo>
                    <a:pt x="457339" y="112483"/>
                  </a:lnTo>
                  <a:lnTo>
                    <a:pt x="457276" y="112826"/>
                  </a:lnTo>
                  <a:lnTo>
                    <a:pt x="458863" y="112483"/>
                  </a:lnTo>
                  <a:lnTo>
                    <a:pt x="459536" y="113233"/>
                  </a:lnTo>
                  <a:lnTo>
                    <a:pt x="459295" y="114465"/>
                  </a:lnTo>
                  <a:lnTo>
                    <a:pt x="459232" y="114782"/>
                  </a:lnTo>
                  <a:lnTo>
                    <a:pt x="460794" y="114465"/>
                  </a:lnTo>
                  <a:lnTo>
                    <a:pt x="461492" y="115176"/>
                  </a:lnTo>
                  <a:lnTo>
                    <a:pt x="461365" y="115836"/>
                  </a:lnTo>
                  <a:lnTo>
                    <a:pt x="461251" y="116420"/>
                  </a:lnTo>
                  <a:lnTo>
                    <a:pt x="461187" y="116738"/>
                  </a:lnTo>
                  <a:lnTo>
                    <a:pt x="462749" y="116420"/>
                  </a:lnTo>
                  <a:lnTo>
                    <a:pt x="463435" y="117144"/>
                  </a:lnTo>
                  <a:lnTo>
                    <a:pt x="463207" y="118389"/>
                  </a:lnTo>
                  <a:lnTo>
                    <a:pt x="463143" y="118681"/>
                  </a:lnTo>
                  <a:lnTo>
                    <a:pt x="464680" y="118389"/>
                  </a:lnTo>
                  <a:lnTo>
                    <a:pt x="465391" y="119100"/>
                  </a:lnTo>
                  <a:lnTo>
                    <a:pt x="465150" y="120345"/>
                  </a:lnTo>
                  <a:lnTo>
                    <a:pt x="465086" y="120637"/>
                  </a:lnTo>
                  <a:lnTo>
                    <a:pt x="466636" y="120345"/>
                  </a:lnTo>
                  <a:lnTo>
                    <a:pt x="467360" y="121043"/>
                  </a:lnTo>
                  <a:lnTo>
                    <a:pt x="467106" y="122339"/>
                  </a:lnTo>
                  <a:lnTo>
                    <a:pt x="467042" y="122605"/>
                  </a:lnTo>
                  <a:lnTo>
                    <a:pt x="468553" y="122339"/>
                  </a:lnTo>
                  <a:lnTo>
                    <a:pt x="469430" y="122885"/>
                  </a:lnTo>
                  <a:lnTo>
                    <a:pt x="469099" y="124180"/>
                  </a:lnTo>
                  <a:lnTo>
                    <a:pt x="468998" y="124561"/>
                  </a:lnTo>
                  <a:lnTo>
                    <a:pt x="470623" y="124180"/>
                  </a:lnTo>
                  <a:lnTo>
                    <a:pt x="471436" y="124790"/>
                  </a:lnTo>
                  <a:lnTo>
                    <a:pt x="470979" y="126453"/>
                  </a:lnTo>
                  <a:lnTo>
                    <a:pt x="473024" y="125387"/>
                  </a:lnTo>
                  <a:lnTo>
                    <a:pt x="473887" y="127127"/>
                  </a:lnTo>
                  <a:lnTo>
                    <a:pt x="474687" y="128460"/>
                  </a:lnTo>
                  <a:lnTo>
                    <a:pt x="476631" y="130429"/>
                  </a:lnTo>
                  <a:lnTo>
                    <a:pt x="478802" y="130987"/>
                  </a:lnTo>
                  <a:lnTo>
                    <a:pt x="480707" y="131813"/>
                  </a:lnTo>
                  <a:lnTo>
                    <a:pt x="480695" y="134391"/>
                  </a:lnTo>
                  <a:lnTo>
                    <a:pt x="484289" y="134899"/>
                  </a:lnTo>
                  <a:lnTo>
                    <a:pt x="487108" y="136702"/>
                  </a:lnTo>
                  <a:lnTo>
                    <a:pt x="488442" y="140220"/>
                  </a:lnTo>
                  <a:lnTo>
                    <a:pt x="490220" y="139877"/>
                  </a:lnTo>
                  <a:lnTo>
                    <a:pt x="491604" y="140563"/>
                  </a:lnTo>
                  <a:lnTo>
                    <a:pt x="492455" y="142303"/>
                  </a:lnTo>
                  <a:lnTo>
                    <a:pt x="492785" y="142303"/>
                  </a:lnTo>
                  <a:lnTo>
                    <a:pt x="494715" y="142862"/>
                  </a:lnTo>
                  <a:lnTo>
                    <a:pt x="497433" y="143967"/>
                  </a:lnTo>
                  <a:lnTo>
                    <a:pt x="497103" y="143967"/>
                  </a:lnTo>
                  <a:lnTo>
                    <a:pt x="498513" y="146608"/>
                  </a:lnTo>
                  <a:lnTo>
                    <a:pt x="501281" y="146608"/>
                  </a:lnTo>
                  <a:lnTo>
                    <a:pt x="501840" y="147510"/>
                  </a:lnTo>
                  <a:lnTo>
                    <a:pt x="502335" y="148158"/>
                  </a:lnTo>
                  <a:lnTo>
                    <a:pt x="518579" y="155663"/>
                  </a:lnTo>
                  <a:lnTo>
                    <a:pt x="526961" y="159245"/>
                  </a:lnTo>
                  <a:lnTo>
                    <a:pt x="535559" y="162331"/>
                  </a:lnTo>
                  <a:lnTo>
                    <a:pt x="539610" y="163614"/>
                  </a:lnTo>
                  <a:lnTo>
                    <a:pt x="543407" y="165354"/>
                  </a:lnTo>
                  <a:lnTo>
                    <a:pt x="547128" y="161290"/>
                  </a:lnTo>
                  <a:lnTo>
                    <a:pt x="547738" y="161290"/>
                  </a:lnTo>
                  <a:lnTo>
                    <a:pt x="548081" y="163004"/>
                  </a:lnTo>
                  <a:lnTo>
                    <a:pt x="550151" y="164719"/>
                  </a:lnTo>
                  <a:lnTo>
                    <a:pt x="551954" y="164109"/>
                  </a:lnTo>
                  <a:lnTo>
                    <a:pt x="552081" y="161582"/>
                  </a:lnTo>
                  <a:lnTo>
                    <a:pt x="552094" y="161290"/>
                  </a:lnTo>
                  <a:lnTo>
                    <a:pt x="552119" y="160642"/>
                  </a:lnTo>
                  <a:lnTo>
                    <a:pt x="554240" y="161582"/>
                  </a:lnTo>
                  <a:lnTo>
                    <a:pt x="554736" y="161848"/>
                  </a:lnTo>
                  <a:lnTo>
                    <a:pt x="554888" y="161912"/>
                  </a:lnTo>
                  <a:lnTo>
                    <a:pt x="553618" y="168325"/>
                  </a:lnTo>
                  <a:lnTo>
                    <a:pt x="561035" y="166116"/>
                  </a:lnTo>
                  <a:lnTo>
                    <a:pt x="562787" y="169646"/>
                  </a:lnTo>
                  <a:lnTo>
                    <a:pt x="563041" y="169646"/>
                  </a:lnTo>
                  <a:lnTo>
                    <a:pt x="565581" y="170611"/>
                  </a:lnTo>
                  <a:lnTo>
                    <a:pt x="568604" y="171615"/>
                  </a:lnTo>
                  <a:lnTo>
                    <a:pt x="574700" y="174269"/>
                  </a:lnTo>
                  <a:lnTo>
                    <a:pt x="577176" y="174637"/>
                  </a:lnTo>
                  <a:lnTo>
                    <a:pt x="577062" y="169646"/>
                  </a:lnTo>
                  <a:lnTo>
                    <a:pt x="576986" y="166116"/>
                  </a:lnTo>
                  <a:lnTo>
                    <a:pt x="576910" y="161912"/>
                  </a:lnTo>
                  <a:lnTo>
                    <a:pt x="576884" y="153555"/>
                  </a:lnTo>
                  <a:lnTo>
                    <a:pt x="576440" y="148158"/>
                  </a:lnTo>
                  <a:lnTo>
                    <a:pt x="576389" y="147510"/>
                  </a:lnTo>
                  <a:lnTo>
                    <a:pt x="576160" y="144805"/>
                  </a:lnTo>
                  <a:lnTo>
                    <a:pt x="576122" y="144297"/>
                  </a:lnTo>
                  <a:lnTo>
                    <a:pt x="568617" y="144297"/>
                  </a:lnTo>
                  <a:lnTo>
                    <a:pt x="568401" y="144297"/>
                  </a:lnTo>
                  <a:lnTo>
                    <a:pt x="567994" y="144614"/>
                  </a:lnTo>
                  <a:lnTo>
                    <a:pt x="566699" y="145923"/>
                  </a:lnTo>
                  <a:lnTo>
                    <a:pt x="566724" y="144297"/>
                  </a:lnTo>
                  <a:lnTo>
                    <a:pt x="566851" y="143967"/>
                  </a:lnTo>
                  <a:lnTo>
                    <a:pt x="567270" y="143967"/>
                  </a:lnTo>
                  <a:lnTo>
                    <a:pt x="568388" y="144246"/>
                  </a:lnTo>
                  <a:lnTo>
                    <a:pt x="568706" y="143967"/>
                  </a:lnTo>
                  <a:lnTo>
                    <a:pt x="569391" y="141325"/>
                  </a:lnTo>
                  <a:lnTo>
                    <a:pt x="569518" y="140855"/>
                  </a:lnTo>
                  <a:lnTo>
                    <a:pt x="570064" y="139877"/>
                  </a:lnTo>
                  <a:lnTo>
                    <a:pt x="570217" y="139585"/>
                  </a:lnTo>
                  <a:lnTo>
                    <a:pt x="570572" y="138963"/>
                  </a:lnTo>
                  <a:lnTo>
                    <a:pt x="571284" y="137680"/>
                  </a:lnTo>
                  <a:lnTo>
                    <a:pt x="566242" y="134912"/>
                  </a:lnTo>
                  <a:lnTo>
                    <a:pt x="566242" y="146608"/>
                  </a:lnTo>
                  <a:lnTo>
                    <a:pt x="565759" y="147510"/>
                  </a:lnTo>
                  <a:lnTo>
                    <a:pt x="565264" y="146608"/>
                  </a:lnTo>
                  <a:lnTo>
                    <a:pt x="566013" y="146608"/>
                  </a:lnTo>
                  <a:lnTo>
                    <a:pt x="566242" y="146608"/>
                  </a:lnTo>
                  <a:lnTo>
                    <a:pt x="566242" y="134912"/>
                  </a:lnTo>
                  <a:lnTo>
                    <a:pt x="565810" y="134670"/>
                  </a:lnTo>
                  <a:lnTo>
                    <a:pt x="565810" y="138963"/>
                  </a:lnTo>
                  <a:lnTo>
                    <a:pt x="565391" y="139585"/>
                  </a:lnTo>
                  <a:lnTo>
                    <a:pt x="565226" y="138963"/>
                  </a:lnTo>
                  <a:lnTo>
                    <a:pt x="565810" y="138963"/>
                  </a:lnTo>
                  <a:lnTo>
                    <a:pt x="565810" y="134670"/>
                  </a:lnTo>
                  <a:lnTo>
                    <a:pt x="561924" y="132524"/>
                  </a:lnTo>
                  <a:lnTo>
                    <a:pt x="558673" y="129120"/>
                  </a:lnTo>
                  <a:lnTo>
                    <a:pt x="558673" y="158965"/>
                  </a:lnTo>
                  <a:lnTo>
                    <a:pt x="554774" y="161823"/>
                  </a:lnTo>
                  <a:lnTo>
                    <a:pt x="554850" y="161582"/>
                  </a:lnTo>
                  <a:lnTo>
                    <a:pt x="554418" y="160642"/>
                  </a:lnTo>
                  <a:lnTo>
                    <a:pt x="553770" y="159245"/>
                  </a:lnTo>
                  <a:lnTo>
                    <a:pt x="553643" y="158965"/>
                  </a:lnTo>
                  <a:lnTo>
                    <a:pt x="553554" y="158750"/>
                  </a:lnTo>
                  <a:lnTo>
                    <a:pt x="556729" y="157924"/>
                  </a:lnTo>
                  <a:lnTo>
                    <a:pt x="558038" y="153555"/>
                  </a:lnTo>
                  <a:lnTo>
                    <a:pt x="558546" y="157924"/>
                  </a:lnTo>
                  <a:lnTo>
                    <a:pt x="558673" y="158965"/>
                  </a:lnTo>
                  <a:lnTo>
                    <a:pt x="558673" y="129120"/>
                  </a:lnTo>
                  <a:lnTo>
                    <a:pt x="558190" y="128612"/>
                  </a:lnTo>
                  <a:lnTo>
                    <a:pt x="554202" y="125387"/>
                  </a:lnTo>
                  <a:lnTo>
                    <a:pt x="553948" y="125196"/>
                  </a:lnTo>
                  <a:lnTo>
                    <a:pt x="556958" y="124180"/>
                  </a:lnTo>
                  <a:lnTo>
                    <a:pt x="558914" y="123532"/>
                  </a:lnTo>
                  <a:lnTo>
                    <a:pt x="561390" y="127342"/>
                  </a:lnTo>
                  <a:lnTo>
                    <a:pt x="566229" y="130175"/>
                  </a:lnTo>
                  <a:lnTo>
                    <a:pt x="567626" y="132041"/>
                  </a:lnTo>
                  <a:lnTo>
                    <a:pt x="577189" y="124358"/>
                  </a:lnTo>
                  <a:close/>
                </a:path>
                <a:path w="593089" h="904875">
                  <a:moveTo>
                    <a:pt x="592531" y="768324"/>
                  </a:moveTo>
                  <a:lnTo>
                    <a:pt x="589673" y="765441"/>
                  </a:lnTo>
                  <a:lnTo>
                    <a:pt x="585330" y="758050"/>
                  </a:lnTo>
                  <a:lnTo>
                    <a:pt x="582434" y="761403"/>
                  </a:lnTo>
                  <a:lnTo>
                    <a:pt x="574090" y="763460"/>
                  </a:lnTo>
                  <a:lnTo>
                    <a:pt x="568972" y="767753"/>
                  </a:lnTo>
                  <a:lnTo>
                    <a:pt x="562724" y="767753"/>
                  </a:lnTo>
                  <a:lnTo>
                    <a:pt x="568756" y="764019"/>
                  </a:lnTo>
                  <a:lnTo>
                    <a:pt x="572033" y="759193"/>
                  </a:lnTo>
                  <a:lnTo>
                    <a:pt x="572757" y="754672"/>
                  </a:lnTo>
                  <a:lnTo>
                    <a:pt x="562584" y="754672"/>
                  </a:lnTo>
                  <a:lnTo>
                    <a:pt x="562584" y="767753"/>
                  </a:lnTo>
                  <a:lnTo>
                    <a:pt x="562267" y="769594"/>
                  </a:lnTo>
                  <a:lnTo>
                    <a:pt x="562178" y="770128"/>
                  </a:lnTo>
                  <a:lnTo>
                    <a:pt x="560451" y="769594"/>
                  </a:lnTo>
                  <a:lnTo>
                    <a:pt x="558647" y="769594"/>
                  </a:lnTo>
                  <a:lnTo>
                    <a:pt x="559041" y="770978"/>
                  </a:lnTo>
                  <a:lnTo>
                    <a:pt x="557847" y="771220"/>
                  </a:lnTo>
                  <a:lnTo>
                    <a:pt x="556945" y="771550"/>
                  </a:lnTo>
                  <a:lnTo>
                    <a:pt x="556666" y="770267"/>
                  </a:lnTo>
                  <a:lnTo>
                    <a:pt x="557669" y="769886"/>
                  </a:lnTo>
                  <a:lnTo>
                    <a:pt x="558647" y="769594"/>
                  </a:lnTo>
                  <a:lnTo>
                    <a:pt x="559663" y="768019"/>
                  </a:lnTo>
                  <a:lnTo>
                    <a:pt x="560641" y="767753"/>
                  </a:lnTo>
                  <a:lnTo>
                    <a:pt x="562584" y="767753"/>
                  </a:lnTo>
                  <a:lnTo>
                    <a:pt x="562584" y="754672"/>
                  </a:lnTo>
                  <a:lnTo>
                    <a:pt x="556336" y="754672"/>
                  </a:lnTo>
                  <a:lnTo>
                    <a:pt x="556336" y="771982"/>
                  </a:lnTo>
                  <a:lnTo>
                    <a:pt x="555650" y="772528"/>
                  </a:lnTo>
                  <a:lnTo>
                    <a:pt x="555218" y="772795"/>
                  </a:lnTo>
                  <a:lnTo>
                    <a:pt x="554901" y="772528"/>
                  </a:lnTo>
                  <a:lnTo>
                    <a:pt x="554291" y="772528"/>
                  </a:lnTo>
                  <a:lnTo>
                    <a:pt x="556183" y="771982"/>
                  </a:lnTo>
                  <a:lnTo>
                    <a:pt x="556336" y="771982"/>
                  </a:lnTo>
                  <a:lnTo>
                    <a:pt x="556336" y="754672"/>
                  </a:lnTo>
                  <a:lnTo>
                    <a:pt x="498182" y="754672"/>
                  </a:lnTo>
                  <a:lnTo>
                    <a:pt x="496239" y="754672"/>
                  </a:lnTo>
                  <a:lnTo>
                    <a:pt x="495998" y="757542"/>
                  </a:lnTo>
                  <a:lnTo>
                    <a:pt x="493026" y="758609"/>
                  </a:lnTo>
                  <a:lnTo>
                    <a:pt x="490321" y="759917"/>
                  </a:lnTo>
                  <a:lnTo>
                    <a:pt x="489889" y="761860"/>
                  </a:lnTo>
                  <a:lnTo>
                    <a:pt x="488251" y="762952"/>
                  </a:lnTo>
                  <a:lnTo>
                    <a:pt x="486435" y="763828"/>
                  </a:lnTo>
                  <a:lnTo>
                    <a:pt x="486587" y="763676"/>
                  </a:lnTo>
                  <a:lnTo>
                    <a:pt x="486397" y="763676"/>
                  </a:lnTo>
                  <a:lnTo>
                    <a:pt x="486410" y="763841"/>
                  </a:lnTo>
                  <a:lnTo>
                    <a:pt x="482676" y="767588"/>
                  </a:lnTo>
                  <a:lnTo>
                    <a:pt x="482485" y="767588"/>
                  </a:lnTo>
                  <a:lnTo>
                    <a:pt x="482498" y="767753"/>
                  </a:lnTo>
                  <a:lnTo>
                    <a:pt x="478777" y="771486"/>
                  </a:lnTo>
                  <a:lnTo>
                    <a:pt x="478586" y="771486"/>
                  </a:lnTo>
                  <a:lnTo>
                    <a:pt x="478599" y="771652"/>
                  </a:lnTo>
                  <a:lnTo>
                    <a:pt x="478129" y="772795"/>
                  </a:lnTo>
                  <a:lnTo>
                    <a:pt x="477786" y="773430"/>
                  </a:lnTo>
                  <a:lnTo>
                    <a:pt x="476719" y="774877"/>
                  </a:lnTo>
                  <a:lnTo>
                    <a:pt x="475221" y="775385"/>
                  </a:lnTo>
                  <a:lnTo>
                    <a:pt x="474751" y="775563"/>
                  </a:lnTo>
                  <a:lnTo>
                    <a:pt x="472821" y="778675"/>
                  </a:lnTo>
                  <a:lnTo>
                    <a:pt x="471652" y="782840"/>
                  </a:lnTo>
                  <a:lnTo>
                    <a:pt x="466979" y="783310"/>
                  </a:lnTo>
                  <a:lnTo>
                    <a:pt x="466991" y="783107"/>
                  </a:lnTo>
                  <a:lnTo>
                    <a:pt x="468871" y="780034"/>
                  </a:lnTo>
                  <a:lnTo>
                    <a:pt x="470357" y="776185"/>
                  </a:lnTo>
                  <a:lnTo>
                    <a:pt x="474675" y="775411"/>
                  </a:lnTo>
                  <a:lnTo>
                    <a:pt x="474649" y="772795"/>
                  </a:lnTo>
                  <a:lnTo>
                    <a:pt x="475602" y="771029"/>
                  </a:lnTo>
                  <a:lnTo>
                    <a:pt x="478574" y="771461"/>
                  </a:lnTo>
                  <a:lnTo>
                    <a:pt x="478536" y="771029"/>
                  </a:lnTo>
                  <a:lnTo>
                    <a:pt x="478256" y="768578"/>
                  </a:lnTo>
                  <a:lnTo>
                    <a:pt x="479361" y="766978"/>
                  </a:lnTo>
                  <a:lnTo>
                    <a:pt x="482473" y="767562"/>
                  </a:lnTo>
                  <a:lnTo>
                    <a:pt x="482371" y="766978"/>
                  </a:lnTo>
                  <a:lnTo>
                    <a:pt x="482053" y="765149"/>
                  </a:lnTo>
                  <a:lnTo>
                    <a:pt x="481926" y="764451"/>
                  </a:lnTo>
                  <a:lnTo>
                    <a:pt x="483476" y="763282"/>
                  </a:lnTo>
                  <a:lnTo>
                    <a:pt x="486384" y="763663"/>
                  </a:lnTo>
                  <a:lnTo>
                    <a:pt x="486333" y="763282"/>
                  </a:lnTo>
                  <a:lnTo>
                    <a:pt x="485902" y="760615"/>
                  </a:lnTo>
                  <a:lnTo>
                    <a:pt x="487400" y="759752"/>
                  </a:lnTo>
                  <a:lnTo>
                    <a:pt x="490321" y="759752"/>
                  </a:lnTo>
                  <a:lnTo>
                    <a:pt x="490512" y="756119"/>
                  </a:lnTo>
                  <a:lnTo>
                    <a:pt x="493483" y="755065"/>
                  </a:lnTo>
                  <a:lnTo>
                    <a:pt x="495947" y="754011"/>
                  </a:lnTo>
                  <a:lnTo>
                    <a:pt x="496125" y="754011"/>
                  </a:lnTo>
                  <a:lnTo>
                    <a:pt x="496925" y="752157"/>
                  </a:lnTo>
                  <a:lnTo>
                    <a:pt x="498182" y="751293"/>
                  </a:lnTo>
                  <a:lnTo>
                    <a:pt x="500265" y="751954"/>
                  </a:lnTo>
                  <a:lnTo>
                    <a:pt x="500214" y="751293"/>
                  </a:lnTo>
                  <a:lnTo>
                    <a:pt x="500684" y="748652"/>
                  </a:lnTo>
                  <a:lnTo>
                    <a:pt x="502818" y="747471"/>
                  </a:lnTo>
                  <a:lnTo>
                    <a:pt x="506133" y="748055"/>
                  </a:lnTo>
                  <a:lnTo>
                    <a:pt x="506031" y="747471"/>
                  </a:lnTo>
                  <a:lnTo>
                    <a:pt x="506412" y="744537"/>
                  </a:lnTo>
                  <a:lnTo>
                    <a:pt x="508800" y="743737"/>
                  </a:lnTo>
                  <a:lnTo>
                    <a:pt x="511784" y="744118"/>
                  </a:lnTo>
                  <a:lnTo>
                    <a:pt x="511746" y="743737"/>
                  </a:lnTo>
                  <a:lnTo>
                    <a:pt x="511517" y="741718"/>
                  </a:lnTo>
                  <a:lnTo>
                    <a:pt x="513727" y="741235"/>
                  </a:lnTo>
                  <a:lnTo>
                    <a:pt x="515277" y="740321"/>
                  </a:lnTo>
                  <a:lnTo>
                    <a:pt x="555269" y="725754"/>
                  </a:lnTo>
                  <a:lnTo>
                    <a:pt x="563245" y="724814"/>
                  </a:lnTo>
                  <a:lnTo>
                    <a:pt x="564489" y="722236"/>
                  </a:lnTo>
                  <a:lnTo>
                    <a:pt x="560222" y="715340"/>
                  </a:lnTo>
                  <a:lnTo>
                    <a:pt x="441299" y="715340"/>
                  </a:lnTo>
                  <a:lnTo>
                    <a:pt x="439572" y="715340"/>
                  </a:lnTo>
                  <a:lnTo>
                    <a:pt x="438988" y="720051"/>
                  </a:lnTo>
                  <a:lnTo>
                    <a:pt x="435063" y="723188"/>
                  </a:lnTo>
                  <a:lnTo>
                    <a:pt x="431901" y="726541"/>
                  </a:lnTo>
                  <a:lnTo>
                    <a:pt x="429310" y="730135"/>
                  </a:lnTo>
                  <a:lnTo>
                    <a:pt x="430136" y="733628"/>
                  </a:lnTo>
                  <a:lnTo>
                    <a:pt x="437273" y="751954"/>
                  </a:lnTo>
                  <a:lnTo>
                    <a:pt x="453593" y="794537"/>
                  </a:lnTo>
                  <a:lnTo>
                    <a:pt x="453529" y="796848"/>
                  </a:lnTo>
                  <a:lnTo>
                    <a:pt x="456082" y="796848"/>
                  </a:lnTo>
                  <a:lnTo>
                    <a:pt x="466826" y="783323"/>
                  </a:lnTo>
                  <a:lnTo>
                    <a:pt x="466877" y="784301"/>
                  </a:lnTo>
                  <a:lnTo>
                    <a:pt x="467207" y="785964"/>
                  </a:lnTo>
                  <a:lnTo>
                    <a:pt x="466559" y="786625"/>
                  </a:lnTo>
                  <a:lnTo>
                    <a:pt x="460768" y="794766"/>
                  </a:lnTo>
                  <a:lnTo>
                    <a:pt x="459003" y="803173"/>
                  </a:lnTo>
                  <a:lnTo>
                    <a:pt x="460311" y="811898"/>
                  </a:lnTo>
                  <a:lnTo>
                    <a:pt x="463715" y="820991"/>
                  </a:lnTo>
                  <a:lnTo>
                    <a:pt x="468490" y="832294"/>
                  </a:lnTo>
                  <a:lnTo>
                    <a:pt x="472998" y="843876"/>
                  </a:lnTo>
                  <a:lnTo>
                    <a:pt x="477469" y="855789"/>
                  </a:lnTo>
                  <a:lnTo>
                    <a:pt x="482142" y="868083"/>
                  </a:lnTo>
                  <a:lnTo>
                    <a:pt x="485228" y="863930"/>
                  </a:lnTo>
                  <a:lnTo>
                    <a:pt x="487095" y="861377"/>
                  </a:lnTo>
                  <a:lnTo>
                    <a:pt x="489026" y="858862"/>
                  </a:lnTo>
                  <a:lnTo>
                    <a:pt x="504583" y="840486"/>
                  </a:lnTo>
                  <a:lnTo>
                    <a:pt x="521868" y="824217"/>
                  </a:lnTo>
                  <a:lnTo>
                    <a:pt x="541172" y="810628"/>
                  </a:lnTo>
                  <a:lnTo>
                    <a:pt x="562762" y="800277"/>
                  </a:lnTo>
                  <a:lnTo>
                    <a:pt x="572223" y="795566"/>
                  </a:lnTo>
                  <a:lnTo>
                    <a:pt x="579551" y="789495"/>
                  </a:lnTo>
                  <a:lnTo>
                    <a:pt x="585317" y="782104"/>
                  </a:lnTo>
                  <a:lnTo>
                    <a:pt x="590080" y="773430"/>
                  </a:lnTo>
                  <a:lnTo>
                    <a:pt x="590384" y="772795"/>
                  </a:lnTo>
                  <a:lnTo>
                    <a:pt x="591604" y="770267"/>
                  </a:lnTo>
                  <a:lnTo>
                    <a:pt x="591667" y="770128"/>
                  </a:lnTo>
                  <a:lnTo>
                    <a:pt x="592531" y="76832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135192" y="1946783"/>
              <a:ext cx="99695" cy="325755"/>
            </a:xfrm>
            <a:custGeom>
              <a:avLst/>
              <a:gdLst/>
              <a:ahLst/>
              <a:cxnLst/>
              <a:rect l="l" t="t" r="r" b="b"/>
              <a:pathLst>
                <a:path w="99694" h="325755">
                  <a:moveTo>
                    <a:pt x="9687" y="0"/>
                  </a:moveTo>
                  <a:lnTo>
                    <a:pt x="0" y="969"/>
                  </a:lnTo>
                  <a:lnTo>
                    <a:pt x="14630" y="7801"/>
                  </a:lnTo>
                  <a:lnTo>
                    <a:pt x="24442" y="13936"/>
                  </a:lnTo>
                  <a:lnTo>
                    <a:pt x="26942" y="17586"/>
                  </a:lnTo>
                  <a:lnTo>
                    <a:pt x="25049" y="21644"/>
                  </a:lnTo>
                  <a:lnTo>
                    <a:pt x="17903" y="28191"/>
                  </a:lnTo>
                  <a:lnTo>
                    <a:pt x="16617" y="28803"/>
                  </a:lnTo>
                  <a:lnTo>
                    <a:pt x="17689" y="31266"/>
                  </a:lnTo>
                  <a:lnTo>
                    <a:pt x="23572" y="31802"/>
                  </a:lnTo>
                  <a:lnTo>
                    <a:pt x="30067" y="31852"/>
                  </a:lnTo>
                  <a:lnTo>
                    <a:pt x="44625" y="37288"/>
                  </a:lnTo>
                  <a:lnTo>
                    <a:pt x="44725" y="48031"/>
                  </a:lnTo>
                  <a:lnTo>
                    <a:pt x="39315" y="47913"/>
                  </a:lnTo>
                  <a:lnTo>
                    <a:pt x="33252" y="49601"/>
                  </a:lnTo>
                  <a:lnTo>
                    <a:pt x="30923" y="49618"/>
                  </a:lnTo>
                  <a:lnTo>
                    <a:pt x="27204" y="50184"/>
                  </a:lnTo>
                  <a:lnTo>
                    <a:pt x="26394" y="51137"/>
                  </a:lnTo>
                  <a:lnTo>
                    <a:pt x="26556" y="54025"/>
                  </a:lnTo>
                  <a:lnTo>
                    <a:pt x="27367" y="55065"/>
                  </a:lnTo>
                  <a:lnTo>
                    <a:pt x="36605" y="55815"/>
                  </a:lnTo>
                  <a:lnTo>
                    <a:pt x="47572" y="58241"/>
                  </a:lnTo>
                  <a:lnTo>
                    <a:pt x="56340" y="63333"/>
                  </a:lnTo>
                  <a:lnTo>
                    <a:pt x="62886" y="71046"/>
                  </a:lnTo>
                  <a:lnTo>
                    <a:pt x="67190" y="81338"/>
                  </a:lnTo>
                  <a:lnTo>
                    <a:pt x="68748" y="87008"/>
                  </a:lnTo>
                  <a:lnTo>
                    <a:pt x="67708" y="90972"/>
                  </a:lnTo>
                  <a:lnTo>
                    <a:pt x="44218" y="95443"/>
                  </a:lnTo>
                  <a:lnTo>
                    <a:pt x="41407" y="95156"/>
                  </a:lnTo>
                  <a:lnTo>
                    <a:pt x="41043" y="99453"/>
                  </a:lnTo>
                  <a:lnTo>
                    <a:pt x="42541" y="101645"/>
                  </a:lnTo>
                  <a:lnTo>
                    <a:pt x="49477" y="103511"/>
                  </a:lnTo>
                  <a:lnTo>
                    <a:pt x="58359" y="106443"/>
                  </a:lnTo>
                  <a:lnTo>
                    <a:pt x="84837" y="129581"/>
                  </a:lnTo>
                  <a:lnTo>
                    <a:pt x="80398" y="145296"/>
                  </a:lnTo>
                  <a:lnTo>
                    <a:pt x="73846" y="148212"/>
                  </a:lnTo>
                  <a:lnTo>
                    <a:pt x="50237" y="150649"/>
                  </a:lnTo>
                  <a:lnTo>
                    <a:pt x="48160" y="150145"/>
                  </a:lnTo>
                  <a:lnTo>
                    <a:pt x="47933" y="154598"/>
                  </a:lnTo>
                  <a:lnTo>
                    <a:pt x="49709" y="154965"/>
                  </a:lnTo>
                  <a:lnTo>
                    <a:pt x="57830" y="155879"/>
                  </a:lnTo>
                  <a:lnTo>
                    <a:pt x="64353" y="156283"/>
                  </a:lnTo>
                  <a:lnTo>
                    <a:pt x="77227" y="158501"/>
                  </a:lnTo>
                  <a:lnTo>
                    <a:pt x="83696" y="160286"/>
                  </a:lnTo>
                  <a:lnTo>
                    <a:pt x="86464" y="167321"/>
                  </a:lnTo>
                  <a:lnTo>
                    <a:pt x="88161" y="179291"/>
                  </a:lnTo>
                  <a:lnTo>
                    <a:pt x="84584" y="190405"/>
                  </a:lnTo>
                  <a:lnTo>
                    <a:pt x="76708" y="198971"/>
                  </a:lnTo>
                  <a:lnTo>
                    <a:pt x="65509" y="203299"/>
                  </a:lnTo>
                  <a:lnTo>
                    <a:pt x="60688" y="203932"/>
                  </a:lnTo>
                  <a:lnTo>
                    <a:pt x="55766" y="203746"/>
                  </a:lnTo>
                  <a:lnTo>
                    <a:pt x="48751" y="204231"/>
                  </a:lnTo>
                  <a:lnTo>
                    <a:pt x="45921" y="203911"/>
                  </a:lnTo>
                  <a:lnTo>
                    <a:pt x="45737" y="209937"/>
                  </a:lnTo>
                  <a:lnTo>
                    <a:pt x="48359" y="209548"/>
                  </a:lnTo>
                  <a:lnTo>
                    <a:pt x="56318" y="212119"/>
                  </a:lnTo>
                  <a:lnTo>
                    <a:pt x="61883" y="215409"/>
                  </a:lnTo>
                  <a:lnTo>
                    <a:pt x="74649" y="223747"/>
                  </a:lnTo>
                  <a:lnTo>
                    <a:pt x="77108" y="229579"/>
                  </a:lnTo>
                  <a:lnTo>
                    <a:pt x="70232" y="245545"/>
                  </a:lnTo>
                  <a:lnTo>
                    <a:pt x="39602" y="293735"/>
                  </a:lnTo>
                  <a:lnTo>
                    <a:pt x="13168" y="325324"/>
                  </a:lnTo>
                  <a:lnTo>
                    <a:pt x="19861" y="322016"/>
                  </a:lnTo>
                  <a:lnTo>
                    <a:pt x="64240" y="285586"/>
                  </a:lnTo>
                  <a:lnTo>
                    <a:pt x="90557" y="234936"/>
                  </a:lnTo>
                  <a:lnTo>
                    <a:pt x="99601" y="183256"/>
                  </a:lnTo>
                  <a:lnTo>
                    <a:pt x="96231" y="133626"/>
                  </a:lnTo>
                  <a:lnTo>
                    <a:pt x="81384" y="85987"/>
                  </a:lnTo>
                  <a:lnTo>
                    <a:pt x="55998" y="40284"/>
                  </a:lnTo>
                  <a:lnTo>
                    <a:pt x="23550" y="8208"/>
                  </a:lnTo>
                  <a:lnTo>
                    <a:pt x="16808" y="3733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775929" y="1949396"/>
              <a:ext cx="653415" cy="933450"/>
            </a:xfrm>
            <a:custGeom>
              <a:avLst/>
              <a:gdLst/>
              <a:ahLst/>
              <a:cxnLst/>
              <a:rect l="l" t="t" r="r" b="b"/>
              <a:pathLst>
                <a:path w="653414" h="933450">
                  <a:moveTo>
                    <a:pt x="38265" y="165163"/>
                  </a:moveTo>
                  <a:lnTo>
                    <a:pt x="36969" y="163423"/>
                  </a:lnTo>
                  <a:lnTo>
                    <a:pt x="36004" y="162140"/>
                  </a:lnTo>
                  <a:lnTo>
                    <a:pt x="33718" y="163423"/>
                  </a:lnTo>
                  <a:lnTo>
                    <a:pt x="32867" y="162140"/>
                  </a:lnTo>
                  <a:lnTo>
                    <a:pt x="32042" y="160197"/>
                  </a:lnTo>
                  <a:lnTo>
                    <a:pt x="26327" y="159791"/>
                  </a:lnTo>
                  <a:lnTo>
                    <a:pt x="23279" y="151892"/>
                  </a:lnTo>
                  <a:lnTo>
                    <a:pt x="16357" y="154355"/>
                  </a:lnTo>
                  <a:lnTo>
                    <a:pt x="10934" y="159791"/>
                  </a:lnTo>
                  <a:lnTo>
                    <a:pt x="10680" y="160058"/>
                  </a:lnTo>
                  <a:lnTo>
                    <a:pt x="9105" y="165163"/>
                  </a:lnTo>
                  <a:lnTo>
                    <a:pt x="38265" y="165163"/>
                  </a:lnTo>
                  <a:close/>
                </a:path>
                <a:path w="653414" h="933450">
                  <a:moveTo>
                    <a:pt x="79070" y="72072"/>
                  </a:moveTo>
                  <a:lnTo>
                    <a:pt x="78828" y="72237"/>
                  </a:lnTo>
                  <a:lnTo>
                    <a:pt x="79044" y="72237"/>
                  </a:lnTo>
                  <a:lnTo>
                    <a:pt x="79070" y="72072"/>
                  </a:lnTo>
                  <a:close/>
                </a:path>
                <a:path w="653414" h="933450">
                  <a:moveTo>
                    <a:pt x="82981" y="70116"/>
                  </a:moveTo>
                  <a:lnTo>
                    <a:pt x="82753" y="70269"/>
                  </a:lnTo>
                  <a:lnTo>
                    <a:pt x="82943" y="70269"/>
                  </a:lnTo>
                  <a:lnTo>
                    <a:pt x="82981" y="70116"/>
                  </a:lnTo>
                  <a:close/>
                </a:path>
                <a:path w="653414" h="933450">
                  <a:moveTo>
                    <a:pt x="86893" y="68160"/>
                  </a:moveTo>
                  <a:lnTo>
                    <a:pt x="86550" y="68402"/>
                  </a:lnTo>
                  <a:lnTo>
                    <a:pt x="86842" y="68402"/>
                  </a:lnTo>
                  <a:lnTo>
                    <a:pt x="86893" y="68160"/>
                  </a:lnTo>
                  <a:close/>
                </a:path>
                <a:path w="653414" h="933450">
                  <a:moveTo>
                    <a:pt x="90551" y="233121"/>
                  </a:moveTo>
                  <a:lnTo>
                    <a:pt x="89954" y="232435"/>
                  </a:lnTo>
                  <a:lnTo>
                    <a:pt x="88455" y="230670"/>
                  </a:lnTo>
                  <a:lnTo>
                    <a:pt x="85763" y="227482"/>
                  </a:lnTo>
                  <a:lnTo>
                    <a:pt x="83007" y="224345"/>
                  </a:lnTo>
                  <a:lnTo>
                    <a:pt x="83007" y="230670"/>
                  </a:lnTo>
                  <a:lnTo>
                    <a:pt x="82753" y="232346"/>
                  </a:lnTo>
                  <a:lnTo>
                    <a:pt x="81521" y="231432"/>
                  </a:lnTo>
                  <a:lnTo>
                    <a:pt x="83007" y="230670"/>
                  </a:lnTo>
                  <a:lnTo>
                    <a:pt x="83007" y="224345"/>
                  </a:lnTo>
                  <a:lnTo>
                    <a:pt x="56527" y="190944"/>
                  </a:lnTo>
                  <a:lnTo>
                    <a:pt x="51638" y="183210"/>
                  </a:lnTo>
                  <a:lnTo>
                    <a:pt x="47650" y="177660"/>
                  </a:lnTo>
                  <a:lnTo>
                    <a:pt x="47167" y="176999"/>
                  </a:lnTo>
                  <a:lnTo>
                    <a:pt x="47167" y="190614"/>
                  </a:lnTo>
                  <a:lnTo>
                    <a:pt x="46431" y="190614"/>
                  </a:lnTo>
                  <a:lnTo>
                    <a:pt x="45402" y="190944"/>
                  </a:lnTo>
                  <a:lnTo>
                    <a:pt x="45961" y="189865"/>
                  </a:lnTo>
                  <a:lnTo>
                    <a:pt x="46012" y="189407"/>
                  </a:lnTo>
                  <a:lnTo>
                    <a:pt x="47167" y="190614"/>
                  </a:lnTo>
                  <a:lnTo>
                    <a:pt x="47167" y="176999"/>
                  </a:lnTo>
                  <a:lnTo>
                    <a:pt x="46507" y="176072"/>
                  </a:lnTo>
                  <a:lnTo>
                    <a:pt x="43522" y="172148"/>
                  </a:lnTo>
                  <a:lnTo>
                    <a:pt x="43091" y="171577"/>
                  </a:lnTo>
                  <a:lnTo>
                    <a:pt x="41173" y="169049"/>
                  </a:lnTo>
                  <a:lnTo>
                    <a:pt x="38392" y="165341"/>
                  </a:lnTo>
                  <a:lnTo>
                    <a:pt x="26301" y="165341"/>
                  </a:lnTo>
                  <a:lnTo>
                    <a:pt x="26301" y="202234"/>
                  </a:lnTo>
                  <a:lnTo>
                    <a:pt x="24447" y="202946"/>
                  </a:lnTo>
                  <a:lnTo>
                    <a:pt x="25971" y="199161"/>
                  </a:lnTo>
                  <a:lnTo>
                    <a:pt x="25946" y="198996"/>
                  </a:lnTo>
                  <a:lnTo>
                    <a:pt x="26263" y="198831"/>
                  </a:lnTo>
                  <a:lnTo>
                    <a:pt x="26035" y="198996"/>
                  </a:lnTo>
                  <a:lnTo>
                    <a:pt x="25971" y="199161"/>
                  </a:lnTo>
                  <a:lnTo>
                    <a:pt x="26238" y="200583"/>
                  </a:lnTo>
                  <a:lnTo>
                    <a:pt x="26301" y="202234"/>
                  </a:lnTo>
                  <a:lnTo>
                    <a:pt x="26301" y="165341"/>
                  </a:lnTo>
                  <a:lnTo>
                    <a:pt x="24206" y="165341"/>
                  </a:lnTo>
                  <a:lnTo>
                    <a:pt x="24206" y="203174"/>
                  </a:lnTo>
                  <a:lnTo>
                    <a:pt x="24142" y="204266"/>
                  </a:lnTo>
                  <a:lnTo>
                    <a:pt x="23761" y="204990"/>
                  </a:lnTo>
                  <a:lnTo>
                    <a:pt x="23685" y="205130"/>
                  </a:lnTo>
                  <a:lnTo>
                    <a:pt x="22390" y="204990"/>
                  </a:lnTo>
                  <a:lnTo>
                    <a:pt x="22377" y="205130"/>
                  </a:lnTo>
                  <a:lnTo>
                    <a:pt x="22313" y="206349"/>
                  </a:lnTo>
                  <a:lnTo>
                    <a:pt x="21869" y="207213"/>
                  </a:lnTo>
                  <a:lnTo>
                    <a:pt x="20535" y="206971"/>
                  </a:lnTo>
                  <a:lnTo>
                    <a:pt x="20497" y="208445"/>
                  </a:lnTo>
                  <a:lnTo>
                    <a:pt x="19926" y="209169"/>
                  </a:lnTo>
                  <a:lnTo>
                    <a:pt x="18580" y="208902"/>
                  </a:lnTo>
                  <a:lnTo>
                    <a:pt x="18503" y="209778"/>
                  </a:lnTo>
                  <a:lnTo>
                    <a:pt x="18656" y="210477"/>
                  </a:lnTo>
                  <a:lnTo>
                    <a:pt x="17894" y="211048"/>
                  </a:lnTo>
                  <a:lnTo>
                    <a:pt x="16738" y="210870"/>
                  </a:lnTo>
                  <a:lnTo>
                    <a:pt x="16598" y="210870"/>
                  </a:lnTo>
                  <a:lnTo>
                    <a:pt x="18326" y="209169"/>
                  </a:lnTo>
                  <a:lnTo>
                    <a:pt x="18326" y="208902"/>
                  </a:lnTo>
                  <a:lnTo>
                    <a:pt x="18376" y="209169"/>
                  </a:lnTo>
                  <a:lnTo>
                    <a:pt x="18580" y="208902"/>
                  </a:lnTo>
                  <a:lnTo>
                    <a:pt x="20281" y="207213"/>
                  </a:lnTo>
                  <a:lnTo>
                    <a:pt x="20281" y="206946"/>
                  </a:lnTo>
                  <a:lnTo>
                    <a:pt x="20320" y="207213"/>
                  </a:lnTo>
                  <a:lnTo>
                    <a:pt x="20434" y="207086"/>
                  </a:lnTo>
                  <a:lnTo>
                    <a:pt x="20497" y="208445"/>
                  </a:lnTo>
                  <a:lnTo>
                    <a:pt x="20497" y="206946"/>
                  </a:lnTo>
                  <a:lnTo>
                    <a:pt x="20535" y="205879"/>
                  </a:lnTo>
                  <a:lnTo>
                    <a:pt x="21094" y="205130"/>
                  </a:lnTo>
                  <a:lnTo>
                    <a:pt x="22250" y="205130"/>
                  </a:lnTo>
                  <a:lnTo>
                    <a:pt x="22237" y="204990"/>
                  </a:lnTo>
                  <a:lnTo>
                    <a:pt x="22390" y="204990"/>
                  </a:lnTo>
                  <a:lnTo>
                    <a:pt x="22440" y="203860"/>
                  </a:lnTo>
                  <a:lnTo>
                    <a:pt x="22847" y="203174"/>
                  </a:lnTo>
                  <a:lnTo>
                    <a:pt x="23825" y="203174"/>
                  </a:lnTo>
                  <a:lnTo>
                    <a:pt x="24206" y="203174"/>
                  </a:lnTo>
                  <a:lnTo>
                    <a:pt x="24206" y="165341"/>
                  </a:lnTo>
                  <a:lnTo>
                    <a:pt x="9055" y="165341"/>
                  </a:lnTo>
                  <a:lnTo>
                    <a:pt x="0" y="165341"/>
                  </a:lnTo>
                  <a:lnTo>
                    <a:pt x="1612" y="173228"/>
                  </a:lnTo>
                  <a:lnTo>
                    <a:pt x="11264" y="210477"/>
                  </a:lnTo>
                  <a:lnTo>
                    <a:pt x="11391" y="210870"/>
                  </a:lnTo>
                  <a:lnTo>
                    <a:pt x="11442" y="211048"/>
                  </a:lnTo>
                  <a:lnTo>
                    <a:pt x="11531" y="211302"/>
                  </a:lnTo>
                  <a:lnTo>
                    <a:pt x="13144" y="212318"/>
                  </a:lnTo>
                  <a:lnTo>
                    <a:pt x="16357" y="210921"/>
                  </a:lnTo>
                  <a:lnTo>
                    <a:pt x="14312" y="218300"/>
                  </a:lnTo>
                  <a:lnTo>
                    <a:pt x="15824" y="225221"/>
                  </a:lnTo>
                  <a:lnTo>
                    <a:pt x="18554" y="231432"/>
                  </a:lnTo>
                  <a:lnTo>
                    <a:pt x="18973" y="232435"/>
                  </a:lnTo>
                  <a:lnTo>
                    <a:pt x="21615" y="240093"/>
                  </a:lnTo>
                  <a:lnTo>
                    <a:pt x="23507" y="236321"/>
                  </a:lnTo>
                  <a:lnTo>
                    <a:pt x="29578" y="224637"/>
                  </a:lnTo>
                  <a:lnTo>
                    <a:pt x="34696" y="211302"/>
                  </a:lnTo>
                  <a:lnTo>
                    <a:pt x="34785" y="211048"/>
                  </a:lnTo>
                  <a:lnTo>
                    <a:pt x="35280" y="209778"/>
                  </a:lnTo>
                  <a:lnTo>
                    <a:pt x="35407" y="209448"/>
                  </a:lnTo>
                  <a:lnTo>
                    <a:pt x="35458" y="209169"/>
                  </a:lnTo>
                  <a:lnTo>
                    <a:pt x="35712" y="207670"/>
                  </a:lnTo>
                  <a:lnTo>
                    <a:pt x="35801" y="207213"/>
                  </a:lnTo>
                  <a:lnTo>
                    <a:pt x="36169" y="205130"/>
                  </a:lnTo>
                  <a:lnTo>
                    <a:pt x="37236" y="199161"/>
                  </a:lnTo>
                  <a:lnTo>
                    <a:pt x="37287" y="198831"/>
                  </a:lnTo>
                  <a:lnTo>
                    <a:pt x="38163" y="193954"/>
                  </a:lnTo>
                  <a:lnTo>
                    <a:pt x="36957" y="177660"/>
                  </a:lnTo>
                  <a:lnTo>
                    <a:pt x="38290" y="181279"/>
                  </a:lnTo>
                  <a:lnTo>
                    <a:pt x="42113" y="183527"/>
                  </a:lnTo>
                  <a:lnTo>
                    <a:pt x="41554" y="187312"/>
                  </a:lnTo>
                  <a:lnTo>
                    <a:pt x="41478" y="187858"/>
                  </a:lnTo>
                  <a:lnTo>
                    <a:pt x="43268" y="187312"/>
                  </a:lnTo>
                  <a:lnTo>
                    <a:pt x="44678" y="188010"/>
                  </a:lnTo>
                  <a:lnTo>
                    <a:pt x="45631" y="189001"/>
                  </a:lnTo>
                  <a:lnTo>
                    <a:pt x="42087" y="187858"/>
                  </a:lnTo>
                  <a:lnTo>
                    <a:pt x="41478" y="187858"/>
                  </a:lnTo>
                  <a:lnTo>
                    <a:pt x="40805" y="187858"/>
                  </a:lnTo>
                  <a:lnTo>
                    <a:pt x="40030" y="188010"/>
                  </a:lnTo>
                  <a:lnTo>
                    <a:pt x="39776" y="189001"/>
                  </a:lnTo>
                  <a:lnTo>
                    <a:pt x="39662" y="190944"/>
                  </a:lnTo>
                  <a:lnTo>
                    <a:pt x="38760" y="200583"/>
                  </a:lnTo>
                  <a:lnTo>
                    <a:pt x="38684" y="201460"/>
                  </a:lnTo>
                  <a:lnTo>
                    <a:pt x="36461" y="212090"/>
                  </a:lnTo>
                  <a:lnTo>
                    <a:pt x="33223" y="222465"/>
                  </a:lnTo>
                  <a:lnTo>
                    <a:pt x="29222" y="232435"/>
                  </a:lnTo>
                  <a:lnTo>
                    <a:pt x="26581" y="240093"/>
                  </a:lnTo>
                  <a:lnTo>
                    <a:pt x="26555" y="245973"/>
                  </a:lnTo>
                  <a:lnTo>
                    <a:pt x="29133" y="251371"/>
                  </a:lnTo>
                  <a:lnTo>
                    <a:pt x="34429" y="257340"/>
                  </a:lnTo>
                  <a:lnTo>
                    <a:pt x="38722" y="261594"/>
                  </a:lnTo>
                  <a:lnTo>
                    <a:pt x="41617" y="261594"/>
                  </a:lnTo>
                  <a:lnTo>
                    <a:pt x="45504" y="257530"/>
                  </a:lnTo>
                  <a:lnTo>
                    <a:pt x="47396" y="255511"/>
                  </a:lnTo>
                  <a:lnTo>
                    <a:pt x="49161" y="254673"/>
                  </a:lnTo>
                  <a:lnTo>
                    <a:pt x="48526" y="256667"/>
                  </a:lnTo>
                  <a:lnTo>
                    <a:pt x="47066" y="258889"/>
                  </a:lnTo>
                  <a:lnTo>
                    <a:pt x="46482" y="260896"/>
                  </a:lnTo>
                  <a:lnTo>
                    <a:pt x="42735" y="262636"/>
                  </a:lnTo>
                  <a:lnTo>
                    <a:pt x="50304" y="269443"/>
                  </a:lnTo>
                  <a:lnTo>
                    <a:pt x="55994" y="274637"/>
                  </a:lnTo>
                  <a:lnTo>
                    <a:pt x="67157" y="280200"/>
                  </a:lnTo>
                  <a:lnTo>
                    <a:pt x="68961" y="272732"/>
                  </a:lnTo>
                  <a:lnTo>
                    <a:pt x="73063" y="271399"/>
                  </a:lnTo>
                  <a:lnTo>
                    <a:pt x="74155" y="268224"/>
                  </a:lnTo>
                  <a:lnTo>
                    <a:pt x="76174" y="265582"/>
                  </a:lnTo>
                  <a:lnTo>
                    <a:pt x="78803" y="263715"/>
                  </a:lnTo>
                  <a:lnTo>
                    <a:pt x="79235" y="262636"/>
                  </a:lnTo>
                  <a:lnTo>
                    <a:pt x="80899" y="258025"/>
                  </a:lnTo>
                  <a:lnTo>
                    <a:pt x="83121" y="254673"/>
                  </a:lnTo>
                  <a:lnTo>
                    <a:pt x="84264" y="252933"/>
                  </a:lnTo>
                  <a:lnTo>
                    <a:pt x="87096" y="241363"/>
                  </a:lnTo>
                  <a:lnTo>
                    <a:pt x="88658" y="236321"/>
                  </a:lnTo>
                  <a:lnTo>
                    <a:pt x="83197" y="232651"/>
                  </a:lnTo>
                  <a:lnTo>
                    <a:pt x="86702" y="232651"/>
                  </a:lnTo>
                  <a:lnTo>
                    <a:pt x="90551" y="233121"/>
                  </a:lnTo>
                  <a:close/>
                </a:path>
                <a:path w="653414" h="933450">
                  <a:moveTo>
                    <a:pt x="98310" y="72237"/>
                  </a:moveTo>
                  <a:lnTo>
                    <a:pt x="97993" y="70713"/>
                  </a:lnTo>
                  <a:lnTo>
                    <a:pt x="97066" y="66217"/>
                  </a:lnTo>
                  <a:lnTo>
                    <a:pt x="91389" y="68402"/>
                  </a:lnTo>
                  <a:lnTo>
                    <a:pt x="86842" y="68402"/>
                  </a:lnTo>
                  <a:lnTo>
                    <a:pt x="86563" y="70116"/>
                  </a:lnTo>
                  <a:lnTo>
                    <a:pt x="86461" y="70713"/>
                  </a:lnTo>
                  <a:lnTo>
                    <a:pt x="84569" y="70408"/>
                  </a:lnTo>
                  <a:lnTo>
                    <a:pt x="82943" y="70269"/>
                  </a:lnTo>
                  <a:lnTo>
                    <a:pt x="82550" y="72072"/>
                  </a:lnTo>
                  <a:lnTo>
                    <a:pt x="82511" y="72237"/>
                  </a:lnTo>
                  <a:lnTo>
                    <a:pt x="98310" y="72237"/>
                  </a:lnTo>
                  <a:close/>
                </a:path>
                <a:path w="653414" h="933450">
                  <a:moveTo>
                    <a:pt x="114249" y="89827"/>
                  </a:moveTo>
                  <a:lnTo>
                    <a:pt x="114084" y="89636"/>
                  </a:lnTo>
                  <a:lnTo>
                    <a:pt x="114007" y="89827"/>
                  </a:lnTo>
                  <a:lnTo>
                    <a:pt x="114249" y="89827"/>
                  </a:lnTo>
                  <a:close/>
                </a:path>
                <a:path w="653414" h="933450">
                  <a:moveTo>
                    <a:pt x="137693" y="119113"/>
                  </a:moveTo>
                  <a:lnTo>
                    <a:pt x="137553" y="118935"/>
                  </a:lnTo>
                  <a:lnTo>
                    <a:pt x="137515" y="119075"/>
                  </a:lnTo>
                  <a:lnTo>
                    <a:pt x="132715" y="117665"/>
                  </a:lnTo>
                  <a:lnTo>
                    <a:pt x="130429" y="114046"/>
                  </a:lnTo>
                  <a:lnTo>
                    <a:pt x="130378" y="113652"/>
                  </a:lnTo>
                  <a:lnTo>
                    <a:pt x="129743" y="109385"/>
                  </a:lnTo>
                  <a:lnTo>
                    <a:pt x="125958" y="109385"/>
                  </a:lnTo>
                  <a:lnTo>
                    <a:pt x="125603" y="107975"/>
                  </a:lnTo>
                  <a:lnTo>
                    <a:pt x="125514" y="107619"/>
                  </a:lnTo>
                  <a:lnTo>
                    <a:pt x="125247" y="106578"/>
                  </a:lnTo>
                  <a:lnTo>
                    <a:pt x="125120" y="106095"/>
                  </a:lnTo>
                  <a:lnTo>
                    <a:pt x="123913" y="103593"/>
                  </a:lnTo>
                  <a:lnTo>
                    <a:pt x="124053" y="103593"/>
                  </a:lnTo>
                  <a:lnTo>
                    <a:pt x="122224" y="102666"/>
                  </a:lnTo>
                  <a:lnTo>
                    <a:pt x="121285" y="101854"/>
                  </a:lnTo>
                  <a:lnTo>
                    <a:pt x="120967" y="101574"/>
                  </a:lnTo>
                  <a:lnTo>
                    <a:pt x="121831" y="99580"/>
                  </a:lnTo>
                  <a:lnTo>
                    <a:pt x="118097" y="99580"/>
                  </a:lnTo>
                  <a:lnTo>
                    <a:pt x="117462" y="96291"/>
                  </a:lnTo>
                  <a:lnTo>
                    <a:pt x="117259" y="95846"/>
                  </a:lnTo>
                  <a:lnTo>
                    <a:pt x="116078" y="93764"/>
                  </a:lnTo>
                  <a:lnTo>
                    <a:pt x="88900" y="93764"/>
                  </a:lnTo>
                  <a:lnTo>
                    <a:pt x="88646" y="93764"/>
                  </a:lnTo>
                  <a:lnTo>
                    <a:pt x="88557" y="94754"/>
                  </a:lnTo>
                  <a:lnTo>
                    <a:pt x="88366" y="95694"/>
                  </a:lnTo>
                  <a:lnTo>
                    <a:pt x="88328" y="95846"/>
                  </a:lnTo>
                  <a:lnTo>
                    <a:pt x="87553" y="95694"/>
                  </a:lnTo>
                  <a:lnTo>
                    <a:pt x="86753" y="95694"/>
                  </a:lnTo>
                  <a:lnTo>
                    <a:pt x="87109" y="97218"/>
                  </a:lnTo>
                  <a:lnTo>
                    <a:pt x="87058" y="97764"/>
                  </a:lnTo>
                  <a:lnTo>
                    <a:pt x="86868" y="98844"/>
                  </a:lnTo>
                  <a:lnTo>
                    <a:pt x="84861" y="99441"/>
                  </a:lnTo>
                  <a:lnTo>
                    <a:pt x="84785" y="99047"/>
                  </a:lnTo>
                  <a:lnTo>
                    <a:pt x="84785" y="99580"/>
                  </a:lnTo>
                  <a:lnTo>
                    <a:pt x="84721" y="100711"/>
                  </a:lnTo>
                  <a:lnTo>
                    <a:pt x="84582" y="101574"/>
                  </a:lnTo>
                  <a:lnTo>
                    <a:pt x="84543" y="101854"/>
                  </a:lnTo>
                  <a:lnTo>
                    <a:pt x="83515" y="101574"/>
                  </a:lnTo>
                  <a:lnTo>
                    <a:pt x="83273" y="101574"/>
                  </a:lnTo>
                  <a:lnTo>
                    <a:pt x="83273" y="103593"/>
                  </a:lnTo>
                  <a:lnTo>
                    <a:pt x="82905" y="104673"/>
                  </a:lnTo>
                  <a:lnTo>
                    <a:pt x="80937" y="105321"/>
                  </a:lnTo>
                  <a:lnTo>
                    <a:pt x="80911" y="105143"/>
                  </a:lnTo>
                  <a:lnTo>
                    <a:pt x="80886" y="105422"/>
                  </a:lnTo>
                  <a:lnTo>
                    <a:pt x="80848" y="106578"/>
                  </a:lnTo>
                  <a:lnTo>
                    <a:pt x="80657" y="107340"/>
                  </a:lnTo>
                  <a:lnTo>
                    <a:pt x="80581" y="107619"/>
                  </a:lnTo>
                  <a:lnTo>
                    <a:pt x="79159" y="107340"/>
                  </a:lnTo>
                  <a:lnTo>
                    <a:pt x="79146" y="107975"/>
                  </a:lnTo>
                  <a:lnTo>
                    <a:pt x="79527" y="109385"/>
                  </a:lnTo>
                  <a:lnTo>
                    <a:pt x="79400" y="109385"/>
                  </a:lnTo>
                  <a:lnTo>
                    <a:pt x="78981" y="110566"/>
                  </a:lnTo>
                  <a:lnTo>
                    <a:pt x="77063" y="111226"/>
                  </a:lnTo>
                  <a:lnTo>
                    <a:pt x="76898" y="112547"/>
                  </a:lnTo>
                  <a:lnTo>
                    <a:pt x="76796" y="113652"/>
                  </a:lnTo>
                  <a:lnTo>
                    <a:pt x="75209" y="113207"/>
                  </a:lnTo>
                  <a:lnTo>
                    <a:pt x="75184" y="112014"/>
                  </a:lnTo>
                  <a:lnTo>
                    <a:pt x="75374" y="111239"/>
                  </a:lnTo>
                  <a:lnTo>
                    <a:pt x="75438" y="110972"/>
                  </a:lnTo>
                  <a:lnTo>
                    <a:pt x="77025" y="111239"/>
                  </a:lnTo>
                  <a:lnTo>
                    <a:pt x="76962" y="110972"/>
                  </a:lnTo>
                  <a:lnTo>
                    <a:pt x="76606" y="109385"/>
                  </a:lnTo>
                  <a:lnTo>
                    <a:pt x="77050" y="107975"/>
                  </a:lnTo>
                  <a:lnTo>
                    <a:pt x="78994" y="107340"/>
                  </a:lnTo>
                  <a:lnTo>
                    <a:pt x="79070" y="106095"/>
                  </a:lnTo>
                  <a:lnTo>
                    <a:pt x="79324" y="105422"/>
                  </a:lnTo>
                  <a:lnTo>
                    <a:pt x="79438" y="105143"/>
                  </a:lnTo>
                  <a:lnTo>
                    <a:pt x="80733" y="105384"/>
                  </a:lnTo>
                  <a:lnTo>
                    <a:pt x="80606" y="105422"/>
                  </a:lnTo>
                  <a:lnTo>
                    <a:pt x="80886" y="105422"/>
                  </a:lnTo>
                  <a:lnTo>
                    <a:pt x="80886" y="105029"/>
                  </a:lnTo>
                  <a:lnTo>
                    <a:pt x="80568" y="103593"/>
                  </a:lnTo>
                  <a:lnTo>
                    <a:pt x="81089" y="102222"/>
                  </a:lnTo>
                  <a:lnTo>
                    <a:pt x="82791" y="101574"/>
                  </a:lnTo>
                  <a:lnTo>
                    <a:pt x="83197" y="102666"/>
                  </a:lnTo>
                  <a:lnTo>
                    <a:pt x="83273" y="103593"/>
                  </a:lnTo>
                  <a:lnTo>
                    <a:pt x="83273" y="101574"/>
                  </a:lnTo>
                  <a:lnTo>
                    <a:pt x="82956" y="101574"/>
                  </a:lnTo>
                  <a:lnTo>
                    <a:pt x="83007" y="100279"/>
                  </a:lnTo>
                  <a:lnTo>
                    <a:pt x="83223" y="99580"/>
                  </a:lnTo>
                  <a:lnTo>
                    <a:pt x="84404" y="99580"/>
                  </a:lnTo>
                  <a:lnTo>
                    <a:pt x="84785" y="99580"/>
                  </a:lnTo>
                  <a:lnTo>
                    <a:pt x="84785" y="99047"/>
                  </a:lnTo>
                  <a:lnTo>
                    <a:pt x="84543" y="97764"/>
                  </a:lnTo>
                  <a:lnTo>
                    <a:pt x="84836" y="96291"/>
                  </a:lnTo>
                  <a:lnTo>
                    <a:pt x="86753" y="95694"/>
                  </a:lnTo>
                  <a:lnTo>
                    <a:pt x="86931" y="94754"/>
                  </a:lnTo>
                  <a:lnTo>
                    <a:pt x="87033" y="93764"/>
                  </a:lnTo>
                  <a:lnTo>
                    <a:pt x="87096" y="93268"/>
                  </a:lnTo>
                  <a:lnTo>
                    <a:pt x="88646" y="93700"/>
                  </a:lnTo>
                  <a:lnTo>
                    <a:pt x="88861" y="93383"/>
                  </a:lnTo>
                  <a:lnTo>
                    <a:pt x="115265" y="93268"/>
                  </a:lnTo>
                  <a:lnTo>
                    <a:pt x="114515" y="92837"/>
                  </a:lnTo>
                  <a:lnTo>
                    <a:pt x="113271" y="91744"/>
                  </a:lnTo>
                  <a:lnTo>
                    <a:pt x="113423" y="91338"/>
                  </a:lnTo>
                  <a:lnTo>
                    <a:pt x="113919" y="90055"/>
                  </a:lnTo>
                  <a:lnTo>
                    <a:pt x="114007" y="89827"/>
                  </a:lnTo>
                  <a:lnTo>
                    <a:pt x="111302" y="90055"/>
                  </a:lnTo>
                  <a:lnTo>
                    <a:pt x="110705" y="87922"/>
                  </a:lnTo>
                  <a:lnTo>
                    <a:pt x="110185" y="85940"/>
                  </a:lnTo>
                  <a:lnTo>
                    <a:pt x="109931" y="85763"/>
                  </a:lnTo>
                  <a:lnTo>
                    <a:pt x="106845" y="84213"/>
                  </a:lnTo>
                  <a:lnTo>
                    <a:pt x="108153" y="81978"/>
                  </a:lnTo>
                  <a:lnTo>
                    <a:pt x="108369" y="81978"/>
                  </a:lnTo>
                  <a:lnTo>
                    <a:pt x="103962" y="81127"/>
                  </a:lnTo>
                  <a:lnTo>
                    <a:pt x="102044" y="78498"/>
                  </a:lnTo>
                  <a:lnTo>
                    <a:pt x="102196" y="76149"/>
                  </a:lnTo>
                  <a:lnTo>
                    <a:pt x="102311" y="74714"/>
                  </a:lnTo>
                  <a:lnTo>
                    <a:pt x="102336" y="74447"/>
                  </a:lnTo>
                  <a:lnTo>
                    <a:pt x="102006" y="74714"/>
                  </a:lnTo>
                  <a:lnTo>
                    <a:pt x="100990" y="75920"/>
                  </a:lnTo>
                  <a:lnTo>
                    <a:pt x="99288" y="74714"/>
                  </a:lnTo>
                  <a:lnTo>
                    <a:pt x="98742" y="74320"/>
                  </a:lnTo>
                  <a:lnTo>
                    <a:pt x="98361" y="72491"/>
                  </a:lnTo>
                  <a:lnTo>
                    <a:pt x="90233" y="72491"/>
                  </a:lnTo>
                  <a:lnTo>
                    <a:pt x="90233" y="91338"/>
                  </a:lnTo>
                  <a:lnTo>
                    <a:pt x="89230" y="92837"/>
                  </a:lnTo>
                  <a:lnTo>
                    <a:pt x="88874" y="93268"/>
                  </a:lnTo>
                  <a:lnTo>
                    <a:pt x="88988" y="91744"/>
                  </a:lnTo>
                  <a:lnTo>
                    <a:pt x="89014" y="91338"/>
                  </a:lnTo>
                  <a:lnTo>
                    <a:pt x="90233" y="91338"/>
                  </a:lnTo>
                  <a:lnTo>
                    <a:pt x="90233" y="72491"/>
                  </a:lnTo>
                  <a:lnTo>
                    <a:pt x="82461" y="72491"/>
                  </a:lnTo>
                  <a:lnTo>
                    <a:pt x="81343" y="72491"/>
                  </a:lnTo>
                  <a:lnTo>
                    <a:pt x="78981" y="72491"/>
                  </a:lnTo>
                  <a:lnTo>
                    <a:pt x="78574" y="74320"/>
                  </a:lnTo>
                  <a:lnTo>
                    <a:pt x="78549" y="74447"/>
                  </a:lnTo>
                  <a:lnTo>
                    <a:pt x="76962" y="74714"/>
                  </a:lnTo>
                  <a:lnTo>
                    <a:pt x="75565" y="74320"/>
                  </a:lnTo>
                  <a:lnTo>
                    <a:pt x="75209" y="74320"/>
                  </a:lnTo>
                  <a:lnTo>
                    <a:pt x="75615" y="76149"/>
                  </a:lnTo>
                  <a:lnTo>
                    <a:pt x="73164" y="76149"/>
                  </a:lnTo>
                  <a:lnTo>
                    <a:pt x="72542" y="78498"/>
                  </a:lnTo>
                  <a:lnTo>
                    <a:pt x="69354" y="79375"/>
                  </a:lnTo>
                  <a:lnTo>
                    <a:pt x="69430" y="87922"/>
                  </a:lnTo>
                  <a:lnTo>
                    <a:pt x="69557" y="91338"/>
                  </a:lnTo>
                  <a:lnTo>
                    <a:pt x="69659" y="92837"/>
                  </a:lnTo>
                  <a:lnTo>
                    <a:pt x="69773" y="94449"/>
                  </a:lnTo>
                  <a:lnTo>
                    <a:pt x="69862" y="95694"/>
                  </a:lnTo>
                  <a:lnTo>
                    <a:pt x="69964" y="97218"/>
                  </a:lnTo>
                  <a:lnTo>
                    <a:pt x="70815" y="104673"/>
                  </a:lnTo>
                  <a:lnTo>
                    <a:pt x="71716" y="110566"/>
                  </a:lnTo>
                  <a:lnTo>
                    <a:pt x="71818" y="111239"/>
                  </a:lnTo>
                  <a:lnTo>
                    <a:pt x="71932" y="112014"/>
                  </a:lnTo>
                  <a:lnTo>
                    <a:pt x="72009" y="112547"/>
                  </a:lnTo>
                  <a:lnTo>
                    <a:pt x="73990" y="112801"/>
                  </a:lnTo>
                  <a:lnTo>
                    <a:pt x="75044" y="113207"/>
                  </a:lnTo>
                  <a:lnTo>
                    <a:pt x="75374" y="117195"/>
                  </a:lnTo>
                  <a:lnTo>
                    <a:pt x="73444" y="120827"/>
                  </a:lnTo>
                  <a:lnTo>
                    <a:pt x="74714" y="125323"/>
                  </a:lnTo>
                  <a:lnTo>
                    <a:pt x="79971" y="139941"/>
                  </a:lnTo>
                  <a:lnTo>
                    <a:pt x="86842" y="153670"/>
                  </a:lnTo>
                  <a:lnTo>
                    <a:pt x="94729" y="166865"/>
                  </a:lnTo>
                  <a:lnTo>
                    <a:pt x="106629" y="185420"/>
                  </a:lnTo>
                  <a:lnTo>
                    <a:pt x="109169" y="184581"/>
                  </a:lnTo>
                  <a:lnTo>
                    <a:pt x="130098" y="151358"/>
                  </a:lnTo>
                  <a:lnTo>
                    <a:pt x="137515" y="119113"/>
                  </a:lnTo>
                  <a:lnTo>
                    <a:pt x="137693" y="119113"/>
                  </a:lnTo>
                  <a:close/>
                </a:path>
                <a:path w="653414" h="933450">
                  <a:moveTo>
                    <a:pt x="145554" y="128968"/>
                  </a:moveTo>
                  <a:lnTo>
                    <a:pt x="145364" y="128714"/>
                  </a:lnTo>
                  <a:lnTo>
                    <a:pt x="145237" y="128968"/>
                  </a:lnTo>
                  <a:lnTo>
                    <a:pt x="145554" y="128968"/>
                  </a:lnTo>
                  <a:close/>
                </a:path>
                <a:path w="653414" h="933450">
                  <a:moveTo>
                    <a:pt x="168948" y="220611"/>
                  </a:moveTo>
                  <a:lnTo>
                    <a:pt x="168757" y="220611"/>
                  </a:lnTo>
                  <a:lnTo>
                    <a:pt x="168770" y="220776"/>
                  </a:lnTo>
                  <a:lnTo>
                    <a:pt x="168948" y="220611"/>
                  </a:lnTo>
                  <a:close/>
                </a:path>
                <a:path w="653414" h="933450">
                  <a:moveTo>
                    <a:pt x="176771" y="214769"/>
                  </a:moveTo>
                  <a:lnTo>
                    <a:pt x="176555" y="214769"/>
                  </a:lnTo>
                  <a:lnTo>
                    <a:pt x="176593" y="214922"/>
                  </a:lnTo>
                  <a:lnTo>
                    <a:pt x="176771" y="214769"/>
                  </a:lnTo>
                  <a:close/>
                </a:path>
                <a:path w="653414" h="933450">
                  <a:moveTo>
                    <a:pt x="178714" y="212775"/>
                  </a:moveTo>
                  <a:lnTo>
                    <a:pt x="178536" y="212775"/>
                  </a:lnTo>
                  <a:lnTo>
                    <a:pt x="178523" y="213029"/>
                  </a:lnTo>
                  <a:lnTo>
                    <a:pt x="178714" y="212775"/>
                  </a:lnTo>
                  <a:close/>
                </a:path>
                <a:path w="653414" h="933450">
                  <a:moveTo>
                    <a:pt x="185267" y="208038"/>
                  </a:moveTo>
                  <a:lnTo>
                    <a:pt x="184365" y="203708"/>
                  </a:lnTo>
                  <a:lnTo>
                    <a:pt x="183286" y="194068"/>
                  </a:lnTo>
                  <a:lnTo>
                    <a:pt x="182816" y="184302"/>
                  </a:lnTo>
                  <a:lnTo>
                    <a:pt x="181152" y="174777"/>
                  </a:lnTo>
                  <a:lnTo>
                    <a:pt x="176631" y="166052"/>
                  </a:lnTo>
                  <a:lnTo>
                    <a:pt x="175501" y="166052"/>
                  </a:lnTo>
                  <a:lnTo>
                    <a:pt x="174764" y="165201"/>
                  </a:lnTo>
                  <a:lnTo>
                    <a:pt x="174625" y="164109"/>
                  </a:lnTo>
                  <a:lnTo>
                    <a:pt x="174459" y="163944"/>
                  </a:lnTo>
                  <a:lnTo>
                    <a:pt x="173189" y="163156"/>
                  </a:lnTo>
                  <a:lnTo>
                    <a:pt x="171170" y="162445"/>
                  </a:lnTo>
                  <a:lnTo>
                    <a:pt x="172631" y="160147"/>
                  </a:lnTo>
                  <a:lnTo>
                    <a:pt x="172847" y="160147"/>
                  </a:lnTo>
                  <a:lnTo>
                    <a:pt x="166535" y="157556"/>
                  </a:lnTo>
                  <a:lnTo>
                    <a:pt x="162521" y="152996"/>
                  </a:lnTo>
                  <a:lnTo>
                    <a:pt x="161188" y="147193"/>
                  </a:lnTo>
                  <a:lnTo>
                    <a:pt x="161124" y="146913"/>
                  </a:lnTo>
                  <a:lnTo>
                    <a:pt x="161036" y="146507"/>
                  </a:lnTo>
                  <a:lnTo>
                    <a:pt x="159004" y="147193"/>
                  </a:lnTo>
                  <a:lnTo>
                    <a:pt x="158762" y="146507"/>
                  </a:lnTo>
                  <a:lnTo>
                    <a:pt x="158635" y="146151"/>
                  </a:lnTo>
                  <a:lnTo>
                    <a:pt x="158978" y="144526"/>
                  </a:lnTo>
                  <a:lnTo>
                    <a:pt x="159169" y="144526"/>
                  </a:lnTo>
                  <a:lnTo>
                    <a:pt x="154546" y="143840"/>
                  </a:lnTo>
                  <a:lnTo>
                    <a:pt x="153085" y="139979"/>
                  </a:lnTo>
                  <a:lnTo>
                    <a:pt x="151257" y="136740"/>
                  </a:lnTo>
                  <a:lnTo>
                    <a:pt x="151168" y="136588"/>
                  </a:lnTo>
                  <a:lnTo>
                    <a:pt x="147421" y="132842"/>
                  </a:lnTo>
                  <a:lnTo>
                    <a:pt x="147104" y="132676"/>
                  </a:lnTo>
                  <a:lnTo>
                    <a:pt x="145846" y="131889"/>
                  </a:lnTo>
                  <a:lnTo>
                    <a:pt x="144284" y="130937"/>
                  </a:lnTo>
                  <a:lnTo>
                    <a:pt x="145021" y="129413"/>
                  </a:lnTo>
                  <a:lnTo>
                    <a:pt x="145237" y="128968"/>
                  </a:lnTo>
                  <a:lnTo>
                    <a:pt x="143573" y="129413"/>
                  </a:lnTo>
                  <a:lnTo>
                    <a:pt x="143433" y="128968"/>
                  </a:lnTo>
                  <a:lnTo>
                    <a:pt x="143357" y="126949"/>
                  </a:lnTo>
                  <a:lnTo>
                    <a:pt x="143548" y="126949"/>
                  </a:lnTo>
                  <a:lnTo>
                    <a:pt x="137604" y="125323"/>
                  </a:lnTo>
                  <a:lnTo>
                    <a:pt x="138493" y="130352"/>
                  </a:lnTo>
                  <a:lnTo>
                    <a:pt x="137985" y="132676"/>
                  </a:lnTo>
                  <a:lnTo>
                    <a:pt x="137858" y="133223"/>
                  </a:lnTo>
                  <a:lnTo>
                    <a:pt x="134378" y="146151"/>
                  </a:lnTo>
                  <a:lnTo>
                    <a:pt x="134289" y="146507"/>
                  </a:lnTo>
                  <a:lnTo>
                    <a:pt x="113741" y="183337"/>
                  </a:lnTo>
                  <a:lnTo>
                    <a:pt x="109969" y="187490"/>
                  </a:lnTo>
                  <a:lnTo>
                    <a:pt x="110883" y="189992"/>
                  </a:lnTo>
                  <a:lnTo>
                    <a:pt x="113728" y="193903"/>
                  </a:lnTo>
                  <a:lnTo>
                    <a:pt x="120396" y="202552"/>
                  </a:lnTo>
                  <a:lnTo>
                    <a:pt x="127406" y="210908"/>
                  </a:lnTo>
                  <a:lnTo>
                    <a:pt x="141757" y="227355"/>
                  </a:lnTo>
                  <a:lnTo>
                    <a:pt x="147129" y="233641"/>
                  </a:lnTo>
                  <a:lnTo>
                    <a:pt x="151409" y="234099"/>
                  </a:lnTo>
                  <a:lnTo>
                    <a:pt x="158191" y="223888"/>
                  </a:lnTo>
                  <a:lnTo>
                    <a:pt x="161975" y="224129"/>
                  </a:lnTo>
                  <a:lnTo>
                    <a:pt x="162433" y="223888"/>
                  </a:lnTo>
                  <a:lnTo>
                    <a:pt x="164973" y="222491"/>
                  </a:lnTo>
                  <a:lnTo>
                    <a:pt x="165709" y="220980"/>
                  </a:lnTo>
                  <a:lnTo>
                    <a:pt x="166979" y="220091"/>
                  </a:lnTo>
                  <a:lnTo>
                    <a:pt x="168757" y="220573"/>
                  </a:lnTo>
                  <a:lnTo>
                    <a:pt x="168757" y="220091"/>
                  </a:lnTo>
                  <a:lnTo>
                    <a:pt x="168744" y="218046"/>
                  </a:lnTo>
                  <a:lnTo>
                    <a:pt x="170713" y="217297"/>
                  </a:lnTo>
                  <a:lnTo>
                    <a:pt x="172821" y="216662"/>
                  </a:lnTo>
                  <a:lnTo>
                    <a:pt x="173532" y="215138"/>
                  </a:lnTo>
                  <a:lnTo>
                    <a:pt x="174625" y="213880"/>
                  </a:lnTo>
                  <a:lnTo>
                    <a:pt x="176517" y="214680"/>
                  </a:lnTo>
                  <a:lnTo>
                    <a:pt x="176326" y="213880"/>
                  </a:lnTo>
                  <a:lnTo>
                    <a:pt x="176123" y="213029"/>
                  </a:lnTo>
                  <a:lnTo>
                    <a:pt x="176809" y="212775"/>
                  </a:lnTo>
                  <a:lnTo>
                    <a:pt x="178536" y="212775"/>
                  </a:lnTo>
                  <a:lnTo>
                    <a:pt x="178612" y="210908"/>
                  </a:lnTo>
                  <a:lnTo>
                    <a:pt x="178714" y="208711"/>
                  </a:lnTo>
                  <a:lnTo>
                    <a:pt x="185267" y="208038"/>
                  </a:lnTo>
                  <a:close/>
                </a:path>
                <a:path w="653414" h="933450">
                  <a:moveTo>
                    <a:pt x="291973" y="820674"/>
                  </a:moveTo>
                  <a:lnTo>
                    <a:pt x="289801" y="817079"/>
                  </a:lnTo>
                  <a:lnTo>
                    <a:pt x="285851" y="816063"/>
                  </a:lnTo>
                  <a:lnTo>
                    <a:pt x="282473" y="814374"/>
                  </a:lnTo>
                  <a:lnTo>
                    <a:pt x="254025" y="802932"/>
                  </a:lnTo>
                  <a:lnTo>
                    <a:pt x="238036" y="799769"/>
                  </a:lnTo>
                  <a:lnTo>
                    <a:pt x="224993" y="797191"/>
                  </a:lnTo>
                  <a:lnTo>
                    <a:pt x="195199" y="797737"/>
                  </a:lnTo>
                  <a:lnTo>
                    <a:pt x="164528" y="805167"/>
                  </a:lnTo>
                  <a:lnTo>
                    <a:pt x="172529" y="779589"/>
                  </a:lnTo>
                  <a:lnTo>
                    <a:pt x="172542" y="771804"/>
                  </a:lnTo>
                  <a:lnTo>
                    <a:pt x="175120" y="764755"/>
                  </a:lnTo>
                  <a:lnTo>
                    <a:pt x="178676" y="757986"/>
                  </a:lnTo>
                  <a:lnTo>
                    <a:pt x="178727" y="756589"/>
                  </a:lnTo>
                  <a:lnTo>
                    <a:pt x="177939" y="754443"/>
                  </a:lnTo>
                  <a:lnTo>
                    <a:pt x="180555" y="754126"/>
                  </a:lnTo>
                  <a:lnTo>
                    <a:pt x="181851" y="746201"/>
                  </a:lnTo>
                  <a:lnTo>
                    <a:pt x="184315" y="738416"/>
                  </a:lnTo>
                  <a:lnTo>
                    <a:pt x="187325" y="730808"/>
                  </a:lnTo>
                  <a:lnTo>
                    <a:pt x="190296" y="723188"/>
                  </a:lnTo>
                  <a:lnTo>
                    <a:pt x="194525" y="711593"/>
                  </a:lnTo>
                  <a:lnTo>
                    <a:pt x="198869" y="700024"/>
                  </a:lnTo>
                  <a:lnTo>
                    <a:pt x="208622" y="674408"/>
                  </a:lnTo>
                  <a:lnTo>
                    <a:pt x="208610" y="671195"/>
                  </a:lnTo>
                  <a:lnTo>
                    <a:pt x="211810" y="670115"/>
                  </a:lnTo>
                  <a:lnTo>
                    <a:pt x="214388" y="659460"/>
                  </a:lnTo>
                  <a:lnTo>
                    <a:pt x="217995" y="649033"/>
                  </a:lnTo>
                  <a:lnTo>
                    <a:pt x="222440" y="638911"/>
                  </a:lnTo>
                  <a:lnTo>
                    <a:pt x="227406" y="629361"/>
                  </a:lnTo>
                  <a:lnTo>
                    <a:pt x="227190" y="625284"/>
                  </a:lnTo>
                  <a:lnTo>
                    <a:pt x="227838" y="621677"/>
                  </a:lnTo>
                  <a:lnTo>
                    <a:pt x="231101" y="619480"/>
                  </a:lnTo>
                  <a:lnTo>
                    <a:pt x="231279" y="619480"/>
                  </a:lnTo>
                  <a:lnTo>
                    <a:pt x="230530" y="616432"/>
                  </a:lnTo>
                  <a:lnTo>
                    <a:pt x="233578" y="613206"/>
                  </a:lnTo>
                  <a:lnTo>
                    <a:pt x="230352" y="609714"/>
                  </a:lnTo>
                  <a:lnTo>
                    <a:pt x="226631" y="613613"/>
                  </a:lnTo>
                  <a:lnTo>
                    <a:pt x="225679" y="618820"/>
                  </a:lnTo>
                  <a:lnTo>
                    <a:pt x="223659" y="623354"/>
                  </a:lnTo>
                  <a:lnTo>
                    <a:pt x="218313" y="636625"/>
                  </a:lnTo>
                  <a:lnTo>
                    <a:pt x="213385" y="650062"/>
                  </a:lnTo>
                  <a:lnTo>
                    <a:pt x="208153" y="663371"/>
                  </a:lnTo>
                  <a:lnTo>
                    <a:pt x="202082" y="675894"/>
                  </a:lnTo>
                  <a:lnTo>
                    <a:pt x="201993" y="678688"/>
                  </a:lnTo>
                  <a:lnTo>
                    <a:pt x="166281" y="772642"/>
                  </a:lnTo>
                  <a:lnTo>
                    <a:pt x="165315" y="774661"/>
                  </a:lnTo>
                  <a:lnTo>
                    <a:pt x="163258" y="775893"/>
                  </a:lnTo>
                  <a:lnTo>
                    <a:pt x="160731" y="783793"/>
                  </a:lnTo>
                  <a:lnTo>
                    <a:pt x="158242" y="791705"/>
                  </a:lnTo>
                  <a:lnTo>
                    <a:pt x="153809" y="805167"/>
                  </a:lnTo>
                  <a:lnTo>
                    <a:pt x="153733" y="805395"/>
                  </a:lnTo>
                  <a:lnTo>
                    <a:pt x="153644" y="805688"/>
                  </a:lnTo>
                  <a:lnTo>
                    <a:pt x="151066" y="803897"/>
                  </a:lnTo>
                  <a:lnTo>
                    <a:pt x="148424" y="799998"/>
                  </a:lnTo>
                  <a:lnTo>
                    <a:pt x="146977" y="801458"/>
                  </a:lnTo>
                  <a:lnTo>
                    <a:pt x="148424" y="805167"/>
                  </a:lnTo>
                  <a:lnTo>
                    <a:pt x="148513" y="805395"/>
                  </a:lnTo>
                  <a:lnTo>
                    <a:pt x="148628" y="805688"/>
                  </a:lnTo>
                  <a:lnTo>
                    <a:pt x="148691" y="805865"/>
                  </a:lnTo>
                  <a:lnTo>
                    <a:pt x="151460" y="809739"/>
                  </a:lnTo>
                  <a:lnTo>
                    <a:pt x="149021" y="816063"/>
                  </a:lnTo>
                  <a:lnTo>
                    <a:pt x="146126" y="823823"/>
                  </a:lnTo>
                  <a:lnTo>
                    <a:pt x="142887" y="833094"/>
                  </a:lnTo>
                  <a:lnTo>
                    <a:pt x="135966" y="853732"/>
                  </a:lnTo>
                  <a:lnTo>
                    <a:pt x="134696" y="855548"/>
                  </a:lnTo>
                  <a:lnTo>
                    <a:pt x="131851" y="855929"/>
                  </a:lnTo>
                  <a:lnTo>
                    <a:pt x="132105" y="857377"/>
                  </a:lnTo>
                  <a:lnTo>
                    <a:pt x="132219" y="858050"/>
                  </a:lnTo>
                  <a:lnTo>
                    <a:pt x="133400" y="860336"/>
                  </a:lnTo>
                  <a:lnTo>
                    <a:pt x="133438" y="860742"/>
                  </a:lnTo>
                  <a:lnTo>
                    <a:pt x="132803" y="862228"/>
                  </a:lnTo>
                  <a:lnTo>
                    <a:pt x="129159" y="872248"/>
                  </a:lnTo>
                  <a:lnTo>
                    <a:pt x="125844" y="882421"/>
                  </a:lnTo>
                  <a:lnTo>
                    <a:pt x="121945" y="892327"/>
                  </a:lnTo>
                  <a:lnTo>
                    <a:pt x="116535" y="901623"/>
                  </a:lnTo>
                  <a:lnTo>
                    <a:pt x="119214" y="905954"/>
                  </a:lnTo>
                  <a:lnTo>
                    <a:pt x="122123" y="909726"/>
                  </a:lnTo>
                  <a:lnTo>
                    <a:pt x="126047" y="910996"/>
                  </a:lnTo>
                  <a:lnTo>
                    <a:pt x="131775" y="907846"/>
                  </a:lnTo>
                  <a:lnTo>
                    <a:pt x="132372" y="903935"/>
                  </a:lnTo>
                  <a:lnTo>
                    <a:pt x="134975" y="903935"/>
                  </a:lnTo>
                  <a:lnTo>
                    <a:pt x="137795" y="904938"/>
                  </a:lnTo>
                  <a:lnTo>
                    <a:pt x="137795" y="905332"/>
                  </a:lnTo>
                  <a:lnTo>
                    <a:pt x="139636" y="903935"/>
                  </a:lnTo>
                  <a:lnTo>
                    <a:pt x="141287" y="902677"/>
                  </a:lnTo>
                  <a:lnTo>
                    <a:pt x="143497" y="901001"/>
                  </a:lnTo>
                  <a:lnTo>
                    <a:pt x="149847" y="899007"/>
                  </a:lnTo>
                  <a:lnTo>
                    <a:pt x="156565" y="898461"/>
                  </a:lnTo>
                  <a:lnTo>
                    <a:pt x="163347" y="898461"/>
                  </a:lnTo>
                  <a:lnTo>
                    <a:pt x="215239" y="906246"/>
                  </a:lnTo>
                  <a:lnTo>
                    <a:pt x="263283" y="927519"/>
                  </a:lnTo>
                  <a:lnTo>
                    <a:pt x="269582" y="933348"/>
                  </a:lnTo>
                  <a:lnTo>
                    <a:pt x="274408" y="932103"/>
                  </a:lnTo>
                  <a:lnTo>
                    <a:pt x="256667" y="920330"/>
                  </a:lnTo>
                  <a:lnTo>
                    <a:pt x="237947" y="910996"/>
                  </a:lnTo>
                  <a:lnTo>
                    <a:pt x="218452" y="903935"/>
                  </a:lnTo>
                  <a:lnTo>
                    <a:pt x="218592" y="903935"/>
                  </a:lnTo>
                  <a:lnTo>
                    <a:pt x="197548" y="898740"/>
                  </a:lnTo>
                  <a:lnTo>
                    <a:pt x="195922" y="898461"/>
                  </a:lnTo>
                  <a:lnTo>
                    <a:pt x="180721" y="895921"/>
                  </a:lnTo>
                  <a:lnTo>
                    <a:pt x="163791" y="894854"/>
                  </a:lnTo>
                  <a:lnTo>
                    <a:pt x="146748" y="896708"/>
                  </a:lnTo>
                  <a:lnTo>
                    <a:pt x="129565" y="902677"/>
                  </a:lnTo>
                  <a:lnTo>
                    <a:pt x="132994" y="891260"/>
                  </a:lnTo>
                  <a:lnTo>
                    <a:pt x="147104" y="854849"/>
                  </a:lnTo>
                  <a:lnTo>
                    <a:pt x="152196" y="853249"/>
                  </a:lnTo>
                  <a:lnTo>
                    <a:pt x="156832" y="851839"/>
                  </a:lnTo>
                  <a:lnTo>
                    <a:pt x="159092" y="851395"/>
                  </a:lnTo>
                  <a:lnTo>
                    <a:pt x="175729" y="848118"/>
                  </a:lnTo>
                  <a:lnTo>
                    <a:pt x="194513" y="847890"/>
                  </a:lnTo>
                  <a:lnTo>
                    <a:pt x="239877" y="857377"/>
                  </a:lnTo>
                  <a:lnTo>
                    <a:pt x="268846" y="871245"/>
                  </a:lnTo>
                  <a:lnTo>
                    <a:pt x="272465" y="869569"/>
                  </a:lnTo>
                  <a:lnTo>
                    <a:pt x="222542" y="849236"/>
                  </a:lnTo>
                  <a:lnTo>
                    <a:pt x="190754" y="844613"/>
                  </a:lnTo>
                  <a:lnTo>
                    <a:pt x="177050" y="844765"/>
                  </a:lnTo>
                  <a:lnTo>
                    <a:pt x="163525" y="846797"/>
                  </a:lnTo>
                  <a:lnTo>
                    <a:pt x="149390" y="851395"/>
                  </a:lnTo>
                  <a:lnTo>
                    <a:pt x="147993" y="851395"/>
                  </a:lnTo>
                  <a:lnTo>
                    <a:pt x="148539" y="849236"/>
                  </a:lnTo>
                  <a:lnTo>
                    <a:pt x="154622" y="832307"/>
                  </a:lnTo>
                  <a:lnTo>
                    <a:pt x="157518" y="824115"/>
                  </a:lnTo>
                  <a:lnTo>
                    <a:pt x="160553" y="815314"/>
                  </a:lnTo>
                  <a:lnTo>
                    <a:pt x="162788" y="808672"/>
                  </a:lnTo>
                  <a:lnTo>
                    <a:pt x="168668" y="807161"/>
                  </a:lnTo>
                  <a:lnTo>
                    <a:pt x="173177" y="805688"/>
                  </a:lnTo>
                  <a:lnTo>
                    <a:pt x="174066" y="805395"/>
                  </a:lnTo>
                  <a:lnTo>
                    <a:pt x="175069" y="805167"/>
                  </a:lnTo>
                  <a:lnTo>
                    <a:pt x="197459" y="800239"/>
                  </a:lnTo>
                  <a:lnTo>
                    <a:pt x="220624" y="799769"/>
                  </a:lnTo>
                  <a:lnTo>
                    <a:pt x="243611" y="803325"/>
                  </a:lnTo>
                  <a:lnTo>
                    <a:pt x="266446" y="810247"/>
                  </a:lnTo>
                  <a:lnTo>
                    <a:pt x="272745" y="813079"/>
                  </a:lnTo>
                  <a:lnTo>
                    <a:pt x="278879" y="816292"/>
                  </a:lnTo>
                  <a:lnTo>
                    <a:pt x="285178" y="819086"/>
                  </a:lnTo>
                  <a:lnTo>
                    <a:pt x="291973" y="820674"/>
                  </a:lnTo>
                  <a:close/>
                </a:path>
                <a:path w="653414" h="933450">
                  <a:moveTo>
                    <a:pt x="320268" y="658291"/>
                  </a:moveTo>
                  <a:lnTo>
                    <a:pt x="284124" y="640613"/>
                  </a:lnTo>
                  <a:lnTo>
                    <a:pt x="271576" y="638619"/>
                  </a:lnTo>
                  <a:lnTo>
                    <a:pt x="274904" y="645769"/>
                  </a:lnTo>
                  <a:lnTo>
                    <a:pt x="279006" y="652221"/>
                  </a:lnTo>
                  <a:lnTo>
                    <a:pt x="283171" y="658291"/>
                  </a:lnTo>
                  <a:lnTo>
                    <a:pt x="286829" y="664438"/>
                  </a:lnTo>
                  <a:lnTo>
                    <a:pt x="287693" y="666127"/>
                  </a:lnTo>
                  <a:lnTo>
                    <a:pt x="288988" y="668045"/>
                  </a:lnTo>
                  <a:lnTo>
                    <a:pt x="285915" y="671588"/>
                  </a:lnTo>
                  <a:lnTo>
                    <a:pt x="251625" y="641413"/>
                  </a:lnTo>
                  <a:lnTo>
                    <a:pt x="244284" y="636460"/>
                  </a:lnTo>
                  <a:lnTo>
                    <a:pt x="235521" y="635850"/>
                  </a:lnTo>
                  <a:lnTo>
                    <a:pt x="227355" y="639203"/>
                  </a:lnTo>
                  <a:lnTo>
                    <a:pt x="221805" y="646201"/>
                  </a:lnTo>
                  <a:lnTo>
                    <a:pt x="219316" y="652221"/>
                  </a:lnTo>
                  <a:lnTo>
                    <a:pt x="212204" y="669239"/>
                  </a:lnTo>
                  <a:lnTo>
                    <a:pt x="211924" y="670064"/>
                  </a:lnTo>
                  <a:lnTo>
                    <a:pt x="211785" y="670293"/>
                  </a:lnTo>
                  <a:lnTo>
                    <a:pt x="201714" y="699922"/>
                  </a:lnTo>
                  <a:lnTo>
                    <a:pt x="229552" y="696417"/>
                  </a:lnTo>
                  <a:lnTo>
                    <a:pt x="256108" y="698461"/>
                  </a:lnTo>
                  <a:lnTo>
                    <a:pt x="281470" y="706043"/>
                  </a:lnTo>
                  <a:lnTo>
                    <a:pt x="305587" y="718985"/>
                  </a:lnTo>
                  <a:lnTo>
                    <a:pt x="308076" y="719480"/>
                  </a:lnTo>
                  <a:lnTo>
                    <a:pt x="310172" y="720725"/>
                  </a:lnTo>
                  <a:lnTo>
                    <a:pt x="311480" y="722833"/>
                  </a:lnTo>
                  <a:lnTo>
                    <a:pt x="314553" y="722833"/>
                  </a:lnTo>
                  <a:lnTo>
                    <a:pt x="316064" y="727329"/>
                  </a:lnTo>
                  <a:lnTo>
                    <a:pt x="320255" y="725995"/>
                  </a:lnTo>
                  <a:lnTo>
                    <a:pt x="320255" y="696417"/>
                  </a:lnTo>
                  <a:lnTo>
                    <a:pt x="320268" y="671588"/>
                  </a:lnTo>
                  <a:lnTo>
                    <a:pt x="320268" y="658291"/>
                  </a:lnTo>
                  <a:close/>
                </a:path>
                <a:path w="653414" h="933450">
                  <a:moveTo>
                    <a:pt x="320687" y="595680"/>
                  </a:moveTo>
                  <a:lnTo>
                    <a:pt x="309676" y="576453"/>
                  </a:lnTo>
                  <a:lnTo>
                    <a:pt x="301904" y="576453"/>
                  </a:lnTo>
                  <a:lnTo>
                    <a:pt x="295668" y="571284"/>
                  </a:lnTo>
                  <a:lnTo>
                    <a:pt x="295351" y="571030"/>
                  </a:lnTo>
                  <a:lnTo>
                    <a:pt x="288036" y="571284"/>
                  </a:lnTo>
                  <a:lnTo>
                    <a:pt x="282219" y="570433"/>
                  </a:lnTo>
                  <a:lnTo>
                    <a:pt x="276199" y="569175"/>
                  </a:lnTo>
                  <a:lnTo>
                    <a:pt x="270637" y="570153"/>
                  </a:lnTo>
                  <a:lnTo>
                    <a:pt x="267716" y="573951"/>
                  </a:lnTo>
                  <a:lnTo>
                    <a:pt x="267716" y="581621"/>
                  </a:lnTo>
                  <a:lnTo>
                    <a:pt x="267716" y="585736"/>
                  </a:lnTo>
                  <a:lnTo>
                    <a:pt x="267208" y="585736"/>
                  </a:lnTo>
                  <a:lnTo>
                    <a:pt x="267144" y="584365"/>
                  </a:lnTo>
                  <a:lnTo>
                    <a:pt x="267017" y="581621"/>
                  </a:lnTo>
                  <a:lnTo>
                    <a:pt x="267716" y="581621"/>
                  </a:lnTo>
                  <a:lnTo>
                    <a:pt x="267716" y="573951"/>
                  </a:lnTo>
                  <a:lnTo>
                    <a:pt x="266179" y="575945"/>
                  </a:lnTo>
                  <a:lnTo>
                    <a:pt x="265353" y="577951"/>
                  </a:lnTo>
                  <a:lnTo>
                    <a:pt x="265163" y="576453"/>
                  </a:lnTo>
                  <a:lnTo>
                    <a:pt x="265074" y="575767"/>
                  </a:lnTo>
                  <a:lnTo>
                    <a:pt x="258013" y="574776"/>
                  </a:lnTo>
                  <a:lnTo>
                    <a:pt x="257911" y="586943"/>
                  </a:lnTo>
                  <a:lnTo>
                    <a:pt x="261429" y="593534"/>
                  </a:lnTo>
                  <a:lnTo>
                    <a:pt x="260743" y="597941"/>
                  </a:lnTo>
                  <a:lnTo>
                    <a:pt x="260553" y="603897"/>
                  </a:lnTo>
                  <a:lnTo>
                    <a:pt x="260451" y="606894"/>
                  </a:lnTo>
                  <a:lnTo>
                    <a:pt x="261988" y="615226"/>
                  </a:lnTo>
                  <a:lnTo>
                    <a:pt x="264566" y="623252"/>
                  </a:lnTo>
                  <a:lnTo>
                    <a:pt x="267385" y="631253"/>
                  </a:lnTo>
                  <a:lnTo>
                    <a:pt x="268300" y="634009"/>
                  </a:lnTo>
                  <a:lnTo>
                    <a:pt x="270205" y="635495"/>
                  </a:lnTo>
                  <a:lnTo>
                    <a:pt x="273011" y="635965"/>
                  </a:lnTo>
                  <a:lnTo>
                    <a:pt x="285102" y="638530"/>
                  </a:lnTo>
                  <a:lnTo>
                    <a:pt x="296964" y="642213"/>
                  </a:lnTo>
                  <a:lnTo>
                    <a:pt x="308711" y="647115"/>
                  </a:lnTo>
                  <a:lnTo>
                    <a:pt x="320459" y="653313"/>
                  </a:lnTo>
                  <a:lnTo>
                    <a:pt x="320357" y="615226"/>
                  </a:lnTo>
                  <a:lnTo>
                    <a:pt x="320535" y="606894"/>
                  </a:lnTo>
                  <a:lnTo>
                    <a:pt x="320598" y="603897"/>
                  </a:lnTo>
                  <a:lnTo>
                    <a:pt x="320687" y="595680"/>
                  </a:lnTo>
                  <a:close/>
                </a:path>
                <a:path w="653414" h="933450">
                  <a:moveTo>
                    <a:pt x="340880" y="722884"/>
                  </a:moveTo>
                  <a:lnTo>
                    <a:pt x="340741" y="722884"/>
                  </a:lnTo>
                  <a:lnTo>
                    <a:pt x="340677" y="723061"/>
                  </a:lnTo>
                  <a:lnTo>
                    <a:pt x="340880" y="722884"/>
                  </a:lnTo>
                  <a:close/>
                </a:path>
                <a:path w="653414" h="933450">
                  <a:moveTo>
                    <a:pt x="448322" y="523671"/>
                  </a:moveTo>
                  <a:lnTo>
                    <a:pt x="448297" y="523519"/>
                  </a:lnTo>
                  <a:lnTo>
                    <a:pt x="448081" y="523671"/>
                  </a:lnTo>
                  <a:lnTo>
                    <a:pt x="448322" y="523671"/>
                  </a:lnTo>
                  <a:close/>
                </a:path>
                <a:path w="653414" h="933450">
                  <a:moveTo>
                    <a:pt x="449275" y="701179"/>
                  </a:moveTo>
                  <a:lnTo>
                    <a:pt x="447509" y="696658"/>
                  </a:lnTo>
                  <a:lnTo>
                    <a:pt x="444233" y="688213"/>
                  </a:lnTo>
                  <a:lnTo>
                    <a:pt x="439331" y="675728"/>
                  </a:lnTo>
                  <a:lnTo>
                    <a:pt x="437807" y="671677"/>
                  </a:lnTo>
                  <a:lnTo>
                    <a:pt x="434721" y="663498"/>
                  </a:lnTo>
                  <a:lnTo>
                    <a:pt x="430568" y="651306"/>
                  </a:lnTo>
                  <a:lnTo>
                    <a:pt x="427291" y="644004"/>
                  </a:lnTo>
                  <a:lnTo>
                    <a:pt x="422744" y="639191"/>
                  </a:lnTo>
                  <a:lnTo>
                    <a:pt x="416648" y="636612"/>
                  </a:lnTo>
                  <a:lnTo>
                    <a:pt x="408711" y="636066"/>
                  </a:lnTo>
                  <a:lnTo>
                    <a:pt x="402170" y="636333"/>
                  </a:lnTo>
                  <a:lnTo>
                    <a:pt x="399516" y="639737"/>
                  </a:lnTo>
                  <a:lnTo>
                    <a:pt x="396417" y="643788"/>
                  </a:lnTo>
                  <a:lnTo>
                    <a:pt x="391337" y="650354"/>
                  </a:lnTo>
                  <a:lnTo>
                    <a:pt x="386003" y="656666"/>
                  </a:lnTo>
                  <a:lnTo>
                    <a:pt x="380111" y="662444"/>
                  </a:lnTo>
                  <a:lnTo>
                    <a:pt x="373392" y="667397"/>
                  </a:lnTo>
                  <a:lnTo>
                    <a:pt x="370700" y="669048"/>
                  </a:lnTo>
                  <a:lnTo>
                    <a:pt x="367322" y="671677"/>
                  </a:lnTo>
                  <a:lnTo>
                    <a:pt x="361048" y="666356"/>
                  </a:lnTo>
                  <a:lnTo>
                    <a:pt x="364807" y="663498"/>
                  </a:lnTo>
                  <a:lnTo>
                    <a:pt x="365404" y="662444"/>
                  </a:lnTo>
                  <a:lnTo>
                    <a:pt x="369811" y="653643"/>
                  </a:lnTo>
                  <a:lnTo>
                    <a:pt x="374992" y="647293"/>
                  </a:lnTo>
                  <a:lnTo>
                    <a:pt x="377990" y="638390"/>
                  </a:lnTo>
                  <a:lnTo>
                    <a:pt x="350481" y="642874"/>
                  </a:lnTo>
                  <a:lnTo>
                    <a:pt x="346100" y="646861"/>
                  </a:lnTo>
                  <a:lnTo>
                    <a:pt x="340639" y="649173"/>
                  </a:lnTo>
                  <a:lnTo>
                    <a:pt x="335457" y="650506"/>
                  </a:lnTo>
                  <a:lnTo>
                    <a:pt x="334911" y="650684"/>
                  </a:lnTo>
                  <a:lnTo>
                    <a:pt x="333692" y="654583"/>
                  </a:lnTo>
                  <a:lnTo>
                    <a:pt x="329514" y="656831"/>
                  </a:lnTo>
                  <a:lnTo>
                    <a:pt x="329717" y="662241"/>
                  </a:lnTo>
                  <a:lnTo>
                    <a:pt x="329755" y="663498"/>
                  </a:lnTo>
                  <a:lnTo>
                    <a:pt x="329869" y="667397"/>
                  </a:lnTo>
                  <a:lnTo>
                    <a:pt x="329984" y="671677"/>
                  </a:lnTo>
                  <a:lnTo>
                    <a:pt x="330098" y="675728"/>
                  </a:lnTo>
                  <a:lnTo>
                    <a:pt x="330136" y="676986"/>
                  </a:lnTo>
                  <a:lnTo>
                    <a:pt x="330288" y="688213"/>
                  </a:lnTo>
                  <a:lnTo>
                    <a:pt x="330276" y="727735"/>
                  </a:lnTo>
                  <a:lnTo>
                    <a:pt x="332778" y="727252"/>
                  </a:lnTo>
                  <a:lnTo>
                    <a:pt x="336613" y="724954"/>
                  </a:lnTo>
                  <a:lnTo>
                    <a:pt x="336740" y="724954"/>
                  </a:lnTo>
                  <a:lnTo>
                    <a:pt x="337527" y="723061"/>
                  </a:lnTo>
                  <a:lnTo>
                    <a:pt x="338874" y="722312"/>
                  </a:lnTo>
                  <a:lnTo>
                    <a:pt x="340753" y="722858"/>
                  </a:lnTo>
                  <a:lnTo>
                    <a:pt x="340969" y="722312"/>
                  </a:lnTo>
                  <a:lnTo>
                    <a:pt x="342493" y="718515"/>
                  </a:lnTo>
                  <a:lnTo>
                    <a:pt x="346024" y="717029"/>
                  </a:lnTo>
                  <a:lnTo>
                    <a:pt x="350723" y="717029"/>
                  </a:lnTo>
                  <a:lnTo>
                    <a:pt x="359981" y="710361"/>
                  </a:lnTo>
                  <a:lnTo>
                    <a:pt x="406349" y="697242"/>
                  </a:lnTo>
                  <a:lnTo>
                    <a:pt x="420357" y="696658"/>
                  </a:lnTo>
                  <a:lnTo>
                    <a:pt x="434632" y="697979"/>
                  </a:lnTo>
                  <a:lnTo>
                    <a:pt x="449275" y="701179"/>
                  </a:lnTo>
                  <a:close/>
                </a:path>
                <a:path w="653414" h="933450">
                  <a:moveTo>
                    <a:pt x="456120" y="519607"/>
                  </a:moveTo>
                  <a:lnTo>
                    <a:pt x="455841" y="519785"/>
                  </a:lnTo>
                  <a:lnTo>
                    <a:pt x="456044" y="519785"/>
                  </a:lnTo>
                  <a:lnTo>
                    <a:pt x="456120" y="519607"/>
                  </a:lnTo>
                  <a:close/>
                </a:path>
                <a:path w="653414" h="933450">
                  <a:moveTo>
                    <a:pt x="456196" y="5829"/>
                  </a:moveTo>
                  <a:lnTo>
                    <a:pt x="455993" y="5588"/>
                  </a:lnTo>
                  <a:lnTo>
                    <a:pt x="455891" y="5829"/>
                  </a:lnTo>
                  <a:lnTo>
                    <a:pt x="456196" y="5829"/>
                  </a:lnTo>
                  <a:close/>
                </a:path>
                <a:path w="653414" h="933450">
                  <a:moveTo>
                    <a:pt x="462013" y="595858"/>
                  </a:moveTo>
                  <a:lnTo>
                    <a:pt x="461810" y="595858"/>
                  </a:lnTo>
                  <a:lnTo>
                    <a:pt x="461822" y="596011"/>
                  </a:lnTo>
                  <a:lnTo>
                    <a:pt x="462013" y="595858"/>
                  </a:lnTo>
                  <a:close/>
                </a:path>
                <a:path w="653414" h="933450">
                  <a:moveTo>
                    <a:pt x="477634" y="27241"/>
                  </a:moveTo>
                  <a:lnTo>
                    <a:pt x="477456" y="27089"/>
                  </a:lnTo>
                  <a:lnTo>
                    <a:pt x="477380" y="27368"/>
                  </a:lnTo>
                  <a:lnTo>
                    <a:pt x="477634" y="27241"/>
                  </a:lnTo>
                  <a:close/>
                </a:path>
                <a:path w="653414" h="933450">
                  <a:moveTo>
                    <a:pt x="479704" y="29362"/>
                  </a:moveTo>
                  <a:lnTo>
                    <a:pt x="479425" y="29070"/>
                  </a:lnTo>
                  <a:lnTo>
                    <a:pt x="479386" y="29362"/>
                  </a:lnTo>
                  <a:lnTo>
                    <a:pt x="479704" y="29362"/>
                  </a:lnTo>
                  <a:close/>
                </a:path>
                <a:path w="653414" h="933450">
                  <a:moveTo>
                    <a:pt x="489343" y="226479"/>
                  </a:moveTo>
                  <a:lnTo>
                    <a:pt x="489165" y="226479"/>
                  </a:lnTo>
                  <a:lnTo>
                    <a:pt x="489331" y="226631"/>
                  </a:lnTo>
                  <a:lnTo>
                    <a:pt x="489343" y="226479"/>
                  </a:lnTo>
                  <a:close/>
                </a:path>
                <a:path w="653414" h="933450">
                  <a:moveTo>
                    <a:pt x="490715" y="525653"/>
                  </a:moveTo>
                  <a:lnTo>
                    <a:pt x="487883" y="521868"/>
                  </a:lnTo>
                  <a:lnTo>
                    <a:pt x="482803" y="524421"/>
                  </a:lnTo>
                  <a:lnTo>
                    <a:pt x="482561" y="523900"/>
                  </a:lnTo>
                  <a:lnTo>
                    <a:pt x="482460" y="523671"/>
                  </a:lnTo>
                  <a:lnTo>
                    <a:pt x="482384" y="523519"/>
                  </a:lnTo>
                  <a:lnTo>
                    <a:pt x="481088" y="520661"/>
                  </a:lnTo>
                  <a:lnTo>
                    <a:pt x="478358" y="514680"/>
                  </a:lnTo>
                  <a:lnTo>
                    <a:pt x="473049" y="516216"/>
                  </a:lnTo>
                  <a:lnTo>
                    <a:pt x="464083" y="518210"/>
                  </a:lnTo>
                  <a:lnTo>
                    <a:pt x="460298" y="520661"/>
                  </a:lnTo>
                  <a:lnTo>
                    <a:pt x="456044" y="519785"/>
                  </a:lnTo>
                  <a:lnTo>
                    <a:pt x="454571" y="523176"/>
                  </a:lnTo>
                  <a:lnTo>
                    <a:pt x="452513" y="523671"/>
                  </a:lnTo>
                  <a:lnTo>
                    <a:pt x="474078" y="523671"/>
                  </a:lnTo>
                  <a:lnTo>
                    <a:pt x="474065" y="523519"/>
                  </a:lnTo>
                  <a:lnTo>
                    <a:pt x="480568" y="525653"/>
                  </a:lnTo>
                  <a:lnTo>
                    <a:pt x="483362" y="525653"/>
                  </a:lnTo>
                  <a:lnTo>
                    <a:pt x="490715" y="525653"/>
                  </a:lnTo>
                  <a:close/>
                </a:path>
                <a:path w="653414" h="933450">
                  <a:moveTo>
                    <a:pt x="495249" y="40970"/>
                  </a:moveTo>
                  <a:lnTo>
                    <a:pt x="495046" y="40805"/>
                  </a:lnTo>
                  <a:lnTo>
                    <a:pt x="495058" y="40970"/>
                  </a:lnTo>
                  <a:lnTo>
                    <a:pt x="495249" y="40970"/>
                  </a:lnTo>
                  <a:close/>
                </a:path>
                <a:path w="653414" h="933450">
                  <a:moveTo>
                    <a:pt x="497179" y="136702"/>
                  </a:moveTo>
                  <a:lnTo>
                    <a:pt x="497103" y="136537"/>
                  </a:lnTo>
                  <a:lnTo>
                    <a:pt x="496963" y="136702"/>
                  </a:lnTo>
                  <a:lnTo>
                    <a:pt x="497179" y="136702"/>
                  </a:lnTo>
                  <a:close/>
                </a:path>
                <a:path w="653414" h="933450">
                  <a:moveTo>
                    <a:pt x="501129" y="44894"/>
                  </a:moveTo>
                  <a:lnTo>
                    <a:pt x="500862" y="44704"/>
                  </a:lnTo>
                  <a:lnTo>
                    <a:pt x="500913" y="44894"/>
                  </a:lnTo>
                  <a:lnTo>
                    <a:pt x="501129" y="44894"/>
                  </a:lnTo>
                  <a:close/>
                </a:path>
                <a:path w="653414" h="933450">
                  <a:moveTo>
                    <a:pt x="510819" y="109207"/>
                  </a:moveTo>
                  <a:lnTo>
                    <a:pt x="510641" y="109207"/>
                  </a:lnTo>
                  <a:lnTo>
                    <a:pt x="510641" y="109372"/>
                  </a:lnTo>
                  <a:lnTo>
                    <a:pt x="510819" y="109207"/>
                  </a:lnTo>
                  <a:close/>
                </a:path>
                <a:path w="653414" h="933450">
                  <a:moveTo>
                    <a:pt x="512787" y="107251"/>
                  </a:moveTo>
                  <a:lnTo>
                    <a:pt x="512572" y="107251"/>
                  </a:lnTo>
                  <a:lnTo>
                    <a:pt x="512635" y="107442"/>
                  </a:lnTo>
                  <a:lnTo>
                    <a:pt x="512787" y="107251"/>
                  </a:lnTo>
                  <a:close/>
                </a:path>
                <a:path w="653414" h="933450">
                  <a:moveTo>
                    <a:pt x="514769" y="115239"/>
                  </a:moveTo>
                  <a:lnTo>
                    <a:pt x="514692" y="115023"/>
                  </a:lnTo>
                  <a:lnTo>
                    <a:pt x="514527" y="115239"/>
                  </a:lnTo>
                  <a:lnTo>
                    <a:pt x="514769" y="115239"/>
                  </a:lnTo>
                  <a:close/>
                </a:path>
                <a:path w="653414" h="933450">
                  <a:moveTo>
                    <a:pt x="520585" y="97510"/>
                  </a:moveTo>
                  <a:lnTo>
                    <a:pt x="520395" y="97510"/>
                  </a:lnTo>
                  <a:lnTo>
                    <a:pt x="520446" y="97663"/>
                  </a:lnTo>
                  <a:lnTo>
                    <a:pt x="520585" y="97510"/>
                  </a:lnTo>
                  <a:close/>
                </a:path>
                <a:path w="653414" h="933450">
                  <a:moveTo>
                    <a:pt x="522528" y="160020"/>
                  </a:moveTo>
                  <a:lnTo>
                    <a:pt x="522363" y="160020"/>
                  </a:lnTo>
                  <a:lnTo>
                    <a:pt x="522503" y="160210"/>
                  </a:lnTo>
                  <a:lnTo>
                    <a:pt x="522528" y="160020"/>
                  </a:lnTo>
                  <a:close/>
                </a:path>
                <a:path w="653414" h="933450">
                  <a:moveTo>
                    <a:pt x="522592" y="105524"/>
                  </a:moveTo>
                  <a:lnTo>
                    <a:pt x="522516" y="105257"/>
                  </a:lnTo>
                  <a:lnTo>
                    <a:pt x="522300" y="105524"/>
                  </a:lnTo>
                  <a:lnTo>
                    <a:pt x="522592" y="105524"/>
                  </a:lnTo>
                  <a:close/>
                </a:path>
                <a:path w="653414" h="933450">
                  <a:moveTo>
                    <a:pt x="524535" y="162153"/>
                  </a:moveTo>
                  <a:lnTo>
                    <a:pt x="524357" y="161925"/>
                  </a:lnTo>
                  <a:lnTo>
                    <a:pt x="524319" y="162153"/>
                  </a:lnTo>
                  <a:lnTo>
                    <a:pt x="524535" y="162153"/>
                  </a:lnTo>
                  <a:close/>
                </a:path>
                <a:path w="653414" h="933450">
                  <a:moveTo>
                    <a:pt x="528078" y="567753"/>
                  </a:moveTo>
                  <a:lnTo>
                    <a:pt x="523367" y="561530"/>
                  </a:lnTo>
                  <a:lnTo>
                    <a:pt x="521677" y="559308"/>
                  </a:lnTo>
                  <a:lnTo>
                    <a:pt x="521322" y="558838"/>
                  </a:lnTo>
                  <a:lnTo>
                    <a:pt x="521119" y="558431"/>
                  </a:lnTo>
                  <a:lnTo>
                    <a:pt x="520738" y="557212"/>
                  </a:lnTo>
                  <a:lnTo>
                    <a:pt x="520649" y="556971"/>
                  </a:lnTo>
                  <a:lnTo>
                    <a:pt x="505002" y="556971"/>
                  </a:lnTo>
                  <a:lnTo>
                    <a:pt x="504863" y="556971"/>
                  </a:lnTo>
                  <a:lnTo>
                    <a:pt x="503961" y="558431"/>
                  </a:lnTo>
                  <a:lnTo>
                    <a:pt x="502716" y="559308"/>
                  </a:lnTo>
                  <a:lnTo>
                    <a:pt x="501472" y="558838"/>
                  </a:lnTo>
                  <a:lnTo>
                    <a:pt x="501167" y="558736"/>
                  </a:lnTo>
                  <a:lnTo>
                    <a:pt x="501167" y="560311"/>
                  </a:lnTo>
                  <a:lnTo>
                    <a:pt x="500176" y="560616"/>
                  </a:lnTo>
                  <a:lnTo>
                    <a:pt x="498957" y="560616"/>
                  </a:lnTo>
                  <a:lnTo>
                    <a:pt x="500837" y="558838"/>
                  </a:lnTo>
                  <a:lnTo>
                    <a:pt x="501167" y="560311"/>
                  </a:lnTo>
                  <a:lnTo>
                    <a:pt x="501167" y="558736"/>
                  </a:lnTo>
                  <a:lnTo>
                    <a:pt x="500964" y="558660"/>
                  </a:lnTo>
                  <a:lnTo>
                    <a:pt x="501142" y="558431"/>
                  </a:lnTo>
                  <a:lnTo>
                    <a:pt x="501891" y="557212"/>
                  </a:lnTo>
                  <a:lnTo>
                    <a:pt x="503097" y="556272"/>
                  </a:lnTo>
                  <a:lnTo>
                    <a:pt x="505002" y="556971"/>
                  </a:lnTo>
                  <a:lnTo>
                    <a:pt x="504977" y="556793"/>
                  </a:lnTo>
                  <a:lnTo>
                    <a:pt x="504913" y="556272"/>
                  </a:lnTo>
                  <a:lnTo>
                    <a:pt x="504609" y="554012"/>
                  </a:lnTo>
                  <a:lnTo>
                    <a:pt x="508698" y="553021"/>
                  </a:lnTo>
                  <a:lnTo>
                    <a:pt x="508762" y="554012"/>
                  </a:lnTo>
                  <a:lnTo>
                    <a:pt x="508863" y="555523"/>
                  </a:lnTo>
                  <a:lnTo>
                    <a:pt x="506679" y="555967"/>
                  </a:lnTo>
                  <a:lnTo>
                    <a:pt x="504977" y="556793"/>
                  </a:lnTo>
                  <a:lnTo>
                    <a:pt x="520598" y="556793"/>
                  </a:lnTo>
                  <a:lnTo>
                    <a:pt x="519391" y="553021"/>
                  </a:lnTo>
                  <a:lnTo>
                    <a:pt x="519328" y="552818"/>
                  </a:lnTo>
                  <a:lnTo>
                    <a:pt x="518477" y="550164"/>
                  </a:lnTo>
                  <a:lnTo>
                    <a:pt x="508914" y="552767"/>
                  </a:lnTo>
                  <a:lnTo>
                    <a:pt x="509397" y="551078"/>
                  </a:lnTo>
                  <a:lnTo>
                    <a:pt x="512902" y="549871"/>
                  </a:lnTo>
                  <a:lnTo>
                    <a:pt x="505040" y="541655"/>
                  </a:lnTo>
                  <a:lnTo>
                    <a:pt x="500773" y="538149"/>
                  </a:lnTo>
                  <a:lnTo>
                    <a:pt x="500773" y="558584"/>
                  </a:lnTo>
                  <a:lnTo>
                    <a:pt x="500367" y="558431"/>
                  </a:lnTo>
                  <a:lnTo>
                    <a:pt x="500748" y="558431"/>
                  </a:lnTo>
                  <a:lnTo>
                    <a:pt x="500773" y="558584"/>
                  </a:lnTo>
                  <a:lnTo>
                    <a:pt x="500773" y="538149"/>
                  </a:lnTo>
                  <a:lnTo>
                    <a:pt x="498919" y="536625"/>
                  </a:lnTo>
                  <a:lnTo>
                    <a:pt x="498602" y="536206"/>
                  </a:lnTo>
                  <a:lnTo>
                    <a:pt x="498602" y="560959"/>
                  </a:lnTo>
                  <a:lnTo>
                    <a:pt x="498373" y="561530"/>
                  </a:lnTo>
                  <a:lnTo>
                    <a:pt x="498462" y="561149"/>
                  </a:lnTo>
                  <a:lnTo>
                    <a:pt x="498602" y="560959"/>
                  </a:lnTo>
                  <a:lnTo>
                    <a:pt x="498602" y="536206"/>
                  </a:lnTo>
                  <a:lnTo>
                    <a:pt x="497941" y="535330"/>
                  </a:lnTo>
                  <a:lnTo>
                    <a:pt x="496735" y="533704"/>
                  </a:lnTo>
                  <a:lnTo>
                    <a:pt x="496023" y="532752"/>
                  </a:lnTo>
                  <a:lnTo>
                    <a:pt x="494030" y="530085"/>
                  </a:lnTo>
                  <a:lnTo>
                    <a:pt x="493458" y="529323"/>
                  </a:lnTo>
                  <a:lnTo>
                    <a:pt x="491515" y="526732"/>
                  </a:lnTo>
                  <a:lnTo>
                    <a:pt x="483857" y="526732"/>
                  </a:lnTo>
                  <a:lnTo>
                    <a:pt x="478790" y="526732"/>
                  </a:lnTo>
                  <a:lnTo>
                    <a:pt x="474687" y="529323"/>
                  </a:lnTo>
                  <a:lnTo>
                    <a:pt x="474408" y="526732"/>
                  </a:lnTo>
                  <a:lnTo>
                    <a:pt x="474294" y="525653"/>
                  </a:lnTo>
                  <a:lnTo>
                    <a:pt x="474256" y="525297"/>
                  </a:lnTo>
                  <a:lnTo>
                    <a:pt x="474167" y="524421"/>
                  </a:lnTo>
                  <a:lnTo>
                    <a:pt x="474103" y="523900"/>
                  </a:lnTo>
                  <a:lnTo>
                    <a:pt x="472046" y="523900"/>
                  </a:lnTo>
                  <a:lnTo>
                    <a:pt x="472046" y="530606"/>
                  </a:lnTo>
                  <a:lnTo>
                    <a:pt x="470928" y="531507"/>
                  </a:lnTo>
                  <a:lnTo>
                    <a:pt x="470484" y="531914"/>
                  </a:lnTo>
                  <a:lnTo>
                    <a:pt x="469760" y="532752"/>
                  </a:lnTo>
                  <a:lnTo>
                    <a:pt x="467779" y="532752"/>
                  </a:lnTo>
                  <a:lnTo>
                    <a:pt x="467791" y="531914"/>
                  </a:lnTo>
                  <a:lnTo>
                    <a:pt x="467563" y="531914"/>
                  </a:lnTo>
                  <a:lnTo>
                    <a:pt x="469201" y="530606"/>
                  </a:lnTo>
                  <a:lnTo>
                    <a:pt x="470154" y="530085"/>
                  </a:lnTo>
                  <a:lnTo>
                    <a:pt x="471957" y="530085"/>
                  </a:lnTo>
                  <a:lnTo>
                    <a:pt x="472046" y="530606"/>
                  </a:lnTo>
                  <a:lnTo>
                    <a:pt x="472046" y="523900"/>
                  </a:lnTo>
                  <a:lnTo>
                    <a:pt x="465632" y="523900"/>
                  </a:lnTo>
                  <a:lnTo>
                    <a:pt x="465632" y="534911"/>
                  </a:lnTo>
                  <a:lnTo>
                    <a:pt x="465239" y="535330"/>
                  </a:lnTo>
                  <a:lnTo>
                    <a:pt x="464883" y="535330"/>
                  </a:lnTo>
                  <a:lnTo>
                    <a:pt x="464248" y="534911"/>
                  </a:lnTo>
                  <a:lnTo>
                    <a:pt x="463791" y="534682"/>
                  </a:lnTo>
                  <a:lnTo>
                    <a:pt x="464921" y="533704"/>
                  </a:lnTo>
                  <a:lnTo>
                    <a:pt x="465175" y="534060"/>
                  </a:lnTo>
                  <a:lnTo>
                    <a:pt x="465480" y="534377"/>
                  </a:lnTo>
                  <a:lnTo>
                    <a:pt x="465607" y="534682"/>
                  </a:lnTo>
                  <a:lnTo>
                    <a:pt x="465632" y="534911"/>
                  </a:lnTo>
                  <a:lnTo>
                    <a:pt x="465632" y="523900"/>
                  </a:lnTo>
                  <a:lnTo>
                    <a:pt x="451573" y="523900"/>
                  </a:lnTo>
                  <a:lnTo>
                    <a:pt x="448373" y="523900"/>
                  </a:lnTo>
                  <a:lnTo>
                    <a:pt x="448640" y="525297"/>
                  </a:lnTo>
                  <a:lnTo>
                    <a:pt x="448233" y="525297"/>
                  </a:lnTo>
                  <a:lnTo>
                    <a:pt x="446239" y="525653"/>
                  </a:lnTo>
                  <a:lnTo>
                    <a:pt x="443547" y="528307"/>
                  </a:lnTo>
                  <a:lnTo>
                    <a:pt x="440283" y="530415"/>
                  </a:lnTo>
                  <a:lnTo>
                    <a:pt x="424548" y="551078"/>
                  </a:lnTo>
                  <a:lnTo>
                    <a:pt x="424586" y="552818"/>
                  </a:lnTo>
                  <a:lnTo>
                    <a:pt x="424700" y="556971"/>
                  </a:lnTo>
                  <a:lnTo>
                    <a:pt x="424815" y="560311"/>
                  </a:lnTo>
                  <a:lnTo>
                    <a:pt x="425297" y="566293"/>
                  </a:lnTo>
                  <a:lnTo>
                    <a:pt x="425196" y="570293"/>
                  </a:lnTo>
                  <a:lnTo>
                    <a:pt x="425132" y="573112"/>
                  </a:lnTo>
                  <a:lnTo>
                    <a:pt x="424281" y="579894"/>
                  </a:lnTo>
                  <a:lnTo>
                    <a:pt x="422783" y="586562"/>
                  </a:lnTo>
                  <a:lnTo>
                    <a:pt x="421259" y="594017"/>
                  </a:lnTo>
                  <a:lnTo>
                    <a:pt x="421220" y="595274"/>
                  </a:lnTo>
                  <a:lnTo>
                    <a:pt x="421119" y="597903"/>
                  </a:lnTo>
                  <a:lnTo>
                    <a:pt x="421005" y="601294"/>
                  </a:lnTo>
                  <a:lnTo>
                    <a:pt x="422148" y="608444"/>
                  </a:lnTo>
                  <a:lnTo>
                    <a:pt x="425107" y="616102"/>
                  </a:lnTo>
                  <a:lnTo>
                    <a:pt x="426669" y="619264"/>
                  </a:lnTo>
                  <a:lnTo>
                    <a:pt x="429209" y="621411"/>
                  </a:lnTo>
                  <a:lnTo>
                    <a:pt x="429006" y="625335"/>
                  </a:lnTo>
                  <a:lnTo>
                    <a:pt x="428904" y="627392"/>
                  </a:lnTo>
                  <a:lnTo>
                    <a:pt x="434225" y="625335"/>
                  </a:lnTo>
                  <a:lnTo>
                    <a:pt x="434492" y="625335"/>
                  </a:lnTo>
                  <a:lnTo>
                    <a:pt x="434606" y="621411"/>
                  </a:lnTo>
                  <a:lnTo>
                    <a:pt x="434670" y="619721"/>
                  </a:lnTo>
                  <a:lnTo>
                    <a:pt x="438975" y="616839"/>
                  </a:lnTo>
                  <a:lnTo>
                    <a:pt x="442404" y="613384"/>
                  </a:lnTo>
                  <a:lnTo>
                    <a:pt x="444385" y="611441"/>
                  </a:lnTo>
                  <a:lnTo>
                    <a:pt x="445935" y="608444"/>
                  </a:lnTo>
                  <a:lnTo>
                    <a:pt x="447001" y="606475"/>
                  </a:lnTo>
                  <a:lnTo>
                    <a:pt x="451091" y="602640"/>
                  </a:lnTo>
                  <a:lnTo>
                    <a:pt x="456095" y="599719"/>
                  </a:lnTo>
                  <a:lnTo>
                    <a:pt x="457898" y="597903"/>
                  </a:lnTo>
                  <a:lnTo>
                    <a:pt x="457962" y="597750"/>
                  </a:lnTo>
                  <a:lnTo>
                    <a:pt x="458825" y="596366"/>
                  </a:lnTo>
                  <a:lnTo>
                    <a:pt x="460006" y="595274"/>
                  </a:lnTo>
                  <a:lnTo>
                    <a:pt x="461797" y="595807"/>
                  </a:lnTo>
                  <a:lnTo>
                    <a:pt x="461797" y="595274"/>
                  </a:lnTo>
                  <a:lnTo>
                    <a:pt x="461733" y="593229"/>
                  </a:lnTo>
                  <a:lnTo>
                    <a:pt x="463816" y="592569"/>
                  </a:lnTo>
                  <a:lnTo>
                    <a:pt x="465874" y="591896"/>
                  </a:lnTo>
                  <a:lnTo>
                    <a:pt x="467156" y="589889"/>
                  </a:lnTo>
                  <a:lnTo>
                    <a:pt x="469226" y="588606"/>
                  </a:lnTo>
                  <a:lnTo>
                    <a:pt x="471703" y="588010"/>
                  </a:lnTo>
                  <a:lnTo>
                    <a:pt x="476224" y="584276"/>
                  </a:lnTo>
                  <a:lnTo>
                    <a:pt x="481393" y="581418"/>
                  </a:lnTo>
                  <a:lnTo>
                    <a:pt x="487387" y="580186"/>
                  </a:lnTo>
                  <a:lnTo>
                    <a:pt x="487984" y="579894"/>
                  </a:lnTo>
                  <a:lnTo>
                    <a:pt x="495249" y="576033"/>
                  </a:lnTo>
                  <a:lnTo>
                    <a:pt x="503732" y="572820"/>
                  </a:lnTo>
                  <a:lnTo>
                    <a:pt x="512457" y="570293"/>
                  </a:lnTo>
                  <a:lnTo>
                    <a:pt x="522770" y="567753"/>
                  </a:lnTo>
                  <a:lnTo>
                    <a:pt x="528078" y="567753"/>
                  </a:lnTo>
                  <a:close/>
                </a:path>
                <a:path w="653414" h="933450">
                  <a:moveTo>
                    <a:pt x="528497" y="97713"/>
                  </a:moveTo>
                  <a:lnTo>
                    <a:pt x="528358" y="97434"/>
                  </a:lnTo>
                  <a:lnTo>
                    <a:pt x="528154" y="97713"/>
                  </a:lnTo>
                  <a:lnTo>
                    <a:pt x="528497" y="97713"/>
                  </a:lnTo>
                  <a:close/>
                </a:path>
                <a:path w="653414" h="933450">
                  <a:moveTo>
                    <a:pt x="532333" y="175653"/>
                  </a:moveTo>
                  <a:lnTo>
                    <a:pt x="532130" y="175653"/>
                  </a:lnTo>
                  <a:lnTo>
                    <a:pt x="532282" y="175844"/>
                  </a:lnTo>
                  <a:lnTo>
                    <a:pt x="532333" y="175653"/>
                  </a:lnTo>
                  <a:close/>
                </a:path>
                <a:path w="653414" h="933450">
                  <a:moveTo>
                    <a:pt x="536270" y="179730"/>
                  </a:moveTo>
                  <a:lnTo>
                    <a:pt x="536092" y="179527"/>
                  </a:lnTo>
                  <a:lnTo>
                    <a:pt x="535990" y="179730"/>
                  </a:lnTo>
                  <a:lnTo>
                    <a:pt x="536270" y="179730"/>
                  </a:lnTo>
                  <a:close/>
                </a:path>
                <a:path w="653414" h="933450">
                  <a:moveTo>
                    <a:pt x="539762" y="186791"/>
                  </a:moveTo>
                  <a:lnTo>
                    <a:pt x="539711" y="185661"/>
                  </a:lnTo>
                  <a:lnTo>
                    <a:pt x="538568" y="184581"/>
                  </a:lnTo>
                  <a:lnTo>
                    <a:pt x="538035" y="183654"/>
                  </a:lnTo>
                  <a:lnTo>
                    <a:pt x="537756" y="183476"/>
                  </a:lnTo>
                  <a:lnTo>
                    <a:pt x="536409" y="182791"/>
                  </a:lnTo>
                  <a:lnTo>
                    <a:pt x="535101" y="181724"/>
                  </a:lnTo>
                  <a:lnTo>
                    <a:pt x="535813" y="180136"/>
                  </a:lnTo>
                  <a:lnTo>
                    <a:pt x="535990" y="179730"/>
                  </a:lnTo>
                  <a:lnTo>
                    <a:pt x="533107" y="180136"/>
                  </a:lnTo>
                  <a:lnTo>
                    <a:pt x="532688" y="177825"/>
                  </a:lnTo>
                  <a:lnTo>
                    <a:pt x="532180" y="175844"/>
                  </a:lnTo>
                  <a:lnTo>
                    <a:pt x="531749" y="175653"/>
                  </a:lnTo>
                  <a:lnTo>
                    <a:pt x="530263" y="175120"/>
                  </a:lnTo>
                  <a:lnTo>
                    <a:pt x="529628" y="173723"/>
                  </a:lnTo>
                  <a:lnTo>
                    <a:pt x="530161" y="171894"/>
                  </a:lnTo>
                  <a:lnTo>
                    <a:pt x="530364" y="171894"/>
                  </a:lnTo>
                  <a:lnTo>
                    <a:pt x="530225" y="171704"/>
                  </a:lnTo>
                  <a:lnTo>
                    <a:pt x="530174" y="171856"/>
                  </a:lnTo>
                  <a:lnTo>
                    <a:pt x="527050" y="171196"/>
                  </a:lnTo>
                  <a:lnTo>
                    <a:pt x="526059" y="168935"/>
                  </a:lnTo>
                  <a:lnTo>
                    <a:pt x="526275" y="166052"/>
                  </a:lnTo>
                  <a:lnTo>
                    <a:pt x="526440" y="166052"/>
                  </a:lnTo>
                  <a:lnTo>
                    <a:pt x="526300" y="165849"/>
                  </a:lnTo>
                  <a:lnTo>
                    <a:pt x="526275" y="166027"/>
                  </a:lnTo>
                  <a:lnTo>
                    <a:pt x="524027" y="165557"/>
                  </a:lnTo>
                  <a:lnTo>
                    <a:pt x="524027" y="163817"/>
                  </a:lnTo>
                  <a:lnTo>
                    <a:pt x="524268" y="162458"/>
                  </a:lnTo>
                  <a:lnTo>
                    <a:pt x="524319" y="162153"/>
                  </a:lnTo>
                  <a:lnTo>
                    <a:pt x="522782" y="162458"/>
                  </a:lnTo>
                  <a:lnTo>
                    <a:pt x="522719" y="161925"/>
                  </a:lnTo>
                  <a:lnTo>
                    <a:pt x="522630" y="161175"/>
                  </a:lnTo>
                  <a:lnTo>
                    <a:pt x="522401" y="160210"/>
                  </a:lnTo>
                  <a:lnTo>
                    <a:pt x="522363" y="160020"/>
                  </a:lnTo>
                  <a:lnTo>
                    <a:pt x="520522" y="156311"/>
                  </a:lnTo>
                  <a:lnTo>
                    <a:pt x="520420" y="156095"/>
                  </a:lnTo>
                  <a:lnTo>
                    <a:pt x="518591" y="154698"/>
                  </a:lnTo>
                  <a:lnTo>
                    <a:pt x="518490" y="150418"/>
                  </a:lnTo>
                  <a:lnTo>
                    <a:pt x="518629" y="150418"/>
                  </a:lnTo>
                  <a:lnTo>
                    <a:pt x="518490" y="150202"/>
                  </a:lnTo>
                  <a:lnTo>
                    <a:pt x="518490" y="150393"/>
                  </a:lnTo>
                  <a:lnTo>
                    <a:pt x="518388" y="204838"/>
                  </a:lnTo>
                  <a:lnTo>
                    <a:pt x="518248" y="205892"/>
                  </a:lnTo>
                  <a:lnTo>
                    <a:pt x="518172" y="206463"/>
                  </a:lnTo>
                  <a:lnTo>
                    <a:pt x="518121" y="206730"/>
                  </a:lnTo>
                  <a:lnTo>
                    <a:pt x="517182" y="206463"/>
                  </a:lnTo>
                  <a:lnTo>
                    <a:pt x="518388" y="204838"/>
                  </a:lnTo>
                  <a:lnTo>
                    <a:pt x="518388" y="150368"/>
                  </a:lnTo>
                  <a:lnTo>
                    <a:pt x="516394" y="149847"/>
                  </a:lnTo>
                  <a:lnTo>
                    <a:pt x="516724" y="148437"/>
                  </a:lnTo>
                  <a:lnTo>
                    <a:pt x="516763" y="148259"/>
                  </a:lnTo>
                  <a:lnTo>
                    <a:pt x="516851" y="147878"/>
                  </a:lnTo>
                  <a:lnTo>
                    <a:pt x="516559" y="146532"/>
                  </a:lnTo>
                  <a:lnTo>
                    <a:pt x="516521" y="146367"/>
                  </a:lnTo>
                  <a:lnTo>
                    <a:pt x="513283" y="141325"/>
                  </a:lnTo>
                  <a:lnTo>
                    <a:pt x="512597" y="135229"/>
                  </a:lnTo>
                  <a:lnTo>
                    <a:pt x="510590" y="126720"/>
                  </a:lnTo>
                  <a:lnTo>
                    <a:pt x="510095" y="124980"/>
                  </a:lnTo>
                  <a:lnTo>
                    <a:pt x="510044" y="124802"/>
                  </a:lnTo>
                  <a:lnTo>
                    <a:pt x="508660" y="124802"/>
                  </a:lnTo>
                  <a:lnTo>
                    <a:pt x="506907" y="124968"/>
                  </a:lnTo>
                  <a:lnTo>
                    <a:pt x="506882" y="124802"/>
                  </a:lnTo>
                  <a:lnTo>
                    <a:pt x="506717" y="124980"/>
                  </a:lnTo>
                  <a:lnTo>
                    <a:pt x="506920" y="124980"/>
                  </a:lnTo>
                  <a:lnTo>
                    <a:pt x="507276" y="126580"/>
                  </a:lnTo>
                  <a:lnTo>
                    <a:pt x="507301" y="126720"/>
                  </a:lnTo>
                  <a:lnTo>
                    <a:pt x="506387" y="127990"/>
                  </a:lnTo>
                  <a:lnTo>
                    <a:pt x="505129" y="128765"/>
                  </a:lnTo>
                  <a:lnTo>
                    <a:pt x="504799" y="128943"/>
                  </a:lnTo>
                  <a:lnTo>
                    <a:pt x="503021" y="130708"/>
                  </a:lnTo>
                  <a:lnTo>
                    <a:pt x="501815" y="133527"/>
                  </a:lnTo>
                  <a:lnTo>
                    <a:pt x="500976" y="136537"/>
                  </a:lnTo>
                  <a:lnTo>
                    <a:pt x="500926" y="136702"/>
                  </a:lnTo>
                  <a:lnTo>
                    <a:pt x="497179" y="136702"/>
                  </a:lnTo>
                  <a:lnTo>
                    <a:pt x="498157" y="138747"/>
                  </a:lnTo>
                  <a:lnTo>
                    <a:pt x="496658" y="139725"/>
                  </a:lnTo>
                  <a:lnTo>
                    <a:pt x="495338" y="140512"/>
                  </a:lnTo>
                  <a:lnTo>
                    <a:pt x="495109" y="140665"/>
                  </a:lnTo>
                  <a:lnTo>
                    <a:pt x="493141" y="143751"/>
                  </a:lnTo>
                  <a:lnTo>
                    <a:pt x="491934" y="147878"/>
                  </a:lnTo>
                  <a:lnTo>
                    <a:pt x="487438" y="148412"/>
                  </a:lnTo>
                  <a:lnTo>
                    <a:pt x="487375" y="148259"/>
                  </a:lnTo>
                  <a:lnTo>
                    <a:pt x="487197" y="148437"/>
                  </a:lnTo>
                  <a:lnTo>
                    <a:pt x="487451" y="148437"/>
                  </a:lnTo>
                  <a:lnTo>
                    <a:pt x="488175" y="150202"/>
                  </a:lnTo>
                  <a:lnTo>
                    <a:pt x="488251" y="150418"/>
                  </a:lnTo>
                  <a:lnTo>
                    <a:pt x="488315" y="150583"/>
                  </a:lnTo>
                  <a:lnTo>
                    <a:pt x="486625" y="151993"/>
                  </a:lnTo>
                  <a:lnTo>
                    <a:pt x="466407" y="196837"/>
                  </a:lnTo>
                  <a:lnTo>
                    <a:pt x="466331" y="206870"/>
                  </a:lnTo>
                  <a:lnTo>
                    <a:pt x="466217" y="208318"/>
                  </a:lnTo>
                  <a:lnTo>
                    <a:pt x="466153" y="209105"/>
                  </a:lnTo>
                  <a:lnTo>
                    <a:pt x="466636" y="209105"/>
                  </a:lnTo>
                  <a:lnTo>
                    <a:pt x="471855" y="212915"/>
                  </a:lnTo>
                  <a:lnTo>
                    <a:pt x="477291" y="216154"/>
                  </a:lnTo>
                  <a:lnTo>
                    <a:pt x="482917" y="219646"/>
                  </a:lnTo>
                  <a:lnTo>
                    <a:pt x="487273" y="224497"/>
                  </a:lnTo>
                  <a:lnTo>
                    <a:pt x="488505" y="224650"/>
                  </a:lnTo>
                  <a:lnTo>
                    <a:pt x="489470" y="225094"/>
                  </a:lnTo>
                  <a:lnTo>
                    <a:pt x="489343" y="226479"/>
                  </a:lnTo>
                  <a:lnTo>
                    <a:pt x="492163" y="226834"/>
                  </a:lnTo>
                  <a:lnTo>
                    <a:pt x="495477" y="225907"/>
                  </a:lnTo>
                  <a:lnTo>
                    <a:pt x="498182" y="231597"/>
                  </a:lnTo>
                  <a:lnTo>
                    <a:pt x="500888" y="234073"/>
                  </a:lnTo>
                  <a:lnTo>
                    <a:pt x="502856" y="231889"/>
                  </a:lnTo>
                  <a:lnTo>
                    <a:pt x="508139" y="226834"/>
                  </a:lnTo>
                  <a:lnTo>
                    <a:pt x="509143" y="225907"/>
                  </a:lnTo>
                  <a:lnTo>
                    <a:pt x="513613" y="221818"/>
                  </a:lnTo>
                  <a:lnTo>
                    <a:pt x="518083" y="216154"/>
                  </a:lnTo>
                  <a:lnTo>
                    <a:pt x="520573" y="209105"/>
                  </a:lnTo>
                  <a:lnTo>
                    <a:pt x="520280" y="209105"/>
                  </a:lnTo>
                  <a:lnTo>
                    <a:pt x="519074" y="209105"/>
                  </a:lnTo>
                  <a:lnTo>
                    <a:pt x="518515" y="208318"/>
                  </a:lnTo>
                  <a:lnTo>
                    <a:pt x="518655" y="207137"/>
                  </a:lnTo>
                  <a:lnTo>
                    <a:pt x="518299" y="206870"/>
                  </a:lnTo>
                  <a:lnTo>
                    <a:pt x="518655" y="207111"/>
                  </a:lnTo>
                  <a:lnTo>
                    <a:pt x="520522" y="208978"/>
                  </a:lnTo>
                  <a:lnTo>
                    <a:pt x="526161" y="205892"/>
                  </a:lnTo>
                  <a:lnTo>
                    <a:pt x="527253" y="204838"/>
                  </a:lnTo>
                  <a:lnTo>
                    <a:pt x="532549" y="199707"/>
                  </a:lnTo>
                  <a:lnTo>
                    <a:pt x="537718" y="192620"/>
                  </a:lnTo>
                  <a:lnTo>
                    <a:pt x="539762" y="186791"/>
                  </a:lnTo>
                  <a:close/>
                </a:path>
                <a:path w="653414" h="933450">
                  <a:moveTo>
                    <a:pt x="544004" y="64871"/>
                  </a:moveTo>
                  <a:lnTo>
                    <a:pt x="539889" y="64071"/>
                  </a:lnTo>
                  <a:lnTo>
                    <a:pt x="536371" y="62636"/>
                  </a:lnTo>
                  <a:lnTo>
                    <a:pt x="519671" y="56438"/>
                  </a:lnTo>
                  <a:lnTo>
                    <a:pt x="511797" y="52412"/>
                  </a:lnTo>
                  <a:lnTo>
                    <a:pt x="505625" y="47332"/>
                  </a:lnTo>
                  <a:lnTo>
                    <a:pt x="504977" y="46786"/>
                  </a:lnTo>
                  <a:lnTo>
                    <a:pt x="502996" y="47332"/>
                  </a:lnTo>
                  <a:lnTo>
                    <a:pt x="501446" y="46990"/>
                  </a:lnTo>
                  <a:lnTo>
                    <a:pt x="500913" y="44894"/>
                  </a:lnTo>
                  <a:lnTo>
                    <a:pt x="498132" y="44894"/>
                  </a:lnTo>
                  <a:lnTo>
                    <a:pt x="495731" y="44094"/>
                  </a:lnTo>
                  <a:lnTo>
                    <a:pt x="495122" y="41236"/>
                  </a:lnTo>
                  <a:lnTo>
                    <a:pt x="495058" y="40970"/>
                  </a:lnTo>
                  <a:lnTo>
                    <a:pt x="493344" y="41236"/>
                  </a:lnTo>
                  <a:lnTo>
                    <a:pt x="491832" y="40805"/>
                  </a:lnTo>
                  <a:lnTo>
                    <a:pt x="491147" y="39027"/>
                  </a:lnTo>
                  <a:lnTo>
                    <a:pt x="491286" y="39027"/>
                  </a:lnTo>
                  <a:lnTo>
                    <a:pt x="488010" y="37807"/>
                  </a:lnTo>
                  <a:lnTo>
                    <a:pt x="485038" y="36207"/>
                  </a:lnTo>
                  <a:lnTo>
                    <a:pt x="483374" y="33159"/>
                  </a:lnTo>
                  <a:lnTo>
                    <a:pt x="482841" y="32994"/>
                  </a:lnTo>
                  <a:lnTo>
                    <a:pt x="481317" y="32575"/>
                  </a:lnTo>
                  <a:lnTo>
                    <a:pt x="479285" y="31877"/>
                  </a:lnTo>
                  <a:lnTo>
                    <a:pt x="479386" y="29362"/>
                  </a:lnTo>
                  <a:lnTo>
                    <a:pt x="478028" y="29362"/>
                  </a:lnTo>
                  <a:lnTo>
                    <a:pt x="476885" y="29070"/>
                  </a:lnTo>
                  <a:lnTo>
                    <a:pt x="477062" y="28448"/>
                  </a:lnTo>
                  <a:lnTo>
                    <a:pt x="477380" y="27368"/>
                  </a:lnTo>
                  <a:lnTo>
                    <a:pt x="475335" y="28448"/>
                  </a:lnTo>
                  <a:lnTo>
                    <a:pt x="474472" y="26720"/>
                  </a:lnTo>
                  <a:lnTo>
                    <a:pt x="473583" y="25349"/>
                  </a:lnTo>
                  <a:lnTo>
                    <a:pt x="473494" y="25209"/>
                  </a:lnTo>
                  <a:lnTo>
                    <a:pt x="471728" y="23393"/>
                  </a:lnTo>
                  <a:lnTo>
                    <a:pt x="470484" y="23228"/>
                  </a:lnTo>
                  <a:lnTo>
                    <a:pt x="469734" y="22542"/>
                  </a:lnTo>
                  <a:lnTo>
                    <a:pt x="469620" y="21437"/>
                  </a:lnTo>
                  <a:lnTo>
                    <a:pt x="468617" y="21437"/>
                  </a:lnTo>
                  <a:lnTo>
                    <a:pt x="467779" y="20599"/>
                  </a:lnTo>
                  <a:lnTo>
                    <a:pt x="467664" y="19481"/>
                  </a:lnTo>
                  <a:lnTo>
                    <a:pt x="466661" y="19481"/>
                  </a:lnTo>
                  <a:lnTo>
                    <a:pt x="465823" y="18643"/>
                  </a:lnTo>
                  <a:lnTo>
                    <a:pt x="465721" y="17526"/>
                  </a:lnTo>
                  <a:lnTo>
                    <a:pt x="464693" y="17526"/>
                  </a:lnTo>
                  <a:lnTo>
                    <a:pt x="463880" y="16675"/>
                  </a:lnTo>
                  <a:lnTo>
                    <a:pt x="463765" y="15570"/>
                  </a:lnTo>
                  <a:lnTo>
                    <a:pt x="462749" y="15570"/>
                  </a:lnTo>
                  <a:lnTo>
                    <a:pt x="461962" y="14706"/>
                  </a:lnTo>
                  <a:lnTo>
                    <a:pt x="461810" y="13627"/>
                  </a:lnTo>
                  <a:lnTo>
                    <a:pt x="461797" y="13449"/>
                  </a:lnTo>
                  <a:lnTo>
                    <a:pt x="458063" y="9728"/>
                  </a:lnTo>
                  <a:lnTo>
                    <a:pt x="457695" y="9537"/>
                  </a:lnTo>
                  <a:lnTo>
                    <a:pt x="456399" y="8813"/>
                  </a:lnTo>
                  <a:lnTo>
                    <a:pt x="455041" y="7772"/>
                  </a:lnTo>
                  <a:lnTo>
                    <a:pt x="455891" y="5829"/>
                  </a:lnTo>
                  <a:lnTo>
                    <a:pt x="452094" y="5829"/>
                  </a:lnTo>
                  <a:lnTo>
                    <a:pt x="451472" y="2400"/>
                  </a:lnTo>
                  <a:lnTo>
                    <a:pt x="450189" y="0"/>
                  </a:lnTo>
                  <a:lnTo>
                    <a:pt x="446760" y="5435"/>
                  </a:lnTo>
                  <a:lnTo>
                    <a:pt x="444500" y="11506"/>
                  </a:lnTo>
                  <a:lnTo>
                    <a:pt x="442645" y="17526"/>
                  </a:lnTo>
                  <a:lnTo>
                    <a:pt x="442582" y="17716"/>
                  </a:lnTo>
                  <a:lnTo>
                    <a:pt x="435635" y="34772"/>
                  </a:lnTo>
                  <a:lnTo>
                    <a:pt x="434390" y="44094"/>
                  </a:lnTo>
                  <a:lnTo>
                    <a:pt x="434276" y="44894"/>
                  </a:lnTo>
                  <a:lnTo>
                    <a:pt x="444233" y="69062"/>
                  </a:lnTo>
                  <a:lnTo>
                    <a:pt x="445173" y="72123"/>
                  </a:lnTo>
                  <a:lnTo>
                    <a:pt x="471309" y="102209"/>
                  </a:lnTo>
                  <a:lnTo>
                    <a:pt x="506869" y="113080"/>
                  </a:lnTo>
                  <a:lnTo>
                    <a:pt x="507441" y="111239"/>
                  </a:lnTo>
                  <a:lnTo>
                    <a:pt x="508304" y="109372"/>
                  </a:lnTo>
                  <a:lnTo>
                    <a:pt x="510641" y="109207"/>
                  </a:lnTo>
                  <a:lnTo>
                    <a:pt x="510641" y="107950"/>
                  </a:lnTo>
                  <a:lnTo>
                    <a:pt x="511060" y="106934"/>
                  </a:lnTo>
                  <a:lnTo>
                    <a:pt x="512546" y="107213"/>
                  </a:lnTo>
                  <a:lnTo>
                    <a:pt x="512470" y="106934"/>
                  </a:lnTo>
                  <a:lnTo>
                    <a:pt x="511962" y="105397"/>
                  </a:lnTo>
                  <a:lnTo>
                    <a:pt x="513029" y="104203"/>
                  </a:lnTo>
                  <a:lnTo>
                    <a:pt x="514604" y="103339"/>
                  </a:lnTo>
                  <a:lnTo>
                    <a:pt x="515886" y="100799"/>
                  </a:lnTo>
                  <a:lnTo>
                    <a:pt x="517042" y="97917"/>
                  </a:lnTo>
                  <a:lnTo>
                    <a:pt x="520395" y="97510"/>
                  </a:lnTo>
                  <a:lnTo>
                    <a:pt x="519874" y="95669"/>
                  </a:lnTo>
                  <a:lnTo>
                    <a:pt x="520915" y="94462"/>
                  </a:lnTo>
                  <a:lnTo>
                    <a:pt x="522490" y="93535"/>
                  </a:lnTo>
                  <a:lnTo>
                    <a:pt x="524306" y="91770"/>
                  </a:lnTo>
                  <a:lnTo>
                    <a:pt x="524878" y="89598"/>
                  </a:lnTo>
                  <a:lnTo>
                    <a:pt x="525526" y="87896"/>
                  </a:lnTo>
                  <a:lnTo>
                    <a:pt x="525589" y="87706"/>
                  </a:lnTo>
                  <a:lnTo>
                    <a:pt x="528281" y="87706"/>
                  </a:lnTo>
                  <a:lnTo>
                    <a:pt x="529209" y="83210"/>
                  </a:lnTo>
                  <a:lnTo>
                    <a:pt x="531723" y="79781"/>
                  </a:lnTo>
                  <a:lnTo>
                    <a:pt x="535762" y="78130"/>
                  </a:lnTo>
                  <a:lnTo>
                    <a:pt x="536079" y="78130"/>
                  </a:lnTo>
                  <a:lnTo>
                    <a:pt x="535470" y="76111"/>
                  </a:lnTo>
                  <a:lnTo>
                    <a:pt x="536435" y="74866"/>
                  </a:lnTo>
                  <a:lnTo>
                    <a:pt x="538124" y="73990"/>
                  </a:lnTo>
                  <a:lnTo>
                    <a:pt x="538670" y="72123"/>
                  </a:lnTo>
                  <a:lnTo>
                    <a:pt x="539584" y="70319"/>
                  </a:lnTo>
                  <a:lnTo>
                    <a:pt x="541972" y="70116"/>
                  </a:lnTo>
                  <a:lnTo>
                    <a:pt x="544004" y="64871"/>
                  </a:lnTo>
                  <a:close/>
                </a:path>
                <a:path w="653414" h="933450">
                  <a:moveTo>
                    <a:pt x="544029" y="77927"/>
                  </a:moveTo>
                  <a:lnTo>
                    <a:pt x="543839" y="78117"/>
                  </a:lnTo>
                  <a:lnTo>
                    <a:pt x="544017" y="78117"/>
                  </a:lnTo>
                  <a:lnTo>
                    <a:pt x="544029" y="77927"/>
                  </a:lnTo>
                  <a:close/>
                </a:path>
                <a:path w="653414" h="933450">
                  <a:moveTo>
                    <a:pt x="573354" y="511949"/>
                  </a:moveTo>
                  <a:lnTo>
                    <a:pt x="573316" y="511759"/>
                  </a:lnTo>
                  <a:lnTo>
                    <a:pt x="573151" y="511949"/>
                  </a:lnTo>
                  <a:lnTo>
                    <a:pt x="573354" y="511949"/>
                  </a:lnTo>
                  <a:close/>
                </a:path>
                <a:path w="653414" h="933450">
                  <a:moveTo>
                    <a:pt x="576453" y="118706"/>
                  </a:moveTo>
                  <a:lnTo>
                    <a:pt x="575068" y="115468"/>
                  </a:lnTo>
                  <a:lnTo>
                    <a:pt x="517499" y="115468"/>
                  </a:lnTo>
                  <a:lnTo>
                    <a:pt x="514845" y="115468"/>
                  </a:lnTo>
                  <a:lnTo>
                    <a:pt x="515429" y="117119"/>
                  </a:lnTo>
                  <a:lnTo>
                    <a:pt x="514362" y="118300"/>
                  </a:lnTo>
                  <a:lnTo>
                    <a:pt x="512635" y="119164"/>
                  </a:lnTo>
                  <a:lnTo>
                    <a:pt x="512787" y="119164"/>
                  </a:lnTo>
                  <a:lnTo>
                    <a:pt x="512851" y="125996"/>
                  </a:lnTo>
                  <a:lnTo>
                    <a:pt x="514261" y="132816"/>
                  </a:lnTo>
                  <a:lnTo>
                    <a:pt x="515912" y="139611"/>
                  </a:lnTo>
                  <a:lnTo>
                    <a:pt x="516623" y="146342"/>
                  </a:lnTo>
                  <a:lnTo>
                    <a:pt x="518858" y="146850"/>
                  </a:lnTo>
                  <a:lnTo>
                    <a:pt x="518350" y="148844"/>
                  </a:lnTo>
                  <a:lnTo>
                    <a:pt x="518604" y="150279"/>
                  </a:lnTo>
                  <a:lnTo>
                    <a:pt x="520725" y="151714"/>
                  </a:lnTo>
                  <a:lnTo>
                    <a:pt x="520700" y="154406"/>
                  </a:lnTo>
                  <a:lnTo>
                    <a:pt x="520560" y="156121"/>
                  </a:lnTo>
                  <a:lnTo>
                    <a:pt x="522922" y="156552"/>
                  </a:lnTo>
                  <a:lnTo>
                    <a:pt x="522655" y="158407"/>
                  </a:lnTo>
                  <a:lnTo>
                    <a:pt x="522554" y="159727"/>
                  </a:lnTo>
                  <a:lnTo>
                    <a:pt x="522528" y="159994"/>
                  </a:lnTo>
                  <a:lnTo>
                    <a:pt x="524052" y="159727"/>
                  </a:lnTo>
                  <a:lnTo>
                    <a:pt x="524129" y="160210"/>
                  </a:lnTo>
                  <a:lnTo>
                    <a:pt x="524256" y="160947"/>
                  </a:lnTo>
                  <a:lnTo>
                    <a:pt x="524484" y="161988"/>
                  </a:lnTo>
                  <a:lnTo>
                    <a:pt x="526034" y="162814"/>
                  </a:lnTo>
                  <a:lnTo>
                    <a:pt x="526427" y="164338"/>
                  </a:lnTo>
                  <a:lnTo>
                    <a:pt x="526440" y="165925"/>
                  </a:lnTo>
                  <a:lnTo>
                    <a:pt x="528713" y="167144"/>
                  </a:lnTo>
                  <a:lnTo>
                    <a:pt x="529704" y="169405"/>
                  </a:lnTo>
                  <a:lnTo>
                    <a:pt x="530339" y="171767"/>
                  </a:lnTo>
                  <a:lnTo>
                    <a:pt x="531926" y="172580"/>
                  </a:lnTo>
                  <a:lnTo>
                    <a:pt x="532828" y="173837"/>
                  </a:lnTo>
                  <a:lnTo>
                    <a:pt x="532333" y="175653"/>
                  </a:lnTo>
                  <a:lnTo>
                    <a:pt x="534962" y="175653"/>
                  </a:lnTo>
                  <a:lnTo>
                    <a:pt x="535508" y="177711"/>
                  </a:lnTo>
                  <a:lnTo>
                    <a:pt x="536016" y="179095"/>
                  </a:lnTo>
                  <a:lnTo>
                    <a:pt x="536092" y="179527"/>
                  </a:lnTo>
                  <a:lnTo>
                    <a:pt x="537603" y="180492"/>
                  </a:lnTo>
                  <a:lnTo>
                    <a:pt x="539445" y="181292"/>
                  </a:lnTo>
                  <a:lnTo>
                    <a:pt x="538124" y="183654"/>
                  </a:lnTo>
                  <a:lnTo>
                    <a:pt x="538467" y="183654"/>
                  </a:lnTo>
                  <a:lnTo>
                    <a:pt x="569125" y="141465"/>
                  </a:lnTo>
                  <a:lnTo>
                    <a:pt x="576427" y="119164"/>
                  </a:lnTo>
                  <a:lnTo>
                    <a:pt x="576453" y="118706"/>
                  </a:lnTo>
                  <a:close/>
                </a:path>
                <a:path w="653414" h="933450">
                  <a:moveTo>
                    <a:pt x="577253" y="507885"/>
                  </a:moveTo>
                  <a:lnTo>
                    <a:pt x="577062" y="507885"/>
                  </a:lnTo>
                  <a:lnTo>
                    <a:pt x="577075" y="508063"/>
                  </a:lnTo>
                  <a:lnTo>
                    <a:pt x="577253" y="507885"/>
                  </a:lnTo>
                  <a:close/>
                </a:path>
                <a:path w="653414" h="933450">
                  <a:moveTo>
                    <a:pt x="579208" y="505929"/>
                  </a:moveTo>
                  <a:lnTo>
                    <a:pt x="579018" y="505929"/>
                  </a:lnTo>
                  <a:lnTo>
                    <a:pt x="579031" y="506107"/>
                  </a:lnTo>
                  <a:lnTo>
                    <a:pt x="579208" y="505929"/>
                  </a:lnTo>
                  <a:close/>
                </a:path>
                <a:path w="653414" h="933450">
                  <a:moveTo>
                    <a:pt x="580212" y="91033"/>
                  </a:moveTo>
                  <a:lnTo>
                    <a:pt x="580136" y="85826"/>
                  </a:lnTo>
                  <a:lnTo>
                    <a:pt x="580021" y="83781"/>
                  </a:lnTo>
                  <a:lnTo>
                    <a:pt x="579996" y="83197"/>
                  </a:lnTo>
                  <a:lnTo>
                    <a:pt x="579856" y="80645"/>
                  </a:lnTo>
                  <a:lnTo>
                    <a:pt x="579831" y="80086"/>
                  </a:lnTo>
                  <a:lnTo>
                    <a:pt x="579678" y="78295"/>
                  </a:lnTo>
                  <a:lnTo>
                    <a:pt x="579272" y="73672"/>
                  </a:lnTo>
                  <a:lnTo>
                    <a:pt x="579221" y="73012"/>
                  </a:lnTo>
                  <a:lnTo>
                    <a:pt x="570268" y="73672"/>
                  </a:lnTo>
                  <a:lnTo>
                    <a:pt x="565708" y="69659"/>
                  </a:lnTo>
                  <a:lnTo>
                    <a:pt x="565708" y="98247"/>
                  </a:lnTo>
                  <a:lnTo>
                    <a:pt x="565569" y="98882"/>
                  </a:lnTo>
                  <a:lnTo>
                    <a:pt x="565492" y="99225"/>
                  </a:lnTo>
                  <a:lnTo>
                    <a:pt x="565429" y="99517"/>
                  </a:lnTo>
                  <a:lnTo>
                    <a:pt x="563422" y="98882"/>
                  </a:lnTo>
                  <a:lnTo>
                    <a:pt x="563308" y="98247"/>
                  </a:lnTo>
                  <a:lnTo>
                    <a:pt x="563206" y="97713"/>
                  </a:lnTo>
                  <a:lnTo>
                    <a:pt x="563168" y="97434"/>
                  </a:lnTo>
                  <a:lnTo>
                    <a:pt x="563384" y="96177"/>
                  </a:lnTo>
                  <a:lnTo>
                    <a:pt x="563473" y="95681"/>
                  </a:lnTo>
                  <a:lnTo>
                    <a:pt x="563651" y="95681"/>
                  </a:lnTo>
                  <a:lnTo>
                    <a:pt x="563778" y="95681"/>
                  </a:lnTo>
                  <a:lnTo>
                    <a:pt x="565607" y="96177"/>
                  </a:lnTo>
                  <a:lnTo>
                    <a:pt x="565708" y="98247"/>
                  </a:lnTo>
                  <a:lnTo>
                    <a:pt x="565708" y="69659"/>
                  </a:lnTo>
                  <a:lnTo>
                    <a:pt x="565505" y="69469"/>
                  </a:lnTo>
                  <a:lnTo>
                    <a:pt x="565391" y="68275"/>
                  </a:lnTo>
                  <a:lnTo>
                    <a:pt x="565569" y="68275"/>
                  </a:lnTo>
                  <a:lnTo>
                    <a:pt x="563473" y="67754"/>
                  </a:lnTo>
                  <a:lnTo>
                    <a:pt x="563473" y="95592"/>
                  </a:lnTo>
                  <a:lnTo>
                    <a:pt x="562063" y="94856"/>
                  </a:lnTo>
                  <a:lnTo>
                    <a:pt x="562902" y="93967"/>
                  </a:lnTo>
                  <a:lnTo>
                    <a:pt x="563473" y="95592"/>
                  </a:lnTo>
                  <a:lnTo>
                    <a:pt x="563473" y="67754"/>
                  </a:lnTo>
                  <a:lnTo>
                    <a:pt x="562749" y="67576"/>
                  </a:lnTo>
                  <a:lnTo>
                    <a:pt x="562749" y="91033"/>
                  </a:lnTo>
                  <a:lnTo>
                    <a:pt x="558050" y="90322"/>
                  </a:lnTo>
                  <a:lnTo>
                    <a:pt x="557974" y="89090"/>
                  </a:lnTo>
                  <a:lnTo>
                    <a:pt x="557885" y="87858"/>
                  </a:lnTo>
                  <a:lnTo>
                    <a:pt x="557745" y="86626"/>
                  </a:lnTo>
                  <a:lnTo>
                    <a:pt x="557682" y="85979"/>
                  </a:lnTo>
                  <a:lnTo>
                    <a:pt x="560451" y="86182"/>
                  </a:lnTo>
                  <a:lnTo>
                    <a:pt x="559828" y="89090"/>
                  </a:lnTo>
                  <a:lnTo>
                    <a:pt x="562749" y="91033"/>
                  </a:lnTo>
                  <a:lnTo>
                    <a:pt x="562749" y="67576"/>
                  </a:lnTo>
                  <a:lnTo>
                    <a:pt x="559206" y="66687"/>
                  </a:lnTo>
                  <a:lnTo>
                    <a:pt x="557441" y="67424"/>
                  </a:lnTo>
                  <a:lnTo>
                    <a:pt x="557441" y="85559"/>
                  </a:lnTo>
                  <a:lnTo>
                    <a:pt x="556056" y="83781"/>
                  </a:lnTo>
                  <a:lnTo>
                    <a:pt x="557136" y="83197"/>
                  </a:lnTo>
                  <a:lnTo>
                    <a:pt x="557263" y="84124"/>
                  </a:lnTo>
                  <a:lnTo>
                    <a:pt x="557377" y="85039"/>
                  </a:lnTo>
                  <a:lnTo>
                    <a:pt x="557441" y="85559"/>
                  </a:lnTo>
                  <a:lnTo>
                    <a:pt x="557441" y="67424"/>
                  </a:lnTo>
                  <a:lnTo>
                    <a:pt x="554291" y="68707"/>
                  </a:lnTo>
                  <a:lnTo>
                    <a:pt x="550087" y="72478"/>
                  </a:lnTo>
                  <a:lnTo>
                    <a:pt x="545998" y="76047"/>
                  </a:lnTo>
                  <a:lnTo>
                    <a:pt x="545896" y="77292"/>
                  </a:lnTo>
                  <a:lnTo>
                    <a:pt x="545617" y="77927"/>
                  </a:lnTo>
                  <a:lnTo>
                    <a:pt x="545541" y="78117"/>
                  </a:lnTo>
                  <a:lnTo>
                    <a:pt x="545465" y="78295"/>
                  </a:lnTo>
                  <a:lnTo>
                    <a:pt x="544017" y="78117"/>
                  </a:lnTo>
                  <a:lnTo>
                    <a:pt x="543902" y="80645"/>
                  </a:lnTo>
                  <a:lnTo>
                    <a:pt x="542048" y="80086"/>
                  </a:lnTo>
                  <a:lnTo>
                    <a:pt x="542137" y="84124"/>
                  </a:lnTo>
                  <a:lnTo>
                    <a:pt x="539953" y="86626"/>
                  </a:lnTo>
                  <a:lnTo>
                    <a:pt x="536041" y="87858"/>
                  </a:lnTo>
                  <a:lnTo>
                    <a:pt x="536257" y="87858"/>
                  </a:lnTo>
                  <a:lnTo>
                    <a:pt x="536981" y="89789"/>
                  </a:lnTo>
                  <a:lnTo>
                    <a:pt x="535787" y="90906"/>
                  </a:lnTo>
                  <a:lnTo>
                    <a:pt x="534466" y="91630"/>
                  </a:lnTo>
                  <a:lnTo>
                    <a:pt x="534225" y="91808"/>
                  </a:lnTo>
                  <a:lnTo>
                    <a:pt x="533565" y="93637"/>
                  </a:lnTo>
                  <a:lnTo>
                    <a:pt x="532853" y="95681"/>
                  </a:lnTo>
                  <a:lnTo>
                    <a:pt x="530352" y="95681"/>
                  </a:lnTo>
                  <a:lnTo>
                    <a:pt x="530237" y="98247"/>
                  </a:lnTo>
                  <a:lnTo>
                    <a:pt x="528497" y="97713"/>
                  </a:lnTo>
                  <a:lnTo>
                    <a:pt x="529412" y="99517"/>
                  </a:lnTo>
                  <a:lnTo>
                    <a:pt x="529526" y="99733"/>
                  </a:lnTo>
                  <a:lnTo>
                    <a:pt x="528040" y="100736"/>
                  </a:lnTo>
                  <a:lnTo>
                    <a:pt x="526415" y="101574"/>
                  </a:lnTo>
                  <a:lnTo>
                    <a:pt x="525830" y="103492"/>
                  </a:lnTo>
                  <a:lnTo>
                    <a:pt x="525233" y="105257"/>
                  </a:lnTo>
                  <a:lnTo>
                    <a:pt x="525145" y="105524"/>
                  </a:lnTo>
                  <a:lnTo>
                    <a:pt x="522592" y="105524"/>
                  </a:lnTo>
                  <a:lnTo>
                    <a:pt x="523113" y="107276"/>
                  </a:lnTo>
                  <a:lnTo>
                    <a:pt x="521931" y="108483"/>
                  </a:lnTo>
                  <a:lnTo>
                    <a:pt x="520763" y="109220"/>
                  </a:lnTo>
                  <a:lnTo>
                    <a:pt x="520433" y="109397"/>
                  </a:lnTo>
                  <a:lnTo>
                    <a:pt x="518655" y="111163"/>
                  </a:lnTo>
                  <a:lnTo>
                    <a:pt x="518121" y="112826"/>
                  </a:lnTo>
                  <a:lnTo>
                    <a:pt x="518058" y="113055"/>
                  </a:lnTo>
                  <a:lnTo>
                    <a:pt x="517994" y="113233"/>
                  </a:lnTo>
                  <a:lnTo>
                    <a:pt x="517601" y="115023"/>
                  </a:lnTo>
                  <a:lnTo>
                    <a:pt x="517550" y="115239"/>
                  </a:lnTo>
                  <a:lnTo>
                    <a:pt x="574967" y="115239"/>
                  </a:lnTo>
                  <a:lnTo>
                    <a:pt x="574459" y="114046"/>
                  </a:lnTo>
                  <a:lnTo>
                    <a:pt x="570496" y="107950"/>
                  </a:lnTo>
                  <a:lnTo>
                    <a:pt x="568706" y="106146"/>
                  </a:lnTo>
                  <a:lnTo>
                    <a:pt x="566458" y="104559"/>
                  </a:lnTo>
                  <a:lnTo>
                    <a:pt x="567283" y="101841"/>
                  </a:lnTo>
                  <a:lnTo>
                    <a:pt x="567359" y="101574"/>
                  </a:lnTo>
                  <a:lnTo>
                    <a:pt x="566877" y="101574"/>
                  </a:lnTo>
                  <a:lnTo>
                    <a:pt x="565708" y="101841"/>
                  </a:lnTo>
                  <a:lnTo>
                    <a:pt x="565518" y="100736"/>
                  </a:lnTo>
                  <a:lnTo>
                    <a:pt x="565442" y="99517"/>
                  </a:lnTo>
                  <a:lnTo>
                    <a:pt x="567016" y="99225"/>
                  </a:lnTo>
                  <a:lnTo>
                    <a:pt x="567296" y="100253"/>
                  </a:lnTo>
                  <a:lnTo>
                    <a:pt x="567397" y="101574"/>
                  </a:lnTo>
                  <a:lnTo>
                    <a:pt x="567613" y="101574"/>
                  </a:lnTo>
                  <a:lnTo>
                    <a:pt x="569772" y="102641"/>
                  </a:lnTo>
                  <a:lnTo>
                    <a:pt x="570776" y="104559"/>
                  </a:lnTo>
                  <a:lnTo>
                    <a:pt x="570865" y="104736"/>
                  </a:lnTo>
                  <a:lnTo>
                    <a:pt x="571487" y="107276"/>
                  </a:lnTo>
                  <a:lnTo>
                    <a:pt x="571614" y="107276"/>
                  </a:lnTo>
                  <a:lnTo>
                    <a:pt x="573747" y="108483"/>
                  </a:lnTo>
                  <a:lnTo>
                    <a:pt x="574865" y="110553"/>
                  </a:lnTo>
                  <a:lnTo>
                    <a:pt x="575208" y="112344"/>
                  </a:lnTo>
                  <a:lnTo>
                    <a:pt x="575297" y="112826"/>
                  </a:lnTo>
                  <a:lnTo>
                    <a:pt x="575348" y="113055"/>
                  </a:lnTo>
                  <a:lnTo>
                    <a:pt x="576262" y="112826"/>
                  </a:lnTo>
                  <a:lnTo>
                    <a:pt x="577875" y="112826"/>
                  </a:lnTo>
                  <a:lnTo>
                    <a:pt x="577977" y="112344"/>
                  </a:lnTo>
                  <a:lnTo>
                    <a:pt x="579069" y="106146"/>
                  </a:lnTo>
                  <a:lnTo>
                    <a:pt x="579183" y="105524"/>
                  </a:lnTo>
                  <a:lnTo>
                    <a:pt x="579221" y="105257"/>
                  </a:lnTo>
                  <a:lnTo>
                    <a:pt x="579348" y="104559"/>
                  </a:lnTo>
                  <a:lnTo>
                    <a:pt x="579462" y="103492"/>
                  </a:lnTo>
                  <a:lnTo>
                    <a:pt x="579539" y="102641"/>
                  </a:lnTo>
                  <a:lnTo>
                    <a:pt x="579640" y="101574"/>
                  </a:lnTo>
                  <a:lnTo>
                    <a:pt x="579767" y="100253"/>
                  </a:lnTo>
                  <a:lnTo>
                    <a:pt x="579856" y="99225"/>
                  </a:lnTo>
                  <a:lnTo>
                    <a:pt x="579945" y="98247"/>
                  </a:lnTo>
                  <a:lnTo>
                    <a:pt x="580021" y="97434"/>
                  </a:lnTo>
                  <a:lnTo>
                    <a:pt x="580136" y="95681"/>
                  </a:lnTo>
                  <a:lnTo>
                    <a:pt x="580161" y="93967"/>
                  </a:lnTo>
                  <a:lnTo>
                    <a:pt x="580212" y="91033"/>
                  </a:lnTo>
                  <a:close/>
                </a:path>
                <a:path w="653414" h="933450">
                  <a:moveTo>
                    <a:pt x="601700" y="488353"/>
                  </a:moveTo>
                  <a:lnTo>
                    <a:pt x="567397" y="468985"/>
                  </a:lnTo>
                  <a:lnTo>
                    <a:pt x="565823" y="468096"/>
                  </a:lnTo>
                  <a:lnTo>
                    <a:pt x="564375" y="467537"/>
                  </a:lnTo>
                  <a:lnTo>
                    <a:pt x="554380" y="463638"/>
                  </a:lnTo>
                  <a:lnTo>
                    <a:pt x="551129" y="462381"/>
                  </a:lnTo>
                  <a:lnTo>
                    <a:pt x="531609" y="454787"/>
                  </a:lnTo>
                  <a:lnTo>
                    <a:pt x="531609" y="464146"/>
                  </a:lnTo>
                  <a:lnTo>
                    <a:pt x="530872" y="464591"/>
                  </a:lnTo>
                  <a:lnTo>
                    <a:pt x="530402" y="464908"/>
                  </a:lnTo>
                  <a:lnTo>
                    <a:pt x="530466" y="464591"/>
                  </a:lnTo>
                  <a:lnTo>
                    <a:pt x="530529" y="464146"/>
                  </a:lnTo>
                  <a:lnTo>
                    <a:pt x="530618" y="463638"/>
                  </a:lnTo>
                  <a:lnTo>
                    <a:pt x="531609" y="464146"/>
                  </a:lnTo>
                  <a:lnTo>
                    <a:pt x="531609" y="454787"/>
                  </a:lnTo>
                  <a:lnTo>
                    <a:pt x="510489" y="446544"/>
                  </a:lnTo>
                  <a:lnTo>
                    <a:pt x="454583" y="430593"/>
                  </a:lnTo>
                  <a:lnTo>
                    <a:pt x="417017" y="427164"/>
                  </a:lnTo>
                  <a:lnTo>
                    <a:pt x="444284" y="435927"/>
                  </a:lnTo>
                  <a:lnTo>
                    <a:pt x="468909" y="449008"/>
                  </a:lnTo>
                  <a:lnTo>
                    <a:pt x="492010" y="465074"/>
                  </a:lnTo>
                  <a:lnTo>
                    <a:pt x="513994" y="482295"/>
                  </a:lnTo>
                  <a:lnTo>
                    <a:pt x="516026" y="477037"/>
                  </a:lnTo>
                  <a:lnTo>
                    <a:pt x="517740" y="472833"/>
                  </a:lnTo>
                  <a:lnTo>
                    <a:pt x="521550" y="462381"/>
                  </a:lnTo>
                  <a:lnTo>
                    <a:pt x="522224" y="466648"/>
                  </a:lnTo>
                  <a:lnTo>
                    <a:pt x="522287" y="467004"/>
                  </a:lnTo>
                  <a:lnTo>
                    <a:pt x="522363" y="467537"/>
                  </a:lnTo>
                  <a:lnTo>
                    <a:pt x="522452" y="468096"/>
                  </a:lnTo>
                  <a:lnTo>
                    <a:pt x="522566" y="468820"/>
                  </a:lnTo>
                  <a:lnTo>
                    <a:pt x="522693" y="469569"/>
                  </a:lnTo>
                  <a:lnTo>
                    <a:pt x="524357" y="468985"/>
                  </a:lnTo>
                  <a:lnTo>
                    <a:pt x="524510" y="468820"/>
                  </a:lnTo>
                  <a:lnTo>
                    <a:pt x="526313" y="467004"/>
                  </a:lnTo>
                  <a:lnTo>
                    <a:pt x="527215" y="465213"/>
                  </a:lnTo>
                  <a:lnTo>
                    <a:pt x="528485" y="464591"/>
                  </a:lnTo>
                  <a:lnTo>
                    <a:pt x="530212" y="465035"/>
                  </a:lnTo>
                  <a:lnTo>
                    <a:pt x="529424" y="466648"/>
                  </a:lnTo>
                  <a:lnTo>
                    <a:pt x="528231" y="467537"/>
                  </a:lnTo>
                  <a:lnTo>
                    <a:pt x="526580" y="467004"/>
                  </a:lnTo>
                  <a:lnTo>
                    <a:pt x="526313" y="467004"/>
                  </a:lnTo>
                  <a:lnTo>
                    <a:pt x="526567" y="468096"/>
                  </a:lnTo>
                  <a:lnTo>
                    <a:pt x="526669" y="468541"/>
                  </a:lnTo>
                  <a:lnTo>
                    <a:pt x="525792" y="468972"/>
                  </a:lnTo>
                  <a:lnTo>
                    <a:pt x="524522" y="468820"/>
                  </a:lnTo>
                  <a:lnTo>
                    <a:pt x="524459" y="469569"/>
                  </a:lnTo>
                  <a:lnTo>
                    <a:pt x="524738" y="471081"/>
                  </a:lnTo>
                  <a:lnTo>
                    <a:pt x="522947" y="472287"/>
                  </a:lnTo>
                  <a:lnTo>
                    <a:pt x="516775" y="480009"/>
                  </a:lnTo>
                  <a:lnTo>
                    <a:pt x="515721" y="484784"/>
                  </a:lnTo>
                  <a:lnTo>
                    <a:pt x="523163" y="491197"/>
                  </a:lnTo>
                  <a:lnTo>
                    <a:pt x="531698" y="499059"/>
                  </a:lnTo>
                  <a:lnTo>
                    <a:pt x="539877" y="507339"/>
                  </a:lnTo>
                  <a:lnTo>
                    <a:pt x="547979" y="515899"/>
                  </a:lnTo>
                  <a:lnTo>
                    <a:pt x="555980" y="524205"/>
                  </a:lnTo>
                  <a:lnTo>
                    <a:pt x="558139" y="526389"/>
                  </a:lnTo>
                  <a:lnTo>
                    <a:pt x="559396" y="529424"/>
                  </a:lnTo>
                  <a:lnTo>
                    <a:pt x="559447" y="529564"/>
                  </a:lnTo>
                  <a:lnTo>
                    <a:pt x="559562" y="529844"/>
                  </a:lnTo>
                  <a:lnTo>
                    <a:pt x="563448" y="529424"/>
                  </a:lnTo>
                  <a:lnTo>
                    <a:pt x="564438" y="524205"/>
                  </a:lnTo>
                  <a:lnTo>
                    <a:pt x="564476" y="524027"/>
                  </a:lnTo>
                  <a:lnTo>
                    <a:pt x="565924" y="518706"/>
                  </a:lnTo>
                  <a:lnTo>
                    <a:pt x="571042" y="515899"/>
                  </a:lnTo>
                  <a:lnTo>
                    <a:pt x="571246" y="515899"/>
                  </a:lnTo>
                  <a:lnTo>
                    <a:pt x="570763" y="513930"/>
                  </a:lnTo>
                  <a:lnTo>
                    <a:pt x="571246" y="512445"/>
                  </a:lnTo>
                  <a:lnTo>
                    <a:pt x="573189" y="511797"/>
                  </a:lnTo>
                  <a:lnTo>
                    <a:pt x="573697" y="509765"/>
                  </a:lnTo>
                  <a:lnTo>
                    <a:pt x="574395" y="508063"/>
                  </a:lnTo>
                  <a:lnTo>
                    <a:pt x="574471" y="507885"/>
                  </a:lnTo>
                  <a:lnTo>
                    <a:pt x="577062" y="507885"/>
                  </a:lnTo>
                  <a:lnTo>
                    <a:pt x="577011" y="507339"/>
                  </a:lnTo>
                  <a:lnTo>
                    <a:pt x="576922" y="506488"/>
                  </a:lnTo>
                  <a:lnTo>
                    <a:pt x="577583" y="505714"/>
                  </a:lnTo>
                  <a:lnTo>
                    <a:pt x="579005" y="505904"/>
                  </a:lnTo>
                  <a:lnTo>
                    <a:pt x="578980" y="505714"/>
                  </a:lnTo>
                  <a:lnTo>
                    <a:pt x="578827" y="504482"/>
                  </a:lnTo>
                  <a:lnTo>
                    <a:pt x="579539" y="503783"/>
                  </a:lnTo>
                  <a:lnTo>
                    <a:pt x="581164" y="503974"/>
                  </a:lnTo>
                  <a:lnTo>
                    <a:pt x="581101" y="503783"/>
                  </a:lnTo>
                  <a:lnTo>
                    <a:pt x="582193" y="500189"/>
                  </a:lnTo>
                  <a:lnTo>
                    <a:pt x="584555" y="497789"/>
                  </a:lnTo>
                  <a:lnTo>
                    <a:pt x="588860" y="498144"/>
                  </a:lnTo>
                  <a:lnTo>
                    <a:pt x="588810" y="498322"/>
                  </a:lnTo>
                  <a:lnTo>
                    <a:pt x="589000" y="498144"/>
                  </a:lnTo>
                  <a:lnTo>
                    <a:pt x="588949" y="497789"/>
                  </a:lnTo>
                  <a:lnTo>
                    <a:pt x="590499" y="491756"/>
                  </a:lnTo>
                  <a:lnTo>
                    <a:pt x="598703" y="493356"/>
                  </a:lnTo>
                  <a:lnTo>
                    <a:pt x="599668" y="491756"/>
                  </a:lnTo>
                  <a:lnTo>
                    <a:pt x="601700" y="488353"/>
                  </a:lnTo>
                  <a:close/>
                </a:path>
                <a:path w="653414" h="933450">
                  <a:moveTo>
                    <a:pt x="622185" y="566521"/>
                  </a:moveTo>
                  <a:lnTo>
                    <a:pt x="621995" y="566521"/>
                  </a:lnTo>
                  <a:lnTo>
                    <a:pt x="622046" y="566712"/>
                  </a:lnTo>
                  <a:lnTo>
                    <a:pt x="622185" y="566521"/>
                  </a:lnTo>
                  <a:close/>
                </a:path>
                <a:path w="653414" h="933450">
                  <a:moveTo>
                    <a:pt x="630008" y="326186"/>
                  </a:moveTo>
                  <a:lnTo>
                    <a:pt x="629856" y="326186"/>
                  </a:lnTo>
                  <a:lnTo>
                    <a:pt x="629869" y="326326"/>
                  </a:lnTo>
                  <a:lnTo>
                    <a:pt x="630008" y="326186"/>
                  </a:lnTo>
                  <a:close/>
                </a:path>
                <a:path w="653414" h="933450">
                  <a:moveTo>
                    <a:pt x="641680" y="306552"/>
                  </a:moveTo>
                  <a:lnTo>
                    <a:pt x="641426" y="306717"/>
                  </a:lnTo>
                  <a:lnTo>
                    <a:pt x="633920" y="305092"/>
                  </a:lnTo>
                  <a:lnTo>
                    <a:pt x="626452" y="305282"/>
                  </a:lnTo>
                  <a:lnTo>
                    <a:pt x="619264" y="307111"/>
                  </a:lnTo>
                  <a:lnTo>
                    <a:pt x="612406" y="310375"/>
                  </a:lnTo>
                  <a:lnTo>
                    <a:pt x="601014" y="316941"/>
                  </a:lnTo>
                  <a:lnTo>
                    <a:pt x="589508" y="323316"/>
                  </a:lnTo>
                  <a:lnTo>
                    <a:pt x="577926" y="329514"/>
                  </a:lnTo>
                  <a:lnTo>
                    <a:pt x="563473" y="336943"/>
                  </a:lnTo>
                  <a:lnTo>
                    <a:pt x="560819" y="337985"/>
                  </a:lnTo>
                  <a:lnTo>
                    <a:pt x="559282" y="341591"/>
                  </a:lnTo>
                  <a:lnTo>
                    <a:pt x="553808" y="358635"/>
                  </a:lnTo>
                  <a:lnTo>
                    <a:pt x="551992" y="375653"/>
                  </a:lnTo>
                  <a:lnTo>
                    <a:pt x="553783" y="392658"/>
                  </a:lnTo>
                  <a:lnTo>
                    <a:pt x="559104" y="409676"/>
                  </a:lnTo>
                  <a:lnTo>
                    <a:pt x="560362" y="412724"/>
                  </a:lnTo>
                  <a:lnTo>
                    <a:pt x="561708" y="415734"/>
                  </a:lnTo>
                  <a:lnTo>
                    <a:pt x="622858" y="441629"/>
                  </a:lnTo>
                  <a:lnTo>
                    <a:pt x="622211" y="439254"/>
                  </a:lnTo>
                  <a:lnTo>
                    <a:pt x="622020" y="438035"/>
                  </a:lnTo>
                  <a:lnTo>
                    <a:pt x="621550" y="436943"/>
                  </a:lnTo>
                  <a:lnTo>
                    <a:pt x="613562" y="410756"/>
                  </a:lnTo>
                  <a:lnTo>
                    <a:pt x="611682" y="384733"/>
                  </a:lnTo>
                  <a:lnTo>
                    <a:pt x="615467" y="358876"/>
                  </a:lnTo>
                  <a:lnTo>
                    <a:pt x="624459" y="333184"/>
                  </a:lnTo>
                  <a:lnTo>
                    <a:pt x="625627" y="330555"/>
                  </a:lnTo>
                  <a:lnTo>
                    <a:pt x="625970" y="326720"/>
                  </a:lnTo>
                  <a:lnTo>
                    <a:pt x="629856" y="326186"/>
                  </a:lnTo>
                  <a:lnTo>
                    <a:pt x="629513" y="321170"/>
                  </a:lnTo>
                  <a:lnTo>
                    <a:pt x="632726" y="317804"/>
                  </a:lnTo>
                  <a:lnTo>
                    <a:pt x="635825" y="314363"/>
                  </a:lnTo>
                  <a:lnTo>
                    <a:pt x="636562" y="311061"/>
                  </a:lnTo>
                  <a:lnTo>
                    <a:pt x="638657" y="308457"/>
                  </a:lnTo>
                  <a:lnTo>
                    <a:pt x="641375" y="306743"/>
                  </a:lnTo>
                  <a:lnTo>
                    <a:pt x="641578" y="306743"/>
                  </a:lnTo>
                  <a:lnTo>
                    <a:pt x="641680" y="306552"/>
                  </a:lnTo>
                  <a:close/>
                </a:path>
                <a:path w="653414" h="933450">
                  <a:moveTo>
                    <a:pt x="652919" y="524408"/>
                  </a:moveTo>
                  <a:lnTo>
                    <a:pt x="650582" y="521373"/>
                  </a:lnTo>
                  <a:lnTo>
                    <a:pt x="648487" y="526008"/>
                  </a:lnTo>
                  <a:lnTo>
                    <a:pt x="648373" y="526275"/>
                  </a:lnTo>
                  <a:lnTo>
                    <a:pt x="648106" y="526008"/>
                  </a:lnTo>
                  <a:lnTo>
                    <a:pt x="645960" y="523875"/>
                  </a:lnTo>
                  <a:lnTo>
                    <a:pt x="650557" y="521373"/>
                  </a:lnTo>
                  <a:lnTo>
                    <a:pt x="650176" y="518947"/>
                  </a:lnTo>
                  <a:lnTo>
                    <a:pt x="643432" y="514197"/>
                  </a:lnTo>
                  <a:lnTo>
                    <a:pt x="643432" y="527024"/>
                  </a:lnTo>
                  <a:lnTo>
                    <a:pt x="639673" y="529564"/>
                  </a:lnTo>
                  <a:lnTo>
                    <a:pt x="638822" y="530656"/>
                  </a:lnTo>
                  <a:lnTo>
                    <a:pt x="638695" y="530821"/>
                  </a:lnTo>
                  <a:lnTo>
                    <a:pt x="637882" y="529844"/>
                  </a:lnTo>
                  <a:lnTo>
                    <a:pt x="638619" y="529564"/>
                  </a:lnTo>
                  <a:lnTo>
                    <a:pt x="639432" y="529564"/>
                  </a:lnTo>
                  <a:lnTo>
                    <a:pt x="639699" y="527456"/>
                  </a:lnTo>
                  <a:lnTo>
                    <a:pt x="640905" y="526554"/>
                  </a:lnTo>
                  <a:lnTo>
                    <a:pt x="642658" y="526008"/>
                  </a:lnTo>
                  <a:lnTo>
                    <a:pt x="643013" y="526554"/>
                  </a:lnTo>
                  <a:lnTo>
                    <a:pt x="643102" y="526694"/>
                  </a:lnTo>
                  <a:lnTo>
                    <a:pt x="643432" y="527024"/>
                  </a:lnTo>
                  <a:lnTo>
                    <a:pt x="643432" y="514197"/>
                  </a:lnTo>
                  <a:lnTo>
                    <a:pt x="640676" y="512254"/>
                  </a:lnTo>
                  <a:lnTo>
                    <a:pt x="635863" y="506107"/>
                  </a:lnTo>
                  <a:lnTo>
                    <a:pt x="635419" y="506006"/>
                  </a:lnTo>
                  <a:lnTo>
                    <a:pt x="635419" y="533488"/>
                  </a:lnTo>
                  <a:lnTo>
                    <a:pt x="633806" y="533488"/>
                  </a:lnTo>
                  <a:lnTo>
                    <a:pt x="634161" y="535025"/>
                  </a:lnTo>
                  <a:lnTo>
                    <a:pt x="633374" y="535546"/>
                  </a:lnTo>
                  <a:lnTo>
                    <a:pt x="632066" y="535317"/>
                  </a:lnTo>
                  <a:lnTo>
                    <a:pt x="632066" y="536854"/>
                  </a:lnTo>
                  <a:lnTo>
                    <a:pt x="631444" y="537540"/>
                  </a:lnTo>
                  <a:lnTo>
                    <a:pt x="630085" y="537260"/>
                  </a:lnTo>
                  <a:lnTo>
                    <a:pt x="630085" y="538759"/>
                  </a:lnTo>
                  <a:lnTo>
                    <a:pt x="629462" y="539445"/>
                  </a:lnTo>
                  <a:lnTo>
                    <a:pt x="628040" y="539445"/>
                  </a:lnTo>
                  <a:lnTo>
                    <a:pt x="628116" y="538073"/>
                  </a:lnTo>
                  <a:lnTo>
                    <a:pt x="628624" y="537540"/>
                  </a:lnTo>
                  <a:lnTo>
                    <a:pt x="629881" y="537540"/>
                  </a:lnTo>
                  <a:lnTo>
                    <a:pt x="629970" y="538073"/>
                  </a:lnTo>
                  <a:lnTo>
                    <a:pt x="630085" y="538759"/>
                  </a:lnTo>
                  <a:lnTo>
                    <a:pt x="630085" y="537260"/>
                  </a:lnTo>
                  <a:lnTo>
                    <a:pt x="628230" y="536854"/>
                  </a:lnTo>
                  <a:lnTo>
                    <a:pt x="629983" y="536854"/>
                  </a:lnTo>
                  <a:lnTo>
                    <a:pt x="630008" y="536079"/>
                  </a:lnTo>
                  <a:lnTo>
                    <a:pt x="630529" y="535546"/>
                  </a:lnTo>
                  <a:lnTo>
                    <a:pt x="631850" y="535546"/>
                  </a:lnTo>
                  <a:lnTo>
                    <a:pt x="631939" y="536079"/>
                  </a:lnTo>
                  <a:lnTo>
                    <a:pt x="632066" y="536854"/>
                  </a:lnTo>
                  <a:lnTo>
                    <a:pt x="632066" y="535317"/>
                  </a:lnTo>
                  <a:lnTo>
                    <a:pt x="630491" y="535025"/>
                  </a:lnTo>
                  <a:lnTo>
                    <a:pt x="631913" y="535025"/>
                  </a:lnTo>
                  <a:lnTo>
                    <a:pt x="631952" y="534111"/>
                  </a:lnTo>
                  <a:lnTo>
                    <a:pt x="632625" y="533488"/>
                  </a:lnTo>
                  <a:lnTo>
                    <a:pt x="633755" y="533488"/>
                  </a:lnTo>
                  <a:lnTo>
                    <a:pt x="634885" y="532142"/>
                  </a:lnTo>
                  <a:lnTo>
                    <a:pt x="635419" y="533488"/>
                  </a:lnTo>
                  <a:lnTo>
                    <a:pt x="635419" y="506006"/>
                  </a:lnTo>
                  <a:lnTo>
                    <a:pt x="628015" y="504126"/>
                  </a:lnTo>
                  <a:lnTo>
                    <a:pt x="628015" y="540702"/>
                  </a:lnTo>
                  <a:lnTo>
                    <a:pt x="627862" y="541108"/>
                  </a:lnTo>
                  <a:lnTo>
                    <a:pt x="627735" y="541426"/>
                  </a:lnTo>
                  <a:lnTo>
                    <a:pt x="627646" y="541667"/>
                  </a:lnTo>
                  <a:lnTo>
                    <a:pt x="626211" y="541108"/>
                  </a:lnTo>
                  <a:lnTo>
                    <a:pt x="625919" y="541108"/>
                  </a:lnTo>
                  <a:lnTo>
                    <a:pt x="627748" y="539445"/>
                  </a:lnTo>
                  <a:lnTo>
                    <a:pt x="627888" y="539445"/>
                  </a:lnTo>
                  <a:lnTo>
                    <a:pt x="628015" y="540702"/>
                  </a:lnTo>
                  <a:lnTo>
                    <a:pt x="628015" y="504126"/>
                  </a:lnTo>
                  <a:lnTo>
                    <a:pt x="625754" y="503542"/>
                  </a:lnTo>
                  <a:lnTo>
                    <a:pt x="625754" y="541426"/>
                  </a:lnTo>
                  <a:lnTo>
                    <a:pt x="625665" y="542658"/>
                  </a:lnTo>
                  <a:lnTo>
                    <a:pt x="625551" y="543534"/>
                  </a:lnTo>
                  <a:lnTo>
                    <a:pt x="624649" y="543534"/>
                  </a:lnTo>
                  <a:lnTo>
                    <a:pt x="625754" y="541426"/>
                  </a:lnTo>
                  <a:lnTo>
                    <a:pt x="625754" y="503542"/>
                  </a:lnTo>
                  <a:lnTo>
                    <a:pt x="624357" y="503186"/>
                  </a:lnTo>
                  <a:lnTo>
                    <a:pt x="621766" y="500570"/>
                  </a:lnTo>
                  <a:lnTo>
                    <a:pt x="618350" y="497027"/>
                  </a:lnTo>
                  <a:lnTo>
                    <a:pt x="612889" y="492925"/>
                  </a:lnTo>
                  <a:lnTo>
                    <a:pt x="607110" y="491401"/>
                  </a:lnTo>
                  <a:lnTo>
                    <a:pt x="601091" y="492302"/>
                  </a:lnTo>
                  <a:lnTo>
                    <a:pt x="594918" y="495503"/>
                  </a:lnTo>
                  <a:lnTo>
                    <a:pt x="593102" y="496760"/>
                  </a:lnTo>
                  <a:lnTo>
                    <a:pt x="590854" y="497395"/>
                  </a:lnTo>
                  <a:lnTo>
                    <a:pt x="588848" y="498322"/>
                  </a:lnTo>
                  <a:lnTo>
                    <a:pt x="586790" y="500773"/>
                  </a:lnTo>
                  <a:lnTo>
                    <a:pt x="584276" y="502970"/>
                  </a:lnTo>
                  <a:lnTo>
                    <a:pt x="580986" y="504151"/>
                  </a:lnTo>
                  <a:lnTo>
                    <a:pt x="581050" y="505282"/>
                  </a:lnTo>
                  <a:lnTo>
                    <a:pt x="580161" y="506107"/>
                  </a:lnTo>
                  <a:lnTo>
                    <a:pt x="579196" y="506107"/>
                  </a:lnTo>
                  <a:lnTo>
                    <a:pt x="579069" y="507212"/>
                  </a:lnTo>
                  <a:lnTo>
                    <a:pt x="578294" y="508063"/>
                  </a:lnTo>
                  <a:lnTo>
                    <a:pt x="577202" y="508063"/>
                  </a:lnTo>
                  <a:lnTo>
                    <a:pt x="576668" y="510032"/>
                  </a:lnTo>
                  <a:lnTo>
                    <a:pt x="575856" y="511759"/>
                  </a:lnTo>
                  <a:lnTo>
                    <a:pt x="575767" y="511949"/>
                  </a:lnTo>
                  <a:lnTo>
                    <a:pt x="573354" y="511949"/>
                  </a:lnTo>
                  <a:lnTo>
                    <a:pt x="573747" y="513702"/>
                  </a:lnTo>
                  <a:lnTo>
                    <a:pt x="572884" y="514997"/>
                  </a:lnTo>
                  <a:lnTo>
                    <a:pt x="571588" y="515696"/>
                  </a:lnTo>
                  <a:lnTo>
                    <a:pt x="571284" y="515899"/>
                  </a:lnTo>
                  <a:lnTo>
                    <a:pt x="563422" y="529564"/>
                  </a:lnTo>
                  <a:lnTo>
                    <a:pt x="563587" y="529564"/>
                  </a:lnTo>
                  <a:lnTo>
                    <a:pt x="563562" y="531444"/>
                  </a:lnTo>
                  <a:lnTo>
                    <a:pt x="563422" y="532142"/>
                  </a:lnTo>
                  <a:lnTo>
                    <a:pt x="563384" y="532320"/>
                  </a:lnTo>
                  <a:lnTo>
                    <a:pt x="575805" y="547090"/>
                  </a:lnTo>
                  <a:lnTo>
                    <a:pt x="587273" y="561352"/>
                  </a:lnTo>
                  <a:lnTo>
                    <a:pt x="598436" y="576008"/>
                  </a:lnTo>
                  <a:lnTo>
                    <a:pt x="609295" y="591121"/>
                  </a:lnTo>
                  <a:lnTo>
                    <a:pt x="613867" y="583196"/>
                  </a:lnTo>
                  <a:lnTo>
                    <a:pt x="615035" y="574852"/>
                  </a:lnTo>
                  <a:lnTo>
                    <a:pt x="620191" y="568439"/>
                  </a:lnTo>
                  <a:lnTo>
                    <a:pt x="620293" y="567436"/>
                  </a:lnTo>
                  <a:lnTo>
                    <a:pt x="620382" y="566102"/>
                  </a:lnTo>
                  <a:lnTo>
                    <a:pt x="621982" y="566483"/>
                  </a:lnTo>
                  <a:lnTo>
                    <a:pt x="621893" y="566102"/>
                  </a:lnTo>
                  <a:lnTo>
                    <a:pt x="621550" y="564743"/>
                  </a:lnTo>
                  <a:lnTo>
                    <a:pt x="621512" y="562991"/>
                  </a:lnTo>
                  <a:lnTo>
                    <a:pt x="623989" y="562610"/>
                  </a:lnTo>
                  <a:lnTo>
                    <a:pt x="623938" y="558241"/>
                  </a:lnTo>
                  <a:lnTo>
                    <a:pt x="625373" y="554570"/>
                  </a:lnTo>
                  <a:lnTo>
                    <a:pt x="629856" y="552894"/>
                  </a:lnTo>
                  <a:lnTo>
                    <a:pt x="629754" y="548779"/>
                  </a:lnTo>
                  <a:lnTo>
                    <a:pt x="631685" y="546049"/>
                  </a:lnTo>
                  <a:lnTo>
                    <a:pt x="635685" y="545071"/>
                  </a:lnTo>
                  <a:lnTo>
                    <a:pt x="635342" y="543534"/>
                  </a:lnTo>
                  <a:lnTo>
                    <a:pt x="634961" y="541807"/>
                  </a:lnTo>
                  <a:lnTo>
                    <a:pt x="635203" y="541667"/>
                  </a:lnTo>
                  <a:lnTo>
                    <a:pt x="637400" y="540499"/>
                  </a:lnTo>
                  <a:lnTo>
                    <a:pt x="639165" y="539445"/>
                  </a:lnTo>
                  <a:lnTo>
                    <a:pt x="639419" y="539445"/>
                  </a:lnTo>
                  <a:lnTo>
                    <a:pt x="641337" y="537540"/>
                  </a:lnTo>
                  <a:lnTo>
                    <a:pt x="641515" y="537540"/>
                  </a:lnTo>
                  <a:lnTo>
                    <a:pt x="641578" y="536854"/>
                  </a:lnTo>
                  <a:lnTo>
                    <a:pt x="641642" y="536079"/>
                  </a:lnTo>
                  <a:lnTo>
                    <a:pt x="642150" y="535546"/>
                  </a:lnTo>
                  <a:lnTo>
                    <a:pt x="643331" y="535546"/>
                  </a:lnTo>
                  <a:lnTo>
                    <a:pt x="643470" y="535546"/>
                  </a:lnTo>
                  <a:lnTo>
                    <a:pt x="643483" y="535393"/>
                  </a:lnTo>
                  <a:lnTo>
                    <a:pt x="643648" y="535228"/>
                  </a:lnTo>
                  <a:lnTo>
                    <a:pt x="643496" y="535241"/>
                  </a:lnTo>
                  <a:lnTo>
                    <a:pt x="643597" y="534111"/>
                  </a:lnTo>
                  <a:lnTo>
                    <a:pt x="644220" y="533488"/>
                  </a:lnTo>
                  <a:lnTo>
                    <a:pt x="645426" y="533488"/>
                  </a:lnTo>
                  <a:lnTo>
                    <a:pt x="645541" y="532320"/>
                  </a:lnTo>
                  <a:lnTo>
                    <a:pt x="645553" y="532142"/>
                  </a:lnTo>
                  <a:lnTo>
                    <a:pt x="646264" y="531444"/>
                  </a:lnTo>
                  <a:lnTo>
                    <a:pt x="647369" y="531444"/>
                  </a:lnTo>
                  <a:lnTo>
                    <a:pt x="647865" y="530821"/>
                  </a:lnTo>
                  <a:lnTo>
                    <a:pt x="651446" y="526275"/>
                  </a:lnTo>
                  <a:lnTo>
                    <a:pt x="652919" y="524408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403932" y="1662016"/>
              <a:ext cx="169746" cy="191837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229872" y="2403659"/>
              <a:ext cx="174837" cy="204793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795679" y="2406571"/>
              <a:ext cx="171684" cy="200859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1761477" y="1976955"/>
              <a:ext cx="679450" cy="624205"/>
            </a:xfrm>
            <a:custGeom>
              <a:avLst/>
              <a:gdLst/>
              <a:ahLst/>
              <a:cxnLst/>
              <a:rect l="l" t="t" r="r" b="b"/>
              <a:pathLst>
                <a:path w="679450" h="624205">
                  <a:moveTo>
                    <a:pt x="46951" y="0"/>
                  </a:moveTo>
                  <a:lnTo>
                    <a:pt x="37782" y="11633"/>
                  </a:lnTo>
                  <a:lnTo>
                    <a:pt x="28854" y="22352"/>
                  </a:lnTo>
                  <a:lnTo>
                    <a:pt x="19710" y="32131"/>
                  </a:lnTo>
                  <a:lnTo>
                    <a:pt x="18402" y="33299"/>
                  </a:lnTo>
                  <a:lnTo>
                    <a:pt x="18402" y="56045"/>
                  </a:lnTo>
                  <a:lnTo>
                    <a:pt x="17792" y="57772"/>
                  </a:lnTo>
                  <a:lnTo>
                    <a:pt x="15227" y="58089"/>
                  </a:lnTo>
                  <a:lnTo>
                    <a:pt x="15163" y="58394"/>
                  </a:lnTo>
                  <a:lnTo>
                    <a:pt x="15316" y="59093"/>
                  </a:lnTo>
                  <a:lnTo>
                    <a:pt x="15417" y="61480"/>
                  </a:lnTo>
                  <a:lnTo>
                    <a:pt x="13347" y="62115"/>
                  </a:lnTo>
                  <a:lnTo>
                    <a:pt x="13322" y="61963"/>
                  </a:lnTo>
                  <a:lnTo>
                    <a:pt x="12954" y="60401"/>
                  </a:lnTo>
                  <a:lnTo>
                    <a:pt x="13639" y="59093"/>
                  </a:lnTo>
                  <a:lnTo>
                    <a:pt x="15138" y="58254"/>
                  </a:lnTo>
                  <a:lnTo>
                    <a:pt x="15100" y="58089"/>
                  </a:lnTo>
                  <a:lnTo>
                    <a:pt x="15405" y="57772"/>
                  </a:lnTo>
                  <a:lnTo>
                    <a:pt x="18199" y="52857"/>
                  </a:lnTo>
                  <a:lnTo>
                    <a:pt x="18300" y="54470"/>
                  </a:lnTo>
                  <a:lnTo>
                    <a:pt x="18402" y="56045"/>
                  </a:lnTo>
                  <a:lnTo>
                    <a:pt x="18402" y="33299"/>
                  </a:lnTo>
                  <a:lnTo>
                    <a:pt x="9880" y="40906"/>
                  </a:lnTo>
                  <a:lnTo>
                    <a:pt x="3149" y="47625"/>
                  </a:lnTo>
                  <a:lnTo>
                    <a:pt x="0" y="54470"/>
                  </a:lnTo>
                  <a:lnTo>
                    <a:pt x="127" y="57772"/>
                  </a:lnTo>
                  <a:lnTo>
                    <a:pt x="203" y="59880"/>
                  </a:lnTo>
                  <a:lnTo>
                    <a:pt x="330" y="62230"/>
                  </a:lnTo>
                  <a:lnTo>
                    <a:pt x="3721" y="71005"/>
                  </a:lnTo>
                  <a:lnTo>
                    <a:pt x="3810" y="71234"/>
                  </a:lnTo>
                  <a:lnTo>
                    <a:pt x="11379" y="64135"/>
                  </a:lnTo>
                  <a:lnTo>
                    <a:pt x="11468" y="62903"/>
                  </a:lnTo>
                  <a:lnTo>
                    <a:pt x="11747" y="62230"/>
                  </a:lnTo>
                  <a:lnTo>
                    <a:pt x="11861" y="61963"/>
                  </a:lnTo>
                  <a:lnTo>
                    <a:pt x="13119" y="62191"/>
                  </a:lnTo>
                  <a:lnTo>
                    <a:pt x="12979" y="62230"/>
                  </a:lnTo>
                  <a:lnTo>
                    <a:pt x="13284" y="62230"/>
                  </a:lnTo>
                  <a:lnTo>
                    <a:pt x="13246" y="63373"/>
                  </a:lnTo>
                  <a:lnTo>
                    <a:pt x="13106" y="64135"/>
                  </a:lnTo>
                  <a:lnTo>
                    <a:pt x="45669" y="64135"/>
                  </a:lnTo>
                  <a:lnTo>
                    <a:pt x="45567" y="61963"/>
                  </a:lnTo>
                  <a:lnTo>
                    <a:pt x="45466" y="59880"/>
                  </a:lnTo>
                  <a:lnTo>
                    <a:pt x="45351" y="57772"/>
                  </a:lnTo>
                  <a:lnTo>
                    <a:pt x="45300" y="52857"/>
                  </a:lnTo>
                  <a:lnTo>
                    <a:pt x="45732" y="32131"/>
                  </a:lnTo>
                  <a:lnTo>
                    <a:pt x="45821" y="28155"/>
                  </a:lnTo>
                  <a:lnTo>
                    <a:pt x="46951" y="0"/>
                  </a:lnTo>
                  <a:close/>
                </a:path>
                <a:path w="679450" h="624205">
                  <a:moveTo>
                    <a:pt x="48450" y="93395"/>
                  </a:moveTo>
                  <a:lnTo>
                    <a:pt x="47815" y="89636"/>
                  </a:lnTo>
                  <a:lnTo>
                    <a:pt x="47726" y="89103"/>
                  </a:lnTo>
                  <a:lnTo>
                    <a:pt x="47637" y="88595"/>
                  </a:lnTo>
                  <a:lnTo>
                    <a:pt x="47523" y="87934"/>
                  </a:lnTo>
                  <a:lnTo>
                    <a:pt x="47256" y="86423"/>
                  </a:lnTo>
                  <a:lnTo>
                    <a:pt x="46558" y="82334"/>
                  </a:lnTo>
                  <a:lnTo>
                    <a:pt x="45681" y="64465"/>
                  </a:lnTo>
                  <a:lnTo>
                    <a:pt x="26466" y="64465"/>
                  </a:lnTo>
                  <a:lnTo>
                    <a:pt x="26466" y="87934"/>
                  </a:lnTo>
                  <a:lnTo>
                    <a:pt x="25565" y="87503"/>
                  </a:lnTo>
                  <a:lnTo>
                    <a:pt x="25285" y="87426"/>
                  </a:lnTo>
                  <a:lnTo>
                    <a:pt x="25285" y="89103"/>
                  </a:lnTo>
                  <a:lnTo>
                    <a:pt x="24714" y="90487"/>
                  </a:lnTo>
                  <a:lnTo>
                    <a:pt x="23139" y="91503"/>
                  </a:lnTo>
                  <a:lnTo>
                    <a:pt x="22987" y="91097"/>
                  </a:lnTo>
                  <a:lnTo>
                    <a:pt x="22377" y="89636"/>
                  </a:lnTo>
                  <a:lnTo>
                    <a:pt x="23749" y="88595"/>
                  </a:lnTo>
                  <a:lnTo>
                    <a:pt x="24841" y="87503"/>
                  </a:lnTo>
                  <a:lnTo>
                    <a:pt x="25285" y="89103"/>
                  </a:lnTo>
                  <a:lnTo>
                    <a:pt x="25285" y="87426"/>
                  </a:lnTo>
                  <a:lnTo>
                    <a:pt x="25006" y="87350"/>
                  </a:lnTo>
                  <a:lnTo>
                    <a:pt x="24777" y="87274"/>
                  </a:lnTo>
                  <a:lnTo>
                    <a:pt x="25095" y="87274"/>
                  </a:lnTo>
                  <a:lnTo>
                    <a:pt x="26098" y="86423"/>
                  </a:lnTo>
                  <a:lnTo>
                    <a:pt x="26301" y="87274"/>
                  </a:lnTo>
                  <a:lnTo>
                    <a:pt x="26365" y="87503"/>
                  </a:lnTo>
                  <a:lnTo>
                    <a:pt x="26466" y="87934"/>
                  </a:lnTo>
                  <a:lnTo>
                    <a:pt x="26466" y="64465"/>
                  </a:lnTo>
                  <a:lnTo>
                    <a:pt x="13055" y="64465"/>
                  </a:lnTo>
                  <a:lnTo>
                    <a:pt x="11226" y="64465"/>
                  </a:lnTo>
                  <a:lnTo>
                    <a:pt x="8343" y="71005"/>
                  </a:lnTo>
                  <a:lnTo>
                    <a:pt x="6045" y="77927"/>
                  </a:lnTo>
                  <a:lnTo>
                    <a:pt x="5638" y="85128"/>
                  </a:lnTo>
                  <a:lnTo>
                    <a:pt x="8153" y="92456"/>
                  </a:lnTo>
                  <a:lnTo>
                    <a:pt x="8267" y="92811"/>
                  </a:lnTo>
                  <a:lnTo>
                    <a:pt x="10363" y="96494"/>
                  </a:lnTo>
                  <a:lnTo>
                    <a:pt x="11366" y="97726"/>
                  </a:lnTo>
                  <a:lnTo>
                    <a:pt x="17081" y="94830"/>
                  </a:lnTo>
                  <a:lnTo>
                    <a:pt x="18567" y="92456"/>
                  </a:lnTo>
                  <a:lnTo>
                    <a:pt x="21056" y="93472"/>
                  </a:lnTo>
                  <a:lnTo>
                    <a:pt x="20967" y="92456"/>
                  </a:lnTo>
                  <a:lnTo>
                    <a:pt x="20802" y="91795"/>
                  </a:lnTo>
                  <a:lnTo>
                    <a:pt x="21412" y="91097"/>
                  </a:lnTo>
                  <a:lnTo>
                    <a:pt x="23037" y="91567"/>
                  </a:lnTo>
                  <a:lnTo>
                    <a:pt x="21196" y="93395"/>
                  </a:lnTo>
                  <a:lnTo>
                    <a:pt x="48450" y="93395"/>
                  </a:lnTo>
                  <a:close/>
                </a:path>
                <a:path w="679450" h="624205">
                  <a:moveTo>
                    <a:pt x="51079" y="108737"/>
                  </a:moveTo>
                  <a:lnTo>
                    <a:pt x="48475" y="93535"/>
                  </a:lnTo>
                  <a:lnTo>
                    <a:pt x="21234" y="93535"/>
                  </a:lnTo>
                  <a:lnTo>
                    <a:pt x="21069" y="93535"/>
                  </a:lnTo>
                  <a:lnTo>
                    <a:pt x="20078" y="97142"/>
                  </a:lnTo>
                  <a:lnTo>
                    <a:pt x="16344" y="98044"/>
                  </a:lnTo>
                  <a:lnTo>
                    <a:pt x="13601" y="100533"/>
                  </a:lnTo>
                  <a:lnTo>
                    <a:pt x="19291" y="105232"/>
                  </a:lnTo>
                  <a:lnTo>
                    <a:pt x="20015" y="105232"/>
                  </a:lnTo>
                  <a:lnTo>
                    <a:pt x="22199" y="105600"/>
                  </a:lnTo>
                  <a:lnTo>
                    <a:pt x="24968" y="106756"/>
                  </a:lnTo>
                  <a:lnTo>
                    <a:pt x="26758" y="108737"/>
                  </a:lnTo>
                  <a:lnTo>
                    <a:pt x="26911" y="109004"/>
                  </a:lnTo>
                  <a:lnTo>
                    <a:pt x="30022" y="109474"/>
                  </a:lnTo>
                  <a:lnTo>
                    <a:pt x="33172" y="109905"/>
                  </a:lnTo>
                  <a:lnTo>
                    <a:pt x="34836" y="112915"/>
                  </a:lnTo>
                  <a:lnTo>
                    <a:pt x="40309" y="113245"/>
                  </a:lnTo>
                  <a:lnTo>
                    <a:pt x="46761" y="114947"/>
                  </a:lnTo>
                  <a:lnTo>
                    <a:pt x="45720" y="106756"/>
                  </a:lnTo>
                  <a:lnTo>
                    <a:pt x="45605" y="105867"/>
                  </a:lnTo>
                  <a:lnTo>
                    <a:pt x="48653" y="105232"/>
                  </a:lnTo>
                  <a:lnTo>
                    <a:pt x="48907" y="105232"/>
                  </a:lnTo>
                  <a:lnTo>
                    <a:pt x="47332" y="110680"/>
                  </a:lnTo>
                  <a:lnTo>
                    <a:pt x="51079" y="108737"/>
                  </a:lnTo>
                  <a:close/>
                </a:path>
                <a:path w="679450" h="624205">
                  <a:moveTo>
                    <a:pt x="347472" y="552627"/>
                  </a:moveTo>
                  <a:lnTo>
                    <a:pt x="347192" y="552881"/>
                  </a:lnTo>
                  <a:lnTo>
                    <a:pt x="347370" y="552881"/>
                  </a:lnTo>
                  <a:lnTo>
                    <a:pt x="347472" y="552627"/>
                  </a:lnTo>
                  <a:close/>
                </a:path>
                <a:path w="679450" h="624205">
                  <a:moveTo>
                    <a:pt x="404418" y="575310"/>
                  </a:moveTo>
                  <a:lnTo>
                    <a:pt x="403580" y="571207"/>
                  </a:lnTo>
                  <a:lnTo>
                    <a:pt x="403542" y="571055"/>
                  </a:lnTo>
                  <a:lnTo>
                    <a:pt x="399288" y="569976"/>
                  </a:lnTo>
                  <a:lnTo>
                    <a:pt x="390791" y="571207"/>
                  </a:lnTo>
                  <a:lnTo>
                    <a:pt x="394309" y="562660"/>
                  </a:lnTo>
                  <a:lnTo>
                    <a:pt x="394271" y="562444"/>
                  </a:lnTo>
                  <a:lnTo>
                    <a:pt x="394792" y="559244"/>
                  </a:lnTo>
                  <a:lnTo>
                    <a:pt x="394271" y="555650"/>
                  </a:lnTo>
                  <a:lnTo>
                    <a:pt x="396265" y="552627"/>
                  </a:lnTo>
                  <a:lnTo>
                    <a:pt x="399440" y="544893"/>
                  </a:lnTo>
                  <a:lnTo>
                    <a:pt x="396786" y="542417"/>
                  </a:lnTo>
                  <a:lnTo>
                    <a:pt x="388340" y="542417"/>
                  </a:lnTo>
                  <a:lnTo>
                    <a:pt x="379768" y="542963"/>
                  </a:lnTo>
                  <a:lnTo>
                    <a:pt x="371449" y="544423"/>
                  </a:lnTo>
                  <a:lnTo>
                    <a:pt x="363270" y="546506"/>
                  </a:lnTo>
                  <a:lnTo>
                    <a:pt x="355244" y="548906"/>
                  </a:lnTo>
                  <a:lnTo>
                    <a:pt x="354418" y="550354"/>
                  </a:lnTo>
                  <a:lnTo>
                    <a:pt x="352831" y="550697"/>
                  </a:lnTo>
                  <a:lnTo>
                    <a:pt x="351358" y="550837"/>
                  </a:lnTo>
                  <a:lnTo>
                    <a:pt x="351434" y="550697"/>
                  </a:lnTo>
                  <a:lnTo>
                    <a:pt x="351218" y="550849"/>
                  </a:lnTo>
                  <a:lnTo>
                    <a:pt x="351358" y="550849"/>
                  </a:lnTo>
                  <a:lnTo>
                    <a:pt x="350494" y="552627"/>
                  </a:lnTo>
                  <a:lnTo>
                    <a:pt x="349961" y="552627"/>
                  </a:lnTo>
                  <a:lnTo>
                    <a:pt x="349072" y="552881"/>
                  </a:lnTo>
                  <a:lnTo>
                    <a:pt x="347370" y="552881"/>
                  </a:lnTo>
                  <a:lnTo>
                    <a:pt x="346379" y="555231"/>
                  </a:lnTo>
                  <a:lnTo>
                    <a:pt x="343839" y="557047"/>
                  </a:lnTo>
                  <a:lnTo>
                    <a:pt x="344297" y="596315"/>
                  </a:lnTo>
                  <a:lnTo>
                    <a:pt x="344424" y="609549"/>
                  </a:lnTo>
                  <a:lnTo>
                    <a:pt x="344551" y="623125"/>
                  </a:lnTo>
                  <a:lnTo>
                    <a:pt x="344716" y="623125"/>
                  </a:lnTo>
                  <a:lnTo>
                    <a:pt x="346138" y="624128"/>
                  </a:lnTo>
                  <a:lnTo>
                    <a:pt x="348945" y="623125"/>
                  </a:lnTo>
                  <a:lnTo>
                    <a:pt x="349237" y="623125"/>
                  </a:lnTo>
                  <a:lnTo>
                    <a:pt x="353809" y="619048"/>
                  </a:lnTo>
                  <a:lnTo>
                    <a:pt x="358990" y="616191"/>
                  </a:lnTo>
                  <a:lnTo>
                    <a:pt x="364274" y="615315"/>
                  </a:lnTo>
                  <a:lnTo>
                    <a:pt x="364858" y="615315"/>
                  </a:lnTo>
                  <a:lnTo>
                    <a:pt x="368477" y="612228"/>
                  </a:lnTo>
                  <a:lnTo>
                    <a:pt x="373126" y="610920"/>
                  </a:lnTo>
                  <a:lnTo>
                    <a:pt x="377418" y="611111"/>
                  </a:lnTo>
                  <a:lnTo>
                    <a:pt x="378752" y="610920"/>
                  </a:lnTo>
                  <a:lnTo>
                    <a:pt x="402336" y="585571"/>
                  </a:lnTo>
                  <a:lnTo>
                    <a:pt x="402780" y="583679"/>
                  </a:lnTo>
                  <a:lnTo>
                    <a:pt x="404418" y="575310"/>
                  </a:lnTo>
                  <a:close/>
                </a:path>
                <a:path w="679450" h="624205">
                  <a:moveTo>
                    <a:pt x="637501" y="114185"/>
                  </a:moveTo>
                  <a:lnTo>
                    <a:pt x="637209" y="114185"/>
                  </a:lnTo>
                  <a:lnTo>
                    <a:pt x="635000" y="114998"/>
                  </a:lnTo>
                  <a:lnTo>
                    <a:pt x="637501" y="114185"/>
                  </a:lnTo>
                  <a:close/>
                </a:path>
                <a:path w="679450" h="624205">
                  <a:moveTo>
                    <a:pt x="679221" y="62230"/>
                  </a:moveTo>
                  <a:lnTo>
                    <a:pt x="678764" y="53365"/>
                  </a:lnTo>
                  <a:lnTo>
                    <a:pt x="674560" y="45770"/>
                  </a:lnTo>
                  <a:lnTo>
                    <a:pt x="665899" y="39674"/>
                  </a:lnTo>
                  <a:lnTo>
                    <a:pt x="663651" y="38620"/>
                  </a:lnTo>
                  <a:lnTo>
                    <a:pt x="662165" y="36068"/>
                  </a:lnTo>
                  <a:lnTo>
                    <a:pt x="660107" y="34531"/>
                  </a:lnTo>
                  <a:lnTo>
                    <a:pt x="659815" y="34277"/>
                  </a:lnTo>
                  <a:lnTo>
                    <a:pt x="659815" y="93370"/>
                  </a:lnTo>
                  <a:lnTo>
                    <a:pt x="657009" y="93789"/>
                  </a:lnTo>
                  <a:lnTo>
                    <a:pt x="656043" y="92163"/>
                  </a:lnTo>
                  <a:lnTo>
                    <a:pt x="656234" y="89674"/>
                  </a:lnTo>
                  <a:lnTo>
                    <a:pt x="654697" y="89674"/>
                  </a:lnTo>
                  <a:lnTo>
                    <a:pt x="654240" y="88734"/>
                  </a:lnTo>
                  <a:lnTo>
                    <a:pt x="654329" y="87655"/>
                  </a:lnTo>
                  <a:lnTo>
                    <a:pt x="656234" y="89674"/>
                  </a:lnTo>
                  <a:lnTo>
                    <a:pt x="659815" y="93370"/>
                  </a:lnTo>
                  <a:lnTo>
                    <a:pt x="659815" y="34277"/>
                  </a:lnTo>
                  <a:lnTo>
                    <a:pt x="653884" y="29095"/>
                  </a:lnTo>
                  <a:lnTo>
                    <a:pt x="653884" y="85420"/>
                  </a:lnTo>
                  <a:lnTo>
                    <a:pt x="653745" y="87376"/>
                  </a:lnTo>
                  <a:lnTo>
                    <a:pt x="652640" y="87376"/>
                  </a:lnTo>
                  <a:lnTo>
                    <a:pt x="653884" y="85420"/>
                  </a:lnTo>
                  <a:lnTo>
                    <a:pt x="653884" y="29095"/>
                  </a:lnTo>
                  <a:lnTo>
                    <a:pt x="652335" y="27736"/>
                  </a:lnTo>
                  <a:lnTo>
                    <a:pt x="645515" y="20218"/>
                  </a:lnTo>
                  <a:lnTo>
                    <a:pt x="639241" y="12484"/>
                  </a:lnTo>
                  <a:lnTo>
                    <a:pt x="633171" y="5080"/>
                  </a:lnTo>
                  <a:lnTo>
                    <a:pt x="633082" y="34531"/>
                  </a:lnTo>
                  <a:lnTo>
                    <a:pt x="633031" y="73634"/>
                  </a:lnTo>
                  <a:lnTo>
                    <a:pt x="632815" y="78536"/>
                  </a:lnTo>
                  <a:lnTo>
                    <a:pt x="632701" y="80848"/>
                  </a:lnTo>
                  <a:lnTo>
                    <a:pt x="631888" y="87376"/>
                  </a:lnTo>
                  <a:lnTo>
                    <a:pt x="631812" y="88011"/>
                  </a:lnTo>
                  <a:lnTo>
                    <a:pt x="631698" y="92163"/>
                  </a:lnTo>
                  <a:lnTo>
                    <a:pt x="631596" y="95364"/>
                  </a:lnTo>
                  <a:lnTo>
                    <a:pt x="633298" y="103136"/>
                  </a:lnTo>
                  <a:lnTo>
                    <a:pt x="637501" y="114185"/>
                  </a:lnTo>
                  <a:lnTo>
                    <a:pt x="646899" y="111125"/>
                  </a:lnTo>
                  <a:lnTo>
                    <a:pt x="650125" y="111125"/>
                  </a:lnTo>
                  <a:lnTo>
                    <a:pt x="650443" y="109181"/>
                  </a:lnTo>
                  <a:lnTo>
                    <a:pt x="650544" y="108559"/>
                  </a:lnTo>
                  <a:lnTo>
                    <a:pt x="652449" y="108889"/>
                  </a:lnTo>
                  <a:lnTo>
                    <a:pt x="654278" y="109029"/>
                  </a:lnTo>
                  <a:lnTo>
                    <a:pt x="654939" y="108559"/>
                  </a:lnTo>
                  <a:lnTo>
                    <a:pt x="658228" y="106235"/>
                  </a:lnTo>
                  <a:lnTo>
                    <a:pt x="662012" y="103136"/>
                  </a:lnTo>
                  <a:lnTo>
                    <a:pt x="663333" y="99098"/>
                  </a:lnTo>
                  <a:lnTo>
                    <a:pt x="660374" y="93789"/>
                  </a:lnTo>
                  <a:lnTo>
                    <a:pt x="660222" y="93522"/>
                  </a:lnTo>
                  <a:lnTo>
                    <a:pt x="664171" y="93789"/>
                  </a:lnTo>
                  <a:lnTo>
                    <a:pt x="663308" y="93789"/>
                  </a:lnTo>
                  <a:lnTo>
                    <a:pt x="666902" y="99618"/>
                  </a:lnTo>
                  <a:lnTo>
                    <a:pt x="670128" y="93522"/>
                  </a:lnTo>
                  <a:lnTo>
                    <a:pt x="670204" y="93370"/>
                  </a:lnTo>
                  <a:lnTo>
                    <a:pt x="672122" y="89674"/>
                  </a:lnTo>
                  <a:lnTo>
                    <a:pt x="672515" y="88734"/>
                  </a:lnTo>
                  <a:lnTo>
                    <a:pt x="672896" y="87655"/>
                  </a:lnTo>
                  <a:lnTo>
                    <a:pt x="672998" y="87376"/>
                  </a:lnTo>
                  <a:lnTo>
                    <a:pt x="673709" y="85420"/>
                  </a:lnTo>
                  <a:lnTo>
                    <a:pt x="674204" y="84048"/>
                  </a:lnTo>
                  <a:lnTo>
                    <a:pt x="674293" y="78536"/>
                  </a:lnTo>
                  <a:lnTo>
                    <a:pt x="671576" y="72948"/>
                  </a:lnTo>
                  <a:lnTo>
                    <a:pt x="671499" y="72796"/>
                  </a:lnTo>
                  <a:lnTo>
                    <a:pt x="671042" y="72224"/>
                  </a:lnTo>
                  <a:lnTo>
                    <a:pt x="669747" y="71526"/>
                  </a:lnTo>
                  <a:lnTo>
                    <a:pt x="670648" y="70739"/>
                  </a:lnTo>
                  <a:lnTo>
                    <a:pt x="673544" y="68910"/>
                  </a:lnTo>
                  <a:lnTo>
                    <a:pt x="674649" y="72796"/>
                  </a:lnTo>
                  <a:lnTo>
                    <a:pt x="674687" y="72948"/>
                  </a:lnTo>
                  <a:lnTo>
                    <a:pt x="676516" y="72224"/>
                  </a:lnTo>
                  <a:lnTo>
                    <a:pt x="676808" y="71526"/>
                  </a:lnTo>
                  <a:lnTo>
                    <a:pt x="677481" y="68910"/>
                  </a:lnTo>
                  <a:lnTo>
                    <a:pt x="679221" y="6223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38548" y="2134807"/>
              <a:ext cx="64667" cy="90677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1686483" y="2461612"/>
              <a:ext cx="828675" cy="258445"/>
            </a:xfrm>
            <a:custGeom>
              <a:avLst/>
              <a:gdLst/>
              <a:ahLst/>
              <a:cxnLst/>
              <a:rect l="l" t="t" r="r" b="b"/>
              <a:pathLst>
                <a:path w="828675" h="258444">
                  <a:moveTo>
                    <a:pt x="45466" y="0"/>
                  </a:moveTo>
                  <a:lnTo>
                    <a:pt x="40817" y="3898"/>
                  </a:lnTo>
                  <a:lnTo>
                    <a:pt x="40411" y="8216"/>
                  </a:lnTo>
                  <a:lnTo>
                    <a:pt x="27914" y="55905"/>
                  </a:lnTo>
                  <a:lnTo>
                    <a:pt x="18275" y="100139"/>
                  </a:lnTo>
                  <a:lnTo>
                    <a:pt x="10477" y="144729"/>
                  </a:lnTo>
                  <a:lnTo>
                    <a:pt x="4559" y="189687"/>
                  </a:lnTo>
                  <a:lnTo>
                    <a:pt x="317" y="229666"/>
                  </a:lnTo>
                  <a:lnTo>
                    <a:pt x="0" y="243103"/>
                  </a:lnTo>
                  <a:lnTo>
                    <a:pt x="63" y="247294"/>
                  </a:lnTo>
                  <a:lnTo>
                    <a:pt x="546" y="252349"/>
                  </a:lnTo>
                  <a:lnTo>
                    <a:pt x="12331" y="251891"/>
                  </a:lnTo>
                  <a:lnTo>
                    <a:pt x="17945" y="255752"/>
                  </a:lnTo>
                  <a:lnTo>
                    <a:pt x="25717" y="258432"/>
                  </a:lnTo>
                  <a:lnTo>
                    <a:pt x="22606" y="206184"/>
                  </a:lnTo>
                  <a:lnTo>
                    <a:pt x="22758" y="154317"/>
                  </a:lnTo>
                  <a:lnTo>
                    <a:pt x="26428" y="102743"/>
                  </a:lnTo>
                  <a:lnTo>
                    <a:pt x="33909" y="51346"/>
                  </a:lnTo>
                  <a:lnTo>
                    <a:pt x="45466" y="0"/>
                  </a:lnTo>
                  <a:close/>
                </a:path>
                <a:path w="828675" h="258444">
                  <a:moveTo>
                    <a:pt x="828205" y="234061"/>
                  </a:moveTo>
                  <a:lnTo>
                    <a:pt x="822655" y="179717"/>
                  </a:lnTo>
                  <a:lnTo>
                    <a:pt x="815378" y="128600"/>
                  </a:lnTo>
                  <a:lnTo>
                    <a:pt x="805764" y="77889"/>
                  </a:lnTo>
                  <a:lnTo>
                    <a:pt x="793305" y="27673"/>
                  </a:lnTo>
                  <a:lnTo>
                    <a:pt x="790130" y="28028"/>
                  </a:lnTo>
                  <a:lnTo>
                    <a:pt x="797052" y="60794"/>
                  </a:lnTo>
                  <a:lnTo>
                    <a:pt x="801458" y="93853"/>
                  </a:lnTo>
                  <a:lnTo>
                    <a:pt x="804049" y="127114"/>
                  </a:lnTo>
                  <a:lnTo>
                    <a:pt x="805573" y="160502"/>
                  </a:lnTo>
                  <a:lnTo>
                    <a:pt x="805942" y="182943"/>
                  </a:lnTo>
                  <a:lnTo>
                    <a:pt x="805510" y="205371"/>
                  </a:lnTo>
                  <a:lnTo>
                    <a:pt x="804354" y="227787"/>
                  </a:lnTo>
                  <a:lnTo>
                    <a:pt x="802347" y="252882"/>
                  </a:lnTo>
                  <a:lnTo>
                    <a:pt x="799426" y="257987"/>
                  </a:lnTo>
                  <a:lnTo>
                    <a:pt x="806005" y="257759"/>
                  </a:lnTo>
                  <a:lnTo>
                    <a:pt x="815098" y="255727"/>
                  </a:lnTo>
                  <a:lnTo>
                    <a:pt x="822185" y="250710"/>
                  </a:lnTo>
                  <a:lnTo>
                    <a:pt x="826719" y="243293"/>
                  </a:lnTo>
                  <a:lnTo>
                    <a:pt x="828205" y="23406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868162" y="2289129"/>
              <a:ext cx="71495" cy="76531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263272" y="2289996"/>
              <a:ext cx="71316" cy="73825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2163894" y="2562091"/>
              <a:ext cx="145415" cy="313690"/>
            </a:xfrm>
            <a:custGeom>
              <a:avLst/>
              <a:gdLst/>
              <a:ahLst/>
              <a:cxnLst/>
              <a:rect l="l" t="t" r="r" b="b"/>
              <a:pathLst>
                <a:path w="145414" h="313689">
                  <a:moveTo>
                    <a:pt x="96149" y="284864"/>
                  </a:moveTo>
                  <a:lnTo>
                    <a:pt x="58233" y="288102"/>
                  </a:lnTo>
                  <a:lnTo>
                    <a:pt x="24463" y="297910"/>
                  </a:lnTo>
                  <a:lnTo>
                    <a:pt x="0" y="313354"/>
                  </a:lnTo>
                  <a:lnTo>
                    <a:pt x="4986" y="311414"/>
                  </a:lnTo>
                  <a:lnTo>
                    <a:pt x="9749" y="308951"/>
                  </a:lnTo>
                  <a:lnTo>
                    <a:pt x="14577" y="306637"/>
                  </a:lnTo>
                  <a:lnTo>
                    <a:pt x="35946" y="297485"/>
                  </a:lnTo>
                  <a:lnTo>
                    <a:pt x="57858" y="290642"/>
                  </a:lnTo>
                  <a:lnTo>
                    <a:pt x="80414" y="286605"/>
                  </a:lnTo>
                  <a:lnTo>
                    <a:pt x="101041" y="285953"/>
                  </a:lnTo>
                  <a:lnTo>
                    <a:pt x="105571" y="285953"/>
                  </a:lnTo>
                  <a:lnTo>
                    <a:pt x="96149" y="284864"/>
                  </a:lnTo>
                  <a:close/>
                </a:path>
                <a:path w="145414" h="313689">
                  <a:moveTo>
                    <a:pt x="119765" y="287595"/>
                  </a:moveTo>
                  <a:lnTo>
                    <a:pt x="123178" y="293806"/>
                  </a:lnTo>
                  <a:lnTo>
                    <a:pt x="132589" y="296933"/>
                  </a:lnTo>
                  <a:lnTo>
                    <a:pt x="139176" y="297485"/>
                  </a:lnTo>
                  <a:lnTo>
                    <a:pt x="138158" y="297485"/>
                  </a:lnTo>
                  <a:lnTo>
                    <a:pt x="141849" y="294869"/>
                  </a:lnTo>
                  <a:lnTo>
                    <a:pt x="144881" y="289130"/>
                  </a:lnTo>
                  <a:lnTo>
                    <a:pt x="133045" y="289130"/>
                  </a:lnTo>
                  <a:lnTo>
                    <a:pt x="119765" y="287595"/>
                  </a:lnTo>
                  <a:close/>
                </a:path>
                <a:path w="145414" h="313689">
                  <a:moveTo>
                    <a:pt x="106949" y="236095"/>
                  </a:moveTo>
                  <a:lnTo>
                    <a:pt x="104044" y="238428"/>
                  </a:lnTo>
                  <a:lnTo>
                    <a:pt x="109213" y="240695"/>
                  </a:lnTo>
                  <a:lnTo>
                    <a:pt x="115730" y="241150"/>
                  </a:lnTo>
                  <a:lnTo>
                    <a:pt x="117925" y="246823"/>
                  </a:lnTo>
                  <a:lnTo>
                    <a:pt x="121813" y="257205"/>
                  </a:lnTo>
                  <a:lnTo>
                    <a:pt x="125558" y="267704"/>
                  </a:lnTo>
                  <a:lnTo>
                    <a:pt x="132982" y="288950"/>
                  </a:lnTo>
                  <a:lnTo>
                    <a:pt x="133045" y="289130"/>
                  </a:lnTo>
                  <a:lnTo>
                    <a:pt x="144881" y="289130"/>
                  </a:lnTo>
                  <a:lnTo>
                    <a:pt x="144976" y="288950"/>
                  </a:lnTo>
                  <a:lnTo>
                    <a:pt x="140390" y="278179"/>
                  </a:lnTo>
                  <a:lnTo>
                    <a:pt x="136083" y="267313"/>
                  </a:lnTo>
                  <a:lnTo>
                    <a:pt x="132420" y="256225"/>
                  </a:lnTo>
                  <a:lnTo>
                    <a:pt x="129766" y="244788"/>
                  </a:lnTo>
                  <a:lnTo>
                    <a:pt x="128786" y="243173"/>
                  </a:lnTo>
                  <a:lnTo>
                    <a:pt x="127159" y="239003"/>
                  </a:lnTo>
                  <a:lnTo>
                    <a:pt x="113609" y="239003"/>
                  </a:lnTo>
                  <a:lnTo>
                    <a:pt x="112965" y="238428"/>
                  </a:lnTo>
                  <a:lnTo>
                    <a:pt x="112480" y="238122"/>
                  </a:lnTo>
                  <a:lnTo>
                    <a:pt x="112896" y="238122"/>
                  </a:lnTo>
                  <a:lnTo>
                    <a:pt x="109631" y="237559"/>
                  </a:lnTo>
                  <a:lnTo>
                    <a:pt x="106949" y="236095"/>
                  </a:lnTo>
                  <a:close/>
                </a:path>
                <a:path w="145414" h="313689">
                  <a:moveTo>
                    <a:pt x="105571" y="285953"/>
                  </a:moveTo>
                  <a:lnTo>
                    <a:pt x="119765" y="287595"/>
                  </a:lnTo>
                  <a:lnTo>
                    <a:pt x="118998" y="286199"/>
                  </a:lnTo>
                  <a:lnTo>
                    <a:pt x="110952" y="286199"/>
                  </a:lnTo>
                  <a:lnTo>
                    <a:pt x="105571" y="285953"/>
                  </a:lnTo>
                  <a:close/>
                </a:path>
                <a:path w="145414" h="313689">
                  <a:moveTo>
                    <a:pt x="118863" y="285953"/>
                  </a:moveTo>
                  <a:lnTo>
                    <a:pt x="117859" y="285953"/>
                  </a:lnTo>
                  <a:lnTo>
                    <a:pt x="110952" y="286199"/>
                  </a:lnTo>
                  <a:lnTo>
                    <a:pt x="118998" y="286199"/>
                  </a:lnTo>
                  <a:lnTo>
                    <a:pt x="118863" y="285953"/>
                  </a:lnTo>
                  <a:close/>
                </a:path>
                <a:path w="145414" h="313689">
                  <a:moveTo>
                    <a:pt x="33858" y="0"/>
                  </a:moveTo>
                  <a:lnTo>
                    <a:pt x="31438" y="1972"/>
                  </a:lnTo>
                  <a:lnTo>
                    <a:pt x="38396" y="20356"/>
                  </a:lnTo>
                  <a:lnTo>
                    <a:pt x="45383" y="38730"/>
                  </a:lnTo>
                  <a:lnTo>
                    <a:pt x="52250" y="57146"/>
                  </a:lnTo>
                  <a:lnTo>
                    <a:pt x="58849" y="75653"/>
                  </a:lnTo>
                  <a:lnTo>
                    <a:pt x="63512" y="88097"/>
                  </a:lnTo>
                  <a:lnTo>
                    <a:pt x="68369" y="100479"/>
                  </a:lnTo>
                  <a:lnTo>
                    <a:pt x="72742" y="113026"/>
                  </a:lnTo>
                  <a:lnTo>
                    <a:pt x="76036" y="125963"/>
                  </a:lnTo>
                  <a:lnTo>
                    <a:pt x="80272" y="129336"/>
                  </a:lnTo>
                  <a:lnTo>
                    <a:pt x="80896" y="134564"/>
                  </a:lnTo>
                  <a:lnTo>
                    <a:pt x="81699" y="139432"/>
                  </a:lnTo>
                  <a:lnTo>
                    <a:pt x="85321" y="144824"/>
                  </a:lnTo>
                  <a:lnTo>
                    <a:pt x="87163" y="150815"/>
                  </a:lnTo>
                  <a:lnTo>
                    <a:pt x="87593" y="156344"/>
                  </a:lnTo>
                  <a:lnTo>
                    <a:pt x="87530" y="157057"/>
                  </a:lnTo>
                  <a:lnTo>
                    <a:pt x="89838" y="160092"/>
                  </a:lnTo>
                  <a:lnTo>
                    <a:pt x="92135" y="162947"/>
                  </a:lnTo>
                  <a:lnTo>
                    <a:pt x="92261" y="163104"/>
                  </a:lnTo>
                  <a:lnTo>
                    <a:pt x="89349" y="167086"/>
                  </a:lnTo>
                  <a:lnTo>
                    <a:pt x="91743" y="174412"/>
                  </a:lnTo>
                  <a:lnTo>
                    <a:pt x="93987" y="181813"/>
                  </a:lnTo>
                  <a:lnTo>
                    <a:pt x="96323" y="189096"/>
                  </a:lnTo>
                  <a:lnTo>
                    <a:pt x="98993" y="196070"/>
                  </a:lnTo>
                  <a:lnTo>
                    <a:pt x="103073" y="206085"/>
                  </a:lnTo>
                  <a:lnTo>
                    <a:pt x="106795" y="216186"/>
                  </a:lnTo>
                  <a:lnTo>
                    <a:pt x="110313" y="226342"/>
                  </a:lnTo>
                  <a:lnTo>
                    <a:pt x="113781" y="236523"/>
                  </a:lnTo>
                  <a:lnTo>
                    <a:pt x="114462" y="237276"/>
                  </a:lnTo>
                  <a:lnTo>
                    <a:pt x="115153" y="238122"/>
                  </a:lnTo>
                  <a:lnTo>
                    <a:pt x="113609" y="239003"/>
                  </a:lnTo>
                  <a:lnTo>
                    <a:pt x="127159" y="239003"/>
                  </a:lnTo>
                  <a:lnTo>
                    <a:pt x="125863" y="235681"/>
                  </a:lnTo>
                  <a:lnTo>
                    <a:pt x="122699" y="228272"/>
                  </a:lnTo>
                  <a:lnTo>
                    <a:pt x="120078" y="220680"/>
                  </a:lnTo>
                  <a:lnTo>
                    <a:pt x="116850" y="212415"/>
                  </a:lnTo>
                  <a:lnTo>
                    <a:pt x="113908" y="204091"/>
                  </a:lnTo>
                  <a:lnTo>
                    <a:pt x="112852" y="196070"/>
                  </a:lnTo>
                  <a:lnTo>
                    <a:pt x="112777" y="195493"/>
                  </a:lnTo>
                  <a:lnTo>
                    <a:pt x="113869" y="190990"/>
                  </a:lnTo>
                  <a:lnTo>
                    <a:pt x="109890" y="190990"/>
                  </a:lnTo>
                  <a:lnTo>
                    <a:pt x="99115" y="163104"/>
                  </a:lnTo>
                  <a:lnTo>
                    <a:pt x="99054" y="162947"/>
                  </a:lnTo>
                  <a:lnTo>
                    <a:pt x="95925" y="160268"/>
                  </a:lnTo>
                  <a:lnTo>
                    <a:pt x="95044" y="156344"/>
                  </a:lnTo>
                  <a:lnTo>
                    <a:pt x="69614" y="90701"/>
                  </a:lnTo>
                  <a:lnTo>
                    <a:pt x="57658" y="59637"/>
                  </a:lnTo>
                  <a:lnTo>
                    <a:pt x="43078" y="21376"/>
                  </a:lnTo>
                  <a:lnTo>
                    <a:pt x="38971" y="14558"/>
                  </a:lnTo>
                  <a:lnTo>
                    <a:pt x="38716" y="6746"/>
                  </a:lnTo>
                  <a:lnTo>
                    <a:pt x="38855" y="6746"/>
                  </a:lnTo>
                  <a:lnTo>
                    <a:pt x="36169" y="6386"/>
                  </a:lnTo>
                  <a:lnTo>
                    <a:pt x="36774" y="4356"/>
                  </a:lnTo>
                  <a:lnTo>
                    <a:pt x="36766" y="3114"/>
                  </a:lnTo>
                  <a:lnTo>
                    <a:pt x="34758" y="3114"/>
                  </a:lnTo>
                  <a:lnTo>
                    <a:pt x="35107" y="684"/>
                  </a:lnTo>
                  <a:lnTo>
                    <a:pt x="33858" y="0"/>
                  </a:lnTo>
                  <a:close/>
                </a:path>
                <a:path w="145414" h="313689">
                  <a:moveTo>
                    <a:pt x="114980" y="186408"/>
                  </a:moveTo>
                  <a:lnTo>
                    <a:pt x="109890" y="190990"/>
                  </a:lnTo>
                  <a:lnTo>
                    <a:pt x="113869" y="190990"/>
                  </a:lnTo>
                  <a:lnTo>
                    <a:pt x="114980" y="186408"/>
                  </a:lnTo>
                  <a:close/>
                </a:path>
                <a:path w="145414" h="313689">
                  <a:moveTo>
                    <a:pt x="38710" y="6569"/>
                  </a:moveTo>
                  <a:lnTo>
                    <a:pt x="38716" y="6746"/>
                  </a:lnTo>
                  <a:lnTo>
                    <a:pt x="38855" y="6746"/>
                  </a:lnTo>
                  <a:lnTo>
                    <a:pt x="38710" y="6569"/>
                  </a:lnTo>
                  <a:close/>
                </a:path>
                <a:path w="145414" h="313689">
                  <a:moveTo>
                    <a:pt x="36765" y="2823"/>
                  </a:moveTo>
                  <a:lnTo>
                    <a:pt x="34758" y="3114"/>
                  </a:lnTo>
                  <a:lnTo>
                    <a:pt x="36766" y="3114"/>
                  </a:lnTo>
                  <a:lnTo>
                    <a:pt x="36765" y="2823"/>
                  </a:lnTo>
                  <a:close/>
                </a:path>
                <a:path w="145414" h="313689">
                  <a:moveTo>
                    <a:pt x="36763" y="2635"/>
                  </a:moveTo>
                  <a:lnTo>
                    <a:pt x="36765" y="2823"/>
                  </a:lnTo>
                  <a:lnTo>
                    <a:pt x="36944" y="2823"/>
                  </a:lnTo>
                  <a:lnTo>
                    <a:pt x="36763" y="263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360898" y="2605561"/>
              <a:ext cx="46990" cy="208915"/>
            </a:xfrm>
            <a:custGeom>
              <a:avLst/>
              <a:gdLst/>
              <a:ahLst/>
              <a:cxnLst/>
              <a:rect l="l" t="t" r="r" b="b"/>
              <a:pathLst>
                <a:path w="46989" h="208914">
                  <a:moveTo>
                    <a:pt x="41691" y="0"/>
                  </a:moveTo>
                  <a:lnTo>
                    <a:pt x="40683" y="49816"/>
                  </a:lnTo>
                  <a:lnTo>
                    <a:pt x="31215" y="98539"/>
                  </a:lnTo>
                  <a:lnTo>
                    <a:pt x="19125" y="148231"/>
                  </a:lnTo>
                  <a:lnTo>
                    <a:pt x="2494" y="199505"/>
                  </a:lnTo>
                  <a:lnTo>
                    <a:pt x="0" y="202515"/>
                  </a:lnTo>
                  <a:lnTo>
                    <a:pt x="2415" y="204955"/>
                  </a:lnTo>
                  <a:lnTo>
                    <a:pt x="9191" y="208354"/>
                  </a:lnTo>
                  <a:lnTo>
                    <a:pt x="17138" y="207854"/>
                  </a:lnTo>
                  <a:lnTo>
                    <a:pt x="24165" y="204025"/>
                  </a:lnTo>
                  <a:lnTo>
                    <a:pt x="28183" y="197439"/>
                  </a:lnTo>
                  <a:lnTo>
                    <a:pt x="37228" y="153664"/>
                  </a:lnTo>
                  <a:lnTo>
                    <a:pt x="43595" y="109609"/>
                  </a:lnTo>
                  <a:lnTo>
                    <a:pt x="46760" y="65229"/>
                  </a:lnTo>
                  <a:lnTo>
                    <a:pt x="46198" y="20481"/>
                  </a:lnTo>
                  <a:lnTo>
                    <a:pt x="45798" y="13564"/>
                  </a:lnTo>
                  <a:lnTo>
                    <a:pt x="46029" y="6289"/>
                  </a:lnTo>
                  <a:lnTo>
                    <a:pt x="41691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105005" y="2454094"/>
              <a:ext cx="60960" cy="76200"/>
            </a:xfrm>
            <a:custGeom>
              <a:avLst/>
              <a:gdLst/>
              <a:ahLst/>
              <a:cxnLst/>
              <a:rect l="l" t="t" r="r" b="b"/>
              <a:pathLst>
                <a:path w="60960" h="76200">
                  <a:moveTo>
                    <a:pt x="22622" y="13209"/>
                  </a:moveTo>
                  <a:lnTo>
                    <a:pt x="0" y="76075"/>
                  </a:lnTo>
                  <a:lnTo>
                    <a:pt x="3832" y="75496"/>
                  </a:lnTo>
                  <a:lnTo>
                    <a:pt x="4547" y="73736"/>
                  </a:lnTo>
                  <a:lnTo>
                    <a:pt x="6041" y="73278"/>
                  </a:lnTo>
                  <a:lnTo>
                    <a:pt x="7773" y="73278"/>
                  </a:lnTo>
                  <a:lnTo>
                    <a:pt x="8046" y="71766"/>
                  </a:lnTo>
                  <a:lnTo>
                    <a:pt x="8150" y="71191"/>
                  </a:lnTo>
                  <a:lnTo>
                    <a:pt x="11991" y="71191"/>
                  </a:lnTo>
                  <a:lnTo>
                    <a:pt x="14468" y="67331"/>
                  </a:lnTo>
                  <a:lnTo>
                    <a:pt x="14584" y="67151"/>
                  </a:lnTo>
                  <a:lnTo>
                    <a:pt x="20441" y="67151"/>
                  </a:lnTo>
                  <a:lnTo>
                    <a:pt x="24239" y="66038"/>
                  </a:lnTo>
                  <a:lnTo>
                    <a:pt x="33369" y="64059"/>
                  </a:lnTo>
                  <a:lnTo>
                    <a:pt x="42534" y="63198"/>
                  </a:lnTo>
                  <a:lnTo>
                    <a:pt x="60467" y="63198"/>
                  </a:lnTo>
                  <a:lnTo>
                    <a:pt x="60825" y="56561"/>
                  </a:lnTo>
                  <a:lnTo>
                    <a:pt x="59408" y="50198"/>
                  </a:lnTo>
                  <a:lnTo>
                    <a:pt x="57776" y="43943"/>
                  </a:lnTo>
                  <a:lnTo>
                    <a:pt x="57550" y="38652"/>
                  </a:lnTo>
                  <a:lnTo>
                    <a:pt x="57540" y="38426"/>
                  </a:lnTo>
                  <a:lnTo>
                    <a:pt x="46476" y="38426"/>
                  </a:lnTo>
                  <a:lnTo>
                    <a:pt x="45254" y="36122"/>
                  </a:lnTo>
                  <a:lnTo>
                    <a:pt x="40590" y="36122"/>
                  </a:lnTo>
                  <a:lnTo>
                    <a:pt x="39038" y="35219"/>
                  </a:lnTo>
                  <a:lnTo>
                    <a:pt x="40702" y="35019"/>
                  </a:lnTo>
                  <a:lnTo>
                    <a:pt x="40761" y="34434"/>
                  </a:lnTo>
                  <a:lnTo>
                    <a:pt x="40935" y="34434"/>
                  </a:lnTo>
                  <a:lnTo>
                    <a:pt x="42847" y="30355"/>
                  </a:lnTo>
                  <a:lnTo>
                    <a:pt x="43686" y="24667"/>
                  </a:lnTo>
                  <a:lnTo>
                    <a:pt x="55142" y="16996"/>
                  </a:lnTo>
                  <a:lnTo>
                    <a:pt x="53832" y="15664"/>
                  </a:lnTo>
                  <a:lnTo>
                    <a:pt x="30013" y="15664"/>
                  </a:lnTo>
                  <a:lnTo>
                    <a:pt x="22622" y="13209"/>
                  </a:lnTo>
                  <a:close/>
                </a:path>
                <a:path w="60960" h="76200">
                  <a:moveTo>
                    <a:pt x="7905" y="73555"/>
                  </a:moveTo>
                  <a:lnTo>
                    <a:pt x="7723" y="73555"/>
                  </a:lnTo>
                  <a:lnTo>
                    <a:pt x="7690" y="73736"/>
                  </a:lnTo>
                  <a:lnTo>
                    <a:pt x="7905" y="73555"/>
                  </a:lnTo>
                  <a:close/>
                </a:path>
                <a:path w="60960" h="76200">
                  <a:moveTo>
                    <a:pt x="7773" y="73278"/>
                  </a:moveTo>
                  <a:lnTo>
                    <a:pt x="6041" y="73278"/>
                  </a:lnTo>
                  <a:lnTo>
                    <a:pt x="7905" y="73555"/>
                  </a:lnTo>
                  <a:lnTo>
                    <a:pt x="7723" y="73555"/>
                  </a:lnTo>
                  <a:lnTo>
                    <a:pt x="7773" y="73278"/>
                  </a:lnTo>
                  <a:close/>
                </a:path>
                <a:path w="60960" h="76200">
                  <a:moveTo>
                    <a:pt x="11991" y="71191"/>
                  </a:moveTo>
                  <a:lnTo>
                    <a:pt x="8150" y="71191"/>
                  </a:lnTo>
                  <a:lnTo>
                    <a:pt x="11818" y="71607"/>
                  </a:lnTo>
                  <a:lnTo>
                    <a:pt x="11991" y="71191"/>
                  </a:lnTo>
                  <a:close/>
                </a:path>
                <a:path w="60960" h="76200">
                  <a:moveTo>
                    <a:pt x="20441" y="67151"/>
                  </a:moveTo>
                  <a:lnTo>
                    <a:pt x="14584" y="67151"/>
                  </a:lnTo>
                  <a:lnTo>
                    <a:pt x="19825" y="67331"/>
                  </a:lnTo>
                  <a:lnTo>
                    <a:pt x="20441" y="67151"/>
                  </a:lnTo>
                  <a:close/>
                </a:path>
                <a:path w="60960" h="76200">
                  <a:moveTo>
                    <a:pt x="60467" y="63198"/>
                  </a:moveTo>
                  <a:lnTo>
                    <a:pt x="55001" y="63198"/>
                  </a:lnTo>
                  <a:lnTo>
                    <a:pt x="60458" y="63371"/>
                  </a:lnTo>
                  <a:lnTo>
                    <a:pt x="60467" y="63198"/>
                  </a:lnTo>
                  <a:close/>
                </a:path>
                <a:path w="60960" h="76200">
                  <a:moveTo>
                    <a:pt x="55164" y="27969"/>
                  </a:moveTo>
                  <a:lnTo>
                    <a:pt x="53111" y="30355"/>
                  </a:lnTo>
                  <a:lnTo>
                    <a:pt x="46476" y="38426"/>
                  </a:lnTo>
                  <a:lnTo>
                    <a:pt x="57540" y="38426"/>
                  </a:lnTo>
                  <a:lnTo>
                    <a:pt x="57499" y="37462"/>
                  </a:lnTo>
                  <a:lnTo>
                    <a:pt x="58053" y="33430"/>
                  </a:lnTo>
                  <a:lnTo>
                    <a:pt x="58107" y="33033"/>
                  </a:lnTo>
                  <a:lnTo>
                    <a:pt x="55164" y="27969"/>
                  </a:lnTo>
                  <a:close/>
                </a:path>
                <a:path w="60960" h="76200">
                  <a:moveTo>
                    <a:pt x="43826" y="33430"/>
                  </a:moveTo>
                  <a:lnTo>
                    <a:pt x="40348" y="34434"/>
                  </a:lnTo>
                  <a:lnTo>
                    <a:pt x="40935" y="34434"/>
                  </a:lnTo>
                  <a:lnTo>
                    <a:pt x="40702" y="35019"/>
                  </a:lnTo>
                  <a:lnTo>
                    <a:pt x="40590" y="36122"/>
                  </a:lnTo>
                  <a:lnTo>
                    <a:pt x="45254" y="36122"/>
                  </a:lnTo>
                  <a:lnTo>
                    <a:pt x="43826" y="33430"/>
                  </a:lnTo>
                  <a:close/>
                </a:path>
                <a:path w="60960" h="76200">
                  <a:moveTo>
                    <a:pt x="40935" y="34434"/>
                  </a:moveTo>
                  <a:lnTo>
                    <a:pt x="40761" y="34434"/>
                  </a:lnTo>
                  <a:lnTo>
                    <a:pt x="40701" y="35019"/>
                  </a:lnTo>
                  <a:lnTo>
                    <a:pt x="40935" y="34434"/>
                  </a:lnTo>
                  <a:close/>
                </a:path>
                <a:path w="60960" h="76200">
                  <a:moveTo>
                    <a:pt x="40755" y="0"/>
                  </a:moveTo>
                  <a:lnTo>
                    <a:pt x="34416" y="13907"/>
                  </a:lnTo>
                  <a:lnTo>
                    <a:pt x="30013" y="15664"/>
                  </a:lnTo>
                  <a:lnTo>
                    <a:pt x="53832" y="15664"/>
                  </a:lnTo>
                  <a:lnTo>
                    <a:pt x="50454" y="12226"/>
                  </a:lnTo>
                  <a:lnTo>
                    <a:pt x="44277" y="1987"/>
                  </a:lnTo>
                  <a:lnTo>
                    <a:pt x="40755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793872" y="2607148"/>
              <a:ext cx="48895" cy="210185"/>
            </a:xfrm>
            <a:custGeom>
              <a:avLst/>
              <a:gdLst/>
              <a:ahLst/>
              <a:cxnLst/>
              <a:rect l="l" t="t" r="r" b="b"/>
              <a:pathLst>
                <a:path w="48894" h="210185">
                  <a:moveTo>
                    <a:pt x="3013" y="0"/>
                  </a:moveTo>
                  <a:lnTo>
                    <a:pt x="1469" y="6192"/>
                  </a:lnTo>
                  <a:lnTo>
                    <a:pt x="586" y="12870"/>
                  </a:lnTo>
                  <a:lnTo>
                    <a:pt x="0" y="54449"/>
                  </a:lnTo>
                  <a:lnTo>
                    <a:pt x="2021" y="88684"/>
                  </a:lnTo>
                  <a:lnTo>
                    <a:pt x="11358" y="156715"/>
                  </a:lnTo>
                  <a:lnTo>
                    <a:pt x="22665" y="208443"/>
                  </a:lnTo>
                  <a:lnTo>
                    <a:pt x="28634" y="209758"/>
                  </a:lnTo>
                  <a:lnTo>
                    <a:pt x="48849" y="202810"/>
                  </a:lnTo>
                  <a:lnTo>
                    <a:pt x="43013" y="198108"/>
                  </a:lnTo>
                  <a:lnTo>
                    <a:pt x="27853" y="147332"/>
                  </a:lnTo>
                  <a:lnTo>
                    <a:pt x="15592" y="99074"/>
                  </a:lnTo>
                  <a:lnTo>
                    <a:pt x="6814" y="50073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749971" y="1720313"/>
              <a:ext cx="700405" cy="849630"/>
            </a:xfrm>
            <a:custGeom>
              <a:avLst/>
              <a:gdLst/>
              <a:ahLst/>
              <a:cxnLst/>
              <a:rect l="l" t="t" r="r" b="b"/>
              <a:pathLst>
                <a:path w="700405" h="849630">
                  <a:moveTo>
                    <a:pt x="50355" y="787958"/>
                  </a:moveTo>
                  <a:lnTo>
                    <a:pt x="50177" y="787730"/>
                  </a:lnTo>
                  <a:lnTo>
                    <a:pt x="50215" y="787958"/>
                  </a:lnTo>
                  <a:lnTo>
                    <a:pt x="50355" y="787958"/>
                  </a:lnTo>
                  <a:close/>
                </a:path>
                <a:path w="700405" h="849630">
                  <a:moveTo>
                    <a:pt x="61658" y="820674"/>
                  </a:moveTo>
                  <a:lnTo>
                    <a:pt x="59969" y="809472"/>
                  </a:lnTo>
                  <a:lnTo>
                    <a:pt x="59944" y="809294"/>
                  </a:lnTo>
                  <a:lnTo>
                    <a:pt x="56184" y="802487"/>
                  </a:lnTo>
                  <a:lnTo>
                    <a:pt x="51638" y="795820"/>
                  </a:lnTo>
                  <a:lnTo>
                    <a:pt x="50279" y="788289"/>
                  </a:lnTo>
                  <a:lnTo>
                    <a:pt x="50215" y="787958"/>
                  </a:lnTo>
                  <a:lnTo>
                    <a:pt x="48577" y="788289"/>
                  </a:lnTo>
                  <a:lnTo>
                    <a:pt x="48260" y="786307"/>
                  </a:lnTo>
                  <a:lnTo>
                    <a:pt x="48209" y="786015"/>
                  </a:lnTo>
                  <a:lnTo>
                    <a:pt x="48348" y="786015"/>
                  </a:lnTo>
                  <a:lnTo>
                    <a:pt x="46037" y="784644"/>
                  </a:lnTo>
                  <a:lnTo>
                    <a:pt x="44907" y="782472"/>
                  </a:lnTo>
                  <a:lnTo>
                    <a:pt x="44399" y="780453"/>
                  </a:lnTo>
                  <a:lnTo>
                    <a:pt x="44272" y="779957"/>
                  </a:lnTo>
                  <a:lnTo>
                    <a:pt x="41630" y="778090"/>
                  </a:lnTo>
                  <a:lnTo>
                    <a:pt x="39649" y="775411"/>
                  </a:lnTo>
                  <a:lnTo>
                    <a:pt x="38481" y="772337"/>
                  </a:lnTo>
                  <a:lnTo>
                    <a:pt x="38239" y="772160"/>
                  </a:lnTo>
                  <a:lnTo>
                    <a:pt x="36944" y="771410"/>
                  </a:lnTo>
                  <a:lnTo>
                    <a:pt x="35217" y="770547"/>
                  </a:lnTo>
                  <a:lnTo>
                    <a:pt x="36423" y="768375"/>
                  </a:lnTo>
                  <a:lnTo>
                    <a:pt x="36664" y="768375"/>
                  </a:lnTo>
                  <a:lnTo>
                    <a:pt x="31013" y="766178"/>
                  </a:lnTo>
                  <a:lnTo>
                    <a:pt x="27114" y="762076"/>
                  </a:lnTo>
                  <a:lnTo>
                    <a:pt x="24853" y="756666"/>
                  </a:lnTo>
                  <a:lnTo>
                    <a:pt x="13360" y="752373"/>
                  </a:lnTo>
                  <a:lnTo>
                    <a:pt x="12979" y="752563"/>
                  </a:lnTo>
                  <a:lnTo>
                    <a:pt x="7340" y="766178"/>
                  </a:lnTo>
                  <a:lnTo>
                    <a:pt x="6565" y="767143"/>
                  </a:lnTo>
                  <a:lnTo>
                    <a:pt x="7467" y="774179"/>
                  </a:lnTo>
                  <a:lnTo>
                    <a:pt x="0" y="780453"/>
                  </a:lnTo>
                  <a:lnTo>
                    <a:pt x="5930" y="786307"/>
                  </a:lnTo>
                  <a:lnTo>
                    <a:pt x="18465" y="800354"/>
                  </a:lnTo>
                  <a:lnTo>
                    <a:pt x="29222" y="815568"/>
                  </a:lnTo>
                  <a:lnTo>
                    <a:pt x="38557" y="831748"/>
                  </a:lnTo>
                  <a:lnTo>
                    <a:pt x="46837" y="848664"/>
                  </a:lnTo>
                  <a:lnTo>
                    <a:pt x="55816" y="838327"/>
                  </a:lnTo>
                  <a:lnTo>
                    <a:pt x="60540" y="829678"/>
                  </a:lnTo>
                  <a:lnTo>
                    <a:pt x="61658" y="820674"/>
                  </a:lnTo>
                  <a:close/>
                </a:path>
                <a:path w="700405" h="849630">
                  <a:moveTo>
                    <a:pt x="166966" y="519557"/>
                  </a:moveTo>
                  <a:lnTo>
                    <a:pt x="166865" y="518439"/>
                  </a:lnTo>
                  <a:lnTo>
                    <a:pt x="166814" y="517906"/>
                  </a:lnTo>
                  <a:lnTo>
                    <a:pt x="166725" y="517067"/>
                  </a:lnTo>
                  <a:lnTo>
                    <a:pt x="166624" y="515988"/>
                  </a:lnTo>
                  <a:lnTo>
                    <a:pt x="166573" y="515480"/>
                  </a:lnTo>
                  <a:lnTo>
                    <a:pt x="166458" y="514311"/>
                  </a:lnTo>
                  <a:lnTo>
                    <a:pt x="166585" y="514311"/>
                  </a:lnTo>
                  <a:lnTo>
                    <a:pt x="161201" y="508292"/>
                  </a:lnTo>
                  <a:lnTo>
                    <a:pt x="160299" y="507301"/>
                  </a:lnTo>
                  <a:lnTo>
                    <a:pt x="160299" y="520204"/>
                  </a:lnTo>
                  <a:lnTo>
                    <a:pt x="159575" y="521995"/>
                  </a:lnTo>
                  <a:lnTo>
                    <a:pt x="157797" y="520204"/>
                  </a:lnTo>
                  <a:lnTo>
                    <a:pt x="158673" y="520204"/>
                  </a:lnTo>
                  <a:lnTo>
                    <a:pt x="157810" y="520128"/>
                  </a:lnTo>
                  <a:lnTo>
                    <a:pt x="159359" y="519836"/>
                  </a:lnTo>
                  <a:lnTo>
                    <a:pt x="160299" y="520204"/>
                  </a:lnTo>
                  <a:lnTo>
                    <a:pt x="160299" y="507301"/>
                  </a:lnTo>
                  <a:lnTo>
                    <a:pt x="159296" y="506196"/>
                  </a:lnTo>
                  <a:lnTo>
                    <a:pt x="158038" y="504812"/>
                  </a:lnTo>
                  <a:lnTo>
                    <a:pt x="158038" y="518439"/>
                  </a:lnTo>
                  <a:lnTo>
                    <a:pt x="157822" y="519366"/>
                  </a:lnTo>
                  <a:lnTo>
                    <a:pt x="157721" y="519836"/>
                  </a:lnTo>
                  <a:lnTo>
                    <a:pt x="157645" y="520103"/>
                  </a:lnTo>
                  <a:lnTo>
                    <a:pt x="157340" y="520204"/>
                  </a:lnTo>
                  <a:lnTo>
                    <a:pt x="157645" y="520153"/>
                  </a:lnTo>
                  <a:lnTo>
                    <a:pt x="155003" y="519836"/>
                  </a:lnTo>
                  <a:lnTo>
                    <a:pt x="156337" y="519836"/>
                  </a:lnTo>
                  <a:lnTo>
                    <a:pt x="155829" y="519366"/>
                  </a:lnTo>
                  <a:lnTo>
                    <a:pt x="155765" y="518210"/>
                  </a:lnTo>
                  <a:lnTo>
                    <a:pt x="154673" y="518210"/>
                  </a:lnTo>
                  <a:lnTo>
                    <a:pt x="153873" y="517423"/>
                  </a:lnTo>
                  <a:lnTo>
                    <a:pt x="153822" y="516267"/>
                  </a:lnTo>
                  <a:lnTo>
                    <a:pt x="152692" y="516267"/>
                  </a:lnTo>
                  <a:lnTo>
                    <a:pt x="151904" y="515480"/>
                  </a:lnTo>
                  <a:lnTo>
                    <a:pt x="151866" y="514311"/>
                  </a:lnTo>
                  <a:lnTo>
                    <a:pt x="153581" y="514311"/>
                  </a:lnTo>
                  <a:lnTo>
                    <a:pt x="153987" y="514680"/>
                  </a:lnTo>
                  <a:lnTo>
                    <a:pt x="153860" y="515480"/>
                  </a:lnTo>
                  <a:lnTo>
                    <a:pt x="153771" y="515988"/>
                  </a:lnTo>
                  <a:lnTo>
                    <a:pt x="153720" y="516267"/>
                  </a:lnTo>
                  <a:lnTo>
                    <a:pt x="155295" y="515988"/>
                  </a:lnTo>
                  <a:lnTo>
                    <a:pt x="155981" y="516597"/>
                  </a:lnTo>
                  <a:lnTo>
                    <a:pt x="155892" y="517067"/>
                  </a:lnTo>
                  <a:lnTo>
                    <a:pt x="155778" y="517702"/>
                  </a:lnTo>
                  <a:lnTo>
                    <a:pt x="155689" y="518210"/>
                  </a:lnTo>
                  <a:lnTo>
                    <a:pt x="157276" y="517906"/>
                  </a:lnTo>
                  <a:lnTo>
                    <a:pt x="158038" y="518439"/>
                  </a:lnTo>
                  <a:lnTo>
                    <a:pt x="158038" y="504812"/>
                  </a:lnTo>
                  <a:lnTo>
                    <a:pt x="152019" y="498170"/>
                  </a:lnTo>
                  <a:lnTo>
                    <a:pt x="152019" y="512737"/>
                  </a:lnTo>
                  <a:lnTo>
                    <a:pt x="151765" y="514311"/>
                  </a:lnTo>
                  <a:lnTo>
                    <a:pt x="150749" y="514311"/>
                  </a:lnTo>
                  <a:lnTo>
                    <a:pt x="149974" y="513499"/>
                  </a:lnTo>
                  <a:lnTo>
                    <a:pt x="149936" y="512381"/>
                  </a:lnTo>
                  <a:lnTo>
                    <a:pt x="151587" y="512381"/>
                  </a:lnTo>
                  <a:lnTo>
                    <a:pt x="152019" y="512737"/>
                  </a:lnTo>
                  <a:lnTo>
                    <a:pt x="152019" y="498170"/>
                  </a:lnTo>
                  <a:lnTo>
                    <a:pt x="151866" y="497992"/>
                  </a:lnTo>
                  <a:lnTo>
                    <a:pt x="149783" y="495744"/>
                  </a:lnTo>
                  <a:lnTo>
                    <a:pt x="149783" y="510616"/>
                  </a:lnTo>
                  <a:lnTo>
                    <a:pt x="149783" y="512381"/>
                  </a:lnTo>
                  <a:lnTo>
                    <a:pt x="148869" y="512381"/>
                  </a:lnTo>
                  <a:lnTo>
                    <a:pt x="148043" y="511543"/>
                  </a:lnTo>
                  <a:lnTo>
                    <a:pt x="147993" y="510438"/>
                  </a:lnTo>
                  <a:lnTo>
                    <a:pt x="149631" y="510438"/>
                  </a:lnTo>
                  <a:lnTo>
                    <a:pt x="149783" y="510616"/>
                  </a:lnTo>
                  <a:lnTo>
                    <a:pt x="149783" y="495744"/>
                  </a:lnTo>
                  <a:lnTo>
                    <a:pt x="148031" y="493852"/>
                  </a:lnTo>
                  <a:lnTo>
                    <a:pt x="148031" y="508990"/>
                  </a:lnTo>
                  <a:lnTo>
                    <a:pt x="147955" y="509536"/>
                  </a:lnTo>
                  <a:lnTo>
                    <a:pt x="147828" y="510438"/>
                  </a:lnTo>
                  <a:lnTo>
                    <a:pt x="146951" y="510438"/>
                  </a:lnTo>
                  <a:lnTo>
                    <a:pt x="146138" y="509536"/>
                  </a:lnTo>
                  <a:lnTo>
                    <a:pt x="146062" y="508482"/>
                  </a:lnTo>
                  <a:lnTo>
                    <a:pt x="145872" y="508482"/>
                  </a:lnTo>
                  <a:lnTo>
                    <a:pt x="146050" y="508457"/>
                  </a:lnTo>
                  <a:lnTo>
                    <a:pt x="146913" y="508292"/>
                  </a:lnTo>
                  <a:lnTo>
                    <a:pt x="147548" y="508292"/>
                  </a:lnTo>
                  <a:lnTo>
                    <a:pt x="147701" y="508482"/>
                  </a:lnTo>
                  <a:lnTo>
                    <a:pt x="148031" y="508990"/>
                  </a:lnTo>
                  <a:lnTo>
                    <a:pt x="148031" y="493852"/>
                  </a:lnTo>
                  <a:lnTo>
                    <a:pt x="146062" y="491731"/>
                  </a:lnTo>
                  <a:lnTo>
                    <a:pt x="146062" y="506996"/>
                  </a:lnTo>
                  <a:lnTo>
                    <a:pt x="145897" y="508292"/>
                  </a:lnTo>
                  <a:lnTo>
                    <a:pt x="144183" y="506590"/>
                  </a:lnTo>
                  <a:lnTo>
                    <a:pt x="144487" y="506590"/>
                  </a:lnTo>
                  <a:lnTo>
                    <a:pt x="144233" y="506476"/>
                  </a:lnTo>
                  <a:lnTo>
                    <a:pt x="145554" y="506196"/>
                  </a:lnTo>
                  <a:lnTo>
                    <a:pt x="146062" y="506996"/>
                  </a:lnTo>
                  <a:lnTo>
                    <a:pt x="146062" y="491731"/>
                  </a:lnTo>
                  <a:lnTo>
                    <a:pt x="144627" y="490181"/>
                  </a:lnTo>
                  <a:lnTo>
                    <a:pt x="144627" y="504634"/>
                  </a:lnTo>
                  <a:lnTo>
                    <a:pt x="144043" y="506361"/>
                  </a:lnTo>
                  <a:lnTo>
                    <a:pt x="143979" y="506526"/>
                  </a:lnTo>
                  <a:lnTo>
                    <a:pt x="143624" y="506590"/>
                  </a:lnTo>
                  <a:lnTo>
                    <a:pt x="143979" y="506526"/>
                  </a:lnTo>
                  <a:lnTo>
                    <a:pt x="143979" y="506336"/>
                  </a:lnTo>
                  <a:lnTo>
                    <a:pt x="142278" y="505447"/>
                  </a:lnTo>
                  <a:lnTo>
                    <a:pt x="141592" y="504177"/>
                  </a:lnTo>
                  <a:lnTo>
                    <a:pt x="141795" y="503504"/>
                  </a:lnTo>
                  <a:lnTo>
                    <a:pt x="142138" y="502653"/>
                  </a:lnTo>
                  <a:lnTo>
                    <a:pt x="142252" y="502386"/>
                  </a:lnTo>
                  <a:lnTo>
                    <a:pt x="143357" y="503504"/>
                  </a:lnTo>
                  <a:lnTo>
                    <a:pt x="144145" y="504177"/>
                  </a:lnTo>
                  <a:lnTo>
                    <a:pt x="144627" y="504634"/>
                  </a:lnTo>
                  <a:lnTo>
                    <a:pt x="144627" y="490181"/>
                  </a:lnTo>
                  <a:lnTo>
                    <a:pt x="141795" y="487121"/>
                  </a:lnTo>
                  <a:lnTo>
                    <a:pt x="141795" y="502386"/>
                  </a:lnTo>
                  <a:lnTo>
                    <a:pt x="140779" y="502386"/>
                  </a:lnTo>
                  <a:lnTo>
                    <a:pt x="141236" y="500684"/>
                  </a:lnTo>
                  <a:lnTo>
                    <a:pt x="141795" y="502386"/>
                  </a:lnTo>
                  <a:lnTo>
                    <a:pt x="141795" y="487121"/>
                  </a:lnTo>
                  <a:lnTo>
                    <a:pt x="141147" y="486410"/>
                  </a:lnTo>
                  <a:lnTo>
                    <a:pt x="119570" y="463359"/>
                  </a:lnTo>
                  <a:lnTo>
                    <a:pt x="113652" y="469150"/>
                  </a:lnTo>
                  <a:lnTo>
                    <a:pt x="114757" y="473862"/>
                  </a:lnTo>
                  <a:lnTo>
                    <a:pt x="110985" y="483158"/>
                  </a:lnTo>
                  <a:lnTo>
                    <a:pt x="111086" y="486410"/>
                  </a:lnTo>
                  <a:lnTo>
                    <a:pt x="111188" y="489762"/>
                  </a:lnTo>
                  <a:lnTo>
                    <a:pt x="104813" y="492798"/>
                  </a:lnTo>
                  <a:lnTo>
                    <a:pt x="104990" y="492798"/>
                  </a:lnTo>
                  <a:lnTo>
                    <a:pt x="105168" y="496951"/>
                  </a:lnTo>
                  <a:lnTo>
                    <a:pt x="103911" y="500176"/>
                  </a:lnTo>
                  <a:lnTo>
                    <a:pt x="98272" y="500684"/>
                  </a:lnTo>
                  <a:lnTo>
                    <a:pt x="99212" y="500684"/>
                  </a:lnTo>
                  <a:lnTo>
                    <a:pt x="101066" y="504177"/>
                  </a:lnTo>
                  <a:lnTo>
                    <a:pt x="96850" y="505447"/>
                  </a:lnTo>
                  <a:lnTo>
                    <a:pt x="97142" y="505447"/>
                  </a:lnTo>
                  <a:lnTo>
                    <a:pt x="94691" y="509536"/>
                  </a:lnTo>
                  <a:lnTo>
                    <a:pt x="94411" y="510438"/>
                  </a:lnTo>
                  <a:lnTo>
                    <a:pt x="94348" y="510616"/>
                  </a:lnTo>
                  <a:lnTo>
                    <a:pt x="96558" y="512381"/>
                  </a:lnTo>
                  <a:lnTo>
                    <a:pt x="104444" y="517067"/>
                  </a:lnTo>
                  <a:lnTo>
                    <a:pt x="111531" y="517702"/>
                  </a:lnTo>
                  <a:lnTo>
                    <a:pt x="117411" y="514311"/>
                  </a:lnTo>
                  <a:lnTo>
                    <a:pt x="118059" y="513499"/>
                  </a:lnTo>
                  <a:lnTo>
                    <a:pt x="122580" y="506590"/>
                  </a:lnTo>
                  <a:lnTo>
                    <a:pt x="123469" y="504634"/>
                  </a:lnTo>
                  <a:lnTo>
                    <a:pt x="124294" y="502653"/>
                  </a:lnTo>
                  <a:lnTo>
                    <a:pt x="125158" y="500684"/>
                  </a:lnTo>
                  <a:lnTo>
                    <a:pt x="125107" y="502386"/>
                  </a:lnTo>
                  <a:lnTo>
                    <a:pt x="125006" y="505447"/>
                  </a:lnTo>
                  <a:lnTo>
                    <a:pt x="124891" y="508990"/>
                  </a:lnTo>
                  <a:lnTo>
                    <a:pt x="121793" y="515988"/>
                  </a:lnTo>
                  <a:lnTo>
                    <a:pt x="114515" y="522185"/>
                  </a:lnTo>
                  <a:lnTo>
                    <a:pt x="114947" y="522185"/>
                  </a:lnTo>
                  <a:lnTo>
                    <a:pt x="151561" y="539496"/>
                  </a:lnTo>
                  <a:lnTo>
                    <a:pt x="153949" y="532815"/>
                  </a:lnTo>
                  <a:lnTo>
                    <a:pt x="154076" y="532485"/>
                  </a:lnTo>
                  <a:lnTo>
                    <a:pt x="161848" y="528116"/>
                  </a:lnTo>
                  <a:lnTo>
                    <a:pt x="162471" y="525170"/>
                  </a:lnTo>
                  <a:lnTo>
                    <a:pt x="159778" y="522185"/>
                  </a:lnTo>
                  <a:lnTo>
                    <a:pt x="166204" y="519836"/>
                  </a:lnTo>
                  <a:lnTo>
                    <a:pt x="166966" y="519557"/>
                  </a:lnTo>
                  <a:close/>
                </a:path>
                <a:path w="700405" h="849630">
                  <a:moveTo>
                    <a:pt x="321856" y="107721"/>
                  </a:moveTo>
                  <a:lnTo>
                    <a:pt x="317830" y="106324"/>
                  </a:lnTo>
                  <a:lnTo>
                    <a:pt x="315163" y="109448"/>
                  </a:lnTo>
                  <a:lnTo>
                    <a:pt x="312077" y="110858"/>
                  </a:lnTo>
                  <a:lnTo>
                    <a:pt x="290372" y="119430"/>
                  </a:lnTo>
                  <a:lnTo>
                    <a:pt x="268198" y="125095"/>
                  </a:lnTo>
                  <a:lnTo>
                    <a:pt x="245465" y="127266"/>
                  </a:lnTo>
                  <a:lnTo>
                    <a:pt x="222046" y="125361"/>
                  </a:lnTo>
                  <a:lnTo>
                    <a:pt x="212610" y="123012"/>
                  </a:lnTo>
                  <a:lnTo>
                    <a:pt x="211493" y="122428"/>
                  </a:lnTo>
                  <a:lnTo>
                    <a:pt x="204812" y="118948"/>
                  </a:lnTo>
                  <a:lnTo>
                    <a:pt x="199186" y="112420"/>
                  </a:lnTo>
                  <a:lnTo>
                    <a:pt x="196253" y="102641"/>
                  </a:lnTo>
                  <a:lnTo>
                    <a:pt x="195605" y="97243"/>
                  </a:lnTo>
                  <a:lnTo>
                    <a:pt x="193941" y="91694"/>
                  </a:lnTo>
                  <a:lnTo>
                    <a:pt x="188899" y="81546"/>
                  </a:lnTo>
                  <a:lnTo>
                    <a:pt x="193421" y="81318"/>
                  </a:lnTo>
                  <a:lnTo>
                    <a:pt x="197218" y="79298"/>
                  </a:lnTo>
                  <a:lnTo>
                    <a:pt x="178701" y="42138"/>
                  </a:lnTo>
                  <a:lnTo>
                    <a:pt x="174586" y="28663"/>
                  </a:lnTo>
                  <a:lnTo>
                    <a:pt x="169735" y="15417"/>
                  </a:lnTo>
                  <a:lnTo>
                    <a:pt x="169037" y="13728"/>
                  </a:lnTo>
                  <a:lnTo>
                    <a:pt x="166966" y="11290"/>
                  </a:lnTo>
                  <a:lnTo>
                    <a:pt x="169989" y="9474"/>
                  </a:lnTo>
                  <a:lnTo>
                    <a:pt x="168605" y="4216"/>
                  </a:lnTo>
                  <a:lnTo>
                    <a:pt x="166636" y="1244"/>
                  </a:lnTo>
                  <a:lnTo>
                    <a:pt x="161632" y="10147"/>
                  </a:lnTo>
                  <a:lnTo>
                    <a:pt x="160997" y="12661"/>
                  </a:lnTo>
                  <a:lnTo>
                    <a:pt x="160083" y="15024"/>
                  </a:lnTo>
                  <a:lnTo>
                    <a:pt x="176250" y="71234"/>
                  </a:lnTo>
                  <a:lnTo>
                    <a:pt x="177622" y="74307"/>
                  </a:lnTo>
                  <a:lnTo>
                    <a:pt x="175831" y="77546"/>
                  </a:lnTo>
                  <a:lnTo>
                    <a:pt x="177723" y="78854"/>
                  </a:lnTo>
                  <a:lnTo>
                    <a:pt x="182270" y="91059"/>
                  </a:lnTo>
                  <a:lnTo>
                    <a:pt x="186677" y="103289"/>
                  </a:lnTo>
                  <a:lnTo>
                    <a:pt x="188912" y="115900"/>
                  </a:lnTo>
                  <a:lnTo>
                    <a:pt x="186956" y="129324"/>
                  </a:lnTo>
                  <a:lnTo>
                    <a:pt x="190576" y="125793"/>
                  </a:lnTo>
                  <a:lnTo>
                    <a:pt x="193255" y="124625"/>
                  </a:lnTo>
                  <a:lnTo>
                    <a:pt x="196037" y="137769"/>
                  </a:lnTo>
                  <a:lnTo>
                    <a:pt x="198196" y="144132"/>
                  </a:lnTo>
                  <a:lnTo>
                    <a:pt x="200012" y="150571"/>
                  </a:lnTo>
                  <a:lnTo>
                    <a:pt x="203873" y="152831"/>
                  </a:lnTo>
                  <a:lnTo>
                    <a:pt x="204000" y="157035"/>
                  </a:lnTo>
                  <a:lnTo>
                    <a:pt x="204635" y="160388"/>
                  </a:lnTo>
                  <a:lnTo>
                    <a:pt x="204724" y="160909"/>
                  </a:lnTo>
                  <a:lnTo>
                    <a:pt x="211315" y="175920"/>
                  </a:lnTo>
                  <a:lnTo>
                    <a:pt x="217068" y="191820"/>
                  </a:lnTo>
                  <a:lnTo>
                    <a:pt x="222199" y="207302"/>
                  </a:lnTo>
                  <a:lnTo>
                    <a:pt x="227799" y="223507"/>
                  </a:lnTo>
                  <a:lnTo>
                    <a:pt x="230695" y="231381"/>
                  </a:lnTo>
                  <a:lnTo>
                    <a:pt x="235000" y="238417"/>
                  </a:lnTo>
                  <a:lnTo>
                    <a:pt x="235191" y="240220"/>
                  </a:lnTo>
                  <a:lnTo>
                    <a:pt x="235762" y="246380"/>
                  </a:lnTo>
                  <a:lnTo>
                    <a:pt x="238925" y="251752"/>
                  </a:lnTo>
                  <a:lnTo>
                    <a:pt x="241236" y="257822"/>
                  </a:lnTo>
                  <a:lnTo>
                    <a:pt x="243903" y="264261"/>
                  </a:lnTo>
                  <a:lnTo>
                    <a:pt x="248107" y="270738"/>
                  </a:lnTo>
                  <a:lnTo>
                    <a:pt x="246151" y="259664"/>
                  </a:lnTo>
                  <a:lnTo>
                    <a:pt x="242735" y="249694"/>
                  </a:lnTo>
                  <a:lnTo>
                    <a:pt x="239382" y="240220"/>
                  </a:lnTo>
                  <a:lnTo>
                    <a:pt x="237756" y="231381"/>
                  </a:lnTo>
                  <a:lnTo>
                    <a:pt x="237642" y="230797"/>
                  </a:lnTo>
                  <a:lnTo>
                    <a:pt x="237617" y="230644"/>
                  </a:lnTo>
                  <a:lnTo>
                    <a:pt x="234683" y="227482"/>
                  </a:lnTo>
                  <a:lnTo>
                    <a:pt x="233654" y="223850"/>
                  </a:lnTo>
                  <a:lnTo>
                    <a:pt x="233565" y="223507"/>
                  </a:lnTo>
                  <a:lnTo>
                    <a:pt x="233794" y="219252"/>
                  </a:lnTo>
                  <a:lnTo>
                    <a:pt x="233946" y="219252"/>
                  </a:lnTo>
                  <a:lnTo>
                    <a:pt x="230962" y="218008"/>
                  </a:lnTo>
                  <a:lnTo>
                    <a:pt x="231800" y="215455"/>
                  </a:lnTo>
                  <a:lnTo>
                    <a:pt x="231876" y="213385"/>
                  </a:lnTo>
                  <a:lnTo>
                    <a:pt x="231444" y="213156"/>
                  </a:lnTo>
                  <a:lnTo>
                    <a:pt x="228968" y="212153"/>
                  </a:lnTo>
                  <a:lnTo>
                    <a:pt x="229933" y="209562"/>
                  </a:lnTo>
                  <a:lnTo>
                    <a:pt x="229920" y="207302"/>
                  </a:lnTo>
                  <a:lnTo>
                    <a:pt x="225437" y="197599"/>
                  </a:lnTo>
                  <a:lnTo>
                    <a:pt x="221678" y="187388"/>
                  </a:lnTo>
                  <a:lnTo>
                    <a:pt x="218655" y="176923"/>
                  </a:lnTo>
                  <a:lnTo>
                    <a:pt x="216293" y="166471"/>
                  </a:lnTo>
                  <a:lnTo>
                    <a:pt x="213829" y="166065"/>
                  </a:lnTo>
                  <a:lnTo>
                    <a:pt x="214528" y="163969"/>
                  </a:lnTo>
                  <a:lnTo>
                    <a:pt x="214299" y="162610"/>
                  </a:lnTo>
                  <a:lnTo>
                    <a:pt x="214261" y="162382"/>
                  </a:lnTo>
                  <a:lnTo>
                    <a:pt x="211531" y="157035"/>
                  </a:lnTo>
                  <a:lnTo>
                    <a:pt x="208876" y="151409"/>
                  </a:lnTo>
                  <a:lnTo>
                    <a:pt x="208699" y="144970"/>
                  </a:lnTo>
                  <a:lnTo>
                    <a:pt x="204000" y="125793"/>
                  </a:lnTo>
                  <a:lnTo>
                    <a:pt x="203898" y="125361"/>
                  </a:lnTo>
                  <a:lnTo>
                    <a:pt x="203835" y="125095"/>
                  </a:lnTo>
                  <a:lnTo>
                    <a:pt x="203720" y="124625"/>
                  </a:lnTo>
                  <a:lnTo>
                    <a:pt x="203174" y="122428"/>
                  </a:lnTo>
                  <a:lnTo>
                    <a:pt x="217728" y="127266"/>
                  </a:lnTo>
                  <a:lnTo>
                    <a:pt x="218033" y="127266"/>
                  </a:lnTo>
                  <a:lnTo>
                    <a:pt x="231457" y="129717"/>
                  </a:lnTo>
                  <a:lnTo>
                    <a:pt x="276034" y="126619"/>
                  </a:lnTo>
                  <a:lnTo>
                    <a:pt x="307365" y="116281"/>
                  </a:lnTo>
                  <a:lnTo>
                    <a:pt x="321856" y="107721"/>
                  </a:lnTo>
                  <a:close/>
                </a:path>
                <a:path w="700405" h="849630">
                  <a:moveTo>
                    <a:pt x="538518" y="14605"/>
                  </a:moveTo>
                  <a:lnTo>
                    <a:pt x="537476" y="11582"/>
                  </a:lnTo>
                  <a:lnTo>
                    <a:pt x="536663" y="8458"/>
                  </a:lnTo>
                  <a:lnTo>
                    <a:pt x="532841" y="0"/>
                  </a:lnTo>
                  <a:lnTo>
                    <a:pt x="530491" y="1765"/>
                  </a:lnTo>
                  <a:lnTo>
                    <a:pt x="528396" y="5956"/>
                  </a:lnTo>
                  <a:lnTo>
                    <a:pt x="529348" y="10947"/>
                  </a:lnTo>
                  <a:lnTo>
                    <a:pt x="528066" y="15811"/>
                  </a:lnTo>
                  <a:lnTo>
                    <a:pt x="516496" y="54940"/>
                  </a:lnTo>
                  <a:lnTo>
                    <a:pt x="513842" y="66636"/>
                  </a:lnTo>
                  <a:lnTo>
                    <a:pt x="511530" y="76542"/>
                  </a:lnTo>
                  <a:lnTo>
                    <a:pt x="505955" y="78917"/>
                  </a:lnTo>
                  <a:lnTo>
                    <a:pt x="497154" y="80556"/>
                  </a:lnTo>
                  <a:lnTo>
                    <a:pt x="497027" y="80556"/>
                  </a:lnTo>
                  <a:lnTo>
                    <a:pt x="484809" y="81915"/>
                  </a:lnTo>
                  <a:lnTo>
                    <a:pt x="472363" y="81749"/>
                  </a:lnTo>
                  <a:lnTo>
                    <a:pt x="460400" y="80556"/>
                  </a:lnTo>
                  <a:lnTo>
                    <a:pt x="460273" y="80556"/>
                  </a:lnTo>
                  <a:lnTo>
                    <a:pt x="447586" y="78714"/>
                  </a:lnTo>
                  <a:lnTo>
                    <a:pt x="447167" y="79209"/>
                  </a:lnTo>
                  <a:lnTo>
                    <a:pt x="447408" y="79819"/>
                  </a:lnTo>
                  <a:lnTo>
                    <a:pt x="462153" y="83324"/>
                  </a:lnTo>
                  <a:lnTo>
                    <a:pt x="476961" y="84658"/>
                  </a:lnTo>
                  <a:lnTo>
                    <a:pt x="491845" y="84048"/>
                  </a:lnTo>
                  <a:lnTo>
                    <a:pt x="505548" y="81915"/>
                  </a:lnTo>
                  <a:lnTo>
                    <a:pt x="506628" y="81749"/>
                  </a:lnTo>
                  <a:lnTo>
                    <a:pt x="507187" y="81483"/>
                  </a:lnTo>
                  <a:lnTo>
                    <a:pt x="508025" y="80721"/>
                  </a:lnTo>
                  <a:lnTo>
                    <a:pt x="509460" y="81483"/>
                  </a:lnTo>
                  <a:lnTo>
                    <a:pt x="508965" y="82397"/>
                  </a:lnTo>
                  <a:lnTo>
                    <a:pt x="508406" y="83324"/>
                  </a:lnTo>
                  <a:lnTo>
                    <a:pt x="506476" y="90995"/>
                  </a:lnTo>
                  <a:lnTo>
                    <a:pt x="504291" y="98717"/>
                  </a:lnTo>
                  <a:lnTo>
                    <a:pt x="501307" y="112636"/>
                  </a:lnTo>
                  <a:lnTo>
                    <a:pt x="499643" y="118148"/>
                  </a:lnTo>
                  <a:lnTo>
                    <a:pt x="499605" y="118275"/>
                  </a:lnTo>
                  <a:lnTo>
                    <a:pt x="493636" y="121462"/>
                  </a:lnTo>
                  <a:lnTo>
                    <a:pt x="497738" y="121856"/>
                  </a:lnTo>
                  <a:lnTo>
                    <a:pt x="498005" y="124028"/>
                  </a:lnTo>
                  <a:lnTo>
                    <a:pt x="498017" y="124193"/>
                  </a:lnTo>
                  <a:lnTo>
                    <a:pt x="495134" y="133400"/>
                  </a:lnTo>
                  <a:lnTo>
                    <a:pt x="493483" y="139331"/>
                  </a:lnTo>
                  <a:lnTo>
                    <a:pt x="491756" y="145237"/>
                  </a:lnTo>
                  <a:lnTo>
                    <a:pt x="491236" y="149948"/>
                  </a:lnTo>
                  <a:lnTo>
                    <a:pt x="490359" y="154101"/>
                  </a:lnTo>
                  <a:lnTo>
                    <a:pt x="490270" y="154533"/>
                  </a:lnTo>
                  <a:lnTo>
                    <a:pt x="487908" y="158496"/>
                  </a:lnTo>
                  <a:lnTo>
                    <a:pt x="487553" y="162775"/>
                  </a:lnTo>
                  <a:lnTo>
                    <a:pt x="487121" y="166814"/>
                  </a:lnTo>
                  <a:lnTo>
                    <a:pt x="487095" y="167055"/>
                  </a:lnTo>
                  <a:lnTo>
                    <a:pt x="485736" y="168465"/>
                  </a:lnTo>
                  <a:lnTo>
                    <a:pt x="483984" y="170167"/>
                  </a:lnTo>
                  <a:lnTo>
                    <a:pt x="484035" y="173037"/>
                  </a:lnTo>
                  <a:lnTo>
                    <a:pt x="484479" y="176009"/>
                  </a:lnTo>
                  <a:lnTo>
                    <a:pt x="482053" y="178231"/>
                  </a:lnTo>
                  <a:lnTo>
                    <a:pt x="481520" y="180670"/>
                  </a:lnTo>
                  <a:lnTo>
                    <a:pt x="481177" y="183121"/>
                  </a:lnTo>
                  <a:lnTo>
                    <a:pt x="474370" y="204520"/>
                  </a:lnTo>
                  <a:lnTo>
                    <a:pt x="455269" y="264363"/>
                  </a:lnTo>
                  <a:lnTo>
                    <a:pt x="453224" y="267360"/>
                  </a:lnTo>
                  <a:lnTo>
                    <a:pt x="455422" y="270687"/>
                  </a:lnTo>
                  <a:lnTo>
                    <a:pt x="458063" y="269811"/>
                  </a:lnTo>
                  <a:lnTo>
                    <a:pt x="458152" y="267360"/>
                  </a:lnTo>
                  <a:lnTo>
                    <a:pt x="470522" y="232333"/>
                  </a:lnTo>
                  <a:lnTo>
                    <a:pt x="476389" y="215874"/>
                  </a:lnTo>
                  <a:lnTo>
                    <a:pt x="483781" y="195414"/>
                  </a:lnTo>
                  <a:lnTo>
                    <a:pt x="483831" y="190563"/>
                  </a:lnTo>
                  <a:lnTo>
                    <a:pt x="487680" y="188010"/>
                  </a:lnTo>
                  <a:lnTo>
                    <a:pt x="487819" y="188010"/>
                  </a:lnTo>
                  <a:lnTo>
                    <a:pt x="487324" y="180670"/>
                  </a:lnTo>
                  <a:lnTo>
                    <a:pt x="490474" y="174421"/>
                  </a:lnTo>
                  <a:lnTo>
                    <a:pt x="493763" y="168211"/>
                  </a:lnTo>
                  <a:lnTo>
                    <a:pt x="493839" y="166814"/>
                  </a:lnTo>
                  <a:lnTo>
                    <a:pt x="493166" y="164744"/>
                  </a:lnTo>
                  <a:lnTo>
                    <a:pt x="495604" y="164363"/>
                  </a:lnTo>
                  <a:lnTo>
                    <a:pt x="495858" y="159258"/>
                  </a:lnTo>
                  <a:lnTo>
                    <a:pt x="496379" y="154533"/>
                  </a:lnTo>
                  <a:lnTo>
                    <a:pt x="496430" y="154101"/>
                  </a:lnTo>
                  <a:lnTo>
                    <a:pt x="500761" y="150317"/>
                  </a:lnTo>
                  <a:lnTo>
                    <a:pt x="508114" y="126009"/>
                  </a:lnTo>
                  <a:lnTo>
                    <a:pt x="513676" y="127927"/>
                  </a:lnTo>
                  <a:lnTo>
                    <a:pt x="512940" y="135102"/>
                  </a:lnTo>
                  <a:lnTo>
                    <a:pt x="512914" y="135432"/>
                  </a:lnTo>
                  <a:lnTo>
                    <a:pt x="519099" y="135102"/>
                  </a:lnTo>
                  <a:lnTo>
                    <a:pt x="516382" y="129413"/>
                  </a:lnTo>
                  <a:lnTo>
                    <a:pt x="514096" y="126009"/>
                  </a:lnTo>
                  <a:lnTo>
                    <a:pt x="512876" y="124193"/>
                  </a:lnTo>
                  <a:lnTo>
                    <a:pt x="512762" y="124028"/>
                  </a:lnTo>
                  <a:lnTo>
                    <a:pt x="510451" y="118275"/>
                  </a:lnTo>
                  <a:lnTo>
                    <a:pt x="510400" y="118148"/>
                  </a:lnTo>
                  <a:lnTo>
                    <a:pt x="511429" y="110947"/>
                  </a:lnTo>
                  <a:lnTo>
                    <a:pt x="514045" y="104228"/>
                  </a:lnTo>
                  <a:lnTo>
                    <a:pt x="516280" y="97345"/>
                  </a:lnTo>
                  <a:lnTo>
                    <a:pt x="518172" y="90347"/>
                  </a:lnTo>
                  <a:lnTo>
                    <a:pt x="519747" y="83324"/>
                  </a:lnTo>
                  <a:lnTo>
                    <a:pt x="520280" y="80721"/>
                  </a:lnTo>
                  <a:lnTo>
                    <a:pt x="521017" y="77127"/>
                  </a:lnTo>
                  <a:lnTo>
                    <a:pt x="524294" y="80556"/>
                  </a:lnTo>
                  <a:lnTo>
                    <a:pt x="527075" y="80556"/>
                  </a:lnTo>
                  <a:lnTo>
                    <a:pt x="524586" y="77127"/>
                  </a:lnTo>
                  <a:lnTo>
                    <a:pt x="522655" y="74460"/>
                  </a:lnTo>
                  <a:lnTo>
                    <a:pt x="522846" y="68097"/>
                  </a:lnTo>
                  <a:lnTo>
                    <a:pt x="525602" y="61658"/>
                  </a:lnTo>
                  <a:lnTo>
                    <a:pt x="527265" y="55486"/>
                  </a:lnTo>
                  <a:lnTo>
                    <a:pt x="534708" y="37414"/>
                  </a:lnTo>
                  <a:lnTo>
                    <a:pt x="535012" y="37084"/>
                  </a:lnTo>
                  <a:lnTo>
                    <a:pt x="535305" y="36728"/>
                  </a:lnTo>
                  <a:lnTo>
                    <a:pt x="532726" y="28829"/>
                  </a:lnTo>
                  <a:lnTo>
                    <a:pt x="538353" y="22110"/>
                  </a:lnTo>
                  <a:lnTo>
                    <a:pt x="538391" y="20218"/>
                  </a:lnTo>
                  <a:lnTo>
                    <a:pt x="538518" y="14605"/>
                  </a:lnTo>
                  <a:close/>
                </a:path>
                <a:path w="700405" h="849630">
                  <a:moveTo>
                    <a:pt x="599325" y="496773"/>
                  </a:moveTo>
                  <a:lnTo>
                    <a:pt x="599147" y="496544"/>
                  </a:lnTo>
                  <a:lnTo>
                    <a:pt x="599097" y="496773"/>
                  </a:lnTo>
                  <a:lnTo>
                    <a:pt x="599325" y="496773"/>
                  </a:lnTo>
                  <a:close/>
                </a:path>
                <a:path w="700405" h="849630">
                  <a:moveTo>
                    <a:pt x="606818" y="509447"/>
                  </a:moveTo>
                  <a:lnTo>
                    <a:pt x="605282" y="507072"/>
                  </a:lnTo>
                  <a:lnTo>
                    <a:pt x="605193" y="506945"/>
                  </a:lnTo>
                  <a:lnTo>
                    <a:pt x="604215" y="505421"/>
                  </a:lnTo>
                  <a:lnTo>
                    <a:pt x="601154" y="500684"/>
                  </a:lnTo>
                  <a:lnTo>
                    <a:pt x="600773" y="500507"/>
                  </a:lnTo>
                  <a:lnTo>
                    <a:pt x="599338" y="499910"/>
                  </a:lnTo>
                  <a:lnTo>
                    <a:pt x="598716" y="498487"/>
                  </a:lnTo>
                  <a:lnTo>
                    <a:pt x="599059" y="496976"/>
                  </a:lnTo>
                  <a:lnTo>
                    <a:pt x="599097" y="496773"/>
                  </a:lnTo>
                  <a:lnTo>
                    <a:pt x="597674" y="496976"/>
                  </a:lnTo>
                  <a:lnTo>
                    <a:pt x="597357" y="495858"/>
                  </a:lnTo>
                  <a:lnTo>
                    <a:pt x="597192" y="494830"/>
                  </a:lnTo>
                  <a:lnTo>
                    <a:pt x="594233" y="492188"/>
                  </a:lnTo>
                  <a:lnTo>
                    <a:pt x="593102" y="488772"/>
                  </a:lnTo>
                  <a:lnTo>
                    <a:pt x="593293" y="485013"/>
                  </a:lnTo>
                  <a:lnTo>
                    <a:pt x="593445" y="485013"/>
                  </a:lnTo>
                  <a:lnTo>
                    <a:pt x="589546" y="481901"/>
                  </a:lnTo>
                  <a:lnTo>
                    <a:pt x="589470" y="479247"/>
                  </a:lnTo>
                  <a:lnTo>
                    <a:pt x="589407" y="477088"/>
                  </a:lnTo>
                  <a:lnTo>
                    <a:pt x="587197" y="465251"/>
                  </a:lnTo>
                  <a:lnTo>
                    <a:pt x="584987" y="463943"/>
                  </a:lnTo>
                  <a:lnTo>
                    <a:pt x="569633" y="479247"/>
                  </a:lnTo>
                  <a:lnTo>
                    <a:pt x="560044" y="488632"/>
                  </a:lnTo>
                  <a:lnTo>
                    <a:pt x="557466" y="491109"/>
                  </a:lnTo>
                  <a:lnTo>
                    <a:pt x="557466" y="506945"/>
                  </a:lnTo>
                  <a:lnTo>
                    <a:pt x="556679" y="506399"/>
                  </a:lnTo>
                  <a:lnTo>
                    <a:pt x="556679" y="507974"/>
                  </a:lnTo>
                  <a:lnTo>
                    <a:pt x="555815" y="509295"/>
                  </a:lnTo>
                  <a:lnTo>
                    <a:pt x="554774" y="510159"/>
                  </a:lnTo>
                  <a:lnTo>
                    <a:pt x="554774" y="510679"/>
                  </a:lnTo>
                  <a:lnTo>
                    <a:pt x="554558" y="510679"/>
                  </a:lnTo>
                  <a:lnTo>
                    <a:pt x="554774" y="510679"/>
                  </a:lnTo>
                  <a:lnTo>
                    <a:pt x="554774" y="510159"/>
                  </a:lnTo>
                  <a:lnTo>
                    <a:pt x="554418" y="510438"/>
                  </a:lnTo>
                  <a:lnTo>
                    <a:pt x="554316" y="510247"/>
                  </a:lnTo>
                  <a:lnTo>
                    <a:pt x="554316" y="510527"/>
                  </a:lnTo>
                  <a:lnTo>
                    <a:pt x="552907" y="511683"/>
                  </a:lnTo>
                  <a:lnTo>
                    <a:pt x="552907" y="512521"/>
                  </a:lnTo>
                  <a:lnTo>
                    <a:pt x="552450" y="512521"/>
                  </a:lnTo>
                  <a:lnTo>
                    <a:pt x="552907" y="512521"/>
                  </a:lnTo>
                  <a:lnTo>
                    <a:pt x="552907" y="511683"/>
                  </a:lnTo>
                  <a:lnTo>
                    <a:pt x="552500" y="512013"/>
                  </a:lnTo>
                  <a:lnTo>
                    <a:pt x="552373" y="512140"/>
                  </a:lnTo>
                  <a:lnTo>
                    <a:pt x="552361" y="512013"/>
                  </a:lnTo>
                  <a:lnTo>
                    <a:pt x="552132" y="510679"/>
                  </a:lnTo>
                  <a:lnTo>
                    <a:pt x="552729" y="509968"/>
                  </a:lnTo>
                  <a:lnTo>
                    <a:pt x="554316" y="510527"/>
                  </a:lnTo>
                  <a:lnTo>
                    <a:pt x="554316" y="510247"/>
                  </a:lnTo>
                  <a:lnTo>
                    <a:pt x="554177" y="509968"/>
                  </a:lnTo>
                  <a:lnTo>
                    <a:pt x="553478" y="508596"/>
                  </a:lnTo>
                  <a:lnTo>
                    <a:pt x="554901" y="507466"/>
                  </a:lnTo>
                  <a:lnTo>
                    <a:pt x="555942" y="506361"/>
                  </a:lnTo>
                  <a:lnTo>
                    <a:pt x="556679" y="507974"/>
                  </a:lnTo>
                  <a:lnTo>
                    <a:pt x="556679" y="506399"/>
                  </a:lnTo>
                  <a:lnTo>
                    <a:pt x="556158" y="506171"/>
                  </a:lnTo>
                  <a:lnTo>
                    <a:pt x="555929" y="506069"/>
                  </a:lnTo>
                  <a:lnTo>
                    <a:pt x="556006" y="506272"/>
                  </a:lnTo>
                  <a:lnTo>
                    <a:pt x="555929" y="506069"/>
                  </a:lnTo>
                  <a:lnTo>
                    <a:pt x="556310" y="506069"/>
                  </a:lnTo>
                  <a:lnTo>
                    <a:pt x="557352" y="505421"/>
                  </a:lnTo>
                  <a:lnTo>
                    <a:pt x="557466" y="506945"/>
                  </a:lnTo>
                  <a:lnTo>
                    <a:pt x="557466" y="491109"/>
                  </a:lnTo>
                  <a:lnTo>
                    <a:pt x="550367" y="497903"/>
                  </a:lnTo>
                  <a:lnTo>
                    <a:pt x="540588" y="507072"/>
                  </a:lnTo>
                  <a:lnTo>
                    <a:pt x="536676" y="510679"/>
                  </a:lnTo>
                  <a:lnTo>
                    <a:pt x="535330" y="512013"/>
                  </a:lnTo>
                  <a:lnTo>
                    <a:pt x="535432" y="513588"/>
                  </a:lnTo>
                  <a:lnTo>
                    <a:pt x="535546" y="515785"/>
                  </a:lnTo>
                  <a:lnTo>
                    <a:pt x="540029" y="520268"/>
                  </a:lnTo>
                  <a:lnTo>
                    <a:pt x="543610" y="520052"/>
                  </a:lnTo>
                  <a:lnTo>
                    <a:pt x="544461" y="514883"/>
                  </a:lnTo>
                  <a:lnTo>
                    <a:pt x="548347" y="516242"/>
                  </a:lnTo>
                  <a:lnTo>
                    <a:pt x="544830" y="520877"/>
                  </a:lnTo>
                  <a:lnTo>
                    <a:pt x="539127" y="525068"/>
                  </a:lnTo>
                  <a:lnTo>
                    <a:pt x="544461" y="531761"/>
                  </a:lnTo>
                  <a:lnTo>
                    <a:pt x="545998" y="531596"/>
                  </a:lnTo>
                  <a:lnTo>
                    <a:pt x="547484" y="532003"/>
                  </a:lnTo>
                  <a:lnTo>
                    <a:pt x="547090" y="532003"/>
                  </a:lnTo>
                  <a:lnTo>
                    <a:pt x="546531" y="533895"/>
                  </a:lnTo>
                  <a:lnTo>
                    <a:pt x="547052" y="533895"/>
                  </a:lnTo>
                  <a:lnTo>
                    <a:pt x="554151" y="535559"/>
                  </a:lnTo>
                  <a:lnTo>
                    <a:pt x="561467" y="534682"/>
                  </a:lnTo>
                  <a:lnTo>
                    <a:pt x="568452" y="532003"/>
                  </a:lnTo>
                  <a:lnTo>
                    <a:pt x="569214" y="531596"/>
                  </a:lnTo>
                  <a:lnTo>
                    <a:pt x="575259" y="528434"/>
                  </a:lnTo>
                  <a:lnTo>
                    <a:pt x="578078" y="526884"/>
                  </a:lnTo>
                  <a:lnTo>
                    <a:pt x="581431" y="525500"/>
                  </a:lnTo>
                  <a:lnTo>
                    <a:pt x="585241" y="520280"/>
                  </a:lnTo>
                  <a:lnTo>
                    <a:pt x="579716" y="518325"/>
                  </a:lnTo>
                  <a:lnTo>
                    <a:pt x="580466" y="514883"/>
                  </a:lnTo>
                  <a:lnTo>
                    <a:pt x="580567" y="514400"/>
                  </a:lnTo>
                  <a:lnTo>
                    <a:pt x="550595" y="514400"/>
                  </a:lnTo>
                  <a:lnTo>
                    <a:pt x="550138" y="514400"/>
                  </a:lnTo>
                  <a:lnTo>
                    <a:pt x="548767" y="515785"/>
                  </a:lnTo>
                  <a:lnTo>
                    <a:pt x="548449" y="516128"/>
                  </a:lnTo>
                  <a:lnTo>
                    <a:pt x="548081" y="514883"/>
                  </a:lnTo>
                  <a:lnTo>
                    <a:pt x="547928" y="514400"/>
                  </a:lnTo>
                  <a:lnTo>
                    <a:pt x="548627" y="513930"/>
                  </a:lnTo>
                  <a:lnTo>
                    <a:pt x="548868" y="513930"/>
                  </a:lnTo>
                  <a:lnTo>
                    <a:pt x="550227" y="514311"/>
                  </a:lnTo>
                  <a:lnTo>
                    <a:pt x="550367" y="514172"/>
                  </a:lnTo>
                  <a:lnTo>
                    <a:pt x="550341" y="513930"/>
                  </a:lnTo>
                  <a:lnTo>
                    <a:pt x="549935" y="512521"/>
                  </a:lnTo>
                  <a:lnTo>
                    <a:pt x="550722" y="512013"/>
                  </a:lnTo>
                  <a:lnTo>
                    <a:pt x="552157" y="512356"/>
                  </a:lnTo>
                  <a:lnTo>
                    <a:pt x="550608" y="513930"/>
                  </a:lnTo>
                  <a:lnTo>
                    <a:pt x="550405" y="514172"/>
                  </a:lnTo>
                  <a:lnTo>
                    <a:pt x="580618" y="514172"/>
                  </a:lnTo>
                  <a:lnTo>
                    <a:pt x="580682" y="513930"/>
                  </a:lnTo>
                  <a:lnTo>
                    <a:pt x="588175" y="517652"/>
                  </a:lnTo>
                  <a:lnTo>
                    <a:pt x="594753" y="516928"/>
                  </a:lnTo>
                  <a:lnTo>
                    <a:pt x="600214" y="513930"/>
                  </a:lnTo>
                  <a:lnTo>
                    <a:pt x="600837" y="513588"/>
                  </a:lnTo>
                  <a:lnTo>
                    <a:pt x="606818" y="509447"/>
                  </a:lnTo>
                  <a:close/>
                </a:path>
                <a:path w="700405" h="849630">
                  <a:moveTo>
                    <a:pt x="630580" y="416471"/>
                  </a:moveTo>
                  <a:lnTo>
                    <a:pt x="630364" y="416471"/>
                  </a:lnTo>
                  <a:lnTo>
                    <a:pt x="630389" y="416636"/>
                  </a:lnTo>
                  <a:lnTo>
                    <a:pt x="630580" y="416471"/>
                  </a:lnTo>
                  <a:close/>
                </a:path>
                <a:path w="700405" h="849630">
                  <a:moveTo>
                    <a:pt x="632523" y="414502"/>
                  </a:moveTo>
                  <a:lnTo>
                    <a:pt x="632383" y="414502"/>
                  </a:lnTo>
                  <a:lnTo>
                    <a:pt x="632345" y="414680"/>
                  </a:lnTo>
                  <a:lnTo>
                    <a:pt x="632523" y="414502"/>
                  </a:lnTo>
                  <a:close/>
                </a:path>
                <a:path w="700405" h="849630">
                  <a:moveTo>
                    <a:pt x="646163" y="797737"/>
                  </a:moveTo>
                  <a:lnTo>
                    <a:pt x="646150" y="797521"/>
                  </a:lnTo>
                  <a:lnTo>
                    <a:pt x="645972" y="797737"/>
                  </a:lnTo>
                  <a:lnTo>
                    <a:pt x="646163" y="797737"/>
                  </a:lnTo>
                  <a:close/>
                </a:path>
                <a:path w="700405" h="849630">
                  <a:moveTo>
                    <a:pt x="665734" y="768426"/>
                  </a:moveTo>
                  <a:lnTo>
                    <a:pt x="665683" y="768197"/>
                  </a:lnTo>
                  <a:lnTo>
                    <a:pt x="665492" y="768426"/>
                  </a:lnTo>
                  <a:lnTo>
                    <a:pt x="665734" y="768426"/>
                  </a:lnTo>
                  <a:close/>
                </a:path>
                <a:path w="700405" h="849630">
                  <a:moveTo>
                    <a:pt x="667702" y="766483"/>
                  </a:moveTo>
                  <a:lnTo>
                    <a:pt x="667651" y="766254"/>
                  </a:lnTo>
                  <a:lnTo>
                    <a:pt x="667435" y="766483"/>
                  </a:lnTo>
                  <a:lnTo>
                    <a:pt x="667702" y="766483"/>
                  </a:lnTo>
                  <a:close/>
                </a:path>
                <a:path w="700405" h="849630">
                  <a:moveTo>
                    <a:pt x="669658" y="764527"/>
                  </a:moveTo>
                  <a:lnTo>
                    <a:pt x="669607" y="764298"/>
                  </a:lnTo>
                  <a:lnTo>
                    <a:pt x="669391" y="764527"/>
                  </a:lnTo>
                  <a:lnTo>
                    <a:pt x="669658" y="764527"/>
                  </a:lnTo>
                  <a:close/>
                </a:path>
                <a:path w="700405" h="849630">
                  <a:moveTo>
                    <a:pt x="673468" y="394970"/>
                  </a:moveTo>
                  <a:lnTo>
                    <a:pt x="672782" y="393877"/>
                  </a:lnTo>
                  <a:lnTo>
                    <a:pt x="672515" y="393446"/>
                  </a:lnTo>
                  <a:lnTo>
                    <a:pt x="669366" y="393877"/>
                  </a:lnTo>
                  <a:lnTo>
                    <a:pt x="669442" y="391223"/>
                  </a:lnTo>
                  <a:lnTo>
                    <a:pt x="668324" y="391223"/>
                  </a:lnTo>
                  <a:lnTo>
                    <a:pt x="667562" y="390448"/>
                  </a:lnTo>
                  <a:lnTo>
                    <a:pt x="667499" y="389280"/>
                  </a:lnTo>
                  <a:lnTo>
                    <a:pt x="666356" y="389280"/>
                  </a:lnTo>
                  <a:lnTo>
                    <a:pt x="665632" y="388467"/>
                  </a:lnTo>
                  <a:lnTo>
                    <a:pt x="665543" y="387324"/>
                  </a:lnTo>
                  <a:lnTo>
                    <a:pt x="664514" y="387324"/>
                  </a:lnTo>
                  <a:lnTo>
                    <a:pt x="663702" y="386499"/>
                  </a:lnTo>
                  <a:lnTo>
                    <a:pt x="663600" y="385445"/>
                  </a:lnTo>
                  <a:lnTo>
                    <a:pt x="662635" y="385445"/>
                  </a:lnTo>
                  <a:lnTo>
                    <a:pt x="661657" y="384619"/>
                  </a:lnTo>
                  <a:lnTo>
                    <a:pt x="661631" y="383260"/>
                  </a:lnTo>
                  <a:lnTo>
                    <a:pt x="659574" y="381368"/>
                  </a:lnTo>
                  <a:lnTo>
                    <a:pt x="659574" y="439826"/>
                  </a:lnTo>
                  <a:lnTo>
                    <a:pt x="657021" y="439547"/>
                  </a:lnTo>
                  <a:lnTo>
                    <a:pt x="658406" y="439547"/>
                  </a:lnTo>
                  <a:lnTo>
                    <a:pt x="659282" y="437883"/>
                  </a:lnTo>
                  <a:lnTo>
                    <a:pt x="659371" y="439547"/>
                  </a:lnTo>
                  <a:lnTo>
                    <a:pt x="659574" y="439826"/>
                  </a:lnTo>
                  <a:lnTo>
                    <a:pt x="659574" y="381368"/>
                  </a:lnTo>
                  <a:lnTo>
                    <a:pt x="656412" y="378447"/>
                  </a:lnTo>
                  <a:lnTo>
                    <a:pt x="652919" y="387324"/>
                  </a:lnTo>
                  <a:lnTo>
                    <a:pt x="648284" y="385445"/>
                  </a:lnTo>
                  <a:lnTo>
                    <a:pt x="648843" y="386499"/>
                  </a:lnTo>
                  <a:lnTo>
                    <a:pt x="648957" y="386702"/>
                  </a:lnTo>
                  <a:lnTo>
                    <a:pt x="647890" y="387616"/>
                  </a:lnTo>
                  <a:lnTo>
                    <a:pt x="620039" y="419798"/>
                  </a:lnTo>
                  <a:lnTo>
                    <a:pt x="621626" y="421462"/>
                  </a:lnTo>
                  <a:lnTo>
                    <a:pt x="624687" y="420319"/>
                  </a:lnTo>
                  <a:lnTo>
                    <a:pt x="624890" y="419798"/>
                  </a:lnTo>
                  <a:lnTo>
                    <a:pt x="625830" y="418109"/>
                  </a:lnTo>
                  <a:lnTo>
                    <a:pt x="627519" y="416255"/>
                  </a:lnTo>
                  <a:lnTo>
                    <a:pt x="630351" y="416458"/>
                  </a:lnTo>
                  <a:lnTo>
                    <a:pt x="630339" y="416255"/>
                  </a:lnTo>
                  <a:lnTo>
                    <a:pt x="630199" y="415023"/>
                  </a:lnTo>
                  <a:lnTo>
                    <a:pt x="631050" y="414502"/>
                  </a:lnTo>
                  <a:lnTo>
                    <a:pt x="632383" y="414502"/>
                  </a:lnTo>
                  <a:lnTo>
                    <a:pt x="633006" y="411619"/>
                  </a:lnTo>
                  <a:lnTo>
                    <a:pt x="635228" y="409841"/>
                  </a:lnTo>
                  <a:lnTo>
                    <a:pt x="637654" y="407962"/>
                  </a:lnTo>
                  <a:lnTo>
                    <a:pt x="637565" y="421767"/>
                  </a:lnTo>
                  <a:lnTo>
                    <a:pt x="641096" y="438619"/>
                  </a:lnTo>
                  <a:lnTo>
                    <a:pt x="644893" y="448716"/>
                  </a:lnTo>
                  <a:lnTo>
                    <a:pt x="647319" y="455079"/>
                  </a:lnTo>
                  <a:lnTo>
                    <a:pt x="655027" y="467334"/>
                  </a:lnTo>
                  <a:lnTo>
                    <a:pt x="657987" y="461200"/>
                  </a:lnTo>
                  <a:lnTo>
                    <a:pt x="660615" y="455079"/>
                  </a:lnTo>
                  <a:lnTo>
                    <a:pt x="662152" y="448716"/>
                  </a:lnTo>
                  <a:lnTo>
                    <a:pt x="661847" y="442239"/>
                  </a:lnTo>
                  <a:lnTo>
                    <a:pt x="661835" y="441998"/>
                  </a:lnTo>
                  <a:lnTo>
                    <a:pt x="661682" y="441998"/>
                  </a:lnTo>
                  <a:lnTo>
                    <a:pt x="661123" y="441998"/>
                  </a:lnTo>
                  <a:lnTo>
                    <a:pt x="660082" y="442239"/>
                  </a:lnTo>
                  <a:lnTo>
                    <a:pt x="659574" y="441439"/>
                  </a:lnTo>
                  <a:lnTo>
                    <a:pt x="659828" y="440118"/>
                  </a:lnTo>
                  <a:lnTo>
                    <a:pt x="659879" y="439851"/>
                  </a:lnTo>
                  <a:lnTo>
                    <a:pt x="659828" y="440118"/>
                  </a:lnTo>
                  <a:lnTo>
                    <a:pt x="661682" y="441998"/>
                  </a:lnTo>
                  <a:lnTo>
                    <a:pt x="673366" y="402437"/>
                  </a:lnTo>
                  <a:lnTo>
                    <a:pt x="673468" y="394970"/>
                  </a:lnTo>
                  <a:close/>
                </a:path>
                <a:path w="700405" h="849630">
                  <a:moveTo>
                    <a:pt x="692340" y="762571"/>
                  </a:moveTo>
                  <a:lnTo>
                    <a:pt x="691807" y="761517"/>
                  </a:lnTo>
                  <a:lnTo>
                    <a:pt x="687730" y="756424"/>
                  </a:lnTo>
                  <a:lnTo>
                    <a:pt x="683679" y="754595"/>
                  </a:lnTo>
                  <a:lnTo>
                    <a:pt x="680402" y="756793"/>
                  </a:lnTo>
                  <a:lnTo>
                    <a:pt x="677189" y="759841"/>
                  </a:lnTo>
                  <a:lnTo>
                    <a:pt x="673341" y="760526"/>
                  </a:lnTo>
                  <a:lnTo>
                    <a:pt x="673557" y="760526"/>
                  </a:lnTo>
                  <a:lnTo>
                    <a:pt x="674179" y="762571"/>
                  </a:lnTo>
                  <a:lnTo>
                    <a:pt x="692340" y="762571"/>
                  </a:lnTo>
                  <a:close/>
                </a:path>
                <a:path w="700405" h="849630">
                  <a:moveTo>
                    <a:pt x="693318" y="764527"/>
                  </a:moveTo>
                  <a:lnTo>
                    <a:pt x="692543" y="762977"/>
                  </a:lnTo>
                  <a:lnTo>
                    <a:pt x="673265" y="762977"/>
                  </a:lnTo>
                  <a:lnTo>
                    <a:pt x="671728" y="762977"/>
                  </a:lnTo>
                  <a:lnTo>
                    <a:pt x="672045" y="764298"/>
                  </a:lnTo>
                  <a:lnTo>
                    <a:pt x="671728" y="764527"/>
                  </a:lnTo>
                  <a:lnTo>
                    <a:pt x="693318" y="764527"/>
                  </a:lnTo>
                  <a:close/>
                </a:path>
                <a:path w="700405" h="849630">
                  <a:moveTo>
                    <a:pt x="694309" y="766483"/>
                  </a:moveTo>
                  <a:lnTo>
                    <a:pt x="693496" y="764870"/>
                  </a:lnTo>
                  <a:lnTo>
                    <a:pt x="671258" y="764870"/>
                  </a:lnTo>
                  <a:lnTo>
                    <a:pt x="669747" y="764870"/>
                  </a:lnTo>
                  <a:lnTo>
                    <a:pt x="670052" y="766254"/>
                  </a:lnTo>
                  <a:lnTo>
                    <a:pt x="669925" y="766254"/>
                  </a:lnTo>
                  <a:lnTo>
                    <a:pt x="669721" y="766483"/>
                  </a:lnTo>
                  <a:lnTo>
                    <a:pt x="694309" y="766483"/>
                  </a:lnTo>
                  <a:close/>
                </a:path>
                <a:path w="700405" h="849630">
                  <a:moveTo>
                    <a:pt x="694905" y="768426"/>
                  </a:moveTo>
                  <a:lnTo>
                    <a:pt x="694651" y="767181"/>
                  </a:lnTo>
                  <a:lnTo>
                    <a:pt x="694512" y="766902"/>
                  </a:lnTo>
                  <a:lnTo>
                    <a:pt x="669378" y="766902"/>
                  </a:lnTo>
                  <a:lnTo>
                    <a:pt x="667804" y="766902"/>
                  </a:lnTo>
                  <a:lnTo>
                    <a:pt x="667867" y="767181"/>
                  </a:lnTo>
                  <a:lnTo>
                    <a:pt x="667994" y="768197"/>
                  </a:lnTo>
                  <a:lnTo>
                    <a:pt x="667791" y="768426"/>
                  </a:lnTo>
                  <a:lnTo>
                    <a:pt x="694905" y="768426"/>
                  </a:lnTo>
                  <a:close/>
                </a:path>
                <a:path w="700405" h="849630">
                  <a:moveTo>
                    <a:pt x="699795" y="784148"/>
                  </a:moveTo>
                  <a:lnTo>
                    <a:pt x="699490" y="782104"/>
                  </a:lnTo>
                  <a:lnTo>
                    <a:pt x="699427" y="781621"/>
                  </a:lnTo>
                  <a:lnTo>
                    <a:pt x="696772" y="780707"/>
                  </a:lnTo>
                  <a:lnTo>
                    <a:pt x="695109" y="780707"/>
                  </a:lnTo>
                  <a:lnTo>
                    <a:pt x="695807" y="774293"/>
                  </a:lnTo>
                  <a:lnTo>
                    <a:pt x="695909" y="773430"/>
                  </a:lnTo>
                  <a:lnTo>
                    <a:pt x="694994" y="768858"/>
                  </a:lnTo>
                  <a:lnTo>
                    <a:pt x="667423" y="768858"/>
                  </a:lnTo>
                  <a:lnTo>
                    <a:pt x="665848" y="768858"/>
                  </a:lnTo>
                  <a:lnTo>
                    <a:pt x="666572" y="771702"/>
                  </a:lnTo>
                  <a:lnTo>
                    <a:pt x="663752" y="772744"/>
                  </a:lnTo>
                  <a:lnTo>
                    <a:pt x="662838" y="773430"/>
                  </a:lnTo>
                  <a:lnTo>
                    <a:pt x="661835" y="774103"/>
                  </a:lnTo>
                  <a:lnTo>
                    <a:pt x="660628" y="777379"/>
                  </a:lnTo>
                  <a:lnTo>
                    <a:pt x="658012" y="780707"/>
                  </a:lnTo>
                  <a:lnTo>
                    <a:pt x="657644" y="780707"/>
                  </a:lnTo>
                  <a:lnTo>
                    <a:pt x="656450" y="781621"/>
                  </a:lnTo>
                  <a:lnTo>
                    <a:pt x="655967" y="781913"/>
                  </a:lnTo>
                  <a:lnTo>
                    <a:pt x="654558" y="785596"/>
                  </a:lnTo>
                  <a:lnTo>
                    <a:pt x="652945" y="789165"/>
                  </a:lnTo>
                  <a:lnTo>
                    <a:pt x="649960" y="791883"/>
                  </a:lnTo>
                  <a:lnTo>
                    <a:pt x="650036" y="793369"/>
                  </a:lnTo>
                  <a:lnTo>
                    <a:pt x="649719" y="794943"/>
                  </a:lnTo>
                  <a:lnTo>
                    <a:pt x="648398" y="795604"/>
                  </a:lnTo>
                  <a:lnTo>
                    <a:pt x="648106" y="795794"/>
                  </a:lnTo>
                  <a:lnTo>
                    <a:pt x="647903" y="796785"/>
                  </a:lnTo>
                  <a:lnTo>
                    <a:pt x="647827" y="798131"/>
                  </a:lnTo>
                  <a:lnTo>
                    <a:pt x="646163" y="797737"/>
                  </a:lnTo>
                  <a:lnTo>
                    <a:pt x="646404" y="805014"/>
                  </a:lnTo>
                  <a:lnTo>
                    <a:pt x="641197" y="810653"/>
                  </a:lnTo>
                  <a:lnTo>
                    <a:pt x="638314" y="821105"/>
                  </a:lnTo>
                  <a:lnTo>
                    <a:pt x="637438" y="824128"/>
                  </a:lnTo>
                  <a:lnTo>
                    <a:pt x="639673" y="827544"/>
                  </a:lnTo>
                  <a:lnTo>
                    <a:pt x="643013" y="832739"/>
                  </a:lnTo>
                  <a:lnTo>
                    <a:pt x="646379" y="838060"/>
                  </a:lnTo>
                  <a:lnTo>
                    <a:pt x="653516" y="849452"/>
                  </a:lnTo>
                  <a:lnTo>
                    <a:pt x="662609" y="832180"/>
                  </a:lnTo>
                  <a:lnTo>
                    <a:pt x="672592" y="815987"/>
                  </a:lnTo>
                  <a:lnTo>
                    <a:pt x="683806" y="800963"/>
                  </a:lnTo>
                  <a:lnTo>
                    <a:pt x="686435" y="798131"/>
                  </a:lnTo>
                  <a:lnTo>
                    <a:pt x="696595" y="787196"/>
                  </a:lnTo>
                  <a:lnTo>
                    <a:pt x="699795" y="784148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813471" y="2077006"/>
              <a:ext cx="574675" cy="132715"/>
            </a:xfrm>
            <a:custGeom>
              <a:avLst/>
              <a:gdLst/>
              <a:ahLst/>
              <a:cxnLst/>
              <a:rect l="l" t="t" r="r" b="b"/>
              <a:pathLst>
                <a:path w="574675" h="132714">
                  <a:moveTo>
                    <a:pt x="99187" y="127266"/>
                  </a:moveTo>
                  <a:lnTo>
                    <a:pt x="85737" y="112128"/>
                  </a:lnTo>
                  <a:lnTo>
                    <a:pt x="73152" y="96329"/>
                  </a:lnTo>
                  <a:lnTo>
                    <a:pt x="61366" y="79921"/>
                  </a:lnTo>
                  <a:lnTo>
                    <a:pt x="45821" y="55816"/>
                  </a:lnTo>
                  <a:lnTo>
                    <a:pt x="40767" y="48844"/>
                  </a:lnTo>
                  <a:lnTo>
                    <a:pt x="37553" y="41135"/>
                  </a:lnTo>
                  <a:lnTo>
                    <a:pt x="31953" y="32258"/>
                  </a:lnTo>
                  <a:lnTo>
                    <a:pt x="30441" y="27216"/>
                  </a:lnTo>
                  <a:lnTo>
                    <a:pt x="32143" y="21094"/>
                  </a:lnTo>
                  <a:lnTo>
                    <a:pt x="32791" y="19951"/>
                  </a:lnTo>
                  <a:lnTo>
                    <a:pt x="28930" y="11087"/>
                  </a:lnTo>
                  <a:lnTo>
                    <a:pt x="26847" y="0"/>
                  </a:lnTo>
                  <a:lnTo>
                    <a:pt x="24015" y="800"/>
                  </a:lnTo>
                  <a:lnTo>
                    <a:pt x="16471" y="6045"/>
                  </a:lnTo>
                  <a:lnTo>
                    <a:pt x="13766" y="10236"/>
                  </a:lnTo>
                  <a:lnTo>
                    <a:pt x="317" y="12687"/>
                  </a:lnTo>
                  <a:lnTo>
                    <a:pt x="24104" y="52997"/>
                  </a:lnTo>
                  <a:lnTo>
                    <a:pt x="71018" y="105346"/>
                  </a:lnTo>
                  <a:lnTo>
                    <a:pt x="97739" y="128587"/>
                  </a:lnTo>
                  <a:lnTo>
                    <a:pt x="99187" y="127266"/>
                  </a:lnTo>
                  <a:close/>
                </a:path>
                <a:path w="574675" h="132714">
                  <a:moveTo>
                    <a:pt x="574141" y="15824"/>
                  </a:moveTo>
                  <a:lnTo>
                    <a:pt x="571169" y="12547"/>
                  </a:lnTo>
                  <a:lnTo>
                    <a:pt x="564286" y="8661"/>
                  </a:lnTo>
                  <a:lnTo>
                    <a:pt x="562864" y="7912"/>
                  </a:lnTo>
                  <a:lnTo>
                    <a:pt x="561479" y="7048"/>
                  </a:lnTo>
                  <a:lnTo>
                    <a:pt x="550430" y="355"/>
                  </a:lnTo>
                  <a:lnTo>
                    <a:pt x="546442" y="14020"/>
                  </a:lnTo>
                  <a:lnTo>
                    <a:pt x="544766" y="16141"/>
                  </a:lnTo>
                  <a:lnTo>
                    <a:pt x="542696" y="20040"/>
                  </a:lnTo>
                  <a:lnTo>
                    <a:pt x="541058" y="23329"/>
                  </a:lnTo>
                  <a:lnTo>
                    <a:pt x="549643" y="27343"/>
                  </a:lnTo>
                  <a:lnTo>
                    <a:pt x="541972" y="31927"/>
                  </a:lnTo>
                  <a:lnTo>
                    <a:pt x="508914" y="85445"/>
                  </a:lnTo>
                  <a:lnTo>
                    <a:pt x="470242" y="131114"/>
                  </a:lnTo>
                  <a:lnTo>
                    <a:pt x="470611" y="131483"/>
                  </a:lnTo>
                  <a:lnTo>
                    <a:pt x="524916" y="83553"/>
                  </a:lnTo>
                  <a:lnTo>
                    <a:pt x="569531" y="26543"/>
                  </a:lnTo>
                  <a:lnTo>
                    <a:pt x="574090" y="16141"/>
                  </a:lnTo>
                  <a:lnTo>
                    <a:pt x="574141" y="1582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710347" y="2176193"/>
              <a:ext cx="782320" cy="67310"/>
            </a:xfrm>
            <a:custGeom>
              <a:avLst/>
              <a:gdLst/>
              <a:ahLst/>
              <a:cxnLst/>
              <a:rect l="l" t="t" r="r" b="b"/>
              <a:pathLst>
                <a:path w="782319" h="67310">
                  <a:moveTo>
                    <a:pt x="27432" y="29171"/>
                  </a:moveTo>
                  <a:lnTo>
                    <a:pt x="27381" y="28943"/>
                  </a:lnTo>
                  <a:lnTo>
                    <a:pt x="27203" y="29171"/>
                  </a:lnTo>
                  <a:lnTo>
                    <a:pt x="27432" y="29171"/>
                  </a:lnTo>
                  <a:close/>
                </a:path>
                <a:path w="782319" h="67310">
                  <a:moveTo>
                    <a:pt x="55791" y="20764"/>
                  </a:moveTo>
                  <a:lnTo>
                    <a:pt x="46431" y="17119"/>
                  </a:lnTo>
                  <a:lnTo>
                    <a:pt x="41592" y="7747"/>
                  </a:lnTo>
                  <a:lnTo>
                    <a:pt x="38709" y="10807"/>
                  </a:lnTo>
                  <a:lnTo>
                    <a:pt x="34836" y="17970"/>
                  </a:lnTo>
                  <a:lnTo>
                    <a:pt x="33477" y="23456"/>
                  </a:lnTo>
                  <a:lnTo>
                    <a:pt x="29375" y="27101"/>
                  </a:lnTo>
                  <a:lnTo>
                    <a:pt x="29121" y="28943"/>
                  </a:lnTo>
                  <a:lnTo>
                    <a:pt x="29083" y="29171"/>
                  </a:lnTo>
                  <a:lnTo>
                    <a:pt x="53543" y="29171"/>
                  </a:lnTo>
                  <a:lnTo>
                    <a:pt x="55791" y="20764"/>
                  </a:lnTo>
                  <a:close/>
                </a:path>
                <a:path w="782319" h="67310">
                  <a:moveTo>
                    <a:pt x="79375" y="59143"/>
                  </a:moveTo>
                  <a:lnTo>
                    <a:pt x="71958" y="58153"/>
                  </a:lnTo>
                  <a:lnTo>
                    <a:pt x="71285" y="57975"/>
                  </a:lnTo>
                  <a:lnTo>
                    <a:pt x="70078" y="57708"/>
                  </a:lnTo>
                  <a:lnTo>
                    <a:pt x="70370" y="57327"/>
                  </a:lnTo>
                  <a:lnTo>
                    <a:pt x="70599" y="56730"/>
                  </a:lnTo>
                  <a:lnTo>
                    <a:pt x="77431" y="54533"/>
                  </a:lnTo>
                  <a:lnTo>
                    <a:pt x="72783" y="51028"/>
                  </a:lnTo>
                  <a:lnTo>
                    <a:pt x="64770" y="44297"/>
                  </a:lnTo>
                  <a:lnTo>
                    <a:pt x="64643" y="32537"/>
                  </a:lnTo>
                  <a:lnTo>
                    <a:pt x="51917" y="32029"/>
                  </a:lnTo>
                  <a:lnTo>
                    <a:pt x="53060" y="31013"/>
                  </a:lnTo>
                  <a:lnTo>
                    <a:pt x="53454" y="29527"/>
                  </a:lnTo>
                  <a:lnTo>
                    <a:pt x="29044" y="29527"/>
                  </a:lnTo>
                  <a:lnTo>
                    <a:pt x="27508" y="29527"/>
                  </a:lnTo>
                  <a:lnTo>
                    <a:pt x="28054" y="32029"/>
                  </a:lnTo>
                  <a:lnTo>
                    <a:pt x="28168" y="32537"/>
                  </a:lnTo>
                  <a:lnTo>
                    <a:pt x="28194" y="32677"/>
                  </a:lnTo>
                  <a:lnTo>
                    <a:pt x="25654" y="34772"/>
                  </a:lnTo>
                  <a:lnTo>
                    <a:pt x="23583" y="36804"/>
                  </a:lnTo>
                  <a:lnTo>
                    <a:pt x="23355" y="36995"/>
                  </a:lnTo>
                  <a:lnTo>
                    <a:pt x="21577" y="38760"/>
                  </a:lnTo>
                  <a:lnTo>
                    <a:pt x="18567" y="44958"/>
                  </a:lnTo>
                  <a:lnTo>
                    <a:pt x="13639" y="49263"/>
                  </a:lnTo>
                  <a:lnTo>
                    <a:pt x="10541" y="51028"/>
                  </a:lnTo>
                  <a:lnTo>
                    <a:pt x="7912" y="52489"/>
                  </a:lnTo>
                  <a:lnTo>
                    <a:pt x="5791" y="54927"/>
                  </a:lnTo>
                  <a:lnTo>
                    <a:pt x="3962" y="57975"/>
                  </a:lnTo>
                  <a:lnTo>
                    <a:pt x="635" y="56730"/>
                  </a:lnTo>
                  <a:lnTo>
                    <a:pt x="0" y="56502"/>
                  </a:lnTo>
                  <a:lnTo>
                    <a:pt x="25" y="56730"/>
                  </a:lnTo>
                  <a:lnTo>
                    <a:pt x="114" y="58153"/>
                  </a:lnTo>
                  <a:lnTo>
                    <a:pt x="241" y="60109"/>
                  </a:lnTo>
                  <a:lnTo>
                    <a:pt x="2857" y="60248"/>
                  </a:lnTo>
                  <a:lnTo>
                    <a:pt x="35521" y="62738"/>
                  </a:lnTo>
                  <a:lnTo>
                    <a:pt x="51638" y="64325"/>
                  </a:lnTo>
                  <a:lnTo>
                    <a:pt x="51257" y="64325"/>
                  </a:lnTo>
                  <a:lnTo>
                    <a:pt x="65049" y="66230"/>
                  </a:lnTo>
                  <a:lnTo>
                    <a:pt x="68516" y="66802"/>
                  </a:lnTo>
                  <a:lnTo>
                    <a:pt x="71399" y="65887"/>
                  </a:lnTo>
                  <a:lnTo>
                    <a:pt x="73964" y="64325"/>
                  </a:lnTo>
                  <a:lnTo>
                    <a:pt x="73952" y="62268"/>
                  </a:lnTo>
                  <a:lnTo>
                    <a:pt x="79375" y="59143"/>
                  </a:lnTo>
                  <a:close/>
                </a:path>
                <a:path w="782319" h="67310">
                  <a:moveTo>
                    <a:pt x="782002" y="59944"/>
                  </a:moveTo>
                  <a:lnTo>
                    <a:pt x="773493" y="52438"/>
                  </a:lnTo>
                  <a:lnTo>
                    <a:pt x="766800" y="48983"/>
                  </a:lnTo>
                  <a:lnTo>
                    <a:pt x="761911" y="43345"/>
                  </a:lnTo>
                  <a:lnTo>
                    <a:pt x="758012" y="36995"/>
                  </a:lnTo>
                  <a:lnTo>
                    <a:pt x="757897" y="36817"/>
                  </a:lnTo>
                  <a:lnTo>
                    <a:pt x="757529" y="36474"/>
                  </a:lnTo>
                  <a:lnTo>
                    <a:pt x="755878" y="34721"/>
                  </a:lnTo>
                  <a:lnTo>
                    <a:pt x="753198" y="32702"/>
                  </a:lnTo>
                  <a:lnTo>
                    <a:pt x="754011" y="29108"/>
                  </a:lnTo>
                  <a:lnTo>
                    <a:pt x="754227" y="29108"/>
                  </a:lnTo>
                  <a:lnTo>
                    <a:pt x="754049" y="28943"/>
                  </a:lnTo>
                  <a:lnTo>
                    <a:pt x="754011" y="29083"/>
                  </a:lnTo>
                  <a:lnTo>
                    <a:pt x="749820" y="28575"/>
                  </a:lnTo>
                  <a:lnTo>
                    <a:pt x="750214" y="24041"/>
                  </a:lnTo>
                  <a:lnTo>
                    <a:pt x="745172" y="18567"/>
                  </a:lnTo>
                  <a:lnTo>
                    <a:pt x="745794" y="13754"/>
                  </a:lnTo>
                  <a:lnTo>
                    <a:pt x="745909" y="12814"/>
                  </a:lnTo>
                  <a:lnTo>
                    <a:pt x="741311" y="11760"/>
                  </a:lnTo>
                  <a:lnTo>
                    <a:pt x="740689" y="11633"/>
                  </a:lnTo>
                  <a:lnTo>
                    <a:pt x="740702" y="11061"/>
                  </a:lnTo>
                  <a:lnTo>
                    <a:pt x="740727" y="7988"/>
                  </a:lnTo>
                  <a:lnTo>
                    <a:pt x="740524" y="7404"/>
                  </a:lnTo>
                  <a:lnTo>
                    <a:pt x="740524" y="11620"/>
                  </a:lnTo>
                  <a:lnTo>
                    <a:pt x="740359" y="11760"/>
                  </a:lnTo>
                  <a:lnTo>
                    <a:pt x="739279" y="12712"/>
                  </a:lnTo>
                  <a:lnTo>
                    <a:pt x="738847" y="11061"/>
                  </a:lnTo>
                  <a:lnTo>
                    <a:pt x="740054" y="11620"/>
                  </a:lnTo>
                  <a:lnTo>
                    <a:pt x="740194" y="11620"/>
                  </a:lnTo>
                  <a:lnTo>
                    <a:pt x="740524" y="11620"/>
                  </a:lnTo>
                  <a:lnTo>
                    <a:pt x="740524" y="7404"/>
                  </a:lnTo>
                  <a:lnTo>
                    <a:pt x="739609" y="4711"/>
                  </a:lnTo>
                  <a:lnTo>
                    <a:pt x="736028" y="0"/>
                  </a:lnTo>
                  <a:lnTo>
                    <a:pt x="735330" y="7988"/>
                  </a:lnTo>
                  <a:lnTo>
                    <a:pt x="735253" y="8890"/>
                  </a:lnTo>
                  <a:lnTo>
                    <a:pt x="729742" y="13754"/>
                  </a:lnTo>
                  <a:lnTo>
                    <a:pt x="729437" y="24041"/>
                  </a:lnTo>
                  <a:lnTo>
                    <a:pt x="729373" y="26187"/>
                  </a:lnTo>
                  <a:lnTo>
                    <a:pt x="723112" y="29984"/>
                  </a:lnTo>
                  <a:lnTo>
                    <a:pt x="724852" y="36093"/>
                  </a:lnTo>
                  <a:lnTo>
                    <a:pt x="714387" y="36474"/>
                  </a:lnTo>
                  <a:lnTo>
                    <a:pt x="713803" y="47002"/>
                  </a:lnTo>
                  <a:lnTo>
                    <a:pt x="705408" y="55168"/>
                  </a:lnTo>
                  <a:lnTo>
                    <a:pt x="703910" y="58343"/>
                  </a:lnTo>
                  <a:lnTo>
                    <a:pt x="709371" y="67233"/>
                  </a:lnTo>
                  <a:lnTo>
                    <a:pt x="712901" y="66522"/>
                  </a:lnTo>
                  <a:lnTo>
                    <a:pt x="723557" y="65430"/>
                  </a:lnTo>
                  <a:lnTo>
                    <a:pt x="730338" y="64668"/>
                  </a:lnTo>
                  <a:lnTo>
                    <a:pt x="782002" y="5994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734959" y="1903739"/>
              <a:ext cx="731520" cy="290830"/>
            </a:xfrm>
            <a:custGeom>
              <a:avLst/>
              <a:gdLst/>
              <a:ahLst/>
              <a:cxnLst/>
              <a:rect l="l" t="t" r="r" b="b"/>
              <a:pathLst>
                <a:path w="731519" h="290830">
                  <a:moveTo>
                    <a:pt x="41871" y="290830"/>
                  </a:moveTo>
                  <a:lnTo>
                    <a:pt x="41389" y="288378"/>
                  </a:lnTo>
                  <a:lnTo>
                    <a:pt x="32562" y="262102"/>
                  </a:lnTo>
                  <a:lnTo>
                    <a:pt x="27279" y="236448"/>
                  </a:lnTo>
                  <a:lnTo>
                    <a:pt x="24688" y="210388"/>
                  </a:lnTo>
                  <a:lnTo>
                    <a:pt x="24409" y="184010"/>
                  </a:lnTo>
                  <a:lnTo>
                    <a:pt x="23901" y="175691"/>
                  </a:lnTo>
                  <a:lnTo>
                    <a:pt x="22656" y="167551"/>
                  </a:lnTo>
                  <a:lnTo>
                    <a:pt x="21805" y="159423"/>
                  </a:lnTo>
                  <a:lnTo>
                    <a:pt x="22491" y="151155"/>
                  </a:lnTo>
                  <a:lnTo>
                    <a:pt x="16040" y="151307"/>
                  </a:lnTo>
                  <a:lnTo>
                    <a:pt x="14249" y="158864"/>
                  </a:lnTo>
                  <a:lnTo>
                    <a:pt x="266" y="154495"/>
                  </a:lnTo>
                  <a:lnTo>
                    <a:pt x="0" y="159092"/>
                  </a:lnTo>
                  <a:lnTo>
                    <a:pt x="7886" y="205435"/>
                  </a:lnTo>
                  <a:lnTo>
                    <a:pt x="19850" y="244525"/>
                  </a:lnTo>
                  <a:lnTo>
                    <a:pt x="34518" y="280085"/>
                  </a:lnTo>
                  <a:lnTo>
                    <a:pt x="41871" y="290830"/>
                  </a:lnTo>
                  <a:close/>
                </a:path>
                <a:path w="731519" h="290830">
                  <a:moveTo>
                    <a:pt x="113322" y="7975"/>
                  </a:moveTo>
                  <a:lnTo>
                    <a:pt x="107175" y="5981"/>
                  </a:lnTo>
                  <a:lnTo>
                    <a:pt x="109410" y="2120"/>
                  </a:lnTo>
                  <a:lnTo>
                    <a:pt x="106311" y="1816"/>
                  </a:lnTo>
                  <a:lnTo>
                    <a:pt x="101625" y="114"/>
                  </a:lnTo>
                  <a:lnTo>
                    <a:pt x="96291" y="6172"/>
                  </a:lnTo>
                  <a:lnTo>
                    <a:pt x="90208" y="9550"/>
                  </a:lnTo>
                  <a:lnTo>
                    <a:pt x="88912" y="16497"/>
                  </a:lnTo>
                  <a:lnTo>
                    <a:pt x="84632" y="42786"/>
                  </a:lnTo>
                  <a:lnTo>
                    <a:pt x="81775" y="69189"/>
                  </a:lnTo>
                  <a:lnTo>
                    <a:pt x="80606" y="95707"/>
                  </a:lnTo>
                  <a:lnTo>
                    <a:pt x="81394" y="122339"/>
                  </a:lnTo>
                  <a:lnTo>
                    <a:pt x="82130" y="131699"/>
                  </a:lnTo>
                  <a:lnTo>
                    <a:pt x="83223" y="141224"/>
                  </a:lnTo>
                  <a:lnTo>
                    <a:pt x="84988" y="151041"/>
                  </a:lnTo>
                  <a:lnTo>
                    <a:pt x="87706" y="161277"/>
                  </a:lnTo>
                  <a:lnTo>
                    <a:pt x="88392" y="158369"/>
                  </a:lnTo>
                  <a:lnTo>
                    <a:pt x="88760" y="157568"/>
                  </a:lnTo>
                  <a:lnTo>
                    <a:pt x="89306" y="119710"/>
                  </a:lnTo>
                  <a:lnTo>
                    <a:pt x="92062" y="82994"/>
                  </a:lnTo>
                  <a:lnTo>
                    <a:pt x="98869" y="46913"/>
                  </a:lnTo>
                  <a:lnTo>
                    <a:pt x="111544" y="11760"/>
                  </a:lnTo>
                  <a:lnTo>
                    <a:pt x="113322" y="7975"/>
                  </a:lnTo>
                  <a:close/>
                </a:path>
                <a:path w="731519" h="290830">
                  <a:moveTo>
                    <a:pt x="650405" y="116281"/>
                  </a:moveTo>
                  <a:lnTo>
                    <a:pt x="646976" y="46697"/>
                  </a:lnTo>
                  <a:lnTo>
                    <a:pt x="638657" y="4457"/>
                  </a:lnTo>
                  <a:lnTo>
                    <a:pt x="622998" y="0"/>
                  </a:lnTo>
                  <a:lnTo>
                    <a:pt x="622490" y="355"/>
                  </a:lnTo>
                  <a:lnTo>
                    <a:pt x="618972" y="9944"/>
                  </a:lnTo>
                  <a:lnTo>
                    <a:pt x="622693" y="14389"/>
                  </a:lnTo>
                  <a:lnTo>
                    <a:pt x="624547" y="19621"/>
                  </a:lnTo>
                  <a:lnTo>
                    <a:pt x="634161" y="53200"/>
                  </a:lnTo>
                  <a:lnTo>
                    <a:pt x="640054" y="87337"/>
                  </a:lnTo>
                  <a:lnTo>
                    <a:pt x="643204" y="121907"/>
                  </a:lnTo>
                  <a:lnTo>
                    <a:pt x="644613" y="156781"/>
                  </a:lnTo>
                  <a:lnTo>
                    <a:pt x="645325" y="156413"/>
                  </a:lnTo>
                  <a:lnTo>
                    <a:pt x="646772" y="152908"/>
                  </a:lnTo>
                  <a:lnTo>
                    <a:pt x="650405" y="116281"/>
                  </a:lnTo>
                  <a:close/>
                </a:path>
                <a:path w="731519" h="290830">
                  <a:moveTo>
                    <a:pt x="731380" y="157327"/>
                  </a:moveTo>
                  <a:lnTo>
                    <a:pt x="720890" y="158953"/>
                  </a:lnTo>
                  <a:lnTo>
                    <a:pt x="717016" y="151511"/>
                  </a:lnTo>
                  <a:lnTo>
                    <a:pt x="710209" y="150571"/>
                  </a:lnTo>
                  <a:lnTo>
                    <a:pt x="706970" y="185102"/>
                  </a:lnTo>
                  <a:lnTo>
                    <a:pt x="705523" y="219837"/>
                  </a:lnTo>
                  <a:lnTo>
                    <a:pt x="701446" y="254292"/>
                  </a:lnTo>
                  <a:lnTo>
                    <a:pt x="690372" y="287972"/>
                  </a:lnTo>
                  <a:lnTo>
                    <a:pt x="692531" y="287629"/>
                  </a:lnTo>
                  <a:lnTo>
                    <a:pt x="693470" y="287756"/>
                  </a:lnTo>
                  <a:lnTo>
                    <a:pt x="718286" y="224129"/>
                  </a:lnTo>
                  <a:lnTo>
                    <a:pt x="731202" y="161480"/>
                  </a:lnTo>
                  <a:lnTo>
                    <a:pt x="731380" y="15732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894827" y="2375811"/>
              <a:ext cx="354330" cy="111760"/>
            </a:xfrm>
            <a:custGeom>
              <a:avLst/>
              <a:gdLst/>
              <a:ahLst/>
              <a:cxnLst/>
              <a:rect l="l" t="t" r="r" b="b"/>
              <a:pathLst>
                <a:path w="354330" h="111760">
                  <a:moveTo>
                    <a:pt x="5143" y="34569"/>
                  </a:moveTo>
                  <a:lnTo>
                    <a:pt x="4914" y="34569"/>
                  </a:lnTo>
                  <a:lnTo>
                    <a:pt x="5080" y="34772"/>
                  </a:lnTo>
                  <a:lnTo>
                    <a:pt x="5143" y="34569"/>
                  </a:lnTo>
                  <a:close/>
                </a:path>
                <a:path w="354330" h="111760">
                  <a:moveTo>
                    <a:pt x="81305" y="97129"/>
                  </a:moveTo>
                  <a:lnTo>
                    <a:pt x="81089" y="97129"/>
                  </a:lnTo>
                  <a:lnTo>
                    <a:pt x="81280" y="97269"/>
                  </a:lnTo>
                  <a:lnTo>
                    <a:pt x="81305" y="97129"/>
                  </a:lnTo>
                  <a:close/>
                </a:path>
                <a:path w="354330" h="111760">
                  <a:moveTo>
                    <a:pt x="108673" y="56273"/>
                  </a:moveTo>
                  <a:lnTo>
                    <a:pt x="108496" y="56057"/>
                  </a:lnTo>
                  <a:lnTo>
                    <a:pt x="108458" y="56273"/>
                  </a:lnTo>
                  <a:lnTo>
                    <a:pt x="108673" y="56273"/>
                  </a:lnTo>
                  <a:close/>
                </a:path>
                <a:path w="354330" h="111760">
                  <a:moveTo>
                    <a:pt x="115239" y="0"/>
                  </a:moveTo>
                  <a:lnTo>
                    <a:pt x="85648" y="2806"/>
                  </a:lnTo>
                  <a:lnTo>
                    <a:pt x="56743" y="8686"/>
                  </a:lnTo>
                  <a:lnTo>
                    <a:pt x="28282" y="16954"/>
                  </a:lnTo>
                  <a:lnTo>
                    <a:pt x="0" y="26924"/>
                  </a:lnTo>
                  <a:lnTo>
                    <a:pt x="1574" y="28740"/>
                  </a:lnTo>
                  <a:lnTo>
                    <a:pt x="2362" y="29743"/>
                  </a:lnTo>
                  <a:lnTo>
                    <a:pt x="4356" y="31826"/>
                  </a:lnTo>
                  <a:lnTo>
                    <a:pt x="5676" y="32854"/>
                  </a:lnTo>
                  <a:lnTo>
                    <a:pt x="5257" y="34213"/>
                  </a:lnTo>
                  <a:lnTo>
                    <a:pt x="5156" y="34531"/>
                  </a:lnTo>
                  <a:lnTo>
                    <a:pt x="6692" y="34213"/>
                  </a:lnTo>
                  <a:lnTo>
                    <a:pt x="6832" y="34569"/>
                  </a:lnTo>
                  <a:lnTo>
                    <a:pt x="6921" y="34772"/>
                  </a:lnTo>
                  <a:lnTo>
                    <a:pt x="7048" y="36690"/>
                  </a:lnTo>
                  <a:lnTo>
                    <a:pt x="7200" y="36690"/>
                  </a:lnTo>
                  <a:lnTo>
                    <a:pt x="14224" y="40728"/>
                  </a:lnTo>
                  <a:lnTo>
                    <a:pt x="12242" y="50482"/>
                  </a:lnTo>
                  <a:lnTo>
                    <a:pt x="18389" y="56362"/>
                  </a:lnTo>
                  <a:lnTo>
                    <a:pt x="28829" y="46443"/>
                  </a:lnTo>
                  <a:lnTo>
                    <a:pt x="39776" y="37261"/>
                  </a:lnTo>
                  <a:lnTo>
                    <a:pt x="43954" y="34213"/>
                  </a:lnTo>
                  <a:lnTo>
                    <a:pt x="51168" y="28943"/>
                  </a:lnTo>
                  <a:lnTo>
                    <a:pt x="62979" y="21628"/>
                  </a:lnTo>
                  <a:lnTo>
                    <a:pt x="75222" y="14770"/>
                  </a:lnTo>
                  <a:lnTo>
                    <a:pt x="87896" y="8356"/>
                  </a:lnTo>
                  <a:lnTo>
                    <a:pt x="101168" y="3162"/>
                  </a:lnTo>
                  <a:lnTo>
                    <a:pt x="115239" y="0"/>
                  </a:lnTo>
                  <a:close/>
                </a:path>
                <a:path w="354330" h="111760">
                  <a:moveTo>
                    <a:pt x="116535" y="62077"/>
                  </a:moveTo>
                  <a:lnTo>
                    <a:pt x="116293" y="61849"/>
                  </a:lnTo>
                  <a:lnTo>
                    <a:pt x="116395" y="62077"/>
                  </a:lnTo>
                  <a:lnTo>
                    <a:pt x="116535" y="62077"/>
                  </a:lnTo>
                  <a:close/>
                </a:path>
                <a:path w="354330" h="111760">
                  <a:moveTo>
                    <a:pt x="119151" y="68351"/>
                  </a:moveTo>
                  <a:lnTo>
                    <a:pt x="117246" y="64033"/>
                  </a:lnTo>
                  <a:lnTo>
                    <a:pt x="116395" y="62077"/>
                  </a:lnTo>
                  <a:lnTo>
                    <a:pt x="113804" y="64033"/>
                  </a:lnTo>
                  <a:lnTo>
                    <a:pt x="107988" y="59245"/>
                  </a:lnTo>
                  <a:lnTo>
                    <a:pt x="108343" y="56997"/>
                  </a:lnTo>
                  <a:lnTo>
                    <a:pt x="108458" y="56273"/>
                  </a:lnTo>
                  <a:lnTo>
                    <a:pt x="105892" y="56997"/>
                  </a:lnTo>
                  <a:lnTo>
                    <a:pt x="103162" y="55473"/>
                  </a:lnTo>
                  <a:lnTo>
                    <a:pt x="67652" y="78003"/>
                  </a:lnTo>
                  <a:lnTo>
                    <a:pt x="57391" y="86334"/>
                  </a:lnTo>
                  <a:lnTo>
                    <a:pt x="63195" y="89179"/>
                  </a:lnTo>
                  <a:lnTo>
                    <a:pt x="69608" y="88442"/>
                  </a:lnTo>
                  <a:lnTo>
                    <a:pt x="73355" y="93218"/>
                  </a:lnTo>
                  <a:lnTo>
                    <a:pt x="75615" y="92964"/>
                  </a:lnTo>
                  <a:lnTo>
                    <a:pt x="77685" y="93573"/>
                  </a:lnTo>
                  <a:lnTo>
                    <a:pt x="79184" y="95135"/>
                  </a:lnTo>
                  <a:lnTo>
                    <a:pt x="80289" y="95453"/>
                  </a:lnTo>
                  <a:lnTo>
                    <a:pt x="81508" y="95656"/>
                  </a:lnTo>
                  <a:lnTo>
                    <a:pt x="81470" y="95910"/>
                  </a:lnTo>
                  <a:lnTo>
                    <a:pt x="81343" y="96812"/>
                  </a:lnTo>
                  <a:lnTo>
                    <a:pt x="81305" y="97129"/>
                  </a:lnTo>
                  <a:lnTo>
                    <a:pt x="82118" y="97129"/>
                  </a:lnTo>
                  <a:lnTo>
                    <a:pt x="84696" y="96812"/>
                  </a:lnTo>
                  <a:lnTo>
                    <a:pt x="85217" y="99225"/>
                  </a:lnTo>
                  <a:lnTo>
                    <a:pt x="88404" y="99225"/>
                  </a:lnTo>
                  <a:lnTo>
                    <a:pt x="89077" y="101015"/>
                  </a:lnTo>
                  <a:lnTo>
                    <a:pt x="90157" y="101206"/>
                  </a:lnTo>
                  <a:lnTo>
                    <a:pt x="91313" y="101473"/>
                  </a:lnTo>
                  <a:lnTo>
                    <a:pt x="91135" y="102616"/>
                  </a:lnTo>
                  <a:lnTo>
                    <a:pt x="91071" y="102958"/>
                  </a:lnTo>
                  <a:lnTo>
                    <a:pt x="92773" y="102616"/>
                  </a:lnTo>
                  <a:lnTo>
                    <a:pt x="94475" y="103149"/>
                  </a:lnTo>
                  <a:lnTo>
                    <a:pt x="94284" y="103149"/>
                  </a:lnTo>
                  <a:lnTo>
                    <a:pt x="94996" y="105067"/>
                  </a:lnTo>
                  <a:lnTo>
                    <a:pt x="95300" y="105067"/>
                  </a:lnTo>
                  <a:lnTo>
                    <a:pt x="96862" y="105562"/>
                  </a:lnTo>
                  <a:lnTo>
                    <a:pt x="99301" y="105867"/>
                  </a:lnTo>
                  <a:lnTo>
                    <a:pt x="98856" y="109016"/>
                  </a:lnTo>
                  <a:lnTo>
                    <a:pt x="99187" y="109016"/>
                  </a:lnTo>
                  <a:lnTo>
                    <a:pt x="102882" y="110058"/>
                  </a:lnTo>
                  <a:lnTo>
                    <a:pt x="105981" y="110515"/>
                  </a:lnTo>
                  <a:lnTo>
                    <a:pt x="106857" y="103149"/>
                  </a:lnTo>
                  <a:lnTo>
                    <a:pt x="106921" y="102616"/>
                  </a:lnTo>
                  <a:lnTo>
                    <a:pt x="107556" y="97269"/>
                  </a:lnTo>
                  <a:lnTo>
                    <a:pt x="107607" y="96812"/>
                  </a:lnTo>
                  <a:lnTo>
                    <a:pt x="107721" y="95910"/>
                  </a:lnTo>
                  <a:lnTo>
                    <a:pt x="108610" y="93573"/>
                  </a:lnTo>
                  <a:lnTo>
                    <a:pt x="108686" y="93370"/>
                  </a:lnTo>
                  <a:lnTo>
                    <a:pt x="108750" y="93218"/>
                  </a:lnTo>
                  <a:lnTo>
                    <a:pt x="108839" y="92964"/>
                  </a:lnTo>
                  <a:lnTo>
                    <a:pt x="110578" y="88442"/>
                  </a:lnTo>
                  <a:lnTo>
                    <a:pt x="110782" y="87896"/>
                  </a:lnTo>
                  <a:lnTo>
                    <a:pt x="117221" y="74218"/>
                  </a:lnTo>
                  <a:lnTo>
                    <a:pt x="119151" y="68351"/>
                  </a:lnTo>
                  <a:close/>
                </a:path>
                <a:path w="354330" h="111760">
                  <a:moveTo>
                    <a:pt x="300101" y="58178"/>
                  </a:moveTo>
                  <a:lnTo>
                    <a:pt x="300075" y="58026"/>
                  </a:lnTo>
                  <a:lnTo>
                    <a:pt x="299923" y="58178"/>
                  </a:lnTo>
                  <a:lnTo>
                    <a:pt x="300101" y="58178"/>
                  </a:lnTo>
                  <a:close/>
                </a:path>
                <a:path w="354330" h="111760">
                  <a:moveTo>
                    <a:pt x="327494" y="99098"/>
                  </a:moveTo>
                  <a:lnTo>
                    <a:pt x="327253" y="99098"/>
                  </a:lnTo>
                  <a:lnTo>
                    <a:pt x="327291" y="99237"/>
                  </a:lnTo>
                  <a:lnTo>
                    <a:pt x="327494" y="99098"/>
                  </a:lnTo>
                  <a:close/>
                </a:path>
                <a:path w="354330" h="111760">
                  <a:moveTo>
                    <a:pt x="354101" y="86093"/>
                  </a:moveTo>
                  <a:lnTo>
                    <a:pt x="346824" y="80403"/>
                  </a:lnTo>
                  <a:lnTo>
                    <a:pt x="340639" y="75285"/>
                  </a:lnTo>
                  <a:lnTo>
                    <a:pt x="334162" y="70561"/>
                  </a:lnTo>
                  <a:lnTo>
                    <a:pt x="326478" y="65100"/>
                  </a:lnTo>
                  <a:lnTo>
                    <a:pt x="320141" y="61531"/>
                  </a:lnTo>
                  <a:lnTo>
                    <a:pt x="318427" y="60566"/>
                  </a:lnTo>
                  <a:lnTo>
                    <a:pt x="310019" y="58026"/>
                  </a:lnTo>
                  <a:lnTo>
                    <a:pt x="305993" y="58026"/>
                  </a:lnTo>
                  <a:lnTo>
                    <a:pt x="300113" y="58178"/>
                  </a:lnTo>
                  <a:lnTo>
                    <a:pt x="300850" y="61277"/>
                  </a:lnTo>
                  <a:lnTo>
                    <a:pt x="300901" y="61531"/>
                  </a:lnTo>
                  <a:lnTo>
                    <a:pt x="297929" y="61277"/>
                  </a:lnTo>
                  <a:lnTo>
                    <a:pt x="296049" y="62115"/>
                  </a:lnTo>
                  <a:lnTo>
                    <a:pt x="296240" y="62115"/>
                  </a:lnTo>
                  <a:lnTo>
                    <a:pt x="296367" y="65100"/>
                  </a:lnTo>
                  <a:lnTo>
                    <a:pt x="296392" y="65608"/>
                  </a:lnTo>
                  <a:lnTo>
                    <a:pt x="291249" y="67589"/>
                  </a:lnTo>
                  <a:lnTo>
                    <a:pt x="293090" y="71704"/>
                  </a:lnTo>
                  <a:lnTo>
                    <a:pt x="297027" y="81318"/>
                  </a:lnTo>
                  <a:lnTo>
                    <a:pt x="300291" y="91147"/>
                  </a:lnTo>
                  <a:lnTo>
                    <a:pt x="302971" y="101142"/>
                  </a:lnTo>
                  <a:lnTo>
                    <a:pt x="305117" y="111277"/>
                  </a:lnTo>
                  <a:lnTo>
                    <a:pt x="310629" y="110172"/>
                  </a:lnTo>
                  <a:lnTo>
                    <a:pt x="312356" y="104127"/>
                  </a:lnTo>
                  <a:lnTo>
                    <a:pt x="317703" y="104952"/>
                  </a:lnTo>
                  <a:lnTo>
                    <a:pt x="317881" y="104127"/>
                  </a:lnTo>
                  <a:lnTo>
                    <a:pt x="319252" y="100457"/>
                  </a:lnTo>
                  <a:lnTo>
                    <a:pt x="322630" y="99098"/>
                  </a:lnTo>
                  <a:lnTo>
                    <a:pt x="327253" y="99098"/>
                  </a:lnTo>
                  <a:lnTo>
                    <a:pt x="326783" y="97332"/>
                  </a:lnTo>
                  <a:lnTo>
                    <a:pt x="327774" y="97332"/>
                  </a:lnTo>
                  <a:lnTo>
                    <a:pt x="329298" y="97104"/>
                  </a:lnTo>
                  <a:lnTo>
                    <a:pt x="331177" y="94488"/>
                  </a:lnTo>
                  <a:lnTo>
                    <a:pt x="334060" y="93548"/>
                  </a:lnTo>
                  <a:lnTo>
                    <a:pt x="337134" y="93205"/>
                  </a:lnTo>
                  <a:lnTo>
                    <a:pt x="341376" y="89065"/>
                  </a:lnTo>
                  <a:lnTo>
                    <a:pt x="348107" y="89776"/>
                  </a:lnTo>
                  <a:lnTo>
                    <a:pt x="349262" y="89065"/>
                  </a:lnTo>
                  <a:lnTo>
                    <a:pt x="354101" y="86093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729676" y="2392829"/>
              <a:ext cx="742315" cy="83185"/>
            </a:xfrm>
            <a:custGeom>
              <a:avLst/>
              <a:gdLst/>
              <a:ahLst/>
              <a:cxnLst/>
              <a:rect l="l" t="t" r="r" b="b"/>
              <a:pathLst>
                <a:path w="742314" h="83185">
                  <a:moveTo>
                    <a:pt x="116433" y="3175"/>
                  </a:moveTo>
                  <a:lnTo>
                    <a:pt x="69837" y="21412"/>
                  </a:lnTo>
                  <a:lnTo>
                    <a:pt x="24485" y="45148"/>
                  </a:lnTo>
                  <a:lnTo>
                    <a:pt x="0" y="65506"/>
                  </a:lnTo>
                  <a:lnTo>
                    <a:pt x="8991" y="65493"/>
                  </a:lnTo>
                  <a:lnTo>
                    <a:pt x="14478" y="68021"/>
                  </a:lnTo>
                  <a:lnTo>
                    <a:pt x="16802" y="80035"/>
                  </a:lnTo>
                  <a:lnTo>
                    <a:pt x="19634" y="81826"/>
                  </a:lnTo>
                  <a:lnTo>
                    <a:pt x="46113" y="53568"/>
                  </a:lnTo>
                  <a:lnTo>
                    <a:pt x="40995" y="52374"/>
                  </a:lnTo>
                  <a:lnTo>
                    <a:pt x="58966" y="38366"/>
                  </a:lnTo>
                  <a:lnTo>
                    <a:pt x="77533" y="25565"/>
                  </a:lnTo>
                  <a:lnTo>
                    <a:pt x="96697" y="13881"/>
                  </a:lnTo>
                  <a:lnTo>
                    <a:pt x="116433" y="3175"/>
                  </a:lnTo>
                  <a:close/>
                </a:path>
                <a:path w="742314" h="83185">
                  <a:moveTo>
                    <a:pt x="741781" y="65671"/>
                  </a:moveTo>
                  <a:lnTo>
                    <a:pt x="711377" y="41021"/>
                  </a:lnTo>
                  <a:lnTo>
                    <a:pt x="669290" y="19748"/>
                  </a:lnTo>
                  <a:lnTo>
                    <a:pt x="626402" y="152"/>
                  </a:lnTo>
                  <a:lnTo>
                    <a:pt x="625081" y="1993"/>
                  </a:lnTo>
                  <a:lnTo>
                    <a:pt x="646569" y="13881"/>
                  </a:lnTo>
                  <a:lnTo>
                    <a:pt x="663346" y="24155"/>
                  </a:lnTo>
                  <a:lnTo>
                    <a:pt x="679500" y="35356"/>
                  </a:lnTo>
                  <a:lnTo>
                    <a:pt x="694855" y="47752"/>
                  </a:lnTo>
                  <a:lnTo>
                    <a:pt x="700036" y="52654"/>
                  </a:lnTo>
                  <a:lnTo>
                    <a:pt x="689749" y="53479"/>
                  </a:lnTo>
                  <a:lnTo>
                    <a:pt x="697344" y="56743"/>
                  </a:lnTo>
                  <a:lnTo>
                    <a:pt x="702716" y="64236"/>
                  </a:lnTo>
                  <a:lnTo>
                    <a:pt x="711073" y="67957"/>
                  </a:lnTo>
                  <a:lnTo>
                    <a:pt x="719099" y="83159"/>
                  </a:lnTo>
                  <a:lnTo>
                    <a:pt x="724395" y="80518"/>
                  </a:lnTo>
                  <a:lnTo>
                    <a:pt x="728357" y="69989"/>
                  </a:lnTo>
                  <a:lnTo>
                    <a:pt x="731824" y="68122"/>
                  </a:lnTo>
                  <a:lnTo>
                    <a:pt x="741781" y="6567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727911" y="1763328"/>
              <a:ext cx="551815" cy="534670"/>
            </a:xfrm>
            <a:custGeom>
              <a:avLst/>
              <a:gdLst/>
              <a:ahLst/>
              <a:cxnLst/>
              <a:rect l="l" t="t" r="r" b="b"/>
              <a:pathLst>
                <a:path w="551814" h="534669">
                  <a:moveTo>
                    <a:pt x="68503" y="19583"/>
                  </a:moveTo>
                  <a:lnTo>
                    <a:pt x="49276" y="22390"/>
                  </a:lnTo>
                  <a:lnTo>
                    <a:pt x="39624" y="23571"/>
                  </a:lnTo>
                  <a:lnTo>
                    <a:pt x="29870" y="24028"/>
                  </a:lnTo>
                  <a:lnTo>
                    <a:pt x="23520" y="23990"/>
                  </a:lnTo>
                  <a:lnTo>
                    <a:pt x="17818" y="23799"/>
                  </a:lnTo>
                  <a:lnTo>
                    <a:pt x="14109" y="17767"/>
                  </a:lnTo>
                  <a:lnTo>
                    <a:pt x="9156" y="22656"/>
                  </a:lnTo>
                  <a:lnTo>
                    <a:pt x="7924" y="16662"/>
                  </a:lnTo>
                  <a:lnTo>
                    <a:pt x="4203" y="10414"/>
                  </a:lnTo>
                  <a:lnTo>
                    <a:pt x="2870" y="5588"/>
                  </a:lnTo>
                  <a:lnTo>
                    <a:pt x="647" y="0"/>
                  </a:lnTo>
                  <a:lnTo>
                    <a:pt x="0" y="7594"/>
                  </a:lnTo>
                  <a:lnTo>
                    <a:pt x="457" y="14668"/>
                  </a:lnTo>
                  <a:lnTo>
                    <a:pt x="1854" y="21361"/>
                  </a:lnTo>
                  <a:lnTo>
                    <a:pt x="4064" y="27825"/>
                  </a:lnTo>
                  <a:lnTo>
                    <a:pt x="9728" y="30416"/>
                  </a:lnTo>
                  <a:lnTo>
                    <a:pt x="10769" y="34899"/>
                  </a:lnTo>
                  <a:lnTo>
                    <a:pt x="3975" y="66636"/>
                  </a:lnTo>
                  <a:lnTo>
                    <a:pt x="8255" y="60591"/>
                  </a:lnTo>
                  <a:lnTo>
                    <a:pt x="10287" y="53606"/>
                  </a:lnTo>
                  <a:lnTo>
                    <a:pt x="11747" y="46215"/>
                  </a:lnTo>
                  <a:lnTo>
                    <a:pt x="14300" y="38989"/>
                  </a:lnTo>
                  <a:lnTo>
                    <a:pt x="35623" y="76314"/>
                  </a:lnTo>
                  <a:lnTo>
                    <a:pt x="39293" y="77685"/>
                  </a:lnTo>
                  <a:lnTo>
                    <a:pt x="38252" y="81318"/>
                  </a:lnTo>
                  <a:lnTo>
                    <a:pt x="39281" y="83959"/>
                  </a:lnTo>
                  <a:lnTo>
                    <a:pt x="43903" y="84505"/>
                  </a:lnTo>
                  <a:lnTo>
                    <a:pt x="48628" y="69062"/>
                  </a:lnTo>
                  <a:lnTo>
                    <a:pt x="40982" y="58978"/>
                  </a:lnTo>
                  <a:lnTo>
                    <a:pt x="33655" y="48463"/>
                  </a:lnTo>
                  <a:lnTo>
                    <a:pt x="18986" y="26098"/>
                  </a:lnTo>
                  <a:lnTo>
                    <a:pt x="31432" y="26390"/>
                  </a:lnTo>
                  <a:lnTo>
                    <a:pt x="43459" y="25654"/>
                  </a:lnTo>
                  <a:lnTo>
                    <a:pt x="55219" y="24498"/>
                  </a:lnTo>
                  <a:lnTo>
                    <a:pt x="66878" y="23545"/>
                  </a:lnTo>
                  <a:lnTo>
                    <a:pt x="68491" y="22656"/>
                  </a:lnTo>
                  <a:lnTo>
                    <a:pt x="68376" y="21069"/>
                  </a:lnTo>
                  <a:lnTo>
                    <a:pt x="68503" y="19583"/>
                  </a:lnTo>
                  <a:close/>
                </a:path>
                <a:path w="551814" h="534669">
                  <a:moveTo>
                    <a:pt x="273634" y="531037"/>
                  </a:moveTo>
                  <a:lnTo>
                    <a:pt x="271894" y="530250"/>
                  </a:lnTo>
                  <a:lnTo>
                    <a:pt x="270433" y="529424"/>
                  </a:lnTo>
                  <a:lnTo>
                    <a:pt x="254660" y="520649"/>
                  </a:lnTo>
                  <a:lnTo>
                    <a:pt x="246913" y="516064"/>
                  </a:lnTo>
                  <a:lnTo>
                    <a:pt x="244500" y="514438"/>
                  </a:lnTo>
                  <a:lnTo>
                    <a:pt x="239483" y="511060"/>
                  </a:lnTo>
                  <a:lnTo>
                    <a:pt x="236093" y="508571"/>
                  </a:lnTo>
                  <a:lnTo>
                    <a:pt x="234784" y="514438"/>
                  </a:lnTo>
                  <a:lnTo>
                    <a:pt x="232575" y="510743"/>
                  </a:lnTo>
                  <a:lnTo>
                    <a:pt x="223697" y="499706"/>
                  </a:lnTo>
                  <a:lnTo>
                    <a:pt x="223583" y="499567"/>
                  </a:lnTo>
                  <a:lnTo>
                    <a:pt x="222211" y="498360"/>
                  </a:lnTo>
                  <a:lnTo>
                    <a:pt x="219773" y="496290"/>
                  </a:lnTo>
                  <a:lnTo>
                    <a:pt x="215684" y="492798"/>
                  </a:lnTo>
                  <a:lnTo>
                    <a:pt x="214998" y="492226"/>
                  </a:lnTo>
                  <a:lnTo>
                    <a:pt x="212636" y="490207"/>
                  </a:lnTo>
                  <a:lnTo>
                    <a:pt x="210248" y="488327"/>
                  </a:lnTo>
                  <a:lnTo>
                    <a:pt x="207225" y="485940"/>
                  </a:lnTo>
                  <a:lnTo>
                    <a:pt x="207225" y="496290"/>
                  </a:lnTo>
                  <a:lnTo>
                    <a:pt x="203860" y="496290"/>
                  </a:lnTo>
                  <a:lnTo>
                    <a:pt x="202298" y="495604"/>
                  </a:lnTo>
                  <a:lnTo>
                    <a:pt x="201853" y="494131"/>
                  </a:lnTo>
                  <a:lnTo>
                    <a:pt x="201676" y="493560"/>
                  </a:lnTo>
                  <a:lnTo>
                    <a:pt x="204050" y="492798"/>
                  </a:lnTo>
                  <a:lnTo>
                    <a:pt x="204800" y="494131"/>
                  </a:lnTo>
                  <a:lnTo>
                    <a:pt x="205295" y="494804"/>
                  </a:lnTo>
                  <a:lnTo>
                    <a:pt x="207225" y="496290"/>
                  </a:lnTo>
                  <a:lnTo>
                    <a:pt x="207225" y="485940"/>
                  </a:lnTo>
                  <a:lnTo>
                    <a:pt x="201523" y="481418"/>
                  </a:lnTo>
                  <a:lnTo>
                    <a:pt x="198920" y="478802"/>
                  </a:lnTo>
                  <a:lnTo>
                    <a:pt x="198920" y="491477"/>
                  </a:lnTo>
                  <a:lnTo>
                    <a:pt x="197904" y="492226"/>
                  </a:lnTo>
                  <a:lnTo>
                    <a:pt x="197675" y="491477"/>
                  </a:lnTo>
                  <a:lnTo>
                    <a:pt x="197612" y="491261"/>
                  </a:lnTo>
                  <a:lnTo>
                    <a:pt x="197485" y="490855"/>
                  </a:lnTo>
                  <a:lnTo>
                    <a:pt x="198920" y="491477"/>
                  </a:lnTo>
                  <a:lnTo>
                    <a:pt x="198920" y="478802"/>
                  </a:lnTo>
                  <a:lnTo>
                    <a:pt x="191668" y="471500"/>
                  </a:lnTo>
                  <a:lnTo>
                    <a:pt x="184492" y="479107"/>
                  </a:lnTo>
                  <a:lnTo>
                    <a:pt x="189966" y="483933"/>
                  </a:lnTo>
                  <a:lnTo>
                    <a:pt x="193040" y="489038"/>
                  </a:lnTo>
                  <a:lnTo>
                    <a:pt x="193128" y="489165"/>
                  </a:lnTo>
                  <a:lnTo>
                    <a:pt x="193776" y="488886"/>
                  </a:lnTo>
                  <a:lnTo>
                    <a:pt x="195072" y="488327"/>
                  </a:lnTo>
                  <a:lnTo>
                    <a:pt x="196697" y="488886"/>
                  </a:lnTo>
                  <a:lnTo>
                    <a:pt x="196621" y="489165"/>
                  </a:lnTo>
                  <a:lnTo>
                    <a:pt x="197281" y="490855"/>
                  </a:lnTo>
                  <a:lnTo>
                    <a:pt x="196900" y="490855"/>
                  </a:lnTo>
                  <a:lnTo>
                    <a:pt x="195580" y="491261"/>
                  </a:lnTo>
                  <a:lnTo>
                    <a:pt x="195211" y="491020"/>
                  </a:lnTo>
                  <a:lnTo>
                    <a:pt x="195211" y="497954"/>
                  </a:lnTo>
                  <a:lnTo>
                    <a:pt x="194945" y="499567"/>
                  </a:lnTo>
                  <a:lnTo>
                    <a:pt x="194500" y="499567"/>
                  </a:lnTo>
                  <a:lnTo>
                    <a:pt x="194246" y="499706"/>
                  </a:lnTo>
                  <a:lnTo>
                    <a:pt x="193598" y="497014"/>
                  </a:lnTo>
                  <a:lnTo>
                    <a:pt x="193535" y="496735"/>
                  </a:lnTo>
                  <a:lnTo>
                    <a:pt x="194754" y="497014"/>
                  </a:lnTo>
                  <a:lnTo>
                    <a:pt x="195211" y="497954"/>
                  </a:lnTo>
                  <a:lnTo>
                    <a:pt x="195211" y="491020"/>
                  </a:lnTo>
                  <a:lnTo>
                    <a:pt x="194310" y="490410"/>
                  </a:lnTo>
                  <a:lnTo>
                    <a:pt x="193421" y="489242"/>
                  </a:lnTo>
                  <a:lnTo>
                    <a:pt x="193421" y="496290"/>
                  </a:lnTo>
                  <a:lnTo>
                    <a:pt x="193370" y="496735"/>
                  </a:lnTo>
                  <a:lnTo>
                    <a:pt x="192735" y="496735"/>
                  </a:lnTo>
                  <a:lnTo>
                    <a:pt x="191808" y="496963"/>
                  </a:lnTo>
                  <a:lnTo>
                    <a:pt x="191719" y="496290"/>
                  </a:lnTo>
                  <a:lnTo>
                    <a:pt x="191630" y="495604"/>
                  </a:lnTo>
                  <a:lnTo>
                    <a:pt x="191541" y="494804"/>
                  </a:lnTo>
                  <a:lnTo>
                    <a:pt x="193268" y="494131"/>
                  </a:lnTo>
                  <a:lnTo>
                    <a:pt x="193294" y="494804"/>
                  </a:lnTo>
                  <a:lnTo>
                    <a:pt x="193421" y="496290"/>
                  </a:lnTo>
                  <a:lnTo>
                    <a:pt x="193421" y="489242"/>
                  </a:lnTo>
                  <a:lnTo>
                    <a:pt x="193128" y="489165"/>
                  </a:lnTo>
                  <a:lnTo>
                    <a:pt x="192366" y="489165"/>
                  </a:lnTo>
                  <a:lnTo>
                    <a:pt x="189179" y="489800"/>
                  </a:lnTo>
                  <a:lnTo>
                    <a:pt x="193014" y="493191"/>
                  </a:lnTo>
                  <a:lnTo>
                    <a:pt x="191477" y="494703"/>
                  </a:lnTo>
                  <a:lnTo>
                    <a:pt x="191185" y="494131"/>
                  </a:lnTo>
                  <a:lnTo>
                    <a:pt x="185762" y="486079"/>
                  </a:lnTo>
                  <a:lnTo>
                    <a:pt x="173685" y="496062"/>
                  </a:lnTo>
                  <a:lnTo>
                    <a:pt x="180187" y="498360"/>
                  </a:lnTo>
                  <a:lnTo>
                    <a:pt x="186702" y="500316"/>
                  </a:lnTo>
                  <a:lnTo>
                    <a:pt x="192951" y="502323"/>
                  </a:lnTo>
                  <a:lnTo>
                    <a:pt x="198653" y="504748"/>
                  </a:lnTo>
                  <a:lnTo>
                    <a:pt x="213601" y="511810"/>
                  </a:lnTo>
                  <a:lnTo>
                    <a:pt x="244119" y="524205"/>
                  </a:lnTo>
                  <a:lnTo>
                    <a:pt x="259397" y="531037"/>
                  </a:lnTo>
                  <a:lnTo>
                    <a:pt x="262039" y="532333"/>
                  </a:lnTo>
                  <a:lnTo>
                    <a:pt x="265214" y="533234"/>
                  </a:lnTo>
                  <a:lnTo>
                    <a:pt x="269900" y="534670"/>
                  </a:lnTo>
                  <a:lnTo>
                    <a:pt x="271830" y="534466"/>
                  </a:lnTo>
                  <a:lnTo>
                    <a:pt x="273634" y="531037"/>
                  </a:lnTo>
                  <a:close/>
                </a:path>
                <a:path w="551814" h="534669">
                  <a:moveTo>
                    <a:pt x="502119" y="457593"/>
                  </a:moveTo>
                  <a:lnTo>
                    <a:pt x="502056" y="457415"/>
                  </a:lnTo>
                  <a:lnTo>
                    <a:pt x="501929" y="457415"/>
                  </a:lnTo>
                  <a:lnTo>
                    <a:pt x="502119" y="457593"/>
                  </a:lnTo>
                  <a:close/>
                </a:path>
                <a:path w="551814" h="534669">
                  <a:moveTo>
                    <a:pt x="539318" y="320687"/>
                  </a:moveTo>
                  <a:lnTo>
                    <a:pt x="539089" y="320687"/>
                  </a:lnTo>
                  <a:lnTo>
                    <a:pt x="539165" y="320878"/>
                  </a:lnTo>
                  <a:lnTo>
                    <a:pt x="539318" y="320687"/>
                  </a:lnTo>
                  <a:close/>
                </a:path>
                <a:path w="551814" h="534669">
                  <a:moveTo>
                    <a:pt x="546976" y="422363"/>
                  </a:moveTo>
                  <a:lnTo>
                    <a:pt x="544576" y="419950"/>
                  </a:lnTo>
                  <a:lnTo>
                    <a:pt x="543255" y="418630"/>
                  </a:lnTo>
                  <a:lnTo>
                    <a:pt x="542594" y="417969"/>
                  </a:lnTo>
                  <a:lnTo>
                    <a:pt x="540537" y="415391"/>
                  </a:lnTo>
                  <a:lnTo>
                    <a:pt x="537565" y="418630"/>
                  </a:lnTo>
                  <a:lnTo>
                    <a:pt x="537349" y="415391"/>
                  </a:lnTo>
                  <a:lnTo>
                    <a:pt x="537235" y="413804"/>
                  </a:lnTo>
                  <a:lnTo>
                    <a:pt x="537171" y="412699"/>
                  </a:lnTo>
                  <a:lnTo>
                    <a:pt x="536702" y="412699"/>
                  </a:lnTo>
                  <a:lnTo>
                    <a:pt x="536702" y="419100"/>
                  </a:lnTo>
                  <a:lnTo>
                    <a:pt x="535127" y="419950"/>
                  </a:lnTo>
                  <a:lnTo>
                    <a:pt x="535063" y="419671"/>
                  </a:lnTo>
                  <a:lnTo>
                    <a:pt x="535000" y="419379"/>
                  </a:lnTo>
                  <a:lnTo>
                    <a:pt x="534936" y="419100"/>
                  </a:lnTo>
                  <a:lnTo>
                    <a:pt x="536702" y="419100"/>
                  </a:lnTo>
                  <a:lnTo>
                    <a:pt x="536702" y="412699"/>
                  </a:lnTo>
                  <a:lnTo>
                    <a:pt x="534898" y="412292"/>
                  </a:lnTo>
                  <a:lnTo>
                    <a:pt x="535203" y="410705"/>
                  </a:lnTo>
                  <a:lnTo>
                    <a:pt x="535419" y="410705"/>
                  </a:lnTo>
                  <a:lnTo>
                    <a:pt x="530821" y="409676"/>
                  </a:lnTo>
                  <a:lnTo>
                    <a:pt x="530821" y="424865"/>
                  </a:lnTo>
                  <a:lnTo>
                    <a:pt x="530136" y="424738"/>
                  </a:lnTo>
                  <a:lnTo>
                    <a:pt x="529767" y="424459"/>
                  </a:lnTo>
                  <a:lnTo>
                    <a:pt x="529767" y="427126"/>
                  </a:lnTo>
                  <a:lnTo>
                    <a:pt x="528586" y="428561"/>
                  </a:lnTo>
                  <a:lnTo>
                    <a:pt x="525576" y="428053"/>
                  </a:lnTo>
                  <a:lnTo>
                    <a:pt x="529247" y="424243"/>
                  </a:lnTo>
                  <a:lnTo>
                    <a:pt x="529767" y="427126"/>
                  </a:lnTo>
                  <a:lnTo>
                    <a:pt x="529767" y="424459"/>
                  </a:lnTo>
                  <a:lnTo>
                    <a:pt x="529475" y="424218"/>
                  </a:lnTo>
                  <a:lnTo>
                    <a:pt x="529272" y="424218"/>
                  </a:lnTo>
                  <a:lnTo>
                    <a:pt x="530809" y="423341"/>
                  </a:lnTo>
                  <a:lnTo>
                    <a:pt x="530821" y="424865"/>
                  </a:lnTo>
                  <a:lnTo>
                    <a:pt x="530821" y="409676"/>
                  </a:lnTo>
                  <a:lnTo>
                    <a:pt x="528370" y="409117"/>
                  </a:lnTo>
                  <a:lnTo>
                    <a:pt x="525310" y="406857"/>
                  </a:lnTo>
                  <a:lnTo>
                    <a:pt x="525310" y="428320"/>
                  </a:lnTo>
                  <a:lnTo>
                    <a:pt x="525068" y="432866"/>
                  </a:lnTo>
                  <a:lnTo>
                    <a:pt x="522300" y="435343"/>
                  </a:lnTo>
                  <a:lnTo>
                    <a:pt x="518007" y="435940"/>
                  </a:lnTo>
                  <a:lnTo>
                    <a:pt x="518007" y="437654"/>
                  </a:lnTo>
                  <a:lnTo>
                    <a:pt x="517207" y="438175"/>
                  </a:lnTo>
                  <a:lnTo>
                    <a:pt x="515747" y="438175"/>
                  </a:lnTo>
                  <a:lnTo>
                    <a:pt x="516089" y="439623"/>
                  </a:lnTo>
                  <a:lnTo>
                    <a:pt x="515162" y="440042"/>
                  </a:lnTo>
                  <a:lnTo>
                    <a:pt x="513880" y="440042"/>
                  </a:lnTo>
                  <a:lnTo>
                    <a:pt x="513676" y="440143"/>
                  </a:lnTo>
                  <a:lnTo>
                    <a:pt x="513880" y="440042"/>
                  </a:lnTo>
                  <a:lnTo>
                    <a:pt x="513905" y="438772"/>
                  </a:lnTo>
                  <a:lnTo>
                    <a:pt x="514616" y="438175"/>
                  </a:lnTo>
                  <a:lnTo>
                    <a:pt x="515721" y="438175"/>
                  </a:lnTo>
                  <a:lnTo>
                    <a:pt x="517690" y="436219"/>
                  </a:lnTo>
                  <a:lnTo>
                    <a:pt x="518007" y="437654"/>
                  </a:lnTo>
                  <a:lnTo>
                    <a:pt x="518007" y="435940"/>
                  </a:lnTo>
                  <a:lnTo>
                    <a:pt x="525310" y="428320"/>
                  </a:lnTo>
                  <a:lnTo>
                    <a:pt x="525310" y="406857"/>
                  </a:lnTo>
                  <a:lnTo>
                    <a:pt x="523074" y="405193"/>
                  </a:lnTo>
                  <a:lnTo>
                    <a:pt x="519696" y="398983"/>
                  </a:lnTo>
                  <a:lnTo>
                    <a:pt x="517118" y="398818"/>
                  </a:lnTo>
                  <a:lnTo>
                    <a:pt x="516674" y="398818"/>
                  </a:lnTo>
                  <a:lnTo>
                    <a:pt x="513638" y="396062"/>
                  </a:lnTo>
                  <a:lnTo>
                    <a:pt x="513638" y="440359"/>
                  </a:lnTo>
                  <a:lnTo>
                    <a:pt x="513537" y="440842"/>
                  </a:lnTo>
                  <a:lnTo>
                    <a:pt x="513448" y="441312"/>
                  </a:lnTo>
                  <a:lnTo>
                    <a:pt x="512635" y="440842"/>
                  </a:lnTo>
                  <a:lnTo>
                    <a:pt x="512356" y="440842"/>
                  </a:lnTo>
                  <a:lnTo>
                    <a:pt x="513257" y="440359"/>
                  </a:lnTo>
                  <a:lnTo>
                    <a:pt x="513638" y="440359"/>
                  </a:lnTo>
                  <a:lnTo>
                    <a:pt x="513638" y="396062"/>
                  </a:lnTo>
                  <a:lnTo>
                    <a:pt x="512864" y="395351"/>
                  </a:lnTo>
                  <a:lnTo>
                    <a:pt x="511759" y="402196"/>
                  </a:lnTo>
                  <a:lnTo>
                    <a:pt x="509320" y="413804"/>
                  </a:lnTo>
                  <a:lnTo>
                    <a:pt x="509244" y="414058"/>
                  </a:lnTo>
                  <a:lnTo>
                    <a:pt x="509244" y="445008"/>
                  </a:lnTo>
                  <a:lnTo>
                    <a:pt x="508101" y="445668"/>
                  </a:lnTo>
                  <a:lnTo>
                    <a:pt x="508139" y="445452"/>
                  </a:lnTo>
                  <a:lnTo>
                    <a:pt x="508203" y="445008"/>
                  </a:lnTo>
                  <a:lnTo>
                    <a:pt x="508279" y="444500"/>
                  </a:lnTo>
                  <a:lnTo>
                    <a:pt x="509244" y="445008"/>
                  </a:lnTo>
                  <a:lnTo>
                    <a:pt x="509244" y="414058"/>
                  </a:lnTo>
                  <a:lnTo>
                    <a:pt x="508076" y="417855"/>
                  </a:lnTo>
                  <a:lnTo>
                    <a:pt x="508076" y="445935"/>
                  </a:lnTo>
                  <a:lnTo>
                    <a:pt x="507758" y="445935"/>
                  </a:lnTo>
                  <a:lnTo>
                    <a:pt x="506730" y="447128"/>
                  </a:lnTo>
                  <a:lnTo>
                    <a:pt x="506018" y="445452"/>
                  </a:lnTo>
                  <a:lnTo>
                    <a:pt x="506171" y="445452"/>
                  </a:lnTo>
                  <a:lnTo>
                    <a:pt x="507390" y="445782"/>
                  </a:lnTo>
                  <a:lnTo>
                    <a:pt x="507796" y="445884"/>
                  </a:lnTo>
                  <a:lnTo>
                    <a:pt x="508076" y="445935"/>
                  </a:lnTo>
                  <a:lnTo>
                    <a:pt x="508076" y="417855"/>
                  </a:lnTo>
                  <a:lnTo>
                    <a:pt x="505955" y="424738"/>
                  </a:lnTo>
                  <a:lnTo>
                    <a:pt x="505841" y="425094"/>
                  </a:lnTo>
                  <a:lnTo>
                    <a:pt x="501675" y="435343"/>
                  </a:lnTo>
                  <a:lnTo>
                    <a:pt x="501307" y="436219"/>
                  </a:lnTo>
                  <a:lnTo>
                    <a:pt x="496049" y="446633"/>
                  </a:lnTo>
                  <a:lnTo>
                    <a:pt x="492645" y="452780"/>
                  </a:lnTo>
                  <a:lnTo>
                    <a:pt x="496608" y="451878"/>
                  </a:lnTo>
                  <a:lnTo>
                    <a:pt x="500138" y="451878"/>
                  </a:lnTo>
                  <a:lnTo>
                    <a:pt x="500024" y="450303"/>
                  </a:lnTo>
                  <a:lnTo>
                    <a:pt x="500913" y="449884"/>
                  </a:lnTo>
                  <a:lnTo>
                    <a:pt x="502043" y="449884"/>
                  </a:lnTo>
                  <a:lnTo>
                    <a:pt x="502196" y="449618"/>
                  </a:lnTo>
                  <a:lnTo>
                    <a:pt x="503021" y="448551"/>
                  </a:lnTo>
                  <a:lnTo>
                    <a:pt x="503555" y="449618"/>
                  </a:lnTo>
                  <a:lnTo>
                    <a:pt x="502196" y="449618"/>
                  </a:lnTo>
                  <a:lnTo>
                    <a:pt x="502132" y="450303"/>
                  </a:lnTo>
                  <a:lnTo>
                    <a:pt x="502335" y="451218"/>
                  </a:lnTo>
                  <a:lnTo>
                    <a:pt x="500672" y="451878"/>
                  </a:lnTo>
                  <a:lnTo>
                    <a:pt x="500164" y="451878"/>
                  </a:lnTo>
                  <a:lnTo>
                    <a:pt x="502056" y="457415"/>
                  </a:lnTo>
                  <a:lnTo>
                    <a:pt x="504812" y="457415"/>
                  </a:lnTo>
                  <a:lnTo>
                    <a:pt x="507098" y="460387"/>
                  </a:lnTo>
                  <a:lnTo>
                    <a:pt x="520014" y="448551"/>
                  </a:lnTo>
                  <a:lnTo>
                    <a:pt x="521538" y="447128"/>
                  </a:lnTo>
                  <a:lnTo>
                    <a:pt x="522820" y="445935"/>
                  </a:lnTo>
                  <a:lnTo>
                    <a:pt x="522986" y="445782"/>
                  </a:lnTo>
                  <a:lnTo>
                    <a:pt x="524383" y="444500"/>
                  </a:lnTo>
                  <a:lnTo>
                    <a:pt x="527799" y="441312"/>
                  </a:lnTo>
                  <a:lnTo>
                    <a:pt x="544944" y="424218"/>
                  </a:lnTo>
                  <a:lnTo>
                    <a:pt x="545896" y="423341"/>
                  </a:lnTo>
                  <a:lnTo>
                    <a:pt x="546976" y="422363"/>
                  </a:lnTo>
                  <a:close/>
                </a:path>
                <a:path w="551814" h="534669">
                  <a:moveTo>
                    <a:pt x="551522" y="302463"/>
                  </a:moveTo>
                  <a:lnTo>
                    <a:pt x="514184" y="287248"/>
                  </a:lnTo>
                  <a:lnTo>
                    <a:pt x="502589" y="280898"/>
                  </a:lnTo>
                  <a:lnTo>
                    <a:pt x="507111" y="296189"/>
                  </a:lnTo>
                  <a:lnTo>
                    <a:pt x="510819" y="311099"/>
                  </a:lnTo>
                  <a:lnTo>
                    <a:pt x="513537" y="325564"/>
                  </a:lnTo>
                  <a:lnTo>
                    <a:pt x="515213" y="340106"/>
                  </a:lnTo>
                  <a:lnTo>
                    <a:pt x="515759" y="347230"/>
                  </a:lnTo>
                  <a:lnTo>
                    <a:pt x="519557" y="341528"/>
                  </a:lnTo>
                  <a:lnTo>
                    <a:pt x="521716" y="342176"/>
                  </a:lnTo>
                  <a:lnTo>
                    <a:pt x="521716" y="341528"/>
                  </a:lnTo>
                  <a:lnTo>
                    <a:pt x="522376" y="337553"/>
                  </a:lnTo>
                  <a:lnTo>
                    <a:pt x="525259" y="334416"/>
                  </a:lnTo>
                  <a:lnTo>
                    <a:pt x="529132" y="332587"/>
                  </a:lnTo>
                  <a:lnTo>
                    <a:pt x="529374" y="332587"/>
                  </a:lnTo>
                  <a:lnTo>
                    <a:pt x="529234" y="329577"/>
                  </a:lnTo>
                  <a:lnTo>
                    <a:pt x="531012" y="327837"/>
                  </a:lnTo>
                  <a:lnTo>
                    <a:pt x="533400" y="326504"/>
                  </a:lnTo>
                  <a:lnTo>
                    <a:pt x="533577" y="325564"/>
                  </a:lnTo>
                  <a:lnTo>
                    <a:pt x="533869" y="324573"/>
                  </a:lnTo>
                  <a:lnTo>
                    <a:pt x="534682" y="322795"/>
                  </a:lnTo>
                  <a:lnTo>
                    <a:pt x="537171" y="322795"/>
                  </a:lnTo>
                  <a:lnTo>
                    <a:pt x="537286" y="320687"/>
                  </a:lnTo>
                  <a:lnTo>
                    <a:pt x="537425" y="320205"/>
                  </a:lnTo>
                  <a:lnTo>
                    <a:pt x="539051" y="320624"/>
                  </a:lnTo>
                  <a:lnTo>
                    <a:pt x="538886" y="320205"/>
                  </a:lnTo>
                  <a:lnTo>
                    <a:pt x="538289" y="318719"/>
                  </a:lnTo>
                  <a:lnTo>
                    <a:pt x="539483" y="317588"/>
                  </a:lnTo>
                  <a:lnTo>
                    <a:pt x="541210" y="316738"/>
                  </a:lnTo>
                  <a:lnTo>
                    <a:pt x="541705" y="314820"/>
                  </a:lnTo>
                  <a:lnTo>
                    <a:pt x="542480" y="313029"/>
                  </a:lnTo>
                  <a:lnTo>
                    <a:pt x="544995" y="313029"/>
                  </a:lnTo>
                  <a:lnTo>
                    <a:pt x="545084" y="311099"/>
                  </a:lnTo>
                  <a:lnTo>
                    <a:pt x="545261" y="310438"/>
                  </a:lnTo>
                  <a:lnTo>
                    <a:pt x="546874" y="310845"/>
                  </a:lnTo>
                  <a:lnTo>
                    <a:pt x="546722" y="310438"/>
                  </a:lnTo>
                  <a:lnTo>
                    <a:pt x="546100" y="308940"/>
                  </a:lnTo>
                  <a:lnTo>
                    <a:pt x="547293" y="307809"/>
                  </a:lnTo>
                  <a:lnTo>
                    <a:pt x="548665" y="307136"/>
                  </a:lnTo>
                  <a:lnTo>
                    <a:pt x="548868" y="307136"/>
                  </a:lnTo>
                  <a:lnTo>
                    <a:pt x="549211" y="305155"/>
                  </a:lnTo>
                  <a:lnTo>
                    <a:pt x="551522" y="302463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740192" y="1845485"/>
              <a:ext cx="723265" cy="433070"/>
            </a:xfrm>
            <a:custGeom>
              <a:avLst/>
              <a:gdLst/>
              <a:ahLst/>
              <a:cxnLst/>
              <a:rect l="l" t="t" r="r" b="b"/>
              <a:pathLst>
                <a:path w="723264" h="433069">
                  <a:moveTo>
                    <a:pt x="31623" y="2349"/>
                  </a:moveTo>
                  <a:lnTo>
                    <a:pt x="16065" y="48374"/>
                  </a:lnTo>
                  <a:lnTo>
                    <a:pt x="7175" y="95224"/>
                  </a:lnTo>
                  <a:lnTo>
                    <a:pt x="1460" y="142519"/>
                  </a:lnTo>
                  <a:lnTo>
                    <a:pt x="0" y="190411"/>
                  </a:lnTo>
                  <a:lnTo>
                    <a:pt x="6184" y="143103"/>
                  </a:lnTo>
                  <a:lnTo>
                    <a:pt x="13411" y="95986"/>
                  </a:lnTo>
                  <a:lnTo>
                    <a:pt x="21844" y="49060"/>
                  </a:lnTo>
                  <a:lnTo>
                    <a:pt x="31623" y="2349"/>
                  </a:lnTo>
                  <a:close/>
                </a:path>
                <a:path w="723264" h="433069">
                  <a:moveTo>
                    <a:pt x="667829" y="386461"/>
                  </a:moveTo>
                  <a:lnTo>
                    <a:pt x="661225" y="383705"/>
                  </a:lnTo>
                  <a:lnTo>
                    <a:pt x="656691" y="381342"/>
                  </a:lnTo>
                  <a:lnTo>
                    <a:pt x="649185" y="374396"/>
                  </a:lnTo>
                  <a:lnTo>
                    <a:pt x="645337" y="375221"/>
                  </a:lnTo>
                  <a:lnTo>
                    <a:pt x="609777" y="409740"/>
                  </a:lnTo>
                  <a:lnTo>
                    <a:pt x="575183" y="432511"/>
                  </a:lnTo>
                  <a:lnTo>
                    <a:pt x="599274" y="423583"/>
                  </a:lnTo>
                  <a:lnTo>
                    <a:pt x="623214" y="414032"/>
                  </a:lnTo>
                  <a:lnTo>
                    <a:pt x="646290" y="402209"/>
                  </a:lnTo>
                  <a:lnTo>
                    <a:pt x="667829" y="386461"/>
                  </a:lnTo>
                  <a:close/>
                </a:path>
                <a:path w="723264" h="433069">
                  <a:moveTo>
                    <a:pt x="722769" y="193421"/>
                  </a:moveTo>
                  <a:lnTo>
                    <a:pt x="722109" y="189077"/>
                  </a:lnTo>
                  <a:lnTo>
                    <a:pt x="722223" y="170014"/>
                  </a:lnTo>
                  <a:lnTo>
                    <a:pt x="721563" y="155143"/>
                  </a:lnTo>
                  <a:lnTo>
                    <a:pt x="713244" y="93776"/>
                  </a:lnTo>
                  <a:lnTo>
                    <a:pt x="699884" y="30899"/>
                  </a:lnTo>
                  <a:lnTo>
                    <a:pt x="690740" y="0"/>
                  </a:lnTo>
                  <a:lnTo>
                    <a:pt x="688035" y="266"/>
                  </a:lnTo>
                  <a:lnTo>
                    <a:pt x="698881" y="49060"/>
                  </a:lnTo>
                  <a:lnTo>
                    <a:pt x="708075" y="98196"/>
                  </a:lnTo>
                  <a:lnTo>
                    <a:pt x="715175" y="147815"/>
                  </a:lnTo>
                  <a:lnTo>
                    <a:pt x="719759" y="198069"/>
                  </a:lnTo>
                  <a:lnTo>
                    <a:pt x="722769" y="19342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923371" y="2046798"/>
              <a:ext cx="45720" cy="59690"/>
            </a:xfrm>
            <a:custGeom>
              <a:avLst/>
              <a:gdLst/>
              <a:ahLst/>
              <a:cxnLst/>
              <a:rect l="l" t="t" r="r" b="b"/>
              <a:pathLst>
                <a:path w="45719" h="59689">
                  <a:moveTo>
                    <a:pt x="35457" y="44607"/>
                  </a:moveTo>
                  <a:lnTo>
                    <a:pt x="19231" y="44607"/>
                  </a:lnTo>
                  <a:lnTo>
                    <a:pt x="19407" y="45025"/>
                  </a:lnTo>
                  <a:lnTo>
                    <a:pt x="19485" y="45209"/>
                  </a:lnTo>
                  <a:lnTo>
                    <a:pt x="19550" y="46973"/>
                  </a:lnTo>
                  <a:lnTo>
                    <a:pt x="22094" y="46973"/>
                  </a:lnTo>
                  <a:lnTo>
                    <a:pt x="23007" y="48762"/>
                  </a:lnTo>
                  <a:lnTo>
                    <a:pt x="23430" y="50897"/>
                  </a:lnTo>
                  <a:lnTo>
                    <a:pt x="24667" y="50897"/>
                  </a:lnTo>
                  <a:lnTo>
                    <a:pt x="25271" y="51714"/>
                  </a:lnTo>
                  <a:lnTo>
                    <a:pt x="25506" y="52988"/>
                  </a:lnTo>
                  <a:lnTo>
                    <a:pt x="34005" y="59364"/>
                  </a:lnTo>
                  <a:lnTo>
                    <a:pt x="35359" y="45605"/>
                  </a:lnTo>
                  <a:lnTo>
                    <a:pt x="35457" y="44607"/>
                  </a:lnTo>
                  <a:close/>
                </a:path>
                <a:path w="45719" h="59689">
                  <a:moveTo>
                    <a:pt x="19550" y="46973"/>
                  </a:moveTo>
                  <a:lnTo>
                    <a:pt x="19364" y="46973"/>
                  </a:lnTo>
                  <a:lnTo>
                    <a:pt x="19537" y="47146"/>
                  </a:lnTo>
                  <a:lnTo>
                    <a:pt x="19550" y="46973"/>
                  </a:lnTo>
                  <a:close/>
                </a:path>
                <a:path w="45719" h="59689">
                  <a:moveTo>
                    <a:pt x="17630" y="45025"/>
                  </a:moveTo>
                  <a:lnTo>
                    <a:pt x="17406" y="45025"/>
                  </a:lnTo>
                  <a:lnTo>
                    <a:pt x="17550" y="45209"/>
                  </a:lnTo>
                  <a:lnTo>
                    <a:pt x="17630" y="45025"/>
                  </a:lnTo>
                  <a:close/>
                </a:path>
                <a:path w="45719" h="59689">
                  <a:moveTo>
                    <a:pt x="37007" y="35111"/>
                  </a:moveTo>
                  <a:lnTo>
                    <a:pt x="12434" y="35111"/>
                  </a:lnTo>
                  <a:lnTo>
                    <a:pt x="13162" y="37113"/>
                  </a:lnTo>
                  <a:lnTo>
                    <a:pt x="13653" y="39136"/>
                  </a:lnTo>
                  <a:lnTo>
                    <a:pt x="13695" y="39308"/>
                  </a:lnTo>
                  <a:lnTo>
                    <a:pt x="15515" y="41073"/>
                  </a:lnTo>
                  <a:lnTo>
                    <a:pt x="17045" y="42030"/>
                  </a:lnTo>
                  <a:lnTo>
                    <a:pt x="18507" y="43023"/>
                  </a:lnTo>
                  <a:lnTo>
                    <a:pt x="17630" y="45025"/>
                  </a:lnTo>
                  <a:lnTo>
                    <a:pt x="17406" y="45025"/>
                  </a:lnTo>
                  <a:lnTo>
                    <a:pt x="19231" y="44607"/>
                  </a:lnTo>
                  <a:lnTo>
                    <a:pt x="35457" y="44607"/>
                  </a:lnTo>
                  <a:lnTo>
                    <a:pt x="35511" y="44064"/>
                  </a:lnTo>
                  <a:lnTo>
                    <a:pt x="36955" y="35420"/>
                  </a:lnTo>
                  <a:lnTo>
                    <a:pt x="37007" y="35111"/>
                  </a:lnTo>
                  <a:close/>
                </a:path>
                <a:path w="45719" h="59689">
                  <a:moveTo>
                    <a:pt x="9783" y="35251"/>
                  </a:moveTo>
                  <a:lnTo>
                    <a:pt x="9593" y="35251"/>
                  </a:lnTo>
                  <a:lnTo>
                    <a:pt x="9767" y="35420"/>
                  </a:lnTo>
                  <a:lnTo>
                    <a:pt x="9783" y="35251"/>
                  </a:lnTo>
                  <a:close/>
                </a:path>
                <a:path w="45719" h="59689">
                  <a:moveTo>
                    <a:pt x="37415" y="32670"/>
                  </a:moveTo>
                  <a:lnTo>
                    <a:pt x="9669" y="32670"/>
                  </a:lnTo>
                  <a:lnTo>
                    <a:pt x="9783" y="35251"/>
                  </a:lnTo>
                  <a:lnTo>
                    <a:pt x="9593" y="35251"/>
                  </a:lnTo>
                  <a:lnTo>
                    <a:pt x="12434" y="35111"/>
                  </a:lnTo>
                  <a:lnTo>
                    <a:pt x="37007" y="35111"/>
                  </a:lnTo>
                  <a:lnTo>
                    <a:pt x="37218" y="33851"/>
                  </a:lnTo>
                  <a:lnTo>
                    <a:pt x="37309" y="33307"/>
                  </a:lnTo>
                  <a:lnTo>
                    <a:pt x="37415" y="32670"/>
                  </a:lnTo>
                  <a:close/>
                </a:path>
                <a:path w="45719" h="59689">
                  <a:moveTo>
                    <a:pt x="7864" y="33307"/>
                  </a:moveTo>
                  <a:lnTo>
                    <a:pt x="7632" y="33307"/>
                  </a:lnTo>
                  <a:lnTo>
                    <a:pt x="7768" y="33487"/>
                  </a:lnTo>
                  <a:lnTo>
                    <a:pt x="7864" y="33307"/>
                  </a:lnTo>
                  <a:close/>
                </a:path>
                <a:path w="45719" h="59689">
                  <a:moveTo>
                    <a:pt x="38889" y="25290"/>
                  </a:moveTo>
                  <a:lnTo>
                    <a:pt x="4665" y="25290"/>
                  </a:lnTo>
                  <a:lnTo>
                    <a:pt x="5321" y="27363"/>
                  </a:lnTo>
                  <a:lnTo>
                    <a:pt x="5792" y="29200"/>
                  </a:lnTo>
                  <a:lnTo>
                    <a:pt x="5731" y="29350"/>
                  </a:lnTo>
                  <a:lnTo>
                    <a:pt x="7440" y="30218"/>
                  </a:lnTo>
                  <a:lnTo>
                    <a:pt x="9004" y="31161"/>
                  </a:lnTo>
                  <a:lnTo>
                    <a:pt x="7864" y="33307"/>
                  </a:lnTo>
                  <a:lnTo>
                    <a:pt x="7632" y="33307"/>
                  </a:lnTo>
                  <a:lnTo>
                    <a:pt x="9669" y="32670"/>
                  </a:lnTo>
                  <a:lnTo>
                    <a:pt x="37415" y="32670"/>
                  </a:lnTo>
                  <a:lnTo>
                    <a:pt x="37825" y="30218"/>
                  </a:lnTo>
                  <a:lnTo>
                    <a:pt x="37939" y="29535"/>
                  </a:lnTo>
                  <a:lnTo>
                    <a:pt x="37995" y="29200"/>
                  </a:lnTo>
                  <a:lnTo>
                    <a:pt x="38802" y="25667"/>
                  </a:lnTo>
                  <a:lnTo>
                    <a:pt x="38889" y="25290"/>
                  </a:lnTo>
                  <a:close/>
                </a:path>
                <a:path w="45719" h="59689">
                  <a:moveTo>
                    <a:pt x="1992" y="25481"/>
                  </a:moveTo>
                  <a:lnTo>
                    <a:pt x="1775" y="25481"/>
                  </a:lnTo>
                  <a:lnTo>
                    <a:pt x="1930" y="25667"/>
                  </a:lnTo>
                  <a:lnTo>
                    <a:pt x="1992" y="25481"/>
                  </a:lnTo>
                  <a:close/>
                </a:path>
                <a:path w="45719" h="59689">
                  <a:moveTo>
                    <a:pt x="655" y="17230"/>
                  </a:moveTo>
                  <a:lnTo>
                    <a:pt x="0" y="21715"/>
                  </a:lnTo>
                  <a:lnTo>
                    <a:pt x="196" y="21715"/>
                  </a:lnTo>
                  <a:lnTo>
                    <a:pt x="1454" y="22467"/>
                  </a:lnTo>
                  <a:lnTo>
                    <a:pt x="2613" y="23613"/>
                  </a:lnTo>
                  <a:lnTo>
                    <a:pt x="2055" y="25290"/>
                  </a:lnTo>
                  <a:lnTo>
                    <a:pt x="1992" y="25481"/>
                  </a:lnTo>
                  <a:lnTo>
                    <a:pt x="1775" y="25481"/>
                  </a:lnTo>
                  <a:lnTo>
                    <a:pt x="4665" y="25290"/>
                  </a:lnTo>
                  <a:lnTo>
                    <a:pt x="38889" y="25290"/>
                  </a:lnTo>
                  <a:lnTo>
                    <a:pt x="40517" y="18166"/>
                  </a:lnTo>
                  <a:lnTo>
                    <a:pt x="4723" y="18166"/>
                  </a:lnTo>
                  <a:lnTo>
                    <a:pt x="655" y="17230"/>
                  </a:lnTo>
                  <a:close/>
                </a:path>
                <a:path w="45719" h="59689">
                  <a:moveTo>
                    <a:pt x="45413" y="0"/>
                  </a:moveTo>
                  <a:lnTo>
                    <a:pt x="38802" y="2270"/>
                  </a:lnTo>
                  <a:lnTo>
                    <a:pt x="31825" y="7136"/>
                  </a:lnTo>
                  <a:lnTo>
                    <a:pt x="23947" y="10979"/>
                  </a:lnTo>
                  <a:lnTo>
                    <a:pt x="15739" y="14128"/>
                  </a:lnTo>
                  <a:lnTo>
                    <a:pt x="7201" y="17230"/>
                  </a:lnTo>
                  <a:lnTo>
                    <a:pt x="4723" y="18166"/>
                  </a:lnTo>
                  <a:lnTo>
                    <a:pt x="40517" y="18166"/>
                  </a:lnTo>
                  <a:lnTo>
                    <a:pt x="41337" y="14577"/>
                  </a:lnTo>
                  <a:lnTo>
                    <a:pt x="45413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694307" y="2219804"/>
              <a:ext cx="196850" cy="718185"/>
            </a:xfrm>
            <a:custGeom>
              <a:avLst/>
              <a:gdLst/>
              <a:ahLst/>
              <a:cxnLst/>
              <a:rect l="l" t="t" r="r" b="b"/>
              <a:pathLst>
                <a:path w="196850" h="718185">
                  <a:moveTo>
                    <a:pt x="33845" y="635368"/>
                  </a:moveTo>
                  <a:lnTo>
                    <a:pt x="31470" y="620953"/>
                  </a:lnTo>
                  <a:lnTo>
                    <a:pt x="31762" y="613575"/>
                  </a:lnTo>
                  <a:lnTo>
                    <a:pt x="31165" y="606679"/>
                  </a:lnTo>
                  <a:lnTo>
                    <a:pt x="29210" y="599440"/>
                  </a:lnTo>
                  <a:lnTo>
                    <a:pt x="26466" y="592162"/>
                  </a:lnTo>
                  <a:lnTo>
                    <a:pt x="15582" y="565442"/>
                  </a:lnTo>
                  <a:lnTo>
                    <a:pt x="8724" y="545439"/>
                  </a:lnTo>
                  <a:lnTo>
                    <a:pt x="3378" y="524891"/>
                  </a:lnTo>
                  <a:lnTo>
                    <a:pt x="0" y="503580"/>
                  </a:lnTo>
                  <a:lnTo>
                    <a:pt x="165" y="530720"/>
                  </a:lnTo>
                  <a:lnTo>
                    <a:pt x="8178" y="570839"/>
                  </a:lnTo>
                  <a:lnTo>
                    <a:pt x="20574" y="610260"/>
                  </a:lnTo>
                  <a:lnTo>
                    <a:pt x="33845" y="635368"/>
                  </a:lnTo>
                  <a:close/>
                </a:path>
                <a:path w="196850" h="718185">
                  <a:moveTo>
                    <a:pt x="188036" y="52616"/>
                  </a:moveTo>
                  <a:lnTo>
                    <a:pt x="150456" y="30327"/>
                  </a:lnTo>
                  <a:lnTo>
                    <a:pt x="119697" y="647"/>
                  </a:lnTo>
                  <a:lnTo>
                    <a:pt x="117525" y="0"/>
                  </a:lnTo>
                  <a:lnTo>
                    <a:pt x="110375" y="7581"/>
                  </a:lnTo>
                  <a:lnTo>
                    <a:pt x="105956" y="10299"/>
                  </a:lnTo>
                  <a:lnTo>
                    <a:pt x="101714" y="13639"/>
                  </a:lnTo>
                  <a:lnTo>
                    <a:pt x="121450" y="27863"/>
                  </a:lnTo>
                  <a:lnTo>
                    <a:pt x="142811" y="38912"/>
                  </a:lnTo>
                  <a:lnTo>
                    <a:pt x="187667" y="57785"/>
                  </a:lnTo>
                  <a:lnTo>
                    <a:pt x="188036" y="52616"/>
                  </a:lnTo>
                  <a:close/>
                </a:path>
                <a:path w="196850" h="718185">
                  <a:moveTo>
                    <a:pt x="196786" y="714489"/>
                  </a:moveTo>
                  <a:lnTo>
                    <a:pt x="184962" y="687539"/>
                  </a:lnTo>
                  <a:lnTo>
                    <a:pt x="169202" y="662914"/>
                  </a:lnTo>
                  <a:lnTo>
                    <a:pt x="151841" y="639178"/>
                  </a:lnTo>
                  <a:lnTo>
                    <a:pt x="135216" y="614883"/>
                  </a:lnTo>
                  <a:lnTo>
                    <a:pt x="157289" y="664718"/>
                  </a:lnTo>
                  <a:lnTo>
                    <a:pt x="188112" y="709460"/>
                  </a:lnTo>
                  <a:lnTo>
                    <a:pt x="190741" y="712685"/>
                  </a:lnTo>
                  <a:lnTo>
                    <a:pt x="192455" y="717829"/>
                  </a:lnTo>
                  <a:lnTo>
                    <a:pt x="196786" y="71448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935467" y="2158730"/>
              <a:ext cx="588645" cy="322580"/>
            </a:xfrm>
            <a:custGeom>
              <a:avLst/>
              <a:gdLst/>
              <a:ahLst/>
              <a:cxnLst/>
              <a:rect l="l" t="t" r="r" b="b"/>
              <a:pathLst>
                <a:path w="588644" h="322580">
                  <a:moveTo>
                    <a:pt x="5537" y="13474"/>
                  </a:moveTo>
                  <a:lnTo>
                    <a:pt x="5435" y="13157"/>
                  </a:lnTo>
                  <a:lnTo>
                    <a:pt x="5283" y="13322"/>
                  </a:lnTo>
                  <a:lnTo>
                    <a:pt x="5537" y="13474"/>
                  </a:lnTo>
                  <a:close/>
                </a:path>
                <a:path w="588644" h="322580">
                  <a:moveTo>
                    <a:pt x="7416" y="28867"/>
                  </a:moveTo>
                  <a:lnTo>
                    <a:pt x="7251" y="28867"/>
                  </a:lnTo>
                  <a:lnTo>
                    <a:pt x="7404" y="29044"/>
                  </a:lnTo>
                  <a:lnTo>
                    <a:pt x="7416" y="28867"/>
                  </a:lnTo>
                  <a:close/>
                </a:path>
                <a:path w="588644" h="322580">
                  <a:moveTo>
                    <a:pt x="9385" y="30822"/>
                  </a:moveTo>
                  <a:lnTo>
                    <a:pt x="9207" y="30822"/>
                  </a:lnTo>
                  <a:lnTo>
                    <a:pt x="9372" y="30988"/>
                  </a:lnTo>
                  <a:lnTo>
                    <a:pt x="9385" y="30822"/>
                  </a:lnTo>
                  <a:close/>
                </a:path>
                <a:path w="588644" h="322580">
                  <a:moveTo>
                    <a:pt x="11341" y="32766"/>
                  </a:moveTo>
                  <a:lnTo>
                    <a:pt x="11163" y="32766"/>
                  </a:lnTo>
                  <a:lnTo>
                    <a:pt x="11341" y="32943"/>
                  </a:lnTo>
                  <a:lnTo>
                    <a:pt x="11341" y="32766"/>
                  </a:lnTo>
                  <a:close/>
                </a:path>
                <a:path w="588644" h="322580">
                  <a:moveTo>
                    <a:pt x="13296" y="34721"/>
                  </a:moveTo>
                  <a:lnTo>
                    <a:pt x="13119" y="34721"/>
                  </a:lnTo>
                  <a:lnTo>
                    <a:pt x="13296" y="34899"/>
                  </a:lnTo>
                  <a:lnTo>
                    <a:pt x="13296" y="34721"/>
                  </a:lnTo>
                  <a:close/>
                </a:path>
                <a:path w="588644" h="322580">
                  <a:moveTo>
                    <a:pt x="13322" y="7581"/>
                  </a:moveTo>
                  <a:lnTo>
                    <a:pt x="13284" y="7327"/>
                  </a:lnTo>
                  <a:lnTo>
                    <a:pt x="12979" y="7581"/>
                  </a:lnTo>
                  <a:lnTo>
                    <a:pt x="13322" y="7581"/>
                  </a:lnTo>
                  <a:close/>
                </a:path>
                <a:path w="588644" h="322580">
                  <a:moveTo>
                    <a:pt x="15252" y="36664"/>
                  </a:moveTo>
                  <a:lnTo>
                    <a:pt x="15074" y="36664"/>
                  </a:lnTo>
                  <a:lnTo>
                    <a:pt x="15252" y="36855"/>
                  </a:lnTo>
                  <a:lnTo>
                    <a:pt x="15252" y="36664"/>
                  </a:lnTo>
                  <a:close/>
                </a:path>
                <a:path w="588644" h="322580">
                  <a:moveTo>
                    <a:pt x="17208" y="38620"/>
                  </a:moveTo>
                  <a:lnTo>
                    <a:pt x="17018" y="38620"/>
                  </a:lnTo>
                  <a:lnTo>
                    <a:pt x="17208" y="38811"/>
                  </a:lnTo>
                  <a:lnTo>
                    <a:pt x="17208" y="38620"/>
                  </a:lnTo>
                  <a:close/>
                </a:path>
                <a:path w="588644" h="322580">
                  <a:moveTo>
                    <a:pt x="19164" y="40576"/>
                  </a:moveTo>
                  <a:lnTo>
                    <a:pt x="18973" y="40576"/>
                  </a:lnTo>
                  <a:lnTo>
                    <a:pt x="19151" y="40754"/>
                  </a:lnTo>
                  <a:lnTo>
                    <a:pt x="19164" y="40576"/>
                  </a:lnTo>
                  <a:close/>
                </a:path>
                <a:path w="588644" h="322580">
                  <a:moveTo>
                    <a:pt x="21120" y="42532"/>
                  </a:moveTo>
                  <a:lnTo>
                    <a:pt x="20929" y="42532"/>
                  </a:lnTo>
                  <a:lnTo>
                    <a:pt x="21107" y="42710"/>
                  </a:lnTo>
                  <a:lnTo>
                    <a:pt x="21120" y="42532"/>
                  </a:lnTo>
                  <a:close/>
                </a:path>
                <a:path w="588644" h="322580">
                  <a:moveTo>
                    <a:pt x="23075" y="44488"/>
                  </a:moveTo>
                  <a:lnTo>
                    <a:pt x="22885" y="44488"/>
                  </a:lnTo>
                  <a:lnTo>
                    <a:pt x="23063" y="44665"/>
                  </a:lnTo>
                  <a:lnTo>
                    <a:pt x="23075" y="44488"/>
                  </a:lnTo>
                  <a:close/>
                </a:path>
                <a:path w="588644" h="322580">
                  <a:moveTo>
                    <a:pt x="25019" y="46456"/>
                  </a:moveTo>
                  <a:lnTo>
                    <a:pt x="24828" y="46456"/>
                  </a:lnTo>
                  <a:lnTo>
                    <a:pt x="25006" y="46621"/>
                  </a:lnTo>
                  <a:lnTo>
                    <a:pt x="25019" y="46456"/>
                  </a:lnTo>
                  <a:close/>
                </a:path>
                <a:path w="588644" h="322580">
                  <a:moveTo>
                    <a:pt x="26974" y="48425"/>
                  </a:moveTo>
                  <a:lnTo>
                    <a:pt x="26784" y="48425"/>
                  </a:lnTo>
                  <a:lnTo>
                    <a:pt x="26949" y="48577"/>
                  </a:lnTo>
                  <a:lnTo>
                    <a:pt x="26974" y="48425"/>
                  </a:lnTo>
                  <a:close/>
                </a:path>
                <a:path w="588644" h="322580">
                  <a:moveTo>
                    <a:pt x="36766" y="56222"/>
                  </a:moveTo>
                  <a:lnTo>
                    <a:pt x="36537" y="56222"/>
                  </a:lnTo>
                  <a:lnTo>
                    <a:pt x="36741" y="56388"/>
                  </a:lnTo>
                  <a:lnTo>
                    <a:pt x="36766" y="56222"/>
                  </a:lnTo>
                  <a:close/>
                </a:path>
                <a:path w="588644" h="322580">
                  <a:moveTo>
                    <a:pt x="45466" y="56781"/>
                  </a:moveTo>
                  <a:lnTo>
                    <a:pt x="44716" y="55219"/>
                  </a:lnTo>
                  <a:lnTo>
                    <a:pt x="41236" y="47967"/>
                  </a:lnTo>
                  <a:lnTo>
                    <a:pt x="39852" y="45059"/>
                  </a:lnTo>
                  <a:lnTo>
                    <a:pt x="29273" y="14820"/>
                  </a:lnTo>
                  <a:lnTo>
                    <a:pt x="27787" y="8470"/>
                  </a:lnTo>
                  <a:lnTo>
                    <a:pt x="27584" y="7581"/>
                  </a:lnTo>
                  <a:lnTo>
                    <a:pt x="27470" y="7086"/>
                  </a:lnTo>
                  <a:lnTo>
                    <a:pt x="26212" y="0"/>
                  </a:lnTo>
                  <a:lnTo>
                    <a:pt x="23495" y="901"/>
                  </a:lnTo>
                  <a:lnTo>
                    <a:pt x="18986" y="3632"/>
                  </a:lnTo>
                  <a:lnTo>
                    <a:pt x="19164" y="3632"/>
                  </a:lnTo>
                  <a:lnTo>
                    <a:pt x="19151" y="4826"/>
                  </a:lnTo>
                  <a:lnTo>
                    <a:pt x="18237" y="5435"/>
                  </a:lnTo>
                  <a:lnTo>
                    <a:pt x="18046" y="5435"/>
                  </a:lnTo>
                  <a:lnTo>
                    <a:pt x="17157" y="5575"/>
                  </a:lnTo>
                  <a:lnTo>
                    <a:pt x="16344" y="7086"/>
                  </a:lnTo>
                  <a:lnTo>
                    <a:pt x="15303" y="8470"/>
                  </a:lnTo>
                  <a:lnTo>
                    <a:pt x="13322" y="7581"/>
                  </a:lnTo>
                  <a:lnTo>
                    <a:pt x="13792" y="10541"/>
                  </a:lnTo>
                  <a:lnTo>
                    <a:pt x="11455" y="10934"/>
                  </a:lnTo>
                  <a:lnTo>
                    <a:pt x="9347" y="11430"/>
                  </a:lnTo>
                  <a:lnTo>
                    <a:pt x="8572" y="13157"/>
                  </a:lnTo>
                  <a:lnTo>
                    <a:pt x="7747" y="14820"/>
                  </a:lnTo>
                  <a:lnTo>
                    <a:pt x="5537" y="13474"/>
                  </a:lnTo>
                  <a:lnTo>
                    <a:pt x="6692" y="17145"/>
                  </a:lnTo>
                  <a:lnTo>
                    <a:pt x="0" y="17145"/>
                  </a:lnTo>
                  <a:lnTo>
                    <a:pt x="1524" y="21056"/>
                  </a:lnTo>
                  <a:lnTo>
                    <a:pt x="2794" y="21056"/>
                  </a:lnTo>
                  <a:lnTo>
                    <a:pt x="3327" y="21945"/>
                  </a:lnTo>
                  <a:lnTo>
                    <a:pt x="3657" y="23152"/>
                  </a:lnTo>
                  <a:lnTo>
                    <a:pt x="7734" y="25908"/>
                  </a:lnTo>
                  <a:lnTo>
                    <a:pt x="7442" y="28663"/>
                  </a:lnTo>
                  <a:lnTo>
                    <a:pt x="7416" y="28854"/>
                  </a:lnTo>
                  <a:lnTo>
                    <a:pt x="8877" y="28663"/>
                  </a:lnTo>
                  <a:lnTo>
                    <a:pt x="9436" y="29514"/>
                  </a:lnTo>
                  <a:lnTo>
                    <a:pt x="9385" y="30822"/>
                  </a:lnTo>
                  <a:lnTo>
                    <a:pt x="10858" y="30822"/>
                  </a:lnTo>
                  <a:lnTo>
                    <a:pt x="11379" y="31483"/>
                  </a:lnTo>
                  <a:lnTo>
                    <a:pt x="11341" y="32766"/>
                  </a:lnTo>
                  <a:lnTo>
                    <a:pt x="12788" y="32766"/>
                  </a:lnTo>
                  <a:lnTo>
                    <a:pt x="13322" y="33451"/>
                  </a:lnTo>
                  <a:lnTo>
                    <a:pt x="13296" y="34721"/>
                  </a:lnTo>
                  <a:lnTo>
                    <a:pt x="14617" y="34721"/>
                  </a:lnTo>
                  <a:lnTo>
                    <a:pt x="15290" y="35394"/>
                  </a:lnTo>
                  <a:lnTo>
                    <a:pt x="15252" y="36664"/>
                  </a:lnTo>
                  <a:lnTo>
                    <a:pt x="16573" y="36664"/>
                  </a:lnTo>
                  <a:lnTo>
                    <a:pt x="17246" y="37338"/>
                  </a:lnTo>
                  <a:lnTo>
                    <a:pt x="17208" y="38620"/>
                  </a:lnTo>
                  <a:lnTo>
                    <a:pt x="18529" y="38620"/>
                  </a:lnTo>
                  <a:lnTo>
                    <a:pt x="19202" y="39281"/>
                  </a:lnTo>
                  <a:lnTo>
                    <a:pt x="19164" y="40576"/>
                  </a:lnTo>
                  <a:lnTo>
                    <a:pt x="20485" y="40576"/>
                  </a:lnTo>
                  <a:lnTo>
                    <a:pt x="21158" y="41236"/>
                  </a:lnTo>
                  <a:lnTo>
                    <a:pt x="21120" y="42532"/>
                  </a:lnTo>
                  <a:lnTo>
                    <a:pt x="22402" y="42532"/>
                  </a:lnTo>
                  <a:lnTo>
                    <a:pt x="23228" y="43091"/>
                  </a:lnTo>
                  <a:lnTo>
                    <a:pt x="23075" y="44488"/>
                  </a:lnTo>
                  <a:lnTo>
                    <a:pt x="24574" y="44488"/>
                  </a:lnTo>
                  <a:lnTo>
                    <a:pt x="24955" y="44869"/>
                  </a:lnTo>
                  <a:lnTo>
                    <a:pt x="25019" y="46456"/>
                  </a:lnTo>
                  <a:lnTo>
                    <a:pt x="26390" y="46456"/>
                  </a:lnTo>
                  <a:lnTo>
                    <a:pt x="27127" y="46990"/>
                  </a:lnTo>
                  <a:lnTo>
                    <a:pt x="27012" y="47967"/>
                  </a:lnTo>
                  <a:lnTo>
                    <a:pt x="26974" y="48387"/>
                  </a:lnTo>
                  <a:lnTo>
                    <a:pt x="28727" y="47967"/>
                  </a:lnTo>
                  <a:lnTo>
                    <a:pt x="29895" y="49060"/>
                  </a:lnTo>
                  <a:lnTo>
                    <a:pt x="30797" y="50330"/>
                  </a:lnTo>
                  <a:lnTo>
                    <a:pt x="30886" y="50482"/>
                  </a:lnTo>
                  <a:lnTo>
                    <a:pt x="34620" y="54241"/>
                  </a:lnTo>
                  <a:lnTo>
                    <a:pt x="35941" y="54419"/>
                  </a:lnTo>
                  <a:lnTo>
                    <a:pt x="36931" y="54787"/>
                  </a:lnTo>
                  <a:lnTo>
                    <a:pt x="36880" y="55219"/>
                  </a:lnTo>
                  <a:lnTo>
                    <a:pt x="36766" y="56146"/>
                  </a:lnTo>
                  <a:lnTo>
                    <a:pt x="39420" y="55219"/>
                  </a:lnTo>
                  <a:lnTo>
                    <a:pt x="41592" y="59486"/>
                  </a:lnTo>
                  <a:lnTo>
                    <a:pt x="45466" y="56781"/>
                  </a:lnTo>
                  <a:close/>
                </a:path>
                <a:path w="588644" h="322580">
                  <a:moveTo>
                    <a:pt x="327863" y="103136"/>
                  </a:moveTo>
                  <a:lnTo>
                    <a:pt x="327660" y="103276"/>
                  </a:lnTo>
                  <a:lnTo>
                    <a:pt x="327812" y="103276"/>
                  </a:lnTo>
                  <a:lnTo>
                    <a:pt x="327863" y="103136"/>
                  </a:lnTo>
                  <a:close/>
                </a:path>
                <a:path w="588644" h="322580">
                  <a:moveTo>
                    <a:pt x="331774" y="101180"/>
                  </a:moveTo>
                  <a:lnTo>
                    <a:pt x="331482" y="101371"/>
                  </a:lnTo>
                  <a:lnTo>
                    <a:pt x="331711" y="101371"/>
                  </a:lnTo>
                  <a:lnTo>
                    <a:pt x="331774" y="101180"/>
                  </a:lnTo>
                  <a:close/>
                </a:path>
                <a:path w="588644" h="322580">
                  <a:moveTo>
                    <a:pt x="335686" y="99237"/>
                  </a:moveTo>
                  <a:lnTo>
                    <a:pt x="335381" y="99428"/>
                  </a:lnTo>
                  <a:lnTo>
                    <a:pt x="335610" y="99428"/>
                  </a:lnTo>
                  <a:lnTo>
                    <a:pt x="335686" y="99237"/>
                  </a:lnTo>
                  <a:close/>
                </a:path>
                <a:path w="588644" h="322580">
                  <a:moveTo>
                    <a:pt x="343522" y="93573"/>
                  </a:moveTo>
                  <a:lnTo>
                    <a:pt x="343458" y="93345"/>
                  </a:lnTo>
                  <a:lnTo>
                    <a:pt x="343141" y="93573"/>
                  </a:lnTo>
                  <a:lnTo>
                    <a:pt x="343522" y="93573"/>
                  </a:lnTo>
                  <a:close/>
                </a:path>
                <a:path w="588644" h="322580">
                  <a:moveTo>
                    <a:pt x="359143" y="93573"/>
                  </a:moveTo>
                  <a:lnTo>
                    <a:pt x="358927" y="93345"/>
                  </a:lnTo>
                  <a:lnTo>
                    <a:pt x="358914" y="93573"/>
                  </a:lnTo>
                  <a:lnTo>
                    <a:pt x="359143" y="93573"/>
                  </a:lnTo>
                  <a:close/>
                </a:path>
                <a:path w="588644" h="322580">
                  <a:moveTo>
                    <a:pt x="366801" y="100584"/>
                  </a:moveTo>
                  <a:lnTo>
                    <a:pt x="362864" y="98107"/>
                  </a:lnTo>
                  <a:lnTo>
                    <a:pt x="362000" y="96913"/>
                  </a:lnTo>
                  <a:lnTo>
                    <a:pt x="360972" y="95478"/>
                  </a:lnTo>
                  <a:lnTo>
                    <a:pt x="359727" y="95478"/>
                  </a:lnTo>
                  <a:lnTo>
                    <a:pt x="358902" y="94780"/>
                  </a:lnTo>
                  <a:lnTo>
                    <a:pt x="358902" y="94259"/>
                  </a:lnTo>
                  <a:lnTo>
                    <a:pt x="358914" y="93573"/>
                  </a:lnTo>
                  <a:lnTo>
                    <a:pt x="356247" y="94259"/>
                  </a:lnTo>
                  <a:lnTo>
                    <a:pt x="354241" y="87464"/>
                  </a:lnTo>
                  <a:lnTo>
                    <a:pt x="349465" y="96761"/>
                  </a:lnTo>
                  <a:lnTo>
                    <a:pt x="349389" y="96913"/>
                  </a:lnTo>
                  <a:lnTo>
                    <a:pt x="346519" y="94399"/>
                  </a:lnTo>
                  <a:lnTo>
                    <a:pt x="343522" y="93573"/>
                  </a:lnTo>
                  <a:lnTo>
                    <a:pt x="344081" y="95478"/>
                  </a:lnTo>
                  <a:lnTo>
                    <a:pt x="341528" y="95478"/>
                  </a:lnTo>
                  <a:lnTo>
                    <a:pt x="341591" y="96761"/>
                  </a:lnTo>
                  <a:lnTo>
                    <a:pt x="340347" y="97307"/>
                  </a:lnTo>
                  <a:lnTo>
                    <a:pt x="340067" y="97307"/>
                  </a:lnTo>
                  <a:lnTo>
                    <a:pt x="339509" y="97434"/>
                  </a:lnTo>
                  <a:lnTo>
                    <a:pt x="338607" y="98767"/>
                  </a:lnTo>
                  <a:lnTo>
                    <a:pt x="337223" y="99428"/>
                  </a:lnTo>
                  <a:lnTo>
                    <a:pt x="335610" y="99428"/>
                  </a:lnTo>
                  <a:lnTo>
                    <a:pt x="334937" y="101180"/>
                  </a:lnTo>
                  <a:lnTo>
                    <a:pt x="333311" y="101371"/>
                  </a:lnTo>
                  <a:lnTo>
                    <a:pt x="331711" y="101371"/>
                  </a:lnTo>
                  <a:lnTo>
                    <a:pt x="331266" y="102768"/>
                  </a:lnTo>
                  <a:lnTo>
                    <a:pt x="331152" y="103136"/>
                  </a:lnTo>
                  <a:lnTo>
                    <a:pt x="331101" y="103276"/>
                  </a:lnTo>
                  <a:lnTo>
                    <a:pt x="327812" y="103276"/>
                  </a:lnTo>
                  <a:lnTo>
                    <a:pt x="327152" y="105232"/>
                  </a:lnTo>
                  <a:lnTo>
                    <a:pt x="323824" y="105232"/>
                  </a:lnTo>
                  <a:lnTo>
                    <a:pt x="321995" y="108013"/>
                  </a:lnTo>
                  <a:lnTo>
                    <a:pt x="318681" y="109029"/>
                  </a:lnTo>
                  <a:lnTo>
                    <a:pt x="315760" y="109778"/>
                  </a:lnTo>
                  <a:lnTo>
                    <a:pt x="303453" y="114160"/>
                  </a:lnTo>
                  <a:lnTo>
                    <a:pt x="291947" y="120091"/>
                  </a:lnTo>
                  <a:lnTo>
                    <a:pt x="280771" y="126669"/>
                  </a:lnTo>
                  <a:lnTo>
                    <a:pt x="269468" y="132981"/>
                  </a:lnTo>
                  <a:lnTo>
                    <a:pt x="267690" y="133883"/>
                  </a:lnTo>
                  <a:lnTo>
                    <a:pt x="264299" y="134327"/>
                  </a:lnTo>
                  <a:lnTo>
                    <a:pt x="266915" y="140246"/>
                  </a:lnTo>
                  <a:lnTo>
                    <a:pt x="269557" y="138734"/>
                  </a:lnTo>
                  <a:lnTo>
                    <a:pt x="273773" y="137325"/>
                  </a:lnTo>
                  <a:lnTo>
                    <a:pt x="275844" y="136398"/>
                  </a:lnTo>
                  <a:lnTo>
                    <a:pt x="277964" y="135597"/>
                  </a:lnTo>
                  <a:lnTo>
                    <a:pt x="298399" y="127342"/>
                  </a:lnTo>
                  <a:lnTo>
                    <a:pt x="318643" y="118592"/>
                  </a:lnTo>
                  <a:lnTo>
                    <a:pt x="339001" y="110147"/>
                  </a:lnTo>
                  <a:lnTo>
                    <a:pt x="359778" y="102768"/>
                  </a:lnTo>
                  <a:lnTo>
                    <a:pt x="366801" y="100584"/>
                  </a:lnTo>
                  <a:close/>
                </a:path>
                <a:path w="588644" h="322580">
                  <a:moveTo>
                    <a:pt x="560412" y="288950"/>
                  </a:moveTo>
                  <a:lnTo>
                    <a:pt x="560146" y="288772"/>
                  </a:lnTo>
                  <a:lnTo>
                    <a:pt x="560171" y="288950"/>
                  </a:lnTo>
                  <a:lnTo>
                    <a:pt x="560412" y="288950"/>
                  </a:lnTo>
                  <a:close/>
                </a:path>
                <a:path w="588644" h="322580">
                  <a:moveTo>
                    <a:pt x="564311" y="290906"/>
                  </a:moveTo>
                  <a:lnTo>
                    <a:pt x="564045" y="290728"/>
                  </a:lnTo>
                  <a:lnTo>
                    <a:pt x="564070" y="290906"/>
                  </a:lnTo>
                  <a:lnTo>
                    <a:pt x="564311" y="290906"/>
                  </a:lnTo>
                  <a:close/>
                </a:path>
                <a:path w="588644" h="322580">
                  <a:moveTo>
                    <a:pt x="568210" y="292849"/>
                  </a:moveTo>
                  <a:lnTo>
                    <a:pt x="567956" y="292684"/>
                  </a:lnTo>
                  <a:lnTo>
                    <a:pt x="567982" y="292849"/>
                  </a:lnTo>
                  <a:lnTo>
                    <a:pt x="568210" y="292849"/>
                  </a:lnTo>
                  <a:close/>
                </a:path>
                <a:path w="588644" h="322580">
                  <a:moveTo>
                    <a:pt x="572160" y="294817"/>
                  </a:moveTo>
                  <a:lnTo>
                    <a:pt x="571868" y="294640"/>
                  </a:lnTo>
                  <a:lnTo>
                    <a:pt x="571893" y="294817"/>
                  </a:lnTo>
                  <a:lnTo>
                    <a:pt x="572160" y="294817"/>
                  </a:lnTo>
                  <a:close/>
                </a:path>
                <a:path w="588644" h="322580">
                  <a:moveTo>
                    <a:pt x="576046" y="296773"/>
                  </a:moveTo>
                  <a:lnTo>
                    <a:pt x="575779" y="296583"/>
                  </a:lnTo>
                  <a:lnTo>
                    <a:pt x="575818" y="296773"/>
                  </a:lnTo>
                  <a:lnTo>
                    <a:pt x="576046" y="296773"/>
                  </a:lnTo>
                  <a:close/>
                </a:path>
                <a:path w="588644" h="322580">
                  <a:moveTo>
                    <a:pt x="588035" y="302971"/>
                  </a:moveTo>
                  <a:lnTo>
                    <a:pt x="582841" y="303339"/>
                  </a:lnTo>
                  <a:lnTo>
                    <a:pt x="581787" y="300939"/>
                  </a:lnTo>
                  <a:lnTo>
                    <a:pt x="581660" y="300672"/>
                  </a:lnTo>
                  <a:lnTo>
                    <a:pt x="581812" y="300672"/>
                  </a:lnTo>
                  <a:lnTo>
                    <a:pt x="581596" y="300507"/>
                  </a:lnTo>
                  <a:lnTo>
                    <a:pt x="581647" y="300659"/>
                  </a:lnTo>
                  <a:lnTo>
                    <a:pt x="579132" y="300291"/>
                  </a:lnTo>
                  <a:lnTo>
                    <a:pt x="576402" y="300012"/>
                  </a:lnTo>
                  <a:lnTo>
                    <a:pt x="575906" y="297281"/>
                  </a:lnTo>
                  <a:lnTo>
                    <a:pt x="575818" y="296773"/>
                  </a:lnTo>
                  <a:lnTo>
                    <a:pt x="573862" y="297281"/>
                  </a:lnTo>
                  <a:lnTo>
                    <a:pt x="572249" y="297281"/>
                  </a:lnTo>
                  <a:lnTo>
                    <a:pt x="571969" y="295351"/>
                  </a:lnTo>
                  <a:lnTo>
                    <a:pt x="571893" y="294817"/>
                  </a:lnTo>
                  <a:lnTo>
                    <a:pt x="570064" y="295351"/>
                  </a:lnTo>
                  <a:lnTo>
                    <a:pt x="568426" y="295160"/>
                  </a:lnTo>
                  <a:lnTo>
                    <a:pt x="568198" y="293941"/>
                  </a:lnTo>
                  <a:lnTo>
                    <a:pt x="568083" y="293370"/>
                  </a:lnTo>
                  <a:lnTo>
                    <a:pt x="567982" y="292849"/>
                  </a:lnTo>
                  <a:lnTo>
                    <a:pt x="566293" y="293116"/>
                  </a:lnTo>
                  <a:lnTo>
                    <a:pt x="564438" y="293370"/>
                  </a:lnTo>
                  <a:lnTo>
                    <a:pt x="564146" y="291388"/>
                  </a:lnTo>
                  <a:lnTo>
                    <a:pt x="564070" y="290906"/>
                  </a:lnTo>
                  <a:lnTo>
                    <a:pt x="562343" y="291236"/>
                  </a:lnTo>
                  <a:lnTo>
                    <a:pt x="560539" y="291388"/>
                  </a:lnTo>
                  <a:lnTo>
                    <a:pt x="560438" y="290728"/>
                  </a:lnTo>
                  <a:lnTo>
                    <a:pt x="560387" y="290372"/>
                  </a:lnTo>
                  <a:lnTo>
                    <a:pt x="560260" y="289585"/>
                  </a:lnTo>
                  <a:lnTo>
                    <a:pt x="560171" y="288950"/>
                  </a:lnTo>
                  <a:lnTo>
                    <a:pt x="558419" y="289318"/>
                  </a:lnTo>
                  <a:lnTo>
                    <a:pt x="556564" y="289585"/>
                  </a:lnTo>
                  <a:lnTo>
                    <a:pt x="556260" y="286943"/>
                  </a:lnTo>
                  <a:lnTo>
                    <a:pt x="556450" y="286943"/>
                  </a:lnTo>
                  <a:lnTo>
                    <a:pt x="552145" y="286486"/>
                  </a:lnTo>
                  <a:lnTo>
                    <a:pt x="548119" y="286067"/>
                  </a:lnTo>
                  <a:lnTo>
                    <a:pt x="541108" y="282257"/>
                  </a:lnTo>
                  <a:lnTo>
                    <a:pt x="535127" y="277355"/>
                  </a:lnTo>
                  <a:lnTo>
                    <a:pt x="534911" y="277190"/>
                  </a:lnTo>
                  <a:lnTo>
                    <a:pt x="532244" y="277355"/>
                  </a:lnTo>
                  <a:lnTo>
                    <a:pt x="530402" y="277355"/>
                  </a:lnTo>
                  <a:lnTo>
                    <a:pt x="529412" y="275932"/>
                  </a:lnTo>
                  <a:lnTo>
                    <a:pt x="528993" y="275310"/>
                  </a:lnTo>
                  <a:lnTo>
                    <a:pt x="527926" y="275932"/>
                  </a:lnTo>
                  <a:lnTo>
                    <a:pt x="523544" y="274218"/>
                  </a:lnTo>
                  <a:lnTo>
                    <a:pt x="526122" y="277355"/>
                  </a:lnTo>
                  <a:lnTo>
                    <a:pt x="529551" y="282028"/>
                  </a:lnTo>
                  <a:lnTo>
                    <a:pt x="533336" y="286296"/>
                  </a:lnTo>
                  <a:lnTo>
                    <a:pt x="538302" y="288378"/>
                  </a:lnTo>
                  <a:lnTo>
                    <a:pt x="545274" y="286486"/>
                  </a:lnTo>
                  <a:lnTo>
                    <a:pt x="544576" y="290372"/>
                  </a:lnTo>
                  <a:lnTo>
                    <a:pt x="538721" y="290372"/>
                  </a:lnTo>
                  <a:lnTo>
                    <a:pt x="540905" y="293941"/>
                  </a:lnTo>
                  <a:lnTo>
                    <a:pt x="543839" y="300291"/>
                  </a:lnTo>
                  <a:lnTo>
                    <a:pt x="543941" y="300507"/>
                  </a:lnTo>
                  <a:lnTo>
                    <a:pt x="544017" y="300672"/>
                  </a:lnTo>
                  <a:lnTo>
                    <a:pt x="544144" y="300939"/>
                  </a:lnTo>
                  <a:lnTo>
                    <a:pt x="546277" y="308279"/>
                  </a:lnTo>
                  <a:lnTo>
                    <a:pt x="548271" y="315607"/>
                  </a:lnTo>
                  <a:lnTo>
                    <a:pt x="551078" y="322541"/>
                  </a:lnTo>
                  <a:lnTo>
                    <a:pt x="572541" y="312369"/>
                  </a:lnTo>
                  <a:lnTo>
                    <a:pt x="579513" y="308889"/>
                  </a:lnTo>
                  <a:lnTo>
                    <a:pt x="582231" y="307505"/>
                  </a:lnTo>
                  <a:lnTo>
                    <a:pt x="587019" y="310769"/>
                  </a:lnTo>
                  <a:lnTo>
                    <a:pt x="587260" y="308889"/>
                  </a:lnTo>
                  <a:lnTo>
                    <a:pt x="587349" y="308279"/>
                  </a:lnTo>
                  <a:lnTo>
                    <a:pt x="587451" y="307505"/>
                  </a:lnTo>
                  <a:lnTo>
                    <a:pt x="587984" y="303339"/>
                  </a:lnTo>
                  <a:lnTo>
                    <a:pt x="588035" y="302971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471792" y="2725380"/>
              <a:ext cx="36830" cy="120650"/>
            </a:xfrm>
            <a:custGeom>
              <a:avLst/>
              <a:gdLst/>
              <a:ahLst/>
              <a:cxnLst/>
              <a:rect l="l" t="t" r="r" b="b"/>
              <a:pathLst>
                <a:path w="36830" h="120650">
                  <a:moveTo>
                    <a:pt x="35633" y="0"/>
                  </a:moveTo>
                  <a:lnTo>
                    <a:pt x="32537" y="17650"/>
                  </a:lnTo>
                  <a:lnTo>
                    <a:pt x="26553" y="40985"/>
                  </a:lnTo>
                  <a:lnTo>
                    <a:pt x="10312" y="86339"/>
                  </a:lnTo>
                  <a:lnTo>
                    <a:pt x="4089" y="109608"/>
                  </a:lnTo>
                  <a:lnTo>
                    <a:pt x="3455" y="112892"/>
                  </a:lnTo>
                  <a:lnTo>
                    <a:pt x="0" y="116888"/>
                  </a:lnTo>
                  <a:lnTo>
                    <a:pt x="9479" y="120394"/>
                  </a:lnTo>
                  <a:lnTo>
                    <a:pt x="9569" y="115210"/>
                  </a:lnTo>
                  <a:lnTo>
                    <a:pt x="17004" y="97283"/>
                  </a:lnTo>
                  <a:lnTo>
                    <a:pt x="22644" y="81724"/>
                  </a:lnTo>
                  <a:lnTo>
                    <a:pt x="33337" y="37467"/>
                  </a:lnTo>
                  <a:lnTo>
                    <a:pt x="36362" y="12674"/>
                  </a:lnTo>
                  <a:lnTo>
                    <a:pt x="35633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616557" y="1642031"/>
              <a:ext cx="810895" cy="292100"/>
            </a:xfrm>
            <a:custGeom>
              <a:avLst/>
              <a:gdLst/>
              <a:ahLst/>
              <a:cxnLst/>
              <a:rect l="l" t="t" r="r" b="b"/>
              <a:pathLst>
                <a:path w="810894" h="292100">
                  <a:moveTo>
                    <a:pt x="62318" y="29578"/>
                  </a:moveTo>
                  <a:lnTo>
                    <a:pt x="37782" y="0"/>
                  </a:lnTo>
                  <a:lnTo>
                    <a:pt x="35318" y="2781"/>
                  </a:lnTo>
                  <a:lnTo>
                    <a:pt x="34505" y="6057"/>
                  </a:lnTo>
                  <a:lnTo>
                    <a:pt x="34963" y="9690"/>
                  </a:lnTo>
                  <a:lnTo>
                    <a:pt x="41135" y="18884"/>
                  </a:lnTo>
                  <a:lnTo>
                    <a:pt x="44462" y="23291"/>
                  </a:lnTo>
                  <a:lnTo>
                    <a:pt x="50419" y="33642"/>
                  </a:lnTo>
                  <a:lnTo>
                    <a:pt x="53200" y="44437"/>
                  </a:lnTo>
                  <a:lnTo>
                    <a:pt x="53047" y="55549"/>
                  </a:lnTo>
                  <a:lnTo>
                    <a:pt x="50215" y="66852"/>
                  </a:lnTo>
                  <a:lnTo>
                    <a:pt x="41084" y="88722"/>
                  </a:lnTo>
                  <a:lnTo>
                    <a:pt x="30073" y="109550"/>
                  </a:lnTo>
                  <a:lnTo>
                    <a:pt x="17564" y="129540"/>
                  </a:lnTo>
                  <a:lnTo>
                    <a:pt x="3886" y="148869"/>
                  </a:lnTo>
                  <a:lnTo>
                    <a:pt x="3327" y="151104"/>
                  </a:lnTo>
                  <a:lnTo>
                    <a:pt x="0" y="152577"/>
                  </a:lnTo>
                  <a:lnTo>
                    <a:pt x="2501" y="156540"/>
                  </a:lnTo>
                  <a:lnTo>
                    <a:pt x="9042" y="148043"/>
                  </a:lnTo>
                  <a:lnTo>
                    <a:pt x="36880" y="103809"/>
                  </a:lnTo>
                  <a:lnTo>
                    <a:pt x="56362" y="60833"/>
                  </a:lnTo>
                  <a:lnTo>
                    <a:pt x="58089" y="53073"/>
                  </a:lnTo>
                  <a:lnTo>
                    <a:pt x="60325" y="45402"/>
                  </a:lnTo>
                  <a:lnTo>
                    <a:pt x="62064" y="37630"/>
                  </a:lnTo>
                  <a:lnTo>
                    <a:pt x="62318" y="29578"/>
                  </a:lnTo>
                  <a:close/>
                </a:path>
                <a:path w="810894" h="292100">
                  <a:moveTo>
                    <a:pt x="203365" y="266331"/>
                  </a:moveTo>
                  <a:lnTo>
                    <a:pt x="197815" y="258838"/>
                  </a:lnTo>
                  <a:lnTo>
                    <a:pt x="192112" y="251447"/>
                  </a:lnTo>
                  <a:lnTo>
                    <a:pt x="187172" y="243738"/>
                  </a:lnTo>
                  <a:lnTo>
                    <a:pt x="183705" y="234924"/>
                  </a:lnTo>
                  <a:lnTo>
                    <a:pt x="181965" y="234924"/>
                  </a:lnTo>
                  <a:lnTo>
                    <a:pt x="183222" y="233540"/>
                  </a:lnTo>
                  <a:lnTo>
                    <a:pt x="183984" y="232600"/>
                  </a:lnTo>
                  <a:lnTo>
                    <a:pt x="184404" y="232168"/>
                  </a:lnTo>
                  <a:lnTo>
                    <a:pt x="173799" y="219176"/>
                  </a:lnTo>
                  <a:lnTo>
                    <a:pt x="171996" y="217360"/>
                  </a:lnTo>
                  <a:lnTo>
                    <a:pt x="166370" y="218782"/>
                  </a:lnTo>
                  <a:lnTo>
                    <a:pt x="166712" y="224396"/>
                  </a:lnTo>
                  <a:lnTo>
                    <a:pt x="164503" y="228244"/>
                  </a:lnTo>
                  <a:lnTo>
                    <a:pt x="173050" y="243738"/>
                  </a:lnTo>
                  <a:lnTo>
                    <a:pt x="181825" y="259105"/>
                  </a:lnTo>
                  <a:lnTo>
                    <a:pt x="189776" y="274878"/>
                  </a:lnTo>
                  <a:lnTo>
                    <a:pt x="195884" y="291566"/>
                  </a:lnTo>
                  <a:lnTo>
                    <a:pt x="198869" y="285584"/>
                  </a:lnTo>
                  <a:lnTo>
                    <a:pt x="200520" y="279222"/>
                  </a:lnTo>
                  <a:lnTo>
                    <a:pt x="201714" y="272707"/>
                  </a:lnTo>
                  <a:lnTo>
                    <a:pt x="203365" y="266331"/>
                  </a:lnTo>
                  <a:close/>
                </a:path>
                <a:path w="810894" h="292100">
                  <a:moveTo>
                    <a:pt x="810729" y="229552"/>
                  </a:moveTo>
                  <a:lnTo>
                    <a:pt x="809625" y="221754"/>
                  </a:lnTo>
                  <a:lnTo>
                    <a:pt x="809383" y="220357"/>
                  </a:lnTo>
                  <a:lnTo>
                    <a:pt x="809002" y="218135"/>
                  </a:lnTo>
                  <a:lnTo>
                    <a:pt x="808316" y="214122"/>
                  </a:lnTo>
                  <a:lnTo>
                    <a:pt x="806665" y="206654"/>
                  </a:lnTo>
                  <a:lnTo>
                    <a:pt x="804557" y="199326"/>
                  </a:lnTo>
                  <a:lnTo>
                    <a:pt x="800620" y="199326"/>
                  </a:lnTo>
                  <a:lnTo>
                    <a:pt x="799439" y="202946"/>
                  </a:lnTo>
                  <a:lnTo>
                    <a:pt x="796836" y="204673"/>
                  </a:lnTo>
                  <a:lnTo>
                    <a:pt x="796950" y="209562"/>
                  </a:lnTo>
                  <a:lnTo>
                    <a:pt x="799719" y="210883"/>
                  </a:lnTo>
                  <a:lnTo>
                    <a:pt x="800620" y="213614"/>
                  </a:lnTo>
                  <a:lnTo>
                    <a:pt x="800531" y="216382"/>
                  </a:lnTo>
                  <a:lnTo>
                    <a:pt x="800468" y="218135"/>
                  </a:lnTo>
                  <a:lnTo>
                    <a:pt x="798461" y="216801"/>
                  </a:lnTo>
                  <a:lnTo>
                    <a:pt x="797382" y="217081"/>
                  </a:lnTo>
                  <a:lnTo>
                    <a:pt x="793483" y="221754"/>
                  </a:lnTo>
                  <a:lnTo>
                    <a:pt x="787844" y="225806"/>
                  </a:lnTo>
                  <a:lnTo>
                    <a:pt x="786104" y="231152"/>
                  </a:lnTo>
                  <a:lnTo>
                    <a:pt x="782535" y="240499"/>
                  </a:lnTo>
                  <a:lnTo>
                    <a:pt x="778141" y="249301"/>
                  </a:lnTo>
                  <a:lnTo>
                    <a:pt x="772922" y="257606"/>
                  </a:lnTo>
                  <a:lnTo>
                    <a:pt x="766902" y="265468"/>
                  </a:lnTo>
                  <a:lnTo>
                    <a:pt x="766394" y="271881"/>
                  </a:lnTo>
                  <a:lnTo>
                    <a:pt x="766940" y="277901"/>
                  </a:lnTo>
                  <a:lnTo>
                    <a:pt x="773226" y="281647"/>
                  </a:lnTo>
                  <a:lnTo>
                    <a:pt x="774547" y="280352"/>
                  </a:lnTo>
                  <a:lnTo>
                    <a:pt x="776719" y="280111"/>
                  </a:lnTo>
                  <a:lnTo>
                    <a:pt x="777341" y="277901"/>
                  </a:lnTo>
                  <a:lnTo>
                    <a:pt x="782332" y="264071"/>
                  </a:lnTo>
                  <a:lnTo>
                    <a:pt x="788733" y="250926"/>
                  </a:lnTo>
                  <a:lnTo>
                    <a:pt x="795794" y="238112"/>
                  </a:lnTo>
                  <a:lnTo>
                    <a:pt x="802792" y="225247"/>
                  </a:lnTo>
                  <a:lnTo>
                    <a:pt x="803783" y="224561"/>
                  </a:lnTo>
                  <a:lnTo>
                    <a:pt x="801065" y="220357"/>
                  </a:lnTo>
                  <a:lnTo>
                    <a:pt x="807288" y="224078"/>
                  </a:lnTo>
                  <a:lnTo>
                    <a:pt x="807199" y="225806"/>
                  </a:lnTo>
                  <a:lnTo>
                    <a:pt x="807097" y="227990"/>
                  </a:lnTo>
                  <a:lnTo>
                    <a:pt x="810729" y="229552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006409" y="2437533"/>
              <a:ext cx="364490" cy="494030"/>
            </a:xfrm>
            <a:custGeom>
              <a:avLst/>
              <a:gdLst/>
              <a:ahLst/>
              <a:cxnLst/>
              <a:rect l="l" t="t" r="r" b="b"/>
              <a:pathLst>
                <a:path w="364489" h="494030">
                  <a:moveTo>
                    <a:pt x="10401" y="119773"/>
                  </a:moveTo>
                  <a:lnTo>
                    <a:pt x="10147" y="119316"/>
                  </a:lnTo>
                  <a:lnTo>
                    <a:pt x="10172" y="120065"/>
                  </a:lnTo>
                  <a:lnTo>
                    <a:pt x="10401" y="119773"/>
                  </a:lnTo>
                  <a:close/>
                </a:path>
                <a:path w="364489" h="494030">
                  <a:moveTo>
                    <a:pt x="20713" y="393"/>
                  </a:moveTo>
                  <a:lnTo>
                    <a:pt x="15468" y="0"/>
                  </a:lnTo>
                  <a:lnTo>
                    <a:pt x="15494" y="4889"/>
                  </a:lnTo>
                  <a:lnTo>
                    <a:pt x="14122" y="7658"/>
                  </a:lnTo>
                  <a:lnTo>
                    <a:pt x="6959" y="25031"/>
                  </a:lnTo>
                  <a:lnTo>
                    <a:pt x="2336" y="42595"/>
                  </a:lnTo>
                  <a:lnTo>
                    <a:pt x="2260" y="42913"/>
                  </a:lnTo>
                  <a:lnTo>
                    <a:pt x="0" y="61252"/>
                  </a:lnTo>
                  <a:lnTo>
                    <a:pt x="25" y="63601"/>
                  </a:lnTo>
                  <a:lnTo>
                    <a:pt x="152" y="76923"/>
                  </a:lnTo>
                  <a:lnTo>
                    <a:pt x="10147" y="119316"/>
                  </a:lnTo>
                  <a:lnTo>
                    <a:pt x="9982" y="113080"/>
                  </a:lnTo>
                  <a:lnTo>
                    <a:pt x="8763" y="106235"/>
                  </a:lnTo>
                  <a:lnTo>
                    <a:pt x="7391" y="99390"/>
                  </a:lnTo>
                  <a:lnTo>
                    <a:pt x="6794" y="92430"/>
                  </a:lnTo>
                  <a:lnTo>
                    <a:pt x="6896" y="84226"/>
                  </a:lnTo>
                  <a:lnTo>
                    <a:pt x="6946" y="79679"/>
                  </a:lnTo>
                  <a:lnTo>
                    <a:pt x="7150" y="79375"/>
                  </a:lnTo>
                  <a:lnTo>
                    <a:pt x="18707" y="85344"/>
                  </a:lnTo>
                  <a:lnTo>
                    <a:pt x="19367" y="84759"/>
                  </a:lnTo>
                  <a:lnTo>
                    <a:pt x="20434" y="84226"/>
                  </a:lnTo>
                  <a:lnTo>
                    <a:pt x="17741" y="80848"/>
                  </a:lnTo>
                  <a:lnTo>
                    <a:pt x="16954" y="79375"/>
                  </a:lnTo>
                  <a:lnTo>
                    <a:pt x="15646" y="76923"/>
                  </a:lnTo>
                  <a:lnTo>
                    <a:pt x="6172" y="69723"/>
                  </a:lnTo>
                  <a:lnTo>
                    <a:pt x="6019" y="63601"/>
                  </a:lnTo>
                  <a:lnTo>
                    <a:pt x="8915" y="49631"/>
                  </a:lnTo>
                  <a:lnTo>
                    <a:pt x="16116" y="54686"/>
                  </a:lnTo>
                  <a:lnTo>
                    <a:pt x="20015" y="51993"/>
                  </a:lnTo>
                  <a:lnTo>
                    <a:pt x="16611" y="49631"/>
                  </a:lnTo>
                  <a:lnTo>
                    <a:pt x="12598" y="46850"/>
                  </a:lnTo>
                  <a:lnTo>
                    <a:pt x="9144" y="42595"/>
                  </a:lnTo>
                  <a:lnTo>
                    <a:pt x="17678" y="6985"/>
                  </a:lnTo>
                  <a:lnTo>
                    <a:pt x="20358" y="393"/>
                  </a:lnTo>
                  <a:lnTo>
                    <a:pt x="20713" y="393"/>
                  </a:lnTo>
                  <a:close/>
                </a:path>
                <a:path w="364489" h="494030">
                  <a:moveTo>
                    <a:pt x="310159" y="485470"/>
                  </a:moveTo>
                  <a:lnTo>
                    <a:pt x="309600" y="484809"/>
                  </a:lnTo>
                  <a:lnTo>
                    <a:pt x="309397" y="485038"/>
                  </a:lnTo>
                  <a:lnTo>
                    <a:pt x="310159" y="485470"/>
                  </a:lnTo>
                  <a:close/>
                </a:path>
                <a:path w="364489" h="494030">
                  <a:moveTo>
                    <a:pt x="364299" y="400964"/>
                  </a:moveTo>
                  <a:lnTo>
                    <a:pt x="349719" y="419506"/>
                  </a:lnTo>
                  <a:lnTo>
                    <a:pt x="336321" y="438835"/>
                  </a:lnTo>
                  <a:lnTo>
                    <a:pt x="315493" y="470916"/>
                  </a:lnTo>
                  <a:lnTo>
                    <a:pt x="315493" y="478434"/>
                  </a:lnTo>
                  <a:lnTo>
                    <a:pt x="315163" y="479120"/>
                  </a:lnTo>
                  <a:lnTo>
                    <a:pt x="314782" y="479933"/>
                  </a:lnTo>
                  <a:lnTo>
                    <a:pt x="314007" y="479437"/>
                  </a:lnTo>
                  <a:lnTo>
                    <a:pt x="313728" y="479209"/>
                  </a:lnTo>
                  <a:lnTo>
                    <a:pt x="313537" y="479120"/>
                  </a:lnTo>
                  <a:lnTo>
                    <a:pt x="313309" y="478853"/>
                  </a:lnTo>
                  <a:lnTo>
                    <a:pt x="313537" y="479056"/>
                  </a:lnTo>
                  <a:lnTo>
                    <a:pt x="313702" y="478853"/>
                  </a:lnTo>
                  <a:lnTo>
                    <a:pt x="314985" y="477291"/>
                  </a:lnTo>
                  <a:lnTo>
                    <a:pt x="315112" y="477799"/>
                  </a:lnTo>
                  <a:lnTo>
                    <a:pt x="315404" y="478282"/>
                  </a:lnTo>
                  <a:lnTo>
                    <a:pt x="315493" y="478434"/>
                  </a:lnTo>
                  <a:lnTo>
                    <a:pt x="315493" y="470916"/>
                  </a:lnTo>
                  <a:lnTo>
                    <a:pt x="310705" y="478282"/>
                  </a:lnTo>
                  <a:lnTo>
                    <a:pt x="311746" y="479336"/>
                  </a:lnTo>
                  <a:lnTo>
                    <a:pt x="309854" y="479437"/>
                  </a:lnTo>
                  <a:lnTo>
                    <a:pt x="311861" y="479437"/>
                  </a:lnTo>
                  <a:lnTo>
                    <a:pt x="313829" y="479437"/>
                  </a:lnTo>
                  <a:lnTo>
                    <a:pt x="315849" y="481685"/>
                  </a:lnTo>
                  <a:lnTo>
                    <a:pt x="311645" y="483082"/>
                  </a:lnTo>
                  <a:lnTo>
                    <a:pt x="311632" y="482866"/>
                  </a:lnTo>
                  <a:lnTo>
                    <a:pt x="311404" y="483158"/>
                  </a:lnTo>
                  <a:lnTo>
                    <a:pt x="311658" y="483158"/>
                  </a:lnTo>
                  <a:lnTo>
                    <a:pt x="311772" y="484505"/>
                  </a:lnTo>
                  <a:lnTo>
                    <a:pt x="312547" y="486791"/>
                  </a:lnTo>
                  <a:lnTo>
                    <a:pt x="310159" y="485470"/>
                  </a:lnTo>
                  <a:lnTo>
                    <a:pt x="312216" y="487857"/>
                  </a:lnTo>
                  <a:lnTo>
                    <a:pt x="310210" y="488594"/>
                  </a:lnTo>
                  <a:lnTo>
                    <a:pt x="307911" y="488937"/>
                  </a:lnTo>
                  <a:lnTo>
                    <a:pt x="307784" y="488784"/>
                  </a:lnTo>
                  <a:lnTo>
                    <a:pt x="307505" y="488988"/>
                  </a:lnTo>
                  <a:lnTo>
                    <a:pt x="307975" y="488988"/>
                  </a:lnTo>
                  <a:lnTo>
                    <a:pt x="309448" y="490639"/>
                  </a:lnTo>
                  <a:lnTo>
                    <a:pt x="307568" y="492023"/>
                  </a:lnTo>
                  <a:lnTo>
                    <a:pt x="307073" y="493826"/>
                  </a:lnTo>
                  <a:lnTo>
                    <a:pt x="310781" y="493826"/>
                  </a:lnTo>
                  <a:lnTo>
                    <a:pt x="316077" y="486791"/>
                  </a:lnTo>
                  <a:lnTo>
                    <a:pt x="321233" y="479933"/>
                  </a:lnTo>
                  <a:lnTo>
                    <a:pt x="323215" y="477291"/>
                  </a:lnTo>
                  <a:lnTo>
                    <a:pt x="327012" y="472249"/>
                  </a:lnTo>
                  <a:lnTo>
                    <a:pt x="341566" y="449694"/>
                  </a:lnTo>
                  <a:lnTo>
                    <a:pt x="354101" y="425996"/>
                  </a:lnTo>
                  <a:lnTo>
                    <a:pt x="364299" y="40096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676285" y="2009454"/>
              <a:ext cx="842010" cy="473709"/>
            </a:xfrm>
            <a:custGeom>
              <a:avLst/>
              <a:gdLst/>
              <a:ahLst/>
              <a:cxnLst/>
              <a:rect l="l" t="t" r="r" b="b"/>
              <a:pathLst>
                <a:path w="842010" h="473710">
                  <a:moveTo>
                    <a:pt x="6794" y="449783"/>
                  </a:moveTo>
                  <a:lnTo>
                    <a:pt x="6591" y="449922"/>
                  </a:lnTo>
                  <a:lnTo>
                    <a:pt x="6756" y="449922"/>
                  </a:lnTo>
                  <a:lnTo>
                    <a:pt x="6794" y="449783"/>
                  </a:lnTo>
                  <a:close/>
                </a:path>
                <a:path w="842010" h="473710">
                  <a:moveTo>
                    <a:pt x="10706" y="447827"/>
                  </a:moveTo>
                  <a:lnTo>
                    <a:pt x="10439" y="448005"/>
                  </a:lnTo>
                  <a:lnTo>
                    <a:pt x="10668" y="448005"/>
                  </a:lnTo>
                  <a:lnTo>
                    <a:pt x="10706" y="447827"/>
                  </a:lnTo>
                  <a:close/>
                </a:path>
                <a:path w="842010" h="473710">
                  <a:moveTo>
                    <a:pt x="14617" y="445871"/>
                  </a:moveTo>
                  <a:lnTo>
                    <a:pt x="14376" y="446024"/>
                  </a:lnTo>
                  <a:lnTo>
                    <a:pt x="14579" y="446024"/>
                  </a:lnTo>
                  <a:lnTo>
                    <a:pt x="14617" y="445871"/>
                  </a:lnTo>
                  <a:close/>
                </a:path>
                <a:path w="842010" h="473710">
                  <a:moveTo>
                    <a:pt x="18529" y="443915"/>
                  </a:moveTo>
                  <a:lnTo>
                    <a:pt x="18288" y="444068"/>
                  </a:lnTo>
                  <a:lnTo>
                    <a:pt x="18491" y="444068"/>
                  </a:lnTo>
                  <a:lnTo>
                    <a:pt x="18529" y="443915"/>
                  </a:lnTo>
                  <a:close/>
                </a:path>
                <a:path w="842010" h="473710">
                  <a:moveTo>
                    <a:pt x="26339" y="440004"/>
                  </a:moveTo>
                  <a:lnTo>
                    <a:pt x="26123" y="440143"/>
                  </a:lnTo>
                  <a:lnTo>
                    <a:pt x="26314" y="440143"/>
                  </a:lnTo>
                  <a:lnTo>
                    <a:pt x="26339" y="440004"/>
                  </a:lnTo>
                  <a:close/>
                </a:path>
                <a:path w="842010" h="473710">
                  <a:moveTo>
                    <a:pt x="46596" y="446278"/>
                  </a:moveTo>
                  <a:lnTo>
                    <a:pt x="17995" y="446278"/>
                  </a:lnTo>
                  <a:lnTo>
                    <a:pt x="14528" y="446278"/>
                  </a:lnTo>
                  <a:lnTo>
                    <a:pt x="14185" y="447827"/>
                  </a:lnTo>
                  <a:lnTo>
                    <a:pt x="14097" y="448246"/>
                  </a:lnTo>
                  <a:lnTo>
                    <a:pt x="12242" y="448005"/>
                  </a:lnTo>
                  <a:lnTo>
                    <a:pt x="10668" y="448005"/>
                  </a:lnTo>
                  <a:lnTo>
                    <a:pt x="10236" y="449783"/>
                  </a:lnTo>
                  <a:lnTo>
                    <a:pt x="10160" y="450138"/>
                  </a:lnTo>
                  <a:lnTo>
                    <a:pt x="8318" y="449922"/>
                  </a:lnTo>
                  <a:lnTo>
                    <a:pt x="6756" y="449922"/>
                  </a:lnTo>
                  <a:lnTo>
                    <a:pt x="6388" y="451535"/>
                  </a:lnTo>
                  <a:lnTo>
                    <a:pt x="6311" y="451878"/>
                  </a:lnTo>
                  <a:lnTo>
                    <a:pt x="6261" y="452120"/>
                  </a:lnTo>
                  <a:lnTo>
                    <a:pt x="4241" y="451535"/>
                  </a:lnTo>
                  <a:lnTo>
                    <a:pt x="2692" y="451878"/>
                  </a:lnTo>
                  <a:lnTo>
                    <a:pt x="2806" y="452120"/>
                  </a:lnTo>
                  <a:lnTo>
                    <a:pt x="2628" y="453237"/>
                  </a:lnTo>
                  <a:lnTo>
                    <a:pt x="0" y="454748"/>
                  </a:lnTo>
                  <a:lnTo>
                    <a:pt x="11188" y="458927"/>
                  </a:lnTo>
                  <a:lnTo>
                    <a:pt x="18707" y="462051"/>
                  </a:lnTo>
                  <a:lnTo>
                    <a:pt x="25958" y="465797"/>
                  </a:lnTo>
                  <a:lnTo>
                    <a:pt x="32778" y="470509"/>
                  </a:lnTo>
                  <a:lnTo>
                    <a:pt x="35966" y="473100"/>
                  </a:lnTo>
                  <a:lnTo>
                    <a:pt x="38887" y="471144"/>
                  </a:lnTo>
                  <a:lnTo>
                    <a:pt x="40411" y="466598"/>
                  </a:lnTo>
                  <a:lnTo>
                    <a:pt x="42151" y="460324"/>
                  </a:lnTo>
                  <a:lnTo>
                    <a:pt x="43713" y="453974"/>
                  </a:lnTo>
                  <a:lnTo>
                    <a:pt x="44323" y="452120"/>
                  </a:lnTo>
                  <a:lnTo>
                    <a:pt x="44983" y="450138"/>
                  </a:lnTo>
                  <a:lnTo>
                    <a:pt x="45605" y="448246"/>
                  </a:lnTo>
                  <a:lnTo>
                    <a:pt x="45681" y="448005"/>
                  </a:lnTo>
                  <a:lnTo>
                    <a:pt x="45745" y="447827"/>
                  </a:lnTo>
                  <a:lnTo>
                    <a:pt x="46596" y="446278"/>
                  </a:lnTo>
                  <a:close/>
                </a:path>
                <a:path w="842010" h="473710">
                  <a:moveTo>
                    <a:pt x="50876" y="439420"/>
                  </a:moveTo>
                  <a:lnTo>
                    <a:pt x="47078" y="438264"/>
                  </a:lnTo>
                  <a:lnTo>
                    <a:pt x="47625" y="436232"/>
                  </a:lnTo>
                  <a:lnTo>
                    <a:pt x="47828" y="436232"/>
                  </a:lnTo>
                  <a:lnTo>
                    <a:pt x="39928" y="433844"/>
                  </a:lnTo>
                  <a:lnTo>
                    <a:pt x="33540" y="439851"/>
                  </a:lnTo>
                  <a:lnTo>
                    <a:pt x="26314" y="440143"/>
                  </a:lnTo>
                  <a:lnTo>
                    <a:pt x="25971" y="442125"/>
                  </a:lnTo>
                  <a:lnTo>
                    <a:pt x="25895" y="442531"/>
                  </a:lnTo>
                  <a:lnTo>
                    <a:pt x="24041" y="442277"/>
                  </a:lnTo>
                  <a:lnTo>
                    <a:pt x="22402" y="442125"/>
                  </a:lnTo>
                  <a:lnTo>
                    <a:pt x="22034" y="443915"/>
                  </a:lnTo>
                  <a:lnTo>
                    <a:pt x="21932" y="444398"/>
                  </a:lnTo>
                  <a:lnTo>
                    <a:pt x="20116" y="444207"/>
                  </a:lnTo>
                  <a:lnTo>
                    <a:pt x="18491" y="444068"/>
                  </a:lnTo>
                  <a:lnTo>
                    <a:pt x="18084" y="445871"/>
                  </a:lnTo>
                  <a:lnTo>
                    <a:pt x="18046" y="446024"/>
                  </a:lnTo>
                  <a:lnTo>
                    <a:pt x="46736" y="446024"/>
                  </a:lnTo>
                  <a:lnTo>
                    <a:pt x="47637" y="444398"/>
                  </a:lnTo>
                  <a:lnTo>
                    <a:pt x="48679" y="442531"/>
                  </a:lnTo>
                  <a:lnTo>
                    <a:pt x="48818" y="442277"/>
                  </a:lnTo>
                  <a:lnTo>
                    <a:pt x="48907" y="442125"/>
                  </a:lnTo>
                  <a:lnTo>
                    <a:pt x="50876" y="439420"/>
                  </a:lnTo>
                  <a:close/>
                </a:path>
                <a:path w="842010" h="473710">
                  <a:moveTo>
                    <a:pt x="835139" y="21831"/>
                  </a:moveTo>
                  <a:lnTo>
                    <a:pt x="834948" y="21831"/>
                  </a:lnTo>
                  <a:lnTo>
                    <a:pt x="834974" y="21958"/>
                  </a:lnTo>
                  <a:lnTo>
                    <a:pt x="835139" y="21831"/>
                  </a:lnTo>
                  <a:close/>
                </a:path>
                <a:path w="842010" h="473710">
                  <a:moveTo>
                    <a:pt x="841438" y="16395"/>
                  </a:moveTo>
                  <a:lnTo>
                    <a:pt x="795426" y="0"/>
                  </a:lnTo>
                  <a:lnTo>
                    <a:pt x="795337" y="40754"/>
                  </a:lnTo>
                  <a:lnTo>
                    <a:pt x="796607" y="42024"/>
                  </a:lnTo>
                  <a:lnTo>
                    <a:pt x="799947" y="41287"/>
                  </a:lnTo>
                  <a:lnTo>
                    <a:pt x="803833" y="37846"/>
                  </a:lnTo>
                  <a:lnTo>
                    <a:pt x="808494" y="35255"/>
                  </a:lnTo>
                  <a:lnTo>
                    <a:pt x="813231" y="33629"/>
                  </a:lnTo>
                  <a:lnTo>
                    <a:pt x="813435" y="33629"/>
                  </a:lnTo>
                  <a:lnTo>
                    <a:pt x="816914" y="30607"/>
                  </a:lnTo>
                  <a:lnTo>
                    <a:pt x="820267" y="27368"/>
                  </a:lnTo>
                  <a:lnTo>
                    <a:pt x="825258" y="27673"/>
                  </a:lnTo>
                  <a:lnTo>
                    <a:pt x="825195" y="27825"/>
                  </a:lnTo>
                  <a:lnTo>
                    <a:pt x="825398" y="27673"/>
                  </a:lnTo>
                  <a:lnTo>
                    <a:pt x="825373" y="27368"/>
                  </a:lnTo>
                  <a:lnTo>
                    <a:pt x="826960" y="23215"/>
                  </a:lnTo>
                  <a:lnTo>
                    <a:pt x="830884" y="22212"/>
                  </a:lnTo>
                  <a:lnTo>
                    <a:pt x="834948" y="21831"/>
                  </a:lnTo>
                  <a:lnTo>
                    <a:pt x="834732" y="20320"/>
                  </a:lnTo>
                  <a:lnTo>
                    <a:pt x="835901" y="20053"/>
                  </a:lnTo>
                  <a:lnTo>
                    <a:pt x="836828" y="20053"/>
                  </a:lnTo>
                  <a:lnTo>
                    <a:pt x="837539" y="18389"/>
                  </a:lnTo>
                  <a:lnTo>
                    <a:pt x="841438" y="1639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171739" y="2443435"/>
              <a:ext cx="22225" cy="111760"/>
            </a:xfrm>
            <a:custGeom>
              <a:avLst/>
              <a:gdLst/>
              <a:ahLst/>
              <a:cxnLst/>
              <a:rect l="l" t="t" r="r" b="b"/>
              <a:pathLst>
                <a:path w="22225" h="111760">
                  <a:moveTo>
                    <a:pt x="7534" y="0"/>
                  </a:moveTo>
                  <a:lnTo>
                    <a:pt x="5580" y="1306"/>
                  </a:lnTo>
                  <a:lnTo>
                    <a:pt x="10030" y="14202"/>
                  </a:lnTo>
                  <a:lnTo>
                    <a:pt x="13582" y="25703"/>
                  </a:lnTo>
                  <a:lnTo>
                    <a:pt x="14753" y="30838"/>
                  </a:lnTo>
                  <a:lnTo>
                    <a:pt x="11948" y="41562"/>
                  </a:lnTo>
                  <a:lnTo>
                    <a:pt x="6455" y="43023"/>
                  </a:lnTo>
                  <a:lnTo>
                    <a:pt x="1518" y="46147"/>
                  </a:lnTo>
                  <a:lnTo>
                    <a:pt x="7160" y="47880"/>
                  </a:lnTo>
                  <a:lnTo>
                    <a:pt x="13658" y="43596"/>
                  </a:lnTo>
                  <a:lnTo>
                    <a:pt x="17355" y="58442"/>
                  </a:lnTo>
                  <a:lnTo>
                    <a:pt x="17363" y="64731"/>
                  </a:lnTo>
                  <a:lnTo>
                    <a:pt x="6483" y="71813"/>
                  </a:lnTo>
                  <a:lnTo>
                    <a:pt x="2923" y="74804"/>
                  </a:lnTo>
                  <a:lnTo>
                    <a:pt x="0" y="80017"/>
                  </a:lnTo>
                  <a:lnTo>
                    <a:pt x="16610" y="72990"/>
                  </a:lnTo>
                  <a:lnTo>
                    <a:pt x="17147" y="73267"/>
                  </a:lnTo>
                  <a:lnTo>
                    <a:pt x="16761" y="83692"/>
                  </a:lnTo>
                  <a:lnTo>
                    <a:pt x="16264" y="90674"/>
                  </a:lnTo>
                  <a:lnTo>
                    <a:pt x="14632" y="104502"/>
                  </a:lnTo>
                  <a:lnTo>
                    <a:pt x="14039" y="111370"/>
                  </a:lnTo>
                  <a:lnTo>
                    <a:pt x="20994" y="83104"/>
                  </a:lnTo>
                  <a:lnTo>
                    <a:pt x="22219" y="55116"/>
                  </a:lnTo>
                  <a:lnTo>
                    <a:pt x="17728" y="27412"/>
                  </a:lnTo>
                  <a:lnTo>
                    <a:pt x="7534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657553" y="1663900"/>
              <a:ext cx="809625" cy="1032510"/>
            </a:xfrm>
            <a:custGeom>
              <a:avLst/>
              <a:gdLst/>
              <a:ahLst/>
              <a:cxnLst/>
              <a:rect l="l" t="t" r="r" b="b"/>
              <a:pathLst>
                <a:path w="809625" h="1032510">
                  <a:moveTo>
                    <a:pt x="39916" y="248031"/>
                  </a:moveTo>
                  <a:lnTo>
                    <a:pt x="36207" y="243890"/>
                  </a:lnTo>
                  <a:lnTo>
                    <a:pt x="33439" y="243890"/>
                  </a:lnTo>
                  <a:lnTo>
                    <a:pt x="28092" y="244157"/>
                  </a:lnTo>
                  <a:lnTo>
                    <a:pt x="25450" y="244843"/>
                  </a:lnTo>
                  <a:lnTo>
                    <a:pt x="24714" y="248031"/>
                  </a:lnTo>
                  <a:lnTo>
                    <a:pt x="39916" y="248031"/>
                  </a:lnTo>
                  <a:close/>
                </a:path>
                <a:path w="809625" h="1032510">
                  <a:moveTo>
                    <a:pt x="45554" y="256984"/>
                  </a:moveTo>
                  <a:lnTo>
                    <a:pt x="42506" y="250913"/>
                  </a:lnTo>
                  <a:lnTo>
                    <a:pt x="40551" y="248729"/>
                  </a:lnTo>
                  <a:lnTo>
                    <a:pt x="24561" y="248729"/>
                  </a:lnTo>
                  <a:lnTo>
                    <a:pt x="21450" y="248729"/>
                  </a:lnTo>
                  <a:lnTo>
                    <a:pt x="21564" y="249720"/>
                  </a:lnTo>
                  <a:lnTo>
                    <a:pt x="20370" y="250151"/>
                  </a:lnTo>
                  <a:lnTo>
                    <a:pt x="18897" y="250317"/>
                  </a:lnTo>
                  <a:lnTo>
                    <a:pt x="16090" y="252857"/>
                  </a:lnTo>
                  <a:lnTo>
                    <a:pt x="12763" y="258610"/>
                  </a:lnTo>
                  <a:lnTo>
                    <a:pt x="3340" y="267944"/>
                  </a:lnTo>
                  <a:lnTo>
                    <a:pt x="0" y="273659"/>
                  </a:lnTo>
                  <a:lnTo>
                    <a:pt x="1130" y="273151"/>
                  </a:lnTo>
                  <a:lnTo>
                    <a:pt x="2451" y="272846"/>
                  </a:lnTo>
                  <a:lnTo>
                    <a:pt x="7112" y="268960"/>
                  </a:lnTo>
                  <a:lnTo>
                    <a:pt x="10693" y="263283"/>
                  </a:lnTo>
                  <a:lnTo>
                    <a:pt x="17716" y="263283"/>
                  </a:lnTo>
                  <a:lnTo>
                    <a:pt x="20916" y="269455"/>
                  </a:lnTo>
                  <a:lnTo>
                    <a:pt x="31267" y="279133"/>
                  </a:lnTo>
                  <a:lnTo>
                    <a:pt x="37922" y="278015"/>
                  </a:lnTo>
                  <a:lnTo>
                    <a:pt x="42545" y="269849"/>
                  </a:lnTo>
                  <a:lnTo>
                    <a:pt x="45351" y="263283"/>
                  </a:lnTo>
                  <a:lnTo>
                    <a:pt x="45491" y="262978"/>
                  </a:lnTo>
                  <a:lnTo>
                    <a:pt x="45554" y="256984"/>
                  </a:lnTo>
                  <a:close/>
                </a:path>
                <a:path w="809625" h="1032510">
                  <a:moveTo>
                    <a:pt x="130962" y="970267"/>
                  </a:moveTo>
                  <a:lnTo>
                    <a:pt x="123812" y="965657"/>
                  </a:lnTo>
                  <a:lnTo>
                    <a:pt x="119468" y="970013"/>
                  </a:lnTo>
                  <a:lnTo>
                    <a:pt x="119100" y="972591"/>
                  </a:lnTo>
                  <a:lnTo>
                    <a:pt x="118465" y="974953"/>
                  </a:lnTo>
                  <a:lnTo>
                    <a:pt x="115316" y="975334"/>
                  </a:lnTo>
                  <a:lnTo>
                    <a:pt x="115430" y="975144"/>
                  </a:lnTo>
                  <a:lnTo>
                    <a:pt x="113372" y="975702"/>
                  </a:lnTo>
                  <a:lnTo>
                    <a:pt x="113207" y="976579"/>
                  </a:lnTo>
                  <a:lnTo>
                    <a:pt x="113118" y="976998"/>
                  </a:lnTo>
                  <a:lnTo>
                    <a:pt x="113017" y="977557"/>
                  </a:lnTo>
                  <a:lnTo>
                    <a:pt x="112382" y="979195"/>
                  </a:lnTo>
                  <a:lnTo>
                    <a:pt x="107188" y="982586"/>
                  </a:lnTo>
                  <a:lnTo>
                    <a:pt x="105918" y="989558"/>
                  </a:lnTo>
                  <a:lnTo>
                    <a:pt x="100114" y="992365"/>
                  </a:lnTo>
                  <a:lnTo>
                    <a:pt x="95250" y="985951"/>
                  </a:lnTo>
                  <a:lnTo>
                    <a:pt x="96634" y="978230"/>
                  </a:lnTo>
                  <a:lnTo>
                    <a:pt x="96748" y="977557"/>
                  </a:lnTo>
                  <a:lnTo>
                    <a:pt x="96850" y="976998"/>
                  </a:lnTo>
                  <a:lnTo>
                    <a:pt x="96926" y="976579"/>
                  </a:lnTo>
                  <a:lnTo>
                    <a:pt x="89979" y="971372"/>
                  </a:lnTo>
                  <a:lnTo>
                    <a:pt x="90843" y="976579"/>
                  </a:lnTo>
                  <a:lnTo>
                    <a:pt x="90906" y="976998"/>
                  </a:lnTo>
                  <a:lnTo>
                    <a:pt x="91008" y="977557"/>
                  </a:lnTo>
                  <a:lnTo>
                    <a:pt x="91109" y="978230"/>
                  </a:lnTo>
                  <a:lnTo>
                    <a:pt x="93446" y="984834"/>
                  </a:lnTo>
                  <a:lnTo>
                    <a:pt x="95491" y="991501"/>
                  </a:lnTo>
                  <a:lnTo>
                    <a:pt x="95669" y="995959"/>
                  </a:lnTo>
                  <a:lnTo>
                    <a:pt x="95681" y="1000518"/>
                  </a:lnTo>
                  <a:lnTo>
                    <a:pt x="94437" y="1001636"/>
                  </a:lnTo>
                  <a:lnTo>
                    <a:pt x="92824" y="1002474"/>
                  </a:lnTo>
                  <a:lnTo>
                    <a:pt x="87922" y="1008532"/>
                  </a:lnTo>
                  <a:lnTo>
                    <a:pt x="82689" y="1014387"/>
                  </a:lnTo>
                  <a:lnTo>
                    <a:pt x="79921" y="1021867"/>
                  </a:lnTo>
                  <a:lnTo>
                    <a:pt x="80276" y="1025194"/>
                  </a:lnTo>
                  <a:lnTo>
                    <a:pt x="82283" y="1026807"/>
                  </a:lnTo>
                  <a:lnTo>
                    <a:pt x="85471" y="1026807"/>
                  </a:lnTo>
                  <a:lnTo>
                    <a:pt x="91478" y="1022477"/>
                  </a:lnTo>
                  <a:lnTo>
                    <a:pt x="94195" y="1014768"/>
                  </a:lnTo>
                  <a:lnTo>
                    <a:pt x="101219" y="1011491"/>
                  </a:lnTo>
                  <a:lnTo>
                    <a:pt x="100812" y="1009434"/>
                  </a:lnTo>
                  <a:lnTo>
                    <a:pt x="100926" y="1007592"/>
                  </a:lnTo>
                  <a:lnTo>
                    <a:pt x="103289" y="1006716"/>
                  </a:lnTo>
                  <a:lnTo>
                    <a:pt x="108458" y="1001217"/>
                  </a:lnTo>
                  <a:lnTo>
                    <a:pt x="113906" y="995959"/>
                  </a:lnTo>
                  <a:lnTo>
                    <a:pt x="116865" y="992365"/>
                  </a:lnTo>
                  <a:lnTo>
                    <a:pt x="121094" y="987247"/>
                  </a:lnTo>
                  <a:lnTo>
                    <a:pt x="122529" y="983602"/>
                  </a:lnTo>
                  <a:lnTo>
                    <a:pt x="126631" y="982586"/>
                  </a:lnTo>
                  <a:lnTo>
                    <a:pt x="125476" y="977557"/>
                  </a:lnTo>
                  <a:lnTo>
                    <a:pt x="125349" y="976998"/>
                  </a:lnTo>
                  <a:lnTo>
                    <a:pt x="126733" y="975334"/>
                  </a:lnTo>
                  <a:lnTo>
                    <a:pt x="130962" y="970267"/>
                  </a:lnTo>
                  <a:close/>
                </a:path>
                <a:path w="809625" h="1032510">
                  <a:moveTo>
                    <a:pt x="191579" y="361492"/>
                  </a:moveTo>
                  <a:lnTo>
                    <a:pt x="191401" y="361492"/>
                  </a:lnTo>
                  <a:lnTo>
                    <a:pt x="191401" y="361645"/>
                  </a:lnTo>
                  <a:lnTo>
                    <a:pt x="191579" y="361492"/>
                  </a:lnTo>
                  <a:close/>
                </a:path>
                <a:path w="809625" h="1032510">
                  <a:moveTo>
                    <a:pt x="197446" y="357568"/>
                  </a:moveTo>
                  <a:lnTo>
                    <a:pt x="197294" y="357568"/>
                  </a:lnTo>
                  <a:lnTo>
                    <a:pt x="197243" y="357708"/>
                  </a:lnTo>
                  <a:lnTo>
                    <a:pt x="197446" y="357568"/>
                  </a:lnTo>
                  <a:close/>
                </a:path>
                <a:path w="809625" h="1032510">
                  <a:moveTo>
                    <a:pt x="205270" y="353656"/>
                  </a:moveTo>
                  <a:lnTo>
                    <a:pt x="205054" y="353656"/>
                  </a:lnTo>
                  <a:lnTo>
                    <a:pt x="205054" y="353809"/>
                  </a:lnTo>
                  <a:lnTo>
                    <a:pt x="205270" y="353656"/>
                  </a:lnTo>
                  <a:close/>
                </a:path>
                <a:path w="809625" h="1032510">
                  <a:moveTo>
                    <a:pt x="213982" y="352005"/>
                  </a:moveTo>
                  <a:lnTo>
                    <a:pt x="212775" y="350545"/>
                  </a:lnTo>
                  <a:lnTo>
                    <a:pt x="205054" y="341185"/>
                  </a:lnTo>
                  <a:lnTo>
                    <a:pt x="204381" y="333552"/>
                  </a:lnTo>
                  <a:lnTo>
                    <a:pt x="197472" y="327228"/>
                  </a:lnTo>
                  <a:lnTo>
                    <a:pt x="197472" y="323811"/>
                  </a:lnTo>
                  <a:lnTo>
                    <a:pt x="191185" y="325323"/>
                  </a:lnTo>
                  <a:lnTo>
                    <a:pt x="188366" y="351294"/>
                  </a:lnTo>
                  <a:lnTo>
                    <a:pt x="188239" y="353656"/>
                  </a:lnTo>
                  <a:lnTo>
                    <a:pt x="188137" y="355765"/>
                  </a:lnTo>
                  <a:lnTo>
                    <a:pt x="188048" y="357568"/>
                  </a:lnTo>
                  <a:lnTo>
                    <a:pt x="187947" y="359498"/>
                  </a:lnTo>
                  <a:lnTo>
                    <a:pt x="187883" y="360705"/>
                  </a:lnTo>
                  <a:lnTo>
                    <a:pt x="189598" y="361175"/>
                  </a:lnTo>
                  <a:lnTo>
                    <a:pt x="191401" y="361467"/>
                  </a:lnTo>
                  <a:lnTo>
                    <a:pt x="191414" y="360235"/>
                  </a:lnTo>
                  <a:lnTo>
                    <a:pt x="192328" y="359740"/>
                  </a:lnTo>
                  <a:lnTo>
                    <a:pt x="193522" y="359498"/>
                  </a:lnTo>
                  <a:lnTo>
                    <a:pt x="194246" y="358063"/>
                  </a:lnTo>
                  <a:lnTo>
                    <a:pt x="195668" y="357568"/>
                  </a:lnTo>
                  <a:lnTo>
                    <a:pt x="197294" y="357568"/>
                  </a:lnTo>
                  <a:lnTo>
                    <a:pt x="197954" y="355765"/>
                  </a:lnTo>
                  <a:lnTo>
                    <a:pt x="201155" y="355765"/>
                  </a:lnTo>
                  <a:lnTo>
                    <a:pt x="201714" y="353809"/>
                  </a:lnTo>
                  <a:lnTo>
                    <a:pt x="201764" y="353656"/>
                  </a:lnTo>
                  <a:lnTo>
                    <a:pt x="205054" y="353656"/>
                  </a:lnTo>
                  <a:lnTo>
                    <a:pt x="205193" y="352005"/>
                  </a:lnTo>
                  <a:lnTo>
                    <a:pt x="205308" y="350545"/>
                  </a:lnTo>
                  <a:lnTo>
                    <a:pt x="213982" y="352005"/>
                  </a:lnTo>
                  <a:close/>
                </a:path>
                <a:path w="809625" h="1032510">
                  <a:moveTo>
                    <a:pt x="279539" y="516077"/>
                  </a:moveTo>
                  <a:lnTo>
                    <a:pt x="279323" y="515861"/>
                  </a:lnTo>
                  <a:lnTo>
                    <a:pt x="279336" y="516077"/>
                  </a:lnTo>
                  <a:lnTo>
                    <a:pt x="279539" y="516077"/>
                  </a:lnTo>
                  <a:close/>
                </a:path>
                <a:path w="809625" h="1032510">
                  <a:moveTo>
                    <a:pt x="281559" y="518096"/>
                  </a:moveTo>
                  <a:lnTo>
                    <a:pt x="281292" y="517791"/>
                  </a:lnTo>
                  <a:lnTo>
                    <a:pt x="281279" y="518096"/>
                  </a:lnTo>
                  <a:lnTo>
                    <a:pt x="281559" y="518096"/>
                  </a:lnTo>
                  <a:close/>
                </a:path>
                <a:path w="809625" h="1032510">
                  <a:moveTo>
                    <a:pt x="308876" y="545363"/>
                  </a:moveTo>
                  <a:lnTo>
                    <a:pt x="308648" y="545160"/>
                  </a:lnTo>
                  <a:lnTo>
                    <a:pt x="308622" y="545363"/>
                  </a:lnTo>
                  <a:lnTo>
                    <a:pt x="308876" y="545363"/>
                  </a:lnTo>
                  <a:close/>
                </a:path>
                <a:path w="809625" h="1032510">
                  <a:moveTo>
                    <a:pt x="310819" y="547331"/>
                  </a:moveTo>
                  <a:lnTo>
                    <a:pt x="310591" y="547116"/>
                  </a:lnTo>
                  <a:lnTo>
                    <a:pt x="310565" y="547331"/>
                  </a:lnTo>
                  <a:lnTo>
                    <a:pt x="310819" y="547331"/>
                  </a:lnTo>
                  <a:close/>
                </a:path>
                <a:path w="809625" h="1032510">
                  <a:moveTo>
                    <a:pt x="312712" y="549249"/>
                  </a:moveTo>
                  <a:lnTo>
                    <a:pt x="312534" y="549071"/>
                  </a:lnTo>
                  <a:lnTo>
                    <a:pt x="312521" y="549249"/>
                  </a:lnTo>
                  <a:lnTo>
                    <a:pt x="312712" y="549249"/>
                  </a:lnTo>
                  <a:close/>
                </a:path>
                <a:path w="809625" h="1032510">
                  <a:moveTo>
                    <a:pt x="318490" y="554837"/>
                  </a:moveTo>
                  <a:lnTo>
                    <a:pt x="314642" y="551218"/>
                  </a:lnTo>
                  <a:lnTo>
                    <a:pt x="313359" y="551078"/>
                  </a:lnTo>
                  <a:lnTo>
                    <a:pt x="312470" y="550557"/>
                  </a:lnTo>
                  <a:lnTo>
                    <a:pt x="312521" y="549249"/>
                  </a:lnTo>
                  <a:lnTo>
                    <a:pt x="311365" y="549249"/>
                  </a:lnTo>
                  <a:lnTo>
                    <a:pt x="310438" y="548703"/>
                  </a:lnTo>
                  <a:lnTo>
                    <a:pt x="310565" y="547331"/>
                  </a:lnTo>
                  <a:lnTo>
                    <a:pt x="309308" y="547331"/>
                  </a:lnTo>
                  <a:lnTo>
                    <a:pt x="308406" y="546811"/>
                  </a:lnTo>
                  <a:lnTo>
                    <a:pt x="308559" y="545807"/>
                  </a:lnTo>
                  <a:lnTo>
                    <a:pt x="308622" y="545363"/>
                  </a:lnTo>
                  <a:lnTo>
                    <a:pt x="306857" y="545807"/>
                  </a:lnTo>
                  <a:lnTo>
                    <a:pt x="305701" y="544690"/>
                  </a:lnTo>
                  <a:lnTo>
                    <a:pt x="304800" y="543407"/>
                  </a:lnTo>
                  <a:lnTo>
                    <a:pt x="304698" y="543255"/>
                  </a:lnTo>
                  <a:lnTo>
                    <a:pt x="303441" y="541972"/>
                  </a:lnTo>
                  <a:lnTo>
                    <a:pt x="285330" y="523875"/>
                  </a:lnTo>
                  <a:lnTo>
                    <a:pt x="283425" y="522211"/>
                  </a:lnTo>
                  <a:lnTo>
                    <a:pt x="281190" y="520776"/>
                  </a:lnTo>
                  <a:lnTo>
                    <a:pt x="281279" y="518096"/>
                  </a:lnTo>
                  <a:lnTo>
                    <a:pt x="279933" y="518096"/>
                  </a:lnTo>
                  <a:lnTo>
                    <a:pt x="279400" y="517207"/>
                  </a:lnTo>
                  <a:lnTo>
                    <a:pt x="279336" y="516077"/>
                  </a:lnTo>
                  <a:lnTo>
                    <a:pt x="269392" y="518782"/>
                  </a:lnTo>
                  <a:lnTo>
                    <a:pt x="295732" y="548703"/>
                  </a:lnTo>
                  <a:lnTo>
                    <a:pt x="306070" y="557352"/>
                  </a:lnTo>
                  <a:lnTo>
                    <a:pt x="308698" y="559816"/>
                  </a:lnTo>
                  <a:lnTo>
                    <a:pt x="312572" y="558888"/>
                  </a:lnTo>
                  <a:lnTo>
                    <a:pt x="313042" y="556336"/>
                  </a:lnTo>
                  <a:lnTo>
                    <a:pt x="318490" y="554837"/>
                  </a:lnTo>
                  <a:close/>
                </a:path>
                <a:path w="809625" h="1032510">
                  <a:moveTo>
                    <a:pt x="350735" y="673646"/>
                  </a:moveTo>
                  <a:lnTo>
                    <a:pt x="348907" y="669645"/>
                  </a:lnTo>
                  <a:lnTo>
                    <a:pt x="348792" y="669378"/>
                  </a:lnTo>
                  <a:lnTo>
                    <a:pt x="344258" y="669645"/>
                  </a:lnTo>
                  <a:lnTo>
                    <a:pt x="289928" y="655929"/>
                  </a:lnTo>
                  <a:lnTo>
                    <a:pt x="285356" y="655586"/>
                  </a:lnTo>
                  <a:lnTo>
                    <a:pt x="287261" y="668693"/>
                  </a:lnTo>
                  <a:lnTo>
                    <a:pt x="287058" y="671741"/>
                  </a:lnTo>
                  <a:lnTo>
                    <a:pt x="285343" y="674077"/>
                  </a:lnTo>
                  <a:lnTo>
                    <a:pt x="285254" y="677646"/>
                  </a:lnTo>
                  <a:lnTo>
                    <a:pt x="285165" y="680986"/>
                  </a:lnTo>
                  <a:lnTo>
                    <a:pt x="289852" y="677646"/>
                  </a:lnTo>
                  <a:lnTo>
                    <a:pt x="305485" y="675805"/>
                  </a:lnTo>
                  <a:lnTo>
                    <a:pt x="305257" y="675805"/>
                  </a:lnTo>
                  <a:lnTo>
                    <a:pt x="319659" y="674547"/>
                  </a:lnTo>
                  <a:lnTo>
                    <a:pt x="333197" y="674306"/>
                  </a:lnTo>
                  <a:lnTo>
                    <a:pt x="346786" y="675551"/>
                  </a:lnTo>
                  <a:lnTo>
                    <a:pt x="348348" y="675805"/>
                  </a:lnTo>
                  <a:lnTo>
                    <a:pt x="350062" y="675944"/>
                  </a:lnTo>
                  <a:lnTo>
                    <a:pt x="350469" y="674547"/>
                  </a:lnTo>
                  <a:lnTo>
                    <a:pt x="350545" y="674306"/>
                  </a:lnTo>
                  <a:lnTo>
                    <a:pt x="350608" y="674077"/>
                  </a:lnTo>
                  <a:lnTo>
                    <a:pt x="350735" y="673646"/>
                  </a:lnTo>
                  <a:close/>
                </a:path>
                <a:path w="809625" h="1032510">
                  <a:moveTo>
                    <a:pt x="374599" y="287312"/>
                  </a:moveTo>
                  <a:lnTo>
                    <a:pt x="371398" y="287312"/>
                  </a:lnTo>
                  <a:lnTo>
                    <a:pt x="364096" y="287566"/>
                  </a:lnTo>
                  <a:lnTo>
                    <a:pt x="356755" y="287312"/>
                  </a:lnTo>
                  <a:lnTo>
                    <a:pt x="354876" y="287312"/>
                  </a:lnTo>
                  <a:lnTo>
                    <a:pt x="344512" y="286105"/>
                  </a:lnTo>
                  <a:lnTo>
                    <a:pt x="335216" y="284187"/>
                  </a:lnTo>
                  <a:lnTo>
                    <a:pt x="332244" y="283438"/>
                  </a:lnTo>
                  <a:lnTo>
                    <a:pt x="330060" y="283184"/>
                  </a:lnTo>
                  <a:lnTo>
                    <a:pt x="330174" y="287312"/>
                  </a:lnTo>
                  <a:lnTo>
                    <a:pt x="333832" y="294652"/>
                  </a:lnTo>
                  <a:lnTo>
                    <a:pt x="336575" y="302704"/>
                  </a:lnTo>
                  <a:lnTo>
                    <a:pt x="339293" y="310921"/>
                  </a:lnTo>
                  <a:lnTo>
                    <a:pt x="339394" y="311226"/>
                  </a:lnTo>
                  <a:lnTo>
                    <a:pt x="343204" y="319519"/>
                  </a:lnTo>
                  <a:lnTo>
                    <a:pt x="350380" y="310921"/>
                  </a:lnTo>
                  <a:lnTo>
                    <a:pt x="357720" y="302831"/>
                  </a:lnTo>
                  <a:lnTo>
                    <a:pt x="365861" y="294817"/>
                  </a:lnTo>
                  <a:lnTo>
                    <a:pt x="374307" y="287566"/>
                  </a:lnTo>
                  <a:lnTo>
                    <a:pt x="374599" y="287312"/>
                  </a:lnTo>
                  <a:close/>
                </a:path>
                <a:path w="809625" h="1032510">
                  <a:moveTo>
                    <a:pt x="557149" y="282803"/>
                  </a:moveTo>
                  <a:lnTo>
                    <a:pt x="546176" y="284645"/>
                  </a:lnTo>
                  <a:lnTo>
                    <a:pt x="535152" y="285927"/>
                  </a:lnTo>
                  <a:lnTo>
                    <a:pt x="523722" y="286715"/>
                  </a:lnTo>
                  <a:lnTo>
                    <a:pt x="511517" y="287020"/>
                  </a:lnTo>
                  <a:lnTo>
                    <a:pt x="520992" y="295541"/>
                  </a:lnTo>
                  <a:lnTo>
                    <a:pt x="529374" y="304152"/>
                  </a:lnTo>
                  <a:lnTo>
                    <a:pt x="537044" y="313042"/>
                  </a:lnTo>
                  <a:lnTo>
                    <a:pt x="544372" y="322389"/>
                  </a:lnTo>
                  <a:lnTo>
                    <a:pt x="557149" y="282803"/>
                  </a:lnTo>
                  <a:close/>
                </a:path>
                <a:path w="809625" h="1032510">
                  <a:moveTo>
                    <a:pt x="576338" y="560603"/>
                  </a:moveTo>
                  <a:lnTo>
                    <a:pt x="572706" y="559054"/>
                  </a:lnTo>
                  <a:lnTo>
                    <a:pt x="572325" y="557022"/>
                  </a:lnTo>
                  <a:lnTo>
                    <a:pt x="572477" y="557022"/>
                  </a:lnTo>
                  <a:lnTo>
                    <a:pt x="565848" y="554050"/>
                  </a:lnTo>
                  <a:lnTo>
                    <a:pt x="561454" y="555802"/>
                  </a:lnTo>
                  <a:lnTo>
                    <a:pt x="557250" y="562089"/>
                  </a:lnTo>
                  <a:lnTo>
                    <a:pt x="547116" y="575703"/>
                  </a:lnTo>
                  <a:lnTo>
                    <a:pt x="535673" y="588111"/>
                  </a:lnTo>
                  <a:lnTo>
                    <a:pt x="522909" y="599300"/>
                  </a:lnTo>
                  <a:lnTo>
                    <a:pt x="508800" y="609295"/>
                  </a:lnTo>
                  <a:lnTo>
                    <a:pt x="510057" y="609663"/>
                  </a:lnTo>
                  <a:lnTo>
                    <a:pt x="510755" y="610133"/>
                  </a:lnTo>
                  <a:lnTo>
                    <a:pt x="511124" y="609942"/>
                  </a:lnTo>
                  <a:lnTo>
                    <a:pt x="528116" y="600303"/>
                  </a:lnTo>
                  <a:lnTo>
                    <a:pt x="544004" y="589140"/>
                  </a:lnTo>
                  <a:lnTo>
                    <a:pt x="558977" y="576783"/>
                  </a:lnTo>
                  <a:lnTo>
                    <a:pt x="573303" y="563524"/>
                  </a:lnTo>
                  <a:lnTo>
                    <a:pt x="576338" y="560603"/>
                  </a:lnTo>
                  <a:close/>
                </a:path>
                <a:path w="809625" h="1032510">
                  <a:moveTo>
                    <a:pt x="602983" y="678014"/>
                  </a:moveTo>
                  <a:lnTo>
                    <a:pt x="602221" y="673608"/>
                  </a:lnTo>
                  <a:lnTo>
                    <a:pt x="601738" y="671055"/>
                  </a:lnTo>
                  <a:lnTo>
                    <a:pt x="600798" y="668502"/>
                  </a:lnTo>
                  <a:lnTo>
                    <a:pt x="601027" y="656361"/>
                  </a:lnTo>
                  <a:lnTo>
                    <a:pt x="596861" y="655904"/>
                  </a:lnTo>
                  <a:lnTo>
                    <a:pt x="588848" y="658634"/>
                  </a:lnTo>
                  <a:lnTo>
                    <a:pt x="580478" y="661263"/>
                  </a:lnTo>
                  <a:lnTo>
                    <a:pt x="572008" y="663536"/>
                  </a:lnTo>
                  <a:lnTo>
                    <a:pt x="563460" y="665568"/>
                  </a:lnTo>
                  <a:lnTo>
                    <a:pt x="549871" y="668464"/>
                  </a:lnTo>
                  <a:lnTo>
                    <a:pt x="544537" y="667943"/>
                  </a:lnTo>
                  <a:lnTo>
                    <a:pt x="538060" y="670775"/>
                  </a:lnTo>
                  <a:lnTo>
                    <a:pt x="537019" y="672071"/>
                  </a:lnTo>
                  <a:lnTo>
                    <a:pt x="537489" y="676300"/>
                  </a:lnTo>
                  <a:lnTo>
                    <a:pt x="539318" y="675716"/>
                  </a:lnTo>
                  <a:lnTo>
                    <a:pt x="540880" y="675487"/>
                  </a:lnTo>
                  <a:lnTo>
                    <a:pt x="555028" y="674179"/>
                  </a:lnTo>
                  <a:lnTo>
                    <a:pt x="569125" y="674281"/>
                  </a:lnTo>
                  <a:lnTo>
                    <a:pt x="583171" y="675589"/>
                  </a:lnTo>
                  <a:lnTo>
                    <a:pt x="597166" y="677900"/>
                  </a:lnTo>
                  <a:lnTo>
                    <a:pt x="600849" y="678624"/>
                  </a:lnTo>
                  <a:lnTo>
                    <a:pt x="602983" y="678014"/>
                  </a:lnTo>
                  <a:close/>
                </a:path>
                <a:path w="809625" h="1032510">
                  <a:moveTo>
                    <a:pt x="607707" y="422059"/>
                  </a:moveTo>
                  <a:lnTo>
                    <a:pt x="607504" y="422262"/>
                  </a:lnTo>
                  <a:lnTo>
                    <a:pt x="607669" y="422262"/>
                  </a:lnTo>
                  <a:lnTo>
                    <a:pt x="607707" y="422059"/>
                  </a:lnTo>
                  <a:close/>
                </a:path>
                <a:path w="809625" h="1032510">
                  <a:moveTo>
                    <a:pt x="610628" y="31991"/>
                  </a:moveTo>
                  <a:lnTo>
                    <a:pt x="608050" y="28409"/>
                  </a:lnTo>
                  <a:lnTo>
                    <a:pt x="603173" y="21234"/>
                  </a:lnTo>
                  <a:lnTo>
                    <a:pt x="598449" y="13944"/>
                  </a:lnTo>
                  <a:lnTo>
                    <a:pt x="593534" y="6781"/>
                  </a:lnTo>
                  <a:lnTo>
                    <a:pt x="588086" y="0"/>
                  </a:lnTo>
                  <a:lnTo>
                    <a:pt x="588302" y="7696"/>
                  </a:lnTo>
                  <a:lnTo>
                    <a:pt x="585863" y="13589"/>
                  </a:lnTo>
                  <a:lnTo>
                    <a:pt x="581075" y="17754"/>
                  </a:lnTo>
                  <a:lnTo>
                    <a:pt x="574230" y="20243"/>
                  </a:lnTo>
                  <a:lnTo>
                    <a:pt x="567512" y="21678"/>
                  </a:lnTo>
                  <a:lnTo>
                    <a:pt x="575437" y="25082"/>
                  </a:lnTo>
                  <a:lnTo>
                    <a:pt x="570153" y="29552"/>
                  </a:lnTo>
                  <a:lnTo>
                    <a:pt x="574459" y="28917"/>
                  </a:lnTo>
                  <a:lnTo>
                    <a:pt x="578599" y="30327"/>
                  </a:lnTo>
                  <a:lnTo>
                    <a:pt x="581647" y="30873"/>
                  </a:lnTo>
                  <a:lnTo>
                    <a:pt x="585800" y="31877"/>
                  </a:lnTo>
                  <a:lnTo>
                    <a:pt x="581228" y="34467"/>
                  </a:lnTo>
                  <a:lnTo>
                    <a:pt x="577659" y="38201"/>
                  </a:lnTo>
                  <a:lnTo>
                    <a:pt x="581533" y="45504"/>
                  </a:lnTo>
                  <a:lnTo>
                    <a:pt x="586308" y="42316"/>
                  </a:lnTo>
                  <a:lnTo>
                    <a:pt x="595223" y="39382"/>
                  </a:lnTo>
                  <a:lnTo>
                    <a:pt x="600519" y="36906"/>
                  </a:lnTo>
                  <a:lnTo>
                    <a:pt x="609219" y="33464"/>
                  </a:lnTo>
                  <a:lnTo>
                    <a:pt x="610628" y="31991"/>
                  </a:lnTo>
                  <a:close/>
                </a:path>
                <a:path w="809625" h="1032510">
                  <a:moveTo>
                    <a:pt x="617397" y="416750"/>
                  </a:moveTo>
                  <a:lnTo>
                    <a:pt x="614540" y="416750"/>
                  </a:lnTo>
                  <a:lnTo>
                    <a:pt x="611835" y="416750"/>
                  </a:lnTo>
                  <a:lnTo>
                    <a:pt x="612559" y="418363"/>
                  </a:lnTo>
                  <a:lnTo>
                    <a:pt x="611187" y="419404"/>
                  </a:lnTo>
                  <a:lnTo>
                    <a:pt x="609650" y="420306"/>
                  </a:lnTo>
                  <a:lnTo>
                    <a:pt x="609511" y="421360"/>
                  </a:lnTo>
                  <a:lnTo>
                    <a:pt x="609104" y="422059"/>
                  </a:lnTo>
                  <a:lnTo>
                    <a:pt x="608977" y="422262"/>
                  </a:lnTo>
                  <a:lnTo>
                    <a:pt x="607669" y="422262"/>
                  </a:lnTo>
                  <a:lnTo>
                    <a:pt x="606844" y="426161"/>
                  </a:lnTo>
                  <a:lnTo>
                    <a:pt x="606755" y="426554"/>
                  </a:lnTo>
                  <a:lnTo>
                    <a:pt x="603948" y="426161"/>
                  </a:lnTo>
                  <a:lnTo>
                    <a:pt x="603910" y="426554"/>
                  </a:lnTo>
                  <a:lnTo>
                    <a:pt x="604596" y="429399"/>
                  </a:lnTo>
                  <a:lnTo>
                    <a:pt x="602335" y="430822"/>
                  </a:lnTo>
                  <a:lnTo>
                    <a:pt x="600151" y="431825"/>
                  </a:lnTo>
                  <a:lnTo>
                    <a:pt x="599833" y="432015"/>
                  </a:lnTo>
                  <a:lnTo>
                    <a:pt x="598563" y="436206"/>
                  </a:lnTo>
                  <a:lnTo>
                    <a:pt x="595604" y="439280"/>
                  </a:lnTo>
                  <a:lnTo>
                    <a:pt x="591934" y="441794"/>
                  </a:lnTo>
                  <a:lnTo>
                    <a:pt x="592162" y="441794"/>
                  </a:lnTo>
                  <a:lnTo>
                    <a:pt x="593966" y="445579"/>
                  </a:lnTo>
                  <a:lnTo>
                    <a:pt x="595871" y="443179"/>
                  </a:lnTo>
                  <a:lnTo>
                    <a:pt x="600519" y="439089"/>
                  </a:lnTo>
                  <a:lnTo>
                    <a:pt x="601789" y="435038"/>
                  </a:lnTo>
                  <a:lnTo>
                    <a:pt x="605637" y="433781"/>
                  </a:lnTo>
                  <a:lnTo>
                    <a:pt x="607174" y="430199"/>
                  </a:lnTo>
                  <a:lnTo>
                    <a:pt x="608495" y="426554"/>
                  </a:lnTo>
                  <a:lnTo>
                    <a:pt x="608584" y="426288"/>
                  </a:lnTo>
                  <a:lnTo>
                    <a:pt x="610857" y="426161"/>
                  </a:lnTo>
                  <a:lnTo>
                    <a:pt x="613460" y="426161"/>
                  </a:lnTo>
                  <a:lnTo>
                    <a:pt x="611454" y="423468"/>
                  </a:lnTo>
                  <a:lnTo>
                    <a:pt x="613930" y="422973"/>
                  </a:lnTo>
                  <a:lnTo>
                    <a:pt x="615442" y="422059"/>
                  </a:lnTo>
                  <a:lnTo>
                    <a:pt x="615632" y="421360"/>
                  </a:lnTo>
                  <a:lnTo>
                    <a:pt x="616343" y="419404"/>
                  </a:lnTo>
                  <a:lnTo>
                    <a:pt x="617397" y="416750"/>
                  </a:lnTo>
                  <a:close/>
                </a:path>
                <a:path w="809625" h="1032510">
                  <a:moveTo>
                    <a:pt x="625246" y="398576"/>
                  </a:moveTo>
                  <a:lnTo>
                    <a:pt x="625081" y="398767"/>
                  </a:lnTo>
                  <a:lnTo>
                    <a:pt x="625246" y="398767"/>
                  </a:lnTo>
                  <a:lnTo>
                    <a:pt x="625246" y="398576"/>
                  </a:lnTo>
                  <a:close/>
                </a:path>
                <a:path w="809625" h="1032510">
                  <a:moveTo>
                    <a:pt x="629196" y="394716"/>
                  </a:moveTo>
                  <a:lnTo>
                    <a:pt x="628992" y="394893"/>
                  </a:lnTo>
                  <a:lnTo>
                    <a:pt x="629158" y="394893"/>
                  </a:lnTo>
                  <a:lnTo>
                    <a:pt x="629196" y="394716"/>
                  </a:lnTo>
                  <a:close/>
                </a:path>
                <a:path w="809625" h="1032510">
                  <a:moveTo>
                    <a:pt x="631151" y="404482"/>
                  </a:moveTo>
                  <a:lnTo>
                    <a:pt x="630961" y="404482"/>
                  </a:lnTo>
                  <a:lnTo>
                    <a:pt x="631012" y="404660"/>
                  </a:lnTo>
                  <a:lnTo>
                    <a:pt x="631151" y="404482"/>
                  </a:lnTo>
                  <a:close/>
                </a:path>
                <a:path w="809625" h="1032510">
                  <a:moveTo>
                    <a:pt x="633158" y="389013"/>
                  </a:moveTo>
                  <a:lnTo>
                    <a:pt x="633056" y="388797"/>
                  </a:lnTo>
                  <a:lnTo>
                    <a:pt x="632879" y="389013"/>
                  </a:lnTo>
                  <a:lnTo>
                    <a:pt x="633158" y="389013"/>
                  </a:lnTo>
                  <a:close/>
                </a:path>
                <a:path w="809625" h="1032510">
                  <a:moveTo>
                    <a:pt x="637032" y="396659"/>
                  </a:moveTo>
                  <a:lnTo>
                    <a:pt x="636841" y="396659"/>
                  </a:lnTo>
                  <a:lnTo>
                    <a:pt x="636854" y="396938"/>
                  </a:lnTo>
                  <a:lnTo>
                    <a:pt x="637032" y="396659"/>
                  </a:lnTo>
                  <a:close/>
                </a:path>
                <a:path w="809625" h="1032510">
                  <a:moveTo>
                    <a:pt x="638987" y="394716"/>
                  </a:moveTo>
                  <a:lnTo>
                    <a:pt x="638759" y="394716"/>
                  </a:lnTo>
                  <a:lnTo>
                    <a:pt x="638848" y="394893"/>
                  </a:lnTo>
                  <a:lnTo>
                    <a:pt x="638987" y="394716"/>
                  </a:lnTo>
                  <a:close/>
                </a:path>
                <a:path w="809625" h="1032510">
                  <a:moveTo>
                    <a:pt x="641007" y="379298"/>
                  </a:moveTo>
                  <a:lnTo>
                    <a:pt x="640880" y="379031"/>
                  </a:lnTo>
                  <a:lnTo>
                    <a:pt x="640664" y="379298"/>
                  </a:lnTo>
                  <a:lnTo>
                    <a:pt x="641007" y="379298"/>
                  </a:lnTo>
                  <a:close/>
                </a:path>
                <a:path w="809625" h="1032510">
                  <a:moveTo>
                    <a:pt x="642886" y="377304"/>
                  </a:moveTo>
                  <a:lnTo>
                    <a:pt x="642861" y="377126"/>
                  </a:lnTo>
                  <a:lnTo>
                    <a:pt x="642645" y="377304"/>
                  </a:lnTo>
                  <a:lnTo>
                    <a:pt x="642886" y="377304"/>
                  </a:lnTo>
                  <a:close/>
                </a:path>
                <a:path w="809625" h="1032510">
                  <a:moveTo>
                    <a:pt x="644842" y="386892"/>
                  </a:moveTo>
                  <a:lnTo>
                    <a:pt x="644626" y="386892"/>
                  </a:lnTo>
                  <a:lnTo>
                    <a:pt x="644690" y="387070"/>
                  </a:lnTo>
                  <a:lnTo>
                    <a:pt x="644842" y="386892"/>
                  </a:lnTo>
                  <a:close/>
                </a:path>
                <a:path w="809625" h="1032510">
                  <a:moveTo>
                    <a:pt x="652665" y="377126"/>
                  </a:moveTo>
                  <a:lnTo>
                    <a:pt x="652437" y="377126"/>
                  </a:lnTo>
                  <a:lnTo>
                    <a:pt x="652513" y="377304"/>
                  </a:lnTo>
                  <a:lnTo>
                    <a:pt x="652665" y="377126"/>
                  </a:lnTo>
                  <a:close/>
                </a:path>
                <a:path w="809625" h="1032510">
                  <a:moveTo>
                    <a:pt x="656602" y="359702"/>
                  </a:moveTo>
                  <a:lnTo>
                    <a:pt x="656501" y="359486"/>
                  </a:lnTo>
                  <a:lnTo>
                    <a:pt x="656323" y="359702"/>
                  </a:lnTo>
                  <a:lnTo>
                    <a:pt x="656602" y="359702"/>
                  </a:lnTo>
                  <a:close/>
                </a:path>
                <a:path w="809625" h="1032510">
                  <a:moveTo>
                    <a:pt x="662393" y="363423"/>
                  </a:moveTo>
                  <a:lnTo>
                    <a:pt x="662241" y="363423"/>
                  </a:lnTo>
                  <a:lnTo>
                    <a:pt x="662228" y="363626"/>
                  </a:lnTo>
                  <a:lnTo>
                    <a:pt x="662393" y="363423"/>
                  </a:lnTo>
                  <a:close/>
                </a:path>
                <a:path w="809625" h="1032510">
                  <a:moveTo>
                    <a:pt x="664375" y="361480"/>
                  </a:moveTo>
                  <a:lnTo>
                    <a:pt x="664222" y="361480"/>
                  </a:lnTo>
                  <a:lnTo>
                    <a:pt x="664222" y="361657"/>
                  </a:lnTo>
                  <a:lnTo>
                    <a:pt x="664375" y="361480"/>
                  </a:lnTo>
                  <a:close/>
                </a:path>
                <a:path w="809625" h="1032510">
                  <a:moveTo>
                    <a:pt x="671296" y="348843"/>
                  </a:moveTo>
                  <a:lnTo>
                    <a:pt x="669226" y="347129"/>
                  </a:lnTo>
                  <a:lnTo>
                    <a:pt x="666115" y="349872"/>
                  </a:lnTo>
                  <a:lnTo>
                    <a:pt x="664298" y="353961"/>
                  </a:lnTo>
                  <a:lnTo>
                    <a:pt x="660285" y="355790"/>
                  </a:lnTo>
                  <a:lnTo>
                    <a:pt x="660336" y="356158"/>
                  </a:lnTo>
                  <a:lnTo>
                    <a:pt x="659955" y="357835"/>
                  </a:lnTo>
                  <a:lnTo>
                    <a:pt x="659676" y="359486"/>
                  </a:lnTo>
                  <a:lnTo>
                    <a:pt x="659561" y="360172"/>
                  </a:lnTo>
                  <a:lnTo>
                    <a:pt x="656602" y="359702"/>
                  </a:lnTo>
                  <a:lnTo>
                    <a:pt x="657326" y="361480"/>
                  </a:lnTo>
                  <a:lnTo>
                    <a:pt x="657377" y="361657"/>
                  </a:lnTo>
                  <a:lnTo>
                    <a:pt x="656183" y="362762"/>
                  </a:lnTo>
                  <a:lnTo>
                    <a:pt x="654837" y="363423"/>
                  </a:lnTo>
                  <a:lnTo>
                    <a:pt x="654519" y="363626"/>
                  </a:lnTo>
                  <a:lnTo>
                    <a:pt x="652932" y="367296"/>
                  </a:lnTo>
                  <a:lnTo>
                    <a:pt x="652856" y="367487"/>
                  </a:lnTo>
                  <a:lnTo>
                    <a:pt x="650392" y="370954"/>
                  </a:lnTo>
                  <a:lnTo>
                    <a:pt x="646747" y="373392"/>
                  </a:lnTo>
                  <a:lnTo>
                    <a:pt x="646353" y="375043"/>
                  </a:lnTo>
                  <a:lnTo>
                    <a:pt x="646264" y="375412"/>
                  </a:lnTo>
                  <a:lnTo>
                    <a:pt x="645706" y="377126"/>
                  </a:lnTo>
                  <a:lnTo>
                    <a:pt x="645604" y="377469"/>
                  </a:lnTo>
                  <a:lnTo>
                    <a:pt x="643305" y="377304"/>
                  </a:lnTo>
                  <a:lnTo>
                    <a:pt x="642886" y="377304"/>
                  </a:lnTo>
                  <a:lnTo>
                    <a:pt x="642899" y="379298"/>
                  </a:lnTo>
                  <a:lnTo>
                    <a:pt x="642772" y="379844"/>
                  </a:lnTo>
                  <a:lnTo>
                    <a:pt x="641007" y="379298"/>
                  </a:lnTo>
                  <a:lnTo>
                    <a:pt x="641896" y="381025"/>
                  </a:lnTo>
                  <a:lnTo>
                    <a:pt x="641985" y="381177"/>
                  </a:lnTo>
                  <a:lnTo>
                    <a:pt x="642061" y="381330"/>
                  </a:lnTo>
                  <a:lnTo>
                    <a:pt x="640600" y="382320"/>
                  </a:lnTo>
                  <a:lnTo>
                    <a:pt x="639229" y="382968"/>
                  </a:lnTo>
                  <a:lnTo>
                    <a:pt x="638898" y="383159"/>
                  </a:lnTo>
                  <a:lnTo>
                    <a:pt x="637781" y="385813"/>
                  </a:lnTo>
                  <a:lnTo>
                    <a:pt x="637006" y="388797"/>
                  </a:lnTo>
                  <a:lnTo>
                    <a:pt x="636943" y="389013"/>
                  </a:lnTo>
                  <a:lnTo>
                    <a:pt x="633158" y="389013"/>
                  </a:lnTo>
                  <a:lnTo>
                    <a:pt x="633945" y="390804"/>
                  </a:lnTo>
                  <a:lnTo>
                    <a:pt x="634034" y="390994"/>
                  </a:lnTo>
                  <a:lnTo>
                    <a:pt x="632650" y="392023"/>
                  </a:lnTo>
                  <a:lnTo>
                    <a:pt x="631139" y="392938"/>
                  </a:lnTo>
                  <a:lnTo>
                    <a:pt x="630910" y="394131"/>
                  </a:lnTo>
                  <a:lnTo>
                    <a:pt x="630377" y="394893"/>
                  </a:lnTo>
                  <a:lnTo>
                    <a:pt x="629158" y="394893"/>
                  </a:lnTo>
                  <a:lnTo>
                    <a:pt x="628777" y="396659"/>
                  </a:lnTo>
                  <a:lnTo>
                    <a:pt x="628726" y="396938"/>
                  </a:lnTo>
                  <a:lnTo>
                    <a:pt x="628243" y="398576"/>
                  </a:lnTo>
                  <a:lnTo>
                    <a:pt x="628192" y="398767"/>
                  </a:lnTo>
                  <a:lnTo>
                    <a:pt x="628103" y="399059"/>
                  </a:lnTo>
                  <a:lnTo>
                    <a:pt x="625246" y="398767"/>
                  </a:lnTo>
                  <a:lnTo>
                    <a:pt x="625259" y="402755"/>
                  </a:lnTo>
                  <a:lnTo>
                    <a:pt x="623100" y="405320"/>
                  </a:lnTo>
                  <a:lnTo>
                    <a:pt x="619226" y="406565"/>
                  </a:lnTo>
                  <a:lnTo>
                    <a:pt x="619455" y="406565"/>
                  </a:lnTo>
                  <a:lnTo>
                    <a:pt x="620014" y="408406"/>
                  </a:lnTo>
                  <a:lnTo>
                    <a:pt x="619061" y="409651"/>
                  </a:lnTo>
                  <a:lnTo>
                    <a:pt x="617461" y="410527"/>
                  </a:lnTo>
                  <a:lnTo>
                    <a:pt x="617359" y="411200"/>
                  </a:lnTo>
                  <a:lnTo>
                    <a:pt x="617308" y="411568"/>
                  </a:lnTo>
                  <a:lnTo>
                    <a:pt x="616673" y="412457"/>
                  </a:lnTo>
                  <a:lnTo>
                    <a:pt x="615492" y="412457"/>
                  </a:lnTo>
                  <a:lnTo>
                    <a:pt x="614616" y="416382"/>
                  </a:lnTo>
                  <a:lnTo>
                    <a:pt x="621220" y="416382"/>
                  </a:lnTo>
                  <a:lnTo>
                    <a:pt x="621233" y="414261"/>
                  </a:lnTo>
                  <a:lnTo>
                    <a:pt x="621423" y="413727"/>
                  </a:lnTo>
                  <a:lnTo>
                    <a:pt x="623087" y="414197"/>
                  </a:lnTo>
                  <a:lnTo>
                    <a:pt x="622884" y="413727"/>
                  </a:lnTo>
                  <a:lnTo>
                    <a:pt x="622287" y="412457"/>
                  </a:lnTo>
                  <a:lnTo>
                    <a:pt x="621766" y="412457"/>
                  </a:lnTo>
                  <a:lnTo>
                    <a:pt x="623608" y="411200"/>
                  </a:lnTo>
                  <a:lnTo>
                    <a:pt x="624840" y="410527"/>
                  </a:lnTo>
                  <a:lnTo>
                    <a:pt x="625068" y="410527"/>
                  </a:lnTo>
                  <a:lnTo>
                    <a:pt x="626618" y="407962"/>
                  </a:lnTo>
                  <a:lnTo>
                    <a:pt x="627291" y="404660"/>
                  </a:lnTo>
                  <a:lnTo>
                    <a:pt x="626148" y="404660"/>
                  </a:lnTo>
                  <a:lnTo>
                    <a:pt x="630961" y="404482"/>
                  </a:lnTo>
                  <a:lnTo>
                    <a:pt x="630389" y="402755"/>
                  </a:lnTo>
                  <a:lnTo>
                    <a:pt x="630339" y="402602"/>
                  </a:lnTo>
                  <a:lnTo>
                    <a:pt x="631202" y="401320"/>
                  </a:lnTo>
                  <a:lnTo>
                    <a:pt x="632955" y="400570"/>
                  </a:lnTo>
                  <a:lnTo>
                    <a:pt x="633336" y="399059"/>
                  </a:lnTo>
                  <a:lnTo>
                    <a:pt x="633463" y="398576"/>
                  </a:lnTo>
                  <a:lnTo>
                    <a:pt x="634072" y="396938"/>
                  </a:lnTo>
                  <a:lnTo>
                    <a:pt x="634187" y="396659"/>
                  </a:lnTo>
                  <a:lnTo>
                    <a:pt x="636841" y="396659"/>
                  </a:lnTo>
                  <a:lnTo>
                    <a:pt x="636879" y="394716"/>
                  </a:lnTo>
                  <a:lnTo>
                    <a:pt x="636993" y="394131"/>
                  </a:lnTo>
                  <a:lnTo>
                    <a:pt x="638708" y="394639"/>
                  </a:lnTo>
                  <a:lnTo>
                    <a:pt x="638467" y="394131"/>
                  </a:lnTo>
                  <a:lnTo>
                    <a:pt x="637882" y="392938"/>
                  </a:lnTo>
                  <a:lnTo>
                    <a:pt x="637336" y="392938"/>
                  </a:lnTo>
                  <a:lnTo>
                    <a:pt x="639038" y="391553"/>
                  </a:lnTo>
                  <a:lnTo>
                    <a:pt x="640765" y="390804"/>
                  </a:lnTo>
                  <a:lnTo>
                    <a:pt x="641235" y="389013"/>
                  </a:lnTo>
                  <a:lnTo>
                    <a:pt x="641819" y="387070"/>
                  </a:lnTo>
                  <a:lnTo>
                    <a:pt x="641934" y="386689"/>
                  </a:lnTo>
                  <a:lnTo>
                    <a:pt x="644613" y="386880"/>
                  </a:lnTo>
                  <a:lnTo>
                    <a:pt x="644550" y="386689"/>
                  </a:lnTo>
                  <a:lnTo>
                    <a:pt x="643915" y="384975"/>
                  </a:lnTo>
                  <a:lnTo>
                    <a:pt x="645071" y="383832"/>
                  </a:lnTo>
                  <a:lnTo>
                    <a:pt x="646671" y="382968"/>
                  </a:lnTo>
                  <a:lnTo>
                    <a:pt x="646785" y="381889"/>
                  </a:lnTo>
                  <a:lnTo>
                    <a:pt x="647141" y="381330"/>
                  </a:lnTo>
                  <a:lnTo>
                    <a:pt x="647242" y="381177"/>
                  </a:lnTo>
                  <a:lnTo>
                    <a:pt x="647344" y="381025"/>
                  </a:lnTo>
                  <a:lnTo>
                    <a:pt x="648601" y="381025"/>
                  </a:lnTo>
                  <a:lnTo>
                    <a:pt x="648919" y="379844"/>
                  </a:lnTo>
                  <a:lnTo>
                    <a:pt x="649071" y="379298"/>
                  </a:lnTo>
                  <a:lnTo>
                    <a:pt x="649173" y="378688"/>
                  </a:lnTo>
                  <a:lnTo>
                    <a:pt x="649287" y="377469"/>
                  </a:lnTo>
                  <a:lnTo>
                    <a:pt x="649376" y="376529"/>
                  </a:lnTo>
                  <a:lnTo>
                    <a:pt x="652411" y="377088"/>
                  </a:lnTo>
                  <a:lnTo>
                    <a:pt x="652145" y="376529"/>
                  </a:lnTo>
                  <a:lnTo>
                    <a:pt x="651408" y="375043"/>
                  </a:lnTo>
                  <a:lnTo>
                    <a:pt x="652703" y="373964"/>
                  </a:lnTo>
                  <a:lnTo>
                    <a:pt x="654050" y="373392"/>
                  </a:lnTo>
                  <a:lnTo>
                    <a:pt x="654405" y="373392"/>
                  </a:lnTo>
                  <a:lnTo>
                    <a:pt x="655421" y="369938"/>
                  </a:lnTo>
                  <a:lnTo>
                    <a:pt x="657453" y="367296"/>
                  </a:lnTo>
                  <a:lnTo>
                    <a:pt x="660146" y="365531"/>
                  </a:lnTo>
                  <a:lnTo>
                    <a:pt x="660412" y="364248"/>
                  </a:lnTo>
                  <a:lnTo>
                    <a:pt x="660768" y="363626"/>
                  </a:lnTo>
                  <a:lnTo>
                    <a:pt x="660882" y="363423"/>
                  </a:lnTo>
                  <a:lnTo>
                    <a:pt x="662241" y="363423"/>
                  </a:lnTo>
                  <a:lnTo>
                    <a:pt x="662254" y="362191"/>
                  </a:lnTo>
                  <a:lnTo>
                    <a:pt x="662457" y="361657"/>
                  </a:lnTo>
                  <a:lnTo>
                    <a:pt x="662533" y="361480"/>
                  </a:lnTo>
                  <a:lnTo>
                    <a:pt x="662647" y="361162"/>
                  </a:lnTo>
                  <a:lnTo>
                    <a:pt x="664222" y="361454"/>
                  </a:lnTo>
                  <a:lnTo>
                    <a:pt x="664235" y="361162"/>
                  </a:lnTo>
                  <a:lnTo>
                    <a:pt x="664260" y="360172"/>
                  </a:lnTo>
                  <a:lnTo>
                    <a:pt x="664349" y="356158"/>
                  </a:lnTo>
                  <a:lnTo>
                    <a:pt x="669201" y="353263"/>
                  </a:lnTo>
                  <a:lnTo>
                    <a:pt x="671296" y="348843"/>
                  </a:lnTo>
                  <a:close/>
                </a:path>
                <a:path w="809625" h="1032510">
                  <a:moveTo>
                    <a:pt x="809256" y="1022134"/>
                  </a:moveTo>
                  <a:lnTo>
                    <a:pt x="805370" y="1016850"/>
                  </a:lnTo>
                  <a:lnTo>
                    <a:pt x="801547" y="1011529"/>
                  </a:lnTo>
                  <a:lnTo>
                    <a:pt x="797585" y="1006348"/>
                  </a:lnTo>
                  <a:lnTo>
                    <a:pt x="794308" y="1002639"/>
                  </a:lnTo>
                  <a:lnTo>
                    <a:pt x="793280" y="1001483"/>
                  </a:lnTo>
                  <a:lnTo>
                    <a:pt x="785444" y="992085"/>
                  </a:lnTo>
                  <a:lnTo>
                    <a:pt x="778281" y="982116"/>
                  </a:lnTo>
                  <a:lnTo>
                    <a:pt x="770572" y="972629"/>
                  </a:lnTo>
                  <a:lnTo>
                    <a:pt x="761111" y="964679"/>
                  </a:lnTo>
                  <a:lnTo>
                    <a:pt x="757694" y="969314"/>
                  </a:lnTo>
                  <a:lnTo>
                    <a:pt x="759663" y="974382"/>
                  </a:lnTo>
                  <a:lnTo>
                    <a:pt x="759929" y="979309"/>
                  </a:lnTo>
                  <a:lnTo>
                    <a:pt x="776541" y="998943"/>
                  </a:lnTo>
                  <a:lnTo>
                    <a:pt x="778192" y="999667"/>
                  </a:lnTo>
                  <a:lnTo>
                    <a:pt x="779741" y="1000455"/>
                  </a:lnTo>
                  <a:lnTo>
                    <a:pt x="779678" y="1002639"/>
                  </a:lnTo>
                  <a:lnTo>
                    <a:pt x="779513" y="1002423"/>
                  </a:lnTo>
                  <a:lnTo>
                    <a:pt x="779551" y="1003808"/>
                  </a:lnTo>
                  <a:lnTo>
                    <a:pt x="780542" y="1004557"/>
                  </a:lnTo>
                  <a:lnTo>
                    <a:pt x="781685" y="1004557"/>
                  </a:lnTo>
                  <a:lnTo>
                    <a:pt x="784364" y="1005128"/>
                  </a:lnTo>
                  <a:lnTo>
                    <a:pt x="784771" y="1007681"/>
                  </a:lnTo>
                  <a:lnTo>
                    <a:pt x="785431" y="1010056"/>
                  </a:lnTo>
                  <a:lnTo>
                    <a:pt x="792886" y="1014755"/>
                  </a:lnTo>
                  <a:lnTo>
                    <a:pt x="795947" y="1022705"/>
                  </a:lnTo>
                  <a:lnTo>
                    <a:pt x="800049" y="1029881"/>
                  </a:lnTo>
                  <a:lnTo>
                    <a:pt x="807288" y="1032256"/>
                  </a:lnTo>
                  <a:lnTo>
                    <a:pt x="806742" y="1025372"/>
                  </a:lnTo>
                  <a:lnTo>
                    <a:pt x="809256" y="102213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017242" y="1753168"/>
              <a:ext cx="330835" cy="619125"/>
            </a:xfrm>
            <a:custGeom>
              <a:avLst/>
              <a:gdLst/>
              <a:ahLst/>
              <a:cxnLst/>
              <a:rect l="l" t="t" r="r" b="b"/>
              <a:pathLst>
                <a:path w="330835" h="619125">
                  <a:moveTo>
                    <a:pt x="22352" y="533057"/>
                  </a:moveTo>
                  <a:lnTo>
                    <a:pt x="8216" y="552094"/>
                  </a:lnTo>
                  <a:lnTo>
                    <a:pt x="533" y="575805"/>
                  </a:lnTo>
                  <a:lnTo>
                    <a:pt x="0" y="599554"/>
                  </a:lnTo>
                  <a:lnTo>
                    <a:pt x="7277" y="618693"/>
                  </a:lnTo>
                  <a:lnTo>
                    <a:pt x="3200" y="596214"/>
                  </a:lnTo>
                  <a:lnTo>
                    <a:pt x="5359" y="574776"/>
                  </a:lnTo>
                  <a:lnTo>
                    <a:pt x="12242" y="553885"/>
                  </a:lnTo>
                  <a:lnTo>
                    <a:pt x="22352" y="533057"/>
                  </a:lnTo>
                  <a:close/>
                </a:path>
                <a:path w="330835" h="619125">
                  <a:moveTo>
                    <a:pt x="168224" y="589559"/>
                  </a:moveTo>
                  <a:lnTo>
                    <a:pt x="165227" y="566318"/>
                  </a:lnTo>
                  <a:lnTo>
                    <a:pt x="157111" y="546265"/>
                  </a:lnTo>
                  <a:lnTo>
                    <a:pt x="145326" y="534771"/>
                  </a:lnTo>
                  <a:lnTo>
                    <a:pt x="153085" y="547890"/>
                  </a:lnTo>
                  <a:lnTo>
                    <a:pt x="159905" y="564730"/>
                  </a:lnTo>
                  <a:lnTo>
                    <a:pt x="164261" y="585546"/>
                  </a:lnTo>
                  <a:lnTo>
                    <a:pt x="164668" y="610577"/>
                  </a:lnTo>
                  <a:lnTo>
                    <a:pt x="168224" y="589559"/>
                  </a:lnTo>
                  <a:close/>
                </a:path>
                <a:path w="330835" h="619125">
                  <a:moveTo>
                    <a:pt x="330695" y="100914"/>
                  </a:moveTo>
                  <a:lnTo>
                    <a:pt x="324319" y="74320"/>
                  </a:lnTo>
                  <a:lnTo>
                    <a:pt x="315442" y="48729"/>
                  </a:lnTo>
                  <a:lnTo>
                    <a:pt x="304393" y="23990"/>
                  </a:lnTo>
                  <a:lnTo>
                    <a:pt x="291490" y="0"/>
                  </a:lnTo>
                  <a:lnTo>
                    <a:pt x="287540" y="3124"/>
                  </a:lnTo>
                  <a:lnTo>
                    <a:pt x="292061" y="5422"/>
                  </a:lnTo>
                  <a:lnTo>
                    <a:pt x="293128" y="7620"/>
                  </a:lnTo>
                  <a:lnTo>
                    <a:pt x="315976" y="59804"/>
                  </a:lnTo>
                  <a:lnTo>
                    <a:pt x="325018" y="85496"/>
                  </a:lnTo>
                  <a:lnTo>
                    <a:pt x="327926" y="93179"/>
                  </a:lnTo>
                  <a:lnTo>
                    <a:pt x="330695" y="10091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402988" y="2079767"/>
              <a:ext cx="27940" cy="36195"/>
            </a:xfrm>
            <a:custGeom>
              <a:avLst/>
              <a:gdLst/>
              <a:ahLst/>
              <a:cxnLst/>
              <a:rect l="l" t="t" r="r" b="b"/>
              <a:pathLst>
                <a:path w="27939" h="36194">
                  <a:moveTo>
                    <a:pt x="22532" y="31240"/>
                  </a:moveTo>
                  <a:lnTo>
                    <a:pt x="19502" y="31240"/>
                  </a:lnTo>
                  <a:lnTo>
                    <a:pt x="18489" y="34998"/>
                  </a:lnTo>
                  <a:lnTo>
                    <a:pt x="20549" y="35673"/>
                  </a:lnTo>
                  <a:lnTo>
                    <a:pt x="20329" y="35673"/>
                  </a:lnTo>
                  <a:lnTo>
                    <a:pt x="22532" y="31240"/>
                  </a:lnTo>
                  <a:close/>
                </a:path>
                <a:path w="27939" h="36194">
                  <a:moveTo>
                    <a:pt x="16620" y="31586"/>
                  </a:moveTo>
                  <a:lnTo>
                    <a:pt x="16435" y="31586"/>
                  </a:lnTo>
                  <a:lnTo>
                    <a:pt x="16614" y="31766"/>
                  </a:lnTo>
                  <a:lnTo>
                    <a:pt x="16620" y="31586"/>
                  </a:lnTo>
                  <a:close/>
                </a:path>
                <a:path w="27939" h="36194">
                  <a:moveTo>
                    <a:pt x="23418" y="29458"/>
                  </a:moveTo>
                  <a:lnTo>
                    <a:pt x="16078" y="29458"/>
                  </a:lnTo>
                  <a:lnTo>
                    <a:pt x="16664" y="30294"/>
                  </a:lnTo>
                  <a:lnTo>
                    <a:pt x="16620" y="31586"/>
                  </a:lnTo>
                  <a:lnTo>
                    <a:pt x="16435" y="31586"/>
                  </a:lnTo>
                  <a:lnTo>
                    <a:pt x="19502" y="31240"/>
                  </a:lnTo>
                  <a:lnTo>
                    <a:pt x="22532" y="31240"/>
                  </a:lnTo>
                  <a:lnTo>
                    <a:pt x="23242" y="29811"/>
                  </a:lnTo>
                  <a:lnTo>
                    <a:pt x="23330" y="29635"/>
                  </a:lnTo>
                  <a:lnTo>
                    <a:pt x="23418" y="29458"/>
                  </a:lnTo>
                  <a:close/>
                </a:path>
                <a:path w="27939" h="36194">
                  <a:moveTo>
                    <a:pt x="14673" y="29635"/>
                  </a:moveTo>
                  <a:lnTo>
                    <a:pt x="14479" y="29635"/>
                  </a:lnTo>
                  <a:lnTo>
                    <a:pt x="14655" y="29811"/>
                  </a:lnTo>
                  <a:lnTo>
                    <a:pt x="14673" y="29635"/>
                  </a:lnTo>
                  <a:close/>
                </a:path>
                <a:path w="27939" h="36194">
                  <a:moveTo>
                    <a:pt x="24414" y="27453"/>
                  </a:moveTo>
                  <a:lnTo>
                    <a:pt x="14173" y="27453"/>
                  </a:lnTo>
                  <a:lnTo>
                    <a:pt x="14818" y="28230"/>
                  </a:lnTo>
                  <a:lnTo>
                    <a:pt x="14692" y="29458"/>
                  </a:lnTo>
                  <a:lnTo>
                    <a:pt x="14673" y="29635"/>
                  </a:lnTo>
                  <a:lnTo>
                    <a:pt x="14479" y="29635"/>
                  </a:lnTo>
                  <a:lnTo>
                    <a:pt x="16078" y="29458"/>
                  </a:lnTo>
                  <a:lnTo>
                    <a:pt x="23418" y="29458"/>
                  </a:lnTo>
                  <a:lnTo>
                    <a:pt x="24212" y="27859"/>
                  </a:lnTo>
                  <a:lnTo>
                    <a:pt x="24300" y="27683"/>
                  </a:lnTo>
                  <a:lnTo>
                    <a:pt x="24414" y="27453"/>
                  </a:lnTo>
                  <a:close/>
                </a:path>
                <a:path w="27939" h="36194">
                  <a:moveTo>
                    <a:pt x="12723" y="27683"/>
                  </a:moveTo>
                  <a:lnTo>
                    <a:pt x="12524" y="27683"/>
                  </a:lnTo>
                  <a:lnTo>
                    <a:pt x="12701" y="27859"/>
                  </a:lnTo>
                  <a:lnTo>
                    <a:pt x="12723" y="27683"/>
                  </a:lnTo>
                  <a:close/>
                </a:path>
                <a:path w="27939" h="36194">
                  <a:moveTo>
                    <a:pt x="24777" y="25351"/>
                  </a:moveTo>
                  <a:lnTo>
                    <a:pt x="12369" y="25351"/>
                  </a:lnTo>
                  <a:lnTo>
                    <a:pt x="12903" y="26236"/>
                  </a:lnTo>
                  <a:lnTo>
                    <a:pt x="12774" y="27272"/>
                  </a:lnTo>
                  <a:lnTo>
                    <a:pt x="12723" y="27683"/>
                  </a:lnTo>
                  <a:lnTo>
                    <a:pt x="12524" y="27683"/>
                  </a:lnTo>
                  <a:lnTo>
                    <a:pt x="14173" y="27453"/>
                  </a:lnTo>
                  <a:lnTo>
                    <a:pt x="24414" y="27453"/>
                  </a:lnTo>
                  <a:lnTo>
                    <a:pt x="24504" y="27272"/>
                  </a:lnTo>
                  <a:lnTo>
                    <a:pt x="24651" y="26236"/>
                  </a:lnTo>
                  <a:lnTo>
                    <a:pt x="24777" y="25351"/>
                  </a:lnTo>
                  <a:close/>
                </a:path>
                <a:path w="27939" h="36194">
                  <a:moveTo>
                    <a:pt x="10781" y="25732"/>
                  </a:moveTo>
                  <a:lnTo>
                    <a:pt x="10570" y="25732"/>
                  </a:lnTo>
                  <a:lnTo>
                    <a:pt x="10742" y="25905"/>
                  </a:lnTo>
                  <a:lnTo>
                    <a:pt x="10781" y="25732"/>
                  </a:lnTo>
                  <a:close/>
                </a:path>
                <a:path w="27939" h="36194">
                  <a:moveTo>
                    <a:pt x="25030" y="23572"/>
                  </a:moveTo>
                  <a:lnTo>
                    <a:pt x="10242" y="23572"/>
                  </a:lnTo>
                  <a:lnTo>
                    <a:pt x="11149" y="24084"/>
                  </a:lnTo>
                  <a:lnTo>
                    <a:pt x="10866" y="25351"/>
                  </a:lnTo>
                  <a:lnTo>
                    <a:pt x="10781" y="25732"/>
                  </a:lnTo>
                  <a:lnTo>
                    <a:pt x="10570" y="25732"/>
                  </a:lnTo>
                  <a:lnTo>
                    <a:pt x="12369" y="25351"/>
                  </a:lnTo>
                  <a:lnTo>
                    <a:pt x="24777" y="25351"/>
                  </a:lnTo>
                  <a:lnTo>
                    <a:pt x="24958" y="24084"/>
                  </a:lnTo>
                  <a:lnTo>
                    <a:pt x="25030" y="23572"/>
                  </a:lnTo>
                  <a:close/>
                </a:path>
                <a:path w="27939" h="36194">
                  <a:moveTo>
                    <a:pt x="8806" y="23774"/>
                  </a:moveTo>
                  <a:lnTo>
                    <a:pt x="8622" y="23774"/>
                  </a:lnTo>
                  <a:lnTo>
                    <a:pt x="8784" y="23954"/>
                  </a:lnTo>
                  <a:lnTo>
                    <a:pt x="8806" y="23774"/>
                  </a:lnTo>
                  <a:close/>
                </a:path>
                <a:path w="27939" h="36194">
                  <a:moveTo>
                    <a:pt x="26071" y="12261"/>
                  </a:moveTo>
                  <a:lnTo>
                    <a:pt x="17614" y="12261"/>
                  </a:lnTo>
                  <a:lnTo>
                    <a:pt x="18180" y="12503"/>
                  </a:lnTo>
                  <a:lnTo>
                    <a:pt x="18392" y="14184"/>
                  </a:lnTo>
                  <a:lnTo>
                    <a:pt x="16403" y="14184"/>
                  </a:lnTo>
                  <a:lnTo>
                    <a:pt x="14886" y="16772"/>
                  </a:lnTo>
                  <a:lnTo>
                    <a:pt x="11962" y="17834"/>
                  </a:lnTo>
                  <a:lnTo>
                    <a:pt x="9396" y="18892"/>
                  </a:lnTo>
                  <a:lnTo>
                    <a:pt x="8830" y="23572"/>
                  </a:lnTo>
                  <a:lnTo>
                    <a:pt x="8806" y="23774"/>
                  </a:lnTo>
                  <a:lnTo>
                    <a:pt x="8622" y="23774"/>
                  </a:lnTo>
                  <a:lnTo>
                    <a:pt x="10242" y="23572"/>
                  </a:lnTo>
                  <a:lnTo>
                    <a:pt x="25030" y="23572"/>
                  </a:lnTo>
                  <a:lnTo>
                    <a:pt x="25642" y="19270"/>
                  </a:lnTo>
                  <a:lnTo>
                    <a:pt x="25766" y="18398"/>
                  </a:lnTo>
                  <a:lnTo>
                    <a:pt x="25881" y="16099"/>
                  </a:lnTo>
                  <a:lnTo>
                    <a:pt x="25976" y="14184"/>
                  </a:lnTo>
                  <a:lnTo>
                    <a:pt x="26071" y="12261"/>
                  </a:lnTo>
                  <a:close/>
                </a:path>
                <a:path w="27939" h="36194">
                  <a:moveTo>
                    <a:pt x="27918" y="0"/>
                  </a:moveTo>
                  <a:lnTo>
                    <a:pt x="21776" y="2120"/>
                  </a:lnTo>
                  <a:lnTo>
                    <a:pt x="17957" y="6210"/>
                  </a:lnTo>
                  <a:lnTo>
                    <a:pt x="12669" y="6365"/>
                  </a:lnTo>
                  <a:lnTo>
                    <a:pt x="11871" y="8301"/>
                  </a:lnTo>
                  <a:lnTo>
                    <a:pt x="8778" y="8301"/>
                  </a:lnTo>
                  <a:lnTo>
                    <a:pt x="7319" y="11865"/>
                  </a:lnTo>
                  <a:lnTo>
                    <a:pt x="325" y="11865"/>
                  </a:lnTo>
                  <a:lnTo>
                    <a:pt x="930" y="15556"/>
                  </a:lnTo>
                  <a:lnTo>
                    <a:pt x="1019" y="16099"/>
                  </a:lnTo>
                  <a:lnTo>
                    <a:pt x="1220" y="16099"/>
                  </a:lnTo>
                  <a:lnTo>
                    <a:pt x="3312" y="17031"/>
                  </a:lnTo>
                  <a:lnTo>
                    <a:pt x="5497" y="19270"/>
                  </a:lnTo>
                  <a:lnTo>
                    <a:pt x="8586" y="17834"/>
                  </a:lnTo>
                  <a:lnTo>
                    <a:pt x="10807" y="15556"/>
                  </a:lnTo>
                  <a:lnTo>
                    <a:pt x="12950" y="13103"/>
                  </a:lnTo>
                  <a:lnTo>
                    <a:pt x="15355" y="13103"/>
                  </a:lnTo>
                  <a:lnTo>
                    <a:pt x="16488" y="12650"/>
                  </a:lnTo>
                  <a:lnTo>
                    <a:pt x="17614" y="12261"/>
                  </a:lnTo>
                  <a:lnTo>
                    <a:pt x="26071" y="12261"/>
                  </a:lnTo>
                  <a:lnTo>
                    <a:pt x="26091" y="11865"/>
                  </a:lnTo>
                  <a:lnTo>
                    <a:pt x="7319" y="11865"/>
                  </a:lnTo>
                  <a:lnTo>
                    <a:pt x="0" y="9878"/>
                  </a:lnTo>
                  <a:lnTo>
                    <a:pt x="26190" y="9878"/>
                  </a:lnTo>
                  <a:lnTo>
                    <a:pt x="26223" y="9212"/>
                  </a:lnTo>
                  <a:lnTo>
                    <a:pt x="27918" y="0"/>
                  </a:lnTo>
                  <a:close/>
                </a:path>
                <a:path w="27939" h="36194">
                  <a:moveTo>
                    <a:pt x="15595" y="13103"/>
                  </a:moveTo>
                  <a:lnTo>
                    <a:pt x="12950" y="13103"/>
                  </a:lnTo>
                  <a:lnTo>
                    <a:pt x="16682" y="14184"/>
                  </a:lnTo>
                  <a:lnTo>
                    <a:pt x="15595" y="13103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853402" y="1755741"/>
              <a:ext cx="38100" cy="97155"/>
            </a:xfrm>
            <a:custGeom>
              <a:avLst/>
              <a:gdLst/>
              <a:ahLst/>
              <a:cxnLst/>
              <a:rect l="l" t="t" r="r" b="b"/>
              <a:pathLst>
                <a:path w="38100" h="97155">
                  <a:moveTo>
                    <a:pt x="38016" y="0"/>
                  </a:moveTo>
                  <a:lnTo>
                    <a:pt x="26010" y="23305"/>
                  </a:lnTo>
                  <a:lnTo>
                    <a:pt x="15628" y="47241"/>
                  </a:lnTo>
                  <a:lnTo>
                    <a:pt x="6936" y="71833"/>
                  </a:lnTo>
                  <a:lnTo>
                    <a:pt x="0" y="97106"/>
                  </a:lnTo>
                  <a:lnTo>
                    <a:pt x="9509" y="72832"/>
                  </a:lnTo>
                  <a:lnTo>
                    <a:pt x="28211" y="24161"/>
                  </a:lnTo>
                  <a:lnTo>
                    <a:pt x="3801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970100" y="2218395"/>
              <a:ext cx="504825" cy="514984"/>
            </a:xfrm>
            <a:custGeom>
              <a:avLst/>
              <a:gdLst/>
              <a:ahLst/>
              <a:cxnLst/>
              <a:rect l="l" t="t" r="r" b="b"/>
              <a:pathLst>
                <a:path w="504825" h="514985">
                  <a:moveTo>
                    <a:pt x="32092" y="28752"/>
                  </a:moveTo>
                  <a:lnTo>
                    <a:pt x="24663" y="18948"/>
                  </a:lnTo>
                  <a:lnTo>
                    <a:pt x="20853" y="14427"/>
                  </a:lnTo>
                  <a:lnTo>
                    <a:pt x="13627" y="800"/>
                  </a:lnTo>
                  <a:lnTo>
                    <a:pt x="7670" y="0"/>
                  </a:lnTo>
                  <a:lnTo>
                    <a:pt x="0" y="4533"/>
                  </a:lnTo>
                  <a:lnTo>
                    <a:pt x="279" y="4533"/>
                  </a:lnTo>
                  <a:lnTo>
                    <a:pt x="5702" y="13081"/>
                  </a:lnTo>
                  <a:lnTo>
                    <a:pt x="12458" y="20510"/>
                  </a:lnTo>
                  <a:lnTo>
                    <a:pt x="20345" y="26720"/>
                  </a:lnTo>
                  <a:lnTo>
                    <a:pt x="29311" y="31788"/>
                  </a:lnTo>
                  <a:lnTo>
                    <a:pt x="32092" y="28752"/>
                  </a:lnTo>
                  <a:close/>
                </a:path>
                <a:path w="504825" h="514985">
                  <a:moveTo>
                    <a:pt x="464451" y="506552"/>
                  </a:moveTo>
                  <a:lnTo>
                    <a:pt x="454977" y="503707"/>
                  </a:lnTo>
                  <a:lnTo>
                    <a:pt x="453237" y="508698"/>
                  </a:lnTo>
                  <a:lnTo>
                    <a:pt x="458597" y="513130"/>
                  </a:lnTo>
                  <a:lnTo>
                    <a:pt x="462013" y="507314"/>
                  </a:lnTo>
                  <a:lnTo>
                    <a:pt x="464375" y="506577"/>
                  </a:lnTo>
                  <a:close/>
                </a:path>
                <a:path w="504825" h="514985">
                  <a:moveTo>
                    <a:pt x="504355" y="495147"/>
                  </a:moveTo>
                  <a:lnTo>
                    <a:pt x="499897" y="496341"/>
                  </a:lnTo>
                  <a:lnTo>
                    <a:pt x="495414" y="496176"/>
                  </a:lnTo>
                  <a:lnTo>
                    <a:pt x="487794" y="504266"/>
                  </a:lnTo>
                  <a:lnTo>
                    <a:pt x="487680" y="504088"/>
                  </a:lnTo>
                  <a:lnTo>
                    <a:pt x="486752" y="502729"/>
                  </a:lnTo>
                  <a:lnTo>
                    <a:pt x="484670" y="499694"/>
                  </a:lnTo>
                  <a:lnTo>
                    <a:pt x="480910" y="496608"/>
                  </a:lnTo>
                  <a:lnTo>
                    <a:pt x="477888" y="498741"/>
                  </a:lnTo>
                  <a:lnTo>
                    <a:pt x="475284" y="502729"/>
                  </a:lnTo>
                  <a:lnTo>
                    <a:pt x="473951" y="501573"/>
                  </a:lnTo>
                  <a:lnTo>
                    <a:pt x="470966" y="498957"/>
                  </a:lnTo>
                  <a:lnTo>
                    <a:pt x="467271" y="501573"/>
                  </a:lnTo>
                  <a:lnTo>
                    <a:pt x="466217" y="500329"/>
                  </a:lnTo>
                  <a:lnTo>
                    <a:pt x="466102" y="495147"/>
                  </a:lnTo>
                  <a:lnTo>
                    <a:pt x="466026" y="491769"/>
                  </a:lnTo>
                  <a:lnTo>
                    <a:pt x="468058" y="487083"/>
                  </a:lnTo>
                  <a:lnTo>
                    <a:pt x="465010" y="481622"/>
                  </a:lnTo>
                  <a:lnTo>
                    <a:pt x="462343" y="487908"/>
                  </a:lnTo>
                  <a:lnTo>
                    <a:pt x="462559" y="491769"/>
                  </a:lnTo>
                  <a:lnTo>
                    <a:pt x="462648" y="493204"/>
                  </a:lnTo>
                  <a:lnTo>
                    <a:pt x="464477" y="506018"/>
                  </a:lnTo>
                  <a:lnTo>
                    <a:pt x="464540" y="506526"/>
                  </a:lnTo>
                  <a:lnTo>
                    <a:pt x="466166" y="506018"/>
                  </a:lnTo>
                  <a:lnTo>
                    <a:pt x="470496" y="504507"/>
                  </a:lnTo>
                  <a:lnTo>
                    <a:pt x="474116" y="504088"/>
                  </a:lnTo>
                  <a:lnTo>
                    <a:pt x="476072" y="506844"/>
                  </a:lnTo>
                  <a:lnTo>
                    <a:pt x="475449" y="514870"/>
                  </a:lnTo>
                  <a:lnTo>
                    <a:pt x="481304" y="508165"/>
                  </a:lnTo>
                  <a:lnTo>
                    <a:pt x="487006" y="506336"/>
                  </a:lnTo>
                  <a:lnTo>
                    <a:pt x="492594" y="507631"/>
                  </a:lnTo>
                  <a:lnTo>
                    <a:pt x="498106" y="510362"/>
                  </a:lnTo>
                  <a:lnTo>
                    <a:pt x="501573" y="506336"/>
                  </a:lnTo>
                  <a:lnTo>
                    <a:pt x="501713" y="506171"/>
                  </a:lnTo>
                  <a:lnTo>
                    <a:pt x="502221" y="504507"/>
                  </a:lnTo>
                  <a:lnTo>
                    <a:pt x="502297" y="504266"/>
                  </a:lnTo>
                  <a:lnTo>
                    <a:pt x="503123" y="501573"/>
                  </a:lnTo>
                  <a:lnTo>
                    <a:pt x="503224" y="501218"/>
                  </a:lnTo>
                  <a:lnTo>
                    <a:pt x="504088" y="496608"/>
                  </a:lnTo>
                  <a:lnTo>
                    <a:pt x="504126" y="496341"/>
                  </a:lnTo>
                  <a:lnTo>
                    <a:pt x="504355" y="495147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773631" y="2194404"/>
              <a:ext cx="300355" cy="252095"/>
            </a:xfrm>
            <a:custGeom>
              <a:avLst/>
              <a:gdLst/>
              <a:ahLst/>
              <a:cxnLst/>
              <a:rect l="l" t="t" r="r" b="b"/>
              <a:pathLst>
                <a:path w="300355" h="252094">
                  <a:moveTo>
                    <a:pt x="27393" y="29895"/>
                  </a:moveTo>
                  <a:lnTo>
                    <a:pt x="23177" y="21742"/>
                  </a:lnTo>
                  <a:lnTo>
                    <a:pt x="20345" y="15252"/>
                  </a:lnTo>
                  <a:lnTo>
                    <a:pt x="18453" y="1663"/>
                  </a:lnTo>
                  <a:lnTo>
                    <a:pt x="15341" y="0"/>
                  </a:lnTo>
                  <a:lnTo>
                    <a:pt x="6896" y="4051"/>
                  </a:lnTo>
                  <a:lnTo>
                    <a:pt x="0" y="7175"/>
                  </a:lnTo>
                  <a:lnTo>
                    <a:pt x="6350" y="13411"/>
                  </a:lnTo>
                  <a:lnTo>
                    <a:pt x="12280" y="19812"/>
                  </a:lnTo>
                  <a:lnTo>
                    <a:pt x="18910" y="25577"/>
                  </a:lnTo>
                  <a:lnTo>
                    <a:pt x="27393" y="29895"/>
                  </a:lnTo>
                  <a:close/>
                </a:path>
                <a:path w="300355" h="252094">
                  <a:moveTo>
                    <a:pt x="299935" y="227672"/>
                  </a:moveTo>
                  <a:lnTo>
                    <a:pt x="290868" y="222580"/>
                  </a:lnTo>
                  <a:lnTo>
                    <a:pt x="288480" y="215023"/>
                  </a:lnTo>
                  <a:lnTo>
                    <a:pt x="289293" y="206133"/>
                  </a:lnTo>
                  <a:lnTo>
                    <a:pt x="289877" y="197027"/>
                  </a:lnTo>
                  <a:lnTo>
                    <a:pt x="284378" y="209397"/>
                  </a:lnTo>
                  <a:lnTo>
                    <a:pt x="282549" y="224066"/>
                  </a:lnTo>
                  <a:lnTo>
                    <a:pt x="284416" y="238963"/>
                  </a:lnTo>
                  <a:lnTo>
                    <a:pt x="289941" y="252006"/>
                  </a:lnTo>
                  <a:lnTo>
                    <a:pt x="289064" y="245160"/>
                  </a:lnTo>
                  <a:lnTo>
                    <a:pt x="288061" y="239763"/>
                  </a:lnTo>
                  <a:lnTo>
                    <a:pt x="287756" y="234315"/>
                  </a:lnTo>
                  <a:lnTo>
                    <a:pt x="289001" y="229882"/>
                  </a:lnTo>
                  <a:lnTo>
                    <a:pt x="292506" y="229298"/>
                  </a:lnTo>
                  <a:lnTo>
                    <a:pt x="296684" y="229552"/>
                  </a:lnTo>
                  <a:lnTo>
                    <a:pt x="299935" y="227672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248869" y="2234473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4">
                  <a:moveTo>
                    <a:pt x="10537" y="29329"/>
                  </a:moveTo>
                  <a:lnTo>
                    <a:pt x="10382" y="29329"/>
                  </a:lnTo>
                  <a:lnTo>
                    <a:pt x="10354" y="29484"/>
                  </a:lnTo>
                  <a:lnTo>
                    <a:pt x="10537" y="29329"/>
                  </a:lnTo>
                  <a:close/>
                </a:path>
                <a:path w="38100" h="29844">
                  <a:moveTo>
                    <a:pt x="34265" y="0"/>
                  </a:moveTo>
                  <a:lnTo>
                    <a:pt x="28801" y="4852"/>
                  </a:lnTo>
                  <a:lnTo>
                    <a:pt x="23338" y="9834"/>
                  </a:lnTo>
                  <a:lnTo>
                    <a:pt x="12298" y="19302"/>
                  </a:lnTo>
                  <a:lnTo>
                    <a:pt x="6710" y="23785"/>
                  </a:lnTo>
                  <a:lnTo>
                    <a:pt x="0" y="29329"/>
                  </a:lnTo>
                  <a:lnTo>
                    <a:pt x="10382" y="29329"/>
                  </a:lnTo>
                  <a:lnTo>
                    <a:pt x="10703" y="27529"/>
                  </a:lnTo>
                  <a:lnTo>
                    <a:pt x="10803" y="26970"/>
                  </a:lnTo>
                  <a:lnTo>
                    <a:pt x="14364" y="26970"/>
                  </a:lnTo>
                  <a:lnTo>
                    <a:pt x="14626" y="25571"/>
                  </a:lnTo>
                  <a:lnTo>
                    <a:pt x="14724" y="25052"/>
                  </a:lnTo>
                  <a:lnTo>
                    <a:pt x="18285" y="25052"/>
                  </a:lnTo>
                  <a:lnTo>
                    <a:pt x="18577" y="23785"/>
                  </a:lnTo>
                  <a:lnTo>
                    <a:pt x="18646" y="23486"/>
                  </a:lnTo>
                  <a:lnTo>
                    <a:pt x="18705" y="23227"/>
                  </a:lnTo>
                  <a:lnTo>
                    <a:pt x="20314" y="23000"/>
                  </a:lnTo>
                  <a:lnTo>
                    <a:pt x="22207" y="23000"/>
                  </a:lnTo>
                  <a:lnTo>
                    <a:pt x="22484" y="21690"/>
                  </a:lnTo>
                  <a:lnTo>
                    <a:pt x="22586" y="21203"/>
                  </a:lnTo>
                  <a:lnTo>
                    <a:pt x="23997" y="20591"/>
                  </a:lnTo>
                  <a:lnTo>
                    <a:pt x="25659" y="20591"/>
                  </a:lnTo>
                  <a:lnTo>
                    <a:pt x="25375" y="19720"/>
                  </a:lnTo>
                  <a:lnTo>
                    <a:pt x="27947" y="19720"/>
                  </a:lnTo>
                  <a:lnTo>
                    <a:pt x="27821" y="18191"/>
                  </a:lnTo>
                  <a:lnTo>
                    <a:pt x="28818" y="17766"/>
                  </a:lnTo>
                  <a:lnTo>
                    <a:pt x="30012" y="17582"/>
                  </a:lnTo>
                  <a:lnTo>
                    <a:pt x="33546" y="14159"/>
                  </a:lnTo>
                  <a:lnTo>
                    <a:pt x="36738" y="10388"/>
                  </a:lnTo>
                  <a:lnTo>
                    <a:pt x="37589" y="5859"/>
                  </a:lnTo>
                  <a:lnTo>
                    <a:pt x="34265" y="0"/>
                  </a:lnTo>
                  <a:close/>
                </a:path>
                <a:path w="38100" h="29844">
                  <a:moveTo>
                    <a:pt x="14469" y="27385"/>
                  </a:moveTo>
                  <a:lnTo>
                    <a:pt x="14286" y="27385"/>
                  </a:lnTo>
                  <a:lnTo>
                    <a:pt x="14259" y="27529"/>
                  </a:lnTo>
                  <a:lnTo>
                    <a:pt x="14469" y="27385"/>
                  </a:lnTo>
                  <a:close/>
                </a:path>
                <a:path w="38100" h="29844">
                  <a:moveTo>
                    <a:pt x="14364" y="26970"/>
                  </a:moveTo>
                  <a:lnTo>
                    <a:pt x="10803" y="26970"/>
                  </a:lnTo>
                  <a:lnTo>
                    <a:pt x="12661" y="27227"/>
                  </a:lnTo>
                  <a:lnTo>
                    <a:pt x="14469" y="27385"/>
                  </a:lnTo>
                  <a:lnTo>
                    <a:pt x="14364" y="26970"/>
                  </a:lnTo>
                  <a:close/>
                </a:path>
                <a:path w="38100" h="29844">
                  <a:moveTo>
                    <a:pt x="18374" y="25430"/>
                  </a:moveTo>
                  <a:lnTo>
                    <a:pt x="18198" y="25430"/>
                  </a:lnTo>
                  <a:lnTo>
                    <a:pt x="18166" y="25571"/>
                  </a:lnTo>
                  <a:lnTo>
                    <a:pt x="18374" y="25430"/>
                  </a:lnTo>
                  <a:close/>
                </a:path>
                <a:path w="38100" h="29844">
                  <a:moveTo>
                    <a:pt x="18285" y="25052"/>
                  </a:moveTo>
                  <a:lnTo>
                    <a:pt x="14724" y="25052"/>
                  </a:lnTo>
                  <a:lnTo>
                    <a:pt x="16545" y="25224"/>
                  </a:lnTo>
                  <a:lnTo>
                    <a:pt x="18374" y="25430"/>
                  </a:lnTo>
                  <a:lnTo>
                    <a:pt x="18285" y="25052"/>
                  </a:lnTo>
                  <a:close/>
                </a:path>
                <a:path w="38100" h="29844">
                  <a:moveTo>
                    <a:pt x="22288" y="23486"/>
                  </a:moveTo>
                  <a:lnTo>
                    <a:pt x="22105" y="23486"/>
                  </a:lnTo>
                  <a:lnTo>
                    <a:pt x="22076" y="23623"/>
                  </a:lnTo>
                  <a:lnTo>
                    <a:pt x="22288" y="23486"/>
                  </a:lnTo>
                  <a:close/>
                </a:path>
                <a:path w="38100" h="29844">
                  <a:moveTo>
                    <a:pt x="22207" y="23000"/>
                  </a:moveTo>
                  <a:lnTo>
                    <a:pt x="20314" y="23000"/>
                  </a:lnTo>
                  <a:lnTo>
                    <a:pt x="22288" y="23486"/>
                  </a:lnTo>
                  <a:lnTo>
                    <a:pt x="22207" y="23000"/>
                  </a:lnTo>
                  <a:close/>
                </a:path>
                <a:path w="38100" h="29844">
                  <a:moveTo>
                    <a:pt x="26201" y="21553"/>
                  </a:moveTo>
                  <a:lnTo>
                    <a:pt x="25972" y="21553"/>
                  </a:lnTo>
                  <a:lnTo>
                    <a:pt x="26017" y="21690"/>
                  </a:lnTo>
                  <a:lnTo>
                    <a:pt x="26201" y="21553"/>
                  </a:lnTo>
                  <a:close/>
                </a:path>
                <a:path w="38100" h="29844">
                  <a:moveTo>
                    <a:pt x="25659" y="20591"/>
                  </a:moveTo>
                  <a:lnTo>
                    <a:pt x="23997" y="20591"/>
                  </a:lnTo>
                  <a:lnTo>
                    <a:pt x="26201" y="21553"/>
                  </a:lnTo>
                  <a:lnTo>
                    <a:pt x="25972" y="21553"/>
                  </a:lnTo>
                  <a:lnTo>
                    <a:pt x="25659" y="20591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127643" y="2195573"/>
              <a:ext cx="300355" cy="248920"/>
            </a:xfrm>
            <a:custGeom>
              <a:avLst/>
              <a:gdLst/>
              <a:ahLst/>
              <a:cxnLst/>
              <a:rect l="l" t="t" r="r" b="b"/>
              <a:pathLst>
                <a:path w="300355" h="248919">
                  <a:moveTo>
                    <a:pt x="17754" y="218478"/>
                  </a:moveTo>
                  <a:lnTo>
                    <a:pt x="14897" y="205473"/>
                  </a:lnTo>
                  <a:lnTo>
                    <a:pt x="8534" y="197485"/>
                  </a:lnTo>
                  <a:lnTo>
                    <a:pt x="11010" y="206273"/>
                  </a:lnTo>
                  <a:lnTo>
                    <a:pt x="11785" y="214617"/>
                  </a:lnTo>
                  <a:lnTo>
                    <a:pt x="8801" y="222110"/>
                  </a:lnTo>
                  <a:lnTo>
                    <a:pt x="0" y="228282"/>
                  </a:lnTo>
                  <a:lnTo>
                    <a:pt x="13106" y="228688"/>
                  </a:lnTo>
                  <a:lnTo>
                    <a:pt x="14706" y="230771"/>
                  </a:lnTo>
                  <a:lnTo>
                    <a:pt x="11785" y="243725"/>
                  </a:lnTo>
                  <a:lnTo>
                    <a:pt x="10972" y="245529"/>
                  </a:lnTo>
                  <a:lnTo>
                    <a:pt x="10337" y="247357"/>
                  </a:lnTo>
                  <a:lnTo>
                    <a:pt x="12547" y="248615"/>
                  </a:lnTo>
                  <a:lnTo>
                    <a:pt x="17005" y="233768"/>
                  </a:lnTo>
                  <a:lnTo>
                    <a:pt x="17754" y="218478"/>
                  </a:lnTo>
                  <a:close/>
                </a:path>
                <a:path w="300355" h="248919">
                  <a:moveTo>
                    <a:pt x="300075" y="6121"/>
                  </a:moveTo>
                  <a:lnTo>
                    <a:pt x="294373" y="3352"/>
                  </a:lnTo>
                  <a:lnTo>
                    <a:pt x="289941" y="609"/>
                  </a:lnTo>
                  <a:lnTo>
                    <a:pt x="282333" y="0"/>
                  </a:lnTo>
                  <a:lnTo>
                    <a:pt x="281051" y="4991"/>
                  </a:lnTo>
                  <a:lnTo>
                    <a:pt x="280263" y="14960"/>
                  </a:lnTo>
                  <a:lnTo>
                    <a:pt x="278015" y="21107"/>
                  </a:lnTo>
                  <a:lnTo>
                    <a:pt x="274561" y="27444"/>
                  </a:lnTo>
                  <a:lnTo>
                    <a:pt x="281546" y="24028"/>
                  </a:lnTo>
                  <a:lnTo>
                    <a:pt x="287528" y="19380"/>
                  </a:lnTo>
                  <a:lnTo>
                    <a:pt x="292938" y="14058"/>
                  </a:lnTo>
                  <a:lnTo>
                    <a:pt x="299212" y="7658"/>
                  </a:lnTo>
                  <a:lnTo>
                    <a:pt x="300075" y="612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612608" y="1685185"/>
              <a:ext cx="864869" cy="1209040"/>
            </a:xfrm>
            <a:custGeom>
              <a:avLst/>
              <a:gdLst/>
              <a:ahLst/>
              <a:cxnLst/>
              <a:rect l="l" t="t" r="r" b="b"/>
              <a:pathLst>
                <a:path w="864869" h="1209039">
                  <a:moveTo>
                    <a:pt x="35293" y="1046543"/>
                  </a:moveTo>
                  <a:lnTo>
                    <a:pt x="15646" y="996048"/>
                  </a:lnTo>
                  <a:lnTo>
                    <a:pt x="4991" y="977722"/>
                  </a:lnTo>
                  <a:lnTo>
                    <a:pt x="4762" y="973213"/>
                  </a:lnTo>
                  <a:lnTo>
                    <a:pt x="0" y="973429"/>
                  </a:lnTo>
                  <a:lnTo>
                    <a:pt x="9715" y="991450"/>
                  </a:lnTo>
                  <a:lnTo>
                    <a:pt x="18618" y="1009853"/>
                  </a:lnTo>
                  <a:lnTo>
                    <a:pt x="26479" y="1028700"/>
                  </a:lnTo>
                  <a:lnTo>
                    <a:pt x="33096" y="1048105"/>
                  </a:lnTo>
                  <a:lnTo>
                    <a:pt x="35179" y="1047927"/>
                  </a:lnTo>
                  <a:lnTo>
                    <a:pt x="35293" y="1046543"/>
                  </a:lnTo>
                  <a:close/>
                </a:path>
                <a:path w="864869" h="1209039">
                  <a:moveTo>
                    <a:pt x="139344" y="1045527"/>
                  </a:moveTo>
                  <a:lnTo>
                    <a:pt x="136398" y="1035253"/>
                  </a:lnTo>
                  <a:lnTo>
                    <a:pt x="131622" y="1028534"/>
                  </a:lnTo>
                  <a:lnTo>
                    <a:pt x="124866" y="1025156"/>
                  </a:lnTo>
                  <a:lnTo>
                    <a:pt x="115938" y="1024890"/>
                  </a:lnTo>
                  <a:lnTo>
                    <a:pt x="115239" y="1030160"/>
                  </a:lnTo>
                  <a:lnTo>
                    <a:pt x="117614" y="1034630"/>
                  </a:lnTo>
                  <a:lnTo>
                    <a:pt x="119595" y="1039215"/>
                  </a:lnTo>
                  <a:lnTo>
                    <a:pt x="126657" y="1038987"/>
                  </a:lnTo>
                  <a:lnTo>
                    <a:pt x="132918" y="1041641"/>
                  </a:lnTo>
                  <a:lnTo>
                    <a:pt x="139344" y="1045527"/>
                  </a:lnTo>
                  <a:close/>
                </a:path>
                <a:path w="864869" h="1209039">
                  <a:moveTo>
                    <a:pt x="153390" y="35801"/>
                  </a:moveTo>
                  <a:lnTo>
                    <a:pt x="152654" y="35229"/>
                  </a:lnTo>
                  <a:lnTo>
                    <a:pt x="152336" y="35229"/>
                  </a:lnTo>
                  <a:lnTo>
                    <a:pt x="152311" y="36258"/>
                  </a:lnTo>
                  <a:lnTo>
                    <a:pt x="153390" y="35801"/>
                  </a:lnTo>
                  <a:close/>
                </a:path>
                <a:path w="864869" h="1209039">
                  <a:moveTo>
                    <a:pt x="154571" y="10439"/>
                  </a:moveTo>
                  <a:lnTo>
                    <a:pt x="147231" y="34899"/>
                  </a:lnTo>
                  <a:lnTo>
                    <a:pt x="152336" y="35217"/>
                  </a:lnTo>
                  <a:lnTo>
                    <a:pt x="152400" y="32956"/>
                  </a:lnTo>
                  <a:lnTo>
                    <a:pt x="152514" y="28257"/>
                  </a:lnTo>
                  <a:lnTo>
                    <a:pt x="151625" y="22212"/>
                  </a:lnTo>
                  <a:lnTo>
                    <a:pt x="153060" y="16332"/>
                  </a:lnTo>
                  <a:lnTo>
                    <a:pt x="154571" y="10439"/>
                  </a:lnTo>
                  <a:close/>
                </a:path>
                <a:path w="864869" h="1209039">
                  <a:moveTo>
                    <a:pt x="154774" y="1163358"/>
                  </a:moveTo>
                  <a:lnTo>
                    <a:pt x="154089" y="1158138"/>
                  </a:lnTo>
                  <a:lnTo>
                    <a:pt x="146723" y="1155420"/>
                  </a:lnTo>
                  <a:lnTo>
                    <a:pt x="139776" y="1151775"/>
                  </a:lnTo>
                  <a:lnTo>
                    <a:pt x="132867" y="1148054"/>
                  </a:lnTo>
                  <a:lnTo>
                    <a:pt x="125628" y="1145070"/>
                  </a:lnTo>
                  <a:lnTo>
                    <a:pt x="127177" y="1149540"/>
                  </a:lnTo>
                  <a:lnTo>
                    <a:pt x="128892" y="1151648"/>
                  </a:lnTo>
                  <a:lnTo>
                    <a:pt x="135432" y="1153782"/>
                  </a:lnTo>
                  <a:lnTo>
                    <a:pt x="141871" y="1156982"/>
                  </a:lnTo>
                  <a:lnTo>
                    <a:pt x="148209" y="1160411"/>
                  </a:lnTo>
                  <a:lnTo>
                    <a:pt x="154774" y="1163358"/>
                  </a:lnTo>
                  <a:close/>
                </a:path>
                <a:path w="864869" h="1209039">
                  <a:moveTo>
                    <a:pt x="162293" y="402894"/>
                  </a:moveTo>
                  <a:lnTo>
                    <a:pt x="162090" y="402729"/>
                  </a:lnTo>
                  <a:lnTo>
                    <a:pt x="162166" y="402894"/>
                  </a:lnTo>
                  <a:lnTo>
                    <a:pt x="162242" y="403059"/>
                  </a:lnTo>
                  <a:lnTo>
                    <a:pt x="162293" y="402894"/>
                  </a:lnTo>
                  <a:close/>
                </a:path>
                <a:path w="864869" h="1209039">
                  <a:moveTo>
                    <a:pt x="164744" y="37414"/>
                  </a:moveTo>
                  <a:lnTo>
                    <a:pt x="160261" y="32956"/>
                  </a:lnTo>
                  <a:lnTo>
                    <a:pt x="153390" y="35801"/>
                  </a:lnTo>
                  <a:lnTo>
                    <a:pt x="157797" y="39255"/>
                  </a:lnTo>
                  <a:lnTo>
                    <a:pt x="164744" y="37414"/>
                  </a:lnTo>
                  <a:close/>
                </a:path>
                <a:path w="864869" h="1209039">
                  <a:moveTo>
                    <a:pt x="173850" y="166128"/>
                  </a:moveTo>
                  <a:lnTo>
                    <a:pt x="169138" y="149898"/>
                  </a:lnTo>
                  <a:lnTo>
                    <a:pt x="166319" y="158978"/>
                  </a:lnTo>
                  <a:lnTo>
                    <a:pt x="164642" y="168275"/>
                  </a:lnTo>
                  <a:lnTo>
                    <a:pt x="163791" y="177761"/>
                  </a:lnTo>
                  <a:lnTo>
                    <a:pt x="163449" y="187401"/>
                  </a:lnTo>
                  <a:lnTo>
                    <a:pt x="173850" y="166128"/>
                  </a:lnTo>
                  <a:close/>
                </a:path>
                <a:path w="864869" h="1209039">
                  <a:moveTo>
                    <a:pt x="174015" y="424230"/>
                  </a:moveTo>
                  <a:lnTo>
                    <a:pt x="173824" y="424230"/>
                  </a:lnTo>
                  <a:lnTo>
                    <a:pt x="173837" y="424408"/>
                  </a:lnTo>
                  <a:lnTo>
                    <a:pt x="174015" y="424230"/>
                  </a:lnTo>
                  <a:close/>
                </a:path>
                <a:path w="864869" h="1209039">
                  <a:moveTo>
                    <a:pt x="175983" y="422275"/>
                  </a:moveTo>
                  <a:lnTo>
                    <a:pt x="175780" y="422275"/>
                  </a:lnTo>
                  <a:lnTo>
                    <a:pt x="175793" y="422452"/>
                  </a:lnTo>
                  <a:lnTo>
                    <a:pt x="175983" y="422275"/>
                  </a:lnTo>
                  <a:close/>
                </a:path>
                <a:path w="864869" h="1209039">
                  <a:moveTo>
                    <a:pt x="177927" y="420319"/>
                  </a:moveTo>
                  <a:lnTo>
                    <a:pt x="177736" y="420319"/>
                  </a:lnTo>
                  <a:lnTo>
                    <a:pt x="177749" y="420497"/>
                  </a:lnTo>
                  <a:lnTo>
                    <a:pt x="177927" y="420319"/>
                  </a:lnTo>
                  <a:close/>
                </a:path>
                <a:path w="864869" h="1209039">
                  <a:moveTo>
                    <a:pt x="178015" y="412711"/>
                  </a:moveTo>
                  <a:lnTo>
                    <a:pt x="177736" y="412496"/>
                  </a:lnTo>
                  <a:lnTo>
                    <a:pt x="177800" y="412711"/>
                  </a:lnTo>
                  <a:lnTo>
                    <a:pt x="178015" y="412711"/>
                  </a:lnTo>
                  <a:close/>
                </a:path>
                <a:path w="864869" h="1209039">
                  <a:moveTo>
                    <a:pt x="178930" y="1046289"/>
                  </a:moveTo>
                  <a:lnTo>
                    <a:pt x="172669" y="1043355"/>
                  </a:lnTo>
                  <a:lnTo>
                    <a:pt x="165950" y="1040790"/>
                  </a:lnTo>
                  <a:lnTo>
                    <a:pt x="159854" y="1036726"/>
                  </a:lnTo>
                  <a:lnTo>
                    <a:pt x="155473" y="1029258"/>
                  </a:lnTo>
                  <a:lnTo>
                    <a:pt x="157797" y="1038809"/>
                  </a:lnTo>
                  <a:lnTo>
                    <a:pt x="150647" y="1034859"/>
                  </a:lnTo>
                  <a:lnTo>
                    <a:pt x="145135" y="1037729"/>
                  </a:lnTo>
                  <a:lnTo>
                    <a:pt x="154584" y="1040168"/>
                  </a:lnTo>
                  <a:lnTo>
                    <a:pt x="163093" y="1043266"/>
                  </a:lnTo>
                  <a:lnTo>
                    <a:pt x="171056" y="1046568"/>
                  </a:lnTo>
                  <a:lnTo>
                    <a:pt x="178892" y="1049642"/>
                  </a:lnTo>
                  <a:lnTo>
                    <a:pt x="178930" y="1046289"/>
                  </a:lnTo>
                  <a:close/>
                </a:path>
                <a:path w="864869" h="1209039">
                  <a:moveTo>
                    <a:pt x="179666" y="418363"/>
                  </a:moveTo>
                  <a:lnTo>
                    <a:pt x="177800" y="412711"/>
                  </a:lnTo>
                  <a:lnTo>
                    <a:pt x="174967" y="412711"/>
                  </a:lnTo>
                  <a:lnTo>
                    <a:pt x="172859" y="411480"/>
                  </a:lnTo>
                  <a:lnTo>
                    <a:pt x="172008" y="408990"/>
                  </a:lnTo>
                  <a:lnTo>
                    <a:pt x="171932" y="408749"/>
                  </a:lnTo>
                  <a:lnTo>
                    <a:pt x="170218" y="408978"/>
                  </a:lnTo>
                  <a:lnTo>
                    <a:pt x="168821" y="408584"/>
                  </a:lnTo>
                  <a:lnTo>
                    <a:pt x="168008" y="406806"/>
                  </a:lnTo>
                  <a:lnTo>
                    <a:pt x="168148" y="406806"/>
                  </a:lnTo>
                  <a:lnTo>
                    <a:pt x="168287" y="406895"/>
                  </a:lnTo>
                  <a:lnTo>
                    <a:pt x="168097" y="406641"/>
                  </a:lnTo>
                  <a:lnTo>
                    <a:pt x="167944" y="406641"/>
                  </a:lnTo>
                  <a:lnTo>
                    <a:pt x="167995" y="406781"/>
                  </a:lnTo>
                  <a:lnTo>
                    <a:pt x="165557" y="406298"/>
                  </a:lnTo>
                  <a:lnTo>
                    <a:pt x="163271" y="405345"/>
                  </a:lnTo>
                  <a:lnTo>
                    <a:pt x="162242" y="403059"/>
                  </a:lnTo>
                  <a:lnTo>
                    <a:pt x="160439" y="408584"/>
                  </a:lnTo>
                  <a:lnTo>
                    <a:pt x="160388" y="408749"/>
                  </a:lnTo>
                  <a:lnTo>
                    <a:pt x="160312" y="408990"/>
                  </a:lnTo>
                  <a:lnTo>
                    <a:pt x="160794" y="414972"/>
                  </a:lnTo>
                  <a:lnTo>
                    <a:pt x="162191" y="420319"/>
                  </a:lnTo>
                  <a:lnTo>
                    <a:pt x="162229" y="420497"/>
                  </a:lnTo>
                  <a:lnTo>
                    <a:pt x="162344" y="420928"/>
                  </a:lnTo>
                  <a:lnTo>
                    <a:pt x="163436" y="426593"/>
                  </a:lnTo>
                  <a:lnTo>
                    <a:pt x="163487" y="426859"/>
                  </a:lnTo>
                  <a:lnTo>
                    <a:pt x="163626" y="428561"/>
                  </a:lnTo>
                  <a:lnTo>
                    <a:pt x="163664" y="429018"/>
                  </a:lnTo>
                  <a:lnTo>
                    <a:pt x="165785" y="428561"/>
                  </a:lnTo>
                  <a:lnTo>
                    <a:pt x="169570" y="426593"/>
                  </a:lnTo>
                  <a:lnTo>
                    <a:pt x="170865" y="424408"/>
                  </a:lnTo>
                  <a:lnTo>
                    <a:pt x="170980" y="424230"/>
                  </a:lnTo>
                  <a:lnTo>
                    <a:pt x="171081" y="424053"/>
                  </a:lnTo>
                  <a:lnTo>
                    <a:pt x="173812" y="424230"/>
                  </a:lnTo>
                  <a:lnTo>
                    <a:pt x="173812" y="424053"/>
                  </a:lnTo>
                  <a:lnTo>
                    <a:pt x="173697" y="422846"/>
                  </a:lnTo>
                  <a:lnTo>
                    <a:pt x="174345" y="422275"/>
                  </a:lnTo>
                  <a:lnTo>
                    <a:pt x="175780" y="422275"/>
                  </a:lnTo>
                  <a:lnTo>
                    <a:pt x="175691" y="420928"/>
                  </a:lnTo>
                  <a:lnTo>
                    <a:pt x="176288" y="420319"/>
                  </a:lnTo>
                  <a:lnTo>
                    <a:pt x="177736" y="420319"/>
                  </a:lnTo>
                  <a:lnTo>
                    <a:pt x="177634" y="418960"/>
                  </a:lnTo>
                  <a:lnTo>
                    <a:pt x="178219" y="418363"/>
                  </a:lnTo>
                  <a:lnTo>
                    <a:pt x="179666" y="418363"/>
                  </a:lnTo>
                  <a:close/>
                </a:path>
                <a:path w="864869" h="1209039">
                  <a:moveTo>
                    <a:pt x="179882" y="418363"/>
                  </a:moveTo>
                  <a:lnTo>
                    <a:pt x="179666" y="418363"/>
                  </a:lnTo>
                  <a:lnTo>
                    <a:pt x="179717" y="418553"/>
                  </a:lnTo>
                  <a:lnTo>
                    <a:pt x="179882" y="418363"/>
                  </a:lnTo>
                  <a:close/>
                </a:path>
                <a:path w="864869" h="1209039">
                  <a:moveTo>
                    <a:pt x="185737" y="1118133"/>
                  </a:moveTo>
                  <a:lnTo>
                    <a:pt x="175361" y="1111313"/>
                  </a:lnTo>
                  <a:lnTo>
                    <a:pt x="164274" y="1106144"/>
                  </a:lnTo>
                  <a:lnTo>
                    <a:pt x="152704" y="1102118"/>
                  </a:lnTo>
                  <a:lnTo>
                    <a:pt x="140855" y="1098689"/>
                  </a:lnTo>
                  <a:lnTo>
                    <a:pt x="141046" y="1101877"/>
                  </a:lnTo>
                  <a:lnTo>
                    <a:pt x="145630" y="1103249"/>
                  </a:lnTo>
                  <a:lnTo>
                    <a:pt x="150177" y="1104722"/>
                  </a:lnTo>
                  <a:lnTo>
                    <a:pt x="154787" y="1105966"/>
                  </a:lnTo>
                  <a:lnTo>
                    <a:pt x="162623" y="1108773"/>
                  </a:lnTo>
                  <a:lnTo>
                    <a:pt x="170167" y="1112304"/>
                  </a:lnTo>
                  <a:lnTo>
                    <a:pt x="177761" y="1115707"/>
                  </a:lnTo>
                  <a:lnTo>
                    <a:pt x="185737" y="1118133"/>
                  </a:lnTo>
                  <a:close/>
                </a:path>
                <a:path w="864869" h="1209039">
                  <a:moveTo>
                    <a:pt x="187071" y="406641"/>
                  </a:moveTo>
                  <a:lnTo>
                    <a:pt x="183883" y="404850"/>
                  </a:lnTo>
                  <a:lnTo>
                    <a:pt x="180594" y="404520"/>
                  </a:lnTo>
                  <a:lnTo>
                    <a:pt x="177342" y="404520"/>
                  </a:lnTo>
                  <a:lnTo>
                    <a:pt x="175831" y="400900"/>
                  </a:lnTo>
                  <a:lnTo>
                    <a:pt x="169379" y="400900"/>
                  </a:lnTo>
                  <a:lnTo>
                    <a:pt x="168021" y="397002"/>
                  </a:lnTo>
                  <a:lnTo>
                    <a:pt x="168148" y="397002"/>
                  </a:lnTo>
                  <a:lnTo>
                    <a:pt x="159499" y="395363"/>
                  </a:lnTo>
                  <a:lnTo>
                    <a:pt x="157683" y="399211"/>
                  </a:lnTo>
                  <a:lnTo>
                    <a:pt x="161607" y="400380"/>
                  </a:lnTo>
                  <a:lnTo>
                    <a:pt x="162293" y="402894"/>
                  </a:lnTo>
                  <a:lnTo>
                    <a:pt x="165023" y="402894"/>
                  </a:lnTo>
                  <a:lnTo>
                    <a:pt x="167182" y="403872"/>
                  </a:lnTo>
                  <a:lnTo>
                    <a:pt x="168097" y="406641"/>
                  </a:lnTo>
                  <a:lnTo>
                    <a:pt x="170256" y="406641"/>
                  </a:lnTo>
                  <a:lnTo>
                    <a:pt x="171272" y="406895"/>
                  </a:lnTo>
                  <a:lnTo>
                    <a:pt x="172072" y="408736"/>
                  </a:lnTo>
                  <a:lnTo>
                    <a:pt x="171881" y="408584"/>
                  </a:lnTo>
                  <a:lnTo>
                    <a:pt x="171932" y="408749"/>
                  </a:lnTo>
                  <a:lnTo>
                    <a:pt x="172110" y="408749"/>
                  </a:lnTo>
                  <a:lnTo>
                    <a:pt x="172402" y="408736"/>
                  </a:lnTo>
                  <a:lnTo>
                    <a:pt x="174332" y="409295"/>
                  </a:lnTo>
                  <a:lnTo>
                    <a:pt x="176745" y="410057"/>
                  </a:lnTo>
                  <a:lnTo>
                    <a:pt x="177863" y="412496"/>
                  </a:lnTo>
                  <a:lnTo>
                    <a:pt x="185623" y="412496"/>
                  </a:lnTo>
                  <a:lnTo>
                    <a:pt x="186905" y="409511"/>
                  </a:lnTo>
                  <a:lnTo>
                    <a:pt x="186956" y="408736"/>
                  </a:lnTo>
                  <a:lnTo>
                    <a:pt x="187071" y="406641"/>
                  </a:lnTo>
                  <a:close/>
                </a:path>
                <a:path w="864869" h="1209039">
                  <a:moveTo>
                    <a:pt x="236537" y="82257"/>
                  </a:moveTo>
                  <a:lnTo>
                    <a:pt x="232740" y="81318"/>
                  </a:lnTo>
                  <a:lnTo>
                    <a:pt x="229539" y="83286"/>
                  </a:lnTo>
                  <a:lnTo>
                    <a:pt x="217157" y="87947"/>
                  </a:lnTo>
                  <a:lnTo>
                    <a:pt x="207962" y="91059"/>
                  </a:lnTo>
                  <a:lnTo>
                    <a:pt x="198640" y="93764"/>
                  </a:lnTo>
                  <a:lnTo>
                    <a:pt x="189166" y="95973"/>
                  </a:lnTo>
                  <a:lnTo>
                    <a:pt x="187693" y="96723"/>
                  </a:lnTo>
                  <a:lnTo>
                    <a:pt x="187604" y="98056"/>
                  </a:lnTo>
                  <a:lnTo>
                    <a:pt x="187680" y="99466"/>
                  </a:lnTo>
                  <a:lnTo>
                    <a:pt x="200304" y="96316"/>
                  </a:lnTo>
                  <a:lnTo>
                    <a:pt x="212737" y="92633"/>
                  </a:lnTo>
                  <a:lnTo>
                    <a:pt x="224853" y="88061"/>
                  </a:lnTo>
                  <a:lnTo>
                    <a:pt x="236537" y="82257"/>
                  </a:lnTo>
                  <a:close/>
                </a:path>
                <a:path w="864869" h="1209039">
                  <a:moveTo>
                    <a:pt x="238099" y="921334"/>
                  </a:moveTo>
                  <a:lnTo>
                    <a:pt x="236880" y="918476"/>
                  </a:lnTo>
                  <a:lnTo>
                    <a:pt x="236639" y="912418"/>
                  </a:lnTo>
                  <a:lnTo>
                    <a:pt x="237947" y="908265"/>
                  </a:lnTo>
                  <a:lnTo>
                    <a:pt x="235445" y="902830"/>
                  </a:lnTo>
                  <a:lnTo>
                    <a:pt x="232664" y="907275"/>
                  </a:lnTo>
                  <a:lnTo>
                    <a:pt x="230517" y="910475"/>
                  </a:lnTo>
                  <a:lnTo>
                    <a:pt x="227622" y="915606"/>
                  </a:lnTo>
                  <a:lnTo>
                    <a:pt x="224942" y="917638"/>
                  </a:lnTo>
                  <a:lnTo>
                    <a:pt x="229438" y="921410"/>
                  </a:lnTo>
                  <a:lnTo>
                    <a:pt x="232181" y="923353"/>
                  </a:lnTo>
                  <a:lnTo>
                    <a:pt x="238099" y="921334"/>
                  </a:lnTo>
                  <a:close/>
                </a:path>
                <a:path w="864869" h="1209039">
                  <a:moveTo>
                    <a:pt x="241554" y="132473"/>
                  </a:moveTo>
                  <a:lnTo>
                    <a:pt x="241452" y="131584"/>
                  </a:lnTo>
                  <a:lnTo>
                    <a:pt x="190804" y="145110"/>
                  </a:lnTo>
                  <a:lnTo>
                    <a:pt x="190322" y="145415"/>
                  </a:lnTo>
                  <a:lnTo>
                    <a:pt x="190182" y="145834"/>
                  </a:lnTo>
                  <a:lnTo>
                    <a:pt x="190423" y="146367"/>
                  </a:lnTo>
                  <a:lnTo>
                    <a:pt x="228663" y="137972"/>
                  </a:lnTo>
                  <a:lnTo>
                    <a:pt x="241554" y="132473"/>
                  </a:lnTo>
                  <a:close/>
                </a:path>
                <a:path w="864869" h="1209039">
                  <a:moveTo>
                    <a:pt x="285115" y="1184389"/>
                  </a:moveTo>
                  <a:lnTo>
                    <a:pt x="283972" y="1180757"/>
                  </a:lnTo>
                  <a:lnTo>
                    <a:pt x="281762" y="1178153"/>
                  </a:lnTo>
                  <a:lnTo>
                    <a:pt x="278066" y="1176947"/>
                  </a:lnTo>
                  <a:lnTo>
                    <a:pt x="267881" y="1194422"/>
                  </a:lnTo>
                  <a:lnTo>
                    <a:pt x="268503" y="1199883"/>
                  </a:lnTo>
                  <a:lnTo>
                    <a:pt x="271449" y="1204264"/>
                  </a:lnTo>
                  <a:lnTo>
                    <a:pt x="274561" y="1208570"/>
                  </a:lnTo>
                  <a:lnTo>
                    <a:pt x="278091" y="1202918"/>
                  </a:lnTo>
                  <a:lnTo>
                    <a:pt x="281012" y="1197000"/>
                  </a:lnTo>
                  <a:lnTo>
                    <a:pt x="283349" y="1190815"/>
                  </a:lnTo>
                  <a:lnTo>
                    <a:pt x="285115" y="1184389"/>
                  </a:lnTo>
                  <a:close/>
                </a:path>
                <a:path w="864869" h="1209039">
                  <a:moveTo>
                    <a:pt x="387032" y="565251"/>
                  </a:moveTo>
                  <a:lnTo>
                    <a:pt x="386816" y="564997"/>
                  </a:lnTo>
                  <a:lnTo>
                    <a:pt x="386575" y="565251"/>
                  </a:lnTo>
                  <a:lnTo>
                    <a:pt x="387032" y="565251"/>
                  </a:lnTo>
                  <a:close/>
                </a:path>
                <a:path w="864869" h="1209039">
                  <a:moveTo>
                    <a:pt x="394792" y="750506"/>
                  </a:moveTo>
                  <a:lnTo>
                    <a:pt x="394436" y="750760"/>
                  </a:lnTo>
                  <a:lnTo>
                    <a:pt x="394728" y="750760"/>
                  </a:lnTo>
                  <a:lnTo>
                    <a:pt x="394792" y="750506"/>
                  </a:lnTo>
                  <a:close/>
                </a:path>
                <a:path w="864869" h="1209039">
                  <a:moveTo>
                    <a:pt x="407809" y="896912"/>
                  </a:moveTo>
                  <a:lnTo>
                    <a:pt x="405079" y="892378"/>
                  </a:lnTo>
                  <a:lnTo>
                    <a:pt x="402285" y="888047"/>
                  </a:lnTo>
                  <a:lnTo>
                    <a:pt x="397789" y="879932"/>
                  </a:lnTo>
                  <a:lnTo>
                    <a:pt x="396303" y="882802"/>
                  </a:lnTo>
                  <a:lnTo>
                    <a:pt x="394754" y="883615"/>
                  </a:lnTo>
                  <a:lnTo>
                    <a:pt x="394766" y="883462"/>
                  </a:lnTo>
                  <a:lnTo>
                    <a:pt x="394601" y="883691"/>
                  </a:lnTo>
                  <a:lnTo>
                    <a:pt x="394754" y="883691"/>
                  </a:lnTo>
                  <a:lnTo>
                    <a:pt x="394576" y="887272"/>
                  </a:lnTo>
                  <a:lnTo>
                    <a:pt x="393547" y="890727"/>
                  </a:lnTo>
                  <a:lnTo>
                    <a:pt x="390880" y="893305"/>
                  </a:lnTo>
                  <a:lnTo>
                    <a:pt x="391439" y="900645"/>
                  </a:lnTo>
                  <a:lnTo>
                    <a:pt x="391896" y="900645"/>
                  </a:lnTo>
                  <a:lnTo>
                    <a:pt x="407809" y="896912"/>
                  </a:lnTo>
                  <a:close/>
                </a:path>
                <a:path w="864869" h="1209039">
                  <a:moveTo>
                    <a:pt x="410171" y="583082"/>
                  </a:moveTo>
                  <a:lnTo>
                    <a:pt x="404914" y="577811"/>
                  </a:lnTo>
                  <a:lnTo>
                    <a:pt x="400037" y="572058"/>
                  </a:lnTo>
                  <a:lnTo>
                    <a:pt x="394347" y="567334"/>
                  </a:lnTo>
                  <a:lnTo>
                    <a:pt x="387032" y="565251"/>
                  </a:lnTo>
                  <a:lnTo>
                    <a:pt x="391655" y="570776"/>
                  </a:lnTo>
                  <a:lnTo>
                    <a:pt x="397357" y="575462"/>
                  </a:lnTo>
                  <a:lnTo>
                    <a:pt x="403631" y="579437"/>
                  </a:lnTo>
                  <a:lnTo>
                    <a:pt x="410171" y="583082"/>
                  </a:lnTo>
                  <a:close/>
                </a:path>
                <a:path w="864869" h="1209039">
                  <a:moveTo>
                    <a:pt x="416521" y="738174"/>
                  </a:moveTo>
                  <a:lnTo>
                    <a:pt x="409486" y="735469"/>
                  </a:lnTo>
                  <a:lnTo>
                    <a:pt x="403885" y="738517"/>
                  </a:lnTo>
                  <a:lnTo>
                    <a:pt x="395592" y="742048"/>
                  </a:lnTo>
                  <a:lnTo>
                    <a:pt x="389826" y="740473"/>
                  </a:lnTo>
                  <a:lnTo>
                    <a:pt x="390829" y="746696"/>
                  </a:lnTo>
                  <a:lnTo>
                    <a:pt x="393153" y="746963"/>
                  </a:lnTo>
                  <a:lnTo>
                    <a:pt x="395668" y="747166"/>
                  </a:lnTo>
                  <a:lnTo>
                    <a:pt x="394792" y="750506"/>
                  </a:lnTo>
                  <a:lnTo>
                    <a:pt x="397217" y="748728"/>
                  </a:lnTo>
                  <a:lnTo>
                    <a:pt x="397675" y="750506"/>
                  </a:lnTo>
                  <a:lnTo>
                    <a:pt x="397738" y="750760"/>
                  </a:lnTo>
                  <a:lnTo>
                    <a:pt x="397802" y="750989"/>
                  </a:lnTo>
                  <a:lnTo>
                    <a:pt x="398602" y="752475"/>
                  </a:lnTo>
                  <a:lnTo>
                    <a:pt x="401154" y="751865"/>
                  </a:lnTo>
                  <a:lnTo>
                    <a:pt x="401967" y="758761"/>
                  </a:lnTo>
                  <a:lnTo>
                    <a:pt x="407238" y="751865"/>
                  </a:lnTo>
                  <a:lnTo>
                    <a:pt x="409181" y="749312"/>
                  </a:lnTo>
                  <a:lnTo>
                    <a:pt x="409562" y="748728"/>
                  </a:lnTo>
                  <a:lnTo>
                    <a:pt x="412584" y="743915"/>
                  </a:lnTo>
                  <a:lnTo>
                    <a:pt x="413867" y="742048"/>
                  </a:lnTo>
                  <a:lnTo>
                    <a:pt x="416521" y="738174"/>
                  </a:lnTo>
                  <a:close/>
                </a:path>
                <a:path w="864869" h="1209039">
                  <a:moveTo>
                    <a:pt x="425805" y="3009"/>
                  </a:moveTo>
                  <a:lnTo>
                    <a:pt x="423532" y="0"/>
                  </a:lnTo>
                  <a:lnTo>
                    <a:pt x="390474" y="6045"/>
                  </a:lnTo>
                  <a:lnTo>
                    <a:pt x="389953" y="6477"/>
                  </a:lnTo>
                  <a:lnTo>
                    <a:pt x="389826" y="7010"/>
                  </a:lnTo>
                  <a:lnTo>
                    <a:pt x="390118" y="7632"/>
                  </a:lnTo>
                  <a:lnTo>
                    <a:pt x="399186" y="7632"/>
                  </a:lnTo>
                  <a:lnTo>
                    <a:pt x="408089" y="6324"/>
                  </a:lnTo>
                  <a:lnTo>
                    <a:pt x="416928" y="4521"/>
                  </a:lnTo>
                  <a:lnTo>
                    <a:pt x="425805" y="3009"/>
                  </a:lnTo>
                  <a:close/>
                </a:path>
                <a:path w="864869" h="1209039">
                  <a:moveTo>
                    <a:pt x="449364" y="46824"/>
                  </a:moveTo>
                  <a:lnTo>
                    <a:pt x="448754" y="43954"/>
                  </a:lnTo>
                  <a:lnTo>
                    <a:pt x="445731" y="45796"/>
                  </a:lnTo>
                  <a:lnTo>
                    <a:pt x="442836" y="47879"/>
                  </a:lnTo>
                  <a:lnTo>
                    <a:pt x="439686" y="49453"/>
                  </a:lnTo>
                  <a:lnTo>
                    <a:pt x="422757" y="56946"/>
                  </a:lnTo>
                  <a:lnTo>
                    <a:pt x="405371" y="62941"/>
                  </a:lnTo>
                  <a:lnTo>
                    <a:pt x="387565" y="67589"/>
                  </a:lnTo>
                  <a:lnTo>
                    <a:pt x="369404" y="71081"/>
                  </a:lnTo>
                  <a:lnTo>
                    <a:pt x="368947" y="71437"/>
                  </a:lnTo>
                  <a:lnTo>
                    <a:pt x="369252" y="71932"/>
                  </a:lnTo>
                  <a:lnTo>
                    <a:pt x="390652" y="70002"/>
                  </a:lnTo>
                  <a:lnTo>
                    <a:pt x="410984" y="64731"/>
                  </a:lnTo>
                  <a:lnTo>
                    <a:pt x="430491" y="56794"/>
                  </a:lnTo>
                  <a:lnTo>
                    <a:pt x="449364" y="46824"/>
                  </a:lnTo>
                  <a:close/>
                </a:path>
                <a:path w="864869" h="1209039">
                  <a:moveTo>
                    <a:pt x="449732" y="660438"/>
                  </a:moveTo>
                  <a:lnTo>
                    <a:pt x="448360" y="650265"/>
                  </a:lnTo>
                  <a:lnTo>
                    <a:pt x="446354" y="640080"/>
                  </a:lnTo>
                  <a:lnTo>
                    <a:pt x="447243" y="629907"/>
                  </a:lnTo>
                  <a:lnTo>
                    <a:pt x="444449" y="640130"/>
                  </a:lnTo>
                  <a:lnTo>
                    <a:pt x="444627" y="650303"/>
                  </a:lnTo>
                  <a:lnTo>
                    <a:pt x="446024" y="660463"/>
                  </a:lnTo>
                  <a:lnTo>
                    <a:pt x="446900" y="670623"/>
                  </a:lnTo>
                  <a:lnTo>
                    <a:pt x="449732" y="660438"/>
                  </a:lnTo>
                  <a:close/>
                </a:path>
                <a:path w="864869" h="1209039">
                  <a:moveTo>
                    <a:pt x="505879" y="777836"/>
                  </a:moveTo>
                  <a:lnTo>
                    <a:pt x="505777" y="772655"/>
                  </a:lnTo>
                  <a:lnTo>
                    <a:pt x="501992" y="765200"/>
                  </a:lnTo>
                  <a:lnTo>
                    <a:pt x="500075" y="761987"/>
                  </a:lnTo>
                  <a:lnTo>
                    <a:pt x="497128" y="760183"/>
                  </a:lnTo>
                  <a:lnTo>
                    <a:pt x="489991" y="761238"/>
                  </a:lnTo>
                  <a:lnTo>
                    <a:pt x="492163" y="765175"/>
                  </a:lnTo>
                  <a:lnTo>
                    <a:pt x="492099" y="773925"/>
                  </a:lnTo>
                  <a:lnTo>
                    <a:pt x="492125" y="787171"/>
                  </a:lnTo>
                  <a:lnTo>
                    <a:pt x="501561" y="782193"/>
                  </a:lnTo>
                  <a:lnTo>
                    <a:pt x="505879" y="777836"/>
                  </a:lnTo>
                  <a:close/>
                </a:path>
                <a:path w="864869" h="1209039">
                  <a:moveTo>
                    <a:pt x="555180" y="862063"/>
                  </a:moveTo>
                  <a:lnTo>
                    <a:pt x="555142" y="860450"/>
                  </a:lnTo>
                  <a:lnTo>
                    <a:pt x="555040" y="854214"/>
                  </a:lnTo>
                  <a:lnTo>
                    <a:pt x="554913" y="844588"/>
                  </a:lnTo>
                  <a:lnTo>
                    <a:pt x="554799" y="840193"/>
                  </a:lnTo>
                  <a:lnTo>
                    <a:pt x="554761" y="838682"/>
                  </a:lnTo>
                  <a:lnTo>
                    <a:pt x="554570" y="836968"/>
                  </a:lnTo>
                  <a:lnTo>
                    <a:pt x="551027" y="835901"/>
                  </a:lnTo>
                  <a:lnTo>
                    <a:pt x="549541" y="836396"/>
                  </a:lnTo>
                  <a:lnTo>
                    <a:pt x="547420" y="840193"/>
                  </a:lnTo>
                  <a:lnTo>
                    <a:pt x="545160" y="844346"/>
                  </a:lnTo>
                  <a:lnTo>
                    <a:pt x="544347" y="847661"/>
                  </a:lnTo>
                  <a:lnTo>
                    <a:pt x="545452" y="851382"/>
                  </a:lnTo>
                  <a:lnTo>
                    <a:pt x="543267" y="854214"/>
                  </a:lnTo>
                  <a:lnTo>
                    <a:pt x="542925" y="857224"/>
                  </a:lnTo>
                  <a:lnTo>
                    <a:pt x="541134" y="861110"/>
                  </a:lnTo>
                  <a:lnTo>
                    <a:pt x="550367" y="860450"/>
                  </a:lnTo>
                  <a:lnTo>
                    <a:pt x="555180" y="862063"/>
                  </a:lnTo>
                  <a:close/>
                </a:path>
                <a:path w="864869" h="1209039">
                  <a:moveTo>
                    <a:pt x="580402" y="877874"/>
                  </a:moveTo>
                  <a:lnTo>
                    <a:pt x="580174" y="877633"/>
                  </a:lnTo>
                  <a:lnTo>
                    <a:pt x="580237" y="877874"/>
                  </a:lnTo>
                  <a:lnTo>
                    <a:pt x="580402" y="877874"/>
                  </a:lnTo>
                  <a:close/>
                </a:path>
                <a:path w="864869" h="1209039">
                  <a:moveTo>
                    <a:pt x="582282" y="748665"/>
                  </a:moveTo>
                  <a:lnTo>
                    <a:pt x="582091" y="748665"/>
                  </a:lnTo>
                  <a:lnTo>
                    <a:pt x="582142" y="748817"/>
                  </a:lnTo>
                  <a:lnTo>
                    <a:pt x="582282" y="748665"/>
                  </a:lnTo>
                  <a:close/>
                </a:path>
                <a:path w="864869" h="1209039">
                  <a:moveTo>
                    <a:pt x="587197" y="744829"/>
                  </a:moveTo>
                  <a:lnTo>
                    <a:pt x="584047" y="743902"/>
                  </a:lnTo>
                  <a:lnTo>
                    <a:pt x="578218" y="741743"/>
                  </a:lnTo>
                  <a:lnTo>
                    <a:pt x="572262" y="739406"/>
                  </a:lnTo>
                  <a:lnTo>
                    <a:pt x="565924" y="738047"/>
                  </a:lnTo>
                  <a:lnTo>
                    <a:pt x="558914" y="738784"/>
                  </a:lnTo>
                  <a:lnTo>
                    <a:pt x="561886" y="742823"/>
                  </a:lnTo>
                  <a:lnTo>
                    <a:pt x="564553" y="745705"/>
                  </a:lnTo>
                  <a:lnTo>
                    <a:pt x="569341" y="754570"/>
                  </a:lnTo>
                  <a:lnTo>
                    <a:pt x="572579" y="757643"/>
                  </a:lnTo>
                  <a:lnTo>
                    <a:pt x="578269" y="752741"/>
                  </a:lnTo>
                  <a:lnTo>
                    <a:pt x="577723" y="749515"/>
                  </a:lnTo>
                  <a:lnTo>
                    <a:pt x="579742" y="748817"/>
                  </a:lnTo>
                  <a:lnTo>
                    <a:pt x="582091" y="748665"/>
                  </a:lnTo>
                  <a:lnTo>
                    <a:pt x="581253" y="746467"/>
                  </a:lnTo>
                  <a:lnTo>
                    <a:pt x="587197" y="744829"/>
                  </a:lnTo>
                  <a:close/>
                </a:path>
                <a:path w="864869" h="1209039">
                  <a:moveTo>
                    <a:pt x="588899" y="897356"/>
                  </a:moveTo>
                  <a:lnTo>
                    <a:pt x="584479" y="893483"/>
                  </a:lnTo>
                  <a:lnTo>
                    <a:pt x="583133" y="886269"/>
                  </a:lnTo>
                  <a:lnTo>
                    <a:pt x="581545" y="882142"/>
                  </a:lnTo>
                  <a:lnTo>
                    <a:pt x="581482" y="881989"/>
                  </a:lnTo>
                  <a:lnTo>
                    <a:pt x="580237" y="877874"/>
                  </a:lnTo>
                  <a:lnTo>
                    <a:pt x="575271" y="882142"/>
                  </a:lnTo>
                  <a:lnTo>
                    <a:pt x="574306" y="889050"/>
                  </a:lnTo>
                  <a:lnTo>
                    <a:pt x="569201" y="895273"/>
                  </a:lnTo>
                  <a:lnTo>
                    <a:pt x="568223" y="897115"/>
                  </a:lnTo>
                  <a:lnTo>
                    <a:pt x="574903" y="900049"/>
                  </a:lnTo>
                  <a:lnTo>
                    <a:pt x="580313" y="900582"/>
                  </a:lnTo>
                  <a:lnTo>
                    <a:pt x="588899" y="897356"/>
                  </a:lnTo>
                  <a:close/>
                </a:path>
                <a:path w="864869" h="1209039">
                  <a:moveTo>
                    <a:pt x="631151" y="156489"/>
                  </a:moveTo>
                  <a:lnTo>
                    <a:pt x="617258" y="160070"/>
                  </a:lnTo>
                  <a:lnTo>
                    <a:pt x="603186" y="161886"/>
                  </a:lnTo>
                  <a:lnTo>
                    <a:pt x="588987" y="162382"/>
                  </a:lnTo>
                  <a:lnTo>
                    <a:pt x="574700" y="162001"/>
                  </a:lnTo>
                  <a:lnTo>
                    <a:pt x="574548" y="164109"/>
                  </a:lnTo>
                  <a:lnTo>
                    <a:pt x="583031" y="164909"/>
                  </a:lnTo>
                  <a:lnTo>
                    <a:pt x="591515" y="165303"/>
                  </a:lnTo>
                  <a:lnTo>
                    <a:pt x="599986" y="165150"/>
                  </a:lnTo>
                  <a:lnTo>
                    <a:pt x="608418" y="164312"/>
                  </a:lnTo>
                  <a:lnTo>
                    <a:pt x="616331" y="163144"/>
                  </a:lnTo>
                  <a:lnTo>
                    <a:pt x="625132" y="163550"/>
                  </a:lnTo>
                  <a:lnTo>
                    <a:pt x="631151" y="156489"/>
                  </a:lnTo>
                  <a:close/>
                </a:path>
                <a:path w="864869" h="1209039">
                  <a:moveTo>
                    <a:pt x="707250" y="1195400"/>
                  </a:moveTo>
                  <a:lnTo>
                    <a:pt x="700341" y="1176566"/>
                  </a:lnTo>
                  <a:lnTo>
                    <a:pt x="694715" y="1175156"/>
                  </a:lnTo>
                  <a:lnTo>
                    <a:pt x="694537" y="1175334"/>
                  </a:lnTo>
                  <a:lnTo>
                    <a:pt x="691769" y="1184770"/>
                  </a:lnTo>
                  <a:lnTo>
                    <a:pt x="701154" y="1207935"/>
                  </a:lnTo>
                  <a:lnTo>
                    <a:pt x="704938" y="1204607"/>
                  </a:lnTo>
                  <a:lnTo>
                    <a:pt x="706742" y="1200315"/>
                  </a:lnTo>
                  <a:lnTo>
                    <a:pt x="707250" y="1195400"/>
                  </a:lnTo>
                  <a:close/>
                </a:path>
                <a:path w="864869" h="1209039">
                  <a:moveTo>
                    <a:pt x="787844" y="98615"/>
                  </a:moveTo>
                  <a:lnTo>
                    <a:pt x="787717" y="97028"/>
                  </a:lnTo>
                  <a:lnTo>
                    <a:pt x="787641" y="96024"/>
                  </a:lnTo>
                  <a:lnTo>
                    <a:pt x="787527" y="94576"/>
                  </a:lnTo>
                  <a:lnTo>
                    <a:pt x="787488" y="94157"/>
                  </a:lnTo>
                  <a:lnTo>
                    <a:pt x="785431" y="94157"/>
                  </a:lnTo>
                  <a:lnTo>
                    <a:pt x="778395" y="96024"/>
                  </a:lnTo>
                  <a:lnTo>
                    <a:pt x="772096" y="92837"/>
                  </a:lnTo>
                  <a:lnTo>
                    <a:pt x="765695" y="90982"/>
                  </a:lnTo>
                  <a:lnTo>
                    <a:pt x="751687" y="86283"/>
                  </a:lnTo>
                  <a:lnTo>
                    <a:pt x="738022" y="80708"/>
                  </a:lnTo>
                  <a:lnTo>
                    <a:pt x="711123" y="68541"/>
                  </a:lnTo>
                  <a:lnTo>
                    <a:pt x="710514" y="70116"/>
                  </a:lnTo>
                  <a:lnTo>
                    <a:pt x="749033" y="88468"/>
                  </a:lnTo>
                  <a:lnTo>
                    <a:pt x="768070" y="94576"/>
                  </a:lnTo>
                  <a:lnTo>
                    <a:pt x="787844" y="98615"/>
                  </a:lnTo>
                  <a:close/>
                </a:path>
                <a:path w="864869" h="1209039">
                  <a:moveTo>
                    <a:pt x="791527" y="148196"/>
                  </a:moveTo>
                  <a:lnTo>
                    <a:pt x="790740" y="144945"/>
                  </a:lnTo>
                  <a:lnTo>
                    <a:pt x="779767" y="144221"/>
                  </a:lnTo>
                  <a:lnTo>
                    <a:pt x="769124" y="142087"/>
                  </a:lnTo>
                  <a:lnTo>
                    <a:pt x="758698" y="138976"/>
                  </a:lnTo>
                  <a:lnTo>
                    <a:pt x="745261" y="134137"/>
                  </a:lnTo>
                  <a:lnTo>
                    <a:pt x="742340" y="131140"/>
                  </a:lnTo>
                  <a:lnTo>
                    <a:pt x="738454" y="133083"/>
                  </a:lnTo>
                  <a:lnTo>
                    <a:pt x="751001" y="139382"/>
                  </a:lnTo>
                  <a:lnTo>
                    <a:pt x="764044" y="143954"/>
                  </a:lnTo>
                  <a:lnTo>
                    <a:pt x="777557" y="146862"/>
                  </a:lnTo>
                  <a:lnTo>
                    <a:pt x="791527" y="148196"/>
                  </a:lnTo>
                  <a:close/>
                </a:path>
                <a:path w="864869" h="1209039">
                  <a:moveTo>
                    <a:pt x="864476" y="1012812"/>
                  </a:moveTo>
                  <a:lnTo>
                    <a:pt x="862291" y="1000988"/>
                  </a:lnTo>
                  <a:lnTo>
                    <a:pt x="858570" y="1005916"/>
                  </a:lnTo>
                  <a:lnTo>
                    <a:pt x="851928" y="1007795"/>
                  </a:lnTo>
                  <a:lnTo>
                    <a:pt x="851458" y="1014869"/>
                  </a:lnTo>
                  <a:lnTo>
                    <a:pt x="854532" y="1018133"/>
                  </a:lnTo>
                  <a:lnTo>
                    <a:pt x="853909" y="1022299"/>
                  </a:lnTo>
                  <a:lnTo>
                    <a:pt x="854163" y="1026236"/>
                  </a:lnTo>
                  <a:lnTo>
                    <a:pt x="860691" y="1024470"/>
                  </a:lnTo>
                  <a:lnTo>
                    <a:pt x="864044" y="1020318"/>
                  </a:lnTo>
                  <a:lnTo>
                    <a:pt x="864476" y="1012812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139891" y="2328393"/>
              <a:ext cx="5715" cy="27305"/>
            </a:xfrm>
            <a:custGeom>
              <a:avLst/>
              <a:gdLst/>
              <a:ahLst/>
              <a:cxnLst/>
              <a:rect l="l" t="t" r="r" b="b"/>
              <a:pathLst>
                <a:path w="5714" h="27305">
                  <a:moveTo>
                    <a:pt x="4239" y="0"/>
                  </a:moveTo>
                  <a:lnTo>
                    <a:pt x="1751" y="6428"/>
                  </a:lnTo>
                  <a:lnTo>
                    <a:pt x="82" y="12680"/>
                  </a:lnTo>
                  <a:lnTo>
                    <a:pt x="0" y="12990"/>
                  </a:lnTo>
                  <a:lnTo>
                    <a:pt x="367" y="19660"/>
                  </a:lnTo>
                  <a:lnTo>
                    <a:pt x="377" y="19832"/>
                  </a:lnTo>
                  <a:lnTo>
                    <a:pt x="4276" y="27100"/>
                  </a:lnTo>
                  <a:lnTo>
                    <a:pt x="3289" y="19832"/>
                  </a:lnTo>
                  <a:lnTo>
                    <a:pt x="3266" y="19660"/>
                  </a:lnTo>
                  <a:lnTo>
                    <a:pt x="4109" y="12990"/>
                  </a:lnTo>
                  <a:lnTo>
                    <a:pt x="4148" y="12680"/>
                  </a:lnTo>
                  <a:lnTo>
                    <a:pt x="5285" y="6428"/>
                  </a:lnTo>
                  <a:lnTo>
                    <a:pt x="5389" y="85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646593" y="1640405"/>
              <a:ext cx="833755" cy="1207770"/>
            </a:xfrm>
            <a:custGeom>
              <a:avLst/>
              <a:gdLst/>
              <a:ahLst/>
              <a:cxnLst/>
              <a:rect l="l" t="t" r="r" b="b"/>
              <a:pathLst>
                <a:path w="833755" h="1207770">
                  <a:moveTo>
                    <a:pt x="16967" y="201460"/>
                  </a:moveTo>
                  <a:lnTo>
                    <a:pt x="13233" y="207149"/>
                  </a:lnTo>
                  <a:lnTo>
                    <a:pt x="11379" y="206870"/>
                  </a:lnTo>
                  <a:lnTo>
                    <a:pt x="10007" y="214604"/>
                  </a:lnTo>
                  <a:lnTo>
                    <a:pt x="3213" y="219049"/>
                  </a:lnTo>
                  <a:lnTo>
                    <a:pt x="0" y="225666"/>
                  </a:lnTo>
                  <a:lnTo>
                    <a:pt x="1739" y="227203"/>
                  </a:lnTo>
                  <a:lnTo>
                    <a:pt x="16687" y="208546"/>
                  </a:lnTo>
                  <a:lnTo>
                    <a:pt x="16967" y="201460"/>
                  </a:lnTo>
                  <a:close/>
                </a:path>
                <a:path w="833755" h="1207770">
                  <a:moveTo>
                    <a:pt x="161505" y="469188"/>
                  </a:moveTo>
                  <a:lnTo>
                    <a:pt x="161480" y="469049"/>
                  </a:lnTo>
                  <a:lnTo>
                    <a:pt x="161315" y="469049"/>
                  </a:lnTo>
                  <a:lnTo>
                    <a:pt x="161505" y="469188"/>
                  </a:lnTo>
                  <a:close/>
                </a:path>
                <a:path w="833755" h="1207770">
                  <a:moveTo>
                    <a:pt x="165201" y="469049"/>
                  </a:moveTo>
                  <a:lnTo>
                    <a:pt x="163664" y="462661"/>
                  </a:lnTo>
                  <a:lnTo>
                    <a:pt x="162572" y="458165"/>
                  </a:lnTo>
                  <a:lnTo>
                    <a:pt x="158838" y="454964"/>
                  </a:lnTo>
                  <a:lnTo>
                    <a:pt x="151561" y="457454"/>
                  </a:lnTo>
                  <a:lnTo>
                    <a:pt x="151612" y="458165"/>
                  </a:lnTo>
                  <a:lnTo>
                    <a:pt x="150698" y="464769"/>
                  </a:lnTo>
                  <a:lnTo>
                    <a:pt x="161353" y="462661"/>
                  </a:lnTo>
                  <a:lnTo>
                    <a:pt x="161391" y="464769"/>
                  </a:lnTo>
                  <a:lnTo>
                    <a:pt x="161480" y="469049"/>
                  </a:lnTo>
                  <a:lnTo>
                    <a:pt x="165201" y="469049"/>
                  </a:lnTo>
                  <a:close/>
                </a:path>
                <a:path w="833755" h="1207770">
                  <a:moveTo>
                    <a:pt x="165379" y="469049"/>
                  </a:moveTo>
                  <a:lnTo>
                    <a:pt x="165201" y="469049"/>
                  </a:lnTo>
                  <a:lnTo>
                    <a:pt x="165239" y="469188"/>
                  </a:lnTo>
                  <a:lnTo>
                    <a:pt x="165379" y="469049"/>
                  </a:lnTo>
                  <a:close/>
                </a:path>
                <a:path w="833755" h="1207770">
                  <a:moveTo>
                    <a:pt x="259016" y="1160856"/>
                  </a:moveTo>
                  <a:lnTo>
                    <a:pt x="256832" y="1152715"/>
                  </a:lnTo>
                  <a:lnTo>
                    <a:pt x="250012" y="1148816"/>
                  </a:lnTo>
                  <a:lnTo>
                    <a:pt x="243903" y="1144244"/>
                  </a:lnTo>
                  <a:lnTo>
                    <a:pt x="243763" y="1144447"/>
                  </a:lnTo>
                  <a:lnTo>
                    <a:pt x="243497" y="1144663"/>
                  </a:lnTo>
                  <a:lnTo>
                    <a:pt x="243586" y="1145324"/>
                  </a:lnTo>
                  <a:lnTo>
                    <a:pt x="243776" y="1145781"/>
                  </a:lnTo>
                  <a:lnTo>
                    <a:pt x="243916" y="1146238"/>
                  </a:lnTo>
                  <a:lnTo>
                    <a:pt x="247827" y="1152271"/>
                  </a:lnTo>
                  <a:lnTo>
                    <a:pt x="250863" y="1159217"/>
                  </a:lnTo>
                  <a:lnTo>
                    <a:pt x="259016" y="1160856"/>
                  </a:lnTo>
                  <a:close/>
                </a:path>
                <a:path w="833755" h="1207770">
                  <a:moveTo>
                    <a:pt x="460235" y="775119"/>
                  </a:moveTo>
                  <a:lnTo>
                    <a:pt x="455726" y="768210"/>
                  </a:lnTo>
                  <a:lnTo>
                    <a:pt x="453859" y="768388"/>
                  </a:lnTo>
                  <a:lnTo>
                    <a:pt x="447205" y="774420"/>
                  </a:lnTo>
                  <a:lnTo>
                    <a:pt x="451993" y="778878"/>
                  </a:lnTo>
                  <a:lnTo>
                    <a:pt x="454202" y="783602"/>
                  </a:lnTo>
                  <a:lnTo>
                    <a:pt x="454990" y="778878"/>
                  </a:lnTo>
                  <a:lnTo>
                    <a:pt x="460235" y="775119"/>
                  </a:lnTo>
                  <a:close/>
                </a:path>
                <a:path w="833755" h="1207770">
                  <a:moveTo>
                    <a:pt x="593623" y="29171"/>
                  </a:moveTo>
                  <a:lnTo>
                    <a:pt x="590969" y="24409"/>
                  </a:lnTo>
                  <a:lnTo>
                    <a:pt x="591070" y="13665"/>
                  </a:lnTo>
                  <a:lnTo>
                    <a:pt x="587476" y="15659"/>
                  </a:lnTo>
                  <a:lnTo>
                    <a:pt x="584200" y="17640"/>
                  </a:lnTo>
                  <a:lnTo>
                    <a:pt x="584746" y="23266"/>
                  </a:lnTo>
                  <a:lnTo>
                    <a:pt x="581990" y="30073"/>
                  </a:lnTo>
                  <a:lnTo>
                    <a:pt x="589686" y="33185"/>
                  </a:lnTo>
                  <a:lnTo>
                    <a:pt x="593623" y="29171"/>
                  </a:lnTo>
                  <a:close/>
                </a:path>
                <a:path w="833755" h="1207770">
                  <a:moveTo>
                    <a:pt x="606945" y="139"/>
                  </a:moveTo>
                  <a:lnTo>
                    <a:pt x="602132" y="469"/>
                  </a:lnTo>
                  <a:lnTo>
                    <a:pt x="596404" y="1257"/>
                  </a:lnTo>
                  <a:lnTo>
                    <a:pt x="591705" y="0"/>
                  </a:lnTo>
                  <a:lnTo>
                    <a:pt x="591019" y="9677"/>
                  </a:lnTo>
                  <a:lnTo>
                    <a:pt x="594194" y="6413"/>
                  </a:lnTo>
                  <a:lnTo>
                    <a:pt x="595477" y="7950"/>
                  </a:lnTo>
                  <a:lnTo>
                    <a:pt x="598995" y="6578"/>
                  </a:lnTo>
                  <a:lnTo>
                    <a:pt x="604748" y="8547"/>
                  </a:lnTo>
                  <a:lnTo>
                    <a:pt x="606945" y="139"/>
                  </a:lnTo>
                  <a:close/>
                </a:path>
                <a:path w="833755" h="1207770">
                  <a:moveTo>
                    <a:pt x="716940" y="963752"/>
                  </a:moveTo>
                  <a:lnTo>
                    <a:pt x="714616" y="961999"/>
                  </a:lnTo>
                  <a:lnTo>
                    <a:pt x="711758" y="957237"/>
                  </a:lnTo>
                  <a:lnTo>
                    <a:pt x="709498" y="954087"/>
                  </a:lnTo>
                  <a:lnTo>
                    <a:pt x="707364" y="950874"/>
                  </a:lnTo>
                  <a:lnTo>
                    <a:pt x="705421" y="952754"/>
                  </a:lnTo>
                  <a:lnTo>
                    <a:pt x="705904" y="959840"/>
                  </a:lnTo>
                  <a:lnTo>
                    <a:pt x="706335" y="965225"/>
                  </a:lnTo>
                  <a:lnTo>
                    <a:pt x="705993" y="967854"/>
                  </a:lnTo>
                  <a:lnTo>
                    <a:pt x="710742" y="967701"/>
                  </a:lnTo>
                  <a:lnTo>
                    <a:pt x="713155" y="966774"/>
                  </a:lnTo>
                  <a:lnTo>
                    <a:pt x="716940" y="963752"/>
                  </a:lnTo>
                  <a:close/>
                </a:path>
                <a:path w="833755" h="1207770">
                  <a:moveTo>
                    <a:pt x="759053" y="460857"/>
                  </a:moveTo>
                  <a:lnTo>
                    <a:pt x="757288" y="455472"/>
                  </a:lnTo>
                  <a:lnTo>
                    <a:pt x="756589" y="455307"/>
                  </a:lnTo>
                  <a:lnTo>
                    <a:pt x="746239" y="453199"/>
                  </a:lnTo>
                  <a:lnTo>
                    <a:pt x="745363" y="460857"/>
                  </a:lnTo>
                  <a:lnTo>
                    <a:pt x="745261" y="461772"/>
                  </a:lnTo>
                  <a:lnTo>
                    <a:pt x="741845" y="469696"/>
                  </a:lnTo>
                  <a:lnTo>
                    <a:pt x="751192" y="465213"/>
                  </a:lnTo>
                  <a:lnTo>
                    <a:pt x="751332" y="465213"/>
                  </a:lnTo>
                  <a:lnTo>
                    <a:pt x="752932" y="461772"/>
                  </a:lnTo>
                  <a:lnTo>
                    <a:pt x="752513" y="461772"/>
                  </a:lnTo>
                  <a:lnTo>
                    <a:pt x="759053" y="460857"/>
                  </a:lnTo>
                  <a:close/>
                </a:path>
                <a:path w="833755" h="1207770">
                  <a:moveTo>
                    <a:pt x="801992" y="1143457"/>
                  </a:moveTo>
                  <a:lnTo>
                    <a:pt x="794842" y="1144892"/>
                  </a:lnTo>
                  <a:lnTo>
                    <a:pt x="787806" y="1146644"/>
                  </a:lnTo>
                  <a:lnTo>
                    <a:pt x="781062" y="1149210"/>
                  </a:lnTo>
                  <a:lnTo>
                    <a:pt x="774801" y="1153134"/>
                  </a:lnTo>
                  <a:lnTo>
                    <a:pt x="781519" y="1152258"/>
                  </a:lnTo>
                  <a:lnTo>
                    <a:pt x="787946" y="1150035"/>
                  </a:lnTo>
                  <a:lnTo>
                    <a:pt x="794372" y="1147876"/>
                  </a:lnTo>
                  <a:lnTo>
                    <a:pt x="801141" y="1147165"/>
                  </a:lnTo>
                  <a:lnTo>
                    <a:pt x="801992" y="1143457"/>
                  </a:lnTo>
                  <a:close/>
                </a:path>
                <a:path w="833755" h="1207770">
                  <a:moveTo>
                    <a:pt x="816127" y="1194498"/>
                  </a:moveTo>
                  <a:lnTo>
                    <a:pt x="816063" y="1193228"/>
                  </a:lnTo>
                  <a:lnTo>
                    <a:pt x="815352" y="1191895"/>
                  </a:lnTo>
                  <a:lnTo>
                    <a:pt x="808266" y="1193647"/>
                  </a:lnTo>
                  <a:lnTo>
                    <a:pt x="801789" y="1196835"/>
                  </a:lnTo>
                  <a:lnTo>
                    <a:pt x="795426" y="1200315"/>
                  </a:lnTo>
                  <a:lnTo>
                    <a:pt x="788708" y="1202969"/>
                  </a:lnTo>
                  <a:lnTo>
                    <a:pt x="788327" y="1207452"/>
                  </a:lnTo>
                  <a:lnTo>
                    <a:pt x="815009" y="1195666"/>
                  </a:lnTo>
                  <a:lnTo>
                    <a:pt x="816127" y="1194498"/>
                  </a:lnTo>
                  <a:close/>
                </a:path>
                <a:path w="833755" h="1207770">
                  <a:moveTo>
                    <a:pt x="830110" y="304406"/>
                  </a:moveTo>
                  <a:lnTo>
                    <a:pt x="811593" y="279869"/>
                  </a:lnTo>
                  <a:lnTo>
                    <a:pt x="812533" y="288455"/>
                  </a:lnTo>
                  <a:lnTo>
                    <a:pt x="819416" y="293014"/>
                  </a:lnTo>
                  <a:lnTo>
                    <a:pt x="822413" y="301028"/>
                  </a:lnTo>
                  <a:lnTo>
                    <a:pt x="828408" y="306374"/>
                  </a:lnTo>
                  <a:lnTo>
                    <a:pt x="830110" y="304406"/>
                  </a:lnTo>
                  <a:close/>
                </a:path>
                <a:path w="833755" h="1207770">
                  <a:moveTo>
                    <a:pt x="833196" y="848880"/>
                  </a:moveTo>
                  <a:lnTo>
                    <a:pt x="831773" y="842137"/>
                  </a:lnTo>
                  <a:lnTo>
                    <a:pt x="829970" y="835558"/>
                  </a:lnTo>
                  <a:lnTo>
                    <a:pt x="827709" y="829170"/>
                  </a:lnTo>
                  <a:lnTo>
                    <a:pt x="824877" y="823010"/>
                  </a:lnTo>
                  <a:lnTo>
                    <a:pt x="822147" y="824026"/>
                  </a:lnTo>
                  <a:lnTo>
                    <a:pt x="830021" y="849249"/>
                  </a:lnTo>
                  <a:lnTo>
                    <a:pt x="833196" y="84888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068092" y="2393402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7736" y="0"/>
                  </a:moveTo>
                  <a:lnTo>
                    <a:pt x="2988" y="5684"/>
                  </a:lnTo>
                  <a:lnTo>
                    <a:pt x="0" y="8013"/>
                  </a:lnTo>
                  <a:lnTo>
                    <a:pt x="7062" y="13925"/>
                  </a:lnTo>
                  <a:lnTo>
                    <a:pt x="6889" y="9306"/>
                  </a:lnTo>
                  <a:lnTo>
                    <a:pt x="9972" y="6455"/>
                  </a:lnTo>
                  <a:lnTo>
                    <a:pt x="11847" y="5360"/>
                  </a:lnTo>
                  <a:lnTo>
                    <a:pt x="13586" y="4108"/>
                  </a:lnTo>
                  <a:lnTo>
                    <a:pt x="10735" y="910"/>
                  </a:lnTo>
                  <a:lnTo>
                    <a:pt x="773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593329" y="1359557"/>
              <a:ext cx="1125855" cy="1583055"/>
            </a:xfrm>
            <a:custGeom>
              <a:avLst/>
              <a:gdLst/>
              <a:ahLst/>
              <a:cxnLst/>
              <a:rect l="l" t="t" r="r" b="b"/>
              <a:pathLst>
                <a:path w="1125855" h="1583055">
                  <a:moveTo>
                    <a:pt x="8534" y="457873"/>
                  </a:moveTo>
                  <a:lnTo>
                    <a:pt x="8166" y="457492"/>
                  </a:lnTo>
                  <a:lnTo>
                    <a:pt x="7835" y="457098"/>
                  </a:lnTo>
                  <a:lnTo>
                    <a:pt x="7518" y="456692"/>
                  </a:lnTo>
                  <a:lnTo>
                    <a:pt x="4025" y="457136"/>
                  </a:lnTo>
                  <a:lnTo>
                    <a:pt x="2146" y="459282"/>
                  </a:lnTo>
                  <a:lnTo>
                    <a:pt x="558" y="461518"/>
                  </a:lnTo>
                  <a:lnTo>
                    <a:pt x="1600" y="464515"/>
                  </a:lnTo>
                  <a:lnTo>
                    <a:pt x="279" y="464794"/>
                  </a:lnTo>
                  <a:lnTo>
                    <a:pt x="0" y="465874"/>
                  </a:lnTo>
                  <a:lnTo>
                    <a:pt x="12" y="467118"/>
                  </a:lnTo>
                  <a:lnTo>
                    <a:pt x="1333" y="466725"/>
                  </a:lnTo>
                  <a:lnTo>
                    <a:pt x="2032" y="465937"/>
                  </a:lnTo>
                  <a:lnTo>
                    <a:pt x="1727" y="464591"/>
                  </a:lnTo>
                  <a:lnTo>
                    <a:pt x="5067" y="463537"/>
                  </a:lnTo>
                  <a:lnTo>
                    <a:pt x="6756" y="460641"/>
                  </a:lnTo>
                  <a:lnTo>
                    <a:pt x="8534" y="457873"/>
                  </a:lnTo>
                  <a:close/>
                </a:path>
                <a:path w="1125855" h="1583055">
                  <a:moveTo>
                    <a:pt x="11988" y="380657"/>
                  </a:moveTo>
                  <a:lnTo>
                    <a:pt x="10795" y="379196"/>
                  </a:lnTo>
                  <a:lnTo>
                    <a:pt x="9499" y="380504"/>
                  </a:lnTo>
                  <a:lnTo>
                    <a:pt x="9702" y="381876"/>
                  </a:lnTo>
                  <a:lnTo>
                    <a:pt x="10541" y="383311"/>
                  </a:lnTo>
                  <a:lnTo>
                    <a:pt x="11480" y="381977"/>
                  </a:lnTo>
                  <a:lnTo>
                    <a:pt x="11988" y="380657"/>
                  </a:lnTo>
                  <a:close/>
                </a:path>
                <a:path w="1125855" h="1583055">
                  <a:moveTo>
                    <a:pt x="77495" y="101117"/>
                  </a:moveTo>
                  <a:lnTo>
                    <a:pt x="77470" y="99301"/>
                  </a:lnTo>
                  <a:lnTo>
                    <a:pt x="76784" y="99301"/>
                  </a:lnTo>
                  <a:lnTo>
                    <a:pt x="75996" y="101117"/>
                  </a:lnTo>
                  <a:lnTo>
                    <a:pt x="77495" y="101117"/>
                  </a:lnTo>
                  <a:close/>
                </a:path>
                <a:path w="1125855" h="1583055">
                  <a:moveTo>
                    <a:pt x="90233" y="1291348"/>
                  </a:moveTo>
                  <a:lnTo>
                    <a:pt x="89992" y="1288681"/>
                  </a:lnTo>
                  <a:lnTo>
                    <a:pt x="89903" y="1287576"/>
                  </a:lnTo>
                  <a:lnTo>
                    <a:pt x="89763" y="1283817"/>
                  </a:lnTo>
                  <a:lnTo>
                    <a:pt x="86372" y="1280998"/>
                  </a:lnTo>
                  <a:lnTo>
                    <a:pt x="86347" y="1280312"/>
                  </a:lnTo>
                  <a:lnTo>
                    <a:pt x="86233" y="1277747"/>
                  </a:lnTo>
                  <a:lnTo>
                    <a:pt x="86144" y="1275715"/>
                  </a:lnTo>
                  <a:lnTo>
                    <a:pt x="81813" y="1273619"/>
                  </a:lnTo>
                  <a:lnTo>
                    <a:pt x="79883" y="1277747"/>
                  </a:lnTo>
                  <a:lnTo>
                    <a:pt x="83350" y="1280312"/>
                  </a:lnTo>
                  <a:lnTo>
                    <a:pt x="89433" y="1288681"/>
                  </a:lnTo>
                  <a:lnTo>
                    <a:pt x="88087" y="1292390"/>
                  </a:lnTo>
                  <a:lnTo>
                    <a:pt x="81876" y="1295158"/>
                  </a:lnTo>
                  <a:lnTo>
                    <a:pt x="88620" y="1295158"/>
                  </a:lnTo>
                  <a:lnTo>
                    <a:pt x="90233" y="1291348"/>
                  </a:lnTo>
                  <a:close/>
                </a:path>
                <a:path w="1125855" h="1583055">
                  <a:moveTo>
                    <a:pt x="100177" y="1215364"/>
                  </a:moveTo>
                  <a:lnTo>
                    <a:pt x="95034" y="1213243"/>
                  </a:lnTo>
                  <a:lnTo>
                    <a:pt x="94488" y="1205407"/>
                  </a:lnTo>
                  <a:lnTo>
                    <a:pt x="87718" y="1205306"/>
                  </a:lnTo>
                  <a:lnTo>
                    <a:pt x="90055" y="1211008"/>
                  </a:lnTo>
                  <a:lnTo>
                    <a:pt x="94703" y="1214780"/>
                  </a:lnTo>
                  <a:lnTo>
                    <a:pt x="99009" y="1218831"/>
                  </a:lnTo>
                  <a:lnTo>
                    <a:pt x="100177" y="1215364"/>
                  </a:lnTo>
                  <a:close/>
                </a:path>
                <a:path w="1125855" h="1583055">
                  <a:moveTo>
                    <a:pt x="110553" y="1165364"/>
                  </a:moveTo>
                  <a:lnTo>
                    <a:pt x="109753" y="1165212"/>
                  </a:lnTo>
                  <a:lnTo>
                    <a:pt x="107022" y="1165212"/>
                  </a:lnTo>
                  <a:lnTo>
                    <a:pt x="106921" y="1165720"/>
                  </a:lnTo>
                  <a:lnTo>
                    <a:pt x="107188" y="1166152"/>
                  </a:lnTo>
                  <a:lnTo>
                    <a:pt x="107302" y="1166329"/>
                  </a:lnTo>
                  <a:lnTo>
                    <a:pt x="108788" y="1166329"/>
                  </a:lnTo>
                  <a:lnTo>
                    <a:pt x="109791" y="1167168"/>
                  </a:lnTo>
                  <a:lnTo>
                    <a:pt x="110147" y="1166329"/>
                  </a:lnTo>
                  <a:lnTo>
                    <a:pt x="110223" y="1166152"/>
                  </a:lnTo>
                  <a:lnTo>
                    <a:pt x="110312" y="1165936"/>
                  </a:lnTo>
                  <a:lnTo>
                    <a:pt x="110553" y="1165364"/>
                  </a:lnTo>
                  <a:close/>
                </a:path>
                <a:path w="1125855" h="1583055">
                  <a:moveTo>
                    <a:pt x="128701" y="490067"/>
                  </a:moveTo>
                  <a:lnTo>
                    <a:pt x="123926" y="492023"/>
                  </a:lnTo>
                  <a:lnTo>
                    <a:pt x="124650" y="498703"/>
                  </a:lnTo>
                  <a:lnTo>
                    <a:pt x="119735" y="500545"/>
                  </a:lnTo>
                  <a:lnTo>
                    <a:pt x="118186" y="509371"/>
                  </a:lnTo>
                  <a:lnTo>
                    <a:pt x="123545" y="503948"/>
                  </a:lnTo>
                  <a:lnTo>
                    <a:pt x="128333" y="498208"/>
                  </a:lnTo>
                  <a:lnTo>
                    <a:pt x="128701" y="490067"/>
                  </a:lnTo>
                  <a:close/>
                </a:path>
                <a:path w="1125855" h="1583055">
                  <a:moveTo>
                    <a:pt x="148120" y="564578"/>
                  </a:moveTo>
                  <a:lnTo>
                    <a:pt x="144132" y="570242"/>
                  </a:lnTo>
                  <a:lnTo>
                    <a:pt x="138163" y="574573"/>
                  </a:lnTo>
                  <a:lnTo>
                    <a:pt x="136563" y="581837"/>
                  </a:lnTo>
                  <a:lnTo>
                    <a:pt x="141719" y="580593"/>
                  </a:lnTo>
                  <a:lnTo>
                    <a:pt x="142557" y="573849"/>
                  </a:lnTo>
                  <a:lnTo>
                    <a:pt x="147942" y="572884"/>
                  </a:lnTo>
                  <a:lnTo>
                    <a:pt x="148120" y="564578"/>
                  </a:lnTo>
                  <a:close/>
                </a:path>
                <a:path w="1125855" h="1583055">
                  <a:moveTo>
                    <a:pt x="154190" y="1422984"/>
                  </a:moveTo>
                  <a:lnTo>
                    <a:pt x="154127" y="1422336"/>
                  </a:lnTo>
                  <a:lnTo>
                    <a:pt x="147231" y="1420418"/>
                  </a:lnTo>
                  <a:lnTo>
                    <a:pt x="140322" y="1418602"/>
                  </a:lnTo>
                  <a:lnTo>
                    <a:pt x="133108" y="1418399"/>
                  </a:lnTo>
                  <a:lnTo>
                    <a:pt x="132791" y="1421523"/>
                  </a:lnTo>
                  <a:lnTo>
                    <a:pt x="139966" y="1421866"/>
                  </a:lnTo>
                  <a:lnTo>
                    <a:pt x="146773" y="1425054"/>
                  </a:lnTo>
                  <a:lnTo>
                    <a:pt x="154089" y="1424279"/>
                  </a:lnTo>
                  <a:lnTo>
                    <a:pt x="154178" y="1423631"/>
                  </a:lnTo>
                  <a:lnTo>
                    <a:pt x="154190" y="1422984"/>
                  </a:lnTo>
                  <a:close/>
                </a:path>
                <a:path w="1125855" h="1583055">
                  <a:moveTo>
                    <a:pt x="188023" y="1116609"/>
                  </a:moveTo>
                  <a:lnTo>
                    <a:pt x="185826" y="1114856"/>
                  </a:lnTo>
                  <a:lnTo>
                    <a:pt x="183540" y="1112240"/>
                  </a:lnTo>
                  <a:lnTo>
                    <a:pt x="178663" y="1114526"/>
                  </a:lnTo>
                  <a:lnTo>
                    <a:pt x="181749" y="1115961"/>
                  </a:lnTo>
                  <a:lnTo>
                    <a:pt x="181686" y="1116609"/>
                  </a:lnTo>
                  <a:lnTo>
                    <a:pt x="181610" y="1117422"/>
                  </a:lnTo>
                  <a:lnTo>
                    <a:pt x="181762" y="1117422"/>
                  </a:lnTo>
                  <a:lnTo>
                    <a:pt x="185534" y="1119289"/>
                  </a:lnTo>
                  <a:lnTo>
                    <a:pt x="188023" y="1116609"/>
                  </a:lnTo>
                  <a:close/>
                </a:path>
                <a:path w="1125855" h="1583055">
                  <a:moveTo>
                    <a:pt x="197129" y="1502359"/>
                  </a:moveTo>
                  <a:lnTo>
                    <a:pt x="192709" y="1496364"/>
                  </a:lnTo>
                  <a:lnTo>
                    <a:pt x="186372" y="1493050"/>
                  </a:lnTo>
                  <a:lnTo>
                    <a:pt x="179857" y="1489951"/>
                  </a:lnTo>
                  <a:lnTo>
                    <a:pt x="179730" y="1491754"/>
                  </a:lnTo>
                  <a:lnTo>
                    <a:pt x="179857" y="1493443"/>
                  </a:lnTo>
                  <a:lnTo>
                    <a:pt x="181749" y="1494383"/>
                  </a:lnTo>
                  <a:lnTo>
                    <a:pt x="186842" y="1497114"/>
                  </a:lnTo>
                  <a:lnTo>
                    <a:pt x="190652" y="1502321"/>
                  </a:lnTo>
                  <a:lnTo>
                    <a:pt x="197129" y="1502359"/>
                  </a:lnTo>
                  <a:close/>
                </a:path>
                <a:path w="1125855" h="1583055">
                  <a:moveTo>
                    <a:pt x="200279" y="884643"/>
                  </a:moveTo>
                  <a:lnTo>
                    <a:pt x="199123" y="877023"/>
                  </a:lnTo>
                  <a:lnTo>
                    <a:pt x="194627" y="880440"/>
                  </a:lnTo>
                  <a:lnTo>
                    <a:pt x="191084" y="880960"/>
                  </a:lnTo>
                  <a:lnTo>
                    <a:pt x="191274" y="880960"/>
                  </a:lnTo>
                  <a:lnTo>
                    <a:pt x="192227" y="887437"/>
                  </a:lnTo>
                  <a:lnTo>
                    <a:pt x="196469" y="884948"/>
                  </a:lnTo>
                  <a:lnTo>
                    <a:pt x="200279" y="884643"/>
                  </a:lnTo>
                  <a:close/>
                </a:path>
                <a:path w="1125855" h="1583055">
                  <a:moveTo>
                    <a:pt x="212547" y="1449400"/>
                  </a:moveTo>
                  <a:lnTo>
                    <a:pt x="212153" y="1446314"/>
                  </a:lnTo>
                  <a:lnTo>
                    <a:pt x="204851" y="1443647"/>
                  </a:lnTo>
                  <a:lnTo>
                    <a:pt x="205955" y="1447520"/>
                  </a:lnTo>
                  <a:lnTo>
                    <a:pt x="209283" y="1448422"/>
                  </a:lnTo>
                  <a:lnTo>
                    <a:pt x="212547" y="1449400"/>
                  </a:lnTo>
                  <a:close/>
                </a:path>
                <a:path w="1125855" h="1583055">
                  <a:moveTo>
                    <a:pt x="225145" y="520763"/>
                  </a:moveTo>
                  <a:lnTo>
                    <a:pt x="223507" y="517817"/>
                  </a:lnTo>
                  <a:lnTo>
                    <a:pt x="208953" y="517410"/>
                  </a:lnTo>
                  <a:lnTo>
                    <a:pt x="213309" y="523544"/>
                  </a:lnTo>
                  <a:lnTo>
                    <a:pt x="219430" y="521157"/>
                  </a:lnTo>
                  <a:lnTo>
                    <a:pt x="225145" y="520763"/>
                  </a:lnTo>
                  <a:close/>
                </a:path>
                <a:path w="1125855" h="1583055">
                  <a:moveTo>
                    <a:pt x="242811" y="1278356"/>
                  </a:moveTo>
                  <a:lnTo>
                    <a:pt x="239941" y="1273403"/>
                  </a:lnTo>
                  <a:lnTo>
                    <a:pt x="240055" y="1267917"/>
                  </a:lnTo>
                  <a:lnTo>
                    <a:pt x="233870" y="1263802"/>
                  </a:lnTo>
                  <a:lnTo>
                    <a:pt x="235559" y="1270330"/>
                  </a:lnTo>
                  <a:lnTo>
                    <a:pt x="229857" y="1278267"/>
                  </a:lnTo>
                  <a:lnTo>
                    <a:pt x="242811" y="1278356"/>
                  </a:lnTo>
                  <a:close/>
                </a:path>
                <a:path w="1125855" h="1583055">
                  <a:moveTo>
                    <a:pt x="256298" y="616953"/>
                  </a:moveTo>
                  <a:lnTo>
                    <a:pt x="255892" y="616165"/>
                  </a:lnTo>
                  <a:lnTo>
                    <a:pt x="255676" y="615213"/>
                  </a:lnTo>
                  <a:lnTo>
                    <a:pt x="253365" y="616953"/>
                  </a:lnTo>
                  <a:lnTo>
                    <a:pt x="256298" y="616953"/>
                  </a:lnTo>
                  <a:close/>
                </a:path>
                <a:path w="1125855" h="1583055">
                  <a:moveTo>
                    <a:pt x="259130" y="623849"/>
                  </a:moveTo>
                  <a:lnTo>
                    <a:pt x="258572" y="620471"/>
                  </a:lnTo>
                  <a:lnTo>
                    <a:pt x="257632" y="617118"/>
                  </a:lnTo>
                  <a:lnTo>
                    <a:pt x="253149" y="617118"/>
                  </a:lnTo>
                  <a:lnTo>
                    <a:pt x="251663" y="618248"/>
                  </a:lnTo>
                  <a:lnTo>
                    <a:pt x="253784" y="621995"/>
                  </a:lnTo>
                  <a:lnTo>
                    <a:pt x="254203" y="625817"/>
                  </a:lnTo>
                  <a:lnTo>
                    <a:pt x="259130" y="623849"/>
                  </a:lnTo>
                  <a:close/>
                </a:path>
                <a:path w="1125855" h="1583055">
                  <a:moveTo>
                    <a:pt x="261632" y="405866"/>
                  </a:moveTo>
                  <a:lnTo>
                    <a:pt x="260819" y="404787"/>
                  </a:lnTo>
                  <a:lnTo>
                    <a:pt x="259905" y="403898"/>
                  </a:lnTo>
                  <a:lnTo>
                    <a:pt x="258368" y="404329"/>
                  </a:lnTo>
                  <a:lnTo>
                    <a:pt x="257454" y="405549"/>
                  </a:lnTo>
                  <a:lnTo>
                    <a:pt x="255638" y="408000"/>
                  </a:lnTo>
                  <a:lnTo>
                    <a:pt x="257898" y="408025"/>
                  </a:lnTo>
                  <a:lnTo>
                    <a:pt x="260019" y="407657"/>
                  </a:lnTo>
                  <a:lnTo>
                    <a:pt x="261632" y="405866"/>
                  </a:lnTo>
                  <a:close/>
                </a:path>
                <a:path w="1125855" h="1583055">
                  <a:moveTo>
                    <a:pt x="268236" y="1028585"/>
                  </a:moveTo>
                  <a:lnTo>
                    <a:pt x="267792" y="1028280"/>
                  </a:lnTo>
                  <a:lnTo>
                    <a:pt x="267373" y="1027772"/>
                  </a:lnTo>
                  <a:lnTo>
                    <a:pt x="266458" y="1027696"/>
                  </a:lnTo>
                  <a:lnTo>
                    <a:pt x="265976" y="1028153"/>
                  </a:lnTo>
                  <a:lnTo>
                    <a:pt x="265506" y="1028382"/>
                  </a:lnTo>
                  <a:lnTo>
                    <a:pt x="259384" y="1029919"/>
                  </a:lnTo>
                  <a:lnTo>
                    <a:pt x="255778" y="1030846"/>
                  </a:lnTo>
                  <a:lnTo>
                    <a:pt x="252666" y="1033272"/>
                  </a:lnTo>
                  <a:lnTo>
                    <a:pt x="252780" y="1036447"/>
                  </a:lnTo>
                  <a:lnTo>
                    <a:pt x="256819" y="1035088"/>
                  </a:lnTo>
                  <a:lnTo>
                    <a:pt x="260756" y="1033551"/>
                  </a:lnTo>
                  <a:lnTo>
                    <a:pt x="265595" y="1028458"/>
                  </a:lnTo>
                  <a:lnTo>
                    <a:pt x="266725" y="1029309"/>
                  </a:lnTo>
                  <a:lnTo>
                    <a:pt x="268236" y="1028585"/>
                  </a:lnTo>
                  <a:close/>
                </a:path>
                <a:path w="1125855" h="1583055">
                  <a:moveTo>
                    <a:pt x="279095" y="548716"/>
                  </a:moveTo>
                  <a:lnTo>
                    <a:pt x="273621" y="549325"/>
                  </a:lnTo>
                  <a:lnTo>
                    <a:pt x="269735" y="552716"/>
                  </a:lnTo>
                  <a:lnTo>
                    <a:pt x="265912" y="556247"/>
                  </a:lnTo>
                  <a:lnTo>
                    <a:pt x="266242" y="560031"/>
                  </a:lnTo>
                  <a:lnTo>
                    <a:pt x="270865" y="556641"/>
                  </a:lnTo>
                  <a:lnTo>
                    <a:pt x="277025" y="555002"/>
                  </a:lnTo>
                  <a:lnTo>
                    <a:pt x="279095" y="548716"/>
                  </a:lnTo>
                  <a:close/>
                </a:path>
                <a:path w="1125855" h="1583055">
                  <a:moveTo>
                    <a:pt x="296430" y="1497888"/>
                  </a:moveTo>
                  <a:lnTo>
                    <a:pt x="296100" y="1497406"/>
                  </a:lnTo>
                  <a:lnTo>
                    <a:pt x="293154" y="1496377"/>
                  </a:lnTo>
                  <a:lnTo>
                    <a:pt x="290207" y="1494828"/>
                  </a:lnTo>
                  <a:lnTo>
                    <a:pt x="286258" y="1497558"/>
                  </a:lnTo>
                  <a:lnTo>
                    <a:pt x="289915" y="1498650"/>
                  </a:lnTo>
                  <a:lnTo>
                    <a:pt x="292671" y="1500301"/>
                  </a:lnTo>
                  <a:lnTo>
                    <a:pt x="295871" y="1498079"/>
                  </a:lnTo>
                  <a:lnTo>
                    <a:pt x="296430" y="1497888"/>
                  </a:lnTo>
                  <a:close/>
                </a:path>
                <a:path w="1125855" h="1583055">
                  <a:moveTo>
                    <a:pt x="310426" y="1058532"/>
                  </a:moveTo>
                  <a:lnTo>
                    <a:pt x="307949" y="1054188"/>
                  </a:lnTo>
                  <a:lnTo>
                    <a:pt x="308317" y="1052969"/>
                  </a:lnTo>
                  <a:lnTo>
                    <a:pt x="307213" y="1052969"/>
                  </a:lnTo>
                  <a:lnTo>
                    <a:pt x="306590" y="1052068"/>
                  </a:lnTo>
                  <a:lnTo>
                    <a:pt x="306438" y="1051026"/>
                  </a:lnTo>
                  <a:lnTo>
                    <a:pt x="306578" y="1051026"/>
                  </a:lnTo>
                  <a:lnTo>
                    <a:pt x="306412" y="1050823"/>
                  </a:lnTo>
                  <a:lnTo>
                    <a:pt x="306425" y="1050988"/>
                  </a:lnTo>
                  <a:lnTo>
                    <a:pt x="302628" y="1049655"/>
                  </a:lnTo>
                  <a:lnTo>
                    <a:pt x="300050" y="1043355"/>
                  </a:lnTo>
                  <a:lnTo>
                    <a:pt x="293878" y="1047318"/>
                  </a:lnTo>
                  <a:lnTo>
                    <a:pt x="296138" y="1050036"/>
                  </a:lnTo>
                  <a:lnTo>
                    <a:pt x="299707" y="1050036"/>
                  </a:lnTo>
                  <a:lnTo>
                    <a:pt x="300482" y="1052068"/>
                  </a:lnTo>
                  <a:lnTo>
                    <a:pt x="300939" y="1052969"/>
                  </a:lnTo>
                  <a:lnTo>
                    <a:pt x="302285" y="1053719"/>
                  </a:lnTo>
                  <a:lnTo>
                    <a:pt x="303961" y="1054569"/>
                  </a:lnTo>
                  <a:lnTo>
                    <a:pt x="310426" y="1058532"/>
                  </a:lnTo>
                  <a:close/>
                </a:path>
                <a:path w="1125855" h="1583055">
                  <a:moveTo>
                    <a:pt x="316966" y="361721"/>
                  </a:moveTo>
                  <a:lnTo>
                    <a:pt x="316014" y="360781"/>
                  </a:lnTo>
                  <a:lnTo>
                    <a:pt x="314071" y="362724"/>
                  </a:lnTo>
                  <a:lnTo>
                    <a:pt x="312026" y="364604"/>
                  </a:lnTo>
                  <a:lnTo>
                    <a:pt x="312318" y="367728"/>
                  </a:lnTo>
                  <a:lnTo>
                    <a:pt x="312420" y="368388"/>
                  </a:lnTo>
                  <a:lnTo>
                    <a:pt x="312813" y="368769"/>
                  </a:lnTo>
                  <a:lnTo>
                    <a:pt x="313474" y="368884"/>
                  </a:lnTo>
                  <a:lnTo>
                    <a:pt x="315595" y="366966"/>
                  </a:lnTo>
                  <a:lnTo>
                    <a:pt x="316738" y="364566"/>
                  </a:lnTo>
                  <a:lnTo>
                    <a:pt x="316966" y="361721"/>
                  </a:lnTo>
                  <a:close/>
                </a:path>
                <a:path w="1125855" h="1583055">
                  <a:moveTo>
                    <a:pt x="327875" y="344258"/>
                  </a:moveTo>
                  <a:lnTo>
                    <a:pt x="327571" y="341236"/>
                  </a:lnTo>
                  <a:lnTo>
                    <a:pt x="324624" y="342138"/>
                  </a:lnTo>
                  <a:lnTo>
                    <a:pt x="323989" y="344373"/>
                  </a:lnTo>
                  <a:lnTo>
                    <a:pt x="323507" y="346710"/>
                  </a:lnTo>
                  <a:lnTo>
                    <a:pt x="323824" y="347052"/>
                  </a:lnTo>
                  <a:lnTo>
                    <a:pt x="324154" y="347370"/>
                  </a:lnTo>
                  <a:lnTo>
                    <a:pt x="324485" y="347675"/>
                  </a:lnTo>
                  <a:lnTo>
                    <a:pt x="326186" y="345973"/>
                  </a:lnTo>
                  <a:lnTo>
                    <a:pt x="327875" y="344258"/>
                  </a:lnTo>
                  <a:close/>
                </a:path>
                <a:path w="1125855" h="1583055">
                  <a:moveTo>
                    <a:pt x="333857" y="334606"/>
                  </a:moveTo>
                  <a:lnTo>
                    <a:pt x="333349" y="331508"/>
                  </a:lnTo>
                  <a:lnTo>
                    <a:pt x="330403" y="332384"/>
                  </a:lnTo>
                  <a:lnTo>
                    <a:pt x="329819" y="334619"/>
                  </a:lnTo>
                  <a:lnTo>
                    <a:pt x="329425" y="336981"/>
                  </a:lnTo>
                  <a:lnTo>
                    <a:pt x="329692" y="337273"/>
                  </a:lnTo>
                  <a:lnTo>
                    <a:pt x="330238" y="337845"/>
                  </a:lnTo>
                  <a:lnTo>
                    <a:pt x="332130" y="336257"/>
                  </a:lnTo>
                  <a:lnTo>
                    <a:pt x="333857" y="334606"/>
                  </a:lnTo>
                  <a:close/>
                </a:path>
                <a:path w="1125855" h="1583055">
                  <a:moveTo>
                    <a:pt x="351091" y="965708"/>
                  </a:moveTo>
                  <a:lnTo>
                    <a:pt x="347459" y="959485"/>
                  </a:lnTo>
                  <a:lnTo>
                    <a:pt x="348767" y="967143"/>
                  </a:lnTo>
                  <a:lnTo>
                    <a:pt x="343636" y="974445"/>
                  </a:lnTo>
                  <a:lnTo>
                    <a:pt x="346202" y="983094"/>
                  </a:lnTo>
                  <a:lnTo>
                    <a:pt x="349415" y="978623"/>
                  </a:lnTo>
                  <a:lnTo>
                    <a:pt x="349338" y="972235"/>
                  </a:lnTo>
                  <a:lnTo>
                    <a:pt x="351091" y="965708"/>
                  </a:lnTo>
                  <a:close/>
                </a:path>
                <a:path w="1125855" h="1583055">
                  <a:moveTo>
                    <a:pt x="388188" y="1040079"/>
                  </a:moveTo>
                  <a:lnTo>
                    <a:pt x="386613" y="1038745"/>
                  </a:lnTo>
                  <a:lnTo>
                    <a:pt x="385432" y="1039456"/>
                  </a:lnTo>
                  <a:lnTo>
                    <a:pt x="384365" y="1040790"/>
                  </a:lnTo>
                  <a:lnTo>
                    <a:pt x="380238" y="1041895"/>
                  </a:lnTo>
                  <a:lnTo>
                    <a:pt x="376770" y="1044130"/>
                  </a:lnTo>
                  <a:lnTo>
                    <a:pt x="373672" y="1047013"/>
                  </a:lnTo>
                  <a:lnTo>
                    <a:pt x="374027" y="1050124"/>
                  </a:lnTo>
                  <a:lnTo>
                    <a:pt x="378167" y="1047902"/>
                  </a:lnTo>
                  <a:lnTo>
                    <a:pt x="382168" y="1045502"/>
                  </a:lnTo>
                  <a:lnTo>
                    <a:pt x="385368" y="1041996"/>
                  </a:lnTo>
                  <a:lnTo>
                    <a:pt x="388188" y="1040079"/>
                  </a:lnTo>
                  <a:close/>
                </a:path>
                <a:path w="1125855" h="1583055">
                  <a:moveTo>
                    <a:pt x="512584" y="1038377"/>
                  </a:moveTo>
                  <a:lnTo>
                    <a:pt x="512318" y="1035875"/>
                  </a:lnTo>
                  <a:lnTo>
                    <a:pt x="511505" y="1032916"/>
                  </a:lnTo>
                  <a:lnTo>
                    <a:pt x="506272" y="1034389"/>
                  </a:lnTo>
                  <a:lnTo>
                    <a:pt x="504278" y="1037234"/>
                  </a:lnTo>
                  <a:lnTo>
                    <a:pt x="503885" y="1042898"/>
                  </a:lnTo>
                  <a:lnTo>
                    <a:pt x="505637" y="1045337"/>
                  </a:lnTo>
                  <a:lnTo>
                    <a:pt x="511086" y="1044473"/>
                  </a:lnTo>
                  <a:lnTo>
                    <a:pt x="511606" y="1040955"/>
                  </a:lnTo>
                  <a:lnTo>
                    <a:pt x="512584" y="1038377"/>
                  </a:lnTo>
                  <a:close/>
                </a:path>
                <a:path w="1125855" h="1583055">
                  <a:moveTo>
                    <a:pt x="519264" y="1079131"/>
                  </a:moveTo>
                  <a:lnTo>
                    <a:pt x="517359" y="1078496"/>
                  </a:lnTo>
                  <a:lnTo>
                    <a:pt x="513105" y="1078357"/>
                  </a:lnTo>
                  <a:lnTo>
                    <a:pt x="511352" y="1078852"/>
                  </a:lnTo>
                  <a:lnTo>
                    <a:pt x="510489" y="1083792"/>
                  </a:lnTo>
                  <a:lnTo>
                    <a:pt x="511822" y="1084745"/>
                  </a:lnTo>
                  <a:lnTo>
                    <a:pt x="514794" y="1084592"/>
                  </a:lnTo>
                  <a:lnTo>
                    <a:pt x="516115" y="1083932"/>
                  </a:lnTo>
                  <a:lnTo>
                    <a:pt x="519226" y="1084935"/>
                  </a:lnTo>
                  <a:lnTo>
                    <a:pt x="519264" y="1079131"/>
                  </a:lnTo>
                  <a:close/>
                </a:path>
                <a:path w="1125855" h="1583055">
                  <a:moveTo>
                    <a:pt x="542950" y="370814"/>
                  </a:moveTo>
                  <a:lnTo>
                    <a:pt x="537578" y="365239"/>
                  </a:lnTo>
                  <a:lnTo>
                    <a:pt x="530339" y="362889"/>
                  </a:lnTo>
                  <a:lnTo>
                    <a:pt x="523659" y="359549"/>
                  </a:lnTo>
                  <a:lnTo>
                    <a:pt x="523913" y="363042"/>
                  </a:lnTo>
                  <a:lnTo>
                    <a:pt x="530440" y="365201"/>
                  </a:lnTo>
                  <a:lnTo>
                    <a:pt x="535508" y="370941"/>
                  </a:lnTo>
                  <a:lnTo>
                    <a:pt x="542950" y="370814"/>
                  </a:lnTo>
                  <a:close/>
                </a:path>
                <a:path w="1125855" h="1583055">
                  <a:moveTo>
                    <a:pt x="546862" y="1084630"/>
                  </a:moveTo>
                  <a:lnTo>
                    <a:pt x="544652" y="1083360"/>
                  </a:lnTo>
                  <a:lnTo>
                    <a:pt x="540588" y="1091577"/>
                  </a:lnTo>
                  <a:lnTo>
                    <a:pt x="538949" y="1092517"/>
                  </a:lnTo>
                  <a:lnTo>
                    <a:pt x="538365" y="1093889"/>
                  </a:lnTo>
                  <a:lnTo>
                    <a:pt x="538873" y="1095717"/>
                  </a:lnTo>
                  <a:lnTo>
                    <a:pt x="538975" y="1095844"/>
                  </a:lnTo>
                  <a:lnTo>
                    <a:pt x="540943" y="1095692"/>
                  </a:lnTo>
                  <a:lnTo>
                    <a:pt x="541337" y="1094155"/>
                  </a:lnTo>
                  <a:lnTo>
                    <a:pt x="541820" y="1092669"/>
                  </a:lnTo>
                  <a:lnTo>
                    <a:pt x="544563" y="1090663"/>
                  </a:lnTo>
                  <a:lnTo>
                    <a:pt x="546011" y="1087843"/>
                  </a:lnTo>
                  <a:lnTo>
                    <a:pt x="546862" y="1084630"/>
                  </a:lnTo>
                  <a:close/>
                </a:path>
                <a:path w="1125855" h="1583055">
                  <a:moveTo>
                    <a:pt x="552907" y="964539"/>
                  </a:moveTo>
                  <a:lnTo>
                    <a:pt x="551370" y="961618"/>
                  </a:lnTo>
                  <a:lnTo>
                    <a:pt x="549656" y="958710"/>
                  </a:lnTo>
                  <a:lnTo>
                    <a:pt x="548728" y="962279"/>
                  </a:lnTo>
                  <a:lnTo>
                    <a:pt x="548195" y="965746"/>
                  </a:lnTo>
                  <a:lnTo>
                    <a:pt x="550799" y="968844"/>
                  </a:lnTo>
                  <a:lnTo>
                    <a:pt x="551891" y="969657"/>
                  </a:lnTo>
                  <a:lnTo>
                    <a:pt x="552094" y="969124"/>
                  </a:lnTo>
                  <a:lnTo>
                    <a:pt x="551954" y="968082"/>
                  </a:lnTo>
                  <a:lnTo>
                    <a:pt x="552907" y="964539"/>
                  </a:lnTo>
                  <a:close/>
                </a:path>
                <a:path w="1125855" h="1583055">
                  <a:moveTo>
                    <a:pt x="556145" y="375081"/>
                  </a:moveTo>
                  <a:lnTo>
                    <a:pt x="546773" y="372706"/>
                  </a:lnTo>
                  <a:lnTo>
                    <a:pt x="547827" y="377190"/>
                  </a:lnTo>
                  <a:lnTo>
                    <a:pt x="552221" y="377012"/>
                  </a:lnTo>
                  <a:lnTo>
                    <a:pt x="555218" y="378790"/>
                  </a:lnTo>
                  <a:lnTo>
                    <a:pt x="556145" y="375081"/>
                  </a:lnTo>
                  <a:close/>
                </a:path>
                <a:path w="1125855" h="1583055">
                  <a:moveTo>
                    <a:pt x="562102" y="320459"/>
                  </a:moveTo>
                  <a:lnTo>
                    <a:pt x="554037" y="319557"/>
                  </a:lnTo>
                  <a:lnTo>
                    <a:pt x="547331" y="313740"/>
                  </a:lnTo>
                  <a:lnTo>
                    <a:pt x="538924" y="314083"/>
                  </a:lnTo>
                  <a:lnTo>
                    <a:pt x="545490" y="319671"/>
                  </a:lnTo>
                  <a:lnTo>
                    <a:pt x="553694" y="321373"/>
                  </a:lnTo>
                  <a:lnTo>
                    <a:pt x="561632" y="323697"/>
                  </a:lnTo>
                  <a:lnTo>
                    <a:pt x="562102" y="320459"/>
                  </a:lnTo>
                  <a:close/>
                </a:path>
                <a:path w="1125855" h="1583055">
                  <a:moveTo>
                    <a:pt x="585939" y="1083894"/>
                  </a:moveTo>
                  <a:lnTo>
                    <a:pt x="585863" y="1081290"/>
                  </a:lnTo>
                  <a:lnTo>
                    <a:pt x="584301" y="1079525"/>
                  </a:lnTo>
                  <a:lnTo>
                    <a:pt x="582498" y="1077899"/>
                  </a:lnTo>
                  <a:lnTo>
                    <a:pt x="581723" y="1076071"/>
                  </a:lnTo>
                  <a:lnTo>
                    <a:pt x="580910" y="1073277"/>
                  </a:lnTo>
                  <a:lnTo>
                    <a:pt x="577367" y="1075575"/>
                  </a:lnTo>
                  <a:lnTo>
                    <a:pt x="579475" y="1077823"/>
                  </a:lnTo>
                  <a:lnTo>
                    <a:pt x="580923" y="1078928"/>
                  </a:lnTo>
                  <a:lnTo>
                    <a:pt x="581164" y="1081392"/>
                  </a:lnTo>
                  <a:lnTo>
                    <a:pt x="582256" y="1083449"/>
                  </a:lnTo>
                  <a:lnTo>
                    <a:pt x="583984" y="1085189"/>
                  </a:lnTo>
                  <a:lnTo>
                    <a:pt x="585939" y="1083894"/>
                  </a:lnTo>
                  <a:close/>
                </a:path>
                <a:path w="1125855" h="1583055">
                  <a:moveTo>
                    <a:pt x="604710" y="1197292"/>
                  </a:moveTo>
                  <a:lnTo>
                    <a:pt x="598906" y="1198194"/>
                  </a:lnTo>
                  <a:lnTo>
                    <a:pt x="600443" y="1201547"/>
                  </a:lnTo>
                  <a:lnTo>
                    <a:pt x="599605" y="1203426"/>
                  </a:lnTo>
                  <a:lnTo>
                    <a:pt x="599770" y="1203426"/>
                  </a:lnTo>
                  <a:lnTo>
                    <a:pt x="601992" y="1204506"/>
                  </a:lnTo>
                  <a:lnTo>
                    <a:pt x="604418" y="1202537"/>
                  </a:lnTo>
                  <a:lnTo>
                    <a:pt x="603402" y="1200924"/>
                  </a:lnTo>
                  <a:lnTo>
                    <a:pt x="604710" y="1197292"/>
                  </a:lnTo>
                  <a:close/>
                </a:path>
                <a:path w="1125855" h="1583055">
                  <a:moveTo>
                    <a:pt x="631952" y="334543"/>
                  </a:moveTo>
                  <a:lnTo>
                    <a:pt x="630910" y="334137"/>
                  </a:lnTo>
                  <a:lnTo>
                    <a:pt x="630377" y="333933"/>
                  </a:lnTo>
                  <a:lnTo>
                    <a:pt x="628853" y="334708"/>
                  </a:lnTo>
                  <a:lnTo>
                    <a:pt x="629373" y="334911"/>
                  </a:lnTo>
                  <a:lnTo>
                    <a:pt x="629907" y="335280"/>
                  </a:lnTo>
                  <a:lnTo>
                    <a:pt x="630936" y="335229"/>
                  </a:lnTo>
                  <a:lnTo>
                    <a:pt x="631444" y="334797"/>
                  </a:lnTo>
                  <a:lnTo>
                    <a:pt x="631952" y="334543"/>
                  </a:lnTo>
                  <a:close/>
                </a:path>
                <a:path w="1125855" h="1583055">
                  <a:moveTo>
                    <a:pt x="717664" y="1579422"/>
                  </a:moveTo>
                  <a:lnTo>
                    <a:pt x="716280" y="1578051"/>
                  </a:lnTo>
                  <a:lnTo>
                    <a:pt x="714781" y="1578876"/>
                  </a:lnTo>
                  <a:lnTo>
                    <a:pt x="714260" y="1580222"/>
                  </a:lnTo>
                  <a:lnTo>
                    <a:pt x="714286" y="1581848"/>
                  </a:lnTo>
                  <a:lnTo>
                    <a:pt x="714717" y="1582369"/>
                  </a:lnTo>
                  <a:lnTo>
                    <a:pt x="714946" y="1582623"/>
                  </a:lnTo>
                  <a:lnTo>
                    <a:pt x="716572" y="1582166"/>
                  </a:lnTo>
                  <a:lnTo>
                    <a:pt x="717296" y="1580946"/>
                  </a:lnTo>
                  <a:lnTo>
                    <a:pt x="717664" y="1579422"/>
                  </a:lnTo>
                  <a:close/>
                </a:path>
                <a:path w="1125855" h="1583055">
                  <a:moveTo>
                    <a:pt x="722718" y="390398"/>
                  </a:moveTo>
                  <a:lnTo>
                    <a:pt x="722414" y="386791"/>
                  </a:lnTo>
                  <a:lnTo>
                    <a:pt x="719620" y="387096"/>
                  </a:lnTo>
                  <a:lnTo>
                    <a:pt x="717169" y="386842"/>
                  </a:lnTo>
                  <a:lnTo>
                    <a:pt x="720217" y="391922"/>
                  </a:lnTo>
                  <a:lnTo>
                    <a:pt x="722718" y="390398"/>
                  </a:lnTo>
                  <a:close/>
                </a:path>
                <a:path w="1125855" h="1583055">
                  <a:moveTo>
                    <a:pt x="723861" y="1571802"/>
                  </a:moveTo>
                  <a:lnTo>
                    <a:pt x="722655" y="1571726"/>
                  </a:lnTo>
                  <a:lnTo>
                    <a:pt x="720217" y="1571586"/>
                  </a:lnTo>
                  <a:lnTo>
                    <a:pt x="717880" y="1573110"/>
                  </a:lnTo>
                  <a:lnTo>
                    <a:pt x="716788" y="1575396"/>
                  </a:lnTo>
                  <a:lnTo>
                    <a:pt x="716292" y="1578051"/>
                  </a:lnTo>
                  <a:lnTo>
                    <a:pt x="717664" y="1579422"/>
                  </a:lnTo>
                  <a:lnTo>
                    <a:pt x="720382" y="1577428"/>
                  </a:lnTo>
                  <a:lnTo>
                    <a:pt x="722553" y="1574977"/>
                  </a:lnTo>
                  <a:lnTo>
                    <a:pt x="723861" y="1571802"/>
                  </a:lnTo>
                  <a:close/>
                </a:path>
                <a:path w="1125855" h="1583055">
                  <a:moveTo>
                    <a:pt x="740359" y="492150"/>
                  </a:moveTo>
                  <a:lnTo>
                    <a:pt x="740079" y="487083"/>
                  </a:lnTo>
                  <a:lnTo>
                    <a:pt x="735406" y="487311"/>
                  </a:lnTo>
                  <a:lnTo>
                    <a:pt x="732866" y="482549"/>
                  </a:lnTo>
                  <a:lnTo>
                    <a:pt x="728472" y="482142"/>
                  </a:lnTo>
                  <a:lnTo>
                    <a:pt x="729665" y="488772"/>
                  </a:lnTo>
                  <a:lnTo>
                    <a:pt x="735914" y="489394"/>
                  </a:lnTo>
                  <a:lnTo>
                    <a:pt x="740359" y="492150"/>
                  </a:lnTo>
                  <a:close/>
                </a:path>
                <a:path w="1125855" h="1583055">
                  <a:moveTo>
                    <a:pt x="744575" y="552564"/>
                  </a:moveTo>
                  <a:lnTo>
                    <a:pt x="742264" y="550341"/>
                  </a:lnTo>
                  <a:lnTo>
                    <a:pt x="739851" y="548335"/>
                  </a:lnTo>
                  <a:lnTo>
                    <a:pt x="736346" y="548678"/>
                  </a:lnTo>
                  <a:lnTo>
                    <a:pt x="735469" y="552475"/>
                  </a:lnTo>
                  <a:lnTo>
                    <a:pt x="738543" y="552094"/>
                  </a:lnTo>
                  <a:lnTo>
                    <a:pt x="740651" y="552742"/>
                  </a:lnTo>
                  <a:lnTo>
                    <a:pt x="744575" y="552564"/>
                  </a:lnTo>
                  <a:close/>
                </a:path>
                <a:path w="1125855" h="1583055">
                  <a:moveTo>
                    <a:pt x="749325" y="1028636"/>
                  </a:moveTo>
                  <a:lnTo>
                    <a:pt x="748284" y="1027734"/>
                  </a:lnTo>
                  <a:lnTo>
                    <a:pt x="747039" y="1028534"/>
                  </a:lnTo>
                  <a:lnTo>
                    <a:pt x="747280" y="1028712"/>
                  </a:lnTo>
                  <a:lnTo>
                    <a:pt x="747534" y="1029042"/>
                  </a:lnTo>
                  <a:lnTo>
                    <a:pt x="748296" y="1028979"/>
                  </a:lnTo>
                  <a:lnTo>
                    <a:pt x="748804" y="1028776"/>
                  </a:lnTo>
                  <a:lnTo>
                    <a:pt x="749325" y="1028636"/>
                  </a:lnTo>
                  <a:close/>
                </a:path>
                <a:path w="1125855" h="1583055">
                  <a:moveTo>
                    <a:pt x="758520" y="455460"/>
                  </a:moveTo>
                  <a:lnTo>
                    <a:pt x="755548" y="456120"/>
                  </a:lnTo>
                  <a:lnTo>
                    <a:pt x="753973" y="455244"/>
                  </a:lnTo>
                  <a:lnTo>
                    <a:pt x="755980" y="458889"/>
                  </a:lnTo>
                  <a:lnTo>
                    <a:pt x="757834" y="458889"/>
                  </a:lnTo>
                  <a:lnTo>
                    <a:pt x="758380" y="456120"/>
                  </a:lnTo>
                  <a:lnTo>
                    <a:pt x="758520" y="455460"/>
                  </a:lnTo>
                  <a:close/>
                </a:path>
                <a:path w="1125855" h="1583055">
                  <a:moveTo>
                    <a:pt x="760628" y="1231722"/>
                  </a:moveTo>
                  <a:lnTo>
                    <a:pt x="759891" y="1231379"/>
                  </a:lnTo>
                  <a:lnTo>
                    <a:pt x="758837" y="1230541"/>
                  </a:lnTo>
                  <a:lnTo>
                    <a:pt x="757161" y="1231646"/>
                  </a:lnTo>
                  <a:lnTo>
                    <a:pt x="757783" y="1232700"/>
                  </a:lnTo>
                  <a:lnTo>
                    <a:pt x="758685" y="1233601"/>
                  </a:lnTo>
                  <a:lnTo>
                    <a:pt x="760628" y="1231722"/>
                  </a:lnTo>
                  <a:close/>
                </a:path>
                <a:path w="1125855" h="1583055">
                  <a:moveTo>
                    <a:pt x="762762" y="1033424"/>
                  </a:moveTo>
                  <a:lnTo>
                    <a:pt x="752741" y="1029309"/>
                  </a:lnTo>
                  <a:lnTo>
                    <a:pt x="755053" y="1032891"/>
                  </a:lnTo>
                  <a:lnTo>
                    <a:pt x="757859" y="1034846"/>
                  </a:lnTo>
                  <a:lnTo>
                    <a:pt x="761428" y="1035265"/>
                  </a:lnTo>
                  <a:lnTo>
                    <a:pt x="762762" y="1033424"/>
                  </a:lnTo>
                  <a:close/>
                </a:path>
                <a:path w="1125855" h="1583055">
                  <a:moveTo>
                    <a:pt x="774623" y="330161"/>
                  </a:moveTo>
                  <a:lnTo>
                    <a:pt x="773125" y="329158"/>
                  </a:lnTo>
                  <a:lnTo>
                    <a:pt x="772604" y="327939"/>
                  </a:lnTo>
                  <a:lnTo>
                    <a:pt x="771283" y="327558"/>
                  </a:lnTo>
                  <a:lnTo>
                    <a:pt x="770445" y="328168"/>
                  </a:lnTo>
                  <a:lnTo>
                    <a:pt x="769835" y="329272"/>
                  </a:lnTo>
                  <a:lnTo>
                    <a:pt x="770750" y="330530"/>
                  </a:lnTo>
                  <a:lnTo>
                    <a:pt x="771512" y="332028"/>
                  </a:lnTo>
                  <a:lnTo>
                    <a:pt x="773468" y="331762"/>
                  </a:lnTo>
                  <a:lnTo>
                    <a:pt x="774623" y="330161"/>
                  </a:lnTo>
                  <a:close/>
                </a:path>
                <a:path w="1125855" h="1583055">
                  <a:moveTo>
                    <a:pt x="784352" y="1279207"/>
                  </a:moveTo>
                  <a:lnTo>
                    <a:pt x="779246" y="1272032"/>
                  </a:lnTo>
                  <a:lnTo>
                    <a:pt x="776427" y="1266431"/>
                  </a:lnTo>
                  <a:lnTo>
                    <a:pt x="771131" y="1278382"/>
                  </a:lnTo>
                  <a:lnTo>
                    <a:pt x="784352" y="1279207"/>
                  </a:lnTo>
                  <a:close/>
                </a:path>
                <a:path w="1125855" h="1583055">
                  <a:moveTo>
                    <a:pt x="789749" y="499986"/>
                  </a:moveTo>
                  <a:lnTo>
                    <a:pt x="787438" y="496062"/>
                  </a:lnTo>
                  <a:lnTo>
                    <a:pt x="785774" y="491934"/>
                  </a:lnTo>
                  <a:lnTo>
                    <a:pt x="785774" y="502856"/>
                  </a:lnTo>
                  <a:lnTo>
                    <a:pt x="786269" y="504037"/>
                  </a:lnTo>
                  <a:lnTo>
                    <a:pt x="786574" y="505510"/>
                  </a:lnTo>
                  <a:lnTo>
                    <a:pt x="788428" y="504583"/>
                  </a:lnTo>
                  <a:lnTo>
                    <a:pt x="789749" y="499986"/>
                  </a:lnTo>
                  <a:close/>
                </a:path>
                <a:path w="1125855" h="1583055">
                  <a:moveTo>
                    <a:pt x="800442" y="342188"/>
                  </a:moveTo>
                  <a:lnTo>
                    <a:pt x="792772" y="341896"/>
                  </a:lnTo>
                  <a:lnTo>
                    <a:pt x="786930" y="335749"/>
                  </a:lnTo>
                  <a:lnTo>
                    <a:pt x="779221" y="335584"/>
                  </a:lnTo>
                  <a:lnTo>
                    <a:pt x="784961" y="341376"/>
                  </a:lnTo>
                  <a:lnTo>
                    <a:pt x="792149" y="344157"/>
                  </a:lnTo>
                  <a:lnTo>
                    <a:pt x="799960" y="345643"/>
                  </a:lnTo>
                  <a:lnTo>
                    <a:pt x="800442" y="342188"/>
                  </a:lnTo>
                  <a:close/>
                </a:path>
                <a:path w="1125855" h="1583055">
                  <a:moveTo>
                    <a:pt x="824280" y="1369491"/>
                  </a:moveTo>
                  <a:lnTo>
                    <a:pt x="820966" y="1369491"/>
                  </a:lnTo>
                  <a:lnTo>
                    <a:pt x="819835" y="1371028"/>
                  </a:lnTo>
                  <a:lnTo>
                    <a:pt x="820115" y="1371028"/>
                  </a:lnTo>
                  <a:lnTo>
                    <a:pt x="821740" y="1371612"/>
                  </a:lnTo>
                  <a:lnTo>
                    <a:pt x="823556" y="1371612"/>
                  </a:lnTo>
                  <a:lnTo>
                    <a:pt x="824280" y="1369491"/>
                  </a:lnTo>
                  <a:close/>
                </a:path>
                <a:path w="1125855" h="1583055">
                  <a:moveTo>
                    <a:pt x="835621" y="1490306"/>
                  </a:moveTo>
                  <a:lnTo>
                    <a:pt x="831773" y="1491259"/>
                  </a:lnTo>
                  <a:lnTo>
                    <a:pt x="828662" y="1493431"/>
                  </a:lnTo>
                  <a:lnTo>
                    <a:pt x="825868" y="1496136"/>
                  </a:lnTo>
                  <a:lnTo>
                    <a:pt x="826312" y="1496542"/>
                  </a:lnTo>
                  <a:lnTo>
                    <a:pt x="827151" y="1497406"/>
                  </a:lnTo>
                  <a:lnTo>
                    <a:pt x="834123" y="1495386"/>
                  </a:lnTo>
                  <a:lnTo>
                    <a:pt x="835621" y="1490306"/>
                  </a:lnTo>
                  <a:close/>
                </a:path>
                <a:path w="1125855" h="1583055">
                  <a:moveTo>
                    <a:pt x="865276" y="559104"/>
                  </a:moveTo>
                  <a:lnTo>
                    <a:pt x="864577" y="558038"/>
                  </a:lnTo>
                  <a:lnTo>
                    <a:pt x="863384" y="557161"/>
                  </a:lnTo>
                  <a:lnTo>
                    <a:pt x="863079" y="558660"/>
                  </a:lnTo>
                  <a:lnTo>
                    <a:pt x="863434" y="559866"/>
                  </a:lnTo>
                  <a:lnTo>
                    <a:pt x="864819" y="560654"/>
                  </a:lnTo>
                  <a:lnTo>
                    <a:pt x="865276" y="559104"/>
                  </a:lnTo>
                  <a:close/>
                </a:path>
                <a:path w="1125855" h="1583055">
                  <a:moveTo>
                    <a:pt x="865974" y="622"/>
                  </a:moveTo>
                  <a:lnTo>
                    <a:pt x="865759" y="406"/>
                  </a:lnTo>
                  <a:lnTo>
                    <a:pt x="865339" y="0"/>
                  </a:lnTo>
                  <a:lnTo>
                    <a:pt x="865974" y="622"/>
                  </a:lnTo>
                  <a:close/>
                </a:path>
                <a:path w="1125855" h="1583055">
                  <a:moveTo>
                    <a:pt x="876223" y="1253604"/>
                  </a:moveTo>
                  <a:lnTo>
                    <a:pt x="875703" y="1252270"/>
                  </a:lnTo>
                  <a:lnTo>
                    <a:pt x="874585" y="1252270"/>
                  </a:lnTo>
                  <a:lnTo>
                    <a:pt x="873442" y="1252347"/>
                  </a:lnTo>
                  <a:lnTo>
                    <a:pt x="872070" y="1253210"/>
                  </a:lnTo>
                  <a:lnTo>
                    <a:pt x="870369" y="1255090"/>
                  </a:lnTo>
                  <a:lnTo>
                    <a:pt x="873747" y="1257896"/>
                  </a:lnTo>
                  <a:lnTo>
                    <a:pt x="874623" y="1254556"/>
                  </a:lnTo>
                  <a:lnTo>
                    <a:pt x="876223" y="1253604"/>
                  </a:lnTo>
                  <a:close/>
                </a:path>
                <a:path w="1125855" h="1583055">
                  <a:moveTo>
                    <a:pt x="883208" y="1420837"/>
                  </a:moveTo>
                  <a:lnTo>
                    <a:pt x="881583" y="1419682"/>
                  </a:lnTo>
                  <a:lnTo>
                    <a:pt x="881761" y="1418678"/>
                  </a:lnTo>
                  <a:lnTo>
                    <a:pt x="859929" y="1422450"/>
                  </a:lnTo>
                  <a:lnTo>
                    <a:pt x="859155" y="1425740"/>
                  </a:lnTo>
                  <a:lnTo>
                    <a:pt x="881468" y="1421688"/>
                  </a:lnTo>
                  <a:lnTo>
                    <a:pt x="883208" y="1420837"/>
                  </a:lnTo>
                  <a:close/>
                </a:path>
                <a:path w="1125855" h="1583055">
                  <a:moveTo>
                    <a:pt x="920038" y="1215021"/>
                  </a:moveTo>
                  <a:lnTo>
                    <a:pt x="917879" y="1213205"/>
                  </a:lnTo>
                  <a:lnTo>
                    <a:pt x="916393" y="1215821"/>
                  </a:lnTo>
                  <a:lnTo>
                    <a:pt x="914514" y="1215859"/>
                  </a:lnTo>
                  <a:lnTo>
                    <a:pt x="914120" y="1217307"/>
                  </a:lnTo>
                  <a:lnTo>
                    <a:pt x="914565" y="1218374"/>
                  </a:lnTo>
                  <a:lnTo>
                    <a:pt x="915962" y="1219009"/>
                  </a:lnTo>
                  <a:lnTo>
                    <a:pt x="918222" y="1218615"/>
                  </a:lnTo>
                  <a:lnTo>
                    <a:pt x="919607" y="1217307"/>
                  </a:lnTo>
                  <a:lnTo>
                    <a:pt x="920038" y="1215021"/>
                  </a:lnTo>
                  <a:close/>
                </a:path>
                <a:path w="1125855" h="1583055">
                  <a:moveTo>
                    <a:pt x="928395" y="678522"/>
                  </a:moveTo>
                  <a:lnTo>
                    <a:pt x="926617" y="677456"/>
                  </a:lnTo>
                  <a:lnTo>
                    <a:pt x="925601" y="678192"/>
                  </a:lnTo>
                  <a:lnTo>
                    <a:pt x="924864" y="678472"/>
                  </a:lnTo>
                  <a:lnTo>
                    <a:pt x="926934" y="680529"/>
                  </a:lnTo>
                  <a:lnTo>
                    <a:pt x="927569" y="679602"/>
                  </a:lnTo>
                  <a:lnTo>
                    <a:pt x="928395" y="678522"/>
                  </a:lnTo>
                  <a:close/>
                </a:path>
                <a:path w="1125855" h="1583055">
                  <a:moveTo>
                    <a:pt x="933818" y="1277759"/>
                  </a:moveTo>
                  <a:lnTo>
                    <a:pt x="933665" y="1271689"/>
                  </a:lnTo>
                  <a:lnTo>
                    <a:pt x="928992" y="1273911"/>
                  </a:lnTo>
                  <a:lnTo>
                    <a:pt x="928839" y="1280083"/>
                  </a:lnTo>
                  <a:lnTo>
                    <a:pt x="924255" y="1282369"/>
                  </a:lnTo>
                  <a:lnTo>
                    <a:pt x="924039" y="1283995"/>
                  </a:lnTo>
                  <a:lnTo>
                    <a:pt x="924826" y="1285024"/>
                  </a:lnTo>
                  <a:lnTo>
                    <a:pt x="926211" y="1285697"/>
                  </a:lnTo>
                  <a:lnTo>
                    <a:pt x="929982" y="1281709"/>
                  </a:lnTo>
                  <a:lnTo>
                    <a:pt x="933818" y="1277759"/>
                  </a:lnTo>
                  <a:close/>
                </a:path>
                <a:path w="1125855" h="1583055">
                  <a:moveTo>
                    <a:pt x="1125575" y="405726"/>
                  </a:moveTo>
                  <a:lnTo>
                    <a:pt x="1124978" y="404520"/>
                  </a:lnTo>
                  <a:lnTo>
                    <a:pt x="1123746" y="403440"/>
                  </a:lnTo>
                  <a:lnTo>
                    <a:pt x="1121829" y="401434"/>
                  </a:lnTo>
                  <a:lnTo>
                    <a:pt x="1119873" y="399453"/>
                  </a:lnTo>
                  <a:lnTo>
                    <a:pt x="1118184" y="401739"/>
                  </a:lnTo>
                  <a:lnTo>
                    <a:pt x="1119835" y="403161"/>
                  </a:lnTo>
                  <a:lnTo>
                    <a:pt x="1122146" y="405003"/>
                  </a:lnTo>
                  <a:lnTo>
                    <a:pt x="1124483" y="407250"/>
                  </a:lnTo>
                  <a:lnTo>
                    <a:pt x="1125575" y="40572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304493" y="174796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219" y="2199"/>
                  </a:moveTo>
                  <a:lnTo>
                    <a:pt x="153" y="1950"/>
                  </a:lnTo>
                  <a:lnTo>
                    <a:pt x="219" y="2199"/>
                  </a:lnTo>
                  <a:lnTo>
                    <a:pt x="316" y="2562"/>
                  </a:lnTo>
                  <a:lnTo>
                    <a:pt x="219" y="2199"/>
                  </a:lnTo>
                  <a:close/>
                </a:path>
                <a:path w="1905" h="3175">
                  <a:moveTo>
                    <a:pt x="153" y="1950"/>
                  </a:moveTo>
                  <a:lnTo>
                    <a:pt x="94" y="1728"/>
                  </a:lnTo>
                  <a:lnTo>
                    <a:pt x="219" y="2199"/>
                  </a:lnTo>
                  <a:lnTo>
                    <a:pt x="153" y="1950"/>
                  </a:lnTo>
                  <a:close/>
                </a:path>
                <a:path w="1905" h="3175">
                  <a:moveTo>
                    <a:pt x="1346" y="1371"/>
                  </a:moveTo>
                  <a:lnTo>
                    <a:pt x="0" y="1371"/>
                  </a:lnTo>
                  <a:lnTo>
                    <a:pt x="94" y="1728"/>
                  </a:lnTo>
                  <a:lnTo>
                    <a:pt x="1552" y="1728"/>
                  </a:lnTo>
                  <a:lnTo>
                    <a:pt x="1346" y="1371"/>
                  </a:lnTo>
                  <a:close/>
                </a:path>
                <a:path w="1905" h="3175">
                  <a:moveTo>
                    <a:pt x="822" y="461"/>
                  </a:moveTo>
                  <a:lnTo>
                    <a:pt x="557" y="0"/>
                  </a:lnTo>
                  <a:lnTo>
                    <a:pt x="1552" y="1728"/>
                  </a:lnTo>
                  <a:lnTo>
                    <a:pt x="822" y="46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673110" y="1395041"/>
              <a:ext cx="1066800" cy="1549400"/>
            </a:xfrm>
            <a:custGeom>
              <a:avLst/>
              <a:gdLst/>
              <a:ahLst/>
              <a:cxnLst/>
              <a:rect l="l" t="t" r="r" b="b"/>
              <a:pathLst>
                <a:path w="1066800" h="1549400">
                  <a:moveTo>
                    <a:pt x="533" y="10236"/>
                  </a:moveTo>
                  <a:lnTo>
                    <a:pt x="0" y="10795"/>
                  </a:lnTo>
                  <a:lnTo>
                    <a:pt x="152" y="10972"/>
                  </a:lnTo>
                  <a:lnTo>
                    <a:pt x="406" y="10477"/>
                  </a:lnTo>
                  <a:lnTo>
                    <a:pt x="533" y="10236"/>
                  </a:lnTo>
                  <a:close/>
                </a:path>
                <a:path w="1066800" h="1549400">
                  <a:moveTo>
                    <a:pt x="57746" y="700278"/>
                  </a:moveTo>
                  <a:lnTo>
                    <a:pt x="57696" y="697928"/>
                  </a:lnTo>
                  <a:lnTo>
                    <a:pt x="57315" y="698258"/>
                  </a:lnTo>
                  <a:lnTo>
                    <a:pt x="56959" y="698614"/>
                  </a:lnTo>
                  <a:lnTo>
                    <a:pt x="56616" y="698982"/>
                  </a:lnTo>
                  <a:lnTo>
                    <a:pt x="56984" y="699414"/>
                  </a:lnTo>
                  <a:lnTo>
                    <a:pt x="57746" y="700278"/>
                  </a:lnTo>
                  <a:close/>
                </a:path>
                <a:path w="1066800" h="1549400">
                  <a:moveTo>
                    <a:pt x="67513" y="1026515"/>
                  </a:moveTo>
                  <a:lnTo>
                    <a:pt x="65366" y="1024216"/>
                  </a:lnTo>
                  <a:lnTo>
                    <a:pt x="64681" y="1025194"/>
                  </a:lnTo>
                  <a:lnTo>
                    <a:pt x="63868" y="1026312"/>
                  </a:lnTo>
                  <a:lnTo>
                    <a:pt x="65620" y="1027493"/>
                  </a:lnTo>
                  <a:lnTo>
                    <a:pt x="66725" y="1026769"/>
                  </a:lnTo>
                  <a:lnTo>
                    <a:pt x="67513" y="1026515"/>
                  </a:lnTo>
                  <a:close/>
                </a:path>
                <a:path w="1066800" h="1549400">
                  <a:moveTo>
                    <a:pt x="114350" y="859828"/>
                  </a:moveTo>
                  <a:lnTo>
                    <a:pt x="112039" y="859713"/>
                  </a:lnTo>
                  <a:lnTo>
                    <a:pt x="112687" y="861745"/>
                  </a:lnTo>
                  <a:lnTo>
                    <a:pt x="113792" y="860463"/>
                  </a:lnTo>
                  <a:lnTo>
                    <a:pt x="114350" y="859828"/>
                  </a:lnTo>
                  <a:close/>
                </a:path>
                <a:path w="1066800" h="1549400">
                  <a:moveTo>
                    <a:pt x="139992" y="714806"/>
                  </a:moveTo>
                  <a:lnTo>
                    <a:pt x="138887" y="714806"/>
                  </a:lnTo>
                  <a:lnTo>
                    <a:pt x="138899" y="716127"/>
                  </a:lnTo>
                  <a:lnTo>
                    <a:pt x="139992" y="714806"/>
                  </a:lnTo>
                  <a:close/>
                </a:path>
                <a:path w="1066800" h="1549400">
                  <a:moveTo>
                    <a:pt x="175298" y="111175"/>
                  </a:moveTo>
                  <a:lnTo>
                    <a:pt x="173545" y="112064"/>
                  </a:lnTo>
                  <a:lnTo>
                    <a:pt x="174548" y="112979"/>
                  </a:lnTo>
                  <a:lnTo>
                    <a:pt x="175031" y="113423"/>
                  </a:lnTo>
                  <a:lnTo>
                    <a:pt x="175120" y="112674"/>
                  </a:lnTo>
                  <a:lnTo>
                    <a:pt x="175298" y="111175"/>
                  </a:lnTo>
                  <a:close/>
                </a:path>
                <a:path w="1066800" h="1549400">
                  <a:moveTo>
                    <a:pt x="238963" y="324624"/>
                  </a:moveTo>
                  <a:lnTo>
                    <a:pt x="237693" y="323430"/>
                  </a:lnTo>
                  <a:lnTo>
                    <a:pt x="236232" y="325297"/>
                  </a:lnTo>
                  <a:lnTo>
                    <a:pt x="236550" y="325615"/>
                  </a:lnTo>
                  <a:lnTo>
                    <a:pt x="237185" y="326237"/>
                  </a:lnTo>
                  <a:lnTo>
                    <a:pt x="238264" y="325462"/>
                  </a:lnTo>
                  <a:lnTo>
                    <a:pt x="238963" y="324624"/>
                  </a:lnTo>
                  <a:close/>
                </a:path>
                <a:path w="1066800" h="1549400">
                  <a:moveTo>
                    <a:pt x="240309" y="320675"/>
                  </a:moveTo>
                  <a:lnTo>
                    <a:pt x="240118" y="320459"/>
                  </a:lnTo>
                  <a:lnTo>
                    <a:pt x="239877" y="320052"/>
                  </a:lnTo>
                  <a:lnTo>
                    <a:pt x="239737" y="320078"/>
                  </a:lnTo>
                  <a:lnTo>
                    <a:pt x="239331" y="320179"/>
                  </a:lnTo>
                  <a:lnTo>
                    <a:pt x="238950" y="320446"/>
                  </a:lnTo>
                  <a:lnTo>
                    <a:pt x="238569" y="320636"/>
                  </a:lnTo>
                  <a:lnTo>
                    <a:pt x="238760" y="320852"/>
                  </a:lnTo>
                  <a:lnTo>
                    <a:pt x="238988" y="321259"/>
                  </a:lnTo>
                  <a:lnTo>
                    <a:pt x="239547" y="321132"/>
                  </a:lnTo>
                  <a:lnTo>
                    <a:pt x="239915" y="320878"/>
                  </a:lnTo>
                  <a:lnTo>
                    <a:pt x="240309" y="320675"/>
                  </a:lnTo>
                  <a:close/>
                </a:path>
                <a:path w="1066800" h="1549400">
                  <a:moveTo>
                    <a:pt x="242049" y="316471"/>
                  </a:moveTo>
                  <a:lnTo>
                    <a:pt x="241808" y="316217"/>
                  </a:lnTo>
                  <a:lnTo>
                    <a:pt x="241414" y="315798"/>
                  </a:lnTo>
                  <a:lnTo>
                    <a:pt x="241211" y="316217"/>
                  </a:lnTo>
                  <a:lnTo>
                    <a:pt x="240931" y="316623"/>
                  </a:lnTo>
                  <a:lnTo>
                    <a:pt x="240842" y="317068"/>
                  </a:lnTo>
                  <a:lnTo>
                    <a:pt x="240804" y="317220"/>
                  </a:lnTo>
                  <a:lnTo>
                    <a:pt x="241198" y="317474"/>
                  </a:lnTo>
                  <a:lnTo>
                    <a:pt x="241401" y="317690"/>
                  </a:lnTo>
                  <a:lnTo>
                    <a:pt x="242049" y="316471"/>
                  </a:lnTo>
                  <a:close/>
                </a:path>
                <a:path w="1066800" h="1549400">
                  <a:moveTo>
                    <a:pt x="244703" y="312191"/>
                  </a:moveTo>
                  <a:lnTo>
                    <a:pt x="244373" y="311886"/>
                  </a:lnTo>
                  <a:lnTo>
                    <a:pt x="244043" y="311569"/>
                  </a:lnTo>
                  <a:lnTo>
                    <a:pt x="243725" y="311226"/>
                  </a:lnTo>
                  <a:lnTo>
                    <a:pt x="242646" y="311988"/>
                  </a:lnTo>
                  <a:lnTo>
                    <a:pt x="241795" y="312788"/>
                  </a:lnTo>
                  <a:lnTo>
                    <a:pt x="243128" y="314058"/>
                  </a:lnTo>
                  <a:lnTo>
                    <a:pt x="244703" y="312191"/>
                  </a:lnTo>
                  <a:close/>
                </a:path>
                <a:path w="1066800" h="1549400">
                  <a:moveTo>
                    <a:pt x="250456" y="302361"/>
                  </a:moveTo>
                  <a:lnTo>
                    <a:pt x="250177" y="302082"/>
                  </a:lnTo>
                  <a:lnTo>
                    <a:pt x="249910" y="301790"/>
                  </a:lnTo>
                  <a:lnTo>
                    <a:pt x="249643" y="301498"/>
                  </a:lnTo>
                  <a:lnTo>
                    <a:pt x="248602" y="302196"/>
                  </a:lnTo>
                  <a:lnTo>
                    <a:pt x="247675" y="302907"/>
                  </a:lnTo>
                  <a:lnTo>
                    <a:pt x="248983" y="304177"/>
                  </a:lnTo>
                  <a:lnTo>
                    <a:pt x="250456" y="302361"/>
                  </a:lnTo>
                  <a:close/>
                </a:path>
                <a:path w="1066800" h="1549400">
                  <a:moveTo>
                    <a:pt x="255549" y="292950"/>
                  </a:moveTo>
                  <a:lnTo>
                    <a:pt x="255346" y="292836"/>
                  </a:lnTo>
                  <a:lnTo>
                    <a:pt x="255066" y="292557"/>
                  </a:lnTo>
                  <a:lnTo>
                    <a:pt x="254660" y="292747"/>
                  </a:lnTo>
                  <a:lnTo>
                    <a:pt x="254457" y="293039"/>
                  </a:lnTo>
                  <a:lnTo>
                    <a:pt x="254241" y="293268"/>
                  </a:lnTo>
                  <a:lnTo>
                    <a:pt x="255104" y="293535"/>
                  </a:lnTo>
                  <a:lnTo>
                    <a:pt x="255549" y="293662"/>
                  </a:lnTo>
                  <a:lnTo>
                    <a:pt x="255549" y="293192"/>
                  </a:lnTo>
                  <a:lnTo>
                    <a:pt x="255549" y="292950"/>
                  </a:lnTo>
                  <a:close/>
                </a:path>
                <a:path w="1066800" h="1549400">
                  <a:moveTo>
                    <a:pt x="257441" y="289674"/>
                  </a:moveTo>
                  <a:lnTo>
                    <a:pt x="257365" y="289433"/>
                  </a:lnTo>
                  <a:lnTo>
                    <a:pt x="257378" y="289229"/>
                  </a:lnTo>
                  <a:lnTo>
                    <a:pt x="256832" y="288925"/>
                  </a:lnTo>
                  <a:lnTo>
                    <a:pt x="256819" y="289725"/>
                  </a:lnTo>
                  <a:lnTo>
                    <a:pt x="256819" y="290118"/>
                  </a:lnTo>
                  <a:lnTo>
                    <a:pt x="256997" y="290017"/>
                  </a:lnTo>
                  <a:lnTo>
                    <a:pt x="257251" y="289966"/>
                  </a:lnTo>
                  <a:lnTo>
                    <a:pt x="257352" y="289814"/>
                  </a:lnTo>
                  <a:lnTo>
                    <a:pt x="257441" y="289674"/>
                  </a:lnTo>
                  <a:close/>
                </a:path>
                <a:path w="1066800" h="1549400">
                  <a:moveTo>
                    <a:pt x="267055" y="63"/>
                  </a:moveTo>
                  <a:lnTo>
                    <a:pt x="266674" y="0"/>
                  </a:lnTo>
                  <a:lnTo>
                    <a:pt x="266788" y="546"/>
                  </a:lnTo>
                  <a:lnTo>
                    <a:pt x="267055" y="63"/>
                  </a:lnTo>
                  <a:close/>
                </a:path>
                <a:path w="1066800" h="1549400">
                  <a:moveTo>
                    <a:pt x="455472" y="276110"/>
                  </a:moveTo>
                  <a:lnTo>
                    <a:pt x="452704" y="275374"/>
                  </a:lnTo>
                  <a:lnTo>
                    <a:pt x="453021" y="276110"/>
                  </a:lnTo>
                  <a:lnTo>
                    <a:pt x="455358" y="276745"/>
                  </a:lnTo>
                  <a:lnTo>
                    <a:pt x="455472" y="276110"/>
                  </a:lnTo>
                  <a:close/>
                </a:path>
                <a:path w="1066800" h="1549400">
                  <a:moveTo>
                    <a:pt x="494474" y="1032903"/>
                  </a:moveTo>
                  <a:lnTo>
                    <a:pt x="494118" y="1032764"/>
                  </a:lnTo>
                  <a:lnTo>
                    <a:pt x="494334" y="1033043"/>
                  </a:lnTo>
                  <a:lnTo>
                    <a:pt x="494474" y="1032903"/>
                  </a:lnTo>
                  <a:close/>
                </a:path>
                <a:path w="1066800" h="1549400">
                  <a:moveTo>
                    <a:pt x="495528" y="1034199"/>
                  </a:moveTo>
                  <a:lnTo>
                    <a:pt x="494436" y="1033145"/>
                  </a:lnTo>
                  <a:lnTo>
                    <a:pt x="494347" y="1034199"/>
                  </a:lnTo>
                  <a:lnTo>
                    <a:pt x="495528" y="1034199"/>
                  </a:lnTo>
                  <a:close/>
                </a:path>
                <a:path w="1066800" h="1549400">
                  <a:moveTo>
                    <a:pt x="497763" y="1035989"/>
                  </a:moveTo>
                  <a:lnTo>
                    <a:pt x="496328" y="1034973"/>
                  </a:lnTo>
                  <a:lnTo>
                    <a:pt x="496189" y="1034973"/>
                  </a:lnTo>
                  <a:lnTo>
                    <a:pt x="496506" y="1035989"/>
                  </a:lnTo>
                  <a:lnTo>
                    <a:pt x="497763" y="1035989"/>
                  </a:lnTo>
                  <a:close/>
                </a:path>
                <a:path w="1066800" h="1549400">
                  <a:moveTo>
                    <a:pt x="572528" y="268859"/>
                  </a:moveTo>
                  <a:lnTo>
                    <a:pt x="571868" y="267398"/>
                  </a:lnTo>
                  <a:lnTo>
                    <a:pt x="571652" y="267716"/>
                  </a:lnTo>
                  <a:lnTo>
                    <a:pt x="571436" y="268020"/>
                  </a:lnTo>
                  <a:lnTo>
                    <a:pt x="571220" y="268338"/>
                  </a:lnTo>
                  <a:lnTo>
                    <a:pt x="571639" y="268516"/>
                  </a:lnTo>
                  <a:lnTo>
                    <a:pt x="572071" y="268706"/>
                  </a:lnTo>
                  <a:lnTo>
                    <a:pt x="572503" y="268884"/>
                  </a:lnTo>
                  <a:close/>
                </a:path>
                <a:path w="1066800" h="1549400">
                  <a:moveTo>
                    <a:pt x="635165" y="1547139"/>
                  </a:moveTo>
                  <a:lnTo>
                    <a:pt x="634936" y="1546885"/>
                  </a:lnTo>
                  <a:lnTo>
                    <a:pt x="634720" y="1546631"/>
                  </a:lnTo>
                  <a:lnTo>
                    <a:pt x="634504" y="1546364"/>
                  </a:lnTo>
                  <a:lnTo>
                    <a:pt x="634187" y="1547012"/>
                  </a:lnTo>
                  <a:lnTo>
                    <a:pt x="633869" y="1547660"/>
                  </a:lnTo>
                  <a:lnTo>
                    <a:pt x="633552" y="1548295"/>
                  </a:lnTo>
                  <a:lnTo>
                    <a:pt x="634746" y="1548828"/>
                  </a:lnTo>
                  <a:lnTo>
                    <a:pt x="634923" y="1547952"/>
                  </a:lnTo>
                  <a:lnTo>
                    <a:pt x="635165" y="1547139"/>
                  </a:lnTo>
                  <a:close/>
                </a:path>
                <a:path w="1066800" h="1549400">
                  <a:moveTo>
                    <a:pt x="667258" y="786015"/>
                  </a:moveTo>
                  <a:lnTo>
                    <a:pt x="666724" y="785406"/>
                  </a:lnTo>
                  <a:lnTo>
                    <a:pt x="665645" y="784161"/>
                  </a:lnTo>
                  <a:lnTo>
                    <a:pt x="664933" y="786269"/>
                  </a:lnTo>
                  <a:lnTo>
                    <a:pt x="667258" y="786015"/>
                  </a:lnTo>
                  <a:close/>
                </a:path>
                <a:path w="1066800" h="1549400">
                  <a:moveTo>
                    <a:pt x="698487" y="746747"/>
                  </a:moveTo>
                  <a:lnTo>
                    <a:pt x="696899" y="745070"/>
                  </a:lnTo>
                  <a:lnTo>
                    <a:pt x="696048" y="745858"/>
                  </a:lnTo>
                  <a:lnTo>
                    <a:pt x="695096" y="746747"/>
                  </a:lnTo>
                  <a:lnTo>
                    <a:pt x="696683" y="747953"/>
                  </a:lnTo>
                  <a:lnTo>
                    <a:pt x="697776" y="747102"/>
                  </a:lnTo>
                  <a:lnTo>
                    <a:pt x="698487" y="746747"/>
                  </a:lnTo>
                  <a:close/>
                </a:path>
                <a:path w="1066800" h="1549400">
                  <a:moveTo>
                    <a:pt x="790727" y="1026744"/>
                  </a:moveTo>
                  <a:lnTo>
                    <a:pt x="789990" y="1024585"/>
                  </a:lnTo>
                  <a:lnTo>
                    <a:pt x="788416" y="1026464"/>
                  </a:lnTo>
                  <a:lnTo>
                    <a:pt x="790727" y="1026744"/>
                  </a:lnTo>
                  <a:close/>
                </a:path>
                <a:path w="1066800" h="1549400">
                  <a:moveTo>
                    <a:pt x="952957" y="109880"/>
                  </a:moveTo>
                  <a:lnTo>
                    <a:pt x="952030" y="109181"/>
                  </a:lnTo>
                  <a:lnTo>
                    <a:pt x="951369" y="110401"/>
                  </a:lnTo>
                  <a:lnTo>
                    <a:pt x="951560" y="110591"/>
                  </a:lnTo>
                  <a:lnTo>
                    <a:pt x="952957" y="109880"/>
                  </a:lnTo>
                  <a:close/>
                </a:path>
                <a:path w="1066800" h="1549400">
                  <a:moveTo>
                    <a:pt x="1066330" y="39293"/>
                  </a:moveTo>
                  <a:lnTo>
                    <a:pt x="1066038" y="39154"/>
                  </a:lnTo>
                  <a:lnTo>
                    <a:pt x="1065745" y="38900"/>
                  </a:lnTo>
                  <a:lnTo>
                    <a:pt x="1064501" y="38976"/>
                  </a:lnTo>
                  <a:lnTo>
                    <a:pt x="1064323" y="39458"/>
                  </a:lnTo>
                  <a:lnTo>
                    <a:pt x="1064844" y="40195"/>
                  </a:lnTo>
                  <a:lnTo>
                    <a:pt x="1066330" y="39293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678787" y="2027412"/>
              <a:ext cx="854710" cy="469900"/>
            </a:xfrm>
            <a:custGeom>
              <a:avLst/>
              <a:gdLst/>
              <a:ahLst/>
              <a:cxnLst/>
              <a:rect l="l" t="t" r="r" b="b"/>
              <a:pathLst>
                <a:path w="854710" h="469900">
                  <a:moveTo>
                    <a:pt x="12534" y="418388"/>
                  </a:moveTo>
                  <a:lnTo>
                    <a:pt x="7620" y="418934"/>
                  </a:lnTo>
                  <a:lnTo>
                    <a:pt x="4470" y="420700"/>
                  </a:lnTo>
                  <a:lnTo>
                    <a:pt x="0" y="424002"/>
                  </a:lnTo>
                  <a:lnTo>
                    <a:pt x="5651" y="423265"/>
                  </a:lnTo>
                  <a:lnTo>
                    <a:pt x="8978" y="421932"/>
                  </a:lnTo>
                  <a:lnTo>
                    <a:pt x="12534" y="418388"/>
                  </a:lnTo>
                  <a:close/>
                </a:path>
                <a:path w="854710" h="469900">
                  <a:moveTo>
                    <a:pt x="15544" y="14109"/>
                  </a:moveTo>
                  <a:lnTo>
                    <a:pt x="15468" y="13766"/>
                  </a:lnTo>
                  <a:lnTo>
                    <a:pt x="12153" y="13766"/>
                  </a:lnTo>
                  <a:lnTo>
                    <a:pt x="12014" y="14109"/>
                  </a:lnTo>
                  <a:lnTo>
                    <a:pt x="15544" y="14109"/>
                  </a:lnTo>
                  <a:close/>
                </a:path>
                <a:path w="854710" h="469900">
                  <a:moveTo>
                    <a:pt x="15875" y="15697"/>
                  </a:moveTo>
                  <a:lnTo>
                    <a:pt x="15570" y="14262"/>
                  </a:lnTo>
                  <a:lnTo>
                    <a:pt x="12103" y="14262"/>
                  </a:lnTo>
                  <a:lnTo>
                    <a:pt x="12941" y="15697"/>
                  </a:lnTo>
                  <a:lnTo>
                    <a:pt x="13017" y="15836"/>
                  </a:lnTo>
                  <a:lnTo>
                    <a:pt x="15176" y="15836"/>
                  </a:lnTo>
                  <a:lnTo>
                    <a:pt x="15532" y="15697"/>
                  </a:lnTo>
                  <a:lnTo>
                    <a:pt x="15875" y="15697"/>
                  </a:lnTo>
                  <a:close/>
                </a:path>
                <a:path w="854710" h="469900">
                  <a:moveTo>
                    <a:pt x="16154" y="15748"/>
                  </a:moveTo>
                  <a:lnTo>
                    <a:pt x="16027" y="15494"/>
                  </a:lnTo>
                  <a:lnTo>
                    <a:pt x="15875" y="15697"/>
                  </a:lnTo>
                  <a:lnTo>
                    <a:pt x="16154" y="15748"/>
                  </a:lnTo>
                  <a:close/>
                </a:path>
                <a:path w="854710" h="469900">
                  <a:moveTo>
                    <a:pt x="17513" y="417474"/>
                  </a:moveTo>
                  <a:lnTo>
                    <a:pt x="14452" y="417474"/>
                  </a:lnTo>
                  <a:lnTo>
                    <a:pt x="14655" y="417931"/>
                  </a:lnTo>
                  <a:lnTo>
                    <a:pt x="17297" y="417931"/>
                  </a:lnTo>
                  <a:lnTo>
                    <a:pt x="17513" y="417474"/>
                  </a:lnTo>
                  <a:close/>
                </a:path>
                <a:path w="854710" h="469900">
                  <a:moveTo>
                    <a:pt x="25641" y="21551"/>
                  </a:moveTo>
                  <a:lnTo>
                    <a:pt x="23177" y="18275"/>
                  </a:lnTo>
                  <a:lnTo>
                    <a:pt x="19862" y="16433"/>
                  </a:lnTo>
                  <a:lnTo>
                    <a:pt x="16154" y="15748"/>
                  </a:lnTo>
                  <a:lnTo>
                    <a:pt x="18046" y="19519"/>
                  </a:lnTo>
                  <a:lnTo>
                    <a:pt x="21386" y="21551"/>
                  </a:lnTo>
                  <a:lnTo>
                    <a:pt x="25641" y="21551"/>
                  </a:lnTo>
                  <a:close/>
                </a:path>
                <a:path w="854710" h="469900">
                  <a:moveTo>
                    <a:pt x="25869" y="21577"/>
                  </a:moveTo>
                  <a:lnTo>
                    <a:pt x="25793" y="21374"/>
                  </a:lnTo>
                  <a:lnTo>
                    <a:pt x="25654" y="21551"/>
                  </a:lnTo>
                  <a:lnTo>
                    <a:pt x="25869" y="21577"/>
                  </a:lnTo>
                  <a:close/>
                </a:path>
                <a:path w="854710" h="469900">
                  <a:moveTo>
                    <a:pt x="35344" y="27190"/>
                  </a:moveTo>
                  <a:lnTo>
                    <a:pt x="32880" y="24257"/>
                  </a:lnTo>
                  <a:lnTo>
                    <a:pt x="29743" y="22098"/>
                  </a:lnTo>
                  <a:lnTo>
                    <a:pt x="25869" y="21577"/>
                  </a:lnTo>
                  <a:lnTo>
                    <a:pt x="27571" y="25603"/>
                  </a:lnTo>
                  <a:lnTo>
                    <a:pt x="31051" y="27190"/>
                  </a:lnTo>
                  <a:lnTo>
                    <a:pt x="35331" y="27508"/>
                  </a:lnTo>
                  <a:lnTo>
                    <a:pt x="35344" y="27190"/>
                  </a:lnTo>
                  <a:close/>
                </a:path>
                <a:path w="854710" h="469900">
                  <a:moveTo>
                    <a:pt x="39433" y="406577"/>
                  </a:moveTo>
                  <a:lnTo>
                    <a:pt x="39027" y="406057"/>
                  </a:lnTo>
                  <a:lnTo>
                    <a:pt x="31178" y="407809"/>
                  </a:lnTo>
                  <a:lnTo>
                    <a:pt x="24218" y="411556"/>
                  </a:lnTo>
                  <a:lnTo>
                    <a:pt x="17437" y="415709"/>
                  </a:lnTo>
                  <a:lnTo>
                    <a:pt x="14249" y="417233"/>
                  </a:lnTo>
                  <a:lnTo>
                    <a:pt x="17627" y="417233"/>
                  </a:lnTo>
                  <a:lnTo>
                    <a:pt x="17995" y="416420"/>
                  </a:lnTo>
                  <a:lnTo>
                    <a:pt x="25806" y="414578"/>
                  </a:lnTo>
                  <a:lnTo>
                    <a:pt x="32816" y="411022"/>
                  </a:lnTo>
                  <a:lnTo>
                    <a:pt x="39433" y="406577"/>
                  </a:lnTo>
                  <a:close/>
                </a:path>
                <a:path w="854710" h="469900">
                  <a:moveTo>
                    <a:pt x="45326" y="418274"/>
                  </a:moveTo>
                  <a:lnTo>
                    <a:pt x="43370" y="413626"/>
                  </a:lnTo>
                  <a:lnTo>
                    <a:pt x="40678" y="411734"/>
                  </a:lnTo>
                  <a:lnTo>
                    <a:pt x="32004" y="417804"/>
                  </a:lnTo>
                  <a:lnTo>
                    <a:pt x="26898" y="418414"/>
                  </a:lnTo>
                  <a:lnTo>
                    <a:pt x="23736" y="422046"/>
                  </a:lnTo>
                  <a:lnTo>
                    <a:pt x="22098" y="422033"/>
                  </a:lnTo>
                  <a:lnTo>
                    <a:pt x="20434" y="422173"/>
                  </a:lnTo>
                  <a:lnTo>
                    <a:pt x="19761" y="424002"/>
                  </a:lnTo>
                  <a:lnTo>
                    <a:pt x="18199" y="424002"/>
                  </a:lnTo>
                  <a:lnTo>
                    <a:pt x="16535" y="424129"/>
                  </a:lnTo>
                  <a:lnTo>
                    <a:pt x="15849" y="425970"/>
                  </a:lnTo>
                  <a:lnTo>
                    <a:pt x="14300" y="425983"/>
                  </a:lnTo>
                  <a:lnTo>
                    <a:pt x="12636" y="426110"/>
                  </a:lnTo>
                  <a:lnTo>
                    <a:pt x="11950" y="427926"/>
                  </a:lnTo>
                  <a:lnTo>
                    <a:pt x="10401" y="427939"/>
                  </a:lnTo>
                  <a:lnTo>
                    <a:pt x="8763" y="428129"/>
                  </a:lnTo>
                  <a:lnTo>
                    <a:pt x="8039" y="429882"/>
                  </a:lnTo>
                  <a:lnTo>
                    <a:pt x="6515" y="429933"/>
                  </a:lnTo>
                  <a:lnTo>
                    <a:pt x="4940" y="430250"/>
                  </a:lnTo>
                  <a:lnTo>
                    <a:pt x="4140" y="431850"/>
                  </a:lnTo>
                  <a:lnTo>
                    <a:pt x="2679" y="432028"/>
                  </a:lnTo>
                  <a:lnTo>
                    <a:pt x="1104" y="432333"/>
                  </a:lnTo>
                  <a:lnTo>
                    <a:pt x="190" y="433920"/>
                  </a:lnTo>
                  <a:lnTo>
                    <a:pt x="1739" y="433578"/>
                  </a:lnTo>
                  <a:lnTo>
                    <a:pt x="3759" y="434162"/>
                  </a:lnTo>
                  <a:lnTo>
                    <a:pt x="4254" y="431965"/>
                  </a:lnTo>
                  <a:lnTo>
                    <a:pt x="5816" y="431965"/>
                  </a:lnTo>
                  <a:lnTo>
                    <a:pt x="7658" y="432181"/>
                  </a:lnTo>
                  <a:lnTo>
                    <a:pt x="8166" y="430022"/>
                  </a:lnTo>
                  <a:lnTo>
                    <a:pt x="9740" y="430047"/>
                  </a:lnTo>
                  <a:lnTo>
                    <a:pt x="11595" y="430288"/>
                  </a:lnTo>
                  <a:lnTo>
                    <a:pt x="12077" y="428078"/>
                  </a:lnTo>
                  <a:lnTo>
                    <a:pt x="15494" y="428320"/>
                  </a:lnTo>
                  <a:lnTo>
                    <a:pt x="15989" y="426123"/>
                  </a:lnTo>
                  <a:lnTo>
                    <a:pt x="17614" y="426250"/>
                  </a:lnTo>
                  <a:lnTo>
                    <a:pt x="19431" y="426440"/>
                  </a:lnTo>
                  <a:lnTo>
                    <a:pt x="19888" y="424167"/>
                  </a:lnTo>
                  <a:lnTo>
                    <a:pt x="21539" y="424319"/>
                  </a:lnTo>
                  <a:lnTo>
                    <a:pt x="23393" y="424573"/>
                  </a:lnTo>
                  <a:lnTo>
                    <a:pt x="23812" y="422186"/>
                  </a:lnTo>
                  <a:lnTo>
                    <a:pt x="31038" y="421894"/>
                  </a:lnTo>
                  <a:lnTo>
                    <a:pt x="37426" y="415886"/>
                  </a:lnTo>
                  <a:lnTo>
                    <a:pt x="45326" y="418274"/>
                  </a:lnTo>
                  <a:close/>
                </a:path>
                <a:path w="854710" h="469900">
                  <a:moveTo>
                    <a:pt x="47307" y="99593"/>
                  </a:moveTo>
                  <a:lnTo>
                    <a:pt x="45529" y="97764"/>
                  </a:lnTo>
                  <a:lnTo>
                    <a:pt x="45529" y="98742"/>
                  </a:lnTo>
                  <a:lnTo>
                    <a:pt x="46037" y="99593"/>
                  </a:lnTo>
                  <a:lnTo>
                    <a:pt x="47307" y="99593"/>
                  </a:lnTo>
                  <a:close/>
                </a:path>
                <a:path w="854710" h="469900">
                  <a:moveTo>
                    <a:pt x="47358" y="34963"/>
                  </a:moveTo>
                  <a:lnTo>
                    <a:pt x="44259" y="31089"/>
                  </a:lnTo>
                  <a:lnTo>
                    <a:pt x="40259" y="28587"/>
                  </a:lnTo>
                  <a:lnTo>
                    <a:pt x="35471" y="27330"/>
                  </a:lnTo>
                  <a:lnTo>
                    <a:pt x="35331" y="27508"/>
                  </a:lnTo>
                  <a:lnTo>
                    <a:pt x="37655" y="32169"/>
                  </a:lnTo>
                  <a:lnTo>
                    <a:pt x="42672" y="33299"/>
                  </a:lnTo>
                  <a:lnTo>
                    <a:pt x="46456" y="36068"/>
                  </a:lnTo>
                  <a:lnTo>
                    <a:pt x="47358" y="34963"/>
                  </a:lnTo>
                  <a:close/>
                </a:path>
                <a:path w="854710" h="469900">
                  <a:moveTo>
                    <a:pt x="47396" y="411518"/>
                  </a:moveTo>
                  <a:lnTo>
                    <a:pt x="47332" y="411340"/>
                  </a:lnTo>
                  <a:lnTo>
                    <a:pt x="47307" y="411060"/>
                  </a:lnTo>
                  <a:lnTo>
                    <a:pt x="46951" y="410895"/>
                  </a:lnTo>
                  <a:lnTo>
                    <a:pt x="46647" y="410921"/>
                  </a:lnTo>
                  <a:lnTo>
                    <a:pt x="46367" y="410883"/>
                  </a:lnTo>
                  <a:lnTo>
                    <a:pt x="46621" y="411810"/>
                  </a:lnTo>
                  <a:lnTo>
                    <a:pt x="47396" y="411518"/>
                  </a:lnTo>
                  <a:close/>
                </a:path>
                <a:path w="854710" h="469900">
                  <a:moveTo>
                    <a:pt x="51803" y="104406"/>
                  </a:moveTo>
                  <a:lnTo>
                    <a:pt x="50228" y="104406"/>
                  </a:lnTo>
                  <a:lnTo>
                    <a:pt x="51054" y="105448"/>
                  </a:lnTo>
                  <a:lnTo>
                    <a:pt x="51803" y="104406"/>
                  </a:lnTo>
                  <a:close/>
                </a:path>
                <a:path w="854710" h="469900">
                  <a:moveTo>
                    <a:pt x="53136" y="106032"/>
                  </a:moveTo>
                  <a:lnTo>
                    <a:pt x="52959" y="105638"/>
                  </a:lnTo>
                  <a:lnTo>
                    <a:pt x="51244" y="105638"/>
                  </a:lnTo>
                  <a:lnTo>
                    <a:pt x="52971" y="107302"/>
                  </a:lnTo>
                  <a:lnTo>
                    <a:pt x="53136" y="106032"/>
                  </a:lnTo>
                  <a:close/>
                </a:path>
                <a:path w="854710" h="469900">
                  <a:moveTo>
                    <a:pt x="55346" y="109105"/>
                  </a:moveTo>
                  <a:lnTo>
                    <a:pt x="55029" y="107835"/>
                  </a:lnTo>
                  <a:lnTo>
                    <a:pt x="54470" y="106959"/>
                  </a:lnTo>
                  <a:lnTo>
                    <a:pt x="53238" y="107581"/>
                  </a:lnTo>
                  <a:lnTo>
                    <a:pt x="54610" y="109105"/>
                  </a:lnTo>
                  <a:lnTo>
                    <a:pt x="55346" y="109105"/>
                  </a:lnTo>
                  <a:close/>
                </a:path>
                <a:path w="854710" h="469900">
                  <a:moveTo>
                    <a:pt x="60947" y="175806"/>
                  </a:moveTo>
                  <a:lnTo>
                    <a:pt x="59296" y="175539"/>
                  </a:lnTo>
                  <a:lnTo>
                    <a:pt x="59029" y="176707"/>
                  </a:lnTo>
                  <a:lnTo>
                    <a:pt x="58801" y="177863"/>
                  </a:lnTo>
                  <a:lnTo>
                    <a:pt x="56743" y="179971"/>
                  </a:lnTo>
                  <a:lnTo>
                    <a:pt x="54013" y="181965"/>
                  </a:lnTo>
                  <a:lnTo>
                    <a:pt x="54889" y="185547"/>
                  </a:lnTo>
                  <a:lnTo>
                    <a:pt x="53124" y="185013"/>
                  </a:lnTo>
                  <a:lnTo>
                    <a:pt x="52857" y="186182"/>
                  </a:lnTo>
                  <a:lnTo>
                    <a:pt x="52946" y="187655"/>
                  </a:lnTo>
                  <a:lnTo>
                    <a:pt x="47561" y="191185"/>
                  </a:lnTo>
                  <a:lnTo>
                    <a:pt x="41910" y="194767"/>
                  </a:lnTo>
                  <a:lnTo>
                    <a:pt x="39370" y="201244"/>
                  </a:lnTo>
                  <a:lnTo>
                    <a:pt x="35420" y="199771"/>
                  </a:lnTo>
                  <a:lnTo>
                    <a:pt x="33832" y="203327"/>
                  </a:lnTo>
                  <a:lnTo>
                    <a:pt x="31432" y="205219"/>
                  </a:lnTo>
                  <a:lnTo>
                    <a:pt x="35521" y="206756"/>
                  </a:lnTo>
                  <a:lnTo>
                    <a:pt x="37350" y="203708"/>
                  </a:lnTo>
                  <a:lnTo>
                    <a:pt x="39395" y="201358"/>
                  </a:lnTo>
                  <a:lnTo>
                    <a:pt x="45199" y="198043"/>
                  </a:lnTo>
                  <a:lnTo>
                    <a:pt x="50126" y="193738"/>
                  </a:lnTo>
                  <a:lnTo>
                    <a:pt x="53124" y="187540"/>
                  </a:lnTo>
                  <a:lnTo>
                    <a:pt x="54940" y="185762"/>
                  </a:lnTo>
                  <a:lnTo>
                    <a:pt x="57213" y="183553"/>
                  </a:lnTo>
                  <a:lnTo>
                    <a:pt x="59753" y="181457"/>
                  </a:lnTo>
                  <a:lnTo>
                    <a:pt x="58978" y="177965"/>
                  </a:lnTo>
                  <a:lnTo>
                    <a:pt x="60604" y="178308"/>
                  </a:lnTo>
                  <a:lnTo>
                    <a:pt x="60769" y="177050"/>
                  </a:lnTo>
                  <a:lnTo>
                    <a:pt x="60947" y="175806"/>
                  </a:lnTo>
                  <a:close/>
                </a:path>
                <a:path w="854710" h="469900">
                  <a:moveTo>
                    <a:pt x="62242" y="146913"/>
                  </a:moveTo>
                  <a:lnTo>
                    <a:pt x="61264" y="146913"/>
                  </a:lnTo>
                  <a:lnTo>
                    <a:pt x="61379" y="148704"/>
                  </a:lnTo>
                  <a:lnTo>
                    <a:pt x="62242" y="146913"/>
                  </a:lnTo>
                  <a:close/>
                </a:path>
                <a:path w="854710" h="469900">
                  <a:moveTo>
                    <a:pt x="66281" y="150317"/>
                  </a:moveTo>
                  <a:lnTo>
                    <a:pt x="66128" y="148285"/>
                  </a:lnTo>
                  <a:lnTo>
                    <a:pt x="65176" y="150317"/>
                  </a:lnTo>
                  <a:lnTo>
                    <a:pt x="66281" y="150317"/>
                  </a:lnTo>
                  <a:close/>
                </a:path>
                <a:path w="854710" h="469900">
                  <a:moveTo>
                    <a:pt x="68097" y="151955"/>
                  </a:moveTo>
                  <a:lnTo>
                    <a:pt x="66789" y="150571"/>
                  </a:lnTo>
                  <a:lnTo>
                    <a:pt x="66459" y="151955"/>
                  </a:lnTo>
                  <a:lnTo>
                    <a:pt x="68097" y="151955"/>
                  </a:lnTo>
                  <a:close/>
                </a:path>
                <a:path w="854710" h="469900">
                  <a:moveTo>
                    <a:pt x="73037" y="334695"/>
                  </a:moveTo>
                  <a:lnTo>
                    <a:pt x="72745" y="312902"/>
                  </a:lnTo>
                  <a:lnTo>
                    <a:pt x="69634" y="291769"/>
                  </a:lnTo>
                  <a:lnTo>
                    <a:pt x="63220" y="271411"/>
                  </a:lnTo>
                  <a:lnTo>
                    <a:pt x="53086" y="252171"/>
                  </a:lnTo>
                  <a:lnTo>
                    <a:pt x="51841" y="248970"/>
                  </a:lnTo>
                  <a:lnTo>
                    <a:pt x="51282" y="245211"/>
                  </a:lnTo>
                  <a:lnTo>
                    <a:pt x="47218" y="244246"/>
                  </a:lnTo>
                  <a:lnTo>
                    <a:pt x="47167" y="240271"/>
                  </a:lnTo>
                  <a:lnTo>
                    <a:pt x="45389" y="237426"/>
                  </a:lnTo>
                  <a:lnTo>
                    <a:pt x="41414" y="236461"/>
                  </a:lnTo>
                  <a:lnTo>
                    <a:pt x="42202" y="234454"/>
                  </a:lnTo>
                  <a:lnTo>
                    <a:pt x="41008" y="233324"/>
                  </a:lnTo>
                  <a:lnTo>
                    <a:pt x="39408" y="232511"/>
                  </a:lnTo>
                  <a:lnTo>
                    <a:pt x="37363" y="228092"/>
                  </a:lnTo>
                  <a:lnTo>
                    <a:pt x="33286" y="225539"/>
                  </a:lnTo>
                  <a:lnTo>
                    <a:pt x="29514" y="222694"/>
                  </a:lnTo>
                  <a:lnTo>
                    <a:pt x="32854" y="225983"/>
                  </a:lnTo>
                  <a:lnTo>
                    <a:pt x="34340" y="231127"/>
                  </a:lnTo>
                  <a:lnTo>
                    <a:pt x="39268" y="232575"/>
                  </a:lnTo>
                  <a:lnTo>
                    <a:pt x="38671" y="234480"/>
                  </a:lnTo>
                  <a:lnTo>
                    <a:pt x="39700" y="235686"/>
                  </a:lnTo>
                  <a:lnTo>
                    <a:pt x="41275" y="236550"/>
                  </a:lnTo>
                  <a:lnTo>
                    <a:pt x="42659" y="239483"/>
                  </a:lnTo>
                  <a:lnTo>
                    <a:pt x="44157" y="242531"/>
                  </a:lnTo>
                  <a:lnTo>
                    <a:pt x="47117" y="244348"/>
                  </a:lnTo>
                  <a:lnTo>
                    <a:pt x="48348" y="247446"/>
                  </a:lnTo>
                  <a:lnTo>
                    <a:pt x="48945" y="251167"/>
                  </a:lnTo>
                  <a:lnTo>
                    <a:pt x="52933" y="252133"/>
                  </a:lnTo>
                  <a:lnTo>
                    <a:pt x="52070" y="254063"/>
                  </a:lnTo>
                  <a:lnTo>
                    <a:pt x="54127" y="257441"/>
                  </a:lnTo>
                  <a:lnTo>
                    <a:pt x="63830" y="280695"/>
                  </a:lnTo>
                  <a:lnTo>
                    <a:pt x="69240" y="304596"/>
                  </a:lnTo>
                  <a:lnTo>
                    <a:pt x="70802" y="329107"/>
                  </a:lnTo>
                  <a:lnTo>
                    <a:pt x="68961" y="354164"/>
                  </a:lnTo>
                  <a:lnTo>
                    <a:pt x="67284" y="362521"/>
                  </a:lnTo>
                  <a:lnTo>
                    <a:pt x="62585" y="378802"/>
                  </a:lnTo>
                  <a:lnTo>
                    <a:pt x="60807" y="387070"/>
                  </a:lnTo>
                  <a:lnTo>
                    <a:pt x="66573" y="374599"/>
                  </a:lnTo>
                  <a:lnTo>
                    <a:pt x="70154" y="361607"/>
                  </a:lnTo>
                  <a:lnTo>
                    <a:pt x="72110" y="348246"/>
                  </a:lnTo>
                  <a:lnTo>
                    <a:pt x="73037" y="334695"/>
                  </a:lnTo>
                  <a:close/>
                </a:path>
                <a:path w="854710" h="469900">
                  <a:moveTo>
                    <a:pt x="375793" y="465328"/>
                  </a:moveTo>
                  <a:lnTo>
                    <a:pt x="375475" y="463854"/>
                  </a:lnTo>
                  <a:lnTo>
                    <a:pt x="373532" y="463092"/>
                  </a:lnTo>
                  <a:lnTo>
                    <a:pt x="372846" y="463626"/>
                  </a:lnTo>
                  <a:lnTo>
                    <a:pt x="375437" y="467017"/>
                  </a:lnTo>
                  <a:lnTo>
                    <a:pt x="375793" y="465328"/>
                  </a:lnTo>
                  <a:close/>
                </a:path>
                <a:path w="854710" h="469900">
                  <a:moveTo>
                    <a:pt x="376999" y="469531"/>
                  </a:moveTo>
                  <a:lnTo>
                    <a:pt x="376961" y="467017"/>
                  </a:lnTo>
                  <a:lnTo>
                    <a:pt x="375488" y="467156"/>
                  </a:lnTo>
                  <a:lnTo>
                    <a:pt x="376339" y="469531"/>
                  </a:lnTo>
                  <a:lnTo>
                    <a:pt x="376999" y="469531"/>
                  </a:lnTo>
                  <a:close/>
                </a:path>
                <a:path w="854710" h="469900">
                  <a:moveTo>
                    <a:pt x="787730" y="111531"/>
                  </a:moveTo>
                  <a:lnTo>
                    <a:pt x="785787" y="110604"/>
                  </a:lnTo>
                  <a:lnTo>
                    <a:pt x="785545" y="111531"/>
                  </a:lnTo>
                  <a:lnTo>
                    <a:pt x="785495" y="111721"/>
                  </a:lnTo>
                  <a:lnTo>
                    <a:pt x="785660" y="113347"/>
                  </a:lnTo>
                  <a:lnTo>
                    <a:pt x="787387" y="111531"/>
                  </a:lnTo>
                  <a:lnTo>
                    <a:pt x="787730" y="111531"/>
                  </a:lnTo>
                  <a:close/>
                </a:path>
                <a:path w="854710" h="469900">
                  <a:moveTo>
                    <a:pt x="790371" y="109435"/>
                  </a:moveTo>
                  <a:lnTo>
                    <a:pt x="789559" y="107581"/>
                  </a:lnTo>
                  <a:lnTo>
                    <a:pt x="788225" y="108521"/>
                  </a:lnTo>
                  <a:lnTo>
                    <a:pt x="786409" y="109283"/>
                  </a:lnTo>
                  <a:lnTo>
                    <a:pt x="787615" y="111340"/>
                  </a:lnTo>
                  <a:lnTo>
                    <a:pt x="789139" y="110464"/>
                  </a:lnTo>
                  <a:lnTo>
                    <a:pt x="790371" y="109435"/>
                  </a:lnTo>
                  <a:close/>
                </a:path>
                <a:path w="854710" h="469900">
                  <a:moveTo>
                    <a:pt x="791629" y="106946"/>
                  </a:moveTo>
                  <a:lnTo>
                    <a:pt x="791464" y="105702"/>
                  </a:lnTo>
                  <a:lnTo>
                    <a:pt x="789609" y="107543"/>
                  </a:lnTo>
                  <a:lnTo>
                    <a:pt x="791324" y="107543"/>
                  </a:lnTo>
                  <a:lnTo>
                    <a:pt x="791629" y="106946"/>
                  </a:lnTo>
                  <a:close/>
                </a:path>
                <a:path w="854710" h="469900">
                  <a:moveTo>
                    <a:pt x="793521" y="104914"/>
                  </a:moveTo>
                  <a:lnTo>
                    <a:pt x="793394" y="103746"/>
                  </a:lnTo>
                  <a:lnTo>
                    <a:pt x="791476" y="105689"/>
                  </a:lnTo>
                  <a:lnTo>
                    <a:pt x="793000" y="105689"/>
                  </a:lnTo>
                  <a:lnTo>
                    <a:pt x="793521" y="104914"/>
                  </a:lnTo>
                  <a:close/>
                </a:path>
                <a:path w="854710" h="469900">
                  <a:moveTo>
                    <a:pt x="795223" y="103505"/>
                  </a:moveTo>
                  <a:lnTo>
                    <a:pt x="794486" y="102196"/>
                  </a:lnTo>
                  <a:lnTo>
                    <a:pt x="793597" y="103505"/>
                  </a:lnTo>
                  <a:lnTo>
                    <a:pt x="795223" y="103505"/>
                  </a:lnTo>
                  <a:close/>
                </a:path>
                <a:path w="854710" h="469900">
                  <a:moveTo>
                    <a:pt x="797242" y="65062"/>
                  </a:moveTo>
                  <a:lnTo>
                    <a:pt x="795337" y="65062"/>
                  </a:lnTo>
                  <a:lnTo>
                    <a:pt x="795401" y="65620"/>
                  </a:lnTo>
                  <a:lnTo>
                    <a:pt x="797179" y="65620"/>
                  </a:lnTo>
                  <a:lnTo>
                    <a:pt x="797242" y="65062"/>
                  </a:lnTo>
                  <a:close/>
                </a:path>
                <a:path w="854710" h="469900">
                  <a:moveTo>
                    <a:pt x="798766" y="63144"/>
                  </a:moveTo>
                  <a:lnTo>
                    <a:pt x="797420" y="63144"/>
                  </a:lnTo>
                  <a:lnTo>
                    <a:pt x="797433" y="64325"/>
                  </a:lnTo>
                  <a:lnTo>
                    <a:pt x="798766" y="63144"/>
                  </a:lnTo>
                  <a:close/>
                </a:path>
                <a:path w="854710" h="469900">
                  <a:moveTo>
                    <a:pt x="800646" y="61366"/>
                  </a:moveTo>
                  <a:lnTo>
                    <a:pt x="799439" y="61366"/>
                  </a:lnTo>
                  <a:lnTo>
                    <a:pt x="799503" y="62471"/>
                  </a:lnTo>
                  <a:lnTo>
                    <a:pt x="800646" y="61366"/>
                  </a:lnTo>
                  <a:close/>
                </a:path>
                <a:path w="854710" h="469900">
                  <a:moveTo>
                    <a:pt x="802525" y="59537"/>
                  </a:moveTo>
                  <a:lnTo>
                    <a:pt x="801497" y="59537"/>
                  </a:lnTo>
                  <a:lnTo>
                    <a:pt x="801497" y="60540"/>
                  </a:lnTo>
                  <a:lnTo>
                    <a:pt x="802525" y="59537"/>
                  </a:lnTo>
                  <a:close/>
                </a:path>
                <a:path w="854710" h="469900">
                  <a:moveTo>
                    <a:pt x="805268" y="201396"/>
                  </a:moveTo>
                  <a:lnTo>
                    <a:pt x="801268" y="194856"/>
                  </a:lnTo>
                  <a:lnTo>
                    <a:pt x="796163" y="189420"/>
                  </a:lnTo>
                  <a:lnTo>
                    <a:pt x="789609" y="185699"/>
                  </a:lnTo>
                  <a:lnTo>
                    <a:pt x="790625" y="181927"/>
                  </a:lnTo>
                  <a:lnTo>
                    <a:pt x="787781" y="179997"/>
                  </a:lnTo>
                  <a:lnTo>
                    <a:pt x="785609" y="177723"/>
                  </a:lnTo>
                  <a:lnTo>
                    <a:pt x="784758" y="181483"/>
                  </a:lnTo>
                  <a:lnTo>
                    <a:pt x="787438" y="183502"/>
                  </a:lnTo>
                  <a:lnTo>
                    <a:pt x="789508" y="185686"/>
                  </a:lnTo>
                  <a:lnTo>
                    <a:pt x="793470" y="192125"/>
                  </a:lnTo>
                  <a:lnTo>
                    <a:pt x="798360" y="197764"/>
                  </a:lnTo>
                  <a:lnTo>
                    <a:pt x="805268" y="201396"/>
                  </a:lnTo>
                  <a:close/>
                </a:path>
                <a:path w="854710" h="469900">
                  <a:moveTo>
                    <a:pt x="805434" y="56819"/>
                  </a:moveTo>
                  <a:lnTo>
                    <a:pt x="805180" y="56819"/>
                  </a:lnTo>
                  <a:lnTo>
                    <a:pt x="803313" y="58775"/>
                  </a:lnTo>
                  <a:lnTo>
                    <a:pt x="803579" y="58775"/>
                  </a:lnTo>
                  <a:lnTo>
                    <a:pt x="805434" y="56819"/>
                  </a:lnTo>
                  <a:close/>
                </a:path>
                <a:path w="854710" h="469900">
                  <a:moveTo>
                    <a:pt x="808329" y="230809"/>
                  </a:moveTo>
                  <a:lnTo>
                    <a:pt x="807186" y="228536"/>
                  </a:lnTo>
                  <a:lnTo>
                    <a:pt x="803859" y="230327"/>
                  </a:lnTo>
                  <a:lnTo>
                    <a:pt x="805065" y="232537"/>
                  </a:lnTo>
                  <a:lnTo>
                    <a:pt x="800773" y="233260"/>
                  </a:lnTo>
                  <a:lnTo>
                    <a:pt x="798855" y="235991"/>
                  </a:lnTo>
                  <a:lnTo>
                    <a:pt x="799299" y="240487"/>
                  </a:lnTo>
                  <a:lnTo>
                    <a:pt x="802093" y="238417"/>
                  </a:lnTo>
                  <a:lnTo>
                    <a:pt x="804062" y="235737"/>
                  </a:lnTo>
                  <a:lnTo>
                    <a:pt x="805243" y="232638"/>
                  </a:lnTo>
                  <a:lnTo>
                    <a:pt x="806805" y="231775"/>
                  </a:lnTo>
                  <a:lnTo>
                    <a:pt x="808329" y="230809"/>
                  </a:lnTo>
                  <a:close/>
                </a:path>
                <a:path w="854710" h="469900">
                  <a:moveTo>
                    <a:pt x="818718" y="21564"/>
                  </a:moveTo>
                  <a:lnTo>
                    <a:pt x="815657" y="21564"/>
                  </a:lnTo>
                  <a:lnTo>
                    <a:pt x="814819" y="22872"/>
                  </a:lnTo>
                  <a:lnTo>
                    <a:pt x="815073" y="23469"/>
                  </a:lnTo>
                  <a:lnTo>
                    <a:pt x="817435" y="23469"/>
                  </a:lnTo>
                  <a:lnTo>
                    <a:pt x="818184" y="23126"/>
                  </a:lnTo>
                  <a:lnTo>
                    <a:pt x="818718" y="21564"/>
                  </a:lnTo>
                  <a:close/>
                </a:path>
                <a:path w="854710" h="469900">
                  <a:moveTo>
                    <a:pt x="820712" y="412165"/>
                  </a:moveTo>
                  <a:lnTo>
                    <a:pt x="820699" y="411822"/>
                  </a:lnTo>
                  <a:lnTo>
                    <a:pt x="820712" y="412419"/>
                  </a:lnTo>
                  <a:lnTo>
                    <a:pt x="820712" y="412165"/>
                  </a:lnTo>
                  <a:close/>
                </a:path>
                <a:path w="854710" h="469900">
                  <a:moveTo>
                    <a:pt x="820762" y="414388"/>
                  </a:moveTo>
                  <a:lnTo>
                    <a:pt x="820712" y="412419"/>
                  </a:lnTo>
                  <a:lnTo>
                    <a:pt x="816876" y="412419"/>
                  </a:lnTo>
                  <a:lnTo>
                    <a:pt x="817664" y="414388"/>
                  </a:lnTo>
                  <a:lnTo>
                    <a:pt x="820762" y="414388"/>
                  </a:lnTo>
                  <a:close/>
                </a:path>
                <a:path w="854710" h="469900">
                  <a:moveTo>
                    <a:pt x="824496" y="17907"/>
                  </a:moveTo>
                  <a:lnTo>
                    <a:pt x="822109" y="17907"/>
                  </a:lnTo>
                  <a:lnTo>
                    <a:pt x="819721" y="18554"/>
                  </a:lnTo>
                  <a:lnTo>
                    <a:pt x="818959" y="21374"/>
                  </a:lnTo>
                  <a:lnTo>
                    <a:pt x="821245" y="20878"/>
                  </a:lnTo>
                  <a:lnTo>
                    <a:pt x="823760" y="20408"/>
                  </a:lnTo>
                  <a:lnTo>
                    <a:pt x="824496" y="17907"/>
                  </a:lnTo>
                  <a:close/>
                </a:path>
                <a:path w="854710" h="469900">
                  <a:moveTo>
                    <a:pt x="824611" y="416217"/>
                  </a:moveTo>
                  <a:lnTo>
                    <a:pt x="824484" y="413537"/>
                  </a:lnTo>
                  <a:lnTo>
                    <a:pt x="822553" y="414083"/>
                  </a:lnTo>
                  <a:lnTo>
                    <a:pt x="820877" y="414388"/>
                  </a:lnTo>
                  <a:lnTo>
                    <a:pt x="821537" y="416217"/>
                  </a:lnTo>
                  <a:lnTo>
                    <a:pt x="824611" y="416217"/>
                  </a:lnTo>
                  <a:close/>
                </a:path>
                <a:path w="854710" h="469900">
                  <a:moveTo>
                    <a:pt x="825334" y="417525"/>
                  </a:moveTo>
                  <a:lnTo>
                    <a:pt x="825042" y="416864"/>
                  </a:lnTo>
                  <a:lnTo>
                    <a:pt x="824852" y="416445"/>
                  </a:lnTo>
                  <a:lnTo>
                    <a:pt x="825334" y="417525"/>
                  </a:lnTo>
                  <a:close/>
                </a:path>
                <a:path w="854710" h="469900">
                  <a:moveTo>
                    <a:pt x="827951" y="417156"/>
                  </a:moveTo>
                  <a:lnTo>
                    <a:pt x="825334" y="417525"/>
                  </a:lnTo>
                  <a:lnTo>
                    <a:pt x="825614" y="417677"/>
                  </a:lnTo>
                  <a:lnTo>
                    <a:pt x="827887" y="417677"/>
                  </a:lnTo>
                  <a:lnTo>
                    <a:pt x="827951" y="417156"/>
                  </a:lnTo>
                  <a:close/>
                </a:path>
                <a:path w="854710" h="469900">
                  <a:moveTo>
                    <a:pt x="828497" y="15722"/>
                  </a:moveTo>
                  <a:lnTo>
                    <a:pt x="825385" y="15722"/>
                  </a:lnTo>
                  <a:lnTo>
                    <a:pt x="824801" y="17500"/>
                  </a:lnTo>
                  <a:lnTo>
                    <a:pt x="827874" y="17500"/>
                  </a:lnTo>
                  <a:lnTo>
                    <a:pt x="828497" y="15722"/>
                  </a:lnTo>
                  <a:close/>
                </a:path>
                <a:path w="854710" h="469900">
                  <a:moveTo>
                    <a:pt x="830122" y="14998"/>
                  </a:moveTo>
                  <a:lnTo>
                    <a:pt x="829233" y="14300"/>
                  </a:lnTo>
                  <a:lnTo>
                    <a:pt x="828802" y="15481"/>
                  </a:lnTo>
                  <a:lnTo>
                    <a:pt x="830122" y="14998"/>
                  </a:lnTo>
                  <a:close/>
                </a:path>
                <a:path w="854710" h="469900">
                  <a:moveTo>
                    <a:pt x="833983" y="419227"/>
                  </a:moveTo>
                  <a:lnTo>
                    <a:pt x="833882" y="418985"/>
                  </a:lnTo>
                  <a:lnTo>
                    <a:pt x="833462" y="418757"/>
                  </a:lnTo>
                  <a:lnTo>
                    <a:pt x="831418" y="418757"/>
                  </a:lnTo>
                  <a:lnTo>
                    <a:pt x="831316" y="419227"/>
                  </a:lnTo>
                  <a:lnTo>
                    <a:pt x="833983" y="419227"/>
                  </a:lnTo>
                  <a:close/>
                </a:path>
                <a:path w="854710" h="469900">
                  <a:moveTo>
                    <a:pt x="834301" y="420077"/>
                  </a:moveTo>
                  <a:lnTo>
                    <a:pt x="834085" y="419506"/>
                  </a:lnTo>
                  <a:lnTo>
                    <a:pt x="831176" y="419506"/>
                  </a:lnTo>
                  <a:lnTo>
                    <a:pt x="834301" y="420077"/>
                  </a:lnTo>
                  <a:close/>
                </a:path>
                <a:path w="854710" h="469900">
                  <a:moveTo>
                    <a:pt x="834326" y="11887"/>
                  </a:moveTo>
                  <a:lnTo>
                    <a:pt x="833069" y="12357"/>
                  </a:lnTo>
                  <a:lnTo>
                    <a:pt x="833945" y="13004"/>
                  </a:lnTo>
                  <a:lnTo>
                    <a:pt x="834326" y="11887"/>
                  </a:lnTo>
                  <a:close/>
                </a:path>
                <a:path w="854710" h="469900">
                  <a:moveTo>
                    <a:pt x="834720" y="3403"/>
                  </a:moveTo>
                  <a:lnTo>
                    <a:pt x="834580" y="1854"/>
                  </a:lnTo>
                  <a:lnTo>
                    <a:pt x="833399" y="2095"/>
                  </a:lnTo>
                  <a:lnTo>
                    <a:pt x="832231" y="2362"/>
                  </a:lnTo>
                  <a:lnTo>
                    <a:pt x="832446" y="3873"/>
                  </a:lnTo>
                  <a:lnTo>
                    <a:pt x="828382" y="4254"/>
                  </a:lnTo>
                  <a:lnTo>
                    <a:pt x="824458" y="5257"/>
                  </a:lnTo>
                  <a:lnTo>
                    <a:pt x="822744" y="9715"/>
                  </a:lnTo>
                  <a:lnTo>
                    <a:pt x="817765" y="9410"/>
                  </a:lnTo>
                  <a:lnTo>
                    <a:pt x="814412" y="12649"/>
                  </a:lnTo>
                  <a:lnTo>
                    <a:pt x="811060" y="15557"/>
                  </a:lnTo>
                  <a:lnTo>
                    <a:pt x="805992" y="17297"/>
                  </a:lnTo>
                  <a:lnTo>
                    <a:pt x="801331" y="19888"/>
                  </a:lnTo>
                  <a:lnTo>
                    <a:pt x="797255" y="23495"/>
                  </a:lnTo>
                  <a:lnTo>
                    <a:pt x="803160" y="23050"/>
                  </a:lnTo>
                  <a:lnTo>
                    <a:pt x="808012" y="20815"/>
                  </a:lnTo>
                  <a:lnTo>
                    <a:pt x="811034" y="15684"/>
                  </a:lnTo>
                  <a:lnTo>
                    <a:pt x="816178" y="16205"/>
                  </a:lnTo>
                  <a:lnTo>
                    <a:pt x="819467" y="12827"/>
                  </a:lnTo>
                  <a:lnTo>
                    <a:pt x="822731" y="9867"/>
                  </a:lnTo>
                  <a:lnTo>
                    <a:pt x="826655" y="8915"/>
                  </a:lnTo>
                  <a:lnTo>
                    <a:pt x="829932" y="6832"/>
                  </a:lnTo>
                  <a:lnTo>
                    <a:pt x="832523" y="4000"/>
                  </a:lnTo>
                  <a:lnTo>
                    <a:pt x="833678" y="3784"/>
                  </a:lnTo>
                  <a:lnTo>
                    <a:pt x="834720" y="3403"/>
                  </a:lnTo>
                  <a:close/>
                </a:path>
                <a:path w="854710" h="469900">
                  <a:moveTo>
                    <a:pt x="837018" y="420865"/>
                  </a:moveTo>
                  <a:lnTo>
                    <a:pt x="834504" y="420306"/>
                  </a:lnTo>
                  <a:lnTo>
                    <a:pt x="834440" y="420865"/>
                  </a:lnTo>
                  <a:lnTo>
                    <a:pt x="837018" y="420865"/>
                  </a:lnTo>
                  <a:close/>
                </a:path>
                <a:path w="854710" h="469900">
                  <a:moveTo>
                    <a:pt x="838504" y="431990"/>
                  </a:moveTo>
                  <a:lnTo>
                    <a:pt x="837768" y="428726"/>
                  </a:lnTo>
                  <a:lnTo>
                    <a:pt x="835101" y="428345"/>
                  </a:lnTo>
                  <a:lnTo>
                    <a:pt x="832612" y="427939"/>
                  </a:lnTo>
                  <a:lnTo>
                    <a:pt x="831862" y="426224"/>
                  </a:lnTo>
                  <a:lnTo>
                    <a:pt x="830275" y="425958"/>
                  </a:lnTo>
                  <a:lnTo>
                    <a:pt x="828700" y="425958"/>
                  </a:lnTo>
                  <a:lnTo>
                    <a:pt x="827989" y="424192"/>
                  </a:lnTo>
                  <a:lnTo>
                    <a:pt x="826325" y="424065"/>
                  </a:lnTo>
                  <a:lnTo>
                    <a:pt x="824788" y="424014"/>
                  </a:lnTo>
                  <a:lnTo>
                    <a:pt x="824103" y="422224"/>
                  </a:lnTo>
                  <a:lnTo>
                    <a:pt x="822426" y="422097"/>
                  </a:lnTo>
                  <a:lnTo>
                    <a:pt x="820877" y="422059"/>
                  </a:lnTo>
                  <a:lnTo>
                    <a:pt x="820178" y="420281"/>
                  </a:lnTo>
                  <a:lnTo>
                    <a:pt x="818540" y="420116"/>
                  </a:lnTo>
                  <a:lnTo>
                    <a:pt x="816978" y="420103"/>
                  </a:lnTo>
                  <a:lnTo>
                    <a:pt x="816279" y="418325"/>
                  </a:lnTo>
                  <a:lnTo>
                    <a:pt x="814616" y="418185"/>
                  </a:lnTo>
                  <a:lnTo>
                    <a:pt x="812927" y="418147"/>
                  </a:lnTo>
                  <a:lnTo>
                    <a:pt x="806386" y="413905"/>
                  </a:lnTo>
                  <a:lnTo>
                    <a:pt x="799096" y="410705"/>
                  </a:lnTo>
                  <a:lnTo>
                    <a:pt x="791578" y="408419"/>
                  </a:lnTo>
                  <a:lnTo>
                    <a:pt x="790143" y="406222"/>
                  </a:lnTo>
                  <a:lnTo>
                    <a:pt x="787882" y="406196"/>
                  </a:lnTo>
                  <a:lnTo>
                    <a:pt x="785533" y="406450"/>
                  </a:lnTo>
                  <a:lnTo>
                    <a:pt x="787057" y="408647"/>
                  </a:lnTo>
                  <a:lnTo>
                    <a:pt x="789317" y="408660"/>
                  </a:lnTo>
                  <a:lnTo>
                    <a:pt x="791591" y="408520"/>
                  </a:lnTo>
                  <a:lnTo>
                    <a:pt x="797788" y="413575"/>
                  </a:lnTo>
                  <a:lnTo>
                    <a:pt x="804799" y="417385"/>
                  </a:lnTo>
                  <a:lnTo>
                    <a:pt x="812927" y="418249"/>
                  </a:lnTo>
                  <a:lnTo>
                    <a:pt x="813244" y="420903"/>
                  </a:lnTo>
                  <a:lnTo>
                    <a:pt x="815098" y="420636"/>
                  </a:lnTo>
                  <a:lnTo>
                    <a:pt x="816851" y="420281"/>
                  </a:lnTo>
                  <a:lnTo>
                    <a:pt x="817219" y="422706"/>
                  </a:lnTo>
                  <a:lnTo>
                    <a:pt x="819023" y="422554"/>
                  </a:lnTo>
                  <a:lnTo>
                    <a:pt x="820750" y="422224"/>
                  </a:lnTo>
                  <a:lnTo>
                    <a:pt x="821118" y="424688"/>
                  </a:lnTo>
                  <a:lnTo>
                    <a:pt x="822972" y="424434"/>
                  </a:lnTo>
                  <a:lnTo>
                    <a:pt x="824661" y="424180"/>
                  </a:lnTo>
                  <a:lnTo>
                    <a:pt x="825106" y="426478"/>
                  </a:lnTo>
                  <a:lnTo>
                    <a:pt x="826744" y="426669"/>
                  </a:lnTo>
                  <a:lnTo>
                    <a:pt x="828573" y="426148"/>
                  </a:lnTo>
                  <a:lnTo>
                    <a:pt x="828929" y="428599"/>
                  </a:lnTo>
                  <a:lnTo>
                    <a:pt x="830681" y="428561"/>
                  </a:lnTo>
                  <a:lnTo>
                    <a:pt x="832485" y="428091"/>
                  </a:lnTo>
                  <a:lnTo>
                    <a:pt x="833081" y="431330"/>
                  </a:lnTo>
                  <a:lnTo>
                    <a:pt x="835812" y="431609"/>
                  </a:lnTo>
                  <a:lnTo>
                    <a:pt x="838504" y="431990"/>
                  </a:lnTo>
                  <a:close/>
                </a:path>
                <a:path w="854710" h="469900">
                  <a:moveTo>
                    <a:pt x="854481" y="0"/>
                  </a:moveTo>
                  <a:lnTo>
                    <a:pt x="853440" y="444"/>
                  </a:lnTo>
                  <a:lnTo>
                    <a:pt x="852004" y="457"/>
                  </a:lnTo>
                  <a:lnTo>
                    <a:pt x="852106" y="2171"/>
                  </a:lnTo>
                  <a:lnTo>
                    <a:pt x="854481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784908" y="1346362"/>
              <a:ext cx="872490" cy="1150620"/>
            </a:xfrm>
            <a:custGeom>
              <a:avLst/>
              <a:gdLst/>
              <a:ahLst/>
              <a:cxnLst/>
              <a:rect l="l" t="t" r="r" b="b"/>
              <a:pathLst>
                <a:path w="872489" h="1150620">
                  <a:moveTo>
                    <a:pt x="1358" y="2197"/>
                  </a:moveTo>
                  <a:lnTo>
                    <a:pt x="1346" y="1079"/>
                  </a:lnTo>
                  <a:lnTo>
                    <a:pt x="914" y="546"/>
                  </a:lnTo>
                  <a:lnTo>
                    <a:pt x="673" y="0"/>
                  </a:lnTo>
                  <a:lnTo>
                    <a:pt x="431" y="558"/>
                  </a:lnTo>
                  <a:lnTo>
                    <a:pt x="0" y="1117"/>
                  </a:lnTo>
                  <a:lnTo>
                    <a:pt x="0" y="2235"/>
                  </a:lnTo>
                  <a:lnTo>
                    <a:pt x="431" y="2794"/>
                  </a:lnTo>
                  <a:lnTo>
                    <a:pt x="711" y="3403"/>
                  </a:lnTo>
                  <a:lnTo>
                    <a:pt x="952" y="2768"/>
                  </a:lnTo>
                  <a:lnTo>
                    <a:pt x="1358" y="2197"/>
                  </a:lnTo>
                  <a:close/>
                </a:path>
                <a:path w="872489" h="1150620">
                  <a:moveTo>
                    <a:pt x="54089" y="115087"/>
                  </a:moveTo>
                  <a:lnTo>
                    <a:pt x="53009" y="115087"/>
                  </a:lnTo>
                  <a:lnTo>
                    <a:pt x="53124" y="116255"/>
                  </a:lnTo>
                  <a:lnTo>
                    <a:pt x="53797" y="116255"/>
                  </a:lnTo>
                  <a:lnTo>
                    <a:pt x="54089" y="115087"/>
                  </a:lnTo>
                  <a:close/>
                </a:path>
                <a:path w="872489" h="1150620">
                  <a:moveTo>
                    <a:pt x="270878" y="1150581"/>
                  </a:moveTo>
                  <a:lnTo>
                    <a:pt x="270840" y="1148067"/>
                  </a:lnTo>
                  <a:lnTo>
                    <a:pt x="269367" y="1148207"/>
                  </a:lnTo>
                  <a:lnTo>
                    <a:pt x="270217" y="1150581"/>
                  </a:lnTo>
                  <a:lnTo>
                    <a:pt x="270878" y="1150581"/>
                  </a:lnTo>
                  <a:close/>
                </a:path>
                <a:path w="872489" h="1150620">
                  <a:moveTo>
                    <a:pt x="546442" y="81826"/>
                  </a:moveTo>
                  <a:lnTo>
                    <a:pt x="543293" y="81826"/>
                  </a:lnTo>
                  <a:lnTo>
                    <a:pt x="543496" y="82473"/>
                  </a:lnTo>
                  <a:lnTo>
                    <a:pt x="546290" y="82473"/>
                  </a:lnTo>
                  <a:lnTo>
                    <a:pt x="546442" y="81826"/>
                  </a:lnTo>
                  <a:close/>
                </a:path>
                <a:path w="872489" h="1150620">
                  <a:moveTo>
                    <a:pt x="646887" y="126568"/>
                  </a:moveTo>
                  <a:lnTo>
                    <a:pt x="644690" y="126390"/>
                  </a:lnTo>
                  <a:lnTo>
                    <a:pt x="633095" y="128993"/>
                  </a:lnTo>
                  <a:lnTo>
                    <a:pt x="633095" y="165836"/>
                  </a:lnTo>
                  <a:lnTo>
                    <a:pt x="571474" y="181546"/>
                  </a:lnTo>
                  <a:lnTo>
                    <a:pt x="571690" y="176199"/>
                  </a:lnTo>
                  <a:lnTo>
                    <a:pt x="571804" y="173139"/>
                  </a:lnTo>
                  <a:lnTo>
                    <a:pt x="571855" y="171704"/>
                  </a:lnTo>
                  <a:lnTo>
                    <a:pt x="576122" y="168033"/>
                  </a:lnTo>
                  <a:lnTo>
                    <a:pt x="584949" y="166687"/>
                  </a:lnTo>
                  <a:lnTo>
                    <a:pt x="596658" y="164642"/>
                  </a:lnTo>
                  <a:lnTo>
                    <a:pt x="608418" y="162166"/>
                  </a:lnTo>
                  <a:lnTo>
                    <a:pt x="632625" y="156743"/>
                  </a:lnTo>
                  <a:lnTo>
                    <a:pt x="632510" y="159473"/>
                  </a:lnTo>
                  <a:lnTo>
                    <a:pt x="632485" y="162166"/>
                  </a:lnTo>
                  <a:lnTo>
                    <a:pt x="633095" y="165836"/>
                  </a:lnTo>
                  <a:lnTo>
                    <a:pt x="633095" y="128993"/>
                  </a:lnTo>
                  <a:lnTo>
                    <a:pt x="548093" y="148005"/>
                  </a:lnTo>
                  <a:lnTo>
                    <a:pt x="545998" y="149923"/>
                  </a:lnTo>
                  <a:lnTo>
                    <a:pt x="543534" y="163791"/>
                  </a:lnTo>
                  <a:lnTo>
                    <a:pt x="541782" y="173139"/>
                  </a:lnTo>
                  <a:lnTo>
                    <a:pt x="539940" y="182473"/>
                  </a:lnTo>
                  <a:lnTo>
                    <a:pt x="537032" y="196418"/>
                  </a:lnTo>
                  <a:lnTo>
                    <a:pt x="536930" y="196875"/>
                  </a:lnTo>
                  <a:lnTo>
                    <a:pt x="536905" y="197040"/>
                  </a:lnTo>
                  <a:lnTo>
                    <a:pt x="537324" y="199390"/>
                  </a:lnTo>
                  <a:lnTo>
                    <a:pt x="548017" y="195541"/>
                  </a:lnTo>
                  <a:lnTo>
                    <a:pt x="552386" y="194576"/>
                  </a:lnTo>
                  <a:lnTo>
                    <a:pt x="604037" y="181546"/>
                  </a:lnTo>
                  <a:lnTo>
                    <a:pt x="625195" y="176199"/>
                  </a:lnTo>
                  <a:lnTo>
                    <a:pt x="622858" y="184505"/>
                  </a:lnTo>
                  <a:lnTo>
                    <a:pt x="617702" y="187858"/>
                  </a:lnTo>
                  <a:lnTo>
                    <a:pt x="604875" y="192125"/>
                  </a:lnTo>
                  <a:lnTo>
                    <a:pt x="598855" y="194576"/>
                  </a:lnTo>
                  <a:lnTo>
                    <a:pt x="592683" y="196875"/>
                  </a:lnTo>
                  <a:lnTo>
                    <a:pt x="600887" y="196418"/>
                  </a:lnTo>
                  <a:lnTo>
                    <a:pt x="608901" y="195389"/>
                  </a:lnTo>
                  <a:lnTo>
                    <a:pt x="616800" y="194005"/>
                  </a:lnTo>
                  <a:lnTo>
                    <a:pt x="626402" y="192125"/>
                  </a:lnTo>
                  <a:lnTo>
                    <a:pt x="628599" y="190576"/>
                  </a:lnTo>
                  <a:lnTo>
                    <a:pt x="631634" y="194576"/>
                  </a:lnTo>
                  <a:lnTo>
                    <a:pt x="631494" y="194576"/>
                  </a:lnTo>
                  <a:lnTo>
                    <a:pt x="630301" y="196875"/>
                  </a:lnTo>
                  <a:lnTo>
                    <a:pt x="629119" y="202526"/>
                  </a:lnTo>
                  <a:lnTo>
                    <a:pt x="629056" y="202844"/>
                  </a:lnTo>
                  <a:lnTo>
                    <a:pt x="625640" y="202526"/>
                  </a:lnTo>
                  <a:lnTo>
                    <a:pt x="622922" y="203263"/>
                  </a:lnTo>
                  <a:lnTo>
                    <a:pt x="621703" y="203581"/>
                  </a:lnTo>
                  <a:lnTo>
                    <a:pt x="621703" y="248094"/>
                  </a:lnTo>
                  <a:lnTo>
                    <a:pt x="619328" y="252895"/>
                  </a:lnTo>
                  <a:lnTo>
                    <a:pt x="610387" y="255117"/>
                  </a:lnTo>
                  <a:lnTo>
                    <a:pt x="598411" y="258356"/>
                  </a:lnTo>
                  <a:lnTo>
                    <a:pt x="562737" y="269138"/>
                  </a:lnTo>
                  <a:lnTo>
                    <a:pt x="559701" y="270002"/>
                  </a:lnTo>
                  <a:lnTo>
                    <a:pt x="553999" y="273278"/>
                  </a:lnTo>
                  <a:lnTo>
                    <a:pt x="553897" y="271068"/>
                  </a:lnTo>
                  <a:lnTo>
                    <a:pt x="553796" y="269138"/>
                  </a:lnTo>
                  <a:lnTo>
                    <a:pt x="553732" y="267855"/>
                  </a:lnTo>
                  <a:lnTo>
                    <a:pt x="553618" y="265569"/>
                  </a:lnTo>
                  <a:lnTo>
                    <a:pt x="553580" y="264706"/>
                  </a:lnTo>
                  <a:lnTo>
                    <a:pt x="551700" y="256984"/>
                  </a:lnTo>
                  <a:lnTo>
                    <a:pt x="620522" y="239776"/>
                  </a:lnTo>
                  <a:lnTo>
                    <a:pt x="621614" y="247446"/>
                  </a:lnTo>
                  <a:lnTo>
                    <a:pt x="621703" y="248094"/>
                  </a:lnTo>
                  <a:lnTo>
                    <a:pt x="621703" y="203581"/>
                  </a:lnTo>
                  <a:lnTo>
                    <a:pt x="609752" y="206603"/>
                  </a:lnTo>
                  <a:lnTo>
                    <a:pt x="603021" y="208661"/>
                  </a:lnTo>
                  <a:lnTo>
                    <a:pt x="596150" y="211442"/>
                  </a:lnTo>
                  <a:lnTo>
                    <a:pt x="596430" y="211442"/>
                  </a:lnTo>
                  <a:lnTo>
                    <a:pt x="602005" y="211975"/>
                  </a:lnTo>
                  <a:lnTo>
                    <a:pt x="607618" y="211086"/>
                  </a:lnTo>
                  <a:lnTo>
                    <a:pt x="613448" y="210375"/>
                  </a:lnTo>
                  <a:lnTo>
                    <a:pt x="619861" y="211442"/>
                  </a:lnTo>
                  <a:lnTo>
                    <a:pt x="613575" y="213487"/>
                  </a:lnTo>
                  <a:lnTo>
                    <a:pt x="609396" y="215112"/>
                  </a:lnTo>
                  <a:lnTo>
                    <a:pt x="528472" y="235800"/>
                  </a:lnTo>
                  <a:lnTo>
                    <a:pt x="525462" y="235800"/>
                  </a:lnTo>
                  <a:lnTo>
                    <a:pt x="524662" y="240741"/>
                  </a:lnTo>
                  <a:lnTo>
                    <a:pt x="522262" y="254939"/>
                  </a:lnTo>
                  <a:lnTo>
                    <a:pt x="518985" y="273278"/>
                  </a:lnTo>
                  <a:lnTo>
                    <a:pt x="515594" y="292087"/>
                  </a:lnTo>
                  <a:lnTo>
                    <a:pt x="577862" y="273278"/>
                  </a:lnTo>
                  <a:lnTo>
                    <a:pt x="612140" y="262978"/>
                  </a:lnTo>
                  <a:lnTo>
                    <a:pt x="615022" y="260616"/>
                  </a:lnTo>
                  <a:lnTo>
                    <a:pt x="617816" y="265061"/>
                  </a:lnTo>
                  <a:lnTo>
                    <a:pt x="616775" y="267855"/>
                  </a:lnTo>
                  <a:lnTo>
                    <a:pt x="616826" y="272122"/>
                  </a:lnTo>
                  <a:lnTo>
                    <a:pt x="611035" y="273761"/>
                  </a:lnTo>
                  <a:lnTo>
                    <a:pt x="618794" y="276872"/>
                  </a:lnTo>
                  <a:lnTo>
                    <a:pt x="622782" y="275767"/>
                  </a:lnTo>
                  <a:lnTo>
                    <a:pt x="625246" y="271068"/>
                  </a:lnTo>
                  <a:lnTo>
                    <a:pt x="625182" y="270662"/>
                  </a:lnTo>
                  <a:lnTo>
                    <a:pt x="625068" y="269138"/>
                  </a:lnTo>
                  <a:lnTo>
                    <a:pt x="626364" y="260616"/>
                  </a:lnTo>
                  <a:lnTo>
                    <a:pt x="629526" y="239776"/>
                  </a:lnTo>
                  <a:lnTo>
                    <a:pt x="633730" y="211975"/>
                  </a:lnTo>
                  <a:lnTo>
                    <a:pt x="633818" y="211442"/>
                  </a:lnTo>
                  <a:lnTo>
                    <a:pt x="633869" y="211086"/>
                  </a:lnTo>
                  <a:lnTo>
                    <a:pt x="633984" y="210375"/>
                  </a:lnTo>
                  <a:lnTo>
                    <a:pt x="635050" y="203263"/>
                  </a:lnTo>
                  <a:lnTo>
                    <a:pt x="635127" y="202844"/>
                  </a:lnTo>
                  <a:lnTo>
                    <a:pt x="636993" y="190576"/>
                  </a:lnTo>
                  <a:lnTo>
                    <a:pt x="639191" y="176199"/>
                  </a:lnTo>
                  <a:lnTo>
                    <a:pt x="642188" y="156743"/>
                  </a:lnTo>
                  <a:lnTo>
                    <a:pt x="646887" y="126568"/>
                  </a:lnTo>
                  <a:close/>
                </a:path>
                <a:path w="872489" h="1150620">
                  <a:moveTo>
                    <a:pt x="823849" y="112953"/>
                  </a:moveTo>
                  <a:lnTo>
                    <a:pt x="822591" y="108839"/>
                  </a:lnTo>
                  <a:lnTo>
                    <a:pt x="811250" y="103873"/>
                  </a:lnTo>
                  <a:lnTo>
                    <a:pt x="805776" y="103111"/>
                  </a:lnTo>
                  <a:lnTo>
                    <a:pt x="799020" y="103111"/>
                  </a:lnTo>
                  <a:lnTo>
                    <a:pt x="799020" y="126580"/>
                  </a:lnTo>
                  <a:lnTo>
                    <a:pt x="781748" y="137769"/>
                  </a:lnTo>
                  <a:lnTo>
                    <a:pt x="764146" y="147154"/>
                  </a:lnTo>
                  <a:lnTo>
                    <a:pt x="746137" y="155194"/>
                  </a:lnTo>
                  <a:lnTo>
                    <a:pt x="727646" y="162331"/>
                  </a:lnTo>
                  <a:lnTo>
                    <a:pt x="727354" y="160616"/>
                  </a:lnTo>
                  <a:lnTo>
                    <a:pt x="727062" y="159994"/>
                  </a:lnTo>
                  <a:lnTo>
                    <a:pt x="756246" y="131940"/>
                  </a:lnTo>
                  <a:lnTo>
                    <a:pt x="794067" y="126428"/>
                  </a:lnTo>
                  <a:lnTo>
                    <a:pt x="795375" y="126580"/>
                  </a:lnTo>
                  <a:lnTo>
                    <a:pt x="799020" y="126580"/>
                  </a:lnTo>
                  <a:lnTo>
                    <a:pt x="799020" y="103111"/>
                  </a:lnTo>
                  <a:lnTo>
                    <a:pt x="797001" y="103111"/>
                  </a:lnTo>
                  <a:lnTo>
                    <a:pt x="755103" y="106311"/>
                  </a:lnTo>
                  <a:lnTo>
                    <a:pt x="707224" y="114947"/>
                  </a:lnTo>
                  <a:lnTo>
                    <a:pt x="701090" y="137769"/>
                  </a:lnTo>
                  <a:lnTo>
                    <a:pt x="691553" y="183019"/>
                  </a:lnTo>
                  <a:lnTo>
                    <a:pt x="699389" y="180314"/>
                  </a:lnTo>
                  <a:lnTo>
                    <a:pt x="705459" y="178130"/>
                  </a:lnTo>
                  <a:lnTo>
                    <a:pt x="711593" y="176098"/>
                  </a:lnTo>
                  <a:lnTo>
                    <a:pt x="748817" y="162331"/>
                  </a:lnTo>
                  <a:lnTo>
                    <a:pt x="798995" y="136144"/>
                  </a:lnTo>
                  <a:lnTo>
                    <a:pt x="811707" y="126428"/>
                  </a:lnTo>
                  <a:lnTo>
                    <a:pt x="814971" y="123469"/>
                  </a:lnTo>
                  <a:lnTo>
                    <a:pt x="819543" y="118364"/>
                  </a:lnTo>
                  <a:lnTo>
                    <a:pt x="823849" y="112953"/>
                  </a:lnTo>
                  <a:close/>
                </a:path>
                <a:path w="872489" h="1150620">
                  <a:moveTo>
                    <a:pt x="872299" y="409879"/>
                  </a:moveTo>
                  <a:lnTo>
                    <a:pt x="869035" y="407454"/>
                  </a:lnTo>
                  <a:lnTo>
                    <a:pt x="867816" y="409397"/>
                  </a:lnTo>
                  <a:lnTo>
                    <a:pt x="869251" y="410565"/>
                  </a:lnTo>
                  <a:lnTo>
                    <a:pt x="870534" y="411772"/>
                  </a:lnTo>
                  <a:lnTo>
                    <a:pt x="872299" y="409879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108466" y="2746753"/>
              <a:ext cx="153670" cy="160655"/>
            </a:xfrm>
            <a:custGeom>
              <a:avLst/>
              <a:gdLst/>
              <a:ahLst/>
              <a:cxnLst/>
              <a:rect l="l" t="t" r="r" b="b"/>
              <a:pathLst>
                <a:path w="153669" h="160655">
                  <a:moveTo>
                    <a:pt x="7327" y="100520"/>
                  </a:moveTo>
                  <a:lnTo>
                    <a:pt x="5880" y="99110"/>
                  </a:lnTo>
                  <a:lnTo>
                    <a:pt x="3200" y="100355"/>
                  </a:lnTo>
                  <a:lnTo>
                    <a:pt x="1244" y="102323"/>
                  </a:lnTo>
                  <a:lnTo>
                    <a:pt x="0" y="104990"/>
                  </a:lnTo>
                  <a:lnTo>
                    <a:pt x="381" y="105384"/>
                  </a:lnTo>
                  <a:lnTo>
                    <a:pt x="1117" y="106210"/>
                  </a:lnTo>
                  <a:lnTo>
                    <a:pt x="7327" y="100520"/>
                  </a:lnTo>
                  <a:close/>
                </a:path>
                <a:path w="153669" h="160655">
                  <a:moveTo>
                    <a:pt x="17297" y="153593"/>
                  </a:moveTo>
                  <a:lnTo>
                    <a:pt x="11201" y="159169"/>
                  </a:lnTo>
                  <a:lnTo>
                    <a:pt x="11658" y="159588"/>
                  </a:lnTo>
                  <a:lnTo>
                    <a:pt x="12090" y="160020"/>
                  </a:lnTo>
                  <a:lnTo>
                    <a:pt x="12509" y="160477"/>
                  </a:lnTo>
                  <a:lnTo>
                    <a:pt x="15189" y="159308"/>
                  </a:lnTo>
                  <a:lnTo>
                    <a:pt x="17221" y="157632"/>
                  </a:lnTo>
                  <a:lnTo>
                    <a:pt x="17297" y="153593"/>
                  </a:lnTo>
                  <a:close/>
                </a:path>
                <a:path w="153669" h="160655">
                  <a:moveTo>
                    <a:pt x="18326" y="89547"/>
                  </a:moveTo>
                  <a:lnTo>
                    <a:pt x="14909" y="90462"/>
                  </a:lnTo>
                  <a:lnTo>
                    <a:pt x="12890" y="92367"/>
                  </a:lnTo>
                  <a:lnTo>
                    <a:pt x="11010" y="94500"/>
                  </a:lnTo>
                  <a:lnTo>
                    <a:pt x="12573" y="96075"/>
                  </a:lnTo>
                  <a:lnTo>
                    <a:pt x="14897" y="94640"/>
                  </a:lnTo>
                  <a:lnTo>
                    <a:pt x="17665" y="93611"/>
                  </a:lnTo>
                  <a:lnTo>
                    <a:pt x="18326" y="89547"/>
                  </a:lnTo>
                  <a:close/>
                </a:path>
                <a:path w="153669" h="160655">
                  <a:moveTo>
                    <a:pt x="36360" y="79565"/>
                  </a:moveTo>
                  <a:lnTo>
                    <a:pt x="29095" y="80606"/>
                  </a:lnTo>
                  <a:lnTo>
                    <a:pt x="23812" y="83794"/>
                  </a:lnTo>
                  <a:lnTo>
                    <a:pt x="19367" y="88087"/>
                  </a:lnTo>
                  <a:lnTo>
                    <a:pt x="20764" y="90030"/>
                  </a:lnTo>
                  <a:lnTo>
                    <a:pt x="36360" y="79565"/>
                  </a:lnTo>
                  <a:close/>
                </a:path>
                <a:path w="153669" h="160655">
                  <a:moveTo>
                    <a:pt x="52501" y="128346"/>
                  </a:moveTo>
                  <a:lnTo>
                    <a:pt x="44310" y="133578"/>
                  </a:lnTo>
                  <a:lnTo>
                    <a:pt x="45656" y="135039"/>
                  </a:lnTo>
                  <a:lnTo>
                    <a:pt x="48793" y="134010"/>
                  </a:lnTo>
                  <a:lnTo>
                    <a:pt x="51574" y="132549"/>
                  </a:lnTo>
                  <a:lnTo>
                    <a:pt x="52501" y="128346"/>
                  </a:lnTo>
                  <a:close/>
                </a:path>
                <a:path w="153669" h="160655">
                  <a:moveTo>
                    <a:pt x="128409" y="2032"/>
                  </a:moveTo>
                  <a:lnTo>
                    <a:pt x="101752" y="0"/>
                  </a:lnTo>
                  <a:lnTo>
                    <a:pt x="76073" y="2679"/>
                  </a:lnTo>
                  <a:lnTo>
                    <a:pt x="51384" y="10160"/>
                  </a:lnTo>
                  <a:lnTo>
                    <a:pt x="27711" y="22567"/>
                  </a:lnTo>
                  <a:lnTo>
                    <a:pt x="51790" y="12141"/>
                  </a:lnTo>
                  <a:lnTo>
                    <a:pt x="76568" y="5067"/>
                  </a:lnTo>
                  <a:lnTo>
                    <a:pt x="102095" y="1612"/>
                  </a:lnTo>
                  <a:lnTo>
                    <a:pt x="128409" y="2032"/>
                  </a:lnTo>
                  <a:close/>
                </a:path>
                <a:path w="153669" h="160655">
                  <a:moveTo>
                    <a:pt x="150177" y="9867"/>
                  </a:moveTo>
                  <a:lnTo>
                    <a:pt x="145961" y="4838"/>
                  </a:lnTo>
                  <a:lnTo>
                    <a:pt x="140677" y="2921"/>
                  </a:lnTo>
                  <a:lnTo>
                    <a:pt x="134213" y="4419"/>
                  </a:lnTo>
                  <a:lnTo>
                    <a:pt x="150177" y="9867"/>
                  </a:lnTo>
                  <a:close/>
                </a:path>
                <a:path w="153669" h="160655">
                  <a:moveTo>
                    <a:pt x="153492" y="52006"/>
                  </a:moveTo>
                  <a:lnTo>
                    <a:pt x="129197" y="47929"/>
                  </a:lnTo>
                  <a:lnTo>
                    <a:pt x="94081" y="52857"/>
                  </a:lnTo>
                  <a:lnTo>
                    <a:pt x="59588" y="64084"/>
                  </a:lnTo>
                  <a:lnTo>
                    <a:pt x="37185" y="78917"/>
                  </a:lnTo>
                  <a:lnTo>
                    <a:pt x="64884" y="65786"/>
                  </a:lnTo>
                  <a:lnTo>
                    <a:pt x="93179" y="56159"/>
                  </a:lnTo>
                  <a:lnTo>
                    <a:pt x="122555" y="51193"/>
                  </a:lnTo>
                  <a:lnTo>
                    <a:pt x="153492" y="5200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251590" y="285868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590" y="0"/>
                  </a:moveTo>
                  <a:lnTo>
                    <a:pt x="0" y="2160"/>
                  </a:lnTo>
                  <a:lnTo>
                    <a:pt x="5692" y="5256"/>
                  </a:lnTo>
                  <a:lnTo>
                    <a:pt x="6123" y="4899"/>
                  </a:lnTo>
                  <a:lnTo>
                    <a:pt x="6541" y="4532"/>
                  </a:lnTo>
                  <a:lnTo>
                    <a:pt x="6948" y="4150"/>
                  </a:lnTo>
                  <a:lnTo>
                    <a:pt x="4958" y="2959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516392" y="1783089"/>
              <a:ext cx="1153795" cy="1136015"/>
            </a:xfrm>
            <a:custGeom>
              <a:avLst/>
              <a:gdLst/>
              <a:ahLst/>
              <a:cxnLst/>
              <a:rect l="l" t="t" r="r" b="b"/>
              <a:pathLst>
                <a:path w="1153795" h="1136014">
                  <a:moveTo>
                    <a:pt x="16154" y="469061"/>
                  </a:moveTo>
                  <a:lnTo>
                    <a:pt x="15976" y="466623"/>
                  </a:lnTo>
                  <a:lnTo>
                    <a:pt x="14643" y="465340"/>
                  </a:lnTo>
                  <a:lnTo>
                    <a:pt x="12242" y="465137"/>
                  </a:lnTo>
                  <a:lnTo>
                    <a:pt x="11582" y="468401"/>
                  </a:lnTo>
                  <a:lnTo>
                    <a:pt x="12941" y="469658"/>
                  </a:lnTo>
                  <a:lnTo>
                    <a:pt x="16154" y="469061"/>
                  </a:lnTo>
                  <a:close/>
                </a:path>
                <a:path w="1153795" h="1136014">
                  <a:moveTo>
                    <a:pt x="23495" y="474510"/>
                  </a:moveTo>
                  <a:lnTo>
                    <a:pt x="21793" y="473710"/>
                  </a:lnTo>
                  <a:lnTo>
                    <a:pt x="20116" y="472960"/>
                  </a:lnTo>
                  <a:lnTo>
                    <a:pt x="20078" y="471690"/>
                  </a:lnTo>
                  <a:lnTo>
                    <a:pt x="19456" y="470966"/>
                  </a:lnTo>
                  <a:lnTo>
                    <a:pt x="18148" y="470992"/>
                  </a:lnTo>
                  <a:lnTo>
                    <a:pt x="18211" y="469658"/>
                  </a:lnTo>
                  <a:lnTo>
                    <a:pt x="17614" y="468934"/>
                  </a:lnTo>
                  <a:lnTo>
                    <a:pt x="16167" y="469074"/>
                  </a:lnTo>
                  <a:lnTo>
                    <a:pt x="15506" y="471068"/>
                  </a:lnTo>
                  <a:lnTo>
                    <a:pt x="16014" y="471868"/>
                  </a:lnTo>
                  <a:lnTo>
                    <a:pt x="18072" y="471081"/>
                  </a:lnTo>
                  <a:lnTo>
                    <a:pt x="17487" y="472960"/>
                  </a:lnTo>
                  <a:lnTo>
                    <a:pt x="17792" y="474002"/>
                  </a:lnTo>
                  <a:lnTo>
                    <a:pt x="19913" y="473100"/>
                  </a:lnTo>
                  <a:lnTo>
                    <a:pt x="18148" y="475513"/>
                  </a:lnTo>
                  <a:lnTo>
                    <a:pt x="19951" y="476262"/>
                  </a:lnTo>
                  <a:lnTo>
                    <a:pt x="22021" y="476885"/>
                  </a:lnTo>
                  <a:lnTo>
                    <a:pt x="23495" y="474510"/>
                  </a:lnTo>
                  <a:close/>
                </a:path>
                <a:path w="1153795" h="1136014">
                  <a:moveTo>
                    <a:pt x="27533" y="846747"/>
                  </a:moveTo>
                  <a:lnTo>
                    <a:pt x="26720" y="829779"/>
                  </a:lnTo>
                  <a:lnTo>
                    <a:pt x="21564" y="826427"/>
                  </a:lnTo>
                  <a:lnTo>
                    <a:pt x="15811" y="825715"/>
                  </a:lnTo>
                  <a:lnTo>
                    <a:pt x="6680" y="825792"/>
                  </a:lnTo>
                  <a:lnTo>
                    <a:pt x="0" y="832396"/>
                  </a:lnTo>
                  <a:lnTo>
                    <a:pt x="1917" y="847077"/>
                  </a:lnTo>
                  <a:lnTo>
                    <a:pt x="4749" y="852805"/>
                  </a:lnTo>
                  <a:lnTo>
                    <a:pt x="22085" y="852106"/>
                  </a:lnTo>
                  <a:lnTo>
                    <a:pt x="27533" y="846747"/>
                  </a:lnTo>
                  <a:close/>
                </a:path>
                <a:path w="1153795" h="1136014">
                  <a:moveTo>
                    <a:pt x="34556" y="487629"/>
                  </a:moveTo>
                  <a:lnTo>
                    <a:pt x="31381" y="485063"/>
                  </a:lnTo>
                  <a:lnTo>
                    <a:pt x="27927" y="482765"/>
                  </a:lnTo>
                  <a:lnTo>
                    <a:pt x="27101" y="479653"/>
                  </a:lnTo>
                  <a:lnTo>
                    <a:pt x="26098" y="476732"/>
                  </a:lnTo>
                  <a:lnTo>
                    <a:pt x="22021" y="476885"/>
                  </a:lnTo>
                  <a:lnTo>
                    <a:pt x="22809" y="480034"/>
                  </a:lnTo>
                  <a:lnTo>
                    <a:pt x="23863" y="482904"/>
                  </a:lnTo>
                  <a:lnTo>
                    <a:pt x="27851" y="482777"/>
                  </a:lnTo>
                  <a:lnTo>
                    <a:pt x="27152" y="487591"/>
                  </a:lnTo>
                  <a:lnTo>
                    <a:pt x="30378" y="490131"/>
                  </a:lnTo>
                  <a:lnTo>
                    <a:pt x="33756" y="492556"/>
                  </a:lnTo>
                  <a:lnTo>
                    <a:pt x="34556" y="487629"/>
                  </a:lnTo>
                  <a:close/>
                </a:path>
                <a:path w="1153795" h="1136014">
                  <a:moveTo>
                    <a:pt x="79895" y="471284"/>
                  </a:moveTo>
                  <a:lnTo>
                    <a:pt x="76796" y="469798"/>
                  </a:lnTo>
                  <a:lnTo>
                    <a:pt x="75336" y="468490"/>
                  </a:lnTo>
                  <a:lnTo>
                    <a:pt x="71348" y="464642"/>
                  </a:lnTo>
                  <a:lnTo>
                    <a:pt x="70599" y="463664"/>
                  </a:lnTo>
                  <a:lnTo>
                    <a:pt x="69735" y="462661"/>
                  </a:lnTo>
                  <a:lnTo>
                    <a:pt x="68326" y="464070"/>
                  </a:lnTo>
                  <a:lnTo>
                    <a:pt x="69113" y="465277"/>
                  </a:lnTo>
                  <a:lnTo>
                    <a:pt x="69443" y="466026"/>
                  </a:lnTo>
                  <a:lnTo>
                    <a:pt x="73571" y="470154"/>
                  </a:lnTo>
                  <a:lnTo>
                    <a:pt x="74930" y="471474"/>
                  </a:lnTo>
                  <a:lnTo>
                    <a:pt x="76174" y="474827"/>
                  </a:lnTo>
                  <a:lnTo>
                    <a:pt x="79895" y="471284"/>
                  </a:lnTo>
                  <a:close/>
                </a:path>
                <a:path w="1153795" h="1136014">
                  <a:moveTo>
                    <a:pt x="91757" y="486752"/>
                  </a:moveTo>
                  <a:lnTo>
                    <a:pt x="88646" y="485165"/>
                  </a:lnTo>
                  <a:lnTo>
                    <a:pt x="87604" y="483476"/>
                  </a:lnTo>
                  <a:lnTo>
                    <a:pt x="85102" y="480263"/>
                  </a:lnTo>
                  <a:lnTo>
                    <a:pt x="81508" y="475627"/>
                  </a:lnTo>
                  <a:lnTo>
                    <a:pt x="80784" y="475259"/>
                  </a:lnTo>
                  <a:lnTo>
                    <a:pt x="79616" y="474395"/>
                  </a:lnTo>
                  <a:lnTo>
                    <a:pt x="79413" y="474586"/>
                  </a:lnTo>
                  <a:lnTo>
                    <a:pt x="78168" y="475754"/>
                  </a:lnTo>
                  <a:lnTo>
                    <a:pt x="79184" y="476605"/>
                  </a:lnTo>
                  <a:lnTo>
                    <a:pt x="80124" y="477380"/>
                  </a:lnTo>
                  <a:lnTo>
                    <a:pt x="83464" y="481838"/>
                  </a:lnTo>
                  <a:lnTo>
                    <a:pt x="85991" y="485165"/>
                  </a:lnTo>
                  <a:lnTo>
                    <a:pt x="86626" y="486968"/>
                  </a:lnTo>
                  <a:lnTo>
                    <a:pt x="88315" y="489673"/>
                  </a:lnTo>
                  <a:lnTo>
                    <a:pt x="91757" y="486752"/>
                  </a:lnTo>
                  <a:close/>
                </a:path>
                <a:path w="1153795" h="1136014">
                  <a:moveTo>
                    <a:pt x="96291" y="875626"/>
                  </a:moveTo>
                  <a:lnTo>
                    <a:pt x="96126" y="868438"/>
                  </a:lnTo>
                  <a:lnTo>
                    <a:pt x="91160" y="864235"/>
                  </a:lnTo>
                  <a:lnTo>
                    <a:pt x="86537" y="859955"/>
                  </a:lnTo>
                  <a:lnTo>
                    <a:pt x="85979" y="856259"/>
                  </a:lnTo>
                  <a:lnTo>
                    <a:pt x="83718" y="853833"/>
                  </a:lnTo>
                  <a:lnTo>
                    <a:pt x="80657" y="852093"/>
                  </a:lnTo>
                  <a:lnTo>
                    <a:pt x="79133" y="848423"/>
                  </a:lnTo>
                  <a:lnTo>
                    <a:pt x="77901" y="844372"/>
                  </a:lnTo>
                  <a:lnTo>
                    <a:pt x="72809" y="844283"/>
                  </a:lnTo>
                  <a:lnTo>
                    <a:pt x="71462" y="836307"/>
                  </a:lnTo>
                  <a:lnTo>
                    <a:pt x="66052" y="831799"/>
                  </a:lnTo>
                  <a:lnTo>
                    <a:pt x="59169" y="828675"/>
                  </a:lnTo>
                  <a:lnTo>
                    <a:pt x="59740" y="826782"/>
                  </a:lnTo>
                  <a:lnTo>
                    <a:pt x="59067" y="826096"/>
                  </a:lnTo>
                  <a:lnTo>
                    <a:pt x="57251" y="826643"/>
                  </a:lnTo>
                  <a:lnTo>
                    <a:pt x="57785" y="824839"/>
                  </a:lnTo>
                  <a:lnTo>
                    <a:pt x="57111" y="824153"/>
                  </a:lnTo>
                  <a:lnTo>
                    <a:pt x="55308" y="824687"/>
                  </a:lnTo>
                  <a:lnTo>
                    <a:pt x="55816" y="822896"/>
                  </a:lnTo>
                  <a:lnTo>
                    <a:pt x="55130" y="822210"/>
                  </a:lnTo>
                  <a:lnTo>
                    <a:pt x="53365" y="822718"/>
                  </a:lnTo>
                  <a:lnTo>
                    <a:pt x="53873" y="820928"/>
                  </a:lnTo>
                  <a:lnTo>
                    <a:pt x="53200" y="820254"/>
                  </a:lnTo>
                  <a:lnTo>
                    <a:pt x="51409" y="820762"/>
                  </a:lnTo>
                  <a:lnTo>
                    <a:pt x="51943" y="818959"/>
                  </a:lnTo>
                  <a:lnTo>
                    <a:pt x="51193" y="818349"/>
                  </a:lnTo>
                  <a:lnTo>
                    <a:pt x="49441" y="818832"/>
                  </a:lnTo>
                  <a:lnTo>
                    <a:pt x="49961" y="817029"/>
                  </a:lnTo>
                  <a:lnTo>
                    <a:pt x="49187" y="816432"/>
                  </a:lnTo>
                  <a:lnTo>
                    <a:pt x="47434" y="816889"/>
                  </a:lnTo>
                  <a:lnTo>
                    <a:pt x="45783" y="810806"/>
                  </a:lnTo>
                  <a:lnTo>
                    <a:pt x="40957" y="807758"/>
                  </a:lnTo>
                  <a:lnTo>
                    <a:pt x="35725" y="805218"/>
                  </a:lnTo>
                  <a:lnTo>
                    <a:pt x="34975" y="803414"/>
                  </a:lnTo>
                  <a:lnTo>
                    <a:pt x="34467" y="801103"/>
                  </a:lnTo>
                  <a:lnTo>
                    <a:pt x="31813" y="803186"/>
                  </a:lnTo>
                  <a:lnTo>
                    <a:pt x="32181" y="798995"/>
                  </a:lnTo>
                  <a:lnTo>
                    <a:pt x="29083" y="798131"/>
                  </a:lnTo>
                  <a:lnTo>
                    <a:pt x="25933" y="797369"/>
                  </a:lnTo>
                  <a:lnTo>
                    <a:pt x="24485" y="793902"/>
                  </a:lnTo>
                  <a:lnTo>
                    <a:pt x="21539" y="792353"/>
                  </a:lnTo>
                  <a:lnTo>
                    <a:pt x="18135" y="791502"/>
                  </a:lnTo>
                  <a:lnTo>
                    <a:pt x="16192" y="788911"/>
                  </a:lnTo>
                  <a:lnTo>
                    <a:pt x="14287" y="786104"/>
                  </a:lnTo>
                  <a:lnTo>
                    <a:pt x="10236" y="787603"/>
                  </a:lnTo>
                  <a:lnTo>
                    <a:pt x="12280" y="790130"/>
                  </a:lnTo>
                  <a:lnTo>
                    <a:pt x="14135" y="793051"/>
                  </a:lnTo>
                  <a:lnTo>
                    <a:pt x="18084" y="791591"/>
                  </a:lnTo>
                  <a:lnTo>
                    <a:pt x="18669" y="796163"/>
                  </a:lnTo>
                  <a:lnTo>
                    <a:pt x="21513" y="797852"/>
                  </a:lnTo>
                  <a:lnTo>
                    <a:pt x="25895" y="797420"/>
                  </a:lnTo>
                  <a:lnTo>
                    <a:pt x="25768" y="801433"/>
                  </a:lnTo>
                  <a:lnTo>
                    <a:pt x="28740" y="802424"/>
                  </a:lnTo>
                  <a:lnTo>
                    <a:pt x="31762" y="803300"/>
                  </a:lnTo>
                  <a:lnTo>
                    <a:pt x="33235" y="806907"/>
                  </a:lnTo>
                  <a:lnTo>
                    <a:pt x="35687" y="805243"/>
                  </a:lnTo>
                  <a:lnTo>
                    <a:pt x="37249" y="811466"/>
                  </a:lnTo>
                  <a:lnTo>
                    <a:pt x="42418" y="814158"/>
                  </a:lnTo>
                  <a:lnTo>
                    <a:pt x="47358" y="816940"/>
                  </a:lnTo>
                  <a:lnTo>
                    <a:pt x="47294" y="818324"/>
                  </a:lnTo>
                  <a:lnTo>
                    <a:pt x="47980" y="819010"/>
                  </a:lnTo>
                  <a:lnTo>
                    <a:pt x="49314" y="818946"/>
                  </a:lnTo>
                  <a:lnTo>
                    <a:pt x="49263" y="820280"/>
                  </a:lnTo>
                  <a:lnTo>
                    <a:pt x="49999" y="820902"/>
                  </a:lnTo>
                  <a:lnTo>
                    <a:pt x="51257" y="820902"/>
                  </a:lnTo>
                  <a:lnTo>
                    <a:pt x="51257" y="822185"/>
                  </a:lnTo>
                  <a:lnTo>
                    <a:pt x="51943" y="822871"/>
                  </a:lnTo>
                  <a:lnTo>
                    <a:pt x="53225" y="822871"/>
                  </a:lnTo>
                  <a:lnTo>
                    <a:pt x="53225" y="824115"/>
                  </a:lnTo>
                  <a:lnTo>
                    <a:pt x="53911" y="824801"/>
                  </a:lnTo>
                  <a:lnTo>
                    <a:pt x="55168" y="824814"/>
                  </a:lnTo>
                  <a:lnTo>
                    <a:pt x="55168" y="826096"/>
                  </a:lnTo>
                  <a:lnTo>
                    <a:pt x="55816" y="826808"/>
                  </a:lnTo>
                  <a:lnTo>
                    <a:pt x="57124" y="826770"/>
                  </a:lnTo>
                  <a:lnTo>
                    <a:pt x="57086" y="828078"/>
                  </a:lnTo>
                  <a:lnTo>
                    <a:pt x="57772" y="828751"/>
                  </a:lnTo>
                  <a:lnTo>
                    <a:pt x="59118" y="828713"/>
                  </a:lnTo>
                  <a:lnTo>
                    <a:pt x="62230" y="835139"/>
                  </a:lnTo>
                  <a:lnTo>
                    <a:pt x="67424" y="839851"/>
                  </a:lnTo>
                  <a:lnTo>
                    <a:pt x="72771" y="844321"/>
                  </a:lnTo>
                  <a:lnTo>
                    <a:pt x="74447" y="847852"/>
                  </a:lnTo>
                  <a:lnTo>
                    <a:pt x="75666" y="851916"/>
                  </a:lnTo>
                  <a:lnTo>
                    <a:pt x="80594" y="852144"/>
                  </a:lnTo>
                  <a:lnTo>
                    <a:pt x="80048" y="856589"/>
                  </a:lnTo>
                  <a:lnTo>
                    <a:pt x="81876" y="859332"/>
                  </a:lnTo>
                  <a:lnTo>
                    <a:pt x="86474" y="859955"/>
                  </a:lnTo>
                  <a:lnTo>
                    <a:pt x="86652" y="867054"/>
                  </a:lnTo>
                  <a:lnTo>
                    <a:pt x="92189" y="870889"/>
                  </a:lnTo>
                  <a:lnTo>
                    <a:pt x="96291" y="875626"/>
                  </a:lnTo>
                  <a:close/>
                </a:path>
                <a:path w="1153795" h="1136014">
                  <a:moveTo>
                    <a:pt x="97282" y="500100"/>
                  </a:moveTo>
                  <a:lnTo>
                    <a:pt x="94348" y="491985"/>
                  </a:lnTo>
                  <a:lnTo>
                    <a:pt x="90462" y="489673"/>
                  </a:lnTo>
                  <a:lnTo>
                    <a:pt x="90805" y="494093"/>
                  </a:lnTo>
                  <a:lnTo>
                    <a:pt x="92354" y="496747"/>
                  </a:lnTo>
                  <a:lnTo>
                    <a:pt x="97282" y="500100"/>
                  </a:lnTo>
                  <a:close/>
                </a:path>
                <a:path w="1153795" h="1136014">
                  <a:moveTo>
                    <a:pt x="126796" y="607288"/>
                  </a:moveTo>
                  <a:lnTo>
                    <a:pt x="122859" y="570420"/>
                  </a:lnTo>
                  <a:lnTo>
                    <a:pt x="113030" y="534695"/>
                  </a:lnTo>
                  <a:lnTo>
                    <a:pt x="96913" y="500189"/>
                  </a:lnTo>
                  <a:lnTo>
                    <a:pt x="111252" y="535038"/>
                  </a:lnTo>
                  <a:lnTo>
                    <a:pt x="120319" y="570915"/>
                  </a:lnTo>
                  <a:lnTo>
                    <a:pt x="124764" y="607682"/>
                  </a:lnTo>
                  <a:lnTo>
                    <a:pt x="125234" y="645236"/>
                  </a:lnTo>
                  <a:lnTo>
                    <a:pt x="126796" y="607288"/>
                  </a:lnTo>
                  <a:close/>
                </a:path>
                <a:path w="1153795" h="1136014">
                  <a:moveTo>
                    <a:pt x="604583" y="1124140"/>
                  </a:moveTo>
                  <a:lnTo>
                    <a:pt x="604164" y="1123683"/>
                  </a:lnTo>
                  <a:lnTo>
                    <a:pt x="603732" y="1123251"/>
                  </a:lnTo>
                  <a:lnTo>
                    <a:pt x="603288" y="1122832"/>
                  </a:lnTo>
                  <a:lnTo>
                    <a:pt x="601243" y="1124712"/>
                  </a:lnTo>
                  <a:lnTo>
                    <a:pt x="600583" y="1125359"/>
                  </a:lnTo>
                  <a:lnTo>
                    <a:pt x="599236" y="1126642"/>
                  </a:lnTo>
                  <a:lnTo>
                    <a:pt x="597293" y="1128598"/>
                  </a:lnTo>
                  <a:lnTo>
                    <a:pt x="596684" y="1129271"/>
                  </a:lnTo>
                  <a:lnTo>
                    <a:pt x="595439" y="1130592"/>
                  </a:lnTo>
                  <a:lnTo>
                    <a:pt x="594906" y="1131341"/>
                  </a:lnTo>
                  <a:lnTo>
                    <a:pt x="593801" y="1132840"/>
                  </a:lnTo>
                  <a:lnTo>
                    <a:pt x="592188" y="1135202"/>
                  </a:lnTo>
                  <a:lnTo>
                    <a:pt x="592810" y="1135824"/>
                  </a:lnTo>
                  <a:lnTo>
                    <a:pt x="594664" y="1133767"/>
                  </a:lnTo>
                  <a:lnTo>
                    <a:pt x="596557" y="1131747"/>
                  </a:lnTo>
                  <a:lnTo>
                    <a:pt x="598500" y="1129792"/>
                  </a:lnTo>
                  <a:lnTo>
                    <a:pt x="600481" y="1127861"/>
                  </a:lnTo>
                  <a:lnTo>
                    <a:pt x="602475" y="1125943"/>
                  </a:lnTo>
                  <a:lnTo>
                    <a:pt x="604583" y="1124140"/>
                  </a:lnTo>
                  <a:close/>
                </a:path>
                <a:path w="1153795" h="1136014">
                  <a:moveTo>
                    <a:pt x="604647" y="1059738"/>
                  </a:moveTo>
                  <a:lnTo>
                    <a:pt x="603084" y="1058164"/>
                  </a:lnTo>
                  <a:lnTo>
                    <a:pt x="599986" y="1060932"/>
                  </a:lnTo>
                  <a:lnTo>
                    <a:pt x="597954" y="1062774"/>
                  </a:lnTo>
                  <a:lnTo>
                    <a:pt x="599401" y="1064183"/>
                  </a:lnTo>
                  <a:lnTo>
                    <a:pt x="601268" y="1062583"/>
                  </a:lnTo>
                  <a:lnTo>
                    <a:pt x="604647" y="1059738"/>
                  </a:lnTo>
                  <a:close/>
                </a:path>
                <a:path w="1153795" h="1136014">
                  <a:moveTo>
                    <a:pt x="612940" y="992784"/>
                  </a:moveTo>
                  <a:lnTo>
                    <a:pt x="610019" y="989418"/>
                  </a:lnTo>
                  <a:lnTo>
                    <a:pt x="608660" y="992593"/>
                  </a:lnTo>
                  <a:lnTo>
                    <a:pt x="607047" y="993660"/>
                  </a:lnTo>
                  <a:lnTo>
                    <a:pt x="605980" y="994562"/>
                  </a:lnTo>
                  <a:lnTo>
                    <a:pt x="603846" y="996365"/>
                  </a:lnTo>
                  <a:lnTo>
                    <a:pt x="601764" y="998169"/>
                  </a:lnTo>
                  <a:lnTo>
                    <a:pt x="599732" y="999972"/>
                  </a:lnTo>
                  <a:lnTo>
                    <a:pt x="599033" y="1000569"/>
                  </a:lnTo>
                  <a:lnTo>
                    <a:pt x="597636" y="1001763"/>
                  </a:lnTo>
                  <a:lnTo>
                    <a:pt x="596950" y="1002411"/>
                  </a:lnTo>
                  <a:lnTo>
                    <a:pt x="595591" y="1003668"/>
                  </a:lnTo>
                  <a:lnTo>
                    <a:pt x="594918" y="1004341"/>
                  </a:lnTo>
                  <a:lnTo>
                    <a:pt x="594245" y="1005014"/>
                  </a:lnTo>
                  <a:lnTo>
                    <a:pt x="593572" y="1005700"/>
                  </a:lnTo>
                  <a:lnTo>
                    <a:pt x="593928" y="1006030"/>
                  </a:lnTo>
                  <a:lnTo>
                    <a:pt x="594283" y="1006360"/>
                  </a:lnTo>
                  <a:lnTo>
                    <a:pt x="594639" y="1006678"/>
                  </a:lnTo>
                  <a:lnTo>
                    <a:pt x="596569" y="1004747"/>
                  </a:lnTo>
                  <a:lnTo>
                    <a:pt x="598538" y="1002804"/>
                  </a:lnTo>
                  <a:lnTo>
                    <a:pt x="600506" y="1000848"/>
                  </a:lnTo>
                  <a:lnTo>
                    <a:pt x="603097" y="999553"/>
                  </a:lnTo>
                  <a:lnTo>
                    <a:pt x="605180" y="998029"/>
                  </a:lnTo>
                  <a:lnTo>
                    <a:pt x="608558" y="995248"/>
                  </a:lnTo>
                  <a:lnTo>
                    <a:pt x="610311" y="994575"/>
                  </a:lnTo>
                  <a:lnTo>
                    <a:pt x="612940" y="992784"/>
                  </a:lnTo>
                  <a:close/>
                </a:path>
                <a:path w="1153795" h="1136014">
                  <a:moveTo>
                    <a:pt x="618274" y="987031"/>
                  </a:moveTo>
                  <a:lnTo>
                    <a:pt x="617016" y="986828"/>
                  </a:lnTo>
                  <a:lnTo>
                    <a:pt x="615289" y="987882"/>
                  </a:lnTo>
                  <a:lnTo>
                    <a:pt x="614502" y="988910"/>
                  </a:lnTo>
                  <a:lnTo>
                    <a:pt x="613625" y="989774"/>
                  </a:lnTo>
                  <a:lnTo>
                    <a:pt x="616381" y="991387"/>
                  </a:lnTo>
                  <a:lnTo>
                    <a:pt x="616800" y="990587"/>
                  </a:lnTo>
                  <a:lnTo>
                    <a:pt x="617626" y="989507"/>
                  </a:lnTo>
                  <a:lnTo>
                    <a:pt x="618274" y="987031"/>
                  </a:lnTo>
                  <a:close/>
                </a:path>
                <a:path w="1153795" h="1136014">
                  <a:moveTo>
                    <a:pt x="622769" y="1109192"/>
                  </a:moveTo>
                  <a:lnTo>
                    <a:pt x="621423" y="1107732"/>
                  </a:lnTo>
                  <a:lnTo>
                    <a:pt x="620141" y="1108011"/>
                  </a:lnTo>
                  <a:lnTo>
                    <a:pt x="618502" y="1108811"/>
                  </a:lnTo>
                  <a:lnTo>
                    <a:pt x="620560" y="1112100"/>
                  </a:lnTo>
                  <a:lnTo>
                    <a:pt x="621741" y="1110221"/>
                  </a:lnTo>
                  <a:lnTo>
                    <a:pt x="622769" y="1109192"/>
                  </a:lnTo>
                  <a:close/>
                </a:path>
                <a:path w="1153795" h="1136014">
                  <a:moveTo>
                    <a:pt x="630389" y="1104201"/>
                  </a:moveTo>
                  <a:lnTo>
                    <a:pt x="627621" y="1101051"/>
                  </a:lnTo>
                  <a:lnTo>
                    <a:pt x="626300" y="1104099"/>
                  </a:lnTo>
                  <a:lnTo>
                    <a:pt x="624713" y="1105103"/>
                  </a:lnTo>
                  <a:lnTo>
                    <a:pt x="621423" y="1107732"/>
                  </a:lnTo>
                  <a:lnTo>
                    <a:pt x="622769" y="1109179"/>
                  </a:lnTo>
                  <a:lnTo>
                    <a:pt x="626097" y="1106601"/>
                  </a:lnTo>
                  <a:lnTo>
                    <a:pt x="627862" y="1106043"/>
                  </a:lnTo>
                  <a:lnTo>
                    <a:pt x="630389" y="1104201"/>
                  </a:lnTo>
                  <a:close/>
                </a:path>
                <a:path w="1153795" h="1136014">
                  <a:moveTo>
                    <a:pt x="637730" y="1098702"/>
                  </a:moveTo>
                  <a:lnTo>
                    <a:pt x="636397" y="1097241"/>
                  </a:lnTo>
                  <a:lnTo>
                    <a:pt x="634365" y="1098232"/>
                  </a:lnTo>
                  <a:lnTo>
                    <a:pt x="632015" y="1098867"/>
                  </a:lnTo>
                  <a:lnTo>
                    <a:pt x="631266" y="1101737"/>
                  </a:lnTo>
                  <a:lnTo>
                    <a:pt x="634492" y="1102258"/>
                  </a:lnTo>
                  <a:lnTo>
                    <a:pt x="636079" y="1100404"/>
                  </a:lnTo>
                  <a:lnTo>
                    <a:pt x="637730" y="1098702"/>
                  </a:lnTo>
                  <a:close/>
                </a:path>
                <a:path w="1153795" h="1136014">
                  <a:moveTo>
                    <a:pt x="1132141" y="809129"/>
                  </a:moveTo>
                  <a:lnTo>
                    <a:pt x="1131747" y="807923"/>
                  </a:lnTo>
                  <a:lnTo>
                    <a:pt x="1131722" y="807110"/>
                  </a:lnTo>
                  <a:lnTo>
                    <a:pt x="1119974" y="816483"/>
                  </a:lnTo>
                  <a:lnTo>
                    <a:pt x="1109129" y="826706"/>
                  </a:lnTo>
                  <a:lnTo>
                    <a:pt x="1099299" y="837907"/>
                  </a:lnTo>
                  <a:lnTo>
                    <a:pt x="1090701" y="850087"/>
                  </a:lnTo>
                  <a:lnTo>
                    <a:pt x="1086612" y="852208"/>
                  </a:lnTo>
                  <a:lnTo>
                    <a:pt x="1084237" y="855713"/>
                  </a:lnTo>
                  <a:lnTo>
                    <a:pt x="1082814" y="859904"/>
                  </a:lnTo>
                  <a:lnTo>
                    <a:pt x="1079715" y="861618"/>
                  </a:lnTo>
                  <a:lnTo>
                    <a:pt x="1077823" y="864323"/>
                  </a:lnTo>
                  <a:lnTo>
                    <a:pt x="1076934" y="867714"/>
                  </a:lnTo>
                  <a:lnTo>
                    <a:pt x="1074674" y="868984"/>
                  </a:lnTo>
                  <a:lnTo>
                    <a:pt x="1073251" y="870927"/>
                  </a:lnTo>
                  <a:lnTo>
                    <a:pt x="1073023" y="873658"/>
                  </a:lnTo>
                  <a:lnTo>
                    <a:pt x="1064882" y="884631"/>
                  </a:lnTo>
                  <a:lnTo>
                    <a:pt x="1043355" y="928077"/>
                  </a:lnTo>
                  <a:lnTo>
                    <a:pt x="1038009" y="949706"/>
                  </a:lnTo>
                  <a:lnTo>
                    <a:pt x="1038631" y="949185"/>
                  </a:lnTo>
                  <a:lnTo>
                    <a:pt x="1039660" y="948766"/>
                  </a:lnTo>
                  <a:lnTo>
                    <a:pt x="1061262" y="897178"/>
                  </a:lnTo>
                  <a:lnTo>
                    <a:pt x="1074991" y="876985"/>
                  </a:lnTo>
                  <a:lnTo>
                    <a:pt x="1073162" y="873658"/>
                  </a:lnTo>
                  <a:lnTo>
                    <a:pt x="1076960" y="873391"/>
                  </a:lnTo>
                  <a:lnTo>
                    <a:pt x="1078191" y="871334"/>
                  </a:lnTo>
                  <a:lnTo>
                    <a:pt x="1077048" y="867778"/>
                  </a:lnTo>
                  <a:lnTo>
                    <a:pt x="1081747" y="867283"/>
                  </a:lnTo>
                  <a:lnTo>
                    <a:pt x="1083475" y="864438"/>
                  </a:lnTo>
                  <a:lnTo>
                    <a:pt x="1082878" y="859955"/>
                  </a:lnTo>
                  <a:lnTo>
                    <a:pt x="1088224" y="858913"/>
                  </a:lnTo>
                  <a:lnTo>
                    <a:pt x="1090295" y="855167"/>
                  </a:lnTo>
                  <a:lnTo>
                    <a:pt x="1090688" y="850201"/>
                  </a:lnTo>
                  <a:lnTo>
                    <a:pt x="1091463" y="850099"/>
                  </a:lnTo>
                  <a:lnTo>
                    <a:pt x="1092708" y="850328"/>
                  </a:lnTo>
                  <a:lnTo>
                    <a:pt x="1102283" y="839292"/>
                  </a:lnTo>
                  <a:lnTo>
                    <a:pt x="1111808" y="829081"/>
                  </a:lnTo>
                  <a:lnTo>
                    <a:pt x="1121651" y="819162"/>
                  </a:lnTo>
                  <a:lnTo>
                    <a:pt x="1132141" y="809129"/>
                  </a:lnTo>
                  <a:close/>
                </a:path>
                <a:path w="1153795" h="1136014">
                  <a:moveTo>
                    <a:pt x="1133690" y="82130"/>
                  </a:moveTo>
                  <a:lnTo>
                    <a:pt x="1131354" y="78333"/>
                  </a:lnTo>
                  <a:lnTo>
                    <a:pt x="1128115" y="75666"/>
                  </a:lnTo>
                  <a:lnTo>
                    <a:pt x="1123886" y="74269"/>
                  </a:lnTo>
                  <a:lnTo>
                    <a:pt x="1118844" y="68186"/>
                  </a:lnTo>
                  <a:lnTo>
                    <a:pt x="1113243" y="62623"/>
                  </a:lnTo>
                  <a:lnTo>
                    <a:pt x="1106347" y="58661"/>
                  </a:lnTo>
                  <a:lnTo>
                    <a:pt x="1106411" y="57277"/>
                  </a:lnTo>
                  <a:lnTo>
                    <a:pt x="1105725" y="56603"/>
                  </a:lnTo>
                  <a:lnTo>
                    <a:pt x="1104392" y="56654"/>
                  </a:lnTo>
                  <a:lnTo>
                    <a:pt x="1104455" y="55321"/>
                  </a:lnTo>
                  <a:lnTo>
                    <a:pt x="1103769" y="54648"/>
                  </a:lnTo>
                  <a:lnTo>
                    <a:pt x="1102436" y="54698"/>
                  </a:lnTo>
                  <a:lnTo>
                    <a:pt x="1102499" y="53378"/>
                  </a:lnTo>
                  <a:lnTo>
                    <a:pt x="1101813" y="52705"/>
                  </a:lnTo>
                  <a:lnTo>
                    <a:pt x="1100480" y="52755"/>
                  </a:lnTo>
                  <a:lnTo>
                    <a:pt x="1100531" y="51422"/>
                  </a:lnTo>
                  <a:lnTo>
                    <a:pt x="1099858" y="50749"/>
                  </a:lnTo>
                  <a:lnTo>
                    <a:pt x="1098537" y="50800"/>
                  </a:lnTo>
                  <a:lnTo>
                    <a:pt x="1098575" y="49479"/>
                  </a:lnTo>
                  <a:lnTo>
                    <a:pt x="1097927" y="48780"/>
                  </a:lnTo>
                  <a:lnTo>
                    <a:pt x="1096518" y="48844"/>
                  </a:lnTo>
                  <a:lnTo>
                    <a:pt x="1092390" y="42608"/>
                  </a:lnTo>
                  <a:lnTo>
                    <a:pt x="1088529" y="36004"/>
                  </a:lnTo>
                  <a:lnTo>
                    <a:pt x="1080947" y="33274"/>
                  </a:lnTo>
                  <a:lnTo>
                    <a:pt x="1082865" y="30670"/>
                  </a:lnTo>
                  <a:lnTo>
                    <a:pt x="1080630" y="30111"/>
                  </a:lnTo>
                  <a:lnTo>
                    <a:pt x="1078979" y="29324"/>
                  </a:lnTo>
                  <a:lnTo>
                    <a:pt x="1077633" y="25069"/>
                  </a:lnTo>
                  <a:lnTo>
                    <a:pt x="1074762" y="21983"/>
                  </a:lnTo>
                  <a:lnTo>
                    <a:pt x="1071168" y="19545"/>
                  </a:lnTo>
                  <a:lnTo>
                    <a:pt x="1070330" y="16129"/>
                  </a:lnTo>
                  <a:lnTo>
                    <a:pt x="1068374" y="13474"/>
                  </a:lnTo>
                  <a:lnTo>
                    <a:pt x="1065301" y="11722"/>
                  </a:lnTo>
                  <a:lnTo>
                    <a:pt x="1062951" y="7099"/>
                  </a:lnTo>
                  <a:lnTo>
                    <a:pt x="1061631" y="1511"/>
                  </a:lnTo>
                  <a:lnTo>
                    <a:pt x="1055458" y="0"/>
                  </a:lnTo>
                  <a:lnTo>
                    <a:pt x="1057656" y="4851"/>
                  </a:lnTo>
                  <a:lnTo>
                    <a:pt x="1059116" y="10312"/>
                  </a:lnTo>
                  <a:lnTo>
                    <a:pt x="1065237" y="11772"/>
                  </a:lnTo>
                  <a:lnTo>
                    <a:pt x="1064514" y="16370"/>
                  </a:lnTo>
                  <a:lnTo>
                    <a:pt x="1066304" y="19164"/>
                  </a:lnTo>
                  <a:lnTo>
                    <a:pt x="1071092" y="19608"/>
                  </a:lnTo>
                  <a:lnTo>
                    <a:pt x="1070864" y="25082"/>
                  </a:lnTo>
                  <a:lnTo>
                    <a:pt x="1073619" y="28282"/>
                  </a:lnTo>
                  <a:lnTo>
                    <a:pt x="1078877" y="29362"/>
                  </a:lnTo>
                  <a:lnTo>
                    <a:pt x="1077036" y="31889"/>
                  </a:lnTo>
                  <a:lnTo>
                    <a:pt x="1079169" y="32512"/>
                  </a:lnTo>
                  <a:lnTo>
                    <a:pt x="1080884" y="33299"/>
                  </a:lnTo>
                  <a:lnTo>
                    <a:pt x="1084884" y="39662"/>
                  </a:lnTo>
                  <a:lnTo>
                    <a:pt x="1088605" y="46405"/>
                  </a:lnTo>
                  <a:lnTo>
                    <a:pt x="1096479" y="48895"/>
                  </a:lnTo>
                  <a:lnTo>
                    <a:pt x="1095819" y="50888"/>
                  </a:lnTo>
                  <a:lnTo>
                    <a:pt x="1096479" y="51574"/>
                  </a:lnTo>
                  <a:lnTo>
                    <a:pt x="1098397" y="50927"/>
                  </a:lnTo>
                  <a:lnTo>
                    <a:pt x="1097762" y="52844"/>
                  </a:lnTo>
                  <a:lnTo>
                    <a:pt x="1098423" y="53530"/>
                  </a:lnTo>
                  <a:lnTo>
                    <a:pt x="1100353" y="52882"/>
                  </a:lnTo>
                  <a:lnTo>
                    <a:pt x="1099705" y="54800"/>
                  </a:lnTo>
                  <a:lnTo>
                    <a:pt x="1100378" y="55473"/>
                  </a:lnTo>
                  <a:lnTo>
                    <a:pt x="1102309" y="54825"/>
                  </a:lnTo>
                  <a:lnTo>
                    <a:pt x="1101648" y="56769"/>
                  </a:lnTo>
                  <a:lnTo>
                    <a:pt x="1102398" y="57378"/>
                  </a:lnTo>
                  <a:lnTo>
                    <a:pt x="1104277" y="56769"/>
                  </a:lnTo>
                  <a:lnTo>
                    <a:pt x="1103642" y="58686"/>
                  </a:lnTo>
                  <a:lnTo>
                    <a:pt x="1104379" y="59296"/>
                  </a:lnTo>
                  <a:lnTo>
                    <a:pt x="1106309" y="58699"/>
                  </a:lnTo>
                  <a:lnTo>
                    <a:pt x="1109776" y="66522"/>
                  </a:lnTo>
                  <a:lnTo>
                    <a:pt x="1115275" y="72186"/>
                  </a:lnTo>
                  <a:lnTo>
                    <a:pt x="1123861" y="74295"/>
                  </a:lnTo>
                  <a:lnTo>
                    <a:pt x="1124775" y="79832"/>
                  </a:lnTo>
                  <a:lnTo>
                    <a:pt x="1128242" y="82207"/>
                  </a:lnTo>
                  <a:lnTo>
                    <a:pt x="1133690" y="82130"/>
                  </a:lnTo>
                  <a:close/>
                </a:path>
                <a:path w="1153795" h="1136014">
                  <a:moveTo>
                    <a:pt x="1134859" y="868108"/>
                  </a:moveTo>
                  <a:lnTo>
                    <a:pt x="1133157" y="859409"/>
                  </a:lnTo>
                  <a:lnTo>
                    <a:pt x="1128407" y="852373"/>
                  </a:lnTo>
                  <a:lnTo>
                    <a:pt x="1121295" y="847674"/>
                  </a:lnTo>
                  <a:lnTo>
                    <a:pt x="1112507" y="845985"/>
                  </a:lnTo>
                  <a:lnTo>
                    <a:pt x="1105662" y="847471"/>
                  </a:lnTo>
                  <a:lnTo>
                    <a:pt x="1099921" y="851420"/>
                  </a:lnTo>
                  <a:lnTo>
                    <a:pt x="1095959" y="857173"/>
                  </a:lnTo>
                  <a:lnTo>
                    <a:pt x="1094422" y="864082"/>
                  </a:lnTo>
                  <a:lnTo>
                    <a:pt x="1095921" y="873429"/>
                  </a:lnTo>
                  <a:lnTo>
                    <a:pt x="1100416" y="880541"/>
                  </a:lnTo>
                  <a:lnTo>
                    <a:pt x="1107541" y="885050"/>
                  </a:lnTo>
                  <a:lnTo>
                    <a:pt x="1116926" y="886548"/>
                  </a:lnTo>
                  <a:lnTo>
                    <a:pt x="1123632" y="884961"/>
                  </a:lnTo>
                  <a:lnTo>
                    <a:pt x="1129347" y="880833"/>
                  </a:lnTo>
                  <a:lnTo>
                    <a:pt x="1133348" y="874966"/>
                  </a:lnTo>
                  <a:lnTo>
                    <a:pt x="1134859" y="868108"/>
                  </a:lnTo>
                  <a:close/>
                </a:path>
                <a:path w="1153795" h="1136014">
                  <a:moveTo>
                    <a:pt x="1141793" y="803529"/>
                  </a:moveTo>
                  <a:lnTo>
                    <a:pt x="1141501" y="799299"/>
                  </a:lnTo>
                  <a:lnTo>
                    <a:pt x="1138351" y="800112"/>
                  </a:lnTo>
                  <a:lnTo>
                    <a:pt x="1135456" y="801179"/>
                  </a:lnTo>
                  <a:lnTo>
                    <a:pt x="1135583" y="805256"/>
                  </a:lnTo>
                  <a:lnTo>
                    <a:pt x="1138631" y="804341"/>
                  </a:lnTo>
                  <a:lnTo>
                    <a:pt x="1141793" y="803529"/>
                  </a:lnTo>
                  <a:close/>
                </a:path>
                <a:path w="1153795" h="1136014">
                  <a:moveTo>
                    <a:pt x="1153248" y="791502"/>
                  </a:moveTo>
                  <a:lnTo>
                    <a:pt x="1148791" y="791070"/>
                  </a:lnTo>
                  <a:lnTo>
                    <a:pt x="1145895" y="792695"/>
                  </a:lnTo>
                  <a:lnTo>
                    <a:pt x="1145336" y="797445"/>
                  </a:lnTo>
                  <a:lnTo>
                    <a:pt x="1148880" y="796683"/>
                  </a:lnTo>
                  <a:lnTo>
                    <a:pt x="1151610" y="794816"/>
                  </a:lnTo>
                  <a:lnTo>
                    <a:pt x="1153248" y="791502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584363" y="1805111"/>
              <a:ext cx="1077595" cy="1097915"/>
            </a:xfrm>
            <a:custGeom>
              <a:avLst/>
              <a:gdLst/>
              <a:ahLst/>
              <a:cxnLst/>
              <a:rect l="l" t="t" r="r" b="b"/>
              <a:pathLst>
                <a:path w="1077595" h="1097914">
                  <a:moveTo>
                    <a:pt x="18935" y="105511"/>
                  </a:moveTo>
                  <a:lnTo>
                    <a:pt x="17538" y="103784"/>
                  </a:lnTo>
                  <a:lnTo>
                    <a:pt x="8280" y="110350"/>
                  </a:lnTo>
                  <a:lnTo>
                    <a:pt x="0" y="115493"/>
                  </a:lnTo>
                  <a:lnTo>
                    <a:pt x="1346" y="117246"/>
                  </a:lnTo>
                  <a:lnTo>
                    <a:pt x="4622" y="116281"/>
                  </a:lnTo>
                  <a:lnTo>
                    <a:pt x="7277" y="114325"/>
                  </a:lnTo>
                  <a:lnTo>
                    <a:pt x="9702" y="112001"/>
                  </a:lnTo>
                  <a:lnTo>
                    <a:pt x="13220" y="110464"/>
                  </a:lnTo>
                  <a:lnTo>
                    <a:pt x="16408" y="108458"/>
                  </a:lnTo>
                  <a:lnTo>
                    <a:pt x="18935" y="105511"/>
                  </a:lnTo>
                  <a:close/>
                </a:path>
                <a:path w="1077595" h="1097914">
                  <a:moveTo>
                    <a:pt x="28422" y="2362"/>
                  </a:moveTo>
                  <a:lnTo>
                    <a:pt x="25285" y="0"/>
                  </a:lnTo>
                  <a:lnTo>
                    <a:pt x="24257" y="1587"/>
                  </a:lnTo>
                  <a:lnTo>
                    <a:pt x="23837" y="2844"/>
                  </a:lnTo>
                  <a:lnTo>
                    <a:pt x="21958" y="4902"/>
                  </a:lnTo>
                  <a:lnTo>
                    <a:pt x="20040" y="6883"/>
                  </a:lnTo>
                  <a:lnTo>
                    <a:pt x="18161" y="8902"/>
                  </a:lnTo>
                  <a:lnTo>
                    <a:pt x="16484" y="11137"/>
                  </a:lnTo>
                  <a:lnTo>
                    <a:pt x="16802" y="11544"/>
                  </a:lnTo>
                  <a:lnTo>
                    <a:pt x="17132" y="11938"/>
                  </a:lnTo>
                  <a:lnTo>
                    <a:pt x="17487" y="12306"/>
                  </a:lnTo>
                  <a:lnTo>
                    <a:pt x="18224" y="11645"/>
                  </a:lnTo>
                  <a:lnTo>
                    <a:pt x="19723" y="10312"/>
                  </a:lnTo>
                  <a:lnTo>
                    <a:pt x="21551" y="8318"/>
                  </a:lnTo>
                  <a:lnTo>
                    <a:pt x="22161" y="7645"/>
                  </a:lnTo>
                  <a:lnTo>
                    <a:pt x="23406" y="6311"/>
                  </a:lnTo>
                  <a:lnTo>
                    <a:pt x="23990" y="5600"/>
                  </a:lnTo>
                  <a:lnTo>
                    <a:pt x="25196" y="4191"/>
                  </a:lnTo>
                  <a:lnTo>
                    <a:pt x="26390" y="3302"/>
                  </a:lnTo>
                  <a:lnTo>
                    <a:pt x="28422" y="2362"/>
                  </a:lnTo>
                  <a:close/>
                </a:path>
                <a:path w="1077595" h="1097914">
                  <a:moveTo>
                    <a:pt x="48387" y="80530"/>
                  </a:moveTo>
                  <a:lnTo>
                    <a:pt x="47066" y="79044"/>
                  </a:lnTo>
                  <a:lnTo>
                    <a:pt x="45859" y="79743"/>
                  </a:lnTo>
                  <a:lnTo>
                    <a:pt x="45123" y="80010"/>
                  </a:lnTo>
                  <a:lnTo>
                    <a:pt x="42964" y="81927"/>
                  </a:lnTo>
                  <a:lnTo>
                    <a:pt x="39687" y="85128"/>
                  </a:lnTo>
                  <a:lnTo>
                    <a:pt x="35648" y="88938"/>
                  </a:lnTo>
                  <a:lnTo>
                    <a:pt x="24892" y="98018"/>
                  </a:lnTo>
                  <a:lnTo>
                    <a:pt x="17538" y="103784"/>
                  </a:lnTo>
                  <a:lnTo>
                    <a:pt x="18935" y="105498"/>
                  </a:lnTo>
                  <a:lnTo>
                    <a:pt x="26682" y="99555"/>
                  </a:lnTo>
                  <a:lnTo>
                    <a:pt x="30911" y="97294"/>
                  </a:lnTo>
                  <a:lnTo>
                    <a:pt x="34340" y="94094"/>
                  </a:lnTo>
                  <a:lnTo>
                    <a:pt x="37426" y="90474"/>
                  </a:lnTo>
                  <a:lnTo>
                    <a:pt x="41541" y="86639"/>
                  </a:lnTo>
                  <a:lnTo>
                    <a:pt x="44348" y="83972"/>
                  </a:lnTo>
                  <a:lnTo>
                    <a:pt x="46316" y="82003"/>
                  </a:lnTo>
                  <a:lnTo>
                    <a:pt x="48387" y="80530"/>
                  </a:lnTo>
                  <a:close/>
                </a:path>
                <a:path w="1077595" h="1097914">
                  <a:moveTo>
                    <a:pt x="63969" y="62496"/>
                  </a:moveTo>
                  <a:lnTo>
                    <a:pt x="62242" y="60960"/>
                  </a:lnTo>
                  <a:lnTo>
                    <a:pt x="55105" y="69303"/>
                  </a:lnTo>
                  <a:lnTo>
                    <a:pt x="53200" y="71335"/>
                  </a:lnTo>
                  <a:lnTo>
                    <a:pt x="53873" y="71805"/>
                  </a:lnTo>
                  <a:lnTo>
                    <a:pt x="54559" y="72313"/>
                  </a:lnTo>
                  <a:lnTo>
                    <a:pt x="53200" y="71335"/>
                  </a:lnTo>
                  <a:lnTo>
                    <a:pt x="51269" y="73304"/>
                  </a:lnTo>
                  <a:lnTo>
                    <a:pt x="49961" y="74193"/>
                  </a:lnTo>
                  <a:lnTo>
                    <a:pt x="48107" y="75882"/>
                  </a:lnTo>
                  <a:lnTo>
                    <a:pt x="51231" y="78714"/>
                  </a:lnTo>
                  <a:lnTo>
                    <a:pt x="52247" y="76161"/>
                  </a:lnTo>
                  <a:lnTo>
                    <a:pt x="53327" y="74726"/>
                  </a:lnTo>
                  <a:lnTo>
                    <a:pt x="55194" y="72758"/>
                  </a:lnTo>
                  <a:lnTo>
                    <a:pt x="55651" y="72237"/>
                  </a:lnTo>
                  <a:lnTo>
                    <a:pt x="56616" y="71208"/>
                  </a:lnTo>
                  <a:lnTo>
                    <a:pt x="59626" y="68783"/>
                  </a:lnTo>
                  <a:lnTo>
                    <a:pt x="62179" y="65963"/>
                  </a:lnTo>
                  <a:lnTo>
                    <a:pt x="63969" y="62496"/>
                  </a:lnTo>
                  <a:close/>
                </a:path>
                <a:path w="1077595" h="1097914">
                  <a:moveTo>
                    <a:pt x="73279" y="132359"/>
                  </a:moveTo>
                  <a:lnTo>
                    <a:pt x="71488" y="131940"/>
                  </a:lnTo>
                  <a:lnTo>
                    <a:pt x="70332" y="132168"/>
                  </a:lnTo>
                  <a:lnTo>
                    <a:pt x="71170" y="134302"/>
                  </a:lnTo>
                  <a:lnTo>
                    <a:pt x="66662" y="133565"/>
                  </a:lnTo>
                  <a:lnTo>
                    <a:pt x="64173" y="135763"/>
                  </a:lnTo>
                  <a:lnTo>
                    <a:pt x="63436" y="140157"/>
                  </a:lnTo>
                  <a:lnTo>
                    <a:pt x="61188" y="138887"/>
                  </a:lnTo>
                  <a:lnTo>
                    <a:pt x="60109" y="140055"/>
                  </a:lnTo>
                  <a:lnTo>
                    <a:pt x="59512" y="142125"/>
                  </a:lnTo>
                  <a:lnTo>
                    <a:pt x="56654" y="142036"/>
                  </a:lnTo>
                  <a:lnTo>
                    <a:pt x="54762" y="143497"/>
                  </a:lnTo>
                  <a:lnTo>
                    <a:pt x="53657" y="146037"/>
                  </a:lnTo>
                  <a:lnTo>
                    <a:pt x="50914" y="146138"/>
                  </a:lnTo>
                  <a:lnTo>
                    <a:pt x="48831" y="147307"/>
                  </a:lnTo>
                  <a:lnTo>
                    <a:pt x="47802" y="149923"/>
                  </a:lnTo>
                  <a:lnTo>
                    <a:pt x="46482" y="149923"/>
                  </a:lnTo>
                  <a:lnTo>
                    <a:pt x="45224" y="150037"/>
                  </a:lnTo>
                  <a:lnTo>
                    <a:pt x="45821" y="152006"/>
                  </a:lnTo>
                  <a:lnTo>
                    <a:pt x="47218" y="152006"/>
                  </a:lnTo>
                  <a:lnTo>
                    <a:pt x="48475" y="151892"/>
                  </a:lnTo>
                  <a:lnTo>
                    <a:pt x="47904" y="150050"/>
                  </a:lnTo>
                  <a:lnTo>
                    <a:pt x="50965" y="150520"/>
                  </a:lnTo>
                  <a:lnTo>
                    <a:pt x="53632" y="150202"/>
                  </a:lnTo>
                  <a:lnTo>
                    <a:pt x="53721" y="146138"/>
                  </a:lnTo>
                  <a:lnTo>
                    <a:pt x="57111" y="147027"/>
                  </a:lnTo>
                  <a:lnTo>
                    <a:pt x="59182" y="145808"/>
                  </a:lnTo>
                  <a:lnTo>
                    <a:pt x="59575" y="142227"/>
                  </a:lnTo>
                  <a:lnTo>
                    <a:pt x="61671" y="143192"/>
                  </a:lnTo>
                  <a:lnTo>
                    <a:pt x="62839" y="142176"/>
                  </a:lnTo>
                  <a:lnTo>
                    <a:pt x="63500" y="140271"/>
                  </a:lnTo>
                  <a:lnTo>
                    <a:pt x="67132" y="139712"/>
                  </a:lnTo>
                  <a:lnTo>
                    <a:pt x="69430" y="137287"/>
                  </a:lnTo>
                  <a:lnTo>
                    <a:pt x="71285" y="134429"/>
                  </a:lnTo>
                  <a:lnTo>
                    <a:pt x="72491" y="134315"/>
                  </a:lnTo>
                  <a:lnTo>
                    <a:pt x="73279" y="133718"/>
                  </a:lnTo>
                  <a:lnTo>
                    <a:pt x="73279" y="132359"/>
                  </a:lnTo>
                  <a:close/>
                </a:path>
                <a:path w="1077595" h="1097914">
                  <a:moveTo>
                    <a:pt x="493306" y="1097889"/>
                  </a:moveTo>
                  <a:lnTo>
                    <a:pt x="491832" y="1092974"/>
                  </a:lnTo>
                  <a:lnTo>
                    <a:pt x="489064" y="1089685"/>
                  </a:lnTo>
                  <a:lnTo>
                    <a:pt x="483514" y="1089990"/>
                  </a:lnTo>
                  <a:lnTo>
                    <a:pt x="483006" y="1085278"/>
                  </a:lnTo>
                  <a:lnTo>
                    <a:pt x="480136" y="1083602"/>
                  </a:lnTo>
                  <a:lnTo>
                    <a:pt x="475729" y="1084110"/>
                  </a:lnTo>
                  <a:lnTo>
                    <a:pt x="476389" y="1080884"/>
                  </a:lnTo>
                  <a:lnTo>
                    <a:pt x="474116" y="1080490"/>
                  </a:lnTo>
                  <a:lnTo>
                    <a:pt x="471792" y="1080211"/>
                  </a:lnTo>
                  <a:lnTo>
                    <a:pt x="470750" y="1077582"/>
                  </a:lnTo>
                  <a:lnTo>
                    <a:pt x="468744" y="1076286"/>
                  </a:lnTo>
                  <a:lnTo>
                    <a:pt x="465861" y="1076286"/>
                  </a:lnTo>
                  <a:lnTo>
                    <a:pt x="466064" y="1080300"/>
                  </a:lnTo>
                  <a:lnTo>
                    <a:pt x="468363" y="1081151"/>
                  </a:lnTo>
                  <a:lnTo>
                    <a:pt x="471716" y="1080312"/>
                  </a:lnTo>
                  <a:lnTo>
                    <a:pt x="471131" y="1083437"/>
                  </a:lnTo>
                  <a:lnTo>
                    <a:pt x="473468" y="1083792"/>
                  </a:lnTo>
                  <a:lnTo>
                    <a:pt x="475653" y="1084211"/>
                  </a:lnTo>
                  <a:lnTo>
                    <a:pt x="477393" y="1087259"/>
                  </a:lnTo>
                  <a:lnTo>
                    <a:pt x="479971" y="1089317"/>
                  </a:lnTo>
                  <a:lnTo>
                    <a:pt x="483476" y="1090079"/>
                  </a:lnTo>
                  <a:lnTo>
                    <a:pt x="485863" y="1093685"/>
                  </a:lnTo>
                  <a:lnTo>
                    <a:pt x="488899" y="1096645"/>
                  </a:lnTo>
                  <a:lnTo>
                    <a:pt x="493306" y="1097889"/>
                  </a:lnTo>
                  <a:close/>
                </a:path>
                <a:path w="1077595" h="1097914">
                  <a:moveTo>
                    <a:pt x="1010221" y="849312"/>
                  </a:moveTo>
                  <a:lnTo>
                    <a:pt x="1009053" y="845642"/>
                  </a:lnTo>
                  <a:lnTo>
                    <a:pt x="1006703" y="846963"/>
                  </a:lnTo>
                  <a:lnTo>
                    <a:pt x="1005281" y="848906"/>
                  </a:lnTo>
                  <a:lnTo>
                    <a:pt x="1005052" y="851636"/>
                  </a:lnTo>
                  <a:lnTo>
                    <a:pt x="1008989" y="851369"/>
                  </a:lnTo>
                  <a:lnTo>
                    <a:pt x="1010221" y="849312"/>
                  </a:lnTo>
                  <a:close/>
                </a:path>
                <a:path w="1077595" h="1097914">
                  <a:moveTo>
                    <a:pt x="1012990" y="749947"/>
                  </a:moveTo>
                  <a:lnTo>
                    <a:pt x="1010627" y="748576"/>
                  </a:lnTo>
                  <a:lnTo>
                    <a:pt x="1009662" y="749985"/>
                  </a:lnTo>
                  <a:lnTo>
                    <a:pt x="1008976" y="751903"/>
                  </a:lnTo>
                  <a:lnTo>
                    <a:pt x="1005192" y="753275"/>
                  </a:lnTo>
                  <a:lnTo>
                    <a:pt x="1001369" y="754722"/>
                  </a:lnTo>
                  <a:lnTo>
                    <a:pt x="1001179" y="759650"/>
                  </a:lnTo>
                  <a:lnTo>
                    <a:pt x="998575" y="757656"/>
                  </a:lnTo>
                  <a:lnTo>
                    <a:pt x="998093" y="760044"/>
                  </a:lnTo>
                  <a:lnTo>
                    <a:pt x="997267" y="761669"/>
                  </a:lnTo>
                  <a:lnTo>
                    <a:pt x="989863" y="764209"/>
                  </a:lnTo>
                  <a:lnTo>
                    <a:pt x="986726" y="772312"/>
                  </a:lnTo>
                  <a:lnTo>
                    <a:pt x="979779" y="775423"/>
                  </a:lnTo>
                  <a:lnTo>
                    <a:pt x="979868" y="776782"/>
                  </a:lnTo>
                  <a:lnTo>
                    <a:pt x="979297" y="777582"/>
                  </a:lnTo>
                  <a:lnTo>
                    <a:pt x="977823" y="777290"/>
                  </a:lnTo>
                  <a:lnTo>
                    <a:pt x="978090" y="782358"/>
                  </a:lnTo>
                  <a:lnTo>
                    <a:pt x="969759" y="783107"/>
                  </a:lnTo>
                  <a:lnTo>
                    <a:pt x="971867" y="789051"/>
                  </a:lnTo>
                  <a:lnTo>
                    <a:pt x="965657" y="790435"/>
                  </a:lnTo>
                  <a:lnTo>
                    <a:pt x="962621" y="794600"/>
                  </a:lnTo>
                  <a:lnTo>
                    <a:pt x="962113" y="800773"/>
                  </a:lnTo>
                  <a:lnTo>
                    <a:pt x="955040" y="802551"/>
                  </a:lnTo>
                  <a:lnTo>
                    <a:pt x="953325" y="809066"/>
                  </a:lnTo>
                  <a:lnTo>
                    <a:pt x="950379" y="814438"/>
                  </a:lnTo>
                  <a:lnTo>
                    <a:pt x="946454" y="817435"/>
                  </a:lnTo>
                  <a:lnTo>
                    <a:pt x="943825" y="821372"/>
                  </a:lnTo>
                  <a:lnTo>
                    <a:pt x="942555" y="826211"/>
                  </a:lnTo>
                  <a:lnTo>
                    <a:pt x="947915" y="824090"/>
                  </a:lnTo>
                  <a:lnTo>
                    <a:pt x="950556" y="820166"/>
                  </a:lnTo>
                  <a:lnTo>
                    <a:pt x="950442" y="814463"/>
                  </a:lnTo>
                  <a:lnTo>
                    <a:pt x="957148" y="812355"/>
                  </a:lnTo>
                  <a:lnTo>
                    <a:pt x="958977" y="805954"/>
                  </a:lnTo>
                  <a:lnTo>
                    <a:pt x="962152" y="800823"/>
                  </a:lnTo>
                  <a:lnTo>
                    <a:pt x="966304" y="797661"/>
                  </a:lnTo>
                  <a:lnTo>
                    <a:pt x="969886" y="793965"/>
                  </a:lnTo>
                  <a:lnTo>
                    <a:pt x="971956" y="789051"/>
                  </a:lnTo>
                  <a:lnTo>
                    <a:pt x="977138" y="783907"/>
                  </a:lnTo>
                  <a:lnTo>
                    <a:pt x="982713" y="778967"/>
                  </a:lnTo>
                  <a:lnTo>
                    <a:pt x="983907" y="777582"/>
                  </a:lnTo>
                  <a:lnTo>
                    <a:pt x="990854" y="769531"/>
                  </a:lnTo>
                  <a:lnTo>
                    <a:pt x="997204" y="768121"/>
                  </a:lnTo>
                  <a:lnTo>
                    <a:pt x="997280" y="764209"/>
                  </a:lnTo>
                  <a:lnTo>
                    <a:pt x="997318" y="761771"/>
                  </a:lnTo>
                  <a:lnTo>
                    <a:pt x="999858" y="763600"/>
                  </a:lnTo>
                  <a:lnTo>
                    <a:pt x="1000518" y="761580"/>
                  </a:lnTo>
                  <a:lnTo>
                    <a:pt x="1001242" y="759764"/>
                  </a:lnTo>
                  <a:lnTo>
                    <a:pt x="1004836" y="758164"/>
                  </a:lnTo>
                  <a:lnTo>
                    <a:pt x="1008722" y="756780"/>
                  </a:lnTo>
                  <a:lnTo>
                    <a:pt x="1009053" y="751992"/>
                  </a:lnTo>
                  <a:lnTo>
                    <a:pt x="1011237" y="753148"/>
                  </a:lnTo>
                  <a:lnTo>
                    <a:pt x="1012278" y="751878"/>
                  </a:lnTo>
                  <a:lnTo>
                    <a:pt x="1012990" y="749947"/>
                  </a:lnTo>
                  <a:close/>
                </a:path>
                <a:path w="1077595" h="1097914">
                  <a:moveTo>
                    <a:pt x="1067689" y="783170"/>
                  </a:moveTo>
                  <a:lnTo>
                    <a:pt x="1065326" y="781773"/>
                  </a:lnTo>
                  <a:lnTo>
                    <a:pt x="1064437" y="783336"/>
                  </a:lnTo>
                  <a:lnTo>
                    <a:pt x="1063663" y="785164"/>
                  </a:lnTo>
                  <a:lnTo>
                    <a:pt x="1066342" y="787184"/>
                  </a:lnTo>
                  <a:lnTo>
                    <a:pt x="1066863" y="784885"/>
                  </a:lnTo>
                  <a:lnTo>
                    <a:pt x="1067689" y="783170"/>
                  </a:lnTo>
                  <a:close/>
                </a:path>
                <a:path w="1077595" h="1097914">
                  <a:moveTo>
                    <a:pt x="1077468" y="775347"/>
                  </a:moveTo>
                  <a:lnTo>
                    <a:pt x="1075143" y="774026"/>
                  </a:lnTo>
                  <a:lnTo>
                    <a:pt x="1074140" y="775398"/>
                  </a:lnTo>
                  <a:lnTo>
                    <a:pt x="1073442" y="777341"/>
                  </a:lnTo>
                  <a:lnTo>
                    <a:pt x="1075715" y="778560"/>
                  </a:lnTo>
                  <a:lnTo>
                    <a:pt x="1076756" y="777290"/>
                  </a:lnTo>
                  <a:lnTo>
                    <a:pt x="1077468" y="775347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942731" y="285946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16" y="1549"/>
                  </a:moveTo>
                  <a:lnTo>
                    <a:pt x="5181" y="1117"/>
                  </a:lnTo>
                  <a:lnTo>
                    <a:pt x="3937" y="1117"/>
                  </a:lnTo>
                  <a:lnTo>
                    <a:pt x="3746" y="1524"/>
                  </a:lnTo>
                  <a:lnTo>
                    <a:pt x="2451" y="0"/>
                  </a:lnTo>
                  <a:lnTo>
                    <a:pt x="1409" y="2844"/>
                  </a:lnTo>
                  <a:lnTo>
                    <a:pt x="0" y="4279"/>
                  </a:lnTo>
                  <a:lnTo>
                    <a:pt x="355" y="4737"/>
                  </a:lnTo>
                  <a:lnTo>
                    <a:pt x="1079" y="5626"/>
                  </a:lnTo>
                  <a:lnTo>
                    <a:pt x="4699" y="2870"/>
                  </a:lnTo>
                  <a:lnTo>
                    <a:pt x="5016" y="2984"/>
                  </a:lnTo>
                  <a:lnTo>
                    <a:pt x="4330" y="2197"/>
                  </a:lnTo>
                  <a:lnTo>
                    <a:pt x="5207" y="2197"/>
                  </a:lnTo>
                  <a:lnTo>
                    <a:pt x="5816" y="1549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583283" y="2540086"/>
              <a:ext cx="510540" cy="379095"/>
            </a:xfrm>
            <a:custGeom>
              <a:avLst/>
              <a:gdLst/>
              <a:ahLst/>
              <a:cxnLst/>
              <a:rect l="l" t="t" r="r" b="b"/>
              <a:pathLst>
                <a:path w="510539" h="379094">
                  <a:moveTo>
                    <a:pt x="91948" y="93205"/>
                  </a:moveTo>
                  <a:lnTo>
                    <a:pt x="91808" y="90424"/>
                  </a:lnTo>
                  <a:lnTo>
                    <a:pt x="90487" y="88430"/>
                  </a:lnTo>
                  <a:lnTo>
                    <a:pt x="87998" y="87261"/>
                  </a:lnTo>
                  <a:lnTo>
                    <a:pt x="85674" y="82626"/>
                  </a:lnTo>
                  <a:lnTo>
                    <a:pt x="84175" y="77190"/>
                  </a:lnTo>
                  <a:lnTo>
                    <a:pt x="78244" y="75577"/>
                  </a:lnTo>
                  <a:lnTo>
                    <a:pt x="78765" y="71107"/>
                  </a:lnTo>
                  <a:lnTo>
                    <a:pt x="76923" y="68376"/>
                  </a:lnTo>
                  <a:lnTo>
                    <a:pt x="72415" y="67741"/>
                  </a:lnTo>
                  <a:lnTo>
                    <a:pt x="73723" y="65468"/>
                  </a:lnTo>
                  <a:lnTo>
                    <a:pt x="72275" y="64516"/>
                  </a:lnTo>
                  <a:lnTo>
                    <a:pt x="70421" y="63804"/>
                  </a:lnTo>
                  <a:lnTo>
                    <a:pt x="68846" y="60210"/>
                  </a:lnTo>
                  <a:lnTo>
                    <a:pt x="67589" y="56184"/>
                  </a:lnTo>
                  <a:lnTo>
                    <a:pt x="62661" y="56007"/>
                  </a:lnTo>
                  <a:lnTo>
                    <a:pt x="64046" y="53708"/>
                  </a:lnTo>
                  <a:lnTo>
                    <a:pt x="62420" y="52832"/>
                  </a:lnTo>
                  <a:lnTo>
                    <a:pt x="60680" y="52095"/>
                  </a:lnTo>
                  <a:lnTo>
                    <a:pt x="60680" y="50800"/>
                  </a:lnTo>
                  <a:lnTo>
                    <a:pt x="60096" y="50038"/>
                  </a:lnTo>
                  <a:lnTo>
                    <a:pt x="58674" y="50126"/>
                  </a:lnTo>
                  <a:lnTo>
                    <a:pt x="56159" y="44881"/>
                  </a:lnTo>
                  <a:lnTo>
                    <a:pt x="53111" y="40055"/>
                  </a:lnTo>
                  <a:lnTo>
                    <a:pt x="47002" y="38442"/>
                  </a:lnTo>
                  <a:lnTo>
                    <a:pt x="47485" y="36626"/>
                  </a:lnTo>
                  <a:lnTo>
                    <a:pt x="46824" y="35941"/>
                  </a:lnTo>
                  <a:lnTo>
                    <a:pt x="45059" y="36423"/>
                  </a:lnTo>
                  <a:lnTo>
                    <a:pt x="45542" y="34671"/>
                  </a:lnTo>
                  <a:lnTo>
                    <a:pt x="44881" y="33972"/>
                  </a:lnTo>
                  <a:lnTo>
                    <a:pt x="43053" y="34480"/>
                  </a:lnTo>
                  <a:lnTo>
                    <a:pt x="41516" y="28270"/>
                  </a:lnTo>
                  <a:lnTo>
                    <a:pt x="36436" y="25476"/>
                  </a:lnTo>
                  <a:lnTo>
                    <a:pt x="31381" y="22809"/>
                  </a:lnTo>
                  <a:lnTo>
                    <a:pt x="31394" y="21463"/>
                  </a:lnTo>
                  <a:lnTo>
                    <a:pt x="30632" y="20853"/>
                  </a:lnTo>
                  <a:lnTo>
                    <a:pt x="29400" y="20789"/>
                  </a:lnTo>
                  <a:lnTo>
                    <a:pt x="28613" y="19164"/>
                  </a:lnTo>
                  <a:lnTo>
                    <a:pt x="27711" y="17627"/>
                  </a:lnTo>
                  <a:lnTo>
                    <a:pt x="25488" y="18846"/>
                  </a:lnTo>
                  <a:lnTo>
                    <a:pt x="25806" y="14681"/>
                  </a:lnTo>
                  <a:lnTo>
                    <a:pt x="22491" y="14020"/>
                  </a:lnTo>
                  <a:lnTo>
                    <a:pt x="19646" y="13017"/>
                  </a:lnTo>
                  <a:lnTo>
                    <a:pt x="18427" y="10604"/>
                  </a:lnTo>
                  <a:lnTo>
                    <a:pt x="16662" y="8966"/>
                  </a:lnTo>
                  <a:lnTo>
                    <a:pt x="13766" y="9093"/>
                  </a:lnTo>
                  <a:lnTo>
                    <a:pt x="12827" y="6286"/>
                  </a:lnTo>
                  <a:lnTo>
                    <a:pt x="10744" y="5118"/>
                  </a:lnTo>
                  <a:lnTo>
                    <a:pt x="7886" y="5168"/>
                  </a:lnTo>
                  <a:lnTo>
                    <a:pt x="6121" y="2260"/>
                  </a:lnTo>
                  <a:lnTo>
                    <a:pt x="3937" y="0"/>
                  </a:lnTo>
                  <a:lnTo>
                    <a:pt x="0" y="1282"/>
                  </a:lnTo>
                  <a:lnTo>
                    <a:pt x="1943" y="4000"/>
                  </a:lnTo>
                  <a:lnTo>
                    <a:pt x="4127" y="6261"/>
                  </a:lnTo>
                  <a:lnTo>
                    <a:pt x="7848" y="5270"/>
                  </a:lnTo>
                  <a:lnTo>
                    <a:pt x="8166" y="8978"/>
                  </a:lnTo>
                  <a:lnTo>
                    <a:pt x="10375" y="9956"/>
                  </a:lnTo>
                  <a:lnTo>
                    <a:pt x="13703" y="9169"/>
                  </a:lnTo>
                  <a:lnTo>
                    <a:pt x="14122" y="12788"/>
                  </a:lnTo>
                  <a:lnTo>
                    <a:pt x="15913" y="14389"/>
                  </a:lnTo>
                  <a:lnTo>
                    <a:pt x="19558" y="13106"/>
                  </a:lnTo>
                  <a:lnTo>
                    <a:pt x="19202" y="17297"/>
                  </a:lnTo>
                  <a:lnTo>
                    <a:pt x="25425" y="18923"/>
                  </a:lnTo>
                  <a:lnTo>
                    <a:pt x="26225" y="20624"/>
                  </a:lnTo>
                  <a:lnTo>
                    <a:pt x="26758" y="22936"/>
                  </a:lnTo>
                  <a:lnTo>
                    <a:pt x="29222" y="21056"/>
                  </a:lnTo>
                  <a:lnTo>
                    <a:pt x="28422" y="23050"/>
                  </a:lnTo>
                  <a:lnTo>
                    <a:pt x="29616" y="23241"/>
                  </a:lnTo>
                  <a:lnTo>
                    <a:pt x="31318" y="22872"/>
                  </a:lnTo>
                  <a:lnTo>
                    <a:pt x="33159" y="28740"/>
                  </a:lnTo>
                  <a:lnTo>
                    <a:pt x="38112" y="31673"/>
                  </a:lnTo>
                  <a:lnTo>
                    <a:pt x="42989" y="34531"/>
                  </a:lnTo>
                  <a:lnTo>
                    <a:pt x="42926" y="35941"/>
                  </a:lnTo>
                  <a:lnTo>
                    <a:pt x="43599" y="36614"/>
                  </a:lnTo>
                  <a:lnTo>
                    <a:pt x="44945" y="36550"/>
                  </a:lnTo>
                  <a:lnTo>
                    <a:pt x="44869" y="37896"/>
                  </a:lnTo>
                  <a:lnTo>
                    <a:pt x="45554" y="38569"/>
                  </a:lnTo>
                  <a:lnTo>
                    <a:pt x="46951" y="38506"/>
                  </a:lnTo>
                  <a:lnTo>
                    <a:pt x="49733" y="43446"/>
                  </a:lnTo>
                  <a:lnTo>
                    <a:pt x="52705" y="48336"/>
                  </a:lnTo>
                  <a:lnTo>
                    <a:pt x="58635" y="50177"/>
                  </a:lnTo>
                  <a:lnTo>
                    <a:pt x="58254" y="51892"/>
                  </a:lnTo>
                  <a:lnTo>
                    <a:pt x="58508" y="52984"/>
                  </a:lnTo>
                  <a:lnTo>
                    <a:pt x="60477" y="52235"/>
                  </a:lnTo>
                  <a:lnTo>
                    <a:pt x="58953" y="54559"/>
                  </a:lnTo>
                  <a:lnTo>
                    <a:pt x="60883" y="55270"/>
                  </a:lnTo>
                  <a:lnTo>
                    <a:pt x="62547" y="56070"/>
                  </a:lnTo>
                  <a:lnTo>
                    <a:pt x="64185" y="59601"/>
                  </a:lnTo>
                  <a:lnTo>
                    <a:pt x="65379" y="63703"/>
                  </a:lnTo>
                  <a:lnTo>
                    <a:pt x="70307" y="63881"/>
                  </a:lnTo>
                  <a:lnTo>
                    <a:pt x="68986" y="66141"/>
                  </a:lnTo>
                  <a:lnTo>
                    <a:pt x="70497" y="67068"/>
                  </a:lnTo>
                  <a:lnTo>
                    <a:pt x="72313" y="67805"/>
                  </a:lnTo>
                  <a:lnTo>
                    <a:pt x="72986" y="71323"/>
                  </a:lnTo>
                  <a:lnTo>
                    <a:pt x="75107" y="73863"/>
                  </a:lnTo>
                  <a:lnTo>
                    <a:pt x="78181" y="75615"/>
                  </a:lnTo>
                  <a:lnTo>
                    <a:pt x="80530" y="80238"/>
                  </a:lnTo>
                  <a:lnTo>
                    <a:pt x="81838" y="85826"/>
                  </a:lnTo>
                  <a:lnTo>
                    <a:pt x="87934" y="87312"/>
                  </a:lnTo>
                  <a:lnTo>
                    <a:pt x="86715" y="90944"/>
                  </a:lnTo>
                  <a:lnTo>
                    <a:pt x="87909" y="93014"/>
                  </a:lnTo>
                  <a:lnTo>
                    <a:pt x="91948" y="93205"/>
                  </a:lnTo>
                  <a:close/>
                </a:path>
                <a:path w="510539" h="379094">
                  <a:moveTo>
                    <a:pt x="510400" y="376796"/>
                  </a:moveTo>
                  <a:lnTo>
                    <a:pt x="509993" y="375818"/>
                  </a:lnTo>
                  <a:lnTo>
                    <a:pt x="508114" y="376440"/>
                  </a:lnTo>
                  <a:lnTo>
                    <a:pt x="508660" y="374637"/>
                  </a:lnTo>
                  <a:lnTo>
                    <a:pt x="507974" y="373938"/>
                  </a:lnTo>
                  <a:lnTo>
                    <a:pt x="506158" y="374484"/>
                  </a:lnTo>
                  <a:lnTo>
                    <a:pt x="506704" y="372681"/>
                  </a:lnTo>
                  <a:lnTo>
                    <a:pt x="506018" y="371970"/>
                  </a:lnTo>
                  <a:lnTo>
                    <a:pt x="504215" y="372529"/>
                  </a:lnTo>
                  <a:lnTo>
                    <a:pt x="504748" y="370738"/>
                  </a:lnTo>
                  <a:lnTo>
                    <a:pt x="504050" y="370039"/>
                  </a:lnTo>
                  <a:lnTo>
                    <a:pt x="502259" y="370573"/>
                  </a:lnTo>
                  <a:lnTo>
                    <a:pt x="502780" y="368795"/>
                  </a:lnTo>
                  <a:lnTo>
                    <a:pt x="502081" y="368096"/>
                  </a:lnTo>
                  <a:lnTo>
                    <a:pt x="500303" y="368617"/>
                  </a:lnTo>
                  <a:lnTo>
                    <a:pt x="500862" y="366814"/>
                  </a:lnTo>
                  <a:lnTo>
                    <a:pt x="500049" y="366242"/>
                  </a:lnTo>
                  <a:lnTo>
                    <a:pt x="498348" y="366674"/>
                  </a:lnTo>
                  <a:lnTo>
                    <a:pt x="498894" y="364858"/>
                  </a:lnTo>
                  <a:lnTo>
                    <a:pt x="498030" y="364350"/>
                  </a:lnTo>
                  <a:lnTo>
                    <a:pt x="496379" y="364744"/>
                  </a:lnTo>
                  <a:lnTo>
                    <a:pt x="496849" y="363004"/>
                  </a:lnTo>
                  <a:lnTo>
                    <a:pt x="496023" y="362458"/>
                  </a:lnTo>
                  <a:lnTo>
                    <a:pt x="494284" y="362813"/>
                  </a:lnTo>
                  <a:lnTo>
                    <a:pt x="494233" y="364236"/>
                  </a:lnTo>
                  <a:lnTo>
                    <a:pt x="495020" y="364832"/>
                  </a:lnTo>
                  <a:lnTo>
                    <a:pt x="496227" y="364883"/>
                  </a:lnTo>
                  <a:lnTo>
                    <a:pt x="496290" y="366077"/>
                  </a:lnTo>
                  <a:lnTo>
                    <a:pt x="496976" y="366776"/>
                  </a:lnTo>
                  <a:lnTo>
                    <a:pt x="498284" y="366839"/>
                  </a:lnTo>
                  <a:lnTo>
                    <a:pt x="500253" y="368808"/>
                  </a:lnTo>
                  <a:lnTo>
                    <a:pt x="502069" y="370624"/>
                  </a:lnTo>
                  <a:lnTo>
                    <a:pt x="504024" y="372579"/>
                  </a:lnTo>
                  <a:lnTo>
                    <a:pt x="505980" y="374535"/>
                  </a:lnTo>
                  <a:lnTo>
                    <a:pt x="506120" y="375780"/>
                  </a:lnTo>
                  <a:lnTo>
                    <a:pt x="506818" y="376478"/>
                  </a:lnTo>
                  <a:lnTo>
                    <a:pt x="507936" y="376605"/>
                  </a:lnTo>
                  <a:lnTo>
                    <a:pt x="508050" y="377761"/>
                  </a:lnTo>
                  <a:lnTo>
                    <a:pt x="508736" y="378460"/>
                  </a:lnTo>
                  <a:lnTo>
                    <a:pt x="510019" y="378574"/>
                  </a:lnTo>
                  <a:lnTo>
                    <a:pt x="510400" y="37679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894078" y="2468775"/>
              <a:ext cx="100330" cy="168910"/>
            </a:xfrm>
            <a:custGeom>
              <a:avLst/>
              <a:gdLst/>
              <a:ahLst/>
              <a:cxnLst/>
              <a:rect l="l" t="t" r="r" b="b"/>
              <a:pathLst>
                <a:path w="100330" h="168910">
                  <a:moveTo>
                    <a:pt x="6159" y="87325"/>
                  </a:moveTo>
                  <a:lnTo>
                    <a:pt x="0" y="84505"/>
                  </a:lnTo>
                  <a:lnTo>
                    <a:pt x="508" y="86817"/>
                  </a:lnTo>
                  <a:lnTo>
                    <a:pt x="2273" y="87325"/>
                  </a:lnTo>
                  <a:lnTo>
                    <a:pt x="6159" y="87325"/>
                  </a:lnTo>
                  <a:close/>
                </a:path>
                <a:path w="100330" h="168910">
                  <a:moveTo>
                    <a:pt x="23291" y="33616"/>
                  </a:moveTo>
                  <a:lnTo>
                    <a:pt x="22606" y="31877"/>
                  </a:lnTo>
                  <a:lnTo>
                    <a:pt x="22491" y="31572"/>
                  </a:lnTo>
                  <a:lnTo>
                    <a:pt x="19418" y="31877"/>
                  </a:lnTo>
                  <a:lnTo>
                    <a:pt x="20358" y="33020"/>
                  </a:lnTo>
                  <a:lnTo>
                    <a:pt x="21729" y="33616"/>
                  </a:lnTo>
                  <a:lnTo>
                    <a:pt x="23291" y="33616"/>
                  </a:lnTo>
                  <a:close/>
                </a:path>
                <a:path w="100330" h="168910">
                  <a:moveTo>
                    <a:pt x="25323" y="34163"/>
                  </a:moveTo>
                  <a:lnTo>
                    <a:pt x="23368" y="34163"/>
                  </a:lnTo>
                  <a:lnTo>
                    <a:pt x="23304" y="34861"/>
                  </a:lnTo>
                  <a:lnTo>
                    <a:pt x="25273" y="34861"/>
                  </a:lnTo>
                  <a:lnTo>
                    <a:pt x="25323" y="34163"/>
                  </a:lnTo>
                  <a:close/>
                </a:path>
                <a:path w="100330" h="168910">
                  <a:moveTo>
                    <a:pt x="27406" y="36004"/>
                  </a:moveTo>
                  <a:lnTo>
                    <a:pt x="25374" y="36004"/>
                  </a:lnTo>
                  <a:lnTo>
                    <a:pt x="25361" y="35560"/>
                  </a:lnTo>
                  <a:lnTo>
                    <a:pt x="25387" y="36690"/>
                  </a:lnTo>
                  <a:lnTo>
                    <a:pt x="27292" y="36690"/>
                  </a:lnTo>
                  <a:lnTo>
                    <a:pt x="27406" y="36004"/>
                  </a:lnTo>
                  <a:close/>
                </a:path>
                <a:path w="100330" h="168910">
                  <a:moveTo>
                    <a:pt x="31292" y="39230"/>
                  </a:moveTo>
                  <a:lnTo>
                    <a:pt x="30111" y="38188"/>
                  </a:lnTo>
                  <a:lnTo>
                    <a:pt x="28930" y="37109"/>
                  </a:lnTo>
                  <a:lnTo>
                    <a:pt x="27152" y="37541"/>
                  </a:lnTo>
                  <a:lnTo>
                    <a:pt x="27381" y="37541"/>
                  </a:lnTo>
                  <a:lnTo>
                    <a:pt x="28257" y="39230"/>
                  </a:lnTo>
                  <a:lnTo>
                    <a:pt x="28409" y="39230"/>
                  </a:lnTo>
                  <a:lnTo>
                    <a:pt x="29603" y="39700"/>
                  </a:lnTo>
                  <a:lnTo>
                    <a:pt x="31026" y="39230"/>
                  </a:lnTo>
                  <a:lnTo>
                    <a:pt x="31292" y="39230"/>
                  </a:lnTo>
                  <a:close/>
                </a:path>
                <a:path w="100330" h="168910">
                  <a:moveTo>
                    <a:pt x="32664" y="40665"/>
                  </a:moveTo>
                  <a:lnTo>
                    <a:pt x="31394" y="39331"/>
                  </a:lnTo>
                  <a:lnTo>
                    <a:pt x="31089" y="40665"/>
                  </a:lnTo>
                  <a:lnTo>
                    <a:pt x="32664" y="40665"/>
                  </a:lnTo>
                  <a:close/>
                </a:path>
                <a:path w="100330" h="168910">
                  <a:moveTo>
                    <a:pt x="34645" y="42837"/>
                  </a:moveTo>
                  <a:lnTo>
                    <a:pt x="33312" y="41071"/>
                  </a:lnTo>
                  <a:lnTo>
                    <a:pt x="33172" y="41211"/>
                  </a:lnTo>
                  <a:lnTo>
                    <a:pt x="34455" y="42621"/>
                  </a:lnTo>
                  <a:lnTo>
                    <a:pt x="34645" y="42837"/>
                  </a:lnTo>
                  <a:close/>
                </a:path>
                <a:path w="100330" h="168910">
                  <a:moveTo>
                    <a:pt x="35344" y="43586"/>
                  </a:moveTo>
                  <a:lnTo>
                    <a:pt x="35090" y="43319"/>
                  </a:lnTo>
                  <a:lnTo>
                    <a:pt x="35344" y="43586"/>
                  </a:lnTo>
                  <a:close/>
                </a:path>
                <a:path w="100330" h="168910">
                  <a:moveTo>
                    <a:pt x="64833" y="164007"/>
                  </a:moveTo>
                  <a:lnTo>
                    <a:pt x="62801" y="161366"/>
                  </a:lnTo>
                  <a:lnTo>
                    <a:pt x="58610" y="160553"/>
                  </a:lnTo>
                  <a:lnTo>
                    <a:pt x="59778" y="158369"/>
                  </a:lnTo>
                  <a:lnTo>
                    <a:pt x="58254" y="157403"/>
                  </a:lnTo>
                  <a:lnTo>
                    <a:pt x="56565" y="156578"/>
                  </a:lnTo>
                  <a:lnTo>
                    <a:pt x="54381" y="152361"/>
                  </a:lnTo>
                  <a:lnTo>
                    <a:pt x="52044" y="148069"/>
                  </a:lnTo>
                  <a:lnTo>
                    <a:pt x="46875" y="146862"/>
                  </a:lnTo>
                  <a:lnTo>
                    <a:pt x="47205" y="145224"/>
                  </a:lnTo>
                  <a:lnTo>
                    <a:pt x="46507" y="144500"/>
                  </a:lnTo>
                  <a:lnTo>
                    <a:pt x="44945" y="144818"/>
                  </a:lnTo>
                  <a:lnTo>
                    <a:pt x="45262" y="143268"/>
                  </a:lnTo>
                  <a:lnTo>
                    <a:pt x="44551" y="142557"/>
                  </a:lnTo>
                  <a:lnTo>
                    <a:pt x="42849" y="142900"/>
                  </a:lnTo>
                  <a:lnTo>
                    <a:pt x="38658" y="134962"/>
                  </a:lnTo>
                  <a:lnTo>
                    <a:pt x="31915" y="129908"/>
                  </a:lnTo>
                  <a:lnTo>
                    <a:pt x="23393" y="127355"/>
                  </a:lnTo>
                  <a:lnTo>
                    <a:pt x="22885" y="123888"/>
                  </a:lnTo>
                  <a:lnTo>
                    <a:pt x="20447" y="123151"/>
                  </a:lnTo>
                  <a:lnTo>
                    <a:pt x="17589" y="123367"/>
                  </a:lnTo>
                  <a:lnTo>
                    <a:pt x="17894" y="121805"/>
                  </a:lnTo>
                  <a:lnTo>
                    <a:pt x="16700" y="121564"/>
                  </a:lnTo>
                  <a:lnTo>
                    <a:pt x="15455" y="121386"/>
                  </a:lnTo>
                  <a:lnTo>
                    <a:pt x="15176" y="123050"/>
                  </a:lnTo>
                  <a:lnTo>
                    <a:pt x="16319" y="123342"/>
                  </a:lnTo>
                  <a:lnTo>
                    <a:pt x="17449" y="123520"/>
                  </a:lnTo>
                  <a:lnTo>
                    <a:pt x="18732" y="125704"/>
                  </a:lnTo>
                  <a:lnTo>
                    <a:pt x="20916" y="126809"/>
                  </a:lnTo>
                  <a:lnTo>
                    <a:pt x="23406" y="127444"/>
                  </a:lnTo>
                  <a:lnTo>
                    <a:pt x="42786" y="142951"/>
                  </a:lnTo>
                  <a:lnTo>
                    <a:pt x="42887" y="144208"/>
                  </a:lnTo>
                  <a:lnTo>
                    <a:pt x="43599" y="144919"/>
                  </a:lnTo>
                  <a:lnTo>
                    <a:pt x="44754" y="145021"/>
                  </a:lnTo>
                  <a:lnTo>
                    <a:pt x="44843" y="146164"/>
                  </a:lnTo>
                  <a:lnTo>
                    <a:pt x="45554" y="146875"/>
                  </a:lnTo>
                  <a:lnTo>
                    <a:pt x="46774" y="146977"/>
                  </a:lnTo>
                  <a:lnTo>
                    <a:pt x="49237" y="150888"/>
                  </a:lnTo>
                  <a:lnTo>
                    <a:pt x="51460" y="155308"/>
                  </a:lnTo>
                  <a:lnTo>
                    <a:pt x="56451" y="156667"/>
                  </a:lnTo>
                  <a:lnTo>
                    <a:pt x="55499" y="158762"/>
                  </a:lnTo>
                  <a:lnTo>
                    <a:pt x="56921" y="159766"/>
                  </a:lnTo>
                  <a:lnTo>
                    <a:pt x="58445" y="160629"/>
                  </a:lnTo>
                  <a:lnTo>
                    <a:pt x="59512" y="163842"/>
                  </a:lnTo>
                  <a:lnTo>
                    <a:pt x="61772" y="166306"/>
                  </a:lnTo>
                  <a:lnTo>
                    <a:pt x="64414" y="168503"/>
                  </a:lnTo>
                  <a:lnTo>
                    <a:pt x="64833" y="164007"/>
                  </a:lnTo>
                  <a:close/>
                </a:path>
                <a:path w="100330" h="168910">
                  <a:moveTo>
                    <a:pt x="66294" y="72656"/>
                  </a:moveTo>
                  <a:lnTo>
                    <a:pt x="65125" y="70650"/>
                  </a:lnTo>
                  <a:lnTo>
                    <a:pt x="63525" y="69392"/>
                  </a:lnTo>
                  <a:lnTo>
                    <a:pt x="59664" y="69392"/>
                  </a:lnTo>
                  <a:lnTo>
                    <a:pt x="62242" y="71653"/>
                  </a:lnTo>
                  <a:lnTo>
                    <a:pt x="63385" y="73825"/>
                  </a:lnTo>
                  <a:lnTo>
                    <a:pt x="66128" y="72656"/>
                  </a:lnTo>
                  <a:lnTo>
                    <a:pt x="66294" y="72656"/>
                  </a:lnTo>
                  <a:close/>
                </a:path>
                <a:path w="100330" h="168910">
                  <a:moveTo>
                    <a:pt x="70269" y="73812"/>
                  </a:moveTo>
                  <a:lnTo>
                    <a:pt x="68326" y="73177"/>
                  </a:lnTo>
                  <a:lnTo>
                    <a:pt x="66433" y="72694"/>
                  </a:lnTo>
                  <a:lnTo>
                    <a:pt x="65608" y="75907"/>
                  </a:lnTo>
                  <a:lnTo>
                    <a:pt x="68199" y="75907"/>
                  </a:lnTo>
                  <a:lnTo>
                    <a:pt x="70231" y="76542"/>
                  </a:lnTo>
                  <a:lnTo>
                    <a:pt x="70269" y="73812"/>
                  </a:lnTo>
                  <a:close/>
                </a:path>
                <a:path w="100330" h="168910">
                  <a:moveTo>
                    <a:pt x="74015" y="78371"/>
                  </a:moveTo>
                  <a:lnTo>
                    <a:pt x="73329" y="76911"/>
                  </a:lnTo>
                  <a:lnTo>
                    <a:pt x="72161" y="76022"/>
                  </a:lnTo>
                  <a:lnTo>
                    <a:pt x="70231" y="76542"/>
                  </a:lnTo>
                  <a:lnTo>
                    <a:pt x="71208" y="78371"/>
                  </a:lnTo>
                  <a:lnTo>
                    <a:pt x="74015" y="78371"/>
                  </a:lnTo>
                  <a:close/>
                </a:path>
                <a:path w="100330" h="168910">
                  <a:moveTo>
                    <a:pt x="76174" y="80594"/>
                  </a:moveTo>
                  <a:lnTo>
                    <a:pt x="74180" y="78613"/>
                  </a:lnTo>
                  <a:lnTo>
                    <a:pt x="73418" y="80594"/>
                  </a:lnTo>
                  <a:lnTo>
                    <a:pt x="76174" y="80594"/>
                  </a:lnTo>
                  <a:close/>
                </a:path>
                <a:path w="100330" h="168910">
                  <a:moveTo>
                    <a:pt x="78028" y="82042"/>
                  </a:moveTo>
                  <a:lnTo>
                    <a:pt x="77990" y="81114"/>
                  </a:lnTo>
                  <a:lnTo>
                    <a:pt x="75971" y="81114"/>
                  </a:lnTo>
                  <a:lnTo>
                    <a:pt x="75717" y="82042"/>
                  </a:lnTo>
                  <a:lnTo>
                    <a:pt x="78028" y="82042"/>
                  </a:lnTo>
                  <a:close/>
                </a:path>
                <a:path w="100330" h="168910">
                  <a:moveTo>
                    <a:pt x="83642" y="88150"/>
                  </a:moveTo>
                  <a:lnTo>
                    <a:pt x="83096" y="83858"/>
                  </a:lnTo>
                  <a:lnTo>
                    <a:pt x="78041" y="82397"/>
                  </a:lnTo>
                  <a:lnTo>
                    <a:pt x="79171" y="87782"/>
                  </a:lnTo>
                  <a:lnTo>
                    <a:pt x="83642" y="88150"/>
                  </a:lnTo>
                  <a:close/>
                </a:path>
                <a:path w="100330" h="168910">
                  <a:moveTo>
                    <a:pt x="87845" y="92163"/>
                  </a:moveTo>
                  <a:lnTo>
                    <a:pt x="85204" y="88290"/>
                  </a:lnTo>
                  <a:lnTo>
                    <a:pt x="83654" y="88290"/>
                  </a:lnTo>
                  <a:lnTo>
                    <a:pt x="83832" y="89662"/>
                  </a:lnTo>
                  <a:lnTo>
                    <a:pt x="87845" y="92163"/>
                  </a:lnTo>
                  <a:close/>
                </a:path>
                <a:path w="100330" h="168910">
                  <a:moveTo>
                    <a:pt x="88125" y="92468"/>
                  </a:moveTo>
                  <a:lnTo>
                    <a:pt x="87845" y="92163"/>
                  </a:lnTo>
                  <a:lnTo>
                    <a:pt x="88125" y="92468"/>
                  </a:lnTo>
                  <a:close/>
                </a:path>
                <a:path w="100330" h="168910">
                  <a:moveTo>
                    <a:pt x="100050" y="12903"/>
                  </a:moveTo>
                  <a:lnTo>
                    <a:pt x="97612" y="12611"/>
                  </a:lnTo>
                  <a:lnTo>
                    <a:pt x="95694" y="11988"/>
                  </a:lnTo>
                  <a:lnTo>
                    <a:pt x="95008" y="10109"/>
                  </a:lnTo>
                  <a:lnTo>
                    <a:pt x="93522" y="9652"/>
                  </a:lnTo>
                  <a:lnTo>
                    <a:pt x="91821" y="9994"/>
                  </a:lnTo>
                  <a:lnTo>
                    <a:pt x="92062" y="8521"/>
                  </a:lnTo>
                  <a:lnTo>
                    <a:pt x="90906" y="8242"/>
                  </a:lnTo>
                  <a:lnTo>
                    <a:pt x="89827" y="8064"/>
                  </a:lnTo>
                  <a:lnTo>
                    <a:pt x="89154" y="6223"/>
                  </a:lnTo>
                  <a:lnTo>
                    <a:pt x="87541" y="5994"/>
                  </a:lnTo>
                  <a:lnTo>
                    <a:pt x="85928" y="6108"/>
                  </a:lnTo>
                  <a:lnTo>
                    <a:pt x="85445" y="3848"/>
                  </a:lnTo>
                  <a:lnTo>
                    <a:pt x="83616" y="4076"/>
                  </a:lnTo>
                  <a:lnTo>
                    <a:pt x="82042" y="4165"/>
                  </a:lnTo>
                  <a:lnTo>
                    <a:pt x="82257" y="2692"/>
                  </a:lnTo>
                  <a:lnTo>
                    <a:pt x="81038" y="2501"/>
                  </a:lnTo>
                  <a:lnTo>
                    <a:pt x="80022" y="2209"/>
                  </a:lnTo>
                  <a:lnTo>
                    <a:pt x="78422" y="609"/>
                  </a:lnTo>
                  <a:lnTo>
                    <a:pt x="76365" y="0"/>
                  </a:lnTo>
                  <a:lnTo>
                    <a:pt x="74015" y="254"/>
                  </a:lnTo>
                  <a:lnTo>
                    <a:pt x="75565" y="2425"/>
                  </a:lnTo>
                  <a:lnTo>
                    <a:pt x="77800" y="2476"/>
                  </a:lnTo>
                  <a:lnTo>
                    <a:pt x="79908" y="2324"/>
                  </a:lnTo>
                  <a:lnTo>
                    <a:pt x="79679" y="3822"/>
                  </a:lnTo>
                  <a:lnTo>
                    <a:pt x="80911" y="4013"/>
                  </a:lnTo>
                  <a:lnTo>
                    <a:pt x="81902" y="4279"/>
                  </a:lnTo>
                  <a:lnTo>
                    <a:pt x="82804" y="5664"/>
                  </a:lnTo>
                  <a:lnTo>
                    <a:pt x="84277" y="6184"/>
                  </a:lnTo>
                  <a:lnTo>
                    <a:pt x="85801" y="6261"/>
                  </a:lnTo>
                  <a:lnTo>
                    <a:pt x="86474" y="8089"/>
                  </a:lnTo>
                  <a:lnTo>
                    <a:pt x="88125" y="8242"/>
                  </a:lnTo>
                  <a:lnTo>
                    <a:pt x="89674" y="8204"/>
                  </a:lnTo>
                  <a:lnTo>
                    <a:pt x="89636" y="9499"/>
                  </a:lnTo>
                  <a:lnTo>
                    <a:pt x="90627" y="9918"/>
                  </a:lnTo>
                  <a:lnTo>
                    <a:pt x="91668" y="10160"/>
                  </a:lnTo>
                  <a:lnTo>
                    <a:pt x="92506" y="11684"/>
                  </a:lnTo>
                  <a:lnTo>
                    <a:pt x="93853" y="12420"/>
                  </a:lnTo>
                  <a:lnTo>
                    <a:pt x="95554" y="12141"/>
                  </a:lnTo>
                  <a:lnTo>
                    <a:pt x="95694" y="14503"/>
                  </a:lnTo>
                  <a:lnTo>
                    <a:pt x="97536" y="15379"/>
                  </a:lnTo>
                  <a:lnTo>
                    <a:pt x="99606" y="16052"/>
                  </a:lnTo>
                  <a:lnTo>
                    <a:pt x="100050" y="12903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955736" y="1769755"/>
              <a:ext cx="614680" cy="1134745"/>
            </a:xfrm>
            <a:custGeom>
              <a:avLst/>
              <a:gdLst/>
              <a:ahLst/>
              <a:cxnLst/>
              <a:rect l="l" t="t" r="r" b="b"/>
              <a:pathLst>
                <a:path w="614680" h="1134745">
                  <a:moveTo>
                    <a:pt x="127469" y="1790"/>
                  </a:moveTo>
                  <a:lnTo>
                    <a:pt x="97409" y="16967"/>
                  </a:lnTo>
                  <a:lnTo>
                    <a:pt x="66116" y="27114"/>
                  </a:lnTo>
                  <a:lnTo>
                    <a:pt x="33629" y="32473"/>
                  </a:lnTo>
                  <a:lnTo>
                    <a:pt x="0" y="33261"/>
                  </a:lnTo>
                  <a:lnTo>
                    <a:pt x="32118" y="34886"/>
                  </a:lnTo>
                  <a:lnTo>
                    <a:pt x="67868" y="29260"/>
                  </a:lnTo>
                  <a:lnTo>
                    <a:pt x="101549" y="17767"/>
                  </a:lnTo>
                  <a:lnTo>
                    <a:pt x="127469" y="1790"/>
                  </a:lnTo>
                  <a:close/>
                </a:path>
                <a:path w="614680" h="1134745">
                  <a:moveTo>
                    <a:pt x="131267" y="571"/>
                  </a:moveTo>
                  <a:lnTo>
                    <a:pt x="131089" y="228"/>
                  </a:lnTo>
                  <a:lnTo>
                    <a:pt x="130797" y="0"/>
                  </a:lnTo>
                  <a:lnTo>
                    <a:pt x="130530" y="63"/>
                  </a:lnTo>
                  <a:lnTo>
                    <a:pt x="130327" y="38"/>
                  </a:lnTo>
                  <a:lnTo>
                    <a:pt x="130200" y="228"/>
                  </a:lnTo>
                  <a:lnTo>
                    <a:pt x="129946" y="482"/>
                  </a:lnTo>
                  <a:lnTo>
                    <a:pt x="130302" y="1447"/>
                  </a:lnTo>
                  <a:lnTo>
                    <a:pt x="130771" y="1485"/>
                  </a:lnTo>
                  <a:lnTo>
                    <a:pt x="131267" y="571"/>
                  </a:lnTo>
                  <a:close/>
                </a:path>
                <a:path w="614680" h="1134745">
                  <a:moveTo>
                    <a:pt x="133667" y="46545"/>
                  </a:moveTo>
                  <a:lnTo>
                    <a:pt x="126263" y="48221"/>
                  </a:lnTo>
                  <a:lnTo>
                    <a:pt x="120408" y="52222"/>
                  </a:lnTo>
                  <a:lnTo>
                    <a:pt x="115989" y="58356"/>
                  </a:lnTo>
                  <a:lnTo>
                    <a:pt x="123240" y="56476"/>
                  </a:lnTo>
                  <a:lnTo>
                    <a:pt x="129133" y="52527"/>
                  </a:lnTo>
                  <a:lnTo>
                    <a:pt x="133667" y="46545"/>
                  </a:lnTo>
                  <a:close/>
                </a:path>
                <a:path w="614680" h="1134745">
                  <a:moveTo>
                    <a:pt x="439534" y="1106944"/>
                  </a:moveTo>
                  <a:lnTo>
                    <a:pt x="410679" y="1132852"/>
                  </a:lnTo>
                  <a:lnTo>
                    <a:pt x="412000" y="1134300"/>
                  </a:lnTo>
                  <a:lnTo>
                    <a:pt x="439534" y="1106944"/>
                  </a:lnTo>
                  <a:close/>
                </a:path>
                <a:path w="614680" h="1134745">
                  <a:moveTo>
                    <a:pt x="560654" y="213537"/>
                  </a:moveTo>
                  <a:lnTo>
                    <a:pt x="552919" y="207670"/>
                  </a:lnTo>
                  <a:lnTo>
                    <a:pt x="544309" y="200533"/>
                  </a:lnTo>
                  <a:lnTo>
                    <a:pt x="542302" y="198640"/>
                  </a:lnTo>
                  <a:lnTo>
                    <a:pt x="538988" y="195440"/>
                  </a:lnTo>
                  <a:lnTo>
                    <a:pt x="538327" y="194792"/>
                  </a:lnTo>
                  <a:lnTo>
                    <a:pt x="537032" y="193471"/>
                  </a:lnTo>
                  <a:lnTo>
                    <a:pt x="536371" y="192824"/>
                  </a:lnTo>
                  <a:lnTo>
                    <a:pt x="535063" y="191503"/>
                  </a:lnTo>
                  <a:lnTo>
                    <a:pt x="534797" y="190957"/>
                  </a:lnTo>
                  <a:lnTo>
                    <a:pt x="534390" y="190550"/>
                  </a:lnTo>
                  <a:lnTo>
                    <a:pt x="533819" y="190284"/>
                  </a:lnTo>
                  <a:lnTo>
                    <a:pt x="523557" y="178130"/>
                  </a:lnTo>
                  <a:lnTo>
                    <a:pt x="520966" y="175056"/>
                  </a:lnTo>
                  <a:lnTo>
                    <a:pt x="519264" y="177012"/>
                  </a:lnTo>
                  <a:lnTo>
                    <a:pt x="521830" y="180022"/>
                  </a:lnTo>
                  <a:lnTo>
                    <a:pt x="524446" y="184467"/>
                  </a:lnTo>
                  <a:lnTo>
                    <a:pt x="527697" y="188379"/>
                  </a:lnTo>
                  <a:lnTo>
                    <a:pt x="531710" y="191655"/>
                  </a:lnTo>
                  <a:lnTo>
                    <a:pt x="533666" y="193611"/>
                  </a:lnTo>
                  <a:lnTo>
                    <a:pt x="535622" y="195554"/>
                  </a:lnTo>
                  <a:lnTo>
                    <a:pt x="537616" y="197459"/>
                  </a:lnTo>
                  <a:lnTo>
                    <a:pt x="540956" y="200571"/>
                  </a:lnTo>
                  <a:lnTo>
                    <a:pt x="542455" y="201968"/>
                  </a:lnTo>
                  <a:lnTo>
                    <a:pt x="544931" y="204927"/>
                  </a:lnTo>
                  <a:lnTo>
                    <a:pt x="547674" y="207594"/>
                  </a:lnTo>
                  <a:lnTo>
                    <a:pt x="551192" y="209321"/>
                  </a:lnTo>
                  <a:lnTo>
                    <a:pt x="559041" y="215163"/>
                  </a:lnTo>
                  <a:lnTo>
                    <a:pt x="560654" y="213537"/>
                  </a:lnTo>
                  <a:close/>
                </a:path>
                <a:path w="614680" h="1134745">
                  <a:moveTo>
                    <a:pt x="566534" y="217551"/>
                  </a:moveTo>
                  <a:lnTo>
                    <a:pt x="560654" y="213550"/>
                  </a:lnTo>
                  <a:lnTo>
                    <a:pt x="559041" y="215163"/>
                  </a:lnTo>
                  <a:lnTo>
                    <a:pt x="561022" y="216674"/>
                  </a:lnTo>
                  <a:lnTo>
                    <a:pt x="562521" y="219519"/>
                  </a:lnTo>
                  <a:lnTo>
                    <a:pt x="566534" y="217551"/>
                  </a:lnTo>
                  <a:close/>
                </a:path>
                <a:path w="614680" h="1134745">
                  <a:moveTo>
                    <a:pt x="598182" y="230886"/>
                  </a:moveTo>
                  <a:lnTo>
                    <a:pt x="590461" y="228092"/>
                  </a:lnTo>
                  <a:lnTo>
                    <a:pt x="582777" y="225209"/>
                  </a:lnTo>
                  <a:lnTo>
                    <a:pt x="567461" y="219278"/>
                  </a:lnTo>
                  <a:lnTo>
                    <a:pt x="574421" y="224116"/>
                  </a:lnTo>
                  <a:lnTo>
                    <a:pt x="581837" y="227736"/>
                  </a:lnTo>
                  <a:lnTo>
                    <a:pt x="589737" y="230022"/>
                  </a:lnTo>
                  <a:lnTo>
                    <a:pt x="598182" y="230886"/>
                  </a:lnTo>
                  <a:close/>
                </a:path>
                <a:path w="614680" h="1134745">
                  <a:moveTo>
                    <a:pt x="614260" y="185369"/>
                  </a:moveTo>
                  <a:lnTo>
                    <a:pt x="613092" y="182829"/>
                  </a:lnTo>
                  <a:lnTo>
                    <a:pt x="611111" y="181495"/>
                  </a:lnTo>
                  <a:lnTo>
                    <a:pt x="608330" y="181406"/>
                  </a:lnTo>
                  <a:lnTo>
                    <a:pt x="605269" y="177609"/>
                  </a:lnTo>
                  <a:lnTo>
                    <a:pt x="602107" y="173824"/>
                  </a:lnTo>
                  <a:lnTo>
                    <a:pt x="596658" y="173596"/>
                  </a:lnTo>
                  <a:lnTo>
                    <a:pt x="596811" y="169570"/>
                  </a:lnTo>
                  <a:lnTo>
                    <a:pt x="593940" y="168503"/>
                  </a:lnTo>
                  <a:lnTo>
                    <a:pt x="590778" y="167754"/>
                  </a:lnTo>
                  <a:lnTo>
                    <a:pt x="590918" y="166293"/>
                  </a:lnTo>
                  <a:lnTo>
                    <a:pt x="590156" y="165722"/>
                  </a:lnTo>
                  <a:lnTo>
                    <a:pt x="588848" y="165760"/>
                  </a:lnTo>
                  <a:lnTo>
                    <a:pt x="588848" y="164490"/>
                  </a:lnTo>
                  <a:lnTo>
                    <a:pt x="588124" y="163855"/>
                  </a:lnTo>
                  <a:lnTo>
                    <a:pt x="586879" y="163804"/>
                  </a:lnTo>
                  <a:lnTo>
                    <a:pt x="586041" y="162293"/>
                  </a:lnTo>
                  <a:lnTo>
                    <a:pt x="585482" y="160058"/>
                  </a:lnTo>
                  <a:lnTo>
                    <a:pt x="582993" y="161848"/>
                  </a:lnTo>
                  <a:lnTo>
                    <a:pt x="583806" y="159740"/>
                  </a:lnTo>
                  <a:lnTo>
                    <a:pt x="582904" y="159308"/>
                  </a:lnTo>
                  <a:lnTo>
                    <a:pt x="581025" y="159905"/>
                  </a:lnTo>
                  <a:lnTo>
                    <a:pt x="581698" y="157937"/>
                  </a:lnTo>
                  <a:lnTo>
                    <a:pt x="580948" y="157353"/>
                  </a:lnTo>
                  <a:lnTo>
                    <a:pt x="579081" y="157937"/>
                  </a:lnTo>
                  <a:lnTo>
                    <a:pt x="579666" y="156083"/>
                  </a:lnTo>
                  <a:lnTo>
                    <a:pt x="579056" y="155346"/>
                  </a:lnTo>
                  <a:lnTo>
                    <a:pt x="577126" y="155981"/>
                  </a:lnTo>
                  <a:lnTo>
                    <a:pt x="577710" y="154127"/>
                  </a:lnTo>
                  <a:lnTo>
                    <a:pt x="577215" y="153276"/>
                  </a:lnTo>
                  <a:lnTo>
                    <a:pt x="575195" y="154012"/>
                  </a:lnTo>
                  <a:lnTo>
                    <a:pt x="576503" y="150368"/>
                  </a:lnTo>
                  <a:lnTo>
                    <a:pt x="573417" y="149555"/>
                  </a:lnTo>
                  <a:lnTo>
                    <a:pt x="571271" y="148196"/>
                  </a:lnTo>
                  <a:lnTo>
                    <a:pt x="571233" y="146939"/>
                  </a:lnTo>
                  <a:lnTo>
                    <a:pt x="570598" y="146215"/>
                  </a:lnTo>
                  <a:lnTo>
                    <a:pt x="569277" y="146215"/>
                  </a:lnTo>
                  <a:lnTo>
                    <a:pt x="566420" y="140804"/>
                  </a:lnTo>
                  <a:lnTo>
                    <a:pt x="562457" y="136245"/>
                  </a:lnTo>
                  <a:lnTo>
                    <a:pt x="557580" y="132562"/>
                  </a:lnTo>
                  <a:lnTo>
                    <a:pt x="555891" y="129057"/>
                  </a:lnTo>
                  <a:lnTo>
                    <a:pt x="554875" y="124777"/>
                  </a:lnTo>
                  <a:lnTo>
                    <a:pt x="549783" y="124739"/>
                  </a:lnTo>
                  <a:lnTo>
                    <a:pt x="550557" y="119875"/>
                  </a:lnTo>
                  <a:lnTo>
                    <a:pt x="547128" y="117449"/>
                  </a:lnTo>
                  <a:lnTo>
                    <a:pt x="543915" y="114998"/>
                  </a:lnTo>
                  <a:lnTo>
                    <a:pt x="543585" y="112687"/>
                  </a:lnTo>
                  <a:lnTo>
                    <a:pt x="543306" y="110274"/>
                  </a:lnTo>
                  <a:lnTo>
                    <a:pt x="540042" y="111010"/>
                  </a:lnTo>
                  <a:lnTo>
                    <a:pt x="541426" y="107137"/>
                  </a:lnTo>
                  <a:lnTo>
                    <a:pt x="538899" y="105079"/>
                  </a:lnTo>
                  <a:lnTo>
                    <a:pt x="536092" y="103238"/>
                  </a:lnTo>
                  <a:lnTo>
                    <a:pt x="533501" y="95948"/>
                  </a:lnTo>
                  <a:lnTo>
                    <a:pt x="529386" y="89522"/>
                  </a:lnTo>
                  <a:lnTo>
                    <a:pt x="524319" y="83654"/>
                  </a:lnTo>
                  <a:lnTo>
                    <a:pt x="525157" y="92062"/>
                  </a:lnTo>
                  <a:lnTo>
                    <a:pt x="529018" y="98653"/>
                  </a:lnTo>
                  <a:lnTo>
                    <a:pt x="536016" y="103251"/>
                  </a:lnTo>
                  <a:lnTo>
                    <a:pt x="534758" y="107137"/>
                  </a:lnTo>
                  <a:lnTo>
                    <a:pt x="537451" y="109105"/>
                  </a:lnTo>
                  <a:lnTo>
                    <a:pt x="539915" y="111112"/>
                  </a:lnTo>
                  <a:lnTo>
                    <a:pt x="540385" y="113245"/>
                  </a:lnTo>
                  <a:lnTo>
                    <a:pt x="540639" y="115658"/>
                  </a:lnTo>
                  <a:lnTo>
                    <a:pt x="543826" y="115049"/>
                  </a:lnTo>
                  <a:lnTo>
                    <a:pt x="542886" y="119976"/>
                  </a:lnTo>
                  <a:lnTo>
                    <a:pt x="546379" y="122377"/>
                  </a:lnTo>
                  <a:lnTo>
                    <a:pt x="549694" y="124790"/>
                  </a:lnTo>
                  <a:lnTo>
                    <a:pt x="551141" y="128549"/>
                  </a:lnTo>
                  <a:lnTo>
                    <a:pt x="552475" y="132486"/>
                  </a:lnTo>
                  <a:lnTo>
                    <a:pt x="557542" y="132600"/>
                  </a:lnTo>
                  <a:lnTo>
                    <a:pt x="558609" y="139547"/>
                  </a:lnTo>
                  <a:lnTo>
                    <a:pt x="562470" y="144183"/>
                  </a:lnTo>
                  <a:lnTo>
                    <a:pt x="569226" y="146265"/>
                  </a:lnTo>
                  <a:lnTo>
                    <a:pt x="568477" y="148348"/>
                  </a:lnTo>
                  <a:lnTo>
                    <a:pt x="569010" y="149174"/>
                  </a:lnTo>
                  <a:lnTo>
                    <a:pt x="571131" y="148310"/>
                  </a:lnTo>
                  <a:lnTo>
                    <a:pt x="569531" y="152120"/>
                  </a:lnTo>
                  <a:lnTo>
                    <a:pt x="572693" y="152882"/>
                  </a:lnTo>
                  <a:lnTo>
                    <a:pt x="575081" y="154089"/>
                  </a:lnTo>
                  <a:lnTo>
                    <a:pt x="574992" y="155486"/>
                  </a:lnTo>
                  <a:lnTo>
                    <a:pt x="575665" y="156171"/>
                  </a:lnTo>
                  <a:lnTo>
                    <a:pt x="577037" y="156070"/>
                  </a:lnTo>
                  <a:lnTo>
                    <a:pt x="576948" y="157454"/>
                  </a:lnTo>
                  <a:lnTo>
                    <a:pt x="577621" y="158127"/>
                  </a:lnTo>
                  <a:lnTo>
                    <a:pt x="578993" y="158026"/>
                  </a:lnTo>
                  <a:lnTo>
                    <a:pt x="578891" y="159410"/>
                  </a:lnTo>
                  <a:lnTo>
                    <a:pt x="579564" y="160070"/>
                  </a:lnTo>
                  <a:lnTo>
                    <a:pt x="580961" y="159969"/>
                  </a:lnTo>
                  <a:lnTo>
                    <a:pt x="580859" y="161366"/>
                  </a:lnTo>
                  <a:lnTo>
                    <a:pt x="581520" y="162026"/>
                  </a:lnTo>
                  <a:lnTo>
                    <a:pt x="582930" y="161925"/>
                  </a:lnTo>
                  <a:lnTo>
                    <a:pt x="583565" y="163931"/>
                  </a:lnTo>
                  <a:lnTo>
                    <a:pt x="584301" y="165785"/>
                  </a:lnTo>
                  <a:lnTo>
                    <a:pt x="586740" y="163982"/>
                  </a:lnTo>
                  <a:lnTo>
                    <a:pt x="585800" y="166154"/>
                  </a:lnTo>
                  <a:lnTo>
                    <a:pt x="586917" y="166408"/>
                  </a:lnTo>
                  <a:lnTo>
                    <a:pt x="588733" y="165874"/>
                  </a:lnTo>
                  <a:lnTo>
                    <a:pt x="587933" y="167932"/>
                  </a:lnTo>
                  <a:lnTo>
                    <a:pt x="588962" y="168224"/>
                  </a:lnTo>
                  <a:lnTo>
                    <a:pt x="590740" y="167779"/>
                  </a:lnTo>
                  <a:lnTo>
                    <a:pt x="590435" y="171996"/>
                  </a:lnTo>
                  <a:lnTo>
                    <a:pt x="593496" y="172872"/>
                  </a:lnTo>
                  <a:lnTo>
                    <a:pt x="596620" y="173659"/>
                  </a:lnTo>
                  <a:lnTo>
                    <a:pt x="602399" y="181914"/>
                  </a:lnTo>
                  <a:lnTo>
                    <a:pt x="608317" y="181470"/>
                  </a:lnTo>
                  <a:lnTo>
                    <a:pt x="608406" y="185534"/>
                  </a:lnTo>
                  <a:lnTo>
                    <a:pt x="610616" y="186524"/>
                  </a:lnTo>
                  <a:lnTo>
                    <a:pt x="614260" y="185369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388934" y="291017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69">
                  <a:moveTo>
                    <a:pt x="13474" y="0"/>
                  </a:moveTo>
                  <a:lnTo>
                    <a:pt x="0" y="25434"/>
                  </a:lnTo>
                  <a:lnTo>
                    <a:pt x="2256" y="26531"/>
                  </a:lnTo>
                  <a:lnTo>
                    <a:pt x="5726" y="20244"/>
                  </a:lnTo>
                  <a:lnTo>
                    <a:pt x="8987" y="13847"/>
                  </a:lnTo>
                  <a:lnTo>
                    <a:pt x="11687" y="7160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340279" y="2793146"/>
              <a:ext cx="81280" cy="145415"/>
            </a:xfrm>
            <a:custGeom>
              <a:avLst/>
              <a:gdLst/>
              <a:ahLst/>
              <a:cxnLst/>
              <a:rect l="l" t="t" r="r" b="b"/>
              <a:pathLst>
                <a:path w="81280" h="145414">
                  <a:moveTo>
                    <a:pt x="3797" y="141846"/>
                  </a:moveTo>
                  <a:lnTo>
                    <a:pt x="2451" y="140525"/>
                  </a:lnTo>
                  <a:lnTo>
                    <a:pt x="0" y="143954"/>
                  </a:lnTo>
                  <a:lnTo>
                    <a:pt x="431" y="144411"/>
                  </a:lnTo>
                  <a:lnTo>
                    <a:pt x="901" y="144843"/>
                  </a:lnTo>
                  <a:lnTo>
                    <a:pt x="1397" y="145249"/>
                  </a:lnTo>
                  <a:lnTo>
                    <a:pt x="3797" y="141846"/>
                  </a:lnTo>
                  <a:close/>
                </a:path>
                <a:path w="81280" h="145414">
                  <a:moveTo>
                    <a:pt x="7823" y="136017"/>
                  </a:moveTo>
                  <a:lnTo>
                    <a:pt x="7391" y="135648"/>
                  </a:lnTo>
                  <a:lnTo>
                    <a:pt x="6985" y="135255"/>
                  </a:lnTo>
                  <a:lnTo>
                    <a:pt x="6591" y="134848"/>
                  </a:lnTo>
                  <a:lnTo>
                    <a:pt x="4013" y="138214"/>
                  </a:lnTo>
                  <a:lnTo>
                    <a:pt x="4508" y="138633"/>
                  </a:lnTo>
                  <a:lnTo>
                    <a:pt x="4991" y="139077"/>
                  </a:lnTo>
                  <a:lnTo>
                    <a:pt x="5448" y="139534"/>
                  </a:lnTo>
                  <a:lnTo>
                    <a:pt x="7823" y="136017"/>
                  </a:lnTo>
                  <a:close/>
                </a:path>
                <a:path w="81280" h="145414">
                  <a:moveTo>
                    <a:pt x="27457" y="110909"/>
                  </a:moveTo>
                  <a:lnTo>
                    <a:pt x="26136" y="109461"/>
                  </a:lnTo>
                  <a:lnTo>
                    <a:pt x="24358" y="111569"/>
                  </a:lnTo>
                  <a:lnTo>
                    <a:pt x="21590" y="114782"/>
                  </a:lnTo>
                  <a:lnTo>
                    <a:pt x="20561" y="115735"/>
                  </a:lnTo>
                  <a:lnTo>
                    <a:pt x="18542" y="116751"/>
                  </a:lnTo>
                  <a:lnTo>
                    <a:pt x="21755" y="118833"/>
                  </a:lnTo>
                  <a:lnTo>
                    <a:pt x="22694" y="117297"/>
                  </a:lnTo>
                  <a:lnTo>
                    <a:pt x="22936" y="115989"/>
                  </a:lnTo>
                  <a:lnTo>
                    <a:pt x="25730" y="112750"/>
                  </a:lnTo>
                  <a:lnTo>
                    <a:pt x="26301" y="112141"/>
                  </a:lnTo>
                  <a:lnTo>
                    <a:pt x="27457" y="110909"/>
                  </a:lnTo>
                  <a:close/>
                </a:path>
                <a:path w="81280" h="145414">
                  <a:moveTo>
                    <a:pt x="73393" y="70916"/>
                  </a:moveTo>
                  <a:lnTo>
                    <a:pt x="73215" y="67005"/>
                  </a:lnTo>
                  <a:lnTo>
                    <a:pt x="69951" y="67386"/>
                  </a:lnTo>
                  <a:lnTo>
                    <a:pt x="68211" y="69608"/>
                  </a:lnTo>
                  <a:lnTo>
                    <a:pt x="66255" y="71475"/>
                  </a:lnTo>
                  <a:lnTo>
                    <a:pt x="63106" y="74091"/>
                  </a:lnTo>
                  <a:lnTo>
                    <a:pt x="56603" y="79336"/>
                  </a:lnTo>
                  <a:lnTo>
                    <a:pt x="55562" y="80238"/>
                  </a:lnTo>
                  <a:lnTo>
                    <a:pt x="53467" y="82029"/>
                  </a:lnTo>
                  <a:lnTo>
                    <a:pt x="54991" y="83540"/>
                  </a:lnTo>
                  <a:lnTo>
                    <a:pt x="58089" y="80860"/>
                  </a:lnTo>
                  <a:lnTo>
                    <a:pt x="64668" y="75692"/>
                  </a:lnTo>
                  <a:lnTo>
                    <a:pt x="67856" y="73037"/>
                  </a:lnTo>
                  <a:lnTo>
                    <a:pt x="70104" y="71526"/>
                  </a:lnTo>
                  <a:lnTo>
                    <a:pt x="73393" y="70916"/>
                  </a:lnTo>
                  <a:close/>
                </a:path>
                <a:path w="81280" h="145414">
                  <a:moveTo>
                    <a:pt x="80200" y="63817"/>
                  </a:moveTo>
                  <a:lnTo>
                    <a:pt x="79781" y="63385"/>
                  </a:lnTo>
                  <a:lnTo>
                    <a:pt x="79362" y="62953"/>
                  </a:lnTo>
                  <a:lnTo>
                    <a:pt x="78917" y="62547"/>
                  </a:lnTo>
                  <a:lnTo>
                    <a:pt x="77063" y="63004"/>
                  </a:lnTo>
                  <a:lnTo>
                    <a:pt x="74485" y="64858"/>
                  </a:lnTo>
                  <a:lnTo>
                    <a:pt x="77343" y="67995"/>
                  </a:lnTo>
                  <a:lnTo>
                    <a:pt x="78676" y="64998"/>
                  </a:lnTo>
                  <a:lnTo>
                    <a:pt x="80200" y="63817"/>
                  </a:lnTo>
                  <a:close/>
                </a:path>
                <a:path w="81280" h="145414">
                  <a:moveTo>
                    <a:pt x="81241" y="304"/>
                  </a:moveTo>
                  <a:lnTo>
                    <a:pt x="79400" y="0"/>
                  </a:lnTo>
                  <a:lnTo>
                    <a:pt x="77774" y="101"/>
                  </a:lnTo>
                  <a:lnTo>
                    <a:pt x="77228" y="2247"/>
                  </a:lnTo>
                  <a:lnTo>
                    <a:pt x="75450" y="1879"/>
                  </a:lnTo>
                  <a:lnTo>
                    <a:pt x="73901" y="2146"/>
                  </a:lnTo>
                  <a:lnTo>
                    <a:pt x="73329" y="4216"/>
                  </a:lnTo>
                  <a:lnTo>
                    <a:pt x="72097" y="4267"/>
                  </a:lnTo>
                  <a:lnTo>
                    <a:pt x="70675" y="4241"/>
                  </a:lnTo>
                  <a:lnTo>
                    <a:pt x="71285" y="6108"/>
                  </a:lnTo>
                  <a:lnTo>
                    <a:pt x="69418" y="5410"/>
                  </a:lnTo>
                  <a:lnTo>
                    <a:pt x="67792" y="5575"/>
                  </a:lnTo>
                  <a:lnTo>
                    <a:pt x="67449" y="8102"/>
                  </a:lnTo>
                  <a:lnTo>
                    <a:pt x="65709" y="7747"/>
                  </a:lnTo>
                  <a:lnTo>
                    <a:pt x="63969" y="7683"/>
                  </a:lnTo>
                  <a:lnTo>
                    <a:pt x="63538" y="10071"/>
                  </a:lnTo>
                  <a:lnTo>
                    <a:pt x="61836" y="9779"/>
                  </a:lnTo>
                  <a:lnTo>
                    <a:pt x="60248" y="10020"/>
                  </a:lnTo>
                  <a:lnTo>
                    <a:pt x="59613" y="12128"/>
                  </a:lnTo>
                  <a:lnTo>
                    <a:pt x="61391" y="12268"/>
                  </a:lnTo>
                  <a:lnTo>
                    <a:pt x="62979" y="12052"/>
                  </a:lnTo>
                  <a:lnTo>
                    <a:pt x="63639" y="10198"/>
                  </a:lnTo>
                  <a:lnTo>
                    <a:pt x="65278" y="10274"/>
                  </a:lnTo>
                  <a:lnTo>
                    <a:pt x="66776" y="9867"/>
                  </a:lnTo>
                  <a:lnTo>
                    <a:pt x="67538" y="8255"/>
                  </a:lnTo>
                  <a:lnTo>
                    <a:pt x="69202" y="8369"/>
                  </a:lnTo>
                  <a:lnTo>
                    <a:pt x="70637" y="7823"/>
                  </a:lnTo>
                  <a:lnTo>
                    <a:pt x="71450" y="6299"/>
                  </a:lnTo>
                  <a:lnTo>
                    <a:pt x="72631" y="6159"/>
                  </a:lnTo>
                  <a:lnTo>
                    <a:pt x="73863" y="6007"/>
                  </a:lnTo>
                  <a:lnTo>
                    <a:pt x="73456" y="4343"/>
                  </a:lnTo>
                  <a:lnTo>
                    <a:pt x="77101" y="5156"/>
                  </a:lnTo>
                  <a:lnTo>
                    <a:pt x="77317" y="2374"/>
                  </a:lnTo>
                  <a:lnTo>
                    <a:pt x="79222" y="2971"/>
                  </a:lnTo>
                  <a:lnTo>
                    <a:pt x="81026" y="3213"/>
                  </a:lnTo>
                  <a:lnTo>
                    <a:pt x="81241" y="30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403889" y="290717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73" y="0"/>
                  </a:moveTo>
                  <a:lnTo>
                    <a:pt x="1314" y="33"/>
                  </a:lnTo>
                  <a:lnTo>
                    <a:pt x="853" y="137"/>
                  </a:lnTo>
                  <a:lnTo>
                    <a:pt x="435" y="429"/>
                  </a:lnTo>
                  <a:lnTo>
                    <a:pt x="0" y="645"/>
                  </a:lnTo>
                  <a:lnTo>
                    <a:pt x="215" y="864"/>
                  </a:lnTo>
                  <a:lnTo>
                    <a:pt x="435" y="1080"/>
                  </a:lnTo>
                  <a:lnTo>
                    <a:pt x="694" y="1343"/>
                  </a:lnTo>
                  <a:lnTo>
                    <a:pt x="1530" y="882"/>
                  </a:lnTo>
                  <a:lnTo>
                    <a:pt x="1954" y="645"/>
                  </a:lnTo>
                  <a:lnTo>
                    <a:pt x="1738" y="42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342730" y="292643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997" y="6248"/>
                  </a:moveTo>
                  <a:lnTo>
                    <a:pt x="2540" y="5791"/>
                  </a:lnTo>
                  <a:lnTo>
                    <a:pt x="2057" y="5346"/>
                  </a:lnTo>
                  <a:lnTo>
                    <a:pt x="1574" y="4927"/>
                  </a:lnTo>
                  <a:lnTo>
                    <a:pt x="0" y="7239"/>
                  </a:lnTo>
                  <a:lnTo>
                    <a:pt x="1346" y="8559"/>
                  </a:lnTo>
                  <a:lnTo>
                    <a:pt x="2997" y="6248"/>
                  </a:lnTo>
                  <a:close/>
                </a:path>
                <a:path w="7619" h="8889">
                  <a:moveTo>
                    <a:pt x="7200" y="1130"/>
                  </a:moveTo>
                  <a:lnTo>
                    <a:pt x="5651" y="0"/>
                  </a:lnTo>
                  <a:lnTo>
                    <a:pt x="4711" y="1041"/>
                  </a:lnTo>
                  <a:lnTo>
                    <a:pt x="4140" y="1562"/>
                  </a:lnTo>
                  <a:lnTo>
                    <a:pt x="4533" y="1968"/>
                  </a:lnTo>
                  <a:lnTo>
                    <a:pt x="4940" y="2362"/>
                  </a:lnTo>
                  <a:lnTo>
                    <a:pt x="5372" y="2730"/>
                  </a:lnTo>
                  <a:lnTo>
                    <a:pt x="6172" y="1930"/>
                  </a:lnTo>
                  <a:lnTo>
                    <a:pt x="7200" y="113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787982" y="1878771"/>
              <a:ext cx="629920" cy="403225"/>
            </a:xfrm>
            <a:custGeom>
              <a:avLst/>
              <a:gdLst/>
              <a:ahLst/>
              <a:cxnLst/>
              <a:rect l="l" t="t" r="r" b="b"/>
              <a:pathLst>
                <a:path w="629919" h="403225">
                  <a:moveTo>
                    <a:pt x="12306" y="402793"/>
                  </a:moveTo>
                  <a:lnTo>
                    <a:pt x="12280" y="401078"/>
                  </a:lnTo>
                  <a:lnTo>
                    <a:pt x="11950" y="399516"/>
                  </a:lnTo>
                  <a:lnTo>
                    <a:pt x="10325" y="398729"/>
                  </a:lnTo>
                  <a:lnTo>
                    <a:pt x="10134" y="397675"/>
                  </a:lnTo>
                  <a:lnTo>
                    <a:pt x="10007" y="396367"/>
                  </a:lnTo>
                  <a:lnTo>
                    <a:pt x="8394" y="396722"/>
                  </a:lnTo>
                  <a:lnTo>
                    <a:pt x="8890" y="393344"/>
                  </a:lnTo>
                  <a:lnTo>
                    <a:pt x="6908" y="390982"/>
                  </a:lnTo>
                  <a:lnTo>
                    <a:pt x="4483" y="389013"/>
                  </a:lnTo>
                  <a:lnTo>
                    <a:pt x="4318" y="387858"/>
                  </a:lnTo>
                  <a:lnTo>
                    <a:pt x="3975" y="386778"/>
                  </a:lnTo>
                  <a:lnTo>
                    <a:pt x="2552" y="386969"/>
                  </a:lnTo>
                  <a:lnTo>
                    <a:pt x="2895" y="385254"/>
                  </a:lnTo>
                  <a:lnTo>
                    <a:pt x="2286" y="383844"/>
                  </a:lnTo>
                  <a:lnTo>
                    <a:pt x="444" y="383044"/>
                  </a:lnTo>
                  <a:lnTo>
                    <a:pt x="0" y="384987"/>
                  </a:lnTo>
                  <a:lnTo>
                    <a:pt x="673" y="386372"/>
                  </a:lnTo>
                  <a:lnTo>
                    <a:pt x="2387" y="387134"/>
                  </a:lnTo>
                  <a:lnTo>
                    <a:pt x="2578" y="388188"/>
                  </a:lnTo>
                  <a:lnTo>
                    <a:pt x="2844" y="389356"/>
                  </a:lnTo>
                  <a:lnTo>
                    <a:pt x="4318" y="389140"/>
                  </a:lnTo>
                  <a:lnTo>
                    <a:pt x="3924" y="392468"/>
                  </a:lnTo>
                  <a:lnTo>
                    <a:pt x="6032" y="394766"/>
                  </a:lnTo>
                  <a:lnTo>
                    <a:pt x="8216" y="396824"/>
                  </a:lnTo>
                  <a:lnTo>
                    <a:pt x="8458" y="397941"/>
                  </a:lnTo>
                  <a:lnTo>
                    <a:pt x="8597" y="399237"/>
                  </a:lnTo>
                  <a:lnTo>
                    <a:pt x="10172" y="398919"/>
                  </a:lnTo>
                  <a:lnTo>
                    <a:pt x="9944" y="400532"/>
                  </a:lnTo>
                  <a:lnTo>
                    <a:pt x="9677" y="402399"/>
                  </a:lnTo>
                  <a:lnTo>
                    <a:pt x="12306" y="402793"/>
                  </a:lnTo>
                  <a:close/>
                </a:path>
                <a:path w="629919" h="403225">
                  <a:moveTo>
                    <a:pt x="449897" y="0"/>
                  </a:moveTo>
                  <a:lnTo>
                    <a:pt x="447141" y="3505"/>
                  </a:lnTo>
                  <a:lnTo>
                    <a:pt x="446379" y="7683"/>
                  </a:lnTo>
                  <a:lnTo>
                    <a:pt x="445871" y="11823"/>
                  </a:lnTo>
                  <a:lnTo>
                    <a:pt x="443890" y="14046"/>
                  </a:lnTo>
                  <a:lnTo>
                    <a:pt x="443738" y="16865"/>
                  </a:lnTo>
                  <a:lnTo>
                    <a:pt x="443928" y="19773"/>
                  </a:lnTo>
                  <a:lnTo>
                    <a:pt x="446468" y="17551"/>
                  </a:lnTo>
                  <a:lnTo>
                    <a:pt x="446024" y="14579"/>
                  </a:lnTo>
                  <a:lnTo>
                    <a:pt x="445973" y="11823"/>
                  </a:lnTo>
                  <a:lnTo>
                    <a:pt x="449097" y="8597"/>
                  </a:lnTo>
                  <a:lnTo>
                    <a:pt x="449554" y="4318"/>
                  </a:lnTo>
                  <a:lnTo>
                    <a:pt x="449897" y="0"/>
                  </a:lnTo>
                  <a:close/>
                </a:path>
                <a:path w="629919" h="403225">
                  <a:moveTo>
                    <a:pt x="629627" y="377177"/>
                  </a:moveTo>
                  <a:lnTo>
                    <a:pt x="626592" y="379082"/>
                  </a:lnTo>
                  <a:lnTo>
                    <a:pt x="624509" y="381685"/>
                  </a:lnTo>
                  <a:lnTo>
                    <a:pt x="623620" y="385152"/>
                  </a:lnTo>
                  <a:lnTo>
                    <a:pt x="620661" y="388429"/>
                  </a:lnTo>
                  <a:lnTo>
                    <a:pt x="617461" y="391795"/>
                  </a:lnTo>
                  <a:lnTo>
                    <a:pt x="617816" y="396951"/>
                  </a:lnTo>
                  <a:lnTo>
                    <a:pt x="620890" y="393509"/>
                  </a:lnTo>
                  <a:lnTo>
                    <a:pt x="623697" y="389928"/>
                  </a:lnTo>
                  <a:lnTo>
                    <a:pt x="623760" y="385140"/>
                  </a:lnTo>
                  <a:lnTo>
                    <a:pt x="627202" y="383705"/>
                  </a:lnTo>
                  <a:lnTo>
                    <a:pt x="629475" y="381241"/>
                  </a:lnTo>
                  <a:lnTo>
                    <a:pt x="629627" y="377177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667383" y="1830092"/>
              <a:ext cx="64769" cy="164465"/>
            </a:xfrm>
            <a:custGeom>
              <a:avLst/>
              <a:gdLst/>
              <a:ahLst/>
              <a:cxnLst/>
              <a:rect l="l" t="t" r="r" b="b"/>
              <a:pathLst>
                <a:path w="64769" h="164464">
                  <a:moveTo>
                    <a:pt x="14871" y="115290"/>
                  </a:moveTo>
                  <a:lnTo>
                    <a:pt x="14414" y="110820"/>
                  </a:lnTo>
                  <a:lnTo>
                    <a:pt x="11137" y="109359"/>
                  </a:lnTo>
                  <a:lnTo>
                    <a:pt x="1727" y="109702"/>
                  </a:lnTo>
                  <a:lnTo>
                    <a:pt x="0" y="112903"/>
                  </a:lnTo>
                  <a:lnTo>
                    <a:pt x="533" y="121577"/>
                  </a:lnTo>
                  <a:lnTo>
                    <a:pt x="2984" y="124040"/>
                  </a:lnTo>
                  <a:lnTo>
                    <a:pt x="12534" y="124104"/>
                  </a:lnTo>
                  <a:lnTo>
                    <a:pt x="14478" y="120624"/>
                  </a:lnTo>
                  <a:lnTo>
                    <a:pt x="14871" y="115290"/>
                  </a:lnTo>
                  <a:close/>
                </a:path>
                <a:path w="64769" h="164464">
                  <a:moveTo>
                    <a:pt x="62471" y="111340"/>
                  </a:moveTo>
                  <a:lnTo>
                    <a:pt x="58115" y="112166"/>
                  </a:lnTo>
                  <a:lnTo>
                    <a:pt x="55841" y="114541"/>
                  </a:lnTo>
                  <a:lnTo>
                    <a:pt x="56591" y="119138"/>
                  </a:lnTo>
                  <a:lnTo>
                    <a:pt x="50711" y="120815"/>
                  </a:lnTo>
                  <a:lnTo>
                    <a:pt x="48285" y="125463"/>
                  </a:lnTo>
                  <a:lnTo>
                    <a:pt x="46850" y="130822"/>
                  </a:lnTo>
                  <a:lnTo>
                    <a:pt x="43865" y="130454"/>
                  </a:lnTo>
                  <a:lnTo>
                    <a:pt x="42633" y="131889"/>
                  </a:lnTo>
                  <a:lnTo>
                    <a:pt x="42900" y="134721"/>
                  </a:lnTo>
                  <a:lnTo>
                    <a:pt x="41275" y="134366"/>
                  </a:lnTo>
                  <a:lnTo>
                    <a:pt x="40538" y="135001"/>
                  </a:lnTo>
                  <a:lnTo>
                    <a:pt x="40919" y="136652"/>
                  </a:lnTo>
                  <a:lnTo>
                    <a:pt x="39306" y="136309"/>
                  </a:lnTo>
                  <a:lnTo>
                    <a:pt x="38481" y="136855"/>
                  </a:lnTo>
                  <a:lnTo>
                    <a:pt x="38950" y="138607"/>
                  </a:lnTo>
                  <a:lnTo>
                    <a:pt x="37338" y="138239"/>
                  </a:lnTo>
                  <a:lnTo>
                    <a:pt x="36347" y="138645"/>
                  </a:lnTo>
                  <a:lnTo>
                    <a:pt x="36957" y="140500"/>
                  </a:lnTo>
                  <a:lnTo>
                    <a:pt x="34747" y="139115"/>
                  </a:lnTo>
                  <a:lnTo>
                    <a:pt x="33934" y="140881"/>
                  </a:lnTo>
                  <a:lnTo>
                    <a:pt x="33147" y="142557"/>
                  </a:lnTo>
                  <a:lnTo>
                    <a:pt x="30251" y="143535"/>
                  </a:lnTo>
                  <a:lnTo>
                    <a:pt x="27228" y="144487"/>
                  </a:lnTo>
                  <a:lnTo>
                    <a:pt x="27279" y="148386"/>
                  </a:lnTo>
                  <a:lnTo>
                    <a:pt x="25044" y="147091"/>
                  </a:lnTo>
                  <a:lnTo>
                    <a:pt x="24015" y="148374"/>
                  </a:lnTo>
                  <a:lnTo>
                    <a:pt x="23380" y="150368"/>
                  </a:lnTo>
                  <a:lnTo>
                    <a:pt x="20535" y="150304"/>
                  </a:lnTo>
                  <a:lnTo>
                    <a:pt x="18630" y="151739"/>
                  </a:lnTo>
                  <a:lnTo>
                    <a:pt x="17526" y="154266"/>
                  </a:lnTo>
                  <a:lnTo>
                    <a:pt x="16205" y="154241"/>
                  </a:lnTo>
                  <a:lnTo>
                    <a:pt x="15036" y="154444"/>
                  </a:lnTo>
                  <a:lnTo>
                    <a:pt x="15544" y="156248"/>
                  </a:lnTo>
                  <a:lnTo>
                    <a:pt x="10642" y="156070"/>
                  </a:lnTo>
                  <a:lnTo>
                    <a:pt x="7023" y="158699"/>
                  </a:lnTo>
                  <a:lnTo>
                    <a:pt x="3873" y="162102"/>
                  </a:lnTo>
                  <a:lnTo>
                    <a:pt x="2616" y="162153"/>
                  </a:lnTo>
                  <a:lnTo>
                    <a:pt x="1028" y="161937"/>
                  </a:lnTo>
                  <a:lnTo>
                    <a:pt x="1892" y="164147"/>
                  </a:lnTo>
                  <a:lnTo>
                    <a:pt x="3187" y="164071"/>
                  </a:lnTo>
                  <a:lnTo>
                    <a:pt x="4876" y="164376"/>
                  </a:lnTo>
                  <a:lnTo>
                    <a:pt x="3962" y="162191"/>
                  </a:lnTo>
                  <a:lnTo>
                    <a:pt x="9309" y="163296"/>
                  </a:lnTo>
                  <a:lnTo>
                    <a:pt x="12636" y="160070"/>
                  </a:lnTo>
                  <a:lnTo>
                    <a:pt x="15595" y="156337"/>
                  </a:lnTo>
                  <a:lnTo>
                    <a:pt x="17018" y="156400"/>
                  </a:lnTo>
                  <a:lnTo>
                    <a:pt x="18300" y="156324"/>
                  </a:lnTo>
                  <a:lnTo>
                    <a:pt x="17640" y="154393"/>
                  </a:lnTo>
                  <a:lnTo>
                    <a:pt x="20878" y="155117"/>
                  </a:lnTo>
                  <a:lnTo>
                    <a:pt x="23190" y="154292"/>
                  </a:lnTo>
                  <a:lnTo>
                    <a:pt x="23444" y="150482"/>
                  </a:lnTo>
                  <a:lnTo>
                    <a:pt x="25552" y="151485"/>
                  </a:lnTo>
                  <a:lnTo>
                    <a:pt x="26733" y="150495"/>
                  </a:lnTo>
                  <a:lnTo>
                    <a:pt x="27355" y="148488"/>
                  </a:lnTo>
                  <a:lnTo>
                    <a:pt x="30416" y="147662"/>
                  </a:lnTo>
                  <a:lnTo>
                    <a:pt x="33337" y="146596"/>
                  </a:lnTo>
                  <a:lnTo>
                    <a:pt x="33223" y="142684"/>
                  </a:lnTo>
                  <a:lnTo>
                    <a:pt x="35496" y="144043"/>
                  </a:lnTo>
                  <a:lnTo>
                    <a:pt x="36360" y="142379"/>
                  </a:lnTo>
                  <a:lnTo>
                    <a:pt x="37122" y="140716"/>
                  </a:lnTo>
                  <a:lnTo>
                    <a:pt x="38341" y="140627"/>
                  </a:lnTo>
                  <a:lnTo>
                    <a:pt x="39116" y="140017"/>
                  </a:lnTo>
                  <a:lnTo>
                    <a:pt x="39116" y="138760"/>
                  </a:lnTo>
                  <a:lnTo>
                    <a:pt x="40386" y="138760"/>
                  </a:lnTo>
                  <a:lnTo>
                    <a:pt x="41135" y="138125"/>
                  </a:lnTo>
                  <a:lnTo>
                    <a:pt x="41059" y="136804"/>
                  </a:lnTo>
                  <a:lnTo>
                    <a:pt x="42392" y="136855"/>
                  </a:lnTo>
                  <a:lnTo>
                    <a:pt x="43091" y="136194"/>
                  </a:lnTo>
                  <a:lnTo>
                    <a:pt x="43014" y="134835"/>
                  </a:lnTo>
                  <a:lnTo>
                    <a:pt x="45466" y="134721"/>
                  </a:lnTo>
                  <a:lnTo>
                    <a:pt x="46799" y="133388"/>
                  </a:lnTo>
                  <a:lnTo>
                    <a:pt x="46901" y="130898"/>
                  </a:lnTo>
                  <a:lnTo>
                    <a:pt x="52298" y="128816"/>
                  </a:lnTo>
                  <a:lnTo>
                    <a:pt x="54457" y="123939"/>
                  </a:lnTo>
                  <a:lnTo>
                    <a:pt x="56629" y="119176"/>
                  </a:lnTo>
                  <a:lnTo>
                    <a:pt x="59842" y="117525"/>
                  </a:lnTo>
                  <a:lnTo>
                    <a:pt x="62064" y="115125"/>
                  </a:lnTo>
                  <a:lnTo>
                    <a:pt x="62471" y="111340"/>
                  </a:lnTo>
                  <a:close/>
                </a:path>
                <a:path w="64769" h="164464">
                  <a:moveTo>
                    <a:pt x="64414" y="0"/>
                  </a:moveTo>
                  <a:lnTo>
                    <a:pt x="59601" y="5676"/>
                  </a:lnTo>
                  <a:lnTo>
                    <a:pt x="56337" y="12141"/>
                  </a:lnTo>
                  <a:lnTo>
                    <a:pt x="54724" y="19431"/>
                  </a:lnTo>
                  <a:lnTo>
                    <a:pt x="61163" y="14554"/>
                  </a:lnTo>
                  <a:lnTo>
                    <a:pt x="64084" y="7924"/>
                  </a:lnTo>
                  <a:lnTo>
                    <a:pt x="64414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848954" y="1880727"/>
              <a:ext cx="498475" cy="838835"/>
            </a:xfrm>
            <a:custGeom>
              <a:avLst/>
              <a:gdLst/>
              <a:ahLst/>
              <a:cxnLst/>
              <a:rect l="l" t="t" r="r" b="b"/>
              <a:pathLst>
                <a:path w="498475" h="838835">
                  <a:moveTo>
                    <a:pt x="2133" y="95948"/>
                  </a:moveTo>
                  <a:lnTo>
                    <a:pt x="1930" y="94742"/>
                  </a:lnTo>
                  <a:lnTo>
                    <a:pt x="1409" y="93827"/>
                  </a:lnTo>
                  <a:lnTo>
                    <a:pt x="0" y="93840"/>
                  </a:lnTo>
                  <a:lnTo>
                    <a:pt x="266" y="94996"/>
                  </a:lnTo>
                  <a:lnTo>
                    <a:pt x="749" y="95935"/>
                  </a:lnTo>
                  <a:lnTo>
                    <a:pt x="2133" y="95948"/>
                  </a:lnTo>
                  <a:close/>
                </a:path>
                <a:path w="498475" h="838835">
                  <a:moveTo>
                    <a:pt x="12026" y="734707"/>
                  </a:moveTo>
                  <a:lnTo>
                    <a:pt x="8013" y="733132"/>
                  </a:lnTo>
                  <a:lnTo>
                    <a:pt x="8255" y="734707"/>
                  </a:lnTo>
                  <a:lnTo>
                    <a:pt x="8318" y="735101"/>
                  </a:lnTo>
                  <a:lnTo>
                    <a:pt x="8432" y="735838"/>
                  </a:lnTo>
                  <a:lnTo>
                    <a:pt x="10337" y="735101"/>
                  </a:lnTo>
                  <a:lnTo>
                    <a:pt x="11607" y="734707"/>
                  </a:lnTo>
                  <a:lnTo>
                    <a:pt x="12026" y="734707"/>
                  </a:lnTo>
                  <a:close/>
                </a:path>
                <a:path w="498475" h="838835">
                  <a:moveTo>
                    <a:pt x="17830" y="738238"/>
                  </a:moveTo>
                  <a:lnTo>
                    <a:pt x="12153" y="734771"/>
                  </a:lnTo>
                  <a:lnTo>
                    <a:pt x="12103" y="737616"/>
                  </a:lnTo>
                  <a:lnTo>
                    <a:pt x="13982" y="738238"/>
                  </a:lnTo>
                  <a:lnTo>
                    <a:pt x="17830" y="738238"/>
                  </a:lnTo>
                  <a:close/>
                </a:path>
                <a:path w="498475" h="838835">
                  <a:moveTo>
                    <a:pt x="24396" y="90957"/>
                  </a:moveTo>
                  <a:lnTo>
                    <a:pt x="24117" y="90754"/>
                  </a:lnTo>
                  <a:lnTo>
                    <a:pt x="23837" y="90373"/>
                  </a:lnTo>
                  <a:lnTo>
                    <a:pt x="23075" y="90525"/>
                  </a:lnTo>
                  <a:lnTo>
                    <a:pt x="22542" y="90805"/>
                  </a:lnTo>
                  <a:lnTo>
                    <a:pt x="21996" y="91020"/>
                  </a:lnTo>
                  <a:lnTo>
                    <a:pt x="22237" y="91224"/>
                  </a:lnTo>
                  <a:lnTo>
                    <a:pt x="22517" y="91630"/>
                  </a:lnTo>
                  <a:lnTo>
                    <a:pt x="23279" y="91478"/>
                  </a:lnTo>
                  <a:lnTo>
                    <a:pt x="23825" y="91186"/>
                  </a:lnTo>
                  <a:lnTo>
                    <a:pt x="24396" y="90957"/>
                  </a:lnTo>
                  <a:close/>
                </a:path>
                <a:path w="498475" h="838835">
                  <a:moveTo>
                    <a:pt x="136931" y="86194"/>
                  </a:moveTo>
                  <a:lnTo>
                    <a:pt x="136017" y="78003"/>
                  </a:lnTo>
                  <a:lnTo>
                    <a:pt x="131711" y="70967"/>
                  </a:lnTo>
                  <a:lnTo>
                    <a:pt x="128943" y="63436"/>
                  </a:lnTo>
                  <a:lnTo>
                    <a:pt x="123405" y="47459"/>
                  </a:lnTo>
                  <a:lnTo>
                    <a:pt x="118084" y="31407"/>
                  </a:lnTo>
                  <a:lnTo>
                    <a:pt x="112331" y="15506"/>
                  </a:lnTo>
                  <a:lnTo>
                    <a:pt x="105524" y="0"/>
                  </a:lnTo>
                  <a:lnTo>
                    <a:pt x="108394" y="11493"/>
                  </a:lnTo>
                  <a:lnTo>
                    <a:pt x="112026" y="22745"/>
                  </a:lnTo>
                  <a:lnTo>
                    <a:pt x="123113" y="53301"/>
                  </a:lnTo>
                  <a:lnTo>
                    <a:pt x="124955" y="61493"/>
                  </a:lnTo>
                  <a:lnTo>
                    <a:pt x="124091" y="69545"/>
                  </a:lnTo>
                  <a:lnTo>
                    <a:pt x="118872" y="77597"/>
                  </a:lnTo>
                  <a:lnTo>
                    <a:pt x="119176" y="78359"/>
                  </a:lnTo>
                  <a:lnTo>
                    <a:pt x="113639" y="82334"/>
                  </a:lnTo>
                  <a:lnTo>
                    <a:pt x="108470" y="87020"/>
                  </a:lnTo>
                  <a:lnTo>
                    <a:pt x="103822" y="92240"/>
                  </a:lnTo>
                  <a:lnTo>
                    <a:pt x="99783" y="97764"/>
                  </a:lnTo>
                  <a:lnTo>
                    <a:pt x="97701" y="96901"/>
                  </a:lnTo>
                  <a:lnTo>
                    <a:pt x="96570" y="98107"/>
                  </a:lnTo>
                  <a:lnTo>
                    <a:pt x="95732" y="99758"/>
                  </a:lnTo>
                  <a:lnTo>
                    <a:pt x="93306" y="101130"/>
                  </a:lnTo>
                  <a:lnTo>
                    <a:pt x="89789" y="101638"/>
                  </a:lnTo>
                  <a:lnTo>
                    <a:pt x="89890" y="105575"/>
                  </a:lnTo>
                  <a:lnTo>
                    <a:pt x="86702" y="104914"/>
                  </a:lnTo>
                  <a:lnTo>
                    <a:pt x="84683" y="106273"/>
                  </a:lnTo>
                  <a:lnTo>
                    <a:pt x="84035" y="109474"/>
                  </a:lnTo>
                  <a:lnTo>
                    <a:pt x="80987" y="109054"/>
                  </a:lnTo>
                  <a:lnTo>
                    <a:pt x="78828" y="110197"/>
                  </a:lnTo>
                  <a:lnTo>
                    <a:pt x="78155" y="113550"/>
                  </a:lnTo>
                  <a:lnTo>
                    <a:pt x="80670" y="112941"/>
                  </a:lnTo>
                  <a:lnTo>
                    <a:pt x="82969" y="111988"/>
                  </a:lnTo>
                  <a:lnTo>
                    <a:pt x="84137" y="109626"/>
                  </a:lnTo>
                  <a:lnTo>
                    <a:pt x="86677" y="109245"/>
                  </a:lnTo>
                  <a:lnTo>
                    <a:pt x="88557" y="107696"/>
                  </a:lnTo>
                  <a:lnTo>
                    <a:pt x="90017" y="105676"/>
                  </a:lnTo>
                  <a:lnTo>
                    <a:pt x="92532" y="104343"/>
                  </a:lnTo>
                  <a:lnTo>
                    <a:pt x="95872" y="103657"/>
                  </a:lnTo>
                  <a:lnTo>
                    <a:pt x="95872" y="99910"/>
                  </a:lnTo>
                  <a:lnTo>
                    <a:pt x="97891" y="100787"/>
                  </a:lnTo>
                  <a:lnTo>
                    <a:pt x="98958" y="99466"/>
                  </a:lnTo>
                  <a:lnTo>
                    <a:pt x="99834" y="97802"/>
                  </a:lnTo>
                  <a:lnTo>
                    <a:pt x="105359" y="93776"/>
                  </a:lnTo>
                  <a:lnTo>
                    <a:pt x="110553" y="89103"/>
                  </a:lnTo>
                  <a:lnTo>
                    <a:pt x="115214" y="83921"/>
                  </a:lnTo>
                  <a:lnTo>
                    <a:pt x="119367" y="78219"/>
                  </a:lnTo>
                  <a:lnTo>
                    <a:pt x="126784" y="68948"/>
                  </a:lnTo>
                  <a:lnTo>
                    <a:pt x="133007" y="74498"/>
                  </a:lnTo>
                  <a:lnTo>
                    <a:pt x="131559" y="82232"/>
                  </a:lnTo>
                  <a:lnTo>
                    <a:pt x="136931" y="86194"/>
                  </a:lnTo>
                  <a:close/>
                </a:path>
                <a:path w="498475" h="838835">
                  <a:moveTo>
                    <a:pt x="238556" y="791654"/>
                  </a:moveTo>
                  <a:lnTo>
                    <a:pt x="237147" y="789393"/>
                  </a:lnTo>
                  <a:lnTo>
                    <a:pt x="235051" y="788149"/>
                  </a:lnTo>
                  <a:lnTo>
                    <a:pt x="232498" y="787603"/>
                  </a:lnTo>
                  <a:lnTo>
                    <a:pt x="208445" y="774712"/>
                  </a:lnTo>
                  <a:lnTo>
                    <a:pt x="183083" y="767130"/>
                  </a:lnTo>
                  <a:lnTo>
                    <a:pt x="156527" y="765086"/>
                  </a:lnTo>
                  <a:lnTo>
                    <a:pt x="128689" y="768591"/>
                  </a:lnTo>
                  <a:lnTo>
                    <a:pt x="138887" y="738746"/>
                  </a:lnTo>
                  <a:lnTo>
                    <a:pt x="135585" y="739863"/>
                  </a:lnTo>
                  <a:lnTo>
                    <a:pt x="135597" y="743077"/>
                  </a:lnTo>
                  <a:lnTo>
                    <a:pt x="117271" y="791857"/>
                  </a:lnTo>
                  <a:lnTo>
                    <a:pt x="111290" y="807085"/>
                  </a:lnTo>
                  <a:lnTo>
                    <a:pt x="108839" y="814870"/>
                  </a:lnTo>
                  <a:lnTo>
                    <a:pt x="107530" y="822794"/>
                  </a:lnTo>
                  <a:lnTo>
                    <a:pt x="104914" y="823125"/>
                  </a:lnTo>
                  <a:lnTo>
                    <a:pt x="105702" y="825258"/>
                  </a:lnTo>
                  <a:lnTo>
                    <a:pt x="105511" y="826884"/>
                  </a:lnTo>
                  <a:lnTo>
                    <a:pt x="107911" y="826401"/>
                  </a:lnTo>
                  <a:lnTo>
                    <a:pt x="107391" y="824395"/>
                  </a:lnTo>
                  <a:lnTo>
                    <a:pt x="107619" y="822782"/>
                  </a:lnTo>
                  <a:lnTo>
                    <a:pt x="120142" y="790562"/>
                  </a:lnTo>
                  <a:lnTo>
                    <a:pt x="126098" y="774090"/>
                  </a:lnTo>
                  <a:lnTo>
                    <a:pt x="129247" y="771271"/>
                  </a:lnTo>
                  <a:lnTo>
                    <a:pt x="134835" y="770051"/>
                  </a:lnTo>
                  <a:lnTo>
                    <a:pt x="155841" y="767435"/>
                  </a:lnTo>
                  <a:lnTo>
                    <a:pt x="176339" y="768553"/>
                  </a:lnTo>
                  <a:lnTo>
                    <a:pt x="196418" y="773036"/>
                  </a:lnTo>
                  <a:lnTo>
                    <a:pt x="216128" y="780503"/>
                  </a:lnTo>
                  <a:lnTo>
                    <a:pt x="221615" y="782980"/>
                  </a:lnTo>
                  <a:lnTo>
                    <a:pt x="226187" y="787615"/>
                  </a:lnTo>
                  <a:lnTo>
                    <a:pt x="232524" y="787755"/>
                  </a:lnTo>
                  <a:lnTo>
                    <a:pt x="233222" y="790879"/>
                  </a:lnTo>
                  <a:lnTo>
                    <a:pt x="235153" y="792378"/>
                  </a:lnTo>
                  <a:lnTo>
                    <a:pt x="238556" y="791654"/>
                  </a:lnTo>
                  <a:close/>
                </a:path>
                <a:path w="498475" h="838835">
                  <a:moveTo>
                    <a:pt x="277634" y="785698"/>
                  </a:moveTo>
                  <a:lnTo>
                    <a:pt x="273075" y="785660"/>
                  </a:lnTo>
                  <a:lnTo>
                    <a:pt x="269468" y="787184"/>
                  </a:lnTo>
                  <a:lnTo>
                    <a:pt x="267728" y="791527"/>
                  </a:lnTo>
                  <a:lnTo>
                    <a:pt x="265849" y="790981"/>
                  </a:lnTo>
                  <a:lnTo>
                    <a:pt x="264502" y="791730"/>
                  </a:lnTo>
                  <a:lnTo>
                    <a:pt x="263715" y="793623"/>
                  </a:lnTo>
                  <a:lnTo>
                    <a:pt x="265684" y="794105"/>
                  </a:lnTo>
                  <a:lnTo>
                    <a:pt x="267081" y="793432"/>
                  </a:lnTo>
                  <a:lnTo>
                    <a:pt x="267804" y="791667"/>
                  </a:lnTo>
                  <a:lnTo>
                    <a:pt x="271564" y="790663"/>
                  </a:lnTo>
                  <a:lnTo>
                    <a:pt x="274828" y="788581"/>
                  </a:lnTo>
                  <a:lnTo>
                    <a:pt x="277634" y="785698"/>
                  </a:lnTo>
                  <a:close/>
                </a:path>
                <a:path w="498475" h="838835">
                  <a:moveTo>
                    <a:pt x="397116" y="7569"/>
                  </a:moveTo>
                  <a:lnTo>
                    <a:pt x="396430" y="5486"/>
                  </a:lnTo>
                  <a:lnTo>
                    <a:pt x="396760" y="3924"/>
                  </a:lnTo>
                  <a:lnTo>
                    <a:pt x="394182" y="4330"/>
                  </a:lnTo>
                  <a:lnTo>
                    <a:pt x="394855" y="6400"/>
                  </a:lnTo>
                  <a:lnTo>
                    <a:pt x="394652" y="8026"/>
                  </a:lnTo>
                  <a:lnTo>
                    <a:pt x="391490" y="14008"/>
                  </a:lnTo>
                  <a:lnTo>
                    <a:pt x="388340" y="20256"/>
                  </a:lnTo>
                  <a:lnTo>
                    <a:pt x="388835" y="27597"/>
                  </a:lnTo>
                  <a:lnTo>
                    <a:pt x="392061" y="21374"/>
                  </a:lnTo>
                  <a:lnTo>
                    <a:pt x="394919" y="15036"/>
                  </a:lnTo>
                  <a:lnTo>
                    <a:pt x="394779" y="8013"/>
                  </a:lnTo>
                  <a:lnTo>
                    <a:pt x="397116" y="7569"/>
                  </a:lnTo>
                  <a:close/>
                </a:path>
                <a:path w="498475" h="838835">
                  <a:moveTo>
                    <a:pt x="402602" y="838619"/>
                  </a:moveTo>
                  <a:lnTo>
                    <a:pt x="402094" y="832180"/>
                  </a:lnTo>
                  <a:lnTo>
                    <a:pt x="400253" y="826198"/>
                  </a:lnTo>
                  <a:lnTo>
                    <a:pt x="396748" y="820978"/>
                  </a:lnTo>
                  <a:lnTo>
                    <a:pt x="395820" y="815936"/>
                  </a:lnTo>
                  <a:lnTo>
                    <a:pt x="395211" y="810704"/>
                  </a:lnTo>
                  <a:lnTo>
                    <a:pt x="390740" y="807148"/>
                  </a:lnTo>
                  <a:lnTo>
                    <a:pt x="391985" y="812101"/>
                  </a:lnTo>
                  <a:lnTo>
                    <a:pt x="392595" y="817346"/>
                  </a:lnTo>
                  <a:lnTo>
                    <a:pt x="396633" y="820928"/>
                  </a:lnTo>
                  <a:lnTo>
                    <a:pt x="396786" y="827354"/>
                  </a:lnTo>
                  <a:lnTo>
                    <a:pt x="399402" y="833081"/>
                  </a:lnTo>
                  <a:lnTo>
                    <a:pt x="402602" y="838619"/>
                  </a:lnTo>
                  <a:close/>
                </a:path>
                <a:path w="498475" h="838835">
                  <a:moveTo>
                    <a:pt x="441731" y="711428"/>
                  </a:moveTo>
                  <a:lnTo>
                    <a:pt x="438543" y="711034"/>
                  </a:lnTo>
                  <a:lnTo>
                    <a:pt x="436156" y="711835"/>
                  </a:lnTo>
                  <a:lnTo>
                    <a:pt x="435698" y="715314"/>
                  </a:lnTo>
                  <a:lnTo>
                    <a:pt x="432562" y="714756"/>
                  </a:lnTo>
                  <a:lnTo>
                    <a:pt x="430428" y="715949"/>
                  </a:lnTo>
                  <a:lnTo>
                    <a:pt x="429844" y="719201"/>
                  </a:lnTo>
                  <a:lnTo>
                    <a:pt x="427951" y="718566"/>
                  </a:lnTo>
                  <a:lnTo>
                    <a:pt x="426669" y="719455"/>
                  </a:lnTo>
                  <a:lnTo>
                    <a:pt x="425919" y="721207"/>
                  </a:lnTo>
                  <a:lnTo>
                    <a:pt x="423227" y="722363"/>
                  </a:lnTo>
                  <a:lnTo>
                    <a:pt x="420255" y="723417"/>
                  </a:lnTo>
                  <a:lnTo>
                    <a:pt x="420052" y="727049"/>
                  </a:lnTo>
                  <a:lnTo>
                    <a:pt x="417372" y="726922"/>
                  </a:lnTo>
                  <a:lnTo>
                    <a:pt x="415645" y="727900"/>
                  </a:lnTo>
                  <a:lnTo>
                    <a:pt x="416128" y="730961"/>
                  </a:lnTo>
                  <a:lnTo>
                    <a:pt x="413219" y="730580"/>
                  </a:lnTo>
                  <a:lnTo>
                    <a:pt x="411670" y="731735"/>
                  </a:lnTo>
                  <a:lnTo>
                    <a:pt x="412229" y="734860"/>
                  </a:lnTo>
                  <a:lnTo>
                    <a:pt x="409105" y="734275"/>
                  </a:lnTo>
                  <a:lnTo>
                    <a:pt x="408000" y="735876"/>
                  </a:lnTo>
                  <a:lnTo>
                    <a:pt x="408330" y="738759"/>
                  </a:lnTo>
                  <a:lnTo>
                    <a:pt x="405345" y="738327"/>
                  </a:lnTo>
                  <a:lnTo>
                    <a:pt x="404393" y="740092"/>
                  </a:lnTo>
                  <a:lnTo>
                    <a:pt x="404418" y="742721"/>
                  </a:lnTo>
                  <a:lnTo>
                    <a:pt x="400100" y="743483"/>
                  </a:lnTo>
                  <a:lnTo>
                    <a:pt x="398614" y="747331"/>
                  </a:lnTo>
                  <a:lnTo>
                    <a:pt x="396570" y="750620"/>
                  </a:lnTo>
                  <a:lnTo>
                    <a:pt x="401396" y="750138"/>
                  </a:lnTo>
                  <a:lnTo>
                    <a:pt x="402564" y="745972"/>
                  </a:lnTo>
                  <a:lnTo>
                    <a:pt x="404495" y="742848"/>
                  </a:lnTo>
                  <a:lnTo>
                    <a:pt x="406463" y="742175"/>
                  </a:lnTo>
                  <a:lnTo>
                    <a:pt x="407619" y="740613"/>
                  </a:lnTo>
                  <a:lnTo>
                    <a:pt x="408520" y="738784"/>
                  </a:lnTo>
                  <a:lnTo>
                    <a:pt x="412254" y="735050"/>
                  </a:lnTo>
                  <a:lnTo>
                    <a:pt x="412432" y="734885"/>
                  </a:lnTo>
                  <a:lnTo>
                    <a:pt x="416166" y="731139"/>
                  </a:lnTo>
                  <a:lnTo>
                    <a:pt x="417995" y="730250"/>
                  </a:lnTo>
                  <a:lnTo>
                    <a:pt x="419633" y="729157"/>
                  </a:lnTo>
                  <a:lnTo>
                    <a:pt x="420192" y="727151"/>
                  </a:lnTo>
                  <a:lnTo>
                    <a:pt x="422770" y="725906"/>
                  </a:lnTo>
                  <a:lnTo>
                    <a:pt x="425742" y="724839"/>
                  </a:lnTo>
                  <a:lnTo>
                    <a:pt x="426034" y="721372"/>
                  </a:lnTo>
                  <a:lnTo>
                    <a:pt x="427926" y="721969"/>
                  </a:lnTo>
                  <a:lnTo>
                    <a:pt x="429133" y="720953"/>
                  </a:lnTo>
                  <a:lnTo>
                    <a:pt x="429945" y="719366"/>
                  </a:lnTo>
                  <a:lnTo>
                    <a:pt x="432320" y="718781"/>
                  </a:lnTo>
                  <a:lnTo>
                    <a:pt x="434276" y="717334"/>
                  </a:lnTo>
                  <a:lnTo>
                    <a:pt x="435775" y="715467"/>
                  </a:lnTo>
                  <a:lnTo>
                    <a:pt x="438073" y="714692"/>
                  </a:lnTo>
                  <a:lnTo>
                    <a:pt x="440270" y="713613"/>
                  </a:lnTo>
                  <a:lnTo>
                    <a:pt x="441731" y="711428"/>
                  </a:lnTo>
                  <a:close/>
                </a:path>
                <a:path w="498475" h="838835">
                  <a:moveTo>
                    <a:pt x="464477" y="718604"/>
                  </a:moveTo>
                  <a:lnTo>
                    <a:pt x="464286" y="718604"/>
                  </a:lnTo>
                  <a:lnTo>
                    <a:pt x="462800" y="719353"/>
                  </a:lnTo>
                  <a:lnTo>
                    <a:pt x="464477" y="718604"/>
                  </a:lnTo>
                  <a:close/>
                </a:path>
                <a:path w="498475" h="838835">
                  <a:moveTo>
                    <a:pt x="466940" y="717511"/>
                  </a:moveTo>
                  <a:lnTo>
                    <a:pt x="464477" y="718604"/>
                  </a:lnTo>
                  <a:lnTo>
                    <a:pt x="466394" y="719353"/>
                  </a:lnTo>
                  <a:lnTo>
                    <a:pt x="466940" y="717511"/>
                  </a:lnTo>
                  <a:close/>
                </a:path>
                <a:path w="498475" h="838835">
                  <a:moveTo>
                    <a:pt x="477824" y="130302"/>
                  </a:moveTo>
                  <a:lnTo>
                    <a:pt x="477443" y="128409"/>
                  </a:lnTo>
                  <a:lnTo>
                    <a:pt x="476872" y="128587"/>
                  </a:lnTo>
                  <a:lnTo>
                    <a:pt x="473151" y="132651"/>
                  </a:lnTo>
                  <a:lnTo>
                    <a:pt x="469353" y="130911"/>
                  </a:lnTo>
                  <a:lnTo>
                    <a:pt x="431914" y="115392"/>
                  </a:lnTo>
                  <a:lnTo>
                    <a:pt x="431025" y="113893"/>
                  </a:lnTo>
                  <a:lnTo>
                    <a:pt x="429526" y="113449"/>
                  </a:lnTo>
                  <a:lnTo>
                    <a:pt x="427964" y="113385"/>
                  </a:lnTo>
                  <a:lnTo>
                    <a:pt x="426758" y="111086"/>
                  </a:lnTo>
                  <a:lnTo>
                    <a:pt x="424459" y="110159"/>
                  </a:lnTo>
                  <a:lnTo>
                    <a:pt x="422148" y="109512"/>
                  </a:lnTo>
                  <a:lnTo>
                    <a:pt x="421347" y="107861"/>
                  </a:lnTo>
                  <a:lnTo>
                    <a:pt x="419963" y="107175"/>
                  </a:lnTo>
                  <a:lnTo>
                    <a:pt x="418185" y="107518"/>
                  </a:lnTo>
                  <a:lnTo>
                    <a:pt x="416852" y="104000"/>
                  </a:lnTo>
                  <a:lnTo>
                    <a:pt x="414032" y="102196"/>
                  </a:lnTo>
                  <a:lnTo>
                    <a:pt x="410438" y="101701"/>
                  </a:lnTo>
                  <a:lnTo>
                    <a:pt x="410451" y="99110"/>
                  </a:lnTo>
                  <a:lnTo>
                    <a:pt x="408546" y="98285"/>
                  </a:lnTo>
                  <a:lnTo>
                    <a:pt x="406374" y="97739"/>
                  </a:lnTo>
                  <a:lnTo>
                    <a:pt x="404583" y="95923"/>
                  </a:lnTo>
                  <a:lnTo>
                    <a:pt x="403631" y="94424"/>
                  </a:lnTo>
                  <a:lnTo>
                    <a:pt x="402767" y="92684"/>
                  </a:lnTo>
                  <a:lnTo>
                    <a:pt x="400723" y="93751"/>
                  </a:lnTo>
                  <a:lnTo>
                    <a:pt x="401180" y="92087"/>
                  </a:lnTo>
                  <a:lnTo>
                    <a:pt x="400367" y="91478"/>
                  </a:lnTo>
                  <a:lnTo>
                    <a:pt x="398754" y="91859"/>
                  </a:lnTo>
                  <a:lnTo>
                    <a:pt x="399173" y="90182"/>
                  </a:lnTo>
                  <a:lnTo>
                    <a:pt x="398310" y="89636"/>
                  </a:lnTo>
                  <a:lnTo>
                    <a:pt x="396798" y="89903"/>
                  </a:lnTo>
                  <a:lnTo>
                    <a:pt x="397103" y="88341"/>
                  </a:lnTo>
                  <a:lnTo>
                    <a:pt x="396379" y="87642"/>
                  </a:lnTo>
                  <a:lnTo>
                    <a:pt x="394843" y="87934"/>
                  </a:lnTo>
                  <a:lnTo>
                    <a:pt x="395135" y="86398"/>
                  </a:lnTo>
                  <a:lnTo>
                    <a:pt x="394423" y="85686"/>
                  </a:lnTo>
                  <a:lnTo>
                    <a:pt x="392887" y="85979"/>
                  </a:lnTo>
                  <a:lnTo>
                    <a:pt x="393179" y="84442"/>
                  </a:lnTo>
                  <a:lnTo>
                    <a:pt x="392493" y="83705"/>
                  </a:lnTo>
                  <a:lnTo>
                    <a:pt x="390931" y="84035"/>
                  </a:lnTo>
                  <a:lnTo>
                    <a:pt x="391236" y="82473"/>
                  </a:lnTo>
                  <a:lnTo>
                    <a:pt x="390537" y="81762"/>
                  </a:lnTo>
                  <a:lnTo>
                    <a:pt x="388975" y="82080"/>
                  </a:lnTo>
                  <a:lnTo>
                    <a:pt x="389280" y="80530"/>
                  </a:lnTo>
                  <a:lnTo>
                    <a:pt x="388607" y="79781"/>
                  </a:lnTo>
                  <a:lnTo>
                    <a:pt x="387019" y="80124"/>
                  </a:lnTo>
                  <a:lnTo>
                    <a:pt x="387299" y="78613"/>
                  </a:lnTo>
                  <a:lnTo>
                    <a:pt x="386702" y="77774"/>
                  </a:lnTo>
                  <a:lnTo>
                    <a:pt x="385114" y="78155"/>
                  </a:lnTo>
                  <a:lnTo>
                    <a:pt x="386054" y="76161"/>
                  </a:lnTo>
                  <a:lnTo>
                    <a:pt x="384429" y="75247"/>
                  </a:lnTo>
                  <a:lnTo>
                    <a:pt x="383019" y="74307"/>
                  </a:lnTo>
                  <a:lnTo>
                    <a:pt x="381495" y="72034"/>
                  </a:lnTo>
                  <a:lnTo>
                    <a:pt x="381241" y="68237"/>
                  </a:lnTo>
                  <a:lnTo>
                    <a:pt x="377037" y="68453"/>
                  </a:lnTo>
                  <a:lnTo>
                    <a:pt x="378447" y="71069"/>
                  </a:lnTo>
                  <a:lnTo>
                    <a:pt x="379069" y="74498"/>
                  </a:lnTo>
                  <a:lnTo>
                    <a:pt x="382879" y="74447"/>
                  </a:lnTo>
                  <a:lnTo>
                    <a:pt x="382016" y="76441"/>
                  </a:lnTo>
                  <a:lnTo>
                    <a:pt x="383374" y="77482"/>
                  </a:lnTo>
                  <a:lnTo>
                    <a:pt x="385000" y="78397"/>
                  </a:lnTo>
                  <a:lnTo>
                    <a:pt x="386981" y="80340"/>
                  </a:lnTo>
                  <a:lnTo>
                    <a:pt x="388772" y="82143"/>
                  </a:lnTo>
                  <a:lnTo>
                    <a:pt x="388937" y="83362"/>
                  </a:lnTo>
                  <a:lnTo>
                    <a:pt x="389610" y="84112"/>
                  </a:lnTo>
                  <a:lnTo>
                    <a:pt x="390728" y="84226"/>
                  </a:lnTo>
                  <a:lnTo>
                    <a:pt x="390855" y="85344"/>
                  </a:lnTo>
                  <a:lnTo>
                    <a:pt x="391553" y="86067"/>
                  </a:lnTo>
                  <a:lnTo>
                    <a:pt x="392684" y="86182"/>
                  </a:lnTo>
                  <a:lnTo>
                    <a:pt x="392798" y="87312"/>
                  </a:lnTo>
                  <a:lnTo>
                    <a:pt x="393509" y="88023"/>
                  </a:lnTo>
                  <a:lnTo>
                    <a:pt x="394639" y="88138"/>
                  </a:lnTo>
                  <a:lnTo>
                    <a:pt x="394754" y="89268"/>
                  </a:lnTo>
                  <a:lnTo>
                    <a:pt x="395465" y="89979"/>
                  </a:lnTo>
                  <a:lnTo>
                    <a:pt x="396595" y="90093"/>
                  </a:lnTo>
                  <a:lnTo>
                    <a:pt x="396709" y="91211"/>
                  </a:lnTo>
                  <a:lnTo>
                    <a:pt x="397459" y="91897"/>
                  </a:lnTo>
                  <a:lnTo>
                    <a:pt x="398691" y="92062"/>
                  </a:lnTo>
                  <a:lnTo>
                    <a:pt x="400494" y="93865"/>
                  </a:lnTo>
                  <a:lnTo>
                    <a:pt x="401447" y="95389"/>
                  </a:lnTo>
                  <a:lnTo>
                    <a:pt x="402310" y="97116"/>
                  </a:lnTo>
                  <a:lnTo>
                    <a:pt x="404342" y="96050"/>
                  </a:lnTo>
                  <a:lnTo>
                    <a:pt x="403860" y="97739"/>
                  </a:lnTo>
                  <a:lnTo>
                    <a:pt x="405003" y="98031"/>
                  </a:lnTo>
                  <a:lnTo>
                    <a:pt x="406361" y="97929"/>
                  </a:lnTo>
                  <a:lnTo>
                    <a:pt x="406260" y="100545"/>
                  </a:lnTo>
                  <a:lnTo>
                    <a:pt x="408292" y="101244"/>
                  </a:lnTo>
                  <a:lnTo>
                    <a:pt x="410311" y="101803"/>
                  </a:lnTo>
                  <a:lnTo>
                    <a:pt x="412013" y="104876"/>
                  </a:lnTo>
                  <a:lnTo>
                    <a:pt x="414985" y="106476"/>
                  </a:lnTo>
                  <a:lnTo>
                    <a:pt x="418096" y="107645"/>
                  </a:lnTo>
                  <a:lnTo>
                    <a:pt x="418807" y="109474"/>
                  </a:lnTo>
                  <a:lnTo>
                    <a:pt x="420319" y="109905"/>
                  </a:lnTo>
                  <a:lnTo>
                    <a:pt x="422021" y="109639"/>
                  </a:lnTo>
                  <a:lnTo>
                    <a:pt x="422706" y="112750"/>
                  </a:lnTo>
                  <a:lnTo>
                    <a:pt x="425107" y="113550"/>
                  </a:lnTo>
                  <a:lnTo>
                    <a:pt x="427875" y="113538"/>
                  </a:lnTo>
                  <a:lnTo>
                    <a:pt x="428421" y="115658"/>
                  </a:lnTo>
                  <a:lnTo>
                    <a:pt x="429971" y="116001"/>
                  </a:lnTo>
                  <a:lnTo>
                    <a:pt x="431939" y="115468"/>
                  </a:lnTo>
                  <a:lnTo>
                    <a:pt x="438772" y="121081"/>
                  </a:lnTo>
                  <a:lnTo>
                    <a:pt x="446646" y="125107"/>
                  </a:lnTo>
                  <a:lnTo>
                    <a:pt x="463346" y="131305"/>
                  </a:lnTo>
                  <a:lnTo>
                    <a:pt x="466864" y="132740"/>
                  </a:lnTo>
                  <a:lnTo>
                    <a:pt x="470979" y="133540"/>
                  </a:lnTo>
                  <a:lnTo>
                    <a:pt x="468884" y="138963"/>
                  </a:lnTo>
                  <a:lnTo>
                    <a:pt x="472897" y="137134"/>
                  </a:lnTo>
                  <a:lnTo>
                    <a:pt x="474713" y="133045"/>
                  </a:lnTo>
                  <a:lnTo>
                    <a:pt x="477824" y="130302"/>
                  </a:lnTo>
                  <a:close/>
                </a:path>
                <a:path w="498475" h="838835">
                  <a:moveTo>
                    <a:pt x="488416" y="126263"/>
                  </a:moveTo>
                  <a:lnTo>
                    <a:pt x="487781" y="120853"/>
                  </a:lnTo>
                  <a:lnTo>
                    <a:pt x="486473" y="125222"/>
                  </a:lnTo>
                  <a:lnTo>
                    <a:pt x="483298" y="126047"/>
                  </a:lnTo>
                  <a:lnTo>
                    <a:pt x="484657" y="129019"/>
                  </a:lnTo>
                  <a:lnTo>
                    <a:pt x="486498" y="127685"/>
                  </a:lnTo>
                  <a:lnTo>
                    <a:pt x="488416" y="126263"/>
                  </a:lnTo>
                  <a:close/>
                </a:path>
                <a:path w="498475" h="838835">
                  <a:moveTo>
                    <a:pt x="488772" y="738276"/>
                  </a:moveTo>
                  <a:lnTo>
                    <a:pt x="488581" y="737565"/>
                  </a:lnTo>
                  <a:lnTo>
                    <a:pt x="486410" y="737565"/>
                  </a:lnTo>
                  <a:lnTo>
                    <a:pt x="486562" y="738276"/>
                  </a:lnTo>
                  <a:lnTo>
                    <a:pt x="488772" y="738276"/>
                  </a:lnTo>
                  <a:close/>
                </a:path>
                <a:path w="498475" h="838835">
                  <a:moveTo>
                    <a:pt x="492328" y="735025"/>
                  </a:moveTo>
                  <a:lnTo>
                    <a:pt x="490474" y="735025"/>
                  </a:lnTo>
                  <a:lnTo>
                    <a:pt x="489407" y="735317"/>
                  </a:lnTo>
                  <a:lnTo>
                    <a:pt x="488505" y="736854"/>
                  </a:lnTo>
                  <a:lnTo>
                    <a:pt x="490080" y="736854"/>
                  </a:lnTo>
                  <a:lnTo>
                    <a:pt x="491921" y="737425"/>
                  </a:lnTo>
                  <a:lnTo>
                    <a:pt x="492277" y="735317"/>
                  </a:lnTo>
                  <a:lnTo>
                    <a:pt x="492328" y="735025"/>
                  </a:lnTo>
                  <a:close/>
                </a:path>
                <a:path w="498475" h="838835">
                  <a:moveTo>
                    <a:pt x="492531" y="136944"/>
                  </a:moveTo>
                  <a:lnTo>
                    <a:pt x="491744" y="135356"/>
                  </a:lnTo>
                  <a:lnTo>
                    <a:pt x="490778" y="133413"/>
                  </a:lnTo>
                  <a:lnTo>
                    <a:pt x="483362" y="135623"/>
                  </a:lnTo>
                  <a:lnTo>
                    <a:pt x="484543" y="129209"/>
                  </a:lnTo>
                  <a:lnTo>
                    <a:pt x="484746" y="129209"/>
                  </a:lnTo>
                  <a:lnTo>
                    <a:pt x="481863" y="127939"/>
                  </a:lnTo>
                  <a:lnTo>
                    <a:pt x="481799" y="129209"/>
                  </a:lnTo>
                  <a:lnTo>
                    <a:pt x="481698" y="131406"/>
                  </a:lnTo>
                  <a:lnTo>
                    <a:pt x="479894" y="132016"/>
                  </a:lnTo>
                  <a:lnTo>
                    <a:pt x="477799" y="136436"/>
                  </a:lnTo>
                  <a:lnTo>
                    <a:pt x="472948" y="139331"/>
                  </a:lnTo>
                  <a:lnTo>
                    <a:pt x="472909" y="141147"/>
                  </a:lnTo>
                  <a:lnTo>
                    <a:pt x="472821" y="144830"/>
                  </a:lnTo>
                  <a:lnTo>
                    <a:pt x="477062" y="141147"/>
                  </a:lnTo>
                  <a:lnTo>
                    <a:pt x="481266" y="137375"/>
                  </a:lnTo>
                  <a:lnTo>
                    <a:pt x="485521" y="135623"/>
                  </a:lnTo>
                  <a:lnTo>
                    <a:pt x="486181" y="135356"/>
                  </a:lnTo>
                  <a:lnTo>
                    <a:pt x="492531" y="136944"/>
                  </a:lnTo>
                  <a:close/>
                </a:path>
                <a:path w="498475" h="838835">
                  <a:moveTo>
                    <a:pt x="495554" y="106260"/>
                  </a:moveTo>
                  <a:lnTo>
                    <a:pt x="494944" y="106159"/>
                  </a:lnTo>
                  <a:lnTo>
                    <a:pt x="495134" y="106883"/>
                  </a:lnTo>
                  <a:lnTo>
                    <a:pt x="495554" y="106260"/>
                  </a:lnTo>
                  <a:close/>
                </a:path>
                <a:path w="498475" h="838835">
                  <a:moveTo>
                    <a:pt x="498055" y="111594"/>
                  </a:moveTo>
                  <a:lnTo>
                    <a:pt x="496468" y="111594"/>
                  </a:lnTo>
                  <a:lnTo>
                    <a:pt x="496379" y="113271"/>
                  </a:lnTo>
                  <a:lnTo>
                    <a:pt x="498055" y="111594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884769" y="2707624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5" h="43814">
                  <a:moveTo>
                    <a:pt x="4330" y="2997"/>
                  </a:moveTo>
                  <a:lnTo>
                    <a:pt x="3479" y="1612"/>
                  </a:lnTo>
                  <a:lnTo>
                    <a:pt x="2286" y="0"/>
                  </a:lnTo>
                  <a:lnTo>
                    <a:pt x="0" y="3009"/>
                  </a:lnTo>
                  <a:lnTo>
                    <a:pt x="1562" y="3962"/>
                  </a:lnTo>
                  <a:lnTo>
                    <a:pt x="2870" y="4292"/>
                  </a:lnTo>
                  <a:lnTo>
                    <a:pt x="3327" y="3822"/>
                  </a:lnTo>
                  <a:lnTo>
                    <a:pt x="3810" y="3390"/>
                  </a:lnTo>
                  <a:lnTo>
                    <a:pt x="4330" y="2997"/>
                  </a:lnTo>
                  <a:close/>
                </a:path>
                <a:path w="40005" h="43814">
                  <a:moveTo>
                    <a:pt x="27330" y="24777"/>
                  </a:moveTo>
                  <a:lnTo>
                    <a:pt x="22542" y="17830"/>
                  </a:lnTo>
                  <a:lnTo>
                    <a:pt x="16637" y="12014"/>
                  </a:lnTo>
                  <a:lnTo>
                    <a:pt x="9753" y="7150"/>
                  </a:lnTo>
                  <a:lnTo>
                    <a:pt x="8051" y="8547"/>
                  </a:lnTo>
                  <a:lnTo>
                    <a:pt x="25692" y="26530"/>
                  </a:lnTo>
                  <a:lnTo>
                    <a:pt x="27330" y="24777"/>
                  </a:lnTo>
                  <a:close/>
                </a:path>
                <a:path w="40005" h="43814">
                  <a:moveTo>
                    <a:pt x="33235" y="32562"/>
                  </a:moveTo>
                  <a:lnTo>
                    <a:pt x="29845" y="27787"/>
                  </a:lnTo>
                  <a:lnTo>
                    <a:pt x="28270" y="29654"/>
                  </a:lnTo>
                  <a:lnTo>
                    <a:pt x="31559" y="34150"/>
                  </a:lnTo>
                  <a:lnTo>
                    <a:pt x="33235" y="32562"/>
                  </a:lnTo>
                  <a:close/>
                </a:path>
                <a:path w="40005" h="43814">
                  <a:moveTo>
                    <a:pt x="39585" y="41783"/>
                  </a:moveTo>
                  <a:lnTo>
                    <a:pt x="35699" y="35902"/>
                  </a:lnTo>
                  <a:lnTo>
                    <a:pt x="34099" y="37490"/>
                  </a:lnTo>
                  <a:lnTo>
                    <a:pt x="38138" y="43230"/>
                  </a:lnTo>
                  <a:lnTo>
                    <a:pt x="39585" y="41783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864072" y="269377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144" y="0"/>
                  </a:moveTo>
                  <a:lnTo>
                    <a:pt x="622" y="645"/>
                  </a:lnTo>
                  <a:lnTo>
                    <a:pt x="0" y="1167"/>
                  </a:lnTo>
                  <a:lnTo>
                    <a:pt x="417" y="2038"/>
                  </a:lnTo>
                  <a:lnTo>
                    <a:pt x="979" y="2613"/>
                  </a:lnTo>
                  <a:lnTo>
                    <a:pt x="1454" y="3233"/>
                  </a:lnTo>
                  <a:lnTo>
                    <a:pt x="1771" y="2807"/>
                  </a:lnTo>
                  <a:lnTo>
                    <a:pt x="2415" y="2301"/>
                  </a:lnTo>
                  <a:lnTo>
                    <a:pt x="2160" y="1303"/>
                  </a:lnTo>
                  <a:lnTo>
                    <a:pt x="1605" y="72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903971" y="2732402"/>
              <a:ext cx="16510" cy="73025"/>
            </a:xfrm>
            <a:custGeom>
              <a:avLst/>
              <a:gdLst/>
              <a:ahLst/>
              <a:cxnLst/>
              <a:rect l="l" t="t" r="r" b="b"/>
              <a:pathLst>
                <a:path w="16510" h="73025">
                  <a:moveTo>
                    <a:pt x="4953" y="70497"/>
                  </a:moveTo>
                  <a:lnTo>
                    <a:pt x="3962" y="69469"/>
                  </a:lnTo>
                  <a:lnTo>
                    <a:pt x="1765" y="69037"/>
                  </a:lnTo>
                  <a:lnTo>
                    <a:pt x="0" y="71475"/>
                  </a:lnTo>
                  <a:lnTo>
                    <a:pt x="1485" y="72263"/>
                  </a:lnTo>
                  <a:lnTo>
                    <a:pt x="3632" y="72720"/>
                  </a:lnTo>
                  <a:lnTo>
                    <a:pt x="4953" y="70497"/>
                  </a:lnTo>
                  <a:close/>
                </a:path>
                <a:path w="16510" h="73025">
                  <a:moveTo>
                    <a:pt x="10642" y="3022"/>
                  </a:moveTo>
                  <a:lnTo>
                    <a:pt x="8128" y="0"/>
                  </a:lnTo>
                  <a:lnTo>
                    <a:pt x="6489" y="1739"/>
                  </a:lnTo>
                  <a:lnTo>
                    <a:pt x="9067" y="4876"/>
                  </a:lnTo>
                  <a:lnTo>
                    <a:pt x="10642" y="3022"/>
                  </a:lnTo>
                  <a:close/>
                </a:path>
                <a:path w="16510" h="73025">
                  <a:moveTo>
                    <a:pt x="16497" y="11125"/>
                  </a:moveTo>
                  <a:lnTo>
                    <a:pt x="14033" y="7785"/>
                  </a:lnTo>
                  <a:lnTo>
                    <a:pt x="12357" y="9372"/>
                  </a:lnTo>
                  <a:lnTo>
                    <a:pt x="14897" y="12712"/>
                  </a:lnTo>
                  <a:lnTo>
                    <a:pt x="16497" y="1112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859828" y="269176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057" y="0"/>
                  </a:moveTo>
                  <a:lnTo>
                    <a:pt x="694" y="345"/>
                  </a:lnTo>
                  <a:lnTo>
                    <a:pt x="341" y="698"/>
                  </a:lnTo>
                  <a:lnTo>
                    <a:pt x="0" y="1061"/>
                  </a:lnTo>
                  <a:lnTo>
                    <a:pt x="881" y="1577"/>
                  </a:lnTo>
                  <a:lnTo>
                    <a:pt x="1897" y="3096"/>
                  </a:lnTo>
                  <a:lnTo>
                    <a:pt x="3794" y="68"/>
                  </a:lnTo>
                  <a:lnTo>
                    <a:pt x="1922" y="32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887639" y="2710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895" y="1803"/>
                  </a:moveTo>
                  <a:lnTo>
                    <a:pt x="1917" y="673"/>
                  </a:lnTo>
                  <a:lnTo>
                    <a:pt x="1460" y="0"/>
                  </a:lnTo>
                  <a:lnTo>
                    <a:pt x="939" y="393"/>
                  </a:lnTo>
                  <a:lnTo>
                    <a:pt x="457" y="825"/>
                  </a:lnTo>
                  <a:lnTo>
                    <a:pt x="0" y="1295"/>
                  </a:lnTo>
                  <a:lnTo>
                    <a:pt x="762" y="2247"/>
                  </a:lnTo>
                  <a:lnTo>
                    <a:pt x="1574" y="3302"/>
                  </a:lnTo>
                  <a:lnTo>
                    <a:pt x="2895" y="1803"/>
                  </a:lnTo>
                  <a:close/>
                </a:path>
                <a:path w="6985" h="5714">
                  <a:moveTo>
                    <a:pt x="6883" y="4152"/>
                  </a:moveTo>
                  <a:lnTo>
                    <a:pt x="6096" y="3149"/>
                  </a:lnTo>
                  <a:lnTo>
                    <a:pt x="5232" y="2120"/>
                  </a:lnTo>
                  <a:lnTo>
                    <a:pt x="3835" y="3619"/>
                  </a:lnTo>
                  <a:lnTo>
                    <a:pt x="4762" y="4826"/>
                  </a:lnTo>
                  <a:lnTo>
                    <a:pt x="5181" y="5549"/>
                  </a:lnTo>
                  <a:lnTo>
                    <a:pt x="6883" y="4152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861845" y="1882696"/>
              <a:ext cx="450850" cy="838200"/>
            </a:xfrm>
            <a:custGeom>
              <a:avLst/>
              <a:gdLst/>
              <a:ahLst/>
              <a:cxnLst/>
              <a:rect l="l" t="t" r="r" b="b"/>
              <a:pathLst>
                <a:path w="450850" h="838200">
                  <a:moveTo>
                    <a:pt x="3060" y="835812"/>
                  </a:moveTo>
                  <a:lnTo>
                    <a:pt x="990" y="834478"/>
                  </a:lnTo>
                  <a:lnTo>
                    <a:pt x="647" y="834796"/>
                  </a:lnTo>
                  <a:lnTo>
                    <a:pt x="0" y="835444"/>
                  </a:lnTo>
                  <a:lnTo>
                    <a:pt x="939" y="836193"/>
                  </a:lnTo>
                  <a:lnTo>
                    <a:pt x="1841" y="837374"/>
                  </a:lnTo>
                  <a:lnTo>
                    <a:pt x="3060" y="835812"/>
                  </a:lnTo>
                  <a:close/>
                </a:path>
                <a:path w="450850" h="838200">
                  <a:moveTo>
                    <a:pt x="6261" y="837336"/>
                  </a:moveTo>
                  <a:lnTo>
                    <a:pt x="5626" y="836650"/>
                  </a:lnTo>
                  <a:lnTo>
                    <a:pt x="5410" y="836866"/>
                  </a:lnTo>
                  <a:lnTo>
                    <a:pt x="5194" y="837069"/>
                  </a:lnTo>
                  <a:lnTo>
                    <a:pt x="4978" y="837285"/>
                  </a:lnTo>
                  <a:lnTo>
                    <a:pt x="5638" y="837717"/>
                  </a:lnTo>
                  <a:lnTo>
                    <a:pt x="5956" y="837933"/>
                  </a:lnTo>
                  <a:lnTo>
                    <a:pt x="6184" y="837501"/>
                  </a:lnTo>
                  <a:lnTo>
                    <a:pt x="6261" y="837336"/>
                  </a:lnTo>
                  <a:close/>
                </a:path>
                <a:path w="450850" h="838200">
                  <a:moveTo>
                    <a:pt x="122072" y="56870"/>
                  </a:moveTo>
                  <a:lnTo>
                    <a:pt x="121970" y="54648"/>
                  </a:lnTo>
                  <a:lnTo>
                    <a:pt x="121894" y="52412"/>
                  </a:lnTo>
                  <a:lnTo>
                    <a:pt x="120103" y="50863"/>
                  </a:lnTo>
                  <a:lnTo>
                    <a:pt x="119913" y="48818"/>
                  </a:lnTo>
                  <a:lnTo>
                    <a:pt x="120015" y="46520"/>
                  </a:lnTo>
                  <a:lnTo>
                    <a:pt x="118122" y="44996"/>
                  </a:lnTo>
                  <a:lnTo>
                    <a:pt x="115354" y="34620"/>
                  </a:lnTo>
                  <a:lnTo>
                    <a:pt x="112166" y="24206"/>
                  </a:lnTo>
                  <a:lnTo>
                    <a:pt x="108534" y="13957"/>
                  </a:lnTo>
                  <a:lnTo>
                    <a:pt x="104457" y="4089"/>
                  </a:lnTo>
                  <a:lnTo>
                    <a:pt x="104254" y="2501"/>
                  </a:lnTo>
                  <a:lnTo>
                    <a:pt x="104749" y="508"/>
                  </a:lnTo>
                  <a:lnTo>
                    <a:pt x="102387" y="0"/>
                  </a:lnTo>
                  <a:lnTo>
                    <a:pt x="102654" y="1587"/>
                  </a:lnTo>
                  <a:lnTo>
                    <a:pt x="101955" y="3683"/>
                  </a:lnTo>
                  <a:lnTo>
                    <a:pt x="104419" y="4089"/>
                  </a:lnTo>
                  <a:lnTo>
                    <a:pt x="106781" y="14541"/>
                  </a:lnTo>
                  <a:lnTo>
                    <a:pt x="109804" y="25006"/>
                  </a:lnTo>
                  <a:lnTo>
                    <a:pt x="113563" y="35217"/>
                  </a:lnTo>
                  <a:lnTo>
                    <a:pt x="118046" y="44919"/>
                  </a:lnTo>
                  <a:lnTo>
                    <a:pt x="118059" y="47180"/>
                  </a:lnTo>
                  <a:lnTo>
                    <a:pt x="117094" y="49771"/>
                  </a:lnTo>
                  <a:lnTo>
                    <a:pt x="120002" y="50965"/>
                  </a:lnTo>
                  <a:lnTo>
                    <a:pt x="119926" y="53073"/>
                  </a:lnTo>
                  <a:lnTo>
                    <a:pt x="119087" y="55626"/>
                  </a:lnTo>
                  <a:lnTo>
                    <a:pt x="122072" y="56870"/>
                  </a:lnTo>
                  <a:close/>
                </a:path>
                <a:path w="450850" h="838200">
                  <a:moveTo>
                    <a:pt x="401472" y="646887"/>
                  </a:moveTo>
                  <a:lnTo>
                    <a:pt x="395478" y="648119"/>
                  </a:lnTo>
                  <a:lnTo>
                    <a:pt x="390309" y="650976"/>
                  </a:lnTo>
                  <a:lnTo>
                    <a:pt x="385775" y="654710"/>
                  </a:lnTo>
                  <a:lnTo>
                    <a:pt x="383311" y="655307"/>
                  </a:lnTo>
                  <a:lnTo>
                    <a:pt x="381241" y="656590"/>
                  </a:lnTo>
                  <a:lnTo>
                    <a:pt x="379844" y="658634"/>
                  </a:lnTo>
                  <a:lnTo>
                    <a:pt x="377901" y="659269"/>
                  </a:lnTo>
                  <a:lnTo>
                    <a:pt x="375818" y="659917"/>
                  </a:lnTo>
                  <a:lnTo>
                    <a:pt x="375894" y="662495"/>
                  </a:lnTo>
                  <a:lnTo>
                    <a:pt x="374091" y="661974"/>
                  </a:lnTo>
                  <a:lnTo>
                    <a:pt x="372910" y="663054"/>
                  </a:lnTo>
                  <a:lnTo>
                    <a:pt x="371957" y="664603"/>
                  </a:lnTo>
                  <a:lnTo>
                    <a:pt x="370179" y="666407"/>
                  </a:lnTo>
                  <a:lnTo>
                    <a:pt x="365175" y="669340"/>
                  </a:lnTo>
                  <a:lnTo>
                    <a:pt x="361086" y="673176"/>
                  </a:lnTo>
                  <a:lnTo>
                    <a:pt x="358292" y="678319"/>
                  </a:lnTo>
                  <a:lnTo>
                    <a:pt x="356476" y="680123"/>
                  </a:lnTo>
                  <a:lnTo>
                    <a:pt x="353047" y="683539"/>
                  </a:lnTo>
                  <a:lnTo>
                    <a:pt x="348754" y="686422"/>
                  </a:lnTo>
                  <a:lnTo>
                    <a:pt x="348576" y="692035"/>
                  </a:lnTo>
                  <a:lnTo>
                    <a:pt x="351917" y="688517"/>
                  </a:lnTo>
                  <a:lnTo>
                    <a:pt x="355841" y="685380"/>
                  </a:lnTo>
                  <a:lnTo>
                    <a:pt x="356463" y="680300"/>
                  </a:lnTo>
                  <a:lnTo>
                    <a:pt x="358152" y="680669"/>
                  </a:lnTo>
                  <a:lnTo>
                    <a:pt x="358648" y="679742"/>
                  </a:lnTo>
                  <a:lnTo>
                    <a:pt x="358470" y="678243"/>
                  </a:lnTo>
                  <a:lnTo>
                    <a:pt x="363689" y="675779"/>
                  </a:lnTo>
                  <a:lnTo>
                    <a:pt x="367919" y="672084"/>
                  </a:lnTo>
                  <a:lnTo>
                    <a:pt x="370103" y="666597"/>
                  </a:lnTo>
                  <a:lnTo>
                    <a:pt x="371627" y="666788"/>
                  </a:lnTo>
                  <a:lnTo>
                    <a:pt x="372618" y="666356"/>
                  </a:lnTo>
                  <a:lnTo>
                    <a:pt x="372198" y="664730"/>
                  </a:lnTo>
                  <a:lnTo>
                    <a:pt x="374192" y="665657"/>
                  </a:lnTo>
                  <a:lnTo>
                    <a:pt x="375246" y="664311"/>
                  </a:lnTo>
                  <a:lnTo>
                    <a:pt x="376034" y="662673"/>
                  </a:lnTo>
                  <a:lnTo>
                    <a:pt x="377952" y="662025"/>
                  </a:lnTo>
                  <a:lnTo>
                    <a:pt x="380174" y="661517"/>
                  </a:lnTo>
                  <a:lnTo>
                    <a:pt x="379971" y="658774"/>
                  </a:lnTo>
                  <a:lnTo>
                    <a:pt x="382943" y="659142"/>
                  </a:lnTo>
                  <a:lnTo>
                    <a:pt x="385216" y="658164"/>
                  </a:lnTo>
                  <a:lnTo>
                    <a:pt x="385800" y="654824"/>
                  </a:lnTo>
                  <a:lnTo>
                    <a:pt x="391947" y="654265"/>
                  </a:lnTo>
                  <a:lnTo>
                    <a:pt x="397154" y="651459"/>
                  </a:lnTo>
                  <a:lnTo>
                    <a:pt x="401472" y="646887"/>
                  </a:lnTo>
                  <a:close/>
                </a:path>
                <a:path w="450850" h="838200">
                  <a:moveTo>
                    <a:pt x="447598" y="670801"/>
                  </a:moveTo>
                  <a:lnTo>
                    <a:pt x="445782" y="670801"/>
                  </a:lnTo>
                  <a:lnTo>
                    <a:pt x="446176" y="671830"/>
                  </a:lnTo>
                  <a:lnTo>
                    <a:pt x="447598" y="670801"/>
                  </a:lnTo>
                  <a:close/>
                </a:path>
                <a:path w="450850" h="838200">
                  <a:moveTo>
                    <a:pt x="448322" y="670369"/>
                  </a:moveTo>
                  <a:lnTo>
                    <a:pt x="448297" y="670204"/>
                  </a:lnTo>
                  <a:lnTo>
                    <a:pt x="448259" y="670001"/>
                  </a:lnTo>
                  <a:lnTo>
                    <a:pt x="448322" y="670369"/>
                  </a:lnTo>
                  <a:close/>
                </a:path>
                <a:path w="450850" h="838200">
                  <a:moveTo>
                    <a:pt x="450456" y="670001"/>
                  </a:moveTo>
                  <a:lnTo>
                    <a:pt x="450240" y="668947"/>
                  </a:lnTo>
                  <a:lnTo>
                    <a:pt x="448081" y="668947"/>
                  </a:lnTo>
                  <a:lnTo>
                    <a:pt x="448259" y="670001"/>
                  </a:lnTo>
                  <a:lnTo>
                    <a:pt x="450456" y="670001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585252" y="2177856"/>
              <a:ext cx="35560" cy="43180"/>
            </a:xfrm>
            <a:custGeom>
              <a:avLst/>
              <a:gdLst/>
              <a:ahLst/>
              <a:cxnLst/>
              <a:rect l="l" t="t" r="r" b="b"/>
              <a:pathLst>
                <a:path w="35559" h="43180">
                  <a:moveTo>
                    <a:pt x="35255" y="0"/>
                  </a:moveTo>
                  <a:lnTo>
                    <a:pt x="29730" y="1993"/>
                  </a:lnTo>
                  <a:lnTo>
                    <a:pt x="28841" y="7086"/>
                  </a:lnTo>
                  <a:lnTo>
                    <a:pt x="27381" y="11747"/>
                  </a:lnTo>
                  <a:lnTo>
                    <a:pt x="24714" y="12776"/>
                  </a:lnTo>
                  <a:lnTo>
                    <a:pt x="23571" y="14871"/>
                  </a:lnTo>
                  <a:lnTo>
                    <a:pt x="23469" y="17614"/>
                  </a:lnTo>
                  <a:lnTo>
                    <a:pt x="20307" y="19291"/>
                  </a:lnTo>
                  <a:lnTo>
                    <a:pt x="18376" y="21945"/>
                  </a:lnTo>
                  <a:lnTo>
                    <a:pt x="17589" y="25425"/>
                  </a:lnTo>
                  <a:lnTo>
                    <a:pt x="15811" y="26149"/>
                  </a:lnTo>
                  <a:lnTo>
                    <a:pt x="14211" y="27025"/>
                  </a:lnTo>
                  <a:lnTo>
                    <a:pt x="15557" y="29260"/>
                  </a:lnTo>
                  <a:lnTo>
                    <a:pt x="13639" y="28562"/>
                  </a:lnTo>
                  <a:lnTo>
                    <a:pt x="13322" y="29603"/>
                  </a:lnTo>
                  <a:lnTo>
                    <a:pt x="13690" y="31305"/>
                  </a:lnTo>
                  <a:lnTo>
                    <a:pt x="7467" y="33210"/>
                  </a:lnTo>
                  <a:lnTo>
                    <a:pt x="4064" y="38519"/>
                  </a:lnTo>
                  <a:lnTo>
                    <a:pt x="0" y="43053"/>
                  </a:lnTo>
                  <a:lnTo>
                    <a:pt x="7467" y="42506"/>
                  </a:lnTo>
                  <a:lnTo>
                    <a:pt x="10756" y="37058"/>
                  </a:lnTo>
                  <a:lnTo>
                    <a:pt x="13728" y="31343"/>
                  </a:lnTo>
                  <a:lnTo>
                    <a:pt x="15189" y="31483"/>
                  </a:lnTo>
                  <a:lnTo>
                    <a:pt x="15748" y="30683"/>
                  </a:lnTo>
                  <a:lnTo>
                    <a:pt x="15735" y="29375"/>
                  </a:lnTo>
                  <a:lnTo>
                    <a:pt x="17487" y="28638"/>
                  </a:lnTo>
                  <a:lnTo>
                    <a:pt x="19177" y="27813"/>
                  </a:lnTo>
                  <a:lnTo>
                    <a:pt x="17678" y="25463"/>
                  </a:lnTo>
                  <a:lnTo>
                    <a:pt x="22288" y="24892"/>
                  </a:lnTo>
                  <a:lnTo>
                    <a:pt x="24117" y="22161"/>
                  </a:lnTo>
                  <a:lnTo>
                    <a:pt x="23507" y="17653"/>
                  </a:lnTo>
                  <a:lnTo>
                    <a:pt x="27597" y="17551"/>
                  </a:lnTo>
                  <a:lnTo>
                    <a:pt x="28422" y="15252"/>
                  </a:lnTo>
                  <a:lnTo>
                    <a:pt x="27419" y="11772"/>
                  </a:lnTo>
                  <a:lnTo>
                    <a:pt x="33032" y="9893"/>
                  </a:lnTo>
                  <a:lnTo>
                    <a:pt x="34163" y="4953"/>
                  </a:lnTo>
                  <a:lnTo>
                    <a:pt x="35255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774748" y="2457371"/>
              <a:ext cx="47625" cy="73025"/>
            </a:xfrm>
            <a:custGeom>
              <a:avLst/>
              <a:gdLst/>
              <a:ahLst/>
              <a:cxnLst/>
              <a:rect l="l" t="t" r="r" b="b"/>
              <a:pathLst>
                <a:path w="47625" h="73025">
                  <a:moveTo>
                    <a:pt x="13665" y="21539"/>
                  </a:moveTo>
                  <a:lnTo>
                    <a:pt x="12865" y="19824"/>
                  </a:lnTo>
                  <a:lnTo>
                    <a:pt x="11633" y="19011"/>
                  </a:lnTo>
                  <a:lnTo>
                    <a:pt x="9715" y="19659"/>
                  </a:lnTo>
                  <a:lnTo>
                    <a:pt x="9944" y="19659"/>
                  </a:lnTo>
                  <a:lnTo>
                    <a:pt x="10718" y="21539"/>
                  </a:lnTo>
                  <a:lnTo>
                    <a:pt x="10896" y="21539"/>
                  </a:lnTo>
                  <a:lnTo>
                    <a:pt x="11772" y="22301"/>
                  </a:lnTo>
                  <a:lnTo>
                    <a:pt x="13512" y="21539"/>
                  </a:lnTo>
                  <a:lnTo>
                    <a:pt x="13665" y="21539"/>
                  </a:lnTo>
                  <a:close/>
                </a:path>
                <a:path w="47625" h="73025">
                  <a:moveTo>
                    <a:pt x="15316" y="23177"/>
                  </a:moveTo>
                  <a:lnTo>
                    <a:pt x="13766" y="21640"/>
                  </a:lnTo>
                  <a:lnTo>
                    <a:pt x="13335" y="23177"/>
                  </a:lnTo>
                  <a:lnTo>
                    <a:pt x="15316" y="23177"/>
                  </a:lnTo>
                  <a:close/>
                </a:path>
                <a:path w="47625" h="73025">
                  <a:moveTo>
                    <a:pt x="17538" y="24930"/>
                  </a:moveTo>
                  <a:lnTo>
                    <a:pt x="17500" y="24218"/>
                  </a:lnTo>
                  <a:lnTo>
                    <a:pt x="15621" y="24218"/>
                  </a:lnTo>
                  <a:lnTo>
                    <a:pt x="15494" y="24930"/>
                  </a:lnTo>
                  <a:lnTo>
                    <a:pt x="17538" y="24930"/>
                  </a:lnTo>
                  <a:close/>
                </a:path>
                <a:path w="47625" h="73025">
                  <a:moveTo>
                    <a:pt x="19481" y="26809"/>
                  </a:moveTo>
                  <a:lnTo>
                    <a:pt x="19456" y="26174"/>
                  </a:lnTo>
                  <a:lnTo>
                    <a:pt x="17602" y="26174"/>
                  </a:lnTo>
                  <a:lnTo>
                    <a:pt x="17513" y="26809"/>
                  </a:lnTo>
                  <a:lnTo>
                    <a:pt x="19481" y="26809"/>
                  </a:lnTo>
                  <a:close/>
                </a:path>
                <a:path w="47625" h="73025">
                  <a:moveTo>
                    <a:pt x="21691" y="29146"/>
                  </a:moveTo>
                  <a:lnTo>
                    <a:pt x="19659" y="27520"/>
                  </a:lnTo>
                  <a:lnTo>
                    <a:pt x="19621" y="28829"/>
                  </a:lnTo>
                  <a:lnTo>
                    <a:pt x="19913" y="29146"/>
                  </a:lnTo>
                  <a:lnTo>
                    <a:pt x="21691" y="29146"/>
                  </a:lnTo>
                  <a:close/>
                </a:path>
                <a:path w="47625" h="73025">
                  <a:moveTo>
                    <a:pt x="24917" y="33997"/>
                  </a:moveTo>
                  <a:lnTo>
                    <a:pt x="24472" y="33705"/>
                  </a:lnTo>
                  <a:lnTo>
                    <a:pt x="24434" y="34239"/>
                  </a:lnTo>
                  <a:lnTo>
                    <a:pt x="24917" y="33997"/>
                  </a:lnTo>
                  <a:close/>
                </a:path>
                <a:path w="47625" h="73025">
                  <a:moveTo>
                    <a:pt x="35280" y="72428"/>
                  </a:moveTo>
                  <a:lnTo>
                    <a:pt x="34747" y="63919"/>
                  </a:lnTo>
                  <a:lnTo>
                    <a:pt x="30124" y="57277"/>
                  </a:lnTo>
                  <a:lnTo>
                    <a:pt x="25539" y="50888"/>
                  </a:lnTo>
                  <a:lnTo>
                    <a:pt x="25349" y="49657"/>
                  </a:lnTo>
                  <a:lnTo>
                    <a:pt x="25069" y="48514"/>
                  </a:lnTo>
                  <a:lnTo>
                    <a:pt x="23571" y="48742"/>
                  </a:lnTo>
                  <a:lnTo>
                    <a:pt x="23761" y="45897"/>
                  </a:lnTo>
                  <a:lnTo>
                    <a:pt x="22974" y="43497"/>
                  </a:lnTo>
                  <a:lnTo>
                    <a:pt x="19634" y="42926"/>
                  </a:lnTo>
                  <a:lnTo>
                    <a:pt x="19532" y="39014"/>
                  </a:lnTo>
                  <a:lnTo>
                    <a:pt x="18072" y="35941"/>
                  </a:lnTo>
                  <a:lnTo>
                    <a:pt x="13830" y="35153"/>
                  </a:lnTo>
                  <a:lnTo>
                    <a:pt x="15036" y="32943"/>
                  </a:lnTo>
                  <a:lnTo>
                    <a:pt x="13347" y="32067"/>
                  </a:lnTo>
                  <a:lnTo>
                    <a:pt x="11849" y="31203"/>
                  </a:lnTo>
                  <a:lnTo>
                    <a:pt x="10579" y="27012"/>
                  </a:lnTo>
                  <a:lnTo>
                    <a:pt x="6235" y="25120"/>
                  </a:lnTo>
                  <a:lnTo>
                    <a:pt x="4114" y="21475"/>
                  </a:lnTo>
                  <a:lnTo>
                    <a:pt x="0" y="19431"/>
                  </a:lnTo>
                  <a:lnTo>
                    <a:pt x="2336" y="25019"/>
                  </a:lnTo>
                  <a:lnTo>
                    <a:pt x="6172" y="29095"/>
                  </a:lnTo>
                  <a:lnTo>
                    <a:pt x="11684" y="31242"/>
                  </a:lnTo>
                  <a:lnTo>
                    <a:pt x="10439" y="33489"/>
                  </a:lnTo>
                  <a:lnTo>
                    <a:pt x="12166" y="34353"/>
                  </a:lnTo>
                  <a:lnTo>
                    <a:pt x="13665" y="35229"/>
                  </a:lnTo>
                  <a:lnTo>
                    <a:pt x="14871" y="38354"/>
                  </a:lnTo>
                  <a:lnTo>
                    <a:pt x="16852" y="41033"/>
                  </a:lnTo>
                  <a:lnTo>
                    <a:pt x="19519" y="43014"/>
                  </a:lnTo>
                  <a:lnTo>
                    <a:pt x="20129" y="45415"/>
                  </a:lnTo>
                  <a:lnTo>
                    <a:pt x="21259" y="47586"/>
                  </a:lnTo>
                  <a:lnTo>
                    <a:pt x="23418" y="48882"/>
                  </a:lnTo>
                  <a:lnTo>
                    <a:pt x="23799" y="51231"/>
                  </a:lnTo>
                  <a:lnTo>
                    <a:pt x="25438" y="50901"/>
                  </a:lnTo>
                  <a:lnTo>
                    <a:pt x="26860" y="58762"/>
                  </a:lnTo>
                  <a:lnTo>
                    <a:pt x="31407" y="65443"/>
                  </a:lnTo>
                  <a:lnTo>
                    <a:pt x="35280" y="72428"/>
                  </a:lnTo>
                  <a:close/>
                </a:path>
                <a:path w="47625" h="73025">
                  <a:moveTo>
                    <a:pt x="46939" y="5524"/>
                  </a:moveTo>
                  <a:lnTo>
                    <a:pt x="44678" y="3416"/>
                  </a:lnTo>
                  <a:lnTo>
                    <a:pt x="42697" y="584"/>
                  </a:lnTo>
                  <a:lnTo>
                    <a:pt x="39116" y="0"/>
                  </a:lnTo>
                  <a:lnTo>
                    <a:pt x="39408" y="584"/>
                  </a:lnTo>
                  <a:lnTo>
                    <a:pt x="40360" y="3416"/>
                  </a:lnTo>
                  <a:lnTo>
                    <a:pt x="40487" y="3784"/>
                  </a:lnTo>
                  <a:lnTo>
                    <a:pt x="43459" y="5524"/>
                  </a:lnTo>
                  <a:lnTo>
                    <a:pt x="46939" y="5524"/>
                  </a:lnTo>
                  <a:close/>
                </a:path>
                <a:path w="47625" h="73025">
                  <a:moveTo>
                    <a:pt x="47231" y="6426"/>
                  </a:moveTo>
                  <a:lnTo>
                    <a:pt x="47218" y="5537"/>
                  </a:lnTo>
                  <a:lnTo>
                    <a:pt x="47091" y="5664"/>
                  </a:lnTo>
                  <a:lnTo>
                    <a:pt x="47180" y="6172"/>
                  </a:lnTo>
                  <a:lnTo>
                    <a:pt x="47231" y="6426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835363" y="2906838"/>
              <a:ext cx="17780" cy="21590"/>
            </a:xfrm>
            <a:custGeom>
              <a:avLst/>
              <a:gdLst/>
              <a:ahLst/>
              <a:cxnLst/>
              <a:rect l="l" t="t" r="r" b="b"/>
              <a:pathLst>
                <a:path w="17780" h="21589">
                  <a:moveTo>
                    <a:pt x="0" y="0"/>
                  </a:moveTo>
                  <a:lnTo>
                    <a:pt x="3672" y="5988"/>
                  </a:lnTo>
                  <a:lnTo>
                    <a:pt x="7687" y="11696"/>
                  </a:lnTo>
                  <a:lnTo>
                    <a:pt x="12265" y="16942"/>
                  </a:lnTo>
                  <a:lnTo>
                    <a:pt x="17632" y="21543"/>
                  </a:lnTo>
                  <a:lnTo>
                    <a:pt x="14376" y="15212"/>
                  </a:lnTo>
                  <a:lnTo>
                    <a:pt x="10615" y="9297"/>
                  </a:lnTo>
                  <a:lnTo>
                    <a:pt x="5954" y="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813643" y="2938993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>
                  <a:moveTo>
                    <a:pt x="1238" y="0"/>
                  </a:moveTo>
                  <a:lnTo>
                    <a:pt x="0" y="1303"/>
                  </a:lnTo>
                  <a:lnTo>
                    <a:pt x="1854" y="7099"/>
                  </a:lnTo>
                  <a:lnTo>
                    <a:pt x="5166" y="11938"/>
                  </a:lnTo>
                  <a:lnTo>
                    <a:pt x="10166" y="15717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823615" y="289314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0" y="0"/>
                  </a:moveTo>
                  <a:lnTo>
                    <a:pt x="1508" y="3743"/>
                  </a:lnTo>
                  <a:lnTo>
                    <a:pt x="2829" y="7678"/>
                  </a:lnTo>
                  <a:lnTo>
                    <a:pt x="7884" y="7862"/>
                  </a:lnTo>
                  <a:lnTo>
                    <a:pt x="6365" y="4130"/>
                  </a:lnTo>
                  <a:lnTo>
                    <a:pt x="5115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830106" y="2969517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4" h="10160">
                  <a:moveTo>
                    <a:pt x="0" y="0"/>
                  </a:moveTo>
                  <a:lnTo>
                    <a:pt x="5486" y="9846"/>
                  </a:lnTo>
                  <a:lnTo>
                    <a:pt x="5259" y="4820"/>
                  </a:lnTo>
                  <a:lnTo>
                    <a:pt x="4003" y="3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800060" y="2869702"/>
              <a:ext cx="59055" cy="66675"/>
            </a:xfrm>
            <a:custGeom>
              <a:avLst/>
              <a:gdLst/>
              <a:ahLst/>
              <a:cxnLst/>
              <a:rect l="l" t="t" r="r" b="b"/>
              <a:pathLst>
                <a:path w="59055" h="66675">
                  <a:moveTo>
                    <a:pt x="6083" y="1943"/>
                  </a:moveTo>
                  <a:lnTo>
                    <a:pt x="3479" y="596"/>
                  </a:lnTo>
                  <a:lnTo>
                    <a:pt x="127" y="0"/>
                  </a:lnTo>
                  <a:lnTo>
                    <a:pt x="0" y="4064"/>
                  </a:lnTo>
                  <a:lnTo>
                    <a:pt x="2870" y="5130"/>
                  </a:lnTo>
                  <a:lnTo>
                    <a:pt x="6032" y="5918"/>
                  </a:lnTo>
                  <a:lnTo>
                    <a:pt x="6083" y="1943"/>
                  </a:lnTo>
                  <a:close/>
                </a:path>
                <a:path w="59055" h="66675">
                  <a:moveTo>
                    <a:pt x="58801" y="66509"/>
                  </a:moveTo>
                  <a:lnTo>
                    <a:pt x="57759" y="63169"/>
                  </a:lnTo>
                  <a:lnTo>
                    <a:pt x="56489" y="60007"/>
                  </a:lnTo>
                  <a:lnTo>
                    <a:pt x="52870" y="58610"/>
                  </a:lnTo>
                  <a:lnTo>
                    <a:pt x="53098" y="62560"/>
                  </a:lnTo>
                  <a:lnTo>
                    <a:pt x="54610" y="65532"/>
                  </a:lnTo>
                  <a:lnTo>
                    <a:pt x="58801" y="66509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824206" y="295948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1576" y="0"/>
                  </a:moveTo>
                  <a:lnTo>
                    <a:pt x="0" y="3647"/>
                  </a:lnTo>
                  <a:lnTo>
                    <a:pt x="3265" y="5631"/>
                  </a:lnTo>
                  <a:lnTo>
                    <a:pt x="5126" y="8176"/>
                  </a:lnTo>
                  <a:lnTo>
                    <a:pt x="5996" y="5631"/>
                  </a:lnTo>
                  <a:lnTo>
                    <a:pt x="6404" y="4562"/>
                  </a:lnTo>
                  <a:lnTo>
                    <a:pt x="3362" y="2492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789849" y="2861878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10566" y="6337"/>
                  </a:moveTo>
                  <a:lnTo>
                    <a:pt x="9766" y="5791"/>
                  </a:lnTo>
                  <a:lnTo>
                    <a:pt x="8432" y="5842"/>
                  </a:lnTo>
                  <a:lnTo>
                    <a:pt x="7734" y="4000"/>
                  </a:lnTo>
                  <a:lnTo>
                    <a:pt x="6794" y="2552"/>
                  </a:lnTo>
                  <a:lnTo>
                    <a:pt x="4533" y="3886"/>
                  </a:lnTo>
                  <a:lnTo>
                    <a:pt x="5181" y="673"/>
                  </a:lnTo>
                  <a:lnTo>
                    <a:pt x="3060" y="152"/>
                  </a:lnTo>
                  <a:lnTo>
                    <a:pt x="571" y="0"/>
                  </a:lnTo>
                  <a:lnTo>
                    <a:pt x="0" y="3200"/>
                  </a:lnTo>
                  <a:lnTo>
                    <a:pt x="2120" y="3721"/>
                  </a:lnTo>
                  <a:lnTo>
                    <a:pt x="4470" y="3962"/>
                  </a:lnTo>
                  <a:lnTo>
                    <a:pt x="5232" y="5702"/>
                  </a:lnTo>
                  <a:lnTo>
                    <a:pt x="5829" y="7861"/>
                  </a:lnTo>
                  <a:lnTo>
                    <a:pt x="8293" y="6032"/>
                  </a:lnTo>
                  <a:lnTo>
                    <a:pt x="7493" y="8051"/>
                  </a:lnTo>
                  <a:lnTo>
                    <a:pt x="8636" y="8255"/>
                  </a:lnTo>
                  <a:lnTo>
                    <a:pt x="10375" y="7861"/>
                  </a:lnTo>
                  <a:lnTo>
                    <a:pt x="10566" y="6337"/>
                  </a:lnTo>
                  <a:close/>
                </a:path>
                <a:path w="46989" h="45085">
                  <a:moveTo>
                    <a:pt x="34353" y="29451"/>
                  </a:moveTo>
                  <a:lnTo>
                    <a:pt x="34023" y="28409"/>
                  </a:lnTo>
                  <a:lnTo>
                    <a:pt x="31927" y="29248"/>
                  </a:lnTo>
                  <a:lnTo>
                    <a:pt x="32550" y="27355"/>
                  </a:lnTo>
                  <a:lnTo>
                    <a:pt x="32156" y="26377"/>
                  </a:lnTo>
                  <a:lnTo>
                    <a:pt x="30048" y="27266"/>
                  </a:lnTo>
                  <a:lnTo>
                    <a:pt x="31877" y="24815"/>
                  </a:lnTo>
                  <a:lnTo>
                    <a:pt x="29806" y="24168"/>
                  </a:lnTo>
                  <a:lnTo>
                    <a:pt x="27978" y="23444"/>
                  </a:lnTo>
                  <a:lnTo>
                    <a:pt x="27965" y="22174"/>
                  </a:lnTo>
                  <a:lnTo>
                    <a:pt x="27279" y="21501"/>
                  </a:lnTo>
                  <a:lnTo>
                    <a:pt x="25996" y="21475"/>
                  </a:lnTo>
                  <a:lnTo>
                    <a:pt x="24650" y="19316"/>
                  </a:lnTo>
                  <a:lnTo>
                    <a:pt x="24104" y="15798"/>
                  </a:lnTo>
                  <a:lnTo>
                    <a:pt x="20205" y="17551"/>
                  </a:lnTo>
                  <a:lnTo>
                    <a:pt x="21120" y="15354"/>
                  </a:lnTo>
                  <a:lnTo>
                    <a:pt x="20116" y="14998"/>
                  </a:lnTo>
                  <a:lnTo>
                    <a:pt x="18237" y="15608"/>
                  </a:lnTo>
                  <a:lnTo>
                    <a:pt x="18999" y="13563"/>
                  </a:lnTo>
                  <a:lnTo>
                    <a:pt x="18021" y="13195"/>
                  </a:lnTo>
                  <a:lnTo>
                    <a:pt x="16179" y="13677"/>
                  </a:lnTo>
                  <a:lnTo>
                    <a:pt x="16078" y="15125"/>
                  </a:lnTo>
                  <a:lnTo>
                    <a:pt x="16814" y="15735"/>
                  </a:lnTo>
                  <a:lnTo>
                    <a:pt x="18110" y="15722"/>
                  </a:lnTo>
                  <a:lnTo>
                    <a:pt x="18084" y="17030"/>
                  </a:lnTo>
                  <a:lnTo>
                    <a:pt x="18821" y="17640"/>
                  </a:lnTo>
                  <a:lnTo>
                    <a:pt x="20104" y="17665"/>
                  </a:lnTo>
                  <a:lnTo>
                    <a:pt x="21501" y="19761"/>
                  </a:lnTo>
                  <a:lnTo>
                    <a:pt x="22059" y="23241"/>
                  </a:lnTo>
                  <a:lnTo>
                    <a:pt x="25882" y="21615"/>
                  </a:lnTo>
                  <a:lnTo>
                    <a:pt x="25095" y="23672"/>
                  </a:lnTo>
                  <a:lnTo>
                    <a:pt x="25768" y="24371"/>
                  </a:lnTo>
                  <a:lnTo>
                    <a:pt x="27800" y="23583"/>
                  </a:lnTo>
                  <a:lnTo>
                    <a:pt x="25971" y="26060"/>
                  </a:lnTo>
                  <a:lnTo>
                    <a:pt x="28206" y="26619"/>
                  </a:lnTo>
                  <a:lnTo>
                    <a:pt x="29832" y="27432"/>
                  </a:lnTo>
                  <a:lnTo>
                    <a:pt x="29908" y="28638"/>
                  </a:lnTo>
                  <a:lnTo>
                    <a:pt x="30568" y="29349"/>
                  </a:lnTo>
                  <a:lnTo>
                    <a:pt x="31788" y="29400"/>
                  </a:lnTo>
                  <a:lnTo>
                    <a:pt x="31800" y="30657"/>
                  </a:lnTo>
                  <a:lnTo>
                    <a:pt x="32397" y="31407"/>
                  </a:lnTo>
                  <a:lnTo>
                    <a:pt x="33820" y="31330"/>
                  </a:lnTo>
                  <a:lnTo>
                    <a:pt x="34353" y="29451"/>
                  </a:lnTo>
                  <a:close/>
                </a:path>
                <a:path w="46989" h="45085">
                  <a:moveTo>
                    <a:pt x="46774" y="41325"/>
                  </a:moveTo>
                  <a:lnTo>
                    <a:pt x="44069" y="40271"/>
                  </a:lnTo>
                  <a:lnTo>
                    <a:pt x="41592" y="39077"/>
                  </a:lnTo>
                  <a:lnTo>
                    <a:pt x="40436" y="42697"/>
                  </a:lnTo>
                  <a:lnTo>
                    <a:pt x="42938" y="43865"/>
                  </a:lnTo>
                  <a:lnTo>
                    <a:pt x="45529" y="44983"/>
                  </a:lnTo>
                  <a:lnTo>
                    <a:pt x="46774" y="4132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823885" y="295899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1562" y="165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838" y="1447"/>
                  </a:lnTo>
                  <a:lnTo>
                    <a:pt x="266" y="457"/>
                  </a:lnTo>
                  <a:lnTo>
                    <a:pt x="1562" y="165"/>
                  </a:lnTo>
                  <a:close/>
                </a:path>
                <a:path w="7619" h="9525">
                  <a:moveTo>
                    <a:pt x="7239" y="9105"/>
                  </a:moveTo>
                  <a:lnTo>
                    <a:pt x="6705" y="8178"/>
                  </a:lnTo>
                  <a:lnTo>
                    <a:pt x="5486" y="8686"/>
                  </a:lnTo>
                  <a:lnTo>
                    <a:pt x="6210" y="9296"/>
                  </a:lnTo>
                  <a:lnTo>
                    <a:pt x="7239" y="9105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872589" y="1811525"/>
              <a:ext cx="64769" cy="97790"/>
            </a:xfrm>
            <a:custGeom>
              <a:avLst/>
              <a:gdLst/>
              <a:ahLst/>
              <a:cxnLst/>
              <a:rect l="l" t="t" r="r" b="b"/>
              <a:pathLst>
                <a:path w="64769" h="97789">
                  <a:moveTo>
                    <a:pt x="20574" y="23444"/>
                  </a:moveTo>
                  <a:lnTo>
                    <a:pt x="19037" y="21971"/>
                  </a:lnTo>
                  <a:lnTo>
                    <a:pt x="12471" y="27178"/>
                  </a:lnTo>
                  <a:lnTo>
                    <a:pt x="13893" y="28613"/>
                  </a:lnTo>
                  <a:lnTo>
                    <a:pt x="20574" y="23444"/>
                  </a:lnTo>
                  <a:close/>
                </a:path>
                <a:path w="64769" h="97789">
                  <a:moveTo>
                    <a:pt x="27305" y="79057"/>
                  </a:moveTo>
                  <a:lnTo>
                    <a:pt x="22644" y="78346"/>
                  </a:lnTo>
                  <a:lnTo>
                    <a:pt x="20116" y="80454"/>
                  </a:lnTo>
                  <a:lnTo>
                    <a:pt x="19418" y="84912"/>
                  </a:lnTo>
                  <a:lnTo>
                    <a:pt x="15913" y="83845"/>
                  </a:lnTo>
                  <a:lnTo>
                    <a:pt x="13906" y="85140"/>
                  </a:lnTo>
                  <a:lnTo>
                    <a:pt x="13538" y="88811"/>
                  </a:lnTo>
                  <a:lnTo>
                    <a:pt x="9855" y="87845"/>
                  </a:lnTo>
                  <a:lnTo>
                    <a:pt x="7683" y="90068"/>
                  </a:lnTo>
                  <a:lnTo>
                    <a:pt x="5765" y="92748"/>
                  </a:lnTo>
                  <a:lnTo>
                    <a:pt x="3136" y="92964"/>
                  </a:lnTo>
                  <a:lnTo>
                    <a:pt x="749" y="93586"/>
                  </a:lnTo>
                  <a:lnTo>
                    <a:pt x="0" y="96621"/>
                  </a:lnTo>
                  <a:lnTo>
                    <a:pt x="3517" y="97713"/>
                  </a:lnTo>
                  <a:lnTo>
                    <a:pt x="5664" y="96735"/>
                  </a:lnTo>
                  <a:lnTo>
                    <a:pt x="5765" y="92798"/>
                  </a:lnTo>
                  <a:lnTo>
                    <a:pt x="9817" y="94335"/>
                  </a:lnTo>
                  <a:lnTo>
                    <a:pt x="11671" y="91478"/>
                  </a:lnTo>
                  <a:lnTo>
                    <a:pt x="13563" y="88900"/>
                  </a:lnTo>
                  <a:lnTo>
                    <a:pt x="16344" y="88811"/>
                  </a:lnTo>
                  <a:lnTo>
                    <a:pt x="18300" y="87426"/>
                  </a:lnTo>
                  <a:lnTo>
                    <a:pt x="19456" y="84988"/>
                  </a:lnTo>
                  <a:lnTo>
                    <a:pt x="22936" y="84226"/>
                  </a:lnTo>
                  <a:lnTo>
                    <a:pt x="25552" y="82219"/>
                  </a:lnTo>
                  <a:lnTo>
                    <a:pt x="27305" y="79057"/>
                  </a:lnTo>
                  <a:close/>
                </a:path>
                <a:path w="64769" h="97789">
                  <a:moveTo>
                    <a:pt x="35344" y="75450"/>
                  </a:moveTo>
                  <a:lnTo>
                    <a:pt x="35052" y="71272"/>
                  </a:lnTo>
                  <a:lnTo>
                    <a:pt x="31902" y="72009"/>
                  </a:lnTo>
                  <a:lnTo>
                    <a:pt x="29121" y="73113"/>
                  </a:lnTo>
                  <a:lnTo>
                    <a:pt x="29222" y="77114"/>
                  </a:lnTo>
                  <a:lnTo>
                    <a:pt x="32473" y="76479"/>
                  </a:lnTo>
                  <a:lnTo>
                    <a:pt x="35344" y="75450"/>
                  </a:lnTo>
                  <a:close/>
                </a:path>
                <a:path w="64769" h="97789">
                  <a:moveTo>
                    <a:pt x="43395" y="1460"/>
                  </a:moveTo>
                  <a:lnTo>
                    <a:pt x="42011" y="0"/>
                  </a:lnTo>
                  <a:lnTo>
                    <a:pt x="26466" y="15722"/>
                  </a:lnTo>
                  <a:lnTo>
                    <a:pt x="27787" y="17056"/>
                  </a:lnTo>
                  <a:lnTo>
                    <a:pt x="43395" y="1460"/>
                  </a:lnTo>
                  <a:close/>
                </a:path>
                <a:path w="64769" h="97789">
                  <a:moveTo>
                    <a:pt x="46812" y="59486"/>
                  </a:moveTo>
                  <a:lnTo>
                    <a:pt x="42710" y="61937"/>
                  </a:lnTo>
                  <a:lnTo>
                    <a:pt x="39293" y="65087"/>
                  </a:lnTo>
                  <a:lnTo>
                    <a:pt x="36982" y="69329"/>
                  </a:lnTo>
                  <a:lnTo>
                    <a:pt x="42735" y="68529"/>
                  </a:lnTo>
                  <a:lnTo>
                    <a:pt x="45986" y="65201"/>
                  </a:lnTo>
                  <a:lnTo>
                    <a:pt x="46812" y="59486"/>
                  </a:lnTo>
                  <a:close/>
                </a:path>
                <a:path w="64769" h="97789">
                  <a:moveTo>
                    <a:pt x="54635" y="51701"/>
                  </a:moveTo>
                  <a:lnTo>
                    <a:pt x="50406" y="51396"/>
                  </a:lnTo>
                  <a:lnTo>
                    <a:pt x="49593" y="54533"/>
                  </a:lnTo>
                  <a:lnTo>
                    <a:pt x="48717" y="57607"/>
                  </a:lnTo>
                  <a:lnTo>
                    <a:pt x="53009" y="57962"/>
                  </a:lnTo>
                  <a:lnTo>
                    <a:pt x="53797" y="54800"/>
                  </a:lnTo>
                  <a:lnTo>
                    <a:pt x="54635" y="51701"/>
                  </a:lnTo>
                  <a:close/>
                </a:path>
                <a:path w="64769" h="97789">
                  <a:moveTo>
                    <a:pt x="64414" y="38011"/>
                  </a:moveTo>
                  <a:lnTo>
                    <a:pt x="59461" y="39433"/>
                  </a:lnTo>
                  <a:lnTo>
                    <a:pt x="58242" y="43840"/>
                  </a:lnTo>
                  <a:lnTo>
                    <a:pt x="56515" y="47840"/>
                  </a:lnTo>
                  <a:lnTo>
                    <a:pt x="61696" y="46621"/>
                  </a:lnTo>
                  <a:lnTo>
                    <a:pt x="62915" y="42202"/>
                  </a:lnTo>
                  <a:lnTo>
                    <a:pt x="64414" y="38011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862534" y="1883524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2768" y="0"/>
                  </a:moveTo>
                  <a:lnTo>
                    <a:pt x="2142" y="5190"/>
                  </a:lnTo>
                  <a:lnTo>
                    <a:pt x="137" y="6948"/>
                  </a:lnTo>
                  <a:lnTo>
                    <a:pt x="349" y="6948"/>
                  </a:lnTo>
                  <a:lnTo>
                    <a:pt x="3906" y="10137"/>
                  </a:lnTo>
                  <a:lnTo>
                    <a:pt x="3997" y="6634"/>
                  </a:lnTo>
                  <a:lnTo>
                    <a:pt x="4086" y="3167"/>
                  </a:lnTo>
                  <a:lnTo>
                    <a:pt x="6121" y="3167"/>
                  </a:lnTo>
                  <a:lnTo>
                    <a:pt x="2768" y="0"/>
                  </a:lnTo>
                  <a:close/>
                </a:path>
                <a:path w="7619" h="10160">
                  <a:moveTo>
                    <a:pt x="0" y="6634"/>
                  </a:moveTo>
                  <a:lnTo>
                    <a:pt x="137" y="6948"/>
                  </a:lnTo>
                  <a:lnTo>
                    <a:pt x="349" y="6948"/>
                  </a:lnTo>
                  <a:lnTo>
                    <a:pt x="0" y="6634"/>
                  </a:lnTo>
                  <a:close/>
                </a:path>
                <a:path w="7619" h="10160">
                  <a:moveTo>
                    <a:pt x="6121" y="3167"/>
                  </a:moveTo>
                  <a:lnTo>
                    <a:pt x="4086" y="3167"/>
                  </a:lnTo>
                  <a:lnTo>
                    <a:pt x="7085" y="4121"/>
                  </a:lnTo>
                  <a:lnTo>
                    <a:pt x="6121" y="3167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1878863" y="1797860"/>
              <a:ext cx="52069" cy="93345"/>
            </a:xfrm>
            <a:custGeom>
              <a:avLst/>
              <a:gdLst/>
              <a:ahLst/>
              <a:cxnLst/>
              <a:rect l="l" t="t" r="r" b="b"/>
              <a:pathLst>
                <a:path w="52069" h="93344">
                  <a:moveTo>
                    <a:pt x="7620" y="42278"/>
                  </a:moveTo>
                  <a:lnTo>
                    <a:pt x="6210" y="40843"/>
                  </a:lnTo>
                  <a:lnTo>
                    <a:pt x="2946" y="43408"/>
                  </a:lnTo>
                  <a:lnTo>
                    <a:pt x="1651" y="43726"/>
                  </a:lnTo>
                  <a:lnTo>
                    <a:pt x="0" y="44577"/>
                  </a:lnTo>
                  <a:lnTo>
                    <a:pt x="2006" y="47701"/>
                  </a:lnTo>
                  <a:lnTo>
                    <a:pt x="3327" y="46050"/>
                  </a:lnTo>
                  <a:lnTo>
                    <a:pt x="4381" y="44919"/>
                  </a:lnTo>
                  <a:lnTo>
                    <a:pt x="7620" y="42278"/>
                  </a:lnTo>
                  <a:close/>
                </a:path>
                <a:path w="52069" h="93344">
                  <a:moveTo>
                    <a:pt x="17373" y="34417"/>
                  </a:moveTo>
                  <a:lnTo>
                    <a:pt x="16891" y="33972"/>
                  </a:lnTo>
                  <a:lnTo>
                    <a:pt x="16484" y="33477"/>
                  </a:lnTo>
                  <a:lnTo>
                    <a:pt x="16129" y="32918"/>
                  </a:lnTo>
                  <a:lnTo>
                    <a:pt x="12763" y="35636"/>
                  </a:lnTo>
                  <a:lnTo>
                    <a:pt x="14300" y="37109"/>
                  </a:lnTo>
                  <a:lnTo>
                    <a:pt x="17373" y="34417"/>
                  </a:lnTo>
                  <a:close/>
                </a:path>
                <a:path w="52069" h="93344">
                  <a:moveTo>
                    <a:pt x="23114" y="92303"/>
                  </a:moveTo>
                  <a:lnTo>
                    <a:pt x="22910" y="90805"/>
                  </a:lnTo>
                  <a:lnTo>
                    <a:pt x="21259" y="90487"/>
                  </a:lnTo>
                  <a:lnTo>
                    <a:pt x="19900" y="90449"/>
                  </a:lnTo>
                  <a:lnTo>
                    <a:pt x="20942" y="92786"/>
                  </a:lnTo>
                  <a:lnTo>
                    <a:pt x="22275" y="92798"/>
                  </a:lnTo>
                  <a:lnTo>
                    <a:pt x="23114" y="92303"/>
                  </a:lnTo>
                  <a:close/>
                </a:path>
                <a:path w="52069" h="93344">
                  <a:moveTo>
                    <a:pt x="43700" y="7632"/>
                  </a:moveTo>
                  <a:lnTo>
                    <a:pt x="42113" y="6413"/>
                  </a:lnTo>
                  <a:lnTo>
                    <a:pt x="39319" y="9766"/>
                  </a:lnTo>
                  <a:lnTo>
                    <a:pt x="40843" y="10985"/>
                  </a:lnTo>
                  <a:lnTo>
                    <a:pt x="43700" y="7632"/>
                  </a:lnTo>
                  <a:close/>
                </a:path>
                <a:path w="52069" h="93344">
                  <a:moveTo>
                    <a:pt x="48831" y="1308"/>
                  </a:moveTo>
                  <a:lnTo>
                    <a:pt x="46951" y="0"/>
                  </a:lnTo>
                  <a:lnTo>
                    <a:pt x="43916" y="4279"/>
                  </a:lnTo>
                  <a:lnTo>
                    <a:pt x="45313" y="5880"/>
                  </a:lnTo>
                  <a:lnTo>
                    <a:pt x="48831" y="1308"/>
                  </a:lnTo>
                  <a:close/>
                </a:path>
                <a:path w="52069" h="93344">
                  <a:moveTo>
                    <a:pt x="51498" y="63690"/>
                  </a:moveTo>
                  <a:lnTo>
                    <a:pt x="50304" y="61429"/>
                  </a:lnTo>
                  <a:lnTo>
                    <a:pt x="48348" y="62115"/>
                  </a:lnTo>
                  <a:lnTo>
                    <a:pt x="47104" y="63157"/>
                  </a:lnTo>
                  <a:lnTo>
                    <a:pt x="48310" y="65417"/>
                  </a:lnTo>
                  <a:lnTo>
                    <a:pt x="50355" y="64782"/>
                  </a:lnTo>
                  <a:lnTo>
                    <a:pt x="51498" y="6369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1868551" y="188298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84" y="2730"/>
                  </a:moveTo>
                  <a:lnTo>
                    <a:pt x="2057" y="2082"/>
                  </a:lnTo>
                  <a:lnTo>
                    <a:pt x="1003" y="1155"/>
                  </a:lnTo>
                  <a:lnTo>
                    <a:pt x="0" y="3098"/>
                  </a:lnTo>
                  <a:lnTo>
                    <a:pt x="774" y="3987"/>
                  </a:lnTo>
                  <a:lnTo>
                    <a:pt x="1104" y="4660"/>
                  </a:lnTo>
                  <a:lnTo>
                    <a:pt x="1041" y="3378"/>
                  </a:lnTo>
                  <a:lnTo>
                    <a:pt x="1460" y="2730"/>
                  </a:lnTo>
                  <a:lnTo>
                    <a:pt x="2984" y="2730"/>
                  </a:lnTo>
                  <a:close/>
                </a:path>
                <a:path w="4444" h="5080">
                  <a:moveTo>
                    <a:pt x="4343" y="203"/>
                  </a:moveTo>
                  <a:lnTo>
                    <a:pt x="3937" y="0"/>
                  </a:lnTo>
                  <a:lnTo>
                    <a:pt x="3378" y="203"/>
                  </a:lnTo>
                  <a:lnTo>
                    <a:pt x="2755" y="203"/>
                  </a:lnTo>
                  <a:lnTo>
                    <a:pt x="2463" y="609"/>
                  </a:lnTo>
                  <a:lnTo>
                    <a:pt x="1917" y="1498"/>
                  </a:lnTo>
                  <a:lnTo>
                    <a:pt x="2641" y="2235"/>
                  </a:lnTo>
                  <a:lnTo>
                    <a:pt x="2984" y="2730"/>
                  </a:lnTo>
                  <a:lnTo>
                    <a:pt x="3060" y="2235"/>
                  </a:lnTo>
                  <a:lnTo>
                    <a:pt x="3200" y="1498"/>
                  </a:lnTo>
                  <a:lnTo>
                    <a:pt x="3327" y="609"/>
                  </a:lnTo>
                  <a:lnTo>
                    <a:pt x="4343" y="203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907538" y="188076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749" y="0"/>
                  </a:moveTo>
                  <a:lnTo>
                    <a:pt x="0" y="565"/>
                  </a:lnTo>
                  <a:lnTo>
                    <a:pt x="137" y="2007"/>
                  </a:lnTo>
                  <a:lnTo>
                    <a:pt x="1934" y="2484"/>
                  </a:lnTo>
                  <a:lnTo>
                    <a:pt x="2894" y="2131"/>
                  </a:lnTo>
                  <a:lnTo>
                    <a:pt x="2099" y="31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872957" y="18817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5" y="154"/>
                  </a:moveTo>
                  <a:lnTo>
                    <a:pt x="0" y="0"/>
                  </a:lnTo>
                  <a:lnTo>
                    <a:pt x="65" y="154"/>
                  </a:lnTo>
                  <a:lnTo>
                    <a:pt x="190" y="450"/>
                  </a:lnTo>
                  <a:lnTo>
                    <a:pt x="65" y="154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893747" y="1765271"/>
              <a:ext cx="30480" cy="106680"/>
            </a:xfrm>
            <a:custGeom>
              <a:avLst/>
              <a:gdLst/>
              <a:ahLst/>
              <a:cxnLst/>
              <a:rect l="l" t="t" r="r" b="b"/>
              <a:pathLst>
                <a:path w="30480" h="106680">
                  <a:moveTo>
                    <a:pt x="6629" y="63309"/>
                  </a:moveTo>
                  <a:lnTo>
                    <a:pt x="6184" y="62865"/>
                  </a:lnTo>
                  <a:lnTo>
                    <a:pt x="5308" y="61976"/>
                  </a:lnTo>
                  <a:lnTo>
                    <a:pt x="3251" y="63792"/>
                  </a:lnTo>
                  <a:lnTo>
                    <a:pt x="1917" y="64922"/>
                  </a:lnTo>
                  <a:lnTo>
                    <a:pt x="1244" y="65506"/>
                  </a:lnTo>
                  <a:lnTo>
                    <a:pt x="1600" y="66065"/>
                  </a:lnTo>
                  <a:lnTo>
                    <a:pt x="2006" y="66560"/>
                  </a:lnTo>
                  <a:lnTo>
                    <a:pt x="2489" y="67005"/>
                  </a:lnTo>
                  <a:lnTo>
                    <a:pt x="4572" y="65201"/>
                  </a:lnTo>
                  <a:lnTo>
                    <a:pt x="6629" y="63309"/>
                  </a:lnTo>
                  <a:close/>
                </a:path>
                <a:path w="30480" h="106680">
                  <a:moveTo>
                    <a:pt x="6769" y="10871"/>
                  </a:moveTo>
                  <a:lnTo>
                    <a:pt x="5943" y="9867"/>
                  </a:lnTo>
                  <a:lnTo>
                    <a:pt x="3975" y="11811"/>
                  </a:lnTo>
                  <a:lnTo>
                    <a:pt x="4241" y="12115"/>
                  </a:lnTo>
                  <a:lnTo>
                    <a:pt x="3962" y="11811"/>
                  </a:lnTo>
                  <a:lnTo>
                    <a:pt x="1854" y="13627"/>
                  </a:lnTo>
                  <a:lnTo>
                    <a:pt x="952" y="13957"/>
                  </a:lnTo>
                  <a:lnTo>
                    <a:pt x="0" y="14617"/>
                  </a:lnTo>
                  <a:lnTo>
                    <a:pt x="1600" y="16421"/>
                  </a:lnTo>
                  <a:lnTo>
                    <a:pt x="2286" y="15455"/>
                  </a:lnTo>
                  <a:lnTo>
                    <a:pt x="2717" y="14643"/>
                  </a:lnTo>
                  <a:lnTo>
                    <a:pt x="2463" y="14274"/>
                  </a:lnTo>
                  <a:lnTo>
                    <a:pt x="2717" y="14630"/>
                  </a:lnTo>
                  <a:lnTo>
                    <a:pt x="4737" y="12776"/>
                  </a:lnTo>
                  <a:lnTo>
                    <a:pt x="5410" y="12141"/>
                  </a:lnTo>
                  <a:lnTo>
                    <a:pt x="6769" y="10871"/>
                  </a:lnTo>
                  <a:close/>
                </a:path>
                <a:path w="30480" h="106680">
                  <a:moveTo>
                    <a:pt x="16383" y="1765"/>
                  </a:moveTo>
                  <a:lnTo>
                    <a:pt x="14630" y="0"/>
                  </a:lnTo>
                  <a:lnTo>
                    <a:pt x="13982" y="1028"/>
                  </a:lnTo>
                  <a:lnTo>
                    <a:pt x="13639" y="1930"/>
                  </a:lnTo>
                  <a:lnTo>
                    <a:pt x="11734" y="3975"/>
                  </a:lnTo>
                  <a:lnTo>
                    <a:pt x="9817" y="5930"/>
                  </a:lnTo>
                  <a:lnTo>
                    <a:pt x="7886" y="7912"/>
                  </a:lnTo>
                  <a:lnTo>
                    <a:pt x="5943" y="9867"/>
                  </a:lnTo>
                  <a:lnTo>
                    <a:pt x="6502" y="10541"/>
                  </a:lnTo>
                  <a:lnTo>
                    <a:pt x="14465" y="2844"/>
                  </a:lnTo>
                  <a:lnTo>
                    <a:pt x="15290" y="2425"/>
                  </a:lnTo>
                  <a:lnTo>
                    <a:pt x="16383" y="1765"/>
                  </a:lnTo>
                  <a:close/>
                </a:path>
                <a:path w="30480" h="106680">
                  <a:moveTo>
                    <a:pt x="25958" y="43573"/>
                  </a:moveTo>
                  <a:lnTo>
                    <a:pt x="24942" y="42760"/>
                  </a:lnTo>
                  <a:lnTo>
                    <a:pt x="24434" y="42354"/>
                  </a:lnTo>
                  <a:lnTo>
                    <a:pt x="23888" y="42951"/>
                  </a:lnTo>
                  <a:lnTo>
                    <a:pt x="22771" y="44157"/>
                  </a:lnTo>
                  <a:lnTo>
                    <a:pt x="20853" y="46253"/>
                  </a:lnTo>
                  <a:lnTo>
                    <a:pt x="22237" y="47713"/>
                  </a:lnTo>
                  <a:lnTo>
                    <a:pt x="24104" y="45643"/>
                  </a:lnTo>
                  <a:lnTo>
                    <a:pt x="25958" y="43573"/>
                  </a:lnTo>
                  <a:close/>
                </a:path>
                <a:path w="30480" h="106680">
                  <a:moveTo>
                    <a:pt x="28054" y="105613"/>
                  </a:moveTo>
                  <a:lnTo>
                    <a:pt x="27609" y="103809"/>
                  </a:lnTo>
                  <a:lnTo>
                    <a:pt x="26225" y="103771"/>
                  </a:lnTo>
                  <a:lnTo>
                    <a:pt x="25603" y="104508"/>
                  </a:lnTo>
                  <a:lnTo>
                    <a:pt x="25577" y="105829"/>
                  </a:lnTo>
                  <a:lnTo>
                    <a:pt x="27724" y="106629"/>
                  </a:lnTo>
                  <a:lnTo>
                    <a:pt x="28054" y="105613"/>
                  </a:lnTo>
                  <a:close/>
                </a:path>
                <a:path w="30480" h="106680">
                  <a:moveTo>
                    <a:pt x="30429" y="38468"/>
                  </a:moveTo>
                  <a:lnTo>
                    <a:pt x="29032" y="36868"/>
                  </a:lnTo>
                  <a:lnTo>
                    <a:pt x="28435" y="37579"/>
                  </a:lnTo>
                  <a:lnTo>
                    <a:pt x="27228" y="39001"/>
                  </a:lnTo>
                  <a:lnTo>
                    <a:pt x="28803" y="40220"/>
                  </a:lnTo>
                  <a:lnTo>
                    <a:pt x="29337" y="39636"/>
                  </a:lnTo>
                  <a:lnTo>
                    <a:pt x="30429" y="38468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868043" y="2017709"/>
              <a:ext cx="581660" cy="541655"/>
            </a:xfrm>
            <a:custGeom>
              <a:avLst/>
              <a:gdLst/>
              <a:ahLst/>
              <a:cxnLst/>
              <a:rect l="l" t="t" r="r" b="b"/>
              <a:pathLst>
                <a:path w="581660" h="541655">
                  <a:moveTo>
                    <a:pt x="8775" y="306527"/>
                  </a:moveTo>
                  <a:lnTo>
                    <a:pt x="6540" y="290893"/>
                  </a:lnTo>
                  <a:lnTo>
                    <a:pt x="482" y="275361"/>
                  </a:lnTo>
                  <a:lnTo>
                    <a:pt x="3175" y="287248"/>
                  </a:lnTo>
                  <a:lnTo>
                    <a:pt x="4711" y="293141"/>
                  </a:lnTo>
                  <a:lnTo>
                    <a:pt x="6337" y="304507"/>
                  </a:lnTo>
                  <a:lnTo>
                    <a:pt x="5854" y="315772"/>
                  </a:lnTo>
                  <a:lnTo>
                    <a:pt x="4241" y="326961"/>
                  </a:lnTo>
                  <a:lnTo>
                    <a:pt x="2476" y="337959"/>
                  </a:lnTo>
                  <a:lnTo>
                    <a:pt x="0" y="338340"/>
                  </a:lnTo>
                  <a:lnTo>
                    <a:pt x="558" y="340360"/>
                  </a:lnTo>
                  <a:lnTo>
                    <a:pt x="469" y="342049"/>
                  </a:lnTo>
                  <a:lnTo>
                    <a:pt x="2463" y="341337"/>
                  </a:lnTo>
                  <a:lnTo>
                    <a:pt x="2476" y="339610"/>
                  </a:lnTo>
                  <a:lnTo>
                    <a:pt x="2578" y="337934"/>
                  </a:lnTo>
                  <a:lnTo>
                    <a:pt x="7353" y="322287"/>
                  </a:lnTo>
                  <a:lnTo>
                    <a:pt x="8775" y="306527"/>
                  </a:lnTo>
                  <a:close/>
                </a:path>
                <a:path w="581660" h="541655">
                  <a:moveTo>
                    <a:pt x="17106" y="1866"/>
                  </a:moveTo>
                  <a:lnTo>
                    <a:pt x="15989" y="749"/>
                  </a:lnTo>
                  <a:lnTo>
                    <a:pt x="14274" y="0"/>
                  </a:lnTo>
                  <a:lnTo>
                    <a:pt x="14020" y="749"/>
                  </a:lnTo>
                  <a:lnTo>
                    <a:pt x="13754" y="1866"/>
                  </a:lnTo>
                  <a:lnTo>
                    <a:pt x="14503" y="2971"/>
                  </a:lnTo>
                  <a:lnTo>
                    <a:pt x="16205" y="3784"/>
                  </a:lnTo>
                  <a:lnTo>
                    <a:pt x="16560" y="2971"/>
                  </a:lnTo>
                  <a:lnTo>
                    <a:pt x="17106" y="1866"/>
                  </a:lnTo>
                  <a:close/>
                </a:path>
                <a:path w="581660" h="541655">
                  <a:moveTo>
                    <a:pt x="17208" y="5168"/>
                  </a:moveTo>
                  <a:lnTo>
                    <a:pt x="16586" y="4305"/>
                  </a:lnTo>
                  <a:lnTo>
                    <a:pt x="16357" y="4000"/>
                  </a:lnTo>
                  <a:lnTo>
                    <a:pt x="17208" y="5168"/>
                  </a:lnTo>
                  <a:close/>
                </a:path>
                <a:path w="581660" h="541655">
                  <a:moveTo>
                    <a:pt x="27711" y="17360"/>
                  </a:moveTo>
                  <a:lnTo>
                    <a:pt x="27000" y="16179"/>
                  </a:lnTo>
                  <a:lnTo>
                    <a:pt x="26517" y="17284"/>
                  </a:lnTo>
                  <a:lnTo>
                    <a:pt x="27711" y="17360"/>
                  </a:lnTo>
                  <a:close/>
                </a:path>
                <a:path w="581660" h="541655">
                  <a:moveTo>
                    <a:pt x="30607" y="19494"/>
                  </a:moveTo>
                  <a:lnTo>
                    <a:pt x="29654" y="18326"/>
                  </a:lnTo>
                  <a:lnTo>
                    <a:pt x="27927" y="17602"/>
                  </a:lnTo>
                  <a:lnTo>
                    <a:pt x="27305" y="19342"/>
                  </a:lnTo>
                  <a:lnTo>
                    <a:pt x="28105" y="20586"/>
                  </a:lnTo>
                  <a:lnTo>
                    <a:pt x="29895" y="21374"/>
                  </a:lnTo>
                  <a:lnTo>
                    <a:pt x="30149" y="20586"/>
                  </a:lnTo>
                  <a:lnTo>
                    <a:pt x="30607" y="19494"/>
                  </a:lnTo>
                  <a:close/>
                </a:path>
                <a:path w="581660" h="541655">
                  <a:moveTo>
                    <a:pt x="31813" y="22021"/>
                  </a:moveTo>
                  <a:lnTo>
                    <a:pt x="31673" y="21526"/>
                  </a:lnTo>
                  <a:lnTo>
                    <a:pt x="29908" y="21526"/>
                  </a:lnTo>
                  <a:lnTo>
                    <a:pt x="29984" y="22567"/>
                  </a:lnTo>
                  <a:lnTo>
                    <a:pt x="30543" y="23431"/>
                  </a:lnTo>
                  <a:lnTo>
                    <a:pt x="31750" y="23431"/>
                  </a:lnTo>
                  <a:lnTo>
                    <a:pt x="31813" y="22021"/>
                  </a:lnTo>
                  <a:close/>
                </a:path>
                <a:path w="581660" h="541655">
                  <a:moveTo>
                    <a:pt x="33731" y="25463"/>
                  </a:moveTo>
                  <a:lnTo>
                    <a:pt x="33705" y="24053"/>
                  </a:lnTo>
                  <a:lnTo>
                    <a:pt x="33362" y="23431"/>
                  </a:lnTo>
                  <a:lnTo>
                    <a:pt x="33248" y="23215"/>
                  </a:lnTo>
                  <a:lnTo>
                    <a:pt x="31826" y="23431"/>
                  </a:lnTo>
                  <a:lnTo>
                    <a:pt x="31826" y="24650"/>
                  </a:lnTo>
                  <a:lnTo>
                    <a:pt x="32308" y="25463"/>
                  </a:lnTo>
                  <a:lnTo>
                    <a:pt x="33731" y="25463"/>
                  </a:lnTo>
                  <a:close/>
                </a:path>
                <a:path w="581660" h="541655">
                  <a:moveTo>
                    <a:pt x="35648" y="27355"/>
                  </a:moveTo>
                  <a:lnTo>
                    <a:pt x="35560" y="26162"/>
                  </a:lnTo>
                  <a:lnTo>
                    <a:pt x="35064" y="25349"/>
                  </a:lnTo>
                  <a:lnTo>
                    <a:pt x="33769" y="25349"/>
                  </a:lnTo>
                  <a:lnTo>
                    <a:pt x="33743" y="26708"/>
                  </a:lnTo>
                  <a:lnTo>
                    <a:pt x="33921" y="27355"/>
                  </a:lnTo>
                  <a:lnTo>
                    <a:pt x="35648" y="27355"/>
                  </a:lnTo>
                  <a:close/>
                </a:path>
                <a:path w="581660" h="541655">
                  <a:moveTo>
                    <a:pt x="38265" y="29311"/>
                  </a:moveTo>
                  <a:lnTo>
                    <a:pt x="37414" y="28105"/>
                  </a:lnTo>
                  <a:lnTo>
                    <a:pt x="35725" y="27381"/>
                  </a:lnTo>
                  <a:lnTo>
                    <a:pt x="35001" y="29184"/>
                  </a:lnTo>
                  <a:lnTo>
                    <a:pt x="35890" y="30391"/>
                  </a:lnTo>
                  <a:lnTo>
                    <a:pt x="37706" y="31140"/>
                  </a:lnTo>
                  <a:lnTo>
                    <a:pt x="37896" y="30391"/>
                  </a:lnTo>
                  <a:lnTo>
                    <a:pt x="38265" y="29311"/>
                  </a:lnTo>
                  <a:close/>
                </a:path>
                <a:path w="581660" h="541655">
                  <a:moveTo>
                    <a:pt x="39624" y="31788"/>
                  </a:moveTo>
                  <a:lnTo>
                    <a:pt x="39420" y="31280"/>
                  </a:lnTo>
                  <a:lnTo>
                    <a:pt x="39382" y="31140"/>
                  </a:lnTo>
                  <a:lnTo>
                    <a:pt x="39255" y="30835"/>
                  </a:lnTo>
                  <a:lnTo>
                    <a:pt x="37706" y="31140"/>
                  </a:lnTo>
                  <a:lnTo>
                    <a:pt x="37757" y="32372"/>
                  </a:lnTo>
                  <a:lnTo>
                    <a:pt x="38252" y="33185"/>
                  </a:lnTo>
                  <a:lnTo>
                    <a:pt x="39598" y="33185"/>
                  </a:lnTo>
                  <a:lnTo>
                    <a:pt x="39624" y="31788"/>
                  </a:lnTo>
                  <a:close/>
                </a:path>
                <a:path w="581660" h="541655">
                  <a:moveTo>
                    <a:pt x="41554" y="35115"/>
                  </a:moveTo>
                  <a:lnTo>
                    <a:pt x="41529" y="33832"/>
                  </a:lnTo>
                  <a:lnTo>
                    <a:pt x="41109" y="33159"/>
                  </a:lnTo>
                  <a:lnTo>
                    <a:pt x="39624" y="33159"/>
                  </a:lnTo>
                  <a:lnTo>
                    <a:pt x="39611" y="34467"/>
                  </a:lnTo>
                  <a:lnTo>
                    <a:pt x="40005" y="35115"/>
                  </a:lnTo>
                  <a:lnTo>
                    <a:pt x="41554" y="35115"/>
                  </a:lnTo>
                  <a:close/>
                </a:path>
                <a:path w="581660" h="541655">
                  <a:moveTo>
                    <a:pt x="43484" y="37096"/>
                  </a:moveTo>
                  <a:lnTo>
                    <a:pt x="43383" y="35915"/>
                  </a:lnTo>
                  <a:lnTo>
                    <a:pt x="42837" y="35153"/>
                  </a:lnTo>
                  <a:lnTo>
                    <a:pt x="41579" y="35153"/>
                  </a:lnTo>
                  <a:lnTo>
                    <a:pt x="41656" y="37096"/>
                  </a:lnTo>
                  <a:lnTo>
                    <a:pt x="43484" y="37096"/>
                  </a:lnTo>
                  <a:close/>
                </a:path>
                <a:path w="581660" h="541655">
                  <a:moveTo>
                    <a:pt x="45580" y="50800"/>
                  </a:moveTo>
                  <a:lnTo>
                    <a:pt x="43815" y="46761"/>
                  </a:lnTo>
                  <a:lnTo>
                    <a:pt x="41389" y="43268"/>
                  </a:lnTo>
                  <a:lnTo>
                    <a:pt x="37706" y="40932"/>
                  </a:lnTo>
                  <a:lnTo>
                    <a:pt x="36525" y="38239"/>
                  </a:lnTo>
                  <a:lnTo>
                    <a:pt x="35991" y="34747"/>
                  </a:lnTo>
                  <a:lnTo>
                    <a:pt x="31927" y="35039"/>
                  </a:lnTo>
                  <a:lnTo>
                    <a:pt x="33134" y="32854"/>
                  </a:lnTo>
                  <a:lnTo>
                    <a:pt x="31483" y="31965"/>
                  </a:lnTo>
                  <a:lnTo>
                    <a:pt x="29883" y="31153"/>
                  </a:lnTo>
                  <a:lnTo>
                    <a:pt x="28740" y="28435"/>
                  </a:lnTo>
                  <a:lnTo>
                    <a:pt x="27978" y="25171"/>
                  </a:lnTo>
                  <a:lnTo>
                    <a:pt x="24130" y="25285"/>
                  </a:lnTo>
                  <a:lnTo>
                    <a:pt x="25717" y="22898"/>
                  </a:lnTo>
                  <a:lnTo>
                    <a:pt x="23799" y="22136"/>
                  </a:lnTo>
                  <a:lnTo>
                    <a:pt x="22085" y="21386"/>
                  </a:lnTo>
                  <a:lnTo>
                    <a:pt x="21577" y="19329"/>
                  </a:lnTo>
                  <a:lnTo>
                    <a:pt x="21336" y="16840"/>
                  </a:lnTo>
                  <a:lnTo>
                    <a:pt x="18275" y="17411"/>
                  </a:lnTo>
                  <a:lnTo>
                    <a:pt x="19405" y="15303"/>
                  </a:lnTo>
                  <a:lnTo>
                    <a:pt x="17932" y="14325"/>
                  </a:lnTo>
                  <a:lnTo>
                    <a:pt x="16217" y="13550"/>
                  </a:lnTo>
                  <a:lnTo>
                    <a:pt x="15240" y="10274"/>
                  </a:lnTo>
                  <a:lnTo>
                    <a:pt x="13500" y="7416"/>
                  </a:lnTo>
                  <a:lnTo>
                    <a:pt x="10261" y="5689"/>
                  </a:lnTo>
                  <a:lnTo>
                    <a:pt x="9893" y="10134"/>
                  </a:lnTo>
                  <a:lnTo>
                    <a:pt x="11849" y="12814"/>
                  </a:lnTo>
                  <a:lnTo>
                    <a:pt x="16040" y="13639"/>
                  </a:lnTo>
                  <a:lnTo>
                    <a:pt x="14732" y="15900"/>
                  </a:lnTo>
                  <a:lnTo>
                    <a:pt x="16433" y="16764"/>
                  </a:lnTo>
                  <a:lnTo>
                    <a:pt x="18046" y="17576"/>
                  </a:lnTo>
                  <a:lnTo>
                    <a:pt x="18592" y="19608"/>
                  </a:lnTo>
                  <a:lnTo>
                    <a:pt x="19189" y="21742"/>
                  </a:lnTo>
                  <a:lnTo>
                    <a:pt x="21894" y="21526"/>
                  </a:lnTo>
                  <a:lnTo>
                    <a:pt x="21158" y="23431"/>
                  </a:lnTo>
                  <a:lnTo>
                    <a:pt x="22415" y="24523"/>
                  </a:lnTo>
                  <a:lnTo>
                    <a:pt x="23939" y="25412"/>
                  </a:lnTo>
                  <a:lnTo>
                    <a:pt x="25336" y="27851"/>
                  </a:lnTo>
                  <a:lnTo>
                    <a:pt x="25971" y="31242"/>
                  </a:lnTo>
                  <a:lnTo>
                    <a:pt x="29705" y="31267"/>
                  </a:lnTo>
                  <a:lnTo>
                    <a:pt x="28854" y="33261"/>
                  </a:lnTo>
                  <a:lnTo>
                    <a:pt x="30111" y="34353"/>
                  </a:lnTo>
                  <a:lnTo>
                    <a:pt x="31750" y="35179"/>
                  </a:lnTo>
                  <a:lnTo>
                    <a:pt x="33007" y="37769"/>
                  </a:lnTo>
                  <a:lnTo>
                    <a:pt x="33820" y="40982"/>
                  </a:lnTo>
                  <a:lnTo>
                    <a:pt x="37630" y="41033"/>
                  </a:lnTo>
                  <a:lnTo>
                    <a:pt x="38315" y="45732"/>
                  </a:lnTo>
                  <a:lnTo>
                    <a:pt x="40601" y="49339"/>
                  </a:lnTo>
                  <a:lnTo>
                    <a:pt x="45580" y="50800"/>
                  </a:lnTo>
                  <a:close/>
                </a:path>
                <a:path w="581660" h="541655">
                  <a:moveTo>
                    <a:pt x="46228" y="39090"/>
                  </a:moveTo>
                  <a:lnTo>
                    <a:pt x="45224" y="37884"/>
                  </a:lnTo>
                  <a:lnTo>
                    <a:pt x="43522" y="37122"/>
                  </a:lnTo>
                  <a:lnTo>
                    <a:pt x="42519" y="39090"/>
                  </a:lnTo>
                  <a:lnTo>
                    <a:pt x="43802" y="40106"/>
                  </a:lnTo>
                  <a:lnTo>
                    <a:pt x="45453" y="40919"/>
                  </a:lnTo>
                  <a:lnTo>
                    <a:pt x="46228" y="39090"/>
                  </a:lnTo>
                  <a:close/>
                </a:path>
                <a:path w="581660" h="541655">
                  <a:moveTo>
                    <a:pt x="47459" y="41554"/>
                  </a:moveTo>
                  <a:lnTo>
                    <a:pt x="47129" y="40563"/>
                  </a:lnTo>
                  <a:lnTo>
                    <a:pt x="45516" y="41046"/>
                  </a:lnTo>
                  <a:lnTo>
                    <a:pt x="45593" y="42138"/>
                  </a:lnTo>
                  <a:lnTo>
                    <a:pt x="46151" y="42951"/>
                  </a:lnTo>
                  <a:lnTo>
                    <a:pt x="47409" y="42951"/>
                  </a:lnTo>
                  <a:lnTo>
                    <a:pt x="47459" y="41554"/>
                  </a:lnTo>
                  <a:close/>
                </a:path>
                <a:path w="581660" h="541655">
                  <a:moveTo>
                    <a:pt x="85051" y="95885"/>
                  </a:moveTo>
                  <a:lnTo>
                    <a:pt x="84620" y="94907"/>
                  </a:lnTo>
                  <a:lnTo>
                    <a:pt x="82829" y="95516"/>
                  </a:lnTo>
                  <a:lnTo>
                    <a:pt x="84556" y="93154"/>
                  </a:lnTo>
                  <a:lnTo>
                    <a:pt x="82143" y="92621"/>
                  </a:lnTo>
                  <a:lnTo>
                    <a:pt x="80683" y="91732"/>
                  </a:lnTo>
                  <a:lnTo>
                    <a:pt x="78016" y="86169"/>
                  </a:lnTo>
                  <a:lnTo>
                    <a:pt x="73926" y="81673"/>
                  </a:lnTo>
                  <a:lnTo>
                    <a:pt x="68999" y="78105"/>
                  </a:lnTo>
                  <a:lnTo>
                    <a:pt x="68961" y="76796"/>
                  </a:lnTo>
                  <a:lnTo>
                    <a:pt x="68313" y="76034"/>
                  </a:lnTo>
                  <a:lnTo>
                    <a:pt x="66979" y="76060"/>
                  </a:lnTo>
                  <a:lnTo>
                    <a:pt x="65405" y="72542"/>
                  </a:lnTo>
                  <a:lnTo>
                    <a:pt x="63842" y="68770"/>
                  </a:lnTo>
                  <a:lnTo>
                    <a:pt x="59245" y="68300"/>
                  </a:lnTo>
                  <a:lnTo>
                    <a:pt x="59626" y="66586"/>
                  </a:lnTo>
                  <a:lnTo>
                    <a:pt x="59093" y="65722"/>
                  </a:lnTo>
                  <a:lnTo>
                    <a:pt x="57315" y="66243"/>
                  </a:lnTo>
                  <a:lnTo>
                    <a:pt x="57708" y="64604"/>
                  </a:lnTo>
                  <a:lnTo>
                    <a:pt x="57277" y="63627"/>
                  </a:lnTo>
                  <a:lnTo>
                    <a:pt x="55486" y="64249"/>
                  </a:lnTo>
                  <a:lnTo>
                    <a:pt x="57315" y="61823"/>
                  </a:lnTo>
                  <a:lnTo>
                    <a:pt x="54635" y="61429"/>
                  </a:lnTo>
                  <a:lnTo>
                    <a:pt x="53378" y="60502"/>
                  </a:lnTo>
                  <a:lnTo>
                    <a:pt x="53251" y="59296"/>
                  </a:lnTo>
                  <a:lnTo>
                    <a:pt x="52641" y="58483"/>
                  </a:lnTo>
                  <a:lnTo>
                    <a:pt x="51257" y="58458"/>
                  </a:lnTo>
                  <a:lnTo>
                    <a:pt x="51117" y="60020"/>
                  </a:lnTo>
                  <a:lnTo>
                    <a:pt x="51460" y="61099"/>
                  </a:lnTo>
                  <a:lnTo>
                    <a:pt x="53124" y="60655"/>
                  </a:lnTo>
                  <a:lnTo>
                    <a:pt x="52171" y="62636"/>
                  </a:lnTo>
                  <a:lnTo>
                    <a:pt x="62433" y="75526"/>
                  </a:lnTo>
                  <a:lnTo>
                    <a:pt x="66852" y="76187"/>
                  </a:lnTo>
                  <a:lnTo>
                    <a:pt x="66522" y="77838"/>
                  </a:lnTo>
                  <a:lnTo>
                    <a:pt x="66890" y="78879"/>
                  </a:lnTo>
                  <a:lnTo>
                    <a:pt x="68910" y="78206"/>
                  </a:lnTo>
                  <a:lnTo>
                    <a:pt x="70408" y="84683"/>
                  </a:lnTo>
                  <a:lnTo>
                    <a:pt x="74422" y="89242"/>
                  </a:lnTo>
                  <a:lnTo>
                    <a:pt x="80556" y="91770"/>
                  </a:lnTo>
                  <a:lnTo>
                    <a:pt x="79057" y="94132"/>
                  </a:lnTo>
                  <a:lnTo>
                    <a:pt x="81089" y="94843"/>
                  </a:lnTo>
                  <a:lnTo>
                    <a:pt x="82486" y="95719"/>
                  </a:lnTo>
                  <a:lnTo>
                    <a:pt x="82651" y="96888"/>
                  </a:lnTo>
                  <a:lnTo>
                    <a:pt x="83299" y="97637"/>
                  </a:lnTo>
                  <a:lnTo>
                    <a:pt x="84607" y="97739"/>
                  </a:lnTo>
                  <a:lnTo>
                    <a:pt x="85051" y="95885"/>
                  </a:lnTo>
                  <a:close/>
                </a:path>
                <a:path w="581660" h="541655">
                  <a:moveTo>
                    <a:pt x="94437" y="31153"/>
                  </a:moveTo>
                  <a:lnTo>
                    <a:pt x="85598" y="33997"/>
                  </a:lnTo>
                  <a:lnTo>
                    <a:pt x="68668" y="41630"/>
                  </a:lnTo>
                  <a:lnTo>
                    <a:pt x="59817" y="44551"/>
                  </a:lnTo>
                  <a:lnTo>
                    <a:pt x="55054" y="45681"/>
                  </a:lnTo>
                  <a:lnTo>
                    <a:pt x="51295" y="45466"/>
                  </a:lnTo>
                  <a:lnTo>
                    <a:pt x="47447" y="42900"/>
                  </a:lnTo>
                  <a:lnTo>
                    <a:pt x="48958" y="46659"/>
                  </a:lnTo>
                  <a:lnTo>
                    <a:pt x="50736" y="50126"/>
                  </a:lnTo>
                  <a:lnTo>
                    <a:pt x="55118" y="50787"/>
                  </a:lnTo>
                  <a:lnTo>
                    <a:pt x="54127" y="52870"/>
                  </a:lnTo>
                  <a:lnTo>
                    <a:pt x="55473" y="53924"/>
                  </a:lnTo>
                  <a:lnTo>
                    <a:pt x="57137" y="54711"/>
                  </a:lnTo>
                  <a:lnTo>
                    <a:pt x="57708" y="56692"/>
                  </a:lnTo>
                  <a:lnTo>
                    <a:pt x="58216" y="58915"/>
                  </a:lnTo>
                  <a:lnTo>
                    <a:pt x="60972" y="58648"/>
                  </a:lnTo>
                  <a:lnTo>
                    <a:pt x="60248" y="60553"/>
                  </a:lnTo>
                  <a:lnTo>
                    <a:pt x="61429" y="61683"/>
                  </a:lnTo>
                  <a:lnTo>
                    <a:pt x="62966" y="62522"/>
                  </a:lnTo>
                  <a:lnTo>
                    <a:pt x="63144" y="63627"/>
                  </a:lnTo>
                  <a:lnTo>
                    <a:pt x="63703" y="64503"/>
                  </a:lnTo>
                  <a:lnTo>
                    <a:pt x="64947" y="64516"/>
                  </a:lnTo>
                  <a:lnTo>
                    <a:pt x="65379" y="66611"/>
                  </a:lnTo>
                  <a:lnTo>
                    <a:pt x="66065" y="68656"/>
                  </a:lnTo>
                  <a:lnTo>
                    <a:pt x="68821" y="68427"/>
                  </a:lnTo>
                  <a:lnTo>
                    <a:pt x="68643" y="69862"/>
                  </a:lnTo>
                  <a:lnTo>
                    <a:pt x="68935" y="70980"/>
                  </a:lnTo>
                  <a:lnTo>
                    <a:pt x="70688" y="70434"/>
                  </a:lnTo>
                  <a:lnTo>
                    <a:pt x="69583" y="72491"/>
                  </a:lnTo>
                  <a:lnTo>
                    <a:pt x="71094" y="73469"/>
                  </a:lnTo>
                  <a:lnTo>
                    <a:pt x="72732" y="74244"/>
                  </a:lnTo>
                  <a:lnTo>
                    <a:pt x="72859" y="75412"/>
                  </a:lnTo>
                  <a:lnTo>
                    <a:pt x="73456" y="76238"/>
                  </a:lnTo>
                  <a:lnTo>
                    <a:pt x="74714" y="76238"/>
                  </a:lnTo>
                  <a:lnTo>
                    <a:pt x="75082" y="78397"/>
                  </a:lnTo>
                  <a:lnTo>
                    <a:pt x="75971" y="80225"/>
                  </a:lnTo>
                  <a:lnTo>
                    <a:pt x="78587" y="80149"/>
                  </a:lnTo>
                  <a:lnTo>
                    <a:pt x="78409" y="81584"/>
                  </a:lnTo>
                  <a:lnTo>
                    <a:pt x="78943" y="82461"/>
                  </a:lnTo>
                  <a:lnTo>
                    <a:pt x="80733" y="82080"/>
                  </a:lnTo>
                  <a:lnTo>
                    <a:pt x="80594" y="80810"/>
                  </a:lnTo>
                  <a:lnTo>
                    <a:pt x="79984" y="79997"/>
                  </a:lnTo>
                  <a:lnTo>
                    <a:pt x="78740" y="79971"/>
                  </a:lnTo>
                  <a:lnTo>
                    <a:pt x="78333" y="77851"/>
                  </a:lnTo>
                  <a:lnTo>
                    <a:pt x="77406" y="76047"/>
                  </a:lnTo>
                  <a:lnTo>
                    <a:pt x="74866" y="76073"/>
                  </a:lnTo>
                  <a:lnTo>
                    <a:pt x="74980" y="74701"/>
                  </a:lnTo>
                  <a:lnTo>
                    <a:pt x="74549" y="73698"/>
                  </a:lnTo>
                  <a:lnTo>
                    <a:pt x="72974" y="74066"/>
                  </a:lnTo>
                  <a:lnTo>
                    <a:pt x="73825" y="72123"/>
                  </a:lnTo>
                  <a:lnTo>
                    <a:pt x="72364" y="71120"/>
                  </a:lnTo>
                  <a:lnTo>
                    <a:pt x="70840" y="70167"/>
                  </a:lnTo>
                  <a:lnTo>
                    <a:pt x="69011" y="68402"/>
                  </a:lnTo>
                  <a:lnTo>
                    <a:pt x="68478" y="66205"/>
                  </a:lnTo>
                  <a:lnTo>
                    <a:pt x="67754" y="64211"/>
                  </a:lnTo>
                  <a:lnTo>
                    <a:pt x="65100" y="64350"/>
                  </a:lnTo>
                  <a:lnTo>
                    <a:pt x="65239" y="62941"/>
                  </a:lnTo>
                  <a:lnTo>
                    <a:pt x="64998" y="61760"/>
                  </a:lnTo>
                  <a:lnTo>
                    <a:pt x="63233" y="62306"/>
                  </a:lnTo>
                  <a:lnTo>
                    <a:pt x="64325" y="60261"/>
                  </a:lnTo>
                  <a:lnTo>
                    <a:pt x="62763" y="59309"/>
                  </a:lnTo>
                  <a:lnTo>
                    <a:pt x="61163" y="58508"/>
                  </a:lnTo>
                  <a:lnTo>
                    <a:pt x="60642" y="56451"/>
                  </a:lnTo>
                  <a:lnTo>
                    <a:pt x="59994" y="54381"/>
                  </a:lnTo>
                  <a:lnTo>
                    <a:pt x="57315" y="54559"/>
                  </a:lnTo>
                  <a:lnTo>
                    <a:pt x="57937" y="52705"/>
                  </a:lnTo>
                  <a:lnTo>
                    <a:pt x="56769" y="51562"/>
                  </a:lnTo>
                  <a:lnTo>
                    <a:pt x="55333" y="50711"/>
                  </a:lnTo>
                  <a:lnTo>
                    <a:pt x="55841" y="47256"/>
                  </a:lnTo>
                  <a:lnTo>
                    <a:pt x="55930" y="46659"/>
                  </a:lnTo>
                  <a:lnTo>
                    <a:pt x="55968" y="46316"/>
                  </a:lnTo>
                  <a:lnTo>
                    <a:pt x="60045" y="47256"/>
                  </a:lnTo>
                  <a:lnTo>
                    <a:pt x="62534" y="46316"/>
                  </a:lnTo>
                  <a:lnTo>
                    <a:pt x="64262" y="45681"/>
                  </a:lnTo>
                  <a:lnTo>
                    <a:pt x="71056" y="43218"/>
                  </a:lnTo>
                  <a:lnTo>
                    <a:pt x="79273" y="40081"/>
                  </a:lnTo>
                  <a:lnTo>
                    <a:pt x="87147" y="36233"/>
                  </a:lnTo>
                  <a:lnTo>
                    <a:pt x="94437" y="31153"/>
                  </a:lnTo>
                  <a:close/>
                </a:path>
                <a:path w="581660" h="541655">
                  <a:moveTo>
                    <a:pt x="570242" y="534682"/>
                  </a:moveTo>
                  <a:lnTo>
                    <a:pt x="568820" y="533209"/>
                  </a:lnTo>
                  <a:lnTo>
                    <a:pt x="560209" y="540283"/>
                  </a:lnTo>
                  <a:lnTo>
                    <a:pt x="560654" y="540689"/>
                  </a:lnTo>
                  <a:lnTo>
                    <a:pt x="561505" y="541540"/>
                  </a:lnTo>
                  <a:lnTo>
                    <a:pt x="570242" y="534682"/>
                  </a:lnTo>
                  <a:close/>
                </a:path>
                <a:path w="581660" h="541655">
                  <a:moveTo>
                    <a:pt x="581050" y="525932"/>
                  </a:moveTo>
                  <a:lnTo>
                    <a:pt x="579628" y="524357"/>
                  </a:lnTo>
                  <a:lnTo>
                    <a:pt x="571893" y="530326"/>
                  </a:lnTo>
                  <a:lnTo>
                    <a:pt x="573252" y="531812"/>
                  </a:lnTo>
                  <a:lnTo>
                    <a:pt x="576326" y="530479"/>
                  </a:lnTo>
                  <a:lnTo>
                    <a:pt x="579018" y="528650"/>
                  </a:lnTo>
                  <a:lnTo>
                    <a:pt x="581050" y="525932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447417" y="2617099"/>
              <a:ext cx="17780" cy="33020"/>
            </a:xfrm>
            <a:custGeom>
              <a:avLst/>
              <a:gdLst/>
              <a:ahLst/>
              <a:cxnLst/>
              <a:rect l="l" t="t" r="r" b="b"/>
              <a:pathLst>
                <a:path w="17780" h="33019">
                  <a:moveTo>
                    <a:pt x="6527" y="25971"/>
                  </a:moveTo>
                  <a:lnTo>
                    <a:pt x="4102" y="20599"/>
                  </a:lnTo>
                  <a:lnTo>
                    <a:pt x="2882" y="25057"/>
                  </a:lnTo>
                  <a:lnTo>
                    <a:pt x="0" y="27393"/>
                  </a:lnTo>
                  <a:lnTo>
                    <a:pt x="2705" y="32397"/>
                  </a:lnTo>
                  <a:lnTo>
                    <a:pt x="3124" y="28181"/>
                  </a:lnTo>
                  <a:lnTo>
                    <a:pt x="6527" y="25971"/>
                  </a:lnTo>
                  <a:close/>
                </a:path>
                <a:path w="17780" h="33019">
                  <a:moveTo>
                    <a:pt x="17373" y="3378"/>
                  </a:moveTo>
                  <a:lnTo>
                    <a:pt x="16675" y="0"/>
                  </a:lnTo>
                  <a:lnTo>
                    <a:pt x="13779" y="1066"/>
                  </a:lnTo>
                  <a:lnTo>
                    <a:pt x="12839" y="3200"/>
                  </a:lnTo>
                  <a:lnTo>
                    <a:pt x="12357" y="5702"/>
                  </a:lnTo>
                  <a:lnTo>
                    <a:pt x="12801" y="6070"/>
                  </a:lnTo>
                  <a:lnTo>
                    <a:pt x="13233" y="6451"/>
                  </a:lnTo>
                  <a:lnTo>
                    <a:pt x="13652" y="6858"/>
                  </a:lnTo>
                  <a:lnTo>
                    <a:pt x="15303" y="5029"/>
                  </a:lnTo>
                  <a:lnTo>
                    <a:pt x="17373" y="3378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421826" y="2539197"/>
              <a:ext cx="32384" cy="26670"/>
            </a:xfrm>
            <a:custGeom>
              <a:avLst/>
              <a:gdLst/>
              <a:ahLst/>
              <a:cxnLst/>
              <a:rect l="l" t="t" r="r" b="b"/>
              <a:pathLst>
                <a:path w="32385" h="26669">
                  <a:moveTo>
                    <a:pt x="5638" y="21882"/>
                  </a:moveTo>
                  <a:lnTo>
                    <a:pt x="4775" y="21082"/>
                  </a:lnTo>
                  <a:lnTo>
                    <a:pt x="4025" y="21082"/>
                  </a:lnTo>
                  <a:lnTo>
                    <a:pt x="3568" y="21666"/>
                  </a:lnTo>
                  <a:lnTo>
                    <a:pt x="2387" y="22148"/>
                  </a:lnTo>
                  <a:lnTo>
                    <a:pt x="1676" y="21297"/>
                  </a:lnTo>
                  <a:lnTo>
                    <a:pt x="1206" y="24155"/>
                  </a:lnTo>
                  <a:lnTo>
                    <a:pt x="0" y="25222"/>
                  </a:lnTo>
                  <a:lnTo>
                    <a:pt x="292" y="25933"/>
                  </a:lnTo>
                  <a:lnTo>
                    <a:pt x="368" y="26390"/>
                  </a:lnTo>
                  <a:lnTo>
                    <a:pt x="3530" y="23672"/>
                  </a:lnTo>
                  <a:lnTo>
                    <a:pt x="3835" y="23837"/>
                  </a:lnTo>
                  <a:lnTo>
                    <a:pt x="3708" y="23698"/>
                  </a:lnTo>
                  <a:lnTo>
                    <a:pt x="4762" y="23698"/>
                  </a:lnTo>
                  <a:lnTo>
                    <a:pt x="5461" y="23088"/>
                  </a:lnTo>
                  <a:lnTo>
                    <a:pt x="5549" y="22440"/>
                  </a:lnTo>
                  <a:lnTo>
                    <a:pt x="5638" y="21882"/>
                  </a:lnTo>
                  <a:close/>
                </a:path>
                <a:path w="32385" h="26669">
                  <a:moveTo>
                    <a:pt x="7721" y="20053"/>
                  </a:moveTo>
                  <a:lnTo>
                    <a:pt x="7302" y="19621"/>
                  </a:lnTo>
                  <a:lnTo>
                    <a:pt x="6870" y="19202"/>
                  </a:lnTo>
                  <a:lnTo>
                    <a:pt x="6426" y="18796"/>
                  </a:lnTo>
                  <a:lnTo>
                    <a:pt x="4305" y="20713"/>
                  </a:lnTo>
                  <a:lnTo>
                    <a:pt x="4775" y="21082"/>
                  </a:lnTo>
                  <a:lnTo>
                    <a:pt x="5207" y="21475"/>
                  </a:lnTo>
                  <a:lnTo>
                    <a:pt x="5638" y="21882"/>
                  </a:lnTo>
                  <a:lnTo>
                    <a:pt x="7721" y="20053"/>
                  </a:lnTo>
                  <a:close/>
                </a:path>
                <a:path w="32385" h="26669">
                  <a:moveTo>
                    <a:pt x="19469" y="10325"/>
                  </a:moveTo>
                  <a:lnTo>
                    <a:pt x="18110" y="8839"/>
                  </a:lnTo>
                  <a:lnTo>
                    <a:pt x="15036" y="11722"/>
                  </a:lnTo>
                  <a:lnTo>
                    <a:pt x="16459" y="13195"/>
                  </a:lnTo>
                  <a:lnTo>
                    <a:pt x="19469" y="10325"/>
                  </a:lnTo>
                  <a:close/>
                </a:path>
                <a:path w="32385" h="26669">
                  <a:moveTo>
                    <a:pt x="32080" y="1536"/>
                  </a:moveTo>
                  <a:lnTo>
                    <a:pt x="30670" y="0"/>
                  </a:lnTo>
                  <a:lnTo>
                    <a:pt x="25844" y="2870"/>
                  </a:lnTo>
                  <a:lnTo>
                    <a:pt x="27266" y="4445"/>
                  </a:lnTo>
                  <a:lnTo>
                    <a:pt x="32080" y="1536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452814" y="2622801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5" h="14605">
                  <a:moveTo>
                    <a:pt x="1816" y="13385"/>
                  </a:moveTo>
                  <a:lnTo>
                    <a:pt x="1409" y="13169"/>
                  </a:lnTo>
                  <a:lnTo>
                    <a:pt x="1028" y="12890"/>
                  </a:lnTo>
                  <a:lnTo>
                    <a:pt x="457" y="12738"/>
                  </a:lnTo>
                  <a:lnTo>
                    <a:pt x="203" y="13157"/>
                  </a:lnTo>
                  <a:lnTo>
                    <a:pt x="0" y="13373"/>
                  </a:lnTo>
                  <a:lnTo>
                    <a:pt x="1104" y="14033"/>
                  </a:lnTo>
                  <a:lnTo>
                    <a:pt x="1816" y="13385"/>
                  </a:lnTo>
                  <a:close/>
                </a:path>
                <a:path w="8255" h="14605">
                  <a:moveTo>
                    <a:pt x="3543" y="9169"/>
                  </a:moveTo>
                  <a:lnTo>
                    <a:pt x="2844" y="8496"/>
                  </a:lnTo>
                  <a:lnTo>
                    <a:pt x="2628" y="8928"/>
                  </a:lnTo>
                  <a:lnTo>
                    <a:pt x="2336" y="9347"/>
                  </a:lnTo>
                  <a:lnTo>
                    <a:pt x="2197" y="9969"/>
                  </a:lnTo>
                  <a:lnTo>
                    <a:pt x="2628" y="10236"/>
                  </a:lnTo>
                  <a:lnTo>
                    <a:pt x="2844" y="10452"/>
                  </a:lnTo>
                  <a:lnTo>
                    <a:pt x="3543" y="9169"/>
                  </a:lnTo>
                  <a:close/>
                </a:path>
                <a:path w="8255" h="14605">
                  <a:moveTo>
                    <a:pt x="5486" y="5219"/>
                  </a:moveTo>
                  <a:lnTo>
                    <a:pt x="4787" y="4597"/>
                  </a:lnTo>
                  <a:lnTo>
                    <a:pt x="4584" y="5029"/>
                  </a:lnTo>
                  <a:lnTo>
                    <a:pt x="4305" y="5435"/>
                  </a:lnTo>
                  <a:lnTo>
                    <a:pt x="4178" y="6057"/>
                  </a:lnTo>
                  <a:lnTo>
                    <a:pt x="4584" y="6311"/>
                  </a:lnTo>
                  <a:lnTo>
                    <a:pt x="4787" y="6527"/>
                  </a:lnTo>
                  <a:lnTo>
                    <a:pt x="5486" y="5219"/>
                  </a:lnTo>
                  <a:close/>
                </a:path>
                <a:path w="8255" h="14605">
                  <a:moveTo>
                    <a:pt x="8255" y="1155"/>
                  </a:moveTo>
                  <a:lnTo>
                    <a:pt x="7835" y="749"/>
                  </a:lnTo>
                  <a:lnTo>
                    <a:pt x="7404" y="368"/>
                  </a:lnTo>
                  <a:lnTo>
                    <a:pt x="6959" y="0"/>
                  </a:lnTo>
                  <a:lnTo>
                    <a:pt x="5905" y="850"/>
                  </a:lnTo>
                  <a:lnTo>
                    <a:pt x="5143" y="1778"/>
                  </a:lnTo>
                  <a:lnTo>
                    <a:pt x="6629" y="2946"/>
                  </a:lnTo>
                  <a:lnTo>
                    <a:pt x="7670" y="1765"/>
                  </a:lnTo>
                  <a:lnTo>
                    <a:pt x="8255" y="115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110723" y="2592123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15847" y="0"/>
                  </a:moveTo>
                  <a:lnTo>
                    <a:pt x="9744" y="1014"/>
                  </a:lnTo>
                  <a:lnTo>
                    <a:pt x="4571" y="3879"/>
                  </a:lnTo>
                  <a:lnTo>
                    <a:pt x="0" y="7948"/>
                  </a:lnTo>
                  <a:lnTo>
                    <a:pt x="5853" y="6436"/>
                  </a:lnTo>
                  <a:lnTo>
                    <a:pt x="11306" y="4132"/>
                  </a:lnTo>
                  <a:lnTo>
                    <a:pt x="15847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642999" y="2531564"/>
              <a:ext cx="39370" cy="33655"/>
            </a:xfrm>
            <a:custGeom>
              <a:avLst/>
              <a:gdLst/>
              <a:ahLst/>
              <a:cxnLst/>
              <a:rect l="l" t="t" r="r" b="b"/>
              <a:pathLst>
                <a:path w="39369" h="33655">
                  <a:moveTo>
                    <a:pt x="26301" y="21539"/>
                  </a:moveTo>
                  <a:lnTo>
                    <a:pt x="26047" y="16573"/>
                  </a:lnTo>
                  <a:lnTo>
                    <a:pt x="22339" y="15074"/>
                  </a:lnTo>
                  <a:lnTo>
                    <a:pt x="18516" y="13741"/>
                  </a:lnTo>
                  <a:lnTo>
                    <a:pt x="18592" y="12344"/>
                  </a:lnTo>
                  <a:lnTo>
                    <a:pt x="17843" y="11760"/>
                  </a:lnTo>
                  <a:lnTo>
                    <a:pt x="16548" y="11747"/>
                  </a:lnTo>
                  <a:lnTo>
                    <a:pt x="14833" y="8686"/>
                  </a:lnTo>
                  <a:lnTo>
                    <a:pt x="12534" y="6261"/>
                  </a:lnTo>
                  <a:lnTo>
                    <a:pt x="8737" y="5905"/>
                  </a:lnTo>
                  <a:lnTo>
                    <a:pt x="8153" y="3822"/>
                  </a:lnTo>
                  <a:lnTo>
                    <a:pt x="7073" y="2667"/>
                  </a:lnTo>
                  <a:lnTo>
                    <a:pt x="4864" y="3898"/>
                  </a:lnTo>
                  <a:lnTo>
                    <a:pt x="5410" y="812"/>
                  </a:lnTo>
                  <a:lnTo>
                    <a:pt x="3124" y="431"/>
                  </a:lnTo>
                  <a:lnTo>
                    <a:pt x="876" y="0"/>
                  </a:lnTo>
                  <a:lnTo>
                    <a:pt x="0" y="3517"/>
                  </a:lnTo>
                  <a:lnTo>
                    <a:pt x="2552" y="3644"/>
                  </a:lnTo>
                  <a:lnTo>
                    <a:pt x="4787" y="4013"/>
                  </a:lnTo>
                  <a:lnTo>
                    <a:pt x="5422" y="5956"/>
                  </a:lnTo>
                  <a:lnTo>
                    <a:pt x="6477" y="7188"/>
                  </a:lnTo>
                  <a:lnTo>
                    <a:pt x="8712" y="5956"/>
                  </a:lnTo>
                  <a:lnTo>
                    <a:pt x="9525" y="10299"/>
                  </a:lnTo>
                  <a:lnTo>
                    <a:pt x="11849" y="12674"/>
                  </a:lnTo>
                  <a:lnTo>
                    <a:pt x="16459" y="11836"/>
                  </a:lnTo>
                  <a:lnTo>
                    <a:pt x="15455" y="14122"/>
                  </a:lnTo>
                  <a:lnTo>
                    <a:pt x="16738" y="14185"/>
                  </a:lnTo>
                  <a:lnTo>
                    <a:pt x="18478" y="13766"/>
                  </a:lnTo>
                  <a:lnTo>
                    <a:pt x="18745" y="18669"/>
                  </a:lnTo>
                  <a:lnTo>
                    <a:pt x="22453" y="20167"/>
                  </a:lnTo>
                  <a:lnTo>
                    <a:pt x="26301" y="21539"/>
                  </a:lnTo>
                  <a:close/>
                </a:path>
                <a:path w="39369" h="33655">
                  <a:moveTo>
                    <a:pt x="29057" y="21412"/>
                  </a:moveTo>
                  <a:lnTo>
                    <a:pt x="28143" y="21031"/>
                  </a:lnTo>
                  <a:lnTo>
                    <a:pt x="26327" y="21577"/>
                  </a:lnTo>
                  <a:lnTo>
                    <a:pt x="26162" y="23025"/>
                  </a:lnTo>
                  <a:lnTo>
                    <a:pt x="26822" y="23647"/>
                  </a:lnTo>
                  <a:lnTo>
                    <a:pt x="28257" y="23495"/>
                  </a:lnTo>
                  <a:lnTo>
                    <a:pt x="29057" y="21412"/>
                  </a:lnTo>
                  <a:close/>
                </a:path>
                <a:path w="39369" h="33655">
                  <a:moveTo>
                    <a:pt x="31203" y="23152"/>
                  </a:moveTo>
                  <a:lnTo>
                    <a:pt x="30149" y="22923"/>
                  </a:lnTo>
                  <a:lnTo>
                    <a:pt x="28282" y="23520"/>
                  </a:lnTo>
                  <a:lnTo>
                    <a:pt x="28130" y="24955"/>
                  </a:lnTo>
                  <a:lnTo>
                    <a:pt x="28829" y="25527"/>
                  </a:lnTo>
                  <a:lnTo>
                    <a:pt x="30200" y="25438"/>
                  </a:lnTo>
                  <a:lnTo>
                    <a:pt x="31203" y="23152"/>
                  </a:lnTo>
                  <a:close/>
                </a:path>
                <a:path w="39369" h="33655">
                  <a:moveTo>
                    <a:pt x="32588" y="25742"/>
                  </a:moveTo>
                  <a:lnTo>
                    <a:pt x="30251" y="25488"/>
                  </a:lnTo>
                  <a:lnTo>
                    <a:pt x="30137" y="26860"/>
                  </a:lnTo>
                  <a:lnTo>
                    <a:pt x="30772" y="27495"/>
                  </a:lnTo>
                  <a:lnTo>
                    <a:pt x="32156" y="27393"/>
                  </a:lnTo>
                  <a:lnTo>
                    <a:pt x="32588" y="25742"/>
                  </a:lnTo>
                  <a:close/>
                </a:path>
                <a:path w="39369" h="33655">
                  <a:moveTo>
                    <a:pt x="34544" y="27673"/>
                  </a:moveTo>
                  <a:lnTo>
                    <a:pt x="32207" y="27444"/>
                  </a:lnTo>
                  <a:lnTo>
                    <a:pt x="32092" y="28816"/>
                  </a:lnTo>
                  <a:lnTo>
                    <a:pt x="32727" y="29451"/>
                  </a:lnTo>
                  <a:lnTo>
                    <a:pt x="34099" y="29349"/>
                  </a:lnTo>
                  <a:lnTo>
                    <a:pt x="34544" y="27673"/>
                  </a:lnTo>
                  <a:close/>
                </a:path>
                <a:path w="39369" h="33655">
                  <a:moveTo>
                    <a:pt x="36055" y="31305"/>
                  </a:moveTo>
                  <a:lnTo>
                    <a:pt x="35788" y="28943"/>
                  </a:lnTo>
                  <a:lnTo>
                    <a:pt x="34150" y="29400"/>
                  </a:lnTo>
                  <a:lnTo>
                    <a:pt x="34061" y="30759"/>
                  </a:lnTo>
                  <a:lnTo>
                    <a:pt x="34632" y="31457"/>
                  </a:lnTo>
                  <a:lnTo>
                    <a:pt x="36055" y="31305"/>
                  </a:lnTo>
                  <a:close/>
                </a:path>
                <a:path w="39369" h="33655">
                  <a:moveTo>
                    <a:pt x="38760" y="31254"/>
                  </a:moveTo>
                  <a:lnTo>
                    <a:pt x="38290" y="30454"/>
                  </a:lnTo>
                  <a:lnTo>
                    <a:pt x="36106" y="31343"/>
                  </a:lnTo>
                  <a:lnTo>
                    <a:pt x="35953" y="32778"/>
                  </a:lnTo>
                  <a:lnTo>
                    <a:pt x="36588" y="33413"/>
                  </a:lnTo>
                  <a:lnTo>
                    <a:pt x="38011" y="33261"/>
                  </a:lnTo>
                  <a:lnTo>
                    <a:pt x="38760" y="3125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282647" y="2019500"/>
              <a:ext cx="35560" cy="43815"/>
            </a:xfrm>
            <a:custGeom>
              <a:avLst/>
              <a:gdLst/>
              <a:ahLst/>
              <a:cxnLst/>
              <a:rect l="l" t="t" r="r" b="b"/>
              <a:pathLst>
                <a:path w="35560" h="43814">
                  <a:moveTo>
                    <a:pt x="35369" y="0"/>
                  </a:moveTo>
                  <a:lnTo>
                    <a:pt x="32867" y="215"/>
                  </a:lnTo>
                  <a:lnTo>
                    <a:pt x="31953" y="2019"/>
                  </a:lnTo>
                  <a:lnTo>
                    <a:pt x="31305" y="3937"/>
                  </a:lnTo>
                  <a:lnTo>
                    <a:pt x="29718" y="4762"/>
                  </a:lnTo>
                  <a:lnTo>
                    <a:pt x="28752" y="6007"/>
                  </a:lnTo>
                  <a:lnTo>
                    <a:pt x="29324" y="7912"/>
                  </a:lnTo>
                  <a:lnTo>
                    <a:pt x="25006" y="9664"/>
                  </a:lnTo>
                  <a:lnTo>
                    <a:pt x="22491" y="13093"/>
                  </a:lnTo>
                  <a:lnTo>
                    <a:pt x="21564" y="17602"/>
                  </a:lnTo>
                  <a:lnTo>
                    <a:pt x="18910" y="17513"/>
                  </a:lnTo>
                  <a:lnTo>
                    <a:pt x="18161" y="19494"/>
                  </a:lnTo>
                  <a:lnTo>
                    <a:pt x="17602" y="21653"/>
                  </a:lnTo>
                  <a:lnTo>
                    <a:pt x="15786" y="23456"/>
                  </a:lnTo>
                  <a:lnTo>
                    <a:pt x="14198" y="24358"/>
                  </a:lnTo>
                  <a:lnTo>
                    <a:pt x="13157" y="25565"/>
                  </a:lnTo>
                  <a:lnTo>
                    <a:pt x="13677" y="27393"/>
                  </a:lnTo>
                  <a:lnTo>
                    <a:pt x="10325" y="27813"/>
                  </a:lnTo>
                  <a:lnTo>
                    <a:pt x="9169" y="30683"/>
                  </a:lnTo>
                  <a:lnTo>
                    <a:pt x="7886" y="33235"/>
                  </a:lnTo>
                  <a:lnTo>
                    <a:pt x="6311" y="34086"/>
                  </a:lnTo>
                  <a:lnTo>
                    <a:pt x="5245" y="35293"/>
                  </a:lnTo>
                  <a:lnTo>
                    <a:pt x="5829" y="37109"/>
                  </a:lnTo>
                  <a:lnTo>
                    <a:pt x="4343" y="36830"/>
                  </a:lnTo>
                  <a:lnTo>
                    <a:pt x="3924" y="37846"/>
                  </a:lnTo>
                  <a:lnTo>
                    <a:pt x="3924" y="39116"/>
                  </a:lnTo>
                  <a:lnTo>
                    <a:pt x="1587" y="39268"/>
                  </a:lnTo>
                  <a:lnTo>
                    <a:pt x="723" y="41135"/>
                  </a:lnTo>
                  <a:lnTo>
                    <a:pt x="0" y="43154"/>
                  </a:lnTo>
                  <a:lnTo>
                    <a:pt x="3009" y="43459"/>
                  </a:lnTo>
                  <a:lnTo>
                    <a:pt x="3632" y="41338"/>
                  </a:lnTo>
                  <a:lnTo>
                    <a:pt x="4076" y="39268"/>
                  </a:lnTo>
                  <a:lnTo>
                    <a:pt x="5321" y="39243"/>
                  </a:lnTo>
                  <a:lnTo>
                    <a:pt x="5905" y="38404"/>
                  </a:lnTo>
                  <a:lnTo>
                    <a:pt x="6045" y="37261"/>
                  </a:lnTo>
                  <a:lnTo>
                    <a:pt x="7556" y="36423"/>
                  </a:lnTo>
                  <a:lnTo>
                    <a:pt x="8928" y="35394"/>
                  </a:lnTo>
                  <a:lnTo>
                    <a:pt x="8039" y="33388"/>
                  </a:lnTo>
                  <a:lnTo>
                    <a:pt x="11849" y="33413"/>
                  </a:lnTo>
                  <a:lnTo>
                    <a:pt x="12687" y="30213"/>
                  </a:lnTo>
                  <a:lnTo>
                    <a:pt x="13817" y="27520"/>
                  </a:lnTo>
                  <a:lnTo>
                    <a:pt x="15506" y="26720"/>
                  </a:lnTo>
                  <a:lnTo>
                    <a:pt x="16967" y="25730"/>
                  </a:lnTo>
                  <a:lnTo>
                    <a:pt x="15913" y="23698"/>
                  </a:lnTo>
                  <a:lnTo>
                    <a:pt x="17665" y="24244"/>
                  </a:lnTo>
                  <a:lnTo>
                    <a:pt x="17945" y="23088"/>
                  </a:lnTo>
                  <a:lnTo>
                    <a:pt x="17780" y="21691"/>
                  </a:lnTo>
                  <a:lnTo>
                    <a:pt x="20510" y="21869"/>
                  </a:lnTo>
                  <a:lnTo>
                    <a:pt x="21170" y="19812"/>
                  </a:lnTo>
                  <a:lnTo>
                    <a:pt x="21666" y="17703"/>
                  </a:lnTo>
                  <a:lnTo>
                    <a:pt x="25298" y="15354"/>
                  </a:lnTo>
                  <a:lnTo>
                    <a:pt x="27762" y="11887"/>
                  </a:lnTo>
                  <a:lnTo>
                    <a:pt x="29451" y="7988"/>
                  </a:lnTo>
                  <a:lnTo>
                    <a:pt x="31076" y="7162"/>
                  </a:lnTo>
                  <a:lnTo>
                    <a:pt x="32308" y="6045"/>
                  </a:lnTo>
                  <a:lnTo>
                    <a:pt x="31496" y="4102"/>
                  </a:lnTo>
                  <a:lnTo>
                    <a:pt x="34467" y="4572"/>
                  </a:lnTo>
                  <a:lnTo>
                    <a:pt x="34861" y="2235"/>
                  </a:lnTo>
                  <a:lnTo>
                    <a:pt x="35369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666875" y="2491368"/>
              <a:ext cx="900430" cy="83820"/>
            </a:xfrm>
            <a:custGeom>
              <a:avLst/>
              <a:gdLst/>
              <a:ahLst/>
              <a:cxnLst/>
              <a:rect l="l" t="t" r="r" b="b"/>
              <a:pathLst>
                <a:path w="900430" h="83819">
                  <a:moveTo>
                    <a:pt x="34683" y="26263"/>
                  </a:moveTo>
                  <a:lnTo>
                    <a:pt x="34582" y="23571"/>
                  </a:lnTo>
                  <a:lnTo>
                    <a:pt x="32550" y="22707"/>
                  </a:lnTo>
                  <a:lnTo>
                    <a:pt x="30772" y="21653"/>
                  </a:lnTo>
                  <a:lnTo>
                    <a:pt x="27292" y="17767"/>
                  </a:lnTo>
                  <a:lnTo>
                    <a:pt x="24396" y="14325"/>
                  </a:lnTo>
                  <a:lnTo>
                    <a:pt x="21005" y="11493"/>
                  </a:lnTo>
                  <a:lnTo>
                    <a:pt x="17005" y="9410"/>
                  </a:lnTo>
                  <a:lnTo>
                    <a:pt x="12712" y="6438"/>
                  </a:lnTo>
                  <a:lnTo>
                    <a:pt x="9588" y="3454"/>
                  </a:lnTo>
                  <a:lnTo>
                    <a:pt x="5816" y="1587"/>
                  </a:lnTo>
                  <a:lnTo>
                    <a:pt x="1854" y="0"/>
                  </a:lnTo>
                  <a:lnTo>
                    <a:pt x="0" y="1689"/>
                  </a:lnTo>
                  <a:lnTo>
                    <a:pt x="11315" y="8407"/>
                  </a:lnTo>
                  <a:lnTo>
                    <a:pt x="15608" y="11518"/>
                  </a:lnTo>
                  <a:lnTo>
                    <a:pt x="25349" y="19291"/>
                  </a:lnTo>
                  <a:lnTo>
                    <a:pt x="29578" y="22860"/>
                  </a:lnTo>
                  <a:lnTo>
                    <a:pt x="30886" y="24485"/>
                  </a:lnTo>
                  <a:lnTo>
                    <a:pt x="31877" y="26581"/>
                  </a:lnTo>
                  <a:lnTo>
                    <a:pt x="34683" y="26263"/>
                  </a:lnTo>
                  <a:close/>
                </a:path>
                <a:path w="900430" h="83819">
                  <a:moveTo>
                    <a:pt x="845629" y="15760"/>
                  </a:moveTo>
                  <a:lnTo>
                    <a:pt x="843838" y="14224"/>
                  </a:lnTo>
                  <a:lnTo>
                    <a:pt x="842403" y="14833"/>
                  </a:lnTo>
                  <a:lnTo>
                    <a:pt x="840625" y="15836"/>
                  </a:lnTo>
                  <a:lnTo>
                    <a:pt x="843394" y="18669"/>
                  </a:lnTo>
                  <a:lnTo>
                    <a:pt x="845629" y="15760"/>
                  </a:lnTo>
                  <a:close/>
                </a:path>
                <a:path w="900430" h="83819">
                  <a:moveTo>
                    <a:pt x="847001" y="13779"/>
                  </a:moveTo>
                  <a:lnTo>
                    <a:pt x="845616" y="12204"/>
                  </a:lnTo>
                  <a:lnTo>
                    <a:pt x="844677" y="13233"/>
                  </a:lnTo>
                  <a:lnTo>
                    <a:pt x="843851" y="14224"/>
                  </a:lnTo>
                  <a:lnTo>
                    <a:pt x="845629" y="15760"/>
                  </a:lnTo>
                  <a:lnTo>
                    <a:pt x="846048" y="15011"/>
                  </a:lnTo>
                  <a:lnTo>
                    <a:pt x="847001" y="13779"/>
                  </a:lnTo>
                  <a:close/>
                </a:path>
                <a:path w="900430" h="83819">
                  <a:moveTo>
                    <a:pt x="859053" y="6223"/>
                  </a:moveTo>
                  <a:lnTo>
                    <a:pt x="857554" y="4432"/>
                  </a:lnTo>
                  <a:lnTo>
                    <a:pt x="855306" y="5803"/>
                  </a:lnTo>
                  <a:lnTo>
                    <a:pt x="851649" y="8331"/>
                  </a:lnTo>
                  <a:lnTo>
                    <a:pt x="849871" y="9017"/>
                  </a:lnTo>
                  <a:lnTo>
                    <a:pt x="847204" y="10782"/>
                  </a:lnTo>
                  <a:lnTo>
                    <a:pt x="850201" y="14338"/>
                  </a:lnTo>
                  <a:lnTo>
                    <a:pt x="851598" y="11099"/>
                  </a:lnTo>
                  <a:lnTo>
                    <a:pt x="853211" y="10007"/>
                  </a:lnTo>
                  <a:lnTo>
                    <a:pt x="856729" y="7632"/>
                  </a:lnTo>
                  <a:lnTo>
                    <a:pt x="859053" y="6223"/>
                  </a:lnTo>
                  <a:close/>
                </a:path>
                <a:path w="900430" h="83819">
                  <a:moveTo>
                    <a:pt x="899871" y="38315"/>
                  </a:moveTo>
                  <a:lnTo>
                    <a:pt x="899210" y="36296"/>
                  </a:lnTo>
                  <a:lnTo>
                    <a:pt x="897788" y="36245"/>
                  </a:lnTo>
                  <a:lnTo>
                    <a:pt x="896556" y="36385"/>
                  </a:lnTo>
                  <a:lnTo>
                    <a:pt x="897128" y="38239"/>
                  </a:lnTo>
                  <a:lnTo>
                    <a:pt x="893978" y="37642"/>
                  </a:lnTo>
                  <a:lnTo>
                    <a:pt x="891451" y="38176"/>
                  </a:lnTo>
                  <a:lnTo>
                    <a:pt x="891298" y="42176"/>
                  </a:lnTo>
                  <a:lnTo>
                    <a:pt x="886409" y="41300"/>
                  </a:lnTo>
                  <a:lnTo>
                    <a:pt x="881557" y="48044"/>
                  </a:lnTo>
                  <a:lnTo>
                    <a:pt x="877811" y="49491"/>
                  </a:lnTo>
                  <a:lnTo>
                    <a:pt x="873861" y="50825"/>
                  </a:lnTo>
                  <a:lnTo>
                    <a:pt x="873734" y="55803"/>
                  </a:lnTo>
                  <a:lnTo>
                    <a:pt x="871232" y="53975"/>
                  </a:lnTo>
                  <a:lnTo>
                    <a:pt x="870546" y="56007"/>
                  </a:lnTo>
                  <a:lnTo>
                    <a:pt x="869810" y="57785"/>
                  </a:lnTo>
                  <a:lnTo>
                    <a:pt x="868527" y="57785"/>
                  </a:lnTo>
                  <a:lnTo>
                    <a:pt x="867778" y="58407"/>
                  </a:lnTo>
                  <a:lnTo>
                    <a:pt x="867829" y="59817"/>
                  </a:lnTo>
                  <a:lnTo>
                    <a:pt x="862266" y="63881"/>
                  </a:lnTo>
                  <a:lnTo>
                    <a:pt x="857046" y="68478"/>
                  </a:lnTo>
                  <a:lnTo>
                    <a:pt x="852360" y="73609"/>
                  </a:lnTo>
                  <a:lnTo>
                    <a:pt x="848398" y="79273"/>
                  </a:lnTo>
                  <a:lnTo>
                    <a:pt x="846683" y="80111"/>
                  </a:lnTo>
                  <a:lnTo>
                    <a:pt x="844296" y="80619"/>
                  </a:lnTo>
                  <a:lnTo>
                    <a:pt x="846391" y="83337"/>
                  </a:lnTo>
                  <a:lnTo>
                    <a:pt x="848080" y="82486"/>
                  </a:lnTo>
                  <a:lnTo>
                    <a:pt x="849693" y="81597"/>
                  </a:lnTo>
                  <a:lnTo>
                    <a:pt x="848410" y="79324"/>
                  </a:lnTo>
                  <a:lnTo>
                    <a:pt x="854214" y="75463"/>
                  </a:lnTo>
                  <a:lnTo>
                    <a:pt x="859256" y="70688"/>
                  </a:lnTo>
                  <a:lnTo>
                    <a:pt x="863739" y="65354"/>
                  </a:lnTo>
                  <a:lnTo>
                    <a:pt x="867854" y="59855"/>
                  </a:lnTo>
                  <a:lnTo>
                    <a:pt x="869569" y="60185"/>
                  </a:lnTo>
                  <a:lnTo>
                    <a:pt x="870559" y="59804"/>
                  </a:lnTo>
                  <a:lnTo>
                    <a:pt x="869950" y="57988"/>
                  </a:lnTo>
                  <a:lnTo>
                    <a:pt x="872159" y="59270"/>
                  </a:lnTo>
                  <a:lnTo>
                    <a:pt x="873810" y="55918"/>
                  </a:lnTo>
                  <a:lnTo>
                    <a:pt x="877074" y="54025"/>
                  </a:lnTo>
                  <a:lnTo>
                    <a:pt x="881354" y="53022"/>
                  </a:lnTo>
                  <a:lnTo>
                    <a:pt x="881595" y="48107"/>
                  </a:lnTo>
                  <a:lnTo>
                    <a:pt x="886409" y="48780"/>
                  </a:lnTo>
                  <a:lnTo>
                    <a:pt x="888961" y="45567"/>
                  </a:lnTo>
                  <a:lnTo>
                    <a:pt x="891349" y="42252"/>
                  </a:lnTo>
                  <a:lnTo>
                    <a:pt x="894118" y="42151"/>
                  </a:lnTo>
                  <a:lnTo>
                    <a:pt x="896277" y="41109"/>
                  </a:lnTo>
                  <a:lnTo>
                    <a:pt x="897229" y="38366"/>
                  </a:lnTo>
                  <a:lnTo>
                    <a:pt x="898588" y="38392"/>
                  </a:lnTo>
                  <a:lnTo>
                    <a:pt x="899871" y="38315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697063" y="2469004"/>
              <a:ext cx="588010" cy="237490"/>
            </a:xfrm>
            <a:custGeom>
              <a:avLst/>
              <a:gdLst/>
              <a:ahLst/>
              <a:cxnLst/>
              <a:rect l="l" t="t" r="r" b="b"/>
              <a:pathLst>
                <a:path w="588010" h="237489">
                  <a:moveTo>
                    <a:pt x="558" y="50114"/>
                  </a:moveTo>
                  <a:lnTo>
                    <a:pt x="0" y="50215"/>
                  </a:lnTo>
                  <a:lnTo>
                    <a:pt x="558" y="50114"/>
                  </a:lnTo>
                  <a:close/>
                </a:path>
                <a:path w="588010" h="237489">
                  <a:moveTo>
                    <a:pt x="3860" y="55346"/>
                  </a:moveTo>
                  <a:lnTo>
                    <a:pt x="2425" y="55067"/>
                  </a:lnTo>
                  <a:lnTo>
                    <a:pt x="3568" y="56883"/>
                  </a:lnTo>
                  <a:lnTo>
                    <a:pt x="3187" y="56273"/>
                  </a:lnTo>
                  <a:lnTo>
                    <a:pt x="3289" y="55765"/>
                  </a:lnTo>
                  <a:lnTo>
                    <a:pt x="3860" y="55346"/>
                  </a:lnTo>
                  <a:close/>
                </a:path>
                <a:path w="588010" h="237489">
                  <a:moveTo>
                    <a:pt x="56375" y="234480"/>
                  </a:moveTo>
                  <a:lnTo>
                    <a:pt x="56349" y="233375"/>
                  </a:lnTo>
                  <a:lnTo>
                    <a:pt x="53695" y="233375"/>
                  </a:lnTo>
                  <a:lnTo>
                    <a:pt x="53314" y="233883"/>
                  </a:lnTo>
                  <a:lnTo>
                    <a:pt x="54267" y="234480"/>
                  </a:lnTo>
                  <a:lnTo>
                    <a:pt x="54978" y="236410"/>
                  </a:lnTo>
                  <a:lnTo>
                    <a:pt x="56273" y="234632"/>
                  </a:lnTo>
                  <a:lnTo>
                    <a:pt x="56375" y="234480"/>
                  </a:lnTo>
                  <a:close/>
                </a:path>
                <a:path w="588010" h="237489">
                  <a:moveTo>
                    <a:pt x="58750" y="236054"/>
                  </a:moveTo>
                  <a:lnTo>
                    <a:pt x="56362" y="234708"/>
                  </a:lnTo>
                  <a:lnTo>
                    <a:pt x="56146" y="236054"/>
                  </a:lnTo>
                  <a:lnTo>
                    <a:pt x="56057" y="236575"/>
                  </a:lnTo>
                  <a:lnTo>
                    <a:pt x="55943" y="237324"/>
                  </a:lnTo>
                  <a:lnTo>
                    <a:pt x="57518" y="236575"/>
                  </a:lnTo>
                  <a:lnTo>
                    <a:pt x="58750" y="236054"/>
                  </a:lnTo>
                  <a:close/>
                </a:path>
                <a:path w="588010" h="237489">
                  <a:moveTo>
                    <a:pt x="68160" y="217576"/>
                  </a:moveTo>
                  <a:lnTo>
                    <a:pt x="65366" y="209689"/>
                  </a:lnTo>
                  <a:lnTo>
                    <a:pt x="63779" y="201612"/>
                  </a:lnTo>
                  <a:lnTo>
                    <a:pt x="61417" y="202488"/>
                  </a:lnTo>
                  <a:lnTo>
                    <a:pt x="61302" y="204330"/>
                  </a:lnTo>
                  <a:lnTo>
                    <a:pt x="61709" y="206387"/>
                  </a:lnTo>
                  <a:lnTo>
                    <a:pt x="66763" y="226225"/>
                  </a:lnTo>
                  <a:lnTo>
                    <a:pt x="68160" y="217576"/>
                  </a:lnTo>
                  <a:close/>
                </a:path>
                <a:path w="588010" h="237489">
                  <a:moveTo>
                    <a:pt x="505675" y="99834"/>
                  </a:moveTo>
                  <a:lnTo>
                    <a:pt x="503580" y="95732"/>
                  </a:lnTo>
                  <a:lnTo>
                    <a:pt x="503593" y="97447"/>
                  </a:lnTo>
                  <a:lnTo>
                    <a:pt x="502996" y="99479"/>
                  </a:lnTo>
                  <a:lnTo>
                    <a:pt x="505675" y="99834"/>
                  </a:lnTo>
                  <a:close/>
                </a:path>
                <a:path w="588010" h="237489">
                  <a:moveTo>
                    <a:pt x="534987" y="0"/>
                  </a:moveTo>
                  <a:lnTo>
                    <a:pt x="531825" y="355"/>
                  </a:lnTo>
                  <a:lnTo>
                    <a:pt x="528942" y="1295"/>
                  </a:lnTo>
                  <a:lnTo>
                    <a:pt x="527062" y="3924"/>
                  </a:lnTo>
                  <a:lnTo>
                    <a:pt x="525919" y="4076"/>
                  </a:lnTo>
                  <a:lnTo>
                    <a:pt x="524548" y="4140"/>
                  </a:lnTo>
                  <a:lnTo>
                    <a:pt x="525005" y="5905"/>
                  </a:lnTo>
                  <a:lnTo>
                    <a:pt x="520661" y="5791"/>
                  </a:lnTo>
                  <a:lnTo>
                    <a:pt x="517017" y="7264"/>
                  </a:lnTo>
                  <a:lnTo>
                    <a:pt x="515289" y="11899"/>
                  </a:lnTo>
                  <a:lnTo>
                    <a:pt x="519150" y="10807"/>
                  </a:lnTo>
                  <a:lnTo>
                    <a:pt x="522414" y="8699"/>
                  </a:lnTo>
                  <a:lnTo>
                    <a:pt x="525106" y="6045"/>
                  </a:lnTo>
                  <a:lnTo>
                    <a:pt x="526275" y="5829"/>
                  </a:lnTo>
                  <a:lnTo>
                    <a:pt x="527494" y="5626"/>
                  </a:lnTo>
                  <a:lnTo>
                    <a:pt x="527189" y="4064"/>
                  </a:lnTo>
                  <a:lnTo>
                    <a:pt x="530440" y="4292"/>
                  </a:lnTo>
                  <a:lnTo>
                    <a:pt x="533438" y="3568"/>
                  </a:lnTo>
                  <a:lnTo>
                    <a:pt x="534987" y="0"/>
                  </a:lnTo>
                  <a:close/>
                </a:path>
                <a:path w="588010" h="237489">
                  <a:moveTo>
                    <a:pt x="544550" y="15252"/>
                  </a:moveTo>
                  <a:lnTo>
                    <a:pt x="544347" y="14770"/>
                  </a:lnTo>
                  <a:lnTo>
                    <a:pt x="544042" y="14452"/>
                  </a:lnTo>
                  <a:lnTo>
                    <a:pt x="543788" y="14097"/>
                  </a:lnTo>
                  <a:lnTo>
                    <a:pt x="543420" y="14414"/>
                  </a:lnTo>
                  <a:lnTo>
                    <a:pt x="542658" y="15074"/>
                  </a:lnTo>
                  <a:lnTo>
                    <a:pt x="543115" y="15303"/>
                  </a:lnTo>
                  <a:lnTo>
                    <a:pt x="543521" y="15570"/>
                  </a:lnTo>
                  <a:lnTo>
                    <a:pt x="543966" y="15684"/>
                  </a:lnTo>
                  <a:lnTo>
                    <a:pt x="544106" y="15722"/>
                  </a:lnTo>
                  <a:lnTo>
                    <a:pt x="544550" y="15252"/>
                  </a:lnTo>
                  <a:close/>
                </a:path>
                <a:path w="588010" h="237489">
                  <a:moveTo>
                    <a:pt x="550913" y="10998"/>
                  </a:moveTo>
                  <a:lnTo>
                    <a:pt x="550811" y="10363"/>
                  </a:lnTo>
                  <a:lnTo>
                    <a:pt x="549021" y="10477"/>
                  </a:lnTo>
                  <a:lnTo>
                    <a:pt x="548132" y="10947"/>
                  </a:lnTo>
                  <a:lnTo>
                    <a:pt x="546658" y="12128"/>
                  </a:lnTo>
                  <a:lnTo>
                    <a:pt x="546646" y="13144"/>
                  </a:lnTo>
                  <a:lnTo>
                    <a:pt x="548640" y="13131"/>
                  </a:lnTo>
                  <a:lnTo>
                    <a:pt x="549414" y="12230"/>
                  </a:lnTo>
                  <a:lnTo>
                    <a:pt x="550913" y="10998"/>
                  </a:lnTo>
                  <a:close/>
                </a:path>
                <a:path w="588010" h="237489">
                  <a:moveTo>
                    <a:pt x="580034" y="40703"/>
                  </a:moveTo>
                  <a:lnTo>
                    <a:pt x="579704" y="39230"/>
                  </a:lnTo>
                  <a:lnTo>
                    <a:pt x="578142" y="40703"/>
                  </a:lnTo>
                  <a:lnTo>
                    <a:pt x="580034" y="40703"/>
                  </a:lnTo>
                  <a:close/>
                </a:path>
                <a:path w="588010" h="237489">
                  <a:moveTo>
                    <a:pt x="583869" y="37363"/>
                  </a:moveTo>
                  <a:lnTo>
                    <a:pt x="581964" y="36664"/>
                  </a:lnTo>
                  <a:lnTo>
                    <a:pt x="580758" y="37604"/>
                  </a:lnTo>
                  <a:lnTo>
                    <a:pt x="579818" y="39116"/>
                  </a:lnTo>
                  <a:lnTo>
                    <a:pt x="580047" y="39116"/>
                  </a:lnTo>
                  <a:lnTo>
                    <a:pt x="581583" y="39687"/>
                  </a:lnTo>
                  <a:lnTo>
                    <a:pt x="582828" y="38823"/>
                  </a:lnTo>
                  <a:lnTo>
                    <a:pt x="583653" y="37363"/>
                  </a:lnTo>
                  <a:lnTo>
                    <a:pt x="583869" y="37363"/>
                  </a:lnTo>
                  <a:close/>
                </a:path>
                <a:path w="588010" h="237489">
                  <a:moveTo>
                    <a:pt x="587730" y="35915"/>
                  </a:moveTo>
                  <a:lnTo>
                    <a:pt x="587629" y="34404"/>
                  </a:lnTo>
                  <a:lnTo>
                    <a:pt x="587565" y="33413"/>
                  </a:lnTo>
                  <a:lnTo>
                    <a:pt x="583476" y="34404"/>
                  </a:lnTo>
                  <a:lnTo>
                    <a:pt x="583679" y="35915"/>
                  </a:lnTo>
                  <a:lnTo>
                    <a:pt x="583742" y="36360"/>
                  </a:lnTo>
                  <a:lnTo>
                    <a:pt x="583844" y="37198"/>
                  </a:lnTo>
                  <a:lnTo>
                    <a:pt x="585546" y="36360"/>
                  </a:lnTo>
                  <a:lnTo>
                    <a:pt x="587730" y="35915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315883" y="1690049"/>
              <a:ext cx="57785" cy="65405"/>
            </a:xfrm>
            <a:custGeom>
              <a:avLst/>
              <a:gdLst/>
              <a:ahLst/>
              <a:cxnLst/>
              <a:rect l="l" t="t" r="r" b="b"/>
              <a:pathLst>
                <a:path w="57785" h="65405">
                  <a:moveTo>
                    <a:pt x="7988" y="63792"/>
                  </a:moveTo>
                  <a:lnTo>
                    <a:pt x="6057" y="60998"/>
                  </a:lnTo>
                  <a:lnTo>
                    <a:pt x="3581" y="59283"/>
                  </a:lnTo>
                  <a:lnTo>
                    <a:pt x="0" y="59791"/>
                  </a:lnTo>
                  <a:lnTo>
                    <a:pt x="1816" y="62814"/>
                  </a:lnTo>
                  <a:lnTo>
                    <a:pt x="4089" y="64922"/>
                  </a:lnTo>
                  <a:lnTo>
                    <a:pt x="7988" y="63792"/>
                  </a:lnTo>
                  <a:close/>
                </a:path>
                <a:path w="57785" h="65405">
                  <a:moveTo>
                    <a:pt x="57454" y="3162"/>
                  </a:moveTo>
                  <a:lnTo>
                    <a:pt x="56146" y="3098"/>
                  </a:lnTo>
                  <a:lnTo>
                    <a:pt x="54813" y="3111"/>
                  </a:lnTo>
                  <a:lnTo>
                    <a:pt x="54178" y="1181"/>
                  </a:lnTo>
                  <a:lnTo>
                    <a:pt x="53086" y="0"/>
                  </a:lnTo>
                  <a:lnTo>
                    <a:pt x="50812" y="1193"/>
                  </a:lnTo>
                  <a:lnTo>
                    <a:pt x="51511" y="3162"/>
                  </a:lnTo>
                  <a:lnTo>
                    <a:pt x="52755" y="4025"/>
                  </a:lnTo>
                  <a:lnTo>
                    <a:pt x="54711" y="3263"/>
                  </a:lnTo>
                  <a:lnTo>
                    <a:pt x="54267" y="4953"/>
                  </a:lnTo>
                  <a:lnTo>
                    <a:pt x="55397" y="5207"/>
                  </a:lnTo>
                  <a:lnTo>
                    <a:pt x="56794" y="5181"/>
                  </a:lnTo>
                  <a:lnTo>
                    <a:pt x="57454" y="3162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786305" y="2097681"/>
              <a:ext cx="73025" cy="123825"/>
            </a:xfrm>
            <a:custGeom>
              <a:avLst/>
              <a:gdLst/>
              <a:ahLst/>
              <a:cxnLst/>
              <a:rect l="l" t="t" r="r" b="b"/>
              <a:pathLst>
                <a:path w="73025" h="123825">
                  <a:moveTo>
                    <a:pt x="8280" y="62191"/>
                  </a:moveTo>
                  <a:lnTo>
                    <a:pt x="8001" y="60833"/>
                  </a:lnTo>
                  <a:lnTo>
                    <a:pt x="6629" y="62191"/>
                  </a:lnTo>
                  <a:lnTo>
                    <a:pt x="8280" y="62191"/>
                  </a:lnTo>
                  <a:close/>
                </a:path>
                <a:path w="73025" h="123825">
                  <a:moveTo>
                    <a:pt x="10121" y="60159"/>
                  </a:moveTo>
                  <a:lnTo>
                    <a:pt x="9944" y="58889"/>
                  </a:lnTo>
                  <a:lnTo>
                    <a:pt x="8089" y="60731"/>
                  </a:lnTo>
                  <a:lnTo>
                    <a:pt x="9664" y="60731"/>
                  </a:lnTo>
                  <a:lnTo>
                    <a:pt x="10121" y="60159"/>
                  </a:lnTo>
                  <a:close/>
                </a:path>
                <a:path w="73025" h="123825">
                  <a:moveTo>
                    <a:pt x="11938" y="58064"/>
                  </a:moveTo>
                  <a:lnTo>
                    <a:pt x="11874" y="56845"/>
                  </a:lnTo>
                  <a:lnTo>
                    <a:pt x="10718" y="56845"/>
                  </a:lnTo>
                  <a:lnTo>
                    <a:pt x="10172" y="57594"/>
                  </a:lnTo>
                  <a:lnTo>
                    <a:pt x="10058" y="58648"/>
                  </a:lnTo>
                  <a:lnTo>
                    <a:pt x="11633" y="58648"/>
                  </a:lnTo>
                  <a:lnTo>
                    <a:pt x="11938" y="58064"/>
                  </a:lnTo>
                  <a:close/>
                </a:path>
                <a:path w="73025" h="123825">
                  <a:moveTo>
                    <a:pt x="12026" y="0"/>
                  </a:moveTo>
                  <a:lnTo>
                    <a:pt x="4038" y="0"/>
                  </a:lnTo>
                  <a:lnTo>
                    <a:pt x="5943" y="5854"/>
                  </a:lnTo>
                  <a:lnTo>
                    <a:pt x="4635" y="5753"/>
                  </a:lnTo>
                  <a:lnTo>
                    <a:pt x="3937" y="6464"/>
                  </a:lnTo>
                  <a:lnTo>
                    <a:pt x="4025" y="7810"/>
                  </a:lnTo>
                  <a:lnTo>
                    <a:pt x="2705" y="7708"/>
                  </a:lnTo>
                  <a:lnTo>
                    <a:pt x="1993" y="8432"/>
                  </a:lnTo>
                  <a:lnTo>
                    <a:pt x="2070" y="9766"/>
                  </a:lnTo>
                  <a:lnTo>
                    <a:pt x="762" y="9677"/>
                  </a:lnTo>
                  <a:lnTo>
                    <a:pt x="0" y="10350"/>
                  </a:lnTo>
                  <a:lnTo>
                    <a:pt x="139" y="11912"/>
                  </a:lnTo>
                  <a:lnTo>
                    <a:pt x="2095" y="9956"/>
                  </a:lnTo>
                  <a:lnTo>
                    <a:pt x="2273" y="9779"/>
                  </a:lnTo>
                  <a:lnTo>
                    <a:pt x="6007" y="6045"/>
                  </a:lnTo>
                  <a:lnTo>
                    <a:pt x="11455" y="4114"/>
                  </a:lnTo>
                  <a:lnTo>
                    <a:pt x="12026" y="0"/>
                  </a:lnTo>
                  <a:close/>
                </a:path>
                <a:path w="73025" h="123825">
                  <a:moveTo>
                    <a:pt x="13830" y="54876"/>
                  </a:moveTo>
                  <a:lnTo>
                    <a:pt x="12471" y="54876"/>
                  </a:lnTo>
                  <a:lnTo>
                    <a:pt x="12065" y="55575"/>
                  </a:lnTo>
                  <a:lnTo>
                    <a:pt x="12014" y="56692"/>
                  </a:lnTo>
                  <a:lnTo>
                    <a:pt x="13385" y="56692"/>
                  </a:lnTo>
                  <a:lnTo>
                    <a:pt x="13766" y="55968"/>
                  </a:lnTo>
                  <a:lnTo>
                    <a:pt x="13830" y="54876"/>
                  </a:lnTo>
                  <a:close/>
                </a:path>
                <a:path w="73025" h="123825">
                  <a:moveTo>
                    <a:pt x="14160" y="6858"/>
                  </a:moveTo>
                  <a:lnTo>
                    <a:pt x="12915" y="3606"/>
                  </a:lnTo>
                  <a:lnTo>
                    <a:pt x="11455" y="4114"/>
                  </a:lnTo>
                  <a:lnTo>
                    <a:pt x="11277" y="5384"/>
                  </a:lnTo>
                  <a:lnTo>
                    <a:pt x="11188" y="6045"/>
                  </a:lnTo>
                  <a:lnTo>
                    <a:pt x="11074" y="6858"/>
                  </a:lnTo>
                  <a:lnTo>
                    <a:pt x="10985" y="7493"/>
                  </a:lnTo>
                  <a:lnTo>
                    <a:pt x="14160" y="6858"/>
                  </a:lnTo>
                  <a:close/>
                </a:path>
                <a:path w="73025" h="123825">
                  <a:moveTo>
                    <a:pt x="15925" y="53949"/>
                  </a:moveTo>
                  <a:lnTo>
                    <a:pt x="15862" y="52298"/>
                  </a:lnTo>
                  <a:lnTo>
                    <a:pt x="15595" y="50876"/>
                  </a:lnTo>
                  <a:lnTo>
                    <a:pt x="14363" y="53949"/>
                  </a:lnTo>
                  <a:lnTo>
                    <a:pt x="15925" y="53949"/>
                  </a:lnTo>
                  <a:close/>
                </a:path>
                <a:path w="73025" h="123825">
                  <a:moveTo>
                    <a:pt x="24980" y="23863"/>
                  </a:moveTo>
                  <a:lnTo>
                    <a:pt x="24930" y="23418"/>
                  </a:lnTo>
                  <a:lnTo>
                    <a:pt x="24892" y="23190"/>
                  </a:lnTo>
                  <a:lnTo>
                    <a:pt x="24714" y="23228"/>
                  </a:lnTo>
                  <a:lnTo>
                    <a:pt x="24536" y="23266"/>
                  </a:lnTo>
                  <a:lnTo>
                    <a:pt x="24345" y="23291"/>
                  </a:lnTo>
                  <a:lnTo>
                    <a:pt x="24561" y="23482"/>
                  </a:lnTo>
                  <a:lnTo>
                    <a:pt x="24777" y="23672"/>
                  </a:lnTo>
                  <a:lnTo>
                    <a:pt x="24980" y="23863"/>
                  </a:lnTo>
                  <a:close/>
                </a:path>
                <a:path w="73025" h="123825">
                  <a:moveTo>
                    <a:pt x="25704" y="13817"/>
                  </a:moveTo>
                  <a:lnTo>
                    <a:pt x="25692" y="11734"/>
                  </a:lnTo>
                  <a:lnTo>
                    <a:pt x="21767" y="11760"/>
                  </a:lnTo>
                  <a:lnTo>
                    <a:pt x="21653" y="6045"/>
                  </a:lnTo>
                  <a:lnTo>
                    <a:pt x="21640" y="5384"/>
                  </a:lnTo>
                  <a:lnTo>
                    <a:pt x="14160" y="6858"/>
                  </a:lnTo>
                  <a:lnTo>
                    <a:pt x="15951" y="11493"/>
                  </a:lnTo>
                  <a:lnTo>
                    <a:pt x="21653" y="11912"/>
                  </a:lnTo>
                  <a:lnTo>
                    <a:pt x="22364" y="13665"/>
                  </a:lnTo>
                  <a:lnTo>
                    <a:pt x="23342" y="15125"/>
                  </a:lnTo>
                  <a:lnTo>
                    <a:pt x="25704" y="13817"/>
                  </a:lnTo>
                  <a:close/>
                </a:path>
                <a:path w="73025" h="123825">
                  <a:moveTo>
                    <a:pt x="35229" y="40703"/>
                  </a:moveTo>
                  <a:lnTo>
                    <a:pt x="34290" y="39700"/>
                  </a:lnTo>
                  <a:lnTo>
                    <a:pt x="32893" y="39027"/>
                  </a:lnTo>
                  <a:lnTo>
                    <a:pt x="31102" y="39573"/>
                  </a:lnTo>
                  <a:lnTo>
                    <a:pt x="31699" y="39573"/>
                  </a:lnTo>
                  <a:lnTo>
                    <a:pt x="35229" y="40703"/>
                  </a:lnTo>
                  <a:close/>
                </a:path>
                <a:path w="73025" h="123825">
                  <a:moveTo>
                    <a:pt x="36626" y="42151"/>
                  </a:moveTo>
                  <a:lnTo>
                    <a:pt x="36068" y="41579"/>
                  </a:lnTo>
                  <a:lnTo>
                    <a:pt x="35585" y="41579"/>
                  </a:lnTo>
                  <a:lnTo>
                    <a:pt x="35293" y="42151"/>
                  </a:lnTo>
                  <a:lnTo>
                    <a:pt x="36626" y="42151"/>
                  </a:lnTo>
                  <a:close/>
                </a:path>
                <a:path w="73025" h="123825">
                  <a:moveTo>
                    <a:pt x="38785" y="106375"/>
                  </a:moveTo>
                  <a:lnTo>
                    <a:pt x="37020" y="107226"/>
                  </a:lnTo>
                  <a:lnTo>
                    <a:pt x="35128" y="109245"/>
                  </a:lnTo>
                  <a:lnTo>
                    <a:pt x="36690" y="110604"/>
                  </a:lnTo>
                  <a:lnTo>
                    <a:pt x="38150" y="108381"/>
                  </a:lnTo>
                  <a:lnTo>
                    <a:pt x="38785" y="106375"/>
                  </a:lnTo>
                  <a:close/>
                </a:path>
                <a:path w="73025" h="123825">
                  <a:moveTo>
                    <a:pt x="68834" y="119583"/>
                  </a:moveTo>
                  <a:lnTo>
                    <a:pt x="68643" y="115277"/>
                  </a:lnTo>
                  <a:lnTo>
                    <a:pt x="65798" y="117297"/>
                  </a:lnTo>
                  <a:lnTo>
                    <a:pt x="63779" y="119938"/>
                  </a:lnTo>
                  <a:lnTo>
                    <a:pt x="62649" y="123253"/>
                  </a:lnTo>
                  <a:lnTo>
                    <a:pt x="67576" y="122796"/>
                  </a:lnTo>
                  <a:lnTo>
                    <a:pt x="68834" y="119583"/>
                  </a:lnTo>
                  <a:close/>
                </a:path>
                <a:path w="73025" h="123825">
                  <a:moveTo>
                    <a:pt x="72631" y="82372"/>
                  </a:moveTo>
                  <a:lnTo>
                    <a:pt x="71145" y="83146"/>
                  </a:lnTo>
                  <a:lnTo>
                    <a:pt x="72377" y="84061"/>
                  </a:lnTo>
                  <a:lnTo>
                    <a:pt x="72631" y="82372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221992" y="1756369"/>
              <a:ext cx="342265" cy="826769"/>
            </a:xfrm>
            <a:custGeom>
              <a:avLst/>
              <a:gdLst/>
              <a:ahLst/>
              <a:cxnLst/>
              <a:rect l="l" t="t" r="r" b="b"/>
              <a:pathLst>
                <a:path w="342264" h="826769">
                  <a:moveTo>
                    <a:pt x="39522" y="0"/>
                  </a:moveTo>
                  <a:lnTo>
                    <a:pt x="29260" y="1155"/>
                  </a:lnTo>
                  <a:lnTo>
                    <a:pt x="19316" y="1333"/>
                  </a:lnTo>
                  <a:lnTo>
                    <a:pt x="9601" y="1320"/>
                  </a:lnTo>
                  <a:lnTo>
                    <a:pt x="0" y="1905"/>
                  </a:lnTo>
                  <a:lnTo>
                    <a:pt x="11785" y="3975"/>
                  </a:lnTo>
                  <a:lnTo>
                    <a:pt x="22720" y="4356"/>
                  </a:lnTo>
                  <a:lnTo>
                    <a:pt x="32169" y="3022"/>
                  </a:lnTo>
                  <a:lnTo>
                    <a:pt x="39522" y="0"/>
                  </a:lnTo>
                  <a:close/>
                </a:path>
                <a:path w="342264" h="826769">
                  <a:moveTo>
                    <a:pt x="342150" y="817956"/>
                  </a:moveTo>
                  <a:lnTo>
                    <a:pt x="340080" y="808151"/>
                  </a:lnTo>
                  <a:lnTo>
                    <a:pt x="335368" y="805751"/>
                  </a:lnTo>
                  <a:lnTo>
                    <a:pt x="324027" y="805040"/>
                  </a:lnTo>
                  <a:lnTo>
                    <a:pt x="321373" y="809040"/>
                  </a:lnTo>
                  <a:lnTo>
                    <a:pt x="319989" y="820470"/>
                  </a:lnTo>
                  <a:lnTo>
                    <a:pt x="323545" y="824522"/>
                  </a:lnTo>
                  <a:lnTo>
                    <a:pt x="333082" y="826465"/>
                  </a:lnTo>
                  <a:lnTo>
                    <a:pt x="335699" y="826122"/>
                  </a:lnTo>
                  <a:lnTo>
                    <a:pt x="340093" y="826122"/>
                  </a:lnTo>
                  <a:lnTo>
                    <a:pt x="339674" y="824522"/>
                  </a:lnTo>
                  <a:lnTo>
                    <a:pt x="339610" y="824255"/>
                  </a:lnTo>
                  <a:lnTo>
                    <a:pt x="340080" y="823366"/>
                  </a:lnTo>
                  <a:lnTo>
                    <a:pt x="342061" y="824179"/>
                  </a:lnTo>
                  <a:lnTo>
                    <a:pt x="341490" y="823366"/>
                  </a:lnTo>
                  <a:lnTo>
                    <a:pt x="339953" y="821194"/>
                  </a:lnTo>
                  <a:lnTo>
                    <a:pt x="342150" y="81795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848954" y="1731947"/>
              <a:ext cx="516255" cy="1068070"/>
            </a:xfrm>
            <a:custGeom>
              <a:avLst/>
              <a:gdLst/>
              <a:ahLst/>
              <a:cxnLst/>
              <a:rect l="l" t="t" r="r" b="b"/>
              <a:pathLst>
                <a:path w="516255" h="1068070">
                  <a:moveTo>
                    <a:pt x="6451" y="326631"/>
                  </a:moveTo>
                  <a:lnTo>
                    <a:pt x="5969" y="324789"/>
                  </a:lnTo>
                  <a:lnTo>
                    <a:pt x="4025" y="325424"/>
                  </a:lnTo>
                  <a:lnTo>
                    <a:pt x="3644" y="326631"/>
                  </a:lnTo>
                  <a:lnTo>
                    <a:pt x="3581" y="326834"/>
                  </a:lnTo>
                  <a:lnTo>
                    <a:pt x="3975" y="328676"/>
                  </a:lnTo>
                  <a:lnTo>
                    <a:pt x="2349" y="328676"/>
                  </a:lnTo>
                  <a:lnTo>
                    <a:pt x="2159" y="329463"/>
                  </a:lnTo>
                  <a:lnTo>
                    <a:pt x="2057" y="330657"/>
                  </a:lnTo>
                  <a:lnTo>
                    <a:pt x="3810" y="330657"/>
                  </a:lnTo>
                  <a:lnTo>
                    <a:pt x="3924" y="329463"/>
                  </a:lnTo>
                  <a:lnTo>
                    <a:pt x="3975" y="328688"/>
                  </a:lnTo>
                  <a:lnTo>
                    <a:pt x="5956" y="328015"/>
                  </a:lnTo>
                  <a:lnTo>
                    <a:pt x="6375" y="326834"/>
                  </a:lnTo>
                  <a:lnTo>
                    <a:pt x="6451" y="326631"/>
                  </a:lnTo>
                  <a:close/>
                </a:path>
                <a:path w="516255" h="1068070">
                  <a:moveTo>
                    <a:pt x="7950" y="322872"/>
                  </a:moveTo>
                  <a:lnTo>
                    <a:pt x="6299" y="322872"/>
                  </a:lnTo>
                  <a:lnTo>
                    <a:pt x="6045" y="323545"/>
                  </a:lnTo>
                  <a:lnTo>
                    <a:pt x="5969" y="324789"/>
                  </a:lnTo>
                  <a:lnTo>
                    <a:pt x="7632" y="324789"/>
                  </a:lnTo>
                  <a:lnTo>
                    <a:pt x="7823" y="324027"/>
                  </a:lnTo>
                  <a:lnTo>
                    <a:pt x="7874" y="323545"/>
                  </a:lnTo>
                  <a:lnTo>
                    <a:pt x="7950" y="322872"/>
                  </a:lnTo>
                  <a:close/>
                </a:path>
                <a:path w="516255" h="1068070">
                  <a:moveTo>
                    <a:pt x="10350" y="320725"/>
                  </a:moveTo>
                  <a:lnTo>
                    <a:pt x="9829" y="318998"/>
                  </a:lnTo>
                  <a:lnTo>
                    <a:pt x="8064" y="319671"/>
                  </a:lnTo>
                  <a:lnTo>
                    <a:pt x="7658" y="320725"/>
                  </a:lnTo>
                  <a:lnTo>
                    <a:pt x="7543" y="321043"/>
                  </a:lnTo>
                  <a:lnTo>
                    <a:pt x="7747" y="322122"/>
                  </a:lnTo>
                  <a:lnTo>
                    <a:pt x="7874" y="322783"/>
                  </a:lnTo>
                  <a:lnTo>
                    <a:pt x="9880" y="322122"/>
                  </a:lnTo>
                  <a:lnTo>
                    <a:pt x="10248" y="321043"/>
                  </a:lnTo>
                  <a:lnTo>
                    <a:pt x="10350" y="320725"/>
                  </a:lnTo>
                  <a:close/>
                </a:path>
                <a:path w="516255" h="1068070">
                  <a:moveTo>
                    <a:pt x="11760" y="317017"/>
                  </a:moveTo>
                  <a:lnTo>
                    <a:pt x="10198" y="317017"/>
                  </a:lnTo>
                  <a:lnTo>
                    <a:pt x="9982" y="317728"/>
                  </a:lnTo>
                  <a:lnTo>
                    <a:pt x="9906" y="318960"/>
                  </a:lnTo>
                  <a:lnTo>
                    <a:pt x="11569" y="318960"/>
                  </a:lnTo>
                  <a:lnTo>
                    <a:pt x="11696" y="318160"/>
                  </a:lnTo>
                  <a:lnTo>
                    <a:pt x="11760" y="317017"/>
                  </a:lnTo>
                  <a:close/>
                </a:path>
                <a:path w="516255" h="1068070">
                  <a:moveTo>
                    <a:pt x="13868" y="285610"/>
                  </a:moveTo>
                  <a:lnTo>
                    <a:pt x="12115" y="285572"/>
                  </a:lnTo>
                  <a:lnTo>
                    <a:pt x="10375" y="285546"/>
                  </a:lnTo>
                  <a:lnTo>
                    <a:pt x="9791" y="287566"/>
                  </a:lnTo>
                  <a:lnTo>
                    <a:pt x="8216" y="287540"/>
                  </a:lnTo>
                  <a:lnTo>
                    <a:pt x="6565" y="287693"/>
                  </a:lnTo>
                  <a:lnTo>
                    <a:pt x="5892" y="289521"/>
                  </a:lnTo>
                  <a:lnTo>
                    <a:pt x="4318" y="289496"/>
                  </a:lnTo>
                  <a:lnTo>
                    <a:pt x="2844" y="290017"/>
                  </a:lnTo>
                  <a:lnTo>
                    <a:pt x="1993" y="291477"/>
                  </a:lnTo>
                  <a:lnTo>
                    <a:pt x="927" y="291693"/>
                  </a:lnTo>
                  <a:lnTo>
                    <a:pt x="12" y="292188"/>
                  </a:lnTo>
                  <a:lnTo>
                    <a:pt x="0" y="293598"/>
                  </a:lnTo>
                  <a:lnTo>
                    <a:pt x="1295" y="293471"/>
                  </a:lnTo>
                  <a:lnTo>
                    <a:pt x="2514" y="293255"/>
                  </a:lnTo>
                  <a:lnTo>
                    <a:pt x="2159" y="291668"/>
                  </a:lnTo>
                  <a:lnTo>
                    <a:pt x="3937" y="292163"/>
                  </a:lnTo>
                  <a:lnTo>
                    <a:pt x="5524" y="291896"/>
                  </a:lnTo>
                  <a:lnTo>
                    <a:pt x="6007" y="289687"/>
                  </a:lnTo>
                  <a:lnTo>
                    <a:pt x="7670" y="289864"/>
                  </a:lnTo>
                  <a:lnTo>
                    <a:pt x="9436" y="289941"/>
                  </a:lnTo>
                  <a:lnTo>
                    <a:pt x="9918" y="287731"/>
                  </a:lnTo>
                  <a:lnTo>
                    <a:pt x="11557" y="287858"/>
                  </a:lnTo>
                  <a:lnTo>
                    <a:pt x="13436" y="288163"/>
                  </a:lnTo>
                  <a:lnTo>
                    <a:pt x="13868" y="285610"/>
                  </a:lnTo>
                  <a:close/>
                </a:path>
                <a:path w="516255" h="1068070">
                  <a:moveTo>
                    <a:pt x="14109" y="314807"/>
                  </a:moveTo>
                  <a:lnTo>
                    <a:pt x="13728" y="313143"/>
                  </a:lnTo>
                  <a:lnTo>
                    <a:pt x="11823" y="313740"/>
                  </a:lnTo>
                  <a:lnTo>
                    <a:pt x="11607" y="314807"/>
                  </a:lnTo>
                  <a:lnTo>
                    <a:pt x="11518" y="315214"/>
                  </a:lnTo>
                  <a:lnTo>
                    <a:pt x="11671" y="316293"/>
                  </a:lnTo>
                  <a:lnTo>
                    <a:pt x="11772" y="316903"/>
                  </a:lnTo>
                  <a:lnTo>
                    <a:pt x="13843" y="316293"/>
                  </a:lnTo>
                  <a:lnTo>
                    <a:pt x="14033" y="315214"/>
                  </a:lnTo>
                  <a:lnTo>
                    <a:pt x="14109" y="314807"/>
                  </a:lnTo>
                  <a:close/>
                </a:path>
                <a:path w="516255" h="1068070">
                  <a:moveTo>
                    <a:pt x="15646" y="311188"/>
                  </a:moveTo>
                  <a:lnTo>
                    <a:pt x="14020" y="311188"/>
                  </a:lnTo>
                  <a:lnTo>
                    <a:pt x="13931" y="311899"/>
                  </a:lnTo>
                  <a:lnTo>
                    <a:pt x="13817" y="313105"/>
                  </a:lnTo>
                  <a:lnTo>
                    <a:pt x="15341" y="313105"/>
                  </a:lnTo>
                  <a:lnTo>
                    <a:pt x="15532" y="312204"/>
                  </a:lnTo>
                  <a:lnTo>
                    <a:pt x="15646" y="311188"/>
                  </a:lnTo>
                  <a:close/>
                </a:path>
                <a:path w="516255" h="1068070">
                  <a:moveTo>
                    <a:pt x="410959" y="952"/>
                  </a:moveTo>
                  <a:lnTo>
                    <a:pt x="410324" y="317"/>
                  </a:lnTo>
                  <a:lnTo>
                    <a:pt x="410006" y="0"/>
                  </a:lnTo>
                  <a:lnTo>
                    <a:pt x="409117" y="292"/>
                  </a:lnTo>
                  <a:lnTo>
                    <a:pt x="408368" y="723"/>
                  </a:lnTo>
                  <a:lnTo>
                    <a:pt x="409105" y="1854"/>
                  </a:lnTo>
                  <a:lnTo>
                    <a:pt x="410286" y="1231"/>
                  </a:lnTo>
                  <a:lnTo>
                    <a:pt x="410959" y="952"/>
                  </a:lnTo>
                  <a:close/>
                </a:path>
                <a:path w="516255" h="1068070">
                  <a:moveTo>
                    <a:pt x="453644" y="685990"/>
                  </a:moveTo>
                  <a:lnTo>
                    <a:pt x="453301" y="684530"/>
                  </a:lnTo>
                  <a:lnTo>
                    <a:pt x="451853" y="685990"/>
                  </a:lnTo>
                  <a:lnTo>
                    <a:pt x="453644" y="685990"/>
                  </a:lnTo>
                  <a:close/>
                </a:path>
                <a:path w="516255" h="1068070">
                  <a:moveTo>
                    <a:pt x="457352" y="682523"/>
                  </a:moveTo>
                  <a:lnTo>
                    <a:pt x="455498" y="682028"/>
                  </a:lnTo>
                  <a:lnTo>
                    <a:pt x="454190" y="682663"/>
                  </a:lnTo>
                  <a:lnTo>
                    <a:pt x="453415" y="684428"/>
                  </a:lnTo>
                  <a:lnTo>
                    <a:pt x="453644" y="684428"/>
                  </a:lnTo>
                  <a:lnTo>
                    <a:pt x="455206" y="684987"/>
                  </a:lnTo>
                  <a:lnTo>
                    <a:pt x="456399" y="684098"/>
                  </a:lnTo>
                  <a:lnTo>
                    <a:pt x="457047" y="682663"/>
                  </a:lnTo>
                  <a:lnTo>
                    <a:pt x="457111" y="682523"/>
                  </a:lnTo>
                  <a:lnTo>
                    <a:pt x="457352" y="682523"/>
                  </a:lnTo>
                  <a:close/>
                </a:path>
                <a:path w="516255" h="1068070">
                  <a:moveTo>
                    <a:pt x="463296" y="1057592"/>
                  </a:moveTo>
                  <a:lnTo>
                    <a:pt x="457098" y="1058303"/>
                  </a:lnTo>
                  <a:lnTo>
                    <a:pt x="453567" y="1062215"/>
                  </a:lnTo>
                  <a:lnTo>
                    <a:pt x="451269" y="1067587"/>
                  </a:lnTo>
                  <a:lnTo>
                    <a:pt x="455955" y="1065072"/>
                  </a:lnTo>
                  <a:lnTo>
                    <a:pt x="459828" y="1061580"/>
                  </a:lnTo>
                  <a:lnTo>
                    <a:pt x="463296" y="1057592"/>
                  </a:lnTo>
                  <a:close/>
                </a:path>
                <a:path w="516255" h="1068070">
                  <a:moveTo>
                    <a:pt x="472973" y="293433"/>
                  </a:moveTo>
                  <a:lnTo>
                    <a:pt x="471246" y="293116"/>
                  </a:lnTo>
                  <a:lnTo>
                    <a:pt x="470852" y="294144"/>
                  </a:lnTo>
                  <a:lnTo>
                    <a:pt x="470827" y="295363"/>
                  </a:lnTo>
                  <a:lnTo>
                    <a:pt x="469531" y="295300"/>
                  </a:lnTo>
                  <a:lnTo>
                    <a:pt x="469011" y="296202"/>
                  </a:lnTo>
                  <a:lnTo>
                    <a:pt x="468871" y="297408"/>
                  </a:lnTo>
                  <a:lnTo>
                    <a:pt x="466051" y="299250"/>
                  </a:lnTo>
                  <a:lnTo>
                    <a:pt x="464019" y="301891"/>
                  </a:lnTo>
                  <a:lnTo>
                    <a:pt x="463054" y="305168"/>
                  </a:lnTo>
                  <a:lnTo>
                    <a:pt x="461302" y="305917"/>
                  </a:lnTo>
                  <a:lnTo>
                    <a:pt x="460006" y="306997"/>
                  </a:lnTo>
                  <a:lnTo>
                    <a:pt x="460997" y="309041"/>
                  </a:lnTo>
                  <a:lnTo>
                    <a:pt x="457974" y="308483"/>
                  </a:lnTo>
                  <a:lnTo>
                    <a:pt x="457746" y="310984"/>
                  </a:lnTo>
                  <a:lnTo>
                    <a:pt x="457187" y="312966"/>
                  </a:lnTo>
                  <a:lnTo>
                    <a:pt x="455930" y="312978"/>
                  </a:lnTo>
                  <a:lnTo>
                    <a:pt x="455383" y="313842"/>
                  </a:lnTo>
                  <a:lnTo>
                    <a:pt x="455206" y="314960"/>
                  </a:lnTo>
                  <a:lnTo>
                    <a:pt x="453669" y="315785"/>
                  </a:lnTo>
                  <a:lnTo>
                    <a:pt x="452513" y="316928"/>
                  </a:lnTo>
                  <a:lnTo>
                    <a:pt x="453212" y="318833"/>
                  </a:lnTo>
                  <a:lnTo>
                    <a:pt x="450532" y="318643"/>
                  </a:lnTo>
                  <a:lnTo>
                    <a:pt x="449897" y="320725"/>
                  </a:lnTo>
                  <a:lnTo>
                    <a:pt x="449364" y="322757"/>
                  </a:lnTo>
                  <a:lnTo>
                    <a:pt x="447636" y="323507"/>
                  </a:lnTo>
                  <a:lnTo>
                    <a:pt x="446316" y="324573"/>
                  </a:lnTo>
                  <a:lnTo>
                    <a:pt x="447306" y="326593"/>
                  </a:lnTo>
                  <a:lnTo>
                    <a:pt x="445592" y="326085"/>
                  </a:lnTo>
                  <a:lnTo>
                    <a:pt x="445363" y="327279"/>
                  </a:lnTo>
                  <a:lnTo>
                    <a:pt x="445427" y="328612"/>
                  </a:lnTo>
                  <a:lnTo>
                    <a:pt x="442823" y="328510"/>
                  </a:lnTo>
                  <a:lnTo>
                    <a:pt x="442074" y="330479"/>
                  </a:lnTo>
                  <a:lnTo>
                    <a:pt x="441540" y="332524"/>
                  </a:lnTo>
                  <a:lnTo>
                    <a:pt x="439801" y="333273"/>
                  </a:lnTo>
                  <a:lnTo>
                    <a:pt x="438937" y="334568"/>
                  </a:lnTo>
                  <a:lnTo>
                    <a:pt x="439547" y="336435"/>
                  </a:lnTo>
                  <a:lnTo>
                    <a:pt x="435902" y="336575"/>
                  </a:lnTo>
                  <a:lnTo>
                    <a:pt x="435216" y="339915"/>
                  </a:lnTo>
                  <a:lnTo>
                    <a:pt x="433692" y="342430"/>
                  </a:lnTo>
                  <a:lnTo>
                    <a:pt x="436981" y="342125"/>
                  </a:lnTo>
                  <a:lnTo>
                    <a:pt x="437527" y="344030"/>
                  </a:lnTo>
                  <a:lnTo>
                    <a:pt x="439572" y="352679"/>
                  </a:lnTo>
                  <a:lnTo>
                    <a:pt x="440258" y="358775"/>
                  </a:lnTo>
                  <a:lnTo>
                    <a:pt x="443496" y="363829"/>
                  </a:lnTo>
                  <a:lnTo>
                    <a:pt x="443826" y="365328"/>
                  </a:lnTo>
                  <a:lnTo>
                    <a:pt x="443369" y="367296"/>
                  </a:lnTo>
                  <a:lnTo>
                    <a:pt x="445452" y="367842"/>
                  </a:lnTo>
                  <a:lnTo>
                    <a:pt x="445414" y="369938"/>
                  </a:lnTo>
                  <a:lnTo>
                    <a:pt x="445566" y="372148"/>
                  </a:lnTo>
                  <a:lnTo>
                    <a:pt x="447484" y="373748"/>
                  </a:lnTo>
                  <a:lnTo>
                    <a:pt x="449376" y="377469"/>
                  </a:lnTo>
                  <a:lnTo>
                    <a:pt x="449605" y="378625"/>
                  </a:lnTo>
                  <a:lnTo>
                    <a:pt x="449757" y="379907"/>
                  </a:lnTo>
                  <a:lnTo>
                    <a:pt x="451281" y="379603"/>
                  </a:lnTo>
                  <a:lnTo>
                    <a:pt x="451015" y="381266"/>
                  </a:lnTo>
                  <a:lnTo>
                    <a:pt x="451002" y="383006"/>
                  </a:lnTo>
                  <a:lnTo>
                    <a:pt x="453263" y="383476"/>
                  </a:lnTo>
                  <a:lnTo>
                    <a:pt x="453047" y="386384"/>
                  </a:lnTo>
                  <a:lnTo>
                    <a:pt x="454025" y="388645"/>
                  </a:lnTo>
                  <a:lnTo>
                    <a:pt x="457149" y="389305"/>
                  </a:lnTo>
                  <a:lnTo>
                    <a:pt x="456603" y="391172"/>
                  </a:lnTo>
                  <a:lnTo>
                    <a:pt x="457238" y="392569"/>
                  </a:lnTo>
                  <a:lnTo>
                    <a:pt x="459130" y="393242"/>
                  </a:lnTo>
                  <a:lnTo>
                    <a:pt x="459663" y="395274"/>
                  </a:lnTo>
                  <a:lnTo>
                    <a:pt x="460082" y="397586"/>
                  </a:lnTo>
                  <a:lnTo>
                    <a:pt x="462965" y="397192"/>
                  </a:lnTo>
                  <a:lnTo>
                    <a:pt x="462076" y="399173"/>
                  </a:lnTo>
                  <a:lnTo>
                    <a:pt x="463384" y="400240"/>
                  </a:lnTo>
                  <a:lnTo>
                    <a:pt x="465099" y="401104"/>
                  </a:lnTo>
                  <a:lnTo>
                    <a:pt x="466420" y="398741"/>
                  </a:lnTo>
                  <a:lnTo>
                    <a:pt x="464578" y="397941"/>
                  </a:lnTo>
                  <a:lnTo>
                    <a:pt x="463156" y="397027"/>
                  </a:lnTo>
                  <a:lnTo>
                    <a:pt x="462470" y="395160"/>
                  </a:lnTo>
                  <a:lnTo>
                    <a:pt x="461899" y="393001"/>
                  </a:lnTo>
                  <a:lnTo>
                    <a:pt x="459295" y="393103"/>
                  </a:lnTo>
                  <a:lnTo>
                    <a:pt x="459803" y="391287"/>
                  </a:lnTo>
                  <a:lnTo>
                    <a:pt x="458901" y="390029"/>
                  </a:lnTo>
                  <a:lnTo>
                    <a:pt x="457301" y="389216"/>
                  </a:lnTo>
                  <a:lnTo>
                    <a:pt x="456679" y="386867"/>
                  </a:lnTo>
                  <a:lnTo>
                    <a:pt x="455688" y="384594"/>
                  </a:lnTo>
                  <a:lnTo>
                    <a:pt x="453415" y="383387"/>
                  </a:lnTo>
                  <a:lnTo>
                    <a:pt x="453402" y="381787"/>
                  </a:lnTo>
                  <a:lnTo>
                    <a:pt x="453009" y="380263"/>
                  </a:lnTo>
                  <a:lnTo>
                    <a:pt x="451446" y="379450"/>
                  </a:lnTo>
                  <a:lnTo>
                    <a:pt x="451231" y="378396"/>
                  </a:lnTo>
                  <a:lnTo>
                    <a:pt x="451027" y="377177"/>
                  </a:lnTo>
                  <a:lnTo>
                    <a:pt x="449491" y="377444"/>
                  </a:lnTo>
                  <a:lnTo>
                    <a:pt x="449630" y="375869"/>
                  </a:lnTo>
                  <a:lnTo>
                    <a:pt x="449897" y="374002"/>
                  </a:lnTo>
                  <a:lnTo>
                    <a:pt x="447535" y="373583"/>
                  </a:lnTo>
                  <a:lnTo>
                    <a:pt x="447713" y="371424"/>
                  </a:lnTo>
                  <a:lnTo>
                    <a:pt x="447700" y="369163"/>
                  </a:lnTo>
                  <a:lnTo>
                    <a:pt x="445566" y="367741"/>
                  </a:lnTo>
                  <a:lnTo>
                    <a:pt x="445312" y="366293"/>
                  </a:lnTo>
                  <a:lnTo>
                    <a:pt x="445833" y="364299"/>
                  </a:lnTo>
                  <a:lnTo>
                    <a:pt x="443585" y="363804"/>
                  </a:lnTo>
                  <a:lnTo>
                    <a:pt x="442887" y="357060"/>
                  </a:lnTo>
                  <a:lnTo>
                    <a:pt x="441236" y="350266"/>
                  </a:lnTo>
                  <a:lnTo>
                    <a:pt x="439813" y="343446"/>
                  </a:lnTo>
                  <a:lnTo>
                    <a:pt x="439762" y="336537"/>
                  </a:lnTo>
                  <a:lnTo>
                    <a:pt x="441337" y="335749"/>
                  </a:lnTo>
                  <a:lnTo>
                    <a:pt x="442404" y="334568"/>
                  </a:lnTo>
                  <a:lnTo>
                    <a:pt x="441731" y="332689"/>
                  </a:lnTo>
                  <a:lnTo>
                    <a:pt x="444474" y="332917"/>
                  </a:lnTo>
                  <a:lnTo>
                    <a:pt x="444969" y="330682"/>
                  </a:lnTo>
                  <a:lnTo>
                    <a:pt x="445630" y="328612"/>
                  </a:lnTo>
                  <a:lnTo>
                    <a:pt x="447421" y="326821"/>
                  </a:lnTo>
                  <a:lnTo>
                    <a:pt x="448970" y="325882"/>
                  </a:lnTo>
                  <a:lnTo>
                    <a:pt x="450088" y="324726"/>
                  </a:lnTo>
                  <a:lnTo>
                    <a:pt x="449541" y="322910"/>
                  </a:lnTo>
                  <a:lnTo>
                    <a:pt x="452107" y="322973"/>
                  </a:lnTo>
                  <a:lnTo>
                    <a:pt x="452805" y="320941"/>
                  </a:lnTo>
                  <a:lnTo>
                    <a:pt x="453402" y="318973"/>
                  </a:lnTo>
                  <a:lnTo>
                    <a:pt x="455041" y="318173"/>
                  </a:lnTo>
                  <a:lnTo>
                    <a:pt x="456501" y="317182"/>
                  </a:lnTo>
                  <a:lnTo>
                    <a:pt x="455472" y="315163"/>
                  </a:lnTo>
                  <a:lnTo>
                    <a:pt x="457212" y="315696"/>
                  </a:lnTo>
                  <a:lnTo>
                    <a:pt x="457390" y="314452"/>
                  </a:lnTo>
                  <a:lnTo>
                    <a:pt x="457327" y="313131"/>
                  </a:lnTo>
                  <a:lnTo>
                    <a:pt x="459828" y="313105"/>
                  </a:lnTo>
                  <a:lnTo>
                    <a:pt x="460540" y="311086"/>
                  </a:lnTo>
                  <a:lnTo>
                    <a:pt x="461213" y="309206"/>
                  </a:lnTo>
                  <a:lnTo>
                    <a:pt x="462762" y="308356"/>
                  </a:lnTo>
                  <a:lnTo>
                    <a:pt x="463956" y="307238"/>
                  </a:lnTo>
                  <a:lnTo>
                    <a:pt x="463194" y="305257"/>
                  </a:lnTo>
                  <a:lnTo>
                    <a:pt x="466928" y="304076"/>
                  </a:lnTo>
                  <a:lnTo>
                    <a:pt x="469125" y="301548"/>
                  </a:lnTo>
                  <a:lnTo>
                    <a:pt x="469023" y="297535"/>
                  </a:lnTo>
                  <a:lnTo>
                    <a:pt x="470877" y="298094"/>
                  </a:lnTo>
                  <a:lnTo>
                    <a:pt x="471068" y="296862"/>
                  </a:lnTo>
                  <a:lnTo>
                    <a:pt x="471004" y="295567"/>
                  </a:lnTo>
                  <a:lnTo>
                    <a:pt x="472440" y="295744"/>
                  </a:lnTo>
                  <a:lnTo>
                    <a:pt x="472859" y="294741"/>
                  </a:lnTo>
                  <a:lnTo>
                    <a:pt x="472973" y="293433"/>
                  </a:lnTo>
                  <a:close/>
                </a:path>
                <a:path w="516255" h="1068070">
                  <a:moveTo>
                    <a:pt x="489724" y="308483"/>
                  </a:moveTo>
                  <a:lnTo>
                    <a:pt x="486803" y="306539"/>
                  </a:lnTo>
                  <a:lnTo>
                    <a:pt x="487426" y="303631"/>
                  </a:lnTo>
                  <a:lnTo>
                    <a:pt x="484886" y="305485"/>
                  </a:lnTo>
                  <a:lnTo>
                    <a:pt x="484949" y="306539"/>
                  </a:lnTo>
                  <a:lnTo>
                    <a:pt x="485025" y="307771"/>
                  </a:lnTo>
                  <a:lnTo>
                    <a:pt x="489724" y="308483"/>
                  </a:lnTo>
                  <a:close/>
                </a:path>
                <a:path w="516255" h="1068070">
                  <a:moveTo>
                    <a:pt x="490461" y="313055"/>
                  </a:moveTo>
                  <a:lnTo>
                    <a:pt x="490194" y="312305"/>
                  </a:lnTo>
                  <a:lnTo>
                    <a:pt x="489877" y="311416"/>
                  </a:lnTo>
                  <a:lnTo>
                    <a:pt x="490461" y="313055"/>
                  </a:lnTo>
                  <a:close/>
                </a:path>
                <a:path w="516255" h="1068070">
                  <a:moveTo>
                    <a:pt x="494360" y="318909"/>
                  </a:moveTo>
                  <a:lnTo>
                    <a:pt x="494271" y="317703"/>
                  </a:lnTo>
                  <a:lnTo>
                    <a:pt x="494068" y="316953"/>
                  </a:lnTo>
                  <a:lnTo>
                    <a:pt x="492442" y="316953"/>
                  </a:lnTo>
                  <a:lnTo>
                    <a:pt x="492544" y="316331"/>
                  </a:lnTo>
                  <a:lnTo>
                    <a:pt x="492810" y="315125"/>
                  </a:lnTo>
                  <a:lnTo>
                    <a:pt x="492582" y="313613"/>
                  </a:lnTo>
                  <a:lnTo>
                    <a:pt x="490359" y="313613"/>
                  </a:lnTo>
                  <a:lnTo>
                    <a:pt x="490131" y="314833"/>
                  </a:lnTo>
                  <a:lnTo>
                    <a:pt x="490397" y="316331"/>
                  </a:lnTo>
                  <a:lnTo>
                    <a:pt x="492417" y="316966"/>
                  </a:lnTo>
                  <a:lnTo>
                    <a:pt x="492493" y="318185"/>
                  </a:lnTo>
                  <a:lnTo>
                    <a:pt x="492620" y="318909"/>
                  </a:lnTo>
                  <a:lnTo>
                    <a:pt x="494360" y="318909"/>
                  </a:lnTo>
                  <a:close/>
                </a:path>
                <a:path w="516255" h="1068070">
                  <a:moveTo>
                    <a:pt x="498436" y="324637"/>
                  </a:moveTo>
                  <a:lnTo>
                    <a:pt x="497840" y="322186"/>
                  </a:lnTo>
                  <a:lnTo>
                    <a:pt x="496747" y="320090"/>
                  </a:lnTo>
                  <a:lnTo>
                    <a:pt x="494372" y="318909"/>
                  </a:lnTo>
                  <a:lnTo>
                    <a:pt x="493433" y="322008"/>
                  </a:lnTo>
                  <a:lnTo>
                    <a:pt x="495681" y="323596"/>
                  </a:lnTo>
                  <a:lnTo>
                    <a:pt x="497459" y="325399"/>
                  </a:lnTo>
                  <a:lnTo>
                    <a:pt x="498436" y="324637"/>
                  </a:lnTo>
                  <a:close/>
                </a:path>
                <a:path w="516255" h="1068070">
                  <a:moveTo>
                    <a:pt x="502323" y="330504"/>
                  </a:moveTo>
                  <a:lnTo>
                    <a:pt x="501840" y="328002"/>
                  </a:lnTo>
                  <a:lnTo>
                    <a:pt x="500722" y="325932"/>
                  </a:lnTo>
                  <a:lnTo>
                    <a:pt x="498436" y="324637"/>
                  </a:lnTo>
                  <a:lnTo>
                    <a:pt x="498119" y="324904"/>
                  </a:lnTo>
                  <a:lnTo>
                    <a:pt x="497471" y="325399"/>
                  </a:lnTo>
                  <a:lnTo>
                    <a:pt x="501434" y="331495"/>
                  </a:lnTo>
                  <a:lnTo>
                    <a:pt x="502323" y="330504"/>
                  </a:lnTo>
                  <a:close/>
                </a:path>
                <a:path w="516255" h="1068070">
                  <a:moveTo>
                    <a:pt x="515975" y="715594"/>
                  </a:moveTo>
                  <a:lnTo>
                    <a:pt x="511530" y="715238"/>
                  </a:lnTo>
                  <a:lnTo>
                    <a:pt x="509168" y="717638"/>
                  </a:lnTo>
                  <a:lnTo>
                    <a:pt x="508012" y="721410"/>
                  </a:lnTo>
                  <a:lnTo>
                    <a:pt x="506514" y="721233"/>
                  </a:lnTo>
                  <a:lnTo>
                    <a:pt x="505802" y="721931"/>
                  </a:lnTo>
                  <a:lnTo>
                    <a:pt x="505968" y="723353"/>
                  </a:lnTo>
                  <a:lnTo>
                    <a:pt x="504558" y="723163"/>
                  </a:lnTo>
                  <a:lnTo>
                    <a:pt x="503897" y="723938"/>
                  </a:lnTo>
                  <a:lnTo>
                    <a:pt x="504024" y="725335"/>
                  </a:lnTo>
                  <a:lnTo>
                    <a:pt x="501459" y="725284"/>
                  </a:lnTo>
                  <a:lnTo>
                    <a:pt x="500672" y="727214"/>
                  </a:lnTo>
                  <a:lnTo>
                    <a:pt x="500151" y="729259"/>
                  </a:lnTo>
                  <a:lnTo>
                    <a:pt x="498221" y="729894"/>
                  </a:lnTo>
                  <a:lnTo>
                    <a:pt x="497738" y="731380"/>
                  </a:lnTo>
                  <a:lnTo>
                    <a:pt x="498182" y="733247"/>
                  </a:lnTo>
                  <a:lnTo>
                    <a:pt x="492899" y="736155"/>
                  </a:lnTo>
                  <a:lnTo>
                    <a:pt x="491451" y="741476"/>
                  </a:lnTo>
                  <a:lnTo>
                    <a:pt x="490397" y="747014"/>
                  </a:lnTo>
                  <a:lnTo>
                    <a:pt x="498271" y="733323"/>
                  </a:lnTo>
                  <a:lnTo>
                    <a:pt x="499859" y="732447"/>
                  </a:lnTo>
                  <a:lnTo>
                    <a:pt x="500722" y="731151"/>
                  </a:lnTo>
                  <a:lnTo>
                    <a:pt x="500329" y="729399"/>
                  </a:lnTo>
                  <a:lnTo>
                    <a:pt x="502780" y="729335"/>
                  </a:lnTo>
                  <a:lnTo>
                    <a:pt x="503643" y="727481"/>
                  </a:lnTo>
                  <a:lnTo>
                    <a:pt x="504177" y="725512"/>
                  </a:lnTo>
                  <a:lnTo>
                    <a:pt x="505371" y="725398"/>
                  </a:lnTo>
                  <a:lnTo>
                    <a:pt x="506044" y="724662"/>
                  </a:lnTo>
                  <a:lnTo>
                    <a:pt x="506158" y="723544"/>
                  </a:lnTo>
                  <a:lnTo>
                    <a:pt x="507288" y="723417"/>
                  </a:lnTo>
                  <a:lnTo>
                    <a:pt x="508025" y="722731"/>
                  </a:lnTo>
                  <a:lnTo>
                    <a:pt x="508127" y="721550"/>
                  </a:lnTo>
                  <a:lnTo>
                    <a:pt x="511251" y="720432"/>
                  </a:lnTo>
                  <a:lnTo>
                    <a:pt x="513765" y="718223"/>
                  </a:lnTo>
                  <a:lnTo>
                    <a:pt x="515975" y="715594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310133" y="270758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7758" y="0"/>
                  </a:moveTo>
                  <a:lnTo>
                    <a:pt x="3898" y="1292"/>
                  </a:lnTo>
                  <a:lnTo>
                    <a:pt x="396" y="2945"/>
                  </a:lnTo>
                  <a:lnTo>
                    <a:pt x="0" y="7715"/>
                  </a:lnTo>
                  <a:lnTo>
                    <a:pt x="3834" y="6400"/>
                  </a:lnTo>
                  <a:lnTo>
                    <a:pt x="7689" y="5105"/>
                  </a:lnTo>
                  <a:lnTo>
                    <a:pt x="7758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327550" y="2766042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0083" y="0"/>
                  </a:moveTo>
                  <a:lnTo>
                    <a:pt x="5584" y="137"/>
                  </a:lnTo>
                  <a:lnTo>
                    <a:pt x="2026" y="1836"/>
                  </a:lnTo>
                  <a:lnTo>
                    <a:pt x="0" y="6080"/>
                  </a:lnTo>
                  <a:lnTo>
                    <a:pt x="4100" y="6026"/>
                  </a:lnTo>
                  <a:lnTo>
                    <a:pt x="4638" y="4140"/>
                  </a:lnTo>
                  <a:lnTo>
                    <a:pt x="6170" y="3906"/>
                  </a:lnTo>
                  <a:lnTo>
                    <a:pt x="7783" y="3804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284667" y="27347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908" y="0"/>
                  </a:moveTo>
                  <a:lnTo>
                    <a:pt x="910" y="2966"/>
                  </a:lnTo>
                  <a:lnTo>
                    <a:pt x="0" y="6018"/>
                  </a:lnTo>
                  <a:lnTo>
                    <a:pt x="4201" y="6275"/>
                  </a:lnTo>
                  <a:lnTo>
                    <a:pt x="4968" y="3077"/>
                  </a:lnTo>
                  <a:lnTo>
                    <a:pt x="5951" y="96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311869" y="278356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116" y="0"/>
                  </a:moveTo>
                  <a:lnTo>
                    <a:pt x="3314" y="1281"/>
                  </a:lnTo>
                  <a:lnTo>
                    <a:pt x="0" y="2066"/>
                  </a:lnTo>
                  <a:lnTo>
                    <a:pt x="143" y="6188"/>
                  </a:lnTo>
                  <a:lnTo>
                    <a:pt x="2531" y="4511"/>
                  </a:lnTo>
                  <a:lnTo>
                    <a:pt x="6515" y="4373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278810" y="274396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706" y="0"/>
                  </a:moveTo>
                  <a:lnTo>
                    <a:pt x="388" y="2343"/>
                  </a:lnTo>
                  <a:lnTo>
                    <a:pt x="0" y="4611"/>
                  </a:lnTo>
                  <a:lnTo>
                    <a:pt x="3200" y="5170"/>
                  </a:lnTo>
                  <a:lnTo>
                    <a:pt x="3632" y="2948"/>
                  </a:lnTo>
                  <a:lnTo>
                    <a:pt x="3985" y="6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314130" y="277153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4470" y="9004"/>
                  </a:moveTo>
                  <a:lnTo>
                    <a:pt x="3733" y="8343"/>
                  </a:lnTo>
                  <a:lnTo>
                    <a:pt x="2095" y="8343"/>
                  </a:lnTo>
                  <a:lnTo>
                    <a:pt x="3835" y="10401"/>
                  </a:lnTo>
                  <a:lnTo>
                    <a:pt x="4470" y="9004"/>
                  </a:lnTo>
                  <a:close/>
                </a:path>
                <a:path w="13969" h="10794">
                  <a:moveTo>
                    <a:pt x="5930" y="6311"/>
                  </a:moveTo>
                  <a:lnTo>
                    <a:pt x="0" y="5003"/>
                  </a:lnTo>
                  <a:lnTo>
                    <a:pt x="3733" y="8343"/>
                  </a:lnTo>
                  <a:lnTo>
                    <a:pt x="5232" y="7835"/>
                  </a:lnTo>
                  <a:lnTo>
                    <a:pt x="5029" y="7124"/>
                  </a:lnTo>
                  <a:lnTo>
                    <a:pt x="5257" y="6616"/>
                  </a:lnTo>
                  <a:lnTo>
                    <a:pt x="5930" y="6311"/>
                  </a:lnTo>
                  <a:close/>
                </a:path>
                <a:path w="13969" h="10794">
                  <a:moveTo>
                    <a:pt x="13690" y="355"/>
                  </a:moveTo>
                  <a:lnTo>
                    <a:pt x="10464" y="0"/>
                  </a:lnTo>
                  <a:lnTo>
                    <a:pt x="8559" y="1612"/>
                  </a:lnTo>
                  <a:lnTo>
                    <a:pt x="7556" y="4533"/>
                  </a:lnTo>
                  <a:lnTo>
                    <a:pt x="11480" y="4229"/>
                  </a:lnTo>
                  <a:lnTo>
                    <a:pt x="13690" y="355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304199" y="270399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4000" y="13284"/>
                  </a:moveTo>
                  <a:lnTo>
                    <a:pt x="1511" y="11620"/>
                  </a:lnTo>
                  <a:lnTo>
                    <a:pt x="787" y="13525"/>
                  </a:lnTo>
                  <a:lnTo>
                    <a:pt x="0" y="15265"/>
                  </a:lnTo>
                  <a:lnTo>
                    <a:pt x="2667" y="17297"/>
                  </a:lnTo>
                  <a:lnTo>
                    <a:pt x="3124" y="14884"/>
                  </a:lnTo>
                  <a:lnTo>
                    <a:pt x="4000" y="13284"/>
                  </a:lnTo>
                  <a:close/>
                </a:path>
                <a:path w="17780" h="17780">
                  <a:moveTo>
                    <a:pt x="17564" y="2679"/>
                  </a:moveTo>
                  <a:lnTo>
                    <a:pt x="17348" y="0"/>
                  </a:lnTo>
                  <a:lnTo>
                    <a:pt x="15608" y="609"/>
                  </a:lnTo>
                  <a:lnTo>
                    <a:pt x="13906" y="1257"/>
                  </a:lnTo>
                  <a:lnTo>
                    <a:pt x="13792" y="3505"/>
                  </a:lnTo>
                  <a:lnTo>
                    <a:pt x="15659" y="6019"/>
                  </a:lnTo>
                  <a:lnTo>
                    <a:pt x="16471" y="3683"/>
                  </a:lnTo>
                  <a:lnTo>
                    <a:pt x="17564" y="2679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337739" y="271649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800" y="0"/>
                  </a:moveTo>
                  <a:lnTo>
                    <a:pt x="0" y="2066"/>
                  </a:lnTo>
                  <a:lnTo>
                    <a:pt x="1630" y="2937"/>
                  </a:lnTo>
                  <a:lnTo>
                    <a:pt x="2998" y="2919"/>
                  </a:lnTo>
                  <a:lnTo>
                    <a:pt x="3801" y="957"/>
                  </a:lnTo>
                  <a:lnTo>
                    <a:pt x="280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281631" y="273090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4254" y="12026"/>
                  </a:moveTo>
                  <a:lnTo>
                    <a:pt x="3098" y="9779"/>
                  </a:lnTo>
                  <a:lnTo>
                    <a:pt x="1168" y="10477"/>
                  </a:lnTo>
                  <a:lnTo>
                    <a:pt x="0" y="11569"/>
                  </a:lnTo>
                  <a:lnTo>
                    <a:pt x="1104" y="13779"/>
                  </a:lnTo>
                  <a:lnTo>
                    <a:pt x="3111" y="13119"/>
                  </a:lnTo>
                  <a:lnTo>
                    <a:pt x="4254" y="12026"/>
                  </a:lnTo>
                  <a:close/>
                </a:path>
                <a:path w="12700" h="13969">
                  <a:moveTo>
                    <a:pt x="12496" y="2451"/>
                  </a:moveTo>
                  <a:lnTo>
                    <a:pt x="10909" y="0"/>
                  </a:lnTo>
                  <a:lnTo>
                    <a:pt x="9156" y="800"/>
                  </a:lnTo>
                  <a:lnTo>
                    <a:pt x="7429" y="1612"/>
                  </a:lnTo>
                  <a:lnTo>
                    <a:pt x="8928" y="4013"/>
                  </a:lnTo>
                  <a:lnTo>
                    <a:pt x="10731" y="3238"/>
                  </a:lnTo>
                  <a:lnTo>
                    <a:pt x="12496" y="2451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321549" y="270346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390" y="0"/>
                  </a:moveTo>
                  <a:lnTo>
                    <a:pt x="0" y="528"/>
                  </a:lnTo>
                  <a:lnTo>
                    <a:pt x="78" y="1418"/>
                  </a:lnTo>
                  <a:lnTo>
                    <a:pt x="219" y="3200"/>
                  </a:lnTo>
                  <a:lnTo>
                    <a:pt x="1126" y="2256"/>
                  </a:lnTo>
                  <a:lnTo>
                    <a:pt x="2692" y="1760"/>
                  </a:lnTo>
                  <a:lnTo>
                    <a:pt x="2390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307286" y="271488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26" y="0"/>
                  </a:moveTo>
                  <a:lnTo>
                    <a:pt x="0" y="288"/>
                  </a:lnTo>
                  <a:lnTo>
                    <a:pt x="849" y="2433"/>
                  </a:lnTo>
                  <a:lnTo>
                    <a:pt x="2185" y="2454"/>
                  </a:lnTo>
                  <a:lnTo>
                    <a:pt x="2923" y="1885"/>
                  </a:lnTo>
                  <a:lnTo>
                    <a:pt x="2801" y="464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340540" y="271518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653" y="0"/>
                  </a:moveTo>
                  <a:lnTo>
                    <a:pt x="0" y="1303"/>
                  </a:lnTo>
                  <a:lnTo>
                    <a:pt x="996" y="2260"/>
                  </a:lnTo>
                  <a:lnTo>
                    <a:pt x="3794" y="1195"/>
                  </a:lnTo>
                  <a:lnTo>
                    <a:pt x="3434" y="777"/>
                  </a:lnTo>
                  <a:lnTo>
                    <a:pt x="3053" y="378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292477" y="271919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611" y="2146"/>
                  </a:moveTo>
                  <a:lnTo>
                    <a:pt x="11798" y="0"/>
                  </a:lnTo>
                  <a:lnTo>
                    <a:pt x="10490" y="38"/>
                  </a:lnTo>
                  <a:lnTo>
                    <a:pt x="9753" y="647"/>
                  </a:lnTo>
                  <a:lnTo>
                    <a:pt x="9766" y="1955"/>
                  </a:lnTo>
                  <a:lnTo>
                    <a:pt x="8445" y="1905"/>
                  </a:lnTo>
                  <a:lnTo>
                    <a:pt x="7721" y="2540"/>
                  </a:lnTo>
                  <a:lnTo>
                    <a:pt x="7823" y="3924"/>
                  </a:lnTo>
                  <a:lnTo>
                    <a:pt x="6451" y="3822"/>
                  </a:lnTo>
                  <a:lnTo>
                    <a:pt x="5740" y="4445"/>
                  </a:lnTo>
                  <a:lnTo>
                    <a:pt x="5867" y="5880"/>
                  </a:lnTo>
                  <a:lnTo>
                    <a:pt x="4445" y="5740"/>
                  </a:lnTo>
                  <a:lnTo>
                    <a:pt x="3797" y="6426"/>
                  </a:lnTo>
                  <a:lnTo>
                    <a:pt x="3911" y="7835"/>
                  </a:lnTo>
                  <a:lnTo>
                    <a:pt x="2501" y="7696"/>
                  </a:lnTo>
                  <a:lnTo>
                    <a:pt x="1892" y="8432"/>
                  </a:lnTo>
                  <a:lnTo>
                    <a:pt x="1943" y="9779"/>
                  </a:lnTo>
                  <a:lnTo>
                    <a:pt x="660" y="9753"/>
                  </a:lnTo>
                  <a:lnTo>
                    <a:pt x="38" y="10490"/>
                  </a:lnTo>
                  <a:lnTo>
                    <a:pt x="0" y="11811"/>
                  </a:lnTo>
                  <a:lnTo>
                    <a:pt x="2095" y="12560"/>
                  </a:lnTo>
                  <a:lnTo>
                    <a:pt x="2425" y="11518"/>
                  </a:lnTo>
                  <a:lnTo>
                    <a:pt x="2044" y="9893"/>
                  </a:lnTo>
                  <a:lnTo>
                    <a:pt x="3848" y="10401"/>
                  </a:lnTo>
                  <a:lnTo>
                    <a:pt x="4432" y="9626"/>
                  </a:lnTo>
                  <a:lnTo>
                    <a:pt x="4000" y="7912"/>
                  </a:lnTo>
                  <a:lnTo>
                    <a:pt x="5740" y="8356"/>
                  </a:lnTo>
                  <a:lnTo>
                    <a:pt x="6426" y="7708"/>
                  </a:lnTo>
                  <a:lnTo>
                    <a:pt x="5943" y="5956"/>
                  </a:lnTo>
                  <a:lnTo>
                    <a:pt x="7708" y="6413"/>
                  </a:lnTo>
                  <a:lnTo>
                    <a:pt x="8382" y="5753"/>
                  </a:lnTo>
                  <a:lnTo>
                    <a:pt x="7899" y="4000"/>
                  </a:lnTo>
                  <a:lnTo>
                    <a:pt x="9588" y="4394"/>
                  </a:lnTo>
                  <a:lnTo>
                    <a:pt x="10528" y="3987"/>
                  </a:lnTo>
                  <a:lnTo>
                    <a:pt x="9867" y="2070"/>
                  </a:lnTo>
                  <a:lnTo>
                    <a:pt x="11658" y="2540"/>
                  </a:lnTo>
                  <a:lnTo>
                    <a:pt x="12611" y="214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292680" y="2775760"/>
              <a:ext cx="29845" cy="31750"/>
            </a:xfrm>
            <a:custGeom>
              <a:avLst/>
              <a:gdLst/>
              <a:ahLst/>
              <a:cxnLst/>
              <a:rect l="l" t="t" r="r" b="b"/>
              <a:pathLst>
                <a:path w="29844" h="31750">
                  <a:moveTo>
                    <a:pt x="7835" y="23469"/>
                  </a:moveTo>
                  <a:lnTo>
                    <a:pt x="5981" y="23126"/>
                  </a:lnTo>
                  <a:lnTo>
                    <a:pt x="5270" y="23914"/>
                  </a:lnTo>
                  <a:lnTo>
                    <a:pt x="5511" y="25374"/>
                  </a:lnTo>
                  <a:lnTo>
                    <a:pt x="4089" y="25133"/>
                  </a:lnTo>
                  <a:lnTo>
                    <a:pt x="3454" y="26009"/>
                  </a:lnTo>
                  <a:lnTo>
                    <a:pt x="3581" y="27343"/>
                  </a:lnTo>
                  <a:lnTo>
                    <a:pt x="2235" y="27178"/>
                  </a:lnTo>
                  <a:lnTo>
                    <a:pt x="1752" y="28194"/>
                  </a:lnTo>
                  <a:lnTo>
                    <a:pt x="1676" y="29387"/>
                  </a:lnTo>
                  <a:lnTo>
                    <a:pt x="0" y="29514"/>
                  </a:lnTo>
                  <a:lnTo>
                    <a:pt x="647" y="30581"/>
                  </a:lnTo>
                  <a:lnTo>
                    <a:pt x="977" y="31127"/>
                  </a:lnTo>
                  <a:lnTo>
                    <a:pt x="1968" y="29362"/>
                  </a:lnTo>
                  <a:lnTo>
                    <a:pt x="3606" y="27686"/>
                  </a:lnTo>
                  <a:lnTo>
                    <a:pt x="3924" y="27381"/>
                  </a:lnTo>
                  <a:lnTo>
                    <a:pt x="5575" y="25730"/>
                  </a:lnTo>
                  <a:lnTo>
                    <a:pt x="6883" y="25539"/>
                  </a:lnTo>
                  <a:lnTo>
                    <a:pt x="7721" y="24866"/>
                  </a:lnTo>
                  <a:lnTo>
                    <a:pt x="7835" y="23469"/>
                  </a:lnTo>
                  <a:close/>
                </a:path>
                <a:path w="29844" h="31750">
                  <a:moveTo>
                    <a:pt x="29311" y="0"/>
                  </a:moveTo>
                  <a:lnTo>
                    <a:pt x="27927" y="114"/>
                  </a:lnTo>
                  <a:lnTo>
                    <a:pt x="26314" y="12"/>
                  </a:lnTo>
                  <a:lnTo>
                    <a:pt x="27114" y="2260"/>
                  </a:lnTo>
                  <a:lnTo>
                    <a:pt x="29121" y="2082"/>
                  </a:lnTo>
                  <a:lnTo>
                    <a:pt x="29311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398826" y="1924644"/>
              <a:ext cx="17145" cy="31750"/>
            </a:xfrm>
            <a:custGeom>
              <a:avLst/>
              <a:gdLst/>
              <a:ahLst/>
              <a:cxnLst/>
              <a:rect l="l" t="t" r="r" b="b"/>
              <a:pathLst>
                <a:path w="17144" h="31750">
                  <a:moveTo>
                    <a:pt x="546" y="381"/>
                  </a:moveTo>
                  <a:lnTo>
                    <a:pt x="88" y="0"/>
                  </a:lnTo>
                  <a:lnTo>
                    <a:pt x="0" y="609"/>
                  </a:lnTo>
                  <a:lnTo>
                    <a:pt x="546" y="381"/>
                  </a:lnTo>
                  <a:close/>
                </a:path>
                <a:path w="17144" h="31750">
                  <a:moveTo>
                    <a:pt x="2857" y="3873"/>
                  </a:moveTo>
                  <a:lnTo>
                    <a:pt x="2489" y="3632"/>
                  </a:lnTo>
                  <a:lnTo>
                    <a:pt x="2286" y="3403"/>
                  </a:lnTo>
                  <a:lnTo>
                    <a:pt x="2070" y="3733"/>
                  </a:lnTo>
                  <a:lnTo>
                    <a:pt x="1638" y="4381"/>
                  </a:lnTo>
                  <a:lnTo>
                    <a:pt x="1841" y="4508"/>
                  </a:lnTo>
                  <a:lnTo>
                    <a:pt x="2247" y="4737"/>
                  </a:lnTo>
                  <a:lnTo>
                    <a:pt x="2463" y="4521"/>
                  </a:lnTo>
                  <a:lnTo>
                    <a:pt x="2844" y="4305"/>
                  </a:lnTo>
                  <a:lnTo>
                    <a:pt x="2857" y="3873"/>
                  </a:lnTo>
                  <a:close/>
                </a:path>
                <a:path w="17144" h="31750">
                  <a:moveTo>
                    <a:pt x="4635" y="8458"/>
                  </a:moveTo>
                  <a:lnTo>
                    <a:pt x="4533" y="7861"/>
                  </a:lnTo>
                  <a:lnTo>
                    <a:pt x="4279" y="7467"/>
                  </a:lnTo>
                  <a:lnTo>
                    <a:pt x="4114" y="7099"/>
                  </a:lnTo>
                  <a:lnTo>
                    <a:pt x="3911" y="7289"/>
                  </a:lnTo>
                  <a:lnTo>
                    <a:pt x="3505" y="7518"/>
                  </a:lnTo>
                  <a:lnTo>
                    <a:pt x="3530" y="7658"/>
                  </a:lnTo>
                  <a:lnTo>
                    <a:pt x="3619" y="8089"/>
                  </a:lnTo>
                  <a:lnTo>
                    <a:pt x="3873" y="8483"/>
                  </a:lnTo>
                  <a:lnTo>
                    <a:pt x="4064" y="8902"/>
                  </a:lnTo>
                  <a:lnTo>
                    <a:pt x="4254" y="8699"/>
                  </a:lnTo>
                  <a:lnTo>
                    <a:pt x="4635" y="8458"/>
                  </a:lnTo>
                  <a:close/>
                </a:path>
                <a:path w="17144" h="31750">
                  <a:moveTo>
                    <a:pt x="6642" y="12382"/>
                  </a:moveTo>
                  <a:lnTo>
                    <a:pt x="6527" y="11760"/>
                  </a:lnTo>
                  <a:lnTo>
                    <a:pt x="6248" y="11353"/>
                  </a:lnTo>
                  <a:lnTo>
                    <a:pt x="6070" y="10972"/>
                  </a:lnTo>
                  <a:lnTo>
                    <a:pt x="5854" y="11163"/>
                  </a:lnTo>
                  <a:lnTo>
                    <a:pt x="5422" y="11417"/>
                  </a:lnTo>
                  <a:lnTo>
                    <a:pt x="5549" y="12001"/>
                  </a:lnTo>
                  <a:lnTo>
                    <a:pt x="5829" y="12420"/>
                  </a:lnTo>
                  <a:lnTo>
                    <a:pt x="6032" y="12852"/>
                  </a:lnTo>
                  <a:lnTo>
                    <a:pt x="6235" y="12636"/>
                  </a:lnTo>
                  <a:lnTo>
                    <a:pt x="6642" y="12382"/>
                  </a:lnTo>
                  <a:close/>
                </a:path>
                <a:path w="17144" h="31750">
                  <a:moveTo>
                    <a:pt x="8928" y="15798"/>
                  </a:moveTo>
                  <a:lnTo>
                    <a:pt x="8509" y="15582"/>
                  </a:lnTo>
                  <a:lnTo>
                    <a:pt x="8102" y="15290"/>
                  </a:lnTo>
                  <a:lnTo>
                    <a:pt x="7505" y="15151"/>
                  </a:lnTo>
                  <a:lnTo>
                    <a:pt x="7239" y="15582"/>
                  </a:lnTo>
                  <a:lnTo>
                    <a:pt x="7023" y="15786"/>
                  </a:lnTo>
                  <a:lnTo>
                    <a:pt x="8229" y="16471"/>
                  </a:lnTo>
                  <a:lnTo>
                    <a:pt x="8928" y="15798"/>
                  </a:lnTo>
                  <a:close/>
                </a:path>
                <a:path w="17144" h="31750">
                  <a:moveTo>
                    <a:pt x="10642" y="19418"/>
                  </a:moveTo>
                  <a:lnTo>
                    <a:pt x="9944" y="18732"/>
                  </a:lnTo>
                  <a:lnTo>
                    <a:pt x="9728" y="19164"/>
                  </a:lnTo>
                  <a:lnTo>
                    <a:pt x="9436" y="19583"/>
                  </a:lnTo>
                  <a:lnTo>
                    <a:pt x="9296" y="20205"/>
                  </a:lnTo>
                  <a:lnTo>
                    <a:pt x="9728" y="20459"/>
                  </a:lnTo>
                  <a:lnTo>
                    <a:pt x="9944" y="20688"/>
                  </a:lnTo>
                  <a:lnTo>
                    <a:pt x="10642" y="19418"/>
                  </a:lnTo>
                  <a:close/>
                </a:path>
                <a:path w="17144" h="31750">
                  <a:moveTo>
                    <a:pt x="12585" y="23329"/>
                  </a:moveTo>
                  <a:lnTo>
                    <a:pt x="11899" y="22644"/>
                  </a:lnTo>
                  <a:lnTo>
                    <a:pt x="11684" y="23075"/>
                  </a:lnTo>
                  <a:lnTo>
                    <a:pt x="11391" y="23495"/>
                  </a:lnTo>
                  <a:lnTo>
                    <a:pt x="11252" y="24104"/>
                  </a:lnTo>
                  <a:lnTo>
                    <a:pt x="11684" y="24371"/>
                  </a:lnTo>
                  <a:lnTo>
                    <a:pt x="11899" y="24587"/>
                  </a:lnTo>
                  <a:lnTo>
                    <a:pt x="12585" y="23329"/>
                  </a:lnTo>
                  <a:close/>
                </a:path>
                <a:path w="17144" h="31750">
                  <a:moveTo>
                    <a:pt x="16687" y="30149"/>
                  </a:moveTo>
                  <a:lnTo>
                    <a:pt x="16421" y="28028"/>
                  </a:lnTo>
                  <a:lnTo>
                    <a:pt x="15341" y="25146"/>
                  </a:lnTo>
                  <a:lnTo>
                    <a:pt x="11112" y="27609"/>
                  </a:lnTo>
                  <a:lnTo>
                    <a:pt x="13423" y="29895"/>
                  </a:lnTo>
                  <a:lnTo>
                    <a:pt x="14782" y="31445"/>
                  </a:lnTo>
                  <a:lnTo>
                    <a:pt x="16687" y="30149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395969" y="2475405"/>
              <a:ext cx="28575" cy="43180"/>
            </a:xfrm>
            <a:custGeom>
              <a:avLst/>
              <a:gdLst/>
              <a:ahLst/>
              <a:cxnLst/>
              <a:rect l="l" t="t" r="r" b="b"/>
              <a:pathLst>
                <a:path w="28575" h="43180">
                  <a:moveTo>
                    <a:pt x="7975" y="14693"/>
                  </a:moveTo>
                  <a:lnTo>
                    <a:pt x="7848" y="13398"/>
                  </a:lnTo>
                  <a:lnTo>
                    <a:pt x="5880" y="15100"/>
                  </a:lnTo>
                  <a:lnTo>
                    <a:pt x="7823" y="15100"/>
                  </a:lnTo>
                  <a:lnTo>
                    <a:pt x="7975" y="14693"/>
                  </a:lnTo>
                  <a:close/>
                </a:path>
                <a:path w="28575" h="43180">
                  <a:moveTo>
                    <a:pt x="10045" y="12750"/>
                  </a:moveTo>
                  <a:lnTo>
                    <a:pt x="9931" y="12065"/>
                  </a:lnTo>
                  <a:lnTo>
                    <a:pt x="8077" y="12065"/>
                  </a:lnTo>
                  <a:lnTo>
                    <a:pt x="8026" y="12750"/>
                  </a:lnTo>
                  <a:lnTo>
                    <a:pt x="10045" y="12750"/>
                  </a:lnTo>
                  <a:close/>
                </a:path>
                <a:path w="28575" h="43180">
                  <a:moveTo>
                    <a:pt x="12026" y="10845"/>
                  </a:moveTo>
                  <a:lnTo>
                    <a:pt x="11938" y="10071"/>
                  </a:lnTo>
                  <a:lnTo>
                    <a:pt x="9969" y="10071"/>
                  </a:lnTo>
                  <a:lnTo>
                    <a:pt x="9944" y="10845"/>
                  </a:lnTo>
                  <a:lnTo>
                    <a:pt x="12026" y="10845"/>
                  </a:lnTo>
                  <a:close/>
                </a:path>
                <a:path w="28575" h="43180">
                  <a:moveTo>
                    <a:pt x="14122" y="9017"/>
                  </a:moveTo>
                  <a:lnTo>
                    <a:pt x="13944" y="8102"/>
                  </a:lnTo>
                  <a:lnTo>
                    <a:pt x="11912" y="8102"/>
                  </a:lnTo>
                  <a:lnTo>
                    <a:pt x="11874" y="9017"/>
                  </a:lnTo>
                  <a:lnTo>
                    <a:pt x="14122" y="9017"/>
                  </a:lnTo>
                  <a:close/>
                </a:path>
                <a:path w="28575" h="43180">
                  <a:moveTo>
                    <a:pt x="15341" y="7378"/>
                  </a:moveTo>
                  <a:lnTo>
                    <a:pt x="14897" y="6083"/>
                  </a:lnTo>
                  <a:lnTo>
                    <a:pt x="13792" y="7378"/>
                  </a:lnTo>
                  <a:lnTo>
                    <a:pt x="15341" y="7378"/>
                  </a:lnTo>
                  <a:close/>
                </a:path>
                <a:path w="28575" h="43180">
                  <a:moveTo>
                    <a:pt x="23393" y="1016"/>
                  </a:moveTo>
                  <a:lnTo>
                    <a:pt x="23063" y="685"/>
                  </a:lnTo>
                  <a:lnTo>
                    <a:pt x="22618" y="0"/>
                  </a:lnTo>
                  <a:lnTo>
                    <a:pt x="20866" y="546"/>
                  </a:lnTo>
                  <a:lnTo>
                    <a:pt x="19659" y="1447"/>
                  </a:lnTo>
                  <a:lnTo>
                    <a:pt x="19418" y="3213"/>
                  </a:lnTo>
                  <a:lnTo>
                    <a:pt x="17843" y="3835"/>
                  </a:lnTo>
                  <a:lnTo>
                    <a:pt x="18656" y="4813"/>
                  </a:lnTo>
                  <a:lnTo>
                    <a:pt x="19672" y="3505"/>
                  </a:lnTo>
                  <a:lnTo>
                    <a:pt x="23393" y="1016"/>
                  </a:lnTo>
                  <a:close/>
                </a:path>
                <a:path w="28575" h="43180">
                  <a:moveTo>
                    <a:pt x="28143" y="7340"/>
                  </a:moveTo>
                  <a:lnTo>
                    <a:pt x="27520" y="5308"/>
                  </a:lnTo>
                  <a:lnTo>
                    <a:pt x="26225" y="5435"/>
                  </a:lnTo>
                  <a:lnTo>
                    <a:pt x="25527" y="6134"/>
                  </a:lnTo>
                  <a:lnTo>
                    <a:pt x="25412" y="7289"/>
                  </a:lnTo>
                  <a:lnTo>
                    <a:pt x="24282" y="7391"/>
                  </a:lnTo>
                  <a:lnTo>
                    <a:pt x="23558" y="8077"/>
                  </a:lnTo>
                  <a:lnTo>
                    <a:pt x="23456" y="9245"/>
                  </a:lnTo>
                  <a:lnTo>
                    <a:pt x="22313" y="9334"/>
                  </a:lnTo>
                  <a:lnTo>
                    <a:pt x="21602" y="10033"/>
                  </a:lnTo>
                  <a:lnTo>
                    <a:pt x="21488" y="11328"/>
                  </a:lnTo>
                  <a:lnTo>
                    <a:pt x="19685" y="13144"/>
                  </a:lnTo>
                  <a:lnTo>
                    <a:pt x="17360" y="14490"/>
                  </a:lnTo>
                  <a:lnTo>
                    <a:pt x="14922" y="15798"/>
                  </a:lnTo>
                  <a:lnTo>
                    <a:pt x="15646" y="19062"/>
                  </a:lnTo>
                  <a:lnTo>
                    <a:pt x="11645" y="20040"/>
                  </a:lnTo>
                  <a:lnTo>
                    <a:pt x="9728" y="22771"/>
                  </a:lnTo>
                  <a:lnTo>
                    <a:pt x="9804" y="26885"/>
                  </a:lnTo>
                  <a:lnTo>
                    <a:pt x="5334" y="28562"/>
                  </a:lnTo>
                  <a:lnTo>
                    <a:pt x="3898" y="32232"/>
                  </a:lnTo>
                  <a:lnTo>
                    <a:pt x="3949" y="36614"/>
                  </a:lnTo>
                  <a:lnTo>
                    <a:pt x="1473" y="36982"/>
                  </a:lnTo>
                  <a:lnTo>
                    <a:pt x="1511" y="38735"/>
                  </a:lnTo>
                  <a:lnTo>
                    <a:pt x="1943" y="40474"/>
                  </a:lnTo>
                  <a:lnTo>
                    <a:pt x="342" y="40093"/>
                  </a:lnTo>
                  <a:lnTo>
                    <a:pt x="254" y="41427"/>
                  </a:lnTo>
                  <a:lnTo>
                    <a:pt x="0" y="42608"/>
                  </a:lnTo>
                  <a:lnTo>
                    <a:pt x="1828" y="43040"/>
                  </a:lnTo>
                  <a:lnTo>
                    <a:pt x="1905" y="41694"/>
                  </a:lnTo>
                  <a:lnTo>
                    <a:pt x="2108" y="40652"/>
                  </a:lnTo>
                  <a:lnTo>
                    <a:pt x="3721" y="39852"/>
                  </a:lnTo>
                  <a:lnTo>
                    <a:pt x="4038" y="38277"/>
                  </a:lnTo>
                  <a:lnTo>
                    <a:pt x="4076" y="36690"/>
                  </a:lnTo>
                  <a:lnTo>
                    <a:pt x="6959" y="34074"/>
                  </a:lnTo>
                  <a:lnTo>
                    <a:pt x="8559" y="30505"/>
                  </a:lnTo>
                  <a:lnTo>
                    <a:pt x="9918" y="26949"/>
                  </a:lnTo>
                  <a:lnTo>
                    <a:pt x="12560" y="24917"/>
                  </a:lnTo>
                  <a:lnTo>
                    <a:pt x="14630" y="22288"/>
                  </a:lnTo>
                  <a:lnTo>
                    <a:pt x="15786" y="19126"/>
                  </a:lnTo>
                  <a:lnTo>
                    <a:pt x="17754" y="17665"/>
                  </a:lnTo>
                  <a:lnTo>
                    <a:pt x="20574" y="16611"/>
                  </a:lnTo>
                  <a:lnTo>
                    <a:pt x="19735" y="13360"/>
                  </a:lnTo>
                  <a:lnTo>
                    <a:pt x="21424" y="13779"/>
                  </a:lnTo>
                  <a:lnTo>
                    <a:pt x="22085" y="13004"/>
                  </a:lnTo>
                  <a:lnTo>
                    <a:pt x="21704" y="11404"/>
                  </a:lnTo>
                  <a:lnTo>
                    <a:pt x="23380" y="11811"/>
                  </a:lnTo>
                  <a:lnTo>
                    <a:pt x="24028" y="11049"/>
                  </a:lnTo>
                  <a:lnTo>
                    <a:pt x="23647" y="9436"/>
                  </a:lnTo>
                  <a:lnTo>
                    <a:pt x="25260" y="9791"/>
                  </a:lnTo>
                  <a:lnTo>
                    <a:pt x="26085" y="9182"/>
                  </a:lnTo>
                  <a:lnTo>
                    <a:pt x="25615" y="7493"/>
                  </a:lnTo>
                  <a:lnTo>
                    <a:pt x="27266" y="7886"/>
                  </a:lnTo>
                  <a:lnTo>
                    <a:pt x="28143" y="734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267089" y="1800654"/>
              <a:ext cx="62865" cy="109220"/>
            </a:xfrm>
            <a:custGeom>
              <a:avLst/>
              <a:gdLst/>
              <a:ahLst/>
              <a:cxnLst/>
              <a:rect l="l" t="t" r="r" b="b"/>
              <a:pathLst>
                <a:path w="62864" h="109219">
                  <a:moveTo>
                    <a:pt x="5422" y="56299"/>
                  </a:moveTo>
                  <a:lnTo>
                    <a:pt x="3987" y="55397"/>
                  </a:lnTo>
                  <a:lnTo>
                    <a:pt x="1993" y="54787"/>
                  </a:lnTo>
                  <a:lnTo>
                    <a:pt x="0" y="57404"/>
                  </a:lnTo>
                  <a:lnTo>
                    <a:pt x="3937" y="58648"/>
                  </a:lnTo>
                  <a:lnTo>
                    <a:pt x="5422" y="56299"/>
                  </a:lnTo>
                  <a:close/>
                </a:path>
                <a:path w="62864" h="109219">
                  <a:moveTo>
                    <a:pt x="39103" y="29362"/>
                  </a:moveTo>
                  <a:lnTo>
                    <a:pt x="37985" y="26758"/>
                  </a:lnTo>
                  <a:lnTo>
                    <a:pt x="36830" y="24244"/>
                  </a:lnTo>
                  <a:lnTo>
                    <a:pt x="33312" y="25400"/>
                  </a:lnTo>
                  <a:lnTo>
                    <a:pt x="34010" y="23431"/>
                  </a:lnTo>
                  <a:lnTo>
                    <a:pt x="33134" y="22961"/>
                  </a:lnTo>
                  <a:lnTo>
                    <a:pt x="31292" y="23482"/>
                  </a:lnTo>
                  <a:lnTo>
                    <a:pt x="28143" y="16256"/>
                  </a:lnTo>
                  <a:lnTo>
                    <a:pt x="22656" y="11290"/>
                  </a:lnTo>
                  <a:lnTo>
                    <a:pt x="15684" y="7874"/>
                  </a:lnTo>
                  <a:lnTo>
                    <a:pt x="16129" y="6108"/>
                  </a:lnTo>
                  <a:lnTo>
                    <a:pt x="15671" y="5232"/>
                  </a:lnTo>
                  <a:lnTo>
                    <a:pt x="13754" y="5854"/>
                  </a:lnTo>
                  <a:lnTo>
                    <a:pt x="14173" y="4165"/>
                  </a:lnTo>
                  <a:lnTo>
                    <a:pt x="13919" y="3048"/>
                  </a:lnTo>
                  <a:lnTo>
                    <a:pt x="11925" y="3835"/>
                  </a:lnTo>
                  <a:lnTo>
                    <a:pt x="13779" y="1358"/>
                  </a:lnTo>
                  <a:lnTo>
                    <a:pt x="11480" y="825"/>
                  </a:lnTo>
                  <a:lnTo>
                    <a:pt x="9779" y="0"/>
                  </a:lnTo>
                  <a:lnTo>
                    <a:pt x="8521" y="2298"/>
                  </a:lnTo>
                  <a:lnTo>
                    <a:pt x="10020" y="3225"/>
                  </a:lnTo>
                  <a:lnTo>
                    <a:pt x="11696" y="3987"/>
                  </a:lnTo>
                  <a:lnTo>
                    <a:pt x="11760" y="5219"/>
                  </a:lnTo>
                  <a:lnTo>
                    <a:pt x="12357" y="5994"/>
                  </a:lnTo>
                  <a:lnTo>
                    <a:pt x="13665" y="5969"/>
                  </a:lnTo>
                  <a:lnTo>
                    <a:pt x="13589" y="7315"/>
                  </a:lnTo>
                  <a:lnTo>
                    <a:pt x="14198" y="8051"/>
                  </a:lnTo>
                  <a:lnTo>
                    <a:pt x="15671" y="7912"/>
                  </a:lnTo>
                  <a:lnTo>
                    <a:pt x="19265" y="14681"/>
                  </a:lnTo>
                  <a:lnTo>
                    <a:pt x="24536" y="19862"/>
                  </a:lnTo>
                  <a:lnTo>
                    <a:pt x="31254" y="23507"/>
                  </a:lnTo>
                  <a:lnTo>
                    <a:pt x="31178" y="24917"/>
                  </a:lnTo>
                  <a:lnTo>
                    <a:pt x="31877" y="25565"/>
                  </a:lnTo>
                  <a:lnTo>
                    <a:pt x="33223" y="25514"/>
                  </a:lnTo>
                  <a:lnTo>
                    <a:pt x="34442" y="27825"/>
                  </a:lnTo>
                  <a:lnTo>
                    <a:pt x="35394" y="30670"/>
                  </a:lnTo>
                  <a:lnTo>
                    <a:pt x="39103" y="29362"/>
                  </a:lnTo>
                  <a:close/>
                </a:path>
                <a:path w="62864" h="109219">
                  <a:moveTo>
                    <a:pt x="48844" y="37160"/>
                  </a:moveTo>
                  <a:lnTo>
                    <a:pt x="46824" y="33032"/>
                  </a:lnTo>
                  <a:lnTo>
                    <a:pt x="43459" y="30594"/>
                  </a:lnTo>
                  <a:lnTo>
                    <a:pt x="39116" y="29387"/>
                  </a:lnTo>
                  <a:lnTo>
                    <a:pt x="40182" y="34696"/>
                  </a:lnTo>
                  <a:lnTo>
                    <a:pt x="43434" y="37274"/>
                  </a:lnTo>
                  <a:lnTo>
                    <a:pt x="48844" y="37160"/>
                  </a:lnTo>
                  <a:close/>
                </a:path>
                <a:path w="62864" h="109219">
                  <a:moveTo>
                    <a:pt x="54711" y="103606"/>
                  </a:moveTo>
                  <a:lnTo>
                    <a:pt x="54178" y="100152"/>
                  </a:lnTo>
                  <a:lnTo>
                    <a:pt x="52247" y="98818"/>
                  </a:lnTo>
                  <a:lnTo>
                    <a:pt x="48920" y="99682"/>
                  </a:lnTo>
                  <a:lnTo>
                    <a:pt x="49441" y="96583"/>
                  </a:lnTo>
                  <a:lnTo>
                    <a:pt x="47180" y="96189"/>
                  </a:lnTo>
                  <a:lnTo>
                    <a:pt x="45008" y="95770"/>
                  </a:lnTo>
                  <a:lnTo>
                    <a:pt x="44323" y="93903"/>
                  </a:lnTo>
                  <a:lnTo>
                    <a:pt x="43230" y="92760"/>
                  </a:lnTo>
                  <a:lnTo>
                    <a:pt x="41109" y="93802"/>
                  </a:lnTo>
                  <a:lnTo>
                    <a:pt x="41681" y="90665"/>
                  </a:lnTo>
                  <a:lnTo>
                    <a:pt x="37185" y="89916"/>
                  </a:lnTo>
                  <a:lnTo>
                    <a:pt x="36525" y="87998"/>
                  </a:lnTo>
                  <a:lnTo>
                    <a:pt x="35471" y="86741"/>
                  </a:lnTo>
                  <a:lnTo>
                    <a:pt x="33337" y="87896"/>
                  </a:lnTo>
                  <a:lnTo>
                    <a:pt x="33985" y="86017"/>
                  </a:lnTo>
                  <a:lnTo>
                    <a:pt x="32918" y="85712"/>
                  </a:lnTo>
                  <a:lnTo>
                    <a:pt x="31330" y="86004"/>
                  </a:lnTo>
                  <a:lnTo>
                    <a:pt x="31686" y="83083"/>
                  </a:lnTo>
                  <a:lnTo>
                    <a:pt x="29781" y="82321"/>
                  </a:lnTo>
                  <a:lnTo>
                    <a:pt x="27419" y="82118"/>
                  </a:lnTo>
                  <a:lnTo>
                    <a:pt x="27533" y="80695"/>
                  </a:lnTo>
                  <a:lnTo>
                    <a:pt x="26771" y="80111"/>
                  </a:lnTo>
                  <a:lnTo>
                    <a:pt x="25476" y="80124"/>
                  </a:lnTo>
                  <a:lnTo>
                    <a:pt x="25450" y="78892"/>
                  </a:lnTo>
                  <a:lnTo>
                    <a:pt x="24739" y="78232"/>
                  </a:lnTo>
                  <a:lnTo>
                    <a:pt x="23507" y="78168"/>
                  </a:lnTo>
                  <a:lnTo>
                    <a:pt x="22656" y="76657"/>
                  </a:lnTo>
                  <a:lnTo>
                    <a:pt x="22021" y="74549"/>
                  </a:lnTo>
                  <a:lnTo>
                    <a:pt x="19672" y="76149"/>
                  </a:lnTo>
                  <a:lnTo>
                    <a:pt x="20320" y="74269"/>
                  </a:lnTo>
                  <a:lnTo>
                    <a:pt x="19634" y="73583"/>
                  </a:lnTo>
                  <a:lnTo>
                    <a:pt x="17691" y="74244"/>
                  </a:lnTo>
                  <a:lnTo>
                    <a:pt x="18338" y="72326"/>
                  </a:lnTo>
                  <a:lnTo>
                    <a:pt x="17754" y="71551"/>
                  </a:lnTo>
                  <a:lnTo>
                    <a:pt x="15735" y="72288"/>
                  </a:lnTo>
                  <a:lnTo>
                    <a:pt x="17195" y="68567"/>
                  </a:lnTo>
                  <a:lnTo>
                    <a:pt x="13919" y="67868"/>
                  </a:lnTo>
                  <a:lnTo>
                    <a:pt x="11811" y="66497"/>
                  </a:lnTo>
                  <a:lnTo>
                    <a:pt x="11823" y="65176"/>
                  </a:lnTo>
                  <a:lnTo>
                    <a:pt x="11239" y="64427"/>
                  </a:lnTo>
                  <a:lnTo>
                    <a:pt x="9804" y="64541"/>
                  </a:lnTo>
                  <a:lnTo>
                    <a:pt x="9055" y="61417"/>
                  </a:lnTo>
                  <a:lnTo>
                    <a:pt x="8001" y="58585"/>
                  </a:lnTo>
                  <a:lnTo>
                    <a:pt x="3975" y="58699"/>
                  </a:lnTo>
                  <a:lnTo>
                    <a:pt x="4546" y="62026"/>
                  </a:lnTo>
                  <a:lnTo>
                    <a:pt x="5803" y="64668"/>
                  </a:lnTo>
                  <a:lnTo>
                    <a:pt x="9791" y="64566"/>
                  </a:lnTo>
                  <a:lnTo>
                    <a:pt x="9232" y="66446"/>
                  </a:lnTo>
                  <a:lnTo>
                    <a:pt x="9601" y="67411"/>
                  </a:lnTo>
                  <a:lnTo>
                    <a:pt x="11671" y="66598"/>
                  </a:lnTo>
                  <a:lnTo>
                    <a:pt x="10287" y="70269"/>
                  </a:lnTo>
                  <a:lnTo>
                    <a:pt x="13436" y="71043"/>
                  </a:lnTo>
                  <a:lnTo>
                    <a:pt x="15608" y="72377"/>
                  </a:lnTo>
                  <a:lnTo>
                    <a:pt x="15633" y="73660"/>
                  </a:lnTo>
                  <a:lnTo>
                    <a:pt x="16319" y="74345"/>
                  </a:lnTo>
                  <a:lnTo>
                    <a:pt x="17564" y="74371"/>
                  </a:lnTo>
                  <a:lnTo>
                    <a:pt x="17602" y="75615"/>
                  </a:lnTo>
                  <a:lnTo>
                    <a:pt x="18288" y="76288"/>
                  </a:lnTo>
                  <a:lnTo>
                    <a:pt x="19545" y="76327"/>
                  </a:lnTo>
                  <a:lnTo>
                    <a:pt x="20421" y="77787"/>
                  </a:lnTo>
                  <a:lnTo>
                    <a:pt x="20789" y="80441"/>
                  </a:lnTo>
                  <a:lnTo>
                    <a:pt x="23342" y="78422"/>
                  </a:lnTo>
                  <a:lnTo>
                    <a:pt x="22618" y="80352"/>
                  </a:lnTo>
                  <a:lnTo>
                    <a:pt x="23558" y="80784"/>
                  </a:lnTo>
                  <a:lnTo>
                    <a:pt x="25349" y="80264"/>
                  </a:lnTo>
                  <a:lnTo>
                    <a:pt x="24612" y="82257"/>
                  </a:lnTo>
                  <a:lnTo>
                    <a:pt x="25615" y="82600"/>
                  </a:lnTo>
                  <a:lnTo>
                    <a:pt x="27343" y="82194"/>
                  </a:lnTo>
                  <a:lnTo>
                    <a:pt x="26746" y="85369"/>
                  </a:lnTo>
                  <a:lnTo>
                    <a:pt x="28752" y="86004"/>
                  </a:lnTo>
                  <a:lnTo>
                    <a:pt x="31254" y="86067"/>
                  </a:lnTo>
                  <a:lnTo>
                    <a:pt x="31038" y="87591"/>
                  </a:lnTo>
                  <a:lnTo>
                    <a:pt x="31877" y="88112"/>
                  </a:lnTo>
                  <a:lnTo>
                    <a:pt x="33210" y="88061"/>
                  </a:lnTo>
                  <a:lnTo>
                    <a:pt x="33934" y="89852"/>
                  </a:lnTo>
                  <a:lnTo>
                    <a:pt x="34810" y="91427"/>
                  </a:lnTo>
                  <a:lnTo>
                    <a:pt x="37084" y="90043"/>
                  </a:lnTo>
                  <a:lnTo>
                    <a:pt x="36461" y="93205"/>
                  </a:lnTo>
                  <a:lnTo>
                    <a:pt x="38646" y="93675"/>
                  </a:lnTo>
                  <a:lnTo>
                    <a:pt x="41033" y="93891"/>
                  </a:lnTo>
                  <a:lnTo>
                    <a:pt x="41656" y="95923"/>
                  </a:lnTo>
                  <a:lnTo>
                    <a:pt x="42697" y="97193"/>
                  </a:lnTo>
                  <a:lnTo>
                    <a:pt x="44907" y="95910"/>
                  </a:lnTo>
                  <a:lnTo>
                    <a:pt x="44310" y="99034"/>
                  </a:lnTo>
                  <a:lnTo>
                    <a:pt x="46558" y="99453"/>
                  </a:lnTo>
                  <a:lnTo>
                    <a:pt x="48856" y="99771"/>
                  </a:lnTo>
                  <a:lnTo>
                    <a:pt x="49911" y="102336"/>
                  </a:lnTo>
                  <a:lnTo>
                    <a:pt x="51803" y="103733"/>
                  </a:lnTo>
                  <a:lnTo>
                    <a:pt x="54711" y="103606"/>
                  </a:lnTo>
                  <a:close/>
                </a:path>
                <a:path w="62864" h="109219">
                  <a:moveTo>
                    <a:pt x="54800" y="41109"/>
                  </a:moveTo>
                  <a:lnTo>
                    <a:pt x="53568" y="38696"/>
                  </a:lnTo>
                  <a:lnTo>
                    <a:pt x="51904" y="36957"/>
                  </a:lnTo>
                  <a:lnTo>
                    <a:pt x="48907" y="37223"/>
                  </a:lnTo>
                  <a:lnTo>
                    <a:pt x="49212" y="41033"/>
                  </a:lnTo>
                  <a:lnTo>
                    <a:pt x="50914" y="42722"/>
                  </a:lnTo>
                  <a:lnTo>
                    <a:pt x="54800" y="41109"/>
                  </a:lnTo>
                  <a:close/>
                </a:path>
                <a:path w="62864" h="109219">
                  <a:moveTo>
                    <a:pt x="62496" y="107530"/>
                  </a:moveTo>
                  <a:lnTo>
                    <a:pt x="60617" y="104838"/>
                  </a:lnTo>
                  <a:lnTo>
                    <a:pt x="58547" y="102552"/>
                  </a:lnTo>
                  <a:lnTo>
                    <a:pt x="54775" y="103644"/>
                  </a:lnTo>
                  <a:lnTo>
                    <a:pt x="56438" y="106743"/>
                  </a:lnTo>
                  <a:lnTo>
                    <a:pt x="58610" y="108851"/>
                  </a:lnTo>
                  <a:lnTo>
                    <a:pt x="62496" y="10753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765998" y="1944684"/>
              <a:ext cx="530860" cy="231775"/>
            </a:xfrm>
            <a:custGeom>
              <a:avLst/>
              <a:gdLst/>
              <a:ahLst/>
              <a:cxnLst/>
              <a:rect l="l" t="t" r="r" b="b"/>
              <a:pathLst>
                <a:path w="530860" h="231775">
                  <a:moveTo>
                    <a:pt x="6946" y="4635"/>
                  </a:moveTo>
                  <a:lnTo>
                    <a:pt x="5867" y="3822"/>
                  </a:lnTo>
                  <a:lnTo>
                    <a:pt x="4622" y="5207"/>
                  </a:lnTo>
                  <a:lnTo>
                    <a:pt x="2959" y="6311"/>
                  </a:lnTo>
                  <a:lnTo>
                    <a:pt x="2971" y="8255"/>
                  </a:lnTo>
                  <a:lnTo>
                    <a:pt x="6515" y="9702"/>
                  </a:lnTo>
                  <a:lnTo>
                    <a:pt x="6375" y="8470"/>
                  </a:lnTo>
                  <a:lnTo>
                    <a:pt x="6350" y="8255"/>
                  </a:lnTo>
                  <a:lnTo>
                    <a:pt x="6248" y="6311"/>
                  </a:lnTo>
                  <a:lnTo>
                    <a:pt x="6946" y="4635"/>
                  </a:lnTo>
                  <a:close/>
                </a:path>
                <a:path w="530860" h="231775">
                  <a:moveTo>
                    <a:pt x="7874" y="33096"/>
                  </a:moveTo>
                  <a:lnTo>
                    <a:pt x="5575" y="30149"/>
                  </a:lnTo>
                  <a:lnTo>
                    <a:pt x="4737" y="31572"/>
                  </a:lnTo>
                  <a:lnTo>
                    <a:pt x="3937" y="32397"/>
                  </a:lnTo>
                  <a:lnTo>
                    <a:pt x="1930" y="34493"/>
                  </a:lnTo>
                  <a:lnTo>
                    <a:pt x="0" y="36601"/>
                  </a:lnTo>
                  <a:lnTo>
                    <a:pt x="1562" y="38354"/>
                  </a:lnTo>
                  <a:lnTo>
                    <a:pt x="3416" y="36309"/>
                  </a:lnTo>
                  <a:lnTo>
                    <a:pt x="5308" y="34264"/>
                  </a:lnTo>
                  <a:lnTo>
                    <a:pt x="6197" y="33591"/>
                  </a:lnTo>
                  <a:lnTo>
                    <a:pt x="7874" y="33096"/>
                  </a:lnTo>
                  <a:close/>
                </a:path>
                <a:path w="530860" h="231775">
                  <a:moveTo>
                    <a:pt x="10731" y="0"/>
                  </a:moveTo>
                  <a:lnTo>
                    <a:pt x="9372" y="0"/>
                  </a:lnTo>
                  <a:lnTo>
                    <a:pt x="8839" y="660"/>
                  </a:lnTo>
                  <a:lnTo>
                    <a:pt x="8661" y="419"/>
                  </a:lnTo>
                  <a:lnTo>
                    <a:pt x="8826" y="673"/>
                  </a:lnTo>
                  <a:lnTo>
                    <a:pt x="6934" y="863"/>
                  </a:lnTo>
                  <a:lnTo>
                    <a:pt x="6654" y="2590"/>
                  </a:lnTo>
                  <a:lnTo>
                    <a:pt x="5867" y="3822"/>
                  </a:lnTo>
                  <a:lnTo>
                    <a:pt x="6223" y="4089"/>
                  </a:lnTo>
                  <a:lnTo>
                    <a:pt x="6946" y="4635"/>
                  </a:lnTo>
                  <a:lnTo>
                    <a:pt x="8686" y="3708"/>
                  </a:lnTo>
                  <a:lnTo>
                    <a:pt x="10553" y="2819"/>
                  </a:lnTo>
                  <a:lnTo>
                    <a:pt x="8851" y="673"/>
                  </a:lnTo>
                  <a:lnTo>
                    <a:pt x="10426" y="673"/>
                  </a:lnTo>
                  <a:lnTo>
                    <a:pt x="10731" y="0"/>
                  </a:lnTo>
                  <a:close/>
                </a:path>
                <a:path w="530860" h="231775">
                  <a:moveTo>
                    <a:pt x="10998" y="26924"/>
                  </a:moveTo>
                  <a:lnTo>
                    <a:pt x="9918" y="25984"/>
                  </a:lnTo>
                  <a:lnTo>
                    <a:pt x="8509" y="27698"/>
                  </a:lnTo>
                  <a:lnTo>
                    <a:pt x="6057" y="28994"/>
                  </a:lnTo>
                  <a:lnTo>
                    <a:pt x="8305" y="31838"/>
                  </a:lnTo>
                  <a:lnTo>
                    <a:pt x="9156" y="29870"/>
                  </a:lnTo>
                  <a:lnTo>
                    <a:pt x="10071" y="28968"/>
                  </a:lnTo>
                  <a:lnTo>
                    <a:pt x="10579" y="27940"/>
                  </a:lnTo>
                  <a:lnTo>
                    <a:pt x="10998" y="26924"/>
                  </a:lnTo>
                  <a:close/>
                </a:path>
                <a:path w="530860" h="231775">
                  <a:moveTo>
                    <a:pt x="188645" y="217487"/>
                  </a:moveTo>
                  <a:lnTo>
                    <a:pt x="187083" y="217360"/>
                  </a:lnTo>
                  <a:lnTo>
                    <a:pt x="186055" y="217741"/>
                  </a:lnTo>
                  <a:lnTo>
                    <a:pt x="186461" y="219392"/>
                  </a:lnTo>
                  <a:lnTo>
                    <a:pt x="184556" y="218592"/>
                  </a:lnTo>
                  <a:lnTo>
                    <a:pt x="183464" y="219849"/>
                  </a:lnTo>
                  <a:lnTo>
                    <a:pt x="182613" y="221424"/>
                  </a:lnTo>
                  <a:lnTo>
                    <a:pt x="180644" y="222008"/>
                  </a:lnTo>
                  <a:lnTo>
                    <a:pt x="178676" y="222758"/>
                  </a:lnTo>
                  <a:lnTo>
                    <a:pt x="178689" y="225285"/>
                  </a:lnTo>
                  <a:lnTo>
                    <a:pt x="176911" y="224802"/>
                  </a:lnTo>
                  <a:lnTo>
                    <a:pt x="175641" y="225691"/>
                  </a:lnTo>
                  <a:lnTo>
                    <a:pt x="174752" y="227368"/>
                  </a:lnTo>
                  <a:lnTo>
                    <a:pt x="177203" y="228866"/>
                  </a:lnTo>
                  <a:lnTo>
                    <a:pt x="178066" y="227152"/>
                  </a:lnTo>
                  <a:lnTo>
                    <a:pt x="178816" y="225450"/>
                  </a:lnTo>
                  <a:lnTo>
                    <a:pt x="180924" y="224980"/>
                  </a:lnTo>
                  <a:lnTo>
                    <a:pt x="183261" y="224586"/>
                  </a:lnTo>
                  <a:lnTo>
                    <a:pt x="182791" y="221640"/>
                  </a:lnTo>
                  <a:lnTo>
                    <a:pt x="184772" y="222516"/>
                  </a:lnTo>
                  <a:lnTo>
                    <a:pt x="185801" y="221132"/>
                  </a:lnTo>
                  <a:lnTo>
                    <a:pt x="186626" y="219621"/>
                  </a:lnTo>
                  <a:lnTo>
                    <a:pt x="187756" y="219443"/>
                  </a:lnTo>
                  <a:lnTo>
                    <a:pt x="188620" y="218884"/>
                  </a:lnTo>
                  <a:lnTo>
                    <a:pt x="188645" y="217487"/>
                  </a:lnTo>
                  <a:close/>
                </a:path>
                <a:path w="530860" h="231775">
                  <a:moveTo>
                    <a:pt x="499402" y="229793"/>
                  </a:moveTo>
                  <a:lnTo>
                    <a:pt x="498424" y="229349"/>
                  </a:lnTo>
                  <a:lnTo>
                    <a:pt x="497192" y="229209"/>
                  </a:lnTo>
                  <a:lnTo>
                    <a:pt x="492848" y="224358"/>
                  </a:lnTo>
                  <a:lnTo>
                    <a:pt x="487222" y="220865"/>
                  </a:lnTo>
                  <a:lnTo>
                    <a:pt x="481520" y="217462"/>
                  </a:lnTo>
                  <a:lnTo>
                    <a:pt x="484987" y="223837"/>
                  </a:lnTo>
                  <a:lnTo>
                    <a:pt x="490283" y="227761"/>
                  </a:lnTo>
                  <a:lnTo>
                    <a:pt x="497116" y="229311"/>
                  </a:lnTo>
                  <a:lnTo>
                    <a:pt x="496811" y="230936"/>
                  </a:lnTo>
                  <a:lnTo>
                    <a:pt x="497979" y="231203"/>
                  </a:lnTo>
                  <a:lnTo>
                    <a:pt x="499262" y="231343"/>
                  </a:lnTo>
                  <a:lnTo>
                    <a:pt x="499402" y="229793"/>
                  </a:lnTo>
                  <a:close/>
                </a:path>
                <a:path w="530860" h="231775">
                  <a:moveTo>
                    <a:pt x="517232" y="131445"/>
                  </a:moveTo>
                  <a:lnTo>
                    <a:pt x="516813" y="129514"/>
                  </a:lnTo>
                  <a:lnTo>
                    <a:pt x="515162" y="130416"/>
                  </a:lnTo>
                  <a:lnTo>
                    <a:pt x="513715" y="131406"/>
                  </a:lnTo>
                  <a:lnTo>
                    <a:pt x="514642" y="133413"/>
                  </a:lnTo>
                  <a:lnTo>
                    <a:pt x="512978" y="132943"/>
                  </a:lnTo>
                  <a:lnTo>
                    <a:pt x="512610" y="133997"/>
                  </a:lnTo>
                  <a:lnTo>
                    <a:pt x="512749" y="135432"/>
                  </a:lnTo>
                  <a:lnTo>
                    <a:pt x="509117" y="135585"/>
                  </a:lnTo>
                  <a:lnTo>
                    <a:pt x="507961" y="138455"/>
                  </a:lnTo>
                  <a:lnTo>
                    <a:pt x="506920" y="141312"/>
                  </a:lnTo>
                  <a:lnTo>
                    <a:pt x="505485" y="142189"/>
                  </a:lnTo>
                  <a:lnTo>
                    <a:pt x="503008" y="142684"/>
                  </a:lnTo>
                  <a:lnTo>
                    <a:pt x="504901" y="145249"/>
                  </a:lnTo>
                  <a:lnTo>
                    <a:pt x="500151" y="145503"/>
                  </a:lnTo>
                  <a:lnTo>
                    <a:pt x="498729" y="149415"/>
                  </a:lnTo>
                  <a:lnTo>
                    <a:pt x="497128" y="153149"/>
                  </a:lnTo>
                  <a:lnTo>
                    <a:pt x="501865" y="152590"/>
                  </a:lnTo>
                  <a:lnTo>
                    <a:pt x="503072" y="148463"/>
                  </a:lnTo>
                  <a:lnTo>
                    <a:pt x="505053" y="145351"/>
                  </a:lnTo>
                  <a:lnTo>
                    <a:pt x="506590" y="144437"/>
                  </a:lnTo>
                  <a:lnTo>
                    <a:pt x="508088" y="143459"/>
                  </a:lnTo>
                  <a:lnTo>
                    <a:pt x="507111" y="141414"/>
                  </a:lnTo>
                  <a:lnTo>
                    <a:pt x="510857" y="141389"/>
                  </a:lnTo>
                  <a:lnTo>
                    <a:pt x="511746" y="138239"/>
                  </a:lnTo>
                  <a:lnTo>
                    <a:pt x="512940" y="135432"/>
                  </a:lnTo>
                  <a:lnTo>
                    <a:pt x="514756" y="133629"/>
                  </a:lnTo>
                  <a:lnTo>
                    <a:pt x="516318" y="132702"/>
                  </a:lnTo>
                  <a:lnTo>
                    <a:pt x="517232" y="131445"/>
                  </a:lnTo>
                  <a:close/>
                </a:path>
                <a:path w="530860" h="231775">
                  <a:moveTo>
                    <a:pt x="528320" y="209550"/>
                  </a:moveTo>
                  <a:lnTo>
                    <a:pt x="527113" y="211175"/>
                  </a:lnTo>
                  <a:lnTo>
                    <a:pt x="528104" y="211175"/>
                  </a:lnTo>
                  <a:lnTo>
                    <a:pt x="528320" y="209550"/>
                  </a:lnTo>
                  <a:close/>
                </a:path>
                <a:path w="530860" h="231775">
                  <a:moveTo>
                    <a:pt x="530479" y="213791"/>
                  </a:moveTo>
                  <a:lnTo>
                    <a:pt x="528586" y="211836"/>
                  </a:lnTo>
                  <a:lnTo>
                    <a:pt x="528447" y="213029"/>
                  </a:lnTo>
                  <a:lnTo>
                    <a:pt x="528980" y="213791"/>
                  </a:lnTo>
                  <a:lnTo>
                    <a:pt x="530479" y="213791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067814" y="1729940"/>
              <a:ext cx="72390" cy="1060450"/>
            </a:xfrm>
            <a:custGeom>
              <a:avLst/>
              <a:gdLst/>
              <a:ahLst/>
              <a:cxnLst/>
              <a:rect l="l" t="t" r="r" b="b"/>
              <a:pathLst>
                <a:path w="72389" h="1060450">
                  <a:moveTo>
                    <a:pt x="25501" y="1059700"/>
                  </a:moveTo>
                  <a:lnTo>
                    <a:pt x="25260" y="1057262"/>
                  </a:lnTo>
                  <a:lnTo>
                    <a:pt x="23660" y="1056182"/>
                  </a:lnTo>
                  <a:lnTo>
                    <a:pt x="21564" y="1055700"/>
                  </a:lnTo>
                  <a:lnTo>
                    <a:pt x="20789" y="1054036"/>
                  </a:lnTo>
                  <a:lnTo>
                    <a:pt x="19837" y="1052563"/>
                  </a:lnTo>
                  <a:lnTo>
                    <a:pt x="17678" y="1053706"/>
                  </a:lnTo>
                  <a:lnTo>
                    <a:pt x="18148" y="1050709"/>
                  </a:lnTo>
                  <a:lnTo>
                    <a:pt x="16256" y="1049947"/>
                  </a:lnTo>
                  <a:lnTo>
                    <a:pt x="13754" y="1049858"/>
                  </a:lnTo>
                  <a:lnTo>
                    <a:pt x="13919" y="1048397"/>
                  </a:lnTo>
                  <a:lnTo>
                    <a:pt x="13068" y="1047877"/>
                  </a:lnTo>
                  <a:lnTo>
                    <a:pt x="11785" y="1047877"/>
                  </a:lnTo>
                  <a:lnTo>
                    <a:pt x="10604" y="1045502"/>
                  </a:lnTo>
                  <a:lnTo>
                    <a:pt x="8763" y="1043927"/>
                  </a:lnTo>
                  <a:lnTo>
                    <a:pt x="5918" y="1043978"/>
                  </a:lnTo>
                  <a:lnTo>
                    <a:pt x="4953" y="1041247"/>
                  </a:lnTo>
                  <a:lnTo>
                    <a:pt x="2819" y="1040142"/>
                  </a:lnTo>
                  <a:lnTo>
                    <a:pt x="0" y="1040066"/>
                  </a:lnTo>
                  <a:lnTo>
                    <a:pt x="127" y="1044168"/>
                  </a:lnTo>
                  <a:lnTo>
                    <a:pt x="2743" y="1044549"/>
                  </a:lnTo>
                  <a:lnTo>
                    <a:pt x="5867" y="1044067"/>
                  </a:lnTo>
                  <a:lnTo>
                    <a:pt x="6248" y="1047711"/>
                  </a:lnTo>
                  <a:lnTo>
                    <a:pt x="8407" y="1048778"/>
                  </a:lnTo>
                  <a:lnTo>
                    <a:pt x="11671" y="1048004"/>
                  </a:lnTo>
                  <a:lnTo>
                    <a:pt x="10947" y="1049985"/>
                  </a:lnTo>
                  <a:lnTo>
                    <a:pt x="12192" y="1050112"/>
                  </a:lnTo>
                  <a:lnTo>
                    <a:pt x="13677" y="1049921"/>
                  </a:lnTo>
                  <a:lnTo>
                    <a:pt x="13385" y="1052791"/>
                  </a:lnTo>
                  <a:lnTo>
                    <a:pt x="15430" y="1053426"/>
                  </a:lnTo>
                  <a:lnTo>
                    <a:pt x="17589" y="1053833"/>
                  </a:lnTo>
                  <a:lnTo>
                    <a:pt x="18351" y="1055560"/>
                  </a:lnTo>
                  <a:lnTo>
                    <a:pt x="19177" y="1057300"/>
                  </a:lnTo>
                  <a:lnTo>
                    <a:pt x="21437" y="1055890"/>
                  </a:lnTo>
                  <a:lnTo>
                    <a:pt x="20853" y="1058976"/>
                  </a:lnTo>
                  <a:lnTo>
                    <a:pt x="22555" y="1059954"/>
                  </a:lnTo>
                  <a:lnTo>
                    <a:pt x="25501" y="1059700"/>
                  </a:lnTo>
                  <a:close/>
                </a:path>
                <a:path w="72389" h="1060450">
                  <a:moveTo>
                    <a:pt x="47142" y="36677"/>
                  </a:moveTo>
                  <a:lnTo>
                    <a:pt x="46037" y="35661"/>
                  </a:lnTo>
                  <a:lnTo>
                    <a:pt x="45478" y="35090"/>
                  </a:lnTo>
                  <a:lnTo>
                    <a:pt x="44145" y="36512"/>
                  </a:lnTo>
                  <a:lnTo>
                    <a:pt x="45072" y="37338"/>
                  </a:lnTo>
                  <a:lnTo>
                    <a:pt x="46050" y="38087"/>
                  </a:lnTo>
                  <a:lnTo>
                    <a:pt x="47142" y="36677"/>
                  </a:lnTo>
                  <a:close/>
                </a:path>
                <a:path w="72389" h="1060450">
                  <a:moveTo>
                    <a:pt x="51181" y="89319"/>
                  </a:moveTo>
                  <a:lnTo>
                    <a:pt x="50152" y="88239"/>
                  </a:lnTo>
                  <a:lnTo>
                    <a:pt x="49657" y="87591"/>
                  </a:lnTo>
                  <a:lnTo>
                    <a:pt x="48768" y="88480"/>
                  </a:lnTo>
                  <a:lnTo>
                    <a:pt x="49644" y="87591"/>
                  </a:lnTo>
                  <a:lnTo>
                    <a:pt x="45300" y="84137"/>
                  </a:lnTo>
                  <a:lnTo>
                    <a:pt x="44831" y="84543"/>
                  </a:lnTo>
                  <a:lnTo>
                    <a:pt x="44361" y="84975"/>
                  </a:lnTo>
                  <a:lnTo>
                    <a:pt x="43929" y="85420"/>
                  </a:lnTo>
                  <a:lnTo>
                    <a:pt x="48323" y="88925"/>
                  </a:lnTo>
                  <a:lnTo>
                    <a:pt x="49110" y="89877"/>
                  </a:lnTo>
                  <a:lnTo>
                    <a:pt x="49961" y="90805"/>
                  </a:lnTo>
                  <a:lnTo>
                    <a:pt x="51181" y="89319"/>
                  </a:lnTo>
                  <a:close/>
                </a:path>
                <a:path w="72389" h="1060450">
                  <a:moveTo>
                    <a:pt x="66205" y="48653"/>
                  </a:moveTo>
                  <a:lnTo>
                    <a:pt x="63436" y="46443"/>
                  </a:lnTo>
                  <a:lnTo>
                    <a:pt x="61023" y="44907"/>
                  </a:lnTo>
                  <a:lnTo>
                    <a:pt x="57518" y="42481"/>
                  </a:lnTo>
                  <a:lnTo>
                    <a:pt x="55219" y="39992"/>
                  </a:lnTo>
                  <a:lnTo>
                    <a:pt x="54787" y="36080"/>
                  </a:lnTo>
                  <a:lnTo>
                    <a:pt x="51473" y="34315"/>
                  </a:lnTo>
                  <a:lnTo>
                    <a:pt x="45554" y="41452"/>
                  </a:lnTo>
                  <a:lnTo>
                    <a:pt x="53009" y="41567"/>
                  </a:lnTo>
                  <a:lnTo>
                    <a:pt x="56261" y="43865"/>
                  </a:lnTo>
                  <a:lnTo>
                    <a:pt x="59791" y="46151"/>
                  </a:lnTo>
                  <a:lnTo>
                    <a:pt x="62242" y="47650"/>
                  </a:lnTo>
                  <a:lnTo>
                    <a:pt x="63347" y="48844"/>
                  </a:lnTo>
                  <a:lnTo>
                    <a:pt x="64427" y="50126"/>
                  </a:lnTo>
                  <a:lnTo>
                    <a:pt x="66205" y="48653"/>
                  </a:lnTo>
                  <a:close/>
                </a:path>
                <a:path w="72389" h="1060450">
                  <a:moveTo>
                    <a:pt x="68033" y="98171"/>
                  </a:moveTo>
                  <a:lnTo>
                    <a:pt x="64858" y="98107"/>
                  </a:lnTo>
                  <a:lnTo>
                    <a:pt x="63398" y="97332"/>
                  </a:lnTo>
                  <a:lnTo>
                    <a:pt x="60998" y="95770"/>
                  </a:lnTo>
                  <a:lnTo>
                    <a:pt x="57607" y="93294"/>
                  </a:lnTo>
                  <a:lnTo>
                    <a:pt x="55245" y="91744"/>
                  </a:lnTo>
                  <a:lnTo>
                    <a:pt x="54483" y="90792"/>
                  </a:lnTo>
                  <a:lnTo>
                    <a:pt x="53657" y="89877"/>
                  </a:lnTo>
                  <a:lnTo>
                    <a:pt x="52451" y="91338"/>
                  </a:lnTo>
                  <a:lnTo>
                    <a:pt x="53454" y="92405"/>
                  </a:lnTo>
                  <a:lnTo>
                    <a:pt x="53949" y="93052"/>
                  </a:lnTo>
                  <a:lnTo>
                    <a:pt x="56286" y="94653"/>
                  </a:lnTo>
                  <a:lnTo>
                    <a:pt x="59715" y="97053"/>
                  </a:lnTo>
                  <a:lnTo>
                    <a:pt x="60528" y="97536"/>
                  </a:lnTo>
                  <a:lnTo>
                    <a:pt x="62166" y="98539"/>
                  </a:lnTo>
                  <a:lnTo>
                    <a:pt x="63347" y="100025"/>
                  </a:lnTo>
                  <a:lnTo>
                    <a:pt x="65608" y="101981"/>
                  </a:lnTo>
                  <a:lnTo>
                    <a:pt x="68033" y="98171"/>
                  </a:lnTo>
                  <a:close/>
                </a:path>
                <a:path w="72389" h="1060450">
                  <a:moveTo>
                    <a:pt x="72377" y="2387"/>
                  </a:moveTo>
                  <a:lnTo>
                    <a:pt x="71704" y="393"/>
                  </a:lnTo>
                  <a:lnTo>
                    <a:pt x="70231" y="0"/>
                  </a:lnTo>
                  <a:lnTo>
                    <a:pt x="68376" y="368"/>
                  </a:lnTo>
                  <a:lnTo>
                    <a:pt x="68630" y="3187"/>
                  </a:lnTo>
                  <a:lnTo>
                    <a:pt x="70319" y="3149"/>
                  </a:lnTo>
                  <a:lnTo>
                    <a:pt x="72377" y="2387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003120" y="1779025"/>
              <a:ext cx="405765" cy="800100"/>
            </a:xfrm>
            <a:custGeom>
              <a:avLst/>
              <a:gdLst/>
              <a:ahLst/>
              <a:cxnLst/>
              <a:rect l="l" t="t" r="r" b="b"/>
              <a:pathLst>
                <a:path w="405764" h="800100">
                  <a:moveTo>
                    <a:pt x="4254" y="789622"/>
                  </a:moveTo>
                  <a:lnTo>
                    <a:pt x="647" y="792048"/>
                  </a:lnTo>
                  <a:lnTo>
                    <a:pt x="0" y="795655"/>
                  </a:lnTo>
                  <a:lnTo>
                    <a:pt x="203" y="799617"/>
                  </a:lnTo>
                  <a:lnTo>
                    <a:pt x="3035" y="796886"/>
                  </a:lnTo>
                  <a:lnTo>
                    <a:pt x="4064" y="793419"/>
                  </a:lnTo>
                  <a:lnTo>
                    <a:pt x="4254" y="789622"/>
                  </a:lnTo>
                  <a:close/>
                </a:path>
                <a:path w="405764" h="800100">
                  <a:moveTo>
                    <a:pt x="40525" y="751979"/>
                  </a:moveTo>
                  <a:lnTo>
                    <a:pt x="39827" y="751992"/>
                  </a:lnTo>
                  <a:lnTo>
                    <a:pt x="40017" y="756107"/>
                  </a:lnTo>
                  <a:lnTo>
                    <a:pt x="40525" y="756081"/>
                  </a:lnTo>
                  <a:lnTo>
                    <a:pt x="40525" y="751979"/>
                  </a:lnTo>
                  <a:close/>
                </a:path>
                <a:path w="405764" h="800100">
                  <a:moveTo>
                    <a:pt x="350329" y="751039"/>
                  </a:moveTo>
                  <a:lnTo>
                    <a:pt x="348538" y="750328"/>
                  </a:lnTo>
                  <a:lnTo>
                    <a:pt x="347802" y="749515"/>
                  </a:lnTo>
                  <a:lnTo>
                    <a:pt x="345300" y="751446"/>
                  </a:lnTo>
                  <a:lnTo>
                    <a:pt x="346138" y="752779"/>
                  </a:lnTo>
                  <a:lnTo>
                    <a:pt x="347510" y="753110"/>
                  </a:lnTo>
                  <a:lnTo>
                    <a:pt x="350329" y="751039"/>
                  </a:lnTo>
                  <a:close/>
                </a:path>
                <a:path w="405764" h="800100">
                  <a:moveTo>
                    <a:pt x="405726" y="9931"/>
                  </a:moveTo>
                  <a:lnTo>
                    <a:pt x="401294" y="8229"/>
                  </a:lnTo>
                  <a:lnTo>
                    <a:pt x="402424" y="6210"/>
                  </a:lnTo>
                  <a:lnTo>
                    <a:pt x="400812" y="3860"/>
                  </a:lnTo>
                  <a:lnTo>
                    <a:pt x="396951" y="0"/>
                  </a:lnTo>
                  <a:lnTo>
                    <a:pt x="397332" y="4775"/>
                  </a:lnTo>
                  <a:lnTo>
                    <a:pt x="399681" y="6807"/>
                  </a:lnTo>
                  <a:lnTo>
                    <a:pt x="399300" y="10858"/>
                  </a:lnTo>
                  <a:lnTo>
                    <a:pt x="402755" y="12052"/>
                  </a:lnTo>
                  <a:lnTo>
                    <a:pt x="405726" y="9931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128352" y="167090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769" y="0"/>
                  </a:moveTo>
                  <a:lnTo>
                    <a:pt x="1918" y="316"/>
                  </a:lnTo>
                  <a:lnTo>
                    <a:pt x="0" y="773"/>
                  </a:lnTo>
                  <a:lnTo>
                    <a:pt x="604" y="2923"/>
                  </a:lnTo>
                  <a:lnTo>
                    <a:pt x="2207" y="3092"/>
                  </a:lnTo>
                  <a:lnTo>
                    <a:pt x="4039" y="2814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753425" y="1769589"/>
              <a:ext cx="668020" cy="770255"/>
            </a:xfrm>
            <a:custGeom>
              <a:avLst/>
              <a:gdLst/>
              <a:ahLst/>
              <a:cxnLst/>
              <a:rect l="l" t="t" r="r" b="b"/>
              <a:pathLst>
                <a:path w="668019" h="770255">
                  <a:moveTo>
                    <a:pt x="1612" y="1384"/>
                  </a:moveTo>
                  <a:lnTo>
                    <a:pt x="1498" y="546"/>
                  </a:lnTo>
                  <a:lnTo>
                    <a:pt x="850" y="292"/>
                  </a:lnTo>
                  <a:lnTo>
                    <a:pt x="469" y="0"/>
                  </a:lnTo>
                  <a:lnTo>
                    <a:pt x="317" y="482"/>
                  </a:lnTo>
                  <a:lnTo>
                    <a:pt x="0" y="1003"/>
                  </a:lnTo>
                  <a:lnTo>
                    <a:pt x="165" y="1841"/>
                  </a:lnTo>
                  <a:lnTo>
                    <a:pt x="685" y="2146"/>
                  </a:lnTo>
                  <a:lnTo>
                    <a:pt x="1041" y="2527"/>
                  </a:lnTo>
                  <a:lnTo>
                    <a:pt x="1244" y="1930"/>
                  </a:lnTo>
                  <a:lnTo>
                    <a:pt x="1612" y="1384"/>
                  </a:lnTo>
                  <a:close/>
                </a:path>
                <a:path w="668019" h="770255">
                  <a:moveTo>
                    <a:pt x="21336" y="269595"/>
                  </a:moveTo>
                  <a:lnTo>
                    <a:pt x="19799" y="269595"/>
                  </a:lnTo>
                  <a:lnTo>
                    <a:pt x="19519" y="270268"/>
                  </a:lnTo>
                  <a:lnTo>
                    <a:pt x="19431" y="271500"/>
                  </a:lnTo>
                  <a:lnTo>
                    <a:pt x="21158" y="271500"/>
                  </a:lnTo>
                  <a:lnTo>
                    <a:pt x="21297" y="270738"/>
                  </a:lnTo>
                  <a:lnTo>
                    <a:pt x="21336" y="269595"/>
                  </a:lnTo>
                  <a:close/>
                </a:path>
                <a:path w="668019" h="770255">
                  <a:moveTo>
                    <a:pt x="23533" y="267246"/>
                  </a:moveTo>
                  <a:lnTo>
                    <a:pt x="23190" y="265658"/>
                  </a:lnTo>
                  <a:lnTo>
                    <a:pt x="21691" y="266458"/>
                  </a:lnTo>
                  <a:lnTo>
                    <a:pt x="21005" y="267766"/>
                  </a:lnTo>
                  <a:lnTo>
                    <a:pt x="21348" y="269494"/>
                  </a:lnTo>
                  <a:lnTo>
                    <a:pt x="23469" y="268846"/>
                  </a:lnTo>
                  <a:lnTo>
                    <a:pt x="23533" y="267246"/>
                  </a:lnTo>
                  <a:close/>
                </a:path>
                <a:path w="668019" h="770255">
                  <a:moveTo>
                    <a:pt x="26454" y="263410"/>
                  </a:moveTo>
                  <a:lnTo>
                    <a:pt x="26250" y="260223"/>
                  </a:lnTo>
                  <a:lnTo>
                    <a:pt x="23558" y="265137"/>
                  </a:lnTo>
                  <a:lnTo>
                    <a:pt x="25857" y="265137"/>
                  </a:lnTo>
                  <a:lnTo>
                    <a:pt x="26454" y="263410"/>
                  </a:lnTo>
                  <a:close/>
                </a:path>
                <a:path w="668019" h="770255">
                  <a:moveTo>
                    <a:pt x="30949" y="298970"/>
                  </a:moveTo>
                  <a:lnTo>
                    <a:pt x="29032" y="298970"/>
                  </a:lnTo>
                  <a:lnTo>
                    <a:pt x="28854" y="299161"/>
                  </a:lnTo>
                  <a:lnTo>
                    <a:pt x="29235" y="300710"/>
                  </a:lnTo>
                  <a:lnTo>
                    <a:pt x="30949" y="298970"/>
                  </a:lnTo>
                  <a:close/>
                </a:path>
                <a:path w="668019" h="770255">
                  <a:moveTo>
                    <a:pt x="33337" y="296468"/>
                  </a:moveTo>
                  <a:lnTo>
                    <a:pt x="32893" y="294881"/>
                  </a:lnTo>
                  <a:lnTo>
                    <a:pt x="31800" y="295960"/>
                  </a:lnTo>
                  <a:lnTo>
                    <a:pt x="30429" y="297002"/>
                  </a:lnTo>
                  <a:lnTo>
                    <a:pt x="31178" y="298805"/>
                  </a:lnTo>
                  <a:lnTo>
                    <a:pt x="32766" y="297853"/>
                  </a:lnTo>
                  <a:lnTo>
                    <a:pt x="33337" y="296468"/>
                  </a:lnTo>
                  <a:close/>
                </a:path>
                <a:path w="668019" h="770255">
                  <a:moveTo>
                    <a:pt x="34404" y="294868"/>
                  </a:moveTo>
                  <a:lnTo>
                    <a:pt x="34150" y="293789"/>
                  </a:lnTo>
                  <a:lnTo>
                    <a:pt x="32893" y="294868"/>
                  </a:lnTo>
                  <a:lnTo>
                    <a:pt x="34404" y="294868"/>
                  </a:lnTo>
                  <a:close/>
                </a:path>
                <a:path w="668019" h="770255">
                  <a:moveTo>
                    <a:pt x="42976" y="320433"/>
                  </a:moveTo>
                  <a:lnTo>
                    <a:pt x="41224" y="317271"/>
                  </a:lnTo>
                  <a:lnTo>
                    <a:pt x="38087" y="316839"/>
                  </a:lnTo>
                  <a:lnTo>
                    <a:pt x="35077" y="316395"/>
                  </a:lnTo>
                  <a:lnTo>
                    <a:pt x="33020" y="314121"/>
                  </a:lnTo>
                  <a:lnTo>
                    <a:pt x="30251" y="312966"/>
                  </a:lnTo>
                  <a:lnTo>
                    <a:pt x="27152" y="312445"/>
                  </a:lnTo>
                  <a:lnTo>
                    <a:pt x="28524" y="316395"/>
                  </a:lnTo>
                  <a:lnTo>
                    <a:pt x="31762" y="316611"/>
                  </a:lnTo>
                  <a:lnTo>
                    <a:pt x="35013" y="316509"/>
                  </a:lnTo>
                  <a:lnTo>
                    <a:pt x="36474" y="320001"/>
                  </a:lnTo>
                  <a:lnTo>
                    <a:pt x="39776" y="320116"/>
                  </a:lnTo>
                  <a:lnTo>
                    <a:pt x="42976" y="320433"/>
                  </a:lnTo>
                  <a:close/>
                </a:path>
                <a:path w="668019" h="770255">
                  <a:moveTo>
                    <a:pt x="98031" y="762482"/>
                  </a:moveTo>
                  <a:lnTo>
                    <a:pt x="96126" y="761072"/>
                  </a:lnTo>
                  <a:lnTo>
                    <a:pt x="95643" y="762050"/>
                  </a:lnTo>
                  <a:lnTo>
                    <a:pt x="94576" y="763143"/>
                  </a:lnTo>
                  <a:lnTo>
                    <a:pt x="96558" y="764032"/>
                  </a:lnTo>
                  <a:lnTo>
                    <a:pt x="97409" y="762977"/>
                  </a:lnTo>
                  <a:lnTo>
                    <a:pt x="98031" y="762482"/>
                  </a:lnTo>
                  <a:close/>
                </a:path>
                <a:path w="668019" h="770255">
                  <a:moveTo>
                    <a:pt x="363385" y="756119"/>
                  </a:moveTo>
                  <a:lnTo>
                    <a:pt x="359727" y="755700"/>
                  </a:lnTo>
                  <a:lnTo>
                    <a:pt x="359295" y="758037"/>
                  </a:lnTo>
                  <a:lnTo>
                    <a:pt x="357619" y="757783"/>
                  </a:lnTo>
                  <a:lnTo>
                    <a:pt x="356120" y="758240"/>
                  </a:lnTo>
                  <a:lnTo>
                    <a:pt x="355346" y="760145"/>
                  </a:lnTo>
                  <a:lnTo>
                    <a:pt x="357124" y="760234"/>
                  </a:lnTo>
                  <a:lnTo>
                    <a:pt x="358635" y="759815"/>
                  </a:lnTo>
                  <a:lnTo>
                    <a:pt x="359410" y="758202"/>
                  </a:lnTo>
                  <a:lnTo>
                    <a:pt x="360921" y="758063"/>
                  </a:lnTo>
                  <a:lnTo>
                    <a:pt x="362470" y="757720"/>
                  </a:lnTo>
                  <a:lnTo>
                    <a:pt x="363385" y="756119"/>
                  </a:lnTo>
                  <a:close/>
                </a:path>
                <a:path w="668019" h="770255">
                  <a:moveTo>
                    <a:pt x="404634" y="766978"/>
                  </a:moveTo>
                  <a:lnTo>
                    <a:pt x="403529" y="763257"/>
                  </a:lnTo>
                  <a:lnTo>
                    <a:pt x="404355" y="759929"/>
                  </a:lnTo>
                  <a:lnTo>
                    <a:pt x="402323" y="763003"/>
                  </a:lnTo>
                  <a:lnTo>
                    <a:pt x="402844" y="766610"/>
                  </a:lnTo>
                  <a:lnTo>
                    <a:pt x="402285" y="769988"/>
                  </a:lnTo>
                  <a:lnTo>
                    <a:pt x="404634" y="766978"/>
                  </a:lnTo>
                  <a:close/>
                </a:path>
                <a:path w="668019" h="770255">
                  <a:moveTo>
                    <a:pt x="598449" y="449338"/>
                  </a:moveTo>
                  <a:lnTo>
                    <a:pt x="597509" y="448094"/>
                  </a:lnTo>
                  <a:lnTo>
                    <a:pt x="595833" y="447344"/>
                  </a:lnTo>
                  <a:lnTo>
                    <a:pt x="595668" y="446214"/>
                  </a:lnTo>
                  <a:lnTo>
                    <a:pt x="595299" y="445173"/>
                  </a:lnTo>
                  <a:lnTo>
                    <a:pt x="593864" y="445338"/>
                  </a:lnTo>
                  <a:lnTo>
                    <a:pt x="593864" y="441667"/>
                  </a:lnTo>
                  <a:lnTo>
                    <a:pt x="591769" y="438645"/>
                  </a:lnTo>
                  <a:lnTo>
                    <a:pt x="589851" y="435533"/>
                  </a:lnTo>
                  <a:lnTo>
                    <a:pt x="589648" y="439496"/>
                  </a:lnTo>
                  <a:lnTo>
                    <a:pt x="590778" y="442912"/>
                  </a:lnTo>
                  <a:lnTo>
                    <a:pt x="593725" y="445439"/>
                  </a:lnTo>
                  <a:lnTo>
                    <a:pt x="593915" y="446582"/>
                  </a:lnTo>
                  <a:lnTo>
                    <a:pt x="594220" y="447700"/>
                  </a:lnTo>
                  <a:lnTo>
                    <a:pt x="595630" y="447509"/>
                  </a:lnTo>
                  <a:lnTo>
                    <a:pt x="595261" y="449211"/>
                  </a:lnTo>
                  <a:lnTo>
                    <a:pt x="595884" y="450634"/>
                  </a:lnTo>
                  <a:lnTo>
                    <a:pt x="597763" y="451408"/>
                  </a:lnTo>
                  <a:lnTo>
                    <a:pt x="598449" y="449338"/>
                  </a:lnTo>
                  <a:close/>
                </a:path>
                <a:path w="668019" h="770255">
                  <a:moveTo>
                    <a:pt x="629069" y="365226"/>
                  </a:moveTo>
                  <a:lnTo>
                    <a:pt x="627621" y="365201"/>
                  </a:lnTo>
                  <a:lnTo>
                    <a:pt x="626745" y="365747"/>
                  </a:lnTo>
                  <a:lnTo>
                    <a:pt x="626910" y="367182"/>
                  </a:lnTo>
                  <a:lnTo>
                    <a:pt x="624065" y="366979"/>
                  </a:lnTo>
                  <a:lnTo>
                    <a:pt x="622376" y="368833"/>
                  </a:lnTo>
                  <a:lnTo>
                    <a:pt x="621042" y="371208"/>
                  </a:lnTo>
                  <a:lnTo>
                    <a:pt x="624636" y="372249"/>
                  </a:lnTo>
                  <a:lnTo>
                    <a:pt x="625652" y="369379"/>
                  </a:lnTo>
                  <a:lnTo>
                    <a:pt x="627011" y="367360"/>
                  </a:lnTo>
                  <a:lnTo>
                    <a:pt x="628205" y="367207"/>
                  </a:lnTo>
                  <a:lnTo>
                    <a:pt x="628916" y="366496"/>
                  </a:lnTo>
                  <a:lnTo>
                    <a:pt x="629069" y="365226"/>
                  </a:lnTo>
                  <a:close/>
                </a:path>
                <a:path w="668019" h="770255">
                  <a:moveTo>
                    <a:pt x="661936" y="292785"/>
                  </a:moveTo>
                  <a:lnTo>
                    <a:pt x="660692" y="294741"/>
                  </a:lnTo>
                  <a:lnTo>
                    <a:pt x="661797" y="294741"/>
                  </a:lnTo>
                  <a:lnTo>
                    <a:pt x="661936" y="292785"/>
                  </a:lnTo>
                  <a:close/>
                </a:path>
                <a:path w="668019" h="770255">
                  <a:moveTo>
                    <a:pt x="662292" y="316382"/>
                  </a:moveTo>
                  <a:lnTo>
                    <a:pt x="660501" y="316255"/>
                  </a:lnTo>
                  <a:lnTo>
                    <a:pt x="658596" y="315925"/>
                  </a:lnTo>
                  <a:lnTo>
                    <a:pt x="658177" y="318490"/>
                  </a:lnTo>
                  <a:lnTo>
                    <a:pt x="659879" y="318427"/>
                  </a:lnTo>
                  <a:lnTo>
                    <a:pt x="661517" y="318262"/>
                  </a:lnTo>
                  <a:lnTo>
                    <a:pt x="662292" y="316382"/>
                  </a:lnTo>
                  <a:close/>
                </a:path>
                <a:path w="668019" h="770255">
                  <a:moveTo>
                    <a:pt x="664222" y="296976"/>
                  </a:moveTo>
                  <a:lnTo>
                    <a:pt x="662381" y="295008"/>
                  </a:lnTo>
                  <a:lnTo>
                    <a:pt x="662292" y="296100"/>
                  </a:lnTo>
                  <a:lnTo>
                    <a:pt x="662724" y="296976"/>
                  </a:lnTo>
                  <a:lnTo>
                    <a:pt x="664222" y="296976"/>
                  </a:lnTo>
                  <a:close/>
                </a:path>
                <a:path w="668019" h="770255">
                  <a:moveTo>
                    <a:pt x="667867" y="300736"/>
                  </a:moveTo>
                  <a:lnTo>
                    <a:pt x="664286" y="297040"/>
                  </a:lnTo>
                  <a:lnTo>
                    <a:pt x="664095" y="299529"/>
                  </a:lnTo>
                  <a:lnTo>
                    <a:pt x="664883" y="300875"/>
                  </a:lnTo>
                  <a:lnTo>
                    <a:pt x="667867" y="300736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417475" y="272651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632" y="0"/>
                  </a:moveTo>
                  <a:lnTo>
                    <a:pt x="1410" y="64"/>
                  </a:lnTo>
                  <a:lnTo>
                    <a:pt x="0" y="2537"/>
                  </a:lnTo>
                  <a:lnTo>
                    <a:pt x="2364" y="2905"/>
                  </a:lnTo>
                  <a:lnTo>
                    <a:pt x="4644" y="3002"/>
                  </a:lnTo>
                  <a:lnTo>
                    <a:pt x="6047" y="500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756968" y="1851517"/>
              <a:ext cx="682625" cy="920115"/>
            </a:xfrm>
            <a:custGeom>
              <a:avLst/>
              <a:gdLst/>
              <a:ahLst/>
              <a:cxnLst/>
              <a:rect l="l" t="t" r="r" b="b"/>
              <a:pathLst>
                <a:path w="682625" h="920114">
                  <a:moveTo>
                    <a:pt x="17640" y="709904"/>
                  </a:moveTo>
                  <a:lnTo>
                    <a:pt x="17183" y="708888"/>
                  </a:lnTo>
                  <a:lnTo>
                    <a:pt x="16002" y="709383"/>
                  </a:lnTo>
                  <a:lnTo>
                    <a:pt x="17424" y="708025"/>
                  </a:lnTo>
                  <a:lnTo>
                    <a:pt x="15570" y="707453"/>
                  </a:lnTo>
                  <a:lnTo>
                    <a:pt x="14846" y="706539"/>
                  </a:lnTo>
                  <a:lnTo>
                    <a:pt x="12877" y="704596"/>
                  </a:lnTo>
                  <a:lnTo>
                    <a:pt x="1498" y="694524"/>
                  </a:lnTo>
                  <a:lnTo>
                    <a:pt x="0" y="696023"/>
                  </a:lnTo>
                  <a:lnTo>
                    <a:pt x="11798" y="705700"/>
                  </a:lnTo>
                  <a:lnTo>
                    <a:pt x="11912" y="706945"/>
                  </a:lnTo>
                  <a:lnTo>
                    <a:pt x="12623" y="707529"/>
                  </a:lnTo>
                  <a:lnTo>
                    <a:pt x="13843" y="707567"/>
                  </a:lnTo>
                  <a:lnTo>
                    <a:pt x="13957" y="708825"/>
                  </a:lnTo>
                  <a:lnTo>
                    <a:pt x="14592" y="709498"/>
                  </a:lnTo>
                  <a:lnTo>
                    <a:pt x="15913" y="709383"/>
                  </a:lnTo>
                  <a:lnTo>
                    <a:pt x="15748" y="709637"/>
                  </a:lnTo>
                  <a:lnTo>
                    <a:pt x="15963" y="709434"/>
                  </a:lnTo>
                  <a:lnTo>
                    <a:pt x="16713" y="710120"/>
                  </a:lnTo>
                  <a:lnTo>
                    <a:pt x="17640" y="709904"/>
                  </a:lnTo>
                  <a:close/>
                </a:path>
                <a:path w="682625" h="920114">
                  <a:moveTo>
                    <a:pt x="388620" y="638708"/>
                  </a:moveTo>
                  <a:lnTo>
                    <a:pt x="387578" y="638098"/>
                  </a:lnTo>
                  <a:lnTo>
                    <a:pt x="387070" y="637806"/>
                  </a:lnTo>
                  <a:lnTo>
                    <a:pt x="388620" y="638708"/>
                  </a:lnTo>
                  <a:close/>
                </a:path>
                <a:path w="682625" h="920114">
                  <a:moveTo>
                    <a:pt x="660209" y="4127"/>
                  </a:moveTo>
                  <a:lnTo>
                    <a:pt x="659307" y="1397"/>
                  </a:lnTo>
                  <a:lnTo>
                    <a:pt x="656412" y="0"/>
                  </a:lnTo>
                  <a:lnTo>
                    <a:pt x="656971" y="7594"/>
                  </a:lnTo>
                  <a:lnTo>
                    <a:pt x="658050" y="7315"/>
                  </a:lnTo>
                  <a:lnTo>
                    <a:pt x="660057" y="8648"/>
                  </a:lnTo>
                  <a:lnTo>
                    <a:pt x="660209" y="4127"/>
                  </a:lnTo>
                  <a:close/>
                </a:path>
                <a:path w="682625" h="920114">
                  <a:moveTo>
                    <a:pt x="678624" y="919010"/>
                  </a:moveTo>
                  <a:lnTo>
                    <a:pt x="677989" y="919264"/>
                  </a:lnTo>
                  <a:lnTo>
                    <a:pt x="677570" y="919429"/>
                  </a:lnTo>
                  <a:lnTo>
                    <a:pt x="677735" y="919581"/>
                  </a:lnTo>
                  <a:lnTo>
                    <a:pt x="677913" y="919734"/>
                  </a:lnTo>
                  <a:lnTo>
                    <a:pt x="678078" y="919886"/>
                  </a:lnTo>
                  <a:lnTo>
                    <a:pt x="678192" y="919695"/>
                  </a:lnTo>
                  <a:lnTo>
                    <a:pt x="678319" y="919505"/>
                  </a:lnTo>
                  <a:lnTo>
                    <a:pt x="678624" y="919010"/>
                  </a:lnTo>
                  <a:close/>
                </a:path>
                <a:path w="682625" h="920114">
                  <a:moveTo>
                    <a:pt x="682155" y="914704"/>
                  </a:moveTo>
                  <a:lnTo>
                    <a:pt x="681774" y="914298"/>
                  </a:lnTo>
                  <a:lnTo>
                    <a:pt x="681355" y="913930"/>
                  </a:lnTo>
                  <a:lnTo>
                    <a:pt x="680910" y="913599"/>
                  </a:lnTo>
                  <a:lnTo>
                    <a:pt x="680389" y="914514"/>
                  </a:lnTo>
                  <a:lnTo>
                    <a:pt x="679272" y="915441"/>
                  </a:lnTo>
                  <a:lnTo>
                    <a:pt x="680885" y="916419"/>
                  </a:lnTo>
                  <a:lnTo>
                    <a:pt x="681685" y="915289"/>
                  </a:lnTo>
                  <a:lnTo>
                    <a:pt x="682155" y="914704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284336" y="1757042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23787" y="22606"/>
                  </a:moveTo>
                  <a:lnTo>
                    <a:pt x="8521" y="8166"/>
                  </a:lnTo>
                  <a:lnTo>
                    <a:pt x="6629" y="6172"/>
                  </a:lnTo>
                  <a:lnTo>
                    <a:pt x="4749" y="4165"/>
                  </a:lnTo>
                  <a:lnTo>
                    <a:pt x="2870" y="2146"/>
                  </a:lnTo>
                  <a:lnTo>
                    <a:pt x="939" y="0"/>
                  </a:lnTo>
                  <a:lnTo>
                    <a:pt x="647" y="355"/>
                  </a:lnTo>
                  <a:lnTo>
                    <a:pt x="342" y="685"/>
                  </a:lnTo>
                  <a:lnTo>
                    <a:pt x="0" y="990"/>
                  </a:lnTo>
                  <a:lnTo>
                    <a:pt x="1701" y="3289"/>
                  </a:lnTo>
                  <a:lnTo>
                    <a:pt x="3441" y="5410"/>
                  </a:lnTo>
                  <a:lnTo>
                    <a:pt x="5219" y="7429"/>
                  </a:lnTo>
                  <a:lnTo>
                    <a:pt x="7112" y="9398"/>
                  </a:lnTo>
                  <a:lnTo>
                    <a:pt x="11303" y="15417"/>
                  </a:lnTo>
                  <a:lnTo>
                    <a:pt x="16586" y="20129"/>
                  </a:lnTo>
                  <a:lnTo>
                    <a:pt x="22199" y="24434"/>
                  </a:lnTo>
                  <a:lnTo>
                    <a:pt x="23787" y="22606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868957" y="1922396"/>
              <a:ext cx="438784" cy="332105"/>
            </a:xfrm>
            <a:custGeom>
              <a:avLst/>
              <a:gdLst/>
              <a:ahLst/>
              <a:cxnLst/>
              <a:rect l="l" t="t" r="r" b="b"/>
              <a:pathLst>
                <a:path w="438785" h="332105">
                  <a:moveTo>
                    <a:pt x="7747" y="8051"/>
                  </a:moveTo>
                  <a:lnTo>
                    <a:pt x="5410" y="5334"/>
                  </a:lnTo>
                  <a:lnTo>
                    <a:pt x="3594" y="6985"/>
                  </a:lnTo>
                  <a:lnTo>
                    <a:pt x="0" y="7518"/>
                  </a:lnTo>
                  <a:lnTo>
                    <a:pt x="1473" y="11188"/>
                  </a:lnTo>
                  <a:lnTo>
                    <a:pt x="3340" y="11188"/>
                  </a:lnTo>
                  <a:lnTo>
                    <a:pt x="3213" y="8788"/>
                  </a:lnTo>
                  <a:lnTo>
                    <a:pt x="7747" y="8051"/>
                  </a:lnTo>
                  <a:close/>
                </a:path>
                <a:path w="438785" h="332105">
                  <a:moveTo>
                    <a:pt x="8521" y="2082"/>
                  </a:moveTo>
                  <a:lnTo>
                    <a:pt x="6616" y="2489"/>
                  </a:lnTo>
                  <a:lnTo>
                    <a:pt x="7886" y="2895"/>
                  </a:lnTo>
                  <a:lnTo>
                    <a:pt x="6705" y="2895"/>
                  </a:lnTo>
                  <a:lnTo>
                    <a:pt x="6489" y="2489"/>
                  </a:lnTo>
                  <a:lnTo>
                    <a:pt x="6311" y="2895"/>
                  </a:lnTo>
                  <a:lnTo>
                    <a:pt x="5511" y="5080"/>
                  </a:lnTo>
                  <a:lnTo>
                    <a:pt x="6146" y="5080"/>
                  </a:lnTo>
                  <a:lnTo>
                    <a:pt x="6934" y="5905"/>
                  </a:lnTo>
                  <a:lnTo>
                    <a:pt x="8343" y="3111"/>
                  </a:lnTo>
                  <a:lnTo>
                    <a:pt x="8483" y="2489"/>
                  </a:lnTo>
                  <a:lnTo>
                    <a:pt x="8521" y="2082"/>
                  </a:lnTo>
                  <a:close/>
                </a:path>
                <a:path w="438785" h="332105">
                  <a:moveTo>
                    <a:pt x="9182" y="2082"/>
                  </a:moveTo>
                  <a:lnTo>
                    <a:pt x="8648" y="0"/>
                  </a:lnTo>
                  <a:lnTo>
                    <a:pt x="8521" y="2082"/>
                  </a:lnTo>
                  <a:lnTo>
                    <a:pt x="9182" y="2082"/>
                  </a:lnTo>
                  <a:close/>
                </a:path>
                <a:path w="438785" h="332105">
                  <a:moveTo>
                    <a:pt x="10896" y="774"/>
                  </a:moveTo>
                  <a:lnTo>
                    <a:pt x="9893" y="431"/>
                  </a:lnTo>
                  <a:lnTo>
                    <a:pt x="9334" y="431"/>
                  </a:lnTo>
                  <a:lnTo>
                    <a:pt x="9385" y="2552"/>
                  </a:lnTo>
                  <a:lnTo>
                    <a:pt x="10896" y="774"/>
                  </a:lnTo>
                  <a:close/>
                </a:path>
                <a:path w="438785" h="332105">
                  <a:moveTo>
                    <a:pt x="428129" y="329819"/>
                  </a:moveTo>
                  <a:lnTo>
                    <a:pt x="427012" y="329514"/>
                  </a:lnTo>
                  <a:lnTo>
                    <a:pt x="425437" y="329679"/>
                  </a:lnTo>
                  <a:lnTo>
                    <a:pt x="425411" y="331114"/>
                  </a:lnTo>
                  <a:lnTo>
                    <a:pt x="426173" y="331762"/>
                  </a:lnTo>
                  <a:lnTo>
                    <a:pt x="427545" y="331812"/>
                  </a:lnTo>
                  <a:lnTo>
                    <a:pt x="428129" y="329819"/>
                  </a:lnTo>
                  <a:close/>
                </a:path>
                <a:path w="438785" h="332105">
                  <a:moveTo>
                    <a:pt x="431152" y="312318"/>
                  </a:moveTo>
                  <a:lnTo>
                    <a:pt x="428942" y="312318"/>
                  </a:lnTo>
                  <a:lnTo>
                    <a:pt x="429463" y="314032"/>
                  </a:lnTo>
                  <a:lnTo>
                    <a:pt x="431152" y="312318"/>
                  </a:lnTo>
                  <a:close/>
                </a:path>
                <a:path w="438785" h="332105">
                  <a:moveTo>
                    <a:pt x="431406" y="312051"/>
                  </a:moveTo>
                  <a:lnTo>
                    <a:pt x="430949" y="310438"/>
                  </a:lnTo>
                  <a:lnTo>
                    <a:pt x="431342" y="312115"/>
                  </a:lnTo>
                  <a:close/>
                </a:path>
                <a:path w="438785" h="332105">
                  <a:moveTo>
                    <a:pt x="433273" y="310184"/>
                  </a:moveTo>
                  <a:lnTo>
                    <a:pt x="433006" y="310438"/>
                  </a:lnTo>
                  <a:lnTo>
                    <a:pt x="432803" y="310654"/>
                  </a:lnTo>
                  <a:lnTo>
                    <a:pt x="433273" y="310184"/>
                  </a:lnTo>
                  <a:close/>
                </a:path>
                <a:path w="438785" h="332105">
                  <a:moveTo>
                    <a:pt x="435089" y="308597"/>
                  </a:moveTo>
                  <a:lnTo>
                    <a:pt x="433146" y="308597"/>
                  </a:lnTo>
                  <a:lnTo>
                    <a:pt x="433387" y="310070"/>
                  </a:lnTo>
                  <a:lnTo>
                    <a:pt x="435089" y="308597"/>
                  </a:lnTo>
                  <a:close/>
                </a:path>
                <a:path w="438785" h="332105">
                  <a:moveTo>
                    <a:pt x="437692" y="305892"/>
                  </a:moveTo>
                  <a:lnTo>
                    <a:pt x="437019" y="304203"/>
                  </a:lnTo>
                  <a:lnTo>
                    <a:pt x="435914" y="305384"/>
                  </a:lnTo>
                  <a:lnTo>
                    <a:pt x="434492" y="306514"/>
                  </a:lnTo>
                  <a:lnTo>
                    <a:pt x="435432" y="308343"/>
                  </a:lnTo>
                  <a:lnTo>
                    <a:pt x="436829" y="307213"/>
                  </a:lnTo>
                  <a:lnTo>
                    <a:pt x="437692" y="305892"/>
                  </a:lnTo>
                  <a:close/>
                </a:path>
                <a:path w="438785" h="332105">
                  <a:moveTo>
                    <a:pt x="438480" y="304863"/>
                  </a:moveTo>
                  <a:lnTo>
                    <a:pt x="438442" y="304279"/>
                  </a:lnTo>
                  <a:lnTo>
                    <a:pt x="438416" y="303987"/>
                  </a:lnTo>
                  <a:lnTo>
                    <a:pt x="438480" y="304863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799776" y="187419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977" y="892"/>
                  </a:moveTo>
                  <a:lnTo>
                    <a:pt x="394" y="892"/>
                  </a:lnTo>
                  <a:lnTo>
                    <a:pt x="0" y="1369"/>
                  </a:lnTo>
                  <a:lnTo>
                    <a:pt x="39" y="1875"/>
                  </a:lnTo>
                  <a:lnTo>
                    <a:pt x="205" y="2340"/>
                  </a:lnTo>
                  <a:lnTo>
                    <a:pt x="2629" y="2340"/>
                  </a:lnTo>
                  <a:lnTo>
                    <a:pt x="3977" y="892"/>
                  </a:lnTo>
                  <a:close/>
                </a:path>
                <a:path w="4444" h="2539">
                  <a:moveTo>
                    <a:pt x="1188" y="0"/>
                  </a:moveTo>
                  <a:lnTo>
                    <a:pt x="639" y="598"/>
                  </a:lnTo>
                  <a:lnTo>
                    <a:pt x="2242" y="598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788401" y="1858845"/>
              <a:ext cx="662940" cy="850265"/>
            </a:xfrm>
            <a:custGeom>
              <a:avLst/>
              <a:gdLst/>
              <a:ahLst/>
              <a:cxnLst/>
              <a:rect l="l" t="t" r="r" b="b"/>
              <a:pathLst>
                <a:path w="662939" h="850264">
                  <a:moveTo>
                    <a:pt x="1955" y="2362"/>
                  </a:moveTo>
                  <a:lnTo>
                    <a:pt x="1651" y="1358"/>
                  </a:lnTo>
                  <a:lnTo>
                    <a:pt x="1714" y="0"/>
                  </a:lnTo>
                  <a:lnTo>
                    <a:pt x="0" y="393"/>
                  </a:lnTo>
                  <a:lnTo>
                    <a:pt x="1955" y="2362"/>
                  </a:lnTo>
                  <a:close/>
                </a:path>
                <a:path w="662939" h="850264">
                  <a:moveTo>
                    <a:pt x="103352" y="363816"/>
                  </a:moveTo>
                  <a:lnTo>
                    <a:pt x="102857" y="361962"/>
                  </a:lnTo>
                  <a:lnTo>
                    <a:pt x="102362" y="363816"/>
                  </a:lnTo>
                  <a:lnTo>
                    <a:pt x="103352" y="363816"/>
                  </a:lnTo>
                  <a:close/>
                </a:path>
                <a:path w="662939" h="850264">
                  <a:moveTo>
                    <a:pt x="106197" y="366077"/>
                  </a:moveTo>
                  <a:lnTo>
                    <a:pt x="104927" y="364972"/>
                  </a:lnTo>
                  <a:lnTo>
                    <a:pt x="103822" y="363842"/>
                  </a:lnTo>
                  <a:lnTo>
                    <a:pt x="103124" y="365569"/>
                  </a:lnTo>
                  <a:lnTo>
                    <a:pt x="103847" y="366915"/>
                  </a:lnTo>
                  <a:lnTo>
                    <a:pt x="105625" y="367830"/>
                  </a:lnTo>
                  <a:lnTo>
                    <a:pt x="105892" y="366915"/>
                  </a:lnTo>
                  <a:lnTo>
                    <a:pt x="106197" y="366077"/>
                  </a:lnTo>
                  <a:close/>
                </a:path>
                <a:path w="662939" h="850264">
                  <a:moveTo>
                    <a:pt x="107632" y="368465"/>
                  </a:moveTo>
                  <a:lnTo>
                    <a:pt x="107327" y="367995"/>
                  </a:lnTo>
                  <a:lnTo>
                    <a:pt x="105791" y="367995"/>
                  </a:lnTo>
                  <a:lnTo>
                    <a:pt x="107480" y="369684"/>
                  </a:lnTo>
                  <a:lnTo>
                    <a:pt x="107632" y="368465"/>
                  </a:lnTo>
                  <a:close/>
                </a:path>
                <a:path w="662939" h="850264">
                  <a:moveTo>
                    <a:pt x="109613" y="370382"/>
                  </a:moveTo>
                  <a:lnTo>
                    <a:pt x="109270" y="369951"/>
                  </a:lnTo>
                  <a:lnTo>
                    <a:pt x="107619" y="369951"/>
                  </a:lnTo>
                  <a:lnTo>
                    <a:pt x="107696" y="371005"/>
                  </a:lnTo>
                  <a:lnTo>
                    <a:pt x="109524" y="371005"/>
                  </a:lnTo>
                  <a:lnTo>
                    <a:pt x="109613" y="370382"/>
                  </a:lnTo>
                  <a:close/>
                </a:path>
                <a:path w="662939" h="850264">
                  <a:moveTo>
                    <a:pt x="111556" y="372351"/>
                  </a:moveTo>
                  <a:lnTo>
                    <a:pt x="110972" y="371627"/>
                  </a:lnTo>
                  <a:lnTo>
                    <a:pt x="109562" y="371906"/>
                  </a:lnTo>
                  <a:lnTo>
                    <a:pt x="109613" y="373011"/>
                  </a:lnTo>
                  <a:lnTo>
                    <a:pt x="111467" y="373011"/>
                  </a:lnTo>
                  <a:lnTo>
                    <a:pt x="111556" y="372351"/>
                  </a:lnTo>
                  <a:close/>
                </a:path>
                <a:path w="662939" h="850264">
                  <a:moveTo>
                    <a:pt x="113588" y="374205"/>
                  </a:moveTo>
                  <a:lnTo>
                    <a:pt x="111518" y="374205"/>
                  </a:lnTo>
                  <a:lnTo>
                    <a:pt x="111506" y="373849"/>
                  </a:lnTo>
                  <a:lnTo>
                    <a:pt x="111531" y="374967"/>
                  </a:lnTo>
                  <a:lnTo>
                    <a:pt x="113461" y="374967"/>
                  </a:lnTo>
                  <a:lnTo>
                    <a:pt x="113588" y="374205"/>
                  </a:lnTo>
                  <a:close/>
                </a:path>
                <a:path w="662939" h="850264">
                  <a:moveTo>
                    <a:pt x="115557" y="376148"/>
                  </a:moveTo>
                  <a:lnTo>
                    <a:pt x="113449" y="376148"/>
                  </a:lnTo>
                  <a:lnTo>
                    <a:pt x="113474" y="376936"/>
                  </a:lnTo>
                  <a:lnTo>
                    <a:pt x="115430" y="376936"/>
                  </a:lnTo>
                  <a:lnTo>
                    <a:pt x="115557" y="376148"/>
                  </a:lnTo>
                  <a:close/>
                </a:path>
                <a:path w="662939" h="850264">
                  <a:moveTo>
                    <a:pt x="117551" y="378066"/>
                  </a:moveTo>
                  <a:lnTo>
                    <a:pt x="115404" y="378066"/>
                  </a:lnTo>
                  <a:lnTo>
                    <a:pt x="115443" y="378879"/>
                  </a:lnTo>
                  <a:lnTo>
                    <a:pt x="117398" y="378879"/>
                  </a:lnTo>
                  <a:lnTo>
                    <a:pt x="117551" y="378066"/>
                  </a:lnTo>
                  <a:close/>
                </a:path>
                <a:path w="662939" h="850264">
                  <a:moveTo>
                    <a:pt x="119608" y="379907"/>
                  </a:moveTo>
                  <a:lnTo>
                    <a:pt x="117335" y="379907"/>
                  </a:lnTo>
                  <a:lnTo>
                    <a:pt x="117398" y="380834"/>
                  </a:lnTo>
                  <a:lnTo>
                    <a:pt x="119392" y="380834"/>
                  </a:lnTo>
                  <a:lnTo>
                    <a:pt x="119608" y="379907"/>
                  </a:lnTo>
                  <a:close/>
                </a:path>
                <a:path w="662939" h="850264">
                  <a:moveTo>
                    <a:pt x="121869" y="381673"/>
                  </a:moveTo>
                  <a:lnTo>
                    <a:pt x="119367" y="381673"/>
                  </a:lnTo>
                  <a:lnTo>
                    <a:pt x="121234" y="383514"/>
                  </a:lnTo>
                  <a:lnTo>
                    <a:pt x="121869" y="381673"/>
                  </a:lnTo>
                  <a:close/>
                </a:path>
                <a:path w="662939" h="850264">
                  <a:moveTo>
                    <a:pt x="616978" y="242455"/>
                  </a:moveTo>
                  <a:lnTo>
                    <a:pt x="611149" y="243268"/>
                  </a:lnTo>
                  <a:lnTo>
                    <a:pt x="609523" y="246773"/>
                  </a:lnTo>
                  <a:lnTo>
                    <a:pt x="614489" y="248793"/>
                  </a:lnTo>
                  <a:lnTo>
                    <a:pt x="616978" y="242455"/>
                  </a:lnTo>
                  <a:close/>
                </a:path>
                <a:path w="662939" h="850264">
                  <a:moveTo>
                    <a:pt x="617258" y="242455"/>
                  </a:moveTo>
                  <a:lnTo>
                    <a:pt x="617131" y="242087"/>
                  </a:lnTo>
                  <a:lnTo>
                    <a:pt x="616978" y="242455"/>
                  </a:lnTo>
                  <a:lnTo>
                    <a:pt x="617258" y="242455"/>
                  </a:lnTo>
                  <a:close/>
                </a:path>
                <a:path w="662939" h="850264">
                  <a:moveTo>
                    <a:pt x="620941" y="301015"/>
                  </a:moveTo>
                  <a:lnTo>
                    <a:pt x="620852" y="299351"/>
                  </a:lnTo>
                  <a:lnTo>
                    <a:pt x="619975" y="301015"/>
                  </a:lnTo>
                  <a:lnTo>
                    <a:pt x="620941" y="301015"/>
                  </a:lnTo>
                  <a:close/>
                </a:path>
                <a:path w="662939" h="850264">
                  <a:moveTo>
                    <a:pt x="623252" y="303466"/>
                  </a:moveTo>
                  <a:lnTo>
                    <a:pt x="621398" y="301586"/>
                  </a:lnTo>
                  <a:lnTo>
                    <a:pt x="621144" y="302907"/>
                  </a:lnTo>
                  <a:lnTo>
                    <a:pt x="621499" y="303466"/>
                  </a:lnTo>
                  <a:lnTo>
                    <a:pt x="623252" y="303466"/>
                  </a:lnTo>
                  <a:close/>
                </a:path>
                <a:path w="662939" h="850264">
                  <a:moveTo>
                    <a:pt x="634085" y="252171"/>
                  </a:moveTo>
                  <a:lnTo>
                    <a:pt x="631190" y="252501"/>
                  </a:lnTo>
                  <a:lnTo>
                    <a:pt x="631240" y="251218"/>
                  </a:lnTo>
                  <a:lnTo>
                    <a:pt x="630656" y="250380"/>
                  </a:lnTo>
                  <a:lnTo>
                    <a:pt x="629246" y="250545"/>
                  </a:lnTo>
                  <a:lnTo>
                    <a:pt x="629399" y="249161"/>
                  </a:lnTo>
                  <a:lnTo>
                    <a:pt x="628751" y="248386"/>
                  </a:lnTo>
                  <a:lnTo>
                    <a:pt x="627303" y="248589"/>
                  </a:lnTo>
                  <a:lnTo>
                    <a:pt x="627481" y="247167"/>
                  </a:lnTo>
                  <a:lnTo>
                    <a:pt x="626948" y="246278"/>
                  </a:lnTo>
                  <a:lnTo>
                    <a:pt x="625360" y="246621"/>
                  </a:lnTo>
                  <a:lnTo>
                    <a:pt x="625729" y="245021"/>
                  </a:lnTo>
                  <a:lnTo>
                    <a:pt x="624827" y="244500"/>
                  </a:lnTo>
                  <a:lnTo>
                    <a:pt x="623379" y="244690"/>
                  </a:lnTo>
                  <a:lnTo>
                    <a:pt x="623938" y="240195"/>
                  </a:lnTo>
                  <a:lnTo>
                    <a:pt x="623976" y="239903"/>
                  </a:lnTo>
                  <a:lnTo>
                    <a:pt x="623163" y="238760"/>
                  </a:lnTo>
                  <a:lnTo>
                    <a:pt x="620077" y="240195"/>
                  </a:lnTo>
                  <a:lnTo>
                    <a:pt x="619798" y="239903"/>
                  </a:lnTo>
                  <a:lnTo>
                    <a:pt x="617893" y="237959"/>
                  </a:lnTo>
                  <a:lnTo>
                    <a:pt x="615429" y="236855"/>
                  </a:lnTo>
                  <a:lnTo>
                    <a:pt x="617131" y="242087"/>
                  </a:lnTo>
                  <a:lnTo>
                    <a:pt x="617867" y="240195"/>
                  </a:lnTo>
                  <a:lnTo>
                    <a:pt x="617982" y="239903"/>
                  </a:lnTo>
                  <a:lnTo>
                    <a:pt x="623201" y="244741"/>
                  </a:lnTo>
                  <a:lnTo>
                    <a:pt x="623227" y="246087"/>
                  </a:lnTo>
                  <a:lnTo>
                    <a:pt x="624001" y="246735"/>
                  </a:lnTo>
                  <a:lnTo>
                    <a:pt x="625170" y="246837"/>
                  </a:lnTo>
                  <a:lnTo>
                    <a:pt x="625271" y="247967"/>
                  </a:lnTo>
                  <a:lnTo>
                    <a:pt x="625970" y="248678"/>
                  </a:lnTo>
                  <a:lnTo>
                    <a:pt x="627100" y="248780"/>
                  </a:lnTo>
                  <a:lnTo>
                    <a:pt x="627202" y="249936"/>
                  </a:lnTo>
                  <a:lnTo>
                    <a:pt x="627875" y="250685"/>
                  </a:lnTo>
                  <a:lnTo>
                    <a:pt x="629056" y="250736"/>
                  </a:lnTo>
                  <a:lnTo>
                    <a:pt x="629132" y="251917"/>
                  </a:lnTo>
                  <a:lnTo>
                    <a:pt x="629843" y="252628"/>
                  </a:lnTo>
                  <a:lnTo>
                    <a:pt x="630999" y="252691"/>
                  </a:lnTo>
                  <a:lnTo>
                    <a:pt x="630936" y="255346"/>
                  </a:lnTo>
                  <a:lnTo>
                    <a:pt x="633234" y="255346"/>
                  </a:lnTo>
                  <a:lnTo>
                    <a:pt x="633996" y="252514"/>
                  </a:lnTo>
                  <a:lnTo>
                    <a:pt x="634085" y="252171"/>
                  </a:lnTo>
                  <a:close/>
                </a:path>
                <a:path w="662939" h="850264">
                  <a:moveTo>
                    <a:pt x="635127" y="256603"/>
                  </a:moveTo>
                  <a:lnTo>
                    <a:pt x="634352" y="255346"/>
                  </a:lnTo>
                  <a:lnTo>
                    <a:pt x="633234" y="255346"/>
                  </a:lnTo>
                  <a:lnTo>
                    <a:pt x="633069" y="255930"/>
                  </a:lnTo>
                  <a:lnTo>
                    <a:pt x="635127" y="256603"/>
                  </a:lnTo>
                  <a:close/>
                </a:path>
                <a:path w="662939" h="850264">
                  <a:moveTo>
                    <a:pt x="654583" y="815111"/>
                  </a:moveTo>
                  <a:lnTo>
                    <a:pt x="653923" y="812736"/>
                  </a:lnTo>
                  <a:lnTo>
                    <a:pt x="653516" y="810183"/>
                  </a:lnTo>
                  <a:lnTo>
                    <a:pt x="650494" y="809548"/>
                  </a:lnTo>
                  <a:lnTo>
                    <a:pt x="647649" y="833653"/>
                  </a:lnTo>
                  <a:lnTo>
                    <a:pt x="652106" y="828078"/>
                  </a:lnTo>
                  <a:lnTo>
                    <a:pt x="650557" y="820648"/>
                  </a:lnTo>
                  <a:lnTo>
                    <a:pt x="654583" y="815111"/>
                  </a:lnTo>
                  <a:close/>
                </a:path>
                <a:path w="662939" h="850264">
                  <a:moveTo>
                    <a:pt x="660501" y="847864"/>
                  </a:moveTo>
                  <a:lnTo>
                    <a:pt x="658647" y="846683"/>
                  </a:lnTo>
                  <a:lnTo>
                    <a:pt x="658418" y="846683"/>
                  </a:lnTo>
                  <a:lnTo>
                    <a:pt x="657174" y="847166"/>
                  </a:lnTo>
                  <a:lnTo>
                    <a:pt x="656450" y="848055"/>
                  </a:lnTo>
                  <a:lnTo>
                    <a:pt x="656805" y="849718"/>
                  </a:lnTo>
                  <a:lnTo>
                    <a:pt x="658075" y="849718"/>
                  </a:lnTo>
                  <a:lnTo>
                    <a:pt x="658482" y="848855"/>
                  </a:lnTo>
                  <a:lnTo>
                    <a:pt x="660501" y="847864"/>
                  </a:lnTo>
                  <a:close/>
                </a:path>
                <a:path w="662939" h="850264">
                  <a:moveTo>
                    <a:pt x="662495" y="328942"/>
                  </a:moveTo>
                  <a:lnTo>
                    <a:pt x="660933" y="328942"/>
                  </a:lnTo>
                  <a:lnTo>
                    <a:pt x="661225" y="330060"/>
                  </a:lnTo>
                  <a:lnTo>
                    <a:pt x="662495" y="328942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441116" y="271442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760" y="0"/>
                  </a:moveTo>
                  <a:lnTo>
                    <a:pt x="362" y="0"/>
                  </a:lnTo>
                  <a:lnTo>
                    <a:pt x="0" y="2680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2437066" y="2666324"/>
              <a:ext cx="15240" cy="41275"/>
            </a:xfrm>
            <a:custGeom>
              <a:avLst/>
              <a:gdLst/>
              <a:ahLst/>
              <a:cxnLst/>
              <a:rect l="l" t="t" r="r" b="b"/>
              <a:pathLst>
                <a:path w="15239" h="41275">
                  <a:moveTo>
                    <a:pt x="2133" y="2146"/>
                  </a:moveTo>
                  <a:lnTo>
                    <a:pt x="1422" y="1422"/>
                  </a:lnTo>
                  <a:lnTo>
                    <a:pt x="0" y="0"/>
                  </a:lnTo>
                  <a:lnTo>
                    <a:pt x="38" y="1384"/>
                  </a:lnTo>
                  <a:lnTo>
                    <a:pt x="850" y="2006"/>
                  </a:lnTo>
                  <a:lnTo>
                    <a:pt x="2133" y="2146"/>
                  </a:lnTo>
                  <a:close/>
                </a:path>
                <a:path w="15239" h="41275">
                  <a:moveTo>
                    <a:pt x="14897" y="36588"/>
                  </a:moveTo>
                  <a:lnTo>
                    <a:pt x="12153" y="33858"/>
                  </a:lnTo>
                  <a:lnTo>
                    <a:pt x="11709" y="35725"/>
                  </a:lnTo>
                  <a:lnTo>
                    <a:pt x="11074" y="36576"/>
                  </a:lnTo>
                  <a:lnTo>
                    <a:pt x="9944" y="39001"/>
                  </a:lnTo>
                  <a:lnTo>
                    <a:pt x="9944" y="39255"/>
                  </a:lnTo>
                  <a:lnTo>
                    <a:pt x="11671" y="40855"/>
                  </a:lnTo>
                  <a:lnTo>
                    <a:pt x="11645" y="38709"/>
                  </a:lnTo>
                  <a:lnTo>
                    <a:pt x="12204" y="37719"/>
                  </a:lnTo>
                  <a:lnTo>
                    <a:pt x="13042" y="37071"/>
                  </a:lnTo>
                  <a:lnTo>
                    <a:pt x="14897" y="36588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736280" y="2615778"/>
              <a:ext cx="12700" cy="19685"/>
            </a:xfrm>
            <a:custGeom>
              <a:avLst/>
              <a:gdLst/>
              <a:ahLst/>
              <a:cxnLst/>
              <a:rect l="l" t="t" r="r" b="b"/>
              <a:pathLst>
                <a:path w="12700" h="19685">
                  <a:moveTo>
                    <a:pt x="4572" y="1498"/>
                  </a:moveTo>
                  <a:lnTo>
                    <a:pt x="3657" y="419"/>
                  </a:lnTo>
                  <a:lnTo>
                    <a:pt x="1447" y="0"/>
                  </a:lnTo>
                  <a:lnTo>
                    <a:pt x="0" y="2260"/>
                  </a:lnTo>
                  <a:lnTo>
                    <a:pt x="1041" y="3276"/>
                  </a:lnTo>
                  <a:lnTo>
                    <a:pt x="3302" y="3670"/>
                  </a:lnTo>
                  <a:lnTo>
                    <a:pt x="4572" y="1498"/>
                  </a:lnTo>
                  <a:close/>
                </a:path>
                <a:path w="12700" h="19685">
                  <a:moveTo>
                    <a:pt x="9766" y="10020"/>
                  </a:moveTo>
                  <a:lnTo>
                    <a:pt x="8699" y="7366"/>
                  </a:lnTo>
                  <a:lnTo>
                    <a:pt x="5359" y="5854"/>
                  </a:lnTo>
                  <a:lnTo>
                    <a:pt x="4152" y="9626"/>
                  </a:lnTo>
                  <a:lnTo>
                    <a:pt x="5537" y="12115"/>
                  </a:lnTo>
                  <a:lnTo>
                    <a:pt x="9156" y="13487"/>
                  </a:lnTo>
                  <a:lnTo>
                    <a:pt x="9766" y="10020"/>
                  </a:lnTo>
                  <a:close/>
                </a:path>
                <a:path w="12700" h="19685">
                  <a:moveTo>
                    <a:pt x="12560" y="16764"/>
                  </a:moveTo>
                  <a:lnTo>
                    <a:pt x="11950" y="14859"/>
                  </a:lnTo>
                  <a:lnTo>
                    <a:pt x="9245" y="13652"/>
                  </a:lnTo>
                  <a:lnTo>
                    <a:pt x="7772" y="16243"/>
                  </a:lnTo>
                  <a:lnTo>
                    <a:pt x="8445" y="18135"/>
                  </a:lnTo>
                  <a:lnTo>
                    <a:pt x="11150" y="19354"/>
                  </a:lnTo>
                  <a:lnTo>
                    <a:pt x="12560" y="16764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769940" y="263903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3045" y="0"/>
                  </a:moveTo>
                  <a:lnTo>
                    <a:pt x="996" y="568"/>
                  </a:lnTo>
                  <a:lnTo>
                    <a:pt x="636" y="2411"/>
                  </a:lnTo>
                  <a:lnTo>
                    <a:pt x="0" y="4050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733448" y="261124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2527" y="850"/>
                  </a:moveTo>
                  <a:lnTo>
                    <a:pt x="2209" y="0"/>
                  </a:lnTo>
                  <a:lnTo>
                    <a:pt x="431" y="596"/>
                  </a:lnTo>
                  <a:lnTo>
                    <a:pt x="0" y="2197"/>
                  </a:lnTo>
                  <a:lnTo>
                    <a:pt x="431" y="2946"/>
                  </a:lnTo>
                  <a:lnTo>
                    <a:pt x="2184" y="2374"/>
                  </a:lnTo>
                  <a:lnTo>
                    <a:pt x="2527" y="850"/>
                  </a:lnTo>
                  <a:close/>
                </a:path>
                <a:path w="8889" h="11430">
                  <a:moveTo>
                    <a:pt x="4406" y="2895"/>
                  </a:moveTo>
                  <a:lnTo>
                    <a:pt x="4013" y="2120"/>
                  </a:lnTo>
                  <a:lnTo>
                    <a:pt x="2374" y="2565"/>
                  </a:lnTo>
                  <a:lnTo>
                    <a:pt x="1981" y="4127"/>
                  </a:lnTo>
                  <a:lnTo>
                    <a:pt x="1892" y="5384"/>
                  </a:lnTo>
                  <a:lnTo>
                    <a:pt x="4140" y="4343"/>
                  </a:lnTo>
                  <a:lnTo>
                    <a:pt x="4406" y="2895"/>
                  </a:lnTo>
                  <a:close/>
                </a:path>
                <a:path w="8889" h="11430">
                  <a:moveTo>
                    <a:pt x="8496" y="7429"/>
                  </a:moveTo>
                  <a:lnTo>
                    <a:pt x="6286" y="8407"/>
                  </a:lnTo>
                  <a:lnTo>
                    <a:pt x="6108" y="9753"/>
                  </a:lnTo>
                  <a:lnTo>
                    <a:pt x="5651" y="11379"/>
                  </a:lnTo>
                  <a:lnTo>
                    <a:pt x="8051" y="10210"/>
                  </a:lnTo>
                  <a:lnTo>
                    <a:pt x="8280" y="8813"/>
                  </a:lnTo>
                  <a:lnTo>
                    <a:pt x="8496" y="7429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870837" y="2070287"/>
              <a:ext cx="439420" cy="774700"/>
            </a:xfrm>
            <a:custGeom>
              <a:avLst/>
              <a:gdLst/>
              <a:ahLst/>
              <a:cxnLst/>
              <a:rect l="l" t="t" r="r" b="b"/>
              <a:pathLst>
                <a:path w="439419" h="774700">
                  <a:moveTo>
                    <a:pt x="8064" y="769404"/>
                  </a:moveTo>
                  <a:lnTo>
                    <a:pt x="6032" y="767715"/>
                  </a:lnTo>
                  <a:lnTo>
                    <a:pt x="4838" y="765213"/>
                  </a:lnTo>
                  <a:lnTo>
                    <a:pt x="4216" y="764159"/>
                  </a:lnTo>
                  <a:lnTo>
                    <a:pt x="3314" y="762749"/>
                  </a:lnTo>
                  <a:lnTo>
                    <a:pt x="0" y="764819"/>
                  </a:lnTo>
                  <a:lnTo>
                    <a:pt x="1905" y="765987"/>
                  </a:lnTo>
                  <a:lnTo>
                    <a:pt x="2743" y="767105"/>
                  </a:lnTo>
                  <a:lnTo>
                    <a:pt x="4064" y="769099"/>
                  </a:lnTo>
                  <a:lnTo>
                    <a:pt x="6591" y="774268"/>
                  </a:lnTo>
                  <a:lnTo>
                    <a:pt x="7975" y="771410"/>
                  </a:lnTo>
                  <a:lnTo>
                    <a:pt x="8064" y="769404"/>
                  </a:lnTo>
                  <a:close/>
                </a:path>
                <a:path w="439419" h="774700">
                  <a:moveTo>
                    <a:pt x="31102" y="340728"/>
                  </a:moveTo>
                  <a:lnTo>
                    <a:pt x="30683" y="339737"/>
                  </a:lnTo>
                  <a:lnTo>
                    <a:pt x="28905" y="340093"/>
                  </a:lnTo>
                  <a:lnTo>
                    <a:pt x="29095" y="341337"/>
                  </a:lnTo>
                  <a:lnTo>
                    <a:pt x="29667" y="342188"/>
                  </a:lnTo>
                  <a:lnTo>
                    <a:pt x="31038" y="342214"/>
                  </a:lnTo>
                  <a:lnTo>
                    <a:pt x="31102" y="340728"/>
                  </a:lnTo>
                  <a:close/>
                </a:path>
                <a:path w="439419" h="774700">
                  <a:moveTo>
                    <a:pt x="50444" y="189738"/>
                  </a:moveTo>
                  <a:lnTo>
                    <a:pt x="50342" y="187172"/>
                  </a:lnTo>
                  <a:lnTo>
                    <a:pt x="48615" y="187845"/>
                  </a:lnTo>
                  <a:lnTo>
                    <a:pt x="48729" y="188849"/>
                  </a:lnTo>
                  <a:lnTo>
                    <a:pt x="48856" y="189738"/>
                  </a:lnTo>
                  <a:lnTo>
                    <a:pt x="50444" y="189738"/>
                  </a:lnTo>
                  <a:close/>
                </a:path>
                <a:path w="439419" h="774700">
                  <a:moveTo>
                    <a:pt x="52285" y="190995"/>
                  </a:moveTo>
                  <a:lnTo>
                    <a:pt x="51828" y="190055"/>
                  </a:lnTo>
                  <a:lnTo>
                    <a:pt x="50901" y="190995"/>
                  </a:lnTo>
                  <a:lnTo>
                    <a:pt x="50673" y="190055"/>
                  </a:lnTo>
                  <a:lnTo>
                    <a:pt x="51219" y="192303"/>
                  </a:lnTo>
                  <a:lnTo>
                    <a:pt x="52070" y="192303"/>
                  </a:lnTo>
                  <a:lnTo>
                    <a:pt x="52285" y="190995"/>
                  </a:lnTo>
                  <a:close/>
                </a:path>
                <a:path w="439419" h="774700">
                  <a:moveTo>
                    <a:pt x="54343" y="183870"/>
                  </a:moveTo>
                  <a:lnTo>
                    <a:pt x="53555" y="181851"/>
                  </a:lnTo>
                  <a:lnTo>
                    <a:pt x="52146" y="181368"/>
                  </a:lnTo>
                  <a:lnTo>
                    <a:pt x="50203" y="182206"/>
                  </a:lnTo>
                  <a:lnTo>
                    <a:pt x="50482" y="182206"/>
                  </a:lnTo>
                  <a:lnTo>
                    <a:pt x="51384" y="183451"/>
                  </a:lnTo>
                  <a:lnTo>
                    <a:pt x="52654" y="184302"/>
                  </a:lnTo>
                  <a:lnTo>
                    <a:pt x="54013" y="183870"/>
                  </a:lnTo>
                  <a:lnTo>
                    <a:pt x="54343" y="183870"/>
                  </a:lnTo>
                  <a:close/>
                </a:path>
                <a:path w="439419" h="774700">
                  <a:moveTo>
                    <a:pt x="55994" y="184518"/>
                  </a:moveTo>
                  <a:lnTo>
                    <a:pt x="54571" y="183972"/>
                  </a:lnTo>
                  <a:lnTo>
                    <a:pt x="54978" y="185267"/>
                  </a:lnTo>
                  <a:lnTo>
                    <a:pt x="55994" y="184518"/>
                  </a:lnTo>
                  <a:close/>
                </a:path>
                <a:path w="439419" h="774700">
                  <a:moveTo>
                    <a:pt x="64300" y="189331"/>
                  </a:moveTo>
                  <a:lnTo>
                    <a:pt x="62153" y="187680"/>
                  </a:lnTo>
                  <a:lnTo>
                    <a:pt x="61125" y="185839"/>
                  </a:lnTo>
                  <a:lnTo>
                    <a:pt x="58750" y="186601"/>
                  </a:lnTo>
                  <a:lnTo>
                    <a:pt x="59372" y="188645"/>
                  </a:lnTo>
                  <a:lnTo>
                    <a:pt x="60820" y="189268"/>
                  </a:lnTo>
                  <a:lnTo>
                    <a:pt x="64300" y="189331"/>
                  </a:lnTo>
                  <a:close/>
                </a:path>
                <a:path w="439419" h="774700">
                  <a:moveTo>
                    <a:pt x="101561" y="143230"/>
                  </a:moveTo>
                  <a:lnTo>
                    <a:pt x="100520" y="142849"/>
                  </a:lnTo>
                  <a:lnTo>
                    <a:pt x="99250" y="142697"/>
                  </a:lnTo>
                  <a:lnTo>
                    <a:pt x="97459" y="140906"/>
                  </a:lnTo>
                  <a:lnTo>
                    <a:pt x="97307" y="140728"/>
                  </a:lnTo>
                  <a:lnTo>
                    <a:pt x="95516" y="138938"/>
                  </a:lnTo>
                  <a:lnTo>
                    <a:pt x="94526" y="137502"/>
                  </a:lnTo>
                  <a:lnTo>
                    <a:pt x="93357" y="136410"/>
                  </a:lnTo>
                  <a:lnTo>
                    <a:pt x="91592" y="136829"/>
                  </a:lnTo>
                  <a:lnTo>
                    <a:pt x="91757" y="135432"/>
                  </a:lnTo>
                  <a:lnTo>
                    <a:pt x="90932" y="134835"/>
                  </a:lnTo>
                  <a:lnTo>
                    <a:pt x="89649" y="134899"/>
                  </a:lnTo>
                  <a:lnTo>
                    <a:pt x="89776" y="133502"/>
                  </a:lnTo>
                  <a:lnTo>
                    <a:pt x="89065" y="132791"/>
                  </a:lnTo>
                  <a:lnTo>
                    <a:pt x="87706" y="132918"/>
                  </a:lnTo>
                  <a:lnTo>
                    <a:pt x="87845" y="131533"/>
                  </a:lnTo>
                  <a:lnTo>
                    <a:pt x="87007" y="130962"/>
                  </a:lnTo>
                  <a:lnTo>
                    <a:pt x="85737" y="130975"/>
                  </a:lnTo>
                  <a:lnTo>
                    <a:pt x="85788" y="129679"/>
                  </a:lnTo>
                  <a:lnTo>
                    <a:pt x="85077" y="128981"/>
                  </a:lnTo>
                  <a:lnTo>
                    <a:pt x="83781" y="129019"/>
                  </a:lnTo>
                  <a:lnTo>
                    <a:pt x="83832" y="127723"/>
                  </a:lnTo>
                  <a:lnTo>
                    <a:pt x="83108" y="127025"/>
                  </a:lnTo>
                  <a:lnTo>
                    <a:pt x="81838" y="127063"/>
                  </a:lnTo>
                  <a:lnTo>
                    <a:pt x="81876" y="125780"/>
                  </a:lnTo>
                  <a:lnTo>
                    <a:pt x="81165" y="125069"/>
                  </a:lnTo>
                  <a:lnTo>
                    <a:pt x="79883" y="125107"/>
                  </a:lnTo>
                  <a:lnTo>
                    <a:pt x="79921" y="123837"/>
                  </a:lnTo>
                  <a:lnTo>
                    <a:pt x="79209" y="123113"/>
                  </a:lnTo>
                  <a:lnTo>
                    <a:pt x="77927" y="123164"/>
                  </a:lnTo>
                  <a:lnTo>
                    <a:pt x="77952" y="121894"/>
                  </a:lnTo>
                  <a:lnTo>
                    <a:pt x="77317" y="121094"/>
                  </a:lnTo>
                  <a:lnTo>
                    <a:pt x="75971" y="121196"/>
                  </a:lnTo>
                  <a:lnTo>
                    <a:pt x="76009" y="119926"/>
                  </a:lnTo>
                  <a:lnTo>
                    <a:pt x="75387" y="119126"/>
                  </a:lnTo>
                  <a:lnTo>
                    <a:pt x="74002" y="119253"/>
                  </a:lnTo>
                  <a:lnTo>
                    <a:pt x="74066" y="117957"/>
                  </a:lnTo>
                  <a:lnTo>
                    <a:pt x="73494" y="117106"/>
                  </a:lnTo>
                  <a:lnTo>
                    <a:pt x="72047" y="117297"/>
                  </a:lnTo>
                  <a:lnTo>
                    <a:pt x="72364" y="114350"/>
                  </a:lnTo>
                  <a:lnTo>
                    <a:pt x="70180" y="112890"/>
                  </a:lnTo>
                  <a:lnTo>
                    <a:pt x="68148" y="111518"/>
                  </a:lnTo>
                  <a:lnTo>
                    <a:pt x="67957" y="110388"/>
                  </a:lnTo>
                  <a:lnTo>
                    <a:pt x="67424" y="109499"/>
                  </a:lnTo>
                  <a:lnTo>
                    <a:pt x="66027" y="109474"/>
                  </a:lnTo>
                  <a:lnTo>
                    <a:pt x="66116" y="110820"/>
                  </a:lnTo>
                  <a:lnTo>
                    <a:pt x="66649" y="111709"/>
                  </a:lnTo>
                  <a:lnTo>
                    <a:pt x="67995" y="111620"/>
                  </a:lnTo>
                  <a:lnTo>
                    <a:pt x="67906" y="114388"/>
                  </a:lnTo>
                  <a:lnTo>
                    <a:pt x="70142" y="115824"/>
                  </a:lnTo>
                  <a:lnTo>
                    <a:pt x="72034" y="117487"/>
                  </a:lnTo>
                  <a:lnTo>
                    <a:pt x="73837" y="119265"/>
                  </a:lnTo>
                  <a:lnTo>
                    <a:pt x="74002" y="119430"/>
                  </a:lnTo>
                  <a:lnTo>
                    <a:pt x="75971" y="121386"/>
                  </a:lnTo>
                  <a:lnTo>
                    <a:pt x="87515" y="132930"/>
                  </a:lnTo>
                  <a:lnTo>
                    <a:pt x="89458" y="134899"/>
                  </a:lnTo>
                  <a:lnTo>
                    <a:pt x="91414" y="136867"/>
                  </a:lnTo>
                  <a:lnTo>
                    <a:pt x="92417" y="138303"/>
                  </a:lnTo>
                  <a:lnTo>
                    <a:pt x="93573" y="139420"/>
                  </a:lnTo>
                  <a:lnTo>
                    <a:pt x="95326" y="138988"/>
                  </a:lnTo>
                  <a:lnTo>
                    <a:pt x="95123" y="140423"/>
                  </a:lnTo>
                  <a:lnTo>
                    <a:pt x="96024" y="140944"/>
                  </a:lnTo>
                  <a:lnTo>
                    <a:pt x="97282" y="140906"/>
                  </a:lnTo>
                  <a:lnTo>
                    <a:pt x="97142" y="142303"/>
                  </a:lnTo>
                  <a:lnTo>
                    <a:pt x="98031" y="142836"/>
                  </a:lnTo>
                  <a:lnTo>
                    <a:pt x="99237" y="142862"/>
                  </a:lnTo>
                  <a:lnTo>
                    <a:pt x="99187" y="144170"/>
                  </a:lnTo>
                  <a:lnTo>
                    <a:pt x="100076" y="144691"/>
                  </a:lnTo>
                  <a:lnTo>
                    <a:pt x="101371" y="144830"/>
                  </a:lnTo>
                  <a:lnTo>
                    <a:pt x="101561" y="143230"/>
                  </a:lnTo>
                  <a:close/>
                </a:path>
                <a:path w="439419" h="774700">
                  <a:moveTo>
                    <a:pt x="140462" y="367550"/>
                  </a:moveTo>
                  <a:lnTo>
                    <a:pt x="139573" y="365887"/>
                  </a:lnTo>
                  <a:lnTo>
                    <a:pt x="138988" y="363626"/>
                  </a:lnTo>
                  <a:lnTo>
                    <a:pt x="136563" y="365391"/>
                  </a:lnTo>
                  <a:lnTo>
                    <a:pt x="137439" y="362064"/>
                  </a:lnTo>
                  <a:lnTo>
                    <a:pt x="134924" y="361861"/>
                  </a:lnTo>
                  <a:lnTo>
                    <a:pt x="132486" y="361581"/>
                  </a:lnTo>
                  <a:lnTo>
                    <a:pt x="131978" y="364769"/>
                  </a:lnTo>
                  <a:lnTo>
                    <a:pt x="134353" y="365086"/>
                  </a:lnTo>
                  <a:lnTo>
                    <a:pt x="136398" y="365633"/>
                  </a:lnTo>
                  <a:lnTo>
                    <a:pt x="137185" y="367322"/>
                  </a:lnTo>
                  <a:lnTo>
                    <a:pt x="137795" y="369557"/>
                  </a:lnTo>
                  <a:lnTo>
                    <a:pt x="140462" y="367550"/>
                  </a:lnTo>
                  <a:close/>
                </a:path>
                <a:path w="439419" h="774700">
                  <a:moveTo>
                    <a:pt x="324891" y="367055"/>
                  </a:moveTo>
                  <a:lnTo>
                    <a:pt x="324065" y="363550"/>
                  </a:lnTo>
                  <a:lnTo>
                    <a:pt x="321513" y="363715"/>
                  </a:lnTo>
                  <a:lnTo>
                    <a:pt x="319493" y="364413"/>
                  </a:lnTo>
                  <a:lnTo>
                    <a:pt x="320040" y="367639"/>
                  </a:lnTo>
                  <a:lnTo>
                    <a:pt x="321919" y="366801"/>
                  </a:lnTo>
                  <a:lnTo>
                    <a:pt x="324891" y="367055"/>
                  </a:lnTo>
                  <a:close/>
                </a:path>
                <a:path w="439419" h="774700">
                  <a:moveTo>
                    <a:pt x="359410" y="144259"/>
                  </a:moveTo>
                  <a:lnTo>
                    <a:pt x="359206" y="143344"/>
                  </a:lnTo>
                  <a:lnTo>
                    <a:pt x="357098" y="143344"/>
                  </a:lnTo>
                  <a:lnTo>
                    <a:pt x="357136" y="144259"/>
                  </a:lnTo>
                  <a:lnTo>
                    <a:pt x="359410" y="144259"/>
                  </a:lnTo>
                  <a:close/>
                </a:path>
                <a:path w="439419" h="774700">
                  <a:moveTo>
                    <a:pt x="360565" y="142544"/>
                  </a:moveTo>
                  <a:lnTo>
                    <a:pt x="360095" y="141592"/>
                  </a:lnTo>
                  <a:lnTo>
                    <a:pt x="359359" y="142646"/>
                  </a:lnTo>
                  <a:lnTo>
                    <a:pt x="360565" y="142544"/>
                  </a:lnTo>
                  <a:close/>
                </a:path>
                <a:path w="439419" h="774700">
                  <a:moveTo>
                    <a:pt x="364959" y="138823"/>
                  </a:moveTo>
                  <a:lnTo>
                    <a:pt x="363232" y="138823"/>
                  </a:lnTo>
                  <a:lnTo>
                    <a:pt x="363804" y="140169"/>
                  </a:lnTo>
                  <a:lnTo>
                    <a:pt x="364832" y="138976"/>
                  </a:lnTo>
                  <a:lnTo>
                    <a:pt x="364959" y="138823"/>
                  </a:lnTo>
                  <a:close/>
                </a:path>
                <a:path w="439419" h="774700">
                  <a:moveTo>
                    <a:pt x="373164" y="132664"/>
                  </a:moveTo>
                  <a:lnTo>
                    <a:pt x="372960" y="131813"/>
                  </a:lnTo>
                  <a:lnTo>
                    <a:pt x="370979" y="131813"/>
                  </a:lnTo>
                  <a:lnTo>
                    <a:pt x="370967" y="132664"/>
                  </a:lnTo>
                  <a:lnTo>
                    <a:pt x="373164" y="132664"/>
                  </a:lnTo>
                  <a:close/>
                </a:path>
                <a:path w="439419" h="774700">
                  <a:moveTo>
                    <a:pt x="375081" y="130695"/>
                  </a:moveTo>
                  <a:lnTo>
                    <a:pt x="374764" y="129260"/>
                  </a:lnTo>
                  <a:lnTo>
                    <a:pt x="373329" y="130695"/>
                  </a:lnTo>
                  <a:lnTo>
                    <a:pt x="375081" y="130695"/>
                  </a:lnTo>
                  <a:close/>
                </a:path>
                <a:path w="439419" h="774700">
                  <a:moveTo>
                    <a:pt x="382371" y="121361"/>
                  </a:moveTo>
                  <a:lnTo>
                    <a:pt x="375043" y="128968"/>
                  </a:lnTo>
                  <a:lnTo>
                    <a:pt x="379374" y="128384"/>
                  </a:lnTo>
                  <a:lnTo>
                    <a:pt x="382130" y="125920"/>
                  </a:lnTo>
                  <a:lnTo>
                    <a:pt x="382371" y="121361"/>
                  </a:lnTo>
                  <a:close/>
                </a:path>
                <a:path w="439419" h="774700">
                  <a:moveTo>
                    <a:pt x="382384" y="121196"/>
                  </a:moveTo>
                  <a:lnTo>
                    <a:pt x="382371" y="121361"/>
                  </a:lnTo>
                  <a:lnTo>
                    <a:pt x="382384" y="121196"/>
                  </a:lnTo>
                  <a:close/>
                </a:path>
                <a:path w="439419" h="774700">
                  <a:moveTo>
                    <a:pt x="386842" y="120167"/>
                  </a:moveTo>
                  <a:lnTo>
                    <a:pt x="386321" y="117284"/>
                  </a:lnTo>
                  <a:lnTo>
                    <a:pt x="382536" y="121208"/>
                  </a:lnTo>
                  <a:lnTo>
                    <a:pt x="383349" y="121208"/>
                  </a:lnTo>
                  <a:lnTo>
                    <a:pt x="385660" y="121602"/>
                  </a:lnTo>
                  <a:lnTo>
                    <a:pt x="386842" y="120167"/>
                  </a:lnTo>
                  <a:close/>
                </a:path>
                <a:path w="439419" h="774700">
                  <a:moveTo>
                    <a:pt x="406730" y="2019"/>
                  </a:moveTo>
                  <a:lnTo>
                    <a:pt x="406107" y="0"/>
                  </a:lnTo>
                  <a:lnTo>
                    <a:pt x="404368" y="850"/>
                  </a:lnTo>
                  <a:lnTo>
                    <a:pt x="403174" y="1981"/>
                  </a:lnTo>
                  <a:lnTo>
                    <a:pt x="403948" y="3886"/>
                  </a:lnTo>
                  <a:lnTo>
                    <a:pt x="402336" y="3479"/>
                  </a:lnTo>
                  <a:lnTo>
                    <a:pt x="402043" y="4622"/>
                  </a:lnTo>
                  <a:lnTo>
                    <a:pt x="402056" y="5905"/>
                  </a:lnTo>
                  <a:lnTo>
                    <a:pt x="399605" y="5956"/>
                  </a:lnTo>
                  <a:lnTo>
                    <a:pt x="398780" y="7861"/>
                  </a:lnTo>
                  <a:lnTo>
                    <a:pt x="398170" y="9842"/>
                  </a:lnTo>
                  <a:lnTo>
                    <a:pt x="396557" y="10629"/>
                  </a:lnTo>
                  <a:lnTo>
                    <a:pt x="395363" y="11760"/>
                  </a:lnTo>
                  <a:lnTo>
                    <a:pt x="396138" y="13677"/>
                  </a:lnTo>
                  <a:lnTo>
                    <a:pt x="394500" y="13246"/>
                  </a:lnTo>
                  <a:lnTo>
                    <a:pt x="394182" y="14351"/>
                  </a:lnTo>
                  <a:lnTo>
                    <a:pt x="394246" y="15684"/>
                  </a:lnTo>
                  <a:lnTo>
                    <a:pt x="391795" y="15748"/>
                  </a:lnTo>
                  <a:lnTo>
                    <a:pt x="390944" y="17614"/>
                  </a:lnTo>
                  <a:lnTo>
                    <a:pt x="390347" y="19621"/>
                  </a:lnTo>
                  <a:lnTo>
                    <a:pt x="388086" y="20878"/>
                  </a:lnTo>
                  <a:lnTo>
                    <a:pt x="386308" y="22618"/>
                  </a:lnTo>
                  <a:lnTo>
                    <a:pt x="386435" y="25527"/>
                  </a:lnTo>
                  <a:lnTo>
                    <a:pt x="382333" y="27457"/>
                  </a:lnTo>
                  <a:lnTo>
                    <a:pt x="379450" y="30594"/>
                  </a:lnTo>
                  <a:lnTo>
                    <a:pt x="378650" y="35407"/>
                  </a:lnTo>
                  <a:lnTo>
                    <a:pt x="382320" y="32893"/>
                  </a:lnTo>
                  <a:lnTo>
                    <a:pt x="385279" y="29819"/>
                  </a:lnTo>
                  <a:lnTo>
                    <a:pt x="386562" y="25577"/>
                  </a:lnTo>
                  <a:lnTo>
                    <a:pt x="389051" y="24434"/>
                  </a:lnTo>
                  <a:lnTo>
                    <a:pt x="391312" y="23025"/>
                  </a:lnTo>
                  <a:lnTo>
                    <a:pt x="390512" y="19761"/>
                  </a:lnTo>
                  <a:lnTo>
                    <a:pt x="393471" y="20167"/>
                  </a:lnTo>
                  <a:lnTo>
                    <a:pt x="393954" y="17932"/>
                  </a:lnTo>
                  <a:lnTo>
                    <a:pt x="394385" y="15849"/>
                  </a:lnTo>
                  <a:lnTo>
                    <a:pt x="395693" y="15875"/>
                  </a:lnTo>
                  <a:lnTo>
                    <a:pt x="396227" y="14973"/>
                  </a:lnTo>
                  <a:lnTo>
                    <a:pt x="396367" y="13855"/>
                  </a:lnTo>
                  <a:lnTo>
                    <a:pt x="397903" y="13017"/>
                  </a:lnTo>
                  <a:lnTo>
                    <a:pt x="399275" y="11976"/>
                  </a:lnTo>
                  <a:lnTo>
                    <a:pt x="398386" y="9994"/>
                  </a:lnTo>
                  <a:lnTo>
                    <a:pt x="401256" y="10363"/>
                  </a:lnTo>
                  <a:lnTo>
                    <a:pt x="401739" y="8115"/>
                  </a:lnTo>
                  <a:lnTo>
                    <a:pt x="402196" y="6070"/>
                  </a:lnTo>
                  <a:lnTo>
                    <a:pt x="403428" y="6019"/>
                  </a:lnTo>
                  <a:lnTo>
                    <a:pt x="404025" y="5181"/>
                  </a:lnTo>
                  <a:lnTo>
                    <a:pt x="404190" y="4076"/>
                  </a:lnTo>
                  <a:lnTo>
                    <a:pt x="405777" y="3276"/>
                  </a:lnTo>
                  <a:lnTo>
                    <a:pt x="406730" y="2019"/>
                  </a:lnTo>
                  <a:close/>
                </a:path>
                <a:path w="439419" h="774700">
                  <a:moveTo>
                    <a:pt x="408660" y="183743"/>
                  </a:moveTo>
                  <a:lnTo>
                    <a:pt x="408089" y="181762"/>
                  </a:lnTo>
                  <a:lnTo>
                    <a:pt x="406844" y="181952"/>
                  </a:lnTo>
                  <a:lnTo>
                    <a:pt x="405853" y="182384"/>
                  </a:lnTo>
                  <a:lnTo>
                    <a:pt x="405955" y="183743"/>
                  </a:lnTo>
                  <a:lnTo>
                    <a:pt x="404799" y="183807"/>
                  </a:lnTo>
                  <a:lnTo>
                    <a:pt x="403364" y="183807"/>
                  </a:lnTo>
                  <a:lnTo>
                    <a:pt x="403948" y="185635"/>
                  </a:lnTo>
                  <a:lnTo>
                    <a:pt x="402018" y="184785"/>
                  </a:lnTo>
                  <a:lnTo>
                    <a:pt x="400608" y="185394"/>
                  </a:lnTo>
                  <a:lnTo>
                    <a:pt x="400138" y="187629"/>
                  </a:lnTo>
                  <a:lnTo>
                    <a:pt x="398335" y="187198"/>
                  </a:lnTo>
                  <a:lnTo>
                    <a:pt x="396722" y="187413"/>
                  </a:lnTo>
                  <a:lnTo>
                    <a:pt x="396214" y="189611"/>
                  </a:lnTo>
                  <a:lnTo>
                    <a:pt x="394563" y="189420"/>
                  </a:lnTo>
                  <a:lnTo>
                    <a:pt x="392747" y="189242"/>
                  </a:lnTo>
                  <a:lnTo>
                    <a:pt x="392303" y="191566"/>
                  </a:lnTo>
                  <a:lnTo>
                    <a:pt x="390690" y="191414"/>
                  </a:lnTo>
                  <a:lnTo>
                    <a:pt x="388823" y="191160"/>
                  </a:lnTo>
                  <a:lnTo>
                    <a:pt x="388378" y="193675"/>
                  </a:lnTo>
                  <a:lnTo>
                    <a:pt x="390105" y="193662"/>
                  </a:lnTo>
                  <a:lnTo>
                    <a:pt x="391807" y="193611"/>
                  </a:lnTo>
                  <a:lnTo>
                    <a:pt x="392442" y="191719"/>
                  </a:lnTo>
                  <a:lnTo>
                    <a:pt x="394004" y="191706"/>
                  </a:lnTo>
                  <a:lnTo>
                    <a:pt x="395744" y="191706"/>
                  </a:lnTo>
                  <a:lnTo>
                    <a:pt x="396354" y="189776"/>
                  </a:lnTo>
                  <a:lnTo>
                    <a:pt x="397941" y="189814"/>
                  </a:lnTo>
                  <a:lnTo>
                    <a:pt x="399567" y="189623"/>
                  </a:lnTo>
                  <a:lnTo>
                    <a:pt x="400253" y="187833"/>
                  </a:lnTo>
                  <a:lnTo>
                    <a:pt x="401853" y="187871"/>
                  </a:lnTo>
                  <a:lnTo>
                    <a:pt x="403237" y="187210"/>
                  </a:lnTo>
                  <a:lnTo>
                    <a:pt x="404152" y="185864"/>
                  </a:lnTo>
                  <a:lnTo>
                    <a:pt x="405218" y="185635"/>
                  </a:lnTo>
                  <a:lnTo>
                    <a:pt x="406222" y="185204"/>
                  </a:lnTo>
                  <a:lnTo>
                    <a:pt x="406146" y="183908"/>
                  </a:lnTo>
                  <a:lnTo>
                    <a:pt x="407339" y="183845"/>
                  </a:lnTo>
                  <a:lnTo>
                    <a:pt x="408660" y="183743"/>
                  </a:lnTo>
                  <a:close/>
                </a:path>
                <a:path w="439419" h="774700">
                  <a:moveTo>
                    <a:pt x="438988" y="737933"/>
                  </a:moveTo>
                  <a:lnTo>
                    <a:pt x="438785" y="737717"/>
                  </a:lnTo>
                  <a:lnTo>
                    <a:pt x="438594" y="737349"/>
                  </a:lnTo>
                  <a:lnTo>
                    <a:pt x="438378" y="737336"/>
                  </a:lnTo>
                  <a:lnTo>
                    <a:pt x="438150" y="737311"/>
                  </a:lnTo>
                  <a:lnTo>
                    <a:pt x="437908" y="737654"/>
                  </a:lnTo>
                  <a:lnTo>
                    <a:pt x="437667" y="737844"/>
                  </a:lnTo>
                  <a:lnTo>
                    <a:pt x="437870" y="738060"/>
                  </a:lnTo>
                  <a:lnTo>
                    <a:pt x="438073" y="738441"/>
                  </a:lnTo>
                  <a:lnTo>
                    <a:pt x="438505" y="738466"/>
                  </a:lnTo>
                  <a:lnTo>
                    <a:pt x="438759" y="738124"/>
                  </a:lnTo>
                  <a:lnTo>
                    <a:pt x="438988" y="737933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1876931" y="285469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68" y="0"/>
                  </a:moveTo>
                  <a:lnTo>
                    <a:pt x="231" y="364"/>
                  </a:lnTo>
                  <a:lnTo>
                    <a:pt x="0" y="562"/>
                  </a:lnTo>
                  <a:lnTo>
                    <a:pt x="205" y="788"/>
                  </a:lnTo>
                  <a:lnTo>
                    <a:pt x="400" y="1177"/>
                  </a:lnTo>
                  <a:lnTo>
                    <a:pt x="835" y="1206"/>
                  </a:lnTo>
                  <a:lnTo>
                    <a:pt x="1076" y="843"/>
                  </a:lnTo>
                  <a:lnTo>
                    <a:pt x="1306" y="641"/>
                  </a:lnTo>
                  <a:lnTo>
                    <a:pt x="1102" y="417"/>
                  </a:lnTo>
                  <a:lnTo>
                    <a:pt x="908" y="2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1729638" y="2087915"/>
              <a:ext cx="692150" cy="838835"/>
            </a:xfrm>
            <a:custGeom>
              <a:avLst/>
              <a:gdLst/>
              <a:ahLst/>
              <a:cxnLst/>
              <a:rect l="l" t="t" r="r" b="b"/>
              <a:pathLst>
                <a:path w="692150" h="838835">
                  <a:moveTo>
                    <a:pt x="3568" y="585216"/>
                  </a:moveTo>
                  <a:lnTo>
                    <a:pt x="1943" y="584365"/>
                  </a:lnTo>
                  <a:lnTo>
                    <a:pt x="1422" y="583438"/>
                  </a:lnTo>
                  <a:lnTo>
                    <a:pt x="939" y="583831"/>
                  </a:lnTo>
                  <a:lnTo>
                    <a:pt x="457" y="584238"/>
                  </a:lnTo>
                  <a:lnTo>
                    <a:pt x="0" y="584657"/>
                  </a:lnTo>
                  <a:lnTo>
                    <a:pt x="596" y="585228"/>
                  </a:lnTo>
                  <a:lnTo>
                    <a:pt x="1524" y="586384"/>
                  </a:lnTo>
                  <a:lnTo>
                    <a:pt x="3568" y="585216"/>
                  </a:lnTo>
                  <a:close/>
                </a:path>
                <a:path w="692150" h="838835">
                  <a:moveTo>
                    <a:pt x="60909" y="9918"/>
                  </a:moveTo>
                  <a:lnTo>
                    <a:pt x="59715" y="7327"/>
                  </a:lnTo>
                  <a:lnTo>
                    <a:pt x="57302" y="6565"/>
                  </a:lnTo>
                  <a:lnTo>
                    <a:pt x="55003" y="5905"/>
                  </a:lnTo>
                  <a:lnTo>
                    <a:pt x="54241" y="4165"/>
                  </a:lnTo>
                  <a:lnTo>
                    <a:pt x="52717" y="3784"/>
                  </a:lnTo>
                  <a:lnTo>
                    <a:pt x="51054" y="3911"/>
                  </a:lnTo>
                  <a:lnTo>
                    <a:pt x="50152" y="1143"/>
                  </a:lnTo>
                  <a:lnTo>
                    <a:pt x="47904" y="127"/>
                  </a:lnTo>
                  <a:lnTo>
                    <a:pt x="45059" y="0"/>
                  </a:lnTo>
                  <a:lnTo>
                    <a:pt x="46240" y="2616"/>
                  </a:lnTo>
                  <a:lnTo>
                    <a:pt x="48526" y="3568"/>
                  </a:lnTo>
                  <a:lnTo>
                    <a:pt x="50965" y="4051"/>
                  </a:lnTo>
                  <a:lnTo>
                    <a:pt x="51689" y="5816"/>
                  </a:lnTo>
                  <a:lnTo>
                    <a:pt x="53200" y="6248"/>
                  </a:lnTo>
                  <a:lnTo>
                    <a:pt x="54902" y="6032"/>
                  </a:lnTo>
                  <a:lnTo>
                    <a:pt x="55829" y="8750"/>
                  </a:lnTo>
                  <a:lnTo>
                    <a:pt x="57937" y="9982"/>
                  </a:lnTo>
                  <a:lnTo>
                    <a:pt x="60909" y="9918"/>
                  </a:lnTo>
                  <a:close/>
                </a:path>
                <a:path w="692150" h="838835">
                  <a:moveTo>
                    <a:pt x="592620" y="831303"/>
                  </a:moveTo>
                  <a:lnTo>
                    <a:pt x="590308" y="828738"/>
                  </a:lnTo>
                  <a:lnTo>
                    <a:pt x="591934" y="828738"/>
                  </a:lnTo>
                  <a:lnTo>
                    <a:pt x="592264" y="828052"/>
                  </a:lnTo>
                  <a:lnTo>
                    <a:pt x="590829" y="828052"/>
                  </a:lnTo>
                  <a:lnTo>
                    <a:pt x="590283" y="828713"/>
                  </a:lnTo>
                  <a:lnTo>
                    <a:pt x="590080" y="828471"/>
                  </a:lnTo>
                  <a:lnTo>
                    <a:pt x="590257" y="828738"/>
                  </a:lnTo>
                  <a:lnTo>
                    <a:pt x="589686" y="828865"/>
                  </a:lnTo>
                  <a:lnTo>
                    <a:pt x="589114" y="828941"/>
                  </a:lnTo>
                  <a:lnTo>
                    <a:pt x="588530" y="828941"/>
                  </a:lnTo>
                  <a:lnTo>
                    <a:pt x="588200" y="832446"/>
                  </a:lnTo>
                  <a:lnTo>
                    <a:pt x="586587" y="832091"/>
                  </a:lnTo>
                  <a:lnTo>
                    <a:pt x="586397" y="833399"/>
                  </a:lnTo>
                  <a:lnTo>
                    <a:pt x="586206" y="834453"/>
                  </a:lnTo>
                  <a:lnTo>
                    <a:pt x="584403" y="834593"/>
                  </a:lnTo>
                  <a:lnTo>
                    <a:pt x="584276" y="838606"/>
                  </a:lnTo>
                  <a:lnTo>
                    <a:pt x="586981" y="838212"/>
                  </a:lnTo>
                  <a:lnTo>
                    <a:pt x="588987" y="837476"/>
                  </a:lnTo>
                  <a:lnTo>
                    <a:pt x="586930" y="835088"/>
                  </a:lnTo>
                  <a:lnTo>
                    <a:pt x="589318" y="836409"/>
                  </a:lnTo>
                  <a:lnTo>
                    <a:pt x="588543" y="834123"/>
                  </a:lnTo>
                  <a:lnTo>
                    <a:pt x="588416" y="832700"/>
                  </a:lnTo>
                  <a:lnTo>
                    <a:pt x="590410" y="832053"/>
                  </a:lnTo>
                  <a:lnTo>
                    <a:pt x="592620" y="831303"/>
                  </a:lnTo>
                  <a:close/>
                </a:path>
                <a:path w="692150" h="838835">
                  <a:moveTo>
                    <a:pt x="595845" y="753021"/>
                  </a:moveTo>
                  <a:lnTo>
                    <a:pt x="594207" y="750404"/>
                  </a:lnTo>
                  <a:lnTo>
                    <a:pt x="592277" y="750608"/>
                  </a:lnTo>
                  <a:lnTo>
                    <a:pt x="592061" y="754278"/>
                  </a:lnTo>
                  <a:lnTo>
                    <a:pt x="591642" y="754253"/>
                  </a:lnTo>
                  <a:lnTo>
                    <a:pt x="590994" y="754341"/>
                  </a:lnTo>
                  <a:lnTo>
                    <a:pt x="590372" y="754570"/>
                  </a:lnTo>
                  <a:lnTo>
                    <a:pt x="590080" y="758494"/>
                  </a:lnTo>
                  <a:lnTo>
                    <a:pt x="593407" y="758456"/>
                  </a:lnTo>
                  <a:lnTo>
                    <a:pt x="592721" y="756310"/>
                  </a:lnTo>
                  <a:lnTo>
                    <a:pt x="592353" y="754570"/>
                  </a:lnTo>
                  <a:lnTo>
                    <a:pt x="594779" y="754227"/>
                  </a:lnTo>
                  <a:lnTo>
                    <a:pt x="595845" y="753021"/>
                  </a:lnTo>
                  <a:close/>
                </a:path>
                <a:path w="692150" h="838835">
                  <a:moveTo>
                    <a:pt x="690029" y="6045"/>
                  </a:moveTo>
                  <a:lnTo>
                    <a:pt x="686295" y="4965"/>
                  </a:lnTo>
                  <a:lnTo>
                    <a:pt x="684149" y="7416"/>
                  </a:lnTo>
                  <a:lnTo>
                    <a:pt x="681926" y="9690"/>
                  </a:lnTo>
                  <a:lnTo>
                    <a:pt x="682739" y="10756"/>
                  </a:lnTo>
                  <a:lnTo>
                    <a:pt x="685304" y="9690"/>
                  </a:lnTo>
                  <a:lnTo>
                    <a:pt x="688225" y="8636"/>
                  </a:lnTo>
                  <a:lnTo>
                    <a:pt x="689724" y="6045"/>
                  </a:lnTo>
                  <a:lnTo>
                    <a:pt x="690029" y="6045"/>
                  </a:lnTo>
                  <a:close/>
                </a:path>
                <a:path w="692150" h="838835">
                  <a:moveTo>
                    <a:pt x="691718" y="5880"/>
                  </a:moveTo>
                  <a:lnTo>
                    <a:pt x="691591" y="4902"/>
                  </a:lnTo>
                  <a:lnTo>
                    <a:pt x="688873" y="4902"/>
                  </a:lnTo>
                  <a:lnTo>
                    <a:pt x="689864" y="5880"/>
                  </a:lnTo>
                  <a:lnTo>
                    <a:pt x="691718" y="5880"/>
                  </a:lnTo>
                  <a:close/>
                </a:path>
              </a:pathLst>
            </a:custGeom>
            <a:solidFill>
              <a:srgbClr val="0805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1454873" y="1829978"/>
              <a:ext cx="1289685" cy="1022350"/>
            </a:xfrm>
            <a:custGeom>
              <a:avLst/>
              <a:gdLst/>
              <a:ahLst/>
              <a:cxnLst/>
              <a:rect l="l" t="t" r="r" b="b"/>
              <a:pathLst>
                <a:path w="1289685" h="1022350">
                  <a:moveTo>
                    <a:pt x="17614" y="423278"/>
                  </a:moveTo>
                  <a:lnTo>
                    <a:pt x="16611" y="422452"/>
                  </a:lnTo>
                  <a:lnTo>
                    <a:pt x="15646" y="421716"/>
                  </a:lnTo>
                  <a:lnTo>
                    <a:pt x="13703" y="418414"/>
                  </a:lnTo>
                  <a:lnTo>
                    <a:pt x="11125" y="415772"/>
                  </a:lnTo>
                  <a:lnTo>
                    <a:pt x="7759" y="413918"/>
                  </a:lnTo>
                  <a:lnTo>
                    <a:pt x="4648" y="411353"/>
                  </a:lnTo>
                  <a:lnTo>
                    <a:pt x="3556" y="410248"/>
                  </a:lnTo>
                  <a:lnTo>
                    <a:pt x="2247" y="408381"/>
                  </a:lnTo>
                  <a:lnTo>
                    <a:pt x="0" y="411607"/>
                  </a:lnTo>
                  <a:lnTo>
                    <a:pt x="1663" y="412534"/>
                  </a:lnTo>
                  <a:lnTo>
                    <a:pt x="3022" y="412864"/>
                  </a:lnTo>
                  <a:lnTo>
                    <a:pt x="6070" y="415467"/>
                  </a:lnTo>
                  <a:lnTo>
                    <a:pt x="14300" y="423481"/>
                  </a:lnTo>
                  <a:lnTo>
                    <a:pt x="15024" y="423824"/>
                  </a:lnTo>
                  <a:lnTo>
                    <a:pt x="16205" y="424662"/>
                  </a:lnTo>
                  <a:lnTo>
                    <a:pt x="17614" y="423278"/>
                  </a:lnTo>
                  <a:close/>
                </a:path>
                <a:path w="1289685" h="1022350">
                  <a:moveTo>
                    <a:pt x="34277" y="443814"/>
                  </a:moveTo>
                  <a:lnTo>
                    <a:pt x="31407" y="442366"/>
                  </a:lnTo>
                  <a:lnTo>
                    <a:pt x="30226" y="440817"/>
                  </a:lnTo>
                  <a:lnTo>
                    <a:pt x="27025" y="435063"/>
                  </a:lnTo>
                  <a:lnTo>
                    <a:pt x="23660" y="429425"/>
                  </a:lnTo>
                  <a:lnTo>
                    <a:pt x="16725" y="426567"/>
                  </a:lnTo>
                  <a:lnTo>
                    <a:pt x="28473" y="442061"/>
                  </a:lnTo>
                  <a:lnTo>
                    <a:pt x="29032" y="443890"/>
                  </a:lnTo>
                  <a:lnTo>
                    <a:pt x="30924" y="446468"/>
                  </a:lnTo>
                  <a:lnTo>
                    <a:pt x="34277" y="443814"/>
                  </a:lnTo>
                  <a:close/>
                </a:path>
                <a:path w="1289685" h="1022350">
                  <a:moveTo>
                    <a:pt x="38633" y="456412"/>
                  </a:moveTo>
                  <a:lnTo>
                    <a:pt x="38354" y="451866"/>
                  </a:lnTo>
                  <a:lnTo>
                    <a:pt x="36893" y="449186"/>
                  </a:lnTo>
                  <a:lnTo>
                    <a:pt x="32486" y="446405"/>
                  </a:lnTo>
                  <a:lnTo>
                    <a:pt x="33566" y="451192"/>
                  </a:lnTo>
                  <a:lnTo>
                    <a:pt x="34861" y="453974"/>
                  </a:lnTo>
                  <a:lnTo>
                    <a:pt x="38633" y="456412"/>
                  </a:lnTo>
                  <a:close/>
                </a:path>
                <a:path w="1289685" h="1022350">
                  <a:moveTo>
                    <a:pt x="64300" y="658380"/>
                  </a:moveTo>
                  <a:lnTo>
                    <a:pt x="60731" y="668312"/>
                  </a:lnTo>
                  <a:lnTo>
                    <a:pt x="56642" y="678002"/>
                  </a:lnTo>
                  <a:lnTo>
                    <a:pt x="52222" y="687552"/>
                  </a:lnTo>
                  <a:lnTo>
                    <a:pt x="47713" y="697064"/>
                  </a:lnTo>
                  <a:lnTo>
                    <a:pt x="47447" y="697725"/>
                  </a:lnTo>
                  <a:lnTo>
                    <a:pt x="47167" y="698385"/>
                  </a:lnTo>
                  <a:lnTo>
                    <a:pt x="46888" y="699046"/>
                  </a:lnTo>
                  <a:lnTo>
                    <a:pt x="47536" y="698766"/>
                  </a:lnTo>
                  <a:lnTo>
                    <a:pt x="62471" y="669124"/>
                  </a:lnTo>
                  <a:lnTo>
                    <a:pt x="64300" y="658380"/>
                  </a:lnTo>
                  <a:close/>
                </a:path>
                <a:path w="1289685" h="1022350">
                  <a:moveTo>
                    <a:pt x="73190" y="613702"/>
                  </a:moveTo>
                  <a:lnTo>
                    <a:pt x="69989" y="552792"/>
                  </a:lnTo>
                  <a:lnTo>
                    <a:pt x="57162" y="493471"/>
                  </a:lnTo>
                  <a:lnTo>
                    <a:pt x="37503" y="456488"/>
                  </a:lnTo>
                  <a:lnTo>
                    <a:pt x="57150" y="504596"/>
                  </a:lnTo>
                  <a:lnTo>
                    <a:pt x="67767" y="553656"/>
                  </a:lnTo>
                  <a:lnTo>
                    <a:pt x="69888" y="603859"/>
                  </a:lnTo>
                  <a:lnTo>
                    <a:pt x="64020" y="655421"/>
                  </a:lnTo>
                  <a:lnTo>
                    <a:pt x="73190" y="613702"/>
                  </a:lnTo>
                  <a:close/>
                </a:path>
                <a:path w="1289685" h="1022350">
                  <a:moveTo>
                    <a:pt x="95415" y="367017"/>
                  </a:moveTo>
                  <a:lnTo>
                    <a:pt x="95288" y="361530"/>
                  </a:lnTo>
                  <a:lnTo>
                    <a:pt x="91655" y="364007"/>
                  </a:lnTo>
                  <a:lnTo>
                    <a:pt x="88747" y="367080"/>
                  </a:lnTo>
                  <a:lnTo>
                    <a:pt x="87414" y="371322"/>
                  </a:lnTo>
                  <a:lnTo>
                    <a:pt x="86029" y="371221"/>
                  </a:lnTo>
                  <a:lnTo>
                    <a:pt x="85407" y="371944"/>
                  </a:lnTo>
                  <a:lnTo>
                    <a:pt x="85432" y="373278"/>
                  </a:lnTo>
                  <a:lnTo>
                    <a:pt x="84137" y="373240"/>
                  </a:lnTo>
                  <a:lnTo>
                    <a:pt x="83502" y="373964"/>
                  </a:lnTo>
                  <a:lnTo>
                    <a:pt x="83477" y="375221"/>
                  </a:lnTo>
                  <a:lnTo>
                    <a:pt x="82257" y="375259"/>
                  </a:lnTo>
                  <a:lnTo>
                    <a:pt x="81572" y="375932"/>
                  </a:lnTo>
                  <a:lnTo>
                    <a:pt x="81521" y="377177"/>
                  </a:lnTo>
                  <a:lnTo>
                    <a:pt x="80302" y="377215"/>
                  </a:lnTo>
                  <a:lnTo>
                    <a:pt x="79590" y="377875"/>
                  </a:lnTo>
                  <a:lnTo>
                    <a:pt x="79578" y="379234"/>
                  </a:lnTo>
                  <a:lnTo>
                    <a:pt x="81394" y="379679"/>
                  </a:lnTo>
                  <a:lnTo>
                    <a:pt x="82283" y="379183"/>
                  </a:lnTo>
                  <a:lnTo>
                    <a:pt x="81661" y="377317"/>
                  </a:lnTo>
                  <a:lnTo>
                    <a:pt x="83502" y="377875"/>
                  </a:lnTo>
                  <a:lnTo>
                    <a:pt x="84175" y="377190"/>
                  </a:lnTo>
                  <a:lnTo>
                    <a:pt x="83616" y="375361"/>
                  </a:lnTo>
                  <a:lnTo>
                    <a:pt x="85471" y="375945"/>
                  </a:lnTo>
                  <a:lnTo>
                    <a:pt x="86144" y="375246"/>
                  </a:lnTo>
                  <a:lnTo>
                    <a:pt x="85547" y="373405"/>
                  </a:lnTo>
                  <a:lnTo>
                    <a:pt x="87503" y="374053"/>
                  </a:lnTo>
                  <a:lnTo>
                    <a:pt x="87947" y="373138"/>
                  </a:lnTo>
                  <a:lnTo>
                    <a:pt x="87490" y="371386"/>
                  </a:lnTo>
                  <a:lnTo>
                    <a:pt x="92570" y="370128"/>
                  </a:lnTo>
                  <a:lnTo>
                    <a:pt x="95415" y="367017"/>
                  </a:lnTo>
                  <a:close/>
                </a:path>
                <a:path w="1289685" h="1022350">
                  <a:moveTo>
                    <a:pt x="638987" y="1020292"/>
                  </a:moveTo>
                  <a:lnTo>
                    <a:pt x="638162" y="1019721"/>
                  </a:lnTo>
                  <a:lnTo>
                    <a:pt x="636511" y="1020114"/>
                  </a:lnTo>
                  <a:lnTo>
                    <a:pt x="637032" y="1018336"/>
                  </a:lnTo>
                  <a:lnTo>
                    <a:pt x="636066" y="1017917"/>
                  </a:lnTo>
                  <a:lnTo>
                    <a:pt x="634479" y="1018184"/>
                  </a:lnTo>
                  <a:lnTo>
                    <a:pt x="633628" y="1013929"/>
                  </a:lnTo>
                  <a:lnTo>
                    <a:pt x="630428" y="1011847"/>
                  </a:lnTo>
                  <a:lnTo>
                    <a:pt x="626694" y="1010399"/>
                  </a:lnTo>
                  <a:lnTo>
                    <a:pt x="625983" y="1008583"/>
                  </a:lnTo>
                  <a:lnTo>
                    <a:pt x="624967" y="1007237"/>
                  </a:lnTo>
                  <a:lnTo>
                    <a:pt x="622795" y="1008392"/>
                  </a:lnTo>
                  <a:lnTo>
                    <a:pt x="623316" y="1005357"/>
                  </a:lnTo>
                  <a:lnTo>
                    <a:pt x="621195" y="1004798"/>
                  </a:lnTo>
                  <a:lnTo>
                    <a:pt x="618858" y="1004531"/>
                  </a:lnTo>
                  <a:lnTo>
                    <a:pt x="617829" y="1001890"/>
                  </a:lnTo>
                  <a:lnTo>
                    <a:pt x="615784" y="1000633"/>
                  </a:lnTo>
                  <a:lnTo>
                    <a:pt x="612990" y="1000620"/>
                  </a:lnTo>
                  <a:lnTo>
                    <a:pt x="611162" y="997813"/>
                  </a:lnTo>
                  <a:lnTo>
                    <a:pt x="609028" y="995464"/>
                  </a:lnTo>
                  <a:lnTo>
                    <a:pt x="605167" y="996696"/>
                  </a:lnTo>
                  <a:lnTo>
                    <a:pt x="603300" y="991146"/>
                  </a:lnTo>
                  <a:lnTo>
                    <a:pt x="598220" y="990219"/>
                  </a:lnTo>
                  <a:lnTo>
                    <a:pt x="593407" y="988872"/>
                  </a:lnTo>
                  <a:lnTo>
                    <a:pt x="595464" y="994308"/>
                  </a:lnTo>
                  <a:lnTo>
                    <a:pt x="600760" y="994930"/>
                  </a:lnTo>
                  <a:lnTo>
                    <a:pt x="605129" y="996784"/>
                  </a:lnTo>
                  <a:lnTo>
                    <a:pt x="607148" y="999236"/>
                  </a:lnTo>
                  <a:lnTo>
                    <a:pt x="609168" y="1001826"/>
                  </a:lnTo>
                  <a:lnTo>
                    <a:pt x="612940" y="1000721"/>
                  </a:lnTo>
                  <a:lnTo>
                    <a:pt x="613244" y="1004455"/>
                  </a:lnTo>
                  <a:lnTo>
                    <a:pt x="615543" y="1005319"/>
                  </a:lnTo>
                  <a:lnTo>
                    <a:pt x="618782" y="1004620"/>
                  </a:lnTo>
                  <a:lnTo>
                    <a:pt x="618286" y="1007681"/>
                  </a:lnTo>
                  <a:lnTo>
                    <a:pt x="620509" y="1008138"/>
                  </a:lnTo>
                  <a:lnTo>
                    <a:pt x="622719" y="1008532"/>
                  </a:lnTo>
                  <a:lnTo>
                    <a:pt x="623404" y="1010386"/>
                  </a:lnTo>
                  <a:lnTo>
                    <a:pt x="624471" y="1011605"/>
                  </a:lnTo>
                  <a:lnTo>
                    <a:pt x="626618" y="1010526"/>
                  </a:lnTo>
                  <a:lnTo>
                    <a:pt x="626846" y="1015415"/>
                  </a:lnTo>
                  <a:lnTo>
                    <a:pt x="631393" y="1016152"/>
                  </a:lnTo>
                  <a:lnTo>
                    <a:pt x="634403" y="1018235"/>
                  </a:lnTo>
                  <a:lnTo>
                    <a:pt x="634428" y="1019556"/>
                  </a:lnTo>
                  <a:lnTo>
                    <a:pt x="635177" y="1020191"/>
                  </a:lnTo>
                  <a:lnTo>
                    <a:pt x="636473" y="1020279"/>
                  </a:lnTo>
                  <a:lnTo>
                    <a:pt x="638429" y="1022223"/>
                  </a:lnTo>
                  <a:lnTo>
                    <a:pt x="638987" y="1020292"/>
                  </a:lnTo>
                  <a:close/>
                </a:path>
                <a:path w="1289685" h="1022350">
                  <a:moveTo>
                    <a:pt x="1152220" y="84099"/>
                  </a:moveTo>
                  <a:lnTo>
                    <a:pt x="1150556" y="80848"/>
                  </a:lnTo>
                  <a:lnTo>
                    <a:pt x="1147826" y="78994"/>
                  </a:lnTo>
                  <a:lnTo>
                    <a:pt x="1144384" y="78181"/>
                  </a:lnTo>
                  <a:lnTo>
                    <a:pt x="1141412" y="73850"/>
                  </a:lnTo>
                  <a:lnTo>
                    <a:pt x="1137526" y="70523"/>
                  </a:lnTo>
                  <a:lnTo>
                    <a:pt x="1132687" y="68427"/>
                  </a:lnTo>
                  <a:lnTo>
                    <a:pt x="1131887" y="66763"/>
                  </a:lnTo>
                  <a:lnTo>
                    <a:pt x="1131138" y="64897"/>
                  </a:lnTo>
                  <a:lnTo>
                    <a:pt x="1128712" y="66459"/>
                  </a:lnTo>
                  <a:lnTo>
                    <a:pt x="1124572" y="59956"/>
                  </a:lnTo>
                  <a:lnTo>
                    <a:pt x="1119492" y="54254"/>
                  </a:lnTo>
                  <a:lnTo>
                    <a:pt x="1113663" y="49288"/>
                  </a:lnTo>
                  <a:lnTo>
                    <a:pt x="1107287" y="45021"/>
                  </a:lnTo>
                  <a:lnTo>
                    <a:pt x="1107795" y="43167"/>
                  </a:lnTo>
                  <a:lnTo>
                    <a:pt x="1107389" y="42214"/>
                  </a:lnTo>
                  <a:lnTo>
                    <a:pt x="1105433" y="42938"/>
                  </a:lnTo>
                  <a:lnTo>
                    <a:pt x="1107033" y="40589"/>
                  </a:lnTo>
                  <a:lnTo>
                    <a:pt x="1105039" y="39903"/>
                  </a:lnTo>
                  <a:lnTo>
                    <a:pt x="1103388" y="39116"/>
                  </a:lnTo>
                  <a:lnTo>
                    <a:pt x="1103388" y="37820"/>
                  </a:lnTo>
                  <a:lnTo>
                    <a:pt x="1102791" y="37058"/>
                  </a:lnTo>
                  <a:lnTo>
                    <a:pt x="1101394" y="37134"/>
                  </a:lnTo>
                  <a:lnTo>
                    <a:pt x="1099883" y="33489"/>
                  </a:lnTo>
                  <a:lnTo>
                    <a:pt x="1098461" y="29654"/>
                  </a:lnTo>
                  <a:lnTo>
                    <a:pt x="1093635" y="29337"/>
                  </a:lnTo>
                  <a:lnTo>
                    <a:pt x="1094930" y="27076"/>
                  </a:lnTo>
                  <a:lnTo>
                    <a:pt x="1093482" y="26123"/>
                  </a:lnTo>
                  <a:lnTo>
                    <a:pt x="1091653" y="25412"/>
                  </a:lnTo>
                  <a:lnTo>
                    <a:pt x="1090701" y="22479"/>
                  </a:lnTo>
                  <a:lnTo>
                    <a:pt x="1089888" y="19329"/>
                  </a:lnTo>
                  <a:lnTo>
                    <a:pt x="1085786" y="19558"/>
                  </a:lnTo>
                  <a:lnTo>
                    <a:pt x="1086332" y="15100"/>
                  </a:lnTo>
                  <a:lnTo>
                    <a:pt x="1084719" y="12192"/>
                  </a:lnTo>
                  <a:lnTo>
                    <a:pt x="1079957" y="11747"/>
                  </a:lnTo>
                  <a:lnTo>
                    <a:pt x="1081316" y="8039"/>
                  </a:lnTo>
                  <a:lnTo>
                    <a:pt x="1079792" y="6172"/>
                  </a:lnTo>
                  <a:lnTo>
                    <a:pt x="1076058" y="5867"/>
                  </a:lnTo>
                  <a:lnTo>
                    <a:pt x="1076896" y="2514"/>
                  </a:lnTo>
                  <a:lnTo>
                    <a:pt x="1076071" y="190"/>
                  </a:lnTo>
                  <a:lnTo>
                    <a:pt x="1072045" y="0"/>
                  </a:lnTo>
                  <a:lnTo>
                    <a:pt x="1072070" y="2870"/>
                  </a:lnTo>
                  <a:lnTo>
                    <a:pt x="1073518" y="4775"/>
                  </a:lnTo>
                  <a:lnTo>
                    <a:pt x="1075931" y="5943"/>
                  </a:lnTo>
                  <a:lnTo>
                    <a:pt x="1076071" y="8648"/>
                  </a:lnTo>
                  <a:lnTo>
                    <a:pt x="1077582" y="10528"/>
                  </a:lnTo>
                  <a:lnTo>
                    <a:pt x="1079855" y="11811"/>
                  </a:lnTo>
                  <a:lnTo>
                    <a:pt x="1080744" y="15176"/>
                  </a:lnTo>
                  <a:lnTo>
                    <a:pt x="1082586" y="17919"/>
                  </a:lnTo>
                  <a:lnTo>
                    <a:pt x="1085723" y="19621"/>
                  </a:lnTo>
                  <a:lnTo>
                    <a:pt x="1086624" y="22618"/>
                  </a:lnTo>
                  <a:lnTo>
                    <a:pt x="1087513" y="25704"/>
                  </a:lnTo>
                  <a:lnTo>
                    <a:pt x="1091526" y="25488"/>
                  </a:lnTo>
                  <a:lnTo>
                    <a:pt x="1089812" y="27952"/>
                  </a:lnTo>
                  <a:lnTo>
                    <a:pt x="1091666" y="28702"/>
                  </a:lnTo>
                  <a:lnTo>
                    <a:pt x="1093546" y="29387"/>
                  </a:lnTo>
                  <a:lnTo>
                    <a:pt x="1094816" y="33312"/>
                  </a:lnTo>
                  <a:lnTo>
                    <a:pt x="1096505" y="36880"/>
                  </a:lnTo>
                  <a:lnTo>
                    <a:pt x="1101344" y="37198"/>
                  </a:lnTo>
                  <a:lnTo>
                    <a:pt x="1100810" y="39052"/>
                  </a:lnTo>
                  <a:lnTo>
                    <a:pt x="1101128" y="40093"/>
                  </a:lnTo>
                  <a:lnTo>
                    <a:pt x="1103210" y="39243"/>
                  </a:lnTo>
                  <a:lnTo>
                    <a:pt x="1101420" y="41694"/>
                  </a:lnTo>
                  <a:lnTo>
                    <a:pt x="1103515" y="42316"/>
                  </a:lnTo>
                  <a:lnTo>
                    <a:pt x="1105242" y="43078"/>
                  </a:lnTo>
                  <a:lnTo>
                    <a:pt x="1105268" y="44348"/>
                  </a:lnTo>
                  <a:lnTo>
                    <a:pt x="1105865" y="45110"/>
                  </a:lnTo>
                  <a:lnTo>
                    <a:pt x="1107262" y="45046"/>
                  </a:lnTo>
                  <a:lnTo>
                    <a:pt x="1111656" y="51308"/>
                  </a:lnTo>
                  <a:lnTo>
                    <a:pt x="1116723" y="57023"/>
                  </a:lnTo>
                  <a:lnTo>
                    <a:pt x="1122426" y="62103"/>
                  </a:lnTo>
                  <a:lnTo>
                    <a:pt x="1128699" y="66497"/>
                  </a:lnTo>
                  <a:lnTo>
                    <a:pt x="1129398" y="68427"/>
                  </a:lnTo>
                  <a:lnTo>
                    <a:pt x="1130071" y="70434"/>
                  </a:lnTo>
                  <a:lnTo>
                    <a:pt x="1132649" y="68503"/>
                  </a:lnTo>
                  <a:lnTo>
                    <a:pt x="1134084" y="74637"/>
                  </a:lnTo>
                  <a:lnTo>
                    <a:pt x="1138148" y="77774"/>
                  </a:lnTo>
                  <a:lnTo>
                    <a:pt x="1144346" y="78232"/>
                  </a:lnTo>
                  <a:lnTo>
                    <a:pt x="1144790" y="83032"/>
                  </a:lnTo>
                  <a:lnTo>
                    <a:pt x="1147584" y="84797"/>
                  </a:lnTo>
                  <a:lnTo>
                    <a:pt x="1152220" y="84099"/>
                  </a:lnTo>
                  <a:close/>
                </a:path>
                <a:path w="1289685" h="1022350">
                  <a:moveTo>
                    <a:pt x="1245997" y="701687"/>
                  </a:moveTo>
                  <a:lnTo>
                    <a:pt x="1241513" y="691121"/>
                  </a:lnTo>
                  <a:lnTo>
                    <a:pt x="1236662" y="680720"/>
                  </a:lnTo>
                  <a:lnTo>
                    <a:pt x="1231963" y="670242"/>
                  </a:lnTo>
                  <a:lnTo>
                    <a:pt x="1228001" y="659447"/>
                  </a:lnTo>
                  <a:lnTo>
                    <a:pt x="1229690" y="669785"/>
                  </a:lnTo>
                  <a:lnTo>
                    <a:pt x="1232814" y="679589"/>
                  </a:lnTo>
                  <a:lnTo>
                    <a:pt x="1236929" y="689013"/>
                  </a:lnTo>
                  <a:lnTo>
                    <a:pt x="1241615" y="698233"/>
                  </a:lnTo>
                  <a:lnTo>
                    <a:pt x="1243152" y="699287"/>
                  </a:lnTo>
                  <a:lnTo>
                    <a:pt x="1243545" y="701789"/>
                  </a:lnTo>
                  <a:lnTo>
                    <a:pt x="1245997" y="701687"/>
                  </a:lnTo>
                  <a:close/>
                </a:path>
                <a:path w="1289685" h="1022350">
                  <a:moveTo>
                    <a:pt x="1289354" y="412851"/>
                  </a:moveTo>
                  <a:lnTo>
                    <a:pt x="1287678" y="411213"/>
                  </a:lnTo>
                  <a:lnTo>
                    <a:pt x="1284592" y="413880"/>
                  </a:lnTo>
                  <a:lnTo>
                    <a:pt x="1280426" y="416229"/>
                  </a:lnTo>
                  <a:lnTo>
                    <a:pt x="1277327" y="419658"/>
                  </a:lnTo>
                  <a:lnTo>
                    <a:pt x="1274775" y="423621"/>
                  </a:lnTo>
                  <a:lnTo>
                    <a:pt x="1272882" y="425665"/>
                  </a:lnTo>
                  <a:lnTo>
                    <a:pt x="1270279" y="428828"/>
                  </a:lnTo>
                  <a:lnTo>
                    <a:pt x="1264970" y="435381"/>
                  </a:lnTo>
                  <a:lnTo>
                    <a:pt x="1262126" y="437908"/>
                  </a:lnTo>
                  <a:lnTo>
                    <a:pt x="1260030" y="440969"/>
                  </a:lnTo>
                  <a:lnTo>
                    <a:pt x="1258493" y="444423"/>
                  </a:lnTo>
                  <a:lnTo>
                    <a:pt x="1254582" y="449732"/>
                  </a:lnTo>
                  <a:lnTo>
                    <a:pt x="1251254" y="455383"/>
                  </a:lnTo>
                  <a:lnTo>
                    <a:pt x="1242568" y="472401"/>
                  </a:lnTo>
                  <a:lnTo>
                    <a:pt x="1237970" y="471030"/>
                  </a:lnTo>
                  <a:lnTo>
                    <a:pt x="1224254" y="469061"/>
                  </a:lnTo>
                  <a:lnTo>
                    <a:pt x="1211719" y="471995"/>
                  </a:lnTo>
                  <a:lnTo>
                    <a:pt x="1202093" y="480872"/>
                  </a:lnTo>
                  <a:lnTo>
                    <a:pt x="1197114" y="496709"/>
                  </a:lnTo>
                  <a:lnTo>
                    <a:pt x="1197432" y="507250"/>
                  </a:lnTo>
                  <a:lnTo>
                    <a:pt x="1200645" y="516775"/>
                  </a:lnTo>
                  <a:lnTo>
                    <a:pt x="1206703" y="524421"/>
                  </a:lnTo>
                  <a:lnTo>
                    <a:pt x="1215529" y="529310"/>
                  </a:lnTo>
                  <a:lnTo>
                    <a:pt x="1222286" y="531444"/>
                  </a:lnTo>
                  <a:lnTo>
                    <a:pt x="1223137" y="534670"/>
                  </a:lnTo>
                  <a:lnTo>
                    <a:pt x="1222019" y="540639"/>
                  </a:lnTo>
                  <a:lnTo>
                    <a:pt x="1219352" y="559003"/>
                  </a:lnTo>
                  <a:lnTo>
                    <a:pt x="1218107" y="577443"/>
                  </a:lnTo>
                  <a:lnTo>
                    <a:pt x="1218031" y="595934"/>
                  </a:lnTo>
                  <a:lnTo>
                    <a:pt x="1219060" y="616877"/>
                  </a:lnTo>
                  <a:lnTo>
                    <a:pt x="1217726" y="620344"/>
                  </a:lnTo>
                  <a:lnTo>
                    <a:pt x="1221638" y="621779"/>
                  </a:lnTo>
                  <a:lnTo>
                    <a:pt x="1223340" y="618020"/>
                  </a:lnTo>
                  <a:lnTo>
                    <a:pt x="1222375" y="614426"/>
                  </a:lnTo>
                  <a:lnTo>
                    <a:pt x="1221994" y="610971"/>
                  </a:lnTo>
                  <a:lnTo>
                    <a:pt x="1220914" y="593407"/>
                  </a:lnTo>
                  <a:lnTo>
                    <a:pt x="1221282" y="575906"/>
                  </a:lnTo>
                  <a:lnTo>
                    <a:pt x="1222743" y="558444"/>
                  </a:lnTo>
                  <a:lnTo>
                    <a:pt x="1225537" y="536422"/>
                  </a:lnTo>
                  <a:lnTo>
                    <a:pt x="1225613" y="532295"/>
                  </a:lnTo>
                  <a:lnTo>
                    <a:pt x="1232662" y="531025"/>
                  </a:lnTo>
                  <a:lnTo>
                    <a:pt x="1247228" y="524357"/>
                  </a:lnTo>
                  <a:lnTo>
                    <a:pt x="1256372" y="512267"/>
                  </a:lnTo>
                  <a:lnTo>
                    <a:pt x="1258646" y="497573"/>
                  </a:lnTo>
                  <a:lnTo>
                    <a:pt x="1252639" y="483082"/>
                  </a:lnTo>
                  <a:lnTo>
                    <a:pt x="1248625" y="475983"/>
                  </a:lnTo>
                  <a:lnTo>
                    <a:pt x="1248194" y="469988"/>
                  </a:lnTo>
                  <a:lnTo>
                    <a:pt x="1271714" y="430314"/>
                  </a:lnTo>
                  <a:lnTo>
                    <a:pt x="1274559" y="427037"/>
                  </a:lnTo>
                  <a:lnTo>
                    <a:pt x="1275092" y="426415"/>
                  </a:lnTo>
                  <a:lnTo>
                    <a:pt x="1276210" y="425170"/>
                  </a:lnTo>
                  <a:lnTo>
                    <a:pt x="1286179" y="415467"/>
                  </a:lnTo>
                  <a:lnTo>
                    <a:pt x="1289354" y="412851"/>
                  </a:lnTo>
                  <a:close/>
                </a:path>
              </a:pathLst>
            </a:custGeom>
            <a:solidFill>
              <a:srgbClr val="C33C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2" name="object 24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996362" y="1464974"/>
              <a:ext cx="4028302" cy="4028301"/>
            </a:xfrm>
            <a:prstGeom prst="rect">
              <a:avLst/>
            </a:prstGeom>
          </p:spPr>
        </p:pic>
        <p:sp>
          <p:nvSpPr>
            <p:cNvPr id="243" name="object 243" descr=""/>
            <p:cNvSpPr/>
            <p:nvPr/>
          </p:nvSpPr>
          <p:spPr>
            <a:xfrm>
              <a:off x="4319511" y="2482110"/>
              <a:ext cx="1231265" cy="1459230"/>
            </a:xfrm>
            <a:custGeom>
              <a:avLst/>
              <a:gdLst/>
              <a:ahLst/>
              <a:cxnLst/>
              <a:rect l="l" t="t" r="r" b="b"/>
              <a:pathLst>
                <a:path w="1231264" h="1459229">
                  <a:moveTo>
                    <a:pt x="193217" y="1096022"/>
                  </a:moveTo>
                  <a:lnTo>
                    <a:pt x="192214" y="1094295"/>
                  </a:lnTo>
                  <a:lnTo>
                    <a:pt x="155587" y="1105928"/>
                  </a:lnTo>
                  <a:lnTo>
                    <a:pt x="164846" y="1121943"/>
                  </a:lnTo>
                  <a:lnTo>
                    <a:pt x="193217" y="1096022"/>
                  </a:lnTo>
                  <a:close/>
                </a:path>
                <a:path w="1231264" h="1459229">
                  <a:moveTo>
                    <a:pt x="194589" y="993622"/>
                  </a:moveTo>
                  <a:lnTo>
                    <a:pt x="185458" y="948728"/>
                  </a:lnTo>
                  <a:lnTo>
                    <a:pt x="185458" y="993051"/>
                  </a:lnTo>
                  <a:lnTo>
                    <a:pt x="155295" y="999197"/>
                  </a:lnTo>
                  <a:lnTo>
                    <a:pt x="155016" y="997839"/>
                  </a:lnTo>
                  <a:lnTo>
                    <a:pt x="152895" y="987386"/>
                  </a:lnTo>
                  <a:lnTo>
                    <a:pt x="70129" y="1004201"/>
                  </a:lnTo>
                  <a:lnTo>
                    <a:pt x="72529" y="1016038"/>
                  </a:lnTo>
                  <a:lnTo>
                    <a:pt x="42367" y="1022172"/>
                  </a:lnTo>
                  <a:lnTo>
                    <a:pt x="26720" y="945235"/>
                  </a:lnTo>
                  <a:lnTo>
                    <a:pt x="26225" y="945235"/>
                  </a:lnTo>
                  <a:lnTo>
                    <a:pt x="56857" y="939012"/>
                  </a:lnTo>
                  <a:lnTo>
                    <a:pt x="58902" y="949058"/>
                  </a:lnTo>
                  <a:lnTo>
                    <a:pt x="89268" y="942873"/>
                  </a:lnTo>
                  <a:lnTo>
                    <a:pt x="88519" y="939215"/>
                  </a:lnTo>
                  <a:lnTo>
                    <a:pt x="88480" y="939012"/>
                  </a:lnTo>
                  <a:lnTo>
                    <a:pt x="88392" y="938618"/>
                  </a:lnTo>
                  <a:lnTo>
                    <a:pt x="85407" y="923950"/>
                  </a:lnTo>
                  <a:lnTo>
                    <a:pt x="85382" y="923785"/>
                  </a:lnTo>
                  <a:lnTo>
                    <a:pt x="83248" y="913333"/>
                  </a:lnTo>
                  <a:lnTo>
                    <a:pt x="78803" y="914247"/>
                  </a:lnTo>
                  <a:lnTo>
                    <a:pt x="78803" y="935990"/>
                  </a:lnTo>
                  <a:lnTo>
                    <a:pt x="65824" y="938618"/>
                  </a:lnTo>
                  <a:lnTo>
                    <a:pt x="65290" y="935990"/>
                  </a:lnTo>
                  <a:lnTo>
                    <a:pt x="65239" y="935685"/>
                  </a:lnTo>
                  <a:lnTo>
                    <a:pt x="64376" y="934021"/>
                  </a:lnTo>
                  <a:lnTo>
                    <a:pt x="63182" y="932815"/>
                  </a:lnTo>
                  <a:lnTo>
                    <a:pt x="63804" y="931227"/>
                  </a:lnTo>
                  <a:lnTo>
                    <a:pt x="63969" y="929563"/>
                  </a:lnTo>
                  <a:lnTo>
                    <a:pt x="63347" y="926414"/>
                  </a:lnTo>
                  <a:lnTo>
                    <a:pt x="76327" y="923785"/>
                  </a:lnTo>
                  <a:lnTo>
                    <a:pt x="78752" y="935685"/>
                  </a:lnTo>
                  <a:lnTo>
                    <a:pt x="78803" y="935990"/>
                  </a:lnTo>
                  <a:lnTo>
                    <a:pt x="78803" y="914247"/>
                  </a:lnTo>
                  <a:lnTo>
                    <a:pt x="52895" y="919505"/>
                  </a:lnTo>
                  <a:lnTo>
                    <a:pt x="54952" y="929563"/>
                  </a:lnTo>
                  <a:lnTo>
                    <a:pt x="24790" y="935685"/>
                  </a:lnTo>
                  <a:lnTo>
                    <a:pt x="9118" y="858659"/>
                  </a:lnTo>
                  <a:lnTo>
                    <a:pt x="39281" y="852525"/>
                  </a:lnTo>
                  <a:lnTo>
                    <a:pt x="41681" y="864336"/>
                  </a:lnTo>
                  <a:lnTo>
                    <a:pt x="92913" y="853922"/>
                  </a:lnTo>
                  <a:lnTo>
                    <a:pt x="124434" y="847521"/>
                  </a:lnTo>
                  <a:lnTo>
                    <a:pt x="122034" y="835685"/>
                  </a:lnTo>
                  <a:lnTo>
                    <a:pt x="152184" y="829551"/>
                  </a:lnTo>
                  <a:lnTo>
                    <a:pt x="167843" y="906576"/>
                  </a:lnTo>
                  <a:lnTo>
                    <a:pt x="137693" y="912723"/>
                  </a:lnTo>
                  <a:lnTo>
                    <a:pt x="135648" y="902677"/>
                  </a:lnTo>
                  <a:lnTo>
                    <a:pt x="131406" y="903541"/>
                  </a:lnTo>
                  <a:lnTo>
                    <a:pt x="131406" y="918933"/>
                  </a:lnTo>
                  <a:lnTo>
                    <a:pt x="130759" y="920521"/>
                  </a:lnTo>
                  <a:lnTo>
                    <a:pt x="130606" y="922248"/>
                  </a:lnTo>
                  <a:lnTo>
                    <a:pt x="131229" y="925309"/>
                  </a:lnTo>
                  <a:lnTo>
                    <a:pt x="120637" y="927481"/>
                  </a:lnTo>
                  <a:lnTo>
                    <a:pt x="118160" y="915276"/>
                  </a:lnTo>
                  <a:lnTo>
                    <a:pt x="128752" y="913117"/>
                  </a:lnTo>
                  <a:lnTo>
                    <a:pt x="129349" y="916038"/>
                  </a:lnTo>
                  <a:lnTo>
                    <a:pt x="129400" y="916241"/>
                  </a:lnTo>
                  <a:lnTo>
                    <a:pt x="130251" y="917740"/>
                  </a:lnTo>
                  <a:lnTo>
                    <a:pt x="131406" y="918933"/>
                  </a:lnTo>
                  <a:lnTo>
                    <a:pt x="131406" y="903541"/>
                  </a:lnTo>
                  <a:lnTo>
                    <a:pt x="107696" y="908354"/>
                  </a:lnTo>
                  <a:lnTo>
                    <a:pt x="113715" y="937907"/>
                  </a:lnTo>
                  <a:lnTo>
                    <a:pt x="141681" y="932218"/>
                  </a:lnTo>
                  <a:lnTo>
                    <a:pt x="140766" y="927798"/>
                  </a:lnTo>
                  <a:lnTo>
                    <a:pt x="140703" y="927481"/>
                  </a:lnTo>
                  <a:lnTo>
                    <a:pt x="139636" y="922248"/>
                  </a:lnTo>
                  <a:lnTo>
                    <a:pt x="139242" y="922248"/>
                  </a:lnTo>
                  <a:lnTo>
                    <a:pt x="169786" y="916038"/>
                  </a:lnTo>
                  <a:lnTo>
                    <a:pt x="185458" y="993051"/>
                  </a:lnTo>
                  <a:lnTo>
                    <a:pt x="185458" y="948728"/>
                  </a:lnTo>
                  <a:lnTo>
                    <a:pt x="178854" y="916241"/>
                  </a:lnTo>
                  <a:lnTo>
                    <a:pt x="178803" y="916038"/>
                  </a:lnTo>
                  <a:lnTo>
                    <a:pt x="178257" y="913333"/>
                  </a:lnTo>
                  <a:lnTo>
                    <a:pt x="178206" y="913117"/>
                  </a:lnTo>
                  <a:lnTo>
                    <a:pt x="178130" y="912723"/>
                  </a:lnTo>
                  <a:lnTo>
                    <a:pt x="178092" y="912545"/>
                  </a:lnTo>
                  <a:lnTo>
                    <a:pt x="177241" y="911034"/>
                  </a:lnTo>
                  <a:lnTo>
                    <a:pt x="176085" y="909840"/>
                  </a:lnTo>
                  <a:lnTo>
                    <a:pt x="176669" y="908354"/>
                  </a:lnTo>
                  <a:lnTo>
                    <a:pt x="161213" y="829551"/>
                  </a:lnTo>
                  <a:lnTo>
                    <a:pt x="154114" y="820775"/>
                  </a:lnTo>
                  <a:lnTo>
                    <a:pt x="151015" y="820775"/>
                  </a:lnTo>
                  <a:lnTo>
                    <a:pt x="115481" y="828001"/>
                  </a:lnTo>
                  <a:lnTo>
                    <a:pt x="112382" y="832688"/>
                  </a:lnTo>
                  <a:lnTo>
                    <a:pt x="113995" y="840613"/>
                  </a:lnTo>
                  <a:lnTo>
                    <a:pt x="48590" y="853922"/>
                  </a:lnTo>
                  <a:lnTo>
                    <a:pt x="41211" y="843749"/>
                  </a:lnTo>
                  <a:lnTo>
                    <a:pt x="38100" y="843749"/>
                  </a:lnTo>
                  <a:lnTo>
                    <a:pt x="5067" y="850468"/>
                  </a:lnTo>
                  <a:lnTo>
                    <a:pt x="3048" y="851827"/>
                  </a:lnTo>
                  <a:lnTo>
                    <a:pt x="444" y="855751"/>
                  </a:lnTo>
                  <a:lnTo>
                    <a:pt x="0" y="858139"/>
                  </a:lnTo>
                  <a:lnTo>
                    <a:pt x="444" y="860450"/>
                  </a:lnTo>
                  <a:lnTo>
                    <a:pt x="16357" y="938618"/>
                  </a:lnTo>
                  <a:lnTo>
                    <a:pt x="16484" y="939215"/>
                  </a:lnTo>
                  <a:lnTo>
                    <a:pt x="17322" y="940727"/>
                  </a:lnTo>
                  <a:lnTo>
                    <a:pt x="18478" y="941908"/>
                  </a:lnTo>
                  <a:lnTo>
                    <a:pt x="17856" y="943495"/>
                  </a:lnTo>
                  <a:lnTo>
                    <a:pt x="34188" y="1026261"/>
                  </a:lnTo>
                  <a:lnTo>
                    <a:pt x="40665" y="1031062"/>
                  </a:lnTo>
                  <a:lnTo>
                    <a:pt x="43268" y="1031062"/>
                  </a:lnTo>
                  <a:lnTo>
                    <a:pt x="79095" y="1023747"/>
                  </a:lnTo>
                  <a:lnTo>
                    <a:pt x="80124" y="1022172"/>
                  </a:lnTo>
                  <a:lnTo>
                    <a:pt x="82194" y="1019073"/>
                  </a:lnTo>
                  <a:lnTo>
                    <a:pt x="80568" y="1011135"/>
                  </a:lnTo>
                  <a:lnTo>
                    <a:pt x="145973" y="997839"/>
                  </a:lnTo>
                  <a:lnTo>
                    <a:pt x="147078" y="1003287"/>
                  </a:lnTo>
                  <a:lnTo>
                    <a:pt x="148437" y="1005293"/>
                  </a:lnTo>
                  <a:lnTo>
                    <a:pt x="150393" y="1006614"/>
                  </a:lnTo>
                  <a:lnTo>
                    <a:pt x="151866" y="1007567"/>
                  </a:lnTo>
                  <a:lnTo>
                    <a:pt x="153568" y="1008075"/>
                  </a:lnTo>
                  <a:lnTo>
                    <a:pt x="156184" y="1008075"/>
                  </a:lnTo>
                  <a:lnTo>
                    <a:pt x="189496" y="1001293"/>
                  </a:lnTo>
                  <a:lnTo>
                    <a:pt x="191528" y="999921"/>
                  </a:lnTo>
                  <a:lnTo>
                    <a:pt x="192011" y="999197"/>
                  </a:lnTo>
                  <a:lnTo>
                    <a:pt x="194106" y="996010"/>
                  </a:lnTo>
                  <a:lnTo>
                    <a:pt x="194589" y="993622"/>
                  </a:lnTo>
                  <a:close/>
                </a:path>
                <a:path w="1231264" h="1459229">
                  <a:moveTo>
                    <a:pt x="260375" y="1108621"/>
                  </a:moveTo>
                  <a:lnTo>
                    <a:pt x="250748" y="1091971"/>
                  </a:lnTo>
                  <a:lnTo>
                    <a:pt x="250748" y="1109675"/>
                  </a:lnTo>
                  <a:lnTo>
                    <a:pt x="167982" y="1196746"/>
                  </a:lnTo>
                  <a:lnTo>
                    <a:pt x="170624" y="1201305"/>
                  </a:lnTo>
                  <a:lnTo>
                    <a:pt x="171983" y="1203731"/>
                  </a:lnTo>
                  <a:lnTo>
                    <a:pt x="145364" y="1219111"/>
                  </a:lnTo>
                  <a:lnTo>
                    <a:pt x="105918" y="1150886"/>
                  </a:lnTo>
                  <a:lnTo>
                    <a:pt x="120370" y="1142542"/>
                  </a:lnTo>
                  <a:lnTo>
                    <a:pt x="132473" y="1135545"/>
                  </a:lnTo>
                  <a:lnTo>
                    <a:pt x="132600" y="1135545"/>
                  </a:lnTo>
                  <a:lnTo>
                    <a:pt x="138607" y="1145933"/>
                  </a:lnTo>
                  <a:lnTo>
                    <a:pt x="149733" y="1135545"/>
                  </a:lnTo>
                  <a:lnTo>
                    <a:pt x="136144" y="1112062"/>
                  </a:lnTo>
                  <a:lnTo>
                    <a:pt x="121704" y="1116698"/>
                  </a:lnTo>
                  <a:lnTo>
                    <a:pt x="127749" y="1127150"/>
                  </a:lnTo>
                  <a:lnTo>
                    <a:pt x="101104" y="1142542"/>
                  </a:lnTo>
                  <a:lnTo>
                    <a:pt x="66789" y="1083195"/>
                  </a:lnTo>
                  <a:lnTo>
                    <a:pt x="66700" y="1083030"/>
                  </a:lnTo>
                  <a:lnTo>
                    <a:pt x="93345" y="1067625"/>
                  </a:lnTo>
                  <a:lnTo>
                    <a:pt x="97370" y="1074585"/>
                  </a:lnTo>
                  <a:lnTo>
                    <a:pt x="126136" y="1067625"/>
                  </a:lnTo>
                  <a:lnTo>
                    <a:pt x="139471" y="1064399"/>
                  </a:lnTo>
                  <a:lnTo>
                    <a:pt x="214134" y="1046327"/>
                  </a:lnTo>
                  <a:lnTo>
                    <a:pt x="250748" y="1109675"/>
                  </a:lnTo>
                  <a:lnTo>
                    <a:pt x="250748" y="1091971"/>
                  </a:lnTo>
                  <a:lnTo>
                    <a:pt x="224370" y="1046327"/>
                  </a:lnTo>
                  <a:lnTo>
                    <a:pt x="220192" y="1039088"/>
                  </a:lnTo>
                  <a:lnTo>
                    <a:pt x="217398" y="1037539"/>
                  </a:lnTo>
                  <a:lnTo>
                    <a:pt x="212750" y="1037539"/>
                  </a:lnTo>
                  <a:lnTo>
                    <a:pt x="212051" y="1037691"/>
                  </a:lnTo>
                  <a:lnTo>
                    <a:pt x="101714" y="1064399"/>
                  </a:lnTo>
                  <a:lnTo>
                    <a:pt x="99364" y="1060335"/>
                  </a:lnTo>
                  <a:lnTo>
                    <a:pt x="96393" y="1058748"/>
                  </a:lnTo>
                  <a:lnTo>
                    <a:pt x="91821" y="1058748"/>
                  </a:lnTo>
                  <a:lnTo>
                    <a:pt x="90309" y="1059129"/>
                  </a:lnTo>
                  <a:lnTo>
                    <a:pt x="58026" y="1077785"/>
                  </a:lnTo>
                  <a:lnTo>
                    <a:pt x="56629" y="1083030"/>
                  </a:lnTo>
                  <a:lnTo>
                    <a:pt x="56578" y="1083195"/>
                  </a:lnTo>
                  <a:lnTo>
                    <a:pt x="94297" y="1148448"/>
                  </a:lnTo>
                  <a:lnTo>
                    <a:pt x="95554" y="1149654"/>
                  </a:lnTo>
                  <a:lnTo>
                    <a:pt x="97078" y="1150416"/>
                  </a:lnTo>
                  <a:lnTo>
                    <a:pt x="96989" y="1152105"/>
                  </a:lnTo>
                  <a:lnTo>
                    <a:pt x="97396" y="1153807"/>
                  </a:lnTo>
                  <a:lnTo>
                    <a:pt x="138861" y="1225562"/>
                  </a:lnTo>
                  <a:lnTo>
                    <a:pt x="140792" y="1227035"/>
                  </a:lnTo>
                  <a:lnTo>
                    <a:pt x="144157" y="1227950"/>
                  </a:lnTo>
                  <a:lnTo>
                    <a:pt x="146900" y="1227950"/>
                  </a:lnTo>
                  <a:lnTo>
                    <a:pt x="148437" y="1227556"/>
                  </a:lnTo>
                  <a:lnTo>
                    <a:pt x="163029" y="1219111"/>
                  </a:lnTo>
                  <a:lnTo>
                    <a:pt x="178473" y="1210208"/>
                  </a:lnTo>
                  <a:lnTo>
                    <a:pt x="179946" y="1208265"/>
                  </a:lnTo>
                  <a:lnTo>
                    <a:pt x="181165" y="1203731"/>
                  </a:lnTo>
                  <a:lnTo>
                    <a:pt x="180848" y="1201305"/>
                  </a:lnTo>
                  <a:lnTo>
                    <a:pt x="178968" y="1198041"/>
                  </a:lnTo>
                  <a:lnTo>
                    <a:pt x="259867" y="1112926"/>
                  </a:lnTo>
                  <a:lnTo>
                    <a:pt x="260248" y="1109675"/>
                  </a:lnTo>
                  <a:lnTo>
                    <a:pt x="260375" y="1108621"/>
                  </a:lnTo>
                  <a:close/>
                </a:path>
                <a:path w="1231264" h="1459229">
                  <a:moveTo>
                    <a:pt x="262216" y="351459"/>
                  </a:moveTo>
                  <a:lnTo>
                    <a:pt x="260375" y="331965"/>
                  </a:lnTo>
                  <a:lnTo>
                    <a:pt x="258432" y="314960"/>
                  </a:lnTo>
                  <a:lnTo>
                    <a:pt x="257263" y="306273"/>
                  </a:lnTo>
                  <a:lnTo>
                    <a:pt x="255016" y="292036"/>
                  </a:lnTo>
                  <a:lnTo>
                    <a:pt x="255397" y="302907"/>
                  </a:lnTo>
                  <a:lnTo>
                    <a:pt x="256743" y="329590"/>
                  </a:lnTo>
                  <a:lnTo>
                    <a:pt x="258229" y="351764"/>
                  </a:lnTo>
                  <a:lnTo>
                    <a:pt x="262216" y="351459"/>
                  </a:lnTo>
                  <a:close/>
                </a:path>
                <a:path w="1231264" h="1459229">
                  <a:moveTo>
                    <a:pt x="316788" y="347332"/>
                  </a:moveTo>
                  <a:lnTo>
                    <a:pt x="316280" y="340296"/>
                  </a:lnTo>
                  <a:lnTo>
                    <a:pt x="316230" y="339509"/>
                  </a:lnTo>
                  <a:lnTo>
                    <a:pt x="315137" y="325640"/>
                  </a:lnTo>
                  <a:lnTo>
                    <a:pt x="314388" y="316750"/>
                  </a:lnTo>
                  <a:lnTo>
                    <a:pt x="314274" y="315391"/>
                  </a:lnTo>
                  <a:lnTo>
                    <a:pt x="312064" y="315823"/>
                  </a:lnTo>
                  <a:lnTo>
                    <a:pt x="309841" y="316115"/>
                  </a:lnTo>
                  <a:lnTo>
                    <a:pt x="310121" y="316115"/>
                  </a:lnTo>
                  <a:lnTo>
                    <a:pt x="307314" y="316395"/>
                  </a:lnTo>
                  <a:lnTo>
                    <a:pt x="307314" y="339166"/>
                  </a:lnTo>
                  <a:lnTo>
                    <a:pt x="302831" y="339509"/>
                  </a:lnTo>
                  <a:lnTo>
                    <a:pt x="302323" y="330238"/>
                  </a:lnTo>
                  <a:lnTo>
                    <a:pt x="302133" y="325640"/>
                  </a:lnTo>
                  <a:lnTo>
                    <a:pt x="306247" y="325640"/>
                  </a:lnTo>
                  <a:lnTo>
                    <a:pt x="306971" y="334645"/>
                  </a:lnTo>
                  <a:lnTo>
                    <a:pt x="307314" y="339166"/>
                  </a:lnTo>
                  <a:lnTo>
                    <a:pt x="307314" y="316395"/>
                  </a:lnTo>
                  <a:lnTo>
                    <a:pt x="303491" y="316750"/>
                  </a:lnTo>
                  <a:lnTo>
                    <a:pt x="292938" y="316750"/>
                  </a:lnTo>
                  <a:lnTo>
                    <a:pt x="293052" y="320255"/>
                  </a:lnTo>
                  <a:lnTo>
                    <a:pt x="293446" y="329463"/>
                  </a:lnTo>
                  <a:lnTo>
                    <a:pt x="293954" y="339166"/>
                  </a:lnTo>
                  <a:lnTo>
                    <a:pt x="294170" y="342925"/>
                  </a:lnTo>
                  <a:lnTo>
                    <a:pt x="294449" y="347332"/>
                  </a:lnTo>
                  <a:lnTo>
                    <a:pt x="294551" y="349021"/>
                  </a:lnTo>
                  <a:lnTo>
                    <a:pt x="316788" y="347332"/>
                  </a:lnTo>
                  <a:close/>
                </a:path>
                <a:path w="1231264" h="1459229">
                  <a:moveTo>
                    <a:pt x="359105" y="1222629"/>
                  </a:moveTo>
                  <a:lnTo>
                    <a:pt x="359041" y="1220050"/>
                  </a:lnTo>
                  <a:lnTo>
                    <a:pt x="358965" y="1217015"/>
                  </a:lnTo>
                  <a:lnTo>
                    <a:pt x="349288" y="1207846"/>
                  </a:lnTo>
                  <a:lnTo>
                    <a:pt x="349288" y="1220050"/>
                  </a:lnTo>
                  <a:lnTo>
                    <a:pt x="328117" y="1242390"/>
                  </a:lnTo>
                  <a:lnTo>
                    <a:pt x="327914" y="1242199"/>
                  </a:lnTo>
                  <a:lnTo>
                    <a:pt x="314706" y="1229652"/>
                  </a:lnTo>
                  <a:lnTo>
                    <a:pt x="256603" y="1290942"/>
                  </a:lnTo>
                  <a:lnTo>
                    <a:pt x="269709" y="1303375"/>
                  </a:lnTo>
                  <a:lnTo>
                    <a:pt x="281508" y="1290942"/>
                  </a:lnTo>
                  <a:lnTo>
                    <a:pt x="281673" y="1290942"/>
                  </a:lnTo>
                  <a:lnTo>
                    <a:pt x="310629" y="1318374"/>
                  </a:lnTo>
                  <a:lnTo>
                    <a:pt x="277558" y="1353235"/>
                  </a:lnTo>
                  <a:lnTo>
                    <a:pt x="185801" y="1266240"/>
                  </a:lnTo>
                  <a:lnTo>
                    <a:pt x="206984" y="1243901"/>
                  </a:lnTo>
                  <a:lnTo>
                    <a:pt x="215747" y="1252194"/>
                  </a:lnTo>
                  <a:lnTo>
                    <a:pt x="223608" y="1243901"/>
                  </a:lnTo>
                  <a:lnTo>
                    <a:pt x="227571" y="1239735"/>
                  </a:lnTo>
                  <a:lnTo>
                    <a:pt x="273862" y="1190942"/>
                  </a:lnTo>
                  <a:lnTo>
                    <a:pt x="265099" y="1182649"/>
                  </a:lnTo>
                  <a:lnTo>
                    <a:pt x="286270" y="1160310"/>
                  </a:lnTo>
                  <a:lnTo>
                    <a:pt x="349288" y="1220050"/>
                  </a:lnTo>
                  <a:lnTo>
                    <a:pt x="349288" y="1207846"/>
                  </a:lnTo>
                  <a:lnTo>
                    <a:pt x="299148" y="1160310"/>
                  </a:lnTo>
                  <a:lnTo>
                    <a:pt x="290741" y="1152347"/>
                  </a:lnTo>
                  <a:lnTo>
                    <a:pt x="288709" y="1151534"/>
                  </a:lnTo>
                  <a:lnTo>
                    <a:pt x="283705" y="1151534"/>
                  </a:lnTo>
                  <a:lnTo>
                    <a:pt x="281482" y="1152537"/>
                  </a:lnTo>
                  <a:lnTo>
                    <a:pt x="255333" y="1180122"/>
                  </a:lnTo>
                  <a:lnTo>
                    <a:pt x="255397" y="1182649"/>
                  </a:lnTo>
                  <a:lnTo>
                    <a:pt x="255485" y="1185722"/>
                  </a:lnTo>
                  <a:lnTo>
                    <a:pt x="261366" y="1191285"/>
                  </a:lnTo>
                  <a:lnTo>
                    <a:pt x="215430" y="1239735"/>
                  </a:lnTo>
                  <a:lnTo>
                    <a:pt x="211518" y="1236027"/>
                  </a:lnTo>
                  <a:lnTo>
                    <a:pt x="211721" y="1236027"/>
                  </a:lnTo>
                  <a:lnTo>
                    <a:pt x="209207" y="1235087"/>
                  </a:lnTo>
                  <a:lnTo>
                    <a:pt x="204673" y="1235087"/>
                  </a:lnTo>
                  <a:lnTo>
                    <a:pt x="202336" y="1236027"/>
                  </a:lnTo>
                  <a:lnTo>
                    <a:pt x="177800" y="1261910"/>
                  </a:lnTo>
                  <a:lnTo>
                    <a:pt x="176923" y="1264170"/>
                  </a:lnTo>
                  <a:lnTo>
                    <a:pt x="177050" y="1268857"/>
                  </a:lnTo>
                  <a:lnTo>
                    <a:pt x="178054" y="1271092"/>
                  </a:lnTo>
                  <a:lnTo>
                    <a:pt x="273215" y="1361338"/>
                  </a:lnTo>
                  <a:lnTo>
                    <a:pt x="275399" y="1362138"/>
                  </a:lnTo>
                  <a:lnTo>
                    <a:pt x="279933" y="1362138"/>
                  </a:lnTo>
                  <a:lnTo>
                    <a:pt x="281952" y="1361338"/>
                  </a:lnTo>
                  <a:lnTo>
                    <a:pt x="282155" y="1361338"/>
                  </a:lnTo>
                  <a:lnTo>
                    <a:pt x="289826" y="1353235"/>
                  </a:lnTo>
                  <a:lnTo>
                    <a:pt x="320446" y="1320952"/>
                  </a:lnTo>
                  <a:lnTo>
                    <a:pt x="320370" y="1318374"/>
                  </a:lnTo>
                  <a:lnTo>
                    <a:pt x="320294" y="1315351"/>
                  </a:lnTo>
                  <a:lnTo>
                    <a:pt x="286118" y="1282954"/>
                  </a:lnTo>
                  <a:lnTo>
                    <a:pt x="286321" y="1282954"/>
                  </a:lnTo>
                  <a:lnTo>
                    <a:pt x="283794" y="1282026"/>
                  </a:lnTo>
                  <a:lnTo>
                    <a:pt x="279273" y="1282026"/>
                  </a:lnTo>
                  <a:lnTo>
                    <a:pt x="276936" y="1282954"/>
                  </a:lnTo>
                  <a:lnTo>
                    <a:pt x="269392" y="1290891"/>
                  </a:lnTo>
                  <a:lnTo>
                    <a:pt x="269125" y="1290624"/>
                  </a:lnTo>
                  <a:lnTo>
                    <a:pt x="315048" y="1242199"/>
                  </a:lnTo>
                  <a:lnTo>
                    <a:pt x="323697" y="1250403"/>
                  </a:lnTo>
                  <a:lnTo>
                    <a:pt x="325882" y="1251254"/>
                  </a:lnTo>
                  <a:lnTo>
                    <a:pt x="330606" y="1251254"/>
                  </a:lnTo>
                  <a:lnTo>
                    <a:pt x="332955" y="1250200"/>
                  </a:lnTo>
                  <a:lnTo>
                    <a:pt x="340372" y="1242390"/>
                  </a:lnTo>
                  <a:lnTo>
                    <a:pt x="359105" y="1222629"/>
                  </a:lnTo>
                  <a:close/>
                </a:path>
                <a:path w="1231264" h="1459229">
                  <a:moveTo>
                    <a:pt x="405599" y="340639"/>
                  </a:moveTo>
                  <a:lnTo>
                    <a:pt x="404876" y="332587"/>
                  </a:lnTo>
                  <a:lnTo>
                    <a:pt x="404444" y="328053"/>
                  </a:lnTo>
                  <a:lnTo>
                    <a:pt x="403745" y="321144"/>
                  </a:lnTo>
                  <a:lnTo>
                    <a:pt x="403504" y="318973"/>
                  </a:lnTo>
                  <a:lnTo>
                    <a:pt x="403491" y="318820"/>
                  </a:lnTo>
                  <a:lnTo>
                    <a:pt x="402513" y="310057"/>
                  </a:lnTo>
                  <a:lnTo>
                    <a:pt x="402424" y="309206"/>
                  </a:lnTo>
                  <a:lnTo>
                    <a:pt x="402374" y="308813"/>
                  </a:lnTo>
                  <a:lnTo>
                    <a:pt x="400240" y="309206"/>
                  </a:lnTo>
                  <a:lnTo>
                    <a:pt x="398094" y="309486"/>
                  </a:lnTo>
                  <a:lnTo>
                    <a:pt x="395986" y="309702"/>
                  </a:lnTo>
                  <a:lnTo>
                    <a:pt x="395986" y="332587"/>
                  </a:lnTo>
                  <a:lnTo>
                    <a:pt x="394716" y="332587"/>
                  </a:lnTo>
                  <a:lnTo>
                    <a:pt x="394360" y="328053"/>
                  </a:lnTo>
                  <a:lnTo>
                    <a:pt x="393725" y="318973"/>
                  </a:lnTo>
                  <a:lnTo>
                    <a:pt x="393712" y="318820"/>
                  </a:lnTo>
                  <a:lnTo>
                    <a:pt x="394601" y="318820"/>
                  </a:lnTo>
                  <a:lnTo>
                    <a:pt x="395084" y="323278"/>
                  </a:lnTo>
                  <a:lnTo>
                    <a:pt x="395490" y="327317"/>
                  </a:lnTo>
                  <a:lnTo>
                    <a:pt x="395986" y="332587"/>
                  </a:lnTo>
                  <a:lnTo>
                    <a:pt x="395986" y="309702"/>
                  </a:lnTo>
                  <a:lnTo>
                    <a:pt x="394589" y="309829"/>
                  </a:lnTo>
                  <a:lnTo>
                    <a:pt x="392049" y="310057"/>
                  </a:lnTo>
                  <a:lnTo>
                    <a:pt x="384276" y="310057"/>
                  </a:lnTo>
                  <a:lnTo>
                    <a:pt x="384848" y="318820"/>
                  </a:lnTo>
                  <a:lnTo>
                    <a:pt x="385445" y="327317"/>
                  </a:lnTo>
                  <a:lnTo>
                    <a:pt x="386461" y="340639"/>
                  </a:lnTo>
                  <a:lnTo>
                    <a:pt x="386575" y="342061"/>
                  </a:lnTo>
                  <a:lnTo>
                    <a:pt x="405599" y="340639"/>
                  </a:lnTo>
                  <a:close/>
                </a:path>
                <a:path w="1231264" h="1459229">
                  <a:moveTo>
                    <a:pt x="461162" y="336448"/>
                  </a:moveTo>
                  <a:lnTo>
                    <a:pt x="460565" y="328688"/>
                  </a:lnTo>
                  <a:lnTo>
                    <a:pt x="460019" y="321576"/>
                  </a:lnTo>
                  <a:lnTo>
                    <a:pt x="459473" y="314871"/>
                  </a:lnTo>
                  <a:lnTo>
                    <a:pt x="459435" y="314477"/>
                  </a:lnTo>
                  <a:lnTo>
                    <a:pt x="458711" y="305943"/>
                  </a:lnTo>
                  <a:lnTo>
                    <a:pt x="458609" y="304774"/>
                  </a:lnTo>
                  <a:lnTo>
                    <a:pt x="458558" y="304228"/>
                  </a:lnTo>
                  <a:lnTo>
                    <a:pt x="456057" y="304774"/>
                  </a:lnTo>
                  <a:lnTo>
                    <a:pt x="453504" y="305168"/>
                  </a:lnTo>
                  <a:lnTo>
                    <a:pt x="451688" y="305384"/>
                  </a:lnTo>
                  <a:lnTo>
                    <a:pt x="451688" y="328282"/>
                  </a:lnTo>
                  <a:lnTo>
                    <a:pt x="446201" y="328688"/>
                  </a:lnTo>
                  <a:lnTo>
                    <a:pt x="446024" y="325589"/>
                  </a:lnTo>
                  <a:lnTo>
                    <a:pt x="445503" y="314871"/>
                  </a:lnTo>
                  <a:lnTo>
                    <a:pt x="445960" y="314871"/>
                  </a:lnTo>
                  <a:lnTo>
                    <a:pt x="450596" y="314871"/>
                  </a:lnTo>
                  <a:lnTo>
                    <a:pt x="451345" y="323735"/>
                  </a:lnTo>
                  <a:lnTo>
                    <a:pt x="451688" y="328282"/>
                  </a:lnTo>
                  <a:lnTo>
                    <a:pt x="451688" y="305384"/>
                  </a:lnTo>
                  <a:lnTo>
                    <a:pt x="449199" y="305676"/>
                  </a:lnTo>
                  <a:lnTo>
                    <a:pt x="446544" y="305943"/>
                  </a:lnTo>
                  <a:lnTo>
                    <a:pt x="436308" y="305943"/>
                  </a:lnTo>
                  <a:lnTo>
                    <a:pt x="436422" y="309511"/>
                  </a:lnTo>
                  <a:lnTo>
                    <a:pt x="436803" y="318668"/>
                  </a:lnTo>
                  <a:lnTo>
                    <a:pt x="437299" y="328282"/>
                  </a:lnTo>
                  <a:lnTo>
                    <a:pt x="437794" y="336448"/>
                  </a:lnTo>
                  <a:lnTo>
                    <a:pt x="437908" y="338213"/>
                  </a:lnTo>
                  <a:lnTo>
                    <a:pt x="461162" y="336448"/>
                  </a:lnTo>
                  <a:close/>
                </a:path>
                <a:path w="1231264" h="1459229">
                  <a:moveTo>
                    <a:pt x="485317" y="1302423"/>
                  </a:moveTo>
                  <a:lnTo>
                    <a:pt x="483679" y="1297051"/>
                  </a:lnTo>
                  <a:lnTo>
                    <a:pt x="475221" y="1292555"/>
                  </a:lnTo>
                  <a:lnTo>
                    <a:pt x="475221" y="1302562"/>
                  </a:lnTo>
                  <a:lnTo>
                    <a:pt x="460743" y="1329740"/>
                  </a:lnTo>
                  <a:lnTo>
                    <a:pt x="444423" y="1321041"/>
                  </a:lnTo>
                  <a:lnTo>
                    <a:pt x="404736" y="1395603"/>
                  </a:lnTo>
                  <a:lnTo>
                    <a:pt x="420712" y="1404112"/>
                  </a:lnTo>
                  <a:lnTo>
                    <a:pt x="427088" y="1392110"/>
                  </a:lnTo>
                  <a:lnTo>
                    <a:pt x="428815" y="1388859"/>
                  </a:lnTo>
                  <a:lnTo>
                    <a:pt x="464134" y="1407655"/>
                  </a:lnTo>
                  <a:lnTo>
                    <a:pt x="441553" y="1450060"/>
                  </a:lnTo>
                  <a:lnTo>
                    <a:pt x="329946" y="1390662"/>
                  </a:lnTo>
                  <a:lnTo>
                    <a:pt x="344411" y="1363484"/>
                  </a:lnTo>
                  <a:lnTo>
                    <a:pt x="355053" y="1369148"/>
                  </a:lnTo>
                  <a:lnTo>
                    <a:pt x="358063" y="1363484"/>
                  </a:lnTo>
                  <a:lnTo>
                    <a:pt x="361429" y="1357172"/>
                  </a:lnTo>
                  <a:lnTo>
                    <a:pt x="394639" y="1294752"/>
                  </a:lnTo>
                  <a:lnTo>
                    <a:pt x="394728" y="1294587"/>
                  </a:lnTo>
                  <a:lnTo>
                    <a:pt x="384086" y="1288923"/>
                  </a:lnTo>
                  <a:lnTo>
                    <a:pt x="398551" y="1261757"/>
                  </a:lnTo>
                  <a:lnTo>
                    <a:pt x="475221" y="1302562"/>
                  </a:lnTo>
                  <a:lnTo>
                    <a:pt x="475221" y="1292555"/>
                  </a:lnTo>
                  <a:lnTo>
                    <a:pt x="417360" y="1261757"/>
                  </a:lnTo>
                  <a:lnTo>
                    <a:pt x="401396" y="1253261"/>
                  </a:lnTo>
                  <a:lnTo>
                    <a:pt x="399973" y="1252918"/>
                  </a:lnTo>
                  <a:lnTo>
                    <a:pt x="397649" y="1252918"/>
                  </a:lnTo>
                  <a:lnTo>
                    <a:pt x="375145" y="1286840"/>
                  </a:lnTo>
                  <a:lnTo>
                    <a:pt x="374904" y="1289278"/>
                  </a:lnTo>
                  <a:lnTo>
                    <a:pt x="376275" y="1293774"/>
                  </a:lnTo>
                  <a:lnTo>
                    <a:pt x="377825" y="1295641"/>
                  </a:lnTo>
                  <a:lnTo>
                    <a:pt x="382727" y="1298257"/>
                  </a:lnTo>
                  <a:lnTo>
                    <a:pt x="351358" y="1357172"/>
                  </a:lnTo>
                  <a:lnTo>
                    <a:pt x="347205" y="1354950"/>
                  </a:lnTo>
                  <a:lnTo>
                    <a:pt x="345782" y="1354632"/>
                  </a:lnTo>
                  <a:lnTo>
                    <a:pt x="341210" y="1354632"/>
                  </a:lnTo>
                  <a:lnTo>
                    <a:pt x="338137" y="1356334"/>
                  </a:lnTo>
                  <a:lnTo>
                    <a:pt x="320992" y="1388567"/>
                  </a:lnTo>
                  <a:lnTo>
                    <a:pt x="320789" y="1390662"/>
                  </a:lnTo>
                  <a:lnTo>
                    <a:pt x="320763" y="1390992"/>
                  </a:lnTo>
                  <a:lnTo>
                    <a:pt x="322237" y="1395603"/>
                  </a:lnTo>
                  <a:lnTo>
                    <a:pt x="323684" y="1397381"/>
                  </a:lnTo>
                  <a:lnTo>
                    <a:pt x="438670" y="1458569"/>
                  </a:lnTo>
                  <a:lnTo>
                    <a:pt x="440105" y="1458925"/>
                  </a:lnTo>
                  <a:lnTo>
                    <a:pt x="442404" y="1458925"/>
                  </a:lnTo>
                  <a:lnTo>
                    <a:pt x="474141" y="1407655"/>
                  </a:lnTo>
                  <a:lnTo>
                    <a:pt x="474218" y="1407502"/>
                  </a:lnTo>
                  <a:lnTo>
                    <a:pt x="472592" y="1402143"/>
                  </a:lnTo>
                  <a:lnTo>
                    <a:pt x="431673" y="1380363"/>
                  </a:lnTo>
                  <a:lnTo>
                    <a:pt x="417029" y="1392110"/>
                  </a:lnTo>
                  <a:lnTo>
                    <a:pt x="416687" y="1391932"/>
                  </a:lnTo>
                  <a:lnTo>
                    <a:pt x="448056" y="1333017"/>
                  </a:lnTo>
                  <a:lnTo>
                    <a:pt x="457898" y="1338249"/>
                  </a:lnTo>
                  <a:lnTo>
                    <a:pt x="459308" y="1338592"/>
                  </a:lnTo>
                  <a:lnTo>
                    <a:pt x="463892" y="1338592"/>
                  </a:lnTo>
                  <a:lnTo>
                    <a:pt x="466953" y="1336878"/>
                  </a:lnTo>
                  <a:lnTo>
                    <a:pt x="469011" y="1333017"/>
                  </a:lnTo>
                  <a:lnTo>
                    <a:pt x="470750" y="1329740"/>
                  </a:lnTo>
                  <a:lnTo>
                    <a:pt x="483006" y="1306703"/>
                  </a:lnTo>
                  <a:lnTo>
                    <a:pt x="485241" y="1302562"/>
                  </a:lnTo>
                  <a:lnTo>
                    <a:pt x="485317" y="1302423"/>
                  </a:lnTo>
                  <a:close/>
                </a:path>
                <a:path w="1231264" h="1459229">
                  <a:moveTo>
                    <a:pt x="700392" y="1282700"/>
                  </a:moveTo>
                  <a:lnTo>
                    <a:pt x="669988" y="1270000"/>
                  </a:lnTo>
                  <a:lnTo>
                    <a:pt x="640867" y="1270000"/>
                  </a:lnTo>
                  <a:lnTo>
                    <a:pt x="613130" y="1257300"/>
                  </a:lnTo>
                  <a:lnTo>
                    <a:pt x="581126" y="1257300"/>
                  </a:lnTo>
                  <a:lnTo>
                    <a:pt x="535508" y="1244600"/>
                  </a:lnTo>
                  <a:lnTo>
                    <a:pt x="485775" y="1231900"/>
                  </a:lnTo>
                  <a:lnTo>
                    <a:pt x="441401" y="1219200"/>
                  </a:lnTo>
                  <a:lnTo>
                    <a:pt x="424129" y="1206500"/>
                  </a:lnTo>
                  <a:lnTo>
                    <a:pt x="400151" y="1193800"/>
                  </a:lnTo>
                  <a:lnTo>
                    <a:pt x="371830" y="1168400"/>
                  </a:lnTo>
                  <a:lnTo>
                    <a:pt x="341464" y="1143000"/>
                  </a:lnTo>
                  <a:lnTo>
                    <a:pt x="311391" y="1092200"/>
                  </a:lnTo>
                  <a:lnTo>
                    <a:pt x="283959" y="1028700"/>
                  </a:lnTo>
                  <a:lnTo>
                    <a:pt x="261467" y="965200"/>
                  </a:lnTo>
                  <a:lnTo>
                    <a:pt x="252107" y="901700"/>
                  </a:lnTo>
                  <a:lnTo>
                    <a:pt x="249758" y="850900"/>
                  </a:lnTo>
                  <a:lnTo>
                    <a:pt x="253720" y="812800"/>
                  </a:lnTo>
                  <a:lnTo>
                    <a:pt x="263309" y="762000"/>
                  </a:lnTo>
                  <a:lnTo>
                    <a:pt x="277787" y="723900"/>
                  </a:lnTo>
                  <a:lnTo>
                    <a:pt x="296468" y="685800"/>
                  </a:lnTo>
                  <a:lnTo>
                    <a:pt x="281686" y="673100"/>
                  </a:lnTo>
                  <a:lnTo>
                    <a:pt x="268592" y="673100"/>
                  </a:lnTo>
                  <a:lnTo>
                    <a:pt x="257200" y="660400"/>
                  </a:lnTo>
                  <a:lnTo>
                    <a:pt x="247523" y="647700"/>
                  </a:lnTo>
                  <a:lnTo>
                    <a:pt x="242684" y="647700"/>
                  </a:lnTo>
                  <a:lnTo>
                    <a:pt x="241007" y="635000"/>
                  </a:lnTo>
                  <a:lnTo>
                    <a:pt x="243141" y="622300"/>
                  </a:lnTo>
                  <a:lnTo>
                    <a:pt x="230327" y="622300"/>
                  </a:lnTo>
                  <a:lnTo>
                    <a:pt x="229006" y="609600"/>
                  </a:lnTo>
                  <a:lnTo>
                    <a:pt x="228231" y="596900"/>
                  </a:lnTo>
                  <a:lnTo>
                    <a:pt x="230251" y="584200"/>
                  </a:lnTo>
                  <a:lnTo>
                    <a:pt x="235038" y="571500"/>
                  </a:lnTo>
                  <a:lnTo>
                    <a:pt x="242595" y="571500"/>
                  </a:lnTo>
                  <a:lnTo>
                    <a:pt x="221246" y="419100"/>
                  </a:lnTo>
                  <a:lnTo>
                    <a:pt x="212356" y="419100"/>
                  </a:lnTo>
                  <a:lnTo>
                    <a:pt x="208140" y="355600"/>
                  </a:lnTo>
                  <a:lnTo>
                    <a:pt x="214591" y="355600"/>
                  </a:lnTo>
                  <a:lnTo>
                    <a:pt x="213563" y="342900"/>
                  </a:lnTo>
                  <a:lnTo>
                    <a:pt x="212331" y="330200"/>
                  </a:lnTo>
                  <a:lnTo>
                    <a:pt x="210883" y="317500"/>
                  </a:lnTo>
                  <a:lnTo>
                    <a:pt x="207645" y="292100"/>
                  </a:lnTo>
                  <a:lnTo>
                    <a:pt x="204546" y="266700"/>
                  </a:lnTo>
                  <a:lnTo>
                    <a:pt x="201866" y="254000"/>
                  </a:lnTo>
                  <a:lnTo>
                    <a:pt x="199923" y="241300"/>
                  </a:lnTo>
                  <a:lnTo>
                    <a:pt x="192659" y="241300"/>
                  </a:lnTo>
                  <a:lnTo>
                    <a:pt x="204724" y="215900"/>
                  </a:lnTo>
                  <a:lnTo>
                    <a:pt x="214655" y="177800"/>
                  </a:lnTo>
                  <a:lnTo>
                    <a:pt x="218821" y="152400"/>
                  </a:lnTo>
                  <a:lnTo>
                    <a:pt x="219684" y="127000"/>
                  </a:lnTo>
                  <a:lnTo>
                    <a:pt x="210858" y="127000"/>
                  </a:lnTo>
                  <a:lnTo>
                    <a:pt x="209067" y="152400"/>
                  </a:lnTo>
                  <a:lnTo>
                    <a:pt x="204025" y="190500"/>
                  </a:lnTo>
                  <a:lnTo>
                    <a:pt x="194792" y="215900"/>
                  </a:lnTo>
                  <a:lnTo>
                    <a:pt x="180390" y="241300"/>
                  </a:lnTo>
                  <a:lnTo>
                    <a:pt x="177215" y="241300"/>
                  </a:lnTo>
                  <a:lnTo>
                    <a:pt x="176911" y="254000"/>
                  </a:lnTo>
                  <a:lnTo>
                    <a:pt x="186626" y="254000"/>
                  </a:lnTo>
                  <a:lnTo>
                    <a:pt x="193433" y="254000"/>
                  </a:lnTo>
                  <a:lnTo>
                    <a:pt x="195313" y="266700"/>
                  </a:lnTo>
                  <a:lnTo>
                    <a:pt x="197472" y="279400"/>
                  </a:lnTo>
                  <a:lnTo>
                    <a:pt x="199783" y="292100"/>
                  </a:lnTo>
                  <a:lnTo>
                    <a:pt x="202145" y="317500"/>
                  </a:lnTo>
                  <a:lnTo>
                    <a:pt x="203187" y="317500"/>
                  </a:lnTo>
                  <a:lnTo>
                    <a:pt x="204177" y="330200"/>
                  </a:lnTo>
                  <a:lnTo>
                    <a:pt x="205092" y="342900"/>
                  </a:lnTo>
                  <a:lnTo>
                    <a:pt x="205943" y="355600"/>
                  </a:lnTo>
                  <a:lnTo>
                    <a:pt x="199174" y="355600"/>
                  </a:lnTo>
                  <a:lnTo>
                    <a:pt x="203911" y="419100"/>
                  </a:lnTo>
                  <a:lnTo>
                    <a:pt x="207797" y="431800"/>
                  </a:lnTo>
                  <a:lnTo>
                    <a:pt x="213690" y="431800"/>
                  </a:lnTo>
                  <a:lnTo>
                    <a:pt x="233311" y="558800"/>
                  </a:lnTo>
                  <a:lnTo>
                    <a:pt x="225094" y="571500"/>
                  </a:lnTo>
                  <a:lnTo>
                    <a:pt x="220675" y="584200"/>
                  </a:lnTo>
                  <a:lnTo>
                    <a:pt x="219329" y="596900"/>
                  </a:lnTo>
                  <a:lnTo>
                    <a:pt x="220332" y="609600"/>
                  </a:lnTo>
                  <a:lnTo>
                    <a:pt x="221881" y="622300"/>
                  </a:lnTo>
                  <a:lnTo>
                    <a:pt x="226542" y="622300"/>
                  </a:lnTo>
                  <a:lnTo>
                    <a:pt x="233438" y="635000"/>
                  </a:lnTo>
                  <a:lnTo>
                    <a:pt x="232879" y="635000"/>
                  </a:lnTo>
                  <a:lnTo>
                    <a:pt x="235407" y="647700"/>
                  </a:lnTo>
                  <a:lnTo>
                    <a:pt x="240703" y="660400"/>
                  </a:lnTo>
                  <a:lnTo>
                    <a:pt x="249491" y="660400"/>
                  </a:lnTo>
                  <a:lnTo>
                    <a:pt x="259626" y="673100"/>
                  </a:lnTo>
                  <a:lnTo>
                    <a:pt x="271195" y="685800"/>
                  </a:lnTo>
                  <a:lnTo>
                    <a:pt x="284238" y="685800"/>
                  </a:lnTo>
                  <a:lnTo>
                    <a:pt x="265150" y="723900"/>
                  </a:lnTo>
                  <a:lnTo>
                    <a:pt x="251548" y="774700"/>
                  </a:lnTo>
                  <a:lnTo>
                    <a:pt x="243497" y="812800"/>
                  </a:lnTo>
                  <a:lnTo>
                    <a:pt x="241007" y="863600"/>
                  </a:lnTo>
                  <a:lnTo>
                    <a:pt x="244119" y="914400"/>
                  </a:lnTo>
                  <a:lnTo>
                    <a:pt x="252882" y="965200"/>
                  </a:lnTo>
                  <a:lnTo>
                    <a:pt x="275615" y="1041400"/>
                  </a:lnTo>
                  <a:lnTo>
                    <a:pt x="303453" y="1092200"/>
                  </a:lnTo>
                  <a:lnTo>
                    <a:pt x="334035" y="1143000"/>
                  </a:lnTo>
                  <a:lnTo>
                    <a:pt x="365036" y="1181100"/>
                  </a:lnTo>
                  <a:lnTo>
                    <a:pt x="394131" y="1193800"/>
                  </a:lnTo>
                  <a:lnTo>
                    <a:pt x="418985" y="1219200"/>
                  </a:lnTo>
                  <a:lnTo>
                    <a:pt x="437273" y="1219200"/>
                  </a:lnTo>
                  <a:lnTo>
                    <a:pt x="481088" y="1244600"/>
                  </a:lnTo>
                  <a:lnTo>
                    <a:pt x="529932" y="1257300"/>
                  </a:lnTo>
                  <a:lnTo>
                    <a:pt x="575932" y="1270000"/>
                  </a:lnTo>
                  <a:lnTo>
                    <a:pt x="639508" y="1270000"/>
                  </a:lnTo>
                  <a:lnTo>
                    <a:pt x="669124" y="1282700"/>
                  </a:lnTo>
                  <a:lnTo>
                    <a:pt x="700392" y="1282700"/>
                  </a:lnTo>
                  <a:close/>
                </a:path>
                <a:path w="1231264" h="1459229">
                  <a:moveTo>
                    <a:pt x="718007" y="88900"/>
                  </a:moveTo>
                  <a:lnTo>
                    <a:pt x="713130" y="76200"/>
                  </a:lnTo>
                  <a:lnTo>
                    <a:pt x="702589" y="76200"/>
                  </a:lnTo>
                  <a:lnTo>
                    <a:pt x="660184" y="88900"/>
                  </a:lnTo>
                  <a:lnTo>
                    <a:pt x="631418" y="114300"/>
                  </a:lnTo>
                  <a:lnTo>
                    <a:pt x="612660" y="127000"/>
                  </a:lnTo>
                  <a:lnTo>
                    <a:pt x="600227" y="152400"/>
                  </a:lnTo>
                  <a:lnTo>
                    <a:pt x="595922" y="165100"/>
                  </a:lnTo>
                  <a:lnTo>
                    <a:pt x="591883" y="165100"/>
                  </a:lnTo>
                  <a:lnTo>
                    <a:pt x="587654" y="177800"/>
                  </a:lnTo>
                  <a:lnTo>
                    <a:pt x="583095" y="177800"/>
                  </a:lnTo>
                  <a:lnTo>
                    <a:pt x="561949" y="203200"/>
                  </a:lnTo>
                  <a:lnTo>
                    <a:pt x="550265" y="228600"/>
                  </a:lnTo>
                  <a:lnTo>
                    <a:pt x="544995" y="241300"/>
                  </a:lnTo>
                  <a:lnTo>
                    <a:pt x="543090" y="266700"/>
                  </a:lnTo>
                  <a:lnTo>
                    <a:pt x="542378" y="279400"/>
                  </a:lnTo>
                  <a:lnTo>
                    <a:pt x="540385" y="279400"/>
                  </a:lnTo>
                  <a:lnTo>
                    <a:pt x="535101" y="292100"/>
                  </a:lnTo>
                  <a:lnTo>
                    <a:pt x="519264" y="304800"/>
                  </a:lnTo>
                  <a:lnTo>
                    <a:pt x="516382" y="317500"/>
                  </a:lnTo>
                  <a:lnTo>
                    <a:pt x="514362" y="279400"/>
                  </a:lnTo>
                  <a:lnTo>
                    <a:pt x="512889" y="241300"/>
                  </a:lnTo>
                  <a:lnTo>
                    <a:pt x="512660" y="203200"/>
                  </a:lnTo>
                  <a:lnTo>
                    <a:pt x="513016" y="190500"/>
                  </a:lnTo>
                  <a:lnTo>
                    <a:pt x="520369" y="190500"/>
                  </a:lnTo>
                  <a:lnTo>
                    <a:pt x="530174" y="190500"/>
                  </a:lnTo>
                  <a:lnTo>
                    <a:pt x="529424" y="177800"/>
                  </a:lnTo>
                  <a:lnTo>
                    <a:pt x="526021" y="177800"/>
                  </a:lnTo>
                  <a:lnTo>
                    <a:pt x="502145" y="139700"/>
                  </a:lnTo>
                  <a:lnTo>
                    <a:pt x="485228" y="101600"/>
                  </a:lnTo>
                  <a:lnTo>
                    <a:pt x="475145" y="63500"/>
                  </a:lnTo>
                  <a:lnTo>
                    <a:pt x="471728" y="50800"/>
                  </a:lnTo>
                  <a:lnTo>
                    <a:pt x="471004" y="38100"/>
                  </a:lnTo>
                  <a:lnTo>
                    <a:pt x="454215" y="38100"/>
                  </a:lnTo>
                  <a:lnTo>
                    <a:pt x="454139" y="50800"/>
                  </a:lnTo>
                  <a:lnTo>
                    <a:pt x="453313" y="63500"/>
                  </a:lnTo>
                  <a:lnTo>
                    <a:pt x="449135" y="101600"/>
                  </a:lnTo>
                  <a:lnTo>
                    <a:pt x="439039" y="152400"/>
                  </a:lnTo>
                  <a:lnTo>
                    <a:pt x="420471" y="190500"/>
                  </a:lnTo>
                  <a:lnTo>
                    <a:pt x="417550" y="190500"/>
                  </a:lnTo>
                  <a:lnTo>
                    <a:pt x="414108" y="177800"/>
                  </a:lnTo>
                  <a:lnTo>
                    <a:pt x="412483" y="177800"/>
                  </a:lnTo>
                  <a:lnTo>
                    <a:pt x="415975" y="165100"/>
                  </a:lnTo>
                  <a:lnTo>
                    <a:pt x="410870" y="165100"/>
                  </a:lnTo>
                  <a:lnTo>
                    <a:pt x="376783" y="127000"/>
                  </a:lnTo>
                  <a:lnTo>
                    <a:pt x="353161" y="76200"/>
                  </a:lnTo>
                  <a:lnTo>
                    <a:pt x="339394" y="25400"/>
                  </a:lnTo>
                  <a:lnTo>
                    <a:pt x="334835" y="12700"/>
                  </a:lnTo>
                  <a:lnTo>
                    <a:pt x="334022" y="12700"/>
                  </a:lnTo>
                  <a:lnTo>
                    <a:pt x="330352" y="0"/>
                  </a:lnTo>
                  <a:lnTo>
                    <a:pt x="320992" y="0"/>
                  </a:lnTo>
                  <a:lnTo>
                    <a:pt x="317487" y="12700"/>
                  </a:lnTo>
                  <a:lnTo>
                    <a:pt x="317284" y="12700"/>
                  </a:lnTo>
                  <a:lnTo>
                    <a:pt x="315658" y="25400"/>
                  </a:lnTo>
                  <a:lnTo>
                    <a:pt x="308610" y="76200"/>
                  </a:lnTo>
                  <a:lnTo>
                    <a:pt x="292760" y="127000"/>
                  </a:lnTo>
                  <a:lnTo>
                    <a:pt x="264731" y="177800"/>
                  </a:lnTo>
                  <a:lnTo>
                    <a:pt x="260743" y="177800"/>
                  </a:lnTo>
                  <a:lnTo>
                    <a:pt x="265049" y="190500"/>
                  </a:lnTo>
                  <a:lnTo>
                    <a:pt x="261620" y="190500"/>
                  </a:lnTo>
                  <a:lnTo>
                    <a:pt x="258089" y="203200"/>
                  </a:lnTo>
                  <a:lnTo>
                    <a:pt x="257746" y="203200"/>
                  </a:lnTo>
                  <a:lnTo>
                    <a:pt x="235496" y="165100"/>
                  </a:lnTo>
                  <a:lnTo>
                    <a:pt x="228422" y="127000"/>
                  </a:lnTo>
                  <a:lnTo>
                    <a:pt x="219684" y="127000"/>
                  </a:lnTo>
                  <a:lnTo>
                    <a:pt x="222199" y="139700"/>
                  </a:lnTo>
                  <a:lnTo>
                    <a:pt x="229984" y="177800"/>
                  </a:lnTo>
                  <a:lnTo>
                    <a:pt x="243382" y="203200"/>
                  </a:lnTo>
                  <a:lnTo>
                    <a:pt x="258470" y="232867"/>
                  </a:lnTo>
                  <a:lnTo>
                    <a:pt x="258178" y="232816"/>
                  </a:lnTo>
                  <a:lnTo>
                    <a:pt x="255816" y="232537"/>
                  </a:lnTo>
                  <a:lnTo>
                    <a:pt x="255511" y="236613"/>
                  </a:lnTo>
                  <a:lnTo>
                    <a:pt x="255193" y="242176"/>
                  </a:lnTo>
                  <a:lnTo>
                    <a:pt x="254914" y="249275"/>
                  </a:lnTo>
                  <a:lnTo>
                    <a:pt x="254698" y="257924"/>
                  </a:lnTo>
                  <a:lnTo>
                    <a:pt x="256946" y="251968"/>
                  </a:lnTo>
                  <a:lnTo>
                    <a:pt x="258889" y="245846"/>
                  </a:lnTo>
                  <a:lnTo>
                    <a:pt x="260565" y="239636"/>
                  </a:lnTo>
                  <a:lnTo>
                    <a:pt x="260985" y="237794"/>
                  </a:lnTo>
                  <a:lnTo>
                    <a:pt x="262775" y="241300"/>
                  </a:lnTo>
                  <a:lnTo>
                    <a:pt x="264845" y="228600"/>
                  </a:lnTo>
                  <a:lnTo>
                    <a:pt x="266052" y="215900"/>
                  </a:lnTo>
                  <a:lnTo>
                    <a:pt x="266598" y="203200"/>
                  </a:lnTo>
                  <a:lnTo>
                    <a:pt x="266738" y="203200"/>
                  </a:lnTo>
                  <a:lnTo>
                    <a:pt x="268884" y="215900"/>
                  </a:lnTo>
                  <a:lnTo>
                    <a:pt x="275590" y="228600"/>
                  </a:lnTo>
                  <a:lnTo>
                    <a:pt x="287223" y="266700"/>
                  </a:lnTo>
                  <a:lnTo>
                    <a:pt x="304126" y="279400"/>
                  </a:lnTo>
                  <a:lnTo>
                    <a:pt x="293331" y="279400"/>
                  </a:lnTo>
                  <a:lnTo>
                    <a:pt x="292862" y="292100"/>
                  </a:lnTo>
                  <a:lnTo>
                    <a:pt x="311912" y="292100"/>
                  </a:lnTo>
                  <a:lnTo>
                    <a:pt x="310616" y="279400"/>
                  </a:lnTo>
                  <a:lnTo>
                    <a:pt x="309181" y="266700"/>
                  </a:lnTo>
                  <a:lnTo>
                    <a:pt x="304266" y="228600"/>
                  </a:lnTo>
                  <a:lnTo>
                    <a:pt x="299504" y="203200"/>
                  </a:lnTo>
                  <a:lnTo>
                    <a:pt x="295363" y="190500"/>
                  </a:lnTo>
                  <a:lnTo>
                    <a:pt x="292315" y="177800"/>
                  </a:lnTo>
                  <a:lnTo>
                    <a:pt x="285915" y="177800"/>
                  </a:lnTo>
                  <a:lnTo>
                    <a:pt x="288721" y="190500"/>
                  </a:lnTo>
                  <a:lnTo>
                    <a:pt x="292023" y="215900"/>
                  </a:lnTo>
                  <a:lnTo>
                    <a:pt x="295617" y="241300"/>
                  </a:lnTo>
                  <a:lnTo>
                    <a:pt x="299288" y="266700"/>
                  </a:lnTo>
                  <a:lnTo>
                    <a:pt x="290322" y="241300"/>
                  </a:lnTo>
                  <a:lnTo>
                    <a:pt x="283311" y="228600"/>
                  </a:lnTo>
                  <a:lnTo>
                    <a:pt x="278333" y="215900"/>
                  </a:lnTo>
                  <a:lnTo>
                    <a:pt x="275475" y="203200"/>
                  </a:lnTo>
                  <a:lnTo>
                    <a:pt x="274688" y="190500"/>
                  </a:lnTo>
                  <a:lnTo>
                    <a:pt x="278384" y="190500"/>
                  </a:lnTo>
                  <a:lnTo>
                    <a:pt x="285915" y="177800"/>
                  </a:lnTo>
                  <a:lnTo>
                    <a:pt x="270560" y="177800"/>
                  </a:lnTo>
                  <a:lnTo>
                    <a:pt x="300520" y="139700"/>
                  </a:lnTo>
                  <a:lnTo>
                    <a:pt x="317246" y="76200"/>
                  </a:lnTo>
                  <a:lnTo>
                    <a:pt x="324523" y="38100"/>
                  </a:lnTo>
                  <a:lnTo>
                    <a:pt x="326110" y="12700"/>
                  </a:lnTo>
                  <a:lnTo>
                    <a:pt x="330644" y="25400"/>
                  </a:lnTo>
                  <a:lnTo>
                    <a:pt x="344868" y="76200"/>
                  </a:lnTo>
                  <a:lnTo>
                    <a:pt x="369697" y="127000"/>
                  </a:lnTo>
                  <a:lnTo>
                    <a:pt x="406044" y="165100"/>
                  </a:lnTo>
                  <a:lnTo>
                    <a:pt x="405003" y="165100"/>
                  </a:lnTo>
                  <a:lnTo>
                    <a:pt x="405003" y="177800"/>
                  </a:lnTo>
                  <a:lnTo>
                    <a:pt x="401472" y="190500"/>
                  </a:lnTo>
                  <a:lnTo>
                    <a:pt x="401320" y="190500"/>
                  </a:lnTo>
                  <a:lnTo>
                    <a:pt x="400532" y="203200"/>
                  </a:lnTo>
                  <a:lnTo>
                    <a:pt x="398564" y="215900"/>
                  </a:lnTo>
                  <a:lnTo>
                    <a:pt x="395185" y="228600"/>
                  </a:lnTo>
                  <a:lnTo>
                    <a:pt x="390118" y="254000"/>
                  </a:lnTo>
                  <a:lnTo>
                    <a:pt x="389813" y="228600"/>
                  </a:lnTo>
                  <a:lnTo>
                    <a:pt x="389940" y="215900"/>
                  </a:lnTo>
                  <a:lnTo>
                    <a:pt x="390067" y="203200"/>
                  </a:lnTo>
                  <a:lnTo>
                    <a:pt x="390677" y="190500"/>
                  </a:lnTo>
                  <a:lnTo>
                    <a:pt x="391452" y="177800"/>
                  </a:lnTo>
                  <a:lnTo>
                    <a:pt x="405003" y="177800"/>
                  </a:lnTo>
                  <a:lnTo>
                    <a:pt x="405003" y="165100"/>
                  </a:lnTo>
                  <a:lnTo>
                    <a:pt x="383413" y="165100"/>
                  </a:lnTo>
                  <a:lnTo>
                    <a:pt x="382308" y="177800"/>
                  </a:lnTo>
                  <a:lnTo>
                    <a:pt x="381292" y="203200"/>
                  </a:lnTo>
                  <a:lnTo>
                    <a:pt x="380936" y="227584"/>
                  </a:lnTo>
                  <a:lnTo>
                    <a:pt x="380911" y="228600"/>
                  </a:lnTo>
                  <a:lnTo>
                    <a:pt x="381711" y="266700"/>
                  </a:lnTo>
                  <a:lnTo>
                    <a:pt x="382244" y="279400"/>
                  </a:lnTo>
                  <a:lnTo>
                    <a:pt x="382828" y="292100"/>
                  </a:lnTo>
                  <a:lnTo>
                    <a:pt x="398907" y="292100"/>
                  </a:lnTo>
                  <a:lnTo>
                    <a:pt x="397217" y="279400"/>
                  </a:lnTo>
                  <a:lnTo>
                    <a:pt x="395744" y="279400"/>
                  </a:lnTo>
                  <a:lnTo>
                    <a:pt x="394919" y="266700"/>
                  </a:lnTo>
                  <a:lnTo>
                    <a:pt x="391744" y="266700"/>
                  </a:lnTo>
                  <a:lnTo>
                    <a:pt x="398614" y="254000"/>
                  </a:lnTo>
                  <a:lnTo>
                    <a:pt x="406209" y="228600"/>
                  </a:lnTo>
                  <a:lnTo>
                    <a:pt x="409460" y="203200"/>
                  </a:lnTo>
                  <a:lnTo>
                    <a:pt x="410133" y="190500"/>
                  </a:lnTo>
                  <a:lnTo>
                    <a:pt x="412280" y="203200"/>
                  </a:lnTo>
                  <a:lnTo>
                    <a:pt x="418985" y="228600"/>
                  </a:lnTo>
                  <a:lnTo>
                    <a:pt x="430593" y="254000"/>
                  </a:lnTo>
                  <a:lnTo>
                    <a:pt x="447509" y="266700"/>
                  </a:lnTo>
                  <a:lnTo>
                    <a:pt x="436714" y="266700"/>
                  </a:lnTo>
                  <a:lnTo>
                    <a:pt x="436245" y="279400"/>
                  </a:lnTo>
                  <a:lnTo>
                    <a:pt x="436079" y="292100"/>
                  </a:lnTo>
                  <a:lnTo>
                    <a:pt x="454774" y="292100"/>
                  </a:lnTo>
                  <a:lnTo>
                    <a:pt x="456247" y="279400"/>
                  </a:lnTo>
                  <a:lnTo>
                    <a:pt x="455028" y="279400"/>
                  </a:lnTo>
                  <a:lnTo>
                    <a:pt x="452412" y="254000"/>
                  </a:lnTo>
                  <a:lnTo>
                    <a:pt x="451104" y="241300"/>
                  </a:lnTo>
                  <a:lnTo>
                    <a:pt x="447408" y="215900"/>
                  </a:lnTo>
                  <a:lnTo>
                    <a:pt x="444246" y="203200"/>
                  </a:lnTo>
                  <a:lnTo>
                    <a:pt x="443826" y="200863"/>
                  </a:lnTo>
                  <a:lnTo>
                    <a:pt x="443826" y="254000"/>
                  </a:lnTo>
                  <a:lnTo>
                    <a:pt x="435787" y="241300"/>
                  </a:lnTo>
                  <a:lnTo>
                    <a:pt x="429209" y="228600"/>
                  </a:lnTo>
                  <a:lnTo>
                    <a:pt x="424103" y="215900"/>
                  </a:lnTo>
                  <a:lnTo>
                    <a:pt x="420547" y="203200"/>
                  </a:lnTo>
                  <a:lnTo>
                    <a:pt x="437121" y="203200"/>
                  </a:lnTo>
                  <a:lnTo>
                    <a:pt x="439178" y="215900"/>
                  </a:lnTo>
                  <a:lnTo>
                    <a:pt x="441439" y="241300"/>
                  </a:lnTo>
                  <a:lnTo>
                    <a:pt x="443826" y="254000"/>
                  </a:lnTo>
                  <a:lnTo>
                    <a:pt x="443826" y="200863"/>
                  </a:lnTo>
                  <a:lnTo>
                    <a:pt x="441972" y="190500"/>
                  </a:lnTo>
                  <a:lnTo>
                    <a:pt x="427075" y="190500"/>
                  </a:lnTo>
                  <a:lnTo>
                    <a:pt x="447090" y="152400"/>
                  </a:lnTo>
                  <a:lnTo>
                    <a:pt x="457835" y="101600"/>
                  </a:lnTo>
                  <a:lnTo>
                    <a:pt x="462178" y="63500"/>
                  </a:lnTo>
                  <a:lnTo>
                    <a:pt x="462991" y="50800"/>
                  </a:lnTo>
                  <a:lnTo>
                    <a:pt x="466394" y="63500"/>
                  </a:lnTo>
                  <a:lnTo>
                    <a:pt x="476859" y="101600"/>
                  </a:lnTo>
                  <a:lnTo>
                    <a:pt x="494741" y="152400"/>
                  </a:lnTo>
                  <a:lnTo>
                    <a:pt x="511822" y="177800"/>
                  </a:lnTo>
                  <a:lnTo>
                    <a:pt x="504710" y="177800"/>
                  </a:lnTo>
                  <a:lnTo>
                    <a:pt x="504126" y="190500"/>
                  </a:lnTo>
                  <a:lnTo>
                    <a:pt x="503732" y="215900"/>
                  </a:lnTo>
                  <a:lnTo>
                    <a:pt x="503809" y="227584"/>
                  </a:lnTo>
                  <a:lnTo>
                    <a:pt x="503885" y="241300"/>
                  </a:lnTo>
                  <a:lnTo>
                    <a:pt x="504977" y="266700"/>
                  </a:lnTo>
                  <a:lnTo>
                    <a:pt x="505980" y="292100"/>
                  </a:lnTo>
                  <a:lnTo>
                    <a:pt x="507072" y="304800"/>
                  </a:lnTo>
                  <a:lnTo>
                    <a:pt x="508190" y="330200"/>
                  </a:lnTo>
                  <a:lnTo>
                    <a:pt x="509244" y="342900"/>
                  </a:lnTo>
                  <a:lnTo>
                    <a:pt x="511302" y="342900"/>
                  </a:lnTo>
                  <a:lnTo>
                    <a:pt x="515835" y="330200"/>
                  </a:lnTo>
                  <a:lnTo>
                    <a:pt x="520877" y="317500"/>
                  </a:lnTo>
                  <a:lnTo>
                    <a:pt x="526211" y="317500"/>
                  </a:lnTo>
                  <a:lnTo>
                    <a:pt x="531622" y="304800"/>
                  </a:lnTo>
                  <a:lnTo>
                    <a:pt x="536676" y="304800"/>
                  </a:lnTo>
                  <a:lnTo>
                    <a:pt x="541934" y="292100"/>
                  </a:lnTo>
                  <a:lnTo>
                    <a:pt x="547979" y="292100"/>
                  </a:lnTo>
                  <a:lnTo>
                    <a:pt x="550176" y="279400"/>
                  </a:lnTo>
                  <a:lnTo>
                    <a:pt x="551180" y="279400"/>
                  </a:lnTo>
                  <a:lnTo>
                    <a:pt x="551865" y="266700"/>
                  </a:lnTo>
                  <a:lnTo>
                    <a:pt x="553643" y="254000"/>
                  </a:lnTo>
                  <a:lnTo>
                    <a:pt x="558482" y="228600"/>
                  </a:lnTo>
                  <a:lnTo>
                    <a:pt x="569315" y="203200"/>
                  </a:lnTo>
                  <a:lnTo>
                    <a:pt x="589089" y="177800"/>
                  </a:lnTo>
                  <a:lnTo>
                    <a:pt x="594398" y="177800"/>
                  </a:lnTo>
                  <a:lnTo>
                    <a:pt x="599160" y="165100"/>
                  </a:lnTo>
                  <a:lnTo>
                    <a:pt x="603605" y="165100"/>
                  </a:lnTo>
                  <a:lnTo>
                    <a:pt x="607961" y="152400"/>
                  </a:lnTo>
                  <a:lnTo>
                    <a:pt x="619887" y="139700"/>
                  </a:lnTo>
                  <a:lnTo>
                    <a:pt x="637413" y="114300"/>
                  </a:lnTo>
                  <a:lnTo>
                    <a:pt x="664070" y="101600"/>
                  </a:lnTo>
                  <a:lnTo>
                    <a:pt x="703338" y="88900"/>
                  </a:lnTo>
                  <a:lnTo>
                    <a:pt x="718007" y="88900"/>
                  </a:lnTo>
                  <a:close/>
                </a:path>
                <a:path w="1231264" h="1459229">
                  <a:moveTo>
                    <a:pt x="773480" y="76200"/>
                  </a:moveTo>
                  <a:lnTo>
                    <a:pt x="728764" y="76200"/>
                  </a:lnTo>
                  <a:lnTo>
                    <a:pt x="723163" y="88900"/>
                  </a:lnTo>
                  <a:lnTo>
                    <a:pt x="750976" y="88900"/>
                  </a:lnTo>
                  <a:lnTo>
                    <a:pt x="773480" y="76200"/>
                  </a:lnTo>
                  <a:close/>
                </a:path>
                <a:path w="1231264" h="1459229">
                  <a:moveTo>
                    <a:pt x="879170" y="1270000"/>
                  </a:moveTo>
                  <a:lnTo>
                    <a:pt x="789698" y="1270000"/>
                  </a:lnTo>
                  <a:lnTo>
                    <a:pt x="762927" y="1282700"/>
                  </a:lnTo>
                  <a:lnTo>
                    <a:pt x="863295" y="1282700"/>
                  </a:lnTo>
                  <a:lnTo>
                    <a:pt x="879170" y="1270000"/>
                  </a:lnTo>
                  <a:close/>
                </a:path>
                <a:path w="1231264" h="1459229">
                  <a:moveTo>
                    <a:pt x="1028026" y="358152"/>
                  </a:moveTo>
                  <a:lnTo>
                    <a:pt x="1022299" y="358140"/>
                  </a:lnTo>
                  <a:lnTo>
                    <a:pt x="1016647" y="357301"/>
                  </a:lnTo>
                  <a:lnTo>
                    <a:pt x="1011161" y="355676"/>
                  </a:lnTo>
                  <a:lnTo>
                    <a:pt x="1009688" y="364998"/>
                  </a:lnTo>
                  <a:lnTo>
                    <a:pt x="1007491" y="380085"/>
                  </a:lnTo>
                  <a:lnTo>
                    <a:pt x="1025105" y="382638"/>
                  </a:lnTo>
                  <a:lnTo>
                    <a:pt x="1026795" y="369824"/>
                  </a:lnTo>
                  <a:lnTo>
                    <a:pt x="1028026" y="358152"/>
                  </a:lnTo>
                  <a:close/>
                </a:path>
                <a:path w="1231264" h="1459229">
                  <a:moveTo>
                    <a:pt x="1067460" y="364020"/>
                  </a:moveTo>
                  <a:lnTo>
                    <a:pt x="1062824" y="363918"/>
                  </a:lnTo>
                  <a:lnTo>
                    <a:pt x="1058214" y="363270"/>
                  </a:lnTo>
                  <a:lnTo>
                    <a:pt x="1053719" y="362115"/>
                  </a:lnTo>
                  <a:lnTo>
                    <a:pt x="1053007" y="365963"/>
                  </a:lnTo>
                  <a:lnTo>
                    <a:pt x="1051661" y="373418"/>
                  </a:lnTo>
                  <a:lnTo>
                    <a:pt x="1050531" y="380288"/>
                  </a:lnTo>
                  <a:lnTo>
                    <a:pt x="1049616" y="386194"/>
                  </a:lnTo>
                  <a:lnTo>
                    <a:pt x="1064031" y="388277"/>
                  </a:lnTo>
                  <a:lnTo>
                    <a:pt x="1066228" y="373316"/>
                  </a:lnTo>
                  <a:lnTo>
                    <a:pt x="1067460" y="364020"/>
                  </a:lnTo>
                  <a:close/>
                </a:path>
                <a:path w="1231264" h="1459229">
                  <a:moveTo>
                    <a:pt x="1136675" y="373786"/>
                  </a:moveTo>
                  <a:lnTo>
                    <a:pt x="1131519" y="373621"/>
                  </a:lnTo>
                  <a:lnTo>
                    <a:pt x="1127455" y="373189"/>
                  </a:lnTo>
                  <a:lnTo>
                    <a:pt x="1123073" y="372414"/>
                  </a:lnTo>
                  <a:lnTo>
                    <a:pt x="1120482" y="371767"/>
                  </a:lnTo>
                  <a:lnTo>
                    <a:pt x="1119035" y="381025"/>
                  </a:lnTo>
                  <a:lnTo>
                    <a:pt x="1117841" y="389191"/>
                  </a:lnTo>
                  <a:lnTo>
                    <a:pt x="1116901" y="395960"/>
                  </a:lnTo>
                  <a:lnTo>
                    <a:pt x="1133754" y="398386"/>
                  </a:lnTo>
                  <a:lnTo>
                    <a:pt x="1135430" y="385572"/>
                  </a:lnTo>
                  <a:lnTo>
                    <a:pt x="1136675" y="373786"/>
                  </a:lnTo>
                  <a:close/>
                </a:path>
                <a:path w="1231264" h="1459229">
                  <a:moveTo>
                    <a:pt x="1166863" y="357073"/>
                  </a:moveTo>
                  <a:lnTo>
                    <a:pt x="1165339" y="363181"/>
                  </a:lnTo>
                  <a:lnTo>
                    <a:pt x="1163535" y="371335"/>
                  </a:lnTo>
                  <a:lnTo>
                    <a:pt x="1160297" y="389166"/>
                  </a:lnTo>
                  <a:lnTo>
                    <a:pt x="1158240" y="401942"/>
                  </a:lnTo>
                  <a:lnTo>
                    <a:pt x="1161275" y="402386"/>
                  </a:lnTo>
                  <a:lnTo>
                    <a:pt x="1163561" y="385559"/>
                  </a:lnTo>
                  <a:lnTo>
                    <a:pt x="1166863" y="357073"/>
                  </a:lnTo>
                  <a:close/>
                </a:path>
                <a:path w="1231264" h="1459229">
                  <a:moveTo>
                    <a:pt x="1217371" y="330200"/>
                  </a:moveTo>
                  <a:lnTo>
                    <a:pt x="1209713" y="330200"/>
                  </a:lnTo>
                  <a:lnTo>
                    <a:pt x="1206919" y="342900"/>
                  </a:lnTo>
                  <a:lnTo>
                    <a:pt x="1203502" y="355600"/>
                  </a:lnTo>
                  <a:lnTo>
                    <a:pt x="1199667" y="381000"/>
                  </a:lnTo>
                  <a:lnTo>
                    <a:pt x="1197851" y="381000"/>
                  </a:lnTo>
                  <a:lnTo>
                    <a:pt x="1196238" y="393700"/>
                  </a:lnTo>
                  <a:lnTo>
                    <a:pt x="1194841" y="406400"/>
                  </a:lnTo>
                  <a:lnTo>
                    <a:pt x="1193660" y="419100"/>
                  </a:lnTo>
                  <a:lnTo>
                    <a:pt x="1199184" y="419100"/>
                  </a:lnTo>
                  <a:lnTo>
                    <a:pt x="1193050" y="457200"/>
                  </a:lnTo>
                  <a:lnTo>
                    <a:pt x="1186307" y="457200"/>
                  </a:lnTo>
                  <a:lnTo>
                    <a:pt x="1167104" y="546100"/>
                  </a:lnTo>
                  <a:lnTo>
                    <a:pt x="1188491" y="558800"/>
                  </a:lnTo>
                  <a:lnTo>
                    <a:pt x="1200137" y="584200"/>
                  </a:lnTo>
                  <a:lnTo>
                    <a:pt x="1204468" y="596900"/>
                  </a:lnTo>
                  <a:lnTo>
                    <a:pt x="1203921" y="609600"/>
                  </a:lnTo>
                  <a:lnTo>
                    <a:pt x="1198219" y="622300"/>
                  </a:lnTo>
                  <a:lnTo>
                    <a:pt x="1186980" y="647700"/>
                  </a:lnTo>
                  <a:lnTo>
                    <a:pt x="1168984" y="660400"/>
                  </a:lnTo>
                  <a:lnTo>
                    <a:pt x="1142987" y="685800"/>
                  </a:lnTo>
                  <a:lnTo>
                    <a:pt x="1163650" y="723900"/>
                  </a:lnTo>
                  <a:lnTo>
                    <a:pt x="1178077" y="774700"/>
                  </a:lnTo>
                  <a:lnTo>
                    <a:pt x="1186268" y="825500"/>
                  </a:lnTo>
                  <a:lnTo>
                    <a:pt x="1188186" y="876300"/>
                  </a:lnTo>
                  <a:lnTo>
                    <a:pt x="1183805" y="939800"/>
                  </a:lnTo>
                  <a:lnTo>
                    <a:pt x="1173721" y="990600"/>
                  </a:lnTo>
                  <a:lnTo>
                    <a:pt x="1157401" y="1041400"/>
                  </a:lnTo>
                  <a:lnTo>
                    <a:pt x="1134910" y="1079500"/>
                  </a:lnTo>
                  <a:lnTo>
                    <a:pt x="1106284" y="1117600"/>
                  </a:lnTo>
                  <a:lnTo>
                    <a:pt x="1071549" y="1155700"/>
                  </a:lnTo>
                  <a:lnTo>
                    <a:pt x="1030744" y="1193800"/>
                  </a:lnTo>
                  <a:lnTo>
                    <a:pt x="1021791" y="1193800"/>
                  </a:lnTo>
                  <a:lnTo>
                    <a:pt x="1013802" y="1206500"/>
                  </a:lnTo>
                  <a:lnTo>
                    <a:pt x="999959" y="1206500"/>
                  </a:lnTo>
                  <a:lnTo>
                    <a:pt x="981773" y="1219200"/>
                  </a:lnTo>
                  <a:lnTo>
                    <a:pt x="962494" y="1231900"/>
                  </a:lnTo>
                  <a:lnTo>
                    <a:pt x="938377" y="1244600"/>
                  </a:lnTo>
                  <a:lnTo>
                    <a:pt x="905725" y="1257300"/>
                  </a:lnTo>
                  <a:lnTo>
                    <a:pt x="892200" y="1270000"/>
                  </a:lnTo>
                  <a:lnTo>
                    <a:pt x="908392" y="1270000"/>
                  </a:lnTo>
                  <a:lnTo>
                    <a:pt x="941997" y="1257300"/>
                  </a:lnTo>
                  <a:lnTo>
                    <a:pt x="966787" y="1244600"/>
                  </a:lnTo>
                  <a:lnTo>
                    <a:pt x="986624" y="1231900"/>
                  </a:lnTo>
                  <a:lnTo>
                    <a:pt x="1005306" y="1219200"/>
                  </a:lnTo>
                  <a:lnTo>
                    <a:pt x="1011885" y="1219200"/>
                  </a:lnTo>
                  <a:lnTo>
                    <a:pt x="1019035" y="1206500"/>
                  </a:lnTo>
                  <a:lnTo>
                    <a:pt x="1026934" y="1206500"/>
                  </a:lnTo>
                  <a:lnTo>
                    <a:pt x="1035748" y="1193800"/>
                  </a:lnTo>
                  <a:lnTo>
                    <a:pt x="1077556" y="1168400"/>
                  </a:lnTo>
                  <a:lnTo>
                    <a:pt x="1113167" y="1130300"/>
                  </a:lnTo>
                  <a:lnTo>
                    <a:pt x="1142517" y="1092200"/>
                  </a:lnTo>
                  <a:lnTo>
                    <a:pt x="1165567" y="1041400"/>
                  </a:lnTo>
                  <a:lnTo>
                    <a:pt x="1182281" y="990600"/>
                  </a:lnTo>
                  <a:lnTo>
                    <a:pt x="1192606" y="939800"/>
                  </a:lnTo>
                  <a:lnTo>
                    <a:pt x="1197025" y="876300"/>
                  </a:lnTo>
                  <a:lnTo>
                    <a:pt x="1195451" y="825500"/>
                  </a:lnTo>
                  <a:lnTo>
                    <a:pt x="1187894" y="774700"/>
                  </a:lnTo>
                  <a:lnTo>
                    <a:pt x="1174381" y="723900"/>
                  </a:lnTo>
                  <a:lnTo>
                    <a:pt x="1154925" y="685800"/>
                  </a:lnTo>
                  <a:lnTo>
                    <a:pt x="1177036" y="673100"/>
                  </a:lnTo>
                  <a:lnTo>
                    <a:pt x="1194066" y="647700"/>
                  </a:lnTo>
                  <a:lnTo>
                    <a:pt x="1205953" y="635000"/>
                  </a:lnTo>
                  <a:lnTo>
                    <a:pt x="1212659" y="609600"/>
                  </a:lnTo>
                  <a:lnTo>
                    <a:pt x="1213421" y="596900"/>
                  </a:lnTo>
                  <a:lnTo>
                    <a:pt x="1209243" y="584200"/>
                  </a:lnTo>
                  <a:lnTo>
                    <a:pt x="1197851" y="558800"/>
                  </a:lnTo>
                  <a:lnTo>
                    <a:pt x="1176985" y="546100"/>
                  </a:lnTo>
                  <a:lnTo>
                    <a:pt x="1193279" y="469900"/>
                  </a:lnTo>
                  <a:lnTo>
                    <a:pt x="1196886" y="469900"/>
                  </a:lnTo>
                  <a:lnTo>
                    <a:pt x="1200251" y="457200"/>
                  </a:lnTo>
                  <a:lnTo>
                    <a:pt x="1201508" y="457200"/>
                  </a:lnTo>
                  <a:lnTo>
                    <a:pt x="1208303" y="419100"/>
                  </a:lnTo>
                  <a:lnTo>
                    <a:pt x="1207706" y="406400"/>
                  </a:lnTo>
                  <a:lnTo>
                    <a:pt x="1203655" y="406400"/>
                  </a:lnTo>
                  <a:lnTo>
                    <a:pt x="1204772" y="393700"/>
                  </a:lnTo>
                  <a:lnTo>
                    <a:pt x="1205941" y="393700"/>
                  </a:lnTo>
                  <a:lnTo>
                    <a:pt x="1207147" y="381000"/>
                  </a:lnTo>
                  <a:lnTo>
                    <a:pt x="1208405" y="381000"/>
                  </a:lnTo>
                  <a:lnTo>
                    <a:pt x="1210945" y="368300"/>
                  </a:lnTo>
                  <a:lnTo>
                    <a:pt x="1213319" y="355600"/>
                  </a:lnTo>
                  <a:lnTo>
                    <a:pt x="1215491" y="342900"/>
                  </a:lnTo>
                  <a:lnTo>
                    <a:pt x="1217371" y="330200"/>
                  </a:lnTo>
                  <a:close/>
                </a:path>
                <a:path w="1231264" h="1459229">
                  <a:moveTo>
                    <a:pt x="1231176" y="330200"/>
                  </a:moveTo>
                  <a:lnTo>
                    <a:pt x="1228229" y="317500"/>
                  </a:lnTo>
                  <a:lnTo>
                    <a:pt x="1218768" y="304800"/>
                  </a:lnTo>
                  <a:lnTo>
                    <a:pt x="1213535" y="279400"/>
                  </a:lnTo>
                  <a:lnTo>
                    <a:pt x="1211414" y="254000"/>
                  </a:lnTo>
                  <a:lnTo>
                    <a:pt x="1211300" y="241300"/>
                  </a:lnTo>
                  <a:lnTo>
                    <a:pt x="1211478" y="228600"/>
                  </a:lnTo>
                  <a:lnTo>
                    <a:pt x="1194866" y="228600"/>
                  </a:lnTo>
                  <a:lnTo>
                    <a:pt x="1193863" y="241300"/>
                  </a:lnTo>
                  <a:lnTo>
                    <a:pt x="1192326" y="241300"/>
                  </a:lnTo>
                  <a:lnTo>
                    <a:pt x="1188008" y="254000"/>
                  </a:lnTo>
                  <a:lnTo>
                    <a:pt x="1181087" y="279400"/>
                  </a:lnTo>
                  <a:lnTo>
                    <a:pt x="1171752" y="292100"/>
                  </a:lnTo>
                  <a:lnTo>
                    <a:pt x="1171943" y="279400"/>
                  </a:lnTo>
                  <a:lnTo>
                    <a:pt x="1170952" y="279400"/>
                  </a:lnTo>
                  <a:lnTo>
                    <a:pt x="1170736" y="266700"/>
                  </a:lnTo>
                  <a:lnTo>
                    <a:pt x="1167574" y="266700"/>
                  </a:lnTo>
                  <a:lnTo>
                    <a:pt x="1148791" y="228600"/>
                  </a:lnTo>
                  <a:lnTo>
                    <a:pt x="1139672" y="190500"/>
                  </a:lnTo>
                  <a:lnTo>
                    <a:pt x="1136751" y="152400"/>
                  </a:lnTo>
                  <a:lnTo>
                    <a:pt x="1136675" y="139700"/>
                  </a:lnTo>
                  <a:lnTo>
                    <a:pt x="1133411" y="139700"/>
                  </a:lnTo>
                  <a:lnTo>
                    <a:pt x="1128991" y="127000"/>
                  </a:lnTo>
                  <a:lnTo>
                    <a:pt x="1123759" y="127000"/>
                  </a:lnTo>
                  <a:lnTo>
                    <a:pt x="1120203" y="139700"/>
                  </a:lnTo>
                  <a:lnTo>
                    <a:pt x="1119162" y="139700"/>
                  </a:lnTo>
                  <a:lnTo>
                    <a:pt x="1116114" y="152400"/>
                  </a:lnTo>
                  <a:lnTo>
                    <a:pt x="1107478" y="177800"/>
                  </a:lnTo>
                  <a:lnTo>
                    <a:pt x="1093533" y="203200"/>
                  </a:lnTo>
                  <a:lnTo>
                    <a:pt x="1075347" y="227584"/>
                  </a:lnTo>
                  <a:lnTo>
                    <a:pt x="1076210" y="215900"/>
                  </a:lnTo>
                  <a:lnTo>
                    <a:pt x="1076452" y="215900"/>
                  </a:lnTo>
                  <a:lnTo>
                    <a:pt x="1069581" y="190500"/>
                  </a:lnTo>
                  <a:lnTo>
                    <a:pt x="1046683" y="152400"/>
                  </a:lnTo>
                  <a:lnTo>
                    <a:pt x="1016215" y="139700"/>
                  </a:lnTo>
                  <a:lnTo>
                    <a:pt x="986624" y="127000"/>
                  </a:lnTo>
                  <a:lnTo>
                    <a:pt x="972413" y="114300"/>
                  </a:lnTo>
                  <a:lnTo>
                    <a:pt x="958570" y="114300"/>
                  </a:lnTo>
                  <a:lnTo>
                    <a:pt x="954722" y="101600"/>
                  </a:lnTo>
                  <a:lnTo>
                    <a:pt x="948563" y="101600"/>
                  </a:lnTo>
                  <a:lnTo>
                    <a:pt x="940079" y="88900"/>
                  </a:lnTo>
                  <a:lnTo>
                    <a:pt x="928281" y="88900"/>
                  </a:lnTo>
                  <a:lnTo>
                    <a:pt x="912164" y="76200"/>
                  </a:lnTo>
                  <a:lnTo>
                    <a:pt x="900620" y="76200"/>
                  </a:lnTo>
                  <a:lnTo>
                    <a:pt x="888111" y="63500"/>
                  </a:lnTo>
                  <a:lnTo>
                    <a:pt x="806132" y="63500"/>
                  </a:lnTo>
                  <a:lnTo>
                    <a:pt x="785063" y="76200"/>
                  </a:lnTo>
                  <a:lnTo>
                    <a:pt x="897902" y="76200"/>
                  </a:lnTo>
                  <a:lnTo>
                    <a:pt x="908634" y="88900"/>
                  </a:lnTo>
                  <a:lnTo>
                    <a:pt x="923582" y="88900"/>
                  </a:lnTo>
                  <a:lnTo>
                    <a:pt x="934466" y="101600"/>
                  </a:lnTo>
                  <a:lnTo>
                    <a:pt x="942289" y="101600"/>
                  </a:lnTo>
                  <a:lnTo>
                    <a:pt x="948105" y="114300"/>
                  </a:lnTo>
                  <a:lnTo>
                    <a:pt x="952652" y="114300"/>
                  </a:lnTo>
                  <a:lnTo>
                    <a:pt x="958659" y="127000"/>
                  </a:lnTo>
                  <a:lnTo>
                    <a:pt x="984008" y="127000"/>
                  </a:lnTo>
                  <a:lnTo>
                    <a:pt x="1011529" y="139700"/>
                  </a:lnTo>
                  <a:lnTo>
                    <a:pt x="1039787" y="165100"/>
                  </a:lnTo>
                  <a:lnTo>
                    <a:pt x="1061046" y="190500"/>
                  </a:lnTo>
                  <a:lnTo>
                    <a:pt x="1067612" y="215900"/>
                  </a:lnTo>
                  <a:lnTo>
                    <a:pt x="1066990" y="215900"/>
                  </a:lnTo>
                  <a:lnTo>
                    <a:pt x="1066076" y="227584"/>
                  </a:lnTo>
                  <a:lnTo>
                    <a:pt x="1065999" y="228600"/>
                  </a:lnTo>
                  <a:lnTo>
                    <a:pt x="1063701" y="241300"/>
                  </a:lnTo>
                  <a:lnTo>
                    <a:pt x="1058862" y="241300"/>
                  </a:lnTo>
                  <a:lnTo>
                    <a:pt x="1050251" y="254000"/>
                  </a:lnTo>
                  <a:lnTo>
                    <a:pt x="1042543" y="254000"/>
                  </a:lnTo>
                  <a:lnTo>
                    <a:pt x="1042543" y="279400"/>
                  </a:lnTo>
                  <a:lnTo>
                    <a:pt x="1039977" y="292100"/>
                  </a:lnTo>
                  <a:lnTo>
                    <a:pt x="1036878" y="292100"/>
                  </a:lnTo>
                  <a:lnTo>
                    <a:pt x="1033272" y="304800"/>
                  </a:lnTo>
                  <a:lnTo>
                    <a:pt x="1031176" y="304800"/>
                  </a:lnTo>
                  <a:lnTo>
                    <a:pt x="1032992" y="292100"/>
                  </a:lnTo>
                  <a:lnTo>
                    <a:pt x="1034656" y="292100"/>
                  </a:lnTo>
                  <a:lnTo>
                    <a:pt x="1036116" y="279400"/>
                  </a:lnTo>
                  <a:lnTo>
                    <a:pt x="1041387" y="279400"/>
                  </a:lnTo>
                  <a:lnTo>
                    <a:pt x="1038072" y="266700"/>
                  </a:lnTo>
                  <a:lnTo>
                    <a:pt x="1038237" y="266700"/>
                  </a:lnTo>
                  <a:lnTo>
                    <a:pt x="1041387" y="279400"/>
                  </a:lnTo>
                  <a:lnTo>
                    <a:pt x="1042543" y="279400"/>
                  </a:lnTo>
                  <a:lnTo>
                    <a:pt x="1042543" y="254000"/>
                  </a:lnTo>
                  <a:lnTo>
                    <a:pt x="1033335" y="254000"/>
                  </a:lnTo>
                  <a:lnTo>
                    <a:pt x="1035570" y="266700"/>
                  </a:lnTo>
                  <a:lnTo>
                    <a:pt x="1030363" y="266700"/>
                  </a:lnTo>
                  <a:lnTo>
                    <a:pt x="1028039" y="279400"/>
                  </a:lnTo>
                  <a:lnTo>
                    <a:pt x="1024686" y="292100"/>
                  </a:lnTo>
                  <a:lnTo>
                    <a:pt x="1020533" y="304800"/>
                  </a:lnTo>
                  <a:lnTo>
                    <a:pt x="1015796" y="330200"/>
                  </a:lnTo>
                  <a:lnTo>
                    <a:pt x="1015263" y="342900"/>
                  </a:lnTo>
                  <a:lnTo>
                    <a:pt x="1029906" y="342900"/>
                  </a:lnTo>
                  <a:lnTo>
                    <a:pt x="1029817" y="330200"/>
                  </a:lnTo>
                  <a:lnTo>
                    <a:pt x="1021727" y="330200"/>
                  </a:lnTo>
                  <a:lnTo>
                    <a:pt x="1035646" y="317500"/>
                  </a:lnTo>
                  <a:lnTo>
                    <a:pt x="1040739" y="304800"/>
                  </a:lnTo>
                  <a:lnTo>
                    <a:pt x="1045845" y="292100"/>
                  </a:lnTo>
                  <a:lnTo>
                    <a:pt x="1052118" y="279400"/>
                  </a:lnTo>
                  <a:lnTo>
                    <a:pt x="1054265" y="279400"/>
                  </a:lnTo>
                  <a:lnTo>
                    <a:pt x="1055522" y="304800"/>
                  </a:lnTo>
                  <a:lnTo>
                    <a:pt x="1059878" y="317500"/>
                  </a:lnTo>
                  <a:lnTo>
                    <a:pt x="1069187" y="342900"/>
                  </a:lnTo>
                  <a:lnTo>
                    <a:pt x="1066927" y="342900"/>
                  </a:lnTo>
                  <a:lnTo>
                    <a:pt x="1061732" y="330200"/>
                  </a:lnTo>
                  <a:lnTo>
                    <a:pt x="1060919" y="342900"/>
                  </a:lnTo>
                  <a:lnTo>
                    <a:pt x="1059446" y="342900"/>
                  </a:lnTo>
                  <a:lnTo>
                    <a:pt x="1057643" y="355600"/>
                  </a:lnTo>
                  <a:lnTo>
                    <a:pt x="1069809" y="355600"/>
                  </a:lnTo>
                  <a:lnTo>
                    <a:pt x="1070559" y="342900"/>
                  </a:lnTo>
                  <a:lnTo>
                    <a:pt x="1071295" y="342900"/>
                  </a:lnTo>
                  <a:lnTo>
                    <a:pt x="1072007" y="330200"/>
                  </a:lnTo>
                  <a:lnTo>
                    <a:pt x="1074597" y="304800"/>
                  </a:lnTo>
                  <a:lnTo>
                    <a:pt x="1075855" y="279400"/>
                  </a:lnTo>
                  <a:lnTo>
                    <a:pt x="1076172" y="266700"/>
                  </a:lnTo>
                  <a:lnTo>
                    <a:pt x="1076020" y="254000"/>
                  </a:lnTo>
                  <a:lnTo>
                    <a:pt x="1067257" y="254000"/>
                  </a:lnTo>
                  <a:lnTo>
                    <a:pt x="1067257" y="266700"/>
                  </a:lnTo>
                  <a:lnTo>
                    <a:pt x="1066977" y="279400"/>
                  </a:lnTo>
                  <a:lnTo>
                    <a:pt x="1066419" y="292100"/>
                  </a:lnTo>
                  <a:lnTo>
                    <a:pt x="1065504" y="304800"/>
                  </a:lnTo>
                  <a:lnTo>
                    <a:pt x="1064145" y="292100"/>
                  </a:lnTo>
                  <a:lnTo>
                    <a:pt x="1063383" y="292100"/>
                  </a:lnTo>
                  <a:lnTo>
                    <a:pt x="1063142" y="279400"/>
                  </a:lnTo>
                  <a:lnTo>
                    <a:pt x="1063294" y="266700"/>
                  </a:lnTo>
                  <a:lnTo>
                    <a:pt x="1067257" y="266700"/>
                  </a:lnTo>
                  <a:lnTo>
                    <a:pt x="1067257" y="254000"/>
                  </a:lnTo>
                  <a:lnTo>
                    <a:pt x="1058583" y="254000"/>
                  </a:lnTo>
                  <a:lnTo>
                    <a:pt x="1088339" y="228600"/>
                  </a:lnTo>
                  <a:lnTo>
                    <a:pt x="1109980" y="190500"/>
                  </a:lnTo>
                  <a:lnTo>
                    <a:pt x="1123188" y="152400"/>
                  </a:lnTo>
                  <a:lnTo>
                    <a:pt x="1127658" y="139700"/>
                  </a:lnTo>
                  <a:lnTo>
                    <a:pt x="1127823" y="152400"/>
                  </a:lnTo>
                  <a:lnTo>
                    <a:pt x="1130909" y="190500"/>
                  </a:lnTo>
                  <a:lnTo>
                    <a:pt x="1140764" y="241300"/>
                  </a:lnTo>
                  <a:lnTo>
                    <a:pt x="1161237" y="266700"/>
                  </a:lnTo>
                  <a:lnTo>
                    <a:pt x="1155395" y="266700"/>
                  </a:lnTo>
                  <a:lnTo>
                    <a:pt x="1155395" y="279400"/>
                  </a:lnTo>
                  <a:lnTo>
                    <a:pt x="1154379" y="292100"/>
                  </a:lnTo>
                  <a:lnTo>
                    <a:pt x="1152220" y="292100"/>
                  </a:lnTo>
                  <a:lnTo>
                    <a:pt x="1148854" y="304800"/>
                  </a:lnTo>
                  <a:lnTo>
                    <a:pt x="1144397" y="317500"/>
                  </a:lnTo>
                  <a:lnTo>
                    <a:pt x="1138974" y="330200"/>
                  </a:lnTo>
                  <a:lnTo>
                    <a:pt x="1142365" y="304800"/>
                  </a:lnTo>
                  <a:lnTo>
                    <a:pt x="1145527" y="292100"/>
                  </a:lnTo>
                  <a:lnTo>
                    <a:pt x="1148346" y="279400"/>
                  </a:lnTo>
                  <a:lnTo>
                    <a:pt x="1155395" y="279400"/>
                  </a:lnTo>
                  <a:lnTo>
                    <a:pt x="1155395" y="266700"/>
                  </a:lnTo>
                  <a:lnTo>
                    <a:pt x="1145044" y="266700"/>
                  </a:lnTo>
                  <a:lnTo>
                    <a:pt x="1142060" y="279400"/>
                  </a:lnTo>
                  <a:lnTo>
                    <a:pt x="1137818" y="292100"/>
                  </a:lnTo>
                  <a:lnTo>
                    <a:pt x="1132674" y="317500"/>
                  </a:lnTo>
                  <a:lnTo>
                    <a:pt x="1126972" y="342900"/>
                  </a:lnTo>
                  <a:lnTo>
                    <a:pt x="1125728" y="342900"/>
                  </a:lnTo>
                  <a:lnTo>
                    <a:pt x="1123556" y="355600"/>
                  </a:lnTo>
                  <a:lnTo>
                    <a:pt x="1138529" y="355600"/>
                  </a:lnTo>
                  <a:lnTo>
                    <a:pt x="1138440" y="342900"/>
                  </a:lnTo>
                  <a:lnTo>
                    <a:pt x="1130350" y="342900"/>
                  </a:lnTo>
                  <a:lnTo>
                    <a:pt x="1144270" y="330200"/>
                  </a:lnTo>
                  <a:lnTo>
                    <a:pt x="1154468" y="317500"/>
                  </a:lnTo>
                  <a:lnTo>
                    <a:pt x="1160741" y="292100"/>
                  </a:lnTo>
                  <a:lnTo>
                    <a:pt x="1162900" y="292100"/>
                  </a:lnTo>
                  <a:lnTo>
                    <a:pt x="1163256" y="304800"/>
                  </a:lnTo>
                  <a:lnTo>
                    <a:pt x="1164170" y="317500"/>
                  </a:lnTo>
                  <a:lnTo>
                    <a:pt x="1165148" y="315976"/>
                  </a:lnTo>
                  <a:lnTo>
                    <a:pt x="1165491" y="318401"/>
                  </a:lnTo>
                  <a:lnTo>
                    <a:pt x="1166850" y="325018"/>
                  </a:lnTo>
                  <a:lnTo>
                    <a:pt x="1168857" y="331101"/>
                  </a:lnTo>
                  <a:lnTo>
                    <a:pt x="1169377" y="321500"/>
                  </a:lnTo>
                  <a:lnTo>
                    <a:pt x="1169403" y="315112"/>
                  </a:lnTo>
                  <a:lnTo>
                    <a:pt x="1169352" y="311708"/>
                  </a:lnTo>
                  <a:lnTo>
                    <a:pt x="1167828" y="311785"/>
                  </a:lnTo>
                  <a:lnTo>
                    <a:pt x="1180452" y="292100"/>
                  </a:lnTo>
                  <a:lnTo>
                    <a:pt x="1192453" y="266700"/>
                  </a:lnTo>
                  <a:lnTo>
                    <a:pt x="1199870" y="254000"/>
                  </a:lnTo>
                  <a:lnTo>
                    <a:pt x="1202397" y="241300"/>
                  </a:lnTo>
                  <a:lnTo>
                    <a:pt x="1202334" y="254000"/>
                  </a:lnTo>
                  <a:lnTo>
                    <a:pt x="1203807" y="279400"/>
                  </a:lnTo>
                  <a:lnTo>
                    <a:pt x="1209357" y="304800"/>
                  </a:lnTo>
                  <a:lnTo>
                    <a:pt x="1221524" y="330200"/>
                  </a:lnTo>
                  <a:lnTo>
                    <a:pt x="1217371" y="330200"/>
                  </a:lnTo>
                  <a:lnTo>
                    <a:pt x="1218692" y="342900"/>
                  </a:lnTo>
                  <a:lnTo>
                    <a:pt x="1226439" y="342900"/>
                  </a:lnTo>
                  <a:lnTo>
                    <a:pt x="1231176" y="330200"/>
                  </a:lnTo>
                  <a:close/>
                </a:path>
              </a:pathLst>
            </a:custGeom>
            <a:solidFill>
              <a:srgbClr val="FFDA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35174" y="3815647"/>
              <a:ext cx="172915" cy="170747"/>
            </a:xfrm>
            <a:prstGeom prst="rect">
              <a:avLst/>
            </a:prstGeom>
          </p:spPr>
        </p:pic>
        <p:sp>
          <p:nvSpPr>
            <p:cNvPr id="245" name="object 245" descr=""/>
            <p:cNvSpPr/>
            <p:nvPr/>
          </p:nvSpPr>
          <p:spPr>
            <a:xfrm>
              <a:off x="4244556" y="2661663"/>
              <a:ext cx="1541145" cy="1332865"/>
            </a:xfrm>
            <a:custGeom>
              <a:avLst/>
              <a:gdLst/>
              <a:ahLst/>
              <a:cxnLst/>
              <a:rect l="l" t="t" r="r" b="b"/>
              <a:pathLst>
                <a:path w="1541145" h="1332864">
                  <a:moveTo>
                    <a:pt x="296545" y="507111"/>
                  </a:moveTo>
                  <a:lnTo>
                    <a:pt x="286664" y="492937"/>
                  </a:lnTo>
                  <a:lnTo>
                    <a:pt x="286664" y="509651"/>
                  </a:lnTo>
                  <a:lnTo>
                    <a:pt x="286270" y="510921"/>
                  </a:lnTo>
                  <a:lnTo>
                    <a:pt x="285076" y="512191"/>
                  </a:lnTo>
                  <a:lnTo>
                    <a:pt x="284949" y="512191"/>
                  </a:lnTo>
                  <a:lnTo>
                    <a:pt x="284365" y="513461"/>
                  </a:lnTo>
                  <a:lnTo>
                    <a:pt x="280301" y="513461"/>
                  </a:lnTo>
                  <a:lnTo>
                    <a:pt x="279793" y="512191"/>
                  </a:lnTo>
                  <a:lnTo>
                    <a:pt x="279298" y="512191"/>
                  </a:lnTo>
                  <a:lnTo>
                    <a:pt x="245757" y="472821"/>
                  </a:lnTo>
                  <a:lnTo>
                    <a:pt x="242506" y="469011"/>
                  </a:lnTo>
                  <a:lnTo>
                    <a:pt x="209981" y="457581"/>
                  </a:lnTo>
                  <a:lnTo>
                    <a:pt x="190004" y="466471"/>
                  </a:lnTo>
                  <a:lnTo>
                    <a:pt x="187833" y="467741"/>
                  </a:lnTo>
                  <a:lnTo>
                    <a:pt x="195224" y="467741"/>
                  </a:lnTo>
                  <a:lnTo>
                    <a:pt x="198780" y="469011"/>
                  </a:lnTo>
                  <a:lnTo>
                    <a:pt x="200990" y="469011"/>
                  </a:lnTo>
                  <a:lnTo>
                    <a:pt x="206222" y="470281"/>
                  </a:lnTo>
                  <a:lnTo>
                    <a:pt x="233553" y="503301"/>
                  </a:lnTo>
                  <a:lnTo>
                    <a:pt x="234835" y="517271"/>
                  </a:lnTo>
                  <a:lnTo>
                    <a:pt x="230695" y="529971"/>
                  </a:lnTo>
                  <a:lnTo>
                    <a:pt x="221030" y="542671"/>
                  </a:lnTo>
                  <a:lnTo>
                    <a:pt x="218808" y="545211"/>
                  </a:lnTo>
                  <a:lnTo>
                    <a:pt x="217347" y="546481"/>
                  </a:lnTo>
                  <a:lnTo>
                    <a:pt x="215150" y="547751"/>
                  </a:lnTo>
                  <a:lnTo>
                    <a:pt x="213118" y="549021"/>
                  </a:lnTo>
                  <a:lnTo>
                    <a:pt x="211759" y="550291"/>
                  </a:lnTo>
                  <a:lnTo>
                    <a:pt x="209029" y="551561"/>
                  </a:lnTo>
                  <a:lnTo>
                    <a:pt x="207238" y="552831"/>
                  </a:lnTo>
                  <a:lnTo>
                    <a:pt x="205625" y="554101"/>
                  </a:lnTo>
                  <a:lnTo>
                    <a:pt x="203352" y="554101"/>
                  </a:lnTo>
                  <a:lnTo>
                    <a:pt x="202171" y="555371"/>
                  </a:lnTo>
                  <a:lnTo>
                    <a:pt x="199847" y="555371"/>
                  </a:lnTo>
                  <a:lnTo>
                    <a:pt x="198589" y="556641"/>
                  </a:lnTo>
                  <a:lnTo>
                    <a:pt x="185737" y="556641"/>
                  </a:lnTo>
                  <a:lnTo>
                    <a:pt x="185305" y="555371"/>
                  </a:lnTo>
                  <a:lnTo>
                    <a:pt x="180200" y="555371"/>
                  </a:lnTo>
                  <a:lnTo>
                    <a:pt x="177800" y="554101"/>
                  </a:lnTo>
                  <a:lnTo>
                    <a:pt x="176580" y="554101"/>
                  </a:lnTo>
                  <a:lnTo>
                    <a:pt x="173621" y="552831"/>
                  </a:lnTo>
                  <a:lnTo>
                    <a:pt x="169849" y="550291"/>
                  </a:lnTo>
                  <a:lnTo>
                    <a:pt x="167309" y="549021"/>
                  </a:lnTo>
                  <a:lnTo>
                    <a:pt x="164223" y="547751"/>
                  </a:lnTo>
                  <a:lnTo>
                    <a:pt x="162699" y="546481"/>
                  </a:lnTo>
                  <a:lnTo>
                    <a:pt x="160274" y="545211"/>
                  </a:lnTo>
                  <a:lnTo>
                    <a:pt x="158267" y="542671"/>
                  </a:lnTo>
                  <a:lnTo>
                    <a:pt x="156883" y="541401"/>
                  </a:lnTo>
                  <a:lnTo>
                    <a:pt x="155702" y="540131"/>
                  </a:lnTo>
                  <a:lnTo>
                    <a:pt x="145923" y="513461"/>
                  </a:lnTo>
                  <a:lnTo>
                    <a:pt x="145808" y="512191"/>
                  </a:lnTo>
                  <a:lnTo>
                    <a:pt x="145694" y="510921"/>
                  </a:lnTo>
                  <a:lnTo>
                    <a:pt x="145478" y="509651"/>
                  </a:lnTo>
                  <a:lnTo>
                    <a:pt x="144500" y="512191"/>
                  </a:lnTo>
                  <a:lnTo>
                    <a:pt x="135585" y="531241"/>
                  </a:lnTo>
                  <a:lnTo>
                    <a:pt x="147027" y="564261"/>
                  </a:lnTo>
                  <a:lnTo>
                    <a:pt x="191973" y="602361"/>
                  </a:lnTo>
                  <a:lnTo>
                    <a:pt x="192252" y="604901"/>
                  </a:lnTo>
                  <a:lnTo>
                    <a:pt x="190855" y="606171"/>
                  </a:lnTo>
                  <a:lnTo>
                    <a:pt x="190487" y="607441"/>
                  </a:lnTo>
                  <a:lnTo>
                    <a:pt x="185407" y="607441"/>
                  </a:lnTo>
                  <a:lnTo>
                    <a:pt x="147307" y="580771"/>
                  </a:lnTo>
                  <a:lnTo>
                    <a:pt x="136410" y="573151"/>
                  </a:lnTo>
                  <a:lnTo>
                    <a:pt x="136144" y="573151"/>
                  </a:lnTo>
                  <a:lnTo>
                    <a:pt x="135661" y="571881"/>
                  </a:lnTo>
                  <a:lnTo>
                    <a:pt x="135445" y="571881"/>
                  </a:lnTo>
                  <a:lnTo>
                    <a:pt x="132562" y="565531"/>
                  </a:lnTo>
                  <a:lnTo>
                    <a:pt x="122783" y="544068"/>
                  </a:lnTo>
                  <a:lnTo>
                    <a:pt x="122783" y="565531"/>
                  </a:lnTo>
                  <a:lnTo>
                    <a:pt x="112217" y="547751"/>
                  </a:lnTo>
                  <a:lnTo>
                    <a:pt x="112522" y="542671"/>
                  </a:lnTo>
                  <a:lnTo>
                    <a:pt x="122783" y="565531"/>
                  </a:lnTo>
                  <a:lnTo>
                    <a:pt x="122783" y="544068"/>
                  </a:lnTo>
                  <a:lnTo>
                    <a:pt x="122148" y="542671"/>
                  </a:lnTo>
                  <a:lnTo>
                    <a:pt x="117513" y="532511"/>
                  </a:lnTo>
                  <a:lnTo>
                    <a:pt x="117462" y="531241"/>
                  </a:lnTo>
                  <a:lnTo>
                    <a:pt x="126834" y="504571"/>
                  </a:lnTo>
                  <a:lnTo>
                    <a:pt x="122085" y="508381"/>
                  </a:lnTo>
                  <a:lnTo>
                    <a:pt x="104546" y="526161"/>
                  </a:lnTo>
                  <a:lnTo>
                    <a:pt x="103479" y="545211"/>
                  </a:lnTo>
                  <a:lnTo>
                    <a:pt x="103403" y="546481"/>
                  </a:lnTo>
                  <a:lnTo>
                    <a:pt x="103339" y="547751"/>
                  </a:lnTo>
                  <a:lnTo>
                    <a:pt x="103263" y="549021"/>
                  </a:lnTo>
                  <a:lnTo>
                    <a:pt x="103200" y="550291"/>
                  </a:lnTo>
                  <a:lnTo>
                    <a:pt x="125120" y="585851"/>
                  </a:lnTo>
                  <a:lnTo>
                    <a:pt x="125488" y="587121"/>
                  </a:lnTo>
                  <a:lnTo>
                    <a:pt x="125387" y="589661"/>
                  </a:lnTo>
                  <a:lnTo>
                    <a:pt x="124968" y="590931"/>
                  </a:lnTo>
                  <a:lnTo>
                    <a:pt x="123875" y="590931"/>
                  </a:lnTo>
                  <a:lnTo>
                    <a:pt x="123228" y="592201"/>
                  </a:lnTo>
                  <a:lnTo>
                    <a:pt x="118732" y="592201"/>
                  </a:lnTo>
                  <a:lnTo>
                    <a:pt x="118237" y="590931"/>
                  </a:lnTo>
                  <a:lnTo>
                    <a:pt x="90893" y="555371"/>
                  </a:lnTo>
                  <a:lnTo>
                    <a:pt x="90487" y="554101"/>
                  </a:lnTo>
                  <a:lnTo>
                    <a:pt x="90271" y="554101"/>
                  </a:lnTo>
                  <a:lnTo>
                    <a:pt x="88887" y="522351"/>
                  </a:lnTo>
                  <a:lnTo>
                    <a:pt x="88874" y="521081"/>
                  </a:lnTo>
                  <a:lnTo>
                    <a:pt x="89217" y="519811"/>
                  </a:lnTo>
                  <a:lnTo>
                    <a:pt x="89471" y="518541"/>
                  </a:lnTo>
                  <a:lnTo>
                    <a:pt x="94653" y="512191"/>
                  </a:lnTo>
                  <a:lnTo>
                    <a:pt x="100888" y="504571"/>
                  </a:lnTo>
                  <a:lnTo>
                    <a:pt x="90538" y="512191"/>
                  </a:lnTo>
                  <a:lnTo>
                    <a:pt x="87922" y="512191"/>
                  </a:lnTo>
                  <a:lnTo>
                    <a:pt x="53555" y="505841"/>
                  </a:lnTo>
                  <a:lnTo>
                    <a:pt x="51574" y="505841"/>
                  </a:lnTo>
                  <a:lnTo>
                    <a:pt x="51028" y="504571"/>
                  </a:lnTo>
                  <a:lnTo>
                    <a:pt x="50685" y="504571"/>
                  </a:lnTo>
                  <a:lnTo>
                    <a:pt x="10337" y="474091"/>
                  </a:lnTo>
                  <a:lnTo>
                    <a:pt x="9944" y="471551"/>
                  </a:lnTo>
                  <a:lnTo>
                    <a:pt x="11252" y="469011"/>
                  </a:lnTo>
                  <a:lnTo>
                    <a:pt x="11747" y="469011"/>
                  </a:lnTo>
                  <a:lnTo>
                    <a:pt x="12115" y="467741"/>
                  </a:lnTo>
                  <a:lnTo>
                    <a:pt x="16624" y="467741"/>
                  </a:lnTo>
                  <a:lnTo>
                    <a:pt x="56743" y="493141"/>
                  </a:lnTo>
                  <a:lnTo>
                    <a:pt x="85394" y="495681"/>
                  </a:lnTo>
                  <a:lnTo>
                    <a:pt x="95059" y="488061"/>
                  </a:lnTo>
                  <a:lnTo>
                    <a:pt x="96672" y="486791"/>
                  </a:lnTo>
                  <a:lnTo>
                    <a:pt x="90449" y="488061"/>
                  </a:lnTo>
                  <a:lnTo>
                    <a:pt x="88353" y="488061"/>
                  </a:lnTo>
                  <a:lnTo>
                    <a:pt x="64185" y="477901"/>
                  </a:lnTo>
                  <a:lnTo>
                    <a:pt x="58153" y="475361"/>
                  </a:lnTo>
                  <a:lnTo>
                    <a:pt x="57480" y="474091"/>
                  </a:lnTo>
                  <a:lnTo>
                    <a:pt x="33616" y="435991"/>
                  </a:lnTo>
                  <a:lnTo>
                    <a:pt x="33883" y="433451"/>
                  </a:lnTo>
                  <a:lnTo>
                    <a:pt x="35179" y="432181"/>
                  </a:lnTo>
                  <a:lnTo>
                    <a:pt x="35534" y="432181"/>
                  </a:lnTo>
                  <a:lnTo>
                    <a:pt x="35687" y="430911"/>
                  </a:lnTo>
                  <a:lnTo>
                    <a:pt x="40754" y="430911"/>
                  </a:lnTo>
                  <a:lnTo>
                    <a:pt x="41236" y="432181"/>
                  </a:lnTo>
                  <a:lnTo>
                    <a:pt x="66357" y="463931"/>
                  </a:lnTo>
                  <a:lnTo>
                    <a:pt x="89141" y="471551"/>
                  </a:lnTo>
                  <a:lnTo>
                    <a:pt x="110058" y="461391"/>
                  </a:lnTo>
                  <a:lnTo>
                    <a:pt x="105321" y="458851"/>
                  </a:lnTo>
                  <a:lnTo>
                    <a:pt x="104152" y="458851"/>
                  </a:lnTo>
                  <a:lnTo>
                    <a:pt x="103682" y="457581"/>
                  </a:lnTo>
                  <a:lnTo>
                    <a:pt x="103428" y="457581"/>
                  </a:lnTo>
                  <a:lnTo>
                    <a:pt x="103149" y="456311"/>
                  </a:lnTo>
                  <a:lnTo>
                    <a:pt x="100723" y="439801"/>
                  </a:lnTo>
                  <a:lnTo>
                    <a:pt x="100711" y="438531"/>
                  </a:lnTo>
                  <a:lnTo>
                    <a:pt x="101422" y="435991"/>
                  </a:lnTo>
                  <a:lnTo>
                    <a:pt x="102400" y="434721"/>
                  </a:lnTo>
                  <a:lnTo>
                    <a:pt x="107251" y="434721"/>
                  </a:lnTo>
                  <a:lnTo>
                    <a:pt x="107721" y="435991"/>
                  </a:lnTo>
                  <a:lnTo>
                    <a:pt x="108445" y="435991"/>
                  </a:lnTo>
                  <a:lnTo>
                    <a:pt x="114173" y="446151"/>
                  </a:lnTo>
                  <a:lnTo>
                    <a:pt x="124294" y="446151"/>
                  </a:lnTo>
                  <a:lnTo>
                    <a:pt x="124904" y="444881"/>
                  </a:lnTo>
                  <a:lnTo>
                    <a:pt x="124777" y="439801"/>
                  </a:lnTo>
                  <a:lnTo>
                    <a:pt x="124688" y="435991"/>
                  </a:lnTo>
                  <a:lnTo>
                    <a:pt x="122555" y="434721"/>
                  </a:lnTo>
                  <a:lnTo>
                    <a:pt x="114007" y="429641"/>
                  </a:lnTo>
                  <a:lnTo>
                    <a:pt x="113347" y="429641"/>
                  </a:lnTo>
                  <a:lnTo>
                    <a:pt x="112649" y="427101"/>
                  </a:lnTo>
                  <a:lnTo>
                    <a:pt x="112623" y="425831"/>
                  </a:lnTo>
                  <a:lnTo>
                    <a:pt x="112941" y="425831"/>
                  </a:lnTo>
                  <a:lnTo>
                    <a:pt x="113055" y="424561"/>
                  </a:lnTo>
                  <a:lnTo>
                    <a:pt x="113601" y="424561"/>
                  </a:lnTo>
                  <a:lnTo>
                    <a:pt x="113728" y="423291"/>
                  </a:lnTo>
                  <a:lnTo>
                    <a:pt x="114757" y="423291"/>
                  </a:lnTo>
                  <a:lnTo>
                    <a:pt x="115887" y="422021"/>
                  </a:lnTo>
                  <a:lnTo>
                    <a:pt x="117602" y="422021"/>
                  </a:lnTo>
                  <a:lnTo>
                    <a:pt x="134353" y="424561"/>
                  </a:lnTo>
                  <a:lnTo>
                    <a:pt x="135801" y="424561"/>
                  </a:lnTo>
                  <a:lnTo>
                    <a:pt x="137375" y="427101"/>
                  </a:lnTo>
                  <a:lnTo>
                    <a:pt x="137553" y="427101"/>
                  </a:lnTo>
                  <a:lnTo>
                    <a:pt x="139522" y="432181"/>
                  </a:lnTo>
                  <a:lnTo>
                    <a:pt x="144132" y="422021"/>
                  </a:lnTo>
                  <a:lnTo>
                    <a:pt x="147015" y="415671"/>
                  </a:lnTo>
                  <a:lnTo>
                    <a:pt x="149326" y="410591"/>
                  </a:lnTo>
                  <a:lnTo>
                    <a:pt x="142341" y="387731"/>
                  </a:lnTo>
                  <a:lnTo>
                    <a:pt x="108839" y="362331"/>
                  </a:lnTo>
                  <a:lnTo>
                    <a:pt x="108445" y="359791"/>
                  </a:lnTo>
                  <a:lnTo>
                    <a:pt x="110045" y="357251"/>
                  </a:lnTo>
                  <a:lnTo>
                    <a:pt x="110617" y="355981"/>
                  </a:lnTo>
                  <a:lnTo>
                    <a:pt x="115062" y="355981"/>
                  </a:lnTo>
                  <a:lnTo>
                    <a:pt x="152488" y="378841"/>
                  </a:lnTo>
                  <a:lnTo>
                    <a:pt x="153162" y="378841"/>
                  </a:lnTo>
                  <a:lnTo>
                    <a:pt x="153441" y="380111"/>
                  </a:lnTo>
                  <a:lnTo>
                    <a:pt x="153885" y="380111"/>
                  </a:lnTo>
                  <a:lnTo>
                    <a:pt x="166890" y="410591"/>
                  </a:lnTo>
                  <a:lnTo>
                    <a:pt x="166903" y="411861"/>
                  </a:lnTo>
                  <a:lnTo>
                    <a:pt x="164846" y="418211"/>
                  </a:lnTo>
                  <a:lnTo>
                    <a:pt x="173545" y="406781"/>
                  </a:lnTo>
                  <a:lnTo>
                    <a:pt x="171323" y="380111"/>
                  </a:lnTo>
                  <a:lnTo>
                    <a:pt x="171221" y="378841"/>
                  </a:lnTo>
                  <a:lnTo>
                    <a:pt x="165709" y="369951"/>
                  </a:lnTo>
                  <a:lnTo>
                    <a:pt x="145237" y="336931"/>
                  </a:lnTo>
                  <a:lnTo>
                    <a:pt x="145529" y="334391"/>
                  </a:lnTo>
                  <a:lnTo>
                    <a:pt x="147091" y="333121"/>
                  </a:lnTo>
                  <a:lnTo>
                    <a:pt x="148399" y="333121"/>
                  </a:lnTo>
                  <a:lnTo>
                    <a:pt x="151015" y="331851"/>
                  </a:lnTo>
                  <a:lnTo>
                    <a:pt x="151396" y="333121"/>
                  </a:lnTo>
                  <a:lnTo>
                    <a:pt x="152946" y="333121"/>
                  </a:lnTo>
                  <a:lnTo>
                    <a:pt x="183667" y="373761"/>
                  </a:lnTo>
                  <a:lnTo>
                    <a:pt x="183946" y="373761"/>
                  </a:lnTo>
                  <a:lnTo>
                    <a:pt x="190309" y="409321"/>
                  </a:lnTo>
                  <a:lnTo>
                    <a:pt x="190233" y="410591"/>
                  </a:lnTo>
                  <a:lnTo>
                    <a:pt x="190144" y="411861"/>
                  </a:lnTo>
                  <a:lnTo>
                    <a:pt x="189979" y="411861"/>
                  </a:lnTo>
                  <a:lnTo>
                    <a:pt x="183489" y="422021"/>
                  </a:lnTo>
                  <a:lnTo>
                    <a:pt x="197319" y="410591"/>
                  </a:lnTo>
                  <a:lnTo>
                    <a:pt x="201053" y="410591"/>
                  </a:lnTo>
                  <a:lnTo>
                    <a:pt x="230492" y="411861"/>
                  </a:lnTo>
                  <a:lnTo>
                    <a:pt x="233045" y="411861"/>
                  </a:lnTo>
                  <a:lnTo>
                    <a:pt x="269925" y="439801"/>
                  </a:lnTo>
                  <a:lnTo>
                    <a:pt x="270497" y="441071"/>
                  </a:lnTo>
                  <a:lnTo>
                    <a:pt x="270662" y="442341"/>
                  </a:lnTo>
                  <a:lnTo>
                    <a:pt x="270776" y="443611"/>
                  </a:lnTo>
                  <a:lnTo>
                    <a:pt x="270637" y="443611"/>
                  </a:lnTo>
                  <a:lnTo>
                    <a:pt x="270179" y="444881"/>
                  </a:lnTo>
                  <a:lnTo>
                    <a:pt x="269836" y="446151"/>
                  </a:lnTo>
                  <a:lnTo>
                    <a:pt x="268655" y="446151"/>
                  </a:lnTo>
                  <a:lnTo>
                    <a:pt x="268185" y="447421"/>
                  </a:lnTo>
                  <a:lnTo>
                    <a:pt x="264629" y="447421"/>
                  </a:lnTo>
                  <a:lnTo>
                    <a:pt x="264223" y="446151"/>
                  </a:lnTo>
                  <a:lnTo>
                    <a:pt x="262140" y="444881"/>
                  </a:lnTo>
                  <a:lnTo>
                    <a:pt x="243674" y="433679"/>
                  </a:lnTo>
                  <a:lnTo>
                    <a:pt x="243674" y="444881"/>
                  </a:lnTo>
                  <a:lnTo>
                    <a:pt x="232321" y="439801"/>
                  </a:lnTo>
                  <a:lnTo>
                    <a:pt x="220967" y="434721"/>
                  </a:lnTo>
                  <a:lnTo>
                    <a:pt x="226377" y="433451"/>
                  </a:lnTo>
                  <a:lnTo>
                    <a:pt x="243674" y="444881"/>
                  </a:lnTo>
                  <a:lnTo>
                    <a:pt x="243674" y="433679"/>
                  </a:lnTo>
                  <a:lnTo>
                    <a:pt x="243319" y="433451"/>
                  </a:lnTo>
                  <a:lnTo>
                    <a:pt x="228688" y="424561"/>
                  </a:lnTo>
                  <a:lnTo>
                    <a:pt x="204381" y="425831"/>
                  </a:lnTo>
                  <a:lnTo>
                    <a:pt x="187020" y="443611"/>
                  </a:lnTo>
                  <a:lnTo>
                    <a:pt x="182372" y="448691"/>
                  </a:lnTo>
                  <a:lnTo>
                    <a:pt x="208902" y="439801"/>
                  </a:lnTo>
                  <a:lnTo>
                    <a:pt x="211074" y="439801"/>
                  </a:lnTo>
                  <a:lnTo>
                    <a:pt x="250659" y="457581"/>
                  </a:lnTo>
                  <a:lnTo>
                    <a:pt x="251244" y="457581"/>
                  </a:lnTo>
                  <a:lnTo>
                    <a:pt x="252018" y="458851"/>
                  </a:lnTo>
                  <a:lnTo>
                    <a:pt x="286004" y="507111"/>
                  </a:lnTo>
                  <a:lnTo>
                    <a:pt x="286207" y="507111"/>
                  </a:lnTo>
                  <a:lnTo>
                    <a:pt x="286664" y="509651"/>
                  </a:lnTo>
                  <a:lnTo>
                    <a:pt x="286664" y="492937"/>
                  </a:lnTo>
                  <a:lnTo>
                    <a:pt x="259384" y="453771"/>
                  </a:lnTo>
                  <a:lnTo>
                    <a:pt x="261632" y="455041"/>
                  </a:lnTo>
                  <a:lnTo>
                    <a:pt x="264007" y="456311"/>
                  </a:lnTo>
                  <a:lnTo>
                    <a:pt x="269875" y="456311"/>
                  </a:lnTo>
                  <a:lnTo>
                    <a:pt x="273253" y="455041"/>
                  </a:lnTo>
                  <a:lnTo>
                    <a:pt x="274269" y="453771"/>
                  </a:lnTo>
                  <a:lnTo>
                    <a:pt x="276288" y="451231"/>
                  </a:lnTo>
                  <a:lnTo>
                    <a:pt x="276821" y="451231"/>
                  </a:lnTo>
                  <a:lnTo>
                    <a:pt x="279463" y="447421"/>
                  </a:lnTo>
                  <a:lnTo>
                    <a:pt x="281216" y="444881"/>
                  </a:lnTo>
                  <a:lnTo>
                    <a:pt x="279933" y="437261"/>
                  </a:lnTo>
                  <a:lnTo>
                    <a:pt x="245135" y="410591"/>
                  </a:lnTo>
                  <a:lnTo>
                    <a:pt x="236855" y="404241"/>
                  </a:lnTo>
                  <a:lnTo>
                    <a:pt x="234327" y="402971"/>
                  </a:lnTo>
                  <a:lnTo>
                    <a:pt x="201434" y="401701"/>
                  </a:lnTo>
                  <a:lnTo>
                    <a:pt x="197891" y="401701"/>
                  </a:lnTo>
                  <a:lnTo>
                    <a:pt x="192392" y="371221"/>
                  </a:lnTo>
                  <a:lnTo>
                    <a:pt x="191528" y="368681"/>
                  </a:lnTo>
                  <a:lnTo>
                    <a:pt x="162801" y="331851"/>
                  </a:lnTo>
                  <a:lnTo>
                    <a:pt x="157848" y="325501"/>
                  </a:lnTo>
                  <a:lnTo>
                    <a:pt x="154051" y="322961"/>
                  </a:lnTo>
                  <a:lnTo>
                    <a:pt x="147243" y="322961"/>
                  </a:lnTo>
                  <a:lnTo>
                    <a:pt x="144653" y="324231"/>
                  </a:lnTo>
                  <a:lnTo>
                    <a:pt x="141770" y="326771"/>
                  </a:lnTo>
                  <a:lnTo>
                    <a:pt x="141147" y="326771"/>
                  </a:lnTo>
                  <a:lnTo>
                    <a:pt x="136296" y="331851"/>
                  </a:lnTo>
                  <a:lnTo>
                    <a:pt x="135534" y="338201"/>
                  </a:lnTo>
                  <a:lnTo>
                    <a:pt x="155778" y="369951"/>
                  </a:lnTo>
                  <a:lnTo>
                    <a:pt x="132689" y="355981"/>
                  </a:lnTo>
                  <a:lnTo>
                    <a:pt x="118008" y="347091"/>
                  </a:lnTo>
                  <a:lnTo>
                    <a:pt x="109791" y="347091"/>
                  </a:lnTo>
                  <a:lnTo>
                    <a:pt x="106413" y="348361"/>
                  </a:lnTo>
                  <a:lnTo>
                    <a:pt x="103403" y="350901"/>
                  </a:lnTo>
                  <a:lnTo>
                    <a:pt x="102908" y="352171"/>
                  </a:lnTo>
                  <a:lnTo>
                    <a:pt x="98501" y="358521"/>
                  </a:lnTo>
                  <a:lnTo>
                    <a:pt x="99707" y="366141"/>
                  </a:lnTo>
                  <a:lnTo>
                    <a:pt x="134696" y="392811"/>
                  </a:lnTo>
                  <a:lnTo>
                    <a:pt x="139852" y="410591"/>
                  </a:lnTo>
                  <a:lnTo>
                    <a:pt x="136994" y="415671"/>
                  </a:lnTo>
                  <a:lnTo>
                    <a:pt x="136067" y="415671"/>
                  </a:lnTo>
                  <a:lnTo>
                    <a:pt x="118821" y="413131"/>
                  </a:lnTo>
                  <a:lnTo>
                    <a:pt x="113525" y="413131"/>
                  </a:lnTo>
                  <a:lnTo>
                    <a:pt x="103898" y="425831"/>
                  </a:lnTo>
                  <a:lnTo>
                    <a:pt x="101777" y="425831"/>
                  </a:lnTo>
                  <a:lnTo>
                    <a:pt x="98844" y="427101"/>
                  </a:lnTo>
                  <a:lnTo>
                    <a:pt x="97091" y="428371"/>
                  </a:lnTo>
                  <a:lnTo>
                    <a:pt x="92760" y="432181"/>
                  </a:lnTo>
                  <a:lnTo>
                    <a:pt x="91376" y="435991"/>
                  </a:lnTo>
                  <a:lnTo>
                    <a:pt x="94399" y="457581"/>
                  </a:lnTo>
                  <a:lnTo>
                    <a:pt x="94602" y="458851"/>
                  </a:lnTo>
                  <a:lnTo>
                    <a:pt x="88493" y="461391"/>
                  </a:lnTo>
                  <a:lnTo>
                    <a:pt x="71653" y="456311"/>
                  </a:lnTo>
                  <a:lnTo>
                    <a:pt x="52031" y="430911"/>
                  </a:lnTo>
                  <a:lnTo>
                    <a:pt x="46151" y="423291"/>
                  </a:lnTo>
                  <a:lnTo>
                    <a:pt x="42379" y="422021"/>
                  </a:lnTo>
                  <a:lnTo>
                    <a:pt x="33058" y="422021"/>
                  </a:lnTo>
                  <a:lnTo>
                    <a:pt x="30187" y="424561"/>
                  </a:lnTo>
                  <a:lnTo>
                    <a:pt x="29603" y="424561"/>
                  </a:lnTo>
                  <a:lnTo>
                    <a:pt x="24726" y="429641"/>
                  </a:lnTo>
                  <a:lnTo>
                    <a:pt x="23939" y="435991"/>
                  </a:lnTo>
                  <a:lnTo>
                    <a:pt x="48818" y="477901"/>
                  </a:lnTo>
                  <a:lnTo>
                    <a:pt x="33261" y="467741"/>
                  </a:lnTo>
                  <a:lnTo>
                    <a:pt x="19659" y="458851"/>
                  </a:lnTo>
                  <a:lnTo>
                    <a:pt x="11328" y="458851"/>
                  </a:lnTo>
                  <a:lnTo>
                    <a:pt x="7950" y="460121"/>
                  </a:lnTo>
                  <a:lnTo>
                    <a:pt x="4978" y="462661"/>
                  </a:lnTo>
                  <a:lnTo>
                    <a:pt x="4470" y="463931"/>
                  </a:lnTo>
                  <a:lnTo>
                    <a:pt x="0" y="470281"/>
                  </a:lnTo>
                  <a:lnTo>
                    <a:pt x="1219" y="477901"/>
                  </a:lnTo>
                  <a:lnTo>
                    <a:pt x="47358" y="513461"/>
                  </a:lnTo>
                  <a:lnTo>
                    <a:pt x="49314" y="514731"/>
                  </a:lnTo>
                  <a:lnTo>
                    <a:pt x="80149" y="519811"/>
                  </a:lnTo>
                  <a:lnTo>
                    <a:pt x="80010" y="519811"/>
                  </a:lnTo>
                  <a:lnTo>
                    <a:pt x="80010" y="522351"/>
                  </a:lnTo>
                  <a:lnTo>
                    <a:pt x="80822" y="540131"/>
                  </a:lnTo>
                  <a:lnTo>
                    <a:pt x="80937" y="542671"/>
                  </a:lnTo>
                  <a:lnTo>
                    <a:pt x="81064" y="545211"/>
                  </a:lnTo>
                  <a:lnTo>
                    <a:pt x="81178" y="547751"/>
                  </a:lnTo>
                  <a:lnTo>
                    <a:pt x="81292" y="550291"/>
                  </a:lnTo>
                  <a:lnTo>
                    <a:pt x="81407" y="552831"/>
                  </a:lnTo>
                  <a:lnTo>
                    <a:pt x="81521" y="555371"/>
                  </a:lnTo>
                  <a:lnTo>
                    <a:pt x="82448" y="557911"/>
                  </a:lnTo>
                  <a:lnTo>
                    <a:pt x="113258" y="599821"/>
                  </a:lnTo>
                  <a:lnTo>
                    <a:pt x="117182" y="601091"/>
                  </a:lnTo>
                  <a:lnTo>
                    <a:pt x="123901" y="601091"/>
                  </a:lnTo>
                  <a:lnTo>
                    <a:pt x="126453" y="599821"/>
                  </a:lnTo>
                  <a:lnTo>
                    <a:pt x="129349" y="598551"/>
                  </a:lnTo>
                  <a:lnTo>
                    <a:pt x="129984" y="598551"/>
                  </a:lnTo>
                  <a:lnTo>
                    <a:pt x="134835" y="593471"/>
                  </a:lnTo>
                  <a:lnTo>
                    <a:pt x="134975" y="592201"/>
                  </a:lnTo>
                  <a:lnTo>
                    <a:pt x="135636" y="585851"/>
                  </a:lnTo>
                  <a:lnTo>
                    <a:pt x="132359" y="580771"/>
                  </a:lnTo>
                  <a:lnTo>
                    <a:pt x="182118" y="616331"/>
                  </a:lnTo>
                  <a:lnTo>
                    <a:pt x="190957" y="616331"/>
                  </a:lnTo>
                  <a:lnTo>
                    <a:pt x="194233" y="615061"/>
                  </a:lnTo>
                  <a:lnTo>
                    <a:pt x="197104" y="612521"/>
                  </a:lnTo>
                  <a:lnTo>
                    <a:pt x="197485" y="612521"/>
                  </a:lnTo>
                  <a:lnTo>
                    <a:pt x="201206" y="607441"/>
                  </a:lnTo>
                  <a:lnTo>
                    <a:pt x="202133" y="606171"/>
                  </a:lnTo>
                  <a:lnTo>
                    <a:pt x="201295" y="598551"/>
                  </a:lnTo>
                  <a:lnTo>
                    <a:pt x="154533" y="559181"/>
                  </a:lnTo>
                  <a:lnTo>
                    <a:pt x="150812" y="547751"/>
                  </a:lnTo>
                  <a:lnTo>
                    <a:pt x="177660" y="562991"/>
                  </a:lnTo>
                  <a:lnTo>
                    <a:pt x="185077" y="565531"/>
                  </a:lnTo>
                  <a:lnTo>
                    <a:pt x="192176" y="565531"/>
                  </a:lnTo>
                  <a:lnTo>
                    <a:pt x="201333" y="564261"/>
                  </a:lnTo>
                  <a:lnTo>
                    <a:pt x="238594" y="533781"/>
                  </a:lnTo>
                  <a:lnTo>
                    <a:pt x="243573" y="518541"/>
                  </a:lnTo>
                  <a:lnTo>
                    <a:pt x="243268" y="514731"/>
                  </a:lnTo>
                  <a:lnTo>
                    <a:pt x="243154" y="513461"/>
                  </a:lnTo>
                  <a:lnTo>
                    <a:pt x="243052" y="512191"/>
                  </a:lnTo>
                  <a:lnTo>
                    <a:pt x="242951" y="510921"/>
                  </a:lnTo>
                  <a:lnTo>
                    <a:pt x="242849" y="509651"/>
                  </a:lnTo>
                  <a:lnTo>
                    <a:pt x="242747" y="508381"/>
                  </a:lnTo>
                  <a:lnTo>
                    <a:pt x="242646" y="507111"/>
                  </a:lnTo>
                  <a:lnTo>
                    <a:pt x="242531" y="505841"/>
                  </a:lnTo>
                  <a:lnTo>
                    <a:pt x="242430" y="504571"/>
                  </a:lnTo>
                  <a:lnTo>
                    <a:pt x="242328" y="503301"/>
                  </a:lnTo>
                  <a:lnTo>
                    <a:pt x="242227" y="502031"/>
                  </a:lnTo>
                  <a:lnTo>
                    <a:pt x="234607" y="482981"/>
                  </a:lnTo>
                  <a:lnTo>
                    <a:pt x="232206" y="479171"/>
                  </a:lnTo>
                  <a:lnTo>
                    <a:pt x="229514" y="475361"/>
                  </a:lnTo>
                  <a:lnTo>
                    <a:pt x="226669" y="472821"/>
                  </a:lnTo>
                  <a:lnTo>
                    <a:pt x="237248" y="476631"/>
                  </a:lnTo>
                  <a:lnTo>
                    <a:pt x="274599" y="521081"/>
                  </a:lnTo>
                  <a:lnTo>
                    <a:pt x="278257" y="522351"/>
                  </a:lnTo>
                  <a:lnTo>
                    <a:pt x="285013" y="522351"/>
                  </a:lnTo>
                  <a:lnTo>
                    <a:pt x="287870" y="521081"/>
                  </a:lnTo>
                  <a:lnTo>
                    <a:pt x="290601" y="519811"/>
                  </a:lnTo>
                  <a:lnTo>
                    <a:pt x="291401" y="518541"/>
                  </a:lnTo>
                  <a:lnTo>
                    <a:pt x="295948" y="513461"/>
                  </a:lnTo>
                  <a:lnTo>
                    <a:pt x="296062" y="512191"/>
                  </a:lnTo>
                  <a:lnTo>
                    <a:pt x="296189" y="510921"/>
                  </a:lnTo>
                  <a:lnTo>
                    <a:pt x="296303" y="509651"/>
                  </a:lnTo>
                  <a:lnTo>
                    <a:pt x="296430" y="508381"/>
                  </a:lnTo>
                  <a:lnTo>
                    <a:pt x="296545" y="507111"/>
                  </a:lnTo>
                  <a:close/>
                </a:path>
                <a:path w="1541145" h="1332864">
                  <a:moveTo>
                    <a:pt x="302437" y="81114"/>
                  </a:moveTo>
                  <a:lnTo>
                    <a:pt x="300520" y="55714"/>
                  </a:lnTo>
                  <a:lnTo>
                    <a:pt x="296189" y="57873"/>
                  </a:lnTo>
                  <a:lnTo>
                    <a:pt x="297929" y="81114"/>
                  </a:lnTo>
                  <a:lnTo>
                    <a:pt x="297954" y="81457"/>
                  </a:lnTo>
                  <a:lnTo>
                    <a:pt x="302437" y="81114"/>
                  </a:lnTo>
                  <a:close/>
                </a:path>
                <a:path w="1541145" h="1332864">
                  <a:moveTo>
                    <a:pt x="308114" y="80683"/>
                  </a:moveTo>
                  <a:lnTo>
                    <a:pt x="306349" y="57111"/>
                  </a:lnTo>
                  <a:lnTo>
                    <a:pt x="301726" y="55613"/>
                  </a:lnTo>
                  <a:lnTo>
                    <a:pt x="303618" y="80683"/>
                  </a:lnTo>
                  <a:lnTo>
                    <a:pt x="303644" y="81013"/>
                  </a:lnTo>
                  <a:lnTo>
                    <a:pt x="308114" y="80683"/>
                  </a:lnTo>
                  <a:close/>
                </a:path>
                <a:path w="1541145" h="1332864">
                  <a:moveTo>
                    <a:pt x="325767" y="230771"/>
                  </a:moveTo>
                  <a:lnTo>
                    <a:pt x="323862" y="205359"/>
                  </a:lnTo>
                  <a:lnTo>
                    <a:pt x="319506" y="207530"/>
                  </a:lnTo>
                  <a:lnTo>
                    <a:pt x="321271" y="230771"/>
                  </a:lnTo>
                  <a:lnTo>
                    <a:pt x="321297" y="231101"/>
                  </a:lnTo>
                  <a:lnTo>
                    <a:pt x="325767" y="230771"/>
                  </a:lnTo>
                  <a:close/>
                </a:path>
                <a:path w="1541145" h="1332864">
                  <a:moveTo>
                    <a:pt x="331457" y="230339"/>
                  </a:moveTo>
                  <a:lnTo>
                    <a:pt x="329679" y="206768"/>
                  </a:lnTo>
                  <a:lnTo>
                    <a:pt x="325056" y="205282"/>
                  </a:lnTo>
                  <a:lnTo>
                    <a:pt x="326948" y="230339"/>
                  </a:lnTo>
                  <a:lnTo>
                    <a:pt x="326974" y="230695"/>
                  </a:lnTo>
                  <a:lnTo>
                    <a:pt x="331457" y="230339"/>
                  </a:lnTo>
                  <a:close/>
                </a:path>
                <a:path w="1541145" h="1332864">
                  <a:moveTo>
                    <a:pt x="352145" y="160502"/>
                  </a:moveTo>
                  <a:lnTo>
                    <a:pt x="350913" y="144195"/>
                  </a:lnTo>
                  <a:lnTo>
                    <a:pt x="350799" y="142671"/>
                  </a:lnTo>
                  <a:lnTo>
                    <a:pt x="347764" y="144195"/>
                  </a:lnTo>
                  <a:lnTo>
                    <a:pt x="348983" y="160502"/>
                  </a:lnTo>
                  <a:lnTo>
                    <a:pt x="352145" y="160502"/>
                  </a:lnTo>
                  <a:close/>
                </a:path>
                <a:path w="1541145" h="1332864">
                  <a:moveTo>
                    <a:pt x="356146" y="160197"/>
                  </a:moveTo>
                  <a:lnTo>
                    <a:pt x="354901" y="143649"/>
                  </a:lnTo>
                  <a:lnTo>
                    <a:pt x="351650" y="142608"/>
                  </a:lnTo>
                  <a:lnTo>
                    <a:pt x="352983" y="160197"/>
                  </a:lnTo>
                  <a:lnTo>
                    <a:pt x="356146" y="160197"/>
                  </a:lnTo>
                  <a:close/>
                </a:path>
                <a:path w="1541145" h="1332864">
                  <a:moveTo>
                    <a:pt x="364045" y="290741"/>
                  </a:moveTo>
                  <a:lnTo>
                    <a:pt x="362140" y="265341"/>
                  </a:lnTo>
                  <a:lnTo>
                    <a:pt x="357797" y="267500"/>
                  </a:lnTo>
                  <a:lnTo>
                    <a:pt x="359549" y="290741"/>
                  </a:lnTo>
                  <a:lnTo>
                    <a:pt x="359575" y="291071"/>
                  </a:lnTo>
                  <a:lnTo>
                    <a:pt x="364045" y="290741"/>
                  </a:lnTo>
                  <a:close/>
                </a:path>
                <a:path w="1541145" h="1332864">
                  <a:moveTo>
                    <a:pt x="369747" y="290309"/>
                  </a:moveTo>
                  <a:lnTo>
                    <a:pt x="367969" y="266738"/>
                  </a:lnTo>
                  <a:lnTo>
                    <a:pt x="363347" y="265252"/>
                  </a:lnTo>
                  <a:lnTo>
                    <a:pt x="365239" y="290309"/>
                  </a:lnTo>
                  <a:lnTo>
                    <a:pt x="365264" y="290652"/>
                  </a:lnTo>
                  <a:lnTo>
                    <a:pt x="369747" y="290309"/>
                  </a:lnTo>
                  <a:close/>
                </a:path>
                <a:path w="1541145" h="1332864">
                  <a:moveTo>
                    <a:pt x="413880" y="25488"/>
                  </a:moveTo>
                  <a:lnTo>
                    <a:pt x="411949" y="88"/>
                  </a:lnTo>
                  <a:lnTo>
                    <a:pt x="407631" y="2260"/>
                  </a:lnTo>
                  <a:lnTo>
                    <a:pt x="409371" y="25488"/>
                  </a:lnTo>
                  <a:lnTo>
                    <a:pt x="409397" y="25831"/>
                  </a:lnTo>
                  <a:lnTo>
                    <a:pt x="413880" y="25488"/>
                  </a:lnTo>
                  <a:close/>
                </a:path>
                <a:path w="1541145" h="1332864">
                  <a:moveTo>
                    <a:pt x="419569" y="25069"/>
                  </a:moveTo>
                  <a:lnTo>
                    <a:pt x="417791" y="1498"/>
                  </a:lnTo>
                  <a:lnTo>
                    <a:pt x="413156" y="0"/>
                  </a:lnTo>
                  <a:lnTo>
                    <a:pt x="415048" y="25069"/>
                  </a:lnTo>
                  <a:lnTo>
                    <a:pt x="415074" y="25412"/>
                  </a:lnTo>
                  <a:lnTo>
                    <a:pt x="419569" y="25069"/>
                  </a:lnTo>
                  <a:close/>
                </a:path>
                <a:path w="1541145" h="1332864">
                  <a:moveTo>
                    <a:pt x="436816" y="316331"/>
                  </a:moveTo>
                  <a:lnTo>
                    <a:pt x="433984" y="278790"/>
                  </a:lnTo>
                  <a:lnTo>
                    <a:pt x="431482" y="281990"/>
                  </a:lnTo>
                  <a:lnTo>
                    <a:pt x="429577" y="286499"/>
                  </a:lnTo>
                  <a:lnTo>
                    <a:pt x="431939" y="317881"/>
                  </a:lnTo>
                  <a:lnTo>
                    <a:pt x="436816" y="316331"/>
                  </a:lnTo>
                  <a:close/>
                </a:path>
                <a:path w="1541145" h="1332864">
                  <a:moveTo>
                    <a:pt x="446544" y="313397"/>
                  </a:moveTo>
                  <a:lnTo>
                    <a:pt x="443420" y="271983"/>
                  </a:lnTo>
                  <a:lnTo>
                    <a:pt x="440563" y="272897"/>
                  </a:lnTo>
                  <a:lnTo>
                    <a:pt x="437489" y="275310"/>
                  </a:lnTo>
                  <a:lnTo>
                    <a:pt x="440499" y="315214"/>
                  </a:lnTo>
                  <a:lnTo>
                    <a:pt x="446544" y="313397"/>
                  </a:lnTo>
                  <a:close/>
                </a:path>
                <a:path w="1541145" h="1332864">
                  <a:moveTo>
                    <a:pt x="455955" y="310680"/>
                  </a:moveTo>
                  <a:lnTo>
                    <a:pt x="453174" y="273748"/>
                  </a:lnTo>
                  <a:lnTo>
                    <a:pt x="450037" y="272110"/>
                  </a:lnTo>
                  <a:lnTo>
                    <a:pt x="447421" y="271691"/>
                  </a:lnTo>
                  <a:lnTo>
                    <a:pt x="450481" y="312242"/>
                  </a:lnTo>
                  <a:lnTo>
                    <a:pt x="455955" y="310680"/>
                  </a:lnTo>
                  <a:close/>
                </a:path>
                <a:path w="1541145" h="1332864">
                  <a:moveTo>
                    <a:pt x="465124" y="308165"/>
                  </a:moveTo>
                  <a:lnTo>
                    <a:pt x="463270" y="283514"/>
                  </a:lnTo>
                  <a:lnTo>
                    <a:pt x="460362" y="279209"/>
                  </a:lnTo>
                  <a:lnTo>
                    <a:pt x="457149" y="276440"/>
                  </a:lnTo>
                  <a:lnTo>
                    <a:pt x="459638" y="309651"/>
                  </a:lnTo>
                  <a:lnTo>
                    <a:pt x="465124" y="308165"/>
                  </a:lnTo>
                  <a:close/>
                </a:path>
                <a:path w="1541145" h="1332864">
                  <a:moveTo>
                    <a:pt x="478586" y="199936"/>
                  </a:moveTo>
                  <a:lnTo>
                    <a:pt x="476669" y="174536"/>
                  </a:lnTo>
                  <a:lnTo>
                    <a:pt x="472325" y="176695"/>
                  </a:lnTo>
                  <a:lnTo>
                    <a:pt x="474078" y="199936"/>
                  </a:lnTo>
                  <a:lnTo>
                    <a:pt x="474103" y="200266"/>
                  </a:lnTo>
                  <a:lnTo>
                    <a:pt x="478586" y="199936"/>
                  </a:lnTo>
                  <a:close/>
                </a:path>
                <a:path w="1541145" h="1332864">
                  <a:moveTo>
                    <a:pt x="484263" y="199517"/>
                  </a:moveTo>
                  <a:lnTo>
                    <a:pt x="482485" y="175933"/>
                  </a:lnTo>
                  <a:lnTo>
                    <a:pt x="477862" y="174447"/>
                  </a:lnTo>
                  <a:lnTo>
                    <a:pt x="479755" y="199517"/>
                  </a:lnTo>
                  <a:lnTo>
                    <a:pt x="479780" y="199859"/>
                  </a:lnTo>
                  <a:lnTo>
                    <a:pt x="484263" y="199517"/>
                  </a:lnTo>
                  <a:close/>
                </a:path>
                <a:path w="1541145" h="1332864">
                  <a:moveTo>
                    <a:pt x="492633" y="113880"/>
                  </a:moveTo>
                  <a:lnTo>
                    <a:pt x="490728" y="88468"/>
                  </a:lnTo>
                  <a:lnTo>
                    <a:pt x="486384" y="90652"/>
                  </a:lnTo>
                  <a:lnTo>
                    <a:pt x="488137" y="113880"/>
                  </a:lnTo>
                  <a:lnTo>
                    <a:pt x="488162" y="114223"/>
                  </a:lnTo>
                  <a:lnTo>
                    <a:pt x="492633" y="113880"/>
                  </a:lnTo>
                  <a:close/>
                </a:path>
                <a:path w="1541145" h="1332864">
                  <a:moveTo>
                    <a:pt x="498322" y="113461"/>
                  </a:moveTo>
                  <a:lnTo>
                    <a:pt x="496557" y="89890"/>
                  </a:lnTo>
                  <a:lnTo>
                    <a:pt x="491934" y="88392"/>
                  </a:lnTo>
                  <a:lnTo>
                    <a:pt x="493814" y="113461"/>
                  </a:lnTo>
                  <a:lnTo>
                    <a:pt x="493839" y="113804"/>
                  </a:lnTo>
                  <a:lnTo>
                    <a:pt x="498322" y="113461"/>
                  </a:lnTo>
                  <a:close/>
                </a:path>
                <a:path w="1541145" h="1332864">
                  <a:moveTo>
                    <a:pt x="536422" y="235800"/>
                  </a:moveTo>
                  <a:lnTo>
                    <a:pt x="534504" y="210400"/>
                  </a:lnTo>
                  <a:lnTo>
                    <a:pt x="530174" y="212559"/>
                  </a:lnTo>
                  <a:lnTo>
                    <a:pt x="531914" y="235800"/>
                  </a:lnTo>
                  <a:lnTo>
                    <a:pt x="531939" y="236143"/>
                  </a:lnTo>
                  <a:lnTo>
                    <a:pt x="536422" y="235800"/>
                  </a:lnTo>
                  <a:close/>
                </a:path>
                <a:path w="1541145" h="1332864">
                  <a:moveTo>
                    <a:pt x="542112" y="235369"/>
                  </a:moveTo>
                  <a:lnTo>
                    <a:pt x="540346" y="211797"/>
                  </a:lnTo>
                  <a:lnTo>
                    <a:pt x="535736" y="210299"/>
                  </a:lnTo>
                  <a:lnTo>
                    <a:pt x="537616" y="235369"/>
                  </a:lnTo>
                  <a:lnTo>
                    <a:pt x="537641" y="235724"/>
                  </a:lnTo>
                  <a:lnTo>
                    <a:pt x="542112" y="235369"/>
                  </a:lnTo>
                  <a:close/>
                </a:path>
                <a:path w="1541145" h="1332864">
                  <a:moveTo>
                    <a:pt x="550164" y="30657"/>
                  </a:moveTo>
                  <a:lnTo>
                    <a:pt x="548246" y="5257"/>
                  </a:lnTo>
                  <a:lnTo>
                    <a:pt x="543915" y="7416"/>
                  </a:lnTo>
                  <a:lnTo>
                    <a:pt x="545655" y="30657"/>
                  </a:lnTo>
                  <a:lnTo>
                    <a:pt x="545680" y="31000"/>
                  </a:lnTo>
                  <a:lnTo>
                    <a:pt x="550164" y="30657"/>
                  </a:lnTo>
                  <a:close/>
                </a:path>
                <a:path w="1541145" h="1332864">
                  <a:moveTo>
                    <a:pt x="555853" y="30238"/>
                  </a:moveTo>
                  <a:lnTo>
                    <a:pt x="554075" y="6667"/>
                  </a:lnTo>
                  <a:lnTo>
                    <a:pt x="549452" y="5168"/>
                  </a:lnTo>
                  <a:lnTo>
                    <a:pt x="551345" y="30238"/>
                  </a:lnTo>
                  <a:lnTo>
                    <a:pt x="551370" y="30568"/>
                  </a:lnTo>
                  <a:lnTo>
                    <a:pt x="555853" y="30238"/>
                  </a:lnTo>
                  <a:close/>
                </a:path>
                <a:path w="1541145" h="1332864">
                  <a:moveTo>
                    <a:pt x="572604" y="123672"/>
                  </a:moveTo>
                  <a:lnTo>
                    <a:pt x="570687" y="98272"/>
                  </a:lnTo>
                  <a:lnTo>
                    <a:pt x="567715" y="100355"/>
                  </a:lnTo>
                  <a:lnTo>
                    <a:pt x="569468" y="123672"/>
                  </a:lnTo>
                  <a:lnTo>
                    <a:pt x="572604" y="123672"/>
                  </a:lnTo>
                  <a:close/>
                </a:path>
                <a:path w="1541145" h="1332864">
                  <a:moveTo>
                    <a:pt x="576567" y="123393"/>
                  </a:moveTo>
                  <a:lnTo>
                    <a:pt x="574789" y="99822"/>
                  </a:lnTo>
                  <a:lnTo>
                    <a:pt x="571525" y="98234"/>
                  </a:lnTo>
                  <a:lnTo>
                    <a:pt x="573430" y="123393"/>
                  </a:lnTo>
                  <a:lnTo>
                    <a:pt x="576567" y="123393"/>
                  </a:lnTo>
                  <a:close/>
                </a:path>
                <a:path w="1541145" h="1332864">
                  <a:moveTo>
                    <a:pt x="1057198" y="1163015"/>
                  </a:moveTo>
                  <a:lnTo>
                    <a:pt x="1050099" y="1132738"/>
                  </a:lnTo>
                  <a:lnTo>
                    <a:pt x="1048664" y="1126629"/>
                  </a:lnTo>
                  <a:lnTo>
                    <a:pt x="1048131" y="1126236"/>
                  </a:lnTo>
                  <a:lnTo>
                    <a:pt x="1048131" y="1163015"/>
                  </a:lnTo>
                  <a:lnTo>
                    <a:pt x="1046695" y="1163015"/>
                  </a:lnTo>
                  <a:lnTo>
                    <a:pt x="1040218" y="1164551"/>
                  </a:lnTo>
                  <a:lnTo>
                    <a:pt x="1040980" y="1246428"/>
                  </a:lnTo>
                  <a:lnTo>
                    <a:pt x="1040993" y="1246886"/>
                  </a:lnTo>
                  <a:lnTo>
                    <a:pt x="1041120" y="1260398"/>
                  </a:lnTo>
                  <a:lnTo>
                    <a:pt x="1041209" y="1270393"/>
                  </a:lnTo>
                  <a:lnTo>
                    <a:pt x="1041323" y="1282661"/>
                  </a:lnTo>
                  <a:lnTo>
                    <a:pt x="973035" y="1298702"/>
                  </a:lnTo>
                  <a:lnTo>
                    <a:pt x="953909" y="1260398"/>
                  </a:lnTo>
                  <a:lnTo>
                    <a:pt x="937539" y="1227607"/>
                  </a:lnTo>
                  <a:lnTo>
                    <a:pt x="935583" y="1228077"/>
                  </a:lnTo>
                  <a:lnTo>
                    <a:pt x="934834" y="1282661"/>
                  </a:lnTo>
                  <a:lnTo>
                    <a:pt x="934720" y="1290370"/>
                  </a:lnTo>
                  <a:lnTo>
                    <a:pt x="934605" y="1298702"/>
                  </a:lnTo>
                  <a:lnTo>
                    <a:pt x="934478" y="1307757"/>
                  </a:lnTo>
                  <a:lnTo>
                    <a:pt x="866190" y="1323797"/>
                  </a:lnTo>
                  <a:lnTo>
                    <a:pt x="817816" y="1228280"/>
                  </a:lnTo>
                  <a:lnTo>
                    <a:pt x="813549" y="1219847"/>
                  </a:lnTo>
                  <a:lnTo>
                    <a:pt x="812622" y="1218018"/>
                  </a:lnTo>
                  <a:lnTo>
                    <a:pt x="804799" y="1219847"/>
                  </a:lnTo>
                  <a:lnTo>
                    <a:pt x="797763" y="1189901"/>
                  </a:lnTo>
                  <a:lnTo>
                    <a:pt x="875449" y="1171638"/>
                  </a:lnTo>
                  <a:lnTo>
                    <a:pt x="882497" y="1201597"/>
                  </a:lnTo>
                  <a:lnTo>
                    <a:pt x="869759" y="1204595"/>
                  </a:lnTo>
                  <a:lnTo>
                    <a:pt x="895451" y="1270850"/>
                  </a:lnTo>
                  <a:lnTo>
                    <a:pt x="897420" y="1270393"/>
                  </a:lnTo>
                  <a:lnTo>
                    <a:pt x="897356" y="1260398"/>
                  </a:lnTo>
                  <a:lnTo>
                    <a:pt x="897267" y="1246428"/>
                  </a:lnTo>
                  <a:lnTo>
                    <a:pt x="897153" y="1227886"/>
                  </a:lnTo>
                  <a:lnTo>
                    <a:pt x="897039" y="1208379"/>
                  </a:lnTo>
                  <a:lnTo>
                    <a:pt x="896924" y="1189901"/>
                  </a:lnTo>
                  <a:lnTo>
                    <a:pt x="896899" y="1186611"/>
                  </a:lnTo>
                  <a:lnTo>
                    <a:pt x="896785" y="1166723"/>
                  </a:lnTo>
                  <a:lnTo>
                    <a:pt x="896353" y="1166723"/>
                  </a:lnTo>
                  <a:lnTo>
                    <a:pt x="953160" y="1153375"/>
                  </a:lnTo>
                  <a:lnTo>
                    <a:pt x="997419" y="1246886"/>
                  </a:lnTo>
                  <a:lnTo>
                    <a:pt x="999375" y="1246428"/>
                  </a:lnTo>
                  <a:lnTo>
                    <a:pt x="995400" y="1203147"/>
                  </a:lnTo>
                  <a:lnTo>
                    <a:pt x="993952" y="1187450"/>
                  </a:lnTo>
                  <a:lnTo>
                    <a:pt x="993876" y="1186611"/>
                  </a:lnTo>
                  <a:lnTo>
                    <a:pt x="993152" y="1178661"/>
                  </a:lnTo>
                  <a:lnTo>
                    <a:pt x="992873" y="1175677"/>
                  </a:lnTo>
                  <a:lnTo>
                    <a:pt x="986497" y="1177175"/>
                  </a:lnTo>
                  <a:lnTo>
                    <a:pt x="986497" y="1203147"/>
                  </a:lnTo>
                  <a:lnTo>
                    <a:pt x="979068" y="1187450"/>
                  </a:lnTo>
                  <a:lnTo>
                    <a:pt x="981443" y="1187450"/>
                  </a:lnTo>
                  <a:lnTo>
                    <a:pt x="984973" y="1186611"/>
                  </a:lnTo>
                  <a:lnTo>
                    <a:pt x="986497" y="1203147"/>
                  </a:lnTo>
                  <a:lnTo>
                    <a:pt x="986497" y="1177175"/>
                  </a:lnTo>
                  <a:lnTo>
                    <a:pt x="980135" y="1178661"/>
                  </a:lnTo>
                  <a:lnTo>
                    <a:pt x="976528" y="1163281"/>
                  </a:lnTo>
                  <a:lnTo>
                    <a:pt x="976464" y="1163015"/>
                  </a:lnTo>
                  <a:lnTo>
                    <a:pt x="973099" y="1148689"/>
                  </a:lnTo>
                  <a:lnTo>
                    <a:pt x="1041006" y="1132738"/>
                  </a:lnTo>
                  <a:lnTo>
                    <a:pt x="1048131" y="1163015"/>
                  </a:lnTo>
                  <a:lnTo>
                    <a:pt x="1048131" y="1126236"/>
                  </a:lnTo>
                  <a:lnTo>
                    <a:pt x="1045133" y="1123975"/>
                  </a:lnTo>
                  <a:lnTo>
                    <a:pt x="1039660" y="1123975"/>
                  </a:lnTo>
                  <a:lnTo>
                    <a:pt x="968781" y="1140625"/>
                  </a:lnTo>
                  <a:lnTo>
                    <a:pt x="966787" y="1142047"/>
                  </a:lnTo>
                  <a:lnTo>
                    <a:pt x="964336" y="1146035"/>
                  </a:lnTo>
                  <a:lnTo>
                    <a:pt x="963930" y="1148435"/>
                  </a:lnTo>
                  <a:lnTo>
                    <a:pt x="967232" y="1162545"/>
                  </a:lnTo>
                  <a:lnTo>
                    <a:pt x="962901" y="1153375"/>
                  </a:lnTo>
                  <a:lnTo>
                    <a:pt x="959624" y="1146467"/>
                  </a:lnTo>
                  <a:lnTo>
                    <a:pt x="956627" y="1144638"/>
                  </a:lnTo>
                  <a:lnTo>
                    <a:pt x="951776" y="1144638"/>
                  </a:lnTo>
                  <a:lnTo>
                    <a:pt x="890701" y="1158989"/>
                  </a:lnTo>
                  <a:lnTo>
                    <a:pt x="888288" y="1162075"/>
                  </a:lnTo>
                  <a:lnTo>
                    <a:pt x="888288" y="1227607"/>
                  </a:lnTo>
                  <a:lnTo>
                    <a:pt x="887564" y="1226007"/>
                  </a:lnTo>
                  <a:lnTo>
                    <a:pt x="881697" y="1210868"/>
                  </a:lnTo>
                  <a:lnTo>
                    <a:pt x="885863" y="1209903"/>
                  </a:lnTo>
                  <a:lnTo>
                    <a:pt x="887120" y="1209268"/>
                  </a:lnTo>
                  <a:lnTo>
                    <a:pt x="888174" y="1208379"/>
                  </a:lnTo>
                  <a:lnTo>
                    <a:pt x="888288" y="1227607"/>
                  </a:lnTo>
                  <a:lnTo>
                    <a:pt x="888288" y="1162075"/>
                  </a:lnTo>
                  <a:lnTo>
                    <a:pt x="887552" y="1163015"/>
                  </a:lnTo>
                  <a:lnTo>
                    <a:pt x="887882" y="1163015"/>
                  </a:lnTo>
                  <a:lnTo>
                    <a:pt x="887895" y="1165415"/>
                  </a:lnTo>
                  <a:lnTo>
                    <a:pt x="888022" y="1186611"/>
                  </a:lnTo>
                  <a:lnTo>
                    <a:pt x="884516" y="1171638"/>
                  </a:lnTo>
                  <a:lnTo>
                    <a:pt x="883513" y="1167358"/>
                  </a:lnTo>
                  <a:lnTo>
                    <a:pt x="882116" y="1165415"/>
                  </a:lnTo>
                  <a:lnTo>
                    <a:pt x="878687" y="1163281"/>
                  </a:lnTo>
                  <a:lnTo>
                    <a:pt x="877747" y="1163015"/>
                  </a:lnTo>
                  <a:lnTo>
                    <a:pt x="873607" y="1163015"/>
                  </a:lnTo>
                  <a:lnTo>
                    <a:pt x="790930" y="1182458"/>
                  </a:lnTo>
                  <a:lnTo>
                    <a:pt x="787984" y="1187208"/>
                  </a:lnTo>
                  <a:lnTo>
                    <a:pt x="797102" y="1226007"/>
                  </a:lnTo>
                  <a:lnTo>
                    <a:pt x="800735" y="1228763"/>
                  </a:lnTo>
                  <a:lnTo>
                    <a:pt x="805802" y="1228763"/>
                  </a:lnTo>
                  <a:lnTo>
                    <a:pt x="807847" y="1228280"/>
                  </a:lnTo>
                  <a:lnTo>
                    <a:pt x="859790" y="1330883"/>
                  </a:lnTo>
                  <a:lnTo>
                    <a:pt x="862888" y="1332699"/>
                  </a:lnTo>
                  <a:lnTo>
                    <a:pt x="867206" y="1332699"/>
                  </a:lnTo>
                  <a:lnTo>
                    <a:pt x="905103" y="1323797"/>
                  </a:lnTo>
                  <a:lnTo>
                    <a:pt x="940447" y="1315491"/>
                  </a:lnTo>
                  <a:lnTo>
                    <a:pt x="943267" y="1311986"/>
                  </a:lnTo>
                  <a:lnTo>
                    <a:pt x="943978" y="1260398"/>
                  </a:lnTo>
                  <a:lnTo>
                    <a:pt x="966622" y="1305763"/>
                  </a:lnTo>
                  <a:lnTo>
                    <a:pt x="969721" y="1307604"/>
                  </a:lnTo>
                  <a:lnTo>
                    <a:pt x="973988" y="1307604"/>
                  </a:lnTo>
                  <a:lnTo>
                    <a:pt x="1011910" y="1298702"/>
                  </a:lnTo>
                  <a:lnTo>
                    <a:pt x="1047381" y="1290370"/>
                  </a:lnTo>
                  <a:lnTo>
                    <a:pt x="1050201" y="1286751"/>
                  </a:lnTo>
                  <a:lnTo>
                    <a:pt x="1049655" y="1228763"/>
                  </a:lnTo>
                  <a:lnTo>
                    <a:pt x="1049553" y="1218018"/>
                  </a:lnTo>
                  <a:lnTo>
                    <a:pt x="1049426" y="1204595"/>
                  </a:lnTo>
                  <a:lnTo>
                    <a:pt x="1049401" y="1201597"/>
                  </a:lnTo>
                  <a:lnTo>
                    <a:pt x="1049299" y="1189901"/>
                  </a:lnTo>
                  <a:lnTo>
                    <a:pt x="1049185" y="1178661"/>
                  </a:lnTo>
                  <a:lnTo>
                    <a:pt x="1049121" y="1171638"/>
                  </a:lnTo>
                  <a:lnTo>
                    <a:pt x="1048905" y="1171638"/>
                  </a:lnTo>
                  <a:lnTo>
                    <a:pt x="1052334" y="1170838"/>
                  </a:lnTo>
                  <a:lnTo>
                    <a:pt x="1054328" y="1169403"/>
                  </a:lnTo>
                  <a:lnTo>
                    <a:pt x="1056805" y="1165415"/>
                  </a:lnTo>
                  <a:lnTo>
                    <a:pt x="1057148" y="1163281"/>
                  </a:lnTo>
                  <a:lnTo>
                    <a:pt x="1057198" y="1163015"/>
                  </a:lnTo>
                  <a:close/>
                </a:path>
                <a:path w="1541145" h="1332864">
                  <a:moveTo>
                    <a:pt x="1058557" y="153987"/>
                  </a:moveTo>
                  <a:lnTo>
                    <a:pt x="1055992" y="155041"/>
                  </a:lnTo>
                  <a:lnTo>
                    <a:pt x="1053401" y="172897"/>
                  </a:lnTo>
                  <a:lnTo>
                    <a:pt x="1055776" y="173253"/>
                  </a:lnTo>
                  <a:lnTo>
                    <a:pt x="1058557" y="153987"/>
                  </a:lnTo>
                  <a:close/>
                </a:path>
                <a:path w="1541145" h="1332864">
                  <a:moveTo>
                    <a:pt x="1060856" y="61112"/>
                  </a:moveTo>
                  <a:lnTo>
                    <a:pt x="1054417" y="57899"/>
                  </a:lnTo>
                  <a:lnTo>
                    <a:pt x="1048448" y="54914"/>
                  </a:lnTo>
                  <a:lnTo>
                    <a:pt x="1039977" y="51447"/>
                  </a:lnTo>
                  <a:lnTo>
                    <a:pt x="1033653" y="49669"/>
                  </a:lnTo>
                  <a:lnTo>
                    <a:pt x="1029144" y="49047"/>
                  </a:lnTo>
                  <a:lnTo>
                    <a:pt x="1017841" y="49047"/>
                  </a:lnTo>
                  <a:lnTo>
                    <a:pt x="1010399" y="49314"/>
                  </a:lnTo>
                  <a:lnTo>
                    <a:pt x="1004100" y="51447"/>
                  </a:lnTo>
                  <a:lnTo>
                    <a:pt x="1002157" y="52628"/>
                  </a:lnTo>
                  <a:lnTo>
                    <a:pt x="1002271" y="53644"/>
                  </a:lnTo>
                  <a:lnTo>
                    <a:pt x="1002563" y="54571"/>
                  </a:lnTo>
                  <a:lnTo>
                    <a:pt x="1004671" y="70027"/>
                  </a:lnTo>
                  <a:lnTo>
                    <a:pt x="987920" y="102336"/>
                  </a:lnTo>
                  <a:lnTo>
                    <a:pt x="987425" y="103009"/>
                  </a:lnTo>
                  <a:lnTo>
                    <a:pt x="986942" y="104813"/>
                  </a:lnTo>
                  <a:lnTo>
                    <a:pt x="985393" y="109893"/>
                  </a:lnTo>
                  <a:lnTo>
                    <a:pt x="986180" y="110845"/>
                  </a:lnTo>
                  <a:lnTo>
                    <a:pt x="987475" y="112280"/>
                  </a:lnTo>
                  <a:lnTo>
                    <a:pt x="989533" y="114338"/>
                  </a:lnTo>
                  <a:lnTo>
                    <a:pt x="1002118" y="127685"/>
                  </a:lnTo>
                  <a:lnTo>
                    <a:pt x="1012571" y="143675"/>
                  </a:lnTo>
                  <a:lnTo>
                    <a:pt x="1016673" y="162153"/>
                  </a:lnTo>
                  <a:lnTo>
                    <a:pt x="1016774" y="162598"/>
                  </a:lnTo>
                  <a:lnTo>
                    <a:pt x="1010691" y="184531"/>
                  </a:lnTo>
                  <a:lnTo>
                    <a:pt x="1010640" y="184734"/>
                  </a:lnTo>
                  <a:lnTo>
                    <a:pt x="1001458" y="202133"/>
                  </a:lnTo>
                  <a:lnTo>
                    <a:pt x="1030947" y="237947"/>
                  </a:lnTo>
                  <a:lnTo>
                    <a:pt x="1038593" y="267804"/>
                  </a:lnTo>
                  <a:lnTo>
                    <a:pt x="1038694" y="268338"/>
                  </a:lnTo>
                  <a:lnTo>
                    <a:pt x="1038783" y="267804"/>
                  </a:lnTo>
                  <a:lnTo>
                    <a:pt x="1041095" y="237947"/>
                  </a:lnTo>
                  <a:lnTo>
                    <a:pt x="1041107" y="237705"/>
                  </a:lnTo>
                  <a:lnTo>
                    <a:pt x="1034364" y="236740"/>
                  </a:lnTo>
                  <a:lnTo>
                    <a:pt x="1037272" y="216712"/>
                  </a:lnTo>
                  <a:lnTo>
                    <a:pt x="1040384" y="195262"/>
                  </a:lnTo>
                  <a:lnTo>
                    <a:pt x="1040511" y="194462"/>
                  </a:lnTo>
                  <a:lnTo>
                    <a:pt x="1046048" y="195262"/>
                  </a:lnTo>
                  <a:lnTo>
                    <a:pt x="1046162" y="194462"/>
                  </a:lnTo>
                  <a:lnTo>
                    <a:pt x="1052817" y="143675"/>
                  </a:lnTo>
                  <a:lnTo>
                    <a:pt x="1056805" y="100012"/>
                  </a:lnTo>
                  <a:lnTo>
                    <a:pt x="1056906" y="98679"/>
                  </a:lnTo>
                  <a:lnTo>
                    <a:pt x="1056970" y="97828"/>
                  </a:lnTo>
                  <a:lnTo>
                    <a:pt x="1057402" y="88620"/>
                  </a:lnTo>
                  <a:lnTo>
                    <a:pt x="1057529" y="86055"/>
                  </a:lnTo>
                  <a:lnTo>
                    <a:pt x="1057554" y="85509"/>
                  </a:lnTo>
                  <a:lnTo>
                    <a:pt x="1057630" y="83527"/>
                  </a:lnTo>
                  <a:lnTo>
                    <a:pt x="1057757" y="77203"/>
                  </a:lnTo>
                  <a:lnTo>
                    <a:pt x="1057795" y="75031"/>
                  </a:lnTo>
                  <a:lnTo>
                    <a:pt x="1049578" y="75628"/>
                  </a:lnTo>
                  <a:lnTo>
                    <a:pt x="1048727" y="75971"/>
                  </a:lnTo>
                  <a:lnTo>
                    <a:pt x="1048727" y="85509"/>
                  </a:lnTo>
                  <a:lnTo>
                    <a:pt x="1048359" y="93141"/>
                  </a:lnTo>
                  <a:lnTo>
                    <a:pt x="1048258" y="95351"/>
                  </a:lnTo>
                  <a:lnTo>
                    <a:pt x="1047788" y="102336"/>
                  </a:lnTo>
                  <a:lnTo>
                    <a:pt x="1047737" y="103009"/>
                  </a:lnTo>
                  <a:lnTo>
                    <a:pt x="1047610" y="104813"/>
                  </a:lnTo>
                  <a:lnTo>
                    <a:pt x="1047546" y="105740"/>
                  </a:lnTo>
                  <a:lnTo>
                    <a:pt x="1047483" y="106794"/>
                  </a:lnTo>
                  <a:lnTo>
                    <a:pt x="1047407" y="107962"/>
                  </a:lnTo>
                  <a:lnTo>
                    <a:pt x="1042835" y="152793"/>
                  </a:lnTo>
                  <a:lnTo>
                    <a:pt x="1037297" y="186093"/>
                  </a:lnTo>
                  <a:lnTo>
                    <a:pt x="1036193" y="186613"/>
                  </a:lnTo>
                  <a:lnTo>
                    <a:pt x="1033259" y="188849"/>
                  </a:lnTo>
                  <a:lnTo>
                    <a:pt x="1032078" y="190842"/>
                  </a:lnTo>
                  <a:lnTo>
                    <a:pt x="1028331" y="216712"/>
                  </a:lnTo>
                  <a:lnTo>
                    <a:pt x="1024242" y="211467"/>
                  </a:lnTo>
                  <a:lnTo>
                    <a:pt x="1019175" y="206019"/>
                  </a:lnTo>
                  <a:lnTo>
                    <a:pt x="1012736" y="200253"/>
                  </a:lnTo>
                  <a:lnTo>
                    <a:pt x="1013917" y="197497"/>
                  </a:lnTo>
                  <a:lnTo>
                    <a:pt x="1018476" y="188849"/>
                  </a:lnTo>
                  <a:lnTo>
                    <a:pt x="1025512" y="162598"/>
                  </a:lnTo>
                  <a:lnTo>
                    <a:pt x="1025626" y="162153"/>
                  </a:lnTo>
                  <a:lnTo>
                    <a:pt x="1020394" y="139649"/>
                  </a:lnTo>
                  <a:lnTo>
                    <a:pt x="1008519" y="121539"/>
                  </a:lnTo>
                  <a:lnTo>
                    <a:pt x="995705" y="107962"/>
                  </a:lnTo>
                  <a:lnTo>
                    <a:pt x="995464" y="107734"/>
                  </a:lnTo>
                  <a:lnTo>
                    <a:pt x="995387" y="107365"/>
                  </a:lnTo>
                  <a:lnTo>
                    <a:pt x="995845" y="106794"/>
                  </a:lnTo>
                  <a:lnTo>
                    <a:pt x="996848" y="105740"/>
                  </a:lnTo>
                  <a:lnTo>
                    <a:pt x="1002931" y="98679"/>
                  </a:lnTo>
                  <a:lnTo>
                    <a:pt x="1009205" y="88620"/>
                  </a:lnTo>
                  <a:lnTo>
                    <a:pt x="1013180" y="75628"/>
                  </a:lnTo>
                  <a:lnTo>
                    <a:pt x="1013091" y="70027"/>
                  </a:lnTo>
                  <a:lnTo>
                    <a:pt x="1012977" y="66319"/>
                  </a:lnTo>
                  <a:lnTo>
                    <a:pt x="1012901" y="64020"/>
                  </a:lnTo>
                  <a:lnTo>
                    <a:pt x="1012812" y="61112"/>
                  </a:lnTo>
                  <a:lnTo>
                    <a:pt x="1012736" y="58597"/>
                  </a:lnTo>
                  <a:lnTo>
                    <a:pt x="1014945" y="58216"/>
                  </a:lnTo>
                  <a:lnTo>
                    <a:pt x="1017727" y="57899"/>
                  </a:lnTo>
                  <a:lnTo>
                    <a:pt x="1028700" y="57899"/>
                  </a:lnTo>
                  <a:lnTo>
                    <a:pt x="1035418" y="58458"/>
                  </a:lnTo>
                  <a:lnTo>
                    <a:pt x="1047089" y="64020"/>
                  </a:lnTo>
                  <a:lnTo>
                    <a:pt x="1044917" y="66319"/>
                  </a:lnTo>
                  <a:lnTo>
                    <a:pt x="1042733" y="68402"/>
                  </a:lnTo>
                  <a:lnTo>
                    <a:pt x="1036866" y="72631"/>
                  </a:lnTo>
                  <a:lnTo>
                    <a:pt x="1035824" y="77203"/>
                  </a:lnTo>
                  <a:lnTo>
                    <a:pt x="1035735" y="77558"/>
                  </a:lnTo>
                  <a:lnTo>
                    <a:pt x="1039507" y="84378"/>
                  </a:lnTo>
                  <a:lnTo>
                    <a:pt x="1042517" y="86055"/>
                  </a:lnTo>
                  <a:lnTo>
                    <a:pt x="1046695" y="86055"/>
                  </a:lnTo>
                  <a:lnTo>
                    <a:pt x="1047724" y="85864"/>
                  </a:lnTo>
                  <a:lnTo>
                    <a:pt x="1048727" y="85509"/>
                  </a:lnTo>
                  <a:lnTo>
                    <a:pt x="1048727" y="75971"/>
                  </a:lnTo>
                  <a:lnTo>
                    <a:pt x="1045654" y="77203"/>
                  </a:lnTo>
                  <a:lnTo>
                    <a:pt x="1051115" y="73291"/>
                  </a:lnTo>
                  <a:lnTo>
                    <a:pt x="1056182" y="67678"/>
                  </a:lnTo>
                  <a:lnTo>
                    <a:pt x="1060856" y="61112"/>
                  </a:lnTo>
                  <a:close/>
                </a:path>
                <a:path w="1541145" h="1332864">
                  <a:moveTo>
                    <a:pt x="1061364" y="155816"/>
                  </a:moveTo>
                  <a:lnTo>
                    <a:pt x="1059205" y="154089"/>
                  </a:lnTo>
                  <a:lnTo>
                    <a:pt x="1056411" y="173342"/>
                  </a:lnTo>
                  <a:lnTo>
                    <a:pt x="1058773" y="173685"/>
                  </a:lnTo>
                  <a:lnTo>
                    <a:pt x="1061364" y="155816"/>
                  </a:lnTo>
                  <a:close/>
                </a:path>
                <a:path w="1541145" h="1332864">
                  <a:moveTo>
                    <a:pt x="1079957" y="241236"/>
                  </a:moveTo>
                  <a:lnTo>
                    <a:pt x="1076375" y="242138"/>
                  </a:lnTo>
                  <a:lnTo>
                    <a:pt x="1073772" y="260007"/>
                  </a:lnTo>
                  <a:lnTo>
                    <a:pt x="1077175" y="260489"/>
                  </a:lnTo>
                  <a:lnTo>
                    <a:pt x="1079957" y="241236"/>
                  </a:lnTo>
                  <a:close/>
                </a:path>
                <a:path w="1541145" h="1332864">
                  <a:moveTo>
                    <a:pt x="1080249" y="84264"/>
                  </a:moveTo>
                  <a:lnTo>
                    <a:pt x="1076667" y="85166"/>
                  </a:lnTo>
                  <a:lnTo>
                    <a:pt x="1074077" y="103035"/>
                  </a:lnTo>
                  <a:lnTo>
                    <a:pt x="1077455" y="103530"/>
                  </a:lnTo>
                  <a:lnTo>
                    <a:pt x="1080249" y="84264"/>
                  </a:lnTo>
                  <a:close/>
                </a:path>
                <a:path w="1541145" h="1332864">
                  <a:moveTo>
                    <a:pt x="1084072" y="243243"/>
                  </a:moveTo>
                  <a:lnTo>
                    <a:pt x="1080897" y="241363"/>
                  </a:lnTo>
                  <a:lnTo>
                    <a:pt x="1078115" y="260604"/>
                  </a:lnTo>
                  <a:lnTo>
                    <a:pt x="1081493" y="261099"/>
                  </a:lnTo>
                  <a:lnTo>
                    <a:pt x="1084072" y="243243"/>
                  </a:lnTo>
                  <a:close/>
                </a:path>
                <a:path w="1541145" h="1332864">
                  <a:moveTo>
                    <a:pt x="1084376" y="86296"/>
                  </a:moveTo>
                  <a:lnTo>
                    <a:pt x="1081189" y="84416"/>
                  </a:lnTo>
                  <a:lnTo>
                    <a:pt x="1078407" y="103670"/>
                  </a:lnTo>
                  <a:lnTo>
                    <a:pt x="1081786" y="104152"/>
                  </a:lnTo>
                  <a:lnTo>
                    <a:pt x="1084376" y="86296"/>
                  </a:lnTo>
                  <a:close/>
                </a:path>
                <a:path w="1541145" h="1332864">
                  <a:moveTo>
                    <a:pt x="1119695" y="150685"/>
                  </a:moveTo>
                  <a:lnTo>
                    <a:pt x="1116114" y="151574"/>
                  </a:lnTo>
                  <a:lnTo>
                    <a:pt x="1113523" y="169443"/>
                  </a:lnTo>
                  <a:lnTo>
                    <a:pt x="1116901" y="169938"/>
                  </a:lnTo>
                  <a:lnTo>
                    <a:pt x="1119695" y="150685"/>
                  </a:lnTo>
                  <a:close/>
                </a:path>
                <a:path w="1541145" h="1332864">
                  <a:moveTo>
                    <a:pt x="1123823" y="152679"/>
                  </a:moveTo>
                  <a:lnTo>
                    <a:pt x="1120609" y="150812"/>
                  </a:lnTo>
                  <a:lnTo>
                    <a:pt x="1117841" y="170065"/>
                  </a:lnTo>
                  <a:lnTo>
                    <a:pt x="1121219" y="170548"/>
                  </a:lnTo>
                  <a:lnTo>
                    <a:pt x="1123823" y="152679"/>
                  </a:lnTo>
                  <a:close/>
                </a:path>
                <a:path w="1541145" h="1332864">
                  <a:moveTo>
                    <a:pt x="1125893" y="216941"/>
                  </a:moveTo>
                  <a:lnTo>
                    <a:pt x="1122311" y="217843"/>
                  </a:lnTo>
                  <a:lnTo>
                    <a:pt x="1119708" y="235699"/>
                  </a:lnTo>
                  <a:lnTo>
                    <a:pt x="1123111" y="236194"/>
                  </a:lnTo>
                  <a:lnTo>
                    <a:pt x="1125893" y="216941"/>
                  </a:lnTo>
                  <a:close/>
                </a:path>
                <a:path w="1541145" h="1332864">
                  <a:moveTo>
                    <a:pt x="1130020" y="218960"/>
                  </a:moveTo>
                  <a:lnTo>
                    <a:pt x="1126820" y="217081"/>
                  </a:lnTo>
                  <a:lnTo>
                    <a:pt x="1124026" y="236334"/>
                  </a:lnTo>
                  <a:lnTo>
                    <a:pt x="1127404" y="236816"/>
                  </a:lnTo>
                  <a:lnTo>
                    <a:pt x="1129068" y="225361"/>
                  </a:lnTo>
                  <a:lnTo>
                    <a:pt x="1130020" y="218960"/>
                  </a:lnTo>
                  <a:close/>
                </a:path>
                <a:path w="1541145" h="1332864">
                  <a:moveTo>
                    <a:pt x="1136357" y="295719"/>
                  </a:moveTo>
                  <a:lnTo>
                    <a:pt x="1133754" y="297675"/>
                  </a:lnTo>
                  <a:lnTo>
                    <a:pt x="1131328" y="300799"/>
                  </a:lnTo>
                  <a:lnTo>
                    <a:pt x="1129766" y="311505"/>
                  </a:lnTo>
                  <a:lnTo>
                    <a:pt x="1133906" y="312674"/>
                  </a:lnTo>
                  <a:lnTo>
                    <a:pt x="1136357" y="295719"/>
                  </a:lnTo>
                  <a:close/>
                </a:path>
                <a:path w="1541145" h="1332864">
                  <a:moveTo>
                    <a:pt x="1144003" y="292608"/>
                  </a:moveTo>
                  <a:lnTo>
                    <a:pt x="1141996" y="292811"/>
                  </a:lnTo>
                  <a:lnTo>
                    <a:pt x="1139520" y="293878"/>
                  </a:lnTo>
                  <a:lnTo>
                    <a:pt x="1136688" y="313486"/>
                  </a:lnTo>
                  <a:lnTo>
                    <a:pt x="1140802" y="314731"/>
                  </a:lnTo>
                  <a:lnTo>
                    <a:pt x="1144003" y="292608"/>
                  </a:lnTo>
                  <a:close/>
                </a:path>
                <a:path w="1541145" h="1332864">
                  <a:moveTo>
                    <a:pt x="1151394" y="295884"/>
                  </a:moveTo>
                  <a:lnTo>
                    <a:pt x="1149159" y="293890"/>
                  </a:lnTo>
                  <a:lnTo>
                    <a:pt x="1147038" y="293052"/>
                  </a:lnTo>
                  <a:lnTo>
                    <a:pt x="1143762" y="315633"/>
                  </a:lnTo>
                  <a:lnTo>
                    <a:pt x="1148321" y="317042"/>
                  </a:lnTo>
                  <a:lnTo>
                    <a:pt x="1151394" y="295884"/>
                  </a:lnTo>
                  <a:close/>
                </a:path>
                <a:path w="1541145" h="1332864">
                  <a:moveTo>
                    <a:pt x="1156830" y="304838"/>
                  </a:moveTo>
                  <a:lnTo>
                    <a:pt x="1155611" y="301294"/>
                  </a:lnTo>
                  <a:lnTo>
                    <a:pt x="1153871" y="298729"/>
                  </a:lnTo>
                  <a:lnTo>
                    <a:pt x="1151089" y="317944"/>
                  </a:lnTo>
                  <a:lnTo>
                    <a:pt x="1154760" y="319125"/>
                  </a:lnTo>
                  <a:lnTo>
                    <a:pt x="1156830" y="304838"/>
                  </a:lnTo>
                  <a:close/>
                </a:path>
                <a:path w="1541145" h="1332864">
                  <a:moveTo>
                    <a:pt x="1184313" y="87490"/>
                  </a:moveTo>
                  <a:lnTo>
                    <a:pt x="1180744" y="88379"/>
                  </a:lnTo>
                  <a:lnTo>
                    <a:pt x="1178128" y="106248"/>
                  </a:lnTo>
                  <a:lnTo>
                    <a:pt x="1181519" y="106743"/>
                  </a:lnTo>
                  <a:lnTo>
                    <a:pt x="1184313" y="87490"/>
                  </a:lnTo>
                  <a:close/>
                </a:path>
                <a:path w="1541145" h="1332864">
                  <a:moveTo>
                    <a:pt x="1188440" y="89496"/>
                  </a:moveTo>
                  <a:lnTo>
                    <a:pt x="1185240" y="87617"/>
                  </a:lnTo>
                  <a:lnTo>
                    <a:pt x="1182446" y="106857"/>
                  </a:lnTo>
                  <a:lnTo>
                    <a:pt x="1185849" y="107353"/>
                  </a:lnTo>
                  <a:lnTo>
                    <a:pt x="1188440" y="89496"/>
                  </a:lnTo>
                  <a:close/>
                </a:path>
                <a:path w="1541145" h="1332864">
                  <a:moveTo>
                    <a:pt x="1208379" y="292125"/>
                  </a:moveTo>
                  <a:lnTo>
                    <a:pt x="1204785" y="293014"/>
                  </a:lnTo>
                  <a:lnTo>
                    <a:pt x="1202194" y="310883"/>
                  </a:lnTo>
                  <a:lnTo>
                    <a:pt x="1205572" y="311365"/>
                  </a:lnTo>
                  <a:lnTo>
                    <a:pt x="1208379" y="292125"/>
                  </a:lnTo>
                  <a:close/>
                </a:path>
                <a:path w="1541145" h="1332864">
                  <a:moveTo>
                    <a:pt x="1212481" y="294119"/>
                  </a:moveTo>
                  <a:lnTo>
                    <a:pt x="1209294" y="292252"/>
                  </a:lnTo>
                  <a:lnTo>
                    <a:pt x="1206487" y="311505"/>
                  </a:lnTo>
                  <a:lnTo>
                    <a:pt x="1209890" y="311988"/>
                  </a:lnTo>
                  <a:lnTo>
                    <a:pt x="1212481" y="294119"/>
                  </a:lnTo>
                  <a:close/>
                </a:path>
                <a:path w="1541145" h="1332864">
                  <a:moveTo>
                    <a:pt x="1223695" y="199326"/>
                  </a:moveTo>
                  <a:lnTo>
                    <a:pt x="1221181" y="199961"/>
                  </a:lnTo>
                  <a:lnTo>
                    <a:pt x="1219365" y="212496"/>
                  </a:lnTo>
                  <a:lnTo>
                    <a:pt x="1221790" y="212496"/>
                  </a:lnTo>
                  <a:lnTo>
                    <a:pt x="1223606" y="199961"/>
                  </a:lnTo>
                  <a:lnTo>
                    <a:pt x="1223695" y="199326"/>
                  </a:lnTo>
                  <a:close/>
                </a:path>
                <a:path w="1541145" h="1332864">
                  <a:moveTo>
                    <a:pt x="1226604" y="200748"/>
                  </a:moveTo>
                  <a:lnTo>
                    <a:pt x="1224356" y="199440"/>
                  </a:lnTo>
                  <a:lnTo>
                    <a:pt x="1222400" y="212953"/>
                  </a:lnTo>
                  <a:lnTo>
                    <a:pt x="1224826" y="212953"/>
                  </a:lnTo>
                  <a:lnTo>
                    <a:pt x="1226604" y="200748"/>
                  </a:lnTo>
                  <a:close/>
                </a:path>
                <a:path w="1541145" h="1332864">
                  <a:moveTo>
                    <a:pt x="1240663" y="248437"/>
                  </a:moveTo>
                  <a:lnTo>
                    <a:pt x="1237068" y="249339"/>
                  </a:lnTo>
                  <a:lnTo>
                    <a:pt x="1234490" y="267208"/>
                  </a:lnTo>
                  <a:lnTo>
                    <a:pt x="1237881" y="267690"/>
                  </a:lnTo>
                  <a:lnTo>
                    <a:pt x="1240663" y="248437"/>
                  </a:lnTo>
                  <a:close/>
                </a:path>
                <a:path w="1541145" h="1332864">
                  <a:moveTo>
                    <a:pt x="1244790" y="250456"/>
                  </a:moveTo>
                  <a:lnTo>
                    <a:pt x="1241590" y="248577"/>
                  </a:lnTo>
                  <a:lnTo>
                    <a:pt x="1238796" y="267830"/>
                  </a:lnTo>
                  <a:lnTo>
                    <a:pt x="1242174" y="268312"/>
                  </a:lnTo>
                  <a:lnTo>
                    <a:pt x="1243838" y="256870"/>
                  </a:lnTo>
                  <a:lnTo>
                    <a:pt x="1244790" y="250456"/>
                  </a:lnTo>
                  <a:close/>
                </a:path>
                <a:path w="1541145" h="1332864">
                  <a:moveTo>
                    <a:pt x="1266291" y="135686"/>
                  </a:moveTo>
                  <a:lnTo>
                    <a:pt x="1262697" y="136575"/>
                  </a:lnTo>
                  <a:lnTo>
                    <a:pt x="1260106" y="154457"/>
                  </a:lnTo>
                  <a:lnTo>
                    <a:pt x="1263497" y="154940"/>
                  </a:lnTo>
                  <a:lnTo>
                    <a:pt x="1266291" y="135686"/>
                  </a:lnTo>
                  <a:close/>
                </a:path>
                <a:path w="1541145" h="1332864">
                  <a:moveTo>
                    <a:pt x="1270406" y="137680"/>
                  </a:moveTo>
                  <a:lnTo>
                    <a:pt x="1267206" y="135801"/>
                  </a:lnTo>
                  <a:lnTo>
                    <a:pt x="1264412" y="155067"/>
                  </a:lnTo>
                  <a:lnTo>
                    <a:pt x="1267802" y="155562"/>
                  </a:lnTo>
                  <a:lnTo>
                    <a:pt x="1270406" y="137680"/>
                  </a:lnTo>
                  <a:close/>
                </a:path>
                <a:path w="1541145" h="1332864">
                  <a:moveTo>
                    <a:pt x="1285786" y="1130693"/>
                  </a:moveTo>
                  <a:lnTo>
                    <a:pt x="1275791" y="1117841"/>
                  </a:lnTo>
                  <a:lnTo>
                    <a:pt x="1275791" y="1132243"/>
                  </a:lnTo>
                  <a:lnTo>
                    <a:pt x="1167091" y="1216774"/>
                  </a:lnTo>
                  <a:lnTo>
                    <a:pt x="1148207" y="1192466"/>
                  </a:lnTo>
                  <a:lnTo>
                    <a:pt x="1157719" y="1185075"/>
                  </a:lnTo>
                  <a:lnTo>
                    <a:pt x="1115542" y="1130833"/>
                  </a:lnTo>
                  <a:lnTo>
                    <a:pt x="1111631" y="1125816"/>
                  </a:lnTo>
                  <a:lnTo>
                    <a:pt x="1105877" y="1118412"/>
                  </a:lnTo>
                  <a:lnTo>
                    <a:pt x="1096352" y="1125816"/>
                  </a:lnTo>
                  <a:lnTo>
                    <a:pt x="1077468" y="1101509"/>
                  </a:lnTo>
                  <a:lnTo>
                    <a:pt x="1186180" y="1016990"/>
                  </a:lnTo>
                  <a:lnTo>
                    <a:pt x="1220978" y="1061732"/>
                  </a:lnTo>
                  <a:lnTo>
                    <a:pt x="1185418" y="1089367"/>
                  </a:lnTo>
                  <a:lnTo>
                    <a:pt x="1179182" y="1081354"/>
                  </a:lnTo>
                  <a:lnTo>
                    <a:pt x="1175296" y="1076350"/>
                  </a:lnTo>
                  <a:lnTo>
                    <a:pt x="1175296" y="1090790"/>
                  </a:lnTo>
                  <a:lnTo>
                    <a:pt x="1170076" y="1094854"/>
                  </a:lnTo>
                  <a:lnTo>
                    <a:pt x="1162748" y="1085418"/>
                  </a:lnTo>
                  <a:lnTo>
                    <a:pt x="1167968" y="1081354"/>
                  </a:lnTo>
                  <a:lnTo>
                    <a:pt x="1175296" y="1090790"/>
                  </a:lnTo>
                  <a:lnTo>
                    <a:pt x="1175296" y="1076350"/>
                  </a:lnTo>
                  <a:lnTo>
                    <a:pt x="1169530" y="1068920"/>
                  </a:lnTo>
                  <a:lnTo>
                    <a:pt x="1150327" y="1083856"/>
                  </a:lnTo>
                  <a:lnTo>
                    <a:pt x="1168527" y="1107249"/>
                  </a:lnTo>
                  <a:lnTo>
                    <a:pt x="1182497" y="1096403"/>
                  </a:lnTo>
                  <a:lnTo>
                    <a:pt x="1195616" y="1113282"/>
                  </a:lnTo>
                  <a:lnTo>
                    <a:pt x="1181658" y="1124140"/>
                  </a:lnTo>
                  <a:lnTo>
                    <a:pt x="1202156" y="1150505"/>
                  </a:lnTo>
                  <a:lnTo>
                    <a:pt x="1218120" y="1138097"/>
                  </a:lnTo>
                  <a:lnTo>
                    <a:pt x="1221371" y="1135583"/>
                  </a:lnTo>
                  <a:lnTo>
                    <a:pt x="1210525" y="1121638"/>
                  </a:lnTo>
                  <a:lnTo>
                    <a:pt x="1208951" y="1119619"/>
                  </a:lnTo>
                  <a:lnTo>
                    <a:pt x="1208951" y="1134046"/>
                  </a:lnTo>
                  <a:lnTo>
                    <a:pt x="1203718" y="1138097"/>
                  </a:lnTo>
                  <a:lnTo>
                    <a:pt x="1194168" y="1125816"/>
                  </a:lnTo>
                  <a:lnTo>
                    <a:pt x="1193927" y="1125816"/>
                  </a:lnTo>
                  <a:lnTo>
                    <a:pt x="1199311" y="1121638"/>
                  </a:lnTo>
                  <a:lnTo>
                    <a:pt x="1208951" y="1134046"/>
                  </a:lnTo>
                  <a:lnTo>
                    <a:pt x="1208951" y="1119619"/>
                  </a:lnTo>
                  <a:lnTo>
                    <a:pt x="1203172" y="1112177"/>
                  </a:lnTo>
                  <a:lnTo>
                    <a:pt x="1213891" y="1103845"/>
                  </a:lnTo>
                  <a:lnTo>
                    <a:pt x="1238707" y="1084541"/>
                  </a:lnTo>
                  <a:lnTo>
                    <a:pt x="1275791" y="1132243"/>
                  </a:lnTo>
                  <a:lnTo>
                    <a:pt x="1275791" y="1117841"/>
                  </a:lnTo>
                  <a:lnTo>
                    <a:pt x="1249921" y="1084541"/>
                  </a:lnTo>
                  <a:lnTo>
                    <a:pt x="1244257" y="1077264"/>
                  </a:lnTo>
                  <a:lnTo>
                    <a:pt x="1242148" y="1076058"/>
                  </a:lnTo>
                  <a:lnTo>
                    <a:pt x="1239824" y="1075766"/>
                  </a:lnTo>
                  <a:lnTo>
                    <a:pt x="1236535" y="1075766"/>
                  </a:lnTo>
                  <a:lnTo>
                    <a:pt x="1234846" y="1076350"/>
                  </a:lnTo>
                  <a:lnTo>
                    <a:pt x="1199489" y="1103845"/>
                  </a:lnTo>
                  <a:lnTo>
                    <a:pt x="1193711" y="1096403"/>
                  </a:lnTo>
                  <a:lnTo>
                    <a:pt x="1192618" y="1094994"/>
                  </a:lnTo>
                  <a:lnTo>
                    <a:pt x="1192809" y="1094854"/>
                  </a:lnTo>
                  <a:lnTo>
                    <a:pt x="1199857" y="1089367"/>
                  </a:lnTo>
                  <a:lnTo>
                    <a:pt x="1230274" y="1065720"/>
                  </a:lnTo>
                  <a:lnTo>
                    <a:pt x="1230960" y="1060157"/>
                  </a:lnTo>
                  <a:lnTo>
                    <a:pt x="1197394" y="1016990"/>
                  </a:lnTo>
                  <a:lnTo>
                    <a:pt x="1191742" y="1009700"/>
                  </a:lnTo>
                  <a:lnTo>
                    <a:pt x="1189621" y="1008494"/>
                  </a:lnTo>
                  <a:lnTo>
                    <a:pt x="1187297" y="1008202"/>
                  </a:lnTo>
                  <a:lnTo>
                    <a:pt x="1184021" y="1008202"/>
                  </a:lnTo>
                  <a:lnTo>
                    <a:pt x="1182319" y="1008786"/>
                  </a:lnTo>
                  <a:lnTo>
                    <a:pt x="1070203" y="1095959"/>
                  </a:lnTo>
                  <a:lnTo>
                    <a:pt x="1068984" y="1098080"/>
                  </a:lnTo>
                  <a:lnTo>
                    <a:pt x="1068412" y="1102741"/>
                  </a:lnTo>
                  <a:lnTo>
                    <a:pt x="1069060" y="1105090"/>
                  </a:lnTo>
                  <a:lnTo>
                    <a:pt x="1090828" y="1133094"/>
                  </a:lnTo>
                  <a:lnTo>
                    <a:pt x="1092936" y="1134313"/>
                  </a:lnTo>
                  <a:lnTo>
                    <a:pt x="1095768" y="1134668"/>
                  </a:lnTo>
                  <a:lnTo>
                    <a:pt x="1098334" y="1134668"/>
                  </a:lnTo>
                  <a:lnTo>
                    <a:pt x="1100162" y="1134046"/>
                  </a:lnTo>
                  <a:lnTo>
                    <a:pt x="1101420" y="1133094"/>
                  </a:lnTo>
                  <a:lnTo>
                    <a:pt x="1104341" y="1130833"/>
                  </a:lnTo>
                  <a:lnTo>
                    <a:pt x="1145298" y="1183525"/>
                  </a:lnTo>
                  <a:lnTo>
                    <a:pt x="1138897" y="1188504"/>
                  </a:lnTo>
                  <a:lnTo>
                    <a:pt x="1138199" y="1194066"/>
                  </a:lnTo>
                  <a:lnTo>
                    <a:pt x="1161542" y="1224076"/>
                  </a:lnTo>
                  <a:lnTo>
                    <a:pt x="1163662" y="1225296"/>
                  </a:lnTo>
                  <a:lnTo>
                    <a:pt x="1166444" y="1225638"/>
                  </a:lnTo>
                  <a:lnTo>
                    <a:pt x="1169047" y="1225638"/>
                  </a:lnTo>
                  <a:lnTo>
                    <a:pt x="1170952" y="1224991"/>
                  </a:lnTo>
                  <a:lnTo>
                    <a:pt x="1181519" y="1216774"/>
                  </a:lnTo>
                  <a:lnTo>
                    <a:pt x="1285087" y="1136269"/>
                  </a:lnTo>
                  <a:lnTo>
                    <a:pt x="1285773" y="1130833"/>
                  </a:lnTo>
                  <a:lnTo>
                    <a:pt x="1285786" y="1130693"/>
                  </a:lnTo>
                  <a:close/>
                </a:path>
                <a:path w="1541145" h="1332864">
                  <a:moveTo>
                    <a:pt x="1423111" y="951738"/>
                  </a:moveTo>
                  <a:lnTo>
                    <a:pt x="1422184" y="947115"/>
                  </a:lnTo>
                  <a:lnTo>
                    <a:pt x="1420825" y="945095"/>
                  </a:lnTo>
                  <a:lnTo>
                    <a:pt x="1413967" y="940536"/>
                  </a:lnTo>
                  <a:lnTo>
                    <a:pt x="1413967" y="951166"/>
                  </a:lnTo>
                  <a:lnTo>
                    <a:pt x="1337589" y="1065745"/>
                  </a:lnTo>
                  <a:lnTo>
                    <a:pt x="1311986" y="1048664"/>
                  </a:lnTo>
                  <a:lnTo>
                    <a:pt x="1318666" y="1038631"/>
                  </a:lnTo>
                  <a:lnTo>
                    <a:pt x="1266825" y="1004087"/>
                  </a:lnTo>
                  <a:lnTo>
                    <a:pt x="1263434" y="1001826"/>
                  </a:lnTo>
                  <a:lnTo>
                    <a:pt x="1248384" y="991793"/>
                  </a:lnTo>
                  <a:lnTo>
                    <a:pt x="1241704" y="1001826"/>
                  </a:lnTo>
                  <a:lnTo>
                    <a:pt x="1216088" y="984770"/>
                  </a:lnTo>
                  <a:lnTo>
                    <a:pt x="1292466" y="870178"/>
                  </a:lnTo>
                  <a:lnTo>
                    <a:pt x="1339621" y="901611"/>
                  </a:lnTo>
                  <a:lnTo>
                    <a:pt x="1314653" y="939076"/>
                  </a:lnTo>
                  <a:lnTo>
                    <a:pt x="1311541" y="936993"/>
                  </a:lnTo>
                  <a:lnTo>
                    <a:pt x="1305496" y="932967"/>
                  </a:lnTo>
                  <a:lnTo>
                    <a:pt x="1305496" y="943622"/>
                  </a:lnTo>
                  <a:lnTo>
                    <a:pt x="1301813" y="949121"/>
                  </a:lnTo>
                  <a:lnTo>
                    <a:pt x="1291882" y="942505"/>
                  </a:lnTo>
                  <a:lnTo>
                    <a:pt x="1295565" y="936993"/>
                  </a:lnTo>
                  <a:lnTo>
                    <a:pt x="1305496" y="943622"/>
                  </a:lnTo>
                  <a:lnTo>
                    <a:pt x="1305496" y="932967"/>
                  </a:lnTo>
                  <a:lnTo>
                    <a:pt x="1293101" y="924712"/>
                  </a:lnTo>
                  <a:lnTo>
                    <a:pt x="1279613" y="944968"/>
                  </a:lnTo>
                  <a:lnTo>
                    <a:pt x="1304290" y="961402"/>
                  </a:lnTo>
                  <a:lnTo>
                    <a:pt x="1312468" y="949121"/>
                  </a:lnTo>
                  <a:lnTo>
                    <a:pt x="1314094" y="946683"/>
                  </a:lnTo>
                  <a:lnTo>
                    <a:pt x="1331912" y="958557"/>
                  </a:lnTo>
                  <a:lnTo>
                    <a:pt x="1322095" y="973264"/>
                  </a:lnTo>
                  <a:lnTo>
                    <a:pt x="1349908" y="991793"/>
                  </a:lnTo>
                  <a:lnTo>
                    <a:pt x="1358074" y="979525"/>
                  </a:lnTo>
                  <a:lnTo>
                    <a:pt x="1363383" y="971550"/>
                  </a:lnTo>
                  <a:lnTo>
                    <a:pt x="1354023" y="965314"/>
                  </a:lnTo>
                  <a:lnTo>
                    <a:pt x="1351089" y="963358"/>
                  </a:lnTo>
                  <a:lnTo>
                    <a:pt x="1351089" y="974013"/>
                  </a:lnTo>
                  <a:lnTo>
                    <a:pt x="1347419" y="979525"/>
                  </a:lnTo>
                  <a:lnTo>
                    <a:pt x="1334363" y="970813"/>
                  </a:lnTo>
                  <a:lnTo>
                    <a:pt x="1338033" y="965314"/>
                  </a:lnTo>
                  <a:lnTo>
                    <a:pt x="1351089" y="974013"/>
                  </a:lnTo>
                  <a:lnTo>
                    <a:pt x="1351089" y="963358"/>
                  </a:lnTo>
                  <a:lnTo>
                    <a:pt x="1338719" y="955103"/>
                  </a:lnTo>
                  <a:lnTo>
                    <a:pt x="1343215" y="948359"/>
                  </a:lnTo>
                  <a:lnTo>
                    <a:pt x="1363687" y="917651"/>
                  </a:lnTo>
                  <a:lnTo>
                    <a:pt x="1413967" y="951166"/>
                  </a:lnTo>
                  <a:lnTo>
                    <a:pt x="1413967" y="940536"/>
                  </a:lnTo>
                  <a:lnTo>
                    <a:pt x="1379626" y="917651"/>
                  </a:lnTo>
                  <a:lnTo>
                    <a:pt x="1367066" y="909281"/>
                  </a:lnTo>
                  <a:lnTo>
                    <a:pt x="1365364" y="908799"/>
                  </a:lnTo>
                  <a:lnTo>
                    <a:pt x="1360817" y="908799"/>
                  </a:lnTo>
                  <a:lnTo>
                    <a:pt x="1358023" y="910183"/>
                  </a:lnTo>
                  <a:lnTo>
                    <a:pt x="1332560" y="948359"/>
                  </a:lnTo>
                  <a:lnTo>
                    <a:pt x="1330058" y="946683"/>
                  </a:lnTo>
                  <a:lnTo>
                    <a:pt x="1323251" y="942149"/>
                  </a:lnTo>
                  <a:lnTo>
                    <a:pt x="1325308" y="939076"/>
                  </a:lnTo>
                  <a:lnTo>
                    <a:pt x="1349717" y="902462"/>
                  </a:lnTo>
                  <a:lnTo>
                    <a:pt x="1348625" y="896950"/>
                  </a:lnTo>
                  <a:lnTo>
                    <a:pt x="1308442" y="870178"/>
                  </a:lnTo>
                  <a:lnTo>
                    <a:pt x="1296123" y="861949"/>
                  </a:lnTo>
                  <a:lnTo>
                    <a:pt x="1296365" y="861949"/>
                  </a:lnTo>
                  <a:lnTo>
                    <a:pt x="1294371" y="861377"/>
                  </a:lnTo>
                  <a:lnTo>
                    <a:pt x="1291310" y="861377"/>
                  </a:lnTo>
                  <a:lnTo>
                    <a:pt x="1288440" y="861949"/>
                  </a:lnTo>
                  <a:lnTo>
                    <a:pt x="1286408" y="863320"/>
                  </a:lnTo>
                  <a:lnTo>
                    <a:pt x="1207414" y="981811"/>
                  </a:lnTo>
                  <a:lnTo>
                    <a:pt x="1206931" y="984199"/>
                  </a:lnTo>
                  <a:lnTo>
                    <a:pt x="1207871" y="988809"/>
                  </a:lnTo>
                  <a:lnTo>
                    <a:pt x="1209230" y="990841"/>
                  </a:lnTo>
                  <a:lnTo>
                    <a:pt x="1238313" y="1010221"/>
                  </a:lnTo>
                  <a:lnTo>
                    <a:pt x="1240028" y="1010704"/>
                  </a:lnTo>
                  <a:lnTo>
                    <a:pt x="1244561" y="1010704"/>
                  </a:lnTo>
                  <a:lnTo>
                    <a:pt x="1247381" y="1009319"/>
                  </a:lnTo>
                  <a:lnTo>
                    <a:pt x="1250861" y="1004087"/>
                  </a:lnTo>
                  <a:lnTo>
                    <a:pt x="1306398" y="1041095"/>
                  </a:lnTo>
                  <a:lnTo>
                    <a:pt x="1301902" y="1047838"/>
                  </a:lnTo>
                  <a:lnTo>
                    <a:pt x="1302994" y="1053338"/>
                  </a:lnTo>
                  <a:lnTo>
                    <a:pt x="1334135" y="1074102"/>
                  </a:lnTo>
                  <a:lnTo>
                    <a:pt x="1335862" y="1074623"/>
                  </a:lnTo>
                  <a:lnTo>
                    <a:pt x="1338440" y="1074623"/>
                  </a:lnTo>
                  <a:lnTo>
                    <a:pt x="1341018" y="1074102"/>
                  </a:lnTo>
                  <a:lnTo>
                    <a:pt x="1341437" y="1074102"/>
                  </a:lnTo>
                  <a:lnTo>
                    <a:pt x="1343647" y="1072616"/>
                  </a:lnTo>
                  <a:lnTo>
                    <a:pt x="1348232" y="1065745"/>
                  </a:lnTo>
                  <a:lnTo>
                    <a:pt x="1422641" y="954125"/>
                  </a:lnTo>
                  <a:lnTo>
                    <a:pt x="1423111" y="951738"/>
                  </a:lnTo>
                  <a:close/>
                </a:path>
                <a:path w="1541145" h="1332864">
                  <a:moveTo>
                    <a:pt x="1503057" y="697191"/>
                  </a:moveTo>
                  <a:lnTo>
                    <a:pt x="1502664" y="694778"/>
                  </a:lnTo>
                  <a:lnTo>
                    <a:pt x="1500149" y="690791"/>
                  </a:lnTo>
                  <a:lnTo>
                    <a:pt x="1498180" y="689381"/>
                  </a:lnTo>
                  <a:lnTo>
                    <a:pt x="1493901" y="688403"/>
                  </a:lnTo>
                  <a:lnTo>
                    <a:pt x="1493901" y="697496"/>
                  </a:lnTo>
                  <a:lnTo>
                    <a:pt x="1481188" y="752538"/>
                  </a:lnTo>
                  <a:lnTo>
                    <a:pt x="1385481" y="790867"/>
                  </a:lnTo>
                  <a:lnTo>
                    <a:pt x="1437944" y="802982"/>
                  </a:lnTo>
                  <a:lnTo>
                    <a:pt x="1440395" y="792378"/>
                  </a:lnTo>
                  <a:lnTo>
                    <a:pt x="1440599" y="791489"/>
                  </a:lnTo>
                  <a:lnTo>
                    <a:pt x="1440662" y="791235"/>
                  </a:lnTo>
                  <a:lnTo>
                    <a:pt x="1470660" y="798144"/>
                  </a:lnTo>
                  <a:lnTo>
                    <a:pt x="1454861" y="866482"/>
                  </a:lnTo>
                  <a:lnTo>
                    <a:pt x="1454810" y="866711"/>
                  </a:lnTo>
                  <a:lnTo>
                    <a:pt x="1424838" y="859777"/>
                  </a:lnTo>
                  <a:lnTo>
                    <a:pt x="1427480" y="848309"/>
                  </a:lnTo>
                  <a:lnTo>
                    <a:pt x="1427543" y="848042"/>
                  </a:lnTo>
                  <a:lnTo>
                    <a:pt x="1391259" y="839660"/>
                  </a:lnTo>
                  <a:lnTo>
                    <a:pt x="1345260" y="829043"/>
                  </a:lnTo>
                  <a:lnTo>
                    <a:pt x="1342605" y="840562"/>
                  </a:lnTo>
                  <a:lnTo>
                    <a:pt x="1342555" y="840790"/>
                  </a:lnTo>
                  <a:lnTo>
                    <a:pt x="1312557" y="833882"/>
                  </a:lnTo>
                  <a:lnTo>
                    <a:pt x="1329347" y="761225"/>
                  </a:lnTo>
                  <a:lnTo>
                    <a:pt x="1399870" y="732701"/>
                  </a:lnTo>
                  <a:lnTo>
                    <a:pt x="1413357" y="727240"/>
                  </a:lnTo>
                  <a:lnTo>
                    <a:pt x="1414754" y="726681"/>
                  </a:lnTo>
                  <a:lnTo>
                    <a:pt x="1385404" y="719899"/>
                  </a:lnTo>
                  <a:lnTo>
                    <a:pt x="1385404" y="728980"/>
                  </a:lnTo>
                  <a:lnTo>
                    <a:pt x="1376222" y="732701"/>
                  </a:lnTo>
                  <a:lnTo>
                    <a:pt x="1376641" y="731964"/>
                  </a:lnTo>
                  <a:lnTo>
                    <a:pt x="1376946" y="731189"/>
                  </a:lnTo>
                  <a:lnTo>
                    <a:pt x="1377594" y="728370"/>
                  </a:lnTo>
                  <a:lnTo>
                    <a:pt x="1377848" y="727240"/>
                  </a:lnTo>
                  <a:lnTo>
                    <a:pt x="1385404" y="728980"/>
                  </a:lnTo>
                  <a:lnTo>
                    <a:pt x="1385404" y="719899"/>
                  </a:lnTo>
                  <a:lnTo>
                    <a:pt x="1371231" y="716622"/>
                  </a:lnTo>
                  <a:lnTo>
                    <a:pt x="1368577" y="728129"/>
                  </a:lnTo>
                  <a:lnTo>
                    <a:pt x="1368513" y="728370"/>
                  </a:lnTo>
                  <a:lnTo>
                    <a:pt x="1338541" y="721461"/>
                  </a:lnTo>
                  <a:lnTo>
                    <a:pt x="1354353" y="652907"/>
                  </a:lnTo>
                  <a:lnTo>
                    <a:pt x="1384338" y="659828"/>
                  </a:lnTo>
                  <a:lnTo>
                    <a:pt x="1381620" y="671588"/>
                  </a:lnTo>
                  <a:lnTo>
                    <a:pt x="1493901" y="697496"/>
                  </a:lnTo>
                  <a:lnTo>
                    <a:pt x="1493901" y="688403"/>
                  </a:lnTo>
                  <a:lnTo>
                    <a:pt x="1392250" y="664933"/>
                  </a:lnTo>
                  <a:lnTo>
                    <a:pt x="1394079" y="657047"/>
                  </a:lnTo>
                  <a:lnTo>
                    <a:pt x="1391488" y="652907"/>
                  </a:lnTo>
                  <a:lnTo>
                    <a:pt x="1391107" y="652284"/>
                  </a:lnTo>
                  <a:lnTo>
                    <a:pt x="1355686" y="644105"/>
                  </a:lnTo>
                  <a:lnTo>
                    <a:pt x="1352473" y="644105"/>
                  </a:lnTo>
                  <a:lnTo>
                    <a:pt x="1351089" y="644512"/>
                  </a:lnTo>
                  <a:lnTo>
                    <a:pt x="1347673" y="646633"/>
                  </a:lnTo>
                  <a:lnTo>
                    <a:pt x="1346263" y="648614"/>
                  </a:lnTo>
                  <a:lnTo>
                    <a:pt x="1329436" y="721461"/>
                  </a:lnTo>
                  <a:lnTo>
                    <a:pt x="1329372" y="721728"/>
                  </a:lnTo>
                  <a:lnTo>
                    <a:pt x="1329778" y="724154"/>
                  </a:lnTo>
                  <a:lnTo>
                    <a:pt x="1332268" y="728129"/>
                  </a:lnTo>
                  <a:lnTo>
                    <a:pt x="1334262" y="729551"/>
                  </a:lnTo>
                  <a:lnTo>
                    <a:pt x="1365935" y="736854"/>
                  </a:lnTo>
                  <a:lnTo>
                    <a:pt x="1323352" y="754087"/>
                  </a:lnTo>
                  <a:lnTo>
                    <a:pt x="1321358" y="756399"/>
                  </a:lnTo>
                  <a:lnTo>
                    <a:pt x="1320723" y="759218"/>
                  </a:lnTo>
                  <a:lnTo>
                    <a:pt x="1303477" y="833882"/>
                  </a:lnTo>
                  <a:lnTo>
                    <a:pt x="1341513" y="849655"/>
                  </a:lnTo>
                  <a:lnTo>
                    <a:pt x="1344206" y="849655"/>
                  </a:lnTo>
                  <a:lnTo>
                    <a:pt x="1351661" y="840790"/>
                  </a:lnTo>
                  <a:lnTo>
                    <a:pt x="1351927" y="839660"/>
                  </a:lnTo>
                  <a:lnTo>
                    <a:pt x="1416951" y="854671"/>
                  </a:lnTo>
                  <a:lnTo>
                    <a:pt x="1415757" y="859777"/>
                  </a:lnTo>
                  <a:lnTo>
                    <a:pt x="1415694" y="860094"/>
                  </a:lnTo>
                  <a:lnTo>
                    <a:pt x="1416088" y="862495"/>
                  </a:lnTo>
                  <a:lnTo>
                    <a:pt x="1418590" y="866482"/>
                  </a:lnTo>
                  <a:lnTo>
                    <a:pt x="1420583" y="867892"/>
                  </a:lnTo>
                  <a:lnTo>
                    <a:pt x="1453896" y="875576"/>
                  </a:lnTo>
                  <a:lnTo>
                    <a:pt x="1458874" y="875576"/>
                  </a:lnTo>
                  <a:lnTo>
                    <a:pt x="1462519" y="872807"/>
                  </a:lnTo>
                  <a:lnTo>
                    <a:pt x="1463929" y="866711"/>
                  </a:lnTo>
                  <a:lnTo>
                    <a:pt x="1479753" y="798144"/>
                  </a:lnTo>
                  <a:lnTo>
                    <a:pt x="1479816" y="797877"/>
                  </a:lnTo>
                  <a:lnTo>
                    <a:pt x="1441996" y="782472"/>
                  </a:lnTo>
                  <a:lnTo>
                    <a:pt x="1436547" y="782472"/>
                  </a:lnTo>
                  <a:lnTo>
                    <a:pt x="1433004" y="785164"/>
                  </a:lnTo>
                  <a:lnTo>
                    <a:pt x="1431340" y="792378"/>
                  </a:lnTo>
                  <a:lnTo>
                    <a:pt x="1414983" y="788606"/>
                  </a:lnTo>
                  <a:lnTo>
                    <a:pt x="1487182" y="759663"/>
                  </a:lnTo>
                  <a:lnTo>
                    <a:pt x="1489189" y="757351"/>
                  </a:lnTo>
                  <a:lnTo>
                    <a:pt x="1489824" y="754519"/>
                  </a:lnTo>
                  <a:lnTo>
                    <a:pt x="1502981" y="697496"/>
                  </a:lnTo>
                  <a:lnTo>
                    <a:pt x="1503057" y="697191"/>
                  </a:lnTo>
                  <a:close/>
                </a:path>
                <a:path w="1541145" h="1332864">
                  <a:moveTo>
                    <a:pt x="1540713" y="627634"/>
                  </a:moveTo>
                  <a:lnTo>
                    <a:pt x="1540306" y="626364"/>
                  </a:lnTo>
                  <a:lnTo>
                    <a:pt x="1539468" y="623824"/>
                  </a:lnTo>
                  <a:lnTo>
                    <a:pt x="1531112" y="606577"/>
                  </a:lnTo>
                  <a:lnTo>
                    <a:pt x="1531112" y="627634"/>
                  </a:lnTo>
                  <a:lnTo>
                    <a:pt x="1530985" y="627634"/>
                  </a:lnTo>
                  <a:lnTo>
                    <a:pt x="1530934" y="627240"/>
                  </a:lnTo>
                  <a:lnTo>
                    <a:pt x="1531112" y="627634"/>
                  </a:lnTo>
                  <a:lnTo>
                    <a:pt x="1531112" y="606577"/>
                  </a:lnTo>
                  <a:lnTo>
                    <a:pt x="1530515" y="605345"/>
                  </a:lnTo>
                  <a:lnTo>
                    <a:pt x="1530515" y="626364"/>
                  </a:lnTo>
                  <a:lnTo>
                    <a:pt x="1528749" y="626364"/>
                  </a:lnTo>
                  <a:lnTo>
                    <a:pt x="1527454" y="625094"/>
                  </a:lnTo>
                  <a:lnTo>
                    <a:pt x="1524838" y="623824"/>
                  </a:lnTo>
                  <a:lnTo>
                    <a:pt x="1522984" y="623824"/>
                  </a:lnTo>
                  <a:lnTo>
                    <a:pt x="1520698" y="622554"/>
                  </a:lnTo>
                  <a:lnTo>
                    <a:pt x="1517002" y="621284"/>
                  </a:lnTo>
                  <a:lnTo>
                    <a:pt x="1513700" y="620014"/>
                  </a:lnTo>
                  <a:lnTo>
                    <a:pt x="1511465" y="620014"/>
                  </a:lnTo>
                  <a:lnTo>
                    <a:pt x="1508950" y="618744"/>
                  </a:lnTo>
                  <a:lnTo>
                    <a:pt x="1502029" y="618744"/>
                  </a:lnTo>
                  <a:lnTo>
                    <a:pt x="1497507" y="617474"/>
                  </a:lnTo>
                  <a:lnTo>
                    <a:pt x="1473238" y="617474"/>
                  </a:lnTo>
                  <a:lnTo>
                    <a:pt x="1470406" y="618744"/>
                  </a:lnTo>
                  <a:lnTo>
                    <a:pt x="1465808" y="618744"/>
                  </a:lnTo>
                  <a:lnTo>
                    <a:pt x="1464830" y="620014"/>
                  </a:lnTo>
                  <a:lnTo>
                    <a:pt x="1461084" y="620014"/>
                  </a:lnTo>
                  <a:lnTo>
                    <a:pt x="1458264" y="621284"/>
                  </a:lnTo>
                  <a:lnTo>
                    <a:pt x="1455000" y="621284"/>
                  </a:lnTo>
                  <a:lnTo>
                    <a:pt x="1454200" y="620014"/>
                  </a:lnTo>
                  <a:lnTo>
                    <a:pt x="1452753" y="618744"/>
                  </a:lnTo>
                  <a:lnTo>
                    <a:pt x="1450492" y="616204"/>
                  </a:lnTo>
                  <a:lnTo>
                    <a:pt x="1448727" y="613664"/>
                  </a:lnTo>
                  <a:lnTo>
                    <a:pt x="1446174" y="611124"/>
                  </a:lnTo>
                  <a:lnTo>
                    <a:pt x="1445539" y="611124"/>
                  </a:lnTo>
                  <a:lnTo>
                    <a:pt x="1443189" y="608584"/>
                  </a:lnTo>
                  <a:lnTo>
                    <a:pt x="1442123" y="607314"/>
                  </a:lnTo>
                  <a:lnTo>
                    <a:pt x="1441005" y="607314"/>
                  </a:lnTo>
                  <a:lnTo>
                    <a:pt x="1439583" y="606044"/>
                  </a:lnTo>
                  <a:lnTo>
                    <a:pt x="1437081" y="604774"/>
                  </a:lnTo>
                  <a:lnTo>
                    <a:pt x="1435506" y="603504"/>
                  </a:lnTo>
                  <a:lnTo>
                    <a:pt x="1432699" y="602234"/>
                  </a:lnTo>
                  <a:lnTo>
                    <a:pt x="1431137" y="600964"/>
                  </a:lnTo>
                  <a:lnTo>
                    <a:pt x="1430515" y="600964"/>
                  </a:lnTo>
                  <a:lnTo>
                    <a:pt x="1428978" y="599694"/>
                  </a:lnTo>
                  <a:lnTo>
                    <a:pt x="1428026" y="599694"/>
                  </a:lnTo>
                  <a:lnTo>
                    <a:pt x="1425676" y="598424"/>
                  </a:lnTo>
                  <a:lnTo>
                    <a:pt x="1422958" y="598424"/>
                  </a:lnTo>
                  <a:lnTo>
                    <a:pt x="1420418" y="597154"/>
                  </a:lnTo>
                  <a:lnTo>
                    <a:pt x="1417421" y="597154"/>
                  </a:lnTo>
                  <a:lnTo>
                    <a:pt x="1414729" y="595884"/>
                  </a:lnTo>
                  <a:lnTo>
                    <a:pt x="1398905" y="595884"/>
                  </a:lnTo>
                  <a:lnTo>
                    <a:pt x="1396593" y="597154"/>
                  </a:lnTo>
                  <a:lnTo>
                    <a:pt x="1394053" y="597154"/>
                  </a:lnTo>
                  <a:lnTo>
                    <a:pt x="1348041" y="551434"/>
                  </a:lnTo>
                  <a:lnTo>
                    <a:pt x="1340637" y="547624"/>
                  </a:lnTo>
                  <a:lnTo>
                    <a:pt x="1340535" y="540004"/>
                  </a:lnTo>
                  <a:lnTo>
                    <a:pt x="1338961" y="533654"/>
                  </a:lnTo>
                  <a:lnTo>
                    <a:pt x="1337703" y="531114"/>
                  </a:lnTo>
                  <a:lnTo>
                    <a:pt x="1335493" y="529844"/>
                  </a:lnTo>
                  <a:lnTo>
                    <a:pt x="1335112" y="531114"/>
                  </a:lnTo>
                  <a:lnTo>
                    <a:pt x="1334427" y="532384"/>
                  </a:lnTo>
                  <a:lnTo>
                    <a:pt x="1333754" y="532384"/>
                  </a:lnTo>
                  <a:lnTo>
                    <a:pt x="1333258" y="533654"/>
                  </a:lnTo>
                  <a:lnTo>
                    <a:pt x="1332674" y="533654"/>
                  </a:lnTo>
                  <a:lnTo>
                    <a:pt x="1332242" y="534924"/>
                  </a:lnTo>
                  <a:lnTo>
                    <a:pt x="1331645" y="534924"/>
                  </a:lnTo>
                  <a:lnTo>
                    <a:pt x="1331899" y="533654"/>
                  </a:lnTo>
                  <a:lnTo>
                    <a:pt x="1332280" y="533654"/>
                  </a:lnTo>
                  <a:lnTo>
                    <a:pt x="1332725" y="531114"/>
                  </a:lnTo>
                  <a:lnTo>
                    <a:pt x="1332395" y="531114"/>
                  </a:lnTo>
                  <a:lnTo>
                    <a:pt x="1331722" y="532384"/>
                  </a:lnTo>
                  <a:lnTo>
                    <a:pt x="1330096" y="532384"/>
                  </a:lnTo>
                  <a:lnTo>
                    <a:pt x="1329334" y="533654"/>
                  </a:lnTo>
                  <a:lnTo>
                    <a:pt x="1328483" y="533654"/>
                  </a:lnTo>
                  <a:lnTo>
                    <a:pt x="1329067" y="532384"/>
                  </a:lnTo>
                  <a:lnTo>
                    <a:pt x="1329486" y="532384"/>
                  </a:lnTo>
                  <a:lnTo>
                    <a:pt x="1329994" y="531114"/>
                  </a:lnTo>
                  <a:lnTo>
                    <a:pt x="1330198" y="529844"/>
                  </a:lnTo>
                  <a:lnTo>
                    <a:pt x="1329194" y="531114"/>
                  </a:lnTo>
                  <a:lnTo>
                    <a:pt x="1328166" y="531114"/>
                  </a:lnTo>
                  <a:lnTo>
                    <a:pt x="1326400" y="532384"/>
                  </a:lnTo>
                  <a:lnTo>
                    <a:pt x="1325753" y="532384"/>
                  </a:lnTo>
                  <a:lnTo>
                    <a:pt x="1326451" y="531114"/>
                  </a:lnTo>
                  <a:lnTo>
                    <a:pt x="1326946" y="531114"/>
                  </a:lnTo>
                  <a:lnTo>
                    <a:pt x="1327289" y="529844"/>
                  </a:lnTo>
                  <a:lnTo>
                    <a:pt x="1327594" y="528574"/>
                  </a:lnTo>
                  <a:lnTo>
                    <a:pt x="1327391" y="528574"/>
                  </a:lnTo>
                  <a:lnTo>
                    <a:pt x="1326095" y="529844"/>
                  </a:lnTo>
                  <a:lnTo>
                    <a:pt x="1324495" y="529844"/>
                  </a:lnTo>
                  <a:lnTo>
                    <a:pt x="1325537" y="528574"/>
                  </a:lnTo>
                  <a:lnTo>
                    <a:pt x="1325994" y="527304"/>
                  </a:lnTo>
                  <a:lnTo>
                    <a:pt x="1326896" y="526034"/>
                  </a:lnTo>
                  <a:lnTo>
                    <a:pt x="1323060" y="526034"/>
                  </a:lnTo>
                  <a:lnTo>
                    <a:pt x="1324394" y="524764"/>
                  </a:lnTo>
                  <a:lnTo>
                    <a:pt x="1325219" y="523494"/>
                  </a:lnTo>
                  <a:lnTo>
                    <a:pt x="1326159" y="522224"/>
                  </a:lnTo>
                  <a:lnTo>
                    <a:pt x="1326540" y="522224"/>
                  </a:lnTo>
                  <a:lnTo>
                    <a:pt x="1324762" y="519684"/>
                  </a:lnTo>
                  <a:lnTo>
                    <a:pt x="1323632" y="515874"/>
                  </a:lnTo>
                  <a:lnTo>
                    <a:pt x="1322400" y="510794"/>
                  </a:lnTo>
                  <a:lnTo>
                    <a:pt x="1322146" y="509524"/>
                  </a:lnTo>
                  <a:lnTo>
                    <a:pt x="1320622" y="509524"/>
                  </a:lnTo>
                  <a:lnTo>
                    <a:pt x="1319682" y="508254"/>
                  </a:lnTo>
                  <a:lnTo>
                    <a:pt x="1318666" y="506984"/>
                  </a:lnTo>
                  <a:lnTo>
                    <a:pt x="1318133" y="506984"/>
                  </a:lnTo>
                  <a:lnTo>
                    <a:pt x="1317612" y="505714"/>
                  </a:lnTo>
                  <a:lnTo>
                    <a:pt x="1317421" y="505714"/>
                  </a:lnTo>
                  <a:lnTo>
                    <a:pt x="1316609" y="503174"/>
                  </a:lnTo>
                  <a:lnTo>
                    <a:pt x="1315986" y="501904"/>
                  </a:lnTo>
                  <a:lnTo>
                    <a:pt x="1314678" y="499364"/>
                  </a:lnTo>
                  <a:lnTo>
                    <a:pt x="1314310" y="496824"/>
                  </a:lnTo>
                  <a:lnTo>
                    <a:pt x="1313865" y="494284"/>
                  </a:lnTo>
                  <a:lnTo>
                    <a:pt x="1313726" y="494284"/>
                  </a:lnTo>
                  <a:lnTo>
                    <a:pt x="1313713" y="490474"/>
                  </a:lnTo>
                  <a:lnTo>
                    <a:pt x="1314792" y="489204"/>
                  </a:lnTo>
                  <a:lnTo>
                    <a:pt x="1313916" y="487934"/>
                  </a:lnTo>
                  <a:lnTo>
                    <a:pt x="1312214" y="482854"/>
                  </a:lnTo>
                  <a:lnTo>
                    <a:pt x="1311440" y="481584"/>
                  </a:lnTo>
                  <a:lnTo>
                    <a:pt x="1310906" y="479044"/>
                  </a:lnTo>
                  <a:lnTo>
                    <a:pt x="1310030" y="479044"/>
                  </a:lnTo>
                  <a:lnTo>
                    <a:pt x="1309458" y="477774"/>
                  </a:lnTo>
                  <a:lnTo>
                    <a:pt x="1306017" y="477774"/>
                  </a:lnTo>
                  <a:lnTo>
                    <a:pt x="1307465" y="476504"/>
                  </a:lnTo>
                  <a:lnTo>
                    <a:pt x="1308328" y="476504"/>
                  </a:lnTo>
                  <a:lnTo>
                    <a:pt x="1309281" y="475234"/>
                  </a:lnTo>
                  <a:lnTo>
                    <a:pt x="1307096" y="475234"/>
                  </a:lnTo>
                  <a:lnTo>
                    <a:pt x="1306436" y="473964"/>
                  </a:lnTo>
                  <a:lnTo>
                    <a:pt x="1305737" y="473964"/>
                  </a:lnTo>
                  <a:lnTo>
                    <a:pt x="1306004" y="472694"/>
                  </a:lnTo>
                  <a:lnTo>
                    <a:pt x="1307172" y="472694"/>
                  </a:lnTo>
                  <a:lnTo>
                    <a:pt x="1306042" y="471424"/>
                  </a:lnTo>
                  <a:lnTo>
                    <a:pt x="1304798" y="471424"/>
                  </a:lnTo>
                  <a:lnTo>
                    <a:pt x="1305229" y="470154"/>
                  </a:lnTo>
                  <a:lnTo>
                    <a:pt x="1308074" y="470154"/>
                  </a:lnTo>
                  <a:lnTo>
                    <a:pt x="1307477" y="468884"/>
                  </a:lnTo>
                  <a:lnTo>
                    <a:pt x="1306372" y="468884"/>
                  </a:lnTo>
                  <a:lnTo>
                    <a:pt x="1310678" y="467614"/>
                  </a:lnTo>
                  <a:lnTo>
                    <a:pt x="1309382" y="467614"/>
                  </a:lnTo>
                  <a:lnTo>
                    <a:pt x="1309230" y="466344"/>
                  </a:lnTo>
                  <a:lnTo>
                    <a:pt x="1312202" y="466344"/>
                  </a:lnTo>
                  <a:lnTo>
                    <a:pt x="1315770" y="458724"/>
                  </a:lnTo>
                  <a:lnTo>
                    <a:pt x="1305687" y="448564"/>
                  </a:lnTo>
                  <a:lnTo>
                    <a:pt x="1314945" y="418084"/>
                  </a:lnTo>
                  <a:lnTo>
                    <a:pt x="1317701" y="396494"/>
                  </a:lnTo>
                  <a:lnTo>
                    <a:pt x="1317282" y="386334"/>
                  </a:lnTo>
                  <a:lnTo>
                    <a:pt x="1317180" y="383794"/>
                  </a:lnTo>
                  <a:lnTo>
                    <a:pt x="1317066" y="381254"/>
                  </a:lnTo>
                  <a:lnTo>
                    <a:pt x="1316177" y="376174"/>
                  </a:lnTo>
                  <a:lnTo>
                    <a:pt x="1336776" y="359664"/>
                  </a:lnTo>
                  <a:lnTo>
                    <a:pt x="1346073" y="340614"/>
                  </a:lnTo>
                  <a:lnTo>
                    <a:pt x="1348435" y="325374"/>
                  </a:lnTo>
                  <a:lnTo>
                    <a:pt x="1348397" y="324104"/>
                  </a:lnTo>
                  <a:lnTo>
                    <a:pt x="1348282" y="320294"/>
                  </a:lnTo>
                  <a:lnTo>
                    <a:pt x="1348244" y="319024"/>
                  </a:lnTo>
                  <a:lnTo>
                    <a:pt x="1368679" y="307594"/>
                  </a:lnTo>
                  <a:lnTo>
                    <a:pt x="1383703" y="294894"/>
                  </a:lnTo>
                  <a:lnTo>
                    <a:pt x="1394028" y="283464"/>
                  </a:lnTo>
                  <a:lnTo>
                    <a:pt x="1400378" y="274574"/>
                  </a:lnTo>
                  <a:lnTo>
                    <a:pt x="1401356" y="272034"/>
                  </a:lnTo>
                  <a:lnTo>
                    <a:pt x="1402156" y="270764"/>
                  </a:lnTo>
                  <a:lnTo>
                    <a:pt x="1403642" y="268224"/>
                  </a:lnTo>
                  <a:lnTo>
                    <a:pt x="1404035" y="266954"/>
                  </a:lnTo>
                  <a:lnTo>
                    <a:pt x="1410830" y="294894"/>
                  </a:lnTo>
                  <a:lnTo>
                    <a:pt x="1411160" y="307594"/>
                  </a:lnTo>
                  <a:lnTo>
                    <a:pt x="1411224" y="310134"/>
                  </a:lnTo>
                  <a:lnTo>
                    <a:pt x="1411287" y="312674"/>
                  </a:lnTo>
                  <a:lnTo>
                    <a:pt x="1411389" y="316484"/>
                  </a:lnTo>
                  <a:lnTo>
                    <a:pt x="1411490" y="320294"/>
                  </a:lnTo>
                  <a:lnTo>
                    <a:pt x="1411579" y="324104"/>
                  </a:lnTo>
                  <a:lnTo>
                    <a:pt x="1406385" y="354584"/>
                  </a:lnTo>
                  <a:lnTo>
                    <a:pt x="1395310" y="386334"/>
                  </a:lnTo>
                  <a:lnTo>
                    <a:pt x="1392974" y="391414"/>
                  </a:lnTo>
                  <a:lnTo>
                    <a:pt x="1390992" y="396494"/>
                  </a:lnTo>
                  <a:lnTo>
                    <a:pt x="1382979" y="420624"/>
                  </a:lnTo>
                  <a:lnTo>
                    <a:pt x="1380832" y="434594"/>
                  </a:lnTo>
                  <a:lnTo>
                    <a:pt x="1381404" y="442214"/>
                  </a:lnTo>
                  <a:lnTo>
                    <a:pt x="1381493" y="443484"/>
                  </a:lnTo>
                  <a:lnTo>
                    <a:pt x="1383639" y="449834"/>
                  </a:lnTo>
                  <a:lnTo>
                    <a:pt x="1384084" y="451104"/>
                  </a:lnTo>
                  <a:lnTo>
                    <a:pt x="1384592" y="451104"/>
                  </a:lnTo>
                  <a:lnTo>
                    <a:pt x="1385303" y="452374"/>
                  </a:lnTo>
                  <a:lnTo>
                    <a:pt x="1386408" y="454914"/>
                  </a:lnTo>
                  <a:lnTo>
                    <a:pt x="1387513" y="454914"/>
                  </a:lnTo>
                  <a:lnTo>
                    <a:pt x="1388237" y="456184"/>
                  </a:lnTo>
                  <a:lnTo>
                    <a:pt x="1389100" y="456184"/>
                  </a:lnTo>
                  <a:lnTo>
                    <a:pt x="1390065" y="457454"/>
                  </a:lnTo>
                  <a:lnTo>
                    <a:pt x="1392085" y="457454"/>
                  </a:lnTo>
                  <a:lnTo>
                    <a:pt x="1392453" y="458724"/>
                  </a:lnTo>
                  <a:lnTo>
                    <a:pt x="1394955" y="458724"/>
                  </a:lnTo>
                  <a:lnTo>
                    <a:pt x="1394675" y="457454"/>
                  </a:lnTo>
                  <a:lnTo>
                    <a:pt x="1394790" y="456184"/>
                  </a:lnTo>
                  <a:lnTo>
                    <a:pt x="1394853" y="454914"/>
                  </a:lnTo>
                  <a:lnTo>
                    <a:pt x="1395044" y="453644"/>
                  </a:lnTo>
                  <a:lnTo>
                    <a:pt x="1395920" y="452374"/>
                  </a:lnTo>
                  <a:lnTo>
                    <a:pt x="1396619" y="449834"/>
                  </a:lnTo>
                  <a:lnTo>
                    <a:pt x="1398016" y="448564"/>
                  </a:lnTo>
                  <a:lnTo>
                    <a:pt x="1398485" y="447294"/>
                  </a:lnTo>
                  <a:lnTo>
                    <a:pt x="1399222" y="447294"/>
                  </a:lnTo>
                  <a:lnTo>
                    <a:pt x="1399882" y="446024"/>
                  </a:lnTo>
                  <a:lnTo>
                    <a:pt x="1400454" y="446024"/>
                  </a:lnTo>
                  <a:lnTo>
                    <a:pt x="1401076" y="444754"/>
                  </a:lnTo>
                  <a:lnTo>
                    <a:pt x="1402524" y="444754"/>
                  </a:lnTo>
                  <a:lnTo>
                    <a:pt x="1404391" y="443484"/>
                  </a:lnTo>
                  <a:lnTo>
                    <a:pt x="1405128" y="443484"/>
                  </a:lnTo>
                  <a:lnTo>
                    <a:pt x="1406956" y="442214"/>
                  </a:lnTo>
                  <a:lnTo>
                    <a:pt x="1418539" y="442214"/>
                  </a:lnTo>
                  <a:lnTo>
                    <a:pt x="1419694" y="443484"/>
                  </a:lnTo>
                  <a:lnTo>
                    <a:pt x="1414297" y="447294"/>
                  </a:lnTo>
                  <a:lnTo>
                    <a:pt x="1412278" y="452374"/>
                  </a:lnTo>
                  <a:lnTo>
                    <a:pt x="1411592" y="453644"/>
                  </a:lnTo>
                  <a:lnTo>
                    <a:pt x="1410411" y="456184"/>
                  </a:lnTo>
                  <a:lnTo>
                    <a:pt x="1409992" y="456184"/>
                  </a:lnTo>
                  <a:lnTo>
                    <a:pt x="1408747" y="457454"/>
                  </a:lnTo>
                  <a:lnTo>
                    <a:pt x="1406385" y="459994"/>
                  </a:lnTo>
                  <a:lnTo>
                    <a:pt x="1405115" y="461264"/>
                  </a:lnTo>
                  <a:lnTo>
                    <a:pt x="1409573" y="472694"/>
                  </a:lnTo>
                  <a:lnTo>
                    <a:pt x="1409687" y="473964"/>
                  </a:lnTo>
                  <a:lnTo>
                    <a:pt x="1417726" y="475234"/>
                  </a:lnTo>
                  <a:lnTo>
                    <a:pt x="1422425" y="477774"/>
                  </a:lnTo>
                  <a:lnTo>
                    <a:pt x="1423517" y="479044"/>
                  </a:lnTo>
                  <a:lnTo>
                    <a:pt x="1426121" y="479044"/>
                  </a:lnTo>
                  <a:lnTo>
                    <a:pt x="1429105" y="480314"/>
                  </a:lnTo>
                  <a:lnTo>
                    <a:pt x="1432267" y="480314"/>
                  </a:lnTo>
                  <a:lnTo>
                    <a:pt x="1432483" y="481584"/>
                  </a:lnTo>
                  <a:lnTo>
                    <a:pt x="1432306" y="481584"/>
                  </a:lnTo>
                  <a:lnTo>
                    <a:pt x="1431658" y="482854"/>
                  </a:lnTo>
                  <a:lnTo>
                    <a:pt x="1431290" y="482854"/>
                  </a:lnTo>
                  <a:lnTo>
                    <a:pt x="1428991" y="485394"/>
                  </a:lnTo>
                  <a:lnTo>
                    <a:pt x="1427429" y="485394"/>
                  </a:lnTo>
                  <a:lnTo>
                    <a:pt x="1424216" y="487934"/>
                  </a:lnTo>
                  <a:lnTo>
                    <a:pt x="1422146" y="487934"/>
                  </a:lnTo>
                  <a:lnTo>
                    <a:pt x="1419987" y="489204"/>
                  </a:lnTo>
                  <a:lnTo>
                    <a:pt x="1419110" y="489204"/>
                  </a:lnTo>
                  <a:lnTo>
                    <a:pt x="1417167" y="490474"/>
                  </a:lnTo>
                  <a:lnTo>
                    <a:pt x="1413078" y="489204"/>
                  </a:lnTo>
                  <a:lnTo>
                    <a:pt x="1410322" y="489204"/>
                  </a:lnTo>
                  <a:lnTo>
                    <a:pt x="1408976" y="487934"/>
                  </a:lnTo>
                  <a:lnTo>
                    <a:pt x="1404315" y="485394"/>
                  </a:lnTo>
                  <a:lnTo>
                    <a:pt x="1403896" y="482854"/>
                  </a:lnTo>
                  <a:lnTo>
                    <a:pt x="1401978" y="485394"/>
                  </a:lnTo>
                  <a:lnTo>
                    <a:pt x="1399743" y="490474"/>
                  </a:lnTo>
                  <a:lnTo>
                    <a:pt x="1399184" y="493014"/>
                  </a:lnTo>
                  <a:lnTo>
                    <a:pt x="1401381" y="499364"/>
                  </a:lnTo>
                  <a:lnTo>
                    <a:pt x="1401889" y="501904"/>
                  </a:lnTo>
                  <a:lnTo>
                    <a:pt x="1402473" y="503174"/>
                  </a:lnTo>
                  <a:lnTo>
                    <a:pt x="1404073" y="505714"/>
                  </a:lnTo>
                  <a:lnTo>
                    <a:pt x="1405115" y="508254"/>
                  </a:lnTo>
                  <a:lnTo>
                    <a:pt x="1406537" y="509524"/>
                  </a:lnTo>
                  <a:lnTo>
                    <a:pt x="1411897" y="514604"/>
                  </a:lnTo>
                  <a:lnTo>
                    <a:pt x="1420241" y="522224"/>
                  </a:lnTo>
                  <a:lnTo>
                    <a:pt x="1432407" y="529844"/>
                  </a:lnTo>
                  <a:lnTo>
                    <a:pt x="1449235" y="540004"/>
                  </a:lnTo>
                  <a:lnTo>
                    <a:pt x="1478013" y="557784"/>
                  </a:lnTo>
                  <a:lnTo>
                    <a:pt x="1501101" y="578104"/>
                  </a:lnTo>
                  <a:lnTo>
                    <a:pt x="1518729" y="600964"/>
                  </a:lnTo>
                  <a:lnTo>
                    <a:pt x="1530515" y="626364"/>
                  </a:lnTo>
                  <a:lnTo>
                    <a:pt x="1530515" y="605345"/>
                  </a:lnTo>
                  <a:lnTo>
                    <a:pt x="1508175" y="571754"/>
                  </a:lnTo>
                  <a:lnTo>
                    <a:pt x="1453476" y="531114"/>
                  </a:lnTo>
                  <a:lnTo>
                    <a:pt x="1432826" y="519684"/>
                  </a:lnTo>
                  <a:lnTo>
                    <a:pt x="1420190" y="510794"/>
                  </a:lnTo>
                  <a:lnTo>
                    <a:pt x="1413383" y="503174"/>
                  </a:lnTo>
                  <a:lnTo>
                    <a:pt x="1410208" y="498094"/>
                  </a:lnTo>
                  <a:lnTo>
                    <a:pt x="1411820" y="498094"/>
                  </a:lnTo>
                  <a:lnTo>
                    <a:pt x="1413535" y="499364"/>
                  </a:lnTo>
                  <a:lnTo>
                    <a:pt x="1415326" y="499364"/>
                  </a:lnTo>
                  <a:lnTo>
                    <a:pt x="1422882" y="498094"/>
                  </a:lnTo>
                  <a:lnTo>
                    <a:pt x="1431061" y="494284"/>
                  </a:lnTo>
                  <a:lnTo>
                    <a:pt x="1436166" y="490474"/>
                  </a:lnTo>
                  <a:lnTo>
                    <a:pt x="1437868" y="489204"/>
                  </a:lnTo>
                  <a:lnTo>
                    <a:pt x="1441284" y="482854"/>
                  </a:lnTo>
                  <a:lnTo>
                    <a:pt x="1441907" y="479044"/>
                  </a:lnTo>
                  <a:lnTo>
                    <a:pt x="1441780" y="477774"/>
                  </a:lnTo>
                  <a:lnTo>
                    <a:pt x="1441653" y="476504"/>
                  </a:lnTo>
                  <a:lnTo>
                    <a:pt x="1441526" y="475234"/>
                  </a:lnTo>
                  <a:lnTo>
                    <a:pt x="1441411" y="473964"/>
                  </a:lnTo>
                  <a:lnTo>
                    <a:pt x="1441284" y="472694"/>
                  </a:lnTo>
                  <a:lnTo>
                    <a:pt x="1427175" y="470154"/>
                  </a:lnTo>
                  <a:lnTo>
                    <a:pt x="1423708" y="468884"/>
                  </a:lnTo>
                  <a:lnTo>
                    <a:pt x="1420126" y="467614"/>
                  </a:lnTo>
                  <a:lnTo>
                    <a:pt x="1417015" y="466344"/>
                  </a:lnTo>
                  <a:lnTo>
                    <a:pt x="1416532" y="465074"/>
                  </a:lnTo>
                  <a:lnTo>
                    <a:pt x="1416113" y="463804"/>
                  </a:lnTo>
                  <a:lnTo>
                    <a:pt x="1415770" y="463804"/>
                  </a:lnTo>
                  <a:lnTo>
                    <a:pt x="1417789" y="461264"/>
                  </a:lnTo>
                  <a:lnTo>
                    <a:pt x="1419910" y="457454"/>
                  </a:lnTo>
                  <a:lnTo>
                    <a:pt x="1421307" y="453644"/>
                  </a:lnTo>
                  <a:lnTo>
                    <a:pt x="1430629" y="443484"/>
                  </a:lnTo>
                  <a:lnTo>
                    <a:pt x="1429931" y="442214"/>
                  </a:lnTo>
                  <a:lnTo>
                    <a:pt x="1427124" y="437134"/>
                  </a:lnTo>
                  <a:lnTo>
                    <a:pt x="1421688" y="433324"/>
                  </a:lnTo>
                  <a:lnTo>
                    <a:pt x="1418297" y="432054"/>
                  </a:lnTo>
                  <a:lnTo>
                    <a:pt x="1415643" y="432054"/>
                  </a:lnTo>
                  <a:lnTo>
                    <a:pt x="1409979" y="433324"/>
                  </a:lnTo>
                  <a:lnTo>
                    <a:pt x="1403096" y="434594"/>
                  </a:lnTo>
                  <a:lnTo>
                    <a:pt x="1396250" y="438404"/>
                  </a:lnTo>
                  <a:lnTo>
                    <a:pt x="1390738" y="443484"/>
                  </a:lnTo>
                  <a:lnTo>
                    <a:pt x="1389735" y="437134"/>
                  </a:lnTo>
                  <a:lnTo>
                    <a:pt x="1390713" y="426974"/>
                  </a:lnTo>
                  <a:lnTo>
                    <a:pt x="1394891" y="411734"/>
                  </a:lnTo>
                  <a:lnTo>
                    <a:pt x="1403489" y="390144"/>
                  </a:lnTo>
                  <a:lnTo>
                    <a:pt x="1415173" y="355854"/>
                  </a:lnTo>
                  <a:lnTo>
                    <a:pt x="1420533" y="324104"/>
                  </a:lnTo>
                  <a:lnTo>
                    <a:pt x="1419682" y="296164"/>
                  </a:lnTo>
                  <a:lnTo>
                    <a:pt x="1419606" y="293624"/>
                  </a:lnTo>
                  <a:lnTo>
                    <a:pt x="1413040" y="266954"/>
                  </a:lnTo>
                  <a:lnTo>
                    <a:pt x="1412405" y="264414"/>
                  </a:lnTo>
                  <a:lnTo>
                    <a:pt x="1411160" y="260604"/>
                  </a:lnTo>
                  <a:lnTo>
                    <a:pt x="1407807" y="258064"/>
                  </a:lnTo>
                  <a:lnTo>
                    <a:pt x="1400314" y="258064"/>
                  </a:lnTo>
                  <a:lnTo>
                    <a:pt x="1396974" y="260604"/>
                  </a:lnTo>
                  <a:lnTo>
                    <a:pt x="1395742" y="264414"/>
                  </a:lnTo>
                  <a:lnTo>
                    <a:pt x="1393190" y="269494"/>
                  </a:lnTo>
                  <a:lnTo>
                    <a:pt x="1385049" y="280924"/>
                  </a:lnTo>
                  <a:lnTo>
                    <a:pt x="1369491" y="296164"/>
                  </a:lnTo>
                  <a:lnTo>
                    <a:pt x="1344701" y="310134"/>
                  </a:lnTo>
                  <a:lnTo>
                    <a:pt x="1341132" y="312674"/>
                  </a:lnTo>
                  <a:lnTo>
                    <a:pt x="1339011" y="316484"/>
                  </a:lnTo>
                  <a:lnTo>
                    <a:pt x="1339494" y="320294"/>
                  </a:lnTo>
                  <a:lnTo>
                    <a:pt x="1339608" y="325374"/>
                  </a:lnTo>
                  <a:lnTo>
                    <a:pt x="1337424" y="338074"/>
                  </a:lnTo>
                  <a:lnTo>
                    <a:pt x="1329448" y="354584"/>
                  </a:lnTo>
                  <a:lnTo>
                    <a:pt x="1312202" y="368554"/>
                  </a:lnTo>
                  <a:lnTo>
                    <a:pt x="1308468" y="369824"/>
                  </a:lnTo>
                  <a:lnTo>
                    <a:pt x="1306563" y="374904"/>
                  </a:lnTo>
                  <a:lnTo>
                    <a:pt x="1307630" y="378714"/>
                  </a:lnTo>
                  <a:lnTo>
                    <a:pt x="1308392" y="383794"/>
                  </a:lnTo>
                  <a:lnTo>
                    <a:pt x="1308798" y="396494"/>
                  </a:lnTo>
                  <a:lnTo>
                    <a:pt x="1306093" y="418084"/>
                  </a:lnTo>
                  <a:lnTo>
                    <a:pt x="1297546" y="444754"/>
                  </a:lnTo>
                  <a:lnTo>
                    <a:pt x="1296200" y="448564"/>
                  </a:lnTo>
                  <a:lnTo>
                    <a:pt x="1296873" y="452374"/>
                  </a:lnTo>
                  <a:lnTo>
                    <a:pt x="1299273" y="454914"/>
                  </a:lnTo>
                  <a:lnTo>
                    <a:pt x="1300340" y="454914"/>
                  </a:lnTo>
                  <a:lnTo>
                    <a:pt x="1301381" y="457454"/>
                  </a:lnTo>
                  <a:lnTo>
                    <a:pt x="1302219" y="458724"/>
                  </a:lnTo>
                  <a:lnTo>
                    <a:pt x="1300632" y="458724"/>
                  </a:lnTo>
                  <a:lnTo>
                    <a:pt x="1299387" y="461264"/>
                  </a:lnTo>
                  <a:lnTo>
                    <a:pt x="1298714" y="462534"/>
                  </a:lnTo>
                  <a:lnTo>
                    <a:pt x="1297711" y="463804"/>
                  </a:lnTo>
                  <a:lnTo>
                    <a:pt x="1296974" y="465074"/>
                  </a:lnTo>
                  <a:lnTo>
                    <a:pt x="1296581" y="466344"/>
                  </a:lnTo>
                  <a:lnTo>
                    <a:pt x="1295692" y="467614"/>
                  </a:lnTo>
                  <a:lnTo>
                    <a:pt x="1295184" y="470154"/>
                  </a:lnTo>
                  <a:lnTo>
                    <a:pt x="1295285" y="471424"/>
                  </a:lnTo>
                  <a:lnTo>
                    <a:pt x="1295387" y="472694"/>
                  </a:lnTo>
                  <a:lnTo>
                    <a:pt x="1295450" y="473964"/>
                  </a:lnTo>
                  <a:lnTo>
                    <a:pt x="1295514" y="475234"/>
                  </a:lnTo>
                  <a:lnTo>
                    <a:pt x="1295984" y="477774"/>
                  </a:lnTo>
                  <a:lnTo>
                    <a:pt x="1296327" y="477774"/>
                  </a:lnTo>
                  <a:lnTo>
                    <a:pt x="1296873" y="479044"/>
                  </a:lnTo>
                  <a:lnTo>
                    <a:pt x="1297063" y="480314"/>
                  </a:lnTo>
                  <a:lnTo>
                    <a:pt x="1298575" y="484124"/>
                  </a:lnTo>
                  <a:lnTo>
                    <a:pt x="1301178" y="486664"/>
                  </a:lnTo>
                  <a:lnTo>
                    <a:pt x="1304188" y="486664"/>
                  </a:lnTo>
                  <a:lnTo>
                    <a:pt x="1304544" y="487934"/>
                  </a:lnTo>
                  <a:lnTo>
                    <a:pt x="1305242" y="489204"/>
                  </a:lnTo>
                  <a:lnTo>
                    <a:pt x="1304632" y="493014"/>
                  </a:lnTo>
                  <a:lnTo>
                    <a:pt x="1304912" y="496824"/>
                  </a:lnTo>
                  <a:lnTo>
                    <a:pt x="1309293" y="509524"/>
                  </a:lnTo>
                  <a:lnTo>
                    <a:pt x="1311935" y="513334"/>
                  </a:lnTo>
                  <a:lnTo>
                    <a:pt x="1314513" y="515874"/>
                  </a:lnTo>
                  <a:lnTo>
                    <a:pt x="1314907" y="517144"/>
                  </a:lnTo>
                  <a:lnTo>
                    <a:pt x="1315402" y="518414"/>
                  </a:lnTo>
                  <a:lnTo>
                    <a:pt x="1316062" y="520954"/>
                  </a:lnTo>
                  <a:lnTo>
                    <a:pt x="1313980" y="522224"/>
                  </a:lnTo>
                  <a:lnTo>
                    <a:pt x="1313230" y="526034"/>
                  </a:lnTo>
                  <a:lnTo>
                    <a:pt x="1314818" y="531114"/>
                  </a:lnTo>
                  <a:lnTo>
                    <a:pt x="1315313" y="531114"/>
                  </a:lnTo>
                  <a:lnTo>
                    <a:pt x="1315440" y="532384"/>
                  </a:lnTo>
                  <a:lnTo>
                    <a:pt x="1315681" y="533654"/>
                  </a:lnTo>
                  <a:lnTo>
                    <a:pt x="1316469" y="534924"/>
                  </a:lnTo>
                  <a:lnTo>
                    <a:pt x="1317002" y="534924"/>
                  </a:lnTo>
                  <a:lnTo>
                    <a:pt x="1317637" y="536194"/>
                  </a:lnTo>
                  <a:lnTo>
                    <a:pt x="1317917" y="536194"/>
                  </a:lnTo>
                  <a:lnTo>
                    <a:pt x="1318272" y="537464"/>
                  </a:lnTo>
                  <a:lnTo>
                    <a:pt x="1319834" y="540004"/>
                  </a:lnTo>
                  <a:lnTo>
                    <a:pt x="1321333" y="540004"/>
                  </a:lnTo>
                  <a:lnTo>
                    <a:pt x="1323009" y="541274"/>
                  </a:lnTo>
                  <a:lnTo>
                    <a:pt x="1324165" y="541274"/>
                  </a:lnTo>
                  <a:lnTo>
                    <a:pt x="1325511" y="542544"/>
                  </a:lnTo>
                  <a:lnTo>
                    <a:pt x="1326908" y="542544"/>
                  </a:lnTo>
                  <a:lnTo>
                    <a:pt x="1328280" y="543814"/>
                  </a:lnTo>
                  <a:lnTo>
                    <a:pt x="1331861" y="543814"/>
                  </a:lnTo>
                  <a:lnTo>
                    <a:pt x="1331772" y="547624"/>
                  </a:lnTo>
                  <a:lnTo>
                    <a:pt x="1331696" y="548894"/>
                  </a:lnTo>
                  <a:lnTo>
                    <a:pt x="1331607" y="550164"/>
                  </a:lnTo>
                  <a:lnTo>
                    <a:pt x="1333411" y="553974"/>
                  </a:lnTo>
                  <a:lnTo>
                    <a:pt x="1375371" y="585724"/>
                  </a:lnTo>
                  <a:lnTo>
                    <a:pt x="1386052" y="600964"/>
                  </a:lnTo>
                  <a:lnTo>
                    <a:pt x="1387525" y="603504"/>
                  </a:lnTo>
                  <a:lnTo>
                    <a:pt x="1390726" y="606044"/>
                  </a:lnTo>
                  <a:lnTo>
                    <a:pt x="1395349" y="606044"/>
                  </a:lnTo>
                  <a:lnTo>
                    <a:pt x="1399794" y="604774"/>
                  </a:lnTo>
                  <a:lnTo>
                    <a:pt x="1407274" y="604774"/>
                  </a:lnTo>
                  <a:lnTo>
                    <a:pt x="1444942" y="622554"/>
                  </a:lnTo>
                  <a:lnTo>
                    <a:pt x="1449209" y="628904"/>
                  </a:lnTo>
                  <a:lnTo>
                    <a:pt x="1452092" y="630174"/>
                  </a:lnTo>
                  <a:lnTo>
                    <a:pt x="1457388" y="630174"/>
                  </a:lnTo>
                  <a:lnTo>
                    <a:pt x="1480350" y="626364"/>
                  </a:lnTo>
                  <a:lnTo>
                    <a:pt x="1487817" y="626364"/>
                  </a:lnTo>
                  <a:lnTo>
                    <a:pt x="1526489" y="633984"/>
                  </a:lnTo>
                  <a:lnTo>
                    <a:pt x="1527911" y="635254"/>
                  </a:lnTo>
                  <a:lnTo>
                    <a:pt x="1535061" y="635254"/>
                  </a:lnTo>
                  <a:lnTo>
                    <a:pt x="1536687" y="633984"/>
                  </a:lnTo>
                  <a:lnTo>
                    <a:pt x="1539582" y="631444"/>
                  </a:lnTo>
                  <a:lnTo>
                    <a:pt x="1540713" y="627634"/>
                  </a:lnTo>
                  <a:close/>
                </a:path>
              </a:pathLst>
            </a:custGeom>
            <a:solidFill>
              <a:srgbClr val="FFDA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6" name="object 246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770424" y="3259855"/>
              <a:ext cx="233464" cy="153452"/>
            </a:xfrm>
            <a:prstGeom prst="rect">
              <a:avLst/>
            </a:prstGeom>
          </p:spPr>
        </p:pic>
        <p:pic>
          <p:nvPicPr>
            <p:cNvPr id="247" name="object 247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169059" y="3502077"/>
              <a:ext cx="190997" cy="178818"/>
            </a:xfrm>
            <a:prstGeom prst="rect">
              <a:avLst/>
            </a:prstGeom>
          </p:spPr>
        </p:pic>
        <p:sp>
          <p:nvSpPr>
            <p:cNvPr id="248" name="object 248" descr=""/>
            <p:cNvSpPr/>
            <p:nvPr/>
          </p:nvSpPr>
          <p:spPr>
            <a:xfrm>
              <a:off x="4578959" y="2982452"/>
              <a:ext cx="674370" cy="375920"/>
            </a:xfrm>
            <a:custGeom>
              <a:avLst/>
              <a:gdLst/>
              <a:ahLst/>
              <a:cxnLst/>
              <a:rect l="l" t="t" r="r" b="b"/>
              <a:pathLst>
                <a:path w="674370" h="375920">
                  <a:moveTo>
                    <a:pt x="88011" y="196723"/>
                  </a:moveTo>
                  <a:lnTo>
                    <a:pt x="53187" y="231076"/>
                  </a:lnTo>
                  <a:lnTo>
                    <a:pt x="38392" y="274497"/>
                  </a:lnTo>
                  <a:lnTo>
                    <a:pt x="29946" y="322745"/>
                  </a:lnTo>
                  <a:lnTo>
                    <a:pt x="29057" y="375843"/>
                  </a:lnTo>
                  <a:lnTo>
                    <a:pt x="30251" y="366547"/>
                  </a:lnTo>
                  <a:lnTo>
                    <a:pt x="32867" y="350342"/>
                  </a:lnTo>
                  <a:lnTo>
                    <a:pt x="43561" y="302031"/>
                  </a:lnTo>
                  <a:lnTo>
                    <a:pt x="62293" y="247218"/>
                  </a:lnTo>
                  <a:lnTo>
                    <a:pt x="74282" y="221246"/>
                  </a:lnTo>
                  <a:lnTo>
                    <a:pt x="88011" y="196723"/>
                  </a:lnTo>
                  <a:close/>
                </a:path>
                <a:path w="674370" h="375920">
                  <a:moveTo>
                    <a:pt x="674128" y="192709"/>
                  </a:moveTo>
                  <a:lnTo>
                    <a:pt x="401878" y="187413"/>
                  </a:lnTo>
                  <a:lnTo>
                    <a:pt x="331584" y="184823"/>
                  </a:lnTo>
                  <a:lnTo>
                    <a:pt x="287794" y="182410"/>
                  </a:lnTo>
                  <a:lnTo>
                    <a:pt x="242468" y="178892"/>
                  </a:lnTo>
                  <a:lnTo>
                    <a:pt x="196862" y="173799"/>
                  </a:lnTo>
                  <a:lnTo>
                    <a:pt x="155359" y="167220"/>
                  </a:lnTo>
                  <a:lnTo>
                    <a:pt x="115138" y="158178"/>
                  </a:lnTo>
                  <a:lnTo>
                    <a:pt x="76136" y="145478"/>
                  </a:lnTo>
                  <a:lnTo>
                    <a:pt x="48983" y="132842"/>
                  </a:lnTo>
                  <a:lnTo>
                    <a:pt x="46685" y="131610"/>
                  </a:lnTo>
                  <a:lnTo>
                    <a:pt x="42075" y="128917"/>
                  </a:lnTo>
                  <a:lnTo>
                    <a:pt x="45135" y="130403"/>
                  </a:lnTo>
                  <a:lnTo>
                    <a:pt x="46913" y="131305"/>
                  </a:lnTo>
                  <a:lnTo>
                    <a:pt x="52844" y="133997"/>
                  </a:lnTo>
                  <a:lnTo>
                    <a:pt x="94322" y="148031"/>
                  </a:lnTo>
                  <a:lnTo>
                    <a:pt x="135775" y="156540"/>
                  </a:lnTo>
                  <a:lnTo>
                    <a:pt x="177355" y="161696"/>
                  </a:lnTo>
                  <a:lnTo>
                    <a:pt x="232232" y="165150"/>
                  </a:lnTo>
                  <a:lnTo>
                    <a:pt x="246799" y="165582"/>
                  </a:lnTo>
                  <a:lnTo>
                    <a:pt x="245351" y="165582"/>
                  </a:lnTo>
                  <a:lnTo>
                    <a:pt x="265455" y="166027"/>
                  </a:lnTo>
                  <a:lnTo>
                    <a:pt x="312801" y="166027"/>
                  </a:lnTo>
                  <a:lnTo>
                    <a:pt x="368274" y="164922"/>
                  </a:lnTo>
                  <a:lnTo>
                    <a:pt x="369112" y="164922"/>
                  </a:lnTo>
                  <a:lnTo>
                    <a:pt x="527050" y="158470"/>
                  </a:lnTo>
                  <a:lnTo>
                    <a:pt x="514489" y="156908"/>
                  </a:lnTo>
                  <a:lnTo>
                    <a:pt x="501510" y="155524"/>
                  </a:lnTo>
                  <a:lnTo>
                    <a:pt x="488124" y="154355"/>
                  </a:lnTo>
                  <a:lnTo>
                    <a:pt x="449262" y="151739"/>
                  </a:lnTo>
                  <a:lnTo>
                    <a:pt x="425361" y="149402"/>
                  </a:lnTo>
                  <a:lnTo>
                    <a:pt x="381774" y="143243"/>
                  </a:lnTo>
                  <a:lnTo>
                    <a:pt x="336740" y="134188"/>
                  </a:lnTo>
                  <a:lnTo>
                    <a:pt x="285572" y="120180"/>
                  </a:lnTo>
                  <a:lnTo>
                    <a:pt x="245414" y="105930"/>
                  </a:lnTo>
                  <a:lnTo>
                    <a:pt x="230517" y="99771"/>
                  </a:lnTo>
                  <a:lnTo>
                    <a:pt x="228549" y="99110"/>
                  </a:lnTo>
                  <a:lnTo>
                    <a:pt x="193382" y="76898"/>
                  </a:lnTo>
                  <a:lnTo>
                    <a:pt x="182359" y="44196"/>
                  </a:lnTo>
                  <a:lnTo>
                    <a:pt x="182499" y="41503"/>
                  </a:lnTo>
                  <a:lnTo>
                    <a:pt x="190868" y="2654"/>
                  </a:lnTo>
                  <a:lnTo>
                    <a:pt x="191770" y="0"/>
                  </a:lnTo>
                  <a:lnTo>
                    <a:pt x="178993" y="2654"/>
                  </a:lnTo>
                  <a:lnTo>
                    <a:pt x="141376" y="11658"/>
                  </a:lnTo>
                  <a:lnTo>
                    <a:pt x="76034" y="32740"/>
                  </a:lnTo>
                  <a:lnTo>
                    <a:pt x="37693" y="50800"/>
                  </a:lnTo>
                  <a:lnTo>
                    <a:pt x="304" y="90551"/>
                  </a:lnTo>
                  <a:lnTo>
                    <a:pt x="0" y="92938"/>
                  </a:lnTo>
                  <a:lnTo>
                    <a:pt x="12" y="93662"/>
                  </a:lnTo>
                  <a:lnTo>
                    <a:pt x="139" y="95783"/>
                  </a:lnTo>
                  <a:lnTo>
                    <a:pt x="406" y="97142"/>
                  </a:lnTo>
                  <a:lnTo>
                    <a:pt x="520" y="97751"/>
                  </a:lnTo>
                  <a:lnTo>
                    <a:pt x="660" y="98221"/>
                  </a:lnTo>
                  <a:lnTo>
                    <a:pt x="1663" y="98590"/>
                  </a:lnTo>
                  <a:lnTo>
                    <a:pt x="4203" y="98590"/>
                  </a:lnTo>
                  <a:lnTo>
                    <a:pt x="7366" y="98221"/>
                  </a:lnTo>
                  <a:lnTo>
                    <a:pt x="13449" y="97142"/>
                  </a:lnTo>
                  <a:lnTo>
                    <a:pt x="20281" y="95783"/>
                  </a:lnTo>
                  <a:lnTo>
                    <a:pt x="52209" y="88785"/>
                  </a:lnTo>
                  <a:lnTo>
                    <a:pt x="64668" y="86207"/>
                  </a:lnTo>
                  <a:lnTo>
                    <a:pt x="75196" y="84366"/>
                  </a:lnTo>
                  <a:lnTo>
                    <a:pt x="79095" y="83794"/>
                  </a:lnTo>
                  <a:lnTo>
                    <a:pt x="78867" y="83794"/>
                  </a:lnTo>
                  <a:lnTo>
                    <a:pt x="82550" y="83477"/>
                  </a:lnTo>
                  <a:lnTo>
                    <a:pt x="85090" y="83794"/>
                  </a:lnTo>
                  <a:lnTo>
                    <a:pt x="85623" y="83985"/>
                  </a:lnTo>
                  <a:lnTo>
                    <a:pt x="85699" y="84810"/>
                  </a:lnTo>
                  <a:lnTo>
                    <a:pt x="72758" y="93268"/>
                  </a:lnTo>
                  <a:lnTo>
                    <a:pt x="47358" y="106286"/>
                  </a:lnTo>
                  <a:lnTo>
                    <a:pt x="23164" y="118999"/>
                  </a:lnTo>
                  <a:lnTo>
                    <a:pt x="81495" y="166509"/>
                  </a:lnTo>
                  <a:lnTo>
                    <a:pt x="130810" y="179146"/>
                  </a:lnTo>
                  <a:lnTo>
                    <a:pt x="187807" y="187896"/>
                  </a:lnTo>
                  <a:lnTo>
                    <a:pt x="255282" y="193878"/>
                  </a:lnTo>
                  <a:lnTo>
                    <a:pt x="293954" y="195973"/>
                  </a:lnTo>
                  <a:lnTo>
                    <a:pt x="332308" y="197396"/>
                  </a:lnTo>
                  <a:lnTo>
                    <a:pt x="425411" y="199275"/>
                  </a:lnTo>
                  <a:lnTo>
                    <a:pt x="426669" y="199275"/>
                  </a:lnTo>
                  <a:lnTo>
                    <a:pt x="457047" y="199656"/>
                  </a:lnTo>
                  <a:lnTo>
                    <a:pt x="511822" y="199275"/>
                  </a:lnTo>
                  <a:lnTo>
                    <a:pt x="566915" y="198107"/>
                  </a:lnTo>
                  <a:lnTo>
                    <a:pt x="621334" y="195973"/>
                  </a:lnTo>
                  <a:lnTo>
                    <a:pt x="674128" y="192709"/>
                  </a:lnTo>
                  <a:close/>
                </a:path>
              </a:pathLst>
            </a:custGeom>
            <a:solidFill>
              <a:srgbClr val="FFDA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9" name="object 249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289598" y="2980159"/>
              <a:ext cx="202904" cy="118858"/>
            </a:xfrm>
            <a:prstGeom prst="rect">
              <a:avLst/>
            </a:prstGeom>
          </p:spPr>
        </p:pic>
        <p:pic>
          <p:nvPicPr>
            <p:cNvPr id="250" name="object 25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093463" y="3258615"/>
              <a:ext cx="229154" cy="164261"/>
            </a:xfrm>
            <a:prstGeom prst="rect">
              <a:avLst/>
            </a:prstGeom>
          </p:spPr>
        </p:pic>
        <p:sp>
          <p:nvSpPr>
            <p:cNvPr id="251" name="object 251" descr=""/>
            <p:cNvSpPr/>
            <p:nvPr/>
          </p:nvSpPr>
          <p:spPr>
            <a:xfrm>
              <a:off x="4630217" y="2577132"/>
              <a:ext cx="742950" cy="1127125"/>
            </a:xfrm>
            <a:custGeom>
              <a:avLst/>
              <a:gdLst/>
              <a:ahLst/>
              <a:cxnLst/>
              <a:rect l="l" t="t" r="r" b="b"/>
              <a:pathLst>
                <a:path w="742950" h="1127125">
                  <a:moveTo>
                    <a:pt x="706145" y="82550"/>
                  </a:moveTo>
                  <a:lnTo>
                    <a:pt x="695540" y="73660"/>
                  </a:lnTo>
                  <a:lnTo>
                    <a:pt x="683742" y="66040"/>
                  </a:lnTo>
                  <a:lnTo>
                    <a:pt x="671728" y="59690"/>
                  </a:lnTo>
                  <a:lnTo>
                    <a:pt x="663295" y="55880"/>
                  </a:lnTo>
                  <a:lnTo>
                    <a:pt x="660488" y="54610"/>
                  </a:lnTo>
                  <a:lnTo>
                    <a:pt x="655066" y="53340"/>
                  </a:lnTo>
                  <a:lnTo>
                    <a:pt x="650290" y="52070"/>
                  </a:lnTo>
                  <a:lnTo>
                    <a:pt x="644309" y="49530"/>
                  </a:lnTo>
                  <a:lnTo>
                    <a:pt x="635622" y="45720"/>
                  </a:lnTo>
                  <a:lnTo>
                    <a:pt x="629183" y="43180"/>
                  </a:lnTo>
                  <a:lnTo>
                    <a:pt x="622604" y="39370"/>
                  </a:lnTo>
                  <a:lnTo>
                    <a:pt x="621195" y="38100"/>
                  </a:lnTo>
                  <a:lnTo>
                    <a:pt x="618248" y="35560"/>
                  </a:lnTo>
                  <a:lnTo>
                    <a:pt x="617512" y="35560"/>
                  </a:lnTo>
                  <a:lnTo>
                    <a:pt x="609498" y="27940"/>
                  </a:lnTo>
                  <a:lnTo>
                    <a:pt x="602678" y="21590"/>
                  </a:lnTo>
                  <a:lnTo>
                    <a:pt x="564972" y="2540"/>
                  </a:lnTo>
                  <a:lnTo>
                    <a:pt x="547446" y="0"/>
                  </a:lnTo>
                  <a:lnTo>
                    <a:pt x="529856" y="0"/>
                  </a:lnTo>
                  <a:lnTo>
                    <a:pt x="510959" y="1270"/>
                  </a:lnTo>
                  <a:lnTo>
                    <a:pt x="470776" y="6350"/>
                  </a:lnTo>
                  <a:lnTo>
                    <a:pt x="437667" y="11430"/>
                  </a:lnTo>
                  <a:lnTo>
                    <a:pt x="438416" y="15240"/>
                  </a:lnTo>
                  <a:lnTo>
                    <a:pt x="441223" y="22860"/>
                  </a:lnTo>
                  <a:lnTo>
                    <a:pt x="443623" y="27940"/>
                  </a:lnTo>
                  <a:lnTo>
                    <a:pt x="439750" y="29210"/>
                  </a:lnTo>
                  <a:lnTo>
                    <a:pt x="438810" y="29210"/>
                  </a:lnTo>
                  <a:lnTo>
                    <a:pt x="430809" y="26670"/>
                  </a:lnTo>
                  <a:lnTo>
                    <a:pt x="420103" y="22860"/>
                  </a:lnTo>
                  <a:lnTo>
                    <a:pt x="409028" y="19050"/>
                  </a:lnTo>
                  <a:lnTo>
                    <a:pt x="399986" y="16510"/>
                  </a:lnTo>
                  <a:lnTo>
                    <a:pt x="396963" y="16510"/>
                  </a:lnTo>
                  <a:lnTo>
                    <a:pt x="360972" y="27940"/>
                  </a:lnTo>
                  <a:lnTo>
                    <a:pt x="340144" y="48260"/>
                  </a:lnTo>
                  <a:lnTo>
                    <a:pt x="325031" y="73660"/>
                  </a:lnTo>
                  <a:lnTo>
                    <a:pt x="306184" y="97790"/>
                  </a:lnTo>
                  <a:lnTo>
                    <a:pt x="304380" y="100330"/>
                  </a:lnTo>
                  <a:lnTo>
                    <a:pt x="302679" y="101600"/>
                  </a:lnTo>
                  <a:lnTo>
                    <a:pt x="295757" y="109220"/>
                  </a:lnTo>
                  <a:lnTo>
                    <a:pt x="278434" y="146050"/>
                  </a:lnTo>
                  <a:lnTo>
                    <a:pt x="275653" y="171450"/>
                  </a:lnTo>
                  <a:lnTo>
                    <a:pt x="279260" y="179070"/>
                  </a:lnTo>
                  <a:lnTo>
                    <a:pt x="289902" y="187960"/>
                  </a:lnTo>
                  <a:lnTo>
                    <a:pt x="309765" y="199390"/>
                  </a:lnTo>
                  <a:lnTo>
                    <a:pt x="340817" y="210756"/>
                  </a:lnTo>
                  <a:lnTo>
                    <a:pt x="332028" y="209550"/>
                  </a:lnTo>
                  <a:lnTo>
                    <a:pt x="311912" y="205740"/>
                  </a:lnTo>
                  <a:lnTo>
                    <a:pt x="289026" y="201930"/>
                  </a:lnTo>
                  <a:lnTo>
                    <a:pt x="271424" y="199390"/>
                  </a:lnTo>
                  <a:lnTo>
                    <a:pt x="268198" y="200660"/>
                  </a:lnTo>
                  <a:lnTo>
                    <a:pt x="266712" y="200660"/>
                  </a:lnTo>
                  <a:lnTo>
                    <a:pt x="251777" y="219710"/>
                  </a:lnTo>
                  <a:lnTo>
                    <a:pt x="238391" y="237490"/>
                  </a:lnTo>
                  <a:lnTo>
                    <a:pt x="228879" y="255270"/>
                  </a:lnTo>
                  <a:lnTo>
                    <a:pt x="225602" y="278130"/>
                  </a:lnTo>
                  <a:lnTo>
                    <a:pt x="223545" y="289560"/>
                  </a:lnTo>
                  <a:lnTo>
                    <a:pt x="219748" y="298450"/>
                  </a:lnTo>
                  <a:lnTo>
                    <a:pt x="218249" y="307340"/>
                  </a:lnTo>
                  <a:lnTo>
                    <a:pt x="223088" y="314960"/>
                  </a:lnTo>
                  <a:lnTo>
                    <a:pt x="228473" y="318770"/>
                  </a:lnTo>
                  <a:lnTo>
                    <a:pt x="236397" y="322580"/>
                  </a:lnTo>
                  <a:lnTo>
                    <a:pt x="247218" y="326390"/>
                  </a:lnTo>
                  <a:lnTo>
                    <a:pt x="261366" y="330225"/>
                  </a:lnTo>
                  <a:lnTo>
                    <a:pt x="208114" y="336550"/>
                  </a:lnTo>
                  <a:lnTo>
                    <a:pt x="197091" y="339090"/>
                  </a:lnTo>
                  <a:lnTo>
                    <a:pt x="193649" y="344170"/>
                  </a:lnTo>
                  <a:lnTo>
                    <a:pt x="189979" y="349250"/>
                  </a:lnTo>
                  <a:lnTo>
                    <a:pt x="182257" y="360680"/>
                  </a:lnTo>
                  <a:lnTo>
                    <a:pt x="178904" y="368300"/>
                  </a:lnTo>
                  <a:lnTo>
                    <a:pt x="172999" y="381000"/>
                  </a:lnTo>
                  <a:lnTo>
                    <a:pt x="170345" y="387350"/>
                  </a:lnTo>
                  <a:lnTo>
                    <a:pt x="167982" y="394970"/>
                  </a:lnTo>
                  <a:lnTo>
                    <a:pt x="165747" y="401320"/>
                  </a:lnTo>
                  <a:lnTo>
                    <a:pt x="161264" y="415290"/>
                  </a:lnTo>
                  <a:lnTo>
                    <a:pt x="159219" y="424180"/>
                  </a:lnTo>
                  <a:lnTo>
                    <a:pt x="158191" y="431800"/>
                  </a:lnTo>
                  <a:lnTo>
                    <a:pt x="158699" y="439420"/>
                  </a:lnTo>
                  <a:lnTo>
                    <a:pt x="182689" y="469900"/>
                  </a:lnTo>
                  <a:lnTo>
                    <a:pt x="198551" y="476250"/>
                  </a:lnTo>
                  <a:lnTo>
                    <a:pt x="208407" y="480060"/>
                  </a:lnTo>
                  <a:lnTo>
                    <a:pt x="211302" y="480060"/>
                  </a:lnTo>
                  <a:lnTo>
                    <a:pt x="212788" y="481330"/>
                  </a:lnTo>
                  <a:lnTo>
                    <a:pt x="226085" y="483870"/>
                  </a:lnTo>
                  <a:lnTo>
                    <a:pt x="241261" y="486410"/>
                  </a:lnTo>
                  <a:lnTo>
                    <a:pt x="258432" y="488950"/>
                  </a:lnTo>
                  <a:lnTo>
                    <a:pt x="277710" y="490220"/>
                  </a:lnTo>
                  <a:lnTo>
                    <a:pt x="288175" y="490220"/>
                  </a:lnTo>
                  <a:lnTo>
                    <a:pt x="279222" y="487680"/>
                  </a:lnTo>
                  <a:lnTo>
                    <a:pt x="270598" y="485140"/>
                  </a:lnTo>
                  <a:lnTo>
                    <a:pt x="262343" y="483870"/>
                  </a:lnTo>
                  <a:lnTo>
                    <a:pt x="254457" y="481330"/>
                  </a:lnTo>
                  <a:lnTo>
                    <a:pt x="247294" y="478790"/>
                  </a:lnTo>
                  <a:lnTo>
                    <a:pt x="240665" y="477520"/>
                  </a:lnTo>
                  <a:lnTo>
                    <a:pt x="229362" y="473710"/>
                  </a:lnTo>
                  <a:lnTo>
                    <a:pt x="222935" y="471170"/>
                  </a:lnTo>
                  <a:lnTo>
                    <a:pt x="219176" y="469900"/>
                  </a:lnTo>
                  <a:lnTo>
                    <a:pt x="212344" y="467360"/>
                  </a:lnTo>
                  <a:lnTo>
                    <a:pt x="209194" y="466090"/>
                  </a:lnTo>
                  <a:lnTo>
                    <a:pt x="206413" y="464820"/>
                  </a:lnTo>
                  <a:lnTo>
                    <a:pt x="199618" y="461010"/>
                  </a:lnTo>
                  <a:lnTo>
                    <a:pt x="195160" y="459740"/>
                  </a:lnTo>
                  <a:lnTo>
                    <a:pt x="189064" y="457200"/>
                  </a:lnTo>
                  <a:lnTo>
                    <a:pt x="197777" y="457200"/>
                  </a:lnTo>
                  <a:lnTo>
                    <a:pt x="205549" y="458470"/>
                  </a:lnTo>
                  <a:lnTo>
                    <a:pt x="214858" y="458470"/>
                  </a:lnTo>
                  <a:lnTo>
                    <a:pt x="222364" y="459740"/>
                  </a:lnTo>
                  <a:lnTo>
                    <a:pt x="230924" y="459740"/>
                  </a:lnTo>
                  <a:lnTo>
                    <a:pt x="237528" y="461010"/>
                  </a:lnTo>
                  <a:lnTo>
                    <a:pt x="259473" y="461010"/>
                  </a:lnTo>
                  <a:lnTo>
                    <a:pt x="267423" y="462280"/>
                  </a:lnTo>
                  <a:lnTo>
                    <a:pt x="292823" y="462280"/>
                  </a:lnTo>
                  <a:lnTo>
                    <a:pt x="301726" y="461010"/>
                  </a:lnTo>
                  <a:lnTo>
                    <a:pt x="320040" y="461010"/>
                  </a:lnTo>
                  <a:lnTo>
                    <a:pt x="329399" y="459740"/>
                  </a:lnTo>
                  <a:lnTo>
                    <a:pt x="338874" y="459740"/>
                  </a:lnTo>
                  <a:lnTo>
                    <a:pt x="358114" y="457200"/>
                  </a:lnTo>
                  <a:lnTo>
                    <a:pt x="396621" y="452120"/>
                  </a:lnTo>
                  <a:lnTo>
                    <a:pt x="406184" y="449580"/>
                  </a:lnTo>
                  <a:lnTo>
                    <a:pt x="426834" y="445770"/>
                  </a:lnTo>
                  <a:lnTo>
                    <a:pt x="437019" y="443230"/>
                  </a:lnTo>
                  <a:lnTo>
                    <a:pt x="439204" y="441960"/>
                  </a:lnTo>
                  <a:lnTo>
                    <a:pt x="441426" y="441960"/>
                  </a:lnTo>
                  <a:lnTo>
                    <a:pt x="448068" y="439420"/>
                  </a:lnTo>
                  <a:lnTo>
                    <a:pt x="461213" y="435610"/>
                  </a:lnTo>
                  <a:lnTo>
                    <a:pt x="466813" y="434340"/>
                  </a:lnTo>
                  <a:lnTo>
                    <a:pt x="467588" y="434340"/>
                  </a:lnTo>
                  <a:lnTo>
                    <a:pt x="476567" y="430530"/>
                  </a:lnTo>
                  <a:lnTo>
                    <a:pt x="480809" y="429260"/>
                  </a:lnTo>
                  <a:lnTo>
                    <a:pt x="448335" y="429260"/>
                  </a:lnTo>
                  <a:lnTo>
                    <a:pt x="445109" y="427990"/>
                  </a:lnTo>
                  <a:lnTo>
                    <a:pt x="427405" y="427990"/>
                  </a:lnTo>
                  <a:lnTo>
                    <a:pt x="419849" y="426720"/>
                  </a:lnTo>
                  <a:lnTo>
                    <a:pt x="405752" y="424180"/>
                  </a:lnTo>
                  <a:lnTo>
                    <a:pt x="397510" y="421640"/>
                  </a:lnTo>
                  <a:lnTo>
                    <a:pt x="389788" y="419100"/>
                  </a:lnTo>
                  <a:lnTo>
                    <a:pt x="381190" y="416560"/>
                  </a:lnTo>
                  <a:lnTo>
                    <a:pt x="376618" y="414020"/>
                  </a:lnTo>
                  <a:lnTo>
                    <a:pt x="372186" y="412750"/>
                  </a:lnTo>
                  <a:lnTo>
                    <a:pt x="368109" y="410210"/>
                  </a:lnTo>
                  <a:lnTo>
                    <a:pt x="360273" y="406400"/>
                  </a:lnTo>
                  <a:lnTo>
                    <a:pt x="353021" y="402590"/>
                  </a:lnTo>
                  <a:lnTo>
                    <a:pt x="336473" y="392430"/>
                  </a:lnTo>
                  <a:lnTo>
                    <a:pt x="333235" y="391160"/>
                  </a:lnTo>
                  <a:lnTo>
                    <a:pt x="325374" y="386080"/>
                  </a:lnTo>
                  <a:lnTo>
                    <a:pt x="320827" y="384810"/>
                  </a:lnTo>
                  <a:lnTo>
                    <a:pt x="313867" y="381000"/>
                  </a:lnTo>
                  <a:lnTo>
                    <a:pt x="311391" y="381000"/>
                  </a:lnTo>
                  <a:lnTo>
                    <a:pt x="304025" y="378460"/>
                  </a:lnTo>
                  <a:lnTo>
                    <a:pt x="299212" y="377190"/>
                  </a:lnTo>
                  <a:lnTo>
                    <a:pt x="294614" y="375920"/>
                  </a:lnTo>
                  <a:lnTo>
                    <a:pt x="287731" y="374650"/>
                  </a:lnTo>
                  <a:lnTo>
                    <a:pt x="281381" y="373380"/>
                  </a:lnTo>
                  <a:lnTo>
                    <a:pt x="276034" y="373380"/>
                  </a:lnTo>
                  <a:lnTo>
                    <a:pt x="270700" y="372110"/>
                  </a:lnTo>
                  <a:lnTo>
                    <a:pt x="258889" y="372110"/>
                  </a:lnTo>
                  <a:lnTo>
                    <a:pt x="295795" y="363220"/>
                  </a:lnTo>
                  <a:lnTo>
                    <a:pt x="316153" y="363220"/>
                  </a:lnTo>
                  <a:lnTo>
                    <a:pt x="323646" y="364490"/>
                  </a:lnTo>
                  <a:lnTo>
                    <a:pt x="329628" y="364490"/>
                  </a:lnTo>
                  <a:lnTo>
                    <a:pt x="340055" y="367030"/>
                  </a:lnTo>
                  <a:lnTo>
                    <a:pt x="347586" y="368300"/>
                  </a:lnTo>
                  <a:lnTo>
                    <a:pt x="355041" y="370840"/>
                  </a:lnTo>
                  <a:lnTo>
                    <a:pt x="370636" y="374650"/>
                  </a:lnTo>
                  <a:lnTo>
                    <a:pt x="385838" y="379730"/>
                  </a:lnTo>
                  <a:lnTo>
                    <a:pt x="390829" y="381000"/>
                  </a:lnTo>
                  <a:lnTo>
                    <a:pt x="395757" y="381000"/>
                  </a:lnTo>
                  <a:lnTo>
                    <a:pt x="405472" y="383540"/>
                  </a:lnTo>
                  <a:lnTo>
                    <a:pt x="435991" y="383540"/>
                  </a:lnTo>
                  <a:lnTo>
                    <a:pt x="445033" y="382270"/>
                  </a:lnTo>
                  <a:lnTo>
                    <a:pt x="448462" y="381000"/>
                  </a:lnTo>
                  <a:lnTo>
                    <a:pt x="451802" y="381000"/>
                  </a:lnTo>
                  <a:lnTo>
                    <a:pt x="463169" y="379730"/>
                  </a:lnTo>
                  <a:lnTo>
                    <a:pt x="471055" y="378460"/>
                  </a:lnTo>
                  <a:lnTo>
                    <a:pt x="481279" y="375920"/>
                  </a:lnTo>
                  <a:lnTo>
                    <a:pt x="483895" y="375920"/>
                  </a:lnTo>
                  <a:lnTo>
                    <a:pt x="499021" y="372110"/>
                  </a:lnTo>
                  <a:lnTo>
                    <a:pt x="503770" y="370840"/>
                  </a:lnTo>
                  <a:lnTo>
                    <a:pt x="511898" y="369570"/>
                  </a:lnTo>
                  <a:lnTo>
                    <a:pt x="528751" y="360680"/>
                  </a:lnTo>
                  <a:lnTo>
                    <a:pt x="529577" y="358140"/>
                  </a:lnTo>
                  <a:lnTo>
                    <a:pt x="532333" y="351790"/>
                  </a:lnTo>
                  <a:lnTo>
                    <a:pt x="533374" y="349250"/>
                  </a:lnTo>
                  <a:lnTo>
                    <a:pt x="534758" y="340360"/>
                  </a:lnTo>
                  <a:lnTo>
                    <a:pt x="534403" y="336550"/>
                  </a:lnTo>
                  <a:lnTo>
                    <a:pt x="534289" y="335280"/>
                  </a:lnTo>
                  <a:lnTo>
                    <a:pt x="532955" y="330225"/>
                  </a:lnTo>
                  <a:lnTo>
                    <a:pt x="533095" y="330225"/>
                  </a:lnTo>
                  <a:lnTo>
                    <a:pt x="520230" y="328930"/>
                  </a:lnTo>
                  <a:lnTo>
                    <a:pt x="484301" y="325120"/>
                  </a:lnTo>
                  <a:lnTo>
                    <a:pt x="465099" y="321310"/>
                  </a:lnTo>
                  <a:lnTo>
                    <a:pt x="458597" y="321310"/>
                  </a:lnTo>
                  <a:lnTo>
                    <a:pt x="448805" y="318770"/>
                  </a:lnTo>
                  <a:lnTo>
                    <a:pt x="444804" y="318770"/>
                  </a:lnTo>
                  <a:lnTo>
                    <a:pt x="438429" y="317500"/>
                  </a:lnTo>
                  <a:lnTo>
                    <a:pt x="435521" y="316230"/>
                  </a:lnTo>
                  <a:lnTo>
                    <a:pt x="429818" y="314960"/>
                  </a:lnTo>
                  <a:lnTo>
                    <a:pt x="419633" y="312420"/>
                  </a:lnTo>
                  <a:lnTo>
                    <a:pt x="409892" y="309880"/>
                  </a:lnTo>
                  <a:lnTo>
                    <a:pt x="405193" y="307340"/>
                  </a:lnTo>
                  <a:lnTo>
                    <a:pt x="397116" y="303530"/>
                  </a:lnTo>
                  <a:lnTo>
                    <a:pt x="393712" y="302260"/>
                  </a:lnTo>
                  <a:lnTo>
                    <a:pt x="385622" y="297180"/>
                  </a:lnTo>
                  <a:lnTo>
                    <a:pt x="381127" y="294640"/>
                  </a:lnTo>
                  <a:lnTo>
                    <a:pt x="351434" y="269240"/>
                  </a:lnTo>
                  <a:lnTo>
                    <a:pt x="346138" y="264160"/>
                  </a:lnTo>
                  <a:lnTo>
                    <a:pt x="339674" y="257810"/>
                  </a:lnTo>
                  <a:lnTo>
                    <a:pt x="334111" y="252730"/>
                  </a:lnTo>
                  <a:lnTo>
                    <a:pt x="328066" y="247650"/>
                  </a:lnTo>
                  <a:lnTo>
                    <a:pt x="327050" y="247650"/>
                  </a:lnTo>
                  <a:lnTo>
                    <a:pt x="326059" y="246380"/>
                  </a:lnTo>
                  <a:lnTo>
                    <a:pt x="323227" y="245110"/>
                  </a:lnTo>
                  <a:lnTo>
                    <a:pt x="318808" y="243840"/>
                  </a:lnTo>
                  <a:lnTo>
                    <a:pt x="315861" y="242570"/>
                  </a:lnTo>
                  <a:lnTo>
                    <a:pt x="326961" y="242570"/>
                  </a:lnTo>
                  <a:lnTo>
                    <a:pt x="331025" y="243840"/>
                  </a:lnTo>
                  <a:lnTo>
                    <a:pt x="334111" y="243840"/>
                  </a:lnTo>
                  <a:lnTo>
                    <a:pt x="338899" y="246380"/>
                  </a:lnTo>
                  <a:lnTo>
                    <a:pt x="340410" y="246380"/>
                  </a:lnTo>
                  <a:lnTo>
                    <a:pt x="347014" y="248920"/>
                  </a:lnTo>
                  <a:lnTo>
                    <a:pt x="389229" y="265430"/>
                  </a:lnTo>
                  <a:lnTo>
                    <a:pt x="397129" y="266801"/>
                  </a:lnTo>
                  <a:lnTo>
                    <a:pt x="410387" y="269240"/>
                  </a:lnTo>
                  <a:lnTo>
                    <a:pt x="423964" y="270510"/>
                  </a:lnTo>
                  <a:lnTo>
                    <a:pt x="430631" y="270510"/>
                  </a:lnTo>
                  <a:lnTo>
                    <a:pt x="437134" y="269240"/>
                  </a:lnTo>
                  <a:lnTo>
                    <a:pt x="441121" y="267970"/>
                  </a:lnTo>
                  <a:lnTo>
                    <a:pt x="447078" y="266801"/>
                  </a:lnTo>
                  <a:lnTo>
                    <a:pt x="446214" y="266801"/>
                  </a:lnTo>
                  <a:lnTo>
                    <a:pt x="458736" y="265430"/>
                  </a:lnTo>
                  <a:lnTo>
                    <a:pt x="489381" y="260350"/>
                  </a:lnTo>
                  <a:lnTo>
                    <a:pt x="523786" y="243840"/>
                  </a:lnTo>
                  <a:lnTo>
                    <a:pt x="523367" y="242570"/>
                  </a:lnTo>
                  <a:lnTo>
                    <a:pt x="520115" y="232410"/>
                  </a:lnTo>
                  <a:lnTo>
                    <a:pt x="511238" y="219710"/>
                  </a:lnTo>
                  <a:lnTo>
                    <a:pt x="502767" y="210820"/>
                  </a:lnTo>
                  <a:lnTo>
                    <a:pt x="499135" y="207010"/>
                  </a:lnTo>
                  <a:lnTo>
                    <a:pt x="495617" y="203200"/>
                  </a:lnTo>
                  <a:lnTo>
                    <a:pt x="491744" y="201930"/>
                  </a:lnTo>
                  <a:lnTo>
                    <a:pt x="488657" y="201930"/>
                  </a:lnTo>
                  <a:lnTo>
                    <a:pt x="485419" y="200660"/>
                  </a:lnTo>
                  <a:lnTo>
                    <a:pt x="478840" y="199390"/>
                  </a:lnTo>
                  <a:lnTo>
                    <a:pt x="473024" y="196850"/>
                  </a:lnTo>
                  <a:lnTo>
                    <a:pt x="466991" y="195580"/>
                  </a:lnTo>
                  <a:lnTo>
                    <a:pt x="463943" y="194310"/>
                  </a:lnTo>
                  <a:lnTo>
                    <a:pt x="461251" y="193040"/>
                  </a:lnTo>
                  <a:lnTo>
                    <a:pt x="450189" y="187960"/>
                  </a:lnTo>
                  <a:lnTo>
                    <a:pt x="444906" y="185420"/>
                  </a:lnTo>
                  <a:lnTo>
                    <a:pt x="440004" y="181610"/>
                  </a:lnTo>
                  <a:lnTo>
                    <a:pt x="432638" y="177800"/>
                  </a:lnTo>
                  <a:lnTo>
                    <a:pt x="399999" y="156210"/>
                  </a:lnTo>
                  <a:lnTo>
                    <a:pt x="392023" y="148590"/>
                  </a:lnTo>
                  <a:lnTo>
                    <a:pt x="380746" y="139700"/>
                  </a:lnTo>
                  <a:lnTo>
                    <a:pt x="396697" y="143510"/>
                  </a:lnTo>
                  <a:lnTo>
                    <a:pt x="399973" y="144780"/>
                  </a:lnTo>
                  <a:lnTo>
                    <a:pt x="403555" y="146050"/>
                  </a:lnTo>
                  <a:lnTo>
                    <a:pt x="407606" y="146050"/>
                  </a:lnTo>
                  <a:lnTo>
                    <a:pt x="416013" y="148590"/>
                  </a:lnTo>
                  <a:lnTo>
                    <a:pt x="427647" y="151130"/>
                  </a:lnTo>
                  <a:lnTo>
                    <a:pt x="432549" y="151130"/>
                  </a:lnTo>
                  <a:lnTo>
                    <a:pt x="435038" y="152400"/>
                  </a:lnTo>
                  <a:lnTo>
                    <a:pt x="440055" y="152400"/>
                  </a:lnTo>
                  <a:lnTo>
                    <a:pt x="450253" y="154940"/>
                  </a:lnTo>
                  <a:lnTo>
                    <a:pt x="456882" y="154940"/>
                  </a:lnTo>
                  <a:lnTo>
                    <a:pt x="439191" y="105410"/>
                  </a:lnTo>
                  <a:lnTo>
                    <a:pt x="407416" y="81280"/>
                  </a:lnTo>
                  <a:lnTo>
                    <a:pt x="395109" y="71120"/>
                  </a:lnTo>
                  <a:lnTo>
                    <a:pt x="388137" y="63500"/>
                  </a:lnTo>
                  <a:lnTo>
                    <a:pt x="385965" y="59690"/>
                  </a:lnTo>
                  <a:lnTo>
                    <a:pt x="393446" y="62230"/>
                  </a:lnTo>
                  <a:lnTo>
                    <a:pt x="412750" y="68580"/>
                  </a:lnTo>
                  <a:lnTo>
                    <a:pt x="439331" y="74930"/>
                  </a:lnTo>
                  <a:lnTo>
                    <a:pt x="468668" y="77470"/>
                  </a:lnTo>
                  <a:lnTo>
                    <a:pt x="485584" y="76200"/>
                  </a:lnTo>
                  <a:lnTo>
                    <a:pt x="500176" y="76200"/>
                  </a:lnTo>
                  <a:lnTo>
                    <a:pt x="512508" y="74930"/>
                  </a:lnTo>
                  <a:lnTo>
                    <a:pt x="522655" y="72390"/>
                  </a:lnTo>
                  <a:lnTo>
                    <a:pt x="520153" y="71120"/>
                  </a:lnTo>
                  <a:lnTo>
                    <a:pt x="518071" y="68580"/>
                  </a:lnTo>
                  <a:lnTo>
                    <a:pt x="513956" y="64770"/>
                  </a:lnTo>
                  <a:lnTo>
                    <a:pt x="512165" y="62230"/>
                  </a:lnTo>
                  <a:lnTo>
                    <a:pt x="510247" y="59690"/>
                  </a:lnTo>
                  <a:lnTo>
                    <a:pt x="507365" y="55880"/>
                  </a:lnTo>
                  <a:lnTo>
                    <a:pt x="505117" y="50800"/>
                  </a:lnTo>
                  <a:lnTo>
                    <a:pt x="503034" y="48260"/>
                  </a:lnTo>
                  <a:lnTo>
                    <a:pt x="500926" y="44450"/>
                  </a:lnTo>
                  <a:lnTo>
                    <a:pt x="499313" y="40640"/>
                  </a:lnTo>
                  <a:lnTo>
                    <a:pt x="496468" y="35560"/>
                  </a:lnTo>
                  <a:lnTo>
                    <a:pt x="495490" y="33020"/>
                  </a:lnTo>
                  <a:lnTo>
                    <a:pt x="494753" y="31750"/>
                  </a:lnTo>
                  <a:lnTo>
                    <a:pt x="493687" y="29210"/>
                  </a:lnTo>
                  <a:lnTo>
                    <a:pt x="496214" y="31750"/>
                  </a:lnTo>
                  <a:lnTo>
                    <a:pt x="501345" y="34290"/>
                  </a:lnTo>
                  <a:lnTo>
                    <a:pt x="506069" y="38100"/>
                  </a:lnTo>
                  <a:lnTo>
                    <a:pt x="509676" y="40640"/>
                  </a:lnTo>
                  <a:lnTo>
                    <a:pt x="513537" y="43180"/>
                  </a:lnTo>
                  <a:lnTo>
                    <a:pt x="521855" y="48260"/>
                  </a:lnTo>
                  <a:lnTo>
                    <a:pt x="527634" y="52070"/>
                  </a:lnTo>
                  <a:lnTo>
                    <a:pt x="528815" y="53340"/>
                  </a:lnTo>
                  <a:lnTo>
                    <a:pt x="533565" y="55880"/>
                  </a:lnTo>
                  <a:lnTo>
                    <a:pt x="537197" y="58420"/>
                  </a:lnTo>
                  <a:lnTo>
                    <a:pt x="542518" y="59690"/>
                  </a:lnTo>
                  <a:lnTo>
                    <a:pt x="553034" y="59690"/>
                  </a:lnTo>
                  <a:lnTo>
                    <a:pt x="563587" y="58420"/>
                  </a:lnTo>
                  <a:lnTo>
                    <a:pt x="571703" y="58420"/>
                  </a:lnTo>
                  <a:lnTo>
                    <a:pt x="580059" y="57150"/>
                  </a:lnTo>
                  <a:lnTo>
                    <a:pt x="592823" y="57150"/>
                  </a:lnTo>
                  <a:lnTo>
                    <a:pt x="599325" y="55880"/>
                  </a:lnTo>
                  <a:lnTo>
                    <a:pt x="635419" y="55880"/>
                  </a:lnTo>
                  <a:lnTo>
                    <a:pt x="651383" y="58420"/>
                  </a:lnTo>
                  <a:lnTo>
                    <a:pt x="658990" y="60960"/>
                  </a:lnTo>
                  <a:lnTo>
                    <a:pt x="666280" y="62230"/>
                  </a:lnTo>
                  <a:lnTo>
                    <a:pt x="673176" y="64770"/>
                  </a:lnTo>
                  <a:lnTo>
                    <a:pt x="679665" y="67310"/>
                  </a:lnTo>
                  <a:lnTo>
                    <a:pt x="685761" y="69850"/>
                  </a:lnTo>
                  <a:lnTo>
                    <a:pt x="691464" y="73660"/>
                  </a:lnTo>
                  <a:lnTo>
                    <a:pt x="696925" y="76200"/>
                  </a:lnTo>
                  <a:lnTo>
                    <a:pt x="701802" y="80010"/>
                  </a:lnTo>
                  <a:lnTo>
                    <a:pt x="706145" y="82550"/>
                  </a:lnTo>
                  <a:close/>
                </a:path>
                <a:path w="742950" h="1127125">
                  <a:moveTo>
                    <a:pt x="742696" y="842568"/>
                  </a:moveTo>
                  <a:lnTo>
                    <a:pt x="742683" y="841298"/>
                  </a:lnTo>
                  <a:lnTo>
                    <a:pt x="742657" y="836218"/>
                  </a:lnTo>
                  <a:lnTo>
                    <a:pt x="739305" y="838758"/>
                  </a:lnTo>
                  <a:lnTo>
                    <a:pt x="734402" y="841298"/>
                  </a:lnTo>
                  <a:lnTo>
                    <a:pt x="734288" y="834948"/>
                  </a:lnTo>
                  <a:lnTo>
                    <a:pt x="733806" y="820978"/>
                  </a:lnTo>
                  <a:lnTo>
                    <a:pt x="733044" y="812088"/>
                  </a:lnTo>
                  <a:lnTo>
                    <a:pt x="732942" y="810818"/>
                  </a:lnTo>
                  <a:lnTo>
                    <a:pt x="732828" y="809548"/>
                  </a:lnTo>
                  <a:lnTo>
                    <a:pt x="727049" y="767638"/>
                  </a:lnTo>
                  <a:lnTo>
                    <a:pt x="717372" y="728268"/>
                  </a:lnTo>
                  <a:lnTo>
                    <a:pt x="699020" y="681278"/>
                  </a:lnTo>
                  <a:lnTo>
                    <a:pt x="696620" y="676198"/>
                  </a:lnTo>
                  <a:lnTo>
                    <a:pt x="693635" y="669848"/>
                  </a:lnTo>
                  <a:lnTo>
                    <a:pt x="680415" y="672388"/>
                  </a:lnTo>
                  <a:lnTo>
                    <a:pt x="666394" y="672388"/>
                  </a:lnTo>
                  <a:lnTo>
                    <a:pt x="635838" y="674928"/>
                  </a:lnTo>
                  <a:lnTo>
                    <a:pt x="608266" y="676198"/>
                  </a:lnTo>
                  <a:lnTo>
                    <a:pt x="580186" y="676198"/>
                  </a:lnTo>
                  <a:lnTo>
                    <a:pt x="523189" y="673658"/>
                  </a:lnTo>
                  <a:lnTo>
                    <a:pt x="526618" y="683818"/>
                  </a:lnTo>
                  <a:lnTo>
                    <a:pt x="528154" y="690168"/>
                  </a:lnTo>
                  <a:lnTo>
                    <a:pt x="528904" y="692708"/>
                  </a:lnTo>
                  <a:lnTo>
                    <a:pt x="531685" y="691438"/>
                  </a:lnTo>
                  <a:lnTo>
                    <a:pt x="534593" y="690168"/>
                  </a:lnTo>
                  <a:lnTo>
                    <a:pt x="537603" y="688898"/>
                  </a:lnTo>
                  <a:lnTo>
                    <a:pt x="547916" y="685088"/>
                  </a:lnTo>
                  <a:lnTo>
                    <a:pt x="567029" y="682548"/>
                  </a:lnTo>
                  <a:lnTo>
                    <a:pt x="578751" y="682548"/>
                  </a:lnTo>
                  <a:lnTo>
                    <a:pt x="582434" y="681278"/>
                  </a:lnTo>
                  <a:lnTo>
                    <a:pt x="586130" y="682548"/>
                  </a:lnTo>
                  <a:lnTo>
                    <a:pt x="597166" y="682548"/>
                  </a:lnTo>
                  <a:lnTo>
                    <a:pt x="600849" y="683818"/>
                  </a:lnTo>
                  <a:lnTo>
                    <a:pt x="604431" y="685088"/>
                  </a:lnTo>
                  <a:lnTo>
                    <a:pt x="608050" y="685088"/>
                  </a:lnTo>
                  <a:lnTo>
                    <a:pt x="622173" y="690168"/>
                  </a:lnTo>
                  <a:lnTo>
                    <a:pt x="625487" y="691438"/>
                  </a:lnTo>
                  <a:lnTo>
                    <a:pt x="628878" y="693978"/>
                  </a:lnTo>
                  <a:lnTo>
                    <a:pt x="635457" y="696518"/>
                  </a:lnTo>
                  <a:lnTo>
                    <a:pt x="638530" y="699058"/>
                  </a:lnTo>
                  <a:lnTo>
                    <a:pt x="641692" y="701598"/>
                  </a:lnTo>
                  <a:lnTo>
                    <a:pt x="647573" y="705408"/>
                  </a:lnTo>
                  <a:lnTo>
                    <a:pt x="650494" y="707948"/>
                  </a:lnTo>
                  <a:lnTo>
                    <a:pt x="653300" y="710488"/>
                  </a:lnTo>
                  <a:lnTo>
                    <a:pt x="655993" y="713028"/>
                  </a:lnTo>
                  <a:lnTo>
                    <a:pt x="663778" y="721918"/>
                  </a:lnTo>
                  <a:lnTo>
                    <a:pt x="670953" y="729538"/>
                  </a:lnTo>
                  <a:lnTo>
                    <a:pt x="677557" y="738428"/>
                  </a:lnTo>
                  <a:lnTo>
                    <a:pt x="683552" y="748588"/>
                  </a:lnTo>
                  <a:lnTo>
                    <a:pt x="687349" y="754938"/>
                  </a:lnTo>
                  <a:lnTo>
                    <a:pt x="690753" y="761288"/>
                  </a:lnTo>
                  <a:lnTo>
                    <a:pt x="693801" y="768908"/>
                  </a:lnTo>
                  <a:lnTo>
                    <a:pt x="696849" y="775258"/>
                  </a:lnTo>
                  <a:lnTo>
                    <a:pt x="699579" y="781608"/>
                  </a:lnTo>
                  <a:lnTo>
                    <a:pt x="703148" y="794308"/>
                  </a:lnTo>
                  <a:lnTo>
                    <a:pt x="683488" y="796848"/>
                  </a:lnTo>
                  <a:lnTo>
                    <a:pt x="668693" y="799388"/>
                  </a:lnTo>
                  <a:lnTo>
                    <a:pt x="663752" y="800658"/>
                  </a:lnTo>
                  <a:lnTo>
                    <a:pt x="658850" y="800658"/>
                  </a:lnTo>
                  <a:lnTo>
                    <a:pt x="653935" y="801928"/>
                  </a:lnTo>
                  <a:lnTo>
                    <a:pt x="639165" y="804468"/>
                  </a:lnTo>
                  <a:lnTo>
                    <a:pt x="624446" y="808278"/>
                  </a:lnTo>
                  <a:lnTo>
                    <a:pt x="609752" y="810818"/>
                  </a:lnTo>
                  <a:lnTo>
                    <a:pt x="595058" y="814628"/>
                  </a:lnTo>
                  <a:lnTo>
                    <a:pt x="580390" y="817168"/>
                  </a:lnTo>
                  <a:lnTo>
                    <a:pt x="551053" y="824788"/>
                  </a:lnTo>
                  <a:lnTo>
                    <a:pt x="550735" y="824788"/>
                  </a:lnTo>
                  <a:lnTo>
                    <a:pt x="551180" y="829868"/>
                  </a:lnTo>
                  <a:lnTo>
                    <a:pt x="551281" y="831138"/>
                  </a:lnTo>
                  <a:lnTo>
                    <a:pt x="551395" y="832408"/>
                  </a:lnTo>
                  <a:lnTo>
                    <a:pt x="551510" y="833678"/>
                  </a:lnTo>
                  <a:lnTo>
                    <a:pt x="551624" y="834948"/>
                  </a:lnTo>
                  <a:lnTo>
                    <a:pt x="551738" y="836218"/>
                  </a:lnTo>
                  <a:lnTo>
                    <a:pt x="553173" y="861618"/>
                  </a:lnTo>
                  <a:lnTo>
                    <a:pt x="553237" y="862888"/>
                  </a:lnTo>
                  <a:lnTo>
                    <a:pt x="553351" y="865428"/>
                  </a:lnTo>
                  <a:lnTo>
                    <a:pt x="553478" y="867968"/>
                  </a:lnTo>
                  <a:lnTo>
                    <a:pt x="553593" y="870508"/>
                  </a:lnTo>
                  <a:lnTo>
                    <a:pt x="553707" y="873048"/>
                  </a:lnTo>
                  <a:lnTo>
                    <a:pt x="553770" y="874318"/>
                  </a:lnTo>
                  <a:lnTo>
                    <a:pt x="553885" y="876858"/>
                  </a:lnTo>
                  <a:lnTo>
                    <a:pt x="553999" y="881938"/>
                  </a:lnTo>
                  <a:lnTo>
                    <a:pt x="554113" y="887018"/>
                  </a:lnTo>
                  <a:lnTo>
                    <a:pt x="554215" y="892098"/>
                  </a:lnTo>
                  <a:lnTo>
                    <a:pt x="554342" y="898448"/>
                  </a:lnTo>
                  <a:lnTo>
                    <a:pt x="554431" y="903528"/>
                  </a:lnTo>
                  <a:lnTo>
                    <a:pt x="547179" y="906068"/>
                  </a:lnTo>
                  <a:lnTo>
                    <a:pt x="525399" y="909878"/>
                  </a:lnTo>
                  <a:lnTo>
                    <a:pt x="525500" y="906068"/>
                  </a:lnTo>
                  <a:lnTo>
                    <a:pt x="525602" y="902258"/>
                  </a:lnTo>
                  <a:lnTo>
                    <a:pt x="525703" y="898448"/>
                  </a:lnTo>
                  <a:lnTo>
                    <a:pt x="525805" y="894638"/>
                  </a:lnTo>
                  <a:lnTo>
                    <a:pt x="525919" y="890828"/>
                  </a:lnTo>
                  <a:lnTo>
                    <a:pt x="526034" y="885748"/>
                  </a:lnTo>
                  <a:lnTo>
                    <a:pt x="526148" y="880668"/>
                  </a:lnTo>
                  <a:lnTo>
                    <a:pt x="526186" y="846378"/>
                  </a:lnTo>
                  <a:lnTo>
                    <a:pt x="526110" y="831138"/>
                  </a:lnTo>
                  <a:lnTo>
                    <a:pt x="521804" y="831138"/>
                  </a:lnTo>
                  <a:lnTo>
                    <a:pt x="463257" y="846378"/>
                  </a:lnTo>
                  <a:lnTo>
                    <a:pt x="462432" y="836218"/>
                  </a:lnTo>
                  <a:lnTo>
                    <a:pt x="462330" y="834948"/>
                  </a:lnTo>
                  <a:lnTo>
                    <a:pt x="462229" y="833678"/>
                  </a:lnTo>
                  <a:lnTo>
                    <a:pt x="462114" y="832408"/>
                  </a:lnTo>
                  <a:lnTo>
                    <a:pt x="462013" y="831138"/>
                  </a:lnTo>
                  <a:lnTo>
                    <a:pt x="461911" y="829868"/>
                  </a:lnTo>
                  <a:lnTo>
                    <a:pt x="463740" y="794308"/>
                  </a:lnTo>
                  <a:lnTo>
                    <a:pt x="463804" y="793038"/>
                  </a:lnTo>
                  <a:lnTo>
                    <a:pt x="463880" y="791768"/>
                  </a:lnTo>
                  <a:lnTo>
                    <a:pt x="478116" y="744778"/>
                  </a:lnTo>
                  <a:lnTo>
                    <a:pt x="513600" y="701598"/>
                  </a:lnTo>
                  <a:lnTo>
                    <a:pt x="511746" y="692708"/>
                  </a:lnTo>
                  <a:lnTo>
                    <a:pt x="506869" y="672388"/>
                  </a:lnTo>
                  <a:lnTo>
                    <a:pt x="456361" y="667308"/>
                  </a:lnTo>
                  <a:lnTo>
                    <a:pt x="407035" y="660958"/>
                  </a:lnTo>
                  <a:lnTo>
                    <a:pt x="359816" y="653338"/>
                  </a:lnTo>
                  <a:lnTo>
                    <a:pt x="315620" y="645718"/>
                  </a:lnTo>
                  <a:lnTo>
                    <a:pt x="312559" y="658418"/>
                  </a:lnTo>
                  <a:lnTo>
                    <a:pt x="311061" y="664768"/>
                  </a:lnTo>
                  <a:lnTo>
                    <a:pt x="309600" y="672388"/>
                  </a:lnTo>
                  <a:lnTo>
                    <a:pt x="305892" y="691438"/>
                  </a:lnTo>
                  <a:lnTo>
                    <a:pt x="305498" y="695248"/>
                  </a:lnTo>
                  <a:lnTo>
                    <a:pt x="347751" y="733348"/>
                  </a:lnTo>
                  <a:lnTo>
                    <a:pt x="367677" y="780338"/>
                  </a:lnTo>
                  <a:lnTo>
                    <a:pt x="373557" y="819708"/>
                  </a:lnTo>
                  <a:lnTo>
                    <a:pt x="373684" y="836218"/>
                  </a:lnTo>
                  <a:lnTo>
                    <a:pt x="314058" y="827328"/>
                  </a:lnTo>
                  <a:lnTo>
                    <a:pt x="295630" y="824788"/>
                  </a:lnTo>
                  <a:lnTo>
                    <a:pt x="295846" y="875588"/>
                  </a:lnTo>
                  <a:lnTo>
                    <a:pt x="296176" y="889558"/>
                  </a:lnTo>
                  <a:lnTo>
                    <a:pt x="296265" y="892098"/>
                  </a:lnTo>
                  <a:lnTo>
                    <a:pt x="296367" y="894638"/>
                  </a:lnTo>
                  <a:lnTo>
                    <a:pt x="296405" y="895908"/>
                  </a:lnTo>
                  <a:lnTo>
                    <a:pt x="296506" y="898448"/>
                  </a:lnTo>
                  <a:lnTo>
                    <a:pt x="296545" y="899718"/>
                  </a:lnTo>
                  <a:lnTo>
                    <a:pt x="296646" y="902258"/>
                  </a:lnTo>
                  <a:lnTo>
                    <a:pt x="296735" y="904798"/>
                  </a:lnTo>
                  <a:lnTo>
                    <a:pt x="296824" y="907338"/>
                  </a:lnTo>
                  <a:lnTo>
                    <a:pt x="296913" y="909878"/>
                  </a:lnTo>
                  <a:lnTo>
                    <a:pt x="296964" y="911148"/>
                  </a:lnTo>
                  <a:lnTo>
                    <a:pt x="297053" y="913688"/>
                  </a:lnTo>
                  <a:lnTo>
                    <a:pt x="297103" y="914958"/>
                  </a:lnTo>
                  <a:lnTo>
                    <a:pt x="297192" y="917498"/>
                  </a:lnTo>
                  <a:lnTo>
                    <a:pt x="297281" y="918768"/>
                  </a:lnTo>
                  <a:lnTo>
                    <a:pt x="297370" y="920038"/>
                  </a:lnTo>
                  <a:lnTo>
                    <a:pt x="297459" y="921308"/>
                  </a:lnTo>
                  <a:lnTo>
                    <a:pt x="290715" y="921308"/>
                  </a:lnTo>
                  <a:lnTo>
                    <a:pt x="287388" y="920038"/>
                  </a:lnTo>
                  <a:lnTo>
                    <a:pt x="281063" y="918768"/>
                  </a:lnTo>
                  <a:lnTo>
                    <a:pt x="274739" y="918768"/>
                  </a:lnTo>
                  <a:lnTo>
                    <a:pt x="268439" y="917498"/>
                  </a:lnTo>
                  <a:lnTo>
                    <a:pt x="268554" y="907338"/>
                  </a:lnTo>
                  <a:lnTo>
                    <a:pt x="268655" y="898448"/>
                  </a:lnTo>
                  <a:lnTo>
                    <a:pt x="268782" y="887018"/>
                  </a:lnTo>
                  <a:lnTo>
                    <a:pt x="268897" y="880668"/>
                  </a:lnTo>
                  <a:lnTo>
                    <a:pt x="268998" y="878128"/>
                  </a:lnTo>
                  <a:lnTo>
                    <a:pt x="269100" y="875588"/>
                  </a:lnTo>
                  <a:lnTo>
                    <a:pt x="269201" y="873048"/>
                  </a:lnTo>
                  <a:lnTo>
                    <a:pt x="269303" y="870508"/>
                  </a:lnTo>
                  <a:lnTo>
                    <a:pt x="269354" y="869238"/>
                  </a:lnTo>
                  <a:lnTo>
                    <a:pt x="269405" y="867968"/>
                  </a:lnTo>
                  <a:lnTo>
                    <a:pt x="269494" y="865428"/>
                  </a:lnTo>
                  <a:lnTo>
                    <a:pt x="269900" y="855268"/>
                  </a:lnTo>
                  <a:lnTo>
                    <a:pt x="270535" y="842568"/>
                  </a:lnTo>
                  <a:lnTo>
                    <a:pt x="272034" y="820978"/>
                  </a:lnTo>
                  <a:lnTo>
                    <a:pt x="254457" y="818438"/>
                  </a:lnTo>
                  <a:lnTo>
                    <a:pt x="239534" y="817168"/>
                  </a:lnTo>
                  <a:lnTo>
                    <a:pt x="209702" y="812088"/>
                  </a:lnTo>
                  <a:lnTo>
                    <a:pt x="179832" y="809548"/>
                  </a:lnTo>
                  <a:lnTo>
                    <a:pt x="174853" y="808278"/>
                  </a:lnTo>
                  <a:lnTo>
                    <a:pt x="164884" y="808278"/>
                  </a:lnTo>
                  <a:lnTo>
                    <a:pt x="157403" y="807008"/>
                  </a:lnTo>
                  <a:lnTo>
                    <a:pt x="149923" y="807008"/>
                  </a:lnTo>
                  <a:lnTo>
                    <a:pt x="130086" y="805738"/>
                  </a:lnTo>
                  <a:lnTo>
                    <a:pt x="132613" y="793038"/>
                  </a:lnTo>
                  <a:lnTo>
                    <a:pt x="134734" y="786688"/>
                  </a:lnTo>
                  <a:lnTo>
                    <a:pt x="137147" y="779068"/>
                  </a:lnTo>
                  <a:lnTo>
                    <a:pt x="139573" y="772718"/>
                  </a:lnTo>
                  <a:lnTo>
                    <a:pt x="142367" y="765098"/>
                  </a:lnTo>
                  <a:lnTo>
                    <a:pt x="150723" y="748588"/>
                  </a:lnTo>
                  <a:lnTo>
                    <a:pt x="156489" y="739698"/>
                  </a:lnTo>
                  <a:lnTo>
                    <a:pt x="162890" y="729538"/>
                  </a:lnTo>
                  <a:lnTo>
                    <a:pt x="169913" y="720648"/>
                  </a:lnTo>
                  <a:lnTo>
                    <a:pt x="186080" y="705408"/>
                  </a:lnTo>
                  <a:lnTo>
                    <a:pt x="188950" y="702868"/>
                  </a:lnTo>
                  <a:lnTo>
                    <a:pt x="192062" y="701598"/>
                  </a:lnTo>
                  <a:lnTo>
                    <a:pt x="195186" y="699058"/>
                  </a:lnTo>
                  <a:lnTo>
                    <a:pt x="198412" y="696518"/>
                  </a:lnTo>
                  <a:lnTo>
                    <a:pt x="201561" y="695248"/>
                  </a:lnTo>
                  <a:lnTo>
                    <a:pt x="204978" y="693978"/>
                  </a:lnTo>
                  <a:lnTo>
                    <a:pt x="208280" y="691438"/>
                  </a:lnTo>
                  <a:lnTo>
                    <a:pt x="222237" y="686358"/>
                  </a:lnTo>
                  <a:lnTo>
                    <a:pt x="225856" y="686358"/>
                  </a:lnTo>
                  <a:lnTo>
                    <a:pt x="233070" y="683818"/>
                  </a:lnTo>
                  <a:lnTo>
                    <a:pt x="244094" y="683818"/>
                  </a:lnTo>
                  <a:lnTo>
                    <a:pt x="247751" y="682548"/>
                  </a:lnTo>
                  <a:lnTo>
                    <a:pt x="265163" y="682548"/>
                  </a:lnTo>
                  <a:lnTo>
                    <a:pt x="275132" y="683818"/>
                  </a:lnTo>
                  <a:lnTo>
                    <a:pt x="285711" y="686358"/>
                  </a:lnTo>
                  <a:lnTo>
                    <a:pt x="287489" y="687628"/>
                  </a:lnTo>
                  <a:lnTo>
                    <a:pt x="289140" y="687628"/>
                  </a:lnTo>
                  <a:lnTo>
                    <a:pt x="290830" y="688898"/>
                  </a:lnTo>
                  <a:lnTo>
                    <a:pt x="292366" y="682548"/>
                  </a:lnTo>
                  <a:lnTo>
                    <a:pt x="295770" y="668578"/>
                  </a:lnTo>
                  <a:lnTo>
                    <a:pt x="299453" y="655878"/>
                  </a:lnTo>
                  <a:lnTo>
                    <a:pt x="303225" y="643178"/>
                  </a:lnTo>
                  <a:lnTo>
                    <a:pt x="282092" y="639368"/>
                  </a:lnTo>
                  <a:lnTo>
                    <a:pt x="262280" y="635558"/>
                  </a:lnTo>
                  <a:lnTo>
                    <a:pt x="243916" y="631748"/>
                  </a:lnTo>
                  <a:lnTo>
                    <a:pt x="227126" y="627938"/>
                  </a:lnTo>
                  <a:lnTo>
                    <a:pt x="188353" y="625398"/>
                  </a:lnTo>
                  <a:lnTo>
                    <a:pt x="169684" y="622858"/>
                  </a:lnTo>
                  <a:lnTo>
                    <a:pt x="151536" y="621588"/>
                  </a:lnTo>
                  <a:lnTo>
                    <a:pt x="142303" y="640638"/>
                  </a:lnTo>
                  <a:lnTo>
                    <a:pt x="126923" y="683818"/>
                  </a:lnTo>
                  <a:lnTo>
                    <a:pt x="116116" y="734618"/>
                  </a:lnTo>
                  <a:lnTo>
                    <a:pt x="111582" y="772718"/>
                  </a:lnTo>
                  <a:lnTo>
                    <a:pt x="111467" y="773988"/>
                  </a:lnTo>
                  <a:lnTo>
                    <a:pt x="111353" y="775258"/>
                  </a:lnTo>
                  <a:lnTo>
                    <a:pt x="111239" y="776528"/>
                  </a:lnTo>
                  <a:lnTo>
                    <a:pt x="110299" y="789228"/>
                  </a:lnTo>
                  <a:lnTo>
                    <a:pt x="110210" y="790498"/>
                  </a:lnTo>
                  <a:lnTo>
                    <a:pt x="109740" y="799388"/>
                  </a:lnTo>
                  <a:lnTo>
                    <a:pt x="109677" y="800658"/>
                  </a:lnTo>
                  <a:lnTo>
                    <a:pt x="109601" y="801928"/>
                  </a:lnTo>
                  <a:lnTo>
                    <a:pt x="109537" y="803198"/>
                  </a:lnTo>
                  <a:lnTo>
                    <a:pt x="109474" y="804468"/>
                  </a:lnTo>
                  <a:lnTo>
                    <a:pt x="109347" y="809548"/>
                  </a:lnTo>
                  <a:lnTo>
                    <a:pt x="109220" y="814628"/>
                  </a:lnTo>
                  <a:lnTo>
                    <a:pt x="109131" y="818438"/>
                  </a:lnTo>
                  <a:lnTo>
                    <a:pt x="109016" y="855268"/>
                  </a:lnTo>
                  <a:lnTo>
                    <a:pt x="109385" y="861618"/>
                  </a:lnTo>
                  <a:lnTo>
                    <a:pt x="109435" y="862888"/>
                  </a:lnTo>
                  <a:lnTo>
                    <a:pt x="109537" y="865428"/>
                  </a:lnTo>
                  <a:lnTo>
                    <a:pt x="109651" y="867968"/>
                  </a:lnTo>
                  <a:lnTo>
                    <a:pt x="109702" y="869238"/>
                  </a:lnTo>
                  <a:lnTo>
                    <a:pt x="102590" y="865428"/>
                  </a:lnTo>
                  <a:lnTo>
                    <a:pt x="95961" y="861618"/>
                  </a:lnTo>
                  <a:lnTo>
                    <a:pt x="89357" y="859078"/>
                  </a:lnTo>
                  <a:lnTo>
                    <a:pt x="89446" y="850188"/>
                  </a:lnTo>
                  <a:lnTo>
                    <a:pt x="89547" y="847648"/>
                  </a:lnTo>
                  <a:lnTo>
                    <a:pt x="89585" y="846378"/>
                  </a:lnTo>
                  <a:lnTo>
                    <a:pt x="89712" y="842568"/>
                  </a:lnTo>
                  <a:lnTo>
                    <a:pt x="89839" y="838758"/>
                  </a:lnTo>
                  <a:lnTo>
                    <a:pt x="89966" y="834948"/>
                  </a:lnTo>
                  <a:lnTo>
                    <a:pt x="90055" y="832408"/>
                  </a:lnTo>
                  <a:lnTo>
                    <a:pt x="90309" y="827328"/>
                  </a:lnTo>
                  <a:lnTo>
                    <a:pt x="90690" y="820978"/>
                  </a:lnTo>
                  <a:lnTo>
                    <a:pt x="91262" y="812088"/>
                  </a:lnTo>
                  <a:lnTo>
                    <a:pt x="91338" y="810818"/>
                  </a:lnTo>
                  <a:lnTo>
                    <a:pt x="91427" y="809548"/>
                  </a:lnTo>
                  <a:lnTo>
                    <a:pt x="91503" y="808278"/>
                  </a:lnTo>
                  <a:lnTo>
                    <a:pt x="91579" y="807008"/>
                  </a:lnTo>
                  <a:lnTo>
                    <a:pt x="91668" y="805738"/>
                  </a:lnTo>
                  <a:lnTo>
                    <a:pt x="91744" y="804468"/>
                  </a:lnTo>
                  <a:lnTo>
                    <a:pt x="91833" y="803198"/>
                  </a:lnTo>
                  <a:lnTo>
                    <a:pt x="92697" y="794308"/>
                  </a:lnTo>
                  <a:lnTo>
                    <a:pt x="92811" y="793038"/>
                  </a:lnTo>
                  <a:lnTo>
                    <a:pt x="92938" y="791768"/>
                  </a:lnTo>
                  <a:lnTo>
                    <a:pt x="93065" y="790498"/>
                  </a:lnTo>
                  <a:lnTo>
                    <a:pt x="93179" y="789228"/>
                  </a:lnTo>
                  <a:lnTo>
                    <a:pt x="94830" y="773988"/>
                  </a:lnTo>
                  <a:lnTo>
                    <a:pt x="101600" y="732078"/>
                  </a:lnTo>
                  <a:lnTo>
                    <a:pt x="114477" y="681278"/>
                  </a:lnTo>
                  <a:lnTo>
                    <a:pt x="131089" y="639368"/>
                  </a:lnTo>
                  <a:lnTo>
                    <a:pt x="140804" y="620318"/>
                  </a:lnTo>
                  <a:lnTo>
                    <a:pt x="133527" y="620318"/>
                  </a:lnTo>
                  <a:lnTo>
                    <a:pt x="112268" y="617778"/>
                  </a:lnTo>
                  <a:lnTo>
                    <a:pt x="92075" y="613968"/>
                  </a:lnTo>
                  <a:lnTo>
                    <a:pt x="72923" y="611428"/>
                  </a:lnTo>
                  <a:lnTo>
                    <a:pt x="30556" y="658418"/>
                  </a:lnTo>
                  <a:lnTo>
                    <a:pt x="13690" y="713028"/>
                  </a:lnTo>
                  <a:lnTo>
                    <a:pt x="4826" y="760018"/>
                  </a:lnTo>
                  <a:lnTo>
                    <a:pt x="1422" y="789228"/>
                  </a:lnTo>
                  <a:lnTo>
                    <a:pt x="1295" y="790498"/>
                  </a:lnTo>
                  <a:lnTo>
                    <a:pt x="723" y="799388"/>
                  </a:lnTo>
                  <a:lnTo>
                    <a:pt x="647" y="800658"/>
                  </a:lnTo>
                  <a:lnTo>
                    <a:pt x="571" y="801928"/>
                  </a:lnTo>
                  <a:lnTo>
                    <a:pt x="482" y="803198"/>
                  </a:lnTo>
                  <a:lnTo>
                    <a:pt x="406" y="804468"/>
                  </a:lnTo>
                  <a:lnTo>
                    <a:pt x="279" y="807008"/>
                  </a:lnTo>
                  <a:lnTo>
                    <a:pt x="177" y="810818"/>
                  </a:lnTo>
                  <a:lnTo>
                    <a:pt x="63" y="814628"/>
                  </a:lnTo>
                  <a:lnTo>
                    <a:pt x="0" y="836218"/>
                  </a:lnTo>
                  <a:lnTo>
                    <a:pt x="1587" y="861618"/>
                  </a:lnTo>
                  <a:lnTo>
                    <a:pt x="1663" y="862888"/>
                  </a:lnTo>
                  <a:lnTo>
                    <a:pt x="11150" y="917498"/>
                  </a:lnTo>
                  <a:lnTo>
                    <a:pt x="42849" y="987348"/>
                  </a:lnTo>
                  <a:lnTo>
                    <a:pt x="68300" y="1021638"/>
                  </a:lnTo>
                  <a:lnTo>
                    <a:pt x="115265" y="1063548"/>
                  </a:lnTo>
                  <a:lnTo>
                    <a:pt x="112610" y="1057198"/>
                  </a:lnTo>
                  <a:lnTo>
                    <a:pt x="110070" y="1049578"/>
                  </a:lnTo>
                  <a:lnTo>
                    <a:pt x="107683" y="1041958"/>
                  </a:lnTo>
                  <a:lnTo>
                    <a:pt x="105473" y="1033068"/>
                  </a:lnTo>
                  <a:lnTo>
                    <a:pt x="103644" y="1025448"/>
                  </a:lnTo>
                  <a:lnTo>
                    <a:pt x="101498" y="1019098"/>
                  </a:lnTo>
                  <a:lnTo>
                    <a:pt x="100190" y="1010208"/>
                  </a:lnTo>
                  <a:lnTo>
                    <a:pt x="98767" y="1002588"/>
                  </a:lnTo>
                  <a:lnTo>
                    <a:pt x="96824" y="994968"/>
                  </a:lnTo>
                  <a:lnTo>
                    <a:pt x="96456" y="991158"/>
                  </a:lnTo>
                  <a:lnTo>
                    <a:pt x="96329" y="989888"/>
                  </a:lnTo>
                  <a:lnTo>
                    <a:pt x="96202" y="988618"/>
                  </a:lnTo>
                  <a:lnTo>
                    <a:pt x="96075" y="987348"/>
                  </a:lnTo>
                  <a:lnTo>
                    <a:pt x="95961" y="986078"/>
                  </a:lnTo>
                  <a:lnTo>
                    <a:pt x="95148" y="979728"/>
                  </a:lnTo>
                  <a:lnTo>
                    <a:pt x="94272" y="973378"/>
                  </a:lnTo>
                  <a:lnTo>
                    <a:pt x="93459" y="967028"/>
                  </a:lnTo>
                  <a:lnTo>
                    <a:pt x="92811" y="960678"/>
                  </a:lnTo>
                  <a:lnTo>
                    <a:pt x="91782" y="947978"/>
                  </a:lnTo>
                  <a:lnTo>
                    <a:pt x="91681" y="946708"/>
                  </a:lnTo>
                  <a:lnTo>
                    <a:pt x="91579" y="945438"/>
                  </a:lnTo>
                  <a:lnTo>
                    <a:pt x="89255" y="941628"/>
                  </a:lnTo>
                  <a:lnTo>
                    <a:pt x="84696" y="936548"/>
                  </a:lnTo>
                  <a:lnTo>
                    <a:pt x="79324" y="930198"/>
                  </a:lnTo>
                  <a:lnTo>
                    <a:pt x="74815" y="922578"/>
                  </a:lnTo>
                  <a:lnTo>
                    <a:pt x="70256" y="916228"/>
                  </a:lnTo>
                  <a:lnTo>
                    <a:pt x="58572" y="898448"/>
                  </a:lnTo>
                  <a:lnTo>
                    <a:pt x="55219" y="892098"/>
                  </a:lnTo>
                  <a:lnTo>
                    <a:pt x="52387" y="887018"/>
                  </a:lnTo>
                  <a:lnTo>
                    <a:pt x="49847" y="881938"/>
                  </a:lnTo>
                  <a:lnTo>
                    <a:pt x="47155" y="876858"/>
                  </a:lnTo>
                  <a:lnTo>
                    <a:pt x="45529" y="873048"/>
                  </a:lnTo>
                  <a:lnTo>
                    <a:pt x="43840" y="869238"/>
                  </a:lnTo>
                  <a:lnTo>
                    <a:pt x="38989" y="857808"/>
                  </a:lnTo>
                  <a:lnTo>
                    <a:pt x="45262" y="867968"/>
                  </a:lnTo>
                  <a:lnTo>
                    <a:pt x="49339" y="875588"/>
                  </a:lnTo>
                  <a:lnTo>
                    <a:pt x="52501" y="880668"/>
                  </a:lnTo>
                  <a:lnTo>
                    <a:pt x="55524" y="884478"/>
                  </a:lnTo>
                  <a:lnTo>
                    <a:pt x="58889" y="889558"/>
                  </a:lnTo>
                  <a:lnTo>
                    <a:pt x="62458" y="895908"/>
                  </a:lnTo>
                  <a:lnTo>
                    <a:pt x="75107" y="913688"/>
                  </a:lnTo>
                  <a:lnTo>
                    <a:pt x="79997" y="918768"/>
                  </a:lnTo>
                  <a:lnTo>
                    <a:pt x="84874" y="925118"/>
                  </a:lnTo>
                  <a:lnTo>
                    <a:pt x="90271" y="931468"/>
                  </a:lnTo>
                  <a:lnTo>
                    <a:pt x="98628" y="941628"/>
                  </a:lnTo>
                  <a:lnTo>
                    <a:pt x="102958" y="946708"/>
                  </a:lnTo>
                  <a:lnTo>
                    <a:pt x="111925" y="955598"/>
                  </a:lnTo>
                  <a:lnTo>
                    <a:pt x="116560" y="960678"/>
                  </a:lnTo>
                  <a:lnTo>
                    <a:pt x="121297" y="964488"/>
                  </a:lnTo>
                  <a:lnTo>
                    <a:pt x="130898" y="974648"/>
                  </a:lnTo>
                  <a:lnTo>
                    <a:pt x="135788" y="978458"/>
                  </a:lnTo>
                  <a:lnTo>
                    <a:pt x="140716" y="983538"/>
                  </a:lnTo>
                  <a:lnTo>
                    <a:pt x="145643" y="987348"/>
                  </a:lnTo>
                  <a:lnTo>
                    <a:pt x="155549" y="996238"/>
                  </a:lnTo>
                  <a:lnTo>
                    <a:pt x="165392" y="1003858"/>
                  </a:lnTo>
                  <a:lnTo>
                    <a:pt x="175044" y="1011478"/>
                  </a:lnTo>
                  <a:lnTo>
                    <a:pt x="184404" y="1019098"/>
                  </a:lnTo>
                  <a:lnTo>
                    <a:pt x="193395" y="1025448"/>
                  </a:lnTo>
                  <a:lnTo>
                    <a:pt x="201955" y="1031798"/>
                  </a:lnTo>
                  <a:lnTo>
                    <a:pt x="209892" y="1036878"/>
                  </a:lnTo>
                  <a:lnTo>
                    <a:pt x="217081" y="1041958"/>
                  </a:lnTo>
                  <a:lnTo>
                    <a:pt x="223456" y="1045768"/>
                  </a:lnTo>
                  <a:lnTo>
                    <a:pt x="228917" y="1049578"/>
                  </a:lnTo>
                  <a:lnTo>
                    <a:pt x="239344" y="1055928"/>
                  </a:lnTo>
                  <a:lnTo>
                    <a:pt x="235229" y="1054658"/>
                  </a:lnTo>
                  <a:lnTo>
                    <a:pt x="228142" y="1050848"/>
                  </a:lnTo>
                  <a:lnTo>
                    <a:pt x="222338" y="1048308"/>
                  </a:lnTo>
                  <a:lnTo>
                    <a:pt x="215506" y="1044498"/>
                  </a:lnTo>
                  <a:lnTo>
                    <a:pt x="207835" y="1040688"/>
                  </a:lnTo>
                  <a:lnTo>
                    <a:pt x="199478" y="1035608"/>
                  </a:lnTo>
                  <a:lnTo>
                    <a:pt x="193636" y="1031798"/>
                  </a:lnTo>
                  <a:lnTo>
                    <a:pt x="187528" y="1027988"/>
                  </a:lnTo>
                  <a:lnTo>
                    <a:pt x="180975" y="1024178"/>
                  </a:lnTo>
                  <a:lnTo>
                    <a:pt x="174599" y="1019098"/>
                  </a:lnTo>
                  <a:lnTo>
                    <a:pt x="167665" y="1015288"/>
                  </a:lnTo>
                  <a:lnTo>
                    <a:pt x="160997" y="1010208"/>
                  </a:lnTo>
                  <a:lnTo>
                    <a:pt x="150749" y="1002588"/>
                  </a:lnTo>
                  <a:lnTo>
                    <a:pt x="145618" y="997508"/>
                  </a:lnTo>
                  <a:lnTo>
                    <a:pt x="140500" y="993698"/>
                  </a:lnTo>
                  <a:lnTo>
                    <a:pt x="135445" y="988618"/>
                  </a:lnTo>
                  <a:lnTo>
                    <a:pt x="130390" y="984808"/>
                  </a:lnTo>
                  <a:lnTo>
                    <a:pt x="125374" y="979728"/>
                  </a:lnTo>
                  <a:lnTo>
                    <a:pt x="120421" y="975918"/>
                  </a:lnTo>
                  <a:lnTo>
                    <a:pt x="120535" y="977188"/>
                  </a:lnTo>
                  <a:lnTo>
                    <a:pt x="120929" y="979728"/>
                  </a:lnTo>
                  <a:lnTo>
                    <a:pt x="121297" y="982268"/>
                  </a:lnTo>
                  <a:lnTo>
                    <a:pt x="131775" y="1025448"/>
                  </a:lnTo>
                  <a:lnTo>
                    <a:pt x="147281" y="1066088"/>
                  </a:lnTo>
                  <a:lnTo>
                    <a:pt x="149834" y="1069898"/>
                  </a:lnTo>
                  <a:lnTo>
                    <a:pt x="152057" y="1073708"/>
                  </a:lnTo>
                  <a:lnTo>
                    <a:pt x="154635" y="1077518"/>
                  </a:lnTo>
                  <a:lnTo>
                    <a:pt x="156667" y="1081328"/>
                  </a:lnTo>
                  <a:lnTo>
                    <a:pt x="159054" y="1083868"/>
                  </a:lnTo>
                  <a:lnTo>
                    <a:pt x="159397" y="1085138"/>
                  </a:lnTo>
                  <a:lnTo>
                    <a:pt x="160083" y="1085138"/>
                  </a:lnTo>
                  <a:lnTo>
                    <a:pt x="188747" y="1096568"/>
                  </a:lnTo>
                  <a:lnTo>
                    <a:pt x="225259" y="1105458"/>
                  </a:lnTo>
                  <a:lnTo>
                    <a:pt x="260096" y="1106728"/>
                  </a:lnTo>
                  <a:lnTo>
                    <a:pt x="283718" y="1088948"/>
                  </a:lnTo>
                  <a:lnTo>
                    <a:pt x="282384" y="1082598"/>
                  </a:lnTo>
                  <a:lnTo>
                    <a:pt x="281101" y="1076248"/>
                  </a:lnTo>
                  <a:lnTo>
                    <a:pt x="279844" y="1069898"/>
                  </a:lnTo>
                  <a:lnTo>
                    <a:pt x="278650" y="1063548"/>
                  </a:lnTo>
                  <a:lnTo>
                    <a:pt x="277609" y="1055928"/>
                  </a:lnTo>
                  <a:lnTo>
                    <a:pt x="277253" y="1053388"/>
                  </a:lnTo>
                  <a:lnTo>
                    <a:pt x="275958" y="1044498"/>
                  </a:lnTo>
                  <a:lnTo>
                    <a:pt x="274751" y="1035608"/>
                  </a:lnTo>
                  <a:lnTo>
                    <a:pt x="273634" y="1025448"/>
                  </a:lnTo>
                  <a:lnTo>
                    <a:pt x="274866" y="1020368"/>
                  </a:lnTo>
                  <a:lnTo>
                    <a:pt x="307581" y="1024178"/>
                  </a:lnTo>
                  <a:lnTo>
                    <a:pt x="308902" y="1033068"/>
                  </a:lnTo>
                  <a:lnTo>
                    <a:pt x="310299" y="1040688"/>
                  </a:lnTo>
                  <a:lnTo>
                    <a:pt x="311746" y="1048308"/>
                  </a:lnTo>
                  <a:lnTo>
                    <a:pt x="313245" y="1057198"/>
                  </a:lnTo>
                  <a:lnTo>
                    <a:pt x="315226" y="1066088"/>
                  </a:lnTo>
                  <a:lnTo>
                    <a:pt x="317258" y="1074978"/>
                  </a:lnTo>
                  <a:lnTo>
                    <a:pt x="319341" y="1082598"/>
                  </a:lnTo>
                  <a:lnTo>
                    <a:pt x="321475" y="1090218"/>
                  </a:lnTo>
                  <a:lnTo>
                    <a:pt x="323570" y="1097838"/>
                  </a:lnTo>
                  <a:lnTo>
                    <a:pt x="325678" y="1104188"/>
                  </a:lnTo>
                  <a:lnTo>
                    <a:pt x="327748" y="1110538"/>
                  </a:lnTo>
                  <a:lnTo>
                    <a:pt x="329717" y="1115618"/>
                  </a:lnTo>
                  <a:lnTo>
                    <a:pt x="331431" y="1120698"/>
                  </a:lnTo>
                  <a:lnTo>
                    <a:pt x="333006" y="1123238"/>
                  </a:lnTo>
                  <a:lnTo>
                    <a:pt x="334340" y="1127048"/>
                  </a:lnTo>
                  <a:lnTo>
                    <a:pt x="401637" y="1127048"/>
                  </a:lnTo>
                  <a:lnTo>
                    <a:pt x="437603" y="1124508"/>
                  </a:lnTo>
                  <a:lnTo>
                    <a:pt x="482765" y="1114348"/>
                  </a:lnTo>
                  <a:lnTo>
                    <a:pt x="505167" y="1087678"/>
                  </a:lnTo>
                  <a:lnTo>
                    <a:pt x="507479" y="1078788"/>
                  </a:lnTo>
                  <a:lnTo>
                    <a:pt x="510425" y="1063548"/>
                  </a:lnTo>
                  <a:lnTo>
                    <a:pt x="507047" y="1064818"/>
                  </a:lnTo>
                  <a:lnTo>
                    <a:pt x="490029" y="1069898"/>
                  </a:lnTo>
                  <a:lnTo>
                    <a:pt x="481457" y="1071168"/>
                  </a:lnTo>
                  <a:lnTo>
                    <a:pt x="472897" y="1073708"/>
                  </a:lnTo>
                  <a:lnTo>
                    <a:pt x="455650" y="1076248"/>
                  </a:lnTo>
                  <a:lnTo>
                    <a:pt x="446989" y="1078788"/>
                  </a:lnTo>
                  <a:lnTo>
                    <a:pt x="403491" y="1085138"/>
                  </a:lnTo>
                  <a:lnTo>
                    <a:pt x="368490" y="1087678"/>
                  </a:lnTo>
                  <a:lnTo>
                    <a:pt x="367207" y="1087678"/>
                  </a:lnTo>
                  <a:lnTo>
                    <a:pt x="365988" y="1080058"/>
                  </a:lnTo>
                  <a:lnTo>
                    <a:pt x="365074" y="1072438"/>
                  </a:lnTo>
                  <a:lnTo>
                    <a:pt x="364223" y="1066088"/>
                  </a:lnTo>
                  <a:lnTo>
                    <a:pt x="363423" y="1059738"/>
                  </a:lnTo>
                  <a:lnTo>
                    <a:pt x="360324" y="1031798"/>
                  </a:lnTo>
                  <a:lnTo>
                    <a:pt x="365277" y="1058468"/>
                  </a:lnTo>
                  <a:lnTo>
                    <a:pt x="366420" y="1064818"/>
                  </a:lnTo>
                  <a:lnTo>
                    <a:pt x="367525" y="1071168"/>
                  </a:lnTo>
                  <a:lnTo>
                    <a:pt x="368566" y="1078788"/>
                  </a:lnTo>
                  <a:lnTo>
                    <a:pt x="369531" y="1085138"/>
                  </a:lnTo>
                  <a:lnTo>
                    <a:pt x="402920" y="1080058"/>
                  </a:lnTo>
                  <a:lnTo>
                    <a:pt x="437299" y="1073708"/>
                  </a:lnTo>
                  <a:lnTo>
                    <a:pt x="454367" y="1071168"/>
                  </a:lnTo>
                  <a:lnTo>
                    <a:pt x="462889" y="1068628"/>
                  </a:lnTo>
                  <a:lnTo>
                    <a:pt x="471360" y="1067358"/>
                  </a:lnTo>
                  <a:lnTo>
                    <a:pt x="517398" y="1053388"/>
                  </a:lnTo>
                  <a:lnTo>
                    <a:pt x="537933" y="1047038"/>
                  </a:lnTo>
                  <a:lnTo>
                    <a:pt x="546112" y="1043228"/>
                  </a:lnTo>
                  <a:lnTo>
                    <a:pt x="554177" y="1040688"/>
                  </a:lnTo>
                  <a:lnTo>
                    <a:pt x="570217" y="1033068"/>
                  </a:lnTo>
                  <a:lnTo>
                    <a:pt x="575525" y="1031798"/>
                  </a:lnTo>
                  <a:lnTo>
                    <a:pt x="596392" y="1021638"/>
                  </a:lnTo>
                  <a:lnTo>
                    <a:pt x="601433" y="1017828"/>
                  </a:lnTo>
                  <a:lnTo>
                    <a:pt x="616699" y="1010208"/>
                  </a:lnTo>
                  <a:lnTo>
                    <a:pt x="631596" y="1001318"/>
                  </a:lnTo>
                  <a:lnTo>
                    <a:pt x="636612" y="998778"/>
                  </a:lnTo>
                  <a:lnTo>
                    <a:pt x="641273" y="994968"/>
                  </a:lnTo>
                  <a:lnTo>
                    <a:pt x="646137" y="991158"/>
                  </a:lnTo>
                  <a:lnTo>
                    <a:pt x="651002" y="988618"/>
                  </a:lnTo>
                  <a:lnTo>
                    <a:pt x="655701" y="984808"/>
                  </a:lnTo>
                  <a:lnTo>
                    <a:pt x="660298" y="982268"/>
                  </a:lnTo>
                  <a:lnTo>
                    <a:pt x="667258" y="975918"/>
                  </a:lnTo>
                  <a:lnTo>
                    <a:pt x="674052" y="970838"/>
                  </a:lnTo>
                  <a:lnTo>
                    <a:pt x="680745" y="965758"/>
                  </a:lnTo>
                  <a:lnTo>
                    <a:pt x="687362" y="959408"/>
                  </a:lnTo>
                  <a:lnTo>
                    <a:pt x="700163" y="947978"/>
                  </a:lnTo>
                  <a:lnTo>
                    <a:pt x="712444" y="936548"/>
                  </a:lnTo>
                  <a:lnTo>
                    <a:pt x="724230" y="922578"/>
                  </a:lnTo>
                  <a:lnTo>
                    <a:pt x="735609" y="909878"/>
                  </a:lnTo>
                  <a:lnTo>
                    <a:pt x="737247" y="902258"/>
                  </a:lnTo>
                  <a:lnTo>
                    <a:pt x="738606" y="894638"/>
                  </a:lnTo>
                  <a:lnTo>
                    <a:pt x="739762" y="887018"/>
                  </a:lnTo>
                  <a:lnTo>
                    <a:pt x="740714" y="879398"/>
                  </a:lnTo>
                  <a:lnTo>
                    <a:pt x="716534" y="907338"/>
                  </a:lnTo>
                  <a:lnTo>
                    <a:pt x="688162" y="936548"/>
                  </a:lnTo>
                  <a:lnTo>
                    <a:pt x="655548" y="964488"/>
                  </a:lnTo>
                  <a:lnTo>
                    <a:pt x="618642" y="989888"/>
                  </a:lnTo>
                  <a:lnTo>
                    <a:pt x="577418" y="1014018"/>
                  </a:lnTo>
                  <a:lnTo>
                    <a:pt x="531812" y="1033068"/>
                  </a:lnTo>
                  <a:lnTo>
                    <a:pt x="481799" y="1045768"/>
                  </a:lnTo>
                  <a:lnTo>
                    <a:pt x="427316" y="1053388"/>
                  </a:lnTo>
                  <a:lnTo>
                    <a:pt x="368325" y="1052118"/>
                  </a:lnTo>
                  <a:lnTo>
                    <a:pt x="367334" y="1033068"/>
                  </a:lnTo>
                  <a:lnTo>
                    <a:pt x="367258" y="1031798"/>
                  </a:lnTo>
                  <a:lnTo>
                    <a:pt x="366725" y="1021638"/>
                  </a:lnTo>
                  <a:lnTo>
                    <a:pt x="366661" y="1020368"/>
                  </a:lnTo>
                  <a:lnTo>
                    <a:pt x="365531" y="998778"/>
                  </a:lnTo>
                  <a:lnTo>
                    <a:pt x="365467" y="997508"/>
                  </a:lnTo>
                  <a:lnTo>
                    <a:pt x="269849" y="980998"/>
                  </a:lnTo>
                  <a:lnTo>
                    <a:pt x="260210" y="1025448"/>
                  </a:lnTo>
                  <a:lnTo>
                    <a:pt x="237794" y="1016558"/>
                  </a:lnTo>
                  <a:lnTo>
                    <a:pt x="180543" y="983538"/>
                  </a:lnTo>
                  <a:lnTo>
                    <a:pt x="103390" y="917498"/>
                  </a:lnTo>
                  <a:lnTo>
                    <a:pt x="57442" y="857808"/>
                  </a:lnTo>
                  <a:lnTo>
                    <a:pt x="21285" y="810818"/>
                  </a:lnTo>
                  <a:lnTo>
                    <a:pt x="21729" y="810818"/>
                  </a:lnTo>
                  <a:lnTo>
                    <a:pt x="22529" y="812088"/>
                  </a:lnTo>
                  <a:lnTo>
                    <a:pt x="27698" y="818438"/>
                  </a:lnTo>
                  <a:lnTo>
                    <a:pt x="33578" y="824788"/>
                  </a:lnTo>
                  <a:lnTo>
                    <a:pt x="39763" y="829868"/>
                  </a:lnTo>
                  <a:lnTo>
                    <a:pt x="44843" y="833678"/>
                  </a:lnTo>
                  <a:lnTo>
                    <a:pt x="50038" y="838758"/>
                  </a:lnTo>
                  <a:lnTo>
                    <a:pt x="83312" y="861618"/>
                  </a:lnTo>
                  <a:lnTo>
                    <a:pt x="89128" y="864158"/>
                  </a:lnTo>
                  <a:lnTo>
                    <a:pt x="95021" y="867968"/>
                  </a:lnTo>
                  <a:lnTo>
                    <a:pt x="100952" y="870508"/>
                  </a:lnTo>
                  <a:lnTo>
                    <a:pt x="106921" y="874318"/>
                  </a:lnTo>
                  <a:lnTo>
                    <a:pt x="131318" y="885748"/>
                  </a:lnTo>
                  <a:lnTo>
                    <a:pt x="181698" y="903528"/>
                  </a:lnTo>
                  <a:lnTo>
                    <a:pt x="220484" y="914958"/>
                  </a:lnTo>
                  <a:lnTo>
                    <a:pt x="292950" y="928928"/>
                  </a:lnTo>
                  <a:lnTo>
                    <a:pt x="299593" y="928928"/>
                  </a:lnTo>
                  <a:lnTo>
                    <a:pt x="312915" y="931468"/>
                  </a:lnTo>
                  <a:lnTo>
                    <a:pt x="319570" y="931468"/>
                  </a:lnTo>
                  <a:lnTo>
                    <a:pt x="326250" y="932738"/>
                  </a:lnTo>
                  <a:lnTo>
                    <a:pt x="339598" y="934008"/>
                  </a:lnTo>
                  <a:lnTo>
                    <a:pt x="393166" y="936548"/>
                  </a:lnTo>
                  <a:lnTo>
                    <a:pt x="402996" y="936548"/>
                  </a:lnTo>
                  <a:lnTo>
                    <a:pt x="407568" y="974648"/>
                  </a:lnTo>
                  <a:lnTo>
                    <a:pt x="409206" y="936548"/>
                  </a:lnTo>
                  <a:lnTo>
                    <a:pt x="416179" y="936548"/>
                  </a:lnTo>
                  <a:lnTo>
                    <a:pt x="416077" y="945438"/>
                  </a:lnTo>
                  <a:lnTo>
                    <a:pt x="415988" y="959408"/>
                  </a:lnTo>
                  <a:lnTo>
                    <a:pt x="415874" y="986078"/>
                  </a:lnTo>
                  <a:lnTo>
                    <a:pt x="420179" y="986078"/>
                  </a:lnTo>
                  <a:lnTo>
                    <a:pt x="472313" y="980998"/>
                  </a:lnTo>
                  <a:lnTo>
                    <a:pt x="478815" y="980998"/>
                  </a:lnTo>
                  <a:lnTo>
                    <a:pt x="498297" y="977188"/>
                  </a:lnTo>
                  <a:lnTo>
                    <a:pt x="504799" y="977188"/>
                  </a:lnTo>
                  <a:lnTo>
                    <a:pt x="511276" y="975918"/>
                  </a:lnTo>
                  <a:lnTo>
                    <a:pt x="517766" y="973378"/>
                  </a:lnTo>
                  <a:lnTo>
                    <a:pt x="524230" y="972108"/>
                  </a:lnTo>
                  <a:lnTo>
                    <a:pt x="526973" y="972108"/>
                  </a:lnTo>
                  <a:lnTo>
                    <a:pt x="526859" y="931468"/>
                  </a:lnTo>
                  <a:lnTo>
                    <a:pt x="526821" y="921308"/>
                  </a:lnTo>
                  <a:lnTo>
                    <a:pt x="526808" y="916228"/>
                  </a:lnTo>
                  <a:lnTo>
                    <a:pt x="545312" y="913688"/>
                  </a:lnTo>
                  <a:lnTo>
                    <a:pt x="563702" y="909878"/>
                  </a:lnTo>
                  <a:lnTo>
                    <a:pt x="581977" y="904798"/>
                  </a:lnTo>
                  <a:lnTo>
                    <a:pt x="600163" y="900988"/>
                  </a:lnTo>
                  <a:lnTo>
                    <a:pt x="618959" y="895908"/>
                  </a:lnTo>
                  <a:lnTo>
                    <a:pt x="674471" y="876858"/>
                  </a:lnTo>
                  <a:lnTo>
                    <a:pt x="709282" y="861618"/>
                  </a:lnTo>
                  <a:lnTo>
                    <a:pt x="726211" y="852728"/>
                  </a:lnTo>
                  <a:lnTo>
                    <a:pt x="742696" y="842568"/>
                  </a:lnTo>
                  <a:close/>
                </a:path>
              </a:pathLst>
            </a:custGeom>
            <a:solidFill>
              <a:srgbClr val="FFDA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419616" y="4451956"/>
              <a:ext cx="986155" cy="106680"/>
            </a:xfrm>
            <a:custGeom>
              <a:avLst/>
              <a:gdLst/>
              <a:ahLst/>
              <a:cxnLst/>
              <a:rect l="l" t="t" r="r" b="b"/>
              <a:pathLst>
                <a:path w="986154" h="106679">
                  <a:moveTo>
                    <a:pt x="132422" y="43446"/>
                  </a:moveTo>
                  <a:lnTo>
                    <a:pt x="110832" y="11887"/>
                  </a:lnTo>
                  <a:lnTo>
                    <a:pt x="67779" y="0"/>
                  </a:lnTo>
                  <a:lnTo>
                    <a:pt x="58559" y="431"/>
                  </a:lnTo>
                  <a:lnTo>
                    <a:pt x="19545" y="15113"/>
                  </a:lnTo>
                  <a:lnTo>
                    <a:pt x="0" y="53289"/>
                  </a:lnTo>
                  <a:lnTo>
                    <a:pt x="558" y="60566"/>
                  </a:lnTo>
                  <a:lnTo>
                    <a:pt x="26200" y="95669"/>
                  </a:lnTo>
                  <a:lnTo>
                    <a:pt x="67779" y="106451"/>
                  </a:lnTo>
                  <a:lnTo>
                    <a:pt x="76034" y="106121"/>
                  </a:lnTo>
                  <a:lnTo>
                    <a:pt x="115862" y="90627"/>
                  </a:lnTo>
                  <a:lnTo>
                    <a:pt x="94615" y="68821"/>
                  </a:lnTo>
                  <a:lnTo>
                    <a:pt x="90678" y="73101"/>
                  </a:lnTo>
                  <a:lnTo>
                    <a:pt x="80010" y="79121"/>
                  </a:lnTo>
                  <a:lnTo>
                    <a:pt x="74206" y="80619"/>
                  </a:lnTo>
                  <a:lnTo>
                    <a:pt x="62268" y="80619"/>
                  </a:lnTo>
                  <a:lnTo>
                    <a:pt x="35255" y="58940"/>
                  </a:lnTo>
                  <a:lnTo>
                    <a:pt x="35255" y="47637"/>
                  </a:lnTo>
                  <a:lnTo>
                    <a:pt x="62547" y="25819"/>
                  </a:lnTo>
                  <a:lnTo>
                    <a:pt x="71742" y="25819"/>
                  </a:lnTo>
                  <a:lnTo>
                    <a:pt x="97434" y="43446"/>
                  </a:lnTo>
                  <a:lnTo>
                    <a:pt x="132422" y="43446"/>
                  </a:lnTo>
                  <a:close/>
                </a:path>
                <a:path w="986154" h="106679">
                  <a:moveTo>
                    <a:pt x="270573" y="67868"/>
                  </a:moveTo>
                  <a:lnTo>
                    <a:pt x="247345" y="50698"/>
                  </a:lnTo>
                  <a:lnTo>
                    <a:pt x="252260" y="48869"/>
                  </a:lnTo>
                  <a:lnTo>
                    <a:pt x="255955" y="46088"/>
                  </a:lnTo>
                  <a:lnTo>
                    <a:pt x="258508" y="42214"/>
                  </a:lnTo>
                  <a:lnTo>
                    <a:pt x="260870" y="38620"/>
                  </a:lnTo>
                  <a:lnTo>
                    <a:pt x="262102" y="33794"/>
                  </a:lnTo>
                  <a:lnTo>
                    <a:pt x="262102" y="23507"/>
                  </a:lnTo>
                  <a:lnTo>
                    <a:pt x="262102" y="19494"/>
                  </a:lnTo>
                  <a:lnTo>
                    <a:pt x="236004" y="3263"/>
                  </a:lnTo>
                  <a:lnTo>
                    <a:pt x="236004" y="67322"/>
                  </a:lnTo>
                  <a:lnTo>
                    <a:pt x="236004" y="73787"/>
                  </a:lnTo>
                  <a:lnTo>
                    <a:pt x="235229" y="76174"/>
                  </a:lnTo>
                  <a:lnTo>
                    <a:pt x="232130" y="79184"/>
                  </a:lnTo>
                  <a:lnTo>
                    <a:pt x="230085" y="80098"/>
                  </a:lnTo>
                  <a:lnTo>
                    <a:pt x="223723" y="80899"/>
                  </a:lnTo>
                  <a:lnTo>
                    <a:pt x="172466" y="80899"/>
                  </a:lnTo>
                  <a:lnTo>
                    <a:pt x="172466" y="60528"/>
                  </a:lnTo>
                  <a:lnTo>
                    <a:pt x="221157" y="60528"/>
                  </a:lnTo>
                  <a:lnTo>
                    <a:pt x="236004" y="67322"/>
                  </a:lnTo>
                  <a:lnTo>
                    <a:pt x="236004" y="3263"/>
                  </a:lnTo>
                  <a:lnTo>
                    <a:pt x="234911" y="3060"/>
                  </a:lnTo>
                  <a:lnTo>
                    <a:pt x="229311" y="2717"/>
                  </a:lnTo>
                  <a:lnTo>
                    <a:pt x="229311" y="29743"/>
                  </a:lnTo>
                  <a:lnTo>
                    <a:pt x="229311" y="35839"/>
                  </a:lnTo>
                  <a:lnTo>
                    <a:pt x="228561" y="38125"/>
                  </a:lnTo>
                  <a:lnTo>
                    <a:pt x="225552" y="40855"/>
                  </a:lnTo>
                  <a:lnTo>
                    <a:pt x="223723" y="41656"/>
                  </a:lnTo>
                  <a:lnTo>
                    <a:pt x="218401" y="42214"/>
                  </a:lnTo>
                  <a:lnTo>
                    <a:pt x="172466" y="42214"/>
                  </a:lnTo>
                  <a:lnTo>
                    <a:pt x="172466" y="23507"/>
                  </a:lnTo>
                  <a:lnTo>
                    <a:pt x="215912" y="23507"/>
                  </a:lnTo>
                  <a:lnTo>
                    <a:pt x="229311" y="29743"/>
                  </a:lnTo>
                  <a:lnTo>
                    <a:pt x="229311" y="2717"/>
                  </a:lnTo>
                  <a:lnTo>
                    <a:pt x="227393" y="2590"/>
                  </a:lnTo>
                  <a:lnTo>
                    <a:pt x="140893" y="2590"/>
                  </a:lnTo>
                  <a:lnTo>
                    <a:pt x="140893" y="103720"/>
                  </a:lnTo>
                  <a:lnTo>
                    <a:pt x="221107" y="103720"/>
                  </a:lnTo>
                  <a:lnTo>
                    <a:pt x="266319" y="92989"/>
                  </a:lnTo>
                  <a:lnTo>
                    <a:pt x="270573" y="85725"/>
                  </a:lnTo>
                  <a:lnTo>
                    <a:pt x="270573" y="80899"/>
                  </a:lnTo>
                  <a:lnTo>
                    <a:pt x="270573" y="67868"/>
                  </a:lnTo>
                  <a:close/>
                </a:path>
                <a:path w="986154" h="106679">
                  <a:moveTo>
                    <a:pt x="402577" y="2590"/>
                  </a:moveTo>
                  <a:lnTo>
                    <a:pt x="368960" y="2590"/>
                  </a:lnTo>
                  <a:lnTo>
                    <a:pt x="312940" y="65316"/>
                  </a:lnTo>
                  <a:lnTo>
                    <a:pt x="312940" y="2590"/>
                  </a:lnTo>
                  <a:lnTo>
                    <a:pt x="279184" y="2590"/>
                  </a:lnTo>
                  <a:lnTo>
                    <a:pt x="279184" y="103720"/>
                  </a:lnTo>
                  <a:lnTo>
                    <a:pt x="312940" y="103720"/>
                  </a:lnTo>
                  <a:lnTo>
                    <a:pt x="368960" y="40855"/>
                  </a:lnTo>
                  <a:lnTo>
                    <a:pt x="368960" y="103720"/>
                  </a:lnTo>
                  <a:lnTo>
                    <a:pt x="402577" y="103720"/>
                  </a:lnTo>
                  <a:lnTo>
                    <a:pt x="402577" y="2590"/>
                  </a:lnTo>
                  <a:close/>
                </a:path>
                <a:path w="986154" h="106679">
                  <a:moveTo>
                    <a:pt x="531177" y="2590"/>
                  </a:moveTo>
                  <a:lnTo>
                    <a:pt x="411746" y="2590"/>
                  </a:lnTo>
                  <a:lnTo>
                    <a:pt x="411746" y="29921"/>
                  </a:lnTo>
                  <a:lnTo>
                    <a:pt x="411746" y="30060"/>
                  </a:lnTo>
                  <a:lnTo>
                    <a:pt x="454926" y="30060"/>
                  </a:lnTo>
                  <a:lnTo>
                    <a:pt x="454926" y="103720"/>
                  </a:lnTo>
                  <a:lnTo>
                    <a:pt x="488543" y="103720"/>
                  </a:lnTo>
                  <a:lnTo>
                    <a:pt x="488543" y="30060"/>
                  </a:lnTo>
                  <a:lnTo>
                    <a:pt x="531177" y="30060"/>
                  </a:lnTo>
                  <a:lnTo>
                    <a:pt x="531177" y="2590"/>
                  </a:lnTo>
                  <a:close/>
                </a:path>
                <a:path w="986154" h="106679">
                  <a:moveTo>
                    <a:pt x="726998" y="2590"/>
                  </a:moveTo>
                  <a:lnTo>
                    <a:pt x="693381" y="2590"/>
                  </a:lnTo>
                  <a:lnTo>
                    <a:pt x="693381" y="79273"/>
                  </a:lnTo>
                  <a:lnTo>
                    <a:pt x="650468" y="79273"/>
                  </a:lnTo>
                  <a:lnTo>
                    <a:pt x="650468" y="2590"/>
                  </a:lnTo>
                  <a:lnTo>
                    <a:pt x="616851" y="2590"/>
                  </a:lnTo>
                  <a:lnTo>
                    <a:pt x="616851" y="79273"/>
                  </a:lnTo>
                  <a:lnTo>
                    <a:pt x="574078" y="79273"/>
                  </a:lnTo>
                  <a:lnTo>
                    <a:pt x="574078" y="3073"/>
                  </a:lnTo>
                  <a:lnTo>
                    <a:pt x="540334" y="3073"/>
                  </a:lnTo>
                  <a:lnTo>
                    <a:pt x="540334" y="79273"/>
                  </a:lnTo>
                  <a:lnTo>
                    <a:pt x="540334" y="103403"/>
                  </a:lnTo>
                  <a:lnTo>
                    <a:pt x="726998" y="103403"/>
                  </a:lnTo>
                  <a:lnTo>
                    <a:pt x="726998" y="79387"/>
                  </a:lnTo>
                  <a:lnTo>
                    <a:pt x="726998" y="2590"/>
                  </a:lnTo>
                  <a:close/>
                </a:path>
                <a:path w="986154" h="106679">
                  <a:moveTo>
                    <a:pt x="861733" y="53568"/>
                  </a:moveTo>
                  <a:lnTo>
                    <a:pt x="843026" y="15519"/>
                  </a:lnTo>
                  <a:lnTo>
                    <a:pt x="826338" y="6070"/>
                  </a:lnTo>
                  <a:lnTo>
                    <a:pt x="826338" y="48006"/>
                  </a:lnTo>
                  <a:lnTo>
                    <a:pt x="826338" y="59207"/>
                  </a:lnTo>
                  <a:lnTo>
                    <a:pt x="800976" y="80899"/>
                  </a:lnTo>
                  <a:lnTo>
                    <a:pt x="790676" y="80899"/>
                  </a:lnTo>
                  <a:lnTo>
                    <a:pt x="765263" y="59207"/>
                  </a:lnTo>
                  <a:lnTo>
                    <a:pt x="765263" y="48006"/>
                  </a:lnTo>
                  <a:lnTo>
                    <a:pt x="789787" y="26365"/>
                  </a:lnTo>
                  <a:lnTo>
                    <a:pt x="801319" y="26365"/>
                  </a:lnTo>
                  <a:lnTo>
                    <a:pt x="826338" y="48006"/>
                  </a:lnTo>
                  <a:lnTo>
                    <a:pt x="826338" y="6070"/>
                  </a:lnTo>
                  <a:lnTo>
                    <a:pt x="821778" y="4292"/>
                  </a:lnTo>
                  <a:lnTo>
                    <a:pt x="813549" y="2133"/>
                  </a:lnTo>
                  <a:lnTo>
                    <a:pt x="804862" y="838"/>
                  </a:lnTo>
                  <a:lnTo>
                    <a:pt x="795731" y="406"/>
                  </a:lnTo>
                  <a:lnTo>
                    <a:pt x="786892" y="838"/>
                  </a:lnTo>
                  <a:lnTo>
                    <a:pt x="748792" y="15519"/>
                  </a:lnTo>
                  <a:lnTo>
                    <a:pt x="729322" y="53568"/>
                  </a:lnTo>
                  <a:lnTo>
                    <a:pt x="729894" y="60896"/>
                  </a:lnTo>
                  <a:lnTo>
                    <a:pt x="755281" y="95770"/>
                  </a:lnTo>
                  <a:lnTo>
                    <a:pt x="795870" y="106451"/>
                  </a:lnTo>
                  <a:lnTo>
                    <a:pt x="805002" y="106019"/>
                  </a:lnTo>
                  <a:lnTo>
                    <a:pt x="843026" y="91363"/>
                  </a:lnTo>
                  <a:lnTo>
                    <a:pt x="861199" y="60896"/>
                  </a:lnTo>
                  <a:lnTo>
                    <a:pt x="861733" y="53568"/>
                  </a:lnTo>
                  <a:close/>
                </a:path>
                <a:path w="986154" h="106679">
                  <a:moveTo>
                    <a:pt x="985685" y="2590"/>
                  </a:moveTo>
                  <a:lnTo>
                    <a:pt x="866241" y="2590"/>
                  </a:lnTo>
                  <a:lnTo>
                    <a:pt x="866241" y="29921"/>
                  </a:lnTo>
                  <a:lnTo>
                    <a:pt x="866241" y="30060"/>
                  </a:lnTo>
                  <a:lnTo>
                    <a:pt x="909421" y="30060"/>
                  </a:lnTo>
                  <a:lnTo>
                    <a:pt x="909421" y="103720"/>
                  </a:lnTo>
                  <a:lnTo>
                    <a:pt x="943038" y="103720"/>
                  </a:lnTo>
                  <a:lnTo>
                    <a:pt x="943038" y="30060"/>
                  </a:lnTo>
                  <a:lnTo>
                    <a:pt x="985685" y="30060"/>
                  </a:lnTo>
                  <a:lnTo>
                    <a:pt x="985685" y="259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3" name="object 25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867673" y="4631192"/>
              <a:ext cx="302450" cy="75689"/>
            </a:xfrm>
            <a:prstGeom prst="rect">
              <a:avLst/>
            </a:prstGeom>
          </p:spPr>
        </p:pic>
        <p:pic>
          <p:nvPicPr>
            <p:cNvPr id="254" name="object 25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211753" y="4629452"/>
              <a:ext cx="193316" cy="79679"/>
            </a:xfrm>
            <a:prstGeom prst="rect">
              <a:avLst/>
            </a:prstGeom>
          </p:spPr>
        </p:pic>
        <p:sp>
          <p:nvSpPr>
            <p:cNvPr id="255" name="object 255" descr=""/>
            <p:cNvSpPr/>
            <p:nvPr/>
          </p:nvSpPr>
          <p:spPr>
            <a:xfrm>
              <a:off x="8077797" y="5208737"/>
              <a:ext cx="702310" cy="106045"/>
            </a:xfrm>
            <a:custGeom>
              <a:avLst/>
              <a:gdLst/>
              <a:ahLst/>
              <a:cxnLst/>
              <a:rect l="l" t="t" r="r" b="b"/>
              <a:pathLst>
                <a:path w="702309" h="106045">
                  <a:moveTo>
                    <a:pt x="110134" y="2184"/>
                  </a:moveTo>
                  <a:lnTo>
                    <a:pt x="76517" y="2184"/>
                  </a:lnTo>
                  <a:lnTo>
                    <a:pt x="76517" y="78994"/>
                  </a:lnTo>
                  <a:lnTo>
                    <a:pt x="110134" y="78994"/>
                  </a:lnTo>
                  <a:lnTo>
                    <a:pt x="110134" y="2184"/>
                  </a:lnTo>
                  <a:close/>
                </a:path>
                <a:path w="702309" h="106045">
                  <a:moveTo>
                    <a:pt x="186664" y="79413"/>
                  </a:moveTo>
                  <a:lnTo>
                    <a:pt x="33743" y="79413"/>
                  </a:lnTo>
                  <a:lnTo>
                    <a:pt x="33743" y="1943"/>
                  </a:lnTo>
                  <a:lnTo>
                    <a:pt x="0" y="1943"/>
                  </a:lnTo>
                  <a:lnTo>
                    <a:pt x="0" y="79413"/>
                  </a:lnTo>
                  <a:lnTo>
                    <a:pt x="0" y="103543"/>
                  </a:lnTo>
                  <a:lnTo>
                    <a:pt x="186664" y="103543"/>
                  </a:lnTo>
                  <a:lnTo>
                    <a:pt x="186664" y="79413"/>
                  </a:lnTo>
                  <a:close/>
                </a:path>
                <a:path w="702309" h="106045">
                  <a:moveTo>
                    <a:pt x="186664" y="2184"/>
                  </a:moveTo>
                  <a:lnTo>
                    <a:pt x="153047" y="2184"/>
                  </a:lnTo>
                  <a:lnTo>
                    <a:pt x="153047" y="78994"/>
                  </a:lnTo>
                  <a:lnTo>
                    <a:pt x="186664" y="78994"/>
                  </a:lnTo>
                  <a:lnTo>
                    <a:pt x="186664" y="2184"/>
                  </a:lnTo>
                  <a:close/>
                </a:path>
                <a:path w="702309" h="106045">
                  <a:moveTo>
                    <a:pt x="321398" y="53162"/>
                  </a:moveTo>
                  <a:lnTo>
                    <a:pt x="302691" y="15125"/>
                  </a:lnTo>
                  <a:lnTo>
                    <a:pt x="286004" y="5664"/>
                  </a:lnTo>
                  <a:lnTo>
                    <a:pt x="286004" y="47599"/>
                  </a:lnTo>
                  <a:lnTo>
                    <a:pt x="286004" y="58813"/>
                  </a:lnTo>
                  <a:lnTo>
                    <a:pt x="260642" y="80492"/>
                  </a:lnTo>
                  <a:lnTo>
                    <a:pt x="250342" y="80492"/>
                  </a:lnTo>
                  <a:lnTo>
                    <a:pt x="224929" y="58813"/>
                  </a:lnTo>
                  <a:lnTo>
                    <a:pt x="224929" y="47599"/>
                  </a:lnTo>
                  <a:lnTo>
                    <a:pt x="249453" y="25971"/>
                  </a:lnTo>
                  <a:lnTo>
                    <a:pt x="260985" y="25971"/>
                  </a:lnTo>
                  <a:lnTo>
                    <a:pt x="286004" y="47599"/>
                  </a:lnTo>
                  <a:lnTo>
                    <a:pt x="286004" y="5664"/>
                  </a:lnTo>
                  <a:lnTo>
                    <a:pt x="281444" y="3886"/>
                  </a:lnTo>
                  <a:lnTo>
                    <a:pt x="273215" y="1727"/>
                  </a:lnTo>
                  <a:lnTo>
                    <a:pt x="264528" y="431"/>
                  </a:lnTo>
                  <a:lnTo>
                    <a:pt x="255397" y="0"/>
                  </a:lnTo>
                  <a:lnTo>
                    <a:pt x="246557" y="431"/>
                  </a:lnTo>
                  <a:lnTo>
                    <a:pt x="208457" y="15125"/>
                  </a:lnTo>
                  <a:lnTo>
                    <a:pt x="188988" y="53162"/>
                  </a:lnTo>
                  <a:lnTo>
                    <a:pt x="189560" y="60490"/>
                  </a:lnTo>
                  <a:lnTo>
                    <a:pt x="214947" y="95377"/>
                  </a:lnTo>
                  <a:lnTo>
                    <a:pt x="255536" y="106045"/>
                  </a:lnTo>
                  <a:lnTo>
                    <a:pt x="264668" y="105613"/>
                  </a:lnTo>
                  <a:lnTo>
                    <a:pt x="302691" y="90970"/>
                  </a:lnTo>
                  <a:lnTo>
                    <a:pt x="312635" y="80492"/>
                  </a:lnTo>
                  <a:lnTo>
                    <a:pt x="312864" y="80225"/>
                  </a:lnTo>
                  <a:lnTo>
                    <a:pt x="316598" y="74015"/>
                  </a:lnTo>
                  <a:lnTo>
                    <a:pt x="319265" y="67449"/>
                  </a:lnTo>
                  <a:lnTo>
                    <a:pt x="320865" y="60490"/>
                  </a:lnTo>
                  <a:lnTo>
                    <a:pt x="321398" y="53162"/>
                  </a:lnTo>
                  <a:close/>
                </a:path>
                <a:path w="702309" h="106045">
                  <a:moveTo>
                    <a:pt x="453821" y="1943"/>
                  </a:moveTo>
                  <a:lnTo>
                    <a:pt x="329742" y="1943"/>
                  </a:lnTo>
                  <a:lnTo>
                    <a:pt x="329742" y="26073"/>
                  </a:lnTo>
                  <a:lnTo>
                    <a:pt x="329742" y="103543"/>
                  </a:lnTo>
                  <a:lnTo>
                    <a:pt x="363626" y="103543"/>
                  </a:lnTo>
                  <a:lnTo>
                    <a:pt x="363626" y="26073"/>
                  </a:lnTo>
                  <a:lnTo>
                    <a:pt x="419925" y="26073"/>
                  </a:lnTo>
                  <a:lnTo>
                    <a:pt x="419925" y="103543"/>
                  </a:lnTo>
                  <a:lnTo>
                    <a:pt x="453821" y="103543"/>
                  </a:lnTo>
                  <a:lnTo>
                    <a:pt x="453821" y="26073"/>
                  </a:lnTo>
                  <a:lnTo>
                    <a:pt x="453821" y="1943"/>
                  </a:lnTo>
                  <a:close/>
                </a:path>
                <a:path w="702309" h="106045">
                  <a:moveTo>
                    <a:pt x="573455" y="1943"/>
                  </a:moveTo>
                  <a:lnTo>
                    <a:pt x="465023" y="1943"/>
                  </a:lnTo>
                  <a:lnTo>
                    <a:pt x="465023" y="26073"/>
                  </a:lnTo>
                  <a:lnTo>
                    <a:pt x="465023" y="40043"/>
                  </a:lnTo>
                  <a:lnTo>
                    <a:pt x="465023" y="64173"/>
                  </a:lnTo>
                  <a:lnTo>
                    <a:pt x="465023" y="79413"/>
                  </a:lnTo>
                  <a:lnTo>
                    <a:pt x="465023" y="103543"/>
                  </a:lnTo>
                  <a:lnTo>
                    <a:pt x="573392" y="103543"/>
                  </a:lnTo>
                  <a:lnTo>
                    <a:pt x="573392" y="79413"/>
                  </a:lnTo>
                  <a:lnTo>
                    <a:pt x="498779" y="79413"/>
                  </a:lnTo>
                  <a:lnTo>
                    <a:pt x="498779" y="64173"/>
                  </a:lnTo>
                  <a:lnTo>
                    <a:pt x="561911" y="64173"/>
                  </a:lnTo>
                  <a:lnTo>
                    <a:pt x="561911" y="40043"/>
                  </a:lnTo>
                  <a:lnTo>
                    <a:pt x="498779" y="40043"/>
                  </a:lnTo>
                  <a:lnTo>
                    <a:pt x="498779" y="26073"/>
                  </a:lnTo>
                  <a:lnTo>
                    <a:pt x="573455" y="26073"/>
                  </a:lnTo>
                  <a:lnTo>
                    <a:pt x="573455" y="1943"/>
                  </a:lnTo>
                  <a:close/>
                </a:path>
                <a:path w="702309" h="106045">
                  <a:moveTo>
                    <a:pt x="702119" y="29159"/>
                  </a:moveTo>
                  <a:lnTo>
                    <a:pt x="701065" y="25742"/>
                  </a:lnTo>
                  <a:lnTo>
                    <a:pt x="700316" y="23304"/>
                  </a:lnTo>
                  <a:lnTo>
                    <a:pt x="693127" y="13195"/>
                  </a:lnTo>
                  <a:lnTo>
                    <a:pt x="688060" y="9258"/>
                  </a:lnTo>
                  <a:lnTo>
                    <a:pt x="675030" y="3606"/>
                  </a:lnTo>
                  <a:lnTo>
                    <a:pt x="671779" y="2997"/>
                  </a:lnTo>
                  <a:lnTo>
                    <a:pt x="671779" y="33032"/>
                  </a:lnTo>
                  <a:lnTo>
                    <a:pt x="671779" y="39865"/>
                  </a:lnTo>
                  <a:lnTo>
                    <a:pt x="657796" y="46736"/>
                  </a:lnTo>
                  <a:lnTo>
                    <a:pt x="616432" y="46736"/>
                  </a:lnTo>
                  <a:lnTo>
                    <a:pt x="616432" y="25742"/>
                  </a:lnTo>
                  <a:lnTo>
                    <a:pt x="660984" y="25742"/>
                  </a:lnTo>
                  <a:lnTo>
                    <a:pt x="665899" y="26466"/>
                  </a:lnTo>
                  <a:lnTo>
                    <a:pt x="667905" y="27419"/>
                  </a:lnTo>
                  <a:lnTo>
                    <a:pt x="671004" y="30530"/>
                  </a:lnTo>
                  <a:lnTo>
                    <a:pt x="671779" y="33032"/>
                  </a:lnTo>
                  <a:lnTo>
                    <a:pt x="671779" y="2997"/>
                  </a:lnTo>
                  <a:lnTo>
                    <a:pt x="667550" y="2184"/>
                  </a:lnTo>
                  <a:lnTo>
                    <a:pt x="582676" y="2184"/>
                  </a:lnTo>
                  <a:lnTo>
                    <a:pt x="582676" y="103314"/>
                  </a:lnTo>
                  <a:lnTo>
                    <a:pt x="616432" y="103314"/>
                  </a:lnTo>
                  <a:lnTo>
                    <a:pt x="616432" y="70650"/>
                  </a:lnTo>
                  <a:lnTo>
                    <a:pt x="660298" y="70650"/>
                  </a:lnTo>
                  <a:lnTo>
                    <a:pt x="695807" y="56756"/>
                  </a:lnTo>
                  <a:lnTo>
                    <a:pt x="702119" y="36347"/>
                  </a:lnTo>
                  <a:lnTo>
                    <a:pt x="702119" y="2915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071584" y="5387569"/>
              <a:ext cx="302450" cy="75689"/>
            </a:xfrm>
            <a:prstGeom prst="rect">
              <a:avLst/>
            </a:prstGeom>
          </p:spPr>
        </p:pic>
        <p:pic>
          <p:nvPicPr>
            <p:cNvPr id="257" name="object 25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416076" y="5385319"/>
              <a:ext cx="286804" cy="80090"/>
            </a:xfrm>
            <a:prstGeom prst="rect">
              <a:avLst/>
            </a:prstGeom>
          </p:spPr>
        </p:pic>
        <p:sp>
          <p:nvSpPr>
            <p:cNvPr id="258" name="object 258" descr=""/>
            <p:cNvSpPr/>
            <p:nvPr/>
          </p:nvSpPr>
          <p:spPr>
            <a:xfrm>
              <a:off x="5799912" y="1210815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4">
                  <a:moveTo>
                    <a:pt x="183388" y="45224"/>
                  </a:moveTo>
                  <a:lnTo>
                    <a:pt x="182105" y="42062"/>
                  </a:lnTo>
                  <a:lnTo>
                    <a:pt x="180530" y="38303"/>
                  </a:lnTo>
                  <a:lnTo>
                    <a:pt x="180467" y="38150"/>
                  </a:lnTo>
                  <a:lnTo>
                    <a:pt x="177634" y="35115"/>
                  </a:lnTo>
                  <a:lnTo>
                    <a:pt x="174637" y="31902"/>
                  </a:lnTo>
                  <a:lnTo>
                    <a:pt x="169849" y="27482"/>
                  </a:lnTo>
                  <a:lnTo>
                    <a:pt x="164236" y="23558"/>
                  </a:lnTo>
                  <a:lnTo>
                    <a:pt x="157784" y="20142"/>
                  </a:lnTo>
                  <a:lnTo>
                    <a:pt x="150520" y="17221"/>
                  </a:lnTo>
                  <a:lnTo>
                    <a:pt x="147713" y="16395"/>
                  </a:lnTo>
                  <a:lnTo>
                    <a:pt x="147713" y="46596"/>
                  </a:lnTo>
                  <a:lnTo>
                    <a:pt x="147713" y="59169"/>
                  </a:lnTo>
                  <a:lnTo>
                    <a:pt x="144576" y="63677"/>
                  </a:lnTo>
                  <a:lnTo>
                    <a:pt x="132003" y="69151"/>
                  </a:lnTo>
                  <a:lnTo>
                    <a:pt x="124396" y="70510"/>
                  </a:lnTo>
                  <a:lnTo>
                    <a:pt x="109588" y="70510"/>
                  </a:lnTo>
                  <a:lnTo>
                    <a:pt x="109588" y="35115"/>
                  </a:lnTo>
                  <a:lnTo>
                    <a:pt x="124307" y="35115"/>
                  </a:lnTo>
                  <a:lnTo>
                    <a:pt x="131940" y="36512"/>
                  </a:lnTo>
                  <a:lnTo>
                    <a:pt x="144818" y="42062"/>
                  </a:lnTo>
                  <a:lnTo>
                    <a:pt x="144627" y="42062"/>
                  </a:lnTo>
                  <a:lnTo>
                    <a:pt x="146824" y="45224"/>
                  </a:lnTo>
                  <a:lnTo>
                    <a:pt x="147713" y="46596"/>
                  </a:lnTo>
                  <a:lnTo>
                    <a:pt x="147713" y="16395"/>
                  </a:lnTo>
                  <a:lnTo>
                    <a:pt x="142849" y="14960"/>
                  </a:lnTo>
                  <a:lnTo>
                    <a:pt x="134340" y="13220"/>
                  </a:lnTo>
                  <a:lnTo>
                    <a:pt x="125336" y="12153"/>
                  </a:lnTo>
                  <a:lnTo>
                    <a:pt x="115874" y="11747"/>
                  </a:lnTo>
                  <a:lnTo>
                    <a:pt x="109588" y="11747"/>
                  </a:lnTo>
                  <a:lnTo>
                    <a:pt x="109588" y="2184"/>
                  </a:lnTo>
                  <a:lnTo>
                    <a:pt x="75971" y="2184"/>
                  </a:lnTo>
                  <a:lnTo>
                    <a:pt x="75971" y="11747"/>
                  </a:lnTo>
                  <a:lnTo>
                    <a:pt x="75971" y="35115"/>
                  </a:lnTo>
                  <a:lnTo>
                    <a:pt x="75971" y="70510"/>
                  </a:lnTo>
                  <a:lnTo>
                    <a:pt x="62077" y="70510"/>
                  </a:lnTo>
                  <a:lnTo>
                    <a:pt x="54254" y="69151"/>
                  </a:lnTo>
                  <a:lnTo>
                    <a:pt x="40297" y="63677"/>
                  </a:lnTo>
                  <a:lnTo>
                    <a:pt x="40093" y="63677"/>
                  </a:lnTo>
                  <a:lnTo>
                    <a:pt x="36550" y="59169"/>
                  </a:lnTo>
                  <a:lnTo>
                    <a:pt x="36487" y="46596"/>
                  </a:lnTo>
                  <a:lnTo>
                    <a:pt x="39992" y="42062"/>
                  </a:lnTo>
                  <a:lnTo>
                    <a:pt x="54013" y="36512"/>
                  </a:lnTo>
                  <a:lnTo>
                    <a:pt x="61988" y="35115"/>
                  </a:lnTo>
                  <a:lnTo>
                    <a:pt x="75971" y="35115"/>
                  </a:lnTo>
                  <a:lnTo>
                    <a:pt x="75971" y="11747"/>
                  </a:lnTo>
                  <a:lnTo>
                    <a:pt x="69278" y="11747"/>
                  </a:lnTo>
                  <a:lnTo>
                    <a:pt x="60210" y="12153"/>
                  </a:lnTo>
                  <a:lnTo>
                    <a:pt x="20599" y="23774"/>
                  </a:lnTo>
                  <a:lnTo>
                    <a:pt x="0" y="45224"/>
                  </a:lnTo>
                  <a:lnTo>
                    <a:pt x="38" y="60540"/>
                  </a:lnTo>
                  <a:lnTo>
                    <a:pt x="35483" y="88480"/>
                  </a:lnTo>
                  <a:lnTo>
                    <a:pt x="69684" y="93878"/>
                  </a:lnTo>
                  <a:lnTo>
                    <a:pt x="75971" y="93878"/>
                  </a:lnTo>
                  <a:lnTo>
                    <a:pt x="75971" y="103314"/>
                  </a:lnTo>
                  <a:lnTo>
                    <a:pt x="109588" y="103314"/>
                  </a:lnTo>
                  <a:lnTo>
                    <a:pt x="109588" y="93878"/>
                  </a:lnTo>
                  <a:lnTo>
                    <a:pt x="115874" y="93878"/>
                  </a:lnTo>
                  <a:lnTo>
                    <a:pt x="157746" y="85534"/>
                  </a:lnTo>
                  <a:lnTo>
                    <a:pt x="177634" y="70510"/>
                  </a:lnTo>
                  <a:lnTo>
                    <a:pt x="180467" y="67487"/>
                  </a:lnTo>
                  <a:lnTo>
                    <a:pt x="183388" y="60540"/>
                  </a:lnTo>
                  <a:lnTo>
                    <a:pt x="183388" y="45224"/>
                  </a:lnTo>
                  <a:close/>
                </a:path>
                <a:path w="1090295" h="106044">
                  <a:moveTo>
                    <a:pt x="307454" y="2184"/>
                  </a:moveTo>
                  <a:lnTo>
                    <a:pt x="271792" y="2184"/>
                  </a:lnTo>
                  <a:lnTo>
                    <a:pt x="243103" y="53022"/>
                  </a:lnTo>
                  <a:lnTo>
                    <a:pt x="215226" y="2184"/>
                  </a:lnTo>
                  <a:lnTo>
                    <a:pt x="179552" y="2184"/>
                  </a:lnTo>
                  <a:lnTo>
                    <a:pt x="220827" y="72009"/>
                  </a:lnTo>
                  <a:lnTo>
                    <a:pt x="220802" y="75158"/>
                  </a:lnTo>
                  <a:lnTo>
                    <a:pt x="220167" y="76796"/>
                  </a:lnTo>
                  <a:lnTo>
                    <a:pt x="218935" y="77482"/>
                  </a:lnTo>
                  <a:lnTo>
                    <a:pt x="214655" y="78574"/>
                  </a:lnTo>
                  <a:lnTo>
                    <a:pt x="211074" y="78841"/>
                  </a:lnTo>
                  <a:lnTo>
                    <a:pt x="206070" y="78841"/>
                  </a:lnTo>
                  <a:lnTo>
                    <a:pt x="206070" y="103581"/>
                  </a:lnTo>
                  <a:lnTo>
                    <a:pt x="246722" y="98272"/>
                  </a:lnTo>
                  <a:lnTo>
                    <a:pt x="256628" y="88011"/>
                  </a:lnTo>
                  <a:lnTo>
                    <a:pt x="307454" y="2184"/>
                  </a:lnTo>
                  <a:close/>
                </a:path>
                <a:path w="1090295" h="106044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54"/>
                  </a:lnTo>
                  <a:lnTo>
                    <a:pt x="352285" y="29654"/>
                  </a:lnTo>
                  <a:lnTo>
                    <a:pt x="352285" y="103314"/>
                  </a:lnTo>
                  <a:lnTo>
                    <a:pt x="385902" y="103314"/>
                  </a:lnTo>
                  <a:lnTo>
                    <a:pt x="385902" y="29654"/>
                  </a:lnTo>
                  <a:lnTo>
                    <a:pt x="428536" y="29654"/>
                  </a:lnTo>
                  <a:lnTo>
                    <a:pt x="428536" y="2184"/>
                  </a:lnTo>
                  <a:close/>
                </a:path>
                <a:path w="1090295" h="106044">
                  <a:moveTo>
                    <a:pt x="561632" y="62547"/>
                  </a:moveTo>
                  <a:lnTo>
                    <a:pt x="560387" y="58280"/>
                  </a:lnTo>
                  <a:lnTo>
                    <a:pt x="560336" y="58077"/>
                  </a:lnTo>
                  <a:lnTo>
                    <a:pt x="559879" y="56527"/>
                  </a:lnTo>
                  <a:lnTo>
                    <a:pt x="527329" y="38722"/>
                  </a:lnTo>
                  <a:lnTo>
                    <a:pt x="527329" y="65316"/>
                  </a:lnTo>
                  <a:lnTo>
                    <a:pt x="527329" y="72885"/>
                  </a:lnTo>
                  <a:lnTo>
                    <a:pt x="525653" y="75907"/>
                  </a:lnTo>
                  <a:lnTo>
                    <a:pt x="518909" y="78917"/>
                  </a:lnTo>
                  <a:lnTo>
                    <a:pt x="513346" y="79667"/>
                  </a:lnTo>
                  <a:lnTo>
                    <a:pt x="469392" y="79667"/>
                  </a:lnTo>
                  <a:lnTo>
                    <a:pt x="469392" y="58077"/>
                  </a:lnTo>
                  <a:lnTo>
                    <a:pt x="510984" y="58077"/>
                  </a:lnTo>
                  <a:lnTo>
                    <a:pt x="527329" y="65316"/>
                  </a:lnTo>
                  <a:lnTo>
                    <a:pt x="527329" y="38722"/>
                  </a:lnTo>
                  <a:lnTo>
                    <a:pt x="524929" y="38354"/>
                  </a:lnTo>
                  <a:lnTo>
                    <a:pt x="516382" y="37668"/>
                  </a:lnTo>
                  <a:lnTo>
                    <a:pt x="506844" y="37439"/>
                  </a:lnTo>
                  <a:lnTo>
                    <a:pt x="469392" y="37439"/>
                  </a:lnTo>
                  <a:lnTo>
                    <a:pt x="469392" y="24599"/>
                  </a:lnTo>
                  <a:lnTo>
                    <a:pt x="553986" y="24599"/>
                  </a:lnTo>
                  <a:lnTo>
                    <a:pt x="553986" y="2324"/>
                  </a:lnTo>
                  <a:lnTo>
                    <a:pt x="437692" y="2324"/>
                  </a:lnTo>
                  <a:lnTo>
                    <a:pt x="437692" y="103441"/>
                  </a:lnTo>
                  <a:lnTo>
                    <a:pt x="511073" y="103441"/>
                  </a:lnTo>
                  <a:lnTo>
                    <a:pt x="549681" y="94157"/>
                  </a:lnTo>
                  <a:lnTo>
                    <a:pt x="560031" y="79667"/>
                  </a:lnTo>
                  <a:lnTo>
                    <a:pt x="560882" y="77266"/>
                  </a:lnTo>
                  <a:lnTo>
                    <a:pt x="561632" y="70243"/>
                  </a:lnTo>
                  <a:lnTo>
                    <a:pt x="561632" y="62547"/>
                  </a:lnTo>
                  <a:close/>
                </a:path>
                <a:path w="1090295" h="106044">
                  <a:moveTo>
                    <a:pt x="698284" y="53162"/>
                  </a:moveTo>
                  <a:lnTo>
                    <a:pt x="679589" y="15113"/>
                  </a:lnTo>
                  <a:lnTo>
                    <a:pt x="662901" y="5664"/>
                  </a:lnTo>
                  <a:lnTo>
                    <a:pt x="662901" y="47599"/>
                  </a:lnTo>
                  <a:lnTo>
                    <a:pt x="662901" y="58801"/>
                  </a:lnTo>
                  <a:lnTo>
                    <a:pt x="637527" y="80492"/>
                  </a:lnTo>
                  <a:lnTo>
                    <a:pt x="627227" y="80492"/>
                  </a:lnTo>
                  <a:lnTo>
                    <a:pt x="601814" y="58801"/>
                  </a:lnTo>
                  <a:lnTo>
                    <a:pt x="601814" y="47599"/>
                  </a:lnTo>
                  <a:lnTo>
                    <a:pt x="626338" y="25958"/>
                  </a:lnTo>
                  <a:lnTo>
                    <a:pt x="637882" y="25958"/>
                  </a:lnTo>
                  <a:lnTo>
                    <a:pt x="662901" y="47599"/>
                  </a:lnTo>
                  <a:lnTo>
                    <a:pt x="662901" y="5664"/>
                  </a:lnTo>
                  <a:lnTo>
                    <a:pt x="658329" y="3886"/>
                  </a:lnTo>
                  <a:lnTo>
                    <a:pt x="650100" y="1727"/>
                  </a:lnTo>
                  <a:lnTo>
                    <a:pt x="641413" y="431"/>
                  </a:lnTo>
                  <a:lnTo>
                    <a:pt x="632282" y="0"/>
                  </a:lnTo>
                  <a:lnTo>
                    <a:pt x="623443" y="431"/>
                  </a:lnTo>
                  <a:lnTo>
                    <a:pt x="585343" y="15113"/>
                  </a:lnTo>
                  <a:lnTo>
                    <a:pt x="565873" y="53162"/>
                  </a:lnTo>
                  <a:lnTo>
                    <a:pt x="566445" y="60490"/>
                  </a:lnTo>
                  <a:lnTo>
                    <a:pt x="591832" y="95364"/>
                  </a:lnTo>
                  <a:lnTo>
                    <a:pt x="632421" y="106045"/>
                  </a:lnTo>
                  <a:lnTo>
                    <a:pt x="641553" y="105613"/>
                  </a:lnTo>
                  <a:lnTo>
                    <a:pt x="679589" y="90957"/>
                  </a:lnTo>
                  <a:lnTo>
                    <a:pt x="697750" y="60490"/>
                  </a:lnTo>
                  <a:lnTo>
                    <a:pt x="698284" y="53162"/>
                  </a:lnTo>
                  <a:close/>
                </a:path>
                <a:path w="1090295" h="106044">
                  <a:moveTo>
                    <a:pt x="821817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79"/>
                  </a:lnTo>
                  <a:lnTo>
                    <a:pt x="705434" y="75272"/>
                  </a:lnTo>
                  <a:lnTo>
                    <a:pt x="702119" y="76111"/>
                  </a:lnTo>
                  <a:lnTo>
                    <a:pt x="697738" y="76111"/>
                  </a:lnTo>
                  <a:lnTo>
                    <a:pt x="697738" y="103314"/>
                  </a:lnTo>
                  <a:lnTo>
                    <a:pt x="735050" y="92151"/>
                  </a:lnTo>
                  <a:lnTo>
                    <a:pt x="751649" y="42722"/>
                  </a:lnTo>
                  <a:lnTo>
                    <a:pt x="754722" y="26098"/>
                  </a:lnTo>
                  <a:lnTo>
                    <a:pt x="788073" y="26098"/>
                  </a:lnTo>
                  <a:lnTo>
                    <a:pt x="788073" y="103314"/>
                  </a:lnTo>
                  <a:lnTo>
                    <a:pt x="821817" y="103314"/>
                  </a:lnTo>
                  <a:lnTo>
                    <a:pt x="821817" y="2184"/>
                  </a:lnTo>
                  <a:close/>
                </a:path>
                <a:path w="1090295" h="106044">
                  <a:moveTo>
                    <a:pt x="1089799" y="103314"/>
                  </a:moveTo>
                  <a:lnTo>
                    <a:pt x="1080389" y="85953"/>
                  </a:lnTo>
                  <a:lnTo>
                    <a:pt x="1068031" y="63131"/>
                  </a:lnTo>
                  <a:lnTo>
                    <a:pt x="1051737" y="33070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82" y="63131"/>
                  </a:lnTo>
                  <a:lnTo>
                    <a:pt x="1017778" y="33070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61" y="101028"/>
                  </a:lnTo>
                  <a:lnTo>
                    <a:pt x="894105" y="48514"/>
                  </a:lnTo>
                  <a:lnTo>
                    <a:pt x="947127" y="2184"/>
                  </a:lnTo>
                  <a:lnTo>
                    <a:pt x="905319" y="2184"/>
                  </a:lnTo>
                  <a:lnTo>
                    <a:pt x="866775" y="37312"/>
                  </a:lnTo>
                  <a:lnTo>
                    <a:pt x="866775" y="2184"/>
                  </a:lnTo>
                  <a:lnTo>
                    <a:pt x="833018" y="2184"/>
                  </a:lnTo>
                  <a:lnTo>
                    <a:pt x="833018" y="103314"/>
                  </a:lnTo>
                  <a:lnTo>
                    <a:pt x="866775" y="103314"/>
                  </a:lnTo>
                  <a:lnTo>
                    <a:pt x="866775" y="60947"/>
                  </a:lnTo>
                  <a:lnTo>
                    <a:pt x="907770" y="103314"/>
                  </a:lnTo>
                  <a:lnTo>
                    <a:pt x="945629" y="103314"/>
                  </a:lnTo>
                  <a:lnTo>
                    <a:pt x="949172" y="103314"/>
                  </a:lnTo>
                  <a:lnTo>
                    <a:pt x="979652" y="103314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14"/>
                  </a:lnTo>
                  <a:lnTo>
                    <a:pt x="1089799" y="10331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797796" y="1389644"/>
              <a:ext cx="302450" cy="75689"/>
            </a:xfrm>
            <a:prstGeom prst="rect">
              <a:avLst/>
            </a:prstGeom>
          </p:spPr>
        </p:pic>
        <p:pic>
          <p:nvPicPr>
            <p:cNvPr id="260" name="object 260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142388" y="1389438"/>
              <a:ext cx="208245" cy="77939"/>
            </a:xfrm>
            <a:prstGeom prst="rect">
              <a:avLst/>
            </a:prstGeom>
          </p:spPr>
        </p:pic>
        <p:pic>
          <p:nvPicPr>
            <p:cNvPr id="261" name="object 261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394309" y="1388009"/>
              <a:ext cx="183600" cy="79574"/>
            </a:xfrm>
            <a:prstGeom prst="rect">
              <a:avLst/>
            </a:prstGeom>
          </p:spPr>
        </p:pic>
        <p:pic>
          <p:nvPicPr>
            <p:cNvPr id="262" name="object 262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303834" y="2619039"/>
              <a:ext cx="1832514" cy="3262306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686540" y="4516023"/>
              <a:ext cx="1034153" cy="11223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790" y="-3408"/>
            <a:ext cx="10699750" cy="6127750"/>
            <a:chOff x="-3790" y="-3408"/>
            <a:chExt cx="10699750" cy="61277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0374" y="170449"/>
              <a:ext cx="4215828" cy="421582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3904" y="1298219"/>
              <a:ext cx="1528768" cy="19275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36" y="257015"/>
              <a:ext cx="4406168" cy="440616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75714" y="1542272"/>
              <a:ext cx="1383665" cy="1300480"/>
            </a:xfrm>
            <a:custGeom>
              <a:avLst/>
              <a:gdLst/>
              <a:ahLst/>
              <a:cxnLst/>
              <a:rect l="l" t="t" r="r" b="b"/>
              <a:pathLst>
                <a:path w="1383664" h="1300480">
                  <a:moveTo>
                    <a:pt x="109994" y="805713"/>
                  </a:moveTo>
                  <a:lnTo>
                    <a:pt x="109664" y="794207"/>
                  </a:lnTo>
                  <a:lnTo>
                    <a:pt x="108445" y="789495"/>
                  </a:lnTo>
                  <a:lnTo>
                    <a:pt x="106756" y="787323"/>
                  </a:lnTo>
                  <a:lnTo>
                    <a:pt x="105422" y="787679"/>
                  </a:lnTo>
                  <a:lnTo>
                    <a:pt x="96278" y="787857"/>
                  </a:lnTo>
                  <a:lnTo>
                    <a:pt x="92659" y="786511"/>
                  </a:lnTo>
                  <a:lnTo>
                    <a:pt x="93433" y="782142"/>
                  </a:lnTo>
                  <a:lnTo>
                    <a:pt x="93370" y="694512"/>
                  </a:lnTo>
                  <a:lnTo>
                    <a:pt x="93560" y="691070"/>
                  </a:lnTo>
                  <a:lnTo>
                    <a:pt x="92570" y="688733"/>
                  </a:lnTo>
                  <a:lnTo>
                    <a:pt x="87223" y="688200"/>
                  </a:lnTo>
                  <a:lnTo>
                    <a:pt x="84048" y="688441"/>
                  </a:lnTo>
                  <a:lnTo>
                    <a:pt x="7645" y="688301"/>
                  </a:lnTo>
                  <a:lnTo>
                    <a:pt x="1892" y="688619"/>
                  </a:lnTo>
                  <a:lnTo>
                    <a:pt x="673" y="690918"/>
                  </a:lnTo>
                  <a:lnTo>
                    <a:pt x="914" y="692581"/>
                  </a:lnTo>
                  <a:lnTo>
                    <a:pt x="635" y="700062"/>
                  </a:lnTo>
                  <a:lnTo>
                    <a:pt x="965" y="955700"/>
                  </a:lnTo>
                  <a:lnTo>
                    <a:pt x="2768" y="956081"/>
                  </a:lnTo>
                  <a:lnTo>
                    <a:pt x="11696" y="956348"/>
                  </a:lnTo>
                  <a:lnTo>
                    <a:pt x="87769" y="956157"/>
                  </a:lnTo>
                  <a:lnTo>
                    <a:pt x="93560" y="956462"/>
                  </a:lnTo>
                  <a:lnTo>
                    <a:pt x="93687" y="958583"/>
                  </a:lnTo>
                  <a:lnTo>
                    <a:pt x="94246" y="960793"/>
                  </a:lnTo>
                  <a:lnTo>
                    <a:pt x="98044" y="957605"/>
                  </a:lnTo>
                  <a:lnTo>
                    <a:pt x="97802" y="953185"/>
                  </a:lnTo>
                  <a:lnTo>
                    <a:pt x="96304" y="939660"/>
                  </a:lnTo>
                  <a:lnTo>
                    <a:pt x="95834" y="930541"/>
                  </a:lnTo>
                  <a:lnTo>
                    <a:pt x="95669" y="921423"/>
                  </a:lnTo>
                  <a:lnTo>
                    <a:pt x="96050" y="871308"/>
                  </a:lnTo>
                  <a:lnTo>
                    <a:pt x="95542" y="867981"/>
                  </a:lnTo>
                  <a:lnTo>
                    <a:pt x="96469" y="863638"/>
                  </a:lnTo>
                  <a:lnTo>
                    <a:pt x="97370" y="862634"/>
                  </a:lnTo>
                  <a:lnTo>
                    <a:pt x="99771" y="862418"/>
                  </a:lnTo>
                  <a:lnTo>
                    <a:pt x="102997" y="863244"/>
                  </a:lnTo>
                  <a:lnTo>
                    <a:pt x="105689" y="860653"/>
                  </a:lnTo>
                  <a:lnTo>
                    <a:pt x="105791" y="858164"/>
                  </a:lnTo>
                  <a:lnTo>
                    <a:pt x="107988" y="837184"/>
                  </a:lnTo>
                  <a:lnTo>
                    <a:pt x="109537" y="818400"/>
                  </a:lnTo>
                  <a:lnTo>
                    <a:pt x="109994" y="805713"/>
                  </a:lnTo>
                  <a:close/>
                </a:path>
                <a:path w="1383664" h="1300480">
                  <a:moveTo>
                    <a:pt x="268338" y="1294599"/>
                  </a:moveTo>
                  <a:lnTo>
                    <a:pt x="231152" y="1261516"/>
                  </a:lnTo>
                  <a:lnTo>
                    <a:pt x="201777" y="1230706"/>
                  </a:lnTo>
                  <a:lnTo>
                    <a:pt x="176834" y="1198181"/>
                  </a:lnTo>
                  <a:lnTo>
                    <a:pt x="152311" y="1142415"/>
                  </a:lnTo>
                  <a:lnTo>
                    <a:pt x="151587" y="1138669"/>
                  </a:lnTo>
                  <a:lnTo>
                    <a:pt x="147497" y="1131836"/>
                  </a:lnTo>
                  <a:lnTo>
                    <a:pt x="144995" y="1130935"/>
                  </a:lnTo>
                  <a:lnTo>
                    <a:pt x="143103" y="1131265"/>
                  </a:lnTo>
                  <a:lnTo>
                    <a:pt x="96608" y="1131519"/>
                  </a:lnTo>
                  <a:lnTo>
                    <a:pt x="93522" y="1130198"/>
                  </a:lnTo>
                  <a:lnTo>
                    <a:pt x="93091" y="1032548"/>
                  </a:lnTo>
                  <a:lnTo>
                    <a:pt x="88760" y="1031544"/>
                  </a:lnTo>
                  <a:lnTo>
                    <a:pt x="85801" y="1031951"/>
                  </a:lnTo>
                  <a:lnTo>
                    <a:pt x="4889" y="1031989"/>
                  </a:lnTo>
                  <a:lnTo>
                    <a:pt x="2324" y="1031570"/>
                  </a:lnTo>
                  <a:lnTo>
                    <a:pt x="304" y="1034821"/>
                  </a:lnTo>
                  <a:lnTo>
                    <a:pt x="812" y="1037818"/>
                  </a:lnTo>
                  <a:lnTo>
                    <a:pt x="787" y="1294752"/>
                  </a:lnTo>
                  <a:lnTo>
                    <a:pt x="228" y="1298105"/>
                  </a:lnTo>
                  <a:lnTo>
                    <a:pt x="3378" y="1300353"/>
                  </a:lnTo>
                  <a:lnTo>
                    <a:pt x="6845" y="1299845"/>
                  </a:lnTo>
                  <a:lnTo>
                    <a:pt x="87172" y="1299857"/>
                  </a:lnTo>
                  <a:lnTo>
                    <a:pt x="90081" y="1300365"/>
                  </a:lnTo>
                  <a:lnTo>
                    <a:pt x="93357" y="1298727"/>
                  </a:lnTo>
                  <a:lnTo>
                    <a:pt x="93433" y="1214539"/>
                  </a:lnTo>
                  <a:lnTo>
                    <a:pt x="93103" y="1209446"/>
                  </a:lnTo>
                  <a:lnTo>
                    <a:pt x="93878" y="1202296"/>
                  </a:lnTo>
                  <a:lnTo>
                    <a:pt x="94640" y="1201534"/>
                  </a:lnTo>
                  <a:lnTo>
                    <a:pt x="99199" y="1201153"/>
                  </a:lnTo>
                  <a:lnTo>
                    <a:pt x="166852" y="1201140"/>
                  </a:lnTo>
                  <a:lnTo>
                    <a:pt x="169367" y="1200785"/>
                  </a:lnTo>
                  <a:lnTo>
                    <a:pt x="172758" y="1201928"/>
                  </a:lnTo>
                  <a:lnTo>
                    <a:pt x="173113" y="1203071"/>
                  </a:lnTo>
                  <a:lnTo>
                    <a:pt x="173558" y="1207566"/>
                  </a:lnTo>
                  <a:lnTo>
                    <a:pt x="173316" y="1210805"/>
                  </a:lnTo>
                  <a:lnTo>
                    <a:pt x="173202" y="1295234"/>
                  </a:lnTo>
                  <a:lnTo>
                    <a:pt x="173888" y="1300010"/>
                  </a:lnTo>
                  <a:lnTo>
                    <a:pt x="176085" y="1299756"/>
                  </a:lnTo>
                  <a:lnTo>
                    <a:pt x="185737" y="1299959"/>
                  </a:lnTo>
                  <a:lnTo>
                    <a:pt x="259397" y="1299921"/>
                  </a:lnTo>
                  <a:lnTo>
                    <a:pt x="264515" y="1299705"/>
                  </a:lnTo>
                  <a:lnTo>
                    <a:pt x="266877" y="1299235"/>
                  </a:lnTo>
                  <a:lnTo>
                    <a:pt x="266725" y="1299044"/>
                  </a:lnTo>
                  <a:lnTo>
                    <a:pt x="267411" y="1298079"/>
                  </a:lnTo>
                  <a:lnTo>
                    <a:pt x="268338" y="1294599"/>
                  </a:lnTo>
                  <a:close/>
                </a:path>
                <a:path w="1383664" h="1300480">
                  <a:moveTo>
                    <a:pt x="268465" y="267855"/>
                  </a:moveTo>
                  <a:lnTo>
                    <a:pt x="267398" y="262890"/>
                  </a:lnTo>
                  <a:lnTo>
                    <a:pt x="267335" y="4051"/>
                  </a:lnTo>
                  <a:lnTo>
                    <a:pt x="267716" y="1168"/>
                  </a:lnTo>
                  <a:lnTo>
                    <a:pt x="262102" y="292"/>
                  </a:lnTo>
                  <a:lnTo>
                    <a:pt x="258902" y="584"/>
                  </a:lnTo>
                  <a:lnTo>
                    <a:pt x="178752" y="558"/>
                  </a:lnTo>
                  <a:lnTo>
                    <a:pt x="175552" y="0"/>
                  </a:lnTo>
                  <a:lnTo>
                    <a:pt x="172859" y="2590"/>
                  </a:lnTo>
                  <a:lnTo>
                    <a:pt x="173316" y="5511"/>
                  </a:lnTo>
                  <a:lnTo>
                    <a:pt x="173278" y="93954"/>
                  </a:lnTo>
                  <a:lnTo>
                    <a:pt x="173977" y="97713"/>
                  </a:lnTo>
                  <a:lnTo>
                    <a:pt x="171119" y="99987"/>
                  </a:lnTo>
                  <a:lnTo>
                    <a:pt x="169583" y="99771"/>
                  </a:lnTo>
                  <a:lnTo>
                    <a:pt x="98183" y="99860"/>
                  </a:lnTo>
                  <a:lnTo>
                    <a:pt x="95465" y="100266"/>
                  </a:lnTo>
                  <a:lnTo>
                    <a:pt x="92938" y="97701"/>
                  </a:lnTo>
                  <a:lnTo>
                    <a:pt x="93383" y="94830"/>
                  </a:lnTo>
                  <a:lnTo>
                    <a:pt x="93383" y="6756"/>
                  </a:lnTo>
                  <a:lnTo>
                    <a:pt x="94119" y="2616"/>
                  </a:lnTo>
                  <a:lnTo>
                    <a:pt x="91325" y="444"/>
                  </a:lnTo>
                  <a:lnTo>
                    <a:pt x="89814" y="635"/>
                  </a:lnTo>
                  <a:lnTo>
                    <a:pt x="11925" y="584"/>
                  </a:lnTo>
                  <a:lnTo>
                    <a:pt x="7480" y="101"/>
                  </a:lnTo>
                  <a:lnTo>
                    <a:pt x="1473" y="952"/>
                  </a:lnTo>
                  <a:lnTo>
                    <a:pt x="914" y="2057"/>
                  </a:lnTo>
                  <a:lnTo>
                    <a:pt x="469" y="8509"/>
                  </a:lnTo>
                  <a:lnTo>
                    <a:pt x="774" y="13195"/>
                  </a:lnTo>
                  <a:lnTo>
                    <a:pt x="762" y="134759"/>
                  </a:lnTo>
                  <a:lnTo>
                    <a:pt x="787" y="262089"/>
                  </a:lnTo>
                  <a:lnTo>
                    <a:pt x="0" y="266801"/>
                  </a:lnTo>
                  <a:lnTo>
                    <a:pt x="3390" y="268541"/>
                  </a:lnTo>
                  <a:lnTo>
                    <a:pt x="5448" y="268401"/>
                  </a:lnTo>
                  <a:lnTo>
                    <a:pt x="91617" y="268490"/>
                  </a:lnTo>
                  <a:lnTo>
                    <a:pt x="93459" y="266598"/>
                  </a:lnTo>
                  <a:lnTo>
                    <a:pt x="93256" y="265163"/>
                  </a:lnTo>
                  <a:lnTo>
                    <a:pt x="93510" y="254355"/>
                  </a:lnTo>
                  <a:lnTo>
                    <a:pt x="93484" y="175412"/>
                  </a:lnTo>
                  <a:lnTo>
                    <a:pt x="92722" y="171132"/>
                  </a:lnTo>
                  <a:lnTo>
                    <a:pt x="96151" y="169557"/>
                  </a:lnTo>
                  <a:lnTo>
                    <a:pt x="97993" y="169786"/>
                  </a:lnTo>
                  <a:lnTo>
                    <a:pt x="163499" y="169557"/>
                  </a:lnTo>
                  <a:lnTo>
                    <a:pt x="171323" y="169799"/>
                  </a:lnTo>
                  <a:lnTo>
                    <a:pt x="172923" y="170103"/>
                  </a:lnTo>
                  <a:lnTo>
                    <a:pt x="173799" y="177368"/>
                  </a:lnTo>
                  <a:lnTo>
                    <a:pt x="173316" y="182397"/>
                  </a:lnTo>
                  <a:lnTo>
                    <a:pt x="173456" y="267512"/>
                  </a:lnTo>
                  <a:lnTo>
                    <a:pt x="174726" y="268312"/>
                  </a:lnTo>
                  <a:lnTo>
                    <a:pt x="258305" y="268465"/>
                  </a:lnTo>
                  <a:lnTo>
                    <a:pt x="261340" y="268732"/>
                  </a:lnTo>
                  <a:lnTo>
                    <a:pt x="268465" y="267855"/>
                  </a:lnTo>
                  <a:close/>
                </a:path>
                <a:path w="1383664" h="1300480">
                  <a:moveTo>
                    <a:pt x="269671" y="471957"/>
                  </a:moveTo>
                  <a:lnTo>
                    <a:pt x="266992" y="467525"/>
                  </a:lnTo>
                  <a:lnTo>
                    <a:pt x="267411" y="464426"/>
                  </a:lnTo>
                  <a:lnTo>
                    <a:pt x="267487" y="367106"/>
                  </a:lnTo>
                  <a:lnTo>
                    <a:pt x="267157" y="347065"/>
                  </a:lnTo>
                  <a:lnTo>
                    <a:pt x="267601" y="344614"/>
                  </a:lnTo>
                  <a:lnTo>
                    <a:pt x="261607" y="343865"/>
                  </a:lnTo>
                  <a:lnTo>
                    <a:pt x="258813" y="344106"/>
                  </a:lnTo>
                  <a:lnTo>
                    <a:pt x="173824" y="344284"/>
                  </a:lnTo>
                  <a:lnTo>
                    <a:pt x="173037" y="352310"/>
                  </a:lnTo>
                  <a:lnTo>
                    <a:pt x="173316" y="357898"/>
                  </a:lnTo>
                  <a:lnTo>
                    <a:pt x="173431" y="440067"/>
                  </a:lnTo>
                  <a:lnTo>
                    <a:pt x="172402" y="443649"/>
                  </a:lnTo>
                  <a:lnTo>
                    <a:pt x="169913" y="443445"/>
                  </a:lnTo>
                  <a:lnTo>
                    <a:pt x="98666" y="443598"/>
                  </a:lnTo>
                  <a:lnTo>
                    <a:pt x="94005" y="444512"/>
                  </a:lnTo>
                  <a:lnTo>
                    <a:pt x="93154" y="437756"/>
                  </a:lnTo>
                  <a:lnTo>
                    <a:pt x="93446" y="434949"/>
                  </a:lnTo>
                  <a:lnTo>
                    <a:pt x="93421" y="357670"/>
                  </a:lnTo>
                  <a:lnTo>
                    <a:pt x="93814" y="352018"/>
                  </a:lnTo>
                  <a:lnTo>
                    <a:pt x="92748" y="343916"/>
                  </a:lnTo>
                  <a:lnTo>
                    <a:pt x="90043" y="344246"/>
                  </a:lnTo>
                  <a:lnTo>
                    <a:pt x="8864" y="344106"/>
                  </a:lnTo>
                  <a:lnTo>
                    <a:pt x="6019" y="343763"/>
                  </a:lnTo>
                  <a:lnTo>
                    <a:pt x="1930" y="344436"/>
                  </a:lnTo>
                  <a:lnTo>
                    <a:pt x="1168" y="345135"/>
                  </a:lnTo>
                  <a:lnTo>
                    <a:pt x="368" y="349110"/>
                  </a:lnTo>
                  <a:lnTo>
                    <a:pt x="762" y="351917"/>
                  </a:lnTo>
                  <a:lnTo>
                    <a:pt x="800" y="607263"/>
                  </a:lnTo>
                  <a:lnTo>
                    <a:pt x="152" y="610628"/>
                  </a:lnTo>
                  <a:lnTo>
                    <a:pt x="3568" y="612216"/>
                  </a:lnTo>
                  <a:lnTo>
                    <a:pt x="5410" y="611936"/>
                  </a:lnTo>
                  <a:lnTo>
                    <a:pt x="93078" y="611860"/>
                  </a:lnTo>
                  <a:lnTo>
                    <a:pt x="93421" y="606488"/>
                  </a:lnTo>
                  <a:lnTo>
                    <a:pt x="93421" y="520776"/>
                  </a:lnTo>
                  <a:lnTo>
                    <a:pt x="92964" y="517690"/>
                  </a:lnTo>
                  <a:lnTo>
                    <a:pt x="94576" y="512978"/>
                  </a:lnTo>
                  <a:lnTo>
                    <a:pt x="98069" y="513435"/>
                  </a:lnTo>
                  <a:lnTo>
                    <a:pt x="165646" y="513308"/>
                  </a:lnTo>
                  <a:lnTo>
                    <a:pt x="172910" y="513816"/>
                  </a:lnTo>
                  <a:lnTo>
                    <a:pt x="173520" y="522058"/>
                  </a:lnTo>
                  <a:lnTo>
                    <a:pt x="173329" y="527672"/>
                  </a:lnTo>
                  <a:lnTo>
                    <a:pt x="173456" y="567817"/>
                  </a:lnTo>
                  <a:lnTo>
                    <a:pt x="177520" y="568439"/>
                  </a:lnTo>
                  <a:lnTo>
                    <a:pt x="179819" y="564883"/>
                  </a:lnTo>
                  <a:lnTo>
                    <a:pt x="238188" y="503123"/>
                  </a:lnTo>
                  <a:lnTo>
                    <a:pt x="255066" y="485902"/>
                  </a:lnTo>
                  <a:lnTo>
                    <a:pt x="269671" y="471957"/>
                  </a:lnTo>
                  <a:close/>
                </a:path>
                <a:path w="1383664" h="1300480">
                  <a:moveTo>
                    <a:pt x="1381836" y="347853"/>
                  </a:moveTo>
                  <a:lnTo>
                    <a:pt x="1381544" y="346417"/>
                  </a:lnTo>
                  <a:lnTo>
                    <a:pt x="1380540" y="345719"/>
                  </a:lnTo>
                  <a:lnTo>
                    <a:pt x="1378940" y="345897"/>
                  </a:lnTo>
                  <a:lnTo>
                    <a:pt x="1301419" y="345948"/>
                  </a:lnTo>
                  <a:lnTo>
                    <a:pt x="1297673" y="345833"/>
                  </a:lnTo>
                  <a:lnTo>
                    <a:pt x="1296200" y="345478"/>
                  </a:lnTo>
                  <a:lnTo>
                    <a:pt x="1291551" y="346608"/>
                  </a:lnTo>
                  <a:lnTo>
                    <a:pt x="1290408" y="349364"/>
                  </a:lnTo>
                  <a:lnTo>
                    <a:pt x="1258379" y="403161"/>
                  </a:lnTo>
                  <a:lnTo>
                    <a:pt x="1257325" y="405612"/>
                  </a:lnTo>
                  <a:lnTo>
                    <a:pt x="1254315" y="403529"/>
                  </a:lnTo>
                  <a:lnTo>
                    <a:pt x="1253299" y="400672"/>
                  </a:lnTo>
                  <a:lnTo>
                    <a:pt x="1227836" y="351586"/>
                  </a:lnTo>
                  <a:lnTo>
                    <a:pt x="1223822" y="344754"/>
                  </a:lnTo>
                  <a:lnTo>
                    <a:pt x="1219212" y="345808"/>
                  </a:lnTo>
                  <a:lnTo>
                    <a:pt x="1133017" y="345617"/>
                  </a:lnTo>
                  <a:lnTo>
                    <a:pt x="1128903" y="346075"/>
                  </a:lnTo>
                  <a:lnTo>
                    <a:pt x="1128763" y="347052"/>
                  </a:lnTo>
                  <a:lnTo>
                    <a:pt x="1131366" y="352463"/>
                  </a:lnTo>
                  <a:lnTo>
                    <a:pt x="1206449" y="474167"/>
                  </a:lnTo>
                  <a:lnTo>
                    <a:pt x="1209395" y="477723"/>
                  </a:lnTo>
                  <a:lnTo>
                    <a:pt x="1211287" y="483400"/>
                  </a:lnTo>
                  <a:lnTo>
                    <a:pt x="1211110" y="485343"/>
                  </a:lnTo>
                  <a:lnTo>
                    <a:pt x="1211135" y="546150"/>
                  </a:lnTo>
                  <a:lnTo>
                    <a:pt x="1211199" y="606259"/>
                  </a:lnTo>
                  <a:lnTo>
                    <a:pt x="1210894" y="608723"/>
                  </a:lnTo>
                  <a:lnTo>
                    <a:pt x="1212202" y="611949"/>
                  </a:lnTo>
                  <a:lnTo>
                    <a:pt x="1214081" y="611797"/>
                  </a:lnTo>
                  <a:lnTo>
                    <a:pt x="1298308" y="611949"/>
                  </a:lnTo>
                  <a:lnTo>
                    <a:pt x="1300022" y="611568"/>
                  </a:lnTo>
                  <a:lnTo>
                    <a:pt x="1300594" y="601954"/>
                  </a:lnTo>
                  <a:lnTo>
                    <a:pt x="1300187" y="595350"/>
                  </a:lnTo>
                  <a:lnTo>
                    <a:pt x="1300149" y="493509"/>
                  </a:lnTo>
                  <a:lnTo>
                    <a:pt x="1373352" y="361899"/>
                  </a:lnTo>
                  <a:lnTo>
                    <a:pt x="1379778" y="352234"/>
                  </a:lnTo>
                  <a:lnTo>
                    <a:pt x="1381836" y="347853"/>
                  </a:lnTo>
                  <a:close/>
                </a:path>
                <a:path w="1383664" h="1300480">
                  <a:moveTo>
                    <a:pt x="1382064" y="4762"/>
                  </a:moveTo>
                  <a:lnTo>
                    <a:pt x="1381379" y="2044"/>
                  </a:lnTo>
                  <a:lnTo>
                    <a:pt x="1378839" y="2336"/>
                  </a:lnTo>
                  <a:lnTo>
                    <a:pt x="1296263" y="2311"/>
                  </a:lnTo>
                  <a:lnTo>
                    <a:pt x="1294231" y="2019"/>
                  </a:lnTo>
                  <a:lnTo>
                    <a:pt x="1291412" y="3403"/>
                  </a:lnTo>
                  <a:lnTo>
                    <a:pt x="1290662" y="5207"/>
                  </a:lnTo>
                  <a:lnTo>
                    <a:pt x="1257871" y="60032"/>
                  </a:lnTo>
                  <a:lnTo>
                    <a:pt x="1257109" y="62052"/>
                  </a:lnTo>
                  <a:lnTo>
                    <a:pt x="1254404" y="59766"/>
                  </a:lnTo>
                  <a:lnTo>
                    <a:pt x="1253413" y="57251"/>
                  </a:lnTo>
                  <a:lnTo>
                    <a:pt x="1227353" y="6997"/>
                  </a:lnTo>
                  <a:lnTo>
                    <a:pt x="1225854" y="3594"/>
                  </a:lnTo>
                  <a:lnTo>
                    <a:pt x="1222971" y="2095"/>
                  </a:lnTo>
                  <a:lnTo>
                    <a:pt x="1221193" y="2286"/>
                  </a:lnTo>
                  <a:lnTo>
                    <a:pt x="1133767" y="2298"/>
                  </a:lnTo>
                  <a:lnTo>
                    <a:pt x="1129512" y="1905"/>
                  </a:lnTo>
                  <a:lnTo>
                    <a:pt x="1128623" y="4533"/>
                  </a:lnTo>
                  <a:lnTo>
                    <a:pt x="1130134" y="6438"/>
                  </a:lnTo>
                  <a:lnTo>
                    <a:pt x="1211148" y="137985"/>
                  </a:lnTo>
                  <a:lnTo>
                    <a:pt x="1211313" y="145249"/>
                  </a:lnTo>
                  <a:lnTo>
                    <a:pt x="1211135" y="149212"/>
                  </a:lnTo>
                  <a:lnTo>
                    <a:pt x="1211135" y="202615"/>
                  </a:lnTo>
                  <a:lnTo>
                    <a:pt x="1211021" y="259067"/>
                  </a:lnTo>
                  <a:lnTo>
                    <a:pt x="1211364" y="264642"/>
                  </a:lnTo>
                  <a:lnTo>
                    <a:pt x="1211021" y="267093"/>
                  </a:lnTo>
                  <a:lnTo>
                    <a:pt x="1213726" y="268681"/>
                  </a:lnTo>
                  <a:lnTo>
                    <a:pt x="1215859" y="268427"/>
                  </a:lnTo>
                  <a:lnTo>
                    <a:pt x="1295361" y="268452"/>
                  </a:lnTo>
                  <a:lnTo>
                    <a:pt x="1299235" y="268020"/>
                  </a:lnTo>
                  <a:lnTo>
                    <a:pt x="1299730" y="267385"/>
                  </a:lnTo>
                  <a:lnTo>
                    <a:pt x="1300619" y="261683"/>
                  </a:lnTo>
                  <a:lnTo>
                    <a:pt x="1300200" y="257378"/>
                  </a:lnTo>
                  <a:lnTo>
                    <a:pt x="1300162" y="147802"/>
                  </a:lnTo>
                  <a:lnTo>
                    <a:pt x="1299032" y="139954"/>
                  </a:lnTo>
                  <a:lnTo>
                    <a:pt x="1306817" y="126441"/>
                  </a:lnTo>
                  <a:lnTo>
                    <a:pt x="1311300" y="119659"/>
                  </a:lnTo>
                  <a:lnTo>
                    <a:pt x="1379791" y="7823"/>
                  </a:lnTo>
                  <a:lnTo>
                    <a:pt x="1382064" y="4762"/>
                  </a:lnTo>
                  <a:close/>
                </a:path>
                <a:path w="1383664" h="1300480">
                  <a:moveTo>
                    <a:pt x="1383372" y="1034694"/>
                  </a:moveTo>
                  <a:lnTo>
                    <a:pt x="1378851" y="1033411"/>
                  </a:lnTo>
                  <a:lnTo>
                    <a:pt x="1376438" y="1033678"/>
                  </a:lnTo>
                  <a:lnTo>
                    <a:pt x="1293571" y="1033627"/>
                  </a:lnTo>
                  <a:lnTo>
                    <a:pt x="1291717" y="1034770"/>
                  </a:lnTo>
                  <a:lnTo>
                    <a:pt x="1260779" y="1087628"/>
                  </a:lnTo>
                  <a:lnTo>
                    <a:pt x="1258620" y="1090587"/>
                  </a:lnTo>
                  <a:lnTo>
                    <a:pt x="1257160" y="1093127"/>
                  </a:lnTo>
                  <a:lnTo>
                    <a:pt x="1254887" y="1091920"/>
                  </a:lnTo>
                  <a:lnTo>
                    <a:pt x="1254010" y="1089799"/>
                  </a:lnTo>
                  <a:lnTo>
                    <a:pt x="1249908" y="1082522"/>
                  </a:lnTo>
                  <a:lnTo>
                    <a:pt x="1246759" y="1075956"/>
                  </a:lnTo>
                  <a:lnTo>
                    <a:pt x="1237056" y="1057249"/>
                  </a:lnTo>
                  <a:lnTo>
                    <a:pt x="1236002" y="1053642"/>
                  </a:lnTo>
                  <a:lnTo>
                    <a:pt x="1233754" y="1052017"/>
                  </a:lnTo>
                  <a:lnTo>
                    <a:pt x="1228966" y="1053020"/>
                  </a:lnTo>
                  <a:lnTo>
                    <a:pt x="1229233" y="1057643"/>
                  </a:lnTo>
                  <a:lnTo>
                    <a:pt x="1225296" y="1071549"/>
                  </a:lnTo>
                  <a:lnTo>
                    <a:pt x="1211275" y="1111250"/>
                  </a:lnTo>
                  <a:lnTo>
                    <a:pt x="1196124" y="1142936"/>
                  </a:lnTo>
                  <a:lnTo>
                    <a:pt x="1196060" y="1145438"/>
                  </a:lnTo>
                  <a:lnTo>
                    <a:pt x="1205661" y="1160894"/>
                  </a:lnTo>
                  <a:lnTo>
                    <a:pt x="1207795" y="1163675"/>
                  </a:lnTo>
                  <a:lnTo>
                    <a:pt x="1210843" y="1169504"/>
                  </a:lnTo>
                  <a:lnTo>
                    <a:pt x="1211287" y="1172400"/>
                  </a:lnTo>
                  <a:lnTo>
                    <a:pt x="1210767" y="1182928"/>
                  </a:lnTo>
                  <a:lnTo>
                    <a:pt x="1211135" y="1190409"/>
                  </a:lnTo>
                  <a:lnTo>
                    <a:pt x="1211275" y="1295044"/>
                  </a:lnTo>
                  <a:lnTo>
                    <a:pt x="1210970" y="1297165"/>
                  </a:lnTo>
                  <a:lnTo>
                    <a:pt x="1212088" y="1299883"/>
                  </a:lnTo>
                  <a:lnTo>
                    <a:pt x="1213954" y="1299718"/>
                  </a:lnTo>
                  <a:lnTo>
                    <a:pt x="1298663" y="1299806"/>
                  </a:lnTo>
                  <a:lnTo>
                    <a:pt x="1300238" y="1298105"/>
                  </a:lnTo>
                  <a:lnTo>
                    <a:pt x="1300226" y="1174877"/>
                  </a:lnTo>
                  <a:lnTo>
                    <a:pt x="1300048" y="1171460"/>
                  </a:lnTo>
                  <a:lnTo>
                    <a:pt x="1300784" y="1168184"/>
                  </a:lnTo>
                  <a:lnTo>
                    <a:pt x="1301762" y="1166850"/>
                  </a:lnTo>
                  <a:lnTo>
                    <a:pt x="1379855" y="1039291"/>
                  </a:lnTo>
                  <a:lnTo>
                    <a:pt x="1383372" y="1034694"/>
                  </a:lnTo>
                  <a:close/>
                </a:path>
              </a:pathLst>
            </a:custGeom>
            <a:solidFill>
              <a:srgbClr val="F085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7988" y="2849040"/>
              <a:ext cx="221237" cy="15294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69431" y="1691092"/>
              <a:ext cx="685165" cy="1196340"/>
            </a:xfrm>
            <a:custGeom>
              <a:avLst/>
              <a:gdLst/>
              <a:ahLst/>
              <a:cxnLst/>
              <a:rect l="l" t="t" r="r" b="b"/>
              <a:pathLst>
                <a:path w="685164" h="1196339">
                  <a:moveTo>
                    <a:pt x="678975" y="0"/>
                  </a:moveTo>
                  <a:lnTo>
                    <a:pt x="673999" y="368"/>
                  </a:lnTo>
                  <a:lnTo>
                    <a:pt x="670906" y="1753"/>
                  </a:lnTo>
                  <a:lnTo>
                    <a:pt x="661254" y="4140"/>
                  </a:lnTo>
                  <a:lnTo>
                    <a:pt x="654451" y="5346"/>
                  </a:lnTo>
                  <a:lnTo>
                    <a:pt x="641441" y="9198"/>
                  </a:lnTo>
                  <a:lnTo>
                    <a:pt x="633531" y="12564"/>
                  </a:lnTo>
                  <a:lnTo>
                    <a:pt x="629748" y="11927"/>
                  </a:lnTo>
                  <a:lnTo>
                    <a:pt x="628650" y="11372"/>
                  </a:lnTo>
                  <a:lnTo>
                    <a:pt x="627246" y="10167"/>
                  </a:lnTo>
                  <a:lnTo>
                    <a:pt x="626828" y="9342"/>
                  </a:lnTo>
                  <a:lnTo>
                    <a:pt x="625838" y="8762"/>
                  </a:lnTo>
                  <a:lnTo>
                    <a:pt x="621680" y="10497"/>
                  </a:lnTo>
                  <a:lnTo>
                    <a:pt x="619229" y="11934"/>
                  </a:lnTo>
                  <a:lnTo>
                    <a:pt x="614772" y="13770"/>
                  </a:lnTo>
                  <a:lnTo>
                    <a:pt x="612881" y="15177"/>
                  </a:lnTo>
                  <a:lnTo>
                    <a:pt x="611880" y="15318"/>
                  </a:lnTo>
                  <a:lnTo>
                    <a:pt x="604119" y="19339"/>
                  </a:lnTo>
                  <a:lnTo>
                    <a:pt x="602136" y="20791"/>
                  </a:lnTo>
                  <a:lnTo>
                    <a:pt x="601600" y="21711"/>
                  </a:lnTo>
                  <a:lnTo>
                    <a:pt x="597811" y="23267"/>
                  </a:lnTo>
                  <a:lnTo>
                    <a:pt x="564572" y="48775"/>
                  </a:lnTo>
                  <a:lnTo>
                    <a:pt x="548769" y="66921"/>
                  </a:lnTo>
                  <a:lnTo>
                    <a:pt x="526500" y="95156"/>
                  </a:lnTo>
                  <a:lnTo>
                    <a:pt x="514493" y="112759"/>
                  </a:lnTo>
                  <a:lnTo>
                    <a:pt x="510101" y="118451"/>
                  </a:lnTo>
                  <a:lnTo>
                    <a:pt x="504932" y="127746"/>
                  </a:lnTo>
                  <a:lnTo>
                    <a:pt x="499597" y="139879"/>
                  </a:lnTo>
                  <a:lnTo>
                    <a:pt x="494823" y="147737"/>
                  </a:lnTo>
                  <a:lnTo>
                    <a:pt x="490277" y="150559"/>
                  </a:lnTo>
                  <a:lnTo>
                    <a:pt x="481838" y="155110"/>
                  </a:lnTo>
                  <a:lnTo>
                    <a:pt x="472730" y="160740"/>
                  </a:lnTo>
                  <a:lnTo>
                    <a:pt x="472050" y="162490"/>
                  </a:lnTo>
                  <a:lnTo>
                    <a:pt x="470919" y="173156"/>
                  </a:lnTo>
                  <a:lnTo>
                    <a:pt x="471006" y="190958"/>
                  </a:lnTo>
                  <a:lnTo>
                    <a:pt x="471272" y="194001"/>
                  </a:lnTo>
                  <a:lnTo>
                    <a:pt x="467884" y="199501"/>
                  </a:lnTo>
                  <a:lnTo>
                    <a:pt x="441647" y="228258"/>
                  </a:lnTo>
                  <a:lnTo>
                    <a:pt x="440615" y="231203"/>
                  </a:lnTo>
                  <a:lnTo>
                    <a:pt x="437338" y="236315"/>
                  </a:lnTo>
                  <a:lnTo>
                    <a:pt x="433346" y="236326"/>
                  </a:lnTo>
                  <a:lnTo>
                    <a:pt x="427550" y="238310"/>
                  </a:lnTo>
                  <a:lnTo>
                    <a:pt x="417574" y="243137"/>
                  </a:lnTo>
                  <a:lnTo>
                    <a:pt x="415386" y="244199"/>
                  </a:lnTo>
                  <a:lnTo>
                    <a:pt x="410702" y="243885"/>
                  </a:lnTo>
                  <a:lnTo>
                    <a:pt x="395996" y="241837"/>
                  </a:lnTo>
                  <a:lnTo>
                    <a:pt x="388832" y="240314"/>
                  </a:lnTo>
                  <a:lnTo>
                    <a:pt x="381560" y="239541"/>
                  </a:lnTo>
                  <a:lnTo>
                    <a:pt x="342497" y="243579"/>
                  </a:lnTo>
                  <a:lnTo>
                    <a:pt x="302331" y="260525"/>
                  </a:lnTo>
                  <a:lnTo>
                    <a:pt x="286862" y="271252"/>
                  </a:lnTo>
                  <a:lnTo>
                    <a:pt x="281185" y="272822"/>
                  </a:lnTo>
                  <a:lnTo>
                    <a:pt x="262440" y="273687"/>
                  </a:lnTo>
                  <a:lnTo>
                    <a:pt x="253364" y="276931"/>
                  </a:lnTo>
                  <a:lnTo>
                    <a:pt x="250614" y="278701"/>
                  </a:lnTo>
                  <a:lnTo>
                    <a:pt x="227477" y="287757"/>
                  </a:lnTo>
                  <a:lnTo>
                    <a:pt x="191304" y="308857"/>
                  </a:lnTo>
                  <a:lnTo>
                    <a:pt x="159002" y="336651"/>
                  </a:lnTo>
                  <a:lnTo>
                    <a:pt x="106855" y="391814"/>
                  </a:lnTo>
                  <a:lnTo>
                    <a:pt x="86457" y="412747"/>
                  </a:lnTo>
                  <a:lnTo>
                    <a:pt x="81053" y="417503"/>
                  </a:lnTo>
                  <a:lnTo>
                    <a:pt x="71701" y="428137"/>
                  </a:lnTo>
                  <a:lnTo>
                    <a:pt x="66870" y="433163"/>
                  </a:lnTo>
                  <a:lnTo>
                    <a:pt x="52324" y="469287"/>
                  </a:lnTo>
                  <a:lnTo>
                    <a:pt x="41867" y="511844"/>
                  </a:lnTo>
                  <a:lnTo>
                    <a:pt x="38245" y="533400"/>
                  </a:lnTo>
                  <a:lnTo>
                    <a:pt x="36197" y="544136"/>
                  </a:lnTo>
                  <a:lnTo>
                    <a:pt x="33607" y="554847"/>
                  </a:lnTo>
                  <a:lnTo>
                    <a:pt x="30552" y="565457"/>
                  </a:lnTo>
                  <a:lnTo>
                    <a:pt x="17885" y="606947"/>
                  </a:lnTo>
                  <a:lnTo>
                    <a:pt x="15569" y="617330"/>
                  </a:lnTo>
                  <a:lnTo>
                    <a:pt x="13496" y="634972"/>
                  </a:lnTo>
                  <a:lnTo>
                    <a:pt x="12985" y="642045"/>
                  </a:lnTo>
                  <a:lnTo>
                    <a:pt x="13291" y="645703"/>
                  </a:lnTo>
                  <a:lnTo>
                    <a:pt x="13896" y="664077"/>
                  </a:lnTo>
                  <a:lnTo>
                    <a:pt x="13305" y="674942"/>
                  </a:lnTo>
                  <a:lnTo>
                    <a:pt x="11930" y="685452"/>
                  </a:lnTo>
                  <a:lnTo>
                    <a:pt x="11786" y="689080"/>
                  </a:lnTo>
                  <a:lnTo>
                    <a:pt x="11076" y="694350"/>
                  </a:lnTo>
                  <a:lnTo>
                    <a:pt x="10472" y="696028"/>
                  </a:lnTo>
                  <a:lnTo>
                    <a:pt x="8942" y="713157"/>
                  </a:lnTo>
                  <a:lnTo>
                    <a:pt x="6412" y="714157"/>
                  </a:lnTo>
                  <a:lnTo>
                    <a:pt x="6004" y="716695"/>
                  </a:lnTo>
                  <a:lnTo>
                    <a:pt x="0" y="808855"/>
                  </a:lnTo>
                  <a:lnTo>
                    <a:pt x="3816" y="830157"/>
                  </a:lnTo>
                  <a:lnTo>
                    <a:pt x="13205" y="868969"/>
                  </a:lnTo>
                  <a:lnTo>
                    <a:pt x="51779" y="980118"/>
                  </a:lnTo>
                  <a:lnTo>
                    <a:pt x="51955" y="981857"/>
                  </a:lnTo>
                  <a:lnTo>
                    <a:pt x="55299" y="990119"/>
                  </a:lnTo>
                  <a:lnTo>
                    <a:pt x="57632" y="996944"/>
                  </a:lnTo>
                  <a:lnTo>
                    <a:pt x="67856" y="1023459"/>
                  </a:lnTo>
                  <a:lnTo>
                    <a:pt x="88117" y="1060496"/>
                  </a:lnTo>
                  <a:lnTo>
                    <a:pt x="115400" y="1093018"/>
                  </a:lnTo>
                  <a:lnTo>
                    <a:pt x="145512" y="1123131"/>
                  </a:lnTo>
                  <a:lnTo>
                    <a:pt x="172065" y="1146982"/>
                  </a:lnTo>
                  <a:lnTo>
                    <a:pt x="173692" y="1149149"/>
                  </a:lnTo>
                  <a:lnTo>
                    <a:pt x="175449" y="1149804"/>
                  </a:lnTo>
                  <a:lnTo>
                    <a:pt x="178963" y="1152104"/>
                  </a:lnTo>
                  <a:lnTo>
                    <a:pt x="181651" y="1155075"/>
                  </a:lnTo>
                  <a:lnTo>
                    <a:pt x="186922" y="1159582"/>
                  </a:lnTo>
                  <a:lnTo>
                    <a:pt x="188917" y="1163142"/>
                  </a:lnTo>
                  <a:lnTo>
                    <a:pt x="191091" y="1164741"/>
                  </a:lnTo>
                  <a:lnTo>
                    <a:pt x="192481" y="1164892"/>
                  </a:lnTo>
                  <a:lnTo>
                    <a:pt x="195220" y="1166340"/>
                  </a:lnTo>
                  <a:lnTo>
                    <a:pt x="228103" y="1188068"/>
                  </a:lnTo>
                  <a:lnTo>
                    <a:pt x="240836" y="1194509"/>
                  </a:lnTo>
                  <a:lnTo>
                    <a:pt x="243003" y="1196103"/>
                  </a:lnTo>
                  <a:lnTo>
                    <a:pt x="246319" y="1195560"/>
                  </a:lnTo>
                  <a:lnTo>
                    <a:pt x="247586" y="1192377"/>
                  </a:lnTo>
                  <a:lnTo>
                    <a:pt x="247870" y="1188432"/>
                  </a:lnTo>
                  <a:lnTo>
                    <a:pt x="246571" y="1180782"/>
                  </a:lnTo>
                  <a:lnTo>
                    <a:pt x="243161" y="1179267"/>
                  </a:lnTo>
                  <a:lnTo>
                    <a:pt x="220607" y="1165712"/>
                  </a:lnTo>
                  <a:lnTo>
                    <a:pt x="167445" y="1123122"/>
                  </a:lnTo>
                  <a:lnTo>
                    <a:pt x="137507" y="1095653"/>
                  </a:lnTo>
                  <a:lnTo>
                    <a:pt x="109591" y="1066602"/>
                  </a:lnTo>
                  <a:lnTo>
                    <a:pt x="86672" y="1035725"/>
                  </a:lnTo>
                  <a:lnTo>
                    <a:pt x="62997" y="971291"/>
                  </a:lnTo>
                  <a:lnTo>
                    <a:pt x="32544" y="877001"/>
                  </a:lnTo>
                  <a:lnTo>
                    <a:pt x="26125" y="856019"/>
                  </a:lnTo>
                  <a:lnTo>
                    <a:pt x="20203" y="834911"/>
                  </a:lnTo>
                  <a:lnTo>
                    <a:pt x="13276" y="806745"/>
                  </a:lnTo>
                  <a:lnTo>
                    <a:pt x="12301" y="799625"/>
                  </a:lnTo>
                  <a:lnTo>
                    <a:pt x="13046" y="796644"/>
                  </a:lnTo>
                  <a:lnTo>
                    <a:pt x="18166" y="779804"/>
                  </a:lnTo>
                  <a:lnTo>
                    <a:pt x="22569" y="762918"/>
                  </a:lnTo>
                  <a:lnTo>
                    <a:pt x="24641" y="752665"/>
                  </a:lnTo>
                  <a:lnTo>
                    <a:pt x="26043" y="742311"/>
                  </a:lnTo>
                  <a:lnTo>
                    <a:pt x="26617" y="728331"/>
                  </a:lnTo>
                  <a:lnTo>
                    <a:pt x="25905" y="724565"/>
                  </a:lnTo>
                  <a:lnTo>
                    <a:pt x="29333" y="696118"/>
                  </a:lnTo>
                  <a:lnTo>
                    <a:pt x="30844" y="677934"/>
                  </a:lnTo>
                  <a:lnTo>
                    <a:pt x="31205" y="667022"/>
                  </a:lnTo>
                  <a:lnTo>
                    <a:pt x="31149" y="656103"/>
                  </a:lnTo>
                  <a:lnTo>
                    <a:pt x="30049" y="630875"/>
                  </a:lnTo>
                  <a:lnTo>
                    <a:pt x="31827" y="616572"/>
                  </a:lnTo>
                  <a:lnTo>
                    <a:pt x="33991" y="609447"/>
                  </a:lnTo>
                  <a:lnTo>
                    <a:pt x="47970" y="552143"/>
                  </a:lnTo>
                  <a:lnTo>
                    <a:pt x="51239" y="546159"/>
                  </a:lnTo>
                  <a:lnTo>
                    <a:pt x="52887" y="536238"/>
                  </a:lnTo>
                  <a:lnTo>
                    <a:pt x="52743" y="532818"/>
                  </a:lnTo>
                  <a:lnTo>
                    <a:pt x="53700" y="522432"/>
                  </a:lnTo>
                  <a:lnTo>
                    <a:pt x="68597" y="469791"/>
                  </a:lnTo>
                  <a:lnTo>
                    <a:pt x="133136" y="388176"/>
                  </a:lnTo>
                  <a:lnTo>
                    <a:pt x="160920" y="360404"/>
                  </a:lnTo>
                  <a:lnTo>
                    <a:pt x="167062" y="352720"/>
                  </a:lnTo>
                  <a:lnTo>
                    <a:pt x="207998" y="318109"/>
                  </a:lnTo>
                  <a:lnTo>
                    <a:pt x="242891" y="297827"/>
                  </a:lnTo>
                  <a:lnTo>
                    <a:pt x="273833" y="291063"/>
                  </a:lnTo>
                  <a:lnTo>
                    <a:pt x="277182" y="291388"/>
                  </a:lnTo>
                  <a:lnTo>
                    <a:pt x="283672" y="290912"/>
                  </a:lnTo>
                  <a:lnTo>
                    <a:pt x="286768" y="290142"/>
                  </a:lnTo>
                  <a:lnTo>
                    <a:pt x="295675" y="286740"/>
                  </a:lnTo>
                  <a:lnTo>
                    <a:pt x="301043" y="283159"/>
                  </a:lnTo>
                  <a:lnTo>
                    <a:pt x="314954" y="275639"/>
                  </a:lnTo>
                  <a:lnTo>
                    <a:pt x="359222" y="260149"/>
                  </a:lnTo>
                  <a:lnTo>
                    <a:pt x="377805" y="258674"/>
                  </a:lnTo>
                  <a:lnTo>
                    <a:pt x="384350" y="258751"/>
                  </a:lnTo>
                  <a:lnTo>
                    <a:pt x="390884" y="259455"/>
                  </a:lnTo>
                  <a:lnTo>
                    <a:pt x="403941" y="262318"/>
                  </a:lnTo>
                  <a:lnTo>
                    <a:pt x="410828" y="262091"/>
                  </a:lnTo>
                  <a:lnTo>
                    <a:pt x="414166" y="261296"/>
                  </a:lnTo>
                  <a:lnTo>
                    <a:pt x="423467" y="257552"/>
                  </a:lnTo>
                  <a:lnTo>
                    <a:pt x="428975" y="254006"/>
                  </a:lnTo>
                  <a:lnTo>
                    <a:pt x="440852" y="251493"/>
                  </a:lnTo>
                  <a:lnTo>
                    <a:pt x="446709" y="252994"/>
                  </a:lnTo>
                  <a:lnTo>
                    <a:pt x="456008" y="247705"/>
                  </a:lnTo>
                  <a:lnTo>
                    <a:pt x="457992" y="242878"/>
                  </a:lnTo>
                  <a:lnTo>
                    <a:pt x="464997" y="227412"/>
                  </a:lnTo>
                  <a:lnTo>
                    <a:pt x="472107" y="217566"/>
                  </a:lnTo>
                  <a:lnTo>
                    <a:pt x="477144" y="214085"/>
                  </a:lnTo>
                  <a:lnTo>
                    <a:pt x="484167" y="204956"/>
                  </a:lnTo>
                  <a:lnTo>
                    <a:pt x="486597" y="200031"/>
                  </a:lnTo>
                  <a:lnTo>
                    <a:pt x="489614" y="189386"/>
                  </a:lnTo>
                  <a:lnTo>
                    <a:pt x="490057" y="183823"/>
                  </a:lnTo>
                  <a:lnTo>
                    <a:pt x="490000" y="173135"/>
                  </a:lnTo>
                  <a:lnTo>
                    <a:pt x="491252" y="168257"/>
                  </a:lnTo>
                  <a:lnTo>
                    <a:pt x="496984" y="162709"/>
                  </a:lnTo>
                  <a:lnTo>
                    <a:pt x="499449" y="161489"/>
                  </a:lnTo>
                  <a:lnTo>
                    <a:pt x="504101" y="158275"/>
                  </a:lnTo>
                  <a:lnTo>
                    <a:pt x="506347" y="156395"/>
                  </a:lnTo>
                  <a:lnTo>
                    <a:pt x="512550" y="150149"/>
                  </a:lnTo>
                  <a:lnTo>
                    <a:pt x="515700" y="145267"/>
                  </a:lnTo>
                  <a:lnTo>
                    <a:pt x="522571" y="131918"/>
                  </a:lnTo>
                  <a:lnTo>
                    <a:pt x="527066" y="123941"/>
                  </a:lnTo>
                  <a:lnTo>
                    <a:pt x="558911" y="80248"/>
                  </a:lnTo>
                  <a:lnTo>
                    <a:pt x="589277" y="51408"/>
                  </a:lnTo>
                  <a:lnTo>
                    <a:pt x="604346" y="40720"/>
                  </a:lnTo>
                  <a:lnTo>
                    <a:pt x="608335" y="36181"/>
                  </a:lnTo>
                  <a:lnTo>
                    <a:pt x="609504" y="34142"/>
                  </a:lnTo>
                  <a:lnTo>
                    <a:pt x="615340" y="31597"/>
                  </a:lnTo>
                  <a:lnTo>
                    <a:pt x="617745" y="29452"/>
                  </a:lnTo>
                  <a:lnTo>
                    <a:pt x="639532" y="18533"/>
                  </a:lnTo>
                  <a:lnTo>
                    <a:pt x="642564" y="17677"/>
                  </a:lnTo>
                  <a:lnTo>
                    <a:pt x="648608" y="15422"/>
                  </a:lnTo>
                  <a:lnTo>
                    <a:pt x="651715" y="14638"/>
                  </a:lnTo>
                  <a:lnTo>
                    <a:pt x="658026" y="11998"/>
                  </a:lnTo>
                  <a:lnTo>
                    <a:pt x="659768" y="11408"/>
                  </a:lnTo>
                  <a:lnTo>
                    <a:pt x="667396" y="9540"/>
                  </a:lnTo>
                  <a:lnTo>
                    <a:pt x="670445" y="8201"/>
                  </a:lnTo>
                  <a:lnTo>
                    <a:pt x="681066" y="5382"/>
                  </a:lnTo>
                  <a:lnTo>
                    <a:pt x="684985" y="1767"/>
                  </a:lnTo>
                  <a:lnTo>
                    <a:pt x="678975" y="0"/>
                  </a:lnTo>
                  <a:close/>
                </a:path>
              </a:pathLst>
            </a:custGeom>
            <a:solidFill>
              <a:srgbClr val="332B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2511" y="2851640"/>
              <a:ext cx="141991" cy="1503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6271" y="2851628"/>
              <a:ext cx="148766" cy="1505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0800" y="2847870"/>
              <a:ext cx="182664" cy="15639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307117" y="1757427"/>
              <a:ext cx="497840" cy="1098550"/>
            </a:xfrm>
            <a:custGeom>
              <a:avLst/>
              <a:gdLst/>
              <a:ahLst/>
              <a:cxnLst/>
              <a:rect l="l" t="t" r="r" b="b"/>
              <a:pathLst>
                <a:path w="497839" h="1098550">
                  <a:moveTo>
                    <a:pt x="267797" y="0"/>
                  </a:moveTo>
                  <a:lnTo>
                    <a:pt x="259624" y="694"/>
                  </a:lnTo>
                  <a:lnTo>
                    <a:pt x="259960" y="3944"/>
                  </a:lnTo>
                  <a:lnTo>
                    <a:pt x="261018" y="8801"/>
                  </a:lnTo>
                  <a:lnTo>
                    <a:pt x="261010" y="10551"/>
                  </a:lnTo>
                  <a:lnTo>
                    <a:pt x="262091" y="14756"/>
                  </a:lnTo>
                  <a:lnTo>
                    <a:pt x="265711" y="25077"/>
                  </a:lnTo>
                  <a:lnTo>
                    <a:pt x="264744" y="30620"/>
                  </a:lnTo>
                  <a:lnTo>
                    <a:pt x="262357" y="38397"/>
                  </a:lnTo>
                  <a:lnTo>
                    <a:pt x="261104" y="40888"/>
                  </a:lnTo>
                  <a:lnTo>
                    <a:pt x="257611" y="43721"/>
                  </a:lnTo>
                  <a:lnTo>
                    <a:pt x="255912" y="44632"/>
                  </a:lnTo>
                  <a:lnTo>
                    <a:pt x="252666" y="47001"/>
                  </a:lnTo>
                  <a:lnTo>
                    <a:pt x="250808" y="47894"/>
                  </a:lnTo>
                  <a:lnTo>
                    <a:pt x="247553" y="50882"/>
                  </a:lnTo>
                  <a:lnTo>
                    <a:pt x="245667" y="51760"/>
                  </a:lnTo>
                  <a:lnTo>
                    <a:pt x="238986" y="56055"/>
                  </a:lnTo>
                  <a:lnTo>
                    <a:pt x="237376" y="61080"/>
                  </a:lnTo>
                  <a:lnTo>
                    <a:pt x="235673" y="71704"/>
                  </a:lnTo>
                  <a:lnTo>
                    <a:pt x="235400" y="76927"/>
                  </a:lnTo>
                  <a:lnTo>
                    <a:pt x="233229" y="86589"/>
                  </a:lnTo>
                  <a:lnTo>
                    <a:pt x="200791" y="122855"/>
                  </a:lnTo>
                  <a:lnTo>
                    <a:pt x="187534" y="126208"/>
                  </a:lnTo>
                  <a:lnTo>
                    <a:pt x="173257" y="125903"/>
                  </a:lnTo>
                  <a:lnTo>
                    <a:pt x="135978" y="106704"/>
                  </a:lnTo>
                  <a:lnTo>
                    <a:pt x="111866" y="76521"/>
                  </a:lnTo>
                  <a:lnTo>
                    <a:pt x="109512" y="72139"/>
                  </a:lnTo>
                  <a:lnTo>
                    <a:pt x="106700" y="68097"/>
                  </a:lnTo>
                  <a:lnTo>
                    <a:pt x="104245" y="64983"/>
                  </a:lnTo>
                  <a:lnTo>
                    <a:pt x="100166" y="62901"/>
                  </a:lnTo>
                  <a:lnTo>
                    <a:pt x="97419" y="63050"/>
                  </a:lnTo>
                  <a:lnTo>
                    <a:pt x="52289" y="58679"/>
                  </a:lnTo>
                  <a:lnTo>
                    <a:pt x="46534" y="57397"/>
                  </a:lnTo>
                  <a:lnTo>
                    <a:pt x="37245" y="59569"/>
                  </a:lnTo>
                  <a:lnTo>
                    <a:pt x="34038" y="62373"/>
                  </a:lnTo>
                  <a:lnTo>
                    <a:pt x="18236" y="88063"/>
                  </a:lnTo>
                  <a:lnTo>
                    <a:pt x="10097" y="99824"/>
                  </a:lnTo>
                  <a:lnTo>
                    <a:pt x="5918" y="104039"/>
                  </a:lnTo>
                  <a:lnTo>
                    <a:pt x="687" y="113176"/>
                  </a:lnTo>
                  <a:lnTo>
                    <a:pt x="0" y="118010"/>
                  </a:lnTo>
                  <a:lnTo>
                    <a:pt x="2260" y="128426"/>
                  </a:lnTo>
                  <a:lnTo>
                    <a:pt x="5245" y="133789"/>
                  </a:lnTo>
                  <a:lnTo>
                    <a:pt x="16186" y="160502"/>
                  </a:lnTo>
                  <a:lnTo>
                    <a:pt x="43607" y="188782"/>
                  </a:lnTo>
                  <a:lnTo>
                    <a:pt x="64987" y="195324"/>
                  </a:lnTo>
                  <a:lnTo>
                    <a:pt x="68853" y="194644"/>
                  </a:lnTo>
                  <a:lnTo>
                    <a:pt x="73061" y="193358"/>
                  </a:lnTo>
                  <a:lnTo>
                    <a:pt x="81520" y="191379"/>
                  </a:lnTo>
                  <a:lnTo>
                    <a:pt x="90106" y="190456"/>
                  </a:lnTo>
                  <a:lnTo>
                    <a:pt x="98756" y="190423"/>
                  </a:lnTo>
                  <a:lnTo>
                    <a:pt x="107410" y="191113"/>
                  </a:lnTo>
                  <a:lnTo>
                    <a:pt x="153631" y="207147"/>
                  </a:lnTo>
                  <a:lnTo>
                    <a:pt x="170348" y="230403"/>
                  </a:lnTo>
                  <a:lnTo>
                    <a:pt x="172126" y="234154"/>
                  </a:lnTo>
                  <a:lnTo>
                    <a:pt x="172641" y="236051"/>
                  </a:lnTo>
                  <a:lnTo>
                    <a:pt x="175280" y="239047"/>
                  </a:lnTo>
                  <a:lnTo>
                    <a:pt x="177523" y="239551"/>
                  </a:lnTo>
                  <a:lnTo>
                    <a:pt x="179348" y="239010"/>
                  </a:lnTo>
                  <a:lnTo>
                    <a:pt x="186512" y="238488"/>
                  </a:lnTo>
                  <a:lnTo>
                    <a:pt x="231061" y="244798"/>
                  </a:lnTo>
                  <a:lnTo>
                    <a:pt x="270564" y="259390"/>
                  </a:lnTo>
                  <a:lnTo>
                    <a:pt x="294314" y="272602"/>
                  </a:lnTo>
                  <a:lnTo>
                    <a:pt x="304985" y="276094"/>
                  </a:lnTo>
                  <a:lnTo>
                    <a:pt x="315691" y="281249"/>
                  </a:lnTo>
                  <a:lnTo>
                    <a:pt x="331481" y="289292"/>
                  </a:lnTo>
                  <a:lnTo>
                    <a:pt x="346899" y="298029"/>
                  </a:lnTo>
                  <a:lnTo>
                    <a:pt x="344307" y="300153"/>
                  </a:lnTo>
                  <a:lnTo>
                    <a:pt x="338720" y="297935"/>
                  </a:lnTo>
                  <a:lnTo>
                    <a:pt x="336650" y="305819"/>
                  </a:lnTo>
                  <a:lnTo>
                    <a:pt x="368915" y="342316"/>
                  </a:lnTo>
                  <a:lnTo>
                    <a:pt x="393692" y="381012"/>
                  </a:lnTo>
                  <a:lnTo>
                    <a:pt x="415280" y="434459"/>
                  </a:lnTo>
                  <a:lnTo>
                    <a:pt x="430747" y="478755"/>
                  </a:lnTo>
                  <a:lnTo>
                    <a:pt x="437918" y="505514"/>
                  </a:lnTo>
                  <a:lnTo>
                    <a:pt x="439642" y="509957"/>
                  </a:lnTo>
                  <a:lnTo>
                    <a:pt x="441021" y="511887"/>
                  </a:lnTo>
                  <a:lnTo>
                    <a:pt x="443800" y="510940"/>
                  </a:lnTo>
                  <a:lnTo>
                    <a:pt x="443026" y="508953"/>
                  </a:lnTo>
                  <a:lnTo>
                    <a:pt x="443509" y="508035"/>
                  </a:lnTo>
                  <a:lnTo>
                    <a:pt x="444621" y="511815"/>
                  </a:lnTo>
                  <a:lnTo>
                    <a:pt x="444488" y="515814"/>
                  </a:lnTo>
                  <a:lnTo>
                    <a:pt x="445557" y="523274"/>
                  </a:lnTo>
                  <a:lnTo>
                    <a:pt x="446195" y="524969"/>
                  </a:lnTo>
                  <a:lnTo>
                    <a:pt x="448966" y="530258"/>
                  </a:lnTo>
                  <a:lnTo>
                    <a:pt x="450173" y="530301"/>
                  </a:lnTo>
                  <a:lnTo>
                    <a:pt x="454305" y="524339"/>
                  </a:lnTo>
                  <a:lnTo>
                    <a:pt x="454860" y="522538"/>
                  </a:lnTo>
                  <a:lnTo>
                    <a:pt x="455486" y="516235"/>
                  </a:lnTo>
                  <a:lnTo>
                    <a:pt x="453834" y="511991"/>
                  </a:lnTo>
                  <a:lnTo>
                    <a:pt x="449431" y="504024"/>
                  </a:lnTo>
                  <a:lnTo>
                    <a:pt x="446796" y="500065"/>
                  </a:lnTo>
                  <a:lnTo>
                    <a:pt x="442732" y="491111"/>
                  </a:lnTo>
                  <a:lnTo>
                    <a:pt x="413904" y="408010"/>
                  </a:lnTo>
                  <a:lnTo>
                    <a:pt x="395456" y="368766"/>
                  </a:lnTo>
                  <a:lnTo>
                    <a:pt x="367517" y="326977"/>
                  </a:lnTo>
                  <a:lnTo>
                    <a:pt x="361134" y="317169"/>
                  </a:lnTo>
                  <a:lnTo>
                    <a:pt x="358423" y="313617"/>
                  </a:lnTo>
                  <a:lnTo>
                    <a:pt x="356821" y="312271"/>
                  </a:lnTo>
                  <a:lnTo>
                    <a:pt x="353937" y="308980"/>
                  </a:lnTo>
                  <a:lnTo>
                    <a:pt x="353757" y="306453"/>
                  </a:lnTo>
                  <a:lnTo>
                    <a:pt x="356975" y="303742"/>
                  </a:lnTo>
                  <a:lnTo>
                    <a:pt x="359021" y="303908"/>
                  </a:lnTo>
                  <a:lnTo>
                    <a:pt x="365151" y="305066"/>
                  </a:lnTo>
                  <a:lnTo>
                    <a:pt x="368413" y="309430"/>
                  </a:lnTo>
                  <a:lnTo>
                    <a:pt x="379026" y="318470"/>
                  </a:lnTo>
                  <a:lnTo>
                    <a:pt x="382409" y="321851"/>
                  </a:lnTo>
                  <a:lnTo>
                    <a:pt x="387495" y="327427"/>
                  </a:lnTo>
                  <a:lnTo>
                    <a:pt x="392201" y="333396"/>
                  </a:lnTo>
                  <a:lnTo>
                    <a:pt x="423451" y="377807"/>
                  </a:lnTo>
                  <a:lnTo>
                    <a:pt x="440275" y="400662"/>
                  </a:lnTo>
                  <a:lnTo>
                    <a:pt x="444031" y="404423"/>
                  </a:lnTo>
                  <a:lnTo>
                    <a:pt x="447832" y="413142"/>
                  </a:lnTo>
                  <a:lnTo>
                    <a:pt x="447944" y="417775"/>
                  </a:lnTo>
                  <a:lnTo>
                    <a:pt x="444869" y="427020"/>
                  </a:lnTo>
                  <a:lnTo>
                    <a:pt x="443760" y="431420"/>
                  </a:lnTo>
                  <a:lnTo>
                    <a:pt x="445477" y="441683"/>
                  </a:lnTo>
                  <a:lnTo>
                    <a:pt x="447696" y="446266"/>
                  </a:lnTo>
                  <a:lnTo>
                    <a:pt x="452627" y="457977"/>
                  </a:lnTo>
                  <a:lnTo>
                    <a:pt x="455280" y="465158"/>
                  </a:lnTo>
                  <a:lnTo>
                    <a:pt x="457543" y="472466"/>
                  </a:lnTo>
                  <a:lnTo>
                    <a:pt x="460306" y="485052"/>
                  </a:lnTo>
                  <a:lnTo>
                    <a:pt x="460559" y="490200"/>
                  </a:lnTo>
                  <a:lnTo>
                    <a:pt x="461556" y="500665"/>
                  </a:lnTo>
                  <a:lnTo>
                    <a:pt x="462445" y="505900"/>
                  </a:lnTo>
                  <a:lnTo>
                    <a:pt x="472132" y="542119"/>
                  </a:lnTo>
                  <a:lnTo>
                    <a:pt x="475636" y="557844"/>
                  </a:lnTo>
                  <a:lnTo>
                    <a:pt x="478671" y="573666"/>
                  </a:lnTo>
                  <a:lnTo>
                    <a:pt x="481253" y="589569"/>
                  </a:lnTo>
                  <a:lnTo>
                    <a:pt x="483990" y="610497"/>
                  </a:lnTo>
                  <a:lnTo>
                    <a:pt x="483555" y="615361"/>
                  </a:lnTo>
                  <a:lnTo>
                    <a:pt x="483703" y="625596"/>
                  </a:lnTo>
                  <a:lnTo>
                    <a:pt x="485014" y="630388"/>
                  </a:lnTo>
                  <a:lnTo>
                    <a:pt x="486097" y="632494"/>
                  </a:lnTo>
                  <a:lnTo>
                    <a:pt x="486810" y="634723"/>
                  </a:lnTo>
                  <a:lnTo>
                    <a:pt x="488516" y="642175"/>
                  </a:lnTo>
                  <a:lnTo>
                    <a:pt x="489134" y="649759"/>
                  </a:lnTo>
                  <a:lnTo>
                    <a:pt x="488986" y="657398"/>
                  </a:lnTo>
                  <a:lnTo>
                    <a:pt x="484317" y="704649"/>
                  </a:lnTo>
                  <a:lnTo>
                    <a:pt x="473898" y="759757"/>
                  </a:lnTo>
                  <a:lnTo>
                    <a:pt x="458608" y="821399"/>
                  </a:lnTo>
                  <a:lnTo>
                    <a:pt x="437450" y="878626"/>
                  </a:lnTo>
                  <a:lnTo>
                    <a:pt x="409196" y="930276"/>
                  </a:lnTo>
                  <a:lnTo>
                    <a:pt x="381902" y="964802"/>
                  </a:lnTo>
                  <a:lnTo>
                    <a:pt x="371609" y="975343"/>
                  </a:lnTo>
                  <a:lnTo>
                    <a:pt x="366666" y="980771"/>
                  </a:lnTo>
                  <a:lnTo>
                    <a:pt x="352644" y="997736"/>
                  </a:lnTo>
                  <a:lnTo>
                    <a:pt x="342534" y="1008051"/>
                  </a:lnTo>
                  <a:lnTo>
                    <a:pt x="321246" y="1027585"/>
                  </a:lnTo>
                  <a:lnTo>
                    <a:pt x="305135" y="1042600"/>
                  </a:lnTo>
                  <a:lnTo>
                    <a:pt x="268235" y="1068515"/>
                  </a:lnTo>
                  <a:lnTo>
                    <a:pt x="230579" y="1086544"/>
                  </a:lnTo>
                  <a:lnTo>
                    <a:pt x="226465" y="1087951"/>
                  </a:lnTo>
                  <a:lnTo>
                    <a:pt x="219883" y="1090777"/>
                  </a:lnTo>
                  <a:lnTo>
                    <a:pt x="218894" y="1092692"/>
                  </a:lnTo>
                  <a:lnTo>
                    <a:pt x="218753" y="1095519"/>
                  </a:lnTo>
                  <a:lnTo>
                    <a:pt x="219779" y="1095883"/>
                  </a:lnTo>
                  <a:lnTo>
                    <a:pt x="220823" y="1096652"/>
                  </a:lnTo>
                  <a:lnTo>
                    <a:pt x="222670" y="1098395"/>
                  </a:lnTo>
                  <a:lnTo>
                    <a:pt x="225007" y="1098212"/>
                  </a:lnTo>
                  <a:lnTo>
                    <a:pt x="245563" y="1090836"/>
                  </a:lnTo>
                  <a:lnTo>
                    <a:pt x="286609" y="1067923"/>
                  </a:lnTo>
                  <a:lnTo>
                    <a:pt x="322908" y="1038762"/>
                  </a:lnTo>
                  <a:lnTo>
                    <a:pt x="327082" y="1035903"/>
                  </a:lnTo>
                  <a:lnTo>
                    <a:pt x="339263" y="1023745"/>
                  </a:lnTo>
                  <a:lnTo>
                    <a:pt x="343818" y="1018270"/>
                  </a:lnTo>
                  <a:lnTo>
                    <a:pt x="345996" y="1016977"/>
                  </a:lnTo>
                  <a:lnTo>
                    <a:pt x="354290" y="1008719"/>
                  </a:lnTo>
                  <a:lnTo>
                    <a:pt x="355586" y="1006433"/>
                  </a:lnTo>
                  <a:lnTo>
                    <a:pt x="361637" y="1001880"/>
                  </a:lnTo>
                  <a:lnTo>
                    <a:pt x="365180" y="997422"/>
                  </a:lnTo>
                  <a:lnTo>
                    <a:pt x="374852" y="986603"/>
                  </a:lnTo>
                  <a:lnTo>
                    <a:pt x="392950" y="967769"/>
                  </a:lnTo>
                  <a:lnTo>
                    <a:pt x="398497" y="961256"/>
                  </a:lnTo>
                  <a:lnTo>
                    <a:pt x="408762" y="947580"/>
                  </a:lnTo>
                  <a:lnTo>
                    <a:pt x="414068" y="940870"/>
                  </a:lnTo>
                  <a:lnTo>
                    <a:pt x="417802" y="936579"/>
                  </a:lnTo>
                  <a:lnTo>
                    <a:pt x="426426" y="921099"/>
                  </a:lnTo>
                  <a:lnTo>
                    <a:pt x="447335" y="878979"/>
                  </a:lnTo>
                  <a:lnTo>
                    <a:pt x="465671" y="830241"/>
                  </a:lnTo>
                  <a:lnTo>
                    <a:pt x="479139" y="778558"/>
                  </a:lnTo>
                  <a:lnTo>
                    <a:pt x="489746" y="724980"/>
                  </a:lnTo>
                  <a:lnTo>
                    <a:pt x="497622" y="651082"/>
                  </a:lnTo>
                  <a:lnTo>
                    <a:pt x="497795" y="641749"/>
                  </a:lnTo>
                  <a:lnTo>
                    <a:pt x="497296" y="632421"/>
                  </a:lnTo>
                  <a:lnTo>
                    <a:pt x="496691" y="626248"/>
                  </a:lnTo>
                  <a:lnTo>
                    <a:pt x="495410" y="620142"/>
                  </a:lnTo>
                  <a:lnTo>
                    <a:pt x="493483" y="607909"/>
                  </a:lnTo>
                  <a:lnTo>
                    <a:pt x="491252" y="589507"/>
                  </a:lnTo>
                  <a:lnTo>
                    <a:pt x="491266" y="583189"/>
                  </a:lnTo>
                  <a:lnTo>
                    <a:pt x="485226" y="549446"/>
                  </a:lnTo>
                  <a:lnTo>
                    <a:pt x="475013" y="504891"/>
                  </a:lnTo>
                  <a:lnTo>
                    <a:pt x="459150" y="453862"/>
                  </a:lnTo>
                  <a:lnTo>
                    <a:pt x="453063" y="440297"/>
                  </a:lnTo>
                  <a:lnTo>
                    <a:pt x="451234" y="431416"/>
                  </a:lnTo>
                  <a:lnTo>
                    <a:pt x="454560" y="426938"/>
                  </a:lnTo>
                  <a:lnTo>
                    <a:pt x="457394" y="416065"/>
                  </a:lnTo>
                  <a:lnTo>
                    <a:pt x="457074" y="409402"/>
                  </a:lnTo>
                  <a:lnTo>
                    <a:pt x="452390" y="402328"/>
                  </a:lnTo>
                  <a:lnTo>
                    <a:pt x="450129" y="400481"/>
                  </a:lnTo>
                  <a:lnTo>
                    <a:pt x="446305" y="396247"/>
                  </a:lnTo>
                  <a:lnTo>
                    <a:pt x="432037" y="377020"/>
                  </a:lnTo>
                  <a:lnTo>
                    <a:pt x="400734" y="332304"/>
                  </a:lnTo>
                  <a:lnTo>
                    <a:pt x="391335" y="319859"/>
                  </a:lnTo>
                  <a:lnTo>
                    <a:pt x="357865" y="287647"/>
                  </a:lnTo>
                  <a:lnTo>
                    <a:pt x="286034" y="253497"/>
                  </a:lnTo>
                  <a:lnTo>
                    <a:pt x="269650" y="247708"/>
                  </a:lnTo>
                  <a:lnTo>
                    <a:pt x="260352" y="243575"/>
                  </a:lnTo>
                  <a:lnTo>
                    <a:pt x="256675" y="240793"/>
                  </a:lnTo>
                  <a:lnTo>
                    <a:pt x="252364" y="235191"/>
                  </a:lnTo>
                  <a:lnTo>
                    <a:pt x="251214" y="232966"/>
                  </a:lnTo>
                  <a:lnTo>
                    <a:pt x="248069" y="228988"/>
                  </a:lnTo>
                  <a:lnTo>
                    <a:pt x="210452" y="210661"/>
                  </a:lnTo>
                  <a:lnTo>
                    <a:pt x="190152" y="209837"/>
                  </a:lnTo>
                  <a:lnTo>
                    <a:pt x="179438" y="198683"/>
                  </a:lnTo>
                  <a:lnTo>
                    <a:pt x="138912" y="177306"/>
                  </a:lnTo>
                  <a:lnTo>
                    <a:pt x="95281" y="170755"/>
                  </a:lnTo>
                  <a:lnTo>
                    <a:pt x="78403" y="171708"/>
                  </a:lnTo>
                  <a:lnTo>
                    <a:pt x="70061" y="171268"/>
                  </a:lnTo>
                  <a:lnTo>
                    <a:pt x="61937" y="168944"/>
                  </a:lnTo>
                  <a:lnTo>
                    <a:pt x="59410" y="167806"/>
                  </a:lnTo>
                  <a:lnTo>
                    <a:pt x="57096" y="166269"/>
                  </a:lnTo>
                  <a:lnTo>
                    <a:pt x="52254" y="163666"/>
                  </a:lnTo>
                  <a:lnTo>
                    <a:pt x="32537" y="147116"/>
                  </a:lnTo>
                  <a:lnTo>
                    <a:pt x="31085" y="144834"/>
                  </a:lnTo>
                  <a:lnTo>
                    <a:pt x="21409" y="124966"/>
                  </a:lnTo>
                  <a:lnTo>
                    <a:pt x="20587" y="122651"/>
                  </a:lnTo>
                  <a:lnTo>
                    <a:pt x="20754" y="117381"/>
                  </a:lnTo>
                  <a:lnTo>
                    <a:pt x="37415" y="92433"/>
                  </a:lnTo>
                  <a:lnTo>
                    <a:pt x="45107" y="79743"/>
                  </a:lnTo>
                  <a:lnTo>
                    <a:pt x="46167" y="77402"/>
                  </a:lnTo>
                  <a:lnTo>
                    <a:pt x="49805" y="74274"/>
                  </a:lnTo>
                  <a:lnTo>
                    <a:pt x="51822" y="74141"/>
                  </a:lnTo>
                  <a:lnTo>
                    <a:pt x="60271" y="74594"/>
                  </a:lnTo>
                  <a:lnTo>
                    <a:pt x="66448" y="74408"/>
                  </a:lnTo>
                  <a:lnTo>
                    <a:pt x="77522" y="74458"/>
                  </a:lnTo>
                  <a:lnTo>
                    <a:pt x="83008" y="74105"/>
                  </a:lnTo>
                  <a:lnTo>
                    <a:pt x="91965" y="77975"/>
                  </a:lnTo>
                  <a:lnTo>
                    <a:pt x="113926" y="111469"/>
                  </a:lnTo>
                  <a:lnTo>
                    <a:pt x="150756" y="140874"/>
                  </a:lnTo>
                  <a:lnTo>
                    <a:pt x="179344" y="147620"/>
                  </a:lnTo>
                  <a:lnTo>
                    <a:pt x="193978" y="145879"/>
                  </a:lnTo>
                  <a:lnTo>
                    <a:pt x="222228" y="127414"/>
                  </a:lnTo>
                  <a:lnTo>
                    <a:pt x="227883" y="122508"/>
                  </a:lnTo>
                  <a:lnTo>
                    <a:pt x="248634" y="84368"/>
                  </a:lnTo>
                  <a:lnTo>
                    <a:pt x="249876" y="75606"/>
                  </a:lnTo>
                  <a:lnTo>
                    <a:pt x="249843" y="67279"/>
                  </a:lnTo>
                  <a:lnTo>
                    <a:pt x="250080" y="64814"/>
                  </a:lnTo>
                  <a:lnTo>
                    <a:pt x="252536" y="60580"/>
                  </a:lnTo>
                  <a:lnTo>
                    <a:pt x="254905" y="59479"/>
                  </a:lnTo>
                  <a:lnTo>
                    <a:pt x="259271" y="56227"/>
                  </a:lnTo>
                  <a:lnTo>
                    <a:pt x="260607" y="54493"/>
                  </a:lnTo>
                  <a:lnTo>
                    <a:pt x="261338" y="54049"/>
                  </a:lnTo>
                  <a:lnTo>
                    <a:pt x="261708" y="54179"/>
                  </a:lnTo>
                  <a:lnTo>
                    <a:pt x="262876" y="53639"/>
                  </a:lnTo>
                  <a:lnTo>
                    <a:pt x="263729" y="52364"/>
                  </a:lnTo>
                  <a:lnTo>
                    <a:pt x="269722" y="45661"/>
                  </a:lnTo>
                  <a:lnTo>
                    <a:pt x="272826" y="43804"/>
                  </a:lnTo>
                  <a:lnTo>
                    <a:pt x="273556" y="43671"/>
                  </a:lnTo>
                  <a:lnTo>
                    <a:pt x="275328" y="41240"/>
                  </a:lnTo>
                  <a:lnTo>
                    <a:pt x="276011" y="37759"/>
                  </a:lnTo>
                  <a:lnTo>
                    <a:pt x="277351" y="35643"/>
                  </a:lnTo>
                  <a:lnTo>
                    <a:pt x="273264" y="30405"/>
                  </a:lnTo>
                  <a:lnTo>
                    <a:pt x="271299" y="25758"/>
                  </a:lnTo>
                  <a:lnTo>
                    <a:pt x="269391" y="16308"/>
                  </a:lnTo>
                  <a:lnTo>
                    <a:pt x="269610" y="11753"/>
                  </a:lnTo>
                  <a:lnTo>
                    <a:pt x="268933" y="3851"/>
                  </a:lnTo>
                  <a:lnTo>
                    <a:pt x="267797" y="0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14714" y="1911940"/>
              <a:ext cx="426720" cy="944880"/>
            </a:xfrm>
            <a:custGeom>
              <a:avLst/>
              <a:gdLst/>
              <a:ahLst/>
              <a:cxnLst/>
              <a:rect l="l" t="t" r="r" b="b"/>
              <a:pathLst>
                <a:path w="426719" h="944880">
                  <a:moveTo>
                    <a:pt x="14108" y="0"/>
                  </a:moveTo>
                  <a:lnTo>
                    <a:pt x="6242" y="0"/>
                  </a:lnTo>
                  <a:lnTo>
                    <a:pt x="2839" y="1269"/>
                  </a:lnTo>
                  <a:lnTo>
                    <a:pt x="0" y="3809"/>
                  </a:lnTo>
                  <a:lnTo>
                    <a:pt x="9122" y="6350"/>
                  </a:lnTo>
                  <a:lnTo>
                    <a:pt x="27450" y="10159"/>
                  </a:lnTo>
                  <a:lnTo>
                    <a:pt x="36579" y="11429"/>
                  </a:lnTo>
                  <a:lnTo>
                    <a:pt x="54619" y="16509"/>
                  </a:lnTo>
                  <a:lnTo>
                    <a:pt x="63261" y="20319"/>
                  </a:lnTo>
                  <a:lnTo>
                    <a:pt x="71488" y="25400"/>
                  </a:lnTo>
                  <a:lnTo>
                    <a:pt x="76589" y="29209"/>
                  </a:lnTo>
                  <a:lnTo>
                    <a:pt x="81554" y="31750"/>
                  </a:lnTo>
                  <a:lnTo>
                    <a:pt x="92254" y="36829"/>
                  </a:lnTo>
                  <a:lnTo>
                    <a:pt x="97772" y="39369"/>
                  </a:lnTo>
                  <a:lnTo>
                    <a:pt x="103607" y="40639"/>
                  </a:lnTo>
                  <a:lnTo>
                    <a:pt x="111940" y="43179"/>
                  </a:lnTo>
                  <a:lnTo>
                    <a:pt x="153896" y="66039"/>
                  </a:lnTo>
                  <a:lnTo>
                    <a:pt x="157539" y="69850"/>
                  </a:lnTo>
                  <a:lnTo>
                    <a:pt x="165783" y="77469"/>
                  </a:lnTo>
                  <a:lnTo>
                    <a:pt x="170251" y="80009"/>
                  </a:lnTo>
                  <a:lnTo>
                    <a:pt x="181889" y="85089"/>
                  </a:lnTo>
                  <a:lnTo>
                    <a:pt x="203608" y="93979"/>
                  </a:lnTo>
                  <a:lnTo>
                    <a:pt x="222242" y="102869"/>
                  </a:lnTo>
                  <a:lnTo>
                    <a:pt x="231594" y="106679"/>
                  </a:lnTo>
                  <a:lnTo>
                    <a:pt x="240072" y="109219"/>
                  </a:lnTo>
                  <a:lnTo>
                    <a:pt x="248476" y="113029"/>
                  </a:lnTo>
                  <a:lnTo>
                    <a:pt x="280962" y="139700"/>
                  </a:lnTo>
                  <a:lnTo>
                    <a:pt x="284486" y="144779"/>
                  </a:lnTo>
                  <a:lnTo>
                    <a:pt x="292384" y="154939"/>
                  </a:lnTo>
                  <a:lnTo>
                    <a:pt x="296736" y="158750"/>
                  </a:lnTo>
                  <a:lnTo>
                    <a:pt x="304897" y="168909"/>
                  </a:lnTo>
                  <a:lnTo>
                    <a:pt x="308904" y="173989"/>
                  </a:lnTo>
                  <a:lnTo>
                    <a:pt x="312811" y="180339"/>
                  </a:lnTo>
                  <a:lnTo>
                    <a:pt x="318546" y="187959"/>
                  </a:lnTo>
                  <a:lnTo>
                    <a:pt x="324160" y="195579"/>
                  </a:lnTo>
                  <a:lnTo>
                    <a:pt x="329676" y="203200"/>
                  </a:lnTo>
                  <a:lnTo>
                    <a:pt x="335116" y="212089"/>
                  </a:lnTo>
                  <a:lnTo>
                    <a:pt x="345679" y="227329"/>
                  </a:lnTo>
                  <a:lnTo>
                    <a:pt x="350922" y="236219"/>
                  </a:lnTo>
                  <a:lnTo>
                    <a:pt x="356125" y="243839"/>
                  </a:lnTo>
                  <a:lnTo>
                    <a:pt x="359186" y="248919"/>
                  </a:lnTo>
                  <a:lnTo>
                    <a:pt x="361356" y="254000"/>
                  </a:lnTo>
                  <a:lnTo>
                    <a:pt x="361411" y="256539"/>
                  </a:lnTo>
                  <a:lnTo>
                    <a:pt x="362634" y="266700"/>
                  </a:lnTo>
                  <a:lnTo>
                    <a:pt x="364474" y="273050"/>
                  </a:lnTo>
                  <a:lnTo>
                    <a:pt x="366141" y="279400"/>
                  </a:lnTo>
                  <a:lnTo>
                    <a:pt x="371471" y="298450"/>
                  </a:lnTo>
                  <a:lnTo>
                    <a:pt x="377044" y="317500"/>
                  </a:lnTo>
                  <a:lnTo>
                    <a:pt x="382717" y="337819"/>
                  </a:lnTo>
                  <a:lnTo>
                    <a:pt x="388349" y="356869"/>
                  </a:lnTo>
                  <a:lnTo>
                    <a:pt x="391082" y="367029"/>
                  </a:lnTo>
                  <a:lnTo>
                    <a:pt x="393691" y="375919"/>
                  </a:lnTo>
                  <a:lnTo>
                    <a:pt x="396138" y="386079"/>
                  </a:lnTo>
                  <a:lnTo>
                    <a:pt x="398390" y="396239"/>
                  </a:lnTo>
                  <a:lnTo>
                    <a:pt x="399074" y="398779"/>
                  </a:lnTo>
                  <a:lnTo>
                    <a:pt x="399887" y="402589"/>
                  </a:lnTo>
                  <a:lnTo>
                    <a:pt x="401198" y="408939"/>
                  </a:lnTo>
                  <a:lnTo>
                    <a:pt x="400866" y="411479"/>
                  </a:lnTo>
                  <a:lnTo>
                    <a:pt x="402692" y="421639"/>
                  </a:lnTo>
                  <a:lnTo>
                    <a:pt x="409132" y="466089"/>
                  </a:lnTo>
                  <a:lnTo>
                    <a:pt x="410490" y="486409"/>
                  </a:lnTo>
                  <a:lnTo>
                    <a:pt x="410384" y="496569"/>
                  </a:lnTo>
                  <a:lnTo>
                    <a:pt x="409938" y="505459"/>
                  </a:lnTo>
                  <a:lnTo>
                    <a:pt x="409874" y="506729"/>
                  </a:lnTo>
                  <a:lnTo>
                    <a:pt x="409082" y="516889"/>
                  </a:lnTo>
                  <a:lnTo>
                    <a:pt x="408083" y="527050"/>
                  </a:lnTo>
                  <a:lnTo>
                    <a:pt x="406924" y="537209"/>
                  </a:lnTo>
                  <a:lnTo>
                    <a:pt x="405655" y="548639"/>
                  </a:lnTo>
                  <a:lnTo>
                    <a:pt x="400013" y="589279"/>
                  </a:lnTo>
                  <a:lnTo>
                    <a:pt x="393926" y="618489"/>
                  </a:lnTo>
                  <a:lnTo>
                    <a:pt x="391641" y="628650"/>
                  </a:lnTo>
                  <a:lnTo>
                    <a:pt x="387127" y="647700"/>
                  </a:lnTo>
                  <a:lnTo>
                    <a:pt x="384876" y="657859"/>
                  </a:lnTo>
                  <a:lnTo>
                    <a:pt x="382495" y="666750"/>
                  </a:lnTo>
                  <a:lnTo>
                    <a:pt x="367881" y="712469"/>
                  </a:lnTo>
                  <a:lnTo>
                    <a:pt x="344378" y="763269"/>
                  </a:lnTo>
                  <a:lnTo>
                    <a:pt x="325222" y="796289"/>
                  </a:lnTo>
                  <a:lnTo>
                    <a:pt x="290850" y="842009"/>
                  </a:lnTo>
                  <a:lnTo>
                    <a:pt x="264801" y="869950"/>
                  </a:lnTo>
                  <a:lnTo>
                    <a:pt x="236967" y="896619"/>
                  </a:lnTo>
                  <a:lnTo>
                    <a:pt x="207219" y="922019"/>
                  </a:lnTo>
                  <a:lnTo>
                    <a:pt x="188866" y="933450"/>
                  </a:lnTo>
                  <a:lnTo>
                    <a:pt x="186465" y="934719"/>
                  </a:lnTo>
                  <a:lnTo>
                    <a:pt x="182954" y="938529"/>
                  </a:lnTo>
                  <a:lnTo>
                    <a:pt x="181655" y="939800"/>
                  </a:lnTo>
                  <a:lnTo>
                    <a:pt x="182750" y="942339"/>
                  </a:lnTo>
                  <a:lnTo>
                    <a:pt x="183859" y="943609"/>
                  </a:lnTo>
                  <a:lnTo>
                    <a:pt x="185947" y="944879"/>
                  </a:lnTo>
                  <a:lnTo>
                    <a:pt x="198399" y="944879"/>
                  </a:lnTo>
                  <a:lnTo>
                    <a:pt x="200656" y="943609"/>
                  </a:lnTo>
                  <a:lnTo>
                    <a:pt x="204066" y="938529"/>
                  </a:lnTo>
                  <a:lnTo>
                    <a:pt x="206852" y="937259"/>
                  </a:lnTo>
                  <a:lnTo>
                    <a:pt x="214880" y="932179"/>
                  </a:lnTo>
                  <a:lnTo>
                    <a:pt x="220183" y="928369"/>
                  </a:lnTo>
                  <a:lnTo>
                    <a:pt x="230546" y="919479"/>
                  </a:lnTo>
                  <a:lnTo>
                    <a:pt x="235652" y="915669"/>
                  </a:lnTo>
                  <a:lnTo>
                    <a:pt x="240659" y="911859"/>
                  </a:lnTo>
                  <a:lnTo>
                    <a:pt x="248371" y="904239"/>
                  </a:lnTo>
                  <a:lnTo>
                    <a:pt x="255947" y="897889"/>
                  </a:lnTo>
                  <a:lnTo>
                    <a:pt x="263422" y="890269"/>
                  </a:lnTo>
                  <a:lnTo>
                    <a:pt x="270827" y="883919"/>
                  </a:lnTo>
                  <a:lnTo>
                    <a:pt x="278192" y="876300"/>
                  </a:lnTo>
                  <a:lnTo>
                    <a:pt x="285473" y="869950"/>
                  </a:lnTo>
                  <a:lnTo>
                    <a:pt x="292700" y="862329"/>
                  </a:lnTo>
                  <a:lnTo>
                    <a:pt x="304502" y="849629"/>
                  </a:lnTo>
                  <a:lnTo>
                    <a:pt x="308623" y="844550"/>
                  </a:lnTo>
                  <a:lnTo>
                    <a:pt x="321666" y="830579"/>
                  </a:lnTo>
                  <a:lnTo>
                    <a:pt x="325818" y="824229"/>
                  </a:lnTo>
                  <a:lnTo>
                    <a:pt x="331858" y="816609"/>
                  </a:lnTo>
                  <a:lnTo>
                    <a:pt x="337752" y="808989"/>
                  </a:lnTo>
                  <a:lnTo>
                    <a:pt x="343411" y="801369"/>
                  </a:lnTo>
                  <a:lnTo>
                    <a:pt x="348743" y="792479"/>
                  </a:lnTo>
                  <a:lnTo>
                    <a:pt x="350419" y="789939"/>
                  </a:lnTo>
                  <a:lnTo>
                    <a:pt x="351943" y="787400"/>
                  </a:lnTo>
                  <a:lnTo>
                    <a:pt x="355175" y="782319"/>
                  </a:lnTo>
                  <a:lnTo>
                    <a:pt x="357210" y="778509"/>
                  </a:lnTo>
                  <a:lnTo>
                    <a:pt x="361602" y="769619"/>
                  </a:lnTo>
                  <a:lnTo>
                    <a:pt x="364747" y="764539"/>
                  </a:lnTo>
                  <a:lnTo>
                    <a:pt x="370734" y="751839"/>
                  </a:lnTo>
                  <a:lnTo>
                    <a:pt x="377327" y="736600"/>
                  </a:lnTo>
                  <a:lnTo>
                    <a:pt x="378165" y="734059"/>
                  </a:lnTo>
                  <a:lnTo>
                    <a:pt x="379738" y="727709"/>
                  </a:lnTo>
                  <a:lnTo>
                    <a:pt x="380994" y="725169"/>
                  </a:lnTo>
                  <a:lnTo>
                    <a:pt x="384371" y="716279"/>
                  </a:lnTo>
                  <a:lnTo>
                    <a:pt x="386438" y="708659"/>
                  </a:lnTo>
                  <a:lnTo>
                    <a:pt x="390301" y="695959"/>
                  </a:lnTo>
                  <a:lnTo>
                    <a:pt x="391701" y="689609"/>
                  </a:lnTo>
                  <a:lnTo>
                    <a:pt x="394754" y="683259"/>
                  </a:lnTo>
                  <a:lnTo>
                    <a:pt x="394653" y="676909"/>
                  </a:lnTo>
                  <a:lnTo>
                    <a:pt x="397120" y="671829"/>
                  </a:lnTo>
                  <a:lnTo>
                    <a:pt x="399956" y="660400"/>
                  </a:lnTo>
                  <a:lnTo>
                    <a:pt x="401468" y="654050"/>
                  </a:lnTo>
                  <a:lnTo>
                    <a:pt x="404239" y="642619"/>
                  </a:lnTo>
                  <a:lnTo>
                    <a:pt x="405395" y="636269"/>
                  </a:lnTo>
                  <a:lnTo>
                    <a:pt x="408059" y="624839"/>
                  </a:lnTo>
                  <a:lnTo>
                    <a:pt x="409759" y="619759"/>
                  </a:lnTo>
                  <a:lnTo>
                    <a:pt x="411907" y="608329"/>
                  </a:lnTo>
                  <a:lnTo>
                    <a:pt x="415839" y="586739"/>
                  </a:lnTo>
                  <a:lnTo>
                    <a:pt x="417466" y="585469"/>
                  </a:lnTo>
                  <a:lnTo>
                    <a:pt x="418075" y="584200"/>
                  </a:lnTo>
                  <a:lnTo>
                    <a:pt x="420335" y="579119"/>
                  </a:lnTo>
                  <a:lnTo>
                    <a:pt x="420483" y="575309"/>
                  </a:lnTo>
                  <a:lnTo>
                    <a:pt x="422222" y="560069"/>
                  </a:lnTo>
                  <a:lnTo>
                    <a:pt x="425080" y="521969"/>
                  </a:lnTo>
                  <a:lnTo>
                    <a:pt x="426386" y="486409"/>
                  </a:lnTo>
                  <a:lnTo>
                    <a:pt x="426064" y="476250"/>
                  </a:lnTo>
                  <a:lnTo>
                    <a:pt x="425983" y="473709"/>
                  </a:lnTo>
                  <a:lnTo>
                    <a:pt x="419402" y="408939"/>
                  </a:lnTo>
                  <a:lnTo>
                    <a:pt x="408395" y="365759"/>
                  </a:lnTo>
                  <a:lnTo>
                    <a:pt x="407076" y="364489"/>
                  </a:lnTo>
                  <a:lnTo>
                    <a:pt x="406890" y="361950"/>
                  </a:lnTo>
                  <a:lnTo>
                    <a:pt x="405907" y="356869"/>
                  </a:lnTo>
                  <a:lnTo>
                    <a:pt x="405349" y="354329"/>
                  </a:lnTo>
                  <a:lnTo>
                    <a:pt x="403437" y="346709"/>
                  </a:lnTo>
                  <a:lnTo>
                    <a:pt x="401806" y="342900"/>
                  </a:lnTo>
                  <a:lnTo>
                    <a:pt x="399235" y="332739"/>
                  </a:lnTo>
                  <a:lnTo>
                    <a:pt x="398034" y="327659"/>
                  </a:lnTo>
                  <a:lnTo>
                    <a:pt x="396521" y="322579"/>
                  </a:lnTo>
                  <a:lnTo>
                    <a:pt x="394190" y="316229"/>
                  </a:lnTo>
                  <a:lnTo>
                    <a:pt x="389460" y="300989"/>
                  </a:lnTo>
                  <a:lnTo>
                    <a:pt x="387193" y="293369"/>
                  </a:lnTo>
                  <a:lnTo>
                    <a:pt x="384906" y="287019"/>
                  </a:lnTo>
                  <a:lnTo>
                    <a:pt x="382462" y="279400"/>
                  </a:lnTo>
                  <a:lnTo>
                    <a:pt x="379972" y="271779"/>
                  </a:lnTo>
                  <a:lnTo>
                    <a:pt x="377549" y="265429"/>
                  </a:lnTo>
                  <a:lnTo>
                    <a:pt x="375979" y="260350"/>
                  </a:lnTo>
                  <a:lnTo>
                    <a:pt x="374511" y="255269"/>
                  </a:lnTo>
                  <a:lnTo>
                    <a:pt x="370706" y="246379"/>
                  </a:lnTo>
                  <a:lnTo>
                    <a:pt x="368762" y="241300"/>
                  </a:lnTo>
                  <a:lnTo>
                    <a:pt x="366735" y="236219"/>
                  </a:lnTo>
                  <a:lnTo>
                    <a:pt x="360353" y="223519"/>
                  </a:lnTo>
                  <a:lnTo>
                    <a:pt x="353382" y="209550"/>
                  </a:lnTo>
                  <a:lnTo>
                    <a:pt x="345840" y="195579"/>
                  </a:lnTo>
                  <a:lnTo>
                    <a:pt x="337748" y="182879"/>
                  </a:lnTo>
                  <a:lnTo>
                    <a:pt x="329286" y="171450"/>
                  </a:lnTo>
                  <a:lnTo>
                    <a:pt x="320317" y="158750"/>
                  </a:lnTo>
                  <a:lnTo>
                    <a:pt x="291179" y="125729"/>
                  </a:lnTo>
                  <a:lnTo>
                    <a:pt x="280540" y="115569"/>
                  </a:lnTo>
                  <a:lnTo>
                    <a:pt x="276922" y="111759"/>
                  </a:lnTo>
                  <a:lnTo>
                    <a:pt x="273221" y="109219"/>
                  </a:lnTo>
                  <a:lnTo>
                    <a:pt x="265899" y="102869"/>
                  </a:lnTo>
                  <a:lnTo>
                    <a:pt x="263472" y="99059"/>
                  </a:lnTo>
                  <a:lnTo>
                    <a:pt x="256388" y="95250"/>
                  </a:lnTo>
                  <a:lnTo>
                    <a:pt x="252615" y="92709"/>
                  </a:lnTo>
                  <a:lnTo>
                    <a:pt x="244555" y="88900"/>
                  </a:lnTo>
                  <a:lnTo>
                    <a:pt x="235565" y="83819"/>
                  </a:lnTo>
                  <a:lnTo>
                    <a:pt x="201388" y="71119"/>
                  </a:lnTo>
                  <a:lnTo>
                    <a:pt x="188239" y="66039"/>
                  </a:lnTo>
                  <a:lnTo>
                    <a:pt x="177793" y="60959"/>
                  </a:lnTo>
                  <a:lnTo>
                    <a:pt x="174042" y="59689"/>
                  </a:lnTo>
                  <a:lnTo>
                    <a:pt x="167702" y="53339"/>
                  </a:lnTo>
                  <a:lnTo>
                    <a:pt x="164260" y="49529"/>
                  </a:lnTo>
                  <a:lnTo>
                    <a:pt x="160484" y="46989"/>
                  </a:lnTo>
                  <a:lnTo>
                    <a:pt x="122984" y="26669"/>
                  </a:lnTo>
                  <a:lnTo>
                    <a:pt x="102839" y="20319"/>
                  </a:lnTo>
                  <a:lnTo>
                    <a:pt x="96064" y="17779"/>
                  </a:lnTo>
                  <a:lnTo>
                    <a:pt x="82494" y="13969"/>
                  </a:lnTo>
                  <a:lnTo>
                    <a:pt x="75139" y="11429"/>
                  </a:lnTo>
                  <a:lnTo>
                    <a:pt x="67636" y="10159"/>
                  </a:lnTo>
                  <a:lnTo>
                    <a:pt x="52566" y="6350"/>
                  </a:lnTo>
                  <a:lnTo>
                    <a:pt x="21981" y="1269"/>
                  </a:lnTo>
                  <a:lnTo>
                    <a:pt x="18125" y="1269"/>
                  </a:lnTo>
                  <a:lnTo>
                    <a:pt x="14108" y="0"/>
                  </a:lnTo>
                  <a:close/>
                </a:path>
              </a:pathLst>
            </a:custGeom>
            <a:solidFill>
              <a:srgbClr val="37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822583" y="2232144"/>
              <a:ext cx="135890" cy="267335"/>
            </a:xfrm>
            <a:custGeom>
              <a:avLst/>
              <a:gdLst/>
              <a:ahLst/>
              <a:cxnLst/>
              <a:rect l="l" t="t" r="r" b="b"/>
              <a:pathLst>
                <a:path w="135889" h="267335">
                  <a:moveTo>
                    <a:pt x="134128" y="0"/>
                  </a:moveTo>
                  <a:lnTo>
                    <a:pt x="129995" y="273"/>
                  </a:lnTo>
                  <a:lnTo>
                    <a:pt x="49564" y="43"/>
                  </a:lnTo>
                  <a:lnTo>
                    <a:pt x="43922" y="871"/>
                  </a:lnTo>
                  <a:lnTo>
                    <a:pt x="42235" y="5706"/>
                  </a:lnTo>
                  <a:lnTo>
                    <a:pt x="12034" y="56506"/>
                  </a:lnTo>
                  <a:lnTo>
                    <a:pt x="10882" y="59648"/>
                  </a:lnTo>
                  <a:lnTo>
                    <a:pt x="7941" y="58715"/>
                  </a:lnTo>
                  <a:lnTo>
                    <a:pt x="6797" y="55295"/>
                  </a:lnTo>
                  <a:lnTo>
                    <a:pt x="4114" y="50594"/>
                  </a:lnTo>
                  <a:lnTo>
                    <a:pt x="1950" y="45698"/>
                  </a:lnTo>
                  <a:lnTo>
                    <a:pt x="500" y="44791"/>
                  </a:lnTo>
                  <a:lnTo>
                    <a:pt x="0" y="48614"/>
                  </a:lnTo>
                  <a:lnTo>
                    <a:pt x="2162" y="52344"/>
                  </a:lnTo>
                  <a:lnTo>
                    <a:pt x="3977" y="59803"/>
                  </a:lnTo>
                  <a:lnTo>
                    <a:pt x="4495" y="63727"/>
                  </a:lnTo>
                  <a:lnTo>
                    <a:pt x="7998" y="83746"/>
                  </a:lnTo>
                  <a:lnTo>
                    <a:pt x="10032" y="99051"/>
                  </a:lnTo>
                  <a:lnTo>
                    <a:pt x="11249" y="106203"/>
                  </a:lnTo>
                  <a:lnTo>
                    <a:pt x="14948" y="146362"/>
                  </a:lnTo>
                  <a:lnTo>
                    <a:pt x="15441" y="157520"/>
                  </a:lnTo>
                  <a:lnTo>
                    <a:pt x="15639" y="168689"/>
                  </a:lnTo>
                  <a:lnTo>
                    <a:pt x="15615" y="187228"/>
                  </a:lnTo>
                  <a:lnTo>
                    <a:pt x="14834" y="194508"/>
                  </a:lnTo>
                  <a:lnTo>
                    <a:pt x="13892" y="209163"/>
                  </a:lnTo>
                  <a:lnTo>
                    <a:pt x="14053" y="216457"/>
                  </a:lnTo>
                  <a:lnTo>
                    <a:pt x="12344" y="227242"/>
                  </a:lnTo>
                  <a:lnTo>
                    <a:pt x="12560" y="231019"/>
                  </a:lnTo>
                  <a:lnTo>
                    <a:pt x="11610" y="241721"/>
                  </a:lnTo>
                  <a:lnTo>
                    <a:pt x="8912" y="259574"/>
                  </a:lnTo>
                  <a:lnTo>
                    <a:pt x="7886" y="262882"/>
                  </a:lnTo>
                  <a:lnTo>
                    <a:pt x="8002" y="266296"/>
                  </a:lnTo>
                  <a:lnTo>
                    <a:pt x="47472" y="266414"/>
                  </a:lnTo>
                  <a:lnTo>
                    <a:pt x="51663" y="267145"/>
                  </a:lnTo>
                  <a:lnTo>
                    <a:pt x="53488" y="263933"/>
                  </a:lnTo>
                  <a:lnTo>
                    <a:pt x="53251" y="137491"/>
                  </a:lnTo>
                  <a:lnTo>
                    <a:pt x="56415" y="129938"/>
                  </a:lnTo>
                  <a:lnTo>
                    <a:pt x="58823" y="126493"/>
                  </a:lnTo>
                  <a:lnTo>
                    <a:pt x="135337" y="2099"/>
                  </a:lnTo>
                  <a:lnTo>
                    <a:pt x="134128" y="0"/>
                  </a:lnTo>
                  <a:close/>
                </a:path>
              </a:pathLst>
            </a:custGeom>
            <a:solidFill>
              <a:srgbClr val="F085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8439" y="2850329"/>
              <a:ext cx="226292" cy="1517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1837" y="2848432"/>
              <a:ext cx="219793" cy="15351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9749" y="1886148"/>
              <a:ext cx="164844" cy="8376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295285" y="1675961"/>
              <a:ext cx="292100" cy="116839"/>
            </a:xfrm>
            <a:custGeom>
              <a:avLst/>
              <a:gdLst/>
              <a:ahLst/>
              <a:cxnLst/>
              <a:rect l="l" t="t" r="r" b="b"/>
              <a:pathLst>
                <a:path w="292100" h="116839">
                  <a:moveTo>
                    <a:pt x="118087" y="0"/>
                  </a:moveTo>
                  <a:lnTo>
                    <a:pt x="91241" y="560"/>
                  </a:lnTo>
                  <a:lnTo>
                    <a:pt x="81191" y="1332"/>
                  </a:lnTo>
                  <a:lnTo>
                    <a:pt x="68014" y="3139"/>
                  </a:lnTo>
                  <a:lnTo>
                    <a:pt x="65022" y="4251"/>
                  </a:lnTo>
                  <a:lnTo>
                    <a:pt x="60443" y="5140"/>
                  </a:lnTo>
                  <a:lnTo>
                    <a:pt x="58892" y="4983"/>
                  </a:lnTo>
                  <a:lnTo>
                    <a:pt x="49895" y="6898"/>
                  </a:lnTo>
                  <a:lnTo>
                    <a:pt x="46791" y="7301"/>
                  </a:lnTo>
                  <a:lnTo>
                    <a:pt x="21628" y="14728"/>
                  </a:lnTo>
                  <a:lnTo>
                    <a:pt x="15486" y="17114"/>
                  </a:lnTo>
                  <a:lnTo>
                    <a:pt x="514" y="23512"/>
                  </a:lnTo>
                  <a:lnTo>
                    <a:pt x="0" y="24358"/>
                  </a:lnTo>
                  <a:lnTo>
                    <a:pt x="406" y="25881"/>
                  </a:lnTo>
                  <a:lnTo>
                    <a:pt x="459" y="29578"/>
                  </a:lnTo>
                  <a:lnTo>
                    <a:pt x="2804" y="30902"/>
                  </a:lnTo>
                  <a:lnTo>
                    <a:pt x="4737" y="30716"/>
                  </a:lnTo>
                  <a:lnTo>
                    <a:pt x="8963" y="29721"/>
                  </a:lnTo>
                  <a:lnTo>
                    <a:pt x="17613" y="25734"/>
                  </a:lnTo>
                  <a:lnTo>
                    <a:pt x="19834" y="24192"/>
                  </a:lnTo>
                  <a:lnTo>
                    <a:pt x="26103" y="24009"/>
                  </a:lnTo>
                  <a:lnTo>
                    <a:pt x="29282" y="23393"/>
                  </a:lnTo>
                  <a:lnTo>
                    <a:pt x="44805" y="18825"/>
                  </a:lnTo>
                  <a:lnTo>
                    <a:pt x="48157" y="17536"/>
                  </a:lnTo>
                  <a:lnTo>
                    <a:pt x="54326" y="17190"/>
                  </a:lnTo>
                  <a:lnTo>
                    <a:pt x="56551" y="18623"/>
                  </a:lnTo>
                  <a:lnTo>
                    <a:pt x="57301" y="19731"/>
                  </a:lnTo>
                  <a:lnTo>
                    <a:pt x="60864" y="21395"/>
                  </a:lnTo>
                  <a:lnTo>
                    <a:pt x="75169" y="18201"/>
                  </a:lnTo>
                  <a:lnTo>
                    <a:pt x="84737" y="17005"/>
                  </a:lnTo>
                  <a:lnTo>
                    <a:pt x="94373" y="16343"/>
                  </a:lnTo>
                  <a:lnTo>
                    <a:pt x="112931" y="15837"/>
                  </a:lnTo>
                  <a:lnTo>
                    <a:pt x="121890" y="16127"/>
                  </a:lnTo>
                  <a:lnTo>
                    <a:pt x="159741" y="25041"/>
                  </a:lnTo>
                  <a:lnTo>
                    <a:pt x="170427" y="31277"/>
                  </a:lnTo>
                  <a:lnTo>
                    <a:pt x="178991" y="32494"/>
                  </a:lnTo>
                  <a:lnTo>
                    <a:pt x="184034" y="29383"/>
                  </a:lnTo>
                  <a:lnTo>
                    <a:pt x="194047" y="27191"/>
                  </a:lnTo>
                  <a:lnTo>
                    <a:pt x="199007" y="26968"/>
                  </a:lnTo>
                  <a:lnTo>
                    <a:pt x="203885" y="27512"/>
                  </a:lnTo>
                  <a:lnTo>
                    <a:pt x="242830" y="52819"/>
                  </a:lnTo>
                  <a:lnTo>
                    <a:pt x="248666" y="67251"/>
                  </a:lnTo>
                  <a:lnTo>
                    <a:pt x="251901" y="71568"/>
                  </a:lnTo>
                  <a:lnTo>
                    <a:pt x="263702" y="82217"/>
                  </a:lnTo>
                  <a:lnTo>
                    <a:pt x="267072" y="87848"/>
                  </a:lnTo>
                  <a:lnTo>
                    <a:pt x="269228" y="89449"/>
                  </a:lnTo>
                  <a:lnTo>
                    <a:pt x="271486" y="92469"/>
                  </a:lnTo>
                  <a:lnTo>
                    <a:pt x="272285" y="94212"/>
                  </a:lnTo>
                  <a:lnTo>
                    <a:pt x="275273" y="95112"/>
                  </a:lnTo>
                  <a:lnTo>
                    <a:pt x="275179" y="90399"/>
                  </a:lnTo>
                  <a:lnTo>
                    <a:pt x="274920" y="88863"/>
                  </a:lnTo>
                  <a:lnTo>
                    <a:pt x="273368" y="84712"/>
                  </a:lnTo>
                  <a:lnTo>
                    <a:pt x="274622" y="82721"/>
                  </a:lnTo>
                  <a:lnTo>
                    <a:pt x="276498" y="82984"/>
                  </a:lnTo>
                  <a:lnTo>
                    <a:pt x="278070" y="84489"/>
                  </a:lnTo>
                  <a:lnTo>
                    <a:pt x="279720" y="90309"/>
                  </a:lnTo>
                  <a:lnTo>
                    <a:pt x="278203" y="93085"/>
                  </a:lnTo>
                  <a:lnTo>
                    <a:pt x="278776" y="97732"/>
                  </a:lnTo>
                  <a:lnTo>
                    <a:pt x="279589" y="99284"/>
                  </a:lnTo>
                  <a:lnTo>
                    <a:pt x="280136" y="102373"/>
                  </a:lnTo>
                  <a:lnTo>
                    <a:pt x="280316" y="107806"/>
                  </a:lnTo>
                  <a:lnTo>
                    <a:pt x="279755" y="111287"/>
                  </a:lnTo>
                  <a:lnTo>
                    <a:pt x="283042" y="114303"/>
                  </a:lnTo>
                  <a:lnTo>
                    <a:pt x="284637" y="114368"/>
                  </a:lnTo>
                  <a:lnTo>
                    <a:pt x="287455" y="114962"/>
                  </a:lnTo>
                  <a:lnTo>
                    <a:pt x="288276" y="115647"/>
                  </a:lnTo>
                  <a:lnTo>
                    <a:pt x="289050" y="116740"/>
                  </a:lnTo>
                  <a:lnTo>
                    <a:pt x="290310" y="114138"/>
                  </a:lnTo>
                  <a:lnTo>
                    <a:pt x="291823" y="101780"/>
                  </a:lnTo>
                  <a:lnTo>
                    <a:pt x="291592" y="98727"/>
                  </a:lnTo>
                  <a:lnTo>
                    <a:pt x="289582" y="89568"/>
                  </a:lnTo>
                  <a:lnTo>
                    <a:pt x="285469" y="80971"/>
                  </a:lnTo>
                  <a:lnTo>
                    <a:pt x="280000" y="73041"/>
                  </a:lnTo>
                  <a:lnTo>
                    <a:pt x="271906" y="63662"/>
                  </a:lnTo>
                  <a:lnTo>
                    <a:pt x="269923" y="60987"/>
                  </a:lnTo>
                  <a:lnTo>
                    <a:pt x="265132" y="58040"/>
                  </a:lnTo>
                  <a:lnTo>
                    <a:pt x="263850" y="54576"/>
                  </a:lnTo>
                  <a:lnTo>
                    <a:pt x="259203" y="46718"/>
                  </a:lnTo>
                  <a:lnTo>
                    <a:pt x="232265" y="18432"/>
                  </a:lnTo>
                  <a:lnTo>
                    <a:pt x="195782" y="6977"/>
                  </a:lnTo>
                  <a:lnTo>
                    <a:pt x="185939" y="7049"/>
                  </a:lnTo>
                  <a:lnTo>
                    <a:pt x="182739" y="7391"/>
                  </a:lnTo>
                  <a:lnTo>
                    <a:pt x="180319" y="8272"/>
                  </a:lnTo>
                  <a:lnTo>
                    <a:pt x="175078" y="11678"/>
                  </a:lnTo>
                  <a:lnTo>
                    <a:pt x="172123" y="11859"/>
                  </a:lnTo>
                  <a:lnTo>
                    <a:pt x="170718" y="11125"/>
                  </a:lnTo>
                  <a:lnTo>
                    <a:pt x="166157" y="9587"/>
                  </a:lnTo>
                  <a:lnTo>
                    <a:pt x="156531" y="7056"/>
                  </a:lnTo>
                  <a:lnTo>
                    <a:pt x="153291" y="6631"/>
                  </a:lnTo>
                  <a:lnTo>
                    <a:pt x="147574" y="4071"/>
                  </a:lnTo>
                  <a:lnTo>
                    <a:pt x="144200" y="3945"/>
                  </a:lnTo>
                  <a:lnTo>
                    <a:pt x="134733" y="2005"/>
                  </a:lnTo>
                  <a:lnTo>
                    <a:pt x="124865" y="576"/>
                  </a:lnTo>
                  <a:lnTo>
                    <a:pt x="118087" y="0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83960" y="2854195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69" h="78739">
                  <a:moveTo>
                    <a:pt x="0" y="0"/>
                  </a:moveTo>
                  <a:lnTo>
                    <a:pt x="97" y="70722"/>
                  </a:lnTo>
                  <a:lnTo>
                    <a:pt x="1573" y="70671"/>
                  </a:lnTo>
                  <a:lnTo>
                    <a:pt x="2487" y="68108"/>
                  </a:lnTo>
                  <a:lnTo>
                    <a:pt x="4766" y="65023"/>
                  </a:lnTo>
                  <a:lnTo>
                    <a:pt x="7254" y="62673"/>
                  </a:lnTo>
                  <a:lnTo>
                    <a:pt x="9151" y="61692"/>
                  </a:lnTo>
                  <a:lnTo>
                    <a:pt x="17481" y="61582"/>
                  </a:lnTo>
                  <a:lnTo>
                    <a:pt x="23547" y="66607"/>
                  </a:lnTo>
                  <a:lnTo>
                    <a:pt x="31399" y="71448"/>
                  </a:lnTo>
                  <a:lnTo>
                    <a:pt x="34466" y="72947"/>
                  </a:lnTo>
                  <a:lnTo>
                    <a:pt x="42574" y="77868"/>
                  </a:lnTo>
                  <a:lnTo>
                    <a:pt x="46328" y="78505"/>
                  </a:lnTo>
                  <a:lnTo>
                    <a:pt x="49157" y="78483"/>
                  </a:lnTo>
                  <a:lnTo>
                    <a:pt x="49348" y="75355"/>
                  </a:lnTo>
                  <a:lnTo>
                    <a:pt x="49322" y="68014"/>
                  </a:lnTo>
                  <a:lnTo>
                    <a:pt x="49532" y="64152"/>
                  </a:lnTo>
                  <a:lnTo>
                    <a:pt x="50731" y="58719"/>
                  </a:lnTo>
                  <a:lnTo>
                    <a:pt x="51616" y="56700"/>
                  </a:lnTo>
                  <a:lnTo>
                    <a:pt x="50954" y="53816"/>
                  </a:lnTo>
                  <a:lnTo>
                    <a:pt x="49369" y="52570"/>
                  </a:lnTo>
                  <a:lnTo>
                    <a:pt x="46465" y="49589"/>
                  </a:lnTo>
                  <a:lnTo>
                    <a:pt x="44269" y="47609"/>
                  </a:lnTo>
                  <a:lnTo>
                    <a:pt x="36943" y="42397"/>
                  </a:lnTo>
                  <a:lnTo>
                    <a:pt x="31409" y="40488"/>
                  </a:lnTo>
                  <a:lnTo>
                    <a:pt x="17085" y="39348"/>
                  </a:lnTo>
                  <a:lnTo>
                    <a:pt x="8514" y="37148"/>
                  </a:lnTo>
                  <a:lnTo>
                    <a:pt x="3895" y="23723"/>
                  </a:lnTo>
                  <a:lnTo>
                    <a:pt x="4063" y="10462"/>
                  </a:lnTo>
                  <a:lnTo>
                    <a:pt x="3473" y="1814"/>
                  </a:lnTo>
                  <a:lnTo>
                    <a:pt x="2545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967565" y="2891524"/>
              <a:ext cx="64769" cy="26034"/>
            </a:xfrm>
            <a:custGeom>
              <a:avLst/>
              <a:gdLst/>
              <a:ahLst/>
              <a:cxnLst/>
              <a:rect l="l" t="t" r="r" b="b"/>
              <a:pathLst>
                <a:path w="64769" h="26035">
                  <a:moveTo>
                    <a:pt x="64287" y="14554"/>
                  </a:moveTo>
                  <a:lnTo>
                    <a:pt x="3243" y="14554"/>
                  </a:lnTo>
                  <a:lnTo>
                    <a:pt x="5429" y="15076"/>
                  </a:lnTo>
                  <a:lnTo>
                    <a:pt x="6963" y="15533"/>
                  </a:lnTo>
                  <a:lnTo>
                    <a:pt x="12399" y="17026"/>
                  </a:lnTo>
                  <a:lnTo>
                    <a:pt x="17233" y="17548"/>
                  </a:lnTo>
                  <a:lnTo>
                    <a:pt x="26643" y="19789"/>
                  </a:lnTo>
                  <a:lnTo>
                    <a:pt x="31346" y="20688"/>
                  </a:lnTo>
                  <a:lnTo>
                    <a:pt x="34073" y="20688"/>
                  </a:lnTo>
                  <a:lnTo>
                    <a:pt x="38326" y="20919"/>
                  </a:lnTo>
                  <a:lnTo>
                    <a:pt x="64735" y="25923"/>
                  </a:lnTo>
                  <a:lnTo>
                    <a:pt x="64609" y="15533"/>
                  </a:lnTo>
                  <a:lnTo>
                    <a:pt x="64459" y="15076"/>
                  </a:lnTo>
                  <a:lnTo>
                    <a:pt x="64372" y="14813"/>
                  </a:lnTo>
                  <a:lnTo>
                    <a:pt x="64287" y="14554"/>
                  </a:lnTo>
                  <a:close/>
                </a:path>
                <a:path w="64769" h="26035">
                  <a:moveTo>
                    <a:pt x="3474" y="0"/>
                  </a:moveTo>
                  <a:lnTo>
                    <a:pt x="125" y="1770"/>
                  </a:lnTo>
                  <a:lnTo>
                    <a:pt x="367" y="2598"/>
                  </a:lnTo>
                  <a:lnTo>
                    <a:pt x="345" y="4003"/>
                  </a:lnTo>
                  <a:lnTo>
                    <a:pt x="231" y="11987"/>
                  </a:lnTo>
                  <a:lnTo>
                    <a:pt x="72" y="12880"/>
                  </a:lnTo>
                  <a:lnTo>
                    <a:pt x="297" y="13949"/>
                  </a:lnTo>
                  <a:lnTo>
                    <a:pt x="326" y="14087"/>
                  </a:lnTo>
                  <a:lnTo>
                    <a:pt x="2040" y="14813"/>
                  </a:lnTo>
                  <a:lnTo>
                    <a:pt x="579" y="14813"/>
                  </a:lnTo>
                  <a:lnTo>
                    <a:pt x="3243" y="14554"/>
                  </a:lnTo>
                  <a:lnTo>
                    <a:pt x="64287" y="14554"/>
                  </a:lnTo>
                  <a:lnTo>
                    <a:pt x="63212" y="11289"/>
                  </a:lnTo>
                  <a:lnTo>
                    <a:pt x="58937" y="11289"/>
                  </a:lnTo>
                  <a:lnTo>
                    <a:pt x="49161" y="9618"/>
                  </a:lnTo>
                  <a:lnTo>
                    <a:pt x="43492" y="8538"/>
                  </a:lnTo>
                  <a:lnTo>
                    <a:pt x="30321" y="5823"/>
                  </a:lnTo>
                  <a:lnTo>
                    <a:pt x="5713" y="416"/>
                  </a:lnTo>
                  <a:lnTo>
                    <a:pt x="3474" y="0"/>
                  </a:lnTo>
                  <a:close/>
                </a:path>
                <a:path w="64769" h="26035">
                  <a:moveTo>
                    <a:pt x="0" y="13949"/>
                  </a:moveTo>
                  <a:lnTo>
                    <a:pt x="335" y="14554"/>
                  </a:lnTo>
                  <a:lnTo>
                    <a:pt x="326" y="14087"/>
                  </a:lnTo>
                  <a:lnTo>
                    <a:pt x="0" y="13949"/>
                  </a:lnTo>
                  <a:close/>
                </a:path>
              </a:pathLst>
            </a:custGeom>
            <a:solidFill>
              <a:srgbClr val="3A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84645" y="2913289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2421" y="0"/>
                  </a:moveTo>
                  <a:lnTo>
                    <a:pt x="0" y="4403"/>
                  </a:lnTo>
                  <a:lnTo>
                    <a:pt x="751" y="8369"/>
                  </a:lnTo>
                  <a:lnTo>
                    <a:pt x="618" y="10972"/>
                  </a:lnTo>
                  <a:lnTo>
                    <a:pt x="5227" y="12440"/>
                  </a:lnTo>
                  <a:lnTo>
                    <a:pt x="10050" y="10861"/>
                  </a:lnTo>
                  <a:lnTo>
                    <a:pt x="18931" y="13074"/>
                  </a:lnTo>
                  <a:lnTo>
                    <a:pt x="50511" y="31611"/>
                  </a:lnTo>
                  <a:lnTo>
                    <a:pt x="49211" y="23964"/>
                  </a:lnTo>
                  <a:lnTo>
                    <a:pt x="49118" y="21843"/>
                  </a:lnTo>
                  <a:lnTo>
                    <a:pt x="48214" y="18996"/>
                  </a:lnTo>
                  <a:lnTo>
                    <a:pt x="47537" y="18849"/>
                  </a:lnTo>
                  <a:lnTo>
                    <a:pt x="33648" y="11746"/>
                  </a:lnTo>
                  <a:lnTo>
                    <a:pt x="28507" y="8078"/>
                  </a:lnTo>
                  <a:lnTo>
                    <a:pt x="20346" y="3581"/>
                  </a:lnTo>
                  <a:lnTo>
                    <a:pt x="17672" y="1630"/>
                  </a:lnTo>
                  <a:lnTo>
                    <a:pt x="12440" y="245"/>
                  </a:lnTo>
                  <a:lnTo>
                    <a:pt x="9950" y="421"/>
                  </a:lnTo>
                  <a:lnTo>
                    <a:pt x="5669" y="42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rgbClr val="3C3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04158" y="2934291"/>
              <a:ext cx="31750" cy="23495"/>
            </a:xfrm>
            <a:custGeom>
              <a:avLst/>
              <a:gdLst/>
              <a:ahLst/>
              <a:cxnLst/>
              <a:rect l="l" t="t" r="r" b="b"/>
              <a:pathLst>
                <a:path w="31750" h="23494">
                  <a:moveTo>
                    <a:pt x="26203" y="0"/>
                  </a:moveTo>
                  <a:lnTo>
                    <a:pt x="24372" y="518"/>
                  </a:lnTo>
                  <a:lnTo>
                    <a:pt x="21221" y="871"/>
                  </a:lnTo>
                  <a:lnTo>
                    <a:pt x="15191" y="1861"/>
                  </a:lnTo>
                  <a:lnTo>
                    <a:pt x="10417" y="3542"/>
                  </a:lnTo>
                  <a:lnTo>
                    <a:pt x="4611" y="8939"/>
                  </a:lnTo>
                  <a:lnTo>
                    <a:pt x="4222" y="12275"/>
                  </a:lnTo>
                  <a:lnTo>
                    <a:pt x="2339" y="17848"/>
                  </a:lnTo>
                  <a:lnTo>
                    <a:pt x="1271" y="20693"/>
                  </a:lnTo>
                  <a:lnTo>
                    <a:pt x="0" y="23450"/>
                  </a:lnTo>
                  <a:lnTo>
                    <a:pt x="6918" y="22846"/>
                  </a:lnTo>
                  <a:lnTo>
                    <a:pt x="13276" y="20232"/>
                  </a:lnTo>
                  <a:lnTo>
                    <a:pt x="22799" y="16949"/>
                  </a:lnTo>
                  <a:lnTo>
                    <a:pt x="29095" y="14400"/>
                  </a:lnTo>
                  <a:lnTo>
                    <a:pt x="30877" y="13978"/>
                  </a:lnTo>
                  <a:lnTo>
                    <a:pt x="31230" y="13298"/>
                  </a:lnTo>
                  <a:lnTo>
                    <a:pt x="30667" y="11877"/>
                  </a:lnTo>
                  <a:lnTo>
                    <a:pt x="29192" y="5436"/>
                  </a:lnTo>
                  <a:lnTo>
                    <a:pt x="28792" y="975"/>
                  </a:lnTo>
                  <a:lnTo>
                    <a:pt x="26203" y="0"/>
                  </a:lnTo>
                  <a:close/>
                </a:path>
              </a:pathLst>
            </a:custGeom>
            <a:solidFill>
              <a:srgbClr val="382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517407" y="2874971"/>
              <a:ext cx="24765" cy="21590"/>
            </a:xfrm>
            <a:custGeom>
              <a:avLst/>
              <a:gdLst/>
              <a:ahLst/>
              <a:cxnLst/>
              <a:rect l="l" t="t" r="r" b="b"/>
              <a:pathLst>
                <a:path w="24764" h="21589">
                  <a:moveTo>
                    <a:pt x="18194" y="0"/>
                  </a:moveTo>
                  <a:lnTo>
                    <a:pt x="12607" y="1530"/>
                  </a:lnTo>
                  <a:lnTo>
                    <a:pt x="6620" y="4892"/>
                  </a:lnTo>
                  <a:lnTo>
                    <a:pt x="4801" y="5598"/>
                  </a:lnTo>
                  <a:lnTo>
                    <a:pt x="3319" y="7556"/>
                  </a:lnTo>
                  <a:lnTo>
                    <a:pt x="3114" y="10119"/>
                  </a:lnTo>
                  <a:lnTo>
                    <a:pt x="0" y="21325"/>
                  </a:lnTo>
                  <a:lnTo>
                    <a:pt x="6278" y="19626"/>
                  </a:lnTo>
                  <a:lnTo>
                    <a:pt x="12682" y="18388"/>
                  </a:lnTo>
                  <a:lnTo>
                    <a:pt x="20250" y="15894"/>
                  </a:lnTo>
                  <a:lnTo>
                    <a:pt x="21653" y="15166"/>
                  </a:lnTo>
                  <a:lnTo>
                    <a:pt x="23556" y="14803"/>
                  </a:lnTo>
                  <a:lnTo>
                    <a:pt x="24206" y="14803"/>
                  </a:lnTo>
                  <a:lnTo>
                    <a:pt x="24260" y="13380"/>
                  </a:lnTo>
                  <a:lnTo>
                    <a:pt x="24381" y="10119"/>
                  </a:lnTo>
                  <a:lnTo>
                    <a:pt x="24502" y="4525"/>
                  </a:lnTo>
                  <a:lnTo>
                    <a:pt x="23972" y="1530"/>
                  </a:lnTo>
                  <a:lnTo>
                    <a:pt x="23917" y="1220"/>
                  </a:lnTo>
                  <a:lnTo>
                    <a:pt x="18194" y="0"/>
                  </a:lnTo>
                  <a:close/>
                </a:path>
              </a:pathLst>
            </a:custGeom>
            <a:solidFill>
              <a:srgbClr val="3A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69187" y="179929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6944" y="0"/>
                  </a:moveTo>
                  <a:lnTo>
                    <a:pt x="5986" y="2325"/>
                  </a:lnTo>
                  <a:lnTo>
                    <a:pt x="2959" y="6450"/>
                  </a:lnTo>
                  <a:lnTo>
                    <a:pt x="899" y="9006"/>
                  </a:lnTo>
                  <a:lnTo>
                    <a:pt x="0" y="12134"/>
                  </a:lnTo>
                  <a:lnTo>
                    <a:pt x="3188" y="11055"/>
                  </a:lnTo>
                  <a:lnTo>
                    <a:pt x="5971" y="9097"/>
                  </a:lnTo>
                  <a:lnTo>
                    <a:pt x="9450" y="5698"/>
                  </a:lnTo>
                  <a:lnTo>
                    <a:pt x="10735" y="4525"/>
                  </a:lnTo>
                  <a:lnTo>
                    <a:pt x="11720" y="2037"/>
                  </a:lnTo>
                  <a:lnTo>
                    <a:pt x="11724" y="1811"/>
                  </a:lnTo>
                  <a:lnTo>
                    <a:pt x="10339" y="1000"/>
                  </a:lnTo>
                  <a:lnTo>
                    <a:pt x="9712" y="767"/>
                  </a:lnTo>
                  <a:lnTo>
                    <a:pt x="6944" y="0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13162" y="2872865"/>
              <a:ext cx="3175" cy="15875"/>
            </a:xfrm>
            <a:custGeom>
              <a:avLst/>
              <a:gdLst/>
              <a:ahLst/>
              <a:cxnLst/>
              <a:rect l="l" t="t" r="r" b="b"/>
              <a:pathLst>
                <a:path w="3175" h="15875">
                  <a:moveTo>
                    <a:pt x="1756" y="0"/>
                  </a:moveTo>
                  <a:lnTo>
                    <a:pt x="1695" y="3243"/>
                  </a:lnTo>
                  <a:lnTo>
                    <a:pt x="1703" y="6493"/>
                  </a:lnTo>
                  <a:lnTo>
                    <a:pt x="1540" y="10939"/>
                  </a:lnTo>
                  <a:lnTo>
                    <a:pt x="1422" y="12146"/>
                  </a:lnTo>
                  <a:lnTo>
                    <a:pt x="504" y="13959"/>
                  </a:lnTo>
                  <a:lnTo>
                    <a:pt x="0" y="14132"/>
                  </a:lnTo>
                  <a:lnTo>
                    <a:pt x="698" y="15205"/>
                  </a:lnTo>
                  <a:lnTo>
                    <a:pt x="1151" y="15450"/>
                  </a:lnTo>
                  <a:lnTo>
                    <a:pt x="2350" y="15623"/>
                  </a:lnTo>
                  <a:lnTo>
                    <a:pt x="2350" y="15407"/>
                  </a:lnTo>
                  <a:lnTo>
                    <a:pt x="2923" y="13884"/>
                  </a:lnTo>
                  <a:lnTo>
                    <a:pt x="2980" y="13373"/>
                  </a:lnTo>
                  <a:lnTo>
                    <a:pt x="3082" y="11145"/>
                  </a:lnTo>
                  <a:lnTo>
                    <a:pt x="3053" y="9618"/>
                  </a:lnTo>
                  <a:lnTo>
                    <a:pt x="3049" y="6461"/>
                  </a:lnTo>
                  <a:lnTo>
                    <a:pt x="2941" y="1609"/>
                  </a:lnTo>
                  <a:lnTo>
                    <a:pt x="2534" y="1269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8C6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440711" y="1679673"/>
              <a:ext cx="382905" cy="597535"/>
            </a:xfrm>
            <a:custGeom>
              <a:avLst/>
              <a:gdLst/>
              <a:ahLst/>
              <a:cxnLst/>
              <a:rect l="l" t="t" r="r" b="b"/>
              <a:pathLst>
                <a:path w="382905" h="597535">
                  <a:moveTo>
                    <a:pt x="3213" y="1117"/>
                  </a:moveTo>
                  <a:lnTo>
                    <a:pt x="2362" y="0"/>
                  </a:lnTo>
                  <a:lnTo>
                    <a:pt x="1219" y="0"/>
                  </a:lnTo>
                  <a:lnTo>
                    <a:pt x="0" y="266"/>
                  </a:lnTo>
                  <a:lnTo>
                    <a:pt x="876" y="1295"/>
                  </a:lnTo>
                  <a:lnTo>
                    <a:pt x="1993" y="1384"/>
                  </a:lnTo>
                  <a:lnTo>
                    <a:pt x="3213" y="1117"/>
                  </a:lnTo>
                  <a:close/>
                </a:path>
                <a:path w="382905" h="597535">
                  <a:moveTo>
                    <a:pt x="382638" y="596265"/>
                  </a:moveTo>
                  <a:lnTo>
                    <a:pt x="382485" y="595210"/>
                  </a:lnTo>
                  <a:lnTo>
                    <a:pt x="381254" y="594601"/>
                  </a:lnTo>
                  <a:lnTo>
                    <a:pt x="380885" y="595871"/>
                  </a:lnTo>
                  <a:lnTo>
                    <a:pt x="381381" y="596785"/>
                  </a:lnTo>
                  <a:lnTo>
                    <a:pt x="382447" y="597471"/>
                  </a:lnTo>
                  <a:lnTo>
                    <a:pt x="382638" y="596265"/>
                  </a:lnTo>
                  <a:close/>
                </a:path>
              </a:pathLst>
            </a:custGeom>
            <a:solidFill>
              <a:srgbClr val="F08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67216" y="1793948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>
                  <a:moveTo>
                    <a:pt x="1905" y="17538"/>
                  </a:moveTo>
                  <a:lnTo>
                    <a:pt x="901" y="17449"/>
                  </a:lnTo>
                  <a:lnTo>
                    <a:pt x="279" y="17907"/>
                  </a:lnTo>
                  <a:lnTo>
                    <a:pt x="0" y="18859"/>
                  </a:lnTo>
                  <a:lnTo>
                    <a:pt x="977" y="18923"/>
                  </a:lnTo>
                  <a:lnTo>
                    <a:pt x="1663" y="18554"/>
                  </a:lnTo>
                  <a:lnTo>
                    <a:pt x="1905" y="17538"/>
                  </a:lnTo>
                  <a:close/>
                </a:path>
                <a:path w="17144" h="19050">
                  <a:moveTo>
                    <a:pt x="14897" y="6286"/>
                  </a:moveTo>
                  <a:lnTo>
                    <a:pt x="14846" y="5130"/>
                  </a:lnTo>
                  <a:lnTo>
                    <a:pt x="14058" y="5486"/>
                  </a:lnTo>
                  <a:lnTo>
                    <a:pt x="13627" y="6083"/>
                  </a:lnTo>
                  <a:lnTo>
                    <a:pt x="13601" y="6959"/>
                  </a:lnTo>
                  <a:lnTo>
                    <a:pt x="14439" y="6959"/>
                  </a:lnTo>
                  <a:lnTo>
                    <a:pt x="14897" y="6286"/>
                  </a:lnTo>
                  <a:close/>
                </a:path>
                <a:path w="17144" h="19050">
                  <a:moveTo>
                    <a:pt x="16903" y="1498"/>
                  </a:moveTo>
                  <a:lnTo>
                    <a:pt x="16738" y="0"/>
                  </a:lnTo>
                  <a:lnTo>
                    <a:pt x="15265" y="901"/>
                  </a:lnTo>
                  <a:lnTo>
                    <a:pt x="15113" y="2286"/>
                  </a:lnTo>
                  <a:lnTo>
                    <a:pt x="15341" y="3810"/>
                  </a:lnTo>
                  <a:lnTo>
                    <a:pt x="16700" y="2870"/>
                  </a:lnTo>
                  <a:lnTo>
                    <a:pt x="16903" y="1498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61794" y="1541840"/>
              <a:ext cx="553720" cy="393700"/>
            </a:xfrm>
            <a:custGeom>
              <a:avLst/>
              <a:gdLst/>
              <a:ahLst/>
              <a:cxnLst/>
              <a:rect l="l" t="t" r="r" b="b"/>
              <a:pathLst>
                <a:path w="553719" h="393700">
                  <a:moveTo>
                    <a:pt x="224891" y="392328"/>
                  </a:moveTo>
                  <a:lnTo>
                    <a:pt x="224104" y="392150"/>
                  </a:lnTo>
                  <a:lnTo>
                    <a:pt x="223596" y="392430"/>
                  </a:lnTo>
                  <a:lnTo>
                    <a:pt x="223393" y="393217"/>
                  </a:lnTo>
                  <a:lnTo>
                    <a:pt x="224167" y="393369"/>
                  </a:lnTo>
                  <a:lnTo>
                    <a:pt x="224675" y="393090"/>
                  </a:lnTo>
                  <a:lnTo>
                    <a:pt x="224891" y="392328"/>
                  </a:lnTo>
                  <a:close/>
                </a:path>
                <a:path w="553719" h="393700">
                  <a:moveTo>
                    <a:pt x="292836" y="268401"/>
                  </a:moveTo>
                  <a:lnTo>
                    <a:pt x="286448" y="268401"/>
                  </a:lnTo>
                  <a:lnTo>
                    <a:pt x="286537" y="265214"/>
                  </a:lnTo>
                  <a:lnTo>
                    <a:pt x="285483" y="262775"/>
                  </a:lnTo>
                  <a:lnTo>
                    <a:pt x="284568" y="259537"/>
                  </a:lnTo>
                  <a:lnTo>
                    <a:pt x="283286" y="255308"/>
                  </a:lnTo>
                  <a:lnTo>
                    <a:pt x="277215" y="234911"/>
                  </a:lnTo>
                  <a:lnTo>
                    <a:pt x="277164" y="234708"/>
                  </a:lnTo>
                  <a:lnTo>
                    <a:pt x="265112" y="194208"/>
                  </a:lnTo>
                  <a:lnTo>
                    <a:pt x="256184" y="164058"/>
                  </a:lnTo>
                  <a:lnTo>
                    <a:pt x="236423" y="97345"/>
                  </a:lnTo>
                  <a:lnTo>
                    <a:pt x="210350" y="9347"/>
                  </a:lnTo>
                  <a:lnTo>
                    <a:pt x="209727" y="7200"/>
                  </a:lnTo>
                  <a:lnTo>
                    <a:pt x="208559" y="3670"/>
                  </a:lnTo>
                  <a:lnTo>
                    <a:pt x="208280" y="1892"/>
                  </a:lnTo>
                  <a:lnTo>
                    <a:pt x="205968" y="1066"/>
                  </a:lnTo>
                  <a:lnTo>
                    <a:pt x="205130" y="762"/>
                  </a:lnTo>
                  <a:lnTo>
                    <a:pt x="202907" y="1066"/>
                  </a:lnTo>
                  <a:lnTo>
                    <a:pt x="166725" y="1066"/>
                  </a:lnTo>
                  <a:lnTo>
                    <a:pt x="166725" y="161632"/>
                  </a:lnTo>
                  <a:lnTo>
                    <a:pt x="163537" y="164058"/>
                  </a:lnTo>
                  <a:lnTo>
                    <a:pt x="158559" y="163791"/>
                  </a:lnTo>
                  <a:lnTo>
                    <a:pt x="145961" y="163106"/>
                  </a:lnTo>
                  <a:lnTo>
                    <a:pt x="145961" y="163410"/>
                  </a:lnTo>
                  <a:lnTo>
                    <a:pt x="134315" y="163410"/>
                  </a:lnTo>
                  <a:lnTo>
                    <a:pt x="131191" y="163791"/>
                  </a:lnTo>
                  <a:lnTo>
                    <a:pt x="127368" y="163106"/>
                  </a:lnTo>
                  <a:lnTo>
                    <a:pt x="127050" y="163106"/>
                  </a:lnTo>
                  <a:lnTo>
                    <a:pt x="126365" y="162331"/>
                  </a:lnTo>
                  <a:lnTo>
                    <a:pt x="126631" y="158115"/>
                  </a:lnTo>
                  <a:lnTo>
                    <a:pt x="127952" y="155168"/>
                  </a:lnTo>
                  <a:lnTo>
                    <a:pt x="142265" y="105219"/>
                  </a:lnTo>
                  <a:lnTo>
                    <a:pt x="142748" y="101714"/>
                  </a:lnTo>
                  <a:lnTo>
                    <a:pt x="144360" y="98513"/>
                  </a:lnTo>
                  <a:lnTo>
                    <a:pt x="145173" y="97345"/>
                  </a:lnTo>
                  <a:lnTo>
                    <a:pt x="146875" y="97345"/>
                  </a:lnTo>
                  <a:lnTo>
                    <a:pt x="147027" y="98513"/>
                  </a:lnTo>
                  <a:lnTo>
                    <a:pt x="147142" y="99402"/>
                  </a:lnTo>
                  <a:lnTo>
                    <a:pt x="148336" y="103009"/>
                  </a:lnTo>
                  <a:lnTo>
                    <a:pt x="155473" y="126580"/>
                  </a:lnTo>
                  <a:lnTo>
                    <a:pt x="164160" y="155778"/>
                  </a:lnTo>
                  <a:lnTo>
                    <a:pt x="166725" y="161632"/>
                  </a:lnTo>
                  <a:lnTo>
                    <a:pt x="166725" y="1066"/>
                  </a:lnTo>
                  <a:lnTo>
                    <a:pt x="90551" y="1066"/>
                  </a:lnTo>
                  <a:lnTo>
                    <a:pt x="85674" y="0"/>
                  </a:lnTo>
                  <a:lnTo>
                    <a:pt x="81292" y="11442"/>
                  </a:lnTo>
                  <a:lnTo>
                    <a:pt x="79070" y="19634"/>
                  </a:lnTo>
                  <a:lnTo>
                    <a:pt x="2641" y="260235"/>
                  </a:lnTo>
                  <a:lnTo>
                    <a:pt x="1866" y="262775"/>
                  </a:lnTo>
                  <a:lnTo>
                    <a:pt x="1168" y="265214"/>
                  </a:lnTo>
                  <a:lnTo>
                    <a:pt x="1066" y="265544"/>
                  </a:lnTo>
                  <a:lnTo>
                    <a:pt x="0" y="267423"/>
                  </a:lnTo>
                  <a:lnTo>
                    <a:pt x="2565" y="269265"/>
                  </a:lnTo>
                  <a:lnTo>
                    <a:pt x="5156" y="268884"/>
                  </a:lnTo>
                  <a:lnTo>
                    <a:pt x="92024" y="268884"/>
                  </a:lnTo>
                  <a:lnTo>
                    <a:pt x="96875" y="269849"/>
                  </a:lnTo>
                  <a:lnTo>
                    <a:pt x="97218" y="269265"/>
                  </a:lnTo>
                  <a:lnTo>
                    <a:pt x="97320" y="269062"/>
                  </a:lnTo>
                  <a:lnTo>
                    <a:pt x="97421" y="268884"/>
                  </a:lnTo>
                  <a:lnTo>
                    <a:pt x="99326" y="265544"/>
                  </a:lnTo>
                  <a:lnTo>
                    <a:pt x="99441" y="265341"/>
                  </a:lnTo>
                  <a:lnTo>
                    <a:pt x="99745" y="263169"/>
                  </a:lnTo>
                  <a:lnTo>
                    <a:pt x="105981" y="241782"/>
                  </a:lnTo>
                  <a:lnTo>
                    <a:pt x="106451" y="239712"/>
                  </a:lnTo>
                  <a:lnTo>
                    <a:pt x="107835" y="235915"/>
                  </a:lnTo>
                  <a:lnTo>
                    <a:pt x="109740" y="234708"/>
                  </a:lnTo>
                  <a:lnTo>
                    <a:pt x="111582" y="234911"/>
                  </a:lnTo>
                  <a:lnTo>
                    <a:pt x="176923" y="234911"/>
                  </a:lnTo>
                  <a:lnTo>
                    <a:pt x="178257" y="234708"/>
                  </a:lnTo>
                  <a:lnTo>
                    <a:pt x="178955" y="234708"/>
                  </a:lnTo>
                  <a:lnTo>
                    <a:pt x="183451" y="235470"/>
                  </a:lnTo>
                  <a:lnTo>
                    <a:pt x="184023" y="239064"/>
                  </a:lnTo>
                  <a:lnTo>
                    <a:pt x="187172" y="247650"/>
                  </a:lnTo>
                  <a:lnTo>
                    <a:pt x="189420" y="253606"/>
                  </a:lnTo>
                  <a:lnTo>
                    <a:pt x="191719" y="259537"/>
                  </a:lnTo>
                  <a:lnTo>
                    <a:pt x="194665" y="266992"/>
                  </a:lnTo>
                  <a:lnTo>
                    <a:pt x="195122" y="268401"/>
                  </a:lnTo>
                  <a:lnTo>
                    <a:pt x="198818" y="269062"/>
                  </a:lnTo>
                  <a:lnTo>
                    <a:pt x="200736" y="268884"/>
                  </a:lnTo>
                  <a:lnTo>
                    <a:pt x="279946" y="268884"/>
                  </a:lnTo>
                  <a:lnTo>
                    <a:pt x="292836" y="268401"/>
                  </a:lnTo>
                  <a:close/>
                </a:path>
                <a:path w="553719" h="393700">
                  <a:moveTo>
                    <a:pt x="553212" y="90157"/>
                  </a:moveTo>
                  <a:lnTo>
                    <a:pt x="552627" y="81686"/>
                  </a:lnTo>
                  <a:lnTo>
                    <a:pt x="552538" y="80365"/>
                  </a:lnTo>
                  <a:lnTo>
                    <a:pt x="550773" y="70739"/>
                  </a:lnTo>
                  <a:lnTo>
                    <a:pt x="550354" y="69380"/>
                  </a:lnTo>
                  <a:lnTo>
                    <a:pt x="550265" y="69113"/>
                  </a:lnTo>
                  <a:lnTo>
                    <a:pt x="550176" y="68821"/>
                  </a:lnTo>
                  <a:lnTo>
                    <a:pt x="528078" y="30683"/>
                  </a:lnTo>
                  <a:lnTo>
                    <a:pt x="489775" y="6718"/>
                  </a:lnTo>
                  <a:lnTo>
                    <a:pt x="469620" y="2133"/>
                  </a:lnTo>
                  <a:lnTo>
                    <a:pt x="469620" y="93980"/>
                  </a:lnTo>
                  <a:lnTo>
                    <a:pt x="468744" y="102743"/>
                  </a:lnTo>
                  <a:lnTo>
                    <a:pt x="435571" y="124282"/>
                  </a:lnTo>
                  <a:lnTo>
                    <a:pt x="420522" y="125945"/>
                  </a:lnTo>
                  <a:lnTo>
                    <a:pt x="416090" y="125755"/>
                  </a:lnTo>
                  <a:lnTo>
                    <a:pt x="403529" y="125755"/>
                  </a:lnTo>
                  <a:lnTo>
                    <a:pt x="401751" y="125590"/>
                  </a:lnTo>
                  <a:lnTo>
                    <a:pt x="401281" y="123786"/>
                  </a:lnTo>
                  <a:lnTo>
                    <a:pt x="401205" y="121793"/>
                  </a:lnTo>
                  <a:lnTo>
                    <a:pt x="401104" y="89611"/>
                  </a:lnTo>
                  <a:lnTo>
                    <a:pt x="400812" y="81686"/>
                  </a:lnTo>
                  <a:lnTo>
                    <a:pt x="401129" y="73825"/>
                  </a:lnTo>
                  <a:lnTo>
                    <a:pt x="401116" y="70739"/>
                  </a:lnTo>
                  <a:lnTo>
                    <a:pt x="403771" y="69113"/>
                  </a:lnTo>
                  <a:lnTo>
                    <a:pt x="406260" y="69380"/>
                  </a:lnTo>
                  <a:lnTo>
                    <a:pt x="410349" y="69113"/>
                  </a:lnTo>
                  <a:lnTo>
                    <a:pt x="409778" y="69113"/>
                  </a:lnTo>
                  <a:lnTo>
                    <a:pt x="415709" y="68821"/>
                  </a:lnTo>
                  <a:lnTo>
                    <a:pt x="430860" y="68821"/>
                  </a:lnTo>
                  <a:lnTo>
                    <a:pt x="441858" y="69875"/>
                  </a:lnTo>
                  <a:lnTo>
                    <a:pt x="452564" y="72809"/>
                  </a:lnTo>
                  <a:lnTo>
                    <a:pt x="461937" y="78435"/>
                  </a:lnTo>
                  <a:lnTo>
                    <a:pt x="467321" y="85483"/>
                  </a:lnTo>
                  <a:lnTo>
                    <a:pt x="469620" y="93980"/>
                  </a:lnTo>
                  <a:lnTo>
                    <a:pt x="469620" y="2133"/>
                  </a:lnTo>
                  <a:lnTo>
                    <a:pt x="463715" y="1358"/>
                  </a:lnTo>
                  <a:lnTo>
                    <a:pt x="456095" y="622"/>
                  </a:lnTo>
                  <a:lnTo>
                    <a:pt x="448360" y="1016"/>
                  </a:lnTo>
                  <a:lnTo>
                    <a:pt x="310984" y="1016"/>
                  </a:lnTo>
                  <a:lnTo>
                    <a:pt x="309283" y="3721"/>
                  </a:lnTo>
                  <a:lnTo>
                    <a:pt x="309626" y="5918"/>
                  </a:lnTo>
                  <a:lnTo>
                    <a:pt x="309575" y="258127"/>
                  </a:lnTo>
                  <a:lnTo>
                    <a:pt x="309079" y="262407"/>
                  </a:lnTo>
                  <a:lnTo>
                    <a:pt x="310324" y="269875"/>
                  </a:lnTo>
                  <a:lnTo>
                    <a:pt x="314426" y="268160"/>
                  </a:lnTo>
                  <a:lnTo>
                    <a:pt x="316611" y="269963"/>
                  </a:lnTo>
                  <a:lnTo>
                    <a:pt x="319341" y="270586"/>
                  </a:lnTo>
                  <a:lnTo>
                    <a:pt x="320548" y="268605"/>
                  </a:lnTo>
                  <a:lnTo>
                    <a:pt x="320802" y="268160"/>
                  </a:lnTo>
                  <a:lnTo>
                    <a:pt x="323342" y="263677"/>
                  </a:lnTo>
                  <a:lnTo>
                    <a:pt x="327012" y="258127"/>
                  </a:lnTo>
                  <a:lnTo>
                    <a:pt x="354012" y="222516"/>
                  </a:lnTo>
                  <a:lnTo>
                    <a:pt x="382270" y="191668"/>
                  </a:lnTo>
                  <a:lnTo>
                    <a:pt x="409867" y="171919"/>
                  </a:lnTo>
                  <a:lnTo>
                    <a:pt x="412203" y="169773"/>
                  </a:lnTo>
                  <a:lnTo>
                    <a:pt x="420827" y="165531"/>
                  </a:lnTo>
                  <a:lnTo>
                    <a:pt x="421805" y="164617"/>
                  </a:lnTo>
                  <a:lnTo>
                    <a:pt x="424395" y="163106"/>
                  </a:lnTo>
                  <a:lnTo>
                    <a:pt x="426059" y="162877"/>
                  </a:lnTo>
                  <a:lnTo>
                    <a:pt x="429107" y="161556"/>
                  </a:lnTo>
                  <a:lnTo>
                    <a:pt x="430657" y="160832"/>
                  </a:lnTo>
                  <a:lnTo>
                    <a:pt x="439127" y="157734"/>
                  </a:lnTo>
                  <a:lnTo>
                    <a:pt x="484695" y="143129"/>
                  </a:lnTo>
                  <a:lnTo>
                    <a:pt x="524598" y="136969"/>
                  </a:lnTo>
                  <a:lnTo>
                    <a:pt x="531317" y="136969"/>
                  </a:lnTo>
                  <a:lnTo>
                    <a:pt x="539165" y="136550"/>
                  </a:lnTo>
                  <a:lnTo>
                    <a:pt x="540042" y="136550"/>
                  </a:lnTo>
                  <a:lnTo>
                    <a:pt x="541959" y="136283"/>
                  </a:lnTo>
                  <a:lnTo>
                    <a:pt x="543687" y="135318"/>
                  </a:lnTo>
                  <a:lnTo>
                    <a:pt x="544690" y="134734"/>
                  </a:lnTo>
                  <a:lnTo>
                    <a:pt x="545109" y="133604"/>
                  </a:lnTo>
                  <a:lnTo>
                    <a:pt x="544791" y="132473"/>
                  </a:lnTo>
                  <a:lnTo>
                    <a:pt x="545846" y="128257"/>
                  </a:lnTo>
                  <a:lnTo>
                    <a:pt x="547039" y="125945"/>
                  </a:lnTo>
                  <a:lnTo>
                    <a:pt x="547598" y="124866"/>
                  </a:lnTo>
                  <a:lnTo>
                    <a:pt x="550773" y="114414"/>
                  </a:lnTo>
                  <a:lnTo>
                    <a:pt x="552170" y="107213"/>
                  </a:lnTo>
                  <a:lnTo>
                    <a:pt x="552704" y="101257"/>
                  </a:lnTo>
                  <a:lnTo>
                    <a:pt x="552831" y="99974"/>
                  </a:lnTo>
                  <a:lnTo>
                    <a:pt x="553212" y="90157"/>
                  </a:lnTo>
                  <a:close/>
                </a:path>
              </a:pathLst>
            </a:custGeom>
            <a:solidFill>
              <a:srgbClr val="F08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269502" y="1700336"/>
              <a:ext cx="24765" cy="13335"/>
            </a:xfrm>
            <a:custGeom>
              <a:avLst/>
              <a:gdLst/>
              <a:ahLst/>
              <a:cxnLst/>
              <a:rect l="l" t="t" r="r" b="b"/>
              <a:pathLst>
                <a:path w="24764" h="13335">
                  <a:moveTo>
                    <a:pt x="2006" y="11734"/>
                  </a:moveTo>
                  <a:lnTo>
                    <a:pt x="1066" y="11734"/>
                  </a:lnTo>
                  <a:lnTo>
                    <a:pt x="393" y="12179"/>
                  </a:lnTo>
                  <a:lnTo>
                    <a:pt x="0" y="13042"/>
                  </a:lnTo>
                  <a:lnTo>
                    <a:pt x="952" y="13042"/>
                  </a:lnTo>
                  <a:lnTo>
                    <a:pt x="1625" y="12611"/>
                  </a:lnTo>
                  <a:lnTo>
                    <a:pt x="2006" y="11734"/>
                  </a:lnTo>
                  <a:close/>
                </a:path>
                <a:path w="24764" h="13335">
                  <a:moveTo>
                    <a:pt x="3644" y="10566"/>
                  </a:moveTo>
                  <a:lnTo>
                    <a:pt x="2921" y="10477"/>
                  </a:lnTo>
                  <a:lnTo>
                    <a:pt x="2514" y="10833"/>
                  </a:lnTo>
                  <a:lnTo>
                    <a:pt x="2362" y="11518"/>
                  </a:lnTo>
                  <a:lnTo>
                    <a:pt x="2971" y="11455"/>
                  </a:lnTo>
                  <a:lnTo>
                    <a:pt x="3403" y="11125"/>
                  </a:lnTo>
                  <a:lnTo>
                    <a:pt x="3644" y="10566"/>
                  </a:lnTo>
                  <a:close/>
                </a:path>
                <a:path w="24764" h="13335">
                  <a:moveTo>
                    <a:pt x="7137" y="8623"/>
                  </a:moveTo>
                  <a:lnTo>
                    <a:pt x="6286" y="8521"/>
                  </a:lnTo>
                  <a:lnTo>
                    <a:pt x="5715" y="8877"/>
                  </a:lnTo>
                  <a:lnTo>
                    <a:pt x="5422" y="9677"/>
                  </a:lnTo>
                  <a:lnTo>
                    <a:pt x="7137" y="8623"/>
                  </a:lnTo>
                  <a:close/>
                </a:path>
                <a:path w="24764" h="13335">
                  <a:moveTo>
                    <a:pt x="10579" y="6883"/>
                  </a:moveTo>
                  <a:lnTo>
                    <a:pt x="9690" y="6794"/>
                  </a:lnTo>
                  <a:lnTo>
                    <a:pt x="9067" y="7162"/>
                  </a:lnTo>
                  <a:lnTo>
                    <a:pt x="8724" y="7988"/>
                  </a:lnTo>
                  <a:lnTo>
                    <a:pt x="9588" y="8026"/>
                  </a:lnTo>
                  <a:lnTo>
                    <a:pt x="10185" y="7632"/>
                  </a:lnTo>
                  <a:lnTo>
                    <a:pt x="10579" y="6883"/>
                  </a:lnTo>
                  <a:close/>
                </a:path>
                <a:path w="24764" h="13335">
                  <a:moveTo>
                    <a:pt x="14008" y="5016"/>
                  </a:moveTo>
                  <a:lnTo>
                    <a:pt x="13042" y="4953"/>
                  </a:lnTo>
                  <a:lnTo>
                    <a:pt x="12369" y="5346"/>
                  </a:lnTo>
                  <a:lnTo>
                    <a:pt x="11976" y="6235"/>
                  </a:lnTo>
                  <a:lnTo>
                    <a:pt x="12928" y="6286"/>
                  </a:lnTo>
                  <a:lnTo>
                    <a:pt x="13601" y="5880"/>
                  </a:lnTo>
                  <a:lnTo>
                    <a:pt x="14008" y="5016"/>
                  </a:lnTo>
                  <a:close/>
                </a:path>
                <a:path w="24764" h="13335">
                  <a:moveTo>
                    <a:pt x="17411" y="3340"/>
                  </a:moveTo>
                  <a:lnTo>
                    <a:pt x="16103" y="3187"/>
                  </a:lnTo>
                  <a:lnTo>
                    <a:pt x="15100" y="3644"/>
                  </a:lnTo>
                  <a:lnTo>
                    <a:pt x="14439" y="4800"/>
                  </a:lnTo>
                  <a:lnTo>
                    <a:pt x="15684" y="4838"/>
                  </a:lnTo>
                  <a:lnTo>
                    <a:pt x="16764" y="4533"/>
                  </a:lnTo>
                  <a:lnTo>
                    <a:pt x="17411" y="3340"/>
                  </a:lnTo>
                  <a:close/>
                </a:path>
                <a:path w="24764" h="13335">
                  <a:moveTo>
                    <a:pt x="20815" y="1816"/>
                  </a:moveTo>
                  <a:lnTo>
                    <a:pt x="19939" y="1714"/>
                  </a:lnTo>
                  <a:lnTo>
                    <a:pt x="19291" y="2044"/>
                  </a:lnTo>
                  <a:lnTo>
                    <a:pt x="18923" y="2857"/>
                  </a:lnTo>
                  <a:lnTo>
                    <a:pt x="19773" y="2921"/>
                  </a:lnTo>
                  <a:lnTo>
                    <a:pt x="20408" y="2565"/>
                  </a:lnTo>
                  <a:lnTo>
                    <a:pt x="20815" y="1816"/>
                  </a:lnTo>
                  <a:close/>
                </a:path>
                <a:path w="24764" h="13335">
                  <a:moveTo>
                    <a:pt x="24218" y="114"/>
                  </a:moveTo>
                  <a:lnTo>
                    <a:pt x="23329" y="0"/>
                  </a:lnTo>
                  <a:lnTo>
                    <a:pt x="22733" y="368"/>
                  </a:lnTo>
                  <a:lnTo>
                    <a:pt x="22377" y="1181"/>
                  </a:lnTo>
                  <a:lnTo>
                    <a:pt x="23215" y="1219"/>
                  </a:lnTo>
                  <a:lnTo>
                    <a:pt x="23837" y="863"/>
                  </a:lnTo>
                  <a:lnTo>
                    <a:pt x="24218" y="114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5127" y="1542870"/>
              <a:ext cx="243837" cy="19363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668420" y="2399566"/>
              <a:ext cx="10160" cy="88265"/>
            </a:xfrm>
            <a:custGeom>
              <a:avLst/>
              <a:gdLst/>
              <a:ahLst/>
              <a:cxnLst/>
              <a:rect l="l" t="t" r="r" b="b"/>
              <a:pathLst>
                <a:path w="10160" h="88264">
                  <a:moveTo>
                    <a:pt x="7562" y="0"/>
                  </a:moveTo>
                  <a:lnTo>
                    <a:pt x="5182" y="447"/>
                  </a:lnTo>
                  <a:lnTo>
                    <a:pt x="0" y="539"/>
                  </a:lnTo>
                  <a:lnTo>
                    <a:pt x="679" y="4273"/>
                  </a:lnTo>
                  <a:lnTo>
                    <a:pt x="626" y="84660"/>
                  </a:lnTo>
                  <a:lnTo>
                    <a:pt x="1709" y="87710"/>
                  </a:lnTo>
                  <a:lnTo>
                    <a:pt x="3657" y="73353"/>
                  </a:lnTo>
                  <a:lnTo>
                    <a:pt x="6465" y="59389"/>
                  </a:lnTo>
                  <a:lnTo>
                    <a:pt x="7256" y="52826"/>
                  </a:lnTo>
                  <a:lnTo>
                    <a:pt x="7141" y="38901"/>
                  </a:lnTo>
                  <a:lnTo>
                    <a:pt x="7299" y="31946"/>
                  </a:lnTo>
                  <a:lnTo>
                    <a:pt x="8926" y="18258"/>
                  </a:lnTo>
                  <a:lnTo>
                    <a:pt x="9952" y="4683"/>
                  </a:lnTo>
                  <a:lnTo>
                    <a:pt x="9748" y="3502"/>
                  </a:lnTo>
                  <a:lnTo>
                    <a:pt x="9773" y="1562"/>
                  </a:lnTo>
                  <a:lnTo>
                    <a:pt x="7562" y="0"/>
                  </a:lnTo>
                  <a:close/>
                </a:path>
              </a:pathLst>
            </a:custGeom>
            <a:solidFill>
              <a:srgbClr val="FEF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370107" y="2058202"/>
              <a:ext cx="430530" cy="842010"/>
            </a:xfrm>
            <a:custGeom>
              <a:avLst/>
              <a:gdLst/>
              <a:ahLst/>
              <a:cxnLst/>
              <a:rect l="l" t="t" r="r" b="b"/>
              <a:pathLst>
                <a:path w="430530" h="842010">
                  <a:moveTo>
                    <a:pt x="292089" y="0"/>
                  </a:moveTo>
                  <a:lnTo>
                    <a:pt x="285822" y="3517"/>
                  </a:lnTo>
                  <a:lnTo>
                    <a:pt x="288756" y="9663"/>
                  </a:lnTo>
                  <a:lnTo>
                    <a:pt x="290469" y="11783"/>
                  </a:lnTo>
                  <a:lnTo>
                    <a:pt x="293418" y="14822"/>
                  </a:lnTo>
                  <a:lnTo>
                    <a:pt x="295459" y="15807"/>
                  </a:lnTo>
                  <a:lnTo>
                    <a:pt x="298471" y="19257"/>
                  </a:lnTo>
                  <a:lnTo>
                    <a:pt x="299321" y="21236"/>
                  </a:lnTo>
                  <a:lnTo>
                    <a:pt x="300617" y="25722"/>
                  </a:lnTo>
                  <a:lnTo>
                    <a:pt x="301787" y="27508"/>
                  </a:lnTo>
                  <a:lnTo>
                    <a:pt x="305492" y="31244"/>
                  </a:lnTo>
                  <a:lnTo>
                    <a:pt x="307169" y="33408"/>
                  </a:lnTo>
                  <a:lnTo>
                    <a:pt x="310071" y="37825"/>
                  </a:lnTo>
                  <a:lnTo>
                    <a:pt x="311724" y="39564"/>
                  </a:lnTo>
                  <a:lnTo>
                    <a:pt x="316407" y="46174"/>
                  </a:lnTo>
                  <a:lnTo>
                    <a:pt x="319262" y="51163"/>
                  </a:lnTo>
                  <a:lnTo>
                    <a:pt x="325644" y="60293"/>
                  </a:lnTo>
                  <a:lnTo>
                    <a:pt x="328232" y="64674"/>
                  </a:lnTo>
                  <a:lnTo>
                    <a:pt x="331185" y="72245"/>
                  </a:lnTo>
                  <a:lnTo>
                    <a:pt x="332916" y="73634"/>
                  </a:lnTo>
                  <a:lnTo>
                    <a:pt x="335857" y="77329"/>
                  </a:lnTo>
                  <a:lnTo>
                    <a:pt x="336901" y="79189"/>
                  </a:lnTo>
                  <a:lnTo>
                    <a:pt x="338367" y="83985"/>
                  </a:lnTo>
                  <a:lnTo>
                    <a:pt x="340015" y="86547"/>
                  </a:lnTo>
                  <a:lnTo>
                    <a:pt x="342036" y="91627"/>
                  </a:lnTo>
                  <a:lnTo>
                    <a:pt x="345149" y="101531"/>
                  </a:lnTo>
                  <a:lnTo>
                    <a:pt x="347417" y="106182"/>
                  </a:lnTo>
                  <a:lnTo>
                    <a:pt x="349159" y="107881"/>
                  </a:lnTo>
                  <a:lnTo>
                    <a:pt x="351612" y="115470"/>
                  </a:lnTo>
                  <a:lnTo>
                    <a:pt x="353739" y="120374"/>
                  </a:lnTo>
                  <a:lnTo>
                    <a:pt x="362936" y="146607"/>
                  </a:lnTo>
                  <a:lnTo>
                    <a:pt x="364349" y="151996"/>
                  </a:lnTo>
                  <a:lnTo>
                    <a:pt x="374083" y="175784"/>
                  </a:lnTo>
                  <a:lnTo>
                    <a:pt x="374450" y="179738"/>
                  </a:lnTo>
                  <a:lnTo>
                    <a:pt x="375231" y="183297"/>
                  </a:lnTo>
                  <a:lnTo>
                    <a:pt x="378661" y="192694"/>
                  </a:lnTo>
                  <a:lnTo>
                    <a:pt x="379980" y="197388"/>
                  </a:lnTo>
                  <a:lnTo>
                    <a:pt x="384493" y="204063"/>
                  </a:lnTo>
                  <a:lnTo>
                    <a:pt x="385592" y="206514"/>
                  </a:lnTo>
                  <a:lnTo>
                    <a:pt x="389587" y="212876"/>
                  </a:lnTo>
                  <a:lnTo>
                    <a:pt x="390215" y="220050"/>
                  </a:lnTo>
                  <a:lnTo>
                    <a:pt x="390272" y="225875"/>
                  </a:lnTo>
                  <a:lnTo>
                    <a:pt x="386427" y="229104"/>
                  </a:lnTo>
                  <a:lnTo>
                    <a:pt x="385109" y="230620"/>
                  </a:lnTo>
                  <a:lnTo>
                    <a:pt x="385941" y="232820"/>
                  </a:lnTo>
                  <a:lnTo>
                    <a:pt x="386322" y="238795"/>
                  </a:lnTo>
                  <a:lnTo>
                    <a:pt x="387694" y="244901"/>
                  </a:lnTo>
                  <a:lnTo>
                    <a:pt x="387539" y="249030"/>
                  </a:lnTo>
                  <a:lnTo>
                    <a:pt x="389087" y="255358"/>
                  </a:lnTo>
                  <a:lnTo>
                    <a:pt x="389909" y="262138"/>
                  </a:lnTo>
                  <a:lnTo>
                    <a:pt x="392000" y="270381"/>
                  </a:lnTo>
                  <a:lnTo>
                    <a:pt x="394249" y="273866"/>
                  </a:lnTo>
                  <a:lnTo>
                    <a:pt x="394477" y="282337"/>
                  </a:lnTo>
                  <a:lnTo>
                    <a:pt x="394293" y="286495"/>
                  </a:lnTo>
                  <a:lnTo>
                    <a:pt x="394793" y="295323"/>
                  </a:lnTo>
                  <a:lnTo>
                    <a:pt x="398271" y="327517"/>
                  </a:lnTo>
                  <a:lnTo>
                    <a:pt x="398937" y="329487"/>
                  </a:lnTo>
                  <a:lnTo>
                    <a:pt x="399747" y="336078"/>
                  </a:lnTo>
                  <a:lnTo>
                    <a:pt x="399365" y="340704"/>
                  </a:lnTo>
                  <a:lnTo>
                    <a:pt x="399516" y="371308"/>
                  </a:lnTo>
                  <a:lnTo>
                    <a:pt x="398188" y="377813"/>
                  </a:lnTo>
                  <a:lnTo>
                    <a:pt x="397724" y="381942"/>
                  </a:lnTo>
                  <a:lnTo>
                    <a:pt x="397836" y="391288"/>
                  </a:lnTo>
                  <a:lnTo>
                    <a:pt x="397558" y="395756"/>
                  </a:lnTo>
                  <a:lnTo>
                    <a:pt x="396924" y="397703"/>
                  </a:lnTo>
                  <a:lnTo>
                    <a:pt x="396219" y="402174"/>
                  </a:lnTo>
                  <a:lnTo>
                    <a:pt x="396323" y="404658"/>
                  </a:lnTo>
                  <a:lnTo>
                    <a:pt x="395682" y="409003"/>
                  </a:lnTo>
                  <a:lnTo>
                    <a:pt x="395024" y="410839"/>
                  </a:lnTo>
                  <a:lnTo>
                    <a:pt x="394508" y="414968"/>
                  </a:lnTo>
                  <a:lnTo>
                    <a:pt x="394588" y="417193"/>
                  </a:lnTo>
                  <a:lnTo>
                    <a:pt x="394308" y="421575"/>
                  </a:lnTo>
                  <a:lnTo>
                    <a:pt x="392083" y="429981"/>
                  </a:lnTo>
                  <a:lnTo>
                    <a:pt x="391302" y="434056"/>
                  </a:lnTo>
                  <a:lnTo>
                    <a:pt x="391355" y="436050"/>
                  </a:lnTo>
                  <a:lnTo>
                    <a:pt x="390239" y="442243"/>
                  </a:lnTo>
                  <a:lnTo>
                    <a:pt x="388486" y="446371"/>
                  </a:lnTo>
                  <a:lnTo>
                    <a:pt x="387752" y="452801"/>
                  </a:lnTo>
                  <a:lnTo>
                    <a:pt x="387925" y="454958"/>
                  </a:lnTo>
                  <a:lnTo>
                    <a:pt x="385639" y="465476"/>
                  </a:lnTo>
                  <a:lnTo>
                    <a:pt x="382748" y="471276"/>
                  </a:lnTo>
                  <a:lnTo>
                    <a:pt x="380008" y="479520"/>
                  </a:lnTo>
                  <a:lnTo>
                    <a:pt x="379087" y="483850"/>
                  </a:lnTo>
                  <a:lnTo>
                    <a:pt x="375790" y="494228"/>
                  </a:lnTo>
                  <a:lnTo>
                    <a:pt x="365942" y="520424"/>
                  </a:lnTo>
                  <a:lnTo>
                    <a:pt x="363642" y="528819"/>
                  </a:lnTo>
                  <a:lnTo>
                    <a:pt x="362969" y="533167"/>
                  </a:lnTo>
                  <a:lnTo>
                    <a:pt x="360004" y="543858"/>
                  </a:lnTo>
                  <a:lnTo>
                    <a:pt x="346693" y="580714"/>
                  </a:lnTo>
                  <a:lnTo>
                    <a:pt x="324466" y="619067"/>
                  </a:lnTo>
                  <a:lnTo>
                    <a:pt x="301997" y="650744"/>
                  </a:lnTo>
                  <a:lnTo>
                    <a:pt x="275844" y="679895"/>
                  </a:lnTo>
                  <a:lnTo>
                    <a:pt x="246496" y="706840"/>
                  </a:lnTo>
                  <a:lnTo>
                    <a:pt x="215435" y="731134"/>
                  </a:lnTo>
                  <a:lnTo>
                    <a:pt x="170626" y="753452"/>
                  </a:lnTo>
                  <a:lnTo>
                    <a:pt x="128515" y="764688"/>
                  </a:lnTo>
                  <a:lnTo>
                    <a:pt x="114992" y="764893"/>
                  </a:lnTo>
                  <a:lnTo>
                    <a:pt x="104561" y="765511"/>
                  </a:lnTo>
                  <a:lnTo>
                    <a:pt x="100831" y="766973"/>
                  </a:lnTo>
                  <a:lnTo>
                    <a:pt x="94020" y="765688"/>
                  </a:lnTo>
                  <a:lnTo>
                    <a:pt x="90478" y="763002"/>
                  </a:lnTo>
                  <a:lnTo>
                    <a:pt x="90863" y="757789"/>
                  </a:lnTo>
                  <a:lnTo>
                    <a:pt x="97128" y="747219"/>
                  </a:lnTo>
                  <a:lnTo>
                    <a:pt x="99467" y="744005"/>
                  </a:lnTo>
                  <a:lnTo>
                    <a:pt x="104554" y="733493"/>
                  </a:lnTo>
                  <a:lnTo>
                    <a:pt x="101170" y="726653"/>
                  </a:lnTo>
                  <a:lnTo>
                    <a:pt x="97073" y="725609"/>
                  </a:lnTo>
                  <a:lnTo>
                    <a:pt x="89852" y="728381"/>
                  </a:lnTo>
                  <a:lnTo>
                    <a:pt x="82759" y="738018"/>
                  </a:lnTo>
                  <a:lnTo>
                    <a:pt x="80002" y="741222"/>
                  </a:lnTo>
                  <a:lnTo>
                    <a:pt x="27792" y="787613"/>
                  </a:lnTo>
                  <a:lnTo>
                    <a:pt x="3161" y="806371"/>
                  </a:lnTo>
                  <a:lnTo>
                    <a:pt x="176" y="808953"/>
                  </a:lnTo>
                  <a:lnTo>
                    <a:pt x="9651" y="841903"/>
                  </a:lnTo>
                  <a:lnTo>
                    <a:pt x="12272" y="841893"/>
                  </a:lnTo>
                  <a:lnTo>
                    <a:pt x="13823" y="841208"/>
                  </a:lnTo>
                  <a:lnTo>
                    <a:pt x="17909" y="838594"/>
                  </a:lnTo>
                  <a:lnTo>
                    <a:pt x="19551" y="835427"/>
                  </a:lnTo>
                  <a:lnTo>
                    <a:pt x="19803" y="832796"/>
                  </a:lnTo>
                  <a:lnTo>
                    <a:pt x="27377" y="803168"/>
                  </a:lnTo>
                  <a:lnTo>
                    <a:pt x="28274" y="798812"/>
                  </a:lnTo>
                  <a:lnTo>
                    <a:pt x="30008" y="795312"/>
                  </a:lnTo>
                  <a:lnTo>
                    <a:pt x="31193" y="794981"/>
                  </a:lnTo>
                  <a:lnTo>
                    <a:pt x="58755" y="794570"/>
                  </a:lnTo>
                  <a:lnTo>
                    <a:pt x="66894" y="794938"/>
                  </a:lnTo>
                  <a:lnTo>
                    <a:pt x="68378" y="795615"/>
                  </a:lnTo>
                  <a:lnTo>
                    <a:pt x="69908" y="799611"/>
                  </a:lnTo>
                  <a:lnTo>
                    <a:pt x="71488" y="805856"/>
                  </a:lnTo>
                  <a:lnTo>
                    <a:pt x="71906" y="809161"/>
                  </a:lnTo>
                  <a:lnTo>
                    <a:pt x="73983" y="811264"/>
                  </a:lnTo>
                  <a:lnTo>
                    <a:pt x="78418" y="813370"/>
                  </a:lnTo>
                  <a:lnTo>
                    <a:pt x="83404" y="814184"/>
                  </a:lnTo>
                  <a:lnTo>
                    <a:pt x="90957" y="813089"/>
                  </a:lnTo>
                  <a:lnTo>
                    <a:pt x="93498" y="812347"/>
                  </a:lnTo>
                  <a:lnTo>
                    <a:pt x="100652" y="809553"/>
                  </a:lnTo>
                  <a:lnTo>
                    <a:pt x="101257" y="808805"/>
                  </a:lnTo>
                  <a:lnTo>
                    <a:pt x="101325" y="807534"/>
                  </a:lnTo>
                  <a:lnTo>
                    <a:pt x="104108" y="795906"/>
                  </a:lnTo>
                  <a:lnTo>
                    <a:pt x="107387" y="794430"/>
                  </a:lnTo>
                  <a:lnTo>
                    <a:pt x="110051" y="794823"/>
                  </a:lnTo>
                  <a:lnTo>
                    <a:pt x="155202" y="794913"/>
                  </a:lnTo>
                  <a:lnTo>
                    <a:pt x="156250" y="794134"/>
                  </a:lnTo>
                  <a:lnTo>
                    <a:pt x="156542" y="793045"/>
                  </a:lnTo>
                  <a:lnTo>
                    <a:pt x="158803" y="791032"/>
                  </a:lnTo>
                  <a:lnTo>
                    <a:pt x="163457" y="789854"/>
                  </a:lnTo>
                  <a:lnTo>
                    <a:pt x="171122" y="786658"/>
                  </a:lnTo>
                  <a:lnTo>
                    <a:pt x="173447" y="785265"/>
                  </a:lnTo>
                  <a:lnTo>
                    <a:pt x="187872" y="779843"/>
                  </a:lnTo>
                  <a:lnTo>
                    <a:pt x="192819" y="777679"/>
                  </a:lnTo>
                  <a:lnTo>
                    <a:pt x="201656" y="771841"/>
                  </a:lnTo>
                  <a:lnTo>
                    <a:pt x="206546" y="769922"/>
                  </a:lnTo>
                  <a:lnTo>
                    <a:pt x="215694" y="764280"/>
                  </a:lnTo>
                  <a:lnTo>
                    <a:pt x="219758" y="760525"/>
                  </a:lnTo>
                  <a:lnTo>
                    <a:pt x="233405" y="752022"/>
                  </a:lnTo>
                  <a:lnTo>
                    <a:pt x="239781" y="746895"/>
                  </a:lnTo>
                  <a:lnTo>
                    <a:pt x="245501" y="741489"/>
                  </a:lnTo>
                  <a:lnTo>
                    <a:pt x="247571" y="740683"/>
                  </a:lnTo>
                  <a:lnTo>
                    <a:pt x="253339" y="735617"/>
                  </a:lnTo>
                  <a:lnTo>
                    <a:pt x="257086" y="731431"/>
                  </a:lnTo>
                  <a:lnTo>
                    <a:pt x="269031" y="719320"/>
                  </a:lnTo>
                  <a:lnTo>
                    <a:pt x="275054" y="713557"/>
                  </a:lnTo>
                  <a:lnTo>
                    <a:pt x="277159" y="712407"/>
                  </a:lnTo>
                  <a:lnTo>
                    <a:pt x="281044" y="709531"/>
                  </a:lnTo>
                  <a:lnTo>
                    <a:pt x="282606" y="707605"/>
                  </a:lnTo>
                  <a:lnTo>
                    <a:pt x="292359" y="698126"/>
                  </a:lnTo>
                  <a:lnTo>
                    <a:pt x="302061" y="684861"/>
                  </a:lnTo>
                  <a:lnTo>
                    <a:pt x="309473" y="676934"/>
                  </a:lnTo>
                  <a:lnTo>
                    <a:pt x="313825" y="673629"/>
                  </a:lnTo>
                  <a:lnTo>
                    <a:pt x="320511" y="665298"/>
                  </a:lnTo>
                  <a:lnTo>
                    <a:pt x="324060" y="661896"/>
                  </a:lnTo>
                  <a:lnTo>
                    <a:pt x="326224" y="660867"/>
                  </a:lnTo>
                  <a:lnTo>
                    <a:pt x="329694" y="657105"/>
                  </a:lnTo>
                  <a:lnTo>
                    <a:pt x="330918" y="654329"/>
                  </a:lnTo>
                  <a:lnTo>
                    <a:pt x="351553" y="625682"/>
                  </a:lnTo>
                  <a:lnTo>
                    <a:pt x="355934" y="618469"/>
                  </a:lnTo>
                  <a:lnTo>
                    <a:pt x="364992" y="601531"/>
                  </a:lnTo>
                  <a:lnTo>
                    <a:pt x="366570" y="599814"/>
                  </a:lnTo>
                  <a:lnTo>
                    <a:pt x="368762" y="595692"/>
                  </a:lnTo>
                  <a:lnTo>
                    <a:pt x="371405" y="589100"/>
                  </a:lnTo>
                  <a:lnTo>
                    <a:pt x="372736" y="587013"/>
                  </a:lnTo>
                  <a:lnTo>
                    <a:pt x="375084" y="582268"/>
                  </a:lnTo>
                  <a:lnTo>
                    <a:pt x="385602" y="557216"/>
                  </a:lnTo>
                  <a:lnTo>
                    <a:pt x="387338" y="551848"/>
                  </a:lnTo>
                  <a:lnTo>
                    <a:pt x="391175" y="541461"/>
                  </a:lnTo>
                  <a:lnTo>
                    <a:pt x="392283" y="536230"/>
                  </a:lnTo>
                  <a:lnTo>
                    <a:pt x="393655" y="533977"/>
                  </a:lnTo>
                  <a:lnTo>
                    <a:pt x="396413" y="526374"/>
                  </a:lnTo>
                  <a:lnTo>
                    <a:pt x="397446" y="520956"/>
                  </a:lnTo>
                  <a:lnTo>
                    <a:pt x="400852" y="507368"/>
                  </a:lnTo>
                  <a:lnTo>
                    <a:pt x="409655" y="477363"/>
                  </a:lnTo>
                  <a:lnTo>
                    <a:pt x="413059" y="460886"/>
                  </a:lnTo>
                  <a:lnTo>
                    <a:pt x="413830" y="455584"/>
                  </a:lnTo>
                  <a:lnTo>
                    <a:pt x="413705" y="447570"/>
                  </a:lnTo>
                  <a:lnTo>
                    <a:pt x="415018" y="444708"/>
                  </a:lnTo>
                  <a:lnTo>
                    <a:pt x="419187" y="428411"/>
                  </a:lnTo>
                  <a:lnTo>
                    <a:pt x="419784" y="422766"/>
                  </a:lnTo>
                  <a:lnTo>
                    <a:pt x="421177" y="415519"/>
                  </a:lnTo>
                  <a:lnTo>
                    <a:pt x="421897" y="413928"/>
                  </a:lnTo>
                  <a:lnTo>
                    <a:pt x="422323" y="411210"/>
                  </a:lnTo>
                  <a:lnTo>
                    <a:pt x="422139" y="409947"/>
                  </a:lnTo>
                  <a:lnTo>
                    <a:pt x="422437" y="405965"/>
                  </a:lnTo>
                  <a:lnTo>
                    <a:pt x="424291" y="397797"/>
                  </a:lnTo>
                  <a:lnTo>
                    <a:pt x="424320" y="395151"/>
                  </a:lnTo>
                  <a:lnTo>
                    <a:pt x="425645" y="390003"/>
                  </a:lnTo>
                  <a:lnTo>
                    <a:pt x="425616" y="381593"/>
                  </a:lnTo>
                  <a:lnTo>
                    <a:pt x="426157" y="378677"/>
                  </a:lnTo>
                  <a:lnTo>
                    <a:pt x="426683" y="377407"/>
                  </a:lnTo>
                  <a:lnTo>
                    <a:pt x="427377" y="373616"/>
                  </a:lnTo>
                  <a:lnTo>
                    <a:pt x="427391" y="363061"/>
                  </a:lnTo>
                  <a:lnTo>
                    <a:pt x="426744" y="357106"/>
                  </a:lnTo>
                  <a:lnTo>
                    <a:pt x="429969" y="345892"/>
                  </a:lnTo>
                  <a:lnTo>
                    <a:pt x="427917" y="341000"/>
                  </a:lnTo>
                  <a:lnTo>
                    <a:pt x="426081" y="335513"/>
                  </a:lnTo>
                  <a:lnTo>
                    <a:pt x="422960" y="324612"/>
                  </a:lnTo>
                  <a:lnTo>
                    <a:pt x="422823" y="322027"/>
                  </a:lnTo>
                  <a:lnTo>
                    <a:pt x="423255" y="321073"/>
                  </a:lnTo>
                  <a:lnTo>
                    <a:pt x="425195" y="314345"/>
                  </a:lnTo>
                  <a:lnTo>
                    <a:pt x="422586" y="309067"/>
                  </a:lnTo>
                  <a:lnTo>
                    <a:pt x="422341" y="297976"/>
                  </a:lnTo>
                  <a:lnTo>
                    <a:pt x="421984" y="292468"/>
                  </a:lnTo>
                  <a:lnTo>
                    <a:pt x="419519" y="284817"/>
                  </a:lnTo>
                  <a:lnTo>
                    <a:pt x="419154" y="282315"/>
                  </a:lnTo>
                  <a:lnTo>
                    <a:pt x="418891" y="277027"/>
                  </a:lnTo>
                  <a:lnTo>
                    <a:pt x="416962" y="269247"/>
                  </a:lnTo>
                  <a:lnTo>
                    <a:pt x="416807" y="266307"/>
                  </a:lnTo>
                  <a:lnTo>
                    <a:pt x="415728" y="260777"/>
                  </a:lnTo>
                  <a:lnTo>
                    <a:pt x="414947" y="258210"/>
                  </a:lnTo>
                  <a:lnTo>
                    <a:pt x="413685" y="252670"/>
                  </a:lnTo>
                  <a:lnTo>
                    <a:pt x="413873" y="249746"/>
                  </a:lnTo>
                  <a:lnTo>
                    <a:pt x="413150" y="244340"/>
                  </a:lnTo>
                  <a:lnTo>
                    <a:pt x="412476" y="241931"/>
                  </a:lnTo>
                  <a:lnTo>
                    <a:pt x="407897" y="229262"/>
                  </a:lnTo>
                  <a:lnTo>
                    <a:pt x="406796" y="221249"/>
                  </a:lnTo>
                  <a:lnTo>
                    <a:pt x="406065" y="218855"/>
                  </a:lnTo>
                  <a:lnTo>
                    <a:pt x="405320" y="217746"/>
                  </a:lnTo>
                  <a:lnTo>
                    <a:pt x="403890" y="214200"/>
                  </a:lnTo>
                  <a:lnTo>
                    <a:pt x="401633" y="203735"/>
                  </a:lnTo>
                  <a:lnTo>
                    <a:pt x="399837" y="198165"/>
                  </a:lnTo>
                  <a:lnTo>
                    <a:pt x="400208" y="186588"/>
                  </a:lnTo>
                  <a:lnTo>
                    <a:pt x="399253" y="180911"/>
                  </a:lnTo>
                  <a:lnTo>
                    <a:pt x="396331" y="170511"/>
                  </a:lnTo>
                  <a:lnTo>
                    <a:pt x="391902" y="157770"/>
                  </a:lnTo>
                  <a:lnTo>
                    <a:pt x="391636" y="154962"/>
                  </a:lnTo>
                  <a:lnTo>
                    <a:pt x="389714" y="150063"/>
                  </a:lnTo>
                  <a:lnTo>
                    <a:pt x="388335" y="147687"/>
                  </a:lnTo>
                  <a:lnTo>
                    <a:pt x="385859" y="142603"/>
                  </a:lnTo>
                  <a:lnTo>
                    <a:pt x="384065" y="139842"/>
                  </a:lnTo>
                  <a:lnTo>
                    <a:pt x="382827" y="134661"/>
                  </a:lnTo>
                  <a:lnTo>
                    <a:pt x="382802" y="132163"/>
                  </a:lnTo>
                  <a:lnTo>
                    <a:pt x="383402" y="127203"/>
                  </a:lnTo>
                  <a:lnTo>
                    <a:pt x="384811" y="125345"/>
                  </a:lnTo>
                  <a:lnTo>
                    <a:pt x="386528" y="120586"/>
                  </a:lnTo>
                  <a:lnTo>
                    <a:pt x="386318" y="118063"/>
                  </a:lnTo>
                  <a:lnTo>
                    <a:pt x="387168" y="113555"/>
                  </a:lnTo>
                  <a:lnTo>
                    <a:pt x="386283" y="109725"/>
                  </a:lnTo>
                  <a:lnTo>
                    <a:pt x="384868" y="105956"/>
                  </a:lnTo>
                  <a:lnTo>
                    <a:pt x="367072" y="82660"/>
                  </a:lnTo>
                  <a:lnTo>
                    <a:pt x="359765" y="71821"/>
                  </a:lnTo>
                  <a:lnTo>
                    <a:pt x="356478" y="67849"/>
                  </a:lnTo>
                  <a:lnTo>
                    <a:pt x="352187" y="61474"/>
                  </a:lnTo>
                  <a:lnTo>
                    <a:pt x="351151" y="59101"/>
                  </a:lnTo>
                  <a:lnTo>
                    <a:pt x="348498" y="55203"/>
                  </a:lnTo>
                  <a:lnTo>
                    <a:pt x="342007" y="47395"/>
                  </a:lnTo>
                  <a:lnTo>
                    <a:pt x="338414" y="40932"/>
                  </a:lnTo>
                  <a:lnTo>
                    <a:pt x="335394" y="36944"/>
                  </a:lnTo>
                  <a:lnTo>
                    <a:pt x="333457" y="35143"/>
                  </a:lnTo>
                  <a:lnTo>
                    <a:pt x="324590" y="22857"/>
                  </a:lnTo>
                  <a:lnTo>
                    <a:pt x="320968" y="18980"/>
                  </a:lnTo>
                  <a:lnTo>
                    <a:pt x="315338" y="13827"/>
                  </a:lnTo>
                  <a:lnTo>
                    <a:pt x="309189" y="9806"/>
                  </a:lnTo>
                  <a:lnTo>
                    <a:pt x="304365" y="3100"/>
                  </a:lnTo>
                  <a:lnTo>
                    <a:pt x="299581" y="588"/>
                  </a:lnTo>
                  <a:lnTo>
                    <a:pt x="292089" y="0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034288" y="2711455"/>
              <a:ext cx="320040" cy="168910"/>
            </a:xfrm>
            <a:custGeom>
              <a:avLst/>
              <a:gdLst/>
              <a:ahLst/>
              <a:cxnLst/>
              <a:rect l="l" t="t" r="r" b="b"/>
              <a:pathLst>
                <a:path w="320039" h="168910">
                  <a:moveTo>
                    <a:pt x="3559" y="0"/>
                  </a:moveTo>
                  <a:lnTo>
                    <a:pt x="168" y="2067"/>
                  </a:lnTo>
                  <a:lnTo>
                    <a:pt x="49" y="3892"/>
                  </a:lnTo>
                  <a:lnTo>
                    <a:pt x="0" y="4640"/>
                  </a:lnTo>
                  <a:lnTo>
                    <a:pt x="981" y="10577"/>
                  </a:lnTo>
                  <a:lnTo>
                    <a:pt x="3448" y="14749"/>
                  </a:lnTo>
                  <a:lnTo>
                    <a:pt x="6860" y="23055"/>
                  </a:lnTo>
                  <a:lnTo>
                    <a:pt x="15644" y="44838"/>
                  </a:lnTo>
                  <a:lnTo>
                    <a:pt x="18349" y="51437"/>
                  </a:lnTo>
                  <a:lnTo>
                    <a:pt x="21156" y="58136"/>
                  </a:lnTo>
                  <a:lnTo>
                    <a:pt x="22938" y="62331"/>
                  </a:lnTo>
                  <a:lnTo>
                    <a:pt x="24602" y="66705"/>
                  </a:lnTo>
                  <a:lnTo>
                    <a:pt x="27661" y="72525"/>
                  </a:lnTo>
                  <a:lnTo>
                    <a:pt x="28774" y="74221"/>
                  </a:lnTo>
                  <a:lnTo>
                    <a:pt x="30563" y="77287"/>
                  </a:lnTo>
                  <a:lnTo>
                    <a:pt x="30685" y="77497"/>
                  </a:lnTo>
                  <a:lnTo>
                    <a:pt x="31325" y="78952"/>
                  </a:lnTo>
                  <a:lnTo>
                    <a:pt x="31423" y="79175"/>
                  </a:lnTo>
                  <a:lnTo>
                    <a:pt x="34704" y="83427"/>
                  </a:lnTo>
                  <a:lnTo>
                    <a:pt x="36064" y="86735"/>
                  </a:lnTo>
                  <a:lnTo>
                    <a:pt x="39413" y="93466"/>
                  </a:lnTo>
                  <a:lnTo>
                    <a:pt x="39531" y="93704"/>
                  </a:lnTo>
                  <a:lnTo>
                    <a:pt x="42086" y="97100"/>
                  </a:lnTo>
                  <a:lnTo>
                    <a:pt x="46597" y="104372"/>
                  </a:lnTo>
                  <a:lnTo>
                    <a:pt x="70887" y="129647"/>
                  </a:lnTo>
                  <a:lnTo>
                    <a:pt x="75621" y="134179"/>
                  </a:lnTo>
                  <a:lnTo>
                    <a:pt x="80279" y="138791"/>
                  </a:lnTo>
                  <a:lnTo>
                    <a:pt x="83332" y="141880"/>
                  </a:lnTo>
                  <a:lnTo>
                    <a:pt x="86161" y="145235"/>
                  </a:lnTo>
                  <a:lnTo>
                    <a:pt x="91936" y="151240"/>
                  </a:lnTo>
                  <a:lnTo>
                    <a:pt x="115768" y="167181"/>
                  </a:lnTo>
                  <a:lnTo>
                    <a:pt x="117636" y="168559"/>
                  </a:lnTo>
                  <a:lnTo>
                    <a:pt x="118771" y="168559"/>
                  </a:lnTo>
                  <a:lnTo>
                    <a:pt x="120265" y="166691"/>
                  </a:lnTo>
                  <a:lnTo>
                    <a:pt x="124037" y="163224"/>
                  </a:lnTo>
                  <a:lnTo>
                    <a:pt x="159751" y="143352"/>
                  </a:lnTo>
                  <a:lnTo>
                    <a:pt x="186153" y="139063"/>
                  </a:lnTo>
                  <a:lnTo>
                    <a:pt x="294589" y="139063"/>
                  </a:lnTo>
                  <a:lnTo>
                    <a:pt x="304933" y="131490"/>
                  </a:lnTo>
                  <a:lnTo>
                    <a:pt x="308641" y="128873"/>
                  </a:lnTo>
                  <a:lnTo>
                    <a:pt x="314952" y="124748"/>
                  </a:lnTo>
                  <a:lnTo>
                    <a:pt x="318613" y="122969"/>
                  </a:lnTo>
                  <a:lnTo>
                    <a:pt x="319895" y="116248"/>
                  </a:lnTo>
                  <a:lnTo>
                    <a:pt x="317065" y="114898"/>
                  </a:lnTo>
                  <a:lnTo>
                    <a:pt x="310215" y="113357"/>
                  </a:lnTo>
                  <a:lnTo>
                    <a:pt x="306243" y="112237"/>
                  </a:lnTo>
                  <a:lnTo>
                    <a:pt x="302254" y="111193"/>
                  </a:lnTo>
                  <a:lnTo>
                    <a:pt x="295600" y="109596"/>
                  </a:lnTo>
                  <a:lnTo>
                    <a:pt x="288918" y="108217"/>
                  </a:lnTo>
                  <a:lnTo>
                    <a:pt x="282644" y="107039"/>
                  </a:lnTo>
                  <a:lnTo>
                    <a:pt x="252963" y="107039"/>
                  </a:lnTo>
                  <a:lnTo>
                    <a:pt x="248960" y="105710"/>
                  </a:lnTo>
                  <a:lnTo>
                    <a:pt x="248518" y="102561"/>
                  </a:lnTo>
                  <a:lnTo>
                    <a:pt x="248223" y="97100"/>
                  </a:lnTo>
                  <a:lnTo>
                    <a:pt x="248154" y="95799"/>
                  </a:lnTo>
                  <a:lnTo>
                    <a:pt x="248056" y="93704"/>
                  </a:lnTo>
                  <a:lnTo>
                    <a:pt x="235583" y="93704"/>
                  </a:lnTo>
                  <a:lnTo>
                    <a:pt x="234107" y="93466"/>
                  </a:lnTo>
                  <a:lnTo>
                    <a:pt x="153283" y="93466"/>
                  </a:lnTo>
                  <a:lnTo>
                    <a:pt x="150591" y="89932"/>
                  </a:lnTo>
                  <a:lnTo>
                    <a:pt x="129517" y="58356"/>
                  </a:lnTo>
                  <a:lnTo>
                    <a:pt x="94776" y="58356"/>
                  </a:lnTo>
                  <a:lnTo>
                    <a:pt x="91491" y="55246"/>
                  </a:lnTo>
                  <a:lnTo>
                    <a:pt x="91346" y="53654"/>
                  </a:lnTo>
                  <a:lnTo>
                    <a:pt x="90229" y="50789"/>
                  </a:lnTo>
                  <a:lnTo>
                    <a:pt x="88220" y="50364"/>
                  </a:lnTo>
                  <a:lnTo>
                    <a:pt x="82849" y="48376"/>
                  </a:lnTo>
                  <a:lnTo>
                    <a:pt x="79181" y="45925"/>
                  </a:lnTo>
                  <a:lnTo>
                    <a:pt x="67668" y="39697"/>
                  </a:lnTo>
                  <a:lnTo>
                    <a:pt x="34158" y="20354"/>
                  </a:lnTo>
                  <a:lnTo>
                    <a:pt x="10645" y="3892"/>
                  </a:lnTo>
                  <a:lnTo>
                    <a:pt x="5486" y="594"/>
                  </a:lnTo>
                  <a:lnTo>
                    <a:pt x="3559" y="0"/>
                  </a:lnTo>
                  <a:close/>
                </a:path>
                <a:path w="320039" h="168910">
                  <a:moveTo>
                    <a:pt x="294589" y="139063"/>
                  </a:moveTo>
                  <a:lnTo>
                    <a:pt x="202298" y="139063"/>
                  </a:lnTo>
                  <a:lnTo>
                    <a:pt x="210163" y="140778"/>
                  </a:lnTo>
                  <a:lnTo>
                    <a:pt x="211939" y="141145"/>
                  </a:lnTo>
                  <a:lnTo>
                    <a:pt x="220539" y="142794"/>
                  </a:lnTo>
                  <a:lnTo>
                    <a:pt x="220261" y="142794"/>
                  </a:lnTo>
                  <a:lnTo>
                    <a:pt x="220906" y="143352"/>
                  </a:lnTo>
                  <a:lnTo>
                    <a:pt x="222011" y="143352"/>
                  </a:lnTo>
                  <a:lnTo>
                    <a:pt x="223459" y="143874"/>
                  </a:lnTo>
                  <a:lnTo>
                    <a:pt x="224330" y="144252"/>
                  </a:lnTo>
                  <a:lnTo>
                    <a:pt x="226284" y="144910"/>
                  </a:lnTo>
                  <a:lnTo>
                    <a:pt x="227660" y="145235"/>
                  </a:lnTo>
                  <a:lnTo>
                    <a:pt x="231043" y="147549"/>
                  </a:lnTo>
                  <a:lnTo>
                    <a:pt x="233690" y="147769"/>
                  </a:lnTo>
                  <a:lnTo>
                    <a:pt x="236998" y="150379"/>
                  </a:lnTo>
                  <a:lnTo>
                    <a:pt x="238802" y="150771"/>
                  </a:lnTo>
                  <a:lnTo>
                    <a:pt x="238497" y="150771"/>
                  </a:lnTo>
                  <a:lnTo>
                    <a:pt x="240936" y="152784"/>
                  </a:lnTo>
                  <a:lnTo>
                    <a:pt x="242538" y="152989"/>
                  </a:lnTo>
                  <a:lnTo>
                    <a:pt x="244842" y="155080"/>
                  </a:lnTo>
                  <a:lnTo>
                    <a:pt x="245753" y="156232"/>
                  </a:lnTo>
                  <a:lnTo>
                    <a:pt x="248766" y="156801"/>
                  </a:lnTo>
                  <a:lnTo>
                    <a:pt x="250584" y="156625"/>
                  </a:lnTo>
                  <a:lnTo>
                    <a:pt x="255135" y="156232"/>
                  </a:lnTo>
                  <a:lnTo>
                    <a:pt x="255546" y="156232"/>
                  </a:lnTo>
                  <a:lnTo>
                    <a:pt x="259281" y="155272"/>
                  </a:lnTo>
                  <a:lnTo>
                    <a:pt x="276025" y="142794"/>
                  </a:lnTo>
                  <a:lnTo>
                    <a:pt x="276904" y="141674"/>
                  </a:lnTo>
                  <a:lnTo>
                    <a:pt x="277265" y="141145"/>
                  </a:lnTo>
                  <a:lnTo>
                    <a:pt x="291426" y="141145"/>
                  </a:lnTo>
                  <a:lnTo>
                    <a:pt x="292506" y="140778"/>
                  </a:lnTo>
                  <a:lnTo>
                    <a:pt x="293020" y="140223"/>
                  </a:lnTo>
                  <a:lnTo>
                    <a:pt x="294589" y="139063"/>
                  </a:lnTo>
                  <a:close/>
                </a:path>
                <a:path w="320039" h="168910">
                  <a:moveTo>
                    <a:pt x="267620" y="104372"/>
                  </a:moveTo>
                  <a:lnTo>
                    <a:pt x="265220" y="104372"/>
                  </a:lnTo>
                  <a:lnTo>
                    <a:pt x="260276" y="104717"/>
                  </a:lnTo>
                  <a:lnTo>
                    <a:pt x="258055" y="105131"/>
                  </a:lnTo>
                  <a:lnTo>
                    <a:pt x="254483" y="106323"/>
                  </a:lnTo>
                  <a:lnTo>
                    <a:pt x="252963" y="107039"/>
                  </a:lnTo>
                  <a:lnTo>
                    <a:pt x="282652" y="107039"/>
                  </a:lnTo>
                  <a:lnTo>
                    <a:pt x="271216" y="104929"/>
                  </a:lnTo>
                  <a:lnTo>
                    <a:pt x="267620" y="104372"/>
                  </a:lnTo>
                  <a:close/>
                </a:path>
                <a:path w="320039" h="168910">
                  <a:moveTo>
                    <a:pt x="244824" y="68699"/>
                  </a:moveTo>
                  <a:lnTo>
                    <a:pt x="244508" y="69121"/>
                  </a:lnTo>
                  <a:lnTo>
                    <a:pt x="241466" y="72525"/>
                  </a:lnTo>
                  <a:lnTo>
                    <a:pt x="241395" y="75484"/>
                  </a:lnTo>
                  <a:lnTo>
                    <a:pt x="241277" y="77287"/>
                  </a:lnTo>
                  <a:lnTo>
                    <a:pt x="241152" y="78952"/>
                  </a:lnTo>
                  <a:lnTo>
                    <a:pt x="241055" y="80229"/>
                  </a:lnTo>
                  <a:lnTo>
                    <a:pt x="240929" y="81911"/>
                  </a:lnTo>
                  <a:lnTo>
                    <a:pt x="240342" y="84931"/>
                  </a:lnTo>
                  <a:lnTo>
                    <a:pt x="234871" y="93704"/>
                  </a:lnTo>
                  <a:lnTo>
                    <a:pt x="248056" y="93704"/>
                  </a:lnTo>
                  <a:lnTo>
                    <a:pt x="247942" y="91239"/>
                  </a:lnTo>
                  <a:lnTo>
                    <a:pt x="247828" y="87307"/>
                  </a:lnTo>
                  <a:lnTo>
                    <a:pt x="247798" y="81911"/>
                  </a:lnTo>
                  <a:lnTo>
                    <a:pt x="247992" y="80229"/>
                  </a:lnTo>
                  <a:lnTo>
                    <a:pt x="248079" y="72270"/>
                  </a:lnTo>
                  <a:lnTo>
                    <a:pt x="246970" y="70445"/>
                  </a:lnTo>
                  <a:lnTo>
                    <a:pt x="246473" y="69927"/>
                  </a:lnTo>
                  <a:lnTo>
                    <a:pt x="244824" y="68699"/>
                  </a:lnTo>
                  <a:close/>
                </a:path>
                <a:path w="320039" h="168910">
                  <a:moveTo>
                    <a:pt x="140056" y="56174"/>
                  </a:moveTo>
                  <a:lnTo>
                    <a:pt x="138015" y="57165"/>
                  </a:lnTo>
                  <a:lnTo>
                    <a:pt x="137126" y="60131"/>
                  </a:lnTo>
                  <a:lnTo>
                    <a:pt x="136575" y="64747"/>
                  </a:lnTo>
                  <a:lnTo>
                    <a:pt x="136544" y="65012"/>
                  </a:lnTo>
                  <a:lnTo>
                    <a:pt x="138534" y="68245"/>
                  </a:lnTo>
                  <a:lnTo>
                    <a:pt x="140075" y="71248"/>
                  </a:lnTo>
                  <a:lnTo>
                    <a:pt x="143196" y="76922"/>
                  </a:lnTo>
                  <a:lnTo>
                    <a:pt x="146524" y="82448"/>
                  </a:lnTo>
                  <a:lnTo>
                    <a:pt x="149929" y="87928"/>
                  </a:lnTo>
                  <a:lnTo>
                    <a:pt x="153283" y="93466"/>
                  </a:lnTo>
                  <a:lnTo>
                    <a:pt x="234107" y="93466"/>
                  </a:lnTo>
                  <a:lnTo>
                    <a:pt x="228047" y="92491"/>
                  </a:lnTo>
                  <a:lnTo>
                    <a:pt x="205339" y="92491"/>
                  </a:lnTo>
                  <a:lnTo>
                    <a:pt x="198385" y="92348"/>
                  </a:lnTo>
                  <a:lnTo>
                    <a:pt x="189761" y="92348"/>
                  </a:lnTo>
                  <a:lnTo>
                    <a:pt x="183473" y="89615"/>
                  </a:lnTo>
                  <a:lnTo>
                    <a:pt x="181918" y="87307"/>
                  </a:lnTo>
                  <a:lnTo>
                    <a:pt x="179430" y="80229"/>
                  </a:lnTo>
                  <a:lnTo>
                    <a:pt x="179132" y="77497"/>
                  </a:lnTo>
                  <a:lnTo>
                    <a:pt x="179069" y="76922"/>
                  </a:lnTo>
                  <a:lnTo>
                    <a:pt x="178951" y="75845"/>
                  </a:lnTo>
                  <a:lnTo>
                    <a:pt x="178912" y="75484"/>
                  </a:lnTo>
                  <a:lnTo>
                    <a:pt x="178462" y="72525"/>
                  </a:lnTo>
                  <a:lnTo>
                    <a:pt x="178346" y="71762"/>
                  </a:lnTo>
                  <a:lnTo>
                    <a:pt x="178268" y="71248"/>
                  </a:lnTo>
                  <a:lnTo>
                    <a:pt x="178146" y="70445"/>
                  </a:lnTo>
                  <a:lnTo>
                    <a:pt x="178067" y="69927"/>
                  </a:lnTo>
                  <a:lnTo>
                    <a:pt x="177945" y="69121"/>
                  </a:lnTo>
                  <a:lnTo>
                    <a:pt x="177880" y="68699"/>
                  </a:lnTo>
                  <a:lnTo>
                    <a:pt x="176058" y="58136"/>
                  </a:lnTo>
                  <a:lnTo>
                    <a:pt x="163662" y="58136"/>
                  </a:lnTo>
                  <a:lnTo>
                    <a:pt x="161768" y="57640"/>
                  </a:lnTo>
                  <a:lnTo>
                    <a:pt x="155320" y="56567"/>
                  </a:lnTo>
                  <a:lnTo>
                    <a:pt x="141791" y="56567"/>
                  </a:lnTo>
                  <a:lnTo>
                    <a:pt x="140056" y="56174"/>
                  </a:lnTo>
                  <a:close/>
                </a:path>
                <a:path w="320039" h="168910">
                  <a:moveTo>
                    <a:pt x="227156" y="92348"/>
                  </a:moveTo>
                  <a:lnTo>
                    <a:pt x="213163" y="92348"/>
                  </a:lnTo>
                  <a:lnTo>
                    <a:pt x="205339" y="92491"/>
                  </a:lnTo>
                  <a:lnTo>
                    <a:pt x="228047" y="92491"/>
                  </a:lnTo>
                  <a:lnTo>
                    <a:pt x="227156" y="92348"/>
                  </a:lnTo>
                  <a:close/>
                </a:path>
                <a:path w="320039" h="168910">
                  <a:moveTo>
                    <a:pt x="116048" y="43977"/>
                  </a:moveTo>
                  <a:lnTo>
                    <a:pt x="106916" y="48784"/>
                  </a:lnTo>
                  <a:lnTo>
                    <a:pt x="103290" y="51437"/>
                  </a:lnTo>
                  <a:lnTo>
                    <a:pt x="97937" y="55559"/>
                  </a:lnTo>
                  <a:lnTo>
                    <a:pt x="94776" y="58356"/>
                  </a:lnTo>
                  <a:lnTo>
                    <a:pt x="129517" y="58356"/>
                  </a:lnTo>
                  <a:lnTo>
                    <a:pt x="128598" y="56812"/>
                  </a:lnTo>
                  <a:lnTo>
                    <a:pt x="126644" y="52924"/>
                  </a:lnTo>
                  <a:lnTo>
                    <a:pt x="123116" y="47124"/>
                  </a:lnTo>
                  <a:lnTo>
                    <a:pt x="121405" y="44838"/>
                  </a:lnTo>
                  <a:lnTo>
                    <a:pt x="116048" y="43977"/>
                  </a:lnTo>
                  <a:close/>
                </a:path>
                <a:path w="320039" h="168910">
                  <a:moveTo>
                    <a:pt x="173599" y="55559"/>
                  </a:moveTo>
                  <a:lnTo>
                    <a:pt x="172055" y="55559"/>
                  </a:lnTo>
                  <a:lnTo>
                    <a:pt x="171337" y="55976"/>
                  </a:lnTo>
                  <a:lnTo>
                    <a:pt x="169584" y="56812"/>
                  </a:lnTo>
                  <a:lnTo>
                    <a:pt x="167630" y="57640"/>
                  </a:lnTo>
                  <a:lnTo>
                    <a:pt x="167456" y="57640"/>
                  </a:lnTo>
                  <a:lnTo>
                    <a:pt x="163662" y="58136"/>
                  </a:lnTo>
                  <a:lnTo>
                    <a:pt x="176058" y="58136"/>
                  </a:lnTo>
                  <a:lnTo>
                    <a:pt x="174393" y="55976"/>
                  </a:lnTo>
                  <a:lnTo>
                    <a:pt x="173599" y="55559"/>
                  </a:lnTo>
                  <a:close/>
                </a:path>
                <a:path w="320039" h="168910">
                  <a:moveTo>
                    <a:pt x="173258" y="55246"/>
                  </a:moveTo>
                  <a:lnTo>
                    <a:pt x="173000" y="55246"/>
                  </a:lnTo>
                  <a:lnTo>
                    <a:pt x="173599" y="55559"/>
                  </a:lnTo>
                  <a:lnTo>
                    <a:pt x="171833" y="55559"/>
                  </a:lnTo>
                  <a:lnTo>
                    <a:pt x="173258" y="55246"/>
                  </a:lnTo>
                  <a:close/>
                </a:path>
              </a:pathLst>
            </a:custGeom>
            <a:solidFill>
              <a:srgbClr val="813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367827" y="2264156"/>
              <a:ext cx="404495" cy="605790"/>
            </a:xfrm>
            <a:custGeom>
              <a:avLst/>
              <a:gdLst/>
              <a:ahLst/>
              <a:cxnLst/>
              <a:rect l="l" t="t" r="r" b="b"/>
              <a:pathLst>
                <a:path w="404494" h="605789">
                  <a:moveTo>
                    <a:pt x="188456" y="328930"/>
                  </a:moveTo>
                  <a:lnTo>
                    <a:pt x="184814" y="331470"/>
                  </a:lnTo>
                  <a:lnTo>
                    <a:pt x="183593" y="332739"/>
                  </a:lnTo>
                  <a:lnTo>
                    <a:pt x="181441" y="336550"/>
                  </a:lnTo>
                  <a:lnTo>
                    <a:pt x="180353" y="339089"/>
                  </a:lnTo>
                  <a:lnTo>
                    <a:pt x="177495" y="345439"/>
                  </a:lnTo>
                  <a:lnTo>
                    <a:pt x="175982" y="350520"/>
                  </a:lnTo>
                  <a:lnTo>
                    <a:pt x="169158" y="369570"/>
                  </a:lnTo>
                  <a:lnTo>
                    <a:pt x="166535" y="375920"/>
                  </a:lnTo>
                  <a:lnTo>
                    <a:pt x="163826" y="383539"/>
                  </a:lnTo>
                  <a:lnTo>
                    <a:pt x="161017" y="391160"/>
                  </a:lnTo>
                  <a:lnTo>
                    <a:pt x="158044" y="397510"/>
                  </a:lnTo>
                  <a:lnTo>
                    <a:pt x="148929" y="417830"/>
                  </a:lnTo>
                  <a:lnTo>
                    <a:pt x="145851" y="424180"/>
                  </a:lnTo>
                  <a:lnTo>
                    <a:pt x="142693" y="431800"/>
                  </a:lnTo>
                  <a:lnTo>
                    <a:pt x="139453" y="438150"/>
                  </a:lnTo>
                  <a:lnTo>
                    <a:pt x="110749" y="487680"/>
                  </a:lnTo>
                  <a:lnTo>
                    <a:pt x="75200" y="533400"/>
                  </a:lnTo>
                  <a:lnTo>
                    <a:pt x="65382" y="542289"/>
                  </a:lnTo>
                  <a:lnTo>
                    <a:pt x="60251" y="547370"/>
                  </a:lnTo>
                  <a:lnTo>
                    <a:pt x="54965" y="552450"/>
                  </a:lnTo>
                  <a:lnTo>
                    <a:pt x="49276" y="556260"/>
                  </a:lnTo>
                  <a:lnTo>
                    <a:pt x="43448" y="561339"/>
                  </a:lnTo>
                  <a:lnTo>
                    <a:pt x="31656" y="570230"/>
                  </a:lnTo>
                  <a:lnTo>
                    <a:pt x="25736" y="574039"/>
                  </a:lnTo>
                  <a:lnTo>
                    <a:pt x="19895" y="579120"/>
                  </a:lnTo>
                  <a:lnTo>
                    <a:pt x="14171" y="582930"/>
                  </a:lnTo>
                  <a:lnTo>
                    <a:pt x="8604" y="588010"/>
                  </a:lnTo>
                  <a:lnTo>
                    <a:pt x="5552" y="590550"/>
                  </a:lnTo>
                  <a:lnTo>
                    <a:pt x="1638" y="594360"/>
                  </a:lnTo>
                  <a:lnTo>
                    <a:pt x="0" y="596900"/>
                  </a:lnTo>
                  <a:lnTo>
                    <a:pt x="411" y="598170"/>
                  </a:lnTo>
                  <a:lnTo>
                    <a:pt x="1347" y="601980"/>
                  </a:lnTo>
                  <a:lnTo>
                    <a:pt x="1228" y="603250"/>
                  </a:lnTo>
                  <a:lnTo>
                    <a:pt x="1109" y="604520"/>
                  </a:lnTo>
                  <a:lnTo>
                    <a:pt x="2578" y="605790"/>
                  </a:lnTo>
                  <a:lnTo>
                    <a:pt x="3810" y="604520"/>
                  </a:lnTo>
                  <a:lnTo>
                    <a:pt x="6523" y="603250"/>
                  </a:lnTo>
                  <a:lnTo>
                    <a:pt x="11625" y="599439"/>
                  </a:lnTo>
                  <a:lnTo>
                    <a:pt x="14498" y="598170"/>
                  </a:lnTo>
                  <a:lnTo>
                    <a:pt x="19926" y="593089"/>
                  </a:lnTo>
                  <a:lnTo>
                    <a:pt x="22345" y="590550"/>
                  </a:lnTo>
                  <a:lnTo>
                    <a:pt x="23346" y="589280"/>
                  </a:lnTo>
                  <a:lnTo>
                    <a:pt x="27432" y="586739"/>
                  </a:lnTo>
                  <a:lnTo>
                    <a:pt x="30438" y="585470"/>
                  </a:lnTo>
                  <a:lnTo>
                    <a:pt x="34660" y="581660"/>
                  </a:lnTo>
                  <a:lnTo>
                    <a:pt x="36108" y="580389"/>
                  </a:lnTo>
                  <a:lnTo>
                    <a:pt x="38743" y="577850"/>
                  </a:lnTo>
                  <a:lnTo>
                    <a:pt x="39946" y="577850"/>
                  </a:lnTo>
                  <a:lnTo>
                    <a:pt x="44089" y="574039"/>
                  </a:lnTo>
                  <a:lnTo>
                    <a:pt x="46288" y="571500"/>
                  </a:lnTo>
                  <a:lnTo>
                    <a:pt x="51304" y="566420"/>
                  </a:lnTo>
                  <a:lnTo>
                    <a:pt x="57917" y="560070"/>
                  </a:lnTo>
                  <a:lnTo>
                    <a:pt x="59192" y="558800"/>
                  </a:lnTo>
                  <a:lnTo>
                    <a:pt x="61984" y="556260"/>
                  </a:lnTo>
                  <a:lnTo>
                    <a:pt x="63440" y="556260"/>
                  </a:lnTo>
                  <a:lnTo>
                    <a:pt x="67252" y="552450"/>
                  </a:lnTo>
                  <a:lnTo>
                    <a:pt x="69343" y="549910"/>
                  </a:lnTo>
                  <a:lnTo>
                    <a:pt x="75092" y="546100"/>
                  </a:lnTo>
                  <a:lnTo>
                    <a:pt x="77613" y="543560"/>
                  </a:lnTo>
                  <a:lnTo>
                    <a:pt x="82505" y="539750"/>
                  </a:lnTo>
                  <a:lnTo>
                    <a:pt x="84726" y="537210"/>
                  </a:lnTo>
                  <a:lnTo>
                    <a:pt x="88859" y="530860"/>
                  </a:lnTo>
                  <a:lnTo>
                    <a:pt x="90572" y="528320"/>
                  </a:lnTo>
                  <a:lnTo>
                    <a:pt x="94673" y="524510"/>
                  </a:lnTo>
                  <a:lnTo>
                    <a:pt x="97819" y="521970"/>
                  </a:lnTo>
                  <a:lnTo>
                    <a:pt x="121244" y="521970"/>
                  </a:lnTo>
                  <a:lnTo>
                    <a:pt x="122878" y="519430"/>
                  </a:lnTo>
                  <a:lnTo>
                    <a:pt x="136938" y="494030"/>
                  </a:lnTo>
                  <a:lnTo>
                    <a:pt x="149484" y="467360"/>
                  </a:lnTo>
                  <a:lnTo>
                    <a:pt x="160470" y="440689"/>
                  </a:lnTo>
                  <a:lnTo>
                    <a:pt x="165766" y="425450"/>
                  </a:lnTo>
                  <a:lnTo>
                    <a:pt x="170824" y="411480"/>
                  </a:lnTo>
                  <a:lnTo>
                    <a:pt x="175593" y="396239"/>
                  </a:lnTo>
                  <a:lnTo>
                    <a:pt x="180018" y="382270"/>
                  </a:lnTo>
                  <a:lnTo>
                    <a:pt x="182109" y="374650"/>
                  </a:lnTo>
                  <a:lnTo>
                    <a:pt x="184090" y="367030"/>
                  </a:lnTo>
                  <a:lnTo>
                    <a:pt x="185954" y="359410"/>
                  </a:lnTo>
                  <a:lnTo>
                    <a:pt x="187697" y="351789"/>
                  </a:lnTo>
                  <a:lnTo>
                    <a:pt x="188741" y="346710"/>
                  </a:lnTo>
                  <a:lnTo>
                    <a:pt x="189753" y="342900"/>
                  </a:lnTo>
                  <a:lnTo>
                    <a:pt x="190962" y="335280"/>
                  </a:lnTo>
                  <a:lnTo>
                    <a:pt x="191199" y="334010"/>
                  </a:lnTo>
                  <a:lnTo>
                    <a:pt x="189788" y="330200"/>
                  </a:lnTo>
                  <a:lnTo>
                    <a:pt x="188456" y="328930"/>
                  </a:lnTo>
                  <a:close/>
                </a:path>
                <a:path w="404494" h="605789">
                  <a:moveTo>
                    <a:pt x="121244" y="521970"/>
                  </a:moveTo>
                  <a:lnTo>
                    <a:pt x="97819" y="521970"/>
                  </a:lnTo>
                  <a:lnTo>
                    <a:pt x="101674" y="523239"/>
                  </a:lnTo>
                  <a:lnTo>
                    <a:pt x="103238" y="524510"/>
                  </a:lnTo>
                  <a:lnTo>
                    <a:pt x="104698" y="527050"/>
                  </a:lnTo>
                  <a:lnTo>
                    <a:pt x="103982" y="528320"/>
                  </a:lnTo>
                  <a:lnTo>
                    <a:pt x="101412" y="537210"/>
                  </a:lnTo>
                  <a:lnTo>
                    <a:pt x="96117" y="542289"/>
                  </a:lnTo>
                  <a:lnTo>
                    <a:pt x="91440" y="551180"/>
                  </a:lnTo>
                  <a:lnTo>
                    <a:pt x="89165" y="554989"/>
                  </a:lnTo>
                  <a:lnTo>
                    <a:pt x="92546" y="560070"/>
                  </a:lnTo>
                  <a:lnTo>
                    <a:pt x="95307" y="562610"/>
                  </a:lnTo>
                  <a:lnTo>
                    <a:pt x="102255" y="563880"/>
                  </a:lnTo>
                  <a:lnTo>
                    <a:pt x="104098" y="563880"/>
                  </a:lnTo>
                  <a:lnTo>
                    <a:pt x="106017" y="562610"/>
                  </a:lnTo>
                  <a:lnTo>
                    <a:pt x="107687" y="562610"/>
                  </a:lnTo>
                  <a:lnTo>
                    <a:pt x="113065" y="561339"/>
                  </a:lnTo>
                  <a:lnTo>
                    <a:pt x="135122" y="561339"/>
                  </a:lnTo>
                  <a:lnTo>
                    <a:pt x="138611" y="560070"/>
                  </a:lnTo>
                  <a:lnTo>
                    <a:pt x="145746" y="560070"/>
                  </a:lnTo>
                  <a:lnTo>
                    <a:pt x="159387" y="554989"/>
                  </a:lnTo>
                  <a:lnTo>
                    <a:pt x="162690" y="553720"/>
                  </a:lnTo>
                  <a:lnTo>
                    <a:pt x="101297" y="553720"/>
                  </a:lnTo>
                  <a:lnTo>
                    <a:pt x="101168" y="552450"/>
                  </a:lnTo>
                  <a:lnTo>
                    <a:pt x="102424" y="551180"/>
                  </a:lnTo>
                  <a:lnTo>
                    <a:pt x="104767" y="547370"/>
                  </a:lnTo>
                  <a:lnTo>
                    <a:pt x="107353" y="543560"/>
                  </a:lnTo>
                  <a:lnTo>
                    <a:pt x="121244" y="521970"/>
                  </a:lnTo>
                  <a:close/>
                </a:path>
                <a:path w="404494" h="605789">
                  <a:moveTo>
                    <a:pt x="324482" y="279400"/>
                  </a:moveTo>
                  <a:lnTo>
                    <a:pt x="313319" y="281939"/>
                  </a:lnTo>
                  <a:lnTo>
                    <a:pt x="311231" y="289560"/>
                  </a:lnTo>
                  <a:lnTo>
                    <a:pt x="309722" y="297180"/>
                  </a:lnTo>
                  <a:lnTo>
                    <a:pt x="309631" y="298450"/>
                  </a:lnTo>
                  <a:lnTo>
                    <a:pt x="309539" y="299720"/>
                  </a:lnTo>
                  <a:lnTo>
                    <a:pt x="308513" y="306070"/>
                  </a:lnTo>
                  <a:lnTo>
                    <a:pt x="307206" y="309880"/>
                  </a:lnTo>
                  <a:lnTo>
                    <a:pt x="306162" y="314960"/>
                  </a:lnTo>
                  <a:lnTo>
                    <a:pt x="305515" y="318770"/>
                  </a:lnTo>
                  <a:lnTo>
                    <a:pt x="304700" y="322580"/>
                  </a:lnTo>
                  <a:lnTo>
                    <a:pt x="304214" y="325120"/>
                  </a:lnTo>
                  <a:lnTo>
                    <a:pt x="303415" y="327660"/>
                  </a:lnTo>
                  <a:lnTo>
                    <a:pt x="303315" y="328930"/>
                  </a:lnTo>
                  <a:lnTo>
                    <a:pt x="301263" y="336550"/>
                  </a:lnTo>
                  <a:lnTo>
                    <a:pt x="299883" y="342900"/>
                  </a:lnTo>
                  <a:lnTo>
                    <a:pt x="296903" y="351789"/>
                  </a:lnTo>
                  <a:lnTo>
                    <a:pt x="295654" y="355600"/>
                  </a:lnTo>
                  <a:lnTo>
                    <a:pt x="294725" y="359410"/>
                  </a:lnTo>
                  <a:lnTo>
                    <a:pt x="294742" y="360680"/>
                  </a:lnTo>
                  <a:lnTo>
                    <a:pt x="294077" y="364489"/>
                  </a:lnTo>
                  <a:lnTo>
                    <a:pt x="293469" y="365760"/>
                  </a:lnTo>
                  <a:lnTo>
                    <a:pt x="292411" y="370839"/>
                  </a:lnTo>
                  <a:lnTo>
                    <a:pt x="290682" y="372110"/>
                  </a:lnTo>
                  <a:lnTo>
                    <a:pt x="289285" y="377189"/>
                  </a:lnTo>
                  <a:lnTo>
                    <a:pt x="288673" y="378460"/>
                  </a:lnTo>
                  <a:lnTo>
                    <a:pt x="287957" y="381000"/>
                  </a:lnTo>
                  <a:lnTo>
                    <a:pt x="287874" y="383539"/>
                  </a:lnTo>
                  <a:lnTo>
                    <a:pt x="286903" y="386080"/>
                  </a:lnTo>
                  <a:lnTo>
                    <a:pt x="286193" y="387350"/>
                  </a:lnTo>
                  <a:lnTo>
                    <a:pt x="284944" y="389889"/>
                  </a:lnTo>
                  <a:lnTo>
                    <a:pt x="284613" y="391160"/>
                  </a:lnTo>
                  <a:lnTo>
                    <a:pt x="283069" y="394970"/>
                  </a:lnTo>
                  <a:lnTo>
                    <a:pt x="281768" y="397510"/>
                  </a:lnTo>
                  <a:lnTo>
                    <a:pt x="279213" y="402589"/>
                  </a:lnTo>
                  <a:lnTo>
                    <a:pt x="277867" y="405130"/>
                  </a:lnTo>
                  <a:lnTo>
                    <a:pt x="276156" y="408939"/>
                  </a:lnTo>
                  <a:lnTo>
                    <a:pt x="275850" y="410210"/>
                  </a:lnTo>
                  <a:lnTo>
                    <a:pt x="274493" y="412750"/>
                  </a:lnTo>
                  <a:lnTo>
                    <a:pt x="273701" y="414020"/>
                  </a:lnTo>
                  <a:lnTo>
                    <a:pt x="272722" y="416560"/>
                  </a:lnTo>
                  <a:lnTo>
                    <a:pt x="272514" y="417830"/>
                  </a:lnTo>
                  <a:lnTo>
                    <a:pt x="271401" y="419100"/>
                  </a:lnTo>
                  <a:lnTo>
                    <a:pt x="270713" y="420370"/>
                  </a:lnTo>
                  <a:lnTo>
                    <a:pt x="268744" y="424180"/>
                  </a:lnTo>
                  <a:lnTo>
                    <a:pt x="267235" y="425450"/>
                  </a:lnTo>
                  <a:lnTo>
                    <a:pt x="263988" y="430530"/>
                  </a:lnTo>
                  <a:lnTo>
                    <a:pt x="261824" y="431800"/>
                  </a:lnTo>
                  <a:lnTo>
                    <a:pt x="258192" y="436880"/>
                  </a:lnTo>
                  <a:lnTo>
                    <a:pt x="256600" y="439420"/>
                  </a:lnTo>
                  <a:lnTo>
                    <a:pt x="251540" y="445770"/>
                  </a:lnTo>
                  <a:lnTo>
                    <a:pt x="248041" y="450850"/>
                  </a:lnTo>
                  <a:lnTo>
                    <a:pt x="221288" y="481330"/>
                  </a:lnTo>
                  <a:lnTo>
                    <a:pt x="181921" y="514350"/>
                  </a:lnTo>
                  <a:lnTo>
                    <a:pt x="167768" y="523239"/>
                  </a:lnTo>
                  <a:lnTo>
                    <a:pt x="152721" y="533400"/>
                  </a:lnTo>
                  <a:lnTo>
                    <a:pt x="137185" y="541020"/>
                  </a:lnTo>
                  <a:lnTo>
                    <a:pt x="128531" y="544830"/>
                  </a:lnTo>
                  <a:lnTo>
                    <a:pt x="119644" y="548639"/>
                  </a:lnTo>
                  <a:lnTo>
                    <a:pt x="101297" y="553720"/>
                  </a:lnTo>
                  <a:lnTo>
                    <a:pt x="162690" y="553720"/>
                  </a:lnTo>
                  <a:lnTo>
                    <a:pt x="165992" y="552450"/>
                  </a:lnTo>
                  <a:lnTo>
                    <a:pt x="148587" y="552450"/>
                  </a:lnTo>
                  <a:lnTo>
                    <a:pt x="149710" y="551180"/>
                  </a:lnTo>
                  <a:lnTo>
                    <a:pt x="150632" y="551180"/>
                  </a:lnTo>
                  <a:lnTo>
                    <a:pt x="153979" y="549910"/>
                  </a:lnTo>
                  <a:lnTo>
                    <a:pt x="155470" y="549910"/>
                  </a:lnTo>
                  <a:lnTo>
                    <a:pt x="159315" y="547370"/>
                  </a:lnTo>
                  <a:lnTo>
                    <a:pt x="162011" y="547370"/>
                  </a:lnTo>
                  <a:lnTo>
                    <a:pt x="175042" y="541020"/>
                  </a:lnTo>
                  <a:lnTo>
                    <a:pt x="177905" y="541020"/>
                  </a:lnTo>
                  <a:lnTo>
                    <a:pt x="183513" y="538480"/>
                  </a:lnTo>
                  <a:lnTo>
                    <a:pt x="186411" y="537210"/>
                  </a:lnTo>
                  <a:lnTo>
                    <a:pt x="191980" y="533400"/>
                  </a:lnTo>
                  <a:lnTo>
                    <a:pt x="194419" y="532130"/>
                  </a:lnTo>
                  <a:lnTo>
                    <a:pt x="199692" y="528320"/>
                  </a:lnTo>
                  <a:lnTo>
                    <a:pt x="202280" y="527050"/>
                  </a:lnTo>
                  <a:lnTo>
                    <a:pt x="207947" y="524510"/>
                  </a:lnTo>
                  <a:lnTo>
                    <a:pt x="210384" y="523239"/>
                  </a:lnTo>
                  <a:lnTo>
                    <a:pt x="215356" y="519430"/>
                  </a:lnTo>
                  <a:lnTo>
                    <a:pt x="217368" y="518160"/>
                  </a:lnTo>
                  <a:lnTo>
                    <a:pt x="222293" y="514350"/>
                  </a:lnTo>
                  <a:lnTo>
                    <a:pt x="224610" y="513342"/>
                  </a:lnTo>
                  <a:lnTo>
                    <a:pt x="224892" y="513160"/>
                  </a:lnTo>
                  <a:lnTo>
                    <a:pt x="225027" y="513160"/>
                  </a:lnTo>
                  <a:lnTo>
                    <a:pt x="226843" y="511810"/>
                  </a:lnTo>
                  <a:lnTo>
                    <a:pt x="228642" y="510539"/>
                  </a:lnTo>
                  <a:lnTo>
                    <a:pt x="231966" y="508000"/>
                  </a:lnTo>
                  <a:lnTo>
                    <a:pt x="236815" y="504189"/>
                  </a:lnTo>
                  <a:lnTo>
                    <a:pt x="246240" y="496570"/>
                  </a:lnTo>
                  <a:lnTo>
                    <a:pt x="250711" y="491489"/>
                  </a:lnTo>
                  <a:lnTo>
                    <a:pt x="259063" y="482600"/>
                  </a:lnTo>
                  <a:lnTo>
                    <a:pt x="262948" y="477520"/>
                  </a:lnTo>
                  <a:lnTo>
                    <a:pt x="270177" y="467360"/>
                  </a:lnTo>
                  <a:lnTo>
                    <a:pt x="272826" y="462280"/>
                  </a:lnTo>
                  <a:lnTo>
                    <a:pt x="278575" y="455930"/>
                  </a:lnTo>
                  <a:lnTo>
                    <a:pt x="279598" y="453389"/>
                  </a:lnTo>
                  <a:lnTo>
                    <a:pt x="281999" y="449580"/>
                  </a:lnTo>
                  <a:lnTo>
                    <a:pt x="283418" y="448310"/>
                  </a:lnTo>
                  <a:lnTo>
                    <a:pt x="285534" y="443230"/>
                  </a:lnTo>
                  <a:lnTo>
                    <a:pt x="286668" y="440689"/>
                  </a:lnTo>
                  <a:lnTo>
                    <a:pt x="289095" y="436880"/>
                  </a:lnTo>
                  <a:lnTo>
                    <a:pt x="290470" y="435610"/>
                  </a:lnTo>
                  <a:lnTo>
                    <a:pt x="295283" y="425450"/>
                  </a:lnTo>
                  <a:lnTo>
                    <a:pt x="299045" y="417830"/>
                  </a:lnTo>
                  <a:lnTo>
                    <a:pt x="309219" y="397510"/>
                  </a:lnTo>
                  <a:lnTo>
                    <a:pt x="310461" y="392430"/>
                  </a:lnTo>
                  <a:lnTo>
                    <a:pt x="313683" y="383539"/>
                  </a:lnTo>
                  <a:lnTo>
                    <a:pt x="314532" y="381000"/>
                  </a:lnTo>
                  <a:lnTo>
                    <a:pt x="315882" y="375920"/>
                  </a:lnTo>
                  <a:lnTo>
                    <a:pt x="316552" y="374650"/>
                  </a:lnTo>
                  <a:lnTo>
                    <a:pt x="317470" y="370839"/>
                  </a:lnTo>
                  <a:lnTo>
                    <a:pt x="318493" y="367030"/>
                  </a:lnTo>
                  <a:lnTo>
                    <a:pt x="318697" y="365760"/>
                  </a:lnTo>
                  <a:lnTo>
                    <a:pt x="319457" y="363220"/>
                  </a:lnTo>
                  <a:lnTo>
                    <a:pt x="320029" y="361950"/>
                  </a:lnTo>
                  <a:lnTo>
                    <a:pt x="320551" y="358139"/>
                  </a:lnTo>
                  <a:lnTo>
                    <a:pt x="320494" y="356870"/>
                  </a:lnTo>
                  <a:lnTo>
                    <a:pt x="320930" y="353060"/>
                  </a:lnTo>
                  <a:lnTo>
                    <a:pt x="321501" y="351789"/>
                  </a:lnTo>
                  <a:lnTo>
                    <a:pt x="322121" y="349250"/>
                  </a:lnTo>
                  <a:lnTo>
                    <a:pt x="322237" y="347980"/>
                  </a:lnTo>
                  <a:lnTo>
                    <a:pt x="322827" y="344170"/>
                  </a:lnTo>
                  <a:lnTo>
                    <a:pt x="323385" y="342900"/>
                  </a:lnTo>
                  <a:lnTo>
                    <a:pt x="324547" y="339089"/>
                  </a:lnTo>
                  <a:lnTo>
                    <a:pt x="324537" y="335280"/>
                  </a:lnTo>
                  <a:lnTo>
                    <a:pt x="325502" y="328930"/>
                  </a:lnTo>
                  <a:lnTo>
                    <a:pt x="326106" y="325120"/>
                  </a:lnTo>
                  <a:lnTo>
                    <a:pt x="327486" y="318770"/>
                  </a:lnTo>
                  <a:lnTo>
                    <a:pt x="326988" y="314960"/>
                  </a:lnTo>
                  <a:lnTo>
                    <a:pt x="326006" y="287020"/>
                  </a:lnTo>
                  <a:lnTo>
                    <a:pt x="324482" y="279400"/>
                  </a:lnTo>
                  <a:close/>
                </a:path>
                <a:path w="404494" h="605789">
                  <a:moveTo>
                    <a:pt x="382709" y="0"/>
                  </a:moveTo>
                  <a:lnTo>
                    <a:pt x="382007" y="1270"/>
                  </a:lnTo>
                  <a:lnTo>
                    <a:pt x="381906" y="5080"/>
                  </a:lnTo>
                  <a:lnTo>
                    <a:pt x="381586" y="6350"/>
                  </a:lnTo>
                  <a:lnTo>
                    <a:pt x="381215" y="6350"/>
                  </a:lnTo>
                  <a:lnTo>
                    <a:pt x="380988" y="7620"/>
                  </a:lnTo>
                  <a:lnTo>
                    <a:pt x="381474" y="8889"/>
                  </a:lnTo>
                  <a:lnTo>
                    <a:pt x="381586" y="11430"/>
                  </a:lnTo>
                  <a:lnTo>
                    <a:pt x="381690" y="12700"/>
                  </a:lnTo>
                  <a:lnTo>
                    <a:pt x="382173" y="16510"/>
                  </a:lnTo>
                  <a:lnTo>
                    <a:pt x="383137" y="20320"/>
                  </a:lnTo>
                  <a:lnTo>
                    <a:pt x="384873" y="27939"/>
                  </a:lnTo>
                  <a:lnTo>
                    <a:pt x="385287" y="33020"/>
                  </a:lnTo>
                  <a:lnTo>
                    <a:pt x="386154" y="35560"/>
                  </a:lnTo>
                  <a:lnTo>
                    <a:pt x="386949" y="40639"/>
                  </a:lnTo>
                  <a:lnTo>
                    <a:pt x="387626" y="43180"/>
                  </a:lnTo>
                  <a:lnTo>
                    <a:pt x="388447" y="48260"/>
                  </a:lnTo>
                  <a:lnTo>
                    <a:pt x="388345" y="49530"/>
                  </a:lnTo>
                  <a:lnTo>
                    <a:pt x="388242" y="50800"/>
                  </a:lnTo>
                  <a:lnTo>
                    <a:pt x="389459" y="55880"/>
                  </a:lnTo>
                  <a:lnTo>
                    <a:pt x="389924" y="58420"/>
                  </a:lnTo>
                  <a:lnTo>
                    <a:pt x="391615" y="67310"/>
                  </a:lnTo>
                  <a:lnTo>
                    <a:pt x="392465" y="72389"/>
                  </a:lnTo>
                  <a:lnTo>
                    <a:pt x="393246" y="74930"/>
                  </a:lnTo>
                  <a:lnTo>
                    <a:pt x="393581" y="80010"/>
                  </a:lnTo>
                  <a:lnTo>
                    <a:pt x="393931" y="82550"/>
                  </a:lnTo>
                  <a:lnTo>
                    <a:pt x="395204" y="87630"/>
                  </a:lnTo>
                  <a:lnTo>
                    <a:pt x="394963" y="91439"/>
                  </a:lnTo>
                  <a:lnTo>
                    <a:pt x="395748" y="96520"/>
                  </a:lnTo>
                  <a:lnTo>
                    <a:pt x="396584" y="99060"/>
                  </a:lnTo>
                  <a:lnTo>
                    <a:pt x="396584" y="106680"/>
                  </a:lnTo>
                  <a:lnTo>
                    <a:pt x="396915" y="113030"/>
                  </a:lnTo>
                  <a:lnTo>
                    <a:pt x="397951" y="115570"/>
                  </a:lnTo>
                  <a:lnTo>
                    <a:pt x="398337" y="119380"/>
                  </a:lnTo>
                  <a:lnTo>
                    <a:pt x="398236" y="132080"/>
                  </a:lnTo>
                  <a:lnTo>
                    <a:pt x="399578" y="137160"/>
                  </a:lnTo>
                  <a:lnTo>
                    <a:pt x="400385" y="148589"/>
                  </a:lnTo>
                  <a:lnTo>
                    <a:pt x="400143" y="154939"/>
                  </a:lnTo>
                  <a:lnTo>
                    <a:pt x="398279" y="166370"/>
                  </a:lnTo>
                  <a:lnTo>
                    <a:pt x="398376" y="180339"/>
                  </a:lnTo>
                  <a:lnTo>
                    <a:pt x="397916" y="182880"/>
                  </a:lnTo>
                  <a:lnTo>
                    <a:pt x="396814" y="189230"/>
                  </a:lnTo>
                  <a:lnTo>
                    <a:pt x="396720" y="191770"/>
                  </a:lnTo>
                  <a:lnTo>
                    <a:pt x="395356" y="196850"/>
                  </a:lnTo>
                  <a:lnTo>
                    <a:pt x="395320" y="199389"/>
                  </a:lnTo>
                  <a:lnTo>
                    <a:pt x="394794" y="204470"/>
                  </a:lnTo>
                  <a:lnTo>
                    <a:pt x="393912" y="207010"/>
                  </a:lnTo>
                  <a:lnTo>
                    <a:pt x="393217" y="212089"/>
                  </a:lnTo>
                  <a:lnTo>
                    <a:pt x="392220" y="215900"/>
                  </a:lnTo>
                  <a:lnTo>
                    <a:pt x="391651" y="220980"/>
                  </a:lnTo>
                  <a:lnTo>
                    <a:pt x="391327" y="223520"/>
                  </a:lnTo>
                  <a:lnTo>
                    <a:pt x="390053" y="228600"/>
                  </a:lnTo>
                  <a:lnTo>
                    <a:pt x="389883" y="231139"/>
                  </a:lnTo>
                  <a:lnTo>
                    <a:pt x="388415" y="236220"/>
                  </a:lnTo>
                  <a:lnTo>
                    <a:pt x="388514" y="237489"/>
                  </a:lnTo>
                  <a:lnTo>
                    <a:pt x="388613" y="238760"/>
                  </a:lnTo>
                  <a:lnTo>
                    <a:pt x="387410" y="245110"/>
                  </a:lnTo>
                  <a:lnTo>
                    <a:pt x="386965" y="247650"/>
                  </a:lnTo>
                  <a:lnTo>
                    <a:pt x="385366" y="252730"/>
                  </a:lnTo>
                  <a:lnTo>
                    <a:pt x="384375" y="255270"/>
                  </a:lnTo>
                  <a:lnTo>
                    <a:pt x="383393" y="259080"/>
                  </a:lnTo>
                  <a:lnTo>
                    <a:pt x="383331" y="260350"/>
                  </a:lnTo>
                  <a:lnTo>
                    <a:pt x="382587" y="262889"/>
                  </a:lnTo>
                  <a:lnTo>
                    <a:pt x="381979" y="264160"/>
                  </a:lnTo>
                  <a:lnTo>
                    <a:pt x="380319" y="266700"/>
                  </a:lnTo>
                  <a:lnTo>
                    <a:pt x="378543" y="271780"/>
                  </a:lnTo>
                  <a:lnTo>
                    <a:pt x="375835" y="280670"/>
                  </a:lnTo>
                  <a:lnTo>
                    <a:pt x="370838" y="295910"/>
                  </a:lnTo>
                  <a:lnTo>
                    <a:pt x="368065" y="304800"/>
                  </a:lnTo>
                  <a:lnTo>
                    <a:pt x="366081" y="309880"/>
                  </a:lnTo>
                  <a:lnTo>
                    <a:pt x="363989" y="314960"/>
                  </a:lnTo>
                  <a:lnTo>
                    <a:pt x="360889" y="322580"/>
                  </a:lnTo>
                  <a:lnTo>
                    <a:pt x="360119" y="325120"/>
                  </a:lnTo>
                  <a:lnTo>
                    <a:pt x="358016" y="330200"/>
                  </a:lnTo>
                  <a:lnTo>
                    <a:pt x="356684" y="332739"/>
                  </a:lnTo>
                  <a:lnTo>
                    <a:pt x="355893" y="335280"/>
                  </a:lnTo>
                  <a:lnTo>
                    <a:pt x="353177" y="342900"/>
                  </a:lnTo>
                  <a:lnTo>
                    <a:pt x="350160" y="350520"/>
                  </a:lnTo>
                  <a:lnTo>
                    <a:pt x="347339" y="356870"/>
                  </a:lnTo>
                  <a:lnTo>
                    <a:pt x="345208" y="365760"/>
                  </a:lnTo>
                  <a:lnTo>
                    <a:pt x="344145" y="370839"/>
                  </a:lnTo>
                  <a:lnTo>
                    <a:pt x="342774" y="374650"/>
                  </a:lnTo>
                  <a:lnTo>
                    <a:pt x="338314" y="384810"/>
                  </a:lnTo>
                  <a:lnTo>
                    <a:pt x="335668" y="388620"/>
                  </a:lnTo>
                  <a:lnTo>
                    <a:pt x="333076" y="392430"/>
                  </a:lnTo>
                  <a:lnTo>
                    <a:pt x="306406" y="433070"/>
                  </a:lnTo>
                  <a:lnTo>
                    <a:pt x="285626" y="457200"/>
                  </a:lnTo>
                  <a:lnTo>
                    <a:pt x="269064" y="476250"/>
                  </a:lnTo>
                  <a:lnTo>
                    <a:pt x="263372" y="481330"/>
                  </a:lnTo>
                  <a:lnTo>
                    <a:pt x="257507" y="487680"/>
                  </a:lnTo>
                  <a:lnTo>
                    <a:pt x="239462" y="502920"/>
                  </a:lnTo>
                  <a:lnTo>
                    <a:pt x="232248" y="508000"/>
                  </a:lnTo>
                  <a:lnTo>
                    <a:pt x="228551" y="510539"/>
                  </a:lnTo>
                  <a:lnTo>
                    <a:pt x="223428" y="514350"/>
                  </a:lnTo>
                  <a:lnTo>
                    <a:pt x="223301" y="514350"/>
                  </a:lnTo>
                  <a:lnTo>
                    <a:pt x="214083" y="520700"/>
                  </a:lnTo>
                  <a:lnTo>
                    <a:pt x="200769" y="529589"/>
                  </a:lnTo>
                  <a:lnTo>
                    <a:pt x="187443" y="537210"/>
                  </a:lnTo>
                  <a:lnTo>
                    <a:pt x="180608" y="539750"/>
                  </a:lnTo>
                  <a:lnTo>
                    <a:pt x="173661" y="543560"/>
                  </a:lnTo>
                  <a:lnTo>
                    <a:pt x="168851" y="544830"/>
                  </a:lnTo>
                  <a:lnTo>
                    <a:pt x="163959" y="547370"/>
                  </a:lnTo>
                  <a:lnTo>
                    <a:pt x="156499" y="549910"/>
                  </a:lnTo>
                  <a:lnTo>
                    <a:pt x="153893" y="549910"/>
                  </a:lnTo>
                  <a:lnTo>
                    <a:pt x="151124" y="551180"/>
                  </a:lnTo>
                  <a:lnTo>
                    <a:pt x="150167" y="551180"/>
                  </a:lnTo>
                  <a:lnTo>
                    <a:pt x="149131" y="552450"/>
                  </a:lnTo>
                  <a:lnTo>
                    <a:pt x="165992" y="552450"/>
                  </a:lnTo>
                  <a:lnTo>
                    <a:pt x="169153" y="551180"/>
                  </a:lnTo>
                  <a:lnTo>
                    <a:pt x="175947" y="548639"/>
                  </a:lnTo>
                  <a:lnTo>
                    <a:pt x="179306" y="548639"/>
                  </a:lnTo>
                  <a:lnTo>
                    <a:pt x="186192" y="547370"/>
                  </a:lnTo>
                  <a:lnTo>
                    <a:pt x="189605" y="544830"/>
                  </a:lnTo>
                  <a:lnTo>
                    <a:pt x="199433" y="541020"/>
                  </a:lnTo>
                  <a:lnTo>
                    <a:pt x="205237" y="537210"/>
                  </a:lnTo>
                  <a:lnTo>
                    <a:pt x="207835" y="534670"/>
                  </a:lnTo>
                  <a:lnTo>
                    <a:pt x="212058" y="532130"/>
                  </a:lnTo>
                  <a:lnTo>
                    <a:pt x="213520" y="530860"/>
                  </a:lnTo>
                  <a:lnTo>
                    <a:pt x="216573" y="529589"/>
                  </a:lnTo>
                  <a:lnTo>
                    <a:pt x="217346" y="528320"/>
                  </a:lnTo>
                  <a:lnTo>
                    <a:pt x="220943" y="525780"/>
                  </a:lnTo>
                  <a:lnTo>
                    <a:pt x="223819" y="523239"/>
                  </a:lnTo>
                  <a:lnTo>
                    <a:pt x="229097" y="519430"/>
                  </a:lnTo>
                  <a:lnTo>
                    <a:pt x="232006" y="516889"/>
                  </a:lnTo>
                  <a:lnTo>
                    <a:pt x="238093" y="514350"/>
                  </a:lnTo>
                  <a:lnTo>
                    <a:pt x="240963" y="511810"/>
                  </a:lnTo>
                  <a:lnTo>
                    <a:pt x="262750" y="491489"/>
                  </a:lnTo>
                  <a:lnTo>
                    <a:pt x="265540" y="488950"/>
                  </a:lnTo>
                  <a:lnTo>
                    <a:pt x="270487" y="483870"/>
                  </a:lnTo>
                  <a:lnTo>
                    <a:pt x="272700" y="481330"/>
                  </a:lnTo>
                  <a:lnTo>
                    <a:pt x="276768" y="478789"/>
                  </a:lnTo>
                  <a:lnTo>
                    <a:pt x="278277" y="478789"/>
                  </a:lnTo>
                  <a:lnTo>
                    <a:pt x="280624" y="476250"/>
                  </a:lnTo>
                  <a:lnTo>
                    <a:pt x="285642" y="471170"/>
                  </a:lnTo>
                  <a:lnTo>
                    <a:pt x="288447" y="468630"/>
                  </a:lnTo>
                  <a:lnTo>
                    <a:pt x="293698" y="462280"/>
                  </a:lnTo>
                  <a:lnTo>
                    <a:pt x="295582" y="459739"/>
                  </a:lnTo>
                  <a:lnTo>
                    <a:pt x="301708" y="450850"/>
                  </a:lnTo>
                  <a:lnTo>
                    <a:pt x="306569" y="444500"/>
                  </a:lnTo>
                  <a:lnTo>
                    <a:pt x="315882" y="433070"/>
                  </a:lnTo>
                  <a:lnTo>
                    <a:pt x="320565" y="427989"/>
                  </a:lnTo>
                  <a:lnTo>
                    <a:pt x="328526" y="415289"/>
                  </a:lnTo>
                  <a:lnTo>
                    <a:pt x="332366" y="410210"/>
                  </a:lnTo>
                  <a:lnTo>
                    <a:pt x="336755" y="400050"/>
                  </a:lnTo>
                  <a:lnTo>
                    <a:pt x="338523" y="397510"/>
                  </a:lnTo>
                  <a:lnTo>
                    <a:pt x="342854" y="392430"/>
                  </a:lnTo>
                  <a:lnTo>
                    <a:pt x="345542" y="391160"/>
                  </a:lnTo>
                  <a:lnTo>
                    <a:pt x="352353" y="382270"/>
                  </a:lnTo>
                  <a:lnTo>
                    <a:pt x="352028" y="378460"/>
                  </a:lnTo>
                  <a:lnTo>
                    <a:pt x="351919" y="377189"/>
                  </a:lnTo>
                  <a:lnTo>
                    <a:pt x="351810" y="375920"/>
                  </a:lnTo>
                  <a:lnTo>
                    <a:pt x="351702" y="374650"/>
                  </a:lnTo>
                  <a:lnTo>
                    <a:pt x="354272" y="364489"/>
                  </a:lnTo>
                  <a:lnTo>
                    <a:pt x="355925" y="361950"/>
                  </a:lnTo>
                  <a:lnTo>
                    <a:pt x="359443" y="355600"/>
                  </a:lnTo>
                  <a:lnTo>
                    <a:pt x="361185" y="351789"/>
                  </a:lnTo>
                  <a:lnTo>
                    <a:pt x="363561" y="346710"/>
                  </a:lnTo>
                  <a:lnTo>
                    <a:pt x="364227" y="345439"/>
                  </a:lnTo>
                  <a:lnTo>
                    <a:pt x="364968" y="341630"/>
                  </a:lnTo>
                  <a:lnTo>
                    <a:pt x="364676" y="340360"/>
                  </a:lnTo>
                  <a:lnTo>
                    <a:pt x="365594" y="335280"/>
                  </a:lnTo>
                  <a:lnTo>
                    <a:pt x="366707" y="331470"/>
                  </a:lnTo>
                  <a:lnTo>
                    <a:pt x="368139" y="323850"/>
                  </a:lnTo>
                  <a:lnTo>
                    <a:pt x="368503" y="321310"/>
                  </a:lnTo>
                  <a:lnTo>
                    <a:pt x="370836" y="313689"/>
                  </a:lnTo>
                  <a:lnTo>
                    <a:pt x="372423" y="309880"/>
                  </a:lnTo>
                  <a:lnTo>
                    <a:pt x="379124" y="293370"/>
                  </a:lnTo>
                  <a:lnTo>
                    <a:pt x="382068" y="281939"/>
                  </a:lnTo>
                  <a:lnTo>
                    <a:pt x="383256" y="279400"/>
                  </a:lnTo>
                  <a:lnTo>
                    <a:pt x="385182" y="274320"/>
                  </a:lnTo>
                  <a:lnTo>
                    <a:pt x="385279" y="273050"/>
                  </a:lnTo>
                  <a:lnTo>
                    <a:pt x="386229" y="269239"/>
                  </a:lnTo>
                  <a:lnTo>
                    <a:pt x="386726" y="267970"/>
                  </a:lnTo>
                  <a:lnTo>
                    <a:pt x="387057" y="265430"/>
                  </a:lnTo>
                  <a:lnTo>
                    <a:pt x="386888" y="264160"/>
                  </a:lnTo>
                  <a:lnTo>
                    <a:pt x="388178" y="262889"/>
                  </a:lnTo>
                  <a:lnTo>
                    <a:pt x="388509" y="262889"/>
                  </a:lnTo>
                  <a:lnTo>
                    <a:pt x="388686" y="261620"/>
                  </a:lnTo>
                  <a:lnTo>
                    <a:pt x="388760" y="260350"/>
                  </a:lnTo>
                  <a:lnTo>
                    <a:pt x="389491" y="260350"/>
                  </a:lnTo>
                  <a:lnTo>
                    <a:pt x="389520" y="257810"/>
                  </a:lnTo>
                  <a:lnTo>
                    <a:pt x="389909" y="256539"/>
                  </a:lnTo>
                  <a:lnTo>
                    <a:pt x="390309" y="256539"/>
                  </a:lnTo>
                  <a:lnTo>
                    <a:pt x="390395" y="255270"/>
                  </a:lnTo>
                  <a:lnTo>
                    <a:pt x="390593" y="254000"/>
                  </a:lnTo>
                  <a:lnTo>
                    <a:pt x="391111" y="252730"/>
                  </a:lnTo>
                  <a:lnTo>
                    <a:pt x="391215" y="251460"/>
                  </a:lnTo>
                  <a:lnTo>
                    <a:pt x="391276" y="250189"/>
                  </a:lnTo>
                  <a:lnTo>
                    <a:pt x="391478" y="250189"/>
                  </a:lnTo>
                  <a:lnTo>
                    <a:pt x="392021" y="248921"/>
                  </a:lnTo>
                  <a:lnTo>
                    <a:pt x="392120" y="247650"/>
                  </a:lnTo>
                  <a:lnTo>
                    <a:pt x="392210" y="242570"/>
                  </a:lnTo>
                  <a:lnTo>
                    <a:pt x="392400" y="242570"/>
                  </a:lnTo>
                  <a:lnTo>
                    <a:pt x="392976" y="240030"/>
                  </a:lnTo>
                  <a:lnTo>
                    <a:pt x="392677" y="238760"/>
                  </a:lnTo>
                  <a:lnTo>
                    <a:pt x="393254" y="237489"/>
                  </a:lnTo>
                  <a:lnTo>
                    <a:pt x="393764" y="237489"/>
                  </a:lnTo>
                  <a:lnTo>
                    <a:pt x="393811" y="236220"/>
                  </a:lnTo>
                  <a:lnTo>
                    <a:pt x="393995" y="234950"/>
                  </a:lnTo>
                  <a:lnTo>
                    <a:pt x="395579" y="233680"/>
                  </a:lnTo>
                  <a:lnTo>
                    <a:pt x="395528" y="227330"/>
                  </a:lnTo>
                  <a:lnTo>
                    <a:pt x="395100" y="226060"/>
                  </a:lnTo>
                  <a:lnTo>
                    <a:pt x="397163" y="223520"/>
                  </a:lnTo>
                  <a:lnTo>
                    <a:pt x="397262" y="220980"/>
                  </a:lnTo>
                  <a:lnTo>
                    <a:pt x="397347" y="218439"/>
                  </a:lnTo>
                  <a:lnTo>
                    <a:pt x="397995" y="217170"/>
                  </a:lnTo>
                  <a:lnTo>
                    <a:pt x="398459" y="215900"/>
                  </a:lnTo>
                  <a:lnTo>
                    <a:pt x="398833" y="214630"/>
                  </a:lnTo>
                  <a:lnTo>
                    <a:pt x="398948" y="208280"/>
                  </a:lnTo>
                  <a:lnTo>
                    <a:pt x="398527" y="205739"/>
                  </a:lnTo>
                  <a:lnTo>
                    <a:pt x="399661" y="203200"/>
                  </a:lnTo>
                  <a:lnTo>
                    <a:pt x="400475" y="203200"/>
                  </a:lnTo>
                  <a:lnTo>
                    <a:pt x="400573" y="193039"/>
                  </a:lnTo>
                  <a:lnTo>
                    <a:pt x="401234" y="191770"/>
                  </a:lnTo>
                  <a:lnTo>
                    <a:pt x="402196" y="191770"/>
                  </a:lnTo>
                  <a:lnTo>
                    <a:pt x="402463" y="190500"/>
                  </a:lnTo>
                  <a:lnTo>
                    <a:pt x="402358" y="179070"/>
                  </a:lnTo>
                  <a:lnTo>
                    <a:pt x="401951" y="175260"/>
                  </a:lnTo>
                  <a:lnTo>
                    <a:pt x="402488" y="170180"/>
                  </a:lnTo>
                  <a:lnTo>
                    <a:pt x="402963" y="170180"/>
                  </a:lnTo>
                  <a:lnTo>
                    <a:pt x="404197" y="168910"/>
                  </a:lnTo>
                  <a:lnTo>
                    <a:pt x="404042" y="167639"/>
                  </a:lnTo>
                  <a:lnTo>
                    <a:pt x="404046" y="133350"/>
                  </a:lnTo>
                  <a:lnTo>
                    <a:pt x="403823" y="133350"/>
                  </a:lnTo>
                  <a:lnTo>
                    <a:pt x="402937" y="130810"/>
                  </a:lnTo>
                  <a:lnTo>
                    <a:pt x="403092" y="129539"/>
                  </a:lnTo>
                  <a:lnTo>
                    <a:pt x="403128" y="124460"/>
                  </a:lnTo>
                  <a:lnTo>
                    <a:pt x="402160" y="121920"/>
                  </a:lnTo>
                  <a:lnTo>
                    <a:pt x="402262" y="120650"/>
                  </a:lnTo>
                  <a:lnTo>
                    <a:pt x="402308" y="113030"/>
                  </a:lnTo>
                  <a:lnTo>
                    <a:pt x="402153" y="110489"/>
                  </a:lnTo>
                  <a:lnTo>
                    <a:pt x="401511" y="109220"/>
                  </a:lnTo>
                  <a:lnTo>
                    <a:pt x="400310" y="105410"/>
                  </a:lnTo>
                  <a:lnTo>
                    <a:pt x="400695" y="101600"/>
                  </a:lnTo>
                  <a:lnTo>
                    <a:pt x="400578" y="96520"/>
                  </a:lnTo>
                  <a:lnTo>
                    <a:pt x="400518" y="93980"/>
                  </a:lnTo>
                  <a:lnTo>
                    <a:pt x="399046" y="91439"/>
                  </a:lnTo>
                  <a:lnTo>
                    <a:pt x="398932" y="82550"/>
                  </a:lnTo>
                  <a:lnTo>
                    <a:pt x="398913" y="80010"/>
                  </a:lnTo>
                  <a:lnTo>
                    <a:pt x="399197" y="77470"/>
                  </a:lnTo>
                  <a:lnTo>
                    <a:pt x="398487" y="74930"/>
                  </a:lnTo>
                  <a:lnTo>
                    <a:pt x="398099" y="73660"/>
                  </a:lnTo>
                  <a:lnTo>
                    <a:pt x="397998" y="72389"/>
                  </a:lnTo>
                  <a:lnTo>
                    <a:pt x="397891" y="69850"/>
                  </a:lnTo>
                  <a:lnTo>
                    <a:pt x="397289" y="67310"/>
                  </a:lnTo>
                  <a:lnTo>
                    <a:pt x="396378" y="66039"/>
                  </a:lnTo>
                  <a:lnTo>
                    <a:pt x="394977" y="63500"/>
                  </a:lnTo>
                  <a:lnTo>
                    <a:pt x="396198" y="60960"/>
                  </a:lnTo>
                  <a:lnTo>
                    <a:pt x="395122" y="58420"/>
                  </a:lnTo>
                  <a:lnTo>
                    <a:pt x="394067" y="58420"/>
                  </a:lnTo>
                  <a:lnTo>
                    <a:pt x="393642" y="57150"/>
                  </a:lnTo>
                  <a:lnTo>
                    <a:pt x="393819" y="55880"/>
                  </a:lnTo>
                  <a:lnTo>
                    <a:pt x="393804" y="49530"/>
                  </a:lnTo>
                  <a:lnTo>
                    <a:pt x="392753" y="48260"/>
                  </a:lnTo>
                  <a:lnTo>
                    <a:pt x="392126" y="48260"/>
                  </a:lnTo>
                  <a:lnTo>
                    <a:pt x="392234" y="38100"/>
                  </a:lnTo>
                  <a:lnTo>
                    <a:pt x="390370" y="35560"/>
                  </a:lnTo>
                  <a:lnTo>
                    <a:pt x="390391" y="29210"/>
                  </a:lnTo>
                  <a:lnTo>
                    <a:pt x="390607" y="27939"/>
                  </a:lnTo>
                  <a:lnTo>
                    <a:pt x="389714" y="26670"/>
                  </a:lnTo>
                  <a:lnTo>
                    <a:pt x="388890" y="25400"/>
                  </a:lnTo>
                  <a:lnTo>
                    <a:pt x="388509" y="24130"/>
                  </a:lnTo>
                  <a:lnTo>
                    <a:pt x="388480" y="22860"/>
                  </a:lnTo>
                  <a:lnTo>
                    <a:pt x="387885" y="20320"/>
                  </a:lnTo>
                  <a:lnTo>
                    <a:pt x="386924" y="16510"/>
                  </a:lnTo>
                  <a:lnTo>
                    <a:pt x="386914" y="13970"/>
                  </a:lnTo>
                  <a:lnTo>
                    <a:pt x="386158" y="10160"/>
                  </a:lnTo>
                  <a:lnTo>
                    <a:pt x="385625" y="7620"/>
                  </a:lnTo>
                  <a:lnTo>
                    <a:pt x="384481" y="3810"/>
                  </a:lnTo>
                  <a:lnTo>
                    <a:pt x="384098" y="1270"/>
                  </a:lnTo>
                  <a:lnTo>
                    <a:pt x="382709" y="0"/>
                  </a:lnTo>
                  <a:close/>
                </a:path>
                <a:path w="404494" h="605789">
                  <a:moveTo>
                    <a:pt x="153893" y="549910"/>
                  </a:moveTo>
                  <a:lnTo>
                    <a:pt x="150632" y="551180"/>
                  </a:lnTo>
                  <a:lnTo>
                    <a:pt x="151124" y="551180"/>
                  </a:lnTo>
                  <a:lnTo>
                    <a:pt x="153893" y="549910"/>
                  </a:lnTo>
                  <a:close/>
                </a:path>
                <a:path w="404494" h="605789">
                  <a:moveTo>
                    <a:pt x="224783" y="513342"/>
                  </a:moveTo>
                  <a:lnTo>
                    <a:pt x="223242" y="514350"/>
                  </a:lnTo>
                  <a:lnTo>
                    <a:pt x="221771" y="515403"/>
                  </a:lnTo>
                  <a:lnTo>
                    <a:pt x="223413" y="514350"/>
                  </a:lnTo>
                  <a:lnTo>
                    <a:pt x="224764" y="513342"/>
                  </a:lnTo>
                  <a:close/>
                </a:path>
              </a:pathLst>
            </a:custGeom>
            <a:solidFill>
              <a:srgbClr val="3729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7694" y="2670516"/>
              <a:ext cx="419213" cy="27207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848920" y="1728407"/>
              <a:ext cx="427990" cy="309880"/>
            </a:xfrm>
            <a:custGeom>
              <a:avLst/>
              <a:gdLst/>
              <a:ahLst/>
              <a:cxnLst/>
              <a:rect l="l" t="t" r="r" b="b"/>
              <a:pathLst>
                <a:path w="427989" h="309880">
                  <a:moveTo>
                    <a:pt x="425747" y="0"/>
                  </a:moveTo>
                  <a:lnTo>
                    <a:pt x="421595" y="1824"/>
                  </a:lnTo>
                  <a:lnTo>
                    <a:pt x="419748" y="3638"/>
                  </a:lnTo>
                  <a:lnTo>
                    <a:pt x="400927" y="17711"/>
                  </a:lnTo>
                  <a:lnTo>
                    <a:pt x="397634" y="21084"/>
                  </a:lnTo>
                  <a:lnTo>
                    <a:pt x="390653" y="27661"/>
                  </a:lnTo>
                  <a:lnTo>
                    <a:pt x="387719" y="31074"/>
                  </a:lnTo>
                  <a:lnTo>
                    <a:pt x="386732" y="33112"/>
                  </a:lnTo>
                  <a:lnTo>
                    <a:pt x="383573" y="36042"/>
                  </a:lnTo>
                  <a:lnTo>
                    <a:pt x="381765" y="37270"/>
                  </a:lnTo>
                  <a:lnTo>
                    <a:pt x="378677" y="40492"/>
                  </a:lnTo>
                  <a:lnTo>
                    <a:pt x="373010" y="47386"/>
                  </a:lnTo>
                  <a:lnTo>
                    <a:pt x="368534" y="51685"/>
                  </a:lnTo>
                  <a:lnTo>
                    <a:pt x="365112" y="57664"/>
                  </a:lnTo>
                  <a:lnTo>
                    <a:pt x="361342" y="60325"/>
                  </a:lnTo>
                  <a:lnTo>
                    <a:pt x="358235" y="66516"/>
                  </a:lnTo>
                  <a:lnTo>
                    <a:pt x="353775" y="72135"/>
                  </a:lnTo>
                  <a:lnTo>
                    <a:pt x="339612" y="95886"/>
                  </a:lnTo>
                  <a:lnTo>
                    <a:pt x="333985" y="106610"/>
                  </a:lnTo>
                  <a:lnTo>
                    <a:pt x="332315" y="111754"/>
                  </a:lnTo>
                  <a:lnTo>
                    <a:pt x="326915" y="116833"/>
                  </a:lnTo>
                  <a:lnTo>
                    <a:pt x="324374" y="118205"/>
                  </a:lnTo>
                  <a:lnTo>
                    <a:pt x="309463" y="128418"/>
                  </a:lnTo>
                  <a:lnTo>
                    <a:pt x="307122" y="153772"/>
                  </a:lnTo>
                  <a:lnTo>
                    <a:pt x="306906" y="159090"/>
                  </a:lnTo>
                  <a:lnTo>
                    <a:pt x="304055" y="165494"/>
                  </a:lnTo>
                  <a:lnTo>
                    <a:pt x="279814" y="197157"/>
                  </a:lnTo>
                  <a:lnTo>
                    <a:pt x="275330" y="207592"/>
                  </a:lnTo>
                  <a:lnTo>
                    <a:pt x="272063" y="212788"/>
                  </a:lnTo>
                  <a:lnTo>
                    <a:pt x="268578" y="212291"/>
                  </a:lnTo>
                  <a:lnTo>
                    <a:pt x="259807" y="212060"/>
                  </a:lnTo>
                  <a:lnTo>
                    <a:pt x="254754" y="213277"/>
                  </a:lnTo>
                  <a:lnTo>
                    <a:pt x="245184" y="216532"/>
                  </a:lnTo>
                  <a:lnTo>
                    <a:pt x="240609" y="218408"/>
                  </a:lnTo>
                  <a:lnTo>
                    <a:pt x="231994" y="223563"/>
                  </a:lnTo>
                  <a:lnTo>
                    <a:pt x="227253" y="222615"/>
                  </a:lnTo>
                  <a:lnTo>
                    <a:pt x="206423" y="219840"/>
                  </a:lnTo>
                  <a:lnTo>
                    <a:pt x="198464" y="219170"/>
                  </a:lnTo>
                  <a:lnTo>
                    <a:pt x="190474" y="219208"/>
                  </a:lnTo>
                  <a:lnTo>
                    <a:pt x="182509" y="219908"/>
                  </a:lnTo>
                  <a:lnTo>
                    <a:pt x="172274" y="221708"/>
                  </a:lnTo>
                  <a:lnTo>
                    <a:pt x="170031" y="223027"/>
                  </a:lnTo>
                  <a:lnTo>
                    <a:pt x="163314" y="223930"/>
                  </a:lnTo>
                  <a:lnTo>
                    <a:pt x="159994" y="225399"/>
                  </a:lnTo>
                  <a:lnTo>
                    <a:pt x="157010" y="227371"/>
                  </a:lnTo>
                  <a:lnTo>
                    <a:pt x="152808" y="228311"/>
                  </a:lnTo>
                  <a:lnTo>
                    <a:pt x="143488" y="231788"/>
                  </a:lnTo>
                  <a:lnTo>
                    <a:pt x="125679" y="240457"/>
                  </a:lnTo>
                  <a:lnTo>
                    <a:pt x="117334" y="245350"/>
                  </a:lnTo>
                  <a:lnTo>
                    <a:pt x="113601" y="248522"/>
                  </a:lnTo>
                  <a:lnTo>
                    <a:pt x="104601" y="252164"/>
                  </a:lnTo>
                  <a:lnTo>
                    <a:pt x="99954" y="251301"/>
                  </a:lnTo>
                  <a:lnTo>
                    <a:pt x="89766" y="251440"/>
                  </a:lnTo>
                  <a:lnTo>
                    <a:pt x="84466" y="252176"/>
                  </a:lnTo>
                  <a:lnTo>
                    <a:pt x="43433" y="268509"/>
                  </a:lnTo>
                  <a:lnTo>
                    <a:pt x="19904" y="284478"/>
                  </a:lnTo>
                  <a:lnTo>
                    <a:pt x="15764" y="287045"/>
                  </a:lnTo>
                  <a:lnTo>
                    <a:pt x="12858" y="290736"/>
                  </a:lnTo>
                  <a:lnTo>
                    <a:pt x="9874" y="293373"/>
                  </a:lnTo>
                  <a:lnTo>
                    <a:pt x="0" y="300253"/>
                  </a:lnTo>
                  <a:lnTo>
                    <a:pt x="5996" y="307519"/>
                  </a:lnTo>
                  <a:lnTo>
                    <a:pt x="10623" y="309744"/>
                  </a:lnTo>
                  <a:lnTo>
                    <a:pt x="16098" y="309559"/>
                  </a:lnTo>
                  <a:lnTo>
                    <a:pt x="17924" y="308350"/>
                  </a:lnTo>
                  <a:lnTo>
                    <a:pt x="55609" y="289097"/>
                  </a:lnTo>
                  <a:lnTo>
                    <a:pt x="79739" y="277893"/>
                  </a:lnTo>
                  <a:lnTo>
                    <a:pt x="89542" y="275258"/>
                  </a:lnTo>
                  <a:lnTo>
                    <a:pt x="94507" y="274697"/>
                  </a:lnTo>
                  <a:lnTo>
                    <a:pt x="103816" y="275344"/>
                  </a:lnTo>
                  <a:lnTo>
                    <a:pt x="108038" y="276390"/>
                  </a:lnTo>
                  <a:lnTo>
                    <a:pt x="116333" y="276004"/>
                  </a:lnTo>
                  <a:lnTo>
                    <a:pt x="120167" y="275024"/>
                  </a:lnTo>
                  <a:lnTo>
                    <a:pt x="127201" y="270697"/>
                  </a:lnTo>
                  <a:lnTo>
                    <a:pt x="129491" y="266971"/>
                  </a:lnTo>
                  <a:lnTo>
                    <a:pt x="139181" y="260880"/>
                  </a:lnTo>
                  <a:lnTo>
                    <a:pt x="185790" y="244457"/>
                  </a:lnTo>
                  <a:lnTo>
                    <a:pt x="199886" y="243444"/>
                  </a:lnTo>
                  <a:lnTo>
                    <a:pt x="214052" y="244101"/>
                  </a:lnTo>
                  <a:lnTo>
                    <a:pt x="228450" y="246245"/>
                  </a:lnTo>
                  <a:lnTo>
                    <a:pt x="235572" y="246302"/>
                  </a:lnTo>
                  <a:lnTo>
                    <a:pt x="242614" y="244364"/>
                  </a:lnTo>
                  <a:lnTo>
                    <a:pt x="249483" y="241380"/>
                  </a:lnTo>
                  <a:lnTo>
                    <a:pt x="256457" y="238872"/>
                  </a:lnTo>
                  <a:lnTo>
                    <a:pt x="263602" y="236919"/>
                  </a:lnTo>
                  <a:lnTo>
                    <a:pt x="270986" y="235601"/>
                  </a:lnTo>
                  <a:lnTo>
                    <a:pt x="275169" y="235057"/>
                  </a:lnTo>
                  <a:lnTo>
                    <a:pt x="279331" y="235024"/>
                  </a:lnTo>
                  <a:lnTo>
                    <a:pt x="286754" y="230132"/>
                  </a:lnTo>
                  <a:lnTo>
                    <a:pt x="307303" y="194219"/>
                  </a:lnTo>
                  <a:lnTo>
                    <a:pt x="320069" y="181367"/>
                  </a:lnTo>
                  <a:lnTo>
                    <a:pt x="327740" y="171258"/>
                  </a:lnTo>
                  <a:lnTo>
                    <a:pt x="331174" y="163683"/>
                  </a:lnTo>
                  <a:lnTo>
                    <a:pt x="333830" y="151484"/>
                  </a:lnTo>
                  <a:lnTo>
                    <a:pt x="333813" y="147210"/>
                  </a:lnTo>
                  <a:lnTo>
                    <a:pt x="335066" y="141177"/>
                  </a:lnTo>
                  <a:lnTo>
                    <a:pt x="335826" y="139312"/>
                  </a:lnTo>
                  <a:lnTo>
                    <a:pt x="338842" y="136561"/>
                  </a:lnTo>
                  <a:lnTo>
                    <a:pt x="340898" y="135686"/>
                  </a:lnTo>
                  <a:lnTo>
                    <a:pt x="348872" y="128930"/>
                  </a:lnTo>
                  <a:lnTo>
                    <a:pt x="370284" y="89234"/>
                  </a:lnTo>
                  <a:lnTo>
                    <a:pt x="396369" y="55704"/>
                  </a:lnTo>
                  <a:lnTo>
                    <a:pt x="413381" y="40186"/>
                  </a:lnTo>
                  <a:lnTo>
                    <a:pt x="419399" y="33856"/>
                  </a:lnTo>
                  <a:lnTo>
                    <a:pt x="421606" y="30336"/>
                  </a:lnTo>
                  <a:lnTo>
                    <a:pt x="421297" y="28191"/>
                  </a:lnTo>
                  <a:lnTo>
                    <a:pt x="420714" y="27035"/>
                  </a:lnTo>
                  <a:lnTo>
                    <a:pt x="419478" y="22186"/>
                  </a:lnTo>
                  <a:lnTo>
                    <a:pt x="419197" y="18197"/>
                  </a:lnTo>
                  <a:lnTo>
                    <a:pt x="421430" y="12362"/>
                  </a:lnTo>
                  <a:lnTo>
                    <a:pt x="422755" y="10486"/>
                  </a:lnTo>
                  <a:lnTo>
                    <a:pt x="426866" y="6314"/>
                  </a:lnTo>
                  <a:lnTo>
                    <a:pt x="427492" y="3293"/>
                  </a:lnTo>
                  <a:lnTo>
                    <a:pt x="427197" y="2134"/>
                  </a:lnTo>
                  <a:lnTo>
                    <a:pt x="425747" y="0"/>
                  </a:lnTo>
                  <a:close/>
                </a:path>
              </a:pathLst>
            </a:custGeom>
            <a:solidFill>
              <a:srgbClr val="ECD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65072" y="1689267"/>
              <a:ext cx="309245" cy="130810"/>
            </a:xfrm>
            <a:custGeom>
              <a:avLst/>
              <a:gdLst/>
              <a:ahLst/>
              <a:cxnLst/>
              <a:rect l="l" t="t" r="r" b="b"/>
              <a:pathLst>
                <a:path w="309244" h="130810">
                  <a:moveTo>
                    <a:pt x="151819" y="0"/>
                  </a:moveTo>
                  <a:lnTo>
                    <a:pt x="145385" y="378"/>
                  </a:lnTo>
                  <a:lnTo>
                    <a:pt x="117349" y="969"/>
                  </a:lnTo>
                  <a:lnTo>
                    <a:pt x="114890" y="2250"/>
                  </a:lnTo>
                  <a:lnTo>
                    <a:pt x="109221" y="2797"/>
                  </a:lnTo>
                  <a:lnTo>
                    <a:pt x="106319" y="2595"/>
                  </a:lnTo>
                  <a:lnTo>
                    <a:pt x="100458" y="3233"/>
                  </a:lnTo>
                  <a:lnTo>
                    <a:pt x="92160" y="5807"/>
                  </a:lnTo>
                  <a:lnTo>
                    <a:pt x="89348" y="6027"/>
                  </a:lnTo>
                  <a:lnTo>
                    <a:pt x="87894" y="5695"/>
                  </a:lnTo>
                  <a:lnTo>
                    <a:pt x="86587" y="5760"/>
                  </a:lnTo>
                  <a:lnTo>
                    <a:pt x="83938" y="6404"/>
                  </a:lnTo>
                  <a:lnTo>
                    <a:pt x="81285" y="6516"/>
                  </a:lnTo>
                  <a:lnTo>
                    <a:pt x="80222" y="7160"/>
                  </a:lnTo>
                  <a:lnTo>
                    <a:pt x="79855" y="7621"/>
                  </a:lnTo>
                  <a:lnTo>
                    <a:pt x="79286" y="7805"/>
                  </a:lnTo>
                  <a:lnTo>
                    <a:pt x="79154" y="7578"/>
                  </a:lnTo>
                  <a:lnTo>
                    <a:pt x="76212" y="8313"/>
                  </a:lnTo>
                  <a:lnTo>
                    <a:pt x="73630" y="9842"/>
                  </a:lnTo>
                  <a:lnTo>
                    <a:pt x="70826" y="10087"/>
                  </a:lnTo>
                  <a:lnTo>
                    <a:pt x="67698" y="12167"/>
                  </a:lnTo>
                  <a:lnTo>
                    <a:pt x="65483" y="11041"/>
                  </a:lnTo>
                  <a:lnTo>
                    <a:pt x="62226" y="13017"/>
                  </a:lnTo>
                  <a:lnTo>
                    <a:pt x="60387" y="13629"/>
                  </a:lnTo>
                  <a:lnTo>
                    <a:pt x="59947" y="14184"/>
                  </a:lnTo>
                  <a:lnTo>
                    <a:pt x="58201" y="15181"/>
                  </a:lnTo>
                  <a:lnTo>
                    <a:pt x="57089" y="14900"/>
                  </a:lnTo>
                  <a:lnTo>
                    <a:pt x="55048" y="15307"/>
                  </a:lnTo>
                  <a:lnTo>
                    <a:pt x="54557" y="16113"/>
                  </a:lnTo>
                  <a:lnTo>
                    <a:pt x="52995" y="16286"/>
                  </a:lnTo>
                  <a:lnTo>
                    <a:pt x="49518" y="17420"/>
                  </a:lnTo>
                  <a:lnTo>
                    <a:pt x="49046" y="18065"/>
                  </a:lnTo>
                  <a:lnTo>
                    <a:pt x="47297" y="18601"/>
                  </a:lnTo>
                  <a:lnTo>
                    <a:pt x="46231" y="18270"/>
                  </a:lnTo>
                  <a:lnTo>
                    <a:pt x="44560" y="19037"/>
                  </a:lnTo>
                  <a:lnTo>
                    <a:pt x="44273" y="19638"/>
                  </a:lnTo>
                  <a:lnTo>
                    <a:pt x="41728" y="20513"/>
                  </a:lnTo>
                  <a:lnTo>
                    <a:pt x="39982" y="21697"/>
                  </a:lnTo>
                  <a:lnTo>
                    <a:pt x="39006" y="21715"/>
                  </a:lnTo>
                  <a:lnTo>
                    <a:pt x="36850" y="23173"/>
                  </a:lnTo>
                  <a:lnTo>
                    <a:pt x="34480" y="23994"/>
                  </a:lnTo>
                  <a:lnTo>
                    <a:pt x="34113" y="24682"/>
                  </a:lnTo>
                  <a:lnTo>
                    <a:pt x="33408" y="25106"/>
                  </a:lnTo>
                  <a:lnTo>
                    <a:pt x="32558" y="25099"/>
                  </a:lnTo>
                  <a:lnTo>
                    <a:pt x="31236" y="25675"/>
                  </a:lnTo>
                  <a:lnTo>
                    <a:pt x="30928" y="26154"/>
                  </a:lnTo>
                  <a:lnTo>
                    <a:pt x="29778" y="26817"/>
                  </a:lnTo>
                  <a:lnTo>
                    <a:pt x="29056" y="26856"/>
                  </a:lnTo>
                  <a:lnTo>
                    <a:pt x="27796" y="27367"/>
                  </a:lnTo>
                  <a:lnTo>
                    <a:pt x="27482" y="27777"/>
                  </a:lnTo>
                  <a:lnTo>
                    <a:pt x="26405" y="28461"/>
                  </a:lnTo>
                  <a:lnTo>
                    <a:pt x="24551" y="29027"/>
                  </a:lnTo>
                  <a:lnTo>
                    <a:pt x="24321" y="29390"/>
                  </a:lnTo>
                  <a:lnTo>
                    <a:pt x="22744" y="30506"/>
                  </a:lnTo>
                  <a:lnTo>
                    <a:pt x="21135" y="30215"/>
                  </a:lnTo>
                  <a:lnTo>
                    <a:pt x="20462" y="31515"/>
                  </a:lnTo>
                  <a:lnTo>
                    <a:pt x="19761" y="31868"/>
                  </a:lnTo>
                  <a:lnTo>
                    <a:pt x="19109" y="32512"/>
                  </a:lnTo>
                  <a:lnTo>
                    <a:pt x="17665" y="33357"/>
                  </a:lnTo>
                  <a:lnTo>
                    <a:pt x="16700" y="33365"/>
                  </a:lnTo>
                  <a:lnTo>
                    <a:pt x="14163" y="34650"/>
                  </a:lnTo>
                  <a:lnTo>
                    <a:pt x="12884" y="36032"/>
                  </a:lnTo>
                  <a:lnTo>
                    <a:pt x="9824" y="38243"/>
                  </a:lnTo>
                  <a:lnTo>
                    <a:pt x="9565" y="40590"/>
                  </a:lnTo>
                  <a:lnTo>
                    <a:pt x="9756" y="41583"/>
                  </a:lnTo>
                  <a:lnTo>
                    <a:pt x="8766" y="44618"/>
                  </a:lnTo>
                  <a:lnTo>
                    <a:pt x="3337" y="51109"/>
                  </a:lnTo>
                  <a:lnTo>
                    <a:pt x="0" y="53543"/>
                  </a:lnTo>
                  <a:lnTo>
                    <a:pt x="2026" y="62351"/>
                  </a:lnTo>
                  <a:lnTo>
                    <a:pt x="525" y="66421"/>
                  </a:lnTo>
                  <a:lnTo>
                    <a:pt x="4738" y="68793"/>
                  </a:lnTo>
                  <a:lnTo>
                    <a:pt x="7948" y="70157"/>
                  </a:lnTo>
                  <a:lnTo>
                    <a:pt x="19004" y="61462"/>
                  </a:lnTo>
                  <a:lnTo>
                    <a:pt x="39758" y="49371"/>
                  </a:lnTo>
                  <a:lnTo>
                    <a:pt x="76774" y="34686"/>
                  </a:lnTo>
                  <a:lnTo>
                    <a:pt x="114129" y="27153"/>
                  </a:lnTo>
                  <a:lnTo>
                    <a:pt x="139058" y="26029"/>
                  </a:lnTo>
                  <a:lnTo>
                    <a:pt x="151509" y="27015"/>
                  </a:lnTo>
                  <a:lnTo>
                    <a:pt x="159811" y="28065"/>
                  </a:lnTo>
                  <a:lnTo>
                    <a:pt x="168004" y="29933"/>
                  </a:lnTo>
                  <a:lnTo>
                    <a:pt x="183725" y="35345"/>
                  </a:lnTo>
                  <a:lnTo>
                    <a:pt x="191232" y="38383"/>
                  </a:lnTo>
                  <a:lnTo>
                    <a:pt x="207752" y="39672"/>
                  </a:lnTo>
                  <a:lnTo>
                    <a:pt x="215287" y="37835"/>
                  </a:lnTo>
                  <a:lnTo>
                    <a:pt x="228668" y="32482"/>
                  </a:lnTo>
                  <a:lnTo>
                    <a:pt x="235090" y="32912"/>
                  </a:lnTo>
                  <a:lnTo>
                    <a:pt x="246758" y="38981"/>
                  </a:lnTo>
                  <a:lnTo>
                    <a:pt x="250696" y="44316"/>
                  </a:lnTo>
                  <a:lnTo>
                    <a:pt x="257382" y="57233"/>
                  </a:lnTo>
                  <a:lnTo>
                    <a:pt x="261630" y="63868"/>
                  </a:lnTo>
                  <a:lnTo>
                    <a:pt x="269402" y="72054"/>
                  </a:lnTo>
                  <a:lnTo>
                    <a:pt x="272722" y="73577"/>
                  </a:lnTo>
                  <a:lnTo>
                    <a:pt x="285019" y="85547"/>
                  </a:lnTo>
                  <a:lnTo>
                    <a:pt x="289274" y="91184"/>
                  </a:lnTo>
                  <a:lnTo>
                    <a:pt x="293684" y="94432"/>
                  </a:lnTo>
                  <a:lnTo>
                    <a:pt x="296870" y="97848"/>
                  </a:lnTo>
                  <a:lnTo>
                    <a:pt x="298213" y="100764"/>
                  </a:lnTo>
                  <a:lnTo>
                    <a:pt x="296903" y="106996"/>
                  </a:lnTo>
                  <a:lnTo>
                    <a:pt x="294387" y="109235"/>
                  </a:lnTo>
                  <a:lnTo>
                    <a:pt x="288724" y="112849"/>
                  </a:lnTo>
                  <a:lnTo>
                    <a:pt x="284659" y="114070"/>
                  </a:lnTo>
                  <a:lnTo>
                    <a:pt x="284025" y="113534"/>
                  </a:lnTo>
                  <a:lnTo>
                    <a:pt x="284115" y="112215"/>
                  </a:lnTo>
                  <a:lnTo>
                    <a:pt x="283381" y="107467"/>
                  </a:lnTo>
                  <a:lnTo>
                    <a:pt x="279910" y="101826"/>
                  </a:lnTo>
                  <a:lnTo>
                    <a:pt x="263300" y="100375"/>
                  </a:lnTo>
                  <a:lnTo>
                    <a:pt x="257890" y="105469"/>
                  </a:lnTo>
                  <a:lnTo>
                    <a:pt x="279478" y="130709"/>
                  </a:lnTo>
                  <a:lnTo>
                    <a:pt x="283248" y="124012"/>
                  </a:lnTo>
                  <a:lnTo>
                    <a:pt x="286736" y="121874"/>
                  </a:lnTo>
                  <a:lnTo>
                    <a:pt x="287146" y="121022"/>
                  </a:lnTo>
                  <a:lnTo>
                    <a:pt x="289065" y="120431"/>
                  </a:lnTo>
                  <a:lnTo>
                    <a:pt x="290908" y="118983"/>
                  </a:lnTo>
                  <a:lnTo>
                    <a:pt x="292425" y="117123"/>
                  </a:lnTo>
                  <a:lnTo>
                    <a:pt x="293620" y="116795"/>
                  </a:lnTo>
                  <a:lnTo>
                    <a:pt x="293836" y="116038"/>
                  </a:lnTo>
                  <a:lnTo>
                    <a:pt x="295715" y="115359"/>
                  </a:lnTo>
                  <a:lnTo>
                    <a:pt x="298260" y="113134"/>
                  </a:lnTo>
                  <a:lnTo>
                    <a:pt x="300956" y="111633"/>
                  </a:lnTo>
                  <a:lnTo>
                    <a:pt x="304196" y="108177"/>
                  </a:lnTo>
                  <a:lnTo>
                    <a:pt x="304326" y="107294"/>
                  </a:lnTo>
                  <a:lnTo>
                    <a:pt x="305229" y="105483"/>
                  </a:lnTo>
                  <a:lnTo>
                    <a:pt x="305921" y="104800"/>
                  </a:lnTo>
                  <a:lnTo>
                    <a:pt x="306345" y="102671"/>
                  </a:lnTo>
                  <a:lnTo>
                    <a:pt x="306137" y="101582"/>
                  </a:lnTo>
                  <a:lnTo>
                    <a:pt x="307033" y="99551"/>
                  </a:lnTo>
                  <a:lnTo>
                    <a:pt x="307713" y="98856"/>
                  </a:lnTo>
                  <a:lnTo>
                    <a:pt x="309128" y="96160"/>
                  </a:lnTo>
                  <a:lnTo>
                    <a:pt x="307642" y="89540"/>
                  </a:lnTo>
                  <a:lnTo>
                    <a:pt x="306428" y="87670"/>
                  </a:lnTo>
                  <a:lnTo>
                    <a:pt x="305968" y="84075"/>
                  </a:lnTo>
                  <a:lnTo>
                    <a:pt x="303808" y="80564"/>
                  </a:lnTo>
                  <a:lnTo>
                    <a:pt x="302479" y="79935"/>
                  </a:lnTo>
                  <a:lnTo>
                    <a:pt x="301165" y="77072"/>
                  </a:lnTo>
                  <a:lnTo>
                    <a:pt x="297281" y="72551"/>
                  </a:lnTo>
                  <a:lnTo>
                    <a:pt x="297428" y="71709"/>
                  </a:lnTo>
                  <a:lnTo>
                    <a:pt x="296571" y="70175"/>
                  </a:lnTo>
                  <a:lnTo>
                    <a:pt x="295631" y="69580"/>
                  </a:lnTo>
                  <a:lnTo>
                    <a:pt x="288514" y="62327"/>
                  </a:lnTo>
                  <a:lnTo>
                    <a:pt x="288035" y="62165"/>
                  </a:lnTo>
                  <a:lnTo>
                    <a:pt x="284154" y="57326"/>
                  </a:lnTo>
                  <a:lnTo>
                    <a:pt x="281195" y="52564"/>
                  </a:lnTo>
                  <a:lnTo>
                    <a:pt x="276303" y="42185"/>
                  </a:lnTo>
                  <a:lnTo>
                    <a:pt x="274406" y="36932"/>
                  </a:lnTo>
                  <a:lnTo>
                    <a:pt x="269294" y="30179"/>
                  </a:lnTo>
                  <a:lnTo>
                    <a:pt x="261673" y="22277"/>
                  </a:lnTo>
                  <a:lnTo>
                    <a:pt x="254066" y="18727"/>
                  </a:lnTo>
                  <a:lnTo>
                    <a:pt x="249207" y="15422"/>
                  </a:lnTo>
                  <a:lnTo>
                    <a:pt x="240638" y="12964"/>
                  </a:lnTo>
                  <a:lnTo>
                    <a:pt x="228906" y="10772"/>
                  </a:lnTo>
                  <a:lnTo>
                    <a:pt x="211067" y="14561"/>
                  </a:lnTo>
                  <a:lnTo>
                    <a:pt x="205833" y="17924"/>
                  </a:lnTo>
                  <a:lnTo>
                    <a:pt x="195818" y="12305"/>
                  </a:lnTo>
                  <a:lnTo>
                    <a:pt x="187683" y="8337"/>
                  </a:lnTo>
                  <a:lnTo>
                    <a:pt x="170604" y="2232"/>
                  </a:lnTo>
                  <a:lnTo>
                    <a:pt x="164185" y="1703"/>
                  </a:lnTo>
                  <a:lnTo>
                    <a:pt x="151819" y="0"/>
                  </a:lnTo>
                  <a:close/>
                </a:path>
              </a:pathLst>
            </a:custGeom>
            <a:solidFill>
              <a:srgbClr val="F4E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13099" y="2019143"/>
              <a:ext cx="149860" cy="279400"/>
            </a:xfrm>
            <a:custGeom>
              <a:avLst/>
              <a:gdLst/>
              <a:ahLst/>
              <a:cxnLst/>
              <a:rect l="l" t="t" r="r" b="b"/>
              <a:pathLst>
                <a:path w="149860" h="279400">
                  <a:moveTo>
                    <a:pt x="148680" y="0"/>
                  </a:moveTo>
                  <a:lnTo>
                    <a:pt x="147593" y="518"/>
                  </a:lnTo>
                  <a:lnTo>
                    <a:pt x="146376" y="795"/>
                  </a:lnTo>
                  <a:lnTo>
                    <a:pt x="144349" y="2192"/>
                  </a:lnTo>
                  <a:lnTo>
                    <a:pt x="143468" y="3200"/>
                  </a:lnTo>
                  <a:lnTo>
                    <a:pt x="128873" y="15908"/>
                  </a:lnTo>
                  <a:lnTo>
                    <a:pt x="121352" y="23492"/>
                  </a:lnTo>
                  <a:lnTo>
                    <a:pt x="118087" y="27895"/>
                  </a:lnTo>
                  <a:lnTo>
                    <a:pt x="55645" y="92900"/>
                  </a:lnTo>
                  <a:lnTo>
                    <a:pt x="47992" y="101677"/>
                  </a:lnTo>
                  <a:lnTo>
                    <a:pt x="21391" y="144471"/>
                  </a:lnTo>
                  <a:lnTo>
                    <a:pt x="19875" y="150058"/>
                  </a:lnTo>
                  <a:lnTo>
                    <a:pt x="14190" y="166878"/>
                  </a:lnTo>
                  <a:lnTo>
                    <a:pt x="9828" y="184006"/>
                  </a:lnTo>
                  <a:lnTo>
                    <a:pt x="7552" y="195792"/>
                  </a:lnTo>
                  <a:lnTo>
                    <a:pt x="7081" y="201649"/>
                  </a:lnTo>
                  <a:lnTo>
                    <a:pt x="7279" y="204447"/>
                  </a:lnTo>
                  <a:lnTo>
                    <a:pt x="6473" y="212867"/>
                  </a:lnTo>
                  <a:lnTo>
                    <a:pt x="4302" y="217817"/>
                  </a:lnTo>
                  <a:lnTo>
                    <a:pt x="292" y="234989"/>
                  </a:lnTo>
                  <a:lnTo>
                    <a:pt x="0" y="241062"/>
                  </a:lnTo>
                  <a:lnTo>
                    <a:pt x="74" y="249275"/>
                  </a:lnTo>
                  <a:lnTo>
                    <a:pt x="986" y="257401"/>
                  </a:lnTo>
                  <a:lnTo>
                    <a:pt x="2569" y="265437"/>
                  </a:lnTo>
                  <a:lnTo>
                    <a:pt x="5572" y="276533"/>
                  </a:lnTo>
                  <a:lnTo>
                    <a:pt x="7175" y="279053"/>
                  </a:lnTo>
                  <a:lnTo>
                    <a:pt x="13428" y="276904"/>
                  </a:lnTo>
                  <a:lnTo>
                    <a:pt x="13907" y="273470"/>
                  </a:lnTo>
                  <a:lnTo>
                    <a:pt x="16095" y="266241"/>
                  </a:lnTo>
                  <a:lnTo>
                    <a:pt x="18238" y="261063"/>
                  </a:lnTo>
                  <a:lnTo>
                    <a:pt x="19890" y="258620"/>
                  </a:lnTo>
                  <a:lnTo>
                    <a:pt x="22129" y="253385"/>
                  </a:lnTo>
                  <a:lnTo>
                    <a:pt x="24994" y="242773"/>
                  </a:lnTo>
                  <a:lnTo>
                    <a:pt x="25927" y="237275"/>
                  </a:lnTo>
                  <a:lnTo>
                    <a:pt x="34074" y="196119"/>
                  </a:lnTo>
                  <a:lnTo>
                    <a:pt x="46993" y="149008"/>
                  </a:lnTo>
                  <a:lnTo>
                    <a:pt x="66674" y="106181"/>
                  </a:lnTo>
                  <a:lnTo>
                    <a:pt x="93329" y="68671"/>
                  </a:lnTo>
                  <a:lnTo>
                    <a:pt x="126961" y="32957"/>
                  </a:lnTo>
                  <a:lnTo>
                    <a:pt x="146945" y="21704"/>
                  </a:lnTo>
                  <a:lnTo>
                    <a:pt x="149645" y="18586"/>
                  </a:lnTo>
                  <a:lnTo>
                    <a:pt x="148856" y="17067"/>
                  </a:lnTo>
                  <a:lnTo>
                    <a:pt x="148499" y="17250"/>
                  </a:lnTo>
                  <a:lnTo>
                    <a:pt x="146692" y="16830"/>
                  </a:lnTo>
                  <a:lnTo>
                    <a:pt x="140832" y="13920"/>
                  </a:lnTo>
                  <a:lnTo>
                    <a:pt x="140248" y="8977"/>
                  </a:lnTo>
                  <a:lnTo>
                    <a:pt x="142840" y="7142"/>
                  </a:lnTo>
                  <a:lnTo>
                    <a:pt x="145915" y="3923"/>
                  </a:lnTo>
                  <a:lnTo>
                    <a:pt x="148244" y="2205"/>
                  </a:lnTo>
                  <a:lnTo>
                    <a:pt x="148680" y="0"/>
                  </a:lnTo>
                  <a:close/>
                </a:path>
              </a:pathLst>
            </a:custGeom>
            <a:solidFill>
              <a:srgbClr val="DBC3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679432" y="2246461"/>
              <a:ext cx="48895" cy="253365"/>
            </a:xfrm>
            <a:custGeom>
              <a:avLst/>
              <a:gdLst/>
              <a:ahLst/>
              <a:cxnLst/>
              <a:rect l="l" t="t" r="r" b="b"/>
              <a:pathLst>
                <a:path w="48894" h="253364">
                  <a:moveTo>
                    <a:pt x="35726" y="0"/>
                  </a:moveTo>
                  <a:lnTo>
                    <a:pt x="33249" y="2307"/>
                  </a:lnTo>
                  <a:lnTo>
                    <a:pt x="33011" y="6113"/>
                  </a:lnTo>
                  <a:lnTo>
                    <a:pt x="30391" y="17432"/>
                  </a:lnTo>
                  <a:lnTo>
                    <a:pt x="28803" y="25708"/>
                  </a:lnTo>
                  <a:lnTo>
                    <a:pt x="24961" y="41887"/>
                  </a:lnTo>
                  <a:lnTo>
                    <a:pt x="22381" y="49677"/>
                  </a:lnTo>
                  <a:lnTo>
                    <a:pt x="17632" y="65297"/>
                  </a:lnTo>
                  <a:lnTo>
                    <a:pt x="18136" y="73206"/>
                  </a:lnTo>
                  <a:lnTo>
                    <a:pt x="18896" y="123830"/>
                  </a:lnTo>
                  <a:lnTo>
                    <a:pt x="17813" y="136196"/>
                  </a:lnTo>
                  <a:lnTo>
                    <a:pt x="16595" y="139853"/>
                  </a:lnTo>
                  <a:lnTo>
                    <a:pt x="15140" y="147759"/>
                  </a:lnTo>
                  <a:lnTo>
                    <a:pt x="15307" y="151982"/>
                  </a:lnTo>
                  <a:lnTo>
                    <a:pt x="13268" y="172742"/>
                  </a:lnTo>
                  <a:lnTo>
                    <a:pt x="13301" y="189310"/>
                  </a:lnTo>
                  <a:lnTo>
                    <a:pt x="12833" y="197443"/>
                  </a:lnTo>
                  <a:lnTo>
                    <a:pt x="8606" y="213321"/>
                  </a:lnTo>
                  <a:lnTo>
                    <a:pt x="0" y="241877"/>
                  </a:lnTo>
                  <a:lnTo>
                    <a:pt x="3707" y="249807"/>
                  </a:lnTo>
                  <a:lnTo>
                    <a:pt x="5039" y="251204"/>
                  </a:lnTo>
                  <a:lnTo>
                    <a:pt x="7833" y="252382"/>
                  </a:lnTo>
                  <a:lnTo>
                    <a:pt x="12768" y="252817"/>
                  </a:lnTo>
                  <a:lnTo>
                    <a:pt x="18496" y="246960"/>
                  </a:lnTo>
                  <a:lnTo>
                    <a:pt x="21610" y="240790"/>
                  </a:lnTo>
                  <a:lnTo>
                    <a:pt x="27457" y="228078"/>
                  </a:lnTo>
                  <a:lnTo>
                    <a:pt x="30948" y="221667"/>
                  </a:lnTo>
                  <a:lnTo>
                    <a:pt x="35467" y="207415"/>
                  </a:lnTo>
                  <a:lnTo>
                    <a:pt x="36442" y="199796"/>
                  </a:lnTo>
                  <a:lnTo>
                    <a:pt x="39348" y="154380"/>
                  </a:lnTo>
                  <a:lnTo>
                    <a:pt x="40661" y="141847"/>
                  </a:lnTo>
                  <a:lnTo>
                    <a:pt x="43858" y="117004"/>
                  </a:lnTo>
                  <a:lnTo>
                    <a:pt x="44753" y="104535"/>
                  </a:lnTo>
                  <a:lnTo>
                    <a:pt x="44462" y="92016"/>
                  </a:lnTo>
                  <a:lnTo>
                    <a:pt x="43783" y="83988"/>
                  </a:lnTo>
                  <a:lnTo>
                    <a:pt x="41824" y="76320"/>
                  </a:lnTo>
                  <a:lnTo>
                    <a:pt x="43267" y="64314"/>
                  </a:lnTo>
                  <a:lnTo>
                    <a:pt x="44262" y="60495"/>
                  </a:lnTo>
                  <a:lnTo>
                    <a:pt x="48541" y="50436"/>
                  </a:lnTo>
                  <a:lnTo>
                    <a:pt x="45831" y="47603"/>
                  </a:lnTo>
                  <a:lnTo>
                    <a:pt x="44538" y="48802"/>
                  </a:lnTo>
                  <a:lnTo>
                    <a:pt x="42990" y="50890"/>
                  </a:lnTo>
                  <a:lnTo>
                    <a:pt x="40394" y="46840"/>
                  </a:lnTo>
                  <a:lnTo>
                    <a:pt x="34941" y="18627"/>
                  </a:lnTo>
                  <a:lnTo>
                    <a:pt x="36917" y="9587"/>
                  </a:lnTo>
                  <a:lnTo>
                    <a:pt x="35689" y="2452"/>
                  </a:lnTo>
                  <a:lnTo>
                    <a:pt x="35726" y="0"/>
                  </a:lnTo>
                  <a:close/>
                </a:path>
              </a:pathLst>
            </a:custGeom>
            <a:solidFill>
              <a:srgbClr val="CD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737342" y="2685064"/>
              <a:ext cx="230504" cy="187960"/>
            </a:xfrm>
            <a:custGeom>
              <a:avLst/>
              <a:gdLst/>
              <a:ahLst/>
              <a:cxnLst/>
              <a:rect l="l" t="t" r="r" b="b"/>
              <a:pathLst>
                <a:path w="230505" h="187960">
                  <a:moveTo>
                    <a:pt x="0" y="0"/>
                  </a:moveTo>
                  <a:lnTo>
                    <a:pt x="269" y="4701"/>
                  </a:lnTo>
                  <a:lnTo>
                    <a:pt x="2358" y="9409"/>
                  </a:lnTo>
                  <a:lnTo>
                    <a:pt x="6973" y="22693"/>
                  </a:lnTo>
                  <a:lnTo>
                    <a:pt x="30585" y="62968"/>
                  </a:lnTo>
                  <a:lnTo>
                    <a:pt x="56775" y="91878"/>
                  </a:lnTo>
                  <a:lnTo>
                    <a:pt x="85230" y="118979"/>
                  </a:lnTo>
                  <a:lnTo>
                    <a:pt x="125081" y="153611"/>
                  </a:lnTo>
                  <a:lnTo>
                    <a:pt x="170172" y="184538"/>
                  </a:lnTo>
                  <a:lnTo>
                    <a:pt x="173706" y="187671"/>
                  </a:lnTo>
                  <a:lnTo>
                    <a:pt x="177548" y="187739"/>
                  </a:lnTo>
                  <a:lnTo>
                    <a:pt x="177746" y="171740"/>
                  </a:lnTo>
                  <a:lnTo>
                    <a:pt x="179481" y="168120"/>
                  </a:lnTo>
                  <a:lnTo>
                    <a:pt x="182933" y="168871"/>
                  </a:lnTo>
                  <a:lnTo>
                    <a:pt x="230093" y="169134"/>
                  </a:lnTo>
                  <a:lnTo>
                    <a:pt x="230054" y="164346"/>
                  </a:lnTo>
                  <a:lnTo>
                    <a:pt x="225417" y="165369"/>
                  </a:lnTo>
                  <a:lnTo>
                    <a:pt x="208979" y="164876"/>
                  </a:lnTo>
                  <a:lnTo>
                    <a:pt x="170035" y="157632"/>
                  </a:lnTo>
                  <a:lnTo>
                    <a:pt x="131041" y="129387"/>
                  </a:lnTo>
                  <a:lnTo>
                    <a:pt x="94416" y="96901"/>
                  </a:lnTo>
                  <a:lnTo>
                    <a:pt x="65591" y="68117"/>
                  </a:lnTo>
                  <a:lnTo>
                    <a:pt x="45068" y="42702"/>
                  </a:lnTo>
                  <a:lnTo>
                    <a:pt x="40021" y="38889"/>
                  </a:lnTo>
                  <a:lnTo>
                    <a:pt x="39650" y="38858"/>
                  </a:lnTo>
                  <a:lnTo>
                    <a:pt x="39232" y="39207"/>
                  </a:lnTo>
                  <a:lnTo>
                    <a:pt x="36493" y="39952"/>
                  </a:lnTo>
                  <a:lnTo>
                    <a:pt x="32533" y="40085"/>
                  </a:lnTo>
                  <a:lnTo>
                    <a:pt x="30538" y="39584"/>
                  </a:lnTo>
                  <a:lnTo>
                    <a:pt x="24663" y="36625"/>
                  </a:lnTo>
                  <a:lnTo>
                    <a:pt x="21476" y="32518"/>
                  </a:lnTo>
                  <a:lnTo>
                    <a:pt x="15350" y="25836"/>
                  </a:lnTo>
                  <a:lnTo>
                    <a:pt x="12440" y="22251"/>
                  </a:lnTo>
                  <a:lnTo>
                    <a:pt x="8384" y="14658"/>
                  </a:lnTo>
                  <a:lnTo>
                    <a:pt x="5655" y="3638"/>
                  </a:lnTo>
                  <a:lnTo>
                    <a:pt x="3830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6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678553" y="2486804"/>
              <a:ext cx="62230" cy="137795"/>
            </a:xfrm>
            <a:custGeom>
              <a:avLst/>
              <a:gdLst/>
              <a:ahLst/>
              <a:cxnLst/>
              <a:rect l="l" t="t" r="r" b="b"/>
              <a:pathLst>
                <a:path w="62230" h="137794">
                  <a:moveTo>
                    <a:pt x="2256" y="0"/>
                  </a:moveTo>
                  <a:lnTo>
                    <a:pt x="0" y="2189"/>
                  </a:lnTo>
                  <a:lnTo>
                    <a:pt x="9356" y="43343"/>
                  </a:lnTo>
                  <a:lnTo>
                    <a:pt x="11490" y="49568"/>
                  </a:lnTo>
                  <a:lnTo>
                    <a:pt x="33361" y="119776"/>
                  </a:lnTo>
                  <a:lnTo>
                    <a:pt x="38685" y="127419"/>
                  </a:lnTo>
                  <a:lnTo>
                    <a:pt x="41824" y="131076"/>
                  </a:lnTo>
                  <a:lnTo>
                    <a:pt x="52481" y="137173"/>
                  </a:lnTo>
                  <a:lnTo>
                    <a:pt x="58643" y="135388"/>
                  </a:lnTo>
                  <a:lnTo>
                    <a:pt x="59785" y="131972"/>
                  </a:lnTo>
                  <a:lnTo>
                    <a:pt x="61786" y="124293"/>
                  </a:lnTo>
                  <a:lnTo>
                    <a:pt x="58737" y="118371"/>
                  </a:lnTo>
                  <a:lnTo>
                    <a:pt x="46440" y="79118"/>
                  </a:lnTo>
                  <a:lnTo>
                    <a:pt x="40374" y="56296"/>
                  </a:lnTo>
                  <a:lnTo>
                    <a:pt x="36817" y="40125"/>
                  </a:lnTo>
                  <a:lnTo>
                    <a:pt x="36083" y="35394"/>
                  </a:lnTo>
                  <a:lnTo>
                    <a:pt x="32378" y="24156"/>
                  </a:lnTo>
                  <a:lnTo>
                    <a:pt x="28436" y="18154"/>
                  </a:lnTo>
                  <a:lnTo>
                    <a:pt x="20134" y="13992"/>
                  </a:lnTo>
                  <a:lnTo>
                    <a:pt x="14331" y="12348"/>
                  </a:lnTo>
                  <a:lnTo>
                    <a:pt x="12261" y="12387"/>
                  </a:lnTo>
                  <a:lnTo>
                    <a:pt x="8290" y="11029"/>
                  </a:lnTo>
                  <a:lnTo>
                    <a:pt x="3920" y="4514"/>
                  </a:lnTo>
                  <a:lnTo>
                    <a:pt x="2790" y="2362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18B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13247" y="2608312"/>
              <a:ext cx="63500" cy="119380"/>
            </a:xfrm>
            <a:custGeom>
              <a:avLst/>
              <a:gdLst/>
              <a:ahLst/>
              <a:cxnLst/>
              <a:rect l="l" t="t" r="r" b="b"/>
              <a:pathLst>
                <a:path w="63500" h="119380">
                  <a:moveTo>
                    <a:pt x="0" y="0"/>
                  </a:moveTo>
                  <a:lnTo>
                    <a:pt x="783" y="5234"/>
                  </a:lnTo>
                  <a:lnTo>
                    <a:pt x="2764" y="10223"/>
                  </a:lnTo>
                  <a:lnTo>
                    <a:pt x="12148" y="38330"/>
                  </a:lnTo>
                  <a:lnTo>
                    <a:pt x="21765" y="70506"/>
                  </a:lnTo>
                  <a:lnTo>
                    <a:pt x="23990" y="76450"/>
                  </a:lnTo>
                  <a:lnTo>
                    <a:pt x="25073" y="77537"/>
                  </a:lnTo>
                  <a:lnTo>
                    <a:pt x="25894" y="78685"/>
                  </a:lnTo>
                  <a:lnTo>
                    <a:pt x="27618" y="82652"/>
                  </a:lnTo>
                  <a:lnTo>
                    <a:pt x="30563" y="90427"/>
                  </a:lnTo>
                  <a:lnTo>
                    <a:pt x="31064" y="94449"/>
                  </a:lnTo>
                  <a:lnTo>
                    <a:pt x="35192" y="101361"/>
                  </a:lnTo>
                  <a:lnTo>
                    <a:pt x="38577" y="103903"/>
                  </a:lnTo>
                  <a:lnTo>
                    <a:pt x="45071" y="112979"/>
                  </a:lnTo>
                  <a:lnTo>
                    <a:pt x="51271" y="119192"/>
                  </a:lnTo>
                  <a:lnTo>
                    <a:pt x="62020" y="119340"/>
                  </a:lnTo>
                  <a:lnTo>
                    <a:pt x="63370" y="116787"/>
                  </a:lnTo>
                  <a:lnTo>
                    <a:pt x="63423" y="115567"/>
                  </a:lnTo>
                  <a:lnTo>
                    <a:pt x="62707" y="112496"/>
                  </a:lnTo>
                  <a:lnTo>
                    <a:pt x="61412" y="111290"/>
                  </a:lnTo>
                  <a:lnTo>
                    <a:pt x="59298" y="108201"/>
                  </a:lnTo>
                  <a:lnTo>
                    <a:pt x="57106" y="102657"/>
                  </a:lnTo>
                  <a:lnTo>
                    <a:pt x="56688" y="100476"/>
                  </a:lnTo>
                  <a:lnTo>
                    <a:pt x="46669" y="71661"/>
                  </a:lnTo>
                  <a:lnTo>
                    <a:pt x="31074" y="20358"/>
                  </a:lnTo>
                  <a:lnTo>
                    <a:pt x="29631" y="16494"/>
                  </a:lnTo>
                  <a:lnTo>
                    <a:pt x="28183" y="9730"/>
                  </a:lnTo>
                  <a:lnTo>
                    <a:pt x="27351" y="7164"/>
                  </a:lnTo>
                  <a:lnTo>
                    <a:pt x="24104" y="6710"/>
                  </a:lnTo>
                  <a:lnTo>
                    <a:pt x="23820" y="12081"/>
                  </a:lnTo>
                  <a:lnTo>
                    <a:pt x="18910" y="14004"/>
                  </a:lnTo>
                  <a:lnTo>
                    <a:pt x="16184" y="12279"/>
                  </a:lnTo>
                  <a:lnTo>
                    <a:pt x="11389" y="9726"/>
                  </a:lnTo>
                  <a:lnTo>
                    <a:pt x="8773" y="7901"/>
                  </a:lnTo>
                  <a:lnTo>
                    <a:pt x="4560" y="3545"/>
                  </a:lnTo>
                  <a:lnTo>
                    <a:pt x="2894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7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275192" y="1694545"/>
              <a:ext cx="75565" cy="33020"/>
            </a:xfrm>
            <a:custGeom>
              <a:avLst/>
              <a:gdLst/>
              <a:ahLst/>
              <a:cxnLst/>
              <a:rect l="l" t="t" r="r" b="b"/>
              <a:pathLst>
                <a:path w="75564" h="33019">
                  <a:moveTo>
                    <a:pt x="7277" y="27940"/>
                  </a:moveTo>
                  <a:lnTo>
                    <a:pt x="4241" y="27343"/>
                  </a:lnTo>
                  <a:lnTo>
                    <a:pt x="787" y="29946"/>
                  </a:lnTo>
                  <a:lnTo>
                    <a:pt x="0" y="32893"/>
                  </a:lnTo>
                  <a:lnTo>
                    <a:pt x="1549" y="32512"/>
                  </a:lnTo>
                  <a:lnTo>
                    <a:pt x="2336" y="32296"/>
                  </a:lnTo>
                  <a:lnTo>
                    <a:pt x="4851" y="30175"/>
                  </a:lnTo>
                  <a:lnTo>
                    <a:pt x="6045" y="29032"/>
                  </a:lnTo>
                  <a:lnTo>
                    <a:pt x="7277" y="27940"/>
                  </a:lnTo>
                  <a:close/>
                </a:path>
                <a:path w="75564" h="33019">
                  <a:moveTo>
                    <a:pt x="10337" y="26225"/>
                  </a:moveTo>
                  <a:lnTo>
                    <a:pt x="9423" y="26174"/>
                  </a:lnTo>
                  <a:lnTo>
                    <a:pt x="8813" y="26606"/>
                  </a:lnTo>
                  <a:lnTo>
                    <a:pt x="8445" y="27432"/>
                  </a:lnTo>
                  <a:lnTo>
                    <a:pt x="9436" y="27584"/>
                  </a:lnTo>
                  <a:lnTo>
                    <a:pt x="10083" y="27216"/>
                  </a:lnTo>
                  <a:lnTo>
                    <a:pt x="10337" y="26225"/>
                  </a:lnTo>
                  <a:close/>
                </a:path>
                <a:path w="75564" h="33019">
                  <a:moveTo>
                    <a:pt x="13677" y="24485"/>
                  </a:moveTo>
                  <a:lnTo>
                    <a:pt x="12141" y="24269"/>
                  </a:lnTo>
                  <a:lnTo>
                    <a:pt x="10883" y="24587"/>
                  </a:lnTo>
                  <a:lnTo>
                    <a:pt x="10337" y="26225"/>
                  </a:lnTo>
                  <a:lnTo>
                    <a:pt x="11798" y="26314"/>
                  </a:lnTo>
                  <a:lnTo>
                    <a:pt x="12966" y="25844"/>
                  </a:lnTo>
                  <a:lnTo>
                    <a:pt x="13677" y="24485"/>
                  </a:lnTo>
                  <a:close/>
                </a:path>
                <a:path w="75564" h="33019">
                  <a:moveTo>
                    <a:pt x="17018" y="22707"/>
                  </a:moveTo>
                  <a:lnTo>
                    <a:pt x="15519" y="22542"/>
                  </a:lnTo>
                  <a:lnTo>
                    <a:pt x="14287" y="22898"/>
                  </a:lnTo>
                  <a:lnTo>
                    <a:pt x="13716" y="24472"/>
                  </a:lnTo>
                  <a:lnTo>
                    <a:pt x="15189" y="24574"/>
                  </a:lnTo>
                  <a:lnTo>
                    <a:pt x="16319" y="24028"/>
                  </a:lnTo>
                  <a:lnTo>
                    <a:pt x="17018" y="22707"/>
                  </a:lnTo>
                  <a:close/>
                </a:path>
                <a:path w="75564" h="33019">
                  <a:moveTo>
                    <a:pt x="20497" y="21056"/>
                  </a:moveTo>
                  <a:lnTo>
                    <a:pt x="18986" y="20815"/>
                  </a:lnTo>
                  <a:lnTo>
                    <a:pt x="17741" y="21132"/>
                  </a:lnTo>
                  <a:lnTo>
                    <a:pt x="17081" y="22682"/>
                  </a:lnTo>
                  <a:lnTo>
                    <a:pt x="18529" y="22783"/>
                  </a:lnTo>
                  <a:lnTo>
                    <a:pt x="19735" y="22377"/>
                  </a:lnTo>
                  <a:lnTo>
                    <a:pt x="20497" y="21056"/>
                  </a:lnTo>
                  <a:close/>
                </a:path>
                <a:path w="75564" h="33019">
                  <a:moveTo>
                    <a:pt x="27279" y="17576"/>
                  </a:moveTo>
                  <a:lnTo>
                    <a:pt x="25755" y="17424"/>
                  </a:lnTo>
                  <a:lnTo>
                    <a:pt x="24498" y="17754"/>
                  </a:lnTo>
                  <a:lnTo>
                    <a:pt x="23977" y="19405"/>
                  </a:lnTo>
                  <a:lnTo>
                    <a:pt x="22440" y="19138"/>
                  </a:lnTo>
                  <a:lnTo>
                    <a:pt x="21145" y="19380"/>
                  </a:lnTo>
                  <a:lnTo>
                    <a:pt x="20523" y="21056"/>
                  </a:lnTo>
                  <a:lnTo>
                    <a:pt x="22021" y="21221"/>
                  </a:lnTo>
                  <a:lnTo>
                    <a:pt x="23291" y="20904"/>
                  </a:lnTo>
                  <a:lnTo>
                    <a:pt x="23977" y="19431"/>
                  </a:lnTo>
                  <a:lnTo>
                    <a:pt x="25450" y="19469"/>
                  </a:lnTo>
                  <a:lnTo>
                    <a:pt x="26555" y="18872"/>
                  </a:lnTo>
                  <a:lnTo>
                    <a:pt x="27279" y="17576"/>
                  </a:lnTo>
                  <a:close/>
                </a:path>
                <a:path w="75564" h="33019">
                  <a:moveTo>
                    <a:pt x="30683" y="15862"/>
                  </a:moveTo>
                  <a:lnTo>
                    <a:pt x="29184" y="15697"/>
                  </a:lnTo>
                  <a:lnTo>
                    <a:pt x="27940" y="16040"/>
                  </a:lnTo>
                  <a:lnTo>
                    <a:pt x="27317" y="17564"/>
                  </a:lnTo>
                  <a:lnTo>
                    <a:pt x="28790" y="17703"/>
                  </a:lnTo>
                  <a:lnTo>
                    <a:pt x="29921" y="17170"/>
                  </a:lnTo>
                  <a:lnTo>
                    <a:pt x="30683" y="15862"/>
                  </a:lnTo>
                  <a:close/>
                </a:path>
                <a:path w="75564" h="33019">
                  <a:moveTo>
                    <a:pt x="34188" y="14274"/>
                  </a:moveTo>
                  <a:lnTo>
                    <a:pt x="32664" y="13995"/>
                  </a:lnTo>
                  <a:lnTo>
                    <a:pt x="31419" y="14300"/>
                  </a:lnTo>
                  <a:lnTo>
                    <a:pt x="30734" y="15849"/>
                  </a:lnTo>
                  <a:lnTo>
                    <a:pt x="32181" y="15989"/>
                  </a:lnTo>
                  <a:lnTo>
                    <a:pt x="33401" y="15621"/>
                  </a:lnTo>
                  <a:lnTo>
                    <a:pt x="34188" y="14274"/>
                  </a:lnTo>
                  <a:close/>
                </a:path>
                <a:path w="75564" h="33019">
                  <a:moveTo>
                    <a:pt x="39179" y="12420"/>
                  </a:moveTo>
                  <a:lnTo>
                    <a:pt x="37249" y="12280"/>
                  </a:lnTo>
                  <a:lnTo>
                    <a:pt x="35229" y="11938"/>
                  </a:lnTo>
                  <a:lnTo>
                    <a:pt x="34213" y="14274"/>
                  </a:lnTo>
                  <a:lnTo>
                    <a:pt x="36169" y="14452"/>
                  </a:lnTo>
                  <a:lnTo>
                    <a:pt x="37871" y="13982"/>
                  </a:lnTo>
                  <a:lnTo>
                    <a:pt x="39179" y="12420"/>
                  </a:lnTo>
                  <a:close/>
                </a:path>
                <a:path w="75564" h="33019">
                  <a:moveTo>
                    <a:pt x="43154" y="10871"/>
                  </a:moveTo>
                  <a:lnTo>
                    <a:pt x="41541" y="10566"/>
                  </a:lnTo>
                  <a:lnTo>
                    <a:pt x="40081" y="10693"/>
                  </a:lnTo>
                  <a:lnTo>
                    <a:pt x="39243" y="12395"/>
                  </a:lnTo>
                  <a:lnTo>
                    <a:pt x="40830" y="12585"/>
                  </a:lnTo>
                  <a:lnTo>
                    <a:pt x="42075" y="11938"/>
                  </a:lnTo>
                  <a:lnTo>
                    <a:pt x="43154" y="10871"/>
                  </a:lnTo>
                  <a:close/>
                </a:path>
                <a:path w="75564" h="33019">
                  <a:moveTo>
                    <a:pt x="49453" y="9055"/>
                  </a:moveTo>
                  <a:lnTo>
                    <a:pt x="45504" y="8610"/>
                  </a:lnTo>
                  <a:lnTo>
                    <a:pt x="44272" y="10706"/>
                  </a:lnTo>
                  <a:lnTo>
                    <a:pt x="46278" y="11061"/>
                  </a:lnTo>
                  <a:lnTo>
                    <a:pt x="48082" y="10706"/>
                  </a:lnTo>
                  <a:lnTo>
                    <a:pt x="49453" y="9055"/>
                  </a:lnTo>
                  <a:close/>
                </a:path>
                <a:path w="75564" h="33019">
                  <a:moveTo>
                    <a:pt x="52870" y="7340"/>
                  </a:moveTo>
                  <a:lnTo>
                    <a:pt x="51384" y="7175"/>
                  </a:lnTo>
                  <a:lnTo>
                    <a:pt x="50152" y="7518"/>
                  </a:lnTo>
                  <a:lnTo>
                    <a:pt x="49517" y="9042"/>
                  </a:lnTo>
                  <a:lnTo>
                    <a:pt x="51015" y="9220"/>
                  </a:lnTo>
                  <a:lnTo>
                    <a:pt x="52184" y="8737"/>
                  </a:lnTo>
                  <a:lnTo>
                    <a:pt x="52870" y="7340"/>
                  </a:lnTo>
                  <a:close/>
                </a:path>
                <a:path w="75564" h="33019">
                  <a:moveTo>
                    <a:pt x="59613" y="5575"/>
                  </a:moveTo>
                  <a:lnTo>
                    <a:pt x="57277" y="5473"/>
                  </a:lnTo>
                  <a:lnTo>
                    <a:pt x="54254" y="4813"/>
                  </a:lnTo>
                  <a:lnTo>
                    <a:pt x="52920" y="7315"/>
                  </a:lnTo>
                  <a:lnTo>
                    <a:pt x="55181" y="6883"/>
                  </a:lnTo>
                  <a:lnTo>
                    <a:pt x="57658" y="6972"/>
                  </a:lnTo>
                  <a:lnTo>
                    <a:pt x="59613" y="5575"/>
                  </a:lnTo>
                  <a:close/>
                </a:path>
                <a:path w="75564" h="33019">
                  <a:moveTo>
                    <a:pt x="64630" y="3810"/>
                  </a:moveTo>
                  <a:lnTo>
                    <a:pt x="62750" y="3683"/>
                  </a:lnTo>
                  <a:lnTo>
                    <a:pt x="60833" y="3467"/>
                  </a:lnTo>
                  <a:lnTo>
                    <a:pt x="59740" y="5549"/>
                  </a:lnTo>
                  <a:lnTo>
                    <a:pt x="61696" y="5892"/>
                  </a:lnTo>
                  <a:lnTo>
                    <a:pt x="63296" y="5219"/>
                  </a:lnTo>
                  <a:lnTo>
                    <a:pt x="64630" y="3810"/>
                  </a:lnTo>
                  <a:close/>
                </a:path>
                <a:path w="75564" h="33019">
                  <a:moveTo>
                    <a:pt x="68808" y="2349"/>
                  </a:moveTo>
                  <a:lnTo>
                    <a:pt x="67221" y="2057"/>
                  </a:lnTo>
                  <a:lnTo>
                    <a:pt x="65760" y="2108"/>
                  </a:lnTo>
                  <a:lnTo>
                    <a:pt x="64846" y="3746"/>
                  </a:lnTo>
                  <a:lnTo>
                    <a:pt x="66408" y="3962"/>
                  </a:lnTo>
                  <a:lnTo>
                    <a:pt x="67792" y="3683"/>
                  </a:lnTo>
                  <a:lnTo>
                    <a:pt x="68808" y="2349"/>
                  </a:lnTo>
                  <a:close/>
                </a:path>
                <a:path w="75564" h="33019">
                  <a:moveTo>
                    <a:pt x="75171" y="508"/>
                  </a:moveTo>
                  <a:lnTo>
                    <a:pt x="73177" y="228"/>
                  </a:lnTo>
                  <a:lnTo>
                    <a:pt x="71196" y="0"/>
                  </a:lnTo>
                  <a:lnTo>
                    <a:pt x="69888" y="2057"/>
                  </a:lnTo>
                  <a:lnTo>
                    <a:pt x="71882" y="2336"/>
                  </a:lnTo>
                  <a:lnTo>
                    <a:pt x="73621" y="1765"/>
                  </a:lnTo>
                  <a:lnTo>
                    <a:pt x="75171" y="508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688612" y="2033788"/>
              <a:ext cx="462915" cy="875030"/>
            </a:xfrm>
            <a:custGeom>
              <a:avLst/>
              <a:gdLst/>
              <a:ahLst/>
              <a:cxnLst/>
              <a:rect l="l" t="t" r="r" b="b"/>
              <a:pathLst>
                <a:path w="462914" h="875030">
                  <a:moveTo>
                    <a:pt x="182242" y="0"/>
                  </a:moveTo>
                  <a:lnTo>
                    <a:pt x="178347" y="2540"/>
                  </a:lnTo>
                  <a:lnTo>
                    <a:pt x="176594" y="2540"/>
                  </a:lnTo>
                  <a:lnTo>
                    <a:pt x="176176" y="3810"/>
                  </a:lnTo>
                  <a:lnTo>
                    <a:pt x="175158" y="3810"/>
                  </a:lnTo>
                  <a:lnTo>
                    <a:pt x="173465" y="5080"/>
                  </a:lnTo>
                  <a:lnTo>
                    <a:pt x="173274" y="5080"/>
                  </a:lnTo>
                  <a:lnTo>
                    <a:pt x="171799" y="6350"/>
                  </a:lnTo>
                  <a:lnTo>
                    <a:pt x="168714" y="6350"/>
                  </a:lnTo>
                  <a:lnTo>
                    <a:pt x="167482" y="7620"/>
                  </a:lnTo>
                  <a:lnTo>
                    <a:pt x="163353" y="8890"/>
                  </a:lnTo>
                  <a:lnTo>
                    <a:pt x="160635" y="11430"/>
                  </a:lnTo>
                  <a:lnTo>
                    <a:pt x="152502" y="15240"/>
                  </a:lnTo>
                  <a:lnTo>
                    <a:pt x="144777" y="20320"/>
                  </a:lnTo>
                  <a:lnTo>
                    <a:pt x="141224" y="24130"/>
                  </a:lnTo>
                  <a:lnTo>
                    <a:pt x="133557" y="33020"/>
                  </a:lnTo>
                  <a:lnTo>
                    <a:pt x="129416" y="38100"/>
                  </a:lnTo>
                  <a:lnTo>
                    <a:pt x="127374" y="39370"/>
                  </a:lnTo>
                  <a:lnTo>
                    <a:pt x="113511" y="57150"/>
                  </a:lnTo>
                  <a:lnTo>
                    <a:pt x="107808" y="64770"/>
                  </a:lnTo>
                  <a:lnTo>
                    <a:pt x="102224" y="71120"/>
                  </a:lnTo>
                  <a:lnTo>
                    <a:pt x="96835" y="78740"/>
                  </a:lnTo>
                  <a:lnTo>
                    <a:pt x="91716" y="87630"/>
                  </a:lnTo>
                  <a:lnTo>
                    <a:pt x="86882" y="95250"/>
                  </a:lnTo>
                  <a:lnTo>
                    <a:pt x="68520" y="138430"/>
                  </a:lnTo>
                  <a:lnTo>
                    <a:pt x="60984" y="162560"/>
                  </a:lnTo>
                  <a:lnTo>
                    <a:pt x="59184" y="167640"/>
                  </a:lnTo>
                  <a:lnTo>
                    <a:pt x="56610" y="180340"/>
                  </a:lnTo>
                  <a:lnTo>
                    <a:pt x="55523" y="187960"/>
                  </a:lnTo>
                  <a:lnTo>
                    <a:pt x="50215" y="213360"/>
                  </a:lnTo>
                  <a:lnTo>
                    <a:pt x="48267" y="222250"/>
                  </a:lnTo>
                  <a:lnTo>
                    <a:pt x="45802" y="234950"/>
                  </a:lnTo>
                  <a:lnTo>
                    <a:pt x="45097" y="237490"/>
                  </a:lnTo>
                  <a:lnTo>
                    <a:pt x="43545" y="242570"/>
                  </a:lnTo>
                  <a:lnTo>
                    <a:pt x="42984" y="243840"/>
                  </a:lnTo>
                  <a:lnTo>
                    <a:pt x="41640" y="246380"/>
                  </a:lnTo>
                  <a:lnTo>
                    <a:pt x="41173" y="246380"/>
                  </a:lnTo>
                  <a:lnTo>
                    <a:pt x="40918" y="250190"/>
                  </a:lnTo>
                  <a:lnTo>
                    <a:pt x="39546" y="251460"/>
                  </a:lnTo>
                  <a:lnTo>
                    <a:pt x="38656" y="255270"/>
                  </a:lnTo>
                  <a:lnTo>
                    <a:pt x="38094" y="256540"/>
                  </a:lnTo>
                  <a:lnTo>
                    <a:pt x="37360" y="257810"/>
                  </a:lnTo>
                  <a:lnTo>
                    <a:pt x="37217" y="259080"/>
                  </a:lnTo>
                  <a:lnTo>
                    <a:pt x="36885" y="260350"/>
                  </a:lnTo>
                  <a:lnTo>
                    <a:pt x="36479" y="262890"/>
                  </a:lnTo>
                  <a:lnTo>
                    <a:pt x="36352" y="264160"/>
                  </a:lnTo>
                  <a:lnTo>
                    <a:pt x="35697" y="266700"/>
                  </a:lnTo>
                  <a:lnTo>
                    <a:pt x="35165" y="267970"/>
                  </a:lnTo>
                  <a:lnTo>
                    <a:pt x="33663" y="271780"/>
                  </a:lnTo>
                  <a:lnTo>
                    <a:pt x="32637" y="275590"/>
                  </a:lnTo>
                  <a:lnTo>
                    <a:pt x="30488" y="280670"/>
                  </a:lnTo>
                  <a:lnTo>
                    <a:pt x="30186" y="283210"/>
                  </a:lnTo>
                  <a:lnTo>
                    <a:pt x="31036" y="290830"/>
                  </a:lnTo>
                  <a:lnTo>
                    <a:pt x="32296" y="303530"/>
                  </a:lnTo>
                  <a:lnTo>
                    <a:pt x="33307" y="309880"/>
                  </a:lnTo>
                  <a:lnTo>
                    <a:pt x="33343" y="322580"/>
                  </a:lnTo>
                  <a:lnTo>
                    <a:pt x="31960" y="328930"/>
                  </a:lnTo>
                  <a:lnTo>
                    <a:pt x="30245" y="345440"/>
                  </a:lnTo>
                  <a:lnTo>
                    <a:pt x="29123" y="355600"/>
                  </a:lnTo>
                  <a:lnTo>
                    <a:pt x="28042" y="364490"/>
                  </a:lnTo>
                  <a:lnTo>
                    <a:pt x="27108" y="374650"/>
                  </a:lnTo>
                  <a:lnTo>
                    <a:pt x="26371" y="384810"/>
                  </a:lnTo>
                  <a:lnTo>
                    <a:pt x="25756" y="394970"/>
                  </a:lnTo>
                  <a:lnTo>
                    <a:pt x="25190" y="403860"/>
                  </a:lnTo>
                  <a:lnTo>
                    <a:pt x="24270" y="420370"/>
                  </a:lnTo>
                  <a:lnTo>
                    <a:pt x="22694" y="426720"/>
                  </a:lnTo>
                  <a:lnTo>
                    <a:pt x="21308" y="429260"/>
                  </a:lnTo>
                  <a:lnTo>
                    <a:pt x="17567" y="438150"/>
                  </a:lnTo>
                  <a:lnTo>
                    <a:pt x="14709" y="443230"/>
                  </a:lnTo>
                  <a:lnTo>
                    <a:pt x="11959" y="448310"/>
                  </a:lnTo>
                  <a:lnTo>
                    <a:pt x="9330" y="454660"/>
                  </a:lnTo>
                  <a:lnTo>
                    <a:pt x="6443" y="459740"/>
                  </a:lnTo>
                  <a:lnTo>
                    <a:pt x="4597" y="462280"/>
                  </a:lnTo>
                  <a:lnTo>
                    <a:pt x="0" y="469900"/>
                  </a:lnTo>
                  <a:lnTo>
                    <a:pt x="10285" y="471170"/>
                  </a:lnTo>
                  <a:lnTo>
                    <a:pt x="17532" y="472440"/>
                  </a:lnTo>
                  <a:lnTo>
                    <a:pt x="20130" y="476250"/>
                  </a:lnTo>
                  <a:lnTo>
                    <a:pt x="22222" y="486410"/>
                  </a:lnTo>
                  <a:lnTo>
                    <a:pt x="23742" y="492760"/>
                  </a:lnTo>
                  <a:lnTo>
                    <a:pt x="27742" y="508000"/>
                  </a:lnTo>
                  <a:lnTo>
                    <a:pt x="30199" y="518160"/>
                  </a:lnTo>
                  <a:lnTo>
                    <a:pt x="32729" y="527050"/>
                  </a:lnTo>
                  <a:lnTo>
                    <a:pt x="35369" y="535940"/>
                  </a:lnTo>
                  <a:lnTo>
                    <a:pt x="38156" y="546100"/>
                  </a:lnTo>
                  <a:lnTo>
                    <a:pt x="41035" y="554990"/>
                  </a:lnTo>
                  <a:lnTo>
                    <a:pt x="43950" y="565150"/>
                  </a:lnTo>
                  <a:lnTo>
                    <a:pt x="47652" y="576580"/>
                  </a:lnTo>
                  <a:lnTo>
                    <a:pt x="47844" y="580390"/>
                  </a:lnTo>
                  <a:lnTo>
                    <a:pt x="50825" y="585470"/>
                  </a:lnTo>
                  <a:lnTo>
                    <a:pt x="51393" y="588010"/>
                  </a:lnTo>
                  <a:lnTo>
                    <a:pt x="53949" y="598170"/>
                  </a:lnTo>
                  <a:lnTo>
                    <a:pt x="55739" y="603250"/>
                  </a:lnTo>
                  <a:lnTo>
                    <a:pt x="59706" y="615950"/>
                  </a:lnTo>
                  <a:lnTo>
                    <a:pt x="64623" y="635000"/>
                  </a:lnTo>
                  <a:lnTo>
                    <a:pt x="66880" y="640080"/>
                  </a:lnTo>
                  <a:lnTo>
                    <a:pt x="70726" y="652780"/>
                  </a:lnTo>
                  <a:lnTo>
                    <a:pt x="72690" y="657860"/>
                  </a:lnTo>
                  <a:lnTo>
                    <a:pt x="76028" y="666750"/>
                  </a:lnTo>
                  <a:lnTo>
                    <a:pt x="77345" y="670560"/>
                  </a:lnTo>
                  <a:lnTo>
                    <a:pt x="78736" y="674370"/>
                  </a:lnTo>
                  <a:lnTo>
                    <a:pt x="79013" y="676910"/>
                  </a:lnTo>
                  <a:lnTo>
                    <a:pt x="80269" y="678180"/>
                  </a:lnTo>
                  <a:lnTo>
                    <a:pt x="81248" y="679450"/>
                  </a:lnTo>
                  <a:lnTo>
                    <a:pt x="81248" y="680720"/>
                  </a:lnTo>
                  <a:lnTo>
                    <a:pt x="81850" y="681990"/>
                  </a:lnTo>
                  <a:lnTo>
                    <a:pt x="82717" y="681990"/>
                  </a:lnTo>
                  <a:lnTo>
                    <a:pt x="83930" y="684530"/>
                  </a:lnTo>
                  <a:lnTo>
                    <a:pt x="83851" y="685800"/>
                  </a:lnTo>
                  <a:lnTo>
                    <a:pt x="84611" y="685800"/>
                  </a:lnTo>
                  <a:lnTo>
                    <a:pt x="85918" y="687070"/>
                  </a:lnTo>
                  <a:lnTo>
                    <a:pt x="86500" y="688340"/>
                  </a:lnTo>
                  <a:lnTo>
                    <a:pt x="86508" y="689610"/>
                  </a:lnTo>
                  <a:lnTo>
                    <a:pt x="87772" y="690880"/>
                  </a:lnTo>
                  <a:lnTo>
                    <a:pt x="88894" y="692150"/>
                  </a:lnTo>
                  <a:lnTo>
                    <a:pt x="92181" y="695960"/>
                  </a:lnTo>
                  <a:lnTo>
                    <a:pt x="94255" y="699770"/>
                  </a:lnTo>
                  <a:lnTo>
                    <a:pt x="99345" y="706120"/>
                  </a:lnTo>
                  <a:lnTo>
                    <a:pt x="101484" y="708660"/>
                  </a:lnTo>
                  <a:lnTo>
                    <a:pt x="109263" y="717550"/>
                  </a:lnTo>
                  <a:lnTo>
                    <a:pt x="114894" y="723900"/>
                  </a:lnTo>
                  <a:lnTo>
                    <a:pt x="120470" y="728980"/>
                  </a:lnTo>
                  <a:lnTo>
                    <a:pt x="125046" y="734060"/>
                  </a:lnTo>
                  <a:lnTo>
                    <a:pt x="134307" y="742950"/>
                  </a:lnTo>
                  <a:lnTo>
                    <a:pt x="141638" y="750570"/>
                  </a:lnTo>
                  <a:lnTo>
                    <a:pt x="144630" y="753110"/>
                  </a:lnTo>
                  <a:lnTo>
                    <a:pt x="150411" y="758190"/>
                  </a:lnTo>
                  <a:lnTo>
                    <a:pt x="158791" y="765810"/>
                  </a:lnTo>
                  <a:lnTo>
                    <a:pt x="162201" y="768350"/>
                  </a:lnTo>
                  <a:lnTo>
                    <a:pt x="168000" y="773430"/>
                  </a:lnTo>
                  <a:lnTo>
                    <a:pt x="170806" y="777240"/>
                  </a:lnTo>
                  <a:lnTo>
                    <a:pt x="176749" y="782320"/>
                  </a:lnTo>
                  <a:lnTo>
                    <a:pt x="179866" y="784860"/>
                  </a:lnTo>
                  <a:lnTo>
                    <a:pt x="186681" y="788670"/>
                  </a:lnTo>
                  <a:lnTo>
                    <a:pt x="189402" y="791210"/>
                  </a:lnTo>
                  <a:lnTo>
                    <a:pt x="198807" y="800100"/>
                  </a:lnTo>
                  <a:lnTo>
                    <a:pt x="205743" y="803910"/>
                  </a:lnTo>
                  <a:lnTo>
                    <a:pt x="220089" y="812800"/>
                  </a:lnTo>
                  <a:lnTo>
                    <a:pt x="226900" y="816610"/>
                  </a:lnTo>
                  <a:lnTo>
                    <a:pt x="230226" y="817880"/>
                  </a:lnTo>
                  <a:lnTo>
                    <a:pt x="238010" y="819150"/>
                  </a:lnTo>
                  <a:lnTo>
                    <a:pt x="346734" y="819150"/>
                  </a:lnTo>
                  <a:lnTo>
                    <a:pt x="348886" y="820420"/>
                  </a:lnTo>
                  <a:lnTo>
                    <a:pt x="394624" y="820420"/>
                  </a:lnTo>
                  <a:lnTo>
                    <a:pt x="396888" y="822960"/>
                  </a:lnTo>
                  <a:lnTo>
                    <a:pt x="396770" y="848360"/>
                  </a:lnTo>
                  <a:lnTo>
                    <a:pt x="396521" y="850900"/>
                  </a:lnTo>
                  <a:lnTo>
                    <a:pt x="397612" y="854710"/>
                  </a:lnTo>
                  <a:lnTo>
                    <a:pt x="399369" y="854710"/>
                  </a:lnTo>
                  <a:lnTo>
                    <a:pt x="402671" y="857250"/>
                  </a:lnTo>
                  <a:lnTo>
                    <a:pt x="404478" y="858520"/>
                  </a:lnTo>
                  <a:lnTo>
                    <a:pt x="409647" y="861060"/>
                  </a:lnTo>
                  <a:lnTo>
                    <a:pt x="413096" y="862330"/>
                  </a:lnTo>
                  <a:lnTo>
                    <a:pt x="420490" y="863600"/>
                  </a:lnTo>
                  <a:lnTo>
                    <a:pt x="424030" y="863600"/>
                  </a:lnTo>
                  <a:lnTo>
                    <a:pt x="431359" y="864870"/>
                  </a:lnTo>
                  <a:lnTo>
                    <a:pt x="433476" y="867410"/>
                  </a:lnTo>
                  <a:lnTo>
                    <a:pt x="439581" y="872490"/>
                  </a:lnTo>
                  <a:lnTo>
                    <a:pt x="446572" y="875030"/>
                  </a:lnTo>
                  <a:lnTo>
                    <a:pt x="447504" y="875030"/>
                  </a:lnTo>
                  <a:lnTo>
                    <a:pt x="448556" y="871220"/>
                  </a:lnTo>
                  <a:lnTo>
                    <a:pt x="449499" y="868680"/>
                  </a:lnTo>
                  <a:lnTo>
                    <a:pt x="450291" y="867410"/>
                  </a:lnTo>
                  <a:lnTo>
                    <a:pt x="452995" y="862330"/>
                  </a:lnTo>
                  <a:lnTo>
                    <a:pt x="455176" y="858520"/>
                  </a:lnTo>
                  <a:lnTo>
                    <a:pt x="459497" y="852170"/>
                  </a:lnTo>
                  <a:lnTo>
                    <a:pt x="462398" y="848360"/>
                  </a:lnTo>
                  <a:lnTo>
                    <a:pt x="458932" y="844550"/>
                  </a:lnTo>
                  <a:lnTo>
                    <a:pt x="457286" y="843280"/>
                  </a:lnTo>
                  <a:lnTo>
                    <a:pt x="454197" y="840740"/>
                  </a:lnTo>
                  <a:lnTo>
                    <a:pt x="447523" y="836930"/>
                  </a:lnTo>
                  <a:lnTo>
                    <a:pt x="440801" y="831850"/>
                  </a:lnTo>
                  <a:lnTo>
                    <a:pt x="431118" y="825500"/>
                  </a:lnTo>
                  <a:lnTo>
                    <a:pt x="421740" y="817880"/>
                  </a:lnTo>
                  <a:lnTo>
                    <a:pt x="412734" y="810260"/>
                  </a:lnTo>
                  <a:lnTo>
                    <a:pt x="404164" y="801370"/>
                  </a:lnTo>
                  <a:lnTo>
                    <a:pt x="398484" y="796290"/>
                  </a:lnTo>
                  <a:lnTo>
                    <a:pt x="393160" y="789940"/>
                  </a:lnTo>
                  <a:lnTo>
                    <a:pt x="387759" y="782320"/>
                  </a:lnTo>
                  <a:lnTo>
                    <a:pt x="322455" y="782320"/>
                  </a:lnTo>
                  <a:lnTo>
                    <a:pt x="318528" y="781050"/>
                  </a:lnTo>
                  <a:lnTo>
                    <a:pt x="314352" y="779780"/>
                  </a:lnTo>
                  <a:lnTo>
                    <a:pt x="264761" y="779780"/>
                  </a:lnTo>
                  <a:lnTo>
                    <a:pt x="254354" y="778510"/>
                  </a:lnTo>
                  <a:lnTo>
                    <a:pt x="213438" y="758190"/>
                  </a:lnTo>
                  <a:lnTo>
                    <a:pt x="185954" y="728980"/>
                  </a:lnTo>
                  <a:lnTo>
                    <a:pt x="168073" y="697230"/>
                  </a:lnTo>
                  <a:lnTo>
                    <a:pt x="165006" y="692150"/>
                  </a:lnTo>
                  <a:lnTo>
                    <a:pt x="162975" y="688340"/>
                  </a:lnTo>
                  <a:lnTo>
                    <a:pt x="161034" y="684530"/>
                  </a:lnTo>
                  <a:lnTo>
                    <a:pt x="158269" y="678180"/>
                  </a:lnTo>
                  <a:lnTo>
                    <a:pt x="157352" y="675640"/>
                  </a:lnTo>
                  <a:lnTo>
                    <a:pt x="155775" y="671830"/>
                  </a:lnTo>
                  <a:lnTo>
                    <a:pt x="154760" y="670560"/>
                  </a:lnTo>
                  <a:lnTo>
                    <a:pt x="154421" y="668020"/>
                  </a:lnTo>
                  <a:lnTo>
                    <a:pt x="161381" y="668020"/>
                  </a:lnTo>
                  <a:lnTo>
                    <a:pt x="167027" y="665480"/>
                  </a:lnTo>
                  <a:lnTo>
                    <a:pt x="168489" y="659130"/>
                  </a:lnTo>
                  <a:lnTo>
                    <a:pt x="167554" y="651510"/>
                  </a:lnTo>
                  <a:lnTo>
                    <a:pt x="164448" y="638810"/>
                  </a:lnTo>
                  <a:lnTo>
                    <a:pt x="162525" y="632460"/>
                  </a:lnTo>
                  <a:lnTo>
                    <a:pt x="157902" y="621030"/>
                  </a:lnTo>
                  <a:lnTo>
                    <a:pt x="154943" y="614680"/>
                  </a:lnTo>
                  <a:lnTo>
                    <a:pt x="152549" y="608330"/>
                  </a:lnTo>
                  <a:lnTo>
                    <a:pt x="149298" y="600710"/>
                  </a:lnTo>
                  <a:lnTo>
                    <a:pt x="146895" y="593090"/>
                  </a:lnTo>
                  <a:lnTo>
                    <a:pt x="111236" y="593090"/>
                  </a:lnTo>
                  <a:lnTo>
                    <a:pt x="107675" y="591820"/>
                  </a:lnTo>
                  <a:lnTo>
                    <a:pt x="106927" y="586740"/>
                  </a:lnTo>
                  <a:lnTo>
                    <a:pt x="105483" y="582930"/>
                  </a:lnTo>
                  <a:lnTo>
                    <a:pt x="99297" y="567690"/>
                  </a:lnTo>
                  <a:lnTo>
                    <a:pt x="93595" y="551180"/>
                  </a:lnTo>
                  <a:lnTo>
                    <a:pt x="88282" y="535940"/>
                  </a:lnTo>
                  <a:lnTo>
                    <a:pt x="74738" y="487680"/>
                  </a:lnTo>
                  <a:lnTo>
                    <a:pt x="66402" y="439420"/>
                  </a:lnTo>
                  <a:lnTo>
                    <a:pt x="64387" y="405130"/>
                  </a:lnTo>
                  <a:lnTo>
                    <a:pt x="64563" y="394970"/>
                  </a:lnTo>
                  <a:lnTo>
                    <a:pt x="64673" y="388620"/>
                  </a:lnTo>
                  <a:lnTo>
                    <a:pt x="65171" y="381000"/>
                  </a:lnTo>
                  <a:lnTo>
                    <a:pt x="66340" y="364490"/>
                  </a:lnTo>
                  <a:lnTo>
                    <a:pt x="66893" y="355600"/>
                  </a:lnTo>
                  <a:lnTo>
                    <a:pt x="70451" y="314960"/>
                  </a:lnTo>
                  <a:lnTo>
                    <a:pt x="73720" y="298450"/>
                  </a:lnTo>
                  <a:lnTo>
                    <a:pt x="73285" y="292100"/>
                  </a:lnTo>
                  <a:lnTo>
                    <a:pt x="73187" y="287020"/>
                  </a:lnTo>
                  <a:lnTo>
                    <a:pt x="73083" y="280670"/>
                  </a:lnTo>
                  <a:lnTo>
                    <a:pt x="73825" y="275590"/>
                  </a:lnTo>
                  <a:lnTo>
                    <a:pt x="75204" y="264160"/>
                  </a:lnTo>
                  <a:lnTo>
                    <a:pt x="75584" y="260350"/>
                  </a:lnTo>
                  <a:lnTo>
                    <a:pt x="76283" y="252730"/>
                  </a:lnTo>
                  <a:lnTo>
                    <a:pt x="77239" y="245110"/>
                  </a:lnTo>
                  <a:lnTo>
                    <a:pt x="78443" y="236220"/>
                  </a:lnTo>
                  <a:lnTo>
                    <a:pt x="79933" y="227330"/>
                  </a:lnTo>
                  <a:lnTo>
                    <a:pt x="81744" y="219710"/>
                  </a:lnTo>
                  <a:lnTo>
                    <a:pt x="83816" y="212090"/>
                  </a:lnTo>
                  <a:lnTo>
                    <a:pt x="86080" y="203200"/>
                  </a:lnTo>
                  <a:lnTo>
                    <a:pt x="88484" y="195580"/>
                  </a:lnTo>
                  <a:lnTo>
                    <a:pt x="90975" y="187960"/>
                  </a:lnTo>
                  <a:lnTo>
                    <a:pt x="95885" y="172720"/>
                  </a:lnTo>
                  <a:lnTo>
                    <a:pt x="112932" y="127000"/>
                  </a:lnTo>
                  <a:lnTo>
                    <a:pt x="136089" y="85090"/>
                  </a:lnTo>
                  <a:lnTo>
                    <a:pt x="145213" y="72390"/>
                  </a:lnTo>
                  <a:lnTo>
                    <a:pt x="150161" y="64770"/>
                  </a:lnTo>
                  <a:lnTo>
                    <a:pt x="155225" y="58420"/>
                  </a:lnTo>
                  <a:lnTo>
                    <a:pt x="166982" y="44450"/>
                  </a:lnTo>
                  <a:lnTo>
                    <a:pt x="168649" y="41910"/>
                  </a:lnTo>
                  <a:lnTo>
                    <a:pt x="171640" y="39370"/>
                  </a:lnTo>
                  <a:lnTo>
                    <a:pt x="172562" y="36830"/>
                  </a:lnTo>
                  <a:lnTo>
                    <a:pt x="175025" y="33020"/>
                  </a:lnTo>
                  <a:lnTo>
                    <a:pt x="178405" y="31750"/>
                  </a:lnTo>
                  <a:lnTo>
                    <a:pt x="178304" y="29210"/>
                  </a:lnTo>
                  <a:lnTo>
                    <a:pt x="178221" y="26670"/>
                  </a:lnTo>
                  <a:lnTo>
                    <a:pt x="175949" y="25400"/>
                  </a:lnTo>
                  <a:lnTo>
                    <a:pt x="174391" y="21590"/>
                  </a:lnTo>
                  <a:lnTo>
                    <a:pt x="174679" y="19050"/>
                  </a:lnTo>
                  <a:lnTo>
                    <a:pt x="177105" y="15240"/>
                  </a:lnTo>
                  <a:lnTo>
                    <a:pt x="182509" y="11430"/>
                  </a:lnTo>
                  <a:lnTo>
                    <a:pt x="184936" y="10160"/>
                  </a:lnTo>
                  <a:lnTo>
                    <a:pt x="186019" y="6350"/>
                  </a:lnTo>
                  <a:lnTo>
                    <a:pt x="186108" y="3810"/>
                  </a:lnTo>
                  <a:lnTo>
                    <a:pt x="186152" y="2540"/>
                  </a:lnTo>
                  <a:lnTo>
                    <a:pt x="182242" y="0"/>
                  </a:lnTo>
                  <a:close/>
                </a:path>
                <a:path w="462914" h="875030">
                  <a:moveTo>
                    <a:pt x="346734" y="819150"/>
                  </a:moveTo>
                  <a:lnTo>
                    <a:pt x="277102" y="819150"/>
                  </a:lnTo>
                  <a:lnTo>
                    <a:pt x="279341" y="821690"/>
                  </a:lnTo>
                  <a:lnTo>
                    <a:pt x="279215" y="835660"/>
                  </a:lnTo>
                  <a:lnTo>
                    <a:pt x="279961" y="836930"/>
                  </a:lnTo>
                  <a:lnTo>
                    <a:pt x="284352" y="839470"/>
                  </a:lnTo>
                  <a:lnTo>
                    <a:pt x="288220" y="840740"/>
                  </a:lnTo>
                  <a:lnTo>
                    <a:pt x="291528" y="840740"/>
                  </a:lnTo>
                  <a:lnTo>
                    <a:pt x="317477" y="845820"/>
                  </a:lnTo>
                  <a:lnTo>
                    <a:pt x="326040" y="845820"/>
                  </a:lnTo>
                  <a:lnTo>
                    <a:pt x="333367" y="847090"/>
                  </a:lnTo>
                  <a:lnTo>
                    <a:pt x="337229" y="848360"/>
                  </a:lnTo>
                  <a:lnTo>
                    <a:pt x="344530" y="847090"/>
                  </a:lnTo>
                  <a:lnTo>
                    <a:pt x="343663" y="842010"/>
                  </a:lnTo>
                  <a:lnTo>
                    <a:pt x="343616" y="821690"/>
                  </a:lnTo>
                  <a:lnTo>
                    <a:pt x="346734" y="819150"/>
                  </a:lnTo>
                  <a:close/>
                </a:path>
                <a:path w="462914" h="875030">
                  <a:moveTo>
                    <a:pt x="339022" y="750570"/>
                  </a:moveTo>
                  <a:lnTo>
                    <a:pt x="331379" y="763270"/>
                  </a:lnTo>
                  <a:lnTo>
                    <a:pt x="337035" y="769620"/>
                  </a:lnTo>
                  <a:lnTo>
                    <a:pt x="336928" y="770890"/>
                  </a:lnTo>
                  <a:lnTo>
                    <a:pt x="336820" y="772160"/>
                  </a:lnTo>
                  <a:lnTo>
                    <a:pt x="336713" y="773430"/>
                  </a:lnTo>
                  <a:lnTo>
                    <a:pt x="336606" y="774700"/>
                  </a:lnTo>
                  <a:lnTo>
                    <a:pt x="336499" y="775970"/>
                  </a:lnTo>
                  <a:lnTo>
                    <a:pt x="336392" y="777240"/>
                  </a:lnTo>
                  <a:lnTo>
                    <a:pt x="336285" y="778510"/>
                  </a:lnTo>
                  <a:lnTo>
                    <a:pt x="336178" y="779780"/>
                  </a:lnTo>
                  <a:lnTo>
                    <a:pt x="336071" y="781050"/>
                  </a:lnTo>
                  <a:lnTo>
                    <a:pt x="331146" y="782320"/>
                  </a:lnTo>
                  <a:lnTo>
                    <a:pt x="387759" y="782320"/>
                  </a:lnTo>
                  <a:lnTo>
                    <a:pt x="384159" y="777240"/>
                  </a:lnTo>
                  <a:lnTo>
                    <a:pt x="379462" y="772160"/>
                  </a:lnTo>
                  <a:lnTo>
                    <a:pt x="370673" y="770890"/>
                  </a:lnTo>
                  <a:lnTo>
                    <a:pt x="368758" y="770890"/>
                  </a:lnTo>
                  <a:lnTo>
                    <a:pt x="365155" y="769620"/>
                  </a:lnTo>
                  <a:lnTo>
                    <a:pt x="363524" y="768350"/>
                  </a:lnTo>
                  <a:lnTo>
                    <a:pt x="358505" y="765810"/>
                  </a:lnTo>
                  <a:lnTo>
                    <a:pt x="355269" y="762000"/>
                  </a:lnTo>
                  <a:lnTo>
                    <a:pt x="347518" y="756920"/>
                  </a:lnTo>
                  <a:lnTo>
                    <a:pt x="339022" y="750570"/>
                  </a:lnTo>
                  <a:close/>
                </a:path>
                <a:path w="462914" h="875030">
                  <a:moveTo>
                    <a:pt x="285850" y="770890"/>
                  </a:moveTo>
                  <a:lnTo>
                    <a:pt x="277243" y="770890"/>
                  </a:lnTo>
                  <a:lnTo>
                    <a:pt x="275691" y="772160"/>
                  </a:lnTo>
                  <a:lnTo>
                    <a:pt x="272977" y="774700"/>
                  </a:lnTo>
                  <a:lnTo>
                    <a:pt x="272051" y="775970"/>
                  </a:lnTo>
                  <a:lnTo>
                    <a:pt x="268027" y="779780"/>
                  </a:lnTo>
                  <a:lnTo>
                    <a:pt x="314352" y="779780"/>
                  </a:lnTo>
                  <a:lnTo>
                    <a:pt x="293471" y="773430"/>
                  </a:lnTo>
                  <a:lnTo>
                    <a:pt x="285850" y="770890"/>
                  </a:lnTo>
                  <a:close/>
                </a:path>
                <a:path w="462914" h="875030">
                  <a:moveTo>
                    <a:pt x="161381" y="668020"/>
                  </a:moveTo>
                  <a:lnTo>
                    <a:pt x="156693" y="668020"/>
                  </a:lnTo>
                  <a:lnTo>
                    <a:pt x="159070" y="669290"/>
                  </a:lnTo>
                  <a:lnTo>
                    <a:pt x="161381" y="668020"/>
                  </a:lnTo>
                  <a:close/>
                </a:path>
                <a:path w="462914" h="875030">
                  <a:moveTo>
                    <a:pt x="116903" y="459740"/>
                  </a:moveTo>
                  <a:lnTo>
                    <a:pt x="102946" y="481330"/>
                  </a:lnTo>
                  <a:lnTo>
                    <a:pt x="104137" y="486410"/>
                  </a:lnTo>
                  <a:lnTo>
                    <a:pt x="105530" y="490220"/>
                  </a:lnTo>
                  <a:lnTo>
                    <a:pt x="106437" y="496570"/>
                  </a:lnTo>
                  <a:lnTo>
                    <a:pt x="105605" y="499110"/>
                  </a:lnTo>
                  <a:lnTo>
                    <a:pt x="104925" y="505460"/>
                  </a:lnTo>
                  <a:lnTo>
                    <a:pt x="104834" y="511810"/>
                  </a:lnTo>
                  <a:lnTo>
                    <a:pt x="105108" y="518160"/>
                  </a:lnTo>
                  <a:lnTo>
                    <a:pt x="105163" y="519430"/>
                  </a:lnTo>
                  <a:lnTo>
                    <a:pt x="106254" y="525780"/>
                  </a:lnTo>
                  <a:lnTo>
                    <a:pt x="107826" y="539750"/>
                  </a:lnTo>
                  <a:lnTo>
                    <a:pt x="108082" y="543560"/>
                  </a:lnTo>
                  <a:lnTo>
                    <a:pt x="108167" y="544830"/>
                  </a:lnTo>
                  <a:lnTo>
                    <a:pt x="108252" y="546100"/>
                  </a:lnTo>
                  <a:lnTo>
                    <a:pt x="109964" y="562610"/>
                  </a:lnTo>
                  <a:lnTo>
                    <a:pt x="110820" y="572770"/>
                  </a:lnTo>
                  <a:lnTo>
                    <a:pt x="111189" y="580390"/>
                  </a:lnTo>
                  <a:lnTo>
                    <a:pt x="111236" y="593090"/>
                  </a:lnTo>
                  <a:lnTo>
                    <a:pt x="146895" y="593090"/>
                  </a:lnTo>
                  <a:lnTo>
                    <a:pt x="146495" y="591820"/>
                  </a:lnTo>
                  <a:lnTo>
                    <a:pt x="143933" y="581660"/>
                  </a:lnTo>
                  <a:lnTo>
                    <a:pt x="141404" y="572770"/>
                  </a:lnTo>
                  <a:lnTo>
                    <a:pt x="139694" y="567690"/>
                  </a:lnTo>
                  <a:lnTo>
                    <a:pt x="137872" y="561340"/>
                  </a:lnTo>
                  <a:lnTo>
                    <a:pt x="134536" y="552450"/>
                  </a:lnTo>
                  <a:lnTo>
                    <a:pt x="133311" y="549910"/>
                  </a:lnTo>
                  <a:lnTo>
                    <a:pt x="131306" y="544830"/>
                  </a:lnTo>
                  <a:lnTo>
                    <a:pt x="130492" y="543560"/>
                  </a:lnTo>
                  <a:lnTo>
                    <a:pt x="129837" y="541020"/>
                  </a:lnTo>
                  <a:lnTo>
                    <a:pt x="129715" y="538480"/>
                  </a:lnTo>
                  <a:lnTo>
                    <a:pt x="129211" y="532130"/>
                  </a:lnTo>
                  <a:lnTo>
                    <a:pt x="127933" y="525780"/>
                  </a:lnTo>
                  <a:lnTo>
                    <a:pt x="125467" y="511810"/>
                  </a:lnTo>
                  <a:lnTo>
                    <a:pt x="124517" y="505460"/>
                  </a:lnTo>
                  <a:lnTo>
                    <a:pt x="124495" y="502920"/>
                  </a:lnTo>
                  <a:lnTo>
                    <a:pt x="122478" y="494030"/>
                  </a:lnTo>
                  <a:lnTo>
                    <a:pt x="116772" y="492760"/>
                  </a:lnTo>
                  <a:lnTo>
                    <a:pt x="117637" y="483870"/>
                  </a:lnTo>
                  <a:lnTo>
                    <a:pt x="118868" y="482600"/>
                  </a:lnTo>
                  <a:lnTo>
                    <a:pt x="120891" y="477520"/>
                  </a:lnTo>
                  <a:lnTo>
                    <a:pt x="121291" y="473710"/>
                  </a:lnTo>
                  <a:lnTo>
                    <a:pt x="120125" y="467360"/>
                  </a:lnTo>
                  <a:lnTo>
                    <a:pt x="116903" y="459740"/>
                  </a:lnTo>
                  <a:close/>
                </a:path>
              </a:pathLst>
            </a:custGeom>
            <a:solidFill>
              <a:srgbClr val="2F2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787471" y="2389839"/>
              <a:ext cx="365760" cy="494030"/>
            </a:xfrm>
            <a:custGeom>
              <a:avLst/>
              <a:gdLst/>
              <a:ahLst/>
              <a:cxnLst/>
              <a:rect l="l" t="t" r="r" b="b"/>
              <a:pathLst>
                <a:path w="365760" h="494030">
                  <a:moveTo>
                    <a:pt x="18655" y="0"/>
                  </a:moveTo>
                  <a:lnTo>
                    <a:pt x="12445" y="3404"/>
                  </a:lnTo>
                  <a:lnTo>
                    <a:pt x="12978" y="7837"/>
                  </a:lnTo>
                  <a:lnTo>
                    <a:pt x="11510" y="14683"/>
                  </a:lnTo>
                  <a:lnTo>
                    <a:pt x="11361" y="19928"/>
                  </a:lnTo>
                  <a:lnTo>
                    <a:pt x="10580" y="23456"/>
                  </a:lnTo>
                  <a:lnTo>
                    <a:pt x="9403" y="24745"/>
                  </a:lnTo>
                  <a:lnTo>
                    <a:pt x="7793" y="28313"/>
                  </a:lnTo>
                  <a:lnTo>
                    <a:pt x="7099" y="36626"/>
                  </a:lnTo>
                  <a:lnTo>
                    <a:pt x="5753" y="40759"/>
                  </a:lnTo>
                  <a:lnTo>
                    <a:pt x="5695" y="49467"/>
                  </a:lnTo>
                  <a:lnTo>
                    <a:pt x="5325" y="53733"/>
                  </a:lnTo>
                  <a:lnTo>
                    <a:pt x="4605" y="55627"/>
                  </a:lnTo>
                  <a:lnTo>
                    <a:pt x="4222" y="57685"/>
                  </a:lnTo>
                  <a:lnTo>
                    <a:pt x="3564" y="64448"/>
                  </a:lnTo>
                  <a:lnTo>
                    <a:pt x="3886" y="78161"/>
                  </a:lnTo>
                  <a:lnTo>
                    <a:pt x="3614" y="84974"/>
                  </a:lnTo>
                  <a:lnTo>
                    <a:pt x="3125" y="89521"/>
                  </a:lnTo>
                  <a:lnTo>
                    <a:pt x="1951" y="93992"/>
                  </a:lnTo>
                  <a:lnTo>
                    <a:pt x="125" y="107657"/>
                  </a:lnTo>
                  <a:lnTo>
                    <a:pt x="0" y="117017"/>
                  </a:lnTo>
                  <a:lnTo>
                    <a:pt x="688" y="121640"/>
                  </a:lnTo>
                  <a:lnTo>
                    <a:pt x="1587" y="130942"/>
                  </a:lnTo>
                  <a:lnTo>
                    <a:pt x="2117" y="158756"/>
                  </a:lnTo>
                  <a:lnTo>
                    <a:pt x="2952" y="163122"/>
                  </a:lnTo>
                  <a:lnTo>
                    <a:pt x="3596" y="165053"/>
                  </a:lnTo>
                  <a:lnTo>
                    <a:pt x="4218" y="171589"/>
                  </a:lnTo>
                  <a:lnTo>
                    <a:pt x="3445" y="176096"/>
                  </a:lnTo>
                  <a:lnTo>
                    <a:pt x="5288" y="189730"/>
                  </a:lnTo>
                  <a:lnTo>
                    <a:pt x="10444" y="230428"/>
                  </a:lnTo>
                  <a:lnTo>
                    <a:pt x="10897" y="237343"/>
                  </a:lnTo>
                  <a:lnTo>
                    <a:pt x="11484" y="239885"/>
                  </a:lnTo>
                  <a:lnTo>
                    <a:pt x="14605" y="240738"/>
                  </a:lnTo>
                  <a:lnTo>
                    <a:pt x="14573" y="222756"/>
                  </a:lnTo>
                  <a:lnTo>
                    <a:pt x="13884" y="216133"/>
                  </a:lnTo>
                  <a:lnTo>
                    <a:pt x="15044" y="213224"/>
                  </a:lnTo>
                  <a:lnTo>
                    <a:pt x="14573" y="206982"/>
                  </a:lnTo>
                  <a:lnTo>
                    <a:pt x="13450" y="203868"/>
                  </a:lnTo>
                  <a:lnTo>
                    <a:pt x="12952" y="199176"/>
                  </a:lnTo>
                  <a:lnTo>
                    <a:pt x="13176" y="197531"/>
                  </a:lnTo>
                  <a:lnTo>
                    <a:pt x="12809" y="194688"/>
                  </a:lnTo>
                  <a:lnTo>
                    <a:pt x="10699" y="190032"/>
                  </a:lnTo>
                  <a:lnTo>
                    <a:pt x="10641" y="187091"/>
                  </a:lnTo>
                  <a:lnTo>
                    <a:pt x="11005" y="185501"/>
                  </a:lnTo>
                  <a:lnTo>
                    <a:pt x="11019" y="180625"/>
                  </a:lnTo>
                  <a:lnTo>
                    <a:pt x="9053" y="177929"/>
                  </a:lnTo>
                  <a:lnTo>
                    <a:pt x="9655" y="172890"/>
                  </a:lnTo>
                  <a:lnTo>
                    <a:pt x="10407" y="171389"/>
                  </a:lnTo>
                  <a:lnTo>
                    <a:pt x="10919" y="168177"/>
                  </a:lnTo>
                  <a:lnTo>
                    <a:pt x="10789" y="166601"/>
                  </a:lnTo>
                  <a:lnTo>
                    <a:pt x="8482" y="158770"/>
                  </a:lnTo>
                  <a:lnTo>
                    <a:pt x="7509" y="151776"/>
                  </a:lnTo>
                  <a:lnTo>
                    <a:pt x="9871" y="141634"/>
                  </a:lnTo>
                  <a:lnTo>
                    <a:pt x="9922" y="138103"/>
                  </a:lnTo>
                  <a:lnTo>
                    <a:pt x="8421" y="131396"/>
                  </a:lnTo>
                  <a:lnTo>
                    <a:pt x="6635" y="128285"/>
                  </a:lnTo>
                  <a:lnTo>
                    <a:pt x="5922" y="121644"/>
                  </a:lnTo>
                  <a:lnTo>
                    <a:pt x="7362" y="118626"/>
                  </a:lnTo>
                  <a:lnTo>
                    <a:pt x="8439" y="112704"/>
                  </a:lnTo>
                  <a:lnTo>
                    <a:pt x="9918" y="109327"/>
                  </a:lnTo>
                  <a:lnTo>
                    <a:pt x="13352" y="105040"/>
                  </a:lnTo>
                  <a:lnTo>
                    <a:pt x="16131" y="106221"/>
                  </a:lnTo>
                  <a:lnTo>
                    <a:pt x="21233" y="113338"/>
                  </a:lnTo>
                  <a:lnTo>
                    <a:pt x="20642" y="120801"/>
                  </a:lnTo>
                  <a:lnTo>
                    <a:pt x="14051" y="131100"/>
                  </a:lnTo>
                  <a:lnTo>
                    <a:pt x="15775" y="136879"/>
                  </a:lnTo>
                  <a:lnTo>
                    <a:pt x="19180" y="137448"/>
                  </a:lnTo>
                  <a:lnTo>
                    <a:pt x="22550" y="141159"/>
                  </a:lnTo>
                  <a:lnTo>
                    <a:pt x="23152" y="143535"/>
                  </a:lnTo>
                  <a:lnTo>
                    <a:pt x="23332" y="149280"/>
                  </a:lnTo>
                  <a:lnTo>
                    <a:pt x="23803" y="152520"/>
                  </a:lnTo>
                  <a:lnTo>
                    <a:pt x="24317" y="154025"/>
                  </a:lnTo>
                  <a:lnTo>
                    <a:pt x="25232" y="158936"/>
                  </a:lnTo>
                  <a:lnTo>
                    <a:pt x="25096" y="162266"/>
                  </a:lnTo>
                  <a:lnTo>
                    <a:pt x="26647" y="168915"/>
                  </a:lnTo>
                  <a:lnTo>
                    <a:pt x="27806" y="172148"/>
                  </a:lnTo>
                  <a:lnTo>
                    <a:pt x="28728" y="178769"/>
                  </a:lnTo>
                  <a:lnTo>
                    <a:pt x="28051" y="182016"/>
                  </a:lnTo>
                  <a:lnTo>
                    <a:pt x="29182" y="188456"/>
                  </a:lnTo>
                  <a:lnTo>
                    <a:pt x="30380" y="191466"/>
                  </a:lnTo>
                  <a:lnTo>
                    <a:pt x="34568" y="200325"/>
                  </a:lnTo>
                  <a:lnTo>
                    <a:pt x="38614" y="206330"/>
                  </a:lnTo>
                  <a:lnTo>
                    <a:pt x="42501" y="226620"/>
                  </a:lnTo>
                  <a:lnTo>
                    <a:pt x="46357" y="240033"/>
                  </a:lnTo>
                  <a:lnTo>
                    <a:pt x="49471" y="246460"/>
                  </a:lnTo>
                  <a:lnTo>
                    <a:pt x="54194" y="259591"/>
                  </a:lnTo>
                  <a:lnTo>
                    <a:pt x="58817" y="268135"/>
                  </a:lnTo>
                  <a:lnTo>
                    <a:pt x="60432" y="272750"/>
                  </a:lnTo>
                  <a:lnTo>
                    <a:pt x="61409" y="277663"/>
                  </a:lnTo>
                  <a:lnTo>
                    <a:pt x="62222" y="279025"/>
                  </a:lnTo>
                  <a:lnTo>
                    <a:pt x="64836" y="286696"/>
                  </a:lnTo>
                  <a:lnTo>
                    <a:pt x="66621" y="296426"/>
                  </a:lnTo>
                  <a:lnTo>
                    <a:pt x="68306" y="302648"/>
                  </a:lnTo>
                  <a:lnTo>
                    <a:pt x="67640" y="305802"/>
                  </a:lnTo>
                  <a:lnTo>
                    <a:pt x="65045" y="310099"/>
                  </a:lnTo>
                  <a:lnTo>
                    <a:pt x="63593" y="310503"/>
                  </a:lnTo>
                  <a:lnTo>
                    <a:pt x="58759" y="310611"/>
                  </a:lnTo>
                  <a:lnTo>
                    <a:pt x="57118" y="309448"/>
                  </a:lnTo>
                  <a:lnTo>
                    <a:pt x="54115" y="304664"/>
                  </a:lnTo>
                  <a:lnTo>
                    <a:pt x="51987" y="306003"/>
                  </a:lnTo>
                  <a:lnTo>
                    <a:pt x="52577" y="311594"/>
                  </a:lnTo>
                  <a:lnTo>
                    <a:pt x="53701" y="315827"/>
                  </a:lnTo>
                  <a:lnTo>
                    <a:pt x="55836" y="317365"/>
                  </a:lnTo>
                  <a:lnTo>
                    <a:pt x="60040" y="315799"/>
                  </a:lnTo>
                  <a:lnTo>
                    <a:pt x="60300" y="320504"/>
                  </a:lnTo>
                  <a:lnTo>
                    <a:pt x="90296" y="361605"/>
                  </a:lnTo>
                  <a:lnTo>
                    <a:pt x="122915" y="393798"/>
                  </a:lnTo>
                  <a:lnTo>
                    <a:pt x="155965" y="415904"/>
                  </a:lnTo>
                  <a:lnTo>
                    <a:pt x="162810" y="420328"/>
                  </a:lnTo>
                  <a:lnTo>
                    <a:pt x="125432" y="404602"/>
                  </a:lnTo>
                  <a:lnTo>
                    <a:pt x="90482" y="372254"/>
                  </a:lnTo>
                  <a:lnTo>
                    <a:pt x="84830" y="371811"/>
                  </a:lnTo>
                  <a:lnTo>
                    <a:pt x="84766" y="375029"/>
                  </a:lnTo>
                  <a:lnTo>
                    <a:pt x="86893" y="376628"/>
                  </a:lnTo>
                  <a:lnTo>
                    <a:pt x="93441" y="383598"/>
                  </a:lnTo>
                  <a:lnTo>
                    <a:pt x="97430" y="388792"/>
                  </a:lnTo>
                  <a:lnTo>
                    <a:pt x="106034" y="398252"/>
                  </a:lnTo>
                  <a:lnTo>
                    <a:pt x="121277" y="408570"/>
                  </a:lnTo>
                  <a:lnTo>
                    <a:pt x="126234" y="412402"/>
                  </a:lnTo>
                  <a:lnTo>
                    <a:pt x="138215" y="417816"/>
                  </a:lnTo>
                  <a:lnTo>
                    <a:pt x="146977" y="421797"/>
                  </a:lnTo>
                  <a:lnTo>
                    <a:pt x="151546" y="422845"/>
                  </a:lnTo>
                  <a:lnTo>
                    <a:pt x="153212" y="422945"/>
                  </a:lnTo>
                  <a:lnTo>
                    <a:pt x="156452" y="423575"/>
                  </a:lnTo>
                  <a:lnTo>
                    <a:pt x="157965" y="424199"/>
                  </a:lnTo>
                  <a:lnTo>
                    <a:pt x="162835" y="425105"/>
                  </a:lnTo>
                  <a:lnTo>
                    <a:pt x="172083" y="424795"/>
                  </a:lnTo>
                  <a:lnTo>
                    <a:pt x="173433" y="422546"/>
                  </a:lnTo>
                  <a:lnTo>
                    <a:pt x="173628" y="421372"/>
                  </a:lnTo>
                  <a:lnTo>
                    <a:pt x="175356" y="418585"/>
                  </a:lnTo>
                  <a:lnTo>
                    <a:pt x="177055" y="417304"/>
                  </a:lnTo>
                  <a:lnTo>
                    <a:pt x="184414" y="415231"/>
                  </a:lnTo>
                  <a:lnTo>
                    <a:pt x="190249" y="417582"/>
                  </a:lnTo>
                  <a:lnTo>
                    <a:pt x="198442" y="419788"/>
                  </a:lnTo>
                  <a:lnTo>
                    <a:pt x="205632" y="423064"/>
                  </a:lnTo>
                  <a:lnTo>
                    <a:pt x="207252" y="423133"/>
                  </a:lnTo>
                  <a:lnTo>
                    <a:pt x="215939" y="425704"/>
                  </a:lnTo>
                  <a:lnTo>
                    <a:pt x="223664" y="427633"/>
                  </a:lnTo>
                  <a:lnTo>
                    <a:pt x="225104" y="428327"/>
                  </a:lnTo>
                  <a:lnTo>
                    <a:pt x="228229" y="428417"/>
                  </a:lnTo>
                  <a:lnTo>
                    <a:pt x="235357" y="426826"/>
                  </a:lnTo>
                  <a:lnTo>
                    <a:pt x="242741" y="425415"/>
                  </a:lnTo>
                  <a:lnTo>
                    <a:pt x="240537" y="416081"/>
                  </a:lnTo>
                  <a:lnTo>
                    <a:pt x="238975" y="413024"/>
                  </a:lnTo>
                  <a:lnTo>
                    <a:pt x="236700" y="407567"/>
                  </a:lnTo>
                  <a:lnTo>
                    <a:pt x="235919" y="403793"/>
                  </a:lnTo>
                  <a:lnTo>
                    <a:pt x="239119" y="399420"/>
                  </a:lnTo>
                  <a:lnTo>
                    <a:pt x="242182" y="398872"/>
                  </a:lnTo>
                  <a:lnTo>
                    <a:pt x="245729" y="400615"/>
                  </a:lnTo>
                  <a:lnTo>
                    <a:pt x="246787" y="401982"/>
                  </a:lnTo>
                  <a:lnTo>
                    <a:pt x="256571" y="408632"/>
                  </a:lnTo>
                  <a:lnTo>
                    <a:pt x="260931" y="412855"/>
                  </a:lnTo>
                  <a:lnTo>
                    <a:pt x="269086" y="416087"/>
                  </a:lnTo>
                  <a:lnTo>
                    <a:pt x="271879" y="416513"/>
                  </a:lnTo>
                  <a:lnTo>
                    <a:pt x="273240" y="416311"/>
                  </a:lnTo>
                  <a:lnTo>
                    <a:pt x="277722" y="416948"/>
                  </a:lnTo>
                  <a:lnTo>
                    <a:pt x="279629" y="419540"/>
                  </a:lnTo>
                  <a:lnTo>
                    <a:pt x="288230" y="427970"/>
                  </a:lnTo>
                  <a:lnTo>
                    <a:pt x="290541" y="431744"/>
                  </a:lnTo>
                  <a:lnTo>
                    <a:pt x="298698" y="439926"/>
                  </a:lnTo>
                  <a:lnTo>
                    <a:pt x="301612" y="445075"/>
                  </a:lnTo>
                  <a:lnTo>
                    <a:pt x="303951" y="447410"/>
                  </a:lnTo>
                  <a:lnTo>
                    <a:pt x="307926" y="452008"/>
                  </a:lnTo>
                  <a:lnTo>
                    <a:pt x="310363" y="453740"/>
                  </a:lnTo>
                  <a:lnTo>
                    <a:pt x="317221" y="460300"/>
                  </a:lnTo>
                  <a:lnTo>
                    <a:pt x="322200" y="464068"/>
                  </a:lnTo>
                  <a:lnTo>
                    <a:pt x="324907" y="465404"/>
                  </a:lnTo>
                  <a:lnTo>
                    <a:pt x="329684" y="469014"/>
                  </a:lnTo>
                  <a:lnTo>
                    <a:pt x="331520" y="471261"/>
                  </a:lnTo>
                  <a:lnTo>
                    <a:pt x="339768" y="475923"/>
                  </a:lnTo>
                  <a:lnTo>
                    <a:pt x="344944" y="479585"/>
                  </a:lnTo>
                  <a:lnTo>
                    <a:pt x="347030" y="481953"/>
                  </a:lnTo>
                  <a:lnTo>
                    <a:pt x="352253" y="485503"/>
                  </a:lnTo>
                  <a:lnTo>
                    <a:pt x="355240" y="486751"/>
                  </a:lnTo>
                  <a:lnTo>
                    <a:pt x="360248" y="489433"/>
                  </a:lnTo>
                  <a:lnTo>
                    <a:pt x="361242" y="491378"/>
                  </a:lnTo>
                  <a:lnTo>
                    <a:pt x="361527" y="493768"/>
                  </a:lnTo>
                  <a:lnTo>
                    <a:pt x="365055" y="490475"/>
                  </a:lnTo>
                  <a:lnTo>
                    <a:pt x="365271" y="489311"/>
                  </a:lnTo>
                  <a:lnTo>
                    <a:pt x="364331" y="487803"/>
                  </a:lnTo>
                  <a:lnTo>
                    <a:pt x="362200" y="485474"/>
                  </a:lnTo>
                  <a:lnTo>
                    <a:pt x="359298" y="484585"/>
                  </a:lnTo>
                  <a:lnTo>
                    <a:pt x="354838" y="482118"/>
                  </a:lnTo>
                  <a:lnTo>
                    <a:pt x="348164" y="477525"/>
                  </a:lnTo>
                  <a:lnTo>
                    <a:pt x="346229" y="475617"/>
                  </a:lnTo>
                  <a:lnTo>
                    <a:pt x="341410" y="473201"/>
                  </a:lnTo>
                  <a:lnTo>
                    <a:pt x="307313" y="441299"/>
                  </a:lnTo>
                  <a:lnTo>
                    <a:pt x="287204" y="414550"/>
                  </a:lnTo>
                  <a:lnTo>
                    <a:pt x="286034" y="413028"/>
                  </a:lnTo>
                  <a:lnTo>
                    <a:pt x="285224" y="411530"/>
                  </a:lnTo>
                  <a:lnTo>
                    <a:pt x="285206" y="410687"/>
                  </a:lnTo>
                  <a:lnTo>
                    <a:pt x="283932" y="408909"/>
                  </a:lnTo>
                  <a:lnTo>
                    <a:pt x="283198" y="406847"/>
                  </a:lnTo>
                  <a:lnTo>
                    <a:pt x="282150" y="405345"/>
                  </a:lnTo>
                  <a:lnTo>
                    <a:pt x="282023" y="404502"/>
                  </a:lnTo>
                  <a:lnTo>
                    <a:pt x="281236" y="402893"/>
                  </a:lnTo>
                  <a:lnTo>
                    <a:pt x="279140" y="400888"/>
                  </a:lnTo>
                  <a:lnTo>
                    <a:pt x="278305" y="399426"/>
                  </a:lnTo>
                  <a:lnTo>
                    <a:pt x="278377" y="398358"/>
                  </a:lnTo>
                  <a:lnTo>
                    <a:pt x="276686" y="396853"/>
                  </a:lnTo>
                  <a:lnTo>
                    <a:pt x="276664" y="395222"/>
                  </a:lnTo>
                  <a:lnTo>
                    <a:pt x="275047" y="392795"/>
                  </a:lnTo>
                  <a:lnTo>
                    <a:pt x="270014" y="387212"/>
                  </a:lnTo>
                  <a:lnTo>
                    <a:pt x="267289" y="388158"/>
                  </a:lnTo>
                  <a:lnTo>
                    <a:pt x="264261" y="392421"/>
                  </a:lnTo>
                  <a:lnTo>
                    <a:pt x="265222" y="397685"/>
                  </a:lnTo>
                  <a:lnTo>
                    <a:pt x="266900" y="401068"/>
                  </a:lnTo>
                  <a:lnTo>
                    <a:pt x="267879" y="404635"/>
                  </a:lnTo>
                  <a:lnTo>
                    <a:pt x="268568" y="408945"/>
                  </a:lnTo>
                  <a:lnTo>
                    <a:pt x="266256" y="409884"/>
                  </a:lnTo>
                  <a:lnTo>
                    <a:pt x="259250" y="404502"/>
                  </a:lnTo>
                  <a:lnTo>
                    <a:pt x="256349" y="401759"/>
                  </a:lnTo>
                  <a:lnTo>
                    <a:pt x="252597" y="397026"/>
                  </a:lnTo>
                  <a:lnTo>
                    <a:pt x="251726" y="395142"/>
                  </a:lnTo>
                  <a:lnTo>
                    <a:pt x="249668" y="392136"/>
                  </a:lnTo>
                  <a:lnTo>
                    <a:pt x="245512" y="387990"/>
                  </a:lnTo>
                  <a:lnTo>
                    <a:pt x="244533" y="385513"/>
                  </a:lnTo>
                  <a:lnTo>
                    <a:pt x="240516" y="381088"/>
                  </a:lnTo>
                  <a:lnTo>
                    <a:pt x="238820" y="378233"/>
                  </a:lnTo>
                  <a:lnTo>
                    <a:pt x="237726" y="377060"/>
                  </a:lnTo>
                  <a:lnTo>
                    <a:pt x="233032" y="369770"/>
                  </a:lnTo>
                  <a:lnTo>
                    <a:pt x="232326" y="368085"/>
                  </a:lnTo>
                  <a:lnTo>
                    <a:pt x="228607" y="363830"/>
                  </a:lnTo>
                  <a:lnTo>
                    <a:pt x="224997" y="362261"/>
                  </a:lnTo>
                  <a:lnTo>
                    <a:pt x="218959" y="357530"/>
                  </a:lnTo>
                  <a:lnTo>
                    <a:pt x="210435" y="349585"/>
                  </a:lnTo>
                  <a:lnTo>
                    <a:pt x="203353" y="344008"/>
                  </a:lnTo>
                  <a:lnTo>
                    <a:pt x="202078" y="342654"/>
                  </a:lnTo>
                  <a:lnTo>
                    <a:pt x="198946" y="342925"/>
                  </a:lnTo>
                  <a:lnTo>
                    <a:pt x="197855" y="344253"/>
                  </a:lnTo>
                  <a:lnTo>
                    <a:pt x="197006" y="349300"/>
                  </a:lnTo>
                  <a:lnTo>
                    <a:pt x="198946" y="353131"/>
                  </a:lnTo>
                  <a:lnTo>
                    <a:pt x="201470" y="360075"/>
                  </a:lnTo>
                  <a:lnTo>
                    <a:pt x="203732" y="363138"/>
                  </a:lnTo>
                  <a:lnTo>
                    <a:pt x="207170" y="369208"/>
                  </a:lnTo>
                  <a:lnTo>
                    <a:pt x="209156" y="372106"/>
                  </a:lnTo>
                  <a:lnTo>
                    <a:pt x="212570" y="378446"/>
                  </a:lnTo>
                  <a:lnTo>
                    <a:pt x="214722" y="381265"/>
                  </a:lnTo>
                  <a:lnTo>
                    <a:pt x="219751" y="391712"/>
                  </a:lnTo>
                  <a:lnTo>
                    <a:pt x="222566" y="399265"/>
                  </a:lnTo>
                  <a:lnTo>
                    <a:pt x="224960" y="402598"/>
                  </a:lnTo>
                  <a:lnTo>
                    <a:pt x="228917" y="409784"/>
                  </a:lnTo>
                  <a:lnTo>
                    <a:pt x="234421" y="421199"/>
                  </a:lnTo>
                  <a:lnTo>
                    <a:pt x="218034" y="417819"/>
                  </a:lnTo>
                  <a:lnTo>
                    <a:pt x="210286" y="416962"/>
                  </a:lnTo>
                  <a:lnTo>
                    <a:pt x="195202" y="412052"/>
                  </a:lnTo>
                  <a:lnTo>
                    <a:pt x="188568" y="406908"/>
                  </a:lnTo>
                  <a:lnTo>
                    <a:pt x="176507" y="398559"/>
                  </a:lnTo>
                  <a:lnTo>
                    <a:pt x="158940" y="385297"/>
                  </a:lnTo>
                  <a:lnTo>
                    <a:pt x="157165" y="383432"/>
                  </a:lnTo>
                  <a:lnTo>
                    <a:pt x="152586" y="380926"/>
                  </a:lnTo>
                  <a:lnTo>
                    <a:pt x="149037" y="377855"/>
                  </a:lnTo>
                  <a:lnTo>
                    <a:pt x="146996" y="375210"/>
                  </a:lnTo>
                  <a:lnTo>
                    <a:pt x="137163" y="372545"/>
                  </a:lnTo>
                  <a:lnTo>
                    <a:pt x="101483" y="339256"/>
                  </a:lnTo>
                  <a:lnTo>
                    <a:pt x="78314" y="303563"/>
                  </a:lnTo>
                  <a:lnTo>
                    <a:pt x="66111" y="274708"/>
                  </a:lnTo>
                  <a:lnTo>
                    <a:pt x="64372" y="271000"/>
                  </a:lnTo>
                  <a:lnTo>
                    <a:pt x="61191" y="260603"/>
                  </a:lnTo>
                  <a:lnTo>
                    <a:pt x="54467" y="241023"/>
                  </a:lnTo>
                  <a:lnTo>
                    <a:pt x="41008" y="197316"/>
                  </a:lnTo>
                  <a:lnTo>
                    <a:pt x="39340" y="193676"/>
                  </a:lnTo>
                  <a:lnTo>
                    <a:pt x="37235" y="185846"/>
                  </a:lnTo>
                  <a:lnTo>
                    <a:pt x="36677" y="181745"/>
                  </a:lnTo>
                  <a:lnTo>
                    <a:pt x="36000" y="179840"/>
                  </a:lnTo>
                  <a:lnTo>
                    <a:pt x="35003" y="173396"/>
                  </a:lnTo>
                  <a:lnTo>
                    <a:pt x="33818" y="169264"/>
                  </a:lnTo>
                  <a:lnTo>
                    <a:pt x="33350" y="163104"/>
                  </a:lnTo>
                  <a:lnTo>
                    <a:pt x="32619" y="161067"/>
                  </a:lnTo>
                  <a:lnTo>
                    <a:pt x="31932" y="156754"/>
                  </a:lnTo>
                  <a:lnTo>
                    <a:pt x="32025" y="154602"/>
                  </a:lnTo>
                  <a:lnTo>
                    <a:pt x="31611" y="150393"/>
                  </a:lnTo>
                  <a:lnTo>
                    <a:pt x="30867" y="148452"/>
                  </a:lnTo>
                  <a:lnTo>
                    <a:pt x="30359" y="144265"/>
                  </a:lnTo>
                  <a:lnTo>
                    <a:pt x="30449" y="142124"/>
                  </a:lnTo>
                  <a:lnTo>
                    <a:pt x="30204" y="137713"/>
                  </a:lnTo>
                  <a:lnTo>
                    <a:pt x="29517" y="135629"/>
                  </a:lnTo>
                  <a:lnTo>
                    <a:pt x="28825" y="131306"/>
                  </a:lnTo>
                  <a:lnTo>
                    <a:pt x="28854" y="122731"/>
                  </a:lnTo>
                  <a:lnTo>
                    <a:pt x="28077" y="118493"/>
                  </a:lnTo>
                  <a:lnTo>
                    <a:pt x="27421" y="116552"/>
                  </a:lnTo>
                  <a:lnTo>
                    <a:pt x="27133" y="112157"/>
                  </a:lnTo>
                  <a:lnTo>
                    <a:pt x="27259" y="109900"/>
                  </a:lnTo>
                  <a:lnTo>
                    <a:pt x="27017" y="105454"/>
                  </a:lnTo>
                  <a:lnTo>
                    <a:pt x="26405" y="103370"/>
                  </a:lnTo>
                  <a:lnTo>
                    <a:pt x="25902" y="96404"/>
                  </a:lnTo>
                  <a:lnTo>
                    <a:pt x="25458" y="79786"/>
                  </a:lnTo>
                  <a:lnTo>
                    <a:pt x="25700" y="37992"/>
                  </a:lnTo>
                  <a:lnTo>
                    <a:pt x="24635" y="26568"/>
                  </a:lnTo>
                  <a:lnTo>
                    <a:pt x="23811" y="22067"/>
                  </a:lnTo>
                  <a:lnTo>
                    <a:pt x="22028" y="8557"/>
                  </a:lnTo>
                  <a:lnTo>
                    <a:pt x="22104" y="6642"/>
                  </a:lnTo>
                  <a:lnTo>
                    <a:pt x="21290" y="1983"/>
                  </a:lnTo>
                  <a:lnTo>
                    <a:pt x="18655" y="0"/>
                  </a:lnTo>
                  <a:close/>
                </a:path>
              </a:pathLst>
            </a:custGeom>
            <a:solidFill>
              <a:srgbClr val="372A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184774" y="2893241"/>
              <a:ext cx="78740" cy="35560"/>
            </a:xfrm>
            <a:custGeom>
              <a:avLst/>
              <a:gdLst/>
              <a:ahLst/>
              <a:cxnLst/>
              <a:rect l="l" t="t" r="r" b="b"/>
              <a:pathLst>
                <a:path w="78739" h="35560">
                  <a:moveTo>
                    <a:pt x="41275" y="0"/>
                  </a:moveTo>
                  <a:lnTo>
                    <a:pt x="4204" y="19612"/>
                  </a:lnTo>
                  <a:lnTo>
                    <a:pt x="0" y="30502"/>
                  </a:lnTo>
                  <a:lnTo>
                    <a:pt x="1332" y="31568"/>
                  </a:lnTo>
                  <a:lnTo>
                    <a:pt x="7787" y="35420"/>
                  </a:lnTo>
                  <a:lnTo>
                    <a:pt x="14396" y="34998"/>
                  </a:lnTo>
                  <a:lnTo>
                    <a:pt x="27633" y="35290"/>
                  </a:lnTo>
                  <a:lnTo>
                    <a:pt x="67492" y="35175"/>
                  </a:lnTo>
                  <a:lnTo>
                    <a:pt x="70614" y="35445"/>
                  </a:lnTo>
                  <a:lnTo>
                    <a:pt x="74870" y="34512"/>
                  </a:lnTo>
                  <a:lnTo>
                    <a:pt x="76183" y="33922"/>
                  </a:lnTo>
                  <a:lnTo>
                    <a:pt x="78416" y="31896"/>
                  </a:lnTo>
                  <a:lnTo>
                    <a:pt x="78066" y="30361"/>
                  </a:lnTo>
                  <a:lnTo>
                    <a:pt x="78077" y="28868"/>
                  </a:lnTo>
                  <a:lnTo>
                    <a:pt x="77177" y="27665"/>
                  </a:lnTo>
                  <a:lnTo>
                    <a:pt x="77062" y="25631"/>
                  </a:lnTo>
                  <a:lnTo>
                    <a:pt x="75892" y="22848"/>
                  </a:lnTo>
                  <a:lnTo>
                    <a:pt x="47811" y="123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31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184105" y="2923733"/>
              <a:ext cx="85090" cy="30480"/>
            </a:xfrm>
            <a:custGeom>
              <a:avLst/>
              <a:gdLst/>
              <a:ahLst/>
              <a:cxnLst/>
              <a:rect l="l" t="t" r="r" b="b"/>
              <a:pathLst>
                <a:path w="85089" h="30480">
                  <a:moveTo>
                    <a:pt x="706" y="0"/>
                  </a:moveTo>
                  <a:lnTo>
                    <a:pt x="457" y="6983"/>
                  </a:lnTo>
                  <a:lnTo>
                    <a:pt x="0" y="13417"/>
                  </a:lnTo>
                  <a:lnTo>
                    <a:pt x="4226" y="21046"/>
                  </a:lnTo>
                  <a:lnTo>
                    <a:pt x="5133" y="22785"/>
                  </a:lnTo>
                  <a:lnTo>
                    <a:pt x="7534" y="24616"/>
                  </a:lnTo>
                  <a:lnTo>
                    <a:pt x="9194" y="25326"/>
                  </a:lnTo>
                  <a:lnTo>
                    <a:pt x="14303" y="27249"/>
                  </a:lnTo>
                  <a:lnTo>
                    <a:pt x="15579" y="27249"/>
                  </a:lnTo>
                  <a:lnTo>
                    <a:pt x="17683" y="27402"/>
                  </a:lnTo>
                  <a:lnTo>
                    <a:pt x="21243" y="27875"/>
                  </a:lnTo>
                  <a:lnTo>
                    <a:pt x="31293" y="29104"/>
                  </a:lnTo>
                  <a:lnTo>
                    <a:pt x="41385" y="29984"/>
                  </a:lnTo>
                  <a:lnTo>
                    <a:pt x="51499" y="30297"/>
                  </a:lnTo>
                  <a:lnTo>
                    <a:pt x="61614" y="29825"/>
                  </a:lnTo>
                  <a:lnTo>
                    <a:pt x="65150" y="29825"/>
                  </a:lnTo>
                  <a:lnTo>
                    <a:pt x="78983" y="2901"/>
                  </a:lnTo>
                  <a:lnTo>
                    <a:pt x="78801" y="2297"/>
                  </a:lnTo>
                  <a:lnTo>
                    <a:pt x="15993" y="2297"/>
                  </a:lnTo>
                  <a:lnTo>
                    <a:pt x="7272" y="623"/>
                  </a:lnTo>
                  <a:lnTo>
                    <a:pt x="706" y="0"/>
                  </a:lnTo>
                  <a:close/>
                </a:path>
                <a:path w="85089" h="30480">
                  <a:moveTo>
                    <a:pt x="78477" y="1220"/>
                  </a:moveTo>
                  <a:lnTo>
                    <a:pt x="75426" y="1220"/>
                  </a:lnTo>
                  <a:lnTo>
                    <a:pt x="81712" y="2297"/>
                  </a:lnTo>
                  <a:lnTo>
                    <a:pt x="78801" y="2297"/>
                  </a:lnTo>
                  <a:lnTo>
                    <a:pt x="78477" y="1220"/>
                  </a:lnTo>
                  <a:close/>
                </a:path>
                <a:path w="85089" h="30480">
                  <a:moveTo>
                    <a:pt x="78477" y="1220"/>
                  </a:moveTo>
                  <a:lnTo>
                    <a:pt x="78801" y="2297"/>
                  </a:lnTo>
                  <a:lnTo>
                    <a:pt x="79127" y="2297"/>
                  </a:lnTo>
                  <a:lnTo>
                    <a:pt x="78477" y="1220"/>
                  </a:lnTo>
                  <a:close/>
                </a:path>
                <a:path w="85089" h="30480">
                  <a:moveTo>
                    <a:pt x="84508" y="1220"/>
                  </a:moveTo>
                  <a:lnTo>
                    <a:pt x="78477" y="1220"/>
                  </a:lnTo>
                  <a:lnTo>
                    <a:pt x="79127" y="2297"/>
                  </a:lnTo>
                  <a:lnTo>
                    <a:pt x="68240" y="2297"/>
                  </a:lnTo>
                  <a:lnTo>
                    <a:pt x="84508" y="1220"/>
                  </a:lnTo>
                  <a:close/>
                </a:path>
              </a:pathLst>
            </a:custGeom>
            <a:solidFill>
              <a:srgbClr val="976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191438" y="2947964"/>
              <a:ext cx="58419" cy="15240"/>
            </a:xfrm>
            <a:custGeom>
              <a:avLst/>
              <a:gdLst/>
              <a:ahLst/>
              <a:cxnLst/>
              <a:rect l="l" t="t" r="r" b="b"/>
              <a:pathLst>
                <a:path w="58419" h="15239">
                  <a:moveTo>
                    <a:pt x="9108" y="46"/>
                  </a:moveTo>
                  <a:lnTo>
                    <a:pt x="0" y="0"/>
                  </a:lnTo>
                  <a:lnTo>
                    <a:pt x="4338" y="6897"/>
                  </a:lnTo>
                  <a:lnTo>
                    <a:pt x="12560" y="11466"/>
                  </a:lnTo>
                  <a:lnTo>
                    <a:pt x="27547" y="15232"/>
                  </a:lnTo>
                  <a:lnTo>
                    <a:pt x="35441" y="15206"/>
                  </a:lnTo>
                  <a:lnTo>
                    <a:pt x="46414" y="12448"/>
                  </a:lnTo>
                  <a:lnTo>
                    <a:pt x="50032" y="10955"/>
                  </a:lnTo>
                  <a:lnTo>
                    <a:pt x="53327" y="8910"/>
                  </a:lnTo>
                  <a:lnTo>
                    <a:pt x="58388" y="5497"/>
                  </a:lnTo>
                  <a:lnTo>
                    <a:pt x="58370" y="3614"/>
                  </a:lnTo>
                  <a:lnTo>
                    <a:pt x="54846" y="3441"/>
                  </a:lnTo>
                  <a:lnTo>
                    <a:pt x="44593" y="3406"/>
                  </a:lnTo>
                  <a:lnTo>
                    <a:pt x="35290" y="3304"/>
                  </a:lnTo>
                  <a:lnTo>
                    <a:pt x="30953" y="3035"/>
                  </a:lnTo>
                  <a:lnTo>
                    <a:pt x="22133" y="1746"/>
                  </a:lnTo>
                  <a:lnTo>
                    <a:pt x="17738" y="2217"/>
                  </a:lnTo>
                  <a:lnTo>
                    <a:pt x="9108" y="46"/>
                  </a:lnTo>
                  <a:close/>
                </a:path>
              </a:pathLst>
            </a:custGeom>
            <a:solidFill>
              <a:srgbClr val="3B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254466" y="2854080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3454" y="1460"/>
                  </a:moveTo>
                  <a:lnTo>
                    <a:pt x="2628" y="190"/>
                  </a:lnTo>
                  <a:lnTo>
                    <a:pt x="1371" y="0"/>
                  </a:lnTo>
                  <a:lnTo>
                    <a:pt x="0" y="101"/>
                  </a:lnTo>
                  <a:lnTo>
                    <a:pt x="901" y="1206"/>
                  </a:lnTo>
                  <a:lnTo>
                    <a:pt x="2082" y="1587"/>
                  </a:lnTo>
                  <a:lnTo>
                    <a:pt x="3454" y="1460"/>
                  </a:lnTo>
                  <a:close/>
                </a:path>
                <a:path w="19050" h="8889">
                  <a:moveTo>
                    <a:pt x="8610" y="3403"/>
                  </a:moveTo>
                  <a:lnTo>
                    <a:pt x="7823" y="1955"/>
                  </a:lnTo>
                  <a:lnTo>
                    <a:pt x="6502" y="1727"/>
                  </a:lnTo>
                  <a:lnTo>
                    <a:pt x="5041" y="1854"/>
                  </a:lnTo>
                  <a:lnTo>
                    <a:pt x="5956" y="3009"/>
                  </a:lnTo>
                  <a:lnTo>
                    <a:pt x="7175" y="3454"/>
                  </a:lnTo>
                  <a:lnTo>
                    <a:pt x="8610" y="3403"/>
                  </a:lnTo>
                  <a:close/>
                </a:path>
                <a:path w="19050" h="8889">
                  <a:moveTo>
                    <a:pt x="12026" y="4991"/>
                  </a:moveTo>
                  <a:lnTo>
                    <a:pt x="11290" y="3695"/>
                  </a:lnTo>
                  <a:lnTo>
                    <a:pt x="10071" y="3429"/>
                  </a:lnTo>
                  <a:lnTo>
                    <a:pt x="8724" y="3454"/>
                  </a:lnTo>
                  <a:lnTo>
                    <a:pt x="9525" y="4610"/>
                  </a:lnTo>
                  <a:lnTo>
                    <a:pt x="10655" y="5041"/>
                  </a:lnTo>
                  <a:lnTo>
                    <a:pt x="12026" y="4991"/>
                  </a:lnTo>
                  <a:close/>
                </a:path>
                <a:path w="19050" h="8889">
                  <a:moveTo>
                    <a:pt x="18846" y="8572"/>
                  </a:moveTo>
                  <a:lnTo>
                    <a:pt x="18211" y="7188"/>
                  </a:lnTo>
                  <a:lnTo>
                    <a:pt x="17005" y="6858"/>
                  </a:lnTo>
                  <a:lnTo>
                    <a:pt x="15633" y="6819"/>
                  </a:lnTo>
                  <a:lnTo>
                    <a:pt x="16357" y="8039"/>
                  </a:lnTo>
                  <a:lnTo>
                    <a:pt x="17475" y="8547"/>
                  </a:lnTo>
                  <a:lnTo>
                    <a:pt x="18846" y="8572"/>
                  </a:lnTo>
                  <a:close/>
                </a:path>
              </a:pathLst>
            </a:custGeom>
            <a:solidFill>
              <a:srgbClr val="893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309169" y="291224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431" y="0"/>
                  </a:moveTo>
                  <a:lnTo>
                    <a:pt x="0" y="1346"/>
                  </a:lnTo>
                  <a:lnTo>
                    <a:pt x="331" y="2458"/>
                  </a:lnTo>
                  <a:lnTo>
                    <a:pt x="1440" y="3340"/>
                  </a:lnTo>
                  <a:lnTo>
                    <a:pt x="1673" y="2054"/>
                  </a:lnTo>
                  <a:lnTo>
                    <a:pt x="1511" y="88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3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261487" y="291909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392" y="0"/>
                  </a:moveTo>
                  <a:lnTo>
                    <a:pt x="0" y="1231"/>
                  </a:lnTo>
                  <a:lnTo>
                    <a:pt x="331" y="2235"/>
                  </a:lnTo>
                  <a:lnTo>
                    <a:pt x="1363" y="3013"/>
                  </a:lnTo>
                  <a:lnTo>
                    <a:pt x="1750" y="1781"/>
                  </a:lnTo>
                  <a:lnTo>
                    <a:pt x="1526" y="745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976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267737" y="2859427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2184" y="1384"/>
                  </a:moveTo>
                  <a:lnTo>
                    <a:pt x="1727" y="508"/>
                  </a:lnTo>
                  <a:lnTo>
                    <a:pt x="990" y="38"/>
                  </a:lnTo>
                  <a:lnTo>
                    <a:pt x="0" y="0"/>
                  </a:lnTo>
                  <a:lnTo>
                    <a:pt x="2184" y="1384"/>
                  </a:lnTo>
                  <a:close/>
                </a:path>
                <a:path w="12700" h="8255">
                  <a:moveTo>
                    <a:pt x="7251" y="4521"/>
                  </a:moveTo>
                  <a:lnTo>
                    <a:pt x="6159" y="3670"/>
                  </a:lnTo>
                  <a:lnTo>
                    <a:pt x="5613" y="3251"/>
                  </a:lnTo>
                  <a:lnTo>
                    <a:pt x="7251" y="4521"/>
                  </a:lnTo>
                  <a:close/>
                </a:path>
                <a:path w="12700" h="8255">
                  <a:moveTo>
                    <a:pt x="10718" y="6553"/>
                  </a:moveTo>
                  <a:lnTo>
                    <a:pt x="10299" y="5676"/>
                  </a:lnTo>
                  <a:lnTo>
                    <a:pt x="9613" y="5168"/>
                  </a:lnTo>
                  <a:lnTo>
                    <a:pt x="8636" y="5067"/>
                  </a:lnTo>
                  <a:lnTo>
                    <a:pt x="10718" y="6553"/>
                  </a:lnTo>
                  <a:close/>
                </a:path>
                <a:path w="12700" h="8255">
                  <a:moveTo>
                    <a:pt x="12369" y="7937"/>
                  </a:moveTo>
                  <a:lnTo>
                    <a:pt x="10820" y="6629"/>
                  </a:lnTo>
                  <a:lnTo>
                    <a:pt x="11074" y="7378"/>
                  </a:lnTo>
                  <a:lnTo>
                    <a:pt x="11557" y="7861"/>
                  </a:lnTo>
                  <a:lnTo>
                    <a:pt x="12369" y="7937"/>
                  </a:lnTo>
                  <a:close/>
                </a:path>
              </a:pathLst>
            </a:custGeom>
            <a:solidFill>
              <a:srgbClr val="893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135159" y="29070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49" y="0"/>
                  </a:moveTo>
                  <a:lnTo>
                    <a:pt x="439" y="317"/>
                  </a:lnTo>
                  <a:lnTo>
                    <a:pt x="0" y="888"/>
                  </a:lnTo>
                  <a:lnTo>
                    <a:pt x="25" y="1785"/>
                  </a:lnTo>
                  <a:lnTo>
                    <a:pt x="886" y="1785"/>
                  </a:lnTo>
                  <a:lnTo>
                    <a:pt x="1303" y="1177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9166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7023" y="1794142"/>
              <a:ext cx="252794" cy="202280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449022" y="1928102"/>
              <a:ext cx="321310" cy="235585"/>
            </a:xfrm>
            <a:custGeom>
              <a:avLst/>
              <a:gdLst/>
              <a:ahLst/>
              <a:cxnLst/>
              <a:rect l="l" t="t" r="r" b="b"/>
              <a:pathLst>
                <a:path w="321310" h="235585">
                  <a:moveTo>
                    <a:pt x="24005" y="0"/>
                  </a:moveTo>
                  <a:lnTo>
                    <a:pt x="18101" y="306"/>
                  </a:lnTo>
                  <a:lnTo>
                    <a:pt x="7311" y="2286"/>
                  </a:lnTo>
                  <a:lnTo>
                    <a:pt x="2782" y="4734"/>
                  </a:lnTo>
                  <a:lnTo>
                    <a:pt x="0" y="9310"/>
                  </a:lnTo>
                  <a:lnTo>
                    <a:pt x="1932" y="9922"/>
                  </a:lnTo>
                  <a:lnTo>
                    <a:pt x="4169" y="10868"/>
                  </a:lnTo>
                  <a:lnTo>
                    <a:pt x="5396" y="11753"/>
                  </a:lnTo>
                  <a:lnTo>
                    <a:pt x="23411" y="20875"/>
                  </a:lnTo>
                  <a:lnTo>
                    <a:pt x="31426" y="25786"/>
                  </a:lnTo>
                  <a:lnTo>
                    <a:pt x="38498" y="31838"/>
                  </a:lnTo>
                  <a:lnTo>
                    <a:pt x="40413" y="33865"/>
                  </a:lnTo>
                  <a:lnTo>
                    <a:pt x="41630" y="36536"/>
                  </a:lnTo>
                  <a:lnTo>
                    <a:pt x="45662" y="40586"/>
                  </a:lnTo>
                  <a:lnTo>
                    <a:pt x="48740" y="40608"/>
                  </a:lnTo>
                  <a:lnTo>
                    <a:pt x="54871" y="41220"/>
                  </a:lnTo>
                  <a:lnTo>
                    <a:pt x="58223" y="41087"/>
                  </a:lnTo>
                  <a:lnTo>
                    <a:pt x="64926" y="41605"/>
                  </a:lnTo>
                  <a:lnTo>
                    <a:pt x="74602" y="43333"/>
                  </a:lnTo>
                  <a:lnTo>
                    <a:pt x="77472" y="43376"/>
                  </a:lnTo>
                  <a:lnTo>
                    <a:pt x="109987" y="66941"/>
                  </a:lnTo>
                  <a:lnTo>
                    <a:pt x="111197" y="69498"/>
                  </a:lnTo>
                  <a:lnTo>
                    <a:pt x="114486" y="74480"/>
                  </a:lnTo>
                  <a:lnTo>
                    <a:pt x="117820" y="75168"/>
                  </a:lnTo>
                  <a:lnTo>
                    <a:pt x="159034" y="91389"/>
                  </a:lnTo>
                  <a:lnTo>
                    <a:pt x="168443" y="95605"/>
                  </a:lnTo>
                  <a:lnTo>
                    <a:pt x="212154" y="117017"/>
                  </a:lnTo>
                  <a:lnTo>
                    <a:pt x="218506" y="119397"/>
                  </a:lnTo>
                  <a:lnTo>
                    <a:pt x="250606" y="154091"/>
                  </a:lnTo>
                  <a:lnTo>
                    <a:pt x="294905" y="216681"/>
                  </a:lnTo>
                  <a:lnTo>
                    <a:pt x="301061" y="224657"/>
                  </a:lnTo>
                  <a:lnTo>
                    <a:pt x="307544" y="232055"/>
                  </a:lnTo>
                  <a:lnTo>
                    <a:pt x="309643" y="233568"/>
                  </a:lnTo>
                  <a:lnTo>
                    <a:pt x="310629" y="233892"/>
                  </a:lnTo>
                  <a:lnTo>
                    <a:pt x="310546" y="235030"/>
                  </a:lnTo>
                  <a:lnTo>
                    <a:pt x="321134" y="222346"/>
                  </a:lnTo>
                  <a:lnTo>
                    <a:pt x="296929" y="185135"/>
                  </a:lnTo>
                  <a:lnTo>
                    <a:pt x="280930" y="162702"/>
                  </a:lnTo>
                  <a:lnTo>
                    <a:pt x="277333" y="157223"/>
                  </a:lnTo>
                  <a:lnTo>
                    <a:pt x="269002" y="147604"/>
                  </a:lnTo>
                  <a:lnTo>
                    <a:pt x="265603" y="142318"/>
                  </a:lnTo>
                  <a:lnTo>
                    <a:pt x="263686" y="139920"/>
                  </a:lnTo>
                  <a:lnTo>
                    <a:pt x="257460" y="133769"/>
                  </a:lnTo>
                  <a:lnTo>
                    <a:pt x="255017" y="130032"/>
                  </a:lnTo>
                  <a:lnTo>
                    <a:pt x="254542" y="128534"/>
                  </a:lnTo>
                  <a:lnTo>
                    <a:pt x="252907" y="125831"/>
                  </a:lnTo>
                  <a:lnTo>
                    <a:pt x="251597" y="124642"/>
                  </a:lnTo>
                  <a:lnTo>
                    <a:pt x="245985" y="118159"/>
                  </a:lnTo>
                  <a:lnTo>
                    <a:pt x="241581" y="112547"/>
                  </a:lnTo>
                  <a:lnTo>
                    <a:pt x="231743" y="103529"/>
                  </a:lnTo>
                  <a:lnTo>
                    <a:pt x="226368" y="99946"/>
                  </a:lnTo>
                  <a:lnTo>
                    <a:pt x="214679" y="94006"/>
                  </a:lnTo>
                  <a:lnTo>
                    <a:pt x="208177" y="91807"/>
                  </a:lnTo>
                  <a:lnTo>
                    <a:pt x="188621" y="84002"/>
                  </a:lnTo>
                  <a:lnTo>
                    <a:pt x="169379" y="75251"/>
                  </a:lnTo>
                  <a:lnTo>
                    <a:pt x="150018" y="67374"/>
                  </a:lnTo>
                  <a:lnTo>
                    <a:pt x="140303" y="63101"/>
                  </a:lnTo>
                  <a:lnTo>
                    <a:pt x="136237" y="62071"/>
                  </a:lnTo>
                  <a:lnTo>
                    <a:pt x="132742" y="59587"/>
                  </a:lnTo>
                  <a:lnTo>
                    <a:pt x="130906" y="57103"/>
                  </a:lnTo>
                  <a:lnTo>
                    <a:pt x="124707" y="50497"/>
                  </a:lnTo>
                  <a:lnTo>
                    <a:pt x="119837" y="46889"/>
                  </a:lnTo>
                  <a:lnTo>
                    <a:pt x="110552" y="38595"/>
                  </a:lnTo>
                  <a:lnTo>
                    <a:pt x="93845" y="28713"/>
                  </a:lnTo>
                  <a:lnTo>
                    <a:pt x="87480" y="26943"/>
                  </a:lnTo>
                  <a:lnTo>
                    <a:pt x="67892" y="20534"/>
                  </a:lnTo>
                  <a:lnTo>
                    <a:pt x="58143" y="19828"/>
                  </a:lnTo>
                  <a:lnTo>
                    <a:pt x="55458" y="18503"/>
                  </a:lnTo>
                  <a:lnTo>
                    <a:pt x="54399" y="17355"/>
                  </a:lnTo>
                  <a:lnTo>
                    <a:pt x="50784" y="14504"/>
                  </a:lnTo>
                  <a:lnTo>
                    <a:pt x="39876" y="7715"/>
                  </a:lnTo>
                  <a:lnTo>
                    <a:pt x="32327" y="2505"/>
                  </a:lnTo>
                  <a:lnTo>
                    <a:pt x="29372" y="2260"/>
                  </a:lnTo>
                  <a:lnTo>
                    <a:pt x="24005" y="0"/>
                  </a:lnTo>
                  <a:close/>
                </a:path>
              </a:pathLst>
            </a:custGeom>
            <a:solidFill>
              <a:srgbClr val="F6E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715663" y="2336796"/>
              <a:ext cx="102870" cy="375285"/>
            </a:xfrm>
            <a:custGeom>
              <a:avLst/>
              <a:gdLst/>
              <a:ahLst/>
              <a:cxnLst/>
              <a:rect l="l" t="t" r="r" b="b"/>
              <a:pathLst>
                <a:path w="102869" h="375285">
                  <a:moveTo>
                    <a:pt x="80070" y="0"/>
                  </a:moveTo>
                  <a:lnTo>
                    <a:pt x="80589" y="10703"/>
                  </a:lnTo>
                  <a:lnTo>
                    <a:pt x="87137" y="58205"/>
                  </a:lnTo>
                  <a:lnTo>
                    <a:pt x="86742" y="74368"/>
                  </a:lnTo>
                  <a:lnTo>
                    <a:pt x="82569" y="120735"/>
                  </a:lnTo>
                  <a:lnTo>
                    <a:pt x="69851" y="193100"/>
                  </a:lnTo>
                  <a:lnTo>
                    <a:pt x="64245" y="213088"/>
                  </a:lnTo>
                  <a:lnTo>
                    <a:pt x="63637" y="218282"/>
                  </a:lnTo>
                  <a:lnTo>
                    <a:pt x="48883" y="268707"/>
                  </a:lnTo>
                  <a:lnTo>
                    <a:pt x="29762" y="312970"/>
                  </a:lnTo>
                  <a:lnTo>
                    <a:pt x="11819" y="348612"/>
                  </a:lnTo>
                  <a:lnTo>
                    <a:pt x="6652" y="357239"/>
                  </a:lnTo>
                  <a:lnTo>
                    <a:pt x="5949" y="359114"/>
                  </a:lnTo>
                  <a:lnTo>
                    <a:pt x="0" y="368233"/>
                  </a:lnTo>
                  <a:lnTo>
                    <a:pt x="748" y="371844"/>
                  </a:lnTo>
                  <a:lnTo>
                    <a:pt x="2606" y="373457"/>
                  </a:lnTo>
                  <a:lnTo>
                    <a:pt x="8553" y="375156"/>
                  </a:lnTo>
                  <a:lnTo>
                    <a:pt x="13089" y="372129"/>
                  </a:lnTo>
                  <a:lnTo>
                    <a:pt x="26009" y="366624"/>
                  </a:lnTo>
                  <a:lnTo>
                    <a:pt x="29015" y="366199"/>
                  </a:lnTo>
                  <a:lnTo>
                    <a:pt x="32057" y="362347"/>
                  </a:lnTo>
                  <a:lnTo>
                    <a:pt x="33277" y="359853"/>
                  </a:lnTo>
                  <a:lnTo>
                    <a:pt x="43919" y="342022"/>
                  </a:lnTo>
                  <a:lnTo>
                    <a:pt x="66483" y="293670"/>
                  </a:lnTo>
                  <a:lnTo>
                    <a:pt x="82278" y="248041"/>
                  </a:lnTo>
                  <a:lnTo>
                    <a:pt x="95687" y="193169"/>
                  </a:lnTo>
                  <a:lnTo>
                    <a:pt x="102438" y="158907"/>
                  </a:lnTo>
                  <a:lnTo>
                    <a:pt x="102318" y="156301"/>
                  </a:lnTo>
                  <a:lnTo>
                    <a:pt x="102483" y="153716"/>
                  </a:lnTo>
                  <a:lnTo>
                    <a:pt x="100778" y="148478"/>
                  </a:lnTo>
                  <a:lnTo>
                    <a:pt x="94999" y="148605"/>
                  </a:lnTo>
                  <a:lnTo>
                    <a:pt x="91511" y="155973"/>
                  </a:lnTo>
                  <a:lnTo>
                    <a:pt x="91565" y="158730"/>
                  </a:lnTo>
                  <a:lnTo>
                    <a:pt x="88642" y="164228"/>
                  </a:lnTo>
                  <a:lnTo>
                    <a:pt x="86503" y="163108"/>
                  </a:lnTo>
                  <a:lnTo>
                    <a:pt x="85996" y="160632"/>
                  </a:lnTo>
                  <a:lnTo>
                    <a:pt x="85643" y="156596"/>
                  </a:lnTo>
                  <a:lnTo>
                    <a:pt x="86036" y="153554"/>
                  </a:lnTo>
                  <a:lnTo>
                    <a:pt x="87288" y="132613"/>
                  </a:lnTo>
                  <a:lnTo>
                    <a:pt x="90273" y="107394"/>
                  </a:lnTo>
                  <a:lnTo>
                    <a:pt x="91241" y="96613"/>
                  </a:lnTo>
                  <a:lnTo>
                    <a:pt x="91851" y="85806"/>
                  </a:lnTo>
                  <a:lnTo>
                    <a:pt x="92030" y="74927"/>
                  </a:lnTo>
                  <a:lnTo>
                    <a:pt x="91936" y="60707"/>
                  </a:lnTo>
                  <a:lnTo>
                    <a:pt x="90885" y="46512"/>
                  </a:lnTo>
                  <a:lnTo>
                    <a:pt x="86208" y="17981"/>
                  </a:lnTo>
                  <a:lnTo>
                    <a:pt x="84715" y="6793"/>
                  </a:lnTo>
                  <a:lnTo>
                    <a:pt x="85247" y="737"/>
                  </a:lnTo>
                  <a:lnTo>
                    <a:pt x="80070" y="0"/>
                  </a:lnTo>
                  <a:close/>
                </a:path>
              </a:pathLst>
            </a:custGeom>
            <a:solidFill>
              <a:srgbClr val="DEBF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589714" y="2056504"/>
              <a:ext cx="177165" cy="333375"/>
            </a:xfrm>
            <a:custGeom>
              <a:avLst/>
              <a:gdLst/>
              <a:ahLst/>
              <a:cxnLst/>
              <a:rect l="l" t="t" r="r" b="b"/>
              <a:pathLst>
                <a:path w="177164" h="333375">
                  <a:moveTo>
                    <a:pt x="54813" y="0"/>
                  </a:moveTo>
                  <a:lnTo>
                    <a:pt x="49434" y="1446"/>
                  </a:lnTo>
                  <a:lnTo>
                    <a:pt x="48265" y="2821"/>
                  </a:lnTo>
                  <a:lnTo>
                    <a:pt x="37745" y="10986"/>
                  </a:lnTo>
                  <a:lnTo>
                    <a:pt x="2747" y="32294"/>
                  </a:lnTo>
                  <a:lnTo>
                    <a:pt x="0" y="42155"/>
                  </a:lnTo>
                  <a:lnTo>
                    <a:pt x="5518" y="42447"/>
                  </a:lnTo>
                  <a:lnTo>
                    <a:pt x="7264" y="41391"/>
                  </a:lnTo>
                  <a:lnTo>
                    <a:pt x="49146" y="26337"/>
                  </a:lnTo>
                  <a:lnTo>
                    <a:pt x="53914" y="24184"/>
                  </a:lnTo>
                  <a:lnTo>
                    <a:pt x="62063" y="26606"/>
                  </a:lnTo>
                  <a:lnTo>
                    <a:pt x="64785" y="31048"/>
                  </a:lnTo>
                  <a:lnTo>
                    <a:pt x="76097" y="44178"/>
                  </a:lnTo>
                  <a:lnTo>
                    <a:pt x="100148" y="81701"/>
                  </a:lnTo>
                  <a:lnTo>
                    <a:pt x="103877" y="92419"/>
                  </a:lnTo>
                  <a:lnTo>
                    <a:pt x="111759" y="113701"/>
                  </a:lnTo>
                  <a:lnTo>
                    <a:pt x="119241" y="135067"/>
                  </a:lnTo>
                  <a:lnTo>
                    <a:pt x="138819" y="195835"/>
                  </a:lnTo>
                  <a:lnTo>
                    <a:pt x="140676" y="202693"/>
                  </a:lnTo>
                  <a:lnTo>
                    <a:pt x="142991" y="216801"/>
                  </a:lnTo>
                  <a:lnTo>
                    <a:pt x="144810" y="224063"/>
                  </a:lnTo>
                  <a:lnTo>
                    <a:pt x="147524" y="238660"/>
                  </a:lnTo>
                  <a:lnTo>
                    <a:pt x="150811" y="260819"/>
                  </a:lnTo>
                  <a:lnTo>
                    <a:pt x="153334" y="282922"/>
                  </a:lnTo>
                  <a:lnTo>
                    <a:pt x="153197" y="289957"/>
                  </a:lnTo>
                  <a:lnTo>
                    <a:pt x="155516" y="303957"/>
                  </a:lnTo>
                  <a:lnTo>
                    <a:pt x="159270" y="309236"/>
                  </a:lnTo>
                  <a:lnTo>
                    <a:pt x="160171" y="312148"/>
                  </a:lnTo>
                  <a:lnTo>
                    <a:pt x="161776" y="320895"/>
                  </a:lnTo>
                  <a:lnTo>
                    <a:pt x="163749" y="328380"/>
                  </a:lnTo>
                  <a:lnTo>
                    <a:pt x="170733" y="333046"/>
                  </a:lnTo>
                  <a:lnTo>
                    <a:pt x="175503" y="326119"/>
                  </a:lnTo>
                  <a:lnTo>
                    <a:pt x="176748" y="318537"/>
                  </a:lnTo>
                  <a:lnTo>
                    <a:pt x="175971" y="315006"/>
                  </a:lnTo>
                  <a:lnTo>
                    <a:pt x="176345" y="308019"/>
                  </a:lnTo>
                  <a:lnTo>
                    <a:pt x="176039" y="304469"/>
                  </a:lnTo>
                  <a:lnTo>
                    <a:pt x="175172" y="303102"/>
                  </a:lnTo>
                  <a:lnTo>
                    <a:pt x="174880" y="301489"/>
                  </a:lnTo>
                  <a:lnTo>
                    <a:pt x="174948" y="299789"/>
                  </a:lnTo>
                  <a:lnTo>
                    <a:pt x="175003" y="299987"/>
                  </a:lnTo>
                  <a:lnTo>
                    <a:pt x="174571" y="298035"/>
                  </a:lnTo>
                  <a:lnTo>
                    <a:pt x="174395" y="295832"/>
                  </a:lnTo>
                  <a:lnTo>
                    <a:pt x="174628" y="294321"/>
                  </a:lnTo>
                  <a:lnTo>
                    <a:pt x="174185" y="291246"/>
                  </a:lnTo>
                  <a:lnTo>
                    <a:pt x="173282" y="290076"/>
                  </a:lnTo>
                  <a:lnTo>
                    <a:pt x="173253" y="288474"/>
                  </a:lnTo>
                  <a:lnTo>
                    <a:pt x="172778" y="285730"/>
                  </a:lnTo>
                  <a:lnTo>
                    <a:pt x="172939" y="281127"/>
                  </a:lnTo>
                  <a:lnTo>
                    <a:pt x="172201" y="279006"/>
                  </a:lnTo>
                  <a:lnTo>
                    <a:pt x="171756" y="278477"/>
                  </a:lnTo>
                  <a:lnTo>
                    <a:pt x="170855" y="274510"/>
                  </a:lnTo>
                  <a:lnTo>
                    <a:pt x="171277" y="272926"/>
                  </a:lnTo>
                  <a:lnTo>
                    <a:pt x="170543" y="270060"/>
                  </a:lnTo>
                  <a:lnTo>
                    <a:pt x="169362" y="269006"/>
                  </a:lnTo>
                  <a:lnTo>
                    <a:pt x="170009" y="267519"/>
                  </a:lnTo>
                  <a:lnTo>
                    <a:pt x="169318" y="265996"/>
                  </a:lnTo>
                  <a:lnTo>
                    <a:pt x="169564" y="264293"/>
                  </a:lnTo>
                  <a:lnTo>
                    <a:pt x="168760" y="261247"/>
                  </a:lnTo>
                  <a:lnTo>
                    <a:pt x="168008" y="260037"/>
                  </a:lnTo>
                  <a:lnTo>
                    <a:pt x="168159" y="257366"/>
                  </a:lnTo>
                  <a:lnTo>
                    <a:pt x="167886" y="255959"/>
                  </a:lnTo>
                  <a:lnTo>
                    <a:pt x="167457" y="250667"/>
                  </a:lnTo>
                  <a:lnTo>
                    <a:pt x="166067" y="247437"/>
                  </a:lnTo>
                  <a:lnTo>
                    <a:pt x="166662" y="246040"/>
                  </a:lnTo>
                  <a:lnTo>
                    <a:pt x="166071" y="242848"/>
                  </a:lnTo>
                  <a:lnTo>
                    <a:pt x="165365" y="241419"/>
                  </a:lnTo>
                  <a:lnTo>
                    <a:pt x="164584" y="238831"/>
                  </a:lnTo>
                  <a:lnTo>
                    <a:pt x="164800" y="238048"/>
                  </a:lnTo>
                  <a:lnTo>
                    <a:pt x="164804" y="236360"/>
                  </a:lnTo>
                  <a:lnTo>
                    <a:pt x="164513" y="235756"/>
                  </a:lnTo>
                  <a:lnTo>
                    <a:pt x="164209" y="232379"/>
                  </a:lnTo>
                  <a:lnTo>
                    <a:pt x="162939" y="229881"/>
                  </a:lnTo>
                  <a:lnTo>
                    <a:pt x="162147" y="224308"/>
                  </a:lnTo>
                  <a:lnTo>
                    <a:pt x="161646" y="223624"/>
                  </a:lnTo>
                  <a:lnTo>
                    <a:pt x="161297" y="221954"/>
                  </a:lnTo>
                  <a:lnTo>
                    <a:pt x="161444" y="221183"/>
                  </a:lnTo>
                  <a:lnTo>
                    <a:pt x="160869" y="219160"/>
                  </a:lnTo>
                  <a:lnTo>
                    <a:pt x="160707" y="217093"/>
                  </a:lnTo>
                  <a:lnTo>
                    <a:pt x="161020" y="215600"/>
                  </a:lnTo>
                  <a:lnTo>
                    <a:pt x="157733" y="208161"/>
                  </a:lnTo>
                  <a:lnTo>
                    <a:pt x="144707" y="162174"/>
                  </a:lnTo>
                  <a:lnTo>
                    <a:pt x="127796" y="116293"/>
                  </a:lnTo>
                  <a:lnTo>
                    <a:pt x="119299" y="95535"/>
                  </a:lnTo>
                  <a:lnTo>
                    <a:pt x="118191" y="92011"/>
                  </a:lnTo>
                  <a:lnTo>
                    <a:pt x="114700" y="85906"/>
                  </a:lnTo>
                  <a:lnTo>
                    <a:pt x="112287" y="78479"/>
                  </a:lnTo>
                  <a:lnTo>
                    <a:pt x="111405" y="77989"/>
                  </a:lnTo>
                  <a:lnTo>
                    <a:pt x="108713" y="76287"/>
                  </a:lnTo>
                  <a:lnTo>
                    <a:pt x="108176" y="75336"/>
                  </a:lnTo>
                  <a:lnTo>
                    <a:pt x="106037" y="68409"/>
                  </a:lnTo>
                  <a:lnTo>
                    <a:pt x="102718" y="62715"/>
                  </a:lnTo>
                  <a:lnTo>
                    <a:pt x="92454" y="48228"/>
                  </a:lnTo>
                  <a:lnTo>
                    <a:pt x="78871" y="30454"/>
                  </a:lnTo>
                  <a:lnTo>
                    <a:pt x="67086" y="16296"/>
                  </a:lnTo>
                  <a:lnTo>
                    <a:pt x="61631" y="11324"/>
                  </a:lnTo>
                  <a:lnTo>
                    <a:pt x="55529" y="3077"/>
                  </a:lnTo>
                  <a:lnTo>
                    <a:pt x="54813" y="0"/>
                  </a:lnTo>
                  <a:close/>
                </a:path>
              </a:pathLst>
            </a:custGeom>
            <a:solidFill>
              <a:srgbClr val="F5D9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755901" y="2150917"/>
              <a:ext cx="63500" cy="188595"/>
            </a:xfrm>
            <a:custGeom>
              <a:avLst/>
              <a:gdLst/>
              <a:ahLst/>
              <a:cxnLst/>
              <a:rect l="l" t="t" r="r" b="b"/>
              <a:pathLst>
                <a:path w="63500" h="188594">
                  <a:moveTo>
                    <a:pt x="14173" y="0"/>
                  </a:moveTo>
                  <a:lnTo>
                    <a:pt x="10951" y="4554"/>
                  </a:lnTo>
                  <a:lnTo>
                    <a:pt x="8427" y="9039"/>
                  </a:lnTo>
                  <a:lnTo>
                    <a:pt x="3667" y="12214"/>
                  </a:lnTo>
                  <a:lnTo>
                    <a:pt x="4499" y="14983"/>
                  </a:lnTo>
                  <a:lnTo>
                    <a:pt x="6079" y="17132"/>
                  </a:lnTo>
                  <a:lnTo>
                    <a:pt x="6396" y="23152"/>
                  </a:lnTo>
                  <a:lnTo>
                    <a:pt x="5885" y="26258"/>
                  </a:lnTo>
                  <a:lnTo>
                    <a:pt x="3793" y="31953"/>
                  </a:lnTo>
                  <a:lnTo>
                    <a:pt x="2174" y="34599"/>
                  </a:lnTo>
                  <a:lnTo>
                    <a:pt x="0" y="40604"/>
                  </a:lnTo>
                  <a:lnTo>
                    <a:pt x="471" y="43571"/>
                  </a:lnTo>
                  <a:lnTo>
                    <a:pt x="4813" y="52440"/>
                  </a:lnTo>
                  <a:lnTo>
                    <a:pt x="9861" y="64941"/>
                  </a:lnTo>
                  <a:lnTo>
                    <a:pt x="24607" y="113912"/>
                  </a:lnTo>
                  <a:lnTo>
                    <a:pt x="32025" y="147412"/>
                  </a:lnTo>
                  <a:lnTo>
                    <a:pt x="34768" y="156776"/>
                  </a:lnTo>
                  <a:lnTo>
                    <a:pt x="36085" y="159321"/>
                  </a:lnTo>
                  <a:lnTo>
                    <a:pt x="41605" y="175266"/>
                  </a:lnTo>
                  <a:lnTo>
                    <a:pt x="43872" y="180450"/>
                  </a:lnTo>
                  <a:lnTo>
                    <a:pt x="51775" y="187526"/>
                  </a:lnTo>
                  <a:lnTo>
                    <a:pt x="57603" y="188089"/>
                  </a:lnTo>
                  <a:lnTo>
                    <a:pt x="62736" y="182559"/>
                  </a:lnTo>
                  <a:lnTo>
                    <a:pt x="63089" y="180503"/>
                  </a:lnTo>
                  <a:lnTo>
                    <a:pt x="62675" y="175884"/>
                  </a:lnTo>
                  <a:lnTo>
                    <a:pt x="60980" y="169473"/>
                  </a:lnTo>
                  <a:lnTo>
                    <a:pt x="61202" y="168022"/>
                  </a:lnTo>
                  <a:lnTo>
                    <a:pt x="61200" y="165308"/>
                  </a:lnTo>
                  <a:lnTo>
                    <a:pt x="60641" y="164095"/>
                  </a:lnTo>
                  <a:lnTo>
                    <a:pt x="60598" y="159515"/>
                  </a:lnTo>
                  <a:lnTo>
                    <a:pt x="59122" y="154904"/>
                  </a:lnTo>
                  <a:lnTo>
                    <a:pt x="56080" y="140291"/>
                  </a:lnTo>
                  <a:lnTo>
                    <a:pt x="31035" y="53449"/>
                  </a:lnTo>
                  <a:lnTo>
                    <a:pt x="24126" y="27374"/>
                  </a:lnTo>
                  <a:lnTo>
                    <a:pt x="23223" y="21142"/>
                  </a:lnTo>
                  <a:lnTo>
                    <a:pt x="23813" y="17960"/>
                  </a:lnTo>
                  <a:lnTo>
                    <a:pt x="21347" y="9597"/>
                  </a:lnTo>
                  <a:lnTo>
                    <a:pt x="18186" y="3841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F0D9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790694" y="2307780"/>
              <a:ext cx="36830" cy="198120"/>
            </a:xfrm>
            <a:custGeom>
              <a:avLst/>
              <a:gdLst/>
              <a:ahLst/>
              <a:cxnLst/>
              <a:rect l="l" t="t" r="r" b="b"/>
              <a:pathLst>
                <a:path w="36830" h="198119">
                  <a:moveTo>
                    <a:pt x="0" y="0"/>
                  </a:moveTo>
                  <a:lnTo>
                    <a:pt x="382" y="4777"/>
                  </a:lnTo>
                  <a:lnTo>
                    <a:pt x="2664" y="18331"/>
                  </a:lnTo>
                  <a:lnTo>
                    <a:pt x="2992" y="22860"/>
                  </a:lnTo>
                  <a:lnTo>
                    <a:pt x="4742" y="28748"/>
                  </a:lnTo>
                  <a:lnTo>
                    <a:pt x="6286" y="29869"/>
                  </a:lnTo>
                  <a:lnTo>
                    <a:pt x="7020" y="33685"/>
                  </a:lnTo>
                  <a:lnTo>
                    <a:pt x="7071" y="35759"/>
                  </a:lnTo>
                  <a:lnTo>
                    <a:pt x="8399" y="39733"/>
                  </a:lnTo>
                  <a:lnTo>
                    <a:pt x="8557" y="48755"/>
                  </a:lnTo>
                  <a:lnTo>
                    <a:pt x="9210" y="53017"/>
                  </a:lnTo>
                  <a:lnTo>
                    <a:pt x="10073" y="54850"/>
                  </a:lnTo>
                  <a:lnTo>
                    <a:pt x="10372" y="58625"/>
                  </a:lnTo>
                  <a:lnTo>
                    <a:pt x="10134" y="60526"/>
                  </a:lnTo>
                  <a:lnTo>
                    <a:pt x="10383" y="64418"/>
                  </a:lnTo>
                  <a:lnTo>
                    <a:pt x="11035" y="66445"/>
                  </a:lnTo>
                  <a:lnTo>
                    <a:pt x="13580" y="82443"/>
                  </a:lnTo>
                  <a:lnTo>
                    <a:pt x="15332" y="87951"/>
                  </a:lnTo>
                  <a:lnTo>
                    <a:pt x="15603" y="89848"/>
                  </a:lnTo>
                  <a:lnTo>
                    <a:pt x="15224" y="93571"/>
                  </a:lnTo>
                  <a:lnTo>
                    <a:pt x="14382" y="95368"/>
                  </a:lnTo>
                  <a:lnTo>
                    <a:pt x="13392" y="101246"/>
                  </a:lnTo>
                  <a:lnTo>
                    <a:pt x="13651" y="105383"/>
                  </a:lnTo>
                  <a:lnTo>
                    <a:pt x="13813" y="130150"/>
                  </a:lnTo>
                  <a:lnTo>
                    <a:pt x="13385" y="136169"/>
                  </a:lnTo>
                  <a:lnTo>
                    <a:pt x="11808" y="141530"/>
                  </a:lnTo>
                  <a:lnTo>
                    <a:pt x="11984" y="143423"/>
                  </a:lnTo>
                  <a:lnTo>
                    <a:pt x="11549" y="149029"/>
                  </a:lnTo>
                  <a:lnTo>
                    <a:pt x="10271" y="152567"/>
                  </a:lnTo>
                  <a:lnTo>
                    <a:pt x="10238" y="159833"/>
                  </a:lnTo>
                  <a:lnTo>
                    <a:pt x="9216" y="165182"/>
                  </a:lnTo>
                  <a:lnTo>
                    <a:pt x="9180" y="168871"/>
                  </a:lnTo>
                  <a:lnTo>
                    <a:pt x="9681" y="170153"/>
                  </a:lnTo>
                  <a:lnTo>
                    <a:pt x="8474" y="173782"/>
                  </a:lnTo>
                  <a:lnTo>
                    <a:pt x="8655" y="192153"/>
                  </a:lnTo>
                  <a:lnTo>
                    <a:pt x="8190" y="194659"/>
                  </a:lnTo>
                  <a:lnTo>
                    <a:pt x="9716" y="197355"/>
                  </a:lnTo>
                  <a:lnTo>
                    <a:pt x="11337" y="198086"/>
                  </a:lnTo>
                  <a:lnTo>
                    <a:pt x="15415" y="197485"/>
                  </a:lnTo>
                  <a:lnTo>
                    <a:pt x="17849" y="193020"/>
                  </a:lnTo>
                  <a:lnTo>
                    <a:pt x="19019" y="188906"/>
                  </a:lnTo>
                  <a:lnTo>
                    <a:pt x="18583" y="187239"/>
                  </a:lnTo>
                  <a:lnTo>
                    <a:pt x="18983" y="183672"/>
                  </a:lnTo>
                  <a:lnTo>
                    <a:pt x="21586" y="178995"/>
                  </a:lnTo>
                  <a:lnTo>
                    <a:pt x="22576" y="178188"/>
                  </a:lnTo>
                  <a:lnTo>
                    <a:pt x="25020" y="180835"/>
                  </a:lnTo>
                  <a:lnTo>
                    <a:pt x="25808" y="182124"/>
                  </a:lnTo>
                  <a:lnTo>
                    <a:pt x="27453" y="182732"/>
                  </a:lnTo>
                  <a:lnTo>
                    <a:pt x="29458" y="176993"/>
                  </a:lnTo>
                  <a:lnTo>
                    <a:pt x="29704" y="170592"/>
                  </a:lnTo>
                  <a:lnTo>
                    <a:pt x="34555" y="129533"/>
                  </a:lnTo>
                  <a:lnTo>
                    <a:pt x="36647" y="96702"/>
                  </a:lnTo>
                  <a:lnTo>
                    <a:pt x="36700" y="88451"/>
                  </a:lnTo>
                  <a:lnTo>
                    <a:pt x="36137" y="74707"/>
                  </a:lnTo>
                  <a:lnTo>
                    <a:pt x="34370" y="58478"/>
                  </a:lnTo>
                  <a:lnTo>
                    <a:pt x="33257" y="53280"/>
                  </a:lnTo>
                  <a:lnTo>
                    <a:pt x="32649" y="45237"/>
                  </a:lnTo>
                  <a:lnTo>
                    <a:pt x="31118" y="37451"/>
                  </a:lnTo>
                  <a:lnTo>
                    <a:pt x="30435" y="29973"/>
                  </a:lnTo>
                  <a:lnTo>
                    <a:pt x="29639" y="27367"/>
                  </a:lnTo>
                  <a:lnTo>
                    <a:pt x="28569" y="20214"/>
                  </a:lnTo>
                  <a:lnTo>
                    <a:pt x="27478" y="18266"/>
                  </a:lnTo>
                  <a:lnTo>
                    <a:pt x="27339" y="20368"/>
                  </a:lnTo>
                  <a:lnTo>
                    <a:pt x="27586" y="23018"/>
                  </a:lnTo>
                  <a:lnTo>
                    <a:pt x="25618" y="26478"/>
                  </a:lnTo>
                  <a:lnTo>
                    <a:pt x="20088" y="28216"/>
                  </a:lnTo>
                  <a:lnTo>
                    <a:pt x="18489" y="29088"/>
                  </a:lnTo>
                  <a:lnTo>
                    <a:pt x="13183" y="24508"/>
                  </a:lnTo>
                  <a:lnTo>
                    <a:pt x="9173" y="19414"/>
                  </a:lnTo>
                  <a:lnTo>
                    <a:pt x="8194" y="15354"/>
                  </a:lnTo>
                  <a:lnTo>
                    <a:pt x="5548" y="7001"/>
                  </a:lnTo>
                  <a:lnTo>
                    <a:pt x="3092" y="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C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623050" y="2695007"/>
              <a:ext cx="121920" cy="107950"/>
            </a:xfrm>
            <a:custGeom>
              <a:avLst/>
              <a:gdLst/>
              <a:ahLst/>
              <a:cxnLst/>
              <a:rect l="l" t="t" r="r" b="b"/>
              <a:pathLst>
                <a:path w="121919" h="107950">
                  <a:moveTo>
                    <a:pt x="99039" y="0"/>
                  </a:moveTo>
                  <a:lnTo>
                    <a:pt x="96626" y="1043"/>
                  </a:lnTo>
                  <a:lnTo>
                    <a:pt x="95089" y="2678"/>
                  </a:lnTo>
                  <a:lnTo>
                    <a:pt x="92925" y="8021"/>
                  </a:lnTo>
                  <a:lnTo>
                    <a:pt x="90726" y="10372"/>
                  </a:lnTo>
                  <a:lnTo>
                    <a:pt x="80359" y="23360"/>
                  </a:lnTo>
                  <a:lnTo>
                    <a:pt x="71906" y="32975"/>
                  </a:lnTo>
                  <a:lnTo>
                    <a:pt x="67607" y="37263"/>
                  </a:lnTo>
                  <a:lnTo>
                    <a:pt x="59593" y="45820"/>
                  </a:lnTo>
                  <a:lnTo>
                    <a:pt x="55954" y="50209"/>
                  </a:lnTo>
                  <a:lnTo>
                    <a:pt x="47839" y="58068"/>
                  </a:lnTo>
                  <a:lnTo>
                    <a:pt x="46165" y="60364"/>
                  </a:lnTo>
                  <a:lnTo>
                    <a:pt x="43783" y="64345"/>
                  </a:lnTo>
                  <a:lnTo>
                    <a:pt x="43437" y="64414"/>
                  </a:lnTo>
                  <a:lnTo>
                    <a:pt x="40639" y="66354"/>
                  </a:lnTo>
                  <a:lnTo>
                    <a:pt x="37335" y="70660"/>
                  </a:lnTo>
                  <a:lnTo>
                    <a:pt x="30314" y="77896"/>
                  </a:lnTo>
                  <a:lnTo>
                    <a:pt x="26506" y="80888"/>
                  </a:lnTo>
                  <a:lnTo>
                    <a:pt x="22942" y="85229"/>
                  </a:lnTo>
                  <a:lnTo>
                    <a:pt x="15144" y="92872"/>
                  </a:lnTo>
                  <a:lnTo>
                    <a:pt x="12703" y="95633"/>
                  </a:lnTo>
                  <a:lnTo>
                    <a:pt x="7776" y="99355"/>
                  </a:lnTo>
                  <a:lnTo>
                    <a:pt x="6165" y="101462"/>
                  </a:lnTo>
                  <a:lnTo>
                    <a:pt x="4032" y="102981"/>
                  </a:lnTo>
                  <a:lnTo>
                    <a:pt x="2437" y="103816"/>
                  </a:lnTo>
                  <a:lnTo>
                    <a:pt x="1263" y="104882"/>
                  </a:lnTo>
                  <a:lnTo>
                    <a:pt x="875" y="105901"/>
                  </a:lnTo>
                  <a:lnTo>
                    <a:pt x="0" y="106019"/>
                  </a:lnTo>
                  <a:lnTo>
                    <a:pt x="1191" y="107182"/>
                  </a:lnTo>
                  <a:lnTo>
                    <a:pt x="2839" y="107748"/>
                  </a:lnTo>
                  <a:lnTo>
                    <a:pt x="6595" y="107934"/>
                  </a:lnTo>
                  <a:lnTo>
                    <a:pt x="8484" y="107687"/>
                  </a:lnTo>
                  <a:lnTo>
                    <a:pt x="13877" y="105768"/>
                  </a:lnTo>
                  <a:lnTo>
                    <a:pt x="23446" y="99226"/>
                  </a:lnTo>
                  <a:lnTo>
                    <a:pt x="26888" y="97354"/>
                  </a:lnTo>
                  <a:lnTo>
                    <a:pt x="32327" y="92246"/>
                  </a:lnTo>
                  <a:lnTo>
                    <a:pt x="34688" y="89585"/>
                  </a:lnTo>
                  <a:lnTo>
                    <a:pt x="43404" y="83386"/>
                  </a:lnTo>
                  <a:lnTo>
                    <a:pt x="49244" y="79804"/>
                  </a:lnTo>
                  <a:lnTo>
                    <a:pt x="58439" y="75437"/>
                  </a:lnTo>
                  <a:lnTo>
                    <a:pt x="61037" y="73381"/>
                  </a:lnTo>
                  <a:lnTo>
                    <a:pt x="67110" y="70926"/>
                  </a:lnTo>
                  <a:lnTo>
                    <a:pt x="70232" y="70354"/>
                  </a:lnTo>
                  <a:lnTo>
                    <a:pt x="71920" y="70610"/>
                  </a:lnTo>
                  <a:lnTo>
                    <a:pt x="74684" y="70002"/>
                  </a:lnTo>
                  <a:lnTo>
                    <a:pt x="97281" y="43426"/>
                  </a:lnTo>
                  <a:lnTo>
                    <a:pt x="118684" y="13957"/>
                  </a:lnTo>
                  <a:lnTo>
                    <a:pt x="121859" y="7366"/>
                  </a:lnTo>
                  <a:lnTo>
                    <a:pt x="119635" y="6231"/>
                  </a:lnTo>
                  <a:lnTo>
                    <a:pt x="118360" y="5935"/>
                  </a:lnTo>
                  <a:lnTo>
                    <a:pt x="115322" y="6436"/>
                  </a:lnTo>
                  <a:lnTo>
                    <a:pt x="113788" y="7595"/>
                  </a:lnTo>
                  <a:lnTo>
                    <a:pt x="104748" y="12049"/>
                  </a:lnTo>
                  <a:lnTo>
                    <a:pt x="101789" y="13989"/>
                  </a:lnTo>
                  <a:lnTo>
                    <a:pt x="95449" y="13643"/>
                  </a:lnTo>
                  <a:lnTo>
                    <a:pt x="94146" y="11023"/>
                  </a:lnTo>
                  <a:lnTo>
                    <a:pt x="96443" y="5698"/>
                  </a:lnTo>
                  <a:lnTo>
                    <a:pt x="99571" y="3351"/>
                  </a:lnTo>
                  <a:lnTo>
                    <a:pt x="99039" y="0"/>
                  </a:lnTo>
                  <a:close/>
                </a:path>
              </a:pathLst>
            </a:custGeom>
            <a:solidFill>
              <a:srgbClr val="CBA3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338138" y="1903864"/>
              <a:ext cx="155575" cy="34290"/>
            </a:xfrm>
            <a:custGeom>
              <a:avLst/>
              <a:gdLst/>
              <a:ahLst/>
              <a:cxnLst/>
              <a:rect l="l" t="t" r="r" b="b"/>
              <a:pathLst>
                <a:path w="155575" h="34289">
                  <a:moveTo>
                    <a:pt x="6955" y="0"/>
                  </a:moveTo>
                  <a:lnTo>
                    <a:pt x="1314" y="229"/>
                  </a:lnTo>
                  <a:lnTo>
                    <a:pt x="0" y="1637"/>
                  </a:lnTo>
                  <a:lnTo>
                    <a:pt x="709" y="2955"/>
                  </a:lnTo>
                  <a:lnTo>
                    <a:pt x="4734" y="13204"/>
                  </a:lnTo>
                  <a:lnTo>
                    <a:pt x="5882" y="14338"/>
                  </a:lnTo>
                  <a:lnTo>
                    <a:pt x="11736" y="15739"/>
                  </a:lnTo>
                  <a:lnTo>
                    <a:pt x="14406" y="17297"/>
                  </a:lnTo>
                  <a:lnTo>
                    <a:pt x="31370" y="25242"/>
                  </a:lnTo>
                  <a:lnTo>
                    <a:pt x="36438" y="28705"/>
                  </a:lnTo>
                  <a:lnTo>
                    <a:pt x="46090" y="28162"/>
                  </a:lnTo>
                  <a:lnTo>
                    <a:pt x="49197" y="27496"/>
                  </a:lnTo>
                  <a:lnTo>
                    <a:pt x="55786" y="26970"/>
                  </a:lnTo>
                  <a:lnTo>
                    <a:pt x="69555" y="26837"/>
                  </a:lnTo>
                  <a:lnTo>
                    <a:pt x="89971" y="28370"/>
                  </a:lnTo>
                  <a:lnTo>
                    <a:pt x="110354" y="33752"/>
                  </a:lnTo>
                  <a:lnTo>
                    <a:pt x="111297" y="33389"/>
                  </a:lnTo>
                  <a:lnTo>
                    <a:pt x="111668" y="32677"/>
                  </a:lnTo>
                  <a:lnTo>
                    <a:pt x="114807" y="30807"/>
                  </a:lnTo>
                  <a:lnTo>
                    <a:pt x="118457" y="30177"/>
                  </a:lnTo>
                  <a:lnTo>
                    <a:pt x="122980" y="28435"/>
                  </a:lnTo>
                  <a:lnTo>
                    <a:pt x="124517" y="27532"/>
                  </a:lnTo>
                  <a:lnTo>
                    <a:pt x="127407" y="26664"/>
                  </a:lnTo>
                  <a:lnTo>
                    <a:pt x="140256" y="26498"/>
                  </a:lnTo>
                  <a:lnTo>
                    <a:pt x="139108" y="24645"/>
                  </a:lnTo>
                  <a:lnTo>
                    <a:pt x="136519" y="24126"/>
                  </a:lnTo>
                  <a:lnTo>
                    <a:pt x="116770" y="17556"/>
                  </a:lnTo>
                  <a:lnTo>
                    <a:pt x="103538" y="14622"/>
                  </a:lnTo>
                  <a:lnTo>
                    <a:pt x="79474" y="10288"/>
                  </a:lnTo>
                  <a:lnTo>
                    <a:pt x="87814" y="9864"/>
                  </a:lnTo>
                  <a:lnTo>
                    <a:pt x="96206" y="10593"/>
                  </a:lnTo>
                  <a:lnTo>
                    <a:pt x="104555" y="11983"/>
                  </a:lnTo>
                  <a:lnTo>
                    <a:pt x="140954" y="19176"/>
                  </a:lnTo>
                  <a:lnTo>
                    <a:pt x="147924" y="20904"/>
                  </a:lnTo>
                  <a:lnTo>
                    <a:pt x="155020" y="21584"/>
                  </a:lnTo>
                  <a:lnTo>
                    <a:pt x="153683" y="19903"/>
                  </a:lnTo>
                  <a:lnTo>
                    <a:pt x="151811" y="19508"/>
                  </a:lnTo>
                  <a:lnTo>
                    <a:pt x="139550" y="15393"/>
                  </a:lnTo>
                  <a:lnTo>
                    <a:pt x="116719" y="9291"/>
                  </a:lnTo>
                  <a:lnTo>
                    <a:pt x="107410" y="7760"/>
                  </a:lnTo>
                  <a:lnTo>
                    <a:pt x="105660" y="7904"/>
                  </a:lnTo>
                  <a:lnTo>
                    <a:pt x="102218" y="7437"/>
                  </a:lnTo>
                  <a:lnTo>
                    <a:pt x="100609" y="6850"/>
                  </a:lnTo>
                  <a:lnTo>
                    <a:pt x="95350" y="6212"/>
                  </a:lnTo>
                  <a:lnTo>
                    <a:pt x="91699" y="6385"/>
                  </a:lnTo>
                  <a:lnTo>
                    <a:pt x="46259" y="6400"/>
                  </a:lnTo>
                  <a:lnTo>
                    <a:pt x="43063" y="4499"/>
                  </a:lnTo>
                  <a:lnTo>
                    <a:pt x="27475" y="2976"/>
                  </a:lnTo>
                  <a:lnTo>
                    <a:pt x="23721" y="3008"/>
                  </a:lnTo>
                  <a:lnTo>
                    <a:pt x="16755" y="2105"/>
                  </a:lnTo>
                  <a:lnTo>
                    <a:pt x="13582" y="1071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rgbClr val="D8C7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468285" y="1997604"/>
              <a:ext cx="165100" cy="66675"/>
            </a:xfrm>
            <a:custGeom>
              <a:avLst/>
              <a:gdLst/>
              <a:ahLst/>
              <a:cxnLst/>
              <a:rect l="l" t="t" r="r" b="b"/>
              <a:pathLst>
                <a:path w="165100" h="66675">
                  <a:moveTo>
                    <a:pt x="8553" y="0"/>
                  </a:moveTo>
                  <a:lnTo>
                    <a:pt x="5588" y="637"/>
                  </a:lnTo>
                  <a:lnTo>
                    <a:pt x="0" y="5262"/>
                  </a:lnTo>
                  <a:lnTo>
                    <a:pt x="1555" y="9136"/>
                  </a:lnTo>
                  <a:lnTo>
                    <a:pt x="9424" y="11220"/>
                  </a:lnTo>
                  <a:lnTo>
                    <a:pt x="34769" y="16041"/>
                  </a:lnTo>
                  <a:lnTo>
                    <a:pt x="53377" y="20880"/>
                  </a:lnTo>
                  <a:lnTo>
                    <a:pt x="89406" y="34455"/>
                  </a:lnTo>
                  <a:lnTo>
                    <a:pt x="143838" y="64173"/>
                  </a:lnTo>
                  <a:lnTo>
                    <a:pt x="146397" y="66048"/>
                  </a:lnTo>
                  <a:lnTo>
                    <a:pt x="152286" y="66354"/>
                  </a:lnTo>
                  <a:lnTo>
                    <a:pt x="155002" y="65401"/>
                  </a:lnTo>
                  <a:lnTo>
                    <a:pt x="161122" y="62340"/>
                  </a:lnTo>
                  <a:lnTo>
                    <a:pt x="164740" y="57603"/>
                  </a:lnTo>
                  <a:lnTo>
                    <a:pt x="159868" y="49093"/>
                  </a:lnTo>
                  <a:lnTo>
                    <a:pt x="154576" y="47070"/>
                  </a:lnTo>
                  <a:lnTo>
                    <a:pt x="149429" y="41713"/>
                  </a:lnTo>
                  <a:lnTo>
                    <a:pt x="148212" y="39315"/>
                  </a:lnTo>
                  <a:lnTo>
                    <a:pt x="144000" y="35736"/>
                  </a:lnTo>
                  <a:lnTo>
                    <a:pt x="141574" y="34415"/>
                  </a:lnTo>
                  <a:lnTo>
                    <a:pt x="136551" y="32249"/>
                  </a:lnTo>
                  <a:lnTo>
                    <a:pt x="134179" y="30991"/>
                  </a:lnTo>
                  <a:lnTo>
                    <a:pt x="127580" y="25927"/>
                  </a:lnTo>
                  <a:lnTo>
                    <a:pt x="124780" y="25358"/>
                  </a:lnTo>
                  <a:lnTo>
                    <a:pt x="122939" y="27288"/>
                  </a:lnTo>
                  <a:lnTo>
                    <a:pt x="120575" y="28442"/>
                  </a:lnTo>
                  <a:lnTo>
                    <a:pt x="115365" y="28136"/>
                  </a:lnTo>
                  <a:lnTo>
                    <a:pt x="96390" y="19508"/>
                  </a:lnTo>
                  <a:lnTo>
                    <a:pt x="90468" y="17218"/>
                  </a:lnTo>
                  <a:lnTo>
                    <a:pt x="48618" y="5594"/>
                  </a:lnTo>
                  <a:lnTo>
                    <a:pt x="20698" y="1246"/>
                  </a:lnTo>
                  <a:lnTo>
                    <a:pt x="8553" y="0"/>
                  </a:lnTo>
                  <a:close/>
                </a:path>
              </a:pathLst>
            </a:custGeom>
            <a:solidFill>
              <a:srgbClr val="F08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477664" y="1993089"/>
              <a:ext cx="116839" cy="36830"/>
            </a:xfrm>
            <a:custGeom>
              <a:avLst/>
              <a:gdLst/>
              <a:ahLst/>
              <a:cxnLst/>
              <a:rect l="l" t="t" r="r" b="b"/>
              <a:pathLst>
                <a:path w="116839" h="36830">
                  <a:moveTo>
                    <a:pt x="20998" y="0"/>
                  </a:moveTo>
                  <a:lnTo>
                    <a:pt x="16753" y="184"/>
                  </a:lnTo>
                  <a:lnTo>
                    <a:pt x="6169" y="2228"/>
                  </a:lnTo>
                  <a:lnTo>
                    <a:pt x="916" y="2545"/>
                  </a:lnTo>
                  <a:lnTo>
                    <a:pt x="0" y="6109"/>
                  </a:lnTo>
                  <a:lnTo>
                    <a:pt x="2653" y="7332"/>
                  </a:lnTo>
                  <a:lnTo>
                    <a:pt x="8481" y="7477"/>
                  </a:lnTo>
                  <a:lnTo>
                    <a:pt x="14716" y="8125"/>
                  </a:lnTo>
                  <a:lnTo>
                    <a:pt x="18849" y="9036"/>
                  </a:lnTo>
                  <a:lnTo>
                    <a:pt x="27265" y="9698"/>
                  </a:lnTo>
                  <a:lnTo>
                    <a:pt x="61234" y="17809"/>
                  </a:lnTo>
                  <a:lnTo>
                    <a:pt x="105872" y="34790"/>
                  </a:lnTo>
                  <a:lnTo>
                    <a:pt x="107856" y="35920"/>
                  </a:lnTo>
                  <a:lnTo>
                    <a:pt x="113226" y="36756"/>
                  </a:lnTo>
                  <a:lnTo>
                    <a:pt x="116311" y="33239"/>
                  </a:lnTo>
                  <a:lnTo>
                    <a:pt x="115401" y="29872"/>
                  </a:lnTo>
                  <a:lnTo>
                    <a:pt x="114806" y="28634"/>
                  </a:lnTo>
                  <a:lnTo>
                    <a:pt x="112175" y="27781"/>
                  </a:lnTo>
                  <a:lnTo>
                    <a:pt x="109651" y="26136"/>
                  </a:lnTo>
                  <a:lnTo>
                    <a:pt x="108352" y="24980"/>
                  </a:lnTo>
                  <a:lnTo>
                    <a:pt x="103070" y="21633"/>
                  </a:lnTo>
                  <a:lnTo>
                    <a:pt x="98692" y="21074"/>
                  </a:lnTo>
                  <a:lnTo>
                    <a:pt x="90107" y="17975"/>
                  </a:lnTo>
                  <a:lnTo>
                    <a:pt x="86201" y="15408"/>
                  </a:lnTo>
                  <a:lnTo>
                    <a:pt x="77824" y="12183"/>
                  </a:lnTo>
                  <a:lnTo>
                    <a:pt x="73576" y="11296"/>
                  </a:lnTo>
                  <a:lnTo>
                    <a:pt x="67546" y="9126"/>
                  </a:lnTo>
                  <a:lnTo>
                    <a:pt x="65815" y="8190"/>
                  </a:lnTo>
                  <a:lnTo>
                    <a:pt x="61861" y="7531"/>
                  </a:lnTo>
                  <a:lnTo>
                    <a:pt x="54369" y="5001"/>
                  </a:lnTo>
                  <a:lnTo>
                    <a:pt x="50618" y="3981"/>
                  </a:lnTo>
                  <a:lnTo>
                    <a:pt x="48793" y="3902"/>
                  </a:lnTo>
                  <a:lnTo>
                    <a:pt x="34107" y="944"/>
                  </a:lnTo>
                  <a:lnTo>
                    <a:pt x="27579" y="133"/>
                  </a:lnTo>
                  <a:lnTo>
                    <a:pt x="20998" y="0"/>
                  </a:lnTo>
                  <a:close/>
                </a:path>
              </a:pathLst>
            </a:custGeom>
            <a:solidFill>
              <a:srgbClr val="F6DE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344943" y="1965914"/>
              <a:ext cx="138430" cy="36195"/>
            </a:xfrm>
            <a:custGeom>
              <a:avLst/>
              <a:gdLst/>
              <a:ahLst/>
              <a:cxnLst/>
              <a:rect l="l" t="t" r="r" b="b"/>
              <a:pathLst>
                <a:path w="138430" h="36194">
                  <a:moveTo>
                    <a:pt x="0" y="0"/>
                  </a:moveTo>
                  <a:lnTo>
                    <a:pt x="873" y="4963"/>
                  </a:lnTo>
                  <a:lnTo>
                    <a:pt x="4748" y="6303"/>
                  </a:lnTo>
                  <a:lnTo>
                    <a:pt x="14345" y="7411"/>
                  </a:lnTo>
                  <a:lnTo>
                    <a:pt x="19518" y="8376"/>
                  </a:lnTo>
                  <a:lnTo>
                    <a:pt x="29526" y="10666"/>
                  </a:lnTo>
                  <a:lnTo>
                    <a:pt x="34425" y="12365"/>
                  </a:lnTo>
                  <a:lnTo>
                    <a:pt x="40563" y="16828"/>
                  </a:lnTo>
                  <a:lnTo>
                    <a:pt x="42421" y="19691"/>
                  </a:lnTo>
                  <a:lnTo>
                    <a:pt x="46838" y="20285"/>
                  </a:lnTo>
                  <a:lnTo>
                    <a:pt x="47498" y="19683"/>
                  </a:lnTo>
                  <a:lnTo>
                    <a:pt x="47627" y="18914"/>
                  </a:lnTo>
                  <a:lnTo>
                    <a:pt x="48588" y="16926"/>
                  </a:lnTo>
                  <a:lnTo>
                    <a:pt x="50478" y="14636"/>
                  </a:lnTo>
                  <a:lnTo>
                    <a:pt x="52293" y="13902"/>
                  </a:lnTo>
                  <a:lnTo>
                    <a:pt x="60717" y="12894"/>
                  </a:lnTo>
                  <a:lnTo>
                    <a:pt x="66906" y="13261"/>
                  </a:lnTo>
                  <a:lnTo>
                    <a:pt x="69789" y="14212"/>
                  </a:lnTo>
                  <a:lnTo>
                    <a:pt x="75754" y="14834"/>
                  </a:lnTo>
                  <a:lnTo>
                    <a:pt x="112628" y="27787"/>
                  </a:lnTo>
                  <a:lnTo>
                    <a:pt x="116829" y="30872"/>
                  </a:lnTo>
                  <a:lnTo>
                    <a:pt x="117763" y="31070"/>
                  </a:lnTo>
                  <a:lnTo>
                    <a:pt x="120343" y="32485"/>
                  </a:lnTo>
                  <a:lnTo>
                    <a:pt x="121693" y="33903"/>
                  </a:lnTo>
                  <a:lnTo>
                    <a:pt x="125636" y="35650"/>
                  </a:lnTo>
                  <a:lnTo>
                    <a:pt x="127504" y="34825"/>
                  </a:lnTo>
                  <a:lnTo>
                    <a:pt x="132749" y="33183"/>
                  </a:lnTo>
                  <a:lnTo>
                    <a:pt x="138210" y="29522"/>
                  </a:lnTo>
                  <a:lnTo>
                    <a:pt x="136130" y="27644"/>
                  </a:lnTo>
                  <a:lnTo>
                    <a:pt x="137548" y="24259"/>
                  </a:lnTo>
                  <a:lnTo>
                    <a:pt x="135096" y="22766"/>
                  </a:lnTo>
                  <a:lnTo>
                    <a:pt x="134819" y="24414"/>
                  </a:lnTo>
                  <a:lnTo>
                    <a:pt x="134797" y="26606"/>
                  </a:lnTo>
                  <a:lnTo>
                    <a:pt x="130773" y="27567"/>
                  </a:lnTo>
                  <a:lnTo>
                    <a:pt x="122284" y="22336"/>
                  </a:lnTo>
                  <a:lnTo>
                    <a:pt x="118395" y="19241"/>
                  </a:lnTo>
                  <a:lnTo>
                    <a:pt x="107788" y="13396"/>
                  </a:lnTo>
                  <a:lnTo>
                    <a:pt x="65268" y="2724"/>
                  </a:lnTo>
                  <a:lnTo>
                    <a:pt x="47609" y="2606"/>
                  </a:lnTo>
                  <a:lnTo>
                    <a:pt x="40345" y="4185"/>
                  </a:lnTo>
                  <a:lnTo>
                    <a:pt x="37727" y="5935"/>
                  </a:lnTo>
                  <a:lnTo>
                    <a:pt x="34592" y="6483"/>
                  </a:lnTo>
                  <a:lnTo>
                    <a:pt x="32053" y="5812"/>
                  </a:lnTo>
                  <a:lnTo>
                    <a:pt x="14870" y="3326"/>
                  </a:lnTo>
                  <a:lnTo>
                    <a:pt x="7400" y="1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1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329261" y="1887635"/>
              <a:ext cx="52069" cy="22860"/>
            </a:xfrm>
            <a:custGeom>
              <a:avLst/>
              <a:gdLst/>
              <a:ahLst/>
              <a:cxnLst/>
              <a:rect l="l" t="t" r="r" b="b"/>
              <a:pathLst>
                <a:path w="52069" h="22860">
                  <a:moveTo>
                    <a:pt x="0" y="0"/>
                  </a:moveTo>
                  <a:lnTo>
                    <a:pt x="1479" y="5093"/>
                  </a:lnTo>
                  <a:lnTo>
                    <a:pt x="4103" y="9860"/>
                  </a:lnTo>
                  <a:lnTo>
                    <a:pt x="6883" y="15656"/>
                  </a:lnTo>
                  <a:lnTo>
                    <a:pt x="7545" y="16567"/>
                  </a:lnTo>
                  <a:lnTo>
                    <a:pt x="9550" y="17705"/>
                  </a:lnTo>
                  <a:lnTo>
                    <a:pt x="10717" y="17471"/>
                  </a:lnTo>
                  <a:lnTo>
                    <a:pt x="17053" y="19375"/>
                  </a:lnTo>
                  <a:lnTo>
                    <a:pt x="22536" y="20458"/>
                  </a:lnTo>
                  <a:lnTo>
                    <a:pt x="25354" y="20768"/>
                  </a:lnTo>
                  <a:lnTo>
                    <a:pt x="30956" y="21038"/>
                  </a:lnTo>
                  <a:lnTo>
                    <a:pt x="33630" y="21758"/>
                  </a:lnTo>
                  <a:lnTo>
                    <a:pt x="39178" y="22359"/>
                  </a:lnTo>
                  <a:lnTo>
                    <a:pt x="42001" y="22453"/>
                  </a:lnTo>
                  <a:lnTo>
                    <a:pt x="47768" y="22316"/>
                  </a:lnTo>
                  <a:lnTo>
                    <a:pt x="50551" y="22045"/>
                  </a:lnTo>
                  <a:lnTo>
                    <a:pt x="50907" y="21484"/>
                  </a:lnTo>
                  <a:lnTo>
                    <a:pt x="51940" y="20728"/>
                  </a:lnTo>
                  <a:lnTo>
                    <a:pt x="47872" y="17978"/>
                  </a:lnTo>
                  <a:lnTo>
                    <a:pt x="43981" y="14965"/>
                  </a:lnTo>
                  <a:lnTo>
                    <a:pt x="35679" y="10309"/>
                  </a:lnTo>
                  <a:lnTo>
                    <a:pt x="7003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6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605788" y="2030058"/>
              <a:ext cx="53975" cy="28575"/>
            </a:xfrm>
            <a:custGeom>
              <a:avLst/>
              <a:gdLst/>
              <a:ahLst/>
              <a:cxnLst/>
              <a:rect l="l" t="t" r="r" b="b"/>
              <a:pathLst>
                <a:path w="53975" h="28575">
                  <a:moveTo>
                    <a:pt x="1899" y="3"/>
                  </a:moveTo>
                  <a:lnTo>
                    <a:pt x="0" y="0"/>
                  </a:lnTo>
                  <a:lnTo>
                    <a:pt x="1731" y="1889"/>
                  </a:lnTo>
                  <a:lnTo>
                    <a:pt x="3610" y="3661"/>
                  </a:lnTo>
                  <a:lnTo>
                    <a:pt x="6752" y="5908"/>
                  </a:lnTo>
                  <a:lnTo>
                    <a:pt x="7901" y="6490"/>
                  </a:lnTo>
                  <a:lnTo>
                    <a:pt x="9942" y="7783"/>
                  </a:lnTo>
                  <a:lnTo>
                    <a:pt x="10554" y="8651"/>
                  </a:lnTo>
                  <a:lnTo>
                    <a:pt x="11346" y="9432"/>
                  </a:lnTo>
                  <a:lnTo>
                    <a:pt x="11681" y="11286"/>
                  </a:lnTo>
                  <a:lnTo>
                    <a:pt x="13845" y="12012"/>
                  </a:lnTo>
                  <a:lnTo>
                    <a:pt x="18698" y="14720"/>
                  </a:lnTo>
                  <a:lnTo>
                    <a:pt x="23227" y="18360"/>
                  </a:lnTo>
                  <a:lnTo>
                    <a:pt x="26337" y="20524"/>
                  </a:lnTo>
                  <a:lnTo>
                    <a:pt x="32583" y="24011"/>
                  </a:lnTo>
                  <a:lnTo>
                    <a:pt x="35866" y="26344"/>
                  </a:lnTo>
                  <a:lnTo>
                    <a:pt x="46285" y="28199"/>
                  </a:lnTo>
                  <a:lnTo>
                    <a:pt x="51799" y="27143"/>
                  </a:lnTo>
                  <a:lnTo>
                    <a:pt x="53420" y="26211"/>
                  </a:lnTo>
                  <a:lnTo>
                    <a:pt x="53178" y="25991"/>
                  </a:lnTo>
                  <a:lnTo>
                    <a:pt x="51926" y="23795"/>
                  </a:lnTo>
                  <a:lnTo>
                    <a:pt x="46295" y="22104"/>
                  </a:lnTo>
                  <a:lnTo>
                    <a:pt x="43371" y="20149"/>
                  </a:lnTo>
                  <a:lnTo>
                    <a:pt x="33860" y="14728"/>
                  </a:lnTo>
                  <a:lnTo>
                    <a:pt x="27132" y="11386"/>
                  </a:lnTo>
                  <a:lnTo>
                    <a:pt x="20335" y="8197"/>
                  </a:lnTo>
                  <a:lnTo>
                    <a:pt x="2959" y="274"/>
                  </a:lnTo>
                  <a:lnTo>
                    <a:pt x="1899" y="3"/>
                  </a:lnTo>
                  <a:close/>
                </a:path>
              </a:pathLst>
            </a:custGeom>
            <a:solidFill>
              <a:srgbClr val="D5C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640787" y="2054577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4">
                  <a:moveTo>
                    <a:pt x="1836" y="0"/>
                  </a:moveTo>
                  <a:lnTo>
                    <a:pt x="0" y="706"/>
                  </a:lnTo>
                  <a:lnTo>
                    <a:pt x="1101" y="2574"/>
                  </a:lnTo>
                  <a:lnTo>
                    <a:pt x="2915" y="3528"/>
                  </a:lnTo>
                  <a:lnTo>
                    <a:pt x="3434" y="3912"/>
                  </a:lnTo>
                  <a:lnTo>
                    <a:pt x="4928" y="4287"/>
                  </a:lnTo>
                  <a:lnTo>
                    <a:pt x="6181" y="4020"/>
                  </a:lnTo>
                  <a:lnTo>
                    <a:pt x="17334" y="3820"/>
                  </a:lnTo>
                  <a:lnTo>
                    <a:pt x="18241" y="1889"/>
                  </a:lnTo>
                  <a:lnTo>
                    <a:pt x="15468" y="2559"/>
                  </a:lnTo>
                  <a:lnTo>
                    <a:pt x="12589" y="2923"/>
                  </a:lnTo>
                  <a:lnTo>
                    <a:pt x="6871" y="2239"/>
                  </a:lnTo>
                  <a:lnTo>
                    <a:pt x="4538" y="788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rgbClr val="53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625001" y="2759948"/>
              <a:ext cx="41275" cy="39370"/>
            </a:xfrm>
            <a:custGeom>
              <a:avLst/>
              <a:gdLst/>
              <a:ahLst/>
              <a:cxnLst/>
              <a:rect l="l" t="t" r="r" b="b"/>
              <a:pathLst>
                <a:path w="41275" h="39369">
                  <a:moveTo>
                    <a:pt x="8343" y="32461"/>
                  </a:moveTo>
                  <a:lnTo>
                    <a:pt x="4737" y="34112"/>
                  </a:lnTo>
                  <a:lnTo>
                    <a:pt x="2476" y="36207"/>
                  </a:lnTo>
                  <a:lnTo>
                    <a:pt x="0" y="39306"/>
                  </a:lnTo>
                  <a:lnTo>
                    <a:pt x="1016" y="39204"/>
                  </a:lnTo>
                  <a:lnTo>
                    <a:pt x="1727" y="39319"/>
                  </a:lnTo>
                  <a:lnTo>
                    <a:pt x="3454" y="38417"/>
                  </a:lnTo>
                  <a:lnTo>
                    <a:pt x="4241" y="37795"/>
                  </a:lnTo>
                  <a:lnTo>
                    <a:pt x="6464" y="35928"/>
                  </a:lnTo>
                  <a:lnTo>
                    <a:pt x="7734" y="34378"/>
                  </a:lnTo>
                  <a:lnTo>
                    <a:pt x="8343" y="32461"/>
                  </a:lnTo>
                  <a:close/>
                </a:path>
                <a:path w="41275" h="39369">
                  <a:moveTo>
                    <a:pt x="27101" y="13703"/>
                  </a:moveTo>
                  <a:lnTo>
                    <a:pt x="24320" y="14376"/>
                  </a:lnTo>
                  <a:lnTo>
                    <a:pt x="22491" y="15913"/>
                  </a:lnTo>
                  <a:lnTo>
                    <a:pt x="22275" y="18948"/>
                  </a:lnTo>
                  <a:lnTo>
                    <a:pt x="24574" y="17843"/>
                  </a:lnTo>
                  <a:lnTo>
                    <a:pt x="26416" y="16306"/>
                  </a:lnTo>
                  <a:lnTo>
                    <a:pt x="27101" y="13703"/>
                  </a:lnTo>
                  <a:close/>
                </a:path>
                <a:path w="41275" h="39369">
                  <a:moveTo>
                    <a:pt x="40728" y="0"/>
                  </a:moveTo>
                  <a:lnTo>
                    <a:pt x="37909" y="596"/>
                  </a:lnTo>
                  <a:lnTo>
                    <a:pt x="36207" y="2273"/>
                  </a:lnTo>
                  <a:lnTo>
                    <a:pt x="35737" y="5156"/>
                  </a:lnTo>
                  <a:lnTo>
                    <a:pt x="38277" y="4279"/>
                  </a:lnTo>
                  <a:lnTo>
                    <a:pt x="40043" y="2667"/>
                  </a:lnTo>
                  <a:lnTo>
                    <a:pt x="40728" y="0"/>
                  </a:lnTo>
                  <a:close/>
                </a:path>
              </a:pathLst>
            </a:custGeom>
            <a:solidFill>
              <a:srgbClr val="BD8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571414" y="177658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231" y="1253"/>
                  </a:lnTo>
                  <a:lnTo>
                    <a:pt x="914" y="3331"/>
                  </a:lnTo>
                  <a:lnTo>
                    <a:pt x="1606" y="4699"/>
                  </a:lnTo>
                  <a:lnTo>
                    <a:pt x="2178" y="6074"/>
                  </a:lnTo>
                  <a:lnTo>
                    <a:pt x="2348" y="4738"/>
                  </a:lnTo>
                  <a:lnTo>
                    <a:pt x="2992" y="1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551773" y="1787128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30">
                  <a:moveTo>
                    <a:pt x="2895" y="22110"/>
                  </a:moveTo>
                  <a:lnTo>
                    <a:pt x="1524" y="22148"/>
                  </a:lnTo>
                  <a:lnTo>
                    <a:pt x="431" y="22593"/>
                  </a:lnTo>
                  <a:lnTo>
                    <a:pt x="0" y="24053"/>
                  </a:lnTo>
                  <a:lnTo>
                    <a:pt x="1371" y="24003"/>
                  </a:lnTo>
                  <a:lnTo>
                    <a:pt x="2311" y="23329"/>
                  </a:lnTo>
                  <a:lnTo>
                    <a:pt x="2895" y="22110"/>
                  </a:lnTo>
                  <a:close/>
                </a:path>
                <a:path w="21589" h="24130">
                  <a:moveTo>
                    <a:pt x="21209" y="1397"/>
                  </a:moveTo>
                  <a:lnTo>
                    <a:pt x="20980" y="647"/>
                  </a:lnTo>
                  <a:lnTo>
                    <a:pt x="20459" y="0"/>
                  </a:lnTo>
                  <a:lnTo>
                    <a:pt x="18427" y="1206"/>
                  </a:lnTo>
                  <a:lnTo>
                    <a:pt x="18796" y="5397"/>
                  </a:lnTo>
                  <a:lnTo>
                    <a:pt x="20243" y="6032"/>
                  </a:lnTo>
                  <a:lnTo>
                    <a:pt x="19951" y="4533"/>
                  </a:lnTo>
                  <a:lnTo>
                    <a:pt x="20332" y="3238"/>
                  </a:lnTo>
                  <a:lnTo>
                    <a:pt x="20916" y="2819"/>
                  </a:lnTo>
                  <a:lnTo>
                    <a:pt x="21209" y="1397"/>
                  </a:lnTo>
                  <a:close/>
                </a:path>
              </a:pathLst>
            </a:custGeom>
            <a:solidFill>
              <a:srgbClr val="F0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449206" y="193711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442" y="0"/>
                  </a:moveTo>
                  <a:lnTo>
                    <a:pt x="0" y="353"/>
                  </a:lnTo>
                  <a:lnTo>
                    <a:pt x="798" y="1602"/>
                  </a:lnTo>
                  <a:lnTo>
                    <a:pt x="1976" y="1908"/>
                  </a:lnTo>
                  <a:lnTo>
                    <a:pt x="3361" y="1703"/>
                  </a:lnTo>
                  <a:lnTo>
                    <a:pt x="2616" y="32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D8C7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568668" y="176983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12" y="0"/>
                  </a:moveTo>
                  <a:lnTo>
                    <a:pt x="0" y="1407"/>
                  </a:lnTo>
                  <a:lnTo>
                    <a:pt x="304" y="2768"/>
                  </a:lnTo>
                  <a:lnTo>
                    <a:pt x="1544" y="3600"/>
                  </a:lnTo>
                  <a:lnTo>
                    <a:pt x="2653" y="3600"/>
                  </a:lnTo>
                  <a:lnTo>
                    <a:pt x="2166" y="2397"/>
                  </a:lnTo>
                  <a:lnTo>
                    <a:pt x="1846" y="1777"/>
                  </a:lnTo>
                  <a:lnTo>
                    <a:pt x="1554" y="902"/>
                  </a:lnTo>
                  <a:lnTo>
                    <a:pt x="1256" y="453"/>
                  </a:lnTo>
                  <a:lnTo>
                    <a:pt x="806" y="215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0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570213" y="177174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73" y="0"/>
                  </a:moveTo>
                  <a:lnTo>
                    <a:pt x="0" y="1689"/>
                  </a:lnTo>
                  <a:lnTo>
                    <a:pt x="370" y="1965"/>
                  </a:lnTo>
                  <a:lnTo>
                    <a:pt x="622" y="4939"/>
                  </a:lnTo>
                  <a:lnTo>
                    <a:pt x="2649" y="2674"/>
                  </a:lnTo>
                  <a:lnTo>
                    <a:pt x="1118" y="47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570407" y="177473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212" y="0"/>
                  </a:moveTo>
                  <a:lnTo>
                    <a:pt x="0" y="1433"/>
                  </a:lnTo>
                  <a:lnTo>
                    <a:pt x="215" y="2862"/>
                  </a:lnTo>
                  <a:lnTo>
                    <a:pt x="1457" y="3769"/>
                  </a:lnTo>
                  <a:lnTo>
                    <a:pt x="1554" y="3431"/>
                  </a:lnTo>
                  <a:lnTo>
                    <a:pt x="1882" y="2747"/>
                  </a:lnTo>
                  <a:lnTo>
                    <a:pt x="1860" y="1951"/>
                  </a:lnTo>
                  <a:lnTo>
                    <a:pt x="1691" y="1840"/>
                  </a:lnTo>
                  <a:lnTo>
                    <a:pt x="1381" y="706"/>
                  </a:lnTo>
                  <a:lnTo>
                    <a:pt x="1640" y="864"/>
                  </a:lnTo>
                  <a:lnTo>
                    <a:pt x="918" y="231"/>
                  </a:lnTo>
                  <a:lnTo>
                    <a:pt x="478" y="123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0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567749" y="1786392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4356" y="6426"/>
                  </a:moveTo>
                  <a:lnTo>
                    <a:pt x="4203" y="5448"/>
                  </a:lnTo>
                  <a:lnTo>
                    <a:pt x="2819" y="6134"/>
                  </a:lnTo>
                  <a:lnTo>
                    <a:pt x="3009" y="6705"/>
                  </a:lnTo>
                  <a:lnTo>
                    <a:pt x="1511" y="9220"/>
                  </a:lnTo>
                  <a:lnTo>
                    <a:pt x="876" y="9639"/>
                  </a:lnTo>
                  <a:lnTo>
                    <a:pt x="1066" y="9944"/>
                  </a:lnTo>
                  <a:lnTo>
                    <a:pt x="952" y="10147"/>
                  </a:lnTo>
                  <a:lnTo>
                    <a:pt x="1168" y="10083"/>
                  </a:lnTo>
                  <a:lnTo>
                    <a:pt x="1549" y="10629"/>
                  </a:lnTo>
                  <a:lnTo>
                    <a:pt x="609" y="10972"/>
                  </a:lnTo>
                  <a:lnTo>
                    <a:pt x="317" y="11696"/>
                  </a:lnTo>
                  <a:lnTo>
                    <a:pt x="0" y="11938"/>
                  </a:lnTo>
                  <a:lnTo>
                    <a:pt x="1206" y="12915"/>
                  </a:lnTo>
                  <a:lnTo>
                    <a:pt x="1193" y="12750"/>
                  </a:lnTo>
                  <a:lnTo>
                    <a:pt x="2197" y="11874"/>
                  </a:lnTo>
                  <a:lnTo>
                    <a:pt x="3073" y="10439"/>
                  </a:lnTo>
                  <a:lnTo>
                    <a:pt x="2870" y="9563"/>
                  </a:lnTo>
                  <a:lnTo>
                    <a:pt x="4292" y="9118"/>
                  </a:lnTo>
                  <a:lnTo>
                    <a:pt x="4356" y="6426"/>
                  </a:lnTo>
                  <a:close/>
                </a:path>
                <a:path w="6350" h="13335">
                  <a:moveTo>
                    <a:pt x="6096" y="1562"/>
                  </a:moveTo>
                  <a:lnTo>
                    <a:pt x="5803" y="0"/>
                  </a:lnTo>
                  <a:lnTo>
                    <a:pt x="4851" y="355"/>
                  </a:lnTo>
                  <a:lnTo>
                    <a:pt x="4673" y="495"/>
                  </a:lnTo>
                  <a:lnTo>
                    <a:pt x="4330" y="2209"/>
                  </a:lnTo>
                  <a:lnTo>
                    <a:pt x="4521" y="3263"/>
                  </a:lnTo>
                  <a:lnTo>
                    <a:pt x="4533" y="4089"/>
                  </a:lnTo>
                  <a:lnTo>
                    <a:pt x="5943" y="3136"/>
                  </a:lnTo>
                  <a:lnTo>
                    <a:pt x="6096" y="1562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558643" y="180024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819" y="3860"/>
                  </a:moveTo>
                  <a:lnTo>
                    <a:pt x="1447" y="3924"/>
                  </a:lnTo>
                  <a:lnTo>
                    <a:pt x="368" y="4394"/>
                  </a:lnTo>
                  <a:lnTo>
                    <a:pt x="0" y="5867"/>
                  </a:lnTo>
                  <a:lnTo>
                    <a:pt x="1384" y="5816"/>
                  </a:lnTo>
                  <a:lnTo>
                    <a:pt x="2273" y="5080"/>
                  </a:lnTo>
                  <a:lnTo>
                    <a:pt x="2819" y="3860"/>
                  </a:lnTo>
                  <a:close/>
                </a:path>
                <a:path w="7619" h="6350">
                  <a:moveTo>
                    <a:pt x="7226" y="1282"/>
                  </a:moveTo>
                  <a:lnTo>
                    <a:pt x="6400" y="0"/>
                  </a:lnTo>
                  <a:lnTo>
                    <a:pt x="5422" y="1562"/>
                  </a:lnTo>
                  <a:lnTo>
                    <a:pt x="4978" y="1993"/>
                  </a:lnTo>
                  <a:lnTo>
                    <a:pt x="5410" y="2032"/>
                  </a:lnTo>
                  <a:lnTo>
                    <a:pt x="6337" y="2159"/>
                  </a:lnTo>
                  <a:lnTo>
                    <a:pt x="7137" y="1549"/>
                  </a:lnTo>
                  <a:lnTo>
                    <a:pt x="7226" y="1282"/>
                  </a:lnTo>
                  <a:close/>
                </a:path>
              </a:pathLst>
            </a:custGeom>
            <a:solidFill>
              <a:srgbClr val="F0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757899" y="216111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65" y="1008"/>
                  </a:lnTo>
                  <a:lnTo>
                    <a:pt x="676" y="1710"/>
                  </a:lnTo>
                  <a:lnTo>
                    <a:pt x="1705" y="1962"/>
                  </a:lnTo>
                  <a:lnTo>
                    <a:pt x="1634" y="875"/>
                  </a:lnTo>
                  <a:lnTo>
                    <a:pt x="1054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9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564866" y="17983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975" y="825"/>
                  </a:moveTo>
                  <a:lnTo>
                    <a:pt x="3416" y="12"/>
                  </a:lnTo>
                  <a:lnTo>
                    <a:pt x="2628" y="0"/>
                  </a:lnTo>
                  <a:lnTo>
                    <a:pt x="1511" y="1130"/>
                  </a:lnTo>
                  <a:lnTo>
                    <a:pt x="1358" y="1828"/>
                  </a:lnTo>
                  <a:lnTo>
                    <a:pt x="1231" y="1790"/>
                  </a:lnTo>
                  <a:lnTo>
                    <a:pt x="0" y="2120"/>
                  </a:lnTo>
                  <a:lnTo>
                    <a:pt x="254" y="3124"/>
                  </a:lnTo>
                  <a:lnTo>
                    <a:pt x="165" y="3835"/>
                  </a:lnTo>
                  <a:lnTo>
                    <a:pt x="2235" y="2540"/>
                  </a:lnTo>
                  <a:lnTo>
                    <a:pt x="2578" y="2540"/>
                  </a:lnTo>
                  <a:lnTo>
                    <a:pt x="3708" y="1092"/>
                  </a:lnTo>
                  <a:lnTo>
                    <a:pt x="3975" y="825"/>
                  </a:lnTo>
                  <a:close/>
                </a:path>
              </a:pathLst>
            </a:custGeom>
            <a:solidFill>
              <a:srgbClr val="3C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549995" y="1802482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803" y="8661"/>
                  </a:moveTo>
                  <a:lnTo>
                    <a:pt x="889" y="8763"/>
                  </a:lnTo>
                  <a:lnTo>
                    <a:pt x="292" y="9245"/>
                  </a:lnTo>
                  <a:lnTo>
                    <a:pt x="0" y="10121"/>
                  </a:lnTo>
                  <a:lnTo>
                    <a:pt x="990" y="10109"/>
                  </a:lnTo>
                  <a:lnTo>
                    <a:pt x="1638" y="9677"/>
                  </a:lnTo>
                  <a:lnTo>
                    <a:pt x="1803" y="8661"/>
                  </a:lnTo>
                  <a:close/>
                </a:path>
                <a:path w="13969" h="10160">
                  <a:moveTo>
                    <a:pt x="6705" y="5181"/>
                  </a:moveTo>
                  <a:lnTo>
                    <a:pt x="6172" y="5613"/>
                  </a:lnTo>
                  <a:lnTo>
                    <a:pt x="5638" y="6045"/>
                  </a:lnTo>
                  <a:lnTo>
                    <a:pt x="5092" y="6489"/>
                  </a:lnTo>
                  <a:lnTo>
                    <a:pt x="6019" y="6515"/>
                  </a:lnTo>
                  <a:lnTo>
                    <a:pt x="6565" y="6096"/>
                  </a:lnTo>
                  <a:lnTo>
                    <a:pt x="6705" y="5181"/>
                  </a:lnTo>
                  <a:close/>
                </a:path>
                <a:path w="13969" h="10160">
                  <a:moveTo>
                    <a:pt x="8686" y="3581"/>
                  </a:moveTo>
                  <a:lnTo>
                    <a:pt x="7734" y="3657"/>
                  </a:lnTo>
                  <a:lnTo>
                    <a:pt x="7137" y="4165"/>
                  </a:lnTo>
                  <a:lnTo>
                    <a:pt x="6858" y="5067"/>
                  </a:lnTo>
                  <a:lnTo>
                    <a:pt x="7848" y="5054"/>
                  </a:lnTo>
                  <a:lnTo>
                    <a:pt x="8496" y="4584"/>
                  </a:lnTo>
                  <a:lnTo>
                    <a:pt x="8686" y="3581"/>
                  </a:lnTo>
                  <a:close/>
                </a:path>
                <a:path w="13969" h="10160">
                  <a:moveTo>
                    <a:pt x="13347" y="0"/>
                  </a:moveTo>
                  <a:lnTo>
                    <a:pt x="12865" y="431"/>
                  </a:lnTo>
                  <a:lnTo>
                    <a:pt x="12382" y="863"/>
                  </a:lnTo>
                  <a:lnTo>
                    <a:pt x="11912" y="1295"/>
                  </a:lnTo>
                  <a:lnTo>
                    <a:pt x="12788" y="1320"/>
                  </a:lnTo>
                  <a:lnTo>
                    <a:pt x="13246" y="850"/>
                  </a:lnTo>
                  <a:lnTo>
                    <a:pt x="13347" y="0"/>
                  </a:lnTo>
                  <a:close/>
                </a:path>
              </a:pathLst>
            </a:custGeom>
            <a:solidFill>
              <a:srgbClr val="F0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700338" y="213369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26" y="694"/>
                  </a:lnTo>
                  <a:lnTo>
                    <a:pt x="669" y="1090"/>
                  </a:lnTo>
                  <a:lnTo>
                    <a:pt x="1440" y="1026"/>
                  </a:lnTo>
                  <a:lnTo>
                    <a:pt x="957" y="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623248" y="2758081"/>
              <a:ext cx="44450" cy="43180"/>
            </a:xfrm>
            <a:custGeom>
              <a:avLst/>
              <a:gdLst/>
              <a:ahLst/>
              <a:cxnLst/>
              <a:rect l="l" t="t" r="r" b="b"/>
              <a:pathLst>
                <a:path w="44450" h="43180">
                  <a:moveTo>
                    <a:pt x="1612" y="41300"/>
                  </a:moveTo>
                  <a:lnTo>
                    <a:pt x="635" y="41376"/>
                  </a:lnTo>
                  <a:lnTo>
                    <a:pt x="88" y="41897"/>
                  </a:lnTo>
                  <a:lnTo>
                    <a:pt x="0" y="42887"/>
                  </a:lnTo>
                  <a:lnTo>
                    <a:pt x="939" y="42773"/>
                  </a:lnTo>
                  <a:lnTo>
                    <a:pt x="1473" y="42240"/>
                  </a:lnTo>
                  <a:lnTo>
                    <a:pt x="1612" y="41300"/>
                  </a:lnTo>
                  <a:close/>
                </a:path>
                <a:path w="44450" h="43180">
                  <a:moveTo>
                    <a:pt x="11823" y="32664"/>
                  </a:moveTo>
                  <a:lnTo>
                    <a:pt x="10845" y="32791"/>
                  </a:lnTo>
                  <a:lnTo>
                    <a:pt x="10287" y="33337"/>
                  </a:lnTo>
                  <a:lnTo>
                    <a:pt x="10147" y="34302"/>
                  </a:lnTo>
                  <a:lnTo>
                    <a:pt x="11112" y="34175"/>
                  </a:lnTo>
                  <a:lnTo>
                    <a:pt x="11671" y="33629"/>
                  </a:lnTo>
                  <a:lnTo>
                    <a:pt x="11823" y="32664"/>
                  </a:lnTo>
                  <a:close/>
                </a:path>
                <a:path w="44450" h="43180">
                  <a:moveTo>
                    <a:pt x="13563" y="31000"/>
                  </a:moveTo>
                  <a:lnTo>
                    <a:pt x="12598" y="31115"/>
                  </a:lnTo>
                  <a:lnTo>
                    <a:pt x="12026" y="31648"/>
                  </a:lnTo>
                  <a:lnTo>
                    <a:pt x="11887" y="32613"/>
                  </a:lnTo>
                  <a:lnTo>
                    <a:pt x="12827" y="32486"/>
                  </a:lnTo>
                  <a:lnTo>
                    <a:pt x="13385" y="31940"/>
                  </a:lnTo>
                  <a:lnTo>
                    <a:pt x="13563" y="31000"/>
                  </a:lnTo>
                  <a:close/>
                </a:path>
                <a:path w="44450" h="43180">
                  <a:moveTo>
                    <a:pt x="15290" y="29324"/>
                  </a:moveTo>
                  <a:lnTo>
                    <a:pt x="14300" y="29425"/>
                  </a:lnTo>
                  <a:lnTo>
                    <a:pt x="13741" y="29946"/>
                  </a:lnTo>
                  <a:lnTo>
                    <a:pt x="13627" y="30937"/>
                  </a:lnTo>
                  <a:lnTo>
                    <a:pt x="14579" y="30822"/>
                  </a:lnTo>
                  <a:lnTo>
                    <a:pt x="15138" y="30276"/>
                  </a:lnTo>
                  <a:lnTo>
                    <a:pt x="15290" y="29324"/>
                  </a:lnTo>
                  <a:close/>
                </a:path>
                <a:path w="44450" h="43180">
                  <a:moveTo>
                    <a:pt x="16992" y="27635"/>
                  </a:moveTo>
                  <a:lnTo>
                    <a:pt x="16014" y="27724"/>
                  </a:lnTo>
                  <a:lnTo>
                    <a:pt x="15468" y="28270"/>
                  </a:lnTo>
                  <a:lnTo>
                    <a:pt x="15367" y="29248"/>
                  </a:lnTo>
                  <a:lnTo>
                    <a:pt x="16306" y="29108"/>
                  </a:lnTo>
                  <a:lnTo>
                    <a:pt x="16852" y="28575"/>
                  </a:lnTo>
                  <a:lnTo>
                    <a:pt x="16992" y="27635"/>
                  </a:lnTo>
                  <a:close/>
                </a:path>
                <a:path w="44450" h="43180">
                  <a:moveTo>
                    <a:pt x="18707" y="25933"/>
                  </a:moveTo>
                  <a:lnTo>
                    <a:pt x="17729" y="26035"/>
                  </a:lnTo>
                  <a:lnTo>
                    <a:pt x="17195" y="26568"/>
                  </a:lnTo>
                  <a:lnTo>
                    <a:pt x="17081" y="27546"/>
                  </a:lnTo>
                  <a:lnTo>
                    <a:pt x="18021" y="27406"/>
                  </a:lnTo>
                  <a:lnTo>
                    <a:pt x="18554" y="26860"/>
                  </a:lnTo>
                  <a:lnTo>
                    <a:pt x="18707" y="25933"/>
                  </a:lnTo>
                  <a:close/>
                </a:path>
                <a:path w="44450" h="43180">
                  <a:moveTo>
                    <a:pt x="20408" y="24231"/>
                  </a:moveTo>
                  <a:lnTo>
                    <a:pt x="19443" y="24333"/>
                  </a:lnTo>
                  <a:lnTo>
                    <a:pt x="18910" y="24866"/>
                  </a:lnTo>
                  <a:lnTo>
                    <a:pt x="18796" y="25844"/>
                  </a:lnTo>
                  <a:lnTo>
                    <a:pt x="19723" y="25704"/>
                  </a:lnTo>
                  <a:lnTo>
                    <a:pt x="20269" y="25158"/>
                  </a:lnTo>
                  <a:lnTo>
                    <a:pt x="20408" y="24231"/>
                  </a:lnTo>
                  <a:close/>
                </a:path>
                <a:path w="44450" h="43180">
                  <a:moveTo>
                    <a:pt x="22199" y="22669"/>
                  </a:moveTo>
                  <a:lnTo>
                    <a:pt x="21234" y="22694"/>
                  </a:lnTo>
                  <a:lnTo>
                    <a:pt x="20637" y="23152"/>
                  </a:lnTo>
                  <a:lnTo>
                    <a:pt x="20510" y="24130"/>
                  </a:lnTo>
                  <a:lnTo>
                    <a:pt x="21412" y="24028"/>
                  </a:lnTo>
                  <a:lnTo>
                    <a:pt x="21958" y="23533"/>
                  </a:lnTo>
                  <a:lnTo>
                    <a:pt x="22199" y="22669"/>
                  </a:lnTo>
                  <a:close/>
                </a:path>
                <a:path w="44450" h="43180">
                  <a:moveTo>
                    <a:pt x="23926" y="20955"/>
                  </a:moveTo>
                  <a:lnTo>
                    <a:pt x="23075" y="21132"/>
                  </a:lnTo>
                  <a:lnTo>
                    <a:pt x="22555" y="21640"/>
                  </a:lnTo>
                  <a:lnTo>
                    <a:pt x="22402" y="22517"/>
                  </a:lnTo>
                  <a:lnTo>
                    <a:pt x="23241" y="22326"/>
                  </a:lnTo>
                  <a:lnTo>
                    <a:pt x="23749" y="21805"/>
                  </a:lnTo>
                  <a:lnTo>
                    <a:pt x="23926" y="20955"/>
                  </a:lnTo>
                  <a:close/>
                </a:path>
                <a:path w="44450" h="43180">
                  <a:moveTo>
                    <a:pt x="30607" y="13931"/>
                  </a:moveTo>
                  <a:lnTo>
                    <a:pt x="29641" y="14008"/>
                  </a:lnTo>
                  <a:lnTo>
                    <a:pt x="29057" y="14516"/>
                  </a:lnTo>
                  <a:lnTo>
                    <a:pt x="28956" y="15506"/>
                  </a:lnTo>
                  <a:lnTo>
                    <a:pt x="29933" y="15430"/>
                  </a:lnTo>
                  <a:lnTo>
                    <a:pt x="30480" y="14897"/>
                  </a:lnTo>
                  <a:lnTo>
                    <a:pt x="30607" y="13931"/>
                  </a:lnTo>
                  <a:close/>
                </a:path>
                <a:path w="44450" h="43180">
                  <a:moveTo>
                    <a:pt x="32346" y="12255"/>
                  </a:moveTo>
                  <a:lnTo>
                    <a:pt x="31369" y="12344"/>
                  </a:lnTo>
                  <a:lnTo>
                    <a:pt x="30822" y="12877"/>
                  </a:lnTo>
                  <a:lnTo>
                    <a:pt x="30695" y="13843"/>
                  </a:lnTo>
                  <a:lnTo>
                    <a:pt x="31661" y="13728"/>
                  </a:lnTo>
                  <a:lnTo>
                    <a:pt x="32194" y="13195"/>
                  </a:lnTo>
                  <a:lnTo>
                    <a:pt x="32346" y="12255"/>
                  </a:lnTo>
                  <a:close/>
                </a:path>
                <a:path w="44450" h="43180">
                  <a:moveTo>
                    <a:pt x="34061" y="10566"/>
                  </a:moveTo>
                  <a:lnTo>
                    <a:pt x="33096" y="10668"/>
                  </a:lnTo>
                  <a:lnTo>
                    <a:pt x="32550" y="11201"/>
                  </a:lnTo>
                  <a:lnTo>
                    <a:pt x="32435" y="12166"/>
                  </a:lnTo>
                  <a:lnTo>
                    <a:pt x="33375" y="12026"/>
                  </a:lnTo>
                  <a:lnTo>
                    <a:pt x="33909" y="11493"/>
                  </a:lnTo>
                  <a:lnTo>
                    <a:pt x="34061" y="10566"/>
                  </a:lnTo>
                  <a:close/>
                </a:path>
                <a:path w="44450" h="43180">
                  <a:moveTo>
                    <a:pt x="35775" y="8851"/>
                  </a:moveTo>
                  <a:lnTo>
                    <a:pt x="34798" y="8966"/>
                  </a:lnTo>
                  <a:lnTo>
                    <a:pt x="34264" y="9499"/>
                  </a:lnTo>
                  <a:lnTo>
                    <a:pt x="34163" y="10477"/>
                  </a:lnTo>
                  <a:lnTo>
                    <a:pt x="35090" y="10325"/>
                  </a:lnTo>
                  <a:lnTo>
                    <a:pt x="35623" y="9791"/>
                  </a:lnTo>
                  <a:lnTo>
                    <a:pt x="35775" y="8851"/>
                  </a:lnTo>
                  <a:close/>
                </a:path>
                <a:path w="44450" h="43180">
                  <a:moveTo>
                    <a:pt x="37439" y="7099"/>
                  </a:moveTo>
                  <a:lnTo>
                    <a:pt x="36499" y="7264"/>
                  </a:lnTo>
                  <a:lnTo>
                    <a:pt x="35953" y="7797"/>
                  </a:lnTo>
                  <a:lnTo>
                    <a:pt x="35864" y="8763"/>
                  </a:lnTo>
                  <a:lnTo>
                    <a:pt x="36804" y="8597"/>
                  </a:lnTo>
                  <a:lnTo>
                    <a:pt x="37338" y="8051"/>
                  </a:lnTo>
                  <a:lnTo>
                    <a:pt x="37439" y="7099"/>
                  </a:lnTo>
                  <a:close/>
                </a:path>
                <a:path w="44450" h="43180">
                  <a:moveTo>
                    <a:pt x="44170" y="0"/>
                  </a:moveTo>
                  <a:lnTo>
                    <a:pt x="43281" y="292"/>
                  </a:lnTo>
                  <a:lnTo>
                    <a:pt x="42697" y="863"/>
                  </a:lnTo>
                  <a:lnTo>
                    <a:pt x="42570" y="1841"/>
                  </a:lnTo>
                  <a:lnTo>
                    <a:pt x="43586" y="1651"/>
                  </a:lnTo>
                  <a:lnTo>
                    <a:pt x="44119" y="1041"/>
                  </a:lnTo>
                  <a:lnTo>
                    <a:pt x="44170" y="0"/>
                  </a:lnTo>
                  <a:close/>
                </a:path>
              </a:pathLst>
            </a:custGeom>
            <a:solidFill>
              <a:srgbClr val="BD8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588145" y="201969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609" y="482"/>
                  </a:moveTo>
                  <a:lnTo>
                    <a:pt x="596" y="330"/>
                  </a:lnTo>
                  <a:lnTo>
                    <a:pt x="584" y="177"/>
                  </a:lnTo>
                  <a:lnTo>
                    <a:pt x="571" y="25"/>
                  </a:lnTo>
                  <a:lnTo>
                    <a:pt x="139" y="0"/>
                  </a:lnTo>
                  <a:lnTo>
                    <a:pt x="0" y="190"/>
                  </a:lnTo>
                  <a:lnTo>
                    <a:pt x="165" y="584"/>
                  </a:lnTo>
                  <a:lnTo>
                    <a:pt x="317" y="546"/>
                  </a:lnTo>
                  <a:lnTo>
                    <a:pt x="469" y="520"/>
                  </a:lnTo>
                  <a:lnTo>
                    <a:pt x="609" y="482"/>
                  </a:lnTo>
                  <a:close/>
                </a:path>
                <a:path w="4444" h="3175">
                  <a:moveTo>
                    <a:pt x="4013" y="2374"/>
                  </a:moveTo>
                  <a:lnTo>
                    <a:pt x="3962" y="2159"/>
                  </a:lnTo>
                  <a:lnTo>
                    <a:pt x="3962" y="1993"/>
                  </a:lnTo>
                  <a:lnTo>
                    <a:pt x="3238" y="1955"/>
                  </a:lnTo>
                  <a:lnTo>
                    <a:pt x="3289" y="2755"/>
                  </a:lnTo>
                  <a:lnTo>
                    <a:pt x="3975" y="2527"/>
                  </a:lnTo>
                  <a:lnTo>
                    <a:pt x="4013" y="2374"/>
                  </a:lnTo>
                  <a:close/>
                </a:path>
              </a:pathLst>
            </a:custGeom>
            <a:solidFill>
              <a:srgbClr val="F08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442823" y="1885993"/>
              <a:ext cx="246379" cy="130175"/>
            </a:xfrm>
            <a:custGeom>
              <a:avLst/>
              <a:gdLst/>
              <a:ahLst/>
              <a:cxnLst/>
              <a:rect l="l" t="t" r="r" b="b"/>
              <a:pathLst>
                <a:path w="246380" h="130175">
                  <a:moveTo>
                    <a:pt x="86467" y="0"/>
                  </a:moveTo>
                  <a:lnTo>
                    <a:pt x="81197" y="2700"/>
                  </a:lnTo>
                  <a:lnTo>
                    <a:pt x="78202" y="5353"/>
                  </a:lnTo>
                  <a:lnTo>
                    <a:pt x="68111" y="11513"/>
                  </a:lnTo>
                  <a:lnTo>
                    <a:pt x="60519" y="14270"/>
                  </a:lnTo>
                  <a:lnTo>
                    <a:pt x="48009" y="16725"/>
                  </a:lnTo>
                  <a:lnTo>
                    <a:pt x="43743" y="17204"/>
                  </a:lnTo>
                  <a:lnTo>
                    <a:pt x="31315" y="16168"/>
                  </a:lnTo>
                  <a:lnTo>
                    <a:pt x="23454" y="13910"/>
                  </a:lnTo>
                  <a:lnTo>
                    <a:pt x="3977" y="4036"/>
                  </a:lnTo>
                  <a:lnTo>
                    <a:pt x="3477" y="3517"/>
                  </a:lnTo>
                  <a:lnTo>
                    <a:pt x="3128" y="3600"/>
                  </a:lnTo>
                  <a:lnTo>
                    <a:pt x="2933" y="4284"/>
                  </a:lnTo>
                  <a:lnTo>
                    <a:pt x="1162" y="7766"/>
                  </a:lnTo>
                  <a:lnTo>
                    <a:pt x="575" y="9389"/>
                  </a:lnTo>
                  <a:lnTo>
                    <a:pt x="0" y="16413"/>
                  </a:lnTo>
                  <a:lnTo>
                    <a:pt x="2062" y="26878"/>
                  </a:lnTo>
                  <a:lnTo>
                    <a:pt x="5471" y="28220"/>
                  </a:lnTo>
                  <a:lnTo>
                    <a:pt x="31636" y="34197"/>
                  </a:lnTo>
                  <a:lnTo>
                    <a:pt x="44191" y="37509"/>
                  </a:lnTo>
                  <a:lnTo>
                    <a:pt x="96977" y="55055"/>
                  </a:lnTo>
                  <a:lnTo>
                    <a:pt x="122111" y="68209"/>
                  </a:lnTo>
                  <a:lnTo>
                    <a:pt x="125759" y="69649"/>
                  </a:lnTo>
                  <a:lnTo>
                    <a:pt x="161038" y="85335"/>
                  </a:lnTo>
                  <a:lnTo>
                    <a:pt x="162337" y="90454"/>
                  </a:lnTo>
                  <a:lnTo>
                    <a:pt x="161189" y="92243"/>
                  </a:lnTo>
                  <a:lnTo>
                    <a:pt x="160261" y="92628"/>
                  </a:lnTo>
                  <a:lnTo>
                    <a:pt x="160552" y="93258"/>
                  </a:lnTo>
                  <a:lnTo>
                    <a:pt x="202583" y="109965"/>
                  </a:lnTo>
                  <a:lnTo>
                    <a:pt x="239000" y="129550"/>
                  </a:lnTo>
                  <a:lnTo>
                    <a:pt x="241782" y="121481"/>
                  </a:lnTo>
                  <a:lnTo>
                    <a:pt x="242898" y="117364"/>
                  </a:lnTo>
                  <a:lnTo>
                    <a:pt x="245400" y="105228"/>
                  </a:lnTo>
                  <a:lnTo>
                    <a:pt x="246364" y="92895"/>
                  </a:lnTo>
                  <a:lnTo>
                    <a:pt x="245704" y="80551"/>
                  </a:lnTo>
                  <a:lnTo>
                    <a:pt x="228754" y="38915"/>
                  </a:lnTo>
                  <a:lnTo>
                    <a:pt x="195995" y="11849"/>
                  </a:lnTo>
                  <a:lnTo>
                    <a:pt x="154724" y="389"/>
                  </a:lnTo>
                  <a:lnTo>
                    <a:pt x="88783" y="370"/>
                  </a:lnTo>
                  <a:lnTo>
                    <a:pt x="86467" y="0"/>
                  </a:lnTo>
                  <a:close/>
                </a:path>
              </a:pathLst>
            </a:custGeom>
            <a:solidFill>
              <a:srgbClr val="F08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815337" y="2314199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1087" y="0"/>
                  </a:moveTo>
                  <a:lnTo>
                    <a:pt x="996" y="2754"/>
                  </a:lnTo>
                  <a:lnTo>
                    <a:pt x="0" y="6934"/>
                  </a:lnTo>
                  <a:lnTo>
                    <a:pt x="2498" y="8924"/>
                  </a:lnTo>
                  <a:lnTo>
                    <a:pt x="2774" y="5875"/>
                  </a:lnTo>
                  <a:lnTo>
                    <a:pt x="2541" y="2747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E7CC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5578" y="2851978"/>
              <a:ext cx="159344" cy="149824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1967694" y="2869161"/>
              <a:ext cx="65405" cy="38100"/>
            </a:xfrm>
            <a:custGeom>
              <a:avLst/>
              <a:gdLst/>
              <a:ahLst/>
              <a:cxnLst/>
              <a:rect l="l" t="t" r="r" b="b"/>
              <a:pathLst>
                <a:path w="65405" h="38100">
                  <a:moveTo>
                    <a:pt x="360" y="0"/>
                  </a:moveTo>
                  <a:lnTo>
                    <a:pt x="262" y="21250"/>
                  </a:lnTo>
                  <a:lnTo>
                    <a:pt x="0" y="22600"/>
                  </a:lnTo>
                  <a:lnTo>
                    <a:pt x="252" y="23413"/>
                  </a:lnTo>
                  <a:lnTo>
                    <a:pt x="0" y="24127"/>
                  </a:lnTo>
                  <a:lnTo>
                    <a:pt x="231" y="24404"/>
                  </a:lnTo>
                  <a:lnTo>
                    <a:pt x="947" y="24241"/>
                  </a:lnTo>
                  <a:lnTo>
                    <a:pt x="6329" y="25106"/>
                  </a:lnTo>
                  <a:lnTo>
                    <a:pt x="13662" y="27230"/>
                  </a:lnTo>
                  <a:lnTo>
                    <a:pt x="49813" y="34704"/>
                  </a:lnTo>
                  <a:lnTo>
                    <a:pt x="58191" y="34364"/>
                  </a:lnTo>
                  <a:lnTo>
                    <a:pt x="64480" y="37900"/>
                  </a:lnTo>
                  <a:lnTo>
                    <a:pt x="64799" y="30621"/>
                  </a:lnTo>
                  <a:lnTo>
                    <a:pt x="64884" y="23337"/>
                  </a:lnTo>
                  <a:lnTo>
                    <a:pt x="64562" y="8773"/>
                  </a:lnTo>
                  <a:lnTo>
                    <a:pt x="62136" y="10274"/>
                  </a:lnTo>
                  <a:lnTo>
                    <a:pt x="60238" y="10299"/>
                  </a:lnTo>
                  <a:lnTo>
                    <a:pt x="54991" y="8820"/>
                  </a:lnTo>
                  <a:lnTo>
                    <a:pt x="52275" y="8822"/>
                  </a:lnTo>
                  <a:lnTo>
                    <a:pt x="47023" y="7901"/>
                  </a:lnTo>
                  <a:lnTo>
                    <a:pt x="44430" y="7311"/>
                  </a:lnTo>
                  <a:lnTo>
                    <a:pt x="39034" y="6638"/>
                  </a:lnTo>
                  <a:lnTo>
                    <a:pt x="36295" y="6612"/>
                  </a:lnTo>
                  <a:lnTo>
                    <a:pt x="35157" y="6310"/>
                  </a:lnTo>
                  <a:lnTo>
                    <a:pt x="31154" y="5561"/>
                  </a:lnTo>
                  <a:lnTo>
                    <a:pt x="28428" y="5496"/>
                  </a:lnTo>
                  <a:lnTo>
                    <a:pt x="22824" y="480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9066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551658" y="1749866"/>
              <a:ext cx="17780" cy="20320"/>
            </a:xfrm>
            <a:custGeom>
              <a:avLst/>
              <a:gdLst/>
              <a:ahLst/>
              <a:cxnLst/>
              <a:rect l="l" t="t" r="r" b="b"/>
              <a:pathLst>
                <a:path w="17780" h="20319">
                  <a:moveTo>
                    <a:pt x="1193" y="1358"/>
                  </a:moveTo>
                  <a:lnTo>
                    <a:pt x="1155" y="596"/>
                  </a:lnTo>
                  <a:lnTo>
                    <a:pt x="749" y="139"/>
                  </a:lnTo>
                  <a:lnTo>
                    <a:pt x="0" y="0"/>
                  </a:lnTo>
                  <a:lnTo>
                    <a:pt x="800" y="914"/>
                  </a:lnTo>
                  <a:lnTo>
                    <a:pt x="1193" y="1358"/>
                  </a:lnTo>
                  <a:close/>
                </a:path>
                <a:path w="17780" h="20319">
                  <a:moveTo>
                    <a:pt x="2781" y="2336"/>
                  </a:moveTo>
                  <a:lnTo>
                    <a:pt x="2400" y="1968"/>
                  </a:lnTo>
                  <a:lnTo>
                    <a:pt x="1701" y="1905"/>
                  </a:lnTo>
                  <a:lnTo>
                    <a:pt x="1892" y="2451"/>
                  </a:lnTo>
                  <a:lnTo>
                    <a:pt x="2247" y="2832"/>
                  </a:lnTo>
                  <a:lnTo>
                    <a:pt x="2781" y="3048"/>
                  </a:lnTo>
                  <a:lnTo>
                    <a:pt x="2781" y="2336"/>
                  </a:lnTo>
                  <a:close/>
                </a:path>
                <a:path w="17780" h="20319">
                  <a:moveTo>
                    <a:pt x="4572" y="4762"/>
                  </a:moveTo>
                  <a:lnTo>
                    <a:pt x="4546" y="4038"/>
                  </a:lnTo>
                  <a:lnTo>
                    <a:pt x="4140" y="3721"/>
                  </a:lnTo>
                  <a:lnTo>
                    <a:pt x="3441" y="3708"/>
                  </a:lnTo>
                  <a:lnTo>
                    <a:pt x="3657" y="4241"/>
                  </a:lnTo>
                  <a:lnTo>
                    <a:pt x="4038" y="4584"/>
                  </a:lnTo>
                  <a:lnTo>
                    <a:pt x="4572" y="4762"/>
                  </a:lnTo>
                  <a:close/>
                </a:path>
                <a:path w="17780" h="20319">
                  <a:moveTo>
                    <a:pt x="6477" y="6451"/>
                  </a:moveTo>
                  <a:lnTo>
                    <a:pt x="6426" y="5626"/>
                  </a:lnTo>
                  <a:lnTo>
                    <a:pt x="6019" y="5181"/>
                  </a:lnTo>
                  <a:lnTo>
                    <a:pt x="5156" y="5219"/>
                  </a:lnTo>
                  <a:lnTo>
                    <a:pt x="5600" y="5626"/>
                  </a:lnTo>
                  <a:lnTo>
                    <a:pt x="6032" y="6045"/>
                  </a:lnTo>
                  <a:lnTo>
                    <a:pt x="6477" y="6451"/>
                  </a:lnTo>
                  <a:close/>
                </a:path>
                <a:path w="17780" h="20319">
                  <a:moveTo>
                    <a:pt x="8216" y="8166"/>
                  </a:moveTo>
                  <a:lnTo>
                    <a:pt x="8166" y="7315"/>
                  </a:lnTo>
                  <a:lnTo>
                    <a:pt x="7734" y="6858"/>
                  </a:lnTo>
                  <a:lnTo>
                    <a:pt x="6858" y="6819"/>
                  </a:lnTo>
                  <a:lnTo>
                    <a:pt x="7772" y="7721"/>
                  </a:lnTo>
                  <a:lnTo>
                    <a:pt x="8216" y="8166"/>
                  </a:lnTo>
                  <a:close/>
                </a:path>
                <a:path w="17780" h="20319">
                  <a:moveTo>
                    <a:pt x="9817" y="8978"/>
                  </a:moveTo>
                  <a:lnTo>
                    <a:pt x="9398" y="8559"/>
                  </a:lnTo>
                  <a:lnTo>
                    <a:pt x="8559" y="8509"/>
                  </a:lnTo>
                  <a:lnTo>
                    <a:pt x="9372" y="9385"/>
                  </a:lnTo>
                  <a:lnTo>
                    <a:pt x="9766" y="9829"/>
                  </a:lnTo>
                  <a:lnTo>
                    <a:pt x="9817" y="8978"/>
                  </a:lnTo>
                  <a:close/>
                </a:path>
                <a:path w="17780" h="20319">
                  <a:moveTo>
                    <a:pt x="11950" y="13233"/>
                  </a:moveTo>
                  <a:lnTo>
                    <a:pt x="11938" y="12192"/>
                  </a:lnTo>
                  <a:lnTo>
                    <a:pt x="11455" y="11430"/>
                  </a:lnTo>
                  <a:lnTo>
                    <a:pt x="10502" y="10972"/>
                  </a:lnTo>
                  <a:lnTo>
                    <a:pt x="10515" y="12026"/>
                  </a:lnTo>
                  <a:lnTo>
                    <a:pt x="10998" y="12788"/>
                  </a:lnTo>
                  <a:lnTo>
                    <a:pt x="11950" y="13233"/>
                  </a:lnTo>
                  <a:close/>
                </a:path>
                <a:path w="17780" h="20319">
                  <a:moveTo>
                    <a:pt x="13360" y="15011"/>
                  </a:moveTo>
                  <a:lnTo>
                    <a:pt x="13335" y="14109"/>
                  </a:lnTo>
                  <a:lnTo>
                    <a:pt x="12865" y="13576"/>
                  </a:lnTo>
                  <a:lnTo>
                    <a:pt x="12014" y="13335"/>
                  </a:lnTo>
                  <a:lnTo>
                    <a:pt x="12471" y="13893"/>
                  </a:lnTo>
                  <a:lnTo>
                    <a:pt x="12915" y="14452"/>
                  </a:lnTo>
                  <a:lnTo>
                    <a:pt x="13360" y="15011"/>
                  </a:lnTo>
                  <a:close/>
                </a:path>
                <a:path w="17780" h="20319">
                  <a:moveTo>
                    <a:pt x="17614" y="17272"/>
                  </a:moveTo>
                  <a:lnTo>
                    <a:pt x="15798" y="16141"/>
                  </a:lnTo>
                  <a:lnTo>
                    <a:pt x="13614" y="15303"/>
                  </a:lnTo>
                  <a:lnTo>
                    <a:pt x="13703" y="17754"/>
                  </a:lnTo>
                  <a:lnTo>
                    <a:pt x="14897" y="19342"/>
                  </a:lnTo>
                  <a:lnTo>
                    <a:pt x="17246" y="20053"/>
                  </a:lnTo>
                  <a:lnTo>
                    <a:pt x="17614" y="17272"/>
                  </a:lnTo>
                  <a:close/>
                </a:path>
              </a:pathLst>
            </a:custGeom>
            <a:solidFill>
              <a:srgbClr val="F0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756204" y="2328262"/>
              <a:ext cx="17145" cy="196850"/>
            </a:xfrm>
            <a:custGeom>
              <a:avLst/>
              <a:gdLst/>
              <a:ahLst/>
              <a:cxnLst/>
              <a:rect l="l" t="t" r="r" b="b"/>
              <a:pathLst>
                <a:path w="17144" h="196850">
                  <a:moveTo>
                    <a:pt x="2298" y="195097"/>
                  </a:moveTo>
                  <a:lnTo>
                    <a:pt x="1943" y="193090"/>
                  </a:lnTo>
                  <a:lnTo>
                    <a:pt x="2006" y="191211"/>
                  </a:lnTo>
                  <a:lnTo>
                    <a:pt x="0" y="192443"/>
                  </a:lnTo>
                  <a:lnTo>
                    <a:pt x="355" y="194462"/>
                  </a:lnTo>
                  <a:lnTo>
                    <a:pt x="304" y="196342"/>
                  </a:lnTo>
                  <a:lnTo>
                    <a:pt x="2298" y="195097"/>
                  </a:lnTo>
                  <a:close/>
                </a:path>
                <a:path w="17144" h="196850">
                  <a:moveTo>
                    <a:pt x="4013" y="188277"/>
                  </a:moveTo>
                  <a:lnTo>
                    <a:pt x="3657" y="186258"/>
                  </a:lnTo>
                  <a:lnTo>
                    <a:pt x="3708" y="184378"/>
                  </a:lnTo>
                  <a:lnTo>
                    <a:pt x="1701" y="185610"/>
                  </a:lnTo>
                  <a:lnTo>
                    <a:pt x="2070" y="187629"/>
                  </a:lnTo>
                  <a:lnTo>
                    <a:pt x="2019" y="189509"/>
                  </a:lnTo>
                  <a:lnTo>
                    <a:pt x="4013" y="188277"/>
                  </a:lnTo>
                  <a:close/>
                </a:path>
                <a:path w="17144" h="196850">
                  <a:moveTo>
                    <a:pt x="5715" y="176314"/>
                  </a:moveTo>
                  <a:lnTo>
                    <a:pt x="5359" y="174307"/>
                  </a:lnTo>
                  <a:lnTo>
                    <a:pt x="5422" y="172440"/>
                  </a:lnTo>
                  <a:lnTo>
                    <a:pt x="3416" y="173672"/>
                  </a:lnTo>
                  <a:lnTo>
                    <a:pt x="3771" y="175666"/>
                  </a:lnTo>
                  <a:lnTo>
                    <a:pt x="3733" y="177558"/>
                  </a:lnTo>
                  <a:lnTo>
                    <a:pt x="5715" y="176314"/>
                  </a:lnTo>
                  <a:close/>
                </a:path>
                <a:path w="17144" h="196850">
                  <a:moveTo>
                    <a:pt x="10541" y="150241"/>
                  </a:moveTo>
                  <a:lnTo>
                    <a:pt x="9156" y="150977"/>
                  </a:lnTo>
                  <a:lnTo>
                    <a:pt x="8864" y="152247"/>
                  </a:lnTo>
                  <a:lnTo>
                    <a:pt x="8851" y="153657"/>
                  </a:lnTo>
                  <a:lnTo>
                    <a:pt x="10210" y="152908"/>
                  </a:lnTo>
                  <a:lnTo>
                    <a:pt x="10502" y="151638"/>
                  </a:lnTo>
                  <a:lnTo>
                    <a:pt x="10541" y="150241"/>
                  </a:lnTo>
                  <a:close/>
                </a:path>
                <a:path w="17144" h="196850">
                  <a:moveTo>
                    <a:pt x="11709" y="2171"/>
                  </a:moveTo>
                  <a:lnTo>
                    <a:pt x="7137" y="0"/>
                  </a:lnTo>
                  <a:lnTo>
                    <a:pt x="7467" y="2209"/>
                  </a:lnTo>
                  <a:lnTo>
                    <a:pt x="8267" y="4292"/>
                  </a:lnTo>
                  <a:lnTo>
                    <a:pt x="8991" y="7607"/>
                  </a:lnTo>
                  <a:lnTo>
                    <a:pt x="8864" y="8851"/>
                  </a:lnTo>
                  <a:lnTo>
                    <a:pt x="9296" y="10820"/>
                  </a:lnTo>
                  <a:lnTo>
                    <a:pt x="10033" y="11290"/>
                  </a:lnTo>
                  <a:lnTo>
                    <a:pt x="10541" y="11963"/>
                  </a:lnTo>
                  <a:lnTo>
                    <a:pt x="10528" y="7785"/>
                  </a:lnTo>
                  <a:lnTo>
                    <a:pt x="11709" y="2171"/>
                  </a:lnTo>
                  <a:close/>
                </a:path>
                <a:path w="17144" h="196850">
                  <a:moveTo>
                    <a:pt x="16725" y="60159"/>
                  </a:moveTo>
                  <a:lnTo>
                    <a:pt x="13982" y="58051"/>
                  </a:lnTo>
                  <a:lnTo>
                    <a:pt x="13982" y="61061"/>
                  </a:lnTo>
                  <a:lnTo>
                    <a:pt x="12877" y="66205"/>
                  </a:lnTo>
                  <a:lnTo>
                    <a:pt x="15659" y="68300"/>
                  </a:lnTo>
                  <a:lnTo>
                    <a:pt x="15646" y="65290"/>
                  </a:lnTo>
                  <a:lnTo>
                    <a:pt x="16725" y="60159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198333" y="2722093"/>
              <a:ext cx="111125" cy="85725"/>
            </a:xfrm>
            <a:custGeom>
              <a:avLst/>
              <a:gdLst/>
              <a:ahLst/>
              <a:cxnLst/>
              <a:rect l="l" t="t" r="r" b="b"/>
              <a:pathLst>
                <a:path w="111125" h="85725">
                  <a:moveTo>
                    <a:pt x="109500" y="0"/>
                  </a:moveTo>
                  <a:lnTo>
                    <a:pt x="94193" y="194"/>
                  </a:lnTo>
                  <a:lnTo>
                    <a:pt x="85457" y="2203"/>
                  </a:lnTo>
                  <a:lnTo>
                    <a:pt x="80600" y="1169"/>
                  </a:lnTo>
                  <a:lnTo>
                    <a:pt x="62398" y="57142"/>
                  </a:lnTo>
                  <a:lnTo>
                    <a:pt x="62301" y="61610"/>
                  </a:lnTo>
                  <a:lnTo>
                    <a:pt x="59763" y="68011"/>
                  </a:lnTo>
                  <a:lnTo>
                    <a:pt x="57685" y="69105"/>
                  </a:lnTo>
                  <a:lnTo>
                    <a:pt x="49856" y="70267"/>
                  </a:lnTo>
                  <a:lnTo>
                    <a:pt x="44441" y="69761"/>
                  </a:lnTo>
                  <a:lnTo>
                    <a:pt x="34725" y="69637"/>
                  </a:lnTo>
                  <a:lnTo>
                    <a:pt x="27893" y="70369"/>
                  </a:lnTo>
                  <a:lnTo>
                    <a:pt x="23093" y="64810"/>
                  </a:lnTo>
                  <a:lnTo>
                    <a:pt x="21358" y="56520"/>
                  </a:lnTo>
                  <a:lnTo>
                    <a:pt x="21231" y="52552"/>
                  </a:lnTo>
                  <a:lnTo>
                    <a:pt x="20631" y="48643"/>
                  </a:lnTo>
                  <a:lnTo>
                    <a:pt x="16728" y="15976"/>
                  </a:lnTo>
                  <a:lnTo>
                    <a:pt x="14785" y="6263"/>
                  </a:lnTo>
                  <a:lnTo>
                    <a:pt x="14687" y="4554"/>
                  </a:lnTo>
                  <a:lnTo>
                    <a:pt x="12254" y="1051"/>
                  </a:lnTo>
                  <a:lnTo>
                    <a:pt x="2833" y="2750"/>
                  </a:lnTo>
                  <a:lnTo>
                    <a:pt x="1310" y="3451"/>
                  </a:lnTo>
                  <a:lnTo>
                    <a:pt x="0" y="7898"/>
                  </a:lnTo>
                  <a:lnTo>
                    <a:pt x="673" y="11145"/>
                  </a:lnTo>
                  <a:lnTo>
                    <a:pt x="1550" y="18971"/>
                  </a:lnTo>
                  <a:lnTo>
                    <a:pt x="4099" y="33512"/>
                  </a:lnTo>
                  <a:lnTo>
                    <a:pt x="4236" y="38656"/>
                  </a:lnTo>
                  <a:lnTo>
                    <a:pt x="7487" y="44293"/>
                  </a:lnTo>
                  <a:lnTo>
                    <a:pt x="9615" y="45165"/>
                  </a:lnTo>
                  <a:lnTo>
                    <a:pt x="10551" y="49428"/>
                  </a:lnTo>
                  <a:lnTo>
                    <a:pt x="10115" y="51645"/>
                  </a:lnTo>
                  <a:lnTo>
                    <a:pt x="11810" y="58406"/>
                  </a:lnTo>
                  <a:lnTo>
                    <a:pt x="11714" y="63101"/>
                  </a:lnTo>
                  <a:lnTo>
                    <a:pt x="14000" y="71827"/>
                  </a:lnTo>
                  <a:lnTo>
                    <a:pt x="12505" y="77186"/>
                  </a:lnTo>
                  <a:lnTo>
                    <a:pt x="17258" y="82235"/>
                  </a:lnTo>
                  <a:lnTo>
                    <a:pt x="19604" y="82176"/>
                  </a:lnTo>
                  <a:lnTo>
                    <a:pt x="26182" y="83552"/>
                  </a:lnTo>
                  <a:lnTo>
                    <a:pt x="33511" y="84535"/>
                  </a:lnTo>
                  <a:lnTo>
                    <a:pt x="38797" y="84074"/>
                  </a:lnTo>
                  <a:lnTo>
                    <a:pt x="64557" y="84113"/>
                  </a:lnTo>
                  <a:lnTo>
                    <a:pt x="78577" y="74101"/>
                  </a:lnTo>
                  <a:lnTo>
                    <a:pt x="80110" y="67118"/>
                  </a:lnTo>
                  <a:lnTo>
                    <a:pt x="80408" y="63439"/>
                  </a:lnTo>
                  <a:lnTo>
                    <a:pt x="80257" y="62275"/>
                  </a:lnTo>
                  <a:lnTo>
                    <a:pt x="80488" y="59885"/>
                  </a:lnTo>
                  <a:lnTo>
                    <a:pt x="81377" y="59500"/>
                  </a:lnTo>
                  <a:lnTo>
                    <a:pt x="82241" y="57459"/>
                  </a:lnTo>
                  <a:lnTo>
                    <a:pt x="81866" y="55537"/>
                  </a:lnTo>
                  <a:lnTo>
                    <a:pt x="81711" y="45629"/>
                  </a:lnTo>
                  <a:lnTo>
                    <a:pt x="82141" y="43092"/>
                  </a:lnTo>
                  <a:lnTo>
                    <a:pt x="83811" y="41699"/>
                  </a:lnTo>
                  <a:lnTo>
                    <a:pt x="86399" y="41485"/>
                  </a:lnTo>
                  <a:lnTo>
                    <a:pt x="92415" y="40349"/>
                  </a:lnTo>
                  <a:lnTo>
                    <a:pt x="98297" y="38022"/>
                  </a:lnTo>
                  <a:lnTo>
                    <a:pt x="100435" y="33828"/>
                  </a:lnTo>
                  <a:lnTo>
                    <a:pt x="103676" y="26182"/>
                  </a:lnTo>
                  <a:lnTo>
                    <a:pt x="104745" y="22122"/>
                  </a:lnTo>
                  <a:lnTo>
                    <a:pt x="108727" y="12246"/>
                  </a:lnTo>
                  <a:lnTo>
                    <a:pt x="110728" y="5447"/>
                  </a:lnTo>
                  <a:lnTo>
                    <a:pt x="109500" y="0"/>
                  </a:lnTo>
                  <a:close/>
                </a:path>
              </a:pathLst>
            </a:custGeom>
            <a:solidFill>
              <a:srgbClr val="3C2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102760" y="2697909"/>
              <a:ext cx="85090" cy="66675"/>
            </a:xfrm>
            <a:custGeom>
              <a:avLst/>
              <a:gdLst/>
              <a:ahLst/>
              <a:cxnLst/>
              <a:rect l="l" t="t" r="r" b="b"/>
              <a:pathLst>
                <a:path w="85089" h="66675">
                  <a:moveTo>
                    <a:pt x="47851" y="0"/>
                  </a:moveTo>
                  <a:lnTo>
                    <a:pt x="43999" y="133"/>
                  </a:lnTo>
                  <a:lnTo>
                    <a:pt x="42504" y="2029"/>
                  </a:lnTo>
                  <a:lnTo>
                    <a:pt x="29654" y="15141"/>
                  </a:lnTo>
                  <a:lnTo>
                    <a:pt x="4236" y="40302"/>
                  </a:lnTo>
                  <a:lnTo>
                    <a:pt x="1990" y="41849"/>
                  </a:lnTo>
                  <a:lnTo>
                    <a:pt x="0" y="47468"/>
                  </a:lnTo>
                  <a:lnTo>
                    <a:pt x="15688" y="60789"/>
                  </a:lnTo>
                  <a:lnTo>
                    <a:pt x="15472" y="63028"/>
                  </a:lnTo>
                  <a:lnTo>
                    <a:pt x="14787" y="63978"/>
                  </a:lnTo>
                  <a:lnTo>
                    <a:pt x="17564" y="66186"/>
                  </a:lnTo>
                  <a:lnTo>
                    <a:pt x="20112" y="65731"/>
                  </a:lnTo>
                  <a:lnTo>
                    <a:pt x="22092" y="65735"/>
                  </a:lnTo>
                  <a:lnTo>
                    <a:pt x="24296" y="66300"/>
                  </a:lnTo>
                  <a:lnTo>
                    <a:pt x="26084" y="65389"/>
                  </a:lnTo>
                  <a:lnTo>
                    <a:pt x="37359" y="54255"/>
                  </a:lnTo>
                  <a:lnTo>
                    <a:pt x="47745" y="43400"/>
                  </a:lnTo>
                  <a:lnTo>
                    <a:pt x="50057" y="40481"/>
                  </a:lnTo>
                  <a:lnTo>
                    <a:pt x="56069" y="46666"/>
                  </a:lnTo>
                  <a:lnTo>
                    <a:pt x="84898" y="63572"/>
                  </a:lnTo>
                  <a:lnTo>
                    <a:pt x="84627" y="55435"/>
                  </a:lnTo>
                  <a:lnTo>
                    <a:pt x="83685" y="53257"/>
                  </a:lnTo>
                  <a:lnTo>
                    <a:pt x="77290" y="30960"/>
                  </a:lnTo>
                  <a:lnTo>
                    <a:pt x="77741" y="28126"/>
                  </a:lnTo>
                  <a:lnTo>
                    <a:pt x="78105" y="27265"/>
                  </a:lnTo>
                  <a:lnTo>
                    <a:pt x="79447" y="25523"/>
                  </a:lnTo>
                  <a:lnTo>
                    <a:pt x="80484" y="25350"/>
                  </a:lnTo>
                  <a:lnTo>
                    <a:pt x="79904" y="22701"/>
                  </a:lnTo>
                  <a:lnTo>
                    <a:pt x="79195" y="21794"/>
                  </a:lnTo>
                  <a:lnTo>
                    <a:pt x="75250" y="20447"/>
                  </a:lnTo>
                  <a:lnTo>
                    <a:pt x="72132" y="21315"/>
                  </a:lnTo>
                  <a:lnTo>
                    <a:pt x="68058" y="18827"/>
                  </a:lnTo>
                  <a:lnTo>
                    <a:pt x="67891" y="17365"/>
                  </a:lnTo>
                  <a:lnTo>
                    <a:pt x="68654" y="11267"/>
                  </a:lnTo>
                  <a:lnTo>
                    <a:pt x="66837" y="5072"/>
                  </a:lnTo>
                  <a:lnTo>
                    <a:pt x="61728" y="3257"/>
                  </a:lnTo>
                  <a:lnTo>
                    <a:pt x="55990" y="1954"/>
                  </a:lnTo>
                  <a:lnTo>
                    <a:pt x="49966" y="985"/>
                  </a:lnTo>
                  <a:lnTo>
                    <a:pt x="47851" y="0"/>
                  </a:lnTo>
                  <a:close/>
                </a:path>
              </a:pathLst>
            </a:custGeom>
            <a:solidFill>
              <a:srgbClr val="C749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937116" y="2580887"/>
              <a:ext cx="184785" cy="182245"/>
            </a:xfrm>
            <a:custGeom>
              <a:avLst/>
              <a:gdLst/>
              <a:ahLst/>
              <a:cxnLst/>
              <a:rect l="l" t="t" r="r" b="b"/>
              <a:pathLst>
                <a:path w="184785" h="182244">
                  <a:moveTo>
                    <a:pt x="3420" y="0"/>
                  </a:moveTo>
                  <a:lnTo>
                    <a:pt x="0" y="3282"/>
                  </a:lnTo>
                  <a:lnTo>
                    <a:pt x="3502" y="10605"/>
                  </a:lnTo>
                  <a:lnTo>
                    <a:pt x="4970" y="14730"/>
                  </a:lnTo>
                  <a:lnTo>
                    <a:pt x="29438" y="58318"/>
                  </a:lnTo>
                  <a:lnTo>
                    <a:pt x="57709" y="94031"/>
                  </a:lnTo>
                  <a:lnTo>
                    <a:pt x="97203" y="130942"/>
                  </a:lnTo>
                  <a:lnTo>
                    <a:pt x="100083" y="131842"/>
                  </a:lnTo>
                  <a:lnTo>
                    <a:pt x="102538" y="133137"/>
                  </a:lnTo>
                  <a:lnTo>
                    <a:pt x="112459" y="141241"/>
                  </a:lnTo>
                  <a:lnTo>
                    <a:pt x="122007" y="147657"/>
                  </a:lnTo>
                  <a:lnTo>
                    <a:pt x="139917" y="158363"/>
                  </a:lnTo>
                  <a:lnTo>
                    <a:pt x="147610" y="163489"/>
                  </a:lnTo>
                  <a:lnTo>
                    <a:pt x="179513" y="180406"/>
                  </a:lnTo>
                  <a:lnTo>
                    <a:pt x="181688" y="181932"/>
                  </a:lnTo>
                  <a:lnTo>
                    <a:pt x="184693" y="179128"/>
                  </a:lnTo>
                  <a:lnTo>
                    <a:pt x="167784" y="162133"/>
                  </a:lnTo>
                  <a:lnTo>
                    <a:pt x="164440" y="159576"/>
                  </a:lnTo>
                  <a:lnTo>
                    <a:pt x="149579" y="151671"/>
                  </a:lnTo>
                  <a:lnTo>
                    <a:pt x="146072" y="149345"/>
                  </a:lnTo>
                  <a:lnTo>
                    <a:pt x="142048" y="147048"/>
                  </a:lnTo>
                  <a:lnTo>
                    <a:pt x="140655" y="143941"/>
                  </a:lnTo>
                  <a:lnTo>
                    <a:pt x="141455" y="141732"/>
                  </a:lnTo>
                  <a:lnTo>
                    <a:pt x="139755" y="140046"/>
                  </a:lnTo>
                  <a:lnTo>
                    <a:pt x="139647" y="140360"/>
                  </a:lnTo>
                  <a:lnTo>
                    <a:pt x="138776" y="140608"/>
                  </a:lnTo>
                  <a:lnTo>
                    <a:pt x="132699" y="141198"/>
                  </a:lnTo>
                  <a:lnTo>
                    <a:pt x="130841" y="140799"/>
                  </a:lnTo>
                  <a:lnTo>
                    <a:pt x="97772" y="117317"/>
                  </a:lnTo>
                  <a:lnTo>
                    <a:pt x="68461" y="90264"/>
                  </a:lnTo>
                  <a:lnTo>
                    <a:pt x="42566" y="59989"/>
                  </a:lnTo>
                  <a:lnTo>
                    <a:pt x="17407" y="20658"/>
                  </a:lnTo>
                  <a:lnTo>
                    <a:pt x="11581" y="11094"/>
                  </a:lnTo>
                  <a:lnTo>
                    <a:pt x="8539" y="8037"/>
                  </a:lnTo>
                  <a:lnTo>
                    <a:pt x="5468" y="2598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F2A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122614" y="2734938"/>
              <a:ext cx="70485" cy="78740"/>
            </a:xfrm>
            <a:custGeom>
              <a:avLst/>
              <a:gdLst/>
              <a:ahLst/>
              <a:cxnLst/>
              <a:rect l="l" t="t" r="r" b="b"/>
              <a:pathLst>
                <a:path w="70485" h="78739">
                  <a:moveTo>
                    <a:pt x="31283" y="0"/>
                  </a:moveTo>
                  <a:lnTo>
                    <a:pt x="26816" y="3481"/>
                  </a:lnTo>
                  <a:lnTo>
                    <a:pt x="25797" y="5219"/>
                  </a:lnTo>
                  <a:lnTo>
                    <a:pt x="23446" y="8261"/>
                  </a:lnTo>
                  <a:lnTo>
                    <a:pt x="11717" y="20184"/>
                  </a:lnTo>
                  <a:lnTo>
                    <a:pt x="7086" y="24554"/>
                  </a:lnTo>
                  <a:lnTo>
                    <a:pt x="2239" y="28705"/>
                  </a:lnTo>
                  <a:lnTo>
                    <a:pt x="1503" y="30650"/>
                  </a:lnTo>
                  <a:lnTo>
                    <a:pt x="0" y="32918"/>
                  </a:lnTo>
                  <a:lnTo>
                    <a:pt x="2221" y="36503"/>
                  </a:lnTo>
                  <a:lnTo>
                    <a:pt x="4225" y="37498"/>
                  </a:lnTo>
                  <a:lnTo>
                    <a:pt x="8053" y="36079"/>
                  </a:lnTo>
                  <a:lnTo>
                    <a:pt x="10162" y="34192"/>
                  </a:lnTo>
                  <a:lnTo>
                    <a:pt x="15566" y="30088"/>
                  </a:lnTo>
                  <a:lnTo>
                    <a:pt x="19263" y="27442"/>
                  </a:lnTo>
                  <a:lnTo>
                    <a:pt x="26941" y="22755"/>
                  </a:lnTo>
                  <a:lnTo>
                    <a:pt x="32730" y="21769"/>
                  </a:lnTo>
                  <a:lnTo>
                    <a:pt x="35020" y="27766"/>
                  </a:lnTo>
                  <a:lnTo>
                    <a:pt x="39538" y="37443"/>
                  </a:lnTo>
                  <a:lnTo>
                    <a:pt x="44229" y="43620"/>
                  </a:lnTo>
                  <a:lnTo>
                    <a:pt x="50478" y="53416"/>
                  </a:lnTo>
                  <a:lnTo>
                    <a:pt x="52207" y="56843"/>
                  </a:lnTo>
                  <a:lnTo>
                    <a:pt x="57250" y="63201"/>
                  </a:lnTo>
                  <a:lnTo>
                    <a:pt x="59679" y="66617"/>
                  </a:lnTo>
                  <a:lnTo>
                    <a:pt x="68533" y="78375"/>
                  </a:lnTo>
                  <a:lnTo>
                    <a:pt x="70203" y="73483"/>
                  </a:lnTo>
                  <a:lnTo>
                    <a:pt x="68036" y="70938"/>
                  </a:lnTo>
                  <a:lnTo>
                    <a:pt x="55472" y="50626"/>
                  </a:lnTo>
                  <a:lnTo>
                    <a:pt x="52821" y="47307"/>
                  </a:lnTo>
                  <a:lnTo>
                    <a:pt x="51469" y="40398"/>
                  </a:lnTo>
                  <a:lnTo>
                    <a:pt x="49319" y="36752"/>
                  </a:lnTo>
                  <a:lnTo>
                    <a:pt x="51069" y="30775"/>
                  </a:lnTo>
                  <a:lnTo>
                    <a:pt x="49542" y="27893"/>
                  </a:lnTo>
                  <a:lnTo>
                    <a:pt x="48775" y="26849"/>
                  </a:lnTo>
                  <a:lnTo>
                    <a:pt x="47472" y="23954"/>
                  </a:lnTo>
                  <a:lnTo>
                    <a:pt x="47134" y="22053"/>
                  </a:lnTo>
                  <a:lnTo>
                    <a:pt x="44704" y="19076"/>
                  </a:lnTo>
                  <a:lnTo>
                    <a:pt x="37310" y="9097"/>
                  </a:lnTo>
                  <a:lnTo>
                    <a:pt x="33630" y="3145"/>
                  </a:lnTo>
                  <a:lnTo>
                    <a:pt x="31283" y="0"/>
                  </a:lnTo>
                  <a:close/>
                </a:path>
              </a:pathLst>
            </a:custGeom>
            <a:solidFill>
              <a:srgbClr val="532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030320" y="2711851"/>
              <a:ext cx="33655" cy="72390"/>
            </a:xfrm>
            <a:custGeom>
              <a:avLst/>
              <a:gdLst/>
              <a:ahLst/>
              <a:cxnLst/>
              <a:rect l="l" t="t" r="r" b="b"/>
              <a:pathLst>
                <a:path w="33655" h="72389">
                  <a:moveTo>
                    <a:pt x="2890" y="0"/>
                  </a:moveTo>
                  <a:lnTo>
                    <a:pt x="1756" y="353"/>
                  </a:lnTo>
                  <a:lnTo>
                    <a:pt x="406" y="2786"/>
                  </a:lnTo>
                  <a:lnTo>
                    <a:pt x="424" y="4403"/>
                  </a:lnTo>
                  <a:lnTo>
                    <a:pt x="0" y="8398"/>
                  </a:lnTo>
                  <a:lnTo>
                    <a:pt x="100" y="10923"/>
                  </a:lnTo>
                  <a:lnTo>
                    <a:pt x="1817" y="19137"/>
                  </a:lnTo>
                  <a:lnTo>
                    <a:pt x="4064" y="24620"/>
                  </a:lnTo>
                  <a:lnTo>
                    <a:pt x="9201" y="41310"/>
                  </a:lnTo>
                  <a:lnTo>
                    <a:pt x="14813" y="58464"/>
                  </a:lnTo>
                  <a:lnTo>
                    <a:pt x="18168" y="67475"/>
                  </a:lnTo>
                  <a:lnTo>
                    <a:pt x="18470" y="71841"/>
                  </a:lnTo>
                  <a:lnTo>
                    <a:pt x="22816" y="72233"/>
                  </a:lnTo>
                  <a:lnTo>
                    <a:pt x="22993" y="67414"/>
                  </a:lnTo>
                  <a:lnTo>
                    <a:pt x="26981" y="67233"/>
                  </a:lnTo>
                  <a:lnTo>
                    <a:pt x="28065" y="68367"/>
                  </a:lnTo>
                  <a:lnTo>
                    <a:pt x="33138" y="72190"/>
                  </a:lnTo>
                  <a:lnTo>
                    <a:pt x="32687" y="69181"/>
                  </a:lnTo>
                  <a:lnTo>
                    <a:pt x="31254" y="66352"/>
                  </a:lnTo>
                  <a:lnTo>
                    <a:pt x="27432" y="57758"/>
                  </a:lnTo>
                  <a:lnTo>
                    <a:pt x="23780" y="48924"/>
                  </a:lnTo>
                  <a:lnTo>
                    <a:pt x="22038" y="43157"/>
                  </a:lnTo>
                  <a:lnTo>
                    <a:pt x="20163" y="41155"/>
                  </a:lnTo>
                  <a:lnTo>
                    <a:pt x="17628" y="33177"/>
                  </a:lnTo>
                  <a:lnTo>
                    <a:pt x="8520" y="11574"/>
                  </a:lnTo>
                  <a:lnTo>
                    <a:pt x="7113" y="8986"/>
                  </a:lnTo>
                  <a:lnTo>
                    <a:pt x="5953" y="4809"/>
                  </a:lnTo>
                  <a:lnTo>
                    <a:pt x="5755" y="3315"/>
                  </a:lnTo>
                  <a:lnTo>
                    <a:pt x="5770" y="284"/>
                  </a:lnTo>
                  <a:lnTo>
                    <a:pt x="2890" y="0"/>
                  </a:lnTo>
                  <a:close/>
                </a:path>
              </a:pathLst>
            </a:custGeom>
            <a:solidFill>
              <a:srgbClr val="482B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168420" y="2756488"/>
              <a:ext cx="38735" cy="15875"/>
            </a:xfrm>
            <a:custGeom>
              <a:avLst/>
              <a:gdLst/>
              <a:ahLst/>
              <a:cxnLst/>
              <a:rect l="l" t="t" r="r" b="b"/>
              <a:pathLst>
                <a:path w="38735" h="15875">
                  <a:moveTo>
                    <a:pt x="1785" y="0"/>
                  </a:moveTo>
                  <a:lnTo>
                    <a:pt x="17" y="702"/>
                  </a:lnTo>
                  <a:lnTo>
                    <a:pt x="0" y="2264"/>
                  </a:lnTo>
                  <a:lnTo>
                    <a:pt x="575" y="4546"/>
                  </a:lnTo>
                  <a:lnTo>
                    <a:pt x="1569" y="6022"/>
                  </a:lnTo>
                  <a:lnTo>
                    <a:pt x="4431" y="11865"/>
                  </a:lnTo>
                  <a:lnTo>
                    <a:pt x="7379" y="14061"/>
                  </a:lnTo>
                  <a:lnTo>
                    <a:pt x="10129" y="14108"/>
                  </a:lnTo>
                  <a:lnTo>
                    <a:pt x="17675" y="14079"/>
                  </a:lnTo>
                  <a:lnTo>
                    <a:pt x="21675" y="14194"/>
                  </a:lnTo>
                  <a:lnTo>
                    <a:pt x="32169" y="15325"/>
                  </a:lnTo>
                  <a:lnTo>
                    <a:pt x="37119" y="14946"/>
                  </a:lnTo>
                  <a:lnTo>
                    <a:pt x="37849" y="14785"/>
                  </a:lnTo>
                  <a:lnTo>
                    <a:pt x="38613" y="11567"/>
                  </a:lnTo>
                  <a:lnTo>
                    <a:pt x="38552" y="10270"/>
                  </a:lnTo>
                  <a:lnTo>
                    <a:pt x="37885" y="7232"/>
                  </a:lnTo>
                  <a:lnTo>
                    <a:pt x="37619" y="5619"/>
                  </a:lnTo>
                  <a:lnTo>
                    <a:pt x="36010" y="3196"/>
                  </a:lnTo>
                  <a:lnTo>
                    <a:pt x="34156" y="2588"/>
                  </a:lnTo>
                  <a:lnTo>
                    <a:pt x="30067" y="1057"/>
                  </a:lnTo>
                  <a:lnTo>
                    <a:pt x="27096" y="622"/>
                  </a:lnTo>
                  <a:lnTo>
                    <a:pt x="20994" y="928"/>
                  </a:lnTo>
                  <a:lnTo>
                    <a:pt x="18046" y="1944"/>
                  </a:lnTo>
                  <a:lnTo>
                    <a:pt x="11652" y="2164"/>
                  </a:lnTo>
                  <a:lnTo>
                    <a:pt x="8376" y="2056"/>
                  </a:lnTo>
                  <a:lnTo>
                    <a:pt x="4236" y="1195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EFB8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063407" y="2784040"/>
              <a:ext cx="61594" cy="75565"/>
            </a:xfrm>
            <a:custGeom>
              <a:avLst/>
              <a:gdLst/>
              <a:ahLst/>
              <a:cxnLst/>
              <a:rect l="l" t="t" r="r" b="b"/>
              <a:pathLst>
                <a:path w="61594" h="75564">
                  <a:moveTo>
                    <a:pt x="3467" y="6819"/>
                  </a:moveTo>
                  <a:lnTo>
                    <a:pt x="3454" y="5410"/>
                  </a:lnTo>
                  <a:lnTo>
                    <a:pt x="3111" y="4152"/>
                  </a:lnTo>
                  <a:lnTo>
                    <a:pt x="1752" y="3429"/>
                  </a:lnTo>
                  <a:lnTo>
                    <a:pt x="1739" y="2006"/>
                  </a:lnTo>
                  <a:lnTo>
                    <a:pt x="1397" y="749"/>
                  </a:lnTo>
                  <a:lnTo>
                    <a:pt x="38" y="0"/>
                  </a:lnTo>
                  <a:lnTo>
                    <a:pt x="0" y="1447"/>
                  </a:lnTo>
                  <a:lnTo>
                    <a:pt x="292" y="2730"/>
                  </a:lnTo>
                  <a:lnTo>
                    <a:pt x="1727" y="3429"/>
                  </a:lnTo>
                  <a:lnTo>
                    <a:pt x="1701" y="4864"/>
                  </a:lnTo>
                  <a:lnTo>
                    <a:pt x="2006" y="6146"/>
                  </a:lnTo>
                  <a:lnTo>
                    <a:pt x="3467" y="6819"/>
                  </a:lnTo>
                  <a:close/>
                </a:path>
                <a:path w="61594" h="75564">
                  <a:moveTo>
                    <a:pt x="6819" y="10566"/>
                  </a:moveTo>
                  <a:lnTo>
                    <a:pt x="6477" y="9321"/>
                  </a:lnTo>
                  <a:lnTo>
                    <a:pt x="5092" y="8610"/>
                  </a:lnTo>
                  <a:lnTo>
                    <a:pt x="5105" y="10007"/>
                  </a:lnTo>
                  <a:lnTo>
                    <a:pt x="5410" y="11277"/>
                  </a:lnTo>
                  <a:lnTo>
                    <a:pt x="6794" y="11988"/>
                  </a:lnTo>
                  <a:lnTo>
                    <a:pt x="6819" y="10566"/>
                  </a:lnTo>
                  <a:close/>
                </a:path>
                <a:path w="61594" h="75564">
                  <a:moveTo>
                    <a:pt x="8521" y="13982"/>
                  </a:moveTo>
                  <a:lnTo>
                    <a:pt x="8178" y="12738"/>
                  </a:lnTo>
                  <a:lnTo>
                    <a:pt x="6807" y="12014"/>
                  </a:lnTo>
                  <a:lnTo>
                    <a:pt x="6819" y="13423"/>
                  </a:lnTo>
                  <a:lnTo>
                    <a:pt x="7112" y="14693"/>
                  </a:lnTo>
                  <a:lnTo>
                    <a:pt x="8509" y="15405"/>
                  </a:lnTo>
                  <a:lnTo>
                    <a:pt x="8521" y="13982"/>
                  </a:lnTo>
                  <a:close/>
                </a:path>
                <a:path w="61594" h="75564">
                  <a:moveTo>
                    <a:pt x="10261" y="18796"/>
                  </a:moveTo>
                  <a:lnTo>
                    <a:pt x="10248" y="17386"/>
                  </a:lnTo>
                  <a:lnTo>
                    <a:pt x="9893" y="16141"/>
                  </a:lnTo>
                  <a:lnTo>
                    <a:pt x="8521" y="15430"/>
                  </a:lnTo>
                  <a:lnTo>
                    <a:pt x="8521" y="16840"/>
                  </a:lnTo>
                  <a:lnTo>
                    <a:pt x="8839" y="18110"/>
                  </a:lnTo>
                  <a:lnTo>
                    <a:pt x="10261" y="18796"/>
                  </a:lnTo>
                  <a:close/>
                </a:path>
                <a:path w="61594" h="75564">
                  <a:moveTo>
                    <a:pt x="13665" y="21463"/>
                  </a:moveTo>
                  <a:lnTo>
                    <a:pt x="12496" y="19786"/>
                  </a:lnTo>
                  <a:lnTo>
                    <a:pt x="10261" y="18808"/>
                  </a:lnTo>
                  <a:lnTo>
                    <a:pt x="10210" y="21297"/>
                  </a:lnTo>
                  <a:lnTo>
                    <a:pt x="11341" y="22999"/>
                  </a:lnTo>
                  <a:lnTo>
                    <a:pt x="13652" y="23926"/>
                  </a:lnTo>
                  <a:lnTo>
                    <a:pt x="13665" y="21463"/>
                  </a:lnTo>
                  <a:close/>
                </a:path>
                <a:path w="61594" h="75564">
                  <a:moveTo>
                    <a:pt x="17081" y="26581"/>
                  </a:moveTo>
                  <a:lnTo>
                    <a:pt x="15913" y="24904"/>
                  </a:lnTo>
                  <a:lnTo>
                    <a:pt x="13652" y="23952"/>
                  </a:lnTo>
                  <a:lnTo>
                    <a:pt x="13614" y="26428"/>
                  </a:lnTo>
                  <a:lnTo>
                    <a:pt x="14770" y="28130"/>
                  </a:lnTo>
                  <a:lnTo>
                    <a:pt x="17068" y="29057"/>
                  </a:lnTo>
                  <a:lnTo>
                    <a:pt x="17081" y="26581"/>
                  </a:lnTo>
                  <a:close/>
                </a:path>
                <a:path w="61594" h="75564">
                  <a:moveTo>
                    <a:pt x="20485" y="31711"/>
                  </a:moveTo>
                  <a:lnTo>
                    <a:pt x="19329" y="30022"/>
                  </a:lnTo>
                  <a:lnTo>
                    <a:pt x="17068" y="29070"/>
                  </a:lnTo>
                  <a:lnTo>
                    <a:pt x="17043" y="31546"/>
                  </a:lnTo>
                  <a:lnTo>
                    <a:pt x="18173" y="33248"/>
                  </a:lnTo>
                  <a:lnTo>
                    <a:pt x="20459" y="34188"/>
                  </a:lnTo>
                  <a:lnTo>
                    <a:pt x="20485" y="31711"/>
                  </a:lnTo>
                  <a:close/>
                </a:path>
                <a:path w="61594" h="75564">
                  <a:moveTo>
                    <a:pt x="61391" y="75196"/>
                  </a:moveTo>
                  <a:lnTo>
                    <a:pt x="60147" y="73164"/>
                  </a:lnTo>
                  <a:lnTo>
                    <a:pt x="58648" y="71589"/>
                  </a:lnTo>
                  <a:lnTo>
                    <a:pt x="55587" y="68122"/>
                  </a:lnTo>
                  <a:lnTo>
                    <a:pt x="54521" y="66230"/>
                  </a:lnTo>
                  <a:lnTo>
                    <a:pt x="51752" y="62649"/>
                  </a:lnTo>
                  <a:lnTo>
                    <a:pt x="49644" y="61810"/>
                  </a:lnTo>
                  <a:lnTo>
                    <a:pt x="46050" y="59016"/>
                  </a:lnTo>
                  <a:lnTo>
                    <a:pt x="44462" y="57315"/>
                  </a:lnTo>
                  <a:lnTo>
                    <a:pt x="31915" y="44653"/>
                  </a:lnTo>
                  <a:lnTo>
                    <a:pt x="26327" y="39281"/>
                  </a:lnTo>
                  <a:lnTo>
                    <a:pt x="20472" y="34201"/>
                  </a:lnTo>
                  <a:lnTo>
                    <a:pt x="20815" y="36677"/>
                  </a:lnTo>
                  <a:lnTo>
                    <a:pt x="22466" y="38849"/>
                  </a:lnTo>
                  <a:lnTo>
                    <a:pt x="25260" y="43091"/>
                  </a:lnTo>
                  <a:lnTo>
                    <a:pt x="26911" y="44970"/>
                  </a:lnTo>
                  <a:lnTo>
                    <a:pt x="30467" y="48679"/>
                  </a:lnTo>
                  <a:lnTo>
                    <a:pt x="34632" y="54419"/>
                  </a:lnTo>
                  <a:lnTo>
                    <a:pt x="37045" y="55283"/>
                  </a:lnTo>
                  <a:lnTo>
                    <a:pt x="40538" y="58445"/>
                  </a:lnTo>
                  <a:lnTo>
                    <a:pt x="42138" y="60464"/>
                  </a:lnTo>
                  <a:lnTo>
                    <a:pt x="45935" y="63792"/>
                  </a:lnTo>
                  <a:lnTo>
                    <a:pt x="53822" y="70104"/>
                  </a:lnTo>
                  <a:lnTo>
                    <a:pt x="57543" y="73596"/>
                  </a:lnTo>
                  <a:lnTo>
                    <a:pt x="58737" y="75006"/>
                  </a:lnTo>
                  <a:lnTo>
                    <a:pt x="61391" y="75196"/>
                  </a:lnTo>
                  <a:close/>
                </a:path>
              </a:pathLst>
            </a:custGeom>
            <a:solidFill>
              <a:srgbClr val="482B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320721" y="2588562"/>
              <a:ext cx="313055" cy="231775"/>
            </a:xfrm>
            <a:custGeom>
              <a:avLst/>
              <a:gdLst/>
              <a:ahLst/>
              <a:cxnLst/>
              <a:rect l="l" t="t" r="r" b="b"/>
              <a:pathLst>
                <a:path w="313055" h="231775">
                  <a:moveTo>
                    <a:pt x="228066" y="19380"/>
                  </a:moveTo>
                  <a:lnTo>
                    <a:pt x="227774" y="17195"/>
                  </a:lnTo>
                  <a:lnTo>
                    <a:pt x="227672" y="15989"/>
                  </a:lnTo>
                  <a:lnTo>
                    <a:pt x="226098" y="15989"/>
                  </a:lnTo>
                  <a:lnTo>
                    <a:pt x="225831" y="16116"/>
                  </a:lnTo>
                  <a:lnTo>
                    <a:pt x="224624" y="16586"/>
                  </a:lnTo>
                  <a:lnTo>
                    <a:pt x="223685" y="17195"/>
                  </a:lnTo>
                  <a:lnTo>
                    <a:pt x="220230" y="20218"/>
                  </a:lnTo>
                  <a:lnTo>
                    <a:pt x="218833" y="24485"/>
                  </a:lnTo>
                  <a:lnTo>
                    <a:pt x="214452" y="32245"/>
                  </a:lnTo>
                  <a:lnTo>
                    <a:pt x="189395" y="63817"/>
                  </a:lnTo>
                  <a:lnTo>
                    <a:pt x="147497" y="104152"/>
                  </a:lnTo>
                  <a:lnTo>
                    <a:pt x="120192" y="125412"/>
                  </a:lnTo>
                  <a:lnTo>
                    <a:pt x="120192" y="169189"/>
                  </a:lnTo>
                  <a:lnTo>
                    <a:pt x="119913" y="170180"/>
                  </a:lnTo>
                  <a:lnTo>
                    <a:pt x="119799" y="170535"/>
                  </a:lnTo>
                  <a:lnTo>
                    <a:pt x="119430" y="171500"/>
                  </a:lnTo>
                  <a:lnTo>
                    <a:pt x="118973" y="172085"/>
                  </a:lnTo>
                  <a:lnTo>
                    <a:pt x="120091" y="169418"/>
                  </a:lnTo>
                  <a:lnTo>
                    <a:pt x="120192" y="169189"/>
                  </a:lnTo>
                  <a:lnTo>
                    <a:pt x="120192" y="125412"/>
                  </a:lnTo>
                  <a:lnTo>
                    <a:pt x="88557" y="146672"/>
                  </a:lnTo>
                  <a:lnTo>
                    <a:pt x="50292" y="168008"/>
                  </a:lnTo>
                  <a:lnTo>
                    <a:pt x="46050" y="170180"/>
                  </a:lnTo>
                  <a:lnTo>
                    <a:pt x="41821" y="172605"/>
                  </a:lnTo>
                  <a:lnTo>
                    <a:pt x="32677" y="176568"/>
                  </a:lnTo>
                  <a:lnTo>
                    <a:pt x="28232" y="178917"/>
                  </a:lnTo>
                  <a:lnTo>
                    <a:pt x="21247" y="180797"/>
                  </a:lnTo>
                  <a:lnTo>
                    <a:pt x="18846" y="181483"/>
                  </a:lnTo>
                  <a:lnTo>
                    <a:pt x="14808" y="179260"/>
                  </a:lnTo>
                  <a:lnTo>
                    <a:pt x="14147" y="177368"/>
                  </a:lnTo>
                  <a:lnTo>
                    <a:pt x="16040" y="171500"/>
                  </a:lnTo>
                  <a:lnTo>
                    <a:pt x="17894" y="168008"/>
                  </a:lnTo>
                  <a:lnTo>
                    <a:pt x="20180" y="162356"/>
                  </a:lnTo>
                  <a:lnTo>
                    <a:pt x="20701" y="160223"/>
                  </a:lnTo>
                  <a:lnTo>
                    <a:pt x="20447" y="158369"/>
                  </a:lnTo>
                  <a:lnTo>
                    <a:pt x="20370" y="157797"/>
                  </a:lnTo>
                  <a:lnTo>
                    <a:pt x="20256" y="157060"/>
                  </a:lnTo>
                  <a:lnTo>
                    <a:pt x="20040" y="156235"/>
                  </a:lnTo>
                  <a:lnTo>
                    <a:pt x="18935" y="154901"/>
                  </a:lnTo>
                  <a:lnTo>
                    <a:pt x="18376" y="154482"/>
                  </a:lnTo>
                  <a:lnTo>
                    <a:pt x="16573" y="151358"/>
                  </a:lnTo>
                  <a:lnTo>
                    <a:pt x="16522" y="147980"/>
                  </a:lnTo>
                  <a:lnTo>
                    <a:pt x="12674" y="145567"/>
                  </a:lnTo>
                  <a:lnTo>
                    <a:pt x="12204" y="145719"/>
                  </a:lnTo>
                  <a:lnTo>
                    <a:pt x="11798" y="146507"/>
                  </a:lnTo>
                  <a:lnTo>
                    <a:pt x="11074" y="147650"/>
                  </a:lnTo>
                  <a:lnTo>
                    <a:pt x="8547" y="151358"/>
                  </a:lnTo>
                  <a:lnTo>
                    <a:pt x="7340" y="153047"/>
                  </a:lnTo>
                  <a:lnTo>
                    <a:pt x="3860" y="158369"/>
                  </a:lnTo>
                  <a:lnTo>
                    <a:pt x="1803" y="162140"/>
                  </a:lnTo>
                  <a:lnTo>
                    <a:pt x="774" y="166839"/>
                  </a:lnTo>
                  <a:lnTo>
                    <a:pt x="63" y="169189"/>
                  </a:lnTo>
                  <a:lnTo>
                    <a:pt x="0" y="169418"/>
                  </a:lnTo>
                  <a:lnTo>
                    <a:pt x="609" y="170180"/>
                  </a:lnTo>
                  <a:lnTo>
                    <a:pt x="2565" y="170319"/>
                  </a:lnTo>
                  <a:lnTo>
                    <a:pt x="4711" y="171500"/>
                  </a:lnTo>
                  <a:lnTo>
                    <a:pt x="6223" y="175971"/>
                  </a:lnTo>
                  <a:lnTo>
                    <a:pt x="6819" y="177368"/>
                  </a:lnTo>
                  <a:lnTo>
                    <a:pt x="7061" y="178917"/>
                  </a:lnTo>
                  <a:lnTo>
                    <a:pt x="7188" y="179692"/>
                  </a:lnTo>
                  <a:lnTo>
                    <a:pt x="7264" y="180797"/>
                  </a:lnTo>
                  <a:lnTo>
                    <a:pt x="8128" y="183375"/>
                  </a:lnTo>
                  <a:lnTo>
                    <a:pt x="9410" y="184861"/>
                  </a:lnTo>
                  <a:lnTo>
                    <a:pt x="14338" y="189636"/>
                  </a:lnTo>
                  <a:lnTo>
                    <a:pt x="19126" y="188379"/>
                  </a:lnTo>
                  <a:lnTo>
                    <a:pt x="26403" y="189979"/>
                  </a:lnTo>
                  <a:lnTo>
                    <a:pt x="28879" y="190741"/>
                  </a:lnTo>
                  <a:lnTo>
                    <a:pt x="34302" y="190296"/>
                  </a:lnTo>
                  <a:lnTo>
                    <a:pt x="36639" y="189496"/>
                  </a:lnTo>
                  <a:lnTo>
                    <a:pt x="41071" y="188379"/>
                  </a:lnTo>
                  <a:lnTo>
                    <a:pt x="44348" y="187566"/>
                  </a:lnTo>
                  <a:lnTo>
                    <a:pt x="48933" y="186296"/>
                  </a:lnTo>
                  <a:lnTo>
                    <a:pt x="59677" y="188925"/>
                  </a:lnTo>
                  <a:lnTo>
                    <a:pt x="64617" y="189268"/>
                  </a:lnTo>
                  <a:lnTo>
                    <a:pt x="72034" y="186639"/>
                  </a:lnTo>
                  <a:lnTo>
                    <a:pt x="72694" y="186296"/>
                  </a:lnTo>
                  <a:lnTo>
                    <a:pt x="74841" y="185191"/>
                  </a:lnTo>
                  <a:lnTo>
                    <a:pt x="78981" y="185801"/>
                  </a:lnTo>
                  <a:lnTo>
                    <a:pt x="80695" y="187858"/>
                  </a:lnTo>
                  <a:lnTo>
                    <a:pt x="84404" y="193128"/>
                  </a:lnTo>
                  <a:lnTo>
                    <a:pt x="87109" y="196621"/>
                  </a:lnTo>
                  <a:lnTo>
                    <a:pt x="92583" y="200634"/>
                  </a:lnTo>
                  <a:lnTo>
                    <a:pt x="94691" y="201396"/>
                  </a:lnTo>
                  <a:lnTo>
                    <a:pt x="97383" y="203390"/>
                  </a:lnTo>
                  <a:lnTo>
                    <a:pt x="97485" y="204228"/>
                  </a:lnTo>
                  <a:lnTo>
                    <a:pt x="99034" y="204228"/>
                  </a:lnTo>
                  <a:lnTo>
                    <a:pt x="100317" y="203949"/>
                  </a:lnTo>
                  <a:lnTo>
                    <a:pt x="103835" y="202260"/>
                  </a:lnTo>
                  <a:lnTo>
                    <a:pt x="104724" y="198691"/>
                  </a:lnTo>
                  <a:lnTo>
                    <a:pt x="106095" y="196113"/>
                  </a:lnTo>
                  <a:lnTo>
                    <a:pt x="109766" y="189636"/>
                  </a:lnTo>
                  <a:lnTo>
                    <a:pt x="112356" y="185191"/>
                  </a:lnTo>
                  <a:lnTo>
                    <a:pt x="113690" y="182918"/>
                  </a:lnTo>
                  <a:lnTo>
                    <a:pt x="114452" y="181483"/>
                  </a:lnTo>
                  <a:lnTo>
                    <a:pt x="117055" y="176568"/>
                  </a:lnTo>
                  <a:lnTo>
                    <a:pt x="117144" y="176415"/>
                  </a:lnTo>
                  <a:lnTo>
                    <a:pt x="117259" y="176199"/>
                  </a:lnTo>
                  <a:lnTo>
                    <a:pt x="118173" y="173990"/>
                  </a:lnTo>
                  <a:lnTo>
                    <a:pt x="119926" y="177190"/>
                  </a:lnTo>
                  <a:lnTo>
                    <a:pt x="120751" y="176415"/>
                  </a:lnTo>
                  <a:lnTo>
                    <a:pt x="126288" y="169418"/>
                  </a:lnTo>
                  <a:lnTo>
                    <a:pt x="126377" y="169189"/>
                  </a:lnTo>
                  <a:lnTo>
                    <a:pt x="126809" y="168008"/>
                  </a:lnTo>
                  <a:lnTo>
                    <a:pt x="129413" y="163169"/>
                  </a:lnTo>
                  <a:lnTo>
                    <a:pt x="131089" y="161163"/>
                  </a:lnTo>
                  <a:lnTo>
                    <a:pt x="134556" y="157797"/>
                  </a:lnTo>
                  <a:lnTo>
                    <a:pt x="136271" y="156006"/>
                  </a:lnTo>
                  <a:lnTo>
                    <a:pt x="140055" y="153708"/>
                  </a:lnTo>
                  <a:lnTo>
                    <a:pt x="141884" y="153047"/>
                  </a:lnTo>
                  <a:lnTo>
                    <a:pt x="144335" y="151358"/>
                  </a:lnTo>
                  <a:lnTo>
                    <a:pt x="165303" y="127292"/>
                  </a:lnTo>
                  <a:lnTo>
                    <a:pt x="167944" y="123075"/>
                  </a:lnTo>
                  <a:lnTo>
                    <a:pt x="171450" y="119354"/>
                  </a:lnTo>
                  <a:lnTo>
                    <a:pt x="176022" y="114693"/>
                  </a:lnTo>
                  <a:lnTo>
                    <a:pt x="180695" y="110121"/>
                  </a:lnTo>
                  <a:lnTo>
                    <a:pt x="185318" y="105511"/>
                  </a:lnTo>
                  <a:lnTo>
                    <a:pt x="189738" y="100711"/>
                  </a:lnTo>
                  <a:lnTo>
                    <a:pt x="191554" y="98615"/>
                  </a:lnTo>
                  <a:lnTo>
                    <a:pt x="193128" y="96342"/>
                  </a:lnTo>
                  <a:lnTo>
                    <a:pt x="195922" y="92049"/>
                  </a:lnTo>
                  <a:lnTo>
                    <a:pt x="197256" y="90093"/>
                  </a:lnTo>
                  <a:lnTo>
                    <a:pt x="198907" y="87071"/>
                  </a:lnTo>
                  <a:lnTo>
                    <a:pt x="199377" y="86067"/>
                  </a:lnTo>
                  <a:lnTo>
                    <a:pt x="200558" y="84150"/>
                  </a:lnTo>
                  <a:lnTo>
                    <a:pt x="201295" y="83642"/>
                  </a:lnTo>
                  <a:lnTo>
                    <a:pt x="202158" y="82905"/>
                  </a:lnTo>
                  <a:lnTo>
                    <a:pt x="203936" y="81661"/>
                  </a:lnTo>
                  <a:lnTo>
                    <a:pt x="204597" y="79222"/>
                  </a:lnTo>
                  <a:lnTo>
                    <a:pt x="206552" y="74917"/>
                  </a:lnTo>
                  <a:lnTo>
                    <a:pt x="207619" y="72491"/>
                  </a:lnTo>
                  <a:lnTo>
                    <a:pt x="221945" y="34518"/>
                  </a:lnTo>
                  <a:lnTo>
                    <a:pt x="226745" y="22491"/>
                  </a:lnTo>
                  <a:lnTo>
                    <a:pt x="228066" y="19380"/>
                  </a:lnTo>
                  <a:close/>
                </a:path>
                <a:path w="313055" h="231775">
                  <a:moveTo>
                    <a:pt x="312534" y="104381"/>
                  </a:moveTo>
                  <a:lnTo>
                    <a:pt x="310642" y="101180"/>
                  </a:lnTo>
                  <a:lnTo>
                    <a:pt x="306832" y="98704"/>
                  </a:lnTo>
                  <a:lnTo>
                    <a:pt x="304622" y="98882"/>
                  </a:lnTo>
                  <a:lnTo>
                    <a:pt x="279107" y="122364"/>
                  </a:lnTo>
                  <a:lnTo>
                    <a:pt x="269125" y="136220"/>
                  </a:lnTo>
                  <a:lnTo>
                    <a:pt x="241769" y="165506"/>
                  </a:lnTo>
                  <a:lnTo>
                    <a:pt x="206336" y="189992"/>
                  </a:lnTo>
                  <a:lnTo>
                    <a:pt x="187553" y="197662"/>
                  </a:lnTo>
                  <a:lnTo>
                    <a:pt x="184759" y="199440"/>
                  </a:lnTo>
                  <a:lnTo>
                    <a:pt x="178892" y="198056"/>
                  </a:lnTo>
                  <a:lnTo>
                    <a:pt x="178803" y="194513"/>
                  </a:lnTo>
                  <a:lnTo>
                    <a:pt x="182372" y="185953"/>
                  </a:lnTo>
                  <a:lnTo>
                    <a:pt x="187350" y="177215"/>
                  </a:lnTo>
                  <a:lnTo>
                    <a:pt x="191503" y="171640"/>
                  </a:lnTo>
                  <a:lnTo>
                    <a:pt x="200240" y="156768"/>
                  </a:lnTo>
                  <a:lnTo>
                    <a:pt x="217754" y="119341"/>
                  </a:lnTo>
                  <a:lnTo>
                    <a:pt x="230314" y="76555"/>
                  </a:lnTo>
                  <a:lnTo>
                    <a:pt x="230733" y="73240"/>
                  </a:lnTo>
                  <a:lnTo>
                    <a:pt x="231800" y="68160"/>
                  </a:lnTo>
                  <a:lnTo>
                    <a:pt x="239610" y="17741"/>
                  </a:lnTo>
                  <a:lnTo>
                    <a:pt x="239928" y="4546"/>
                  </a:lnTo>
                  <a:lnTo>
                    <a:pt x="238607" y="1511"/>
                  </a:lnTo>
                  <a:lnTo>
                    <a:pt x="237388" y="0"/>
                  </a:lnTo>
                  <a:lnTo>
                    <a:pt x="234442" y="1219"/>
                  </a:lnTo>
                  <a:lnTo>
                    <a:pt x="233197" y="2933"/>
                  </a:lnTo>
                  <a:lnTo>
                    <a:pt x="234670" y="4978"/>
                  </a:lnTo>
                  <a:lnTo>
                    <a:pt x="235394" y="5270"/>
                  </a:lnTo>
                  <a:lnTo>
                    <a:pt x="236029" y="6883"/>
                  </a:lnTo>
                  <a:lnTo>
                    <a:pt x="236181" y="9664"/>
                  </a:lnTo>
                  <a:lnTo>
                    <a:pt x="234289" y="19824"/>
                  </a:lnTo>
                  <a:lnTo>
                    <a:pt x="234302" y="21628"/>
                  </a:lnTo>
                  <a:lnTo>
                    <a:pt x="233222" y="26936"/>
                  </a:lnTo>
                  <a:lnTo>
                    <a:pt x="232041" y="30543"/>
                  </a:lnTo>
                  <a:lnTo>
                    <a:pt x="229374" y="41427"/>
                  </a:lnTo>
                  <a:lnTo>
                    <a:pt x="222529" y="62585"/>
                  </a:lnTo>
                  <a:lnTo>
                    <a:pt x="221030" y="69786"/>
                  </a:lnTo>
                  <a:lnTo>
                    <a:pt x="215328" y="87706"/>
                  </a:lnTo>
                  <a:lnTo>
                    <a:pt x="211543" y="98501"/>
                  </a:lnTo>
                  <a:lnTo>
                    <a:pt x="200850" y="127012"/>
                  </a:lnTo>
                  <a:lnTo>
                    <a:pt x="188658" y="154355"/>
                  </a:lnTo>
                  <a:lnTo>
                    <a:pt x="187426" y="157772"/>
                  </a:lnTo>
                  <a:lnTo>
                    <a:pt x="184289" y="164096"/>
                  </a:lnTo>
                  <a:lnTo>
                    <a:pt x="178981" y="173266"/>
                  </a:lnTo>
                  <a:lnTo>
                    <a:pt x="172466" y="186131"/>
                  </a:lnTo>
                  <a:lnTo>
                    <a:pt x="157314" y="210388"/>
                  </a:lnTo>
                  <a:lnTo>
                    <a:pt x="155181" y="213080"/>
                  </a:lnTo>
                  <a:lnTo>
                    <a:pt x="149606" y="221729"/>
                  </a:lnTo>
                  <a:lnTo>
                    <a:pt x="146748" y="225742"/>
                  </a:lnTo>
                  <a:lnTo>
                    <a:pt x="141655" y="230543"/>
                  </a:lnTo>
                  <a:lnTo>
                    <a:pt x="145923" y="231609"/>
                  </a:lnTo>
                  <a:lnTo>
                    <a:pt x="151155" y="230949"/>
                  </a:lnTo>
                  <a:lnTo>
                    <a:pt x="152679" y="230263"/>
                  </a:lnTo>
                  <a:lnTo>
                    <a:pt x="167817" y="225806"/>
                  </a:lnTo>
                  <a:lnTo>
                    <a:pt x="177203" y="222161"/>
                  </a:lnTo>
                  <a:lnTo>
                    <a:pt x="180822" y="219925"/>
                  </a:lnTo>
                  <a:lnTo>
                    <a:pt x="188493" y="217131"/>
                  </a:lnTo>
                  <a:lnTo>
                    <a:pt x="194119" y="213347"/>
                  </a:lnTo>
                  <a:lnTo>
                    <a:pt x="206425" y="206273"/>
                  </a:lnTo>
                  <a:lnTo>
                    <a:pt x="212496" y="202018"/>
                  </a:lnTo>
                  <a:lnTo>
                    <a:pt x="246087" y="179108"/>
                  </a:lnTo>
                  <a:lnTo>
                    <a:pt x="265087" y="161874"/>
                  </a:lnTo>
                  <a:lnTo>
                    <a:pt x="275653" y="152019"/>
                  </a:lnTo>
                  <a:lnTo>
                    <a:pt x="289356" y="135864"/>
                  </a:lnTo>
                  <a:lnTo>
                    <a:pt x="294106" y="130848"/>
                  </a:lnTo>
                  <a:lnTo>
                    <a:pt x="311365" y="106718"/>
                  </a:lnTo>
                  <a:lnTo>
                    <a:pt x="312534" y="104381"/>
                  </a:lnTo>
                  <a:close/>
                </a:path>
              </a:pathLst>
            </a:custGeom>
            <a:solidFill>
              <a:srgbClr val="953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734462" y="2362403"/>
              <a:ext cx="34925" cy="205104"/>
            </a:xfrm>
            <a:custGeom>
              <a:avLst/>
              <a:gdLst/>
              <a:ahLst/>
              <a:cxnLst/>
              <a:rect l="l" t="t" r="r" b="b"/>
              <a:pathLst>
                <a:path w="34925" h="205105">
                  <a:moveTo>
                    <a:pt x="13536" y="0"/>
                  </a:moveTo>
                  <a:lnTo>
                    <a:pt x="11476" y="1983"/>
                  </a:lnTo>
                  <a:lnTo>
                    <a:pt x="11106" y="4669"/>
                  </a:lnTo>
                  <a:lnTo>
                    <a:pt x="11280" y="18058"/>
                  </a:lnTo>
                  <a:lnTo>
                    <a:pt x="12838" y="57344"/>
                  </a:lnTo>
                  <a:lnTo>
                    <a:pt x="12636" y="64645"/>
                  </a:lnTo>
                  <a:lnTo>
                    <a:pt x="12752" y="79034"/>
                  </a:lnTo>
                  <a:lnTo>
                    <a:pt x="13107" y="85857"/>
                  </a:lnTo>
                  <a:lnTo>
                    <a:pt x="11304" y="96404"/>
                  </a:lnTo>
                  <a:lnTo>
                    <a:pt x="11203" y="100112"/>
                  </a:lnTo>
                  <a:lnTo>
                    <a:pt x="8442" y="129420"/>
                  </a:lnTo>
                  <a:lnTo>
                    <a:pt x="3924" y="165708"/>
                  </a:lnTo>
                  <a:lnTo>
                    <a:pt x="3233" y="172962"/>
                  </a:lnTo>
                  <a:lnTo>
                    <a:pt x="702" y="183413"/>
                  </a:lnTo>
                  <a:lnTo>
                    <a:pt x="943" y="187236"/>
                  </a:lnTo>
                  <a:lnTo>
                    <a:pt x="828" y="194151"/>
                  </a:lnTo>
                  <a:lnTo>
                    <a:pt x="0" y="202337"/>
                  </a:lnTo>
                  <a:lnTo>
                    <a:pt x="321" y="204570"/>
                  </a:lnTo>
                  <a:lnTo>
                    <a:pt x="3653" y="204847"/>
                  </a:lnTo>
                  <a:lnTo>
                    <a:pt x="3657" y="204250"/>
                  </a:lnTo>
                  <a:lnTo>
                    <a:pt x="4151" y="203285"/>
                  </a:lnTo>
                  <a:lnTo>
                    <a:pt x="15801" y="168810"/>
                  </a:lnTo>
                  <a:lnTo>
                    <a:pt x="17697" y="164105"/>
                  </a:lnTo>
                  <a:lnTo>
                    <a:pt x="17489" y="162659"/>
                  </a:lnTo>
                  <a:lnTo>
                    <a:pt x="17981" y="161254"/>
                  </a:lnTo>
                  <a:lnTo>
                    <a:pt x="18597" y="158242"/>
                  </a:lnTo>
                  <a:lnTo>
                    <a:pt x="21052" y="150724"/>
                  </a:lnTo>
                  <a:lnTo>
                    <a:pt x="21496" y="147236"/>
                  </a:lnTo>
                  <a:lnTo>
                    <a:pt x="21831" y="146739"/>
                  </a:lnTo>
                  <a:lnTo>
                    <a:pt x="21941" y="146152"/>
                  </a:lnTo>
                  <a:lnTo>
                    <a:pt x="21729" y="145858"/>
                  </a:lnTo>
                  <a:lnTo>
                    <a:pt x="21970" y="144936"/>
                  </a:lnTo>
                  <a:lnTo>
                    <a:pt x="22543" y="144414"/>
                  </a:lnTo>
                  <a:lnTo>
                    <a:pt x="22893" y="143186"/>
                  </a:lnTo>
                  <a:lnTo>
                    <a:pt x="22910" y="140558"/>
                  </a:lnTo>
                  <a:lnTo>
                    <a:pt x="22640" y="139153"/>
                  </a:lnTo>
                  <a:lnTo>
                    <a:pt x="23501" y="136443"/>
                  </a:lnTo>
                  <a:lnTo>
                    <a:pt x="24274" y="135270"/>
                  </a:lnTo>
                  <a:lnTo>
                    <a:pt x="24851" y="130874"/>
                  </a:lnTo>
                  <a:lnTo>
                    <a:pt x="25714" y="127951"/>
                  </a:lnTo>
                  <a:lnTo>
                    <a:pt x="26499" y="121939"/>
                  </a:lnTo>
                  <a:lnTo>
                    <a:pt x="26906" y="121265"/>
                  </a:lnTo>
                  <a:lnTo>
                    <a:pt x="27094" y="119170"/>
                  </a:lnTo>
                  <a:lnTo>
                    <a:pt x="26719" y="118051"/>
                  </a:lnTo>
                  <a:lnTo>
                    <a:pt x="27867" y="114987"/>
                  </a:lnTo>
                  <a:lnTo>
                    <a:pt x="27857" y="113576"/>
                  </a:lnTo>
                  <a:lnTo>
                    <a:pt x="28538" y="110656"/>
                  </a:lnTo>
                  <a:lnTo>
                    <a:pt x="28681" y="108489"/>
                  </a:lnTo>
                  <a:lnTo>
                    <a:pt x="29635" y="106196"/>
                  </a:lnTo>
                  <a:lnTo>
                    <a:pt x="29725" y="103205"/>
                  </a:lnTo>
                  <a:lnTo>
                    <a:pt x="30319" y="100156"/>
                  </a:lnTo>
                  <a:lnTo>
                    <a:pt x="30229" y="96977"/>
                  </a:lnTo>
                  <a:lnTo>
                    <a:pt x="31158" y="95396"/>
                  </a:lnTo>
                  <a:lnTo>
                    <a:pt x="33271" y="82584"/>
                  </a:lnTo>
                  <a:lnTo>
                    <a:pt x="33120" y="72356"/>
                  </a:lnTo>
                  <a:lnTo>
                    <a:pt x="33703" y="70808"/>
                  </a:lnTo>
                  <a:lnTo>
                    <a:pt x="33872" y="68350"/>
                  </a:lnTo>
                  <a:lnTo>
                    <a:pt x="33534" y="67395"/>
                  </a:lnTo>
                  <a:lnTo>
                    <a:pt x="34405" y="62122"/>
                  </a:lnTo>
                  <a:lnTo>
                    <a:pt x="34870" y="55148"/>
                  </a:lnTo>
                  <a:lnTo>
                    <a:pt x="34931" y="44460"/>
                  </a:lnTo>
                  <a:lnTo>
                    <a:pt x="34117" y="35571"/>
                  </a:lnTo>
                  <a:lnTo>
                    <a:pt x="33400" y="33944"/>
                  </a:lnTo>
                  <a:lnTo>
                    <a:pt x="33174" y="30520"/>
                  </a:lnTo>
                  <a:lnTo>
                    <a:pt x="33883" y="25740"/>
                  </a:lnTo>
                  <a:lnTo>
                    <a:pt x="33124" y="24127"/>
                  </a:lnTo>
                  <a:lnTo>
                    <a:pt x="33246" y="19443"/>
                  </a:lnTo>
                  <a:lnTo>
                    <a:pt x="32939" y="16164"/>
                  </a:lnTo>
                  <a:lnTo>
                    <a:pt x="31986" y="14620"/>
                  </a:lnTo>
                  <a:lnTo>
                    <a:pt x="31874" y="11757"/>
                  </a:lnTo>
                  <a:lnTo>
                    <a:pt x="32590" y="9781"/>
                  </a:lnTo>
                  <a:lnTo>
                    <a:pt x="30812" y="9828"/>
                  </a:lnTo>
                  <a:lnTo>
                    <a:pt x="30647" y="11833"/>
                  </a:lnTo>
                  <a:lnTo>
                    <a:pt x="30773" y="14187"/>
                  </a:lnTo>
                  <a:lnTo>
                    <a:pt x="29207" y="17920"/>
                  </a:lnTo>
                  <a:lnTo>
                    <a:pt x="27475" y="19436"/>
                  </a:lnTo>
                  <a:lnTo>
                    <a:pt x="25192" y="22082"/>
                  </a:lnTo>
                  <a:lnTo>
                    <a:pt x="24329" y="23760"/>
                  </a:lnTo>
                  <a:lnTo>
                    <a:pt x="21017" y="22233"/>
                  </a:lnTo>
                  <a:lnTo>
                    <a:pt x="20941" y="20681"/>
                  </a:lnTo>
                  <a:lnTo>
                    <a:pt x="19396" y="15177"/>
                  </a:lnTo>
                  <a:lnTo>
                    <a:pt x="18601" y="11264"/>
                  </a:lnTo>
                  <a:lnTo>
                    <a:pt x="18674" y="9417"/>
                  </a:lnTo>
                  <a:lnTo>
                    <a:pt x="18087" y="4342"/>
                  </a:lnTo>
                  <a:lnTo>
                    <a:pt x="16366" y="1595"/>
                  </a:lnTo>
                  <a:lnTo>
                    <a:pt x="13536" y="0"/>
                  </a:lnTo>
                  <a:close/>
                </a:path>
              </a:pathLst>
            </a:custGeom>
            <a:solidFill>
              <a:srgbClr val="ECC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674500" y="2378854"/>
              <a:ext cx="28575" cy="205740"/>
            </a:xfrm>
            <a:custGeom>
              <a:avLst/>
              <a:gdLst/>
              <a:ahLst/>
              <a:cxnLst/>
              <a:rect l="l" t="t" r="r" b="b"/>
              <a:pathLst>
                <a:path w="28575" h="205739">
                  <a:moveTo>
                    <a:pt x="13809" y="0"/>
                  </a:moveTo>
                  <a:lnTo>
                    <a:pt x="11333" y="925"/>
                  </a:lnTo>
                  <a:lnTo>
                    <a:pt x="8395" y="4964"/>
                  </a:lnTo>
                  <a:lnTo>
                    <a:pt x="8399" y="7379"/>
                  </a:lnTo>
                  <a:lnTo>
                    <a:pt x="7650" y="13054"/>
                  </a:lnTo>
                  <a:lnTo>
                    <a:pt x="6617" y="16225"/>
                  </a:lnTo>
                  <a:lnTo>
                    <a:pt x="6736" y="22885"/>
                  </a:lnTo>
                  <a:lnTo>
                    <a:pt x="7575" y="26295"/>
                  </a:lnTo>
                  <a:lnTo>
                    <a:pt x="8305" y="36702"/>
                  </a:lnTo>
                  <a:lnTo>
                    <a:pt x="7632" y="57934"/>
                  </a:lnTo>
                  <a:lnTo>
                    <a:pt x="7924" y="65077"/>
                  </a:lnTo>
                  <a:lnTo>
                    <a:pt x="7719" y="79427"/>
                  </a:lnTo>
                  <a:lnTo>
                    <a:pt x="6678" y="100940"/>
                  </a:lnTo>
                  <a:lnTo>
                    <a:pt x="5800" y="108248"/>
                  </a:lnTo>
                  <a:lnTo>
                    <a:pt x="6051" y="115380"/>
                  </a:lnTo>
                  <a:lnTo>
                    <a:pt x="5996" y="125995"/>
                  </a:lnTo>
                  <a:lnTo>
                    <a:pt x="4418" y="147107"/>
                  </a:lnTo>
                  <a:lnTo>
                    <a:pt x="3355" y="164193"/>
                  </a:lnTo>
                  <a:lnTo>
                    <a:pt x="3" y="183269"/>
                  </a:lnTo>
                  <a:lnTo>
                    <a:pt x="0" y="189810"/>
                  </a:lnTo>
                  <a:lnTo>
                    <a:pt x="680" y="194123"/>
                  </a:lnTo>
                  <a:lnTo>
                    <a:pt x="1865" y="195339"/>
                  </a:lnTo>
                  <a:lnTo>
                    <a:pt x="3763" y="192783"/>
                  </a:lnTo>
                  <a:lnTo>
                    <a:pt x="4936" y="189802"/>
                  </a:lnTo>
                  <a:lnTo>
                    <a:pt x="5246" y="183380"/>
                  </a:lnTo>
                  <a:lnTo>
                    <a:pt x="7334" y="172095"/>
                  </a:lnTo>
                  <a:lnTo>
                    <a:pt x="12665" y="165978"/>
                  </a:lnTo>
                  <a:lnTo>
                    <a:pt x="16863" y="168879"/>
                  </a:lnTo>
                  <a:lnTo>
                    <a:pt x="17151" y="172760"/>
                  </a:lnTo>
                  <a:lnTo>
                    <a:pt x="17129" y="188568"/>
                  </a:lnTo>
                  <a:lnTo>
                    <a:pt x="16798" y="192182"/>
                  </a:lnTo>
                  <a:lnTo>
                    <a:pt x="18505" y="198461"/>
                  </a:lnTo>
                  <a:lnTo>
                    <a:pt x="18835" y="201905"/>
                  </a:lnTo>
                  <a:lnTo>
                    <a:pt x="18785" y="205452"/>
                  </a:lnTo>
                  <a:lnTo>
                    <a:pt x="20196" y="205502"/>
                  </a:lnTo>
                  <a:lnTo>
                    <a:pt x="28432" y="105465"/>
                  </a:lnTo>
                  <a:lnTo>
                    <a:pt x="28044" y="73538"/>
                  </a:lnTo>
                  <a:lnTo>
                    <a:pt x="27528" y="63081"/>
                  </a:lnTo>
                  <a:lnTo>
                    <a:pt x="25511" y="42183"/>
                  </a:lnTo>
                  <a:lnTo>
                    <a:pt x="24476" y="25226"/>
                  </a:lnTo>
                  <a:lnTo>
                    <a:pt x="25506" y="18187"/>
                  </a:lnTo>
                  <a:lnTo>
                    <a:pt x="21449" y="9612"/>
                  </a:lnTo>
                  <a:lnTo>
                    <a:pt x="21337" y="7002"/>
                  </a:lnTo>
                  <a:lnTo>
                    <a:pt x="19671" y="2452"/>
                  </a:lnTo>
                  <a:lnTo>
                    <a:pt x="18350" y="803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642292" y="2595363"/>
              <a:ext cx="84455" cy="136525"/>
            </a:xfrm>
            <a:custGeom>
              <a:avLst/>
              <a:gdLst/>
              <a:ahLst/>
              <a:cxnLst/>
              <a:rect l="l" t="t" r="r" b="b"/>
              <a:pathLst>
                <a:path w="84455" h="136525">
                  <a:moveTo>
                    <a:pt x="83171" y="0"/>
                  </a:moveTo>
                  <a:lnTo>
                    <a:pt x="79340" y="2033"/>
                  </a:lnTo>
                  <a:lnTo>
                    <a:pt x="78436" y="3247"/>
                  </a:lnTo>
                  <a:lnTo>
                    <a:pt x="75812" y="8406"/>
                  </a:lnTo>
                  <a:lnTo>
                    <a:pt x="74512" y="12621"/>
                  </a:lnTo>
                  <a:lnTo>
                    <a:pt x="70589" y="21200"/>
                  </a:lnTo>
                  <a:lnTo>
                    <a:pt x="60987" y="39023"/>
                  </a:lnTo>
                  <a:lnTo>
                    <a:pt x="55472" y="45319"/>
                  </a:lnTo>
                  <a:lnTo>
                    <a:pt x="50612" y="47818"/>
                  </a:lnTo>
                  <a:lnTo>
                    <a:pt x="45766" y="42054"/>
                  </a:lnTo>
                  <a:lnTo>
                    <a:pt x="47894" y="38483"/>
                  </a:lnTo>
                  <a:lnTo>
                    <a:pt x="48708" y="31254"/>
                  </a:lnTo>
                  <a:lnTo>
                    <a:pt x="50097" y="26758"/>
                  </a:lnTo>
                  <a:lnTo>
                    <a:pt x="52073" y="10353"/>
                  </a:lnTo>
                  <a:lnTo>
                    <a:pt x="47692" y="11196"/>
                  </a:lnTo>
                  <a:lnTo>
                    <a:pt x="45655" y="13690"/>
                  </a:lnTo>
                  <a:lnTo>
                    <a:pt x="47945" y="17247"/>
                  </a:lnTo>
                  <a:lnTo>
                    <a:pt x="44546" y="21362"/>
                  </a:lnTo>
                  <a:lnTo>
                    <a:pt x="45294" y="23835"/>
                  </a:lnTo>
                  <a:lnTo>
                    <a:pt x="45078" y="26509"/>
                  </a:lnTo>
                  <a:lnTo>
                    <a:pt x="44265" y="28321"/>
                  </a:lnTo>
                  <a:lnTo>
                    <a:pt x="43969" y="30491"/>
                  </a:lnTo>
                  <a:lnTo>
                    <a:pt x="43477" y="31280"/>
                  </a:lnTo>
                  <a:lnTo>
                    <a:pt x="43304" y="33609"/>
                  </a:lnTo>
                  <a:lnTo>
                    <a:pt x="42929" y="34429"/>
                  </a:lnTo>
                  <a:lnTo>
                    <a:pt x="41432" y="40975"/>
                  </a:lnTo>
                  <a:lnTo>
                    <a:pt x="39646" y="46043"/>
                  </a:lnTo>
                  <a:lnTo>
                    <a:pt x="38983" y="49197"/>
                  </a:lnTo>
                  <a:lnTo>
                    <a:pt x="38390" y="50079"/>
                  </a:lnTo>
                  <a:lnTo>
                    <a:pt x="37558" y="53276"/>
                  </a:lnTo>
                  <a:lnTo>
                    <a:pt x="36622" y="55162"/>
                  </a:lnTo>
                  <a:lnTo>
                    <a:pt x="35535" y="59086"/>
                  </a:lnTo>
                  <a:lnTo>
                    <a:pt x="34660" y="61123"/>
                  </a:lnTo>
                  <a:lnTo>
                    <a:pt x="33475" y="65234"/>
                  </a:lnTo>
                  <a:lnTo>
                    <a:pt x="32404" y="67149"/>
                  </a:lnTo>
                  <a:lnTo>
                    <a:pt x="32000" y="69288"/>
                  </a:lnTo>
                  <a:lnTo>
                    <a:pt x="30901" y="70552"/>
                  </a:lnTo>
                  <a:lnTo>
                    <a:pt x="30502" y="71704"/>
                  </a:lnTo>
                  <a:lnTo>
                    <a:pt x="30679" y="72151"/>
                  </a:lnTo>
                  <a:lnTo>
                    <a:pt x="30145" y="73212"/>
                  </a:lnTo>
                  <a:lnTo>
                    <a:pt x="29541" y="73583"/>
                  </a:lnTo>
                  <a:lnTo>
                    <a:pt x="28983" y="74792"/>
                  </a:lnTo>
                  <a:lnTo>
                    <a:pt x="29123" y="75434"/>
                  </a:lnTo>
                  <a:lnTo>
                    <a:pt x="28533" y="76607"/>
                  </a:lnTo>
                  <a:lnTo>
                    <a:pt x="27871" y="76964"/>
                  </a:lnTo>
                  <a:lnTo>
                    <a:pt x="27291" y="78134"/>
                  </a:lnTo>
                  <a:lnTo>
                    <a:pt x="27371" y="78465"/>
                  </a:lnTo>
                  <a:lnTo>
                    <a:pt x="26939" y="79707"/>
                  </a:lnTo>
                  <a:lnTo>
                    <a:pt x="26413" y="80092"/>
                  </a:lnTo>
                  <a:lnTo>
                    <a:pt x="25660" y="81326"/>
                  </a:lnTo>
                  <a:lnTo>
                    <a:pt x="24983" y="83516"/>
                  </a:lnTo>
                  <a:lnTo>
                    <a:pt x="24033" y="84181"/>
                  </a:lnTo>
                  <a:lnTo>
                    <a:pt x="23342" y="86532"/>
                  </a:lnTo>
                  <a:lnTo>
                    <a:pt x="22420" y="87829"/>
                  </a:lnTo>
                  <a:lnTo>
                    <a:pt x="20797" y="92562"/>
                  </a:lnTo>
                  <a:lnTo>
                    <a:pt x="20170" y="93088"/>
                  </a:lnTo>
                  <a:lnTo>
                    <a:pt x="19324" y="94891"/>
                  </a:lnTo>
                  <a:lnTo>
                    <a:pt x="19267" y="95658"/>
                  </a:lnTo>
                  <a:lnTo>
                    <a:pt x="17632" y="97448"/>
                  </a:lnTo>
                  <a:lnTo>
                    <a:pt x="17049" y="98567"/>
                  </a:lnTo>
                  <a:lnTo>
                    <a:pt x="17103" y="98959"/>
                  </a:lnTo>
                  <a:lnTo>
                    <a:pt x="16700" y="100195"/>
                  </a:lnTo>
                  <a:lnTo>
                    <a:pt x="16167" y="100568"/>
                  </a:lnTo>
                  <a:lnTo>
                    <a:pt x="15393" y="101829"/>
                  </a:lnTo>
                  <a:lnTo>
                    <a:pt x="14828" y="103837"/>
                  </a:lnTo>
                  <a:lnTo>
                    <a:pt x="14083" y="104345"/>
                  </a:lnTo>
                  <a:lnTo>
                    <a:pt x="12766" y="105984"/>
                  </a:lnTo>
                  <a:lnTo>
                    <a:pt x="12750" y="107128"/>
                  </a:lnTo>
                  <a:lnTo>
                    <a:pt x="11461" y="109047"/>
                  </a:lnTo>
                  <a:lnTo>
                    <a:pt x="10612" y="109655"/>
                  </a:lnTo>
                  <a:lnTo>
                    <a:pt x="10022" y="111754"/>
                  </a:lnTo>
                  <a:lnTo>
                    <a:pt x="8661" y="113334"/>
                  </a:lnTo>
                  <a:lnTo>
                    <a:pt x="8282" y="114313"/>
                  </a:lnTo>
                  <a:lnTo>
                    <a:pt x="8409" y="114882"/>
                  </a:lnTo>
                  <a:lnTo>
                    <a:pt x="7851" y="115973"/>
                  </a:lnTo>
                  <a:lnTo>
                    <a:pt x="5184" y="118821"/>
                  </a:lnTo>
                  <a:lnTo>
                    <a:pt x="5335" y="119160"/>
                  </a:lnTo>
                  <a:lnTo>
                    <a:pt x="4726" y="120830"/>
                  </a:lnTo>
                  <a:lnTo>
                    <a:pt x="3736" y="121467"/>
                  </a:lnTo>
                  <a:lnTo>
                    <a:pt x="3055" y="123695"/>
                  </a:lnTo>
                  <a:lnTo>
                    <a:pt x="878" y="126489"/>
                  </a:lnTo>
                  <a:lnTo>
                    <a:pt x="133" y="128930"/>
                  </a:lnTo>
                  <a:lnTo>
                    <a:pt x="0" y="131010"/>
                  </a:lnTo>
                  <a:lnTo>
                    <a:pt x="935" y="133908"/>
                  </a:lnTo>
                  <a:lnTo>
                    <a:pt x="3034" y="136216"/>
                  </a:lnTo>
                  <a:lnTo>
                    <a:pt x="5551" y="135550"/>
                  </a:lnTo>
                  <a:lnTo>
                    <a:pt x="6944" y="133257"/>
                  </a:lnTo>
                  <a:lnTo>
                    <a:pt x="20170" y="118807"/>
                  </a:lnTo>
                  <a:lnTo>
                    <a:pt x="37452" y="97449"/>
                  </a:lnTo>
                  <a:lnTo>
                    <a:pt x="41973" y="91147"/>
                  </a:lnTo>
                  <a:lnTo>
                    <a:pt x="56955" y="67589"/>
                  </a:lnTo>
                  <a:lnTo>
                    <a:pt x="60476" y="63731"/>
                  </a:lnTo>
                  <a:lnTo>
                    <a:pt x="64400" y="54799"/>
                  </a:lnTo>
                  <a:lnTo>
                    <a:pt x="67467" y="51061"/>
                  </a:lnTo>
                  <a:lnTo>
                    <a:pt x="71034" y="44578"/>
                  </a:lnTo>
                  <a:lnTo>
                    <a:pt x="71812" y="42156"/>
                  </a:lnTo>
                  <a:lnTo>
                    <a:pt x="71819" y="35398"/>
                  </a:lnTo>
                  <a:lnTo>
                    <a:pt x="74199" y="28548"/>
                  </a:lnTo>
                  <a:lnTo>
                    <a:pt x="76607" y="24108"/>
                  </a:lnTo>
                  <a:lnTo>
                    <a:pt x="80222" y="14763"/>
                  </a:lnTo>
                  <a:lnTo>
                    <a:pt x="82659" y="5050"/>
                  </a:lnTo>
                  <a:lnTo>
                    <a:pt x="83999" y="1709"/>
                  </a:lnTo>
                  <a:lnTo>
                    <a:pt x="83171" y="0"/>
                  </a:lnTo>
                  <a:close/>
                </a:path>
              </a:pathLst>
            </a:custGeom>
            <a:solidFill>
              <a:srgbClr val="9C4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570327" y="2665526"/>
              <a:ext cx="92710" cy="114300"/>
            </a:xfrm>
            <a:custGeom>
              <a:avLst/>
              <a:gdLst/>
              <a:ahLst/>
              <a:cxnLst/>
              <a:rect l="l" t="t" r="r" b="b"/>
              <a:pathLst>
                <a:path w="92710" h="114300">
                  <a:moveTo>
                    <a:pt x="90827" y="0"/>
                  </a:moveTo>
                  <a:lnTo>
                    <a:pt x="86821" y="2195"/>
                  </a:lnTo>
                  <a:lnTo>
                    <a:pt x="85317" y="4956"/>
                  </a:lnTo>
                  <a:lnTo>
                    <a:pt x="80319" y="11549"/>
                  </a:lnTo>
                  <a:lnTo>
                    <a:pt x="77274" y="16473"/>
                  </a:lnTo>
                  <a:lnTo>
                    <a:pt x="70387" y="25265"/>
                  </a:lnTo>
                  <a:lnTo>
                    <a:pt x="64576" y="30974"/>
                  </a:lnTo>
                  <a:lnTo>
                    <a:pt x="61909" y="35888"/>
                  </a:lnTo>
                  <a:lnTo>
                    <a:pt x="55772" y="44510"/>
                  </a:lnTo>
                  <a:lnTo>
                    <a:pt x="50904" y="50058"/>
                  </a:lnTo>
                  <a:lnTo>
                    <a:pt x="47336" y="53168"/>
                  </a:lnTo>
                  <a:lnTo>
                    <a:pt x="43031" y="59079"/>
                  </a:lnTo>
                  <a:lnTo>
                    <a:pt x="41828" y="61307"/>
                  </a:lnTo>
                  <a:lnTo>
                    <a:pt x="39140" y="65171"/>
                  </a:lnTo>
                  <a:lnTo>
                    <a:pt x="37555" y="66506"/>
                  </a:lnTo>
                  <a:lnTo>
                    <a:pt x="32713" y="71636"/>
                  </a:lnTo>
                  <a:lnTo>
                    <a:pt x="30110" y="75963"/>
                  </a:lnTo>
                  <a:lnTo>
                    <a:pt x="23950" y="83786"/>
                  </a:lnTo>
                  <a:lnTo>
                    <a:pt x="12928" y="94305"/>
                  </a:lnTo>
                  <a:lnTo>
                    <a:pt x="10217" y="97988"/>
                  </a:lnTo>
                  <a:lnTo>
                    <a:pt x="9331" y="99745"/>
                  </a:lnTo>
                  <a:lnTo>
                    <a:pt x="1548" y="108101"/>
                  </a:lnTo>
                  <a:lnTo>
                    <a:pt x="0" y="109343"/>
                  </a:lnTo>
                  <a:lnTo>
                    <a:pt x="839" y="113407"/>
                  </a:lnTo>
                  <a:lnTo>
                    <a:pt x="4010" y="113677"/>
                  </a:lnTo>
                  <a:lnTo>
                    <a:pt x="7664" y="112118"/>
                  </a:lnTo>
                  <a:lnTo>
                    <a:pt x="9443" y="110613"/>
                  </a:lnTo>
                  <a:lnTo>
                    <a:pt x="19818" y="105145"/>
                  </a:lnTo>
                  <a:lnTo>
                    <a:pt x="27777" y="99047"/>
                  </a:lnTo>
                  <a:lnTo>
                    <a:pt x="31240" y="95093"/>
                  </a:lnTo>
                  <a:lnTo>
                    <a:pt x="54422" y="72198"/>
                  </a:lnTo>
                  <a:lnTo>
                    <a:pt x="61445" y="64692"/>
                  </a:lnTo>
                  <a:lnTo>
                    <a:pt x="70222" y="52829"/>
                  </a:lnTo>
                  <a:lnTo>
                    <a:pt x="72900" y="48859"/>
                  </a:lnTo>
                  <a:lnTo>
                    <a:pt x="79884" y="35802"/>
                  </a:lnTo>
                  <a:lnTo>
                    <a:pt x="85007" y="27514"/>
                  </a:lnTo>
                  <a:lnTo>
                    <a:pt x="86483" y="22920"/>
                  </a:lnTo>
                  <a:lnTo>
                    <a:pt x="92707" y="9483"/>
                  </a:lnTo>
                  <a:lnTo>
                    <a:pt x="92372" y="4629"/>
                  </a:lnTo>
                  <a:lnTo>
                    <a:pt x="92261" y="3596"/>
                  </a:lnTo>
                  <a:lnTo>
                    <a:pt x="92469" y="1385"/>
                  </a:lnTo>
                  <a:lnTo>
                    <a:pt x="90827" y="0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611026" y="2573978"/>
              <a:ext cx="64769" cy="121285"/>
            </a:xfrm>
            <a:custGeom>
              <a:avLst/>
              <a:gdLst/>
              <a:ahLst/>
              <a:cxnLst/>
              <a:rect l="l" t="t" r="r" b="b"/>
              <a:pathLst>
                <a:path w="64769" h="121285">
                  <a:moveTo>
                    <a:pt x="60750" y="0"/>
                  </a:moveTo>
                  <a:lnTo>
                    <a:pt x="60303" y="1530"/>
                  </a:lnTo>
                  <a:lnTo>
                    <a:pt x="58988" y="8604"/>
                  </a:lnTo>
                  <a:lnTo>
                    <a:pt x="56598" y="13853"/>
                  </a:lnTo>
                  <a:lnTo>
                    <a:pt x="53981" y="23698"/>
                  </a:lnTo>
                  <a:lnTo>
                    <a:pt x="53780" y="28662"/>
                  </a:lnTo>
                  <a:lnTo>
                    <a:pt x="49903" y="34366"/>
                  </a:lnTo>
                  <a:lnTo>
                    <a:pt x="48157" y="35744"/>
                  </a:lnTo>
                  <a:lnTo>
                    <a:pt x="43779" y="37684"/>
                  </a:lnTo>
                  <a:lnTo>
                    <a:pt x="41652" y="38138"/>
                  </a:lnTo>
                  <a:lnTo>
                    <a:pt x="35938" y="43881"/>
                  </a:lnTo>
                  <a:lnTo>
                    <a:pt x="34350" y="49406"/>
                  </a:lnTo>
                  <a:lnTo>
                    <a:pt x="29555" y="56001"/>
                  </a:lnTo>
                  <a:lnTo>
                    <a:pt x="27371" y="57791"/>
                  </a:lnTo>
                  <a:lnTo>
                    <a:pt x="25112" y="63360"/>
                  </a:lnTo>
                  <a:lnTo>
                    <a:pt x="10878" y="99108"/>
                  </a:lnTo>
                  <a:lnTo>
                    <a:pt x="0" y="118713"/>
                  </a:lnTo>
                  <a:lnTo>
                    <a:pt x="1922" y="121262"/>
                  </a:lnTo>
                  <a:lnTo>
                    <a:pt x="5101" y="119023"/>
                  </a:lnTo>
                  <a:lnTo>
                    <a:pt x="8794" y="117730"/>
                  </a:lnTo>
                  <a:lnTo>
                    <a:pt x="13831" y="115571"/>
                  </a:lnTo>
                  <a:lnTo>
                    <a:pt x="15350" y="114462"/>
                  </a:lnTo>
                  <a:lnTo>
                    <a:pt x="18550" y="116211"/>
                  </a:lnTo>
                  <a:lnTo>
                    <a:pt x="19824" y="118367"/>
                  </a:lnTo>
                  <a:lnTo>
                    <a:pt x="20976" y="119714"/>
                  </a:lnTo>
                  <a:lnTo>
                    <a:pt x="22204" y="120790"/>
                  </a:lnTo>
                  <a:lnTo>
                    <a:pt x="23907" y="116445"/>
                  </a:lnTo>
                  <a:lnTo>
                    <a:pt x="25055" y="115683"/>
                  </a:lnTo>
                  <a:lnTo>
                    <a:pt x="25909" y="114378"/>
                  </a:lnTo>
                  <a:lnTo>
                    <a:pt x="26574" y="114105"/>
                  </a:lnTo>
                  <a:lnTo>
                    <a:pt x="26772" y="112463"/>
                  </a:lnTo>
                  <a:lnTo>
                    <a:pt x="27734" y="110836"/>
                  </a:lnTo>
                  <a:lnTo>
                    <a:pt x="29052" y="109943"/>
                  </a:lnTo>
                  <a:lnTo>
                    <a:pt x="29199" y="109288"/>
                  </a:lnTo>
                  <a:lnTo>
                    <a:pt x="30182" y="108593"/>
                  </a:lnTo>
                  <a:lnTo>
                    <a:pt x="31144" y="104536"/>
                  </a:lnTo>
                  <a:lnTo>
                    <a:pt x="32716" y="102408"/>
                  </a:lnTo>
                  <a:lnTo>
                    <a:pt x="33522" y="101984"/>
                  </a:lnTo>
                  <a:lnTo>
                    <a:pt x="34646" y="97546"/>
                  </a:lnTo>
                  <a:lnTo>
                    <a:pt x="36154" y="95382"/>
                  </a:lnTo>
                  <a:lnTo>
                    <a:pt x="36104" y="94524"/>
                  </a:lnTo>
                  <a:lnTo>
                    <a:pt x="37299" y="92958"/>
                  </a:lnTo>
                  <a:lnTo>
                    <a:pt x="37804" y="91901"/>
                  </a:lnTo>
                  <a:lnTo>
                    <a:pt x="37713" y="91608"/>
                  </a:lnTo>
                  <a:lnTo>
                    <a:pt x="38232" y="90046"/>
                  </a:lnTo>
                  <a:lnTo>
                    <a:pt x="39207" y="89460"/>
                  </a:lnTo>
                  <a:lnTo>
                    <a:pt x="40241" y="84776"/>
                  </a:lnTo>
                  <a:lnTo>
                    <a:pt x="41263" y="83671"/>
                  </a:lnTo>
                  <a:lnTo>
                    <a:pt x="42551" y="82998"/>
                  </a:lnTo>
                  <a:lnTo>
                    <a:pt x="41850" y="80657"/>
                  </a:lnTo>
                  <a:lnTo>
                    <a:pt x="42786" y="78724"/>
                  </a:lnTo>
                  <a:lnTo>
                    <a:pt x="43365" y="78303"/>
                  </a:lnTo>
                  <a:lnTo>
                    <a:pt x="44024" y="76780"/>
                  </a:lnTo>
                  <a:lnTo>
                    <a:pt x="44053" y="75834"/>
                  </a:lnTo>
                  <a:lnTo>
                    <a:pt x="44679" y="75135"/>
                  </a:lnTo>
                  <a:lnTo>
                    <a:pt x="45525" y="74714"/>
                  </a:lnTo>
                  <a:lnTo>
                    <a:pt x="45680" y="71438"/>
                  </a:lnTo>
                  <a:lnTo>
                    <a:pt x="46983" y="67330"/>
                  </a:lnTo>
                  <a:lnTo>
                    <a:pt x="47649" y="66107"/>
                  </a:lnTo>
                  <a:lnTo>
                    <a:pt x="48920" y="62010"/>
                  </a:lnTo>
                  <a:lnTo>
                    <a:pt x="48657" y="61462"/>
                  </a:lnTo>
                  <a:lnTo>
                    <a:pt x="48625" y="60148"/>
                  </a:lnTo>
                  <a:lnTo>
                    <a:pt x="49424" y="60501"/>
                  </a:lnTo>
                  <a:lnTo>
                    <a:pt x="50651" y="59194"/>
                  </a:lnTo>
                  <a:lnTo>
                    <a:pt x="51008" y="57265"/>
                  </a:lnTo>
                  <a:lnTo>
                    <a:pt x="50580" y="55778"/>
                  </a:lnTo>
                  <a:lnTo>
                    <a:pt x="49801" y="55760"/>
                  </a:lnTo>
                  <a:lnTo>
                    <a:pt x="50446" y="55123"/>
                  </a:lnTo>
                  <a:lnTo>
                    <a:pt x="51004" y="55256"/>
                  </a:lnTo>
                  <a:lnTo>
                    <a:pt x="51498" y="54381"/>
                  </a:lnTo>
                  <a:lnTo>
                    <a:pt x="51436" y="54709"/>
                  </a:lnTo>
                  <a:lnTo>
                    <a:pt x="52703" y="53510"/>
                  </a:lnTo>
                  <a:lnTo>
                    <a:pt x="52358" y="51810"/>
                  </a:lnTo>
                  <a:lnTo>
                    <a:pt x="52440" y="49571"/>
                  </a:lnTo>
                  <a:lnTo>
                    <a:pt x="55091" y="40784"/>
                  </a:lnTo>
                  <a:lnTo>
                    <a:pt x="55609" y="40302"/>
                  </a:lnTo>
                  <a:lnTo>
                    <a:pt x="55788" y="38134"/>
                  </a:lnTo>
                  <a:lnTo>
                    <a:pt x="56180" y="36021"/>
                  </a:lnTo>
                  <a:lnTo>
                    <a:pt x="57283" y="35496"/>
                  </a:lnTo>
                  <a:lnTo>
                    <a:pt x="57718" y="32539"/>
                  </a:lnTo>
                  <a:lnTo>
                    <a:pt x="57243" y="31060"/>
                  </a:lnTo>
                  <a:lnTo>
                    <a:pt x="58496" y="28583"/>
                  </a:lnTo>
                  <a:lnTo>
                    <a:pt x="59220" y="27924"/>
                  </a:lnTo>
                  <a:lnTo>
                    <a:pt x="59292" y="25002"/>
                  </a:lnTo>
                  <a:lnTo>
                    <a:pt x="58988" y="23432"/>
                  </a:lnTo>
                  <a:lnTo>
                    <a:pt x="60919" y="21488"/>
                  </a:lnTo>
                  <a:lnTo>
                    <a:pt x="61041" y="18529"/>
                  </a:lnTo>
                  <a:lnTo>
                    <a:pt x="61667" y="16797"/>
                  </a:lnTo>
                  <a:lnTo>
                    <a:pt x="61639" y="16127"/>
                  </a:lnTo>
                  <a:lnTo>
                    <a:pt x="62463" y="14483"/>
                  </a:lnTo>
                  <a:lnTo>
                    <a:pt x="62632" y="12448"/>
                  </a:lnTo>
                  <a:lnTo>
                    <a:pt x="62863" y="11163"/>
                  </a:lnTo>
                  <a:lnTo>
                    <a:pt x="63305" y="10674"/>
                  </a:lnTo>
                  <a:lnTo>
                    <a:pt x="63601" y="9334"/>
                  </a:lnTo>
                  <a:lnTo>
                    <a:pt x="63442" y="8906"/>
                  </a:lnTo>
                  <a:lnTo>
                    <a:pt x="64453" y="6563"/>
                  </a:lnTo>
                  <a:lnTo>
                    <a:pt x="64451" y="1534"/>
                  </a:lnTo>
                  <a:lnTo>
                    <a:pt x="63978" y="396"/>
                  </a:lnTo>
                  <a:lnTo>
                    <a:pt x="60750" y="0"/>
                  </a:lnTo>
                  <a:close/>
                </a:path>
              </a:pathLst>
            </a:custGeom>
            <a:solidFill>
              <a:srgbClr val="A74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515198" y="2720945"/>
              <a:ext cx="132080" cy="95885"/>
            </a:xfrm>
            <a:custGeom>
              <a:avLst/>
              <a:gdLst/>
              <a:ahLst/>
              <a:cxnLst/>
              <a:rect l="l" t="t" r="r" b="b"/>
              <a:pathLst>
                <a:path w="132080" h="95885">
                  <a:moveTo>
                    <a:pt x="25026" y="83404"/>
                  </a:moveTo>
                  <a:lnTo>
                    <a:pt x="24141" y="83818"/>
                  </a:lnTo>
                  <a:lnTo>
                    <a:pt x="23737" y="84409"/>
                  </a:lnTo>
                  <a:lnTo>
                    <a:pt x="22809" y="85017"/>
                  </a:lnTo>
                  <a:lnTo>
                    <a:pt x="22228" y="85229"/>
                  </a:lnTo>
                  <a:lnTo>
                    <a:pt x="16591" y="87637"/>
                  </a:lnTo>
                  <a:lnTo>
                    <a:pt x="11670" y="89005"/>
                  </a:lnTo>
                  <a:lnTo>
                    <a:pt x="9705" y="90237"/>
                  </a:lnTo>
                  <a:lnTo>
                    <a:pt x="6554" y="91803"/>
                  </a:lnTo>
                  <a:lnTo>
                    <a:pt x="5085" y="92325"/>
                  </a:lnTo>
                  <a:lnTo>
                    <a:pt x="2040" y="92325"/>
                  </a:lnTo>
                  <a:lnTo>
                    <a:pt x="1352" y="93124"/>
                  </a:lnTo>
                  <a:lnTo>
                    <a:pt x="643" y="93877"/>
                  </a:lnTo>
                  <a:lnTo>
                    <a:pt x="0" y="94207"/>
                  </a:lnTo>
                  <a:lnTo>
                    <a:pt x="331" y="95168"/>
                  </a:lnTo>
                  <a:lnTo>
                    <a:pt x="456" y="95529"/>
                  </a:lnTo>
                  <a:lnTo>
                    <a:pt x="571" y="95863"/>
                  </a:lnTo>
                  <a:lnTo>
                    <a:pt x="1014" y="95529"/>
                  </a:lnTo>
                  <a:lnTo>
                    <a:pt x="2075" y="95529"/>
                  </a:lnTo>
                  <a:lnTo>
                    <a:pt x="4146" y="95168"/>
                  </a:lnTo>
                  <a:lnTo>
                    <a:pt x="7688" y="93877"/>
                  </a:lnTo>
                  <a:lnTo>
                    <a:pt x="13636" y="92325"/>
                  </a:lnTo>
                  <a:lnTo>
                    <a:pt x="3811" y="92325"/>
                  </a:lnTo>
                  <a:lnTo>
                    <a:pt x="2843" y="92058"/>
                  </a:lnTo>
                  <a:lnTo>
                    <a:pt x="14671" y="92058"/>
                  </a:lnTo>
                  <a:lnTo>
                    <a:pt x="15661" y="91803"/>
                  </a:lnTo>
                  <a:lnTo>
                    <a:pt x="18492" y="90957"/>
                  </a:lnTo>
                  <a:lnTo>
                    <a:pt x="23203" y="88689"/>
                  </a:lnTo>
                  <a:lnTo>
                    <a:pt x="25952" y="88689"/>
                  </a:lnTo>
                  <a:lnTo>
                    <a:pt x="28320" y="87637"/>
                  </a:lnTo>
                  <a:lnTo>
                    <a:pt x="36492" y="83605"/>
                  </a:lnTo>
                  <a:lnTo>
                    <a:pt x="25750" y="83605"/>
                  </a:lnTo>
                  <a:lnTo>
                    <a:pt x="25026" y="83404"/>
                  </a:lnTo>
                  <a:close/>
                </a:path>
                <a:path w="132080" h="95885">
                  <a:moveTo>
                    <a:pt x="126536" y="0"/>
                  </a:moveTo>
                  <a:lnTo>
                    <a:pt x="124246" y="5643"/>
                  </a:lnTo>
                  <a:lnTo>
                    <a:pt x="122500" y="8023"/>
                  </a:lnTo>
                  <a:lnTo>
                    <a:pt x="121441" y="9042"/>
                  </a:lnTo>
                  <a:lnTo>
                    <a:pt x="118691" y="12992"/>
                  </a:lnTo>
                  <a:lnTo>
                    <a:pt x="113907" y="19187"/>
                  </a:lnTo>
                  <a:lnTo>
                    <a:pt x="109975" y="24141"/>
                  </a:lnTo>
                  <a:lnTo>
                    <a:pt x="103719" y="31048"/>
                  </a:lnTo>
                  <a:lnTo>
                    <a:pt x="101259" y="33210"/>
                  </a:lnTo>
                  <a:lnTo>
                    <a:pt x="96954" y="37490"/>
                  </a:lnTo>
                  <a:lnTo>
                    <a:pt x="94902" y="39841"/>
                  </a:lnTo>
                  <a:lnTo>
                    <a:pt x="90463" y="42969"/>
                  </a:lnTo>
                  <a:lnTo>
                    <a:pt x="89070" y="44829"/>
                  </a:lnTo>
                  <a:lnTo>
                    <a:pt x="84980" y="47749"/>
                  </a:lnTo>
                  <a:lnTo>
                    <a:pt x="82522" y="49229"/>
                  </a:lnTo>
                  <a:lnTo>
                    <a:pt x="78864" y="52998"/>
                  </a:lnTo>
                  <a:lnTo>
                    <a:pt x="76553" y="54212"/>
                  </a:lnTo>
                  <a:lnTo>
                    <a:pt x="73493" y="56526"/>
                  </a:lnTo>
                  <a:lnTo>
                    <a:pt x="72341" y="57042"/>
                  </a:lnTo>
                  <a:lnTo>
                    <a:pt x="70234" y="58388"/>
                  </a:lnTo>
                  <a:lnTo>
                    <a:pt x="69345" y="59251"/>
                  </a:lnTo>
                  <a:lnTo>
                    <a:pt x="66135" y="61635"/>
                  </a:lnTo>
                  <a:lnTo>
                    <a:pt x="63900" y="63507"/>
                  </a:lnTo>
                  <a:lnTo>
                    <a:pt x="59507" y="66239"/>
                  </a:lnTo>
                  <a:lnTo>
                    <a:pt x="57617" y="66649"/>
                  </a:lnTo>
                  <a:lnTo>
                    <a:pt x="57231" y="66649"/>
                  </a:lnTo>
                  <a:lnTo>
                    <a:pt x="56145" y="67257"/>
                  </a:lnTo>
                  <a:lnTo>
                    <a:pt x="55752" y="67776"/>
                  </a:lnTo>
                  <a:lnTo>
                    <a:pt x="54032" y="68950"/>
                  </a:lnTo>
                  <a:lnTo>
                    <a:pt x="52605" y="69429"/>
                  </a:lnTo>
                  <a:lnTo>
                    <a:pt x="50612" y="71038"/>
                  </a:lnTo>
                  <a:lnTo>
                    <a:pt x="50133" y="71337"/>
                  </a:lnTo>
                  <a:lnTo>
                    <a:pt x="47984" y="72024"/>
                  </a:lnTo>
                  <a:lnTo>
                    <a:pt x="47144" y="72910"/>
                  </a:lnTo>
                  <a:lnTo>
                    <a:pt x="44815" y="74241"/>
                  </a:lnTo>
                  <a:lnTo>
                    <a:pt x="43469" y="74857"/>
                  </a:lnTo>
                  <a:lnTo>
                    <a:pt x="39368" y="76960"/>
                  </a:lnTo>
                  <a:lnTo>
                    <a:pt x="36358" y="78226"/>
                  </a:lnTo>
                  <a:lnTo>
                    <a:pt x="32665" y="80502"/>
                  </a:lnTo>
                  <a:lnTo>
                    <a:pt x="31974" y="81431"/>
                  </a:lnTo>
                  <a:lnTo>
                    <a:pt x="29843" y="82003"/>
                  </a:lnTo>
                  <a:lnTo>
                    <a:pt x="28472" y="82626"/>
                  </a:lnTo>
                  <a:lnTo>
                    <a:pt x="27385" y="82936"/>
                  </a:lnTo>
                  <a:lnTo>
                    <a:pt x="26837" y="83256"/>
                  </a:lnTo>
                  <a:lnTo>
                    <a:pt x="25750" y="83605"/>
                  </a:lnTo>
                  <a:lnTo>
                    <a:pt x="36492" y="83605"/>
                  </a:lnTo>
                  <a:lnTo>
                    <a:pt x="74816" y="60561"/>
                  </a:lnTo>
                  <a:lnTo>
                    <a:pt x="109741" y="33210"/>
                  </a:lnTo>
                  <a:lnTo>
                    <a:pt x="120304" y="22740"/>
                  </a:lnTo>
                  <a:lnTo>
                    <a:pt x="124631" y="18492"/>
                  </a:lnTo>
                  <a:lnTo>
                    <a:pt x="129649" y="13208"/>
                  </a:lnTo>
                  <a:lnTo>
                    <a:pt x="131086" y="11883"/>
                  </a:lnTo>
                  <a:lnTo>
                    <a:pt x="131644" y="10119"/>
                  </a:lnTo>
                  <a:lnTo>
                    <a:pt x="130763" y="9042"/>
                  </a:lnTo>
                  <a:lnTo>
                    <a:pt x="130326" y="8451"/>
                  </a:lnTo>
                  <a:lnTo>
                    <a:pt x="128930" y="6036"/>
                  </a:lnTo>
                  <a:lnTo>
                    <a:pt x="128573" y="3789"/>
                  </a:lnTo>
                  <a:lnTo>
                    <a:pt x="128620" y="1583"/>
                  </a:lnTo>
                  <a:lnTo>
                    <a:pt x="126536" y="0"/>
                  </a:lnTo>
                  <a:close/>
                </a:path>
              </a:pathLst>
            </a:custGeom>
            <a:solidFill>
              <a:srgbClr val="734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662632" y="2603253"/>
              <a:ext cx="20955" cy="59055"/>
            </a:xfrm>
            <a:custGeom>
              <a:avLst/>
              <a:gdLst/>
              <a:ahLst/>
              <a:cxnLst/>
              <a:rect l="l" t="t" r="r" b="b"/>
              <a:pathLst>
                <a:path w="20955" h="59055">
                  <a:moveTo>
                    <a:pt x="18643" y="0"/>
                  </a:moveTo>
                  <a:lnTo>
                    <a:pt x="17308" y="1771"/>
                  </a:lnTo>
                  <a:lnTo>
                    <a:pt x="13967" y="5421"/>
                  </a:lnTo>
                  <a:lnTo>
                    <a:pt x="12588" y="9029"/>
                  </a:lnTo>
                  <a:lnTo>
                    <a:pt x="9020" y="16294"/>
                  </a:lnTo>
                  <a:lnTo>
                    <a:pt x="6479" y="19657"/>
                  </a:lnTo>
                  <a:lnTo>
                    <a:pt x="3455" y="27341"/>
                  </a:lnTo>
                  <a:lnTo>
                    <a:pt x="2472" y="31021"/>
                  </a:lnTo>
                  <a:lnTo>
                    <a:pt x="1569" y="37095"/>
                  </a:lnTo>
                  <a:lnTo>
                    <a:pt x="669" y="39081"/>
                  </a:lnTo>
                  <a:lnTo>
                    <a:pt x="6" y="43200"/>
                  </a:lnTo>
                  <a:lnTo>
                    <a:pt x="43" y="47175"/>
                  </a:lnTo>
                  <a:lnTo>
                    <a:pt x="0" y="58874"/>
                  </a:lnTo>
                  <a:lnTo>
                    <a:pt x="7933" y="53345"/>
                  </a:lnTo>
                  <a:lnTo>
                    <a:pt x="8639" y="49575"/>
                  </a:lnTo>
                  <a:lnTo>
                    <a:pt x="11551" y="41440"/>
                  </a:lnTo>
                  <a:lnTo>
                    <a:pt x="13682" y="37591"/>
                  </a:lnTo>
                  <a:lnTo>
                    <a:pt x="15800" y="29103"/>
                  </a:lnTo>
                  <a:lnTo>
                    <a:pt x="16278" y="24667"/>
                  </a:lnTo>
                  <a:lnTo>
                    <a:pt x="18268" y="15883"/>
                  </a:lnTo>
                  <a:lnTo>
                    <a:pt x="19536" y="11800"/>
                  </a:lnTo>
                  <a:lnTo>
                    <a:pt x="20295" y="9972"/>
                  </a:lnTo>
                  <a:lnTo>
                    <a:pt x="20652" y="6761"/>
                  </a:lnTo>
                  <a:lnTo>
                    <a:pt x="20623" y="5527"/>
                  </a:lnTo>
                  <a:lnTo>
                    <a:pt x="20252" y="1901"/>
                  </a:lnTo>
                  <a:lnTo>
                    <a:pt x="18643" y="0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722031" y="2541935"/>
              <a:ext cx="16510" cy="53975"/>
            </a:xfrm>
            <a:custGeom>
              <a:avLst/>
              <a:gdLst/>
              <a:ahLst/>
              <a:cxnLst/>
              <a:rect l="l" t="t" r="r" b="b"/>
              <a:pathLst>
                <a:path w="16510" h="53975">
                  <a:moveTo>
                    <a:pt x="11098" y="0"/>
                  </a:moveTo>
                  <a:lnTo>
                    <a:pt x="9655" y="11310"/>
                  </a:lnTo>
                  <a:lnTo>
                    <a:pt x="986" y="48127"/>
                  </a:lnTo>
                  <a:lnTo>
                    <a:pt x="0" y="50399"/>
                  </a:lnTo>
                  <a:lnTo>
                    <a:pt x="3196" y="53978"/>
                  </a:lnTo>
                  <a:lnTo>
                    <a:pt x="4601" y="52221"/>
                  </a:lnTo>
                  <a:lnTo>
                    <a:pt x="5295" y="50810"/>
                  </a:lnTo>
                  <a:lnTo>
                    <a:pt x="6278" y="50245"/>
                  </a:lnTo>
                  <a:lnTo>
                    <a:pt x="6635" y="48182"/>
                  </a:lnTo>
                  <a:lnTo>
                    <a:pt x="8272" y="45245"/>
                  </a:lnTo>
                  <a:lnTo>
                    <a:pt x="9208" y="43210"/>
                  </a:lnTo>
                  <a:lnTo>
                    <a:pt x="11686" y="37029"/>
                  </a:lnTo>
                  <a:lnTo>
                    <a:pt x="13644" y="32971"/>
                  </a:lnTo>
                  <a:lnTo>
                    <a:pt x="15142" y="27985"/>
                  </a:lnTo>
                  <a:lnTo>
                    <a:pt x="16019" y="25977"/>
                  </a:lnTo>
                  <a:lnTo>
                    <a:pt x="15487" y="24541"/>
                  </a:lnTo>
                  <a:lnTo>
                    <a:pt x="14432" y="24278"/>
                  </a:lnTo>
                  <a:lnTo>
                    <a:pt x="14022" y="22236"/>
                  </a:lnTo>
                  <a:lnTo>
                    <a:pt x="14559" y="21329"/>
                  </a:lnTo>
                  <a:lnTo>
                    <a:pt x="15167" y="19339"/>
                  </a:lnTo>
                  <a:lnTo>
                    <a:pt x="15383" y="18248"/>
                  </a:lnTo>
                  <a:lnTo>
                    <a:pt x="16070" y="12564"/>
                  </a:lnTo>
                  <a:lnTo>
                    <a:pt x="15674" y="7750"/>
                  </a:lnTo>
                  <a:lnTo>
                    <a:pt x="15664" y="3139"/>
                  </a:lnTo>
                  <a:lnTo>
                    <a:pt x="11098" y="0"/>
                  </a:lnTo>
                  <a:close/>
                </a:path>
              </a:pathLst>
            </a:custGeom>
            <a:solidFill>
              <a:srgbClr val="DD9D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768601" y="2398288"/>
              <a:ext cx="1905" cy="27305"/>
            </a:xfrm>
            <a:custGeom>
              <a:avLst/>
              <a:gdLst/>
              <a:ahLst/>
              <a:cxnLst/>
              <a:rect l="l" t="t" r="r" b="b"/>
              <a:pathLst>
                <a:path w="1905" h="27305">
                  <a:moveTo>
                    <a:pt x="0" y="0"/>
                  </a:moveTo>
                  <a:lnTo>
                    <a:pt x="82" y="27230"/>
                  </a:lnTo>
                  <a:lnTo>
                    <a:pt x="659" y="26276"/>
                  </a:lnTo>
                  <a:lnTo>
                    <a:pt x="1206" y="25836"/>
                  </a:lnTo>
                  <a:lnTo>
                    <a:pt x="1454" y="23500"/>
                  </a:lnTo>
                  <a:lnTo>
                    <a:pt x="1350" y="22218"/>
                  </a:lnTo>
                  <a:lnTo>
                    <a:pt x="1324" y="4650"/>
                  </a:lnTo>
                  <a:lnTo>
                    <a:pt x="1534" y="3249"/>
                  </a:lnTo>
                  <a:lnTo>
                    <a:pt x="1112" y="1242"/>
                  </a:lnTo>
                  <a:lnTo>
                    <a:pt x="464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689693" y="2583738"/>
              <a:ext cx="6985" cy="22860"/>
            </a:xfrm>
            <a:custGeom>
              <a:avLst/>
              <a:gdLst/>
              <a:ahLst/>
              <a:cxnLst/>
              <a:rect l="l" t="t" r="r" b="b"/>
              <a:pathLst>
                <a:path w="6985" h="22860">
                  <a:moveTo>
                    <a:pt x="2692" y="0"/>
                  </a:moveTo>
                  <a:lnTo>
                    <a:pt x="2048" y="3096"/>
                  </a:lnTo>
                  <a:lnTo>
                    <a:pt x="1936" y="6367"/>
                  </a:lnTo>
                  <a:lnTo>
                    <a:pt x="1738" y="8053"/>
                  </a:lnTo>
                  <a:lnTo>
                    <a:pt x="0" y="14342"/>
                  </a:lnTo>
                  <a:lnTo>
                    <a:pt x="222" y="18641"/>
                  </a:lnTo>
                  <a:lnTo>
                    <a:pt x="287" y="22860"/>
                  </a:lnTo>
                  <a:lnTo>
                    <a:pt x="781" y="22779"/>
                  </a:lnTo>
                  <a:lnTo>
                    <a:pt x="1788" y="22712"/>
                  </a:lnTo>
                  <a:lnTo>
                    <a:pt x="3528" y="21333"/>
                  </a:lnTo>
                  <a:lnTo>
                    <a:pt x="3718" y="19212"/>
                  </a:lnTo>
                  <a:lnTo>
                    <a:pt x="4211" y="15199"/>
                  </a:lnTo>
                  <a:lnTo>
                    <a:pt x="4780" y="13492"/>
                  </a:lnTo>
                  <a:lnTo>
                    <a:pt x="5820" y="8999"/>
                  </a:lnTo>
                  <a:lnTo>
                    <a:pt x="6687" y="290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765031" y="2358996"/>
              <a:ext cx="4445" cy="90805"/>
            </a:xfrm>
            <a:custGeom>
              <a:avLst/>
              <a:gdLst/>
              <a:ahLst/>
              <a:cxnLst/>
              <a:rect l="l" t="t" r="r" b="b"/>
              <a:pathLst>
                <a:path w="4444" h="90805">
                  <a:moveTo>
                    <a:pt x="2006" y="1676"/>
                  </a:moveTo>
                  <a:lnTo>
                    <a:pt x="0" y="0"/>
                  </a:lnTo>
                  <a:lnTo>
                    <a:pt x="215" y="12115"/>
                  </a:lnTo>
                  <a:lnTo>
                    <a:pt x="76" y="12928"/>
                  </a:lnTo>
                  <a:lnTo>
                    <a:pt x="368" y="13487"/>
                  </a:lnTo>
                  <a:lnTo>
                    <a:pt x="1295" y="14033"/>
                  </a:lnTo>
                  <a:lnTo>
                    <a:pt x="1524" y="14274"/>
                  </a:lnTo>
                  <a:lnTo>
                    <a:pt x="1574" y="8991"/>
                  </a:lnTo>
                  <a:lnTo>
                    <a:pt x="1600" y="3962"/>
                  </a:lnTo>
                  <a:lnTo>
                    <a:pt x="2006" y="1676"/>
                  </a:lnTo>
                  <a:close/>
                </a:path>
                <a:path w="4444" h="90805">
                  <a:moveTo>
                    <a:pt x="3429" y="21742"/>
                  </a:moveTo>
                  <a:lnTo>
                    <a:pt x="3340" y="20091"/>
                  </a:lnTo>
                  <a:lnTo>
                    <a:pt x="1943" y="18821"/>
                  </a:lnTo>
                  <a:lnTo>
                    <a:pt x="2108" y="26581"/>
                  </a:lnTo>
                  <a:lnTo>
                    <a:pt x="2184" y="28270"/>
                  </a:lnTo>
                  <a:lnTo>
                    <a:pt x="3238" y="29692"/>
                  </a:lnTo>
                  <a:lnTo>
                    <a:pt x="3352" y="25577"/>
                  </a:lnTo>
                  <a:lnTo>
                    <a:pt x="3429" y="21742"/>
                  </a:lnTo>
                  <a:close/>
                </a:path>
                <a:path w="4444" h="90805">
                  <a:moveTo>
                    <a:pt x="4038" y="88519"/>
                  </a:moveTo>
                  <a:lnTo>
                    <a:pt x="3390" y="85217"/>
                  </a:lnTo>
                  <a:lnTo>
                    <a:pt x="3238" y="72644"/>
                  </a:lnTo>
                  <a:lnTo>
                    <a:pt x="2159" y="75412"/>
                  </a:lnTo>
                  <a:lnTo>
                    <a:pt x="1524" y="84264"/>
                  </a:lnTo>
                  <a:lnTo>
                    <a:pt x="1485" y="87376"/>
                  </a:lnTo>
                  <a:lnTo>
                    <a:pt x="1892" y="90436"/>
                  </a:lnTo>
                  <a:lnTo>
                    <a:pt x="4038" y="88519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658592" y="2573283"/>
              <a:ext cx="31750" cy="64135"/>
            </a:xfrm>
            <a:custGeom>
              <a:avLst/>
              <a:gdLst/>
              <a:ahLst/>
              <a:cxnLst/>
              <a:rect l="l" t="t" r="r" b="b"/>
              <a:pathLst>
                <a:path w="31750" h="64135">
                  <a:moveTo>
                    <a:pt x="4368" y="62103"/>
                  </a:moveTo>
                  <a:lnTo>
                    <a:pt x="4000" y="58699"/>
                  </a:lnTo>
                  <a:lnTo>
                    <a:pt x="3898" y="55295"/>
                  </a:lnTo>
                  <a:lnTo>
                    <a:pt x="2400" y="55448"/>
                  </a:lnTo>
                  <a:lnTo>
                    <a:pt x="2019" y="56959"/>
                  </a:lnTo>
                  <a:lnTo>
                    <a:pt x="2628" y="58432"/>
                  </a:lnTo>
                  <a:lnTo>
                    <a:pt x="1358" y="60375"/>
                  </a:lnTo>
                  <a:lnTo>
                    <a:pt x="114" y="60972"/>
                  </a:lnTo>
                  <a:lnTo>
                    <a:pt x="0" y="61823"/>
                  </a:lnTo>
                  <a:lnTo>
                    <a:pt x="457" y="62204"/>
                  </a:lnTo>
                  <a:lnTo>
                    <a:pt x="736" y="62928"/>
                  </a:lnTo>
                  <a:lnTo>
                    <a:pt x="774" y="63487"/>
                  </a:lnTo>
                  <a:lnTo>
                    <a:pt x="863" y="63919"/>
                  </a:lnTo>
                  <a:lnTo>
                    <a:pt x="4368" y="62103"/>
                  </a:lnTo>
                  <a:close/>
                </a:path>
                <a:path w="31750" h="64135">
                  <a:moveTo>
                    <a:pt x="18326" y="914"/>
                  </a:moveTo>
                  <a:lnTo>
                    <a:pt x="15836" y="0"/>
                  </a:lnTo>
                  <a:lnTo>
                    <a:pt x="16141" y="2171"/>
                  </a:lnTo>
                  <a:lnTo>
                    <a:pt x="15875" y="9372"/>
                  </a:lnTo>
                  <a:lnTo>
                    <a:pt x="17500" y="8280"/>
                  </a:lnTo>
                  <a:lnTo>
                    <a:pt x="17640" y="6604"/>
                  </a:lnTo>
                  <a:lnTo>
                    <a:pt x="17691" y="3797"/>
                  </a:lnTo>
                  <a:lnTo>
                    <a:pt x="18326" y="914"/>
                  </a:lnTo>
                  <a:close/>
                </a:path>
                <a:path w="31750" h="64135">
                  <a:moveTo>
                    <a:pt x="29705" y="41821"/>
                  </a:moveTo>
                  <a:lnTo>
                    <a:pt x="27127" y="43726"/>
                  </a:lnTo>
                  <a:lnTo>
                    <a:pt x="27990" y="47586"/>
                  </a:lnTo>
                  <a:lnTo>
                    <a:pt x="27965" y="50406"/>
                  </a:lnTo>
                  <a:lnTo>
                    <a:pt x="28651" y="48996"/>
                  </a:lnTo>
                  <a:lnTo>
                    <a:pt x="29298" y="48056"/>
                  </a:lnTo>
                  <a:lnTo>
                    <a:pt x="29616" y="44919"/>
                  </a:lnTo>
                  <a:lnTo>
                    <a:pt x="29616" y="43370"/>
                  </a:lnTo>
                  <a:lnTo>
                    <a:pt x="29705" y="41821"/>
                  </a:lnTo>
                  <a:close/>
                </a:path>
                <a:path w="31750" h="64135">
                  <a:moveTo>
                    <a:pt x="31381" y="33286"/>
                  </a:moveTo>
                  <a:lnTo>
                    <a:pt x="28841" y="35204"/>
                  </a:lnTo>
                  <a:lnTo>
                    <a:pt x="29692" y="39039"/>
                  </a:lnTo>
                  <a:lnTo>
                    <a:pt x="29679" y="41846"/>
                  </a:lnTo>
                  <a:lnTo>
                    <a:pt x="30353" y="40449"/>
                  </a:lnTo>
                  <a:lnTo>
                    <a:pt x="30988" y="39509"/>
                  </a:lnTo>
                  <a:lnTo>
                    <a:pt x="31305" y="36385"/>
                  </a:lnTo>
                  <a:lnTo>
                    <a:pt x="31305" y="34823"/>
                  </a:lnTo>
                  <a:lnTo>
                    <a:pt x="31381" y="33286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749727" y="2270274"/>
              <a:ext cx="16510" cy="237490"/>
            </a:xfrm>
            <a:custGeom>
              <a:avLst/>
              <a:gdLst/>
              <a:ahLst/>
              <a:cxnLst/>
              <a:rect l="l" t="t" r="r" b="b"/>
              <a:pathLst>
                <a:path w="16510" h="237489">
                  <a:moveTo>
                    <a:pt x="2235" y="1727"/>
                  </a:moveTo>
                  <a:lnTo>
                    <a:pt x="152" y="0"/>
                  </a:lnTo>
                  <a:lnTo>
                    <a:pt x="0" y="2451"/>
                  </a:lnTo>
                  <a:lnTo>
                    <a:pt x="292" y="4965"/>
                  </a:lnTo>
                  <a:lnTo>
                    <a:pt x="1536" y="7137"/>
                  </a:lnTo>
                  <a:lnTo>
                    <a:pt x="1612" y="4762"/>
                  </a:lnTo>
                  <a:lnTo>
                    <a:pt x="2235" y="1727"/>
                  </a:lnTo>
                  <a:close/>
                </a:path>
                <a:path w="16510" h="237489">
                  <a:moveTo>
                    <a:pt x="9131" y="37744"/>
                  </a:moveTo>
                  <a:lnTo>
                    <a:pt x="7048" y="35864"/>
                  </a:lnTo>
                  <a:lnTo>
                    <a:pt x="7023" y="38430"/>
                  </a:lnTo>
                  <a:lnTo>
                    <a:pt x="6832" y="41148"/>
                  </a:lnTo>
                  <a:lnTo>
                    <a:pt x="8293" y="43421"/>
                  </a:lnTo>
                  <a:lnTo>
                    <a:pt x="8394" y="40944"/>
                  </a:lnTo>
                  <a:lnTo>
                    <a:pt x="9131" y="37744"/>
                  </a:lnTo>
                  <a:close/>
                </a:path>
                <a:path w="16510" h="237489">
                  <a:moveTo>
                    <a:pt x="9232" y="235204"/>
                  </a:moveTo>
                  <a:lnTo>
                    <a:pt x="8407" y="231470"/>
                  </a:lnTo>
                  <a:lnTo>
                    <a:pt x="8407" y="228701"/>
                  </a:lnTo>
                  <a:lnTo>
                    <a:pt x="6159" y="230746"/>
                  </a:lnTo>
                  <a:lnTo>
                    <a:pt x="6870" y="234492"/>
                  </a:lnTo>
                  <a:lnTo>
                    <a:pt x="6870" y="237197"/>
                  </a:lnTo>
                  <a:lnTo>
                    <a:pt x="9232" y="235204"/>
                  </a:lnTo>
                  <a:close/>
                </a:path>
                <a:path w="16510" h="237489">
                  <a:moveTo>
                    <a:pt x="12509" y="58051"/>
                  </a:moveTo>
                  <a:lnTo>
                    <a:pt x="10312" y="56311"/>
                  </a:lnTo>
                  <a:lnTo>
                    <a:pt x="10147" y="58826"/>
                  </a:lnTo>
                  <a:lnTo>
                    <a:pt x="10363" y="61417"/>
                  </a:lnTo>
                  <a:lnTo>
                    <a:pt x="11734" y="63588"/>
                  </a:lnTo>
                  <a:lnTo>
                    <a:pt x="11823" y="61163"/>
                  </a:lnTo>
                  <a:lnTo>
                    <a:pt x="12509" y="58051"/>
                  </a:lnTo>
                  <a:close/>
                </a:path>
                <a:path w="16510" h="237489">
                  <a:moveTo>
                    <a:pt x="14579" y="66878"/>
                  </a:moveTo>
                  <a:lnTo>
                    <a:pt x="11899" y="64820"/>
                  </a:lnTo>
                  <a:lnTo>
                    <a:pt x="12077" y="67983"/>
                  </a:lnTo>
                  <a:lnTo>
                    <a:pt x="11912" y="71272"/>
                  </a:lnTo>
                  <a:lnTo>
                    <a:pt x="13423" y="74168"/>
                  </a:lnTo>
                  <a:lnTo>
                    <a:pt x="13500" y="71272"/>
                  </a:lnTo>
                  <a:lnTo>
                    <a:pt x="14579" y="66878"/>
                  </a:lnTo>
                  <a:close/>
                </a:path>
                <a:path w="16510" h="237489">
                  <a:moveTo>
                    <a:pt x="15938" y="197827"/>
                  </a:moveTo>
                  <a:lnTo>
                    <a:pt x="15227" y="194741"/>
                  </a:lnTo>
                  <a:lnTo>
                    <a:pt x="15125" y="192316"/>
                  </a:lnTo>
                  <a:lnTo>
                    <a:pt x="13779" y="194525"/>
                  </a:lnTo>
                  <a:lnTo>
                    <a:pt x="13716" y="197116"/>
                  </a:lnTo>
                  <a:lnTo>
                    <a:pt x="13855" y="199618"/>
                  </a:lnTo>
                  <a:lnTo>
                    <a:pt x="15938" y="197827"/>
                  </a:lnTo>
                  <a:close/>
                </a:path>
                <a:path w="16510" h="237489">
                  <a:moveTo>
                    <a:pt x="16281" y="78854"/>
                  </a:moveTo>
                  <a:lnTo>
                    <a:pt x="13639" y="76771"/>
                  </a:lnTo>
                  <a:lnTo>
                    <a:pt x="13309" y="79997"/>
                  </a:lnTo>
                  <a:lnTo>
                    <a:pt x="13741" y="83235"/>
                  </a:lnTo>
                  <a:lnTo>
                    <a:pt x="15138" y="86169"/>
                  </a:lnTo>
                  <a:lnTo>
                    <a:pt x="15227" y="83273"/>
                  </a:lnTo>
                  <a:lnTo>
                    <a:pt x="16281" y="78854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662288" y="2596258"/>
              <a:ext cx="9525" cy="33020"/>
            </a:xfrm>
            <a:custGeom>
              <a:avLst/>
              <a:gdLst/>
              <a:ahLst/>
              <a:cxnLst/>
              <a:rect l="l" t="t" r="r" b="b"/>
              <a:pathLst>
                <a:path w="9525" h="33019">
                  <a:moveTo>
                    <a:pt x="2616" y="31000"/>
                  </a:moveTo>
                  <a:lnTo>
                    <a:pt x="1981" y="27851"/>
                  </a:lnTo>
                  <a:lnTo>
                    <a:pt x="1943" y="25463"/>
                  </a:lnTo>
                  <a:lnTo>
                    <a:pt x="0" y="27330"/>
                  </a:lnTo>
                  <a:lnTo>
                    <a:pt x="292" y="29972"/>
                  </a:lnTo>
                  <a:lnTo>
                    <a:pt x="165" y="32435"/>
                  </a:lnTo>
                  <a:lnTo>
                    <a:pt x="2616" y="31000"/>
                  </a:lnTo>
                  <a:close/>
                </a:path>
                <a:path w="9525" h="33019">
                  <a:moveTo>
                    <a:pt x="9398" y="5372"/>
                  </a:moveTo>
                  <a:lnTo>
                    <a:pt x="8826" y="2362"/>
                  </a:lnTo>
                  <a:lnTo>
                    <a:pt x="8813" y="0"/>
                  </a:lnTo>
                  <a:lnTo>
                    <a:pt x="6896" y="1676"/>
                  </a:lnTo>
                  <a:lnTo>
                    <a:pt x="7200" y="4546"/>
                  </a:lnTo>
                  <a:lnTo>
                    <a:pt x="7073" y="6832"/>
                  </a:lnTo>
                  <a:lnTo>
                    <a:pt x="5092" y="8623"/>
                  </a:lnTo>
                  <a:lnTo>
                    <a:pt x="5473" y="11239"/>
                  </a:lnTo>
                  <a:lnTo>
                    <a:pt x="5334" y="13677"/>
                  </a:lnTo>
                  <a:lnTo>
                    <a:pt x="7708" y="12204"/>
                  </a:lnTo>
                  <a:lnTo>
                    <a:pt x="7112" y="9169"/>
                  </a:lnTo>
                  <a:lnTo>
                    <a:pt x="7099" y="6832"/>
                  </a:lnTo>
                  <a:lnTo>
                    <a:pt x="9398" y="5372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752877" y="2287280"/>
              <a:ext cx="14604" cy="227329"/>
            </a:xfrm>
            <a:custGeom>
              <a:avLst/>
              <a:gdLst/>
              <a:ahLst/>
              <a:cxnLst/>
              <a:rect l="l" t="t" r="r" b="b"/>
              <a:pathLst>
                <a:path w="14605" h="227330">
                  <a:moveTo>
                    <a:pt x="2387" y="1536"/>
                  </a:moveTo>
                  <a:lnTo>
                    <a:pt x="177" y="0"/>
                  </a:lnTo>
                  <a:lnTo>
                    <a:pt x="0" y="2146"/>
                  </a:lnTo>
                  <a:lnTo>
                    <a:pt x="419" y="4140"/>
                  </a:lnTo>
                  <a:lnTo>
                    <a:pt x="1701" y="5905"/>
                  </a:lnTo>
                  <a:lnTo>
                    <a:pt x="1828" y="3771"/>
                  </a:lnTo>
                  <a:lnTo>
                    <a:pt x="2387" y="1536"/>
                  </a:lnTo>
                  <a:close/>
                </a:path>
                <a:path w="14605" h="227330">
                  <a:moveTo>
                    <a:pt x="4013" y="225564"/>
                  </a:moveTo>
                  <a:lnTo>
                    <a:pt x="3568" y="223532"/>
                  </a:lnTo>
                  <a:lnTo>
                    <a:pt x="3467" y="221602"/>
                  </a:lnTo>
                  <a:lnTo>
                    <a:pt x="2235" y="223202"/>
                  </a:lnTo>
                  <a:lnTo>
                    <a:pt x="1790" y="225005"/>
                  </a:lnTo>
                  <a:lnTo>
                    <a:pt x="2120" y="226999"/>
                  </a:lnTo>
                  <a:lnTo>
                    <a:pt x="4013" y="225564"/>
                  </a:lnTo>
                  <a:close/>
                </a:path>
                <a:path w="14605" h="227330">
                  <a:moveTo>
                    <a:pt x="9182" y="199821"/>
                  </a:moveTo>
                  <a:lnTo>
                    <a:pt x="8661" y="197764"/>
                  </a:lnTo>
                  <a:lnTo>
                    <a:pt x="8534" y="195795"/>
                  </a:lnTo>
                  <a:lnTo>
                    <a:pt x="7302" y="197472"/>
                  </a:lnTo>
                  <a:lnTo>
                    <a:pt x="6946" y="199339"/>
                  </a:lnTo>
                  <a:lnTo>
                    <a:pt x="7340" y="201371"/>
                  </a:lnTo>
                  <a:lnTo>
                    <a:pt x="9182" y="199821"/>
                  </a:lnTo>
                  <a:close/>
                </a:path>
                <a:path w="14605" h="227330">
                  <a:moveTo>
                    <a:pt x="10871" y="189560"/>
                  </a:moveTo>
                  <a:lnTo>
                    <a:pt x="10388" y="187566"/>
                  </a:lnTo>
                  <a:lnTo>
                    <a:pt x="10274" y="185635"/>
                  </a:lnTo>
                  <a:lnTo>
                    <a:pt x="9156" y="187299"/>
                  </a:lnTo>
                  <a:lnTo>
                    <a:pt x="8851" y="189141"/>
                  </a:lnTo>
                  <a:lnTo>
                    <a:pt x="9131" y="191096"/>
                  </a:lnTo>
                  <a:lnTo>
                    <a:pt x="10871" y="189560"/>
                  </a:lnTo>
                  <a:close/>
                </a:path>
                <a:path w="14605" h="227330">
                  <a:moveTo>
                    <a:pt x="14338" y="168998"/>
                  </a:moveTo>
                  <a:lnTo>
                    <a:pt x="13766" y="166916"/>
                  </a:lnTo>
                  <a:lnTo>
                    <a:pt x="13665" y="164922"/>
                  </a:lnTo>
                  <a:lnTo>
                    <a:pt x="12458" y="166662"/>
                  </a:lnTo>
                  <a:lnTo>
                    <a:pt x="12293" y="168605"/>
                  </a:lnTo>
                  <a:lnTo>
                    <a:pt x="12547" y="170624"/>
                  </a:lnTo>
                  <a:lnTo>
                    <a:pt x="14338" y="168998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671089" y="2584117"/>
              <a:ext cx="4445" cy="12700"/>
            </a:xfrm>
            <a:custGeom>
              <a:avLst/>
              <a:gdLst/>
              <a:ahLst/>
              <a:cxnLst/>
              <a:rect l="l" t="t" r="r" b="b"/>
              <a:pathLst>
                <a:path w="4444" h="12700">
                  <a:moveTo>
                    <a:pt x="2120" y="10909"/>
                  </a:moveTo>
                  <a:lnTo>
                    <a:pt x="1727" y="8851"/>
                  </a:lnTo>
                  <a:lnTo>
                    <a:pt x="1689" y="6908"/>
                  </a:lnTo>
                  <a:lnTo>
                    <a:pt x="76" y="8318"/>
                  </a:lnTo>
                  <a:lnTo>
                    <a:pt x="12" y="10236"/>
                  </a:lnTo>
                  <a:lnTo>
                    <a:pt x="0" y="12153"/>
                  </a:lnTo>
                  <a:lnTo>
                    <a:pt x="2120" y="10909"/>
                  </a:lnTo>
                  <a:close/>
                </a:path>
                <a:path w="4444" h="12700">
                  <a:moveTo>
                    <a:pt x="3835" y="3987"/>
                  </a:moveTo>
                  <a:lnTo>
                    <a:pt x="3441" y="1943"/>
                  </a:lnTo>
                  <a:lnTo>
                    <a:pt x="3352" y="0"/>
                  </a:lnTo>
                  <a:lnTo>
                    <a:pt x="1828" y="1485"/>
                  </a:lnTo>
                  <a:lnTo>
                    <a:pt x="1727" y="3378"/>
                  </a:lnTo>
                  <a:lnTo>
                    <a:pt x="1816" y="5321"/>
                  </a:lnTo>
                  <a:lnTo>
                    <a:pt x="3835" y="3987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758236" y="231805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91" y="0"/>
                  </a:moveTo>
                  <a:lnTo>
                    <a:pt x="0" y="2123"/>
                  </a:lnTo>
                  <a:lnTo>
                    <a:pt x="154" y="4171"/>
                  </a:lnTo>
                  <a:lnTo>
                    <a:pt x="1487" y="5965"/>
                  </a:lnTo>
                  <a:lnTo>
                    <a:pt x="1555" y="3865"/>
                  </a:lnTo>
                  <a:lnTo>
                    <a:pt x="2189" y="164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652242" y="2609872"/>
              <a:ext cx="34290" cy="48260"/>
            </a:xfrm>
            <a:custGeom>
              <a:avLst/>
              <a:gdLst/>
              <a:ahLst/>
              <a:cxnLst/>
              <a:rect l="l" t="t" r="r" b="b"/>
              <a:pathLst>
                <a:path w="34289" h="48260">
                  <a:moveTo>
                    <a:pt x="2159" y="46697"/>
                  </a:moveTo>
                  <a:lnTo>
                    <a:pt x="1790" y="44653"/>
                  </a:lnTo>
                  <a:lnTo>
                    <a:pt x="1803" y="42748"/>
                  </a:lnTo>
                  <a:lnTo>
                    <a:pt x="127" y="44069"/>
                  </a:lnTo>
                  <a:lnTo>
                    <a:pt x="76" y="45961"/>
                  </a:lnTo>
                  <a:lnTo>
                    <a:pt x="0" y="47853"/>
                  </a:lnTo>
                  <a:lnTo>
                    <a:pt x="2159" y="46697"/>
                  </a:lnTo>
                  <a:close/>
                </a:path>
                <a:path w="34289" h="48260">
                  <a:moveTo>
                    <a:pt x="5613" y="38100"/>
                  </a:moveTo>
                  <a:lnTo>
                    <a:pt x="5207" y="36017"/>
                  </a:lnTo>
                  <a:lnTo>
                    <a:pt x="5168" y="34048"/>
                  </a:lnTo>
                  <a:lnTo>
                    <a:pt x="3505" y="35458"/>
                  </a:lnTo>
                  <a:lnTo>
                    <a:pt x="3505" y="37401"/>
                  </a:lnTo>
                  <a:lnTo>
                    <a:pt x="3416" y="39319"/>
                  </a:lnTo>
                  <a:lnTo>
                    <a:pt x="5613" y="38100"/>
                  </a:lnTo>
                  <a:close/>
                </a:path>
                <a:path w="34289" h="48260">
                  <a:moveTo>
                    <a:pt x="15824" y="3911"/>
                  </a:moveTo>
                  <a:lnTo>
                    <a:pt x="15468" y="1905"/>
                  </a:lnTo>
                  <a:lnTo>
                    <a:pt x="15417" y="0"/>
                  </a:lnTo>
                  <a:lnTo>
                    <a:pt x="13741" y="1371"/>
                  </a:lnTo>
                  <a:lnTo>
                    <a:pt x="13843" y="3302"/>
                  </a:lnTo>
                  <a:lnTo>
                    <a:pt x="13817" y="5181"/>
                  </a:lnTo>
                  <a:lnTo>
                    <a:pt x="15824" y="3911"/>
                  </a:lnTo>
                  <a:close/>
                </a:path>
                <a:path w="34289" h="48260">
                  <a:moveTo>
                    <a:pt x="32537" y="24218"/>
                  </a:moveTo>
                  <a:lnTo>
                    <a:pt x="32499" y="22313"/>
                  </a:lnTo>
                  <a:lnTo>
                    <a:pt x="30505" y="23609"/>
                  </a:lnTo>
                  <a:lnTo>
                    <a:pt x="30886" y="25628"/>
                  </a:lnTo>
                  <a:lnTo>
                    <a:pt x="30924" y="27533"/>
                  </a:lnTo>
                  <a:lnTo>
                    <a:pt x="32537" y="26123"/>
                  </a:lnTo>
                  <a:lnTo>
                    <a:pt x="32537" y="24218"/>
                  </a:lnTo>
                  <a:close/>
                </a:path>
                <a:path w="34289" h="48260">
                  <a:moveTo>
                    <a:pt x="34264" y="19316"/>
                  </a:moveTo>
                  <a:lnTo>
                    <a:pt x="34213" y="17411"/>
                  </a:lnTo>
                  <a:lnTo>
                    <a:pt x="34124" y="15506"/>
                  </a:lnTo>
                  <a:lnTo>
                    <a:pt x="32194" y="16852"/>
                  </a:lnTo>
                  <a:lnTo>
                    <a:pt x="32588" y="18859"/>
                  </a:lnTo>
                  <a:lnTo>
                    <a:pt x="32651" y="20751"/>
                  </a:lnTo>
                  <a:lnTo>
                    <a:pt x="34264" y="19316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751328" y="2280536"/>
              <a:ext cx="9525" cy="247650"/>
            </a:xfrm>
            <a:custGeom>
              <a:avLst/>
              <a:gdLst/>
              <a:ahLst/>
              <a:cxnLst/>
              <a:rect l="l" t="t" r="r" b="b"/>
              <a:pathLst>
                <a:path w="9525" h="247650">
                  <a:moveTo>
                    <a:pt x="2133" y="246024"/>
                  </a:moveTo>
                  <a:lnTo>
                    <a:pt x="1701" y="244030"/>
                  </a:lnTo>
                  <a:lnTo>
                    <a:pt x="1663" y="242150"/>
                  </a:lnTo>
                  <a:lnTo>
                    <a:pt x="482" y="243713"/>
                  </a:lnTo>
                  <a:lnTo>
                    <a:pt x="0" y="245452"/>
                  </a:lnTo>
                  <a:lnTo>
                    <a:pt x="254" y="247396"/>
                  </a:lnTo>
                  <a:lnTo>
                    <a:pt x="2133" y="246024"/>
                  </a:lnTo>
                  <a:close/>
                </a:path>
                <a:path w="9525" h="247650">
                  <a:moveTo>
                    <a:pt x="2197" y="1549"/>
                  </a:moveTo>
                  <a:lnTo>
                    <a:pt x="330" y="0"/>
                  </a:lnTo>
                  <a:lnTo>
                    <a:pt x="127" y="2006"/>
                  </a:lnTo>
                  <a:lnTo>
                    <a:pt x="482" y="3898"/>
                  </a:lnTo>
                  <a:lnTo>
                    <a:pt x="1587" y="5626"/>
                  </a:lnTo>
                  <a:lnTo>
                    <a:pt x="1689" y="3632"/>
                  </a:lnTo>
                  <a:lnTo>
                    <a:pt x="2197" y="1549"/>
                  </a:lnTo>
                  <a:close/>
                </a:path>
                <a:path w="9525" h="247650">
                  <a:moveTo>
                    <a:pt x="5168" y="18122"/>
                  </a:moveTo>
                  <a:lnTo>
                    <a:pt x="3797" y="17056"/>
                  </a:lnTo>
                  <a:lnTo>
                    <a:pt x="3581" y="18580"/>
                  </a:lnTo>
                  <a:lnTo>
                    <a:pt x="3937" y="19939"/>
                  </a:lnTo>
                  <a:lnTo>
                    <a:pt x="4965" y="21107"/>
                  </a:lnTo>
                  <a:lnTo>
                    <a:pt x="5143" y="19596"/>
                  </a:lnTo>
                  <a:lnTo>
                    <a:pt x="5168" y="18122"/>
                  </a:lnTo>
                  <a:close/>
                </a:path>
                <a:path w="9525" h="247650">
                  <a:moveTo>
                    <a:pt x="8991" y="214985"/>
                  </a:moveTo>
                  <a:lnTo>
                    <a:pt x="8521" y="213080"/>
                  </a:lnTo>
                  <a:lnTo>
                    <a:pt x="8432" y="211226"/>
                  </a:lnTo>
                  <a:lnTo>
                    <a:pt x="7378" y="212864"/>
                  </a:lnTo>
                  <a:lnTo>
                    <a:pt x="7366" y="214693"/>
                  </a:lnTo>
                  <a:lnTo>
                    <a:pt x="7467" y="216547"/>
                  </a:lnTo>
                  <a:lnTo>
                    <a:pt x="8991" y="214985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727244" y="258938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850" y="0"/>
                  </a:moveTo>
                  <a:lnTo>
                    <a:pt x="622" y="792"/>
                  </a:lnTo>
                  <a:lnTo>
                    <a:pt x="0" y="1908"/>
                  </a:lnTo>
                  <a:lnTo>
                    <a:pt x="78" y="3388"/>
                  </a:lnTo>
                  <a:lnTo>
                    <a:pt x="1540" y="2715"/>
                  </a:lnTo>
                  <a:lnTo>
                    <a:pt x="1958" y="1498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9C4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552205" y="259239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328" y="0"/>
                  </a:moveTo>
                  <a:lnTo>
                    <a:pt x="0" y="2303"/>
                  </a:lnTo>
                  <a:lnTo>
                    <a:pt x="565" y="3343"/>
                  </a:lnTo>
                  <a:lnTo>
                    <a:pt x="1356" y="4097"/>
                  </a:lnTo>
                  <a:lnTo>
                    <a:pt x="3343" y="904"/>
                  </a:lnTo>
                  <a:lnTo>
                    <a:pt x="2443" y="147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53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724666" y="259274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60" y="0"/>
                  </a:moveTo>
                  <a:lnTo>
                    <a:pt x="824" y="1487"/>
                  </a:lnTo>
                  <a:lnTo>
                    <a:pt x="0" y="1487"/>
                  </a:lnTo>
                  <a:lnTo>
                    <a:pt x="518" y="3736"/>
                  </a:lnTo>
                  <a:lnTo>
                    <a:pt x="2523" y="3657"/>
                  </a:lnTo>
                  <a:lnTo>
                    <a:pt x="2764" y="741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9C4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547086" y="259662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5029" y="1816"/>
                  </a:moveTo>
                  <a:lnTo>
                    <a:pt x="3733" y="0"/>
                  </a:lnTo>
                  <a:lnTo>
                    <a:pt x="1828" y="2019"/>
                  </a:lnTo>
                  <a:lnTo>
                    <a:pt x="2222" y="4216"/>
                  </a:lnTo>
                  <a:lnTo>
                    <a:pt x="2260" y="4445"/>
                  </a:lnTo>
                  <a:lnTo>
                    <a:pt x="1193" y="4483"/>
                  </a:lnTo>
                  <a:lnTo>
                    <a:pt x="0" y="6705"/>
                  </a:lnTo>
                  <a:lnTo>
                    <a:pt x="622" y="7785"/>
                  </a:lnTo>
                  <a:lnTo>
                    <a:pt x="1460" y="8470"/>
                  </a:lnTo>
                  <a:lnTo>
                    <a:pt x="3251" y="5143"/>
                  </a:lnTo>
                  <a:lnTo>
                    <a:pt x="2959" y="4902"/>
                  </a:lnTo>
                  <a:lnTo>
                    <a:pt x="3467" y="5181"/>
                  </a:lnTo>
                  <a:lnTo>
                    <a:pt x="3492" y="5003"/>
                  </a:lnTo>
                  <a:lnTo>
                    <a:pt x="4559" y="3594"/>
                  </a:lnTo>
                  <a:lnTo>
                    <a:pt x="4889" y="2717"/>
                  </a:lnTo>
                  <a:lnTo>
                    <a:pt x="5029" y="1816"/>
                  </a:lnTo>
                  <a:close/>
                </a:path>
              </a:pathLst>
            </a:custGeom>
            <a:solidFill>
              <a:srgbClr val="953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650642" y="2616476"/>
              <a:ext cx="33020" cy="46990"/>
            </a:xfrm>
            <a:custGeom>
              <a:avLst/>
              <a:gdLst/>
              <a:ahLst/>
              <a:cxnLst/>
              <a:rect l="l" t="t" r="r" b="b"/>
              <a:pathLst>
                <a:path w="33019" h="46989">
                  <a:moveTo>
                    <a:pt x="1714" y="42633"/>
                  </a:moveTo>
                  <a:lnTo>
                    <a:pt x="1638" y="41173"/>
                  </a:lnTo>
                  <a:lnTo>
                    <a:pt x="368" y="42011"/>
                  </a:lnTo>
                  <a:lnTo>
                    <a:pt x="0" y="43256"/>
                  </a:lnTo>
                  <a:lnTo>
                    <a:pt x="12" y="44691"/>
                  </a:lnTo>
                  <a:lnTo>
                    <a:pt x="1422" y="43916"/>
                  </a:lnTo>
                  <a:lnTo>
                    <a:pt x="1714" y="42633"/>
                  </a:lnTo>
                  <a:close/>
                </a:path>
                <a:path w="33019" h="46989">
                  <a:moveTo>
                    <a:pt x="5130" y="34099"/>
                  </a:moveTo>
                  <a:lnTo>
                    <a:pt x="5054" y="32651"/>
                  </a:lnTo>
                  <a:lnTo>
                    <a:pt x="3797" y="33477"/>
                  </a:lnTo>
                  <a:lnTo>
                    <a:pt x="3403" y="34709"/>
                  </a:lnTo>
                  <a:lnTo>
                    <a:pt x="3403" y="36144"/>
                  </a:lnTo>
                  <a:lnTo>
                    <a:pt x="4838" y="35394"/>
                  </a:lnTo>
                  <a:lnTo>
                    <a:pt x="5130" y="34099"/>
                  </a:lnTo>
                  <a:close/>
                </a:path>
                <a:path w="33019" h="46989">
                  <a:moveTo>
                    <a:pt x="8547" y="23774"/>
                  </a:moveTo>
                  <a:lnTo>
                    <a:pt x="8496" y="22415"/>
                  </a:lnTo>
                  <a:lnTo>
                    <a:pt x="7340" y="23279"/>
                  </a:lnTo>
                  <a:lnTo>
                    <a:pt x="6985" y="24472"/>
                  </a:lnTo>
                  <a:lnTo>
                    <a:pt x="7073" y="25844"/>
                  </a:lnTo>
                  <a:lnTo>
                    <a:pt x="8356" y="25031"/>
                  </a:lnTo>
                  <a:lnTo>
                    <a:pt x="8547" y="23774"/>
                  </a:lnTo>
                  <a:close/>
                </a:path>
                <a:path w="33019" h="46989">
                  <a:moveTo>
                    <a:pt x="15379" y="1460"/>
                  </a:moveTo>
                  <a:lnTo>
                    <a:pt x="15240" y="0"/>
                  </a:lnTo>
                  <a:lnTo>
                    <a:pt x="14084" y="965"/>
                  </a:lnTo>
                  <a:lnTo>
                    <a:pt x="13728" y="2235"/>
                  </a:lnTo>
                  <a:lnTo>
                    <a:pt x="13817" y="3683"/>
                  </a:lnTo>
                  <a:lnTo>
                    <a:pt x="15201" y="2794"/>
                  </a:lnTo>
                  <a:lnTo>
                    <a:pt x="15379" y="1460"/>
                  </a:lnTo>
                  <a:close/>
                </a:path>
                <a:path w="33019" h="46989">
                  <a:moveTo>
                    <a:pt x="25514" y="44437"/>
                  </a:moveTo>
                  <a:lnTo>
                    <a:pt x="25450" y="43053"/>
                  </a:lnTo>
                  <a:lnTo>
                    <a:pt x="24142" y="43840"/>
                  </a:lnTo>
                  <a:lnTo>
                    <a:pt x="23926" y="45097"/>
                  </a:lnTo>
                  <a:lnTo>
                    <a:pt x="23964" y="46469"/>
                  </a:lnTo>
                  <a:lnTo>
                    <a:pt x="25171" y="45631"/>
                  </a:lnTo>
                  <a:lnTo>
                    <a:pt x="25514" y="44437"/>
                  </a:lnTo>
                  <a:close/>
                </a:path>
                <a:path w="33019" h="46989">
                  <a:moveTo>
                    <a:pt x="27381" y="39331"/>
                  </a:moveTo>
                  <a:lnTo>
                    <a:pt x="27343" y="37871"/>
                  </a:lnTo>
                  <a:lnTo>
                    <a:pt x="25895" y="38671"/>
                  </a:lnTo>
                  <a:lnTo>
                    <a:pt x="25641" y="40005"/>
                  </a:lnTo>
                  <a:lnTo>
                    <a:pt x="25742" y="41490"/>
                  </a:lnTo>
                  <a:lnTo>
                    <a:pt x="26936" y="40576"/>
                  </a:lnTo>
                  <a:lnTo>
                    <a:pt x="27381" y="39331"/>
                  </a:lnTo>
                  <a:close/>
                </a:path>
                <a:path w="33019" h="46989">
                  <a:moveTo>
                    <a:pt x="29095" y="34226"/>
                  </a:moveTo>
                  <a:lnTo>
                    <a:pt x="29057" y="32753"/>
                  </a:lnTo>
                  <a:lnTo>
                    <a:pt x="27520" y="33553"/>
                  </a:lnTo>
                  <a:lnTo>
                    <a:pt x="27343" y="34937"/>
                  </a:lnTo>
                  <a:lnTo>
                    <a:pt x="27482" y="36449"/>
                  </a:lnTo>
                  <a:lnTo>
                    <a:pt x="28676" y="35509"/>
                  </a:lnTo>
                  <a:lnTo>
                    <a:pt x="29095" y="34226"/>
                  </a:lnTo>
                  <a:close/>
                </a:path>
                <a:path w="33019" h="46989">
                  <a:moveTo>
                    <a:pt x="30784" y="29108"/>
                  </a:moveTo>
                  <a:lnTo>
                    <a:pt x="30734" y="27635"/>
                  </a:lnTo>
                  <a:lnTo>
                    <a:pt x="29222" y="28460"/>
                  </a:lnTo>
                  <a:lnTo>
                    <a:pt x="29044" y="29832"/>
                  </a:lnTo>
                  <a:lnTo>
                    <a:pt x="29184" y="31343"/>
                  </a:lnTo>
                  <a:lnTo>
                    <a:pt x="30378" y="30391"/>
                  </a:lnTo>
                  <a:lnTo>
                    <a:pt x="30784" y="29108"/>
                  </a:lnTo>
                  <a:close/>
                </a:path>
                <a:path w="33019" h="46989">
                  <a:moveTo>
                    <a:pt x="32423" y="23977"/>
                  </a:moveTo>
                  <a:lnTo>
                    <a:pt x="32334" y="22542"/>
                  </a:lnTo>
                  <a:lnTo>
                    <a:pt x="30949" y="23380"/>
                  </a:lnTo>
                  <a:lnTo>
                    <a:pt x="30759" y="24714"/>
                  </a:lnTo>
                  <a:lnTo>
                    <a:pt x="30861" y="26162"/>
                  </a:lnTo>
                  <a:lnTo>
                    <a:pt x="32016" y="25222"/>
                  </a:lnTo>
                  <a:lnTo>
                    <a:pt x="32423" y="23977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753377" y="2515906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330" y="0"/>
                  </a:moveTo>
                  <a:lnTo>
                    <a:pt x="420" y="955"/>
                  </a:lnTo>
                  <a:lnTo>
                    <a:pt x="0" y="2063"/>
                  </a:lnTo>
                  <a:lnTo>
                    <a:pt x="280" y="3384"/>
                  </a:lnTo>
                  <a:lnTo>
                    <a:pt x="1346" y="2480"/>
                  </a:lnTo>
                  <a:lnTo>
                    <a:pt x="1417" y="126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36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633484" y="2672763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4" h="31114">
                  <a:moveTo>
                    <a:pt x="1841" y="17513"/>
                  </a:moveTo>
                  <a:lnTo>
                    <a:pt x="508" y="18199"/>
                  </a:lnTo>
                  <a:lnTo>
                    <a:pt x="63" y="19405"/>
                  </a:lnTo>
                  <a:lnTo>
                    <a:pt x="0" y="20815"/>
                  </a:lnTo>
                  <a:lnTo>
                    <a:pt x="1447" y="20167"/>
                  </a:lnTo>
                  <a:lnTo>
                    <a:pt x="1778" y="18910"/>
                  </a:lnTo>
                  <a:lnTo>
                    <a:pt x="1841" y="17513"/>
                  </a:lnTo>
                  <a:close/>
                </a:path>
                <a:path w="31114" h="31114">
                  <a:moveTo>
                    <a:pt x="5232" y="12344"/>
                  </a:moveTo>
                  <a:lnTo>
                    <a:pt x="3924" y="13068"/>
                  </a:lnTo>
                  <a:lnTo>
                    <a:pt x="3441" y="14249"/>
                  </a:lnTo>
                  <a:lnTo>
                    <a:pt x="3378" y="15671"/>
                  </a:lnTo>
                  <a:lnTo>
                    <a:pt x="4864" y="15049"/>
                  </a:lnTo>
                  <a:lnTo>
                    <a:pt x="5194" y="13766"/>
                  </a:lnTo>
                  <a:lnTo>
                    <a:pt x="5232" y="12344"/>
                  </a:lnTo>
                  <a:close/>
                </a:path>
                <a:path w="31114" h="31114">
                  <a:moveTo>
                    <a:pt x="8610" y="8407"/>
                  </a:moveTo>
                  <a:lnTo>
                    <a:pt x="8483" y="6845"/>
                  </a:lnTo>
                  <a:lnTo>
                    <a:pt x="7251" y="7759"/>
                  </a:lnTo>
                  <a:lnTo>
                    <a:pt x="6743" y="9017"/>
                  </a:lnTo>
                  <a:lnTo>
                    <a:pt x="6731" y="10515"/>
                  </a:lnTo>
                  <a:lnTo>
                    <a:pt x="8445" y="9817"/>
                  </a:lnTo>
                  <a:lnTo>
                    <a:pt x="8610" y="8407"/>
                  </a:lnTo>
                  <a:close/>
                </a:path>
                <a:path w="31114" h="31114">
                  <a:moveTo>
                    <a:pt x="12026" y="1562"/>
                  </a:moveTo>
                  <a:lnTo>
                    <a:pt x="11887" y="0"/>
                  </a:lnTo>
                  <a:lnTo>
                    <a:pt x="10655" y="927"/>
                  </a:lnTo>
                  <a:lnTo>
                    <a:pt x="10185" y="2209"/>
                  </a:lnTo>
                  <a:lnTo>
                    <a:pt x="10172" y="3708"/>
                  </a:lnTo>
                  <a:lnTo>
                    <a:pt x="11861" y="2984"/>
                  </a:lnTo>
                  <a:lnTo>
                    <a:pt x="12026" y="1562"/>
                  </a:lnTo>
                  <a:close/>
                </a:path>
                <a:path w="31114" h="31114">
                  <a:moveTo>
                    <a:pt x="22301" y="27686"/>
                  </a:moveTo>
                  <a:lnTo>
                    <a:pt x="20916" y="28384"/>
                  </a:lnTo>
                  <a:lnTo>
                    <a:pt x="20612" y="29641"/>
                  </a:lnTo>
                  <a:lnTo>
                    <a:pt x="20574" y="31038"/>
                  </a:lnTo>
                  <a:lnTo>
                    <a:pt x="21882" y="30289"/>
                  </a:lnTo>
                  <a:lnTo>
                    <a:pt x="22288" y="29083"/>
                  </a:lnTo>
                  <a:lnTo>
                    <a:pt x="22301" y="27686"/>
                  </a:lnTo>
                  <a:close/>
                </a:path>
                <a:path w="31114" h="31114">
                  <a:moveTo>
                    <a:pt x="29108" y="17132"/>
                  </a:moveTo>
                  <a:lnTo>
                    <a:pt x="29095" y="15735"/>
                  </a:lnTo>
                  <a:lnTo>
                    <a:pt x="27749" y="16446"/>
                  </a:lnTo>
                  <a:lnTo>
                    <a:pt x="27432" y="17691"/>
                  </a:lnTo>
                  <a:lnTo>
                    <a:pt x="27393" y="19075"/>
                  </a:lnTo>
                  <a:lnTo>
                    <a:pt x="28702" y="18338"/>
                  </a:lnTo>
                  <a:lnTo>
                    <a:pt x="29108" y="17132"/>
                  </a:lnTo>
                  <a:close/>
                </a:path>
                <a:path w="31114" h="31114">
                  <a:moveTo>
                    <a:pt x="30784" y="13754"/>
                  </a:moveTo>
                  <a:lnTo>
                    <a:pt x="30708" y="12357"/>
                  </a:lnTo>
                  <a:lnTo>
                    <a:pt x="29387" y="13093"/>
                  </a:lnTo>
                  <a:lnTo>
                    <a:pt x="29146" y="14338"/>
                  </a:lnTo>
                  <a:lnTo>
                    <a:pt x="29121" y="15684"/>
                  </a:lnTo>
                  <a:lnTo>
                    <a:pt x="30403" y="14935"/>
                  </a:lnTo>
                  <a:lnTo>
                    <a:pt x="30784" y="13754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524353" y="2802874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5" h="8889">
                  <a:moveTo>
                    <a:pt x="3416" y="6832"/>
                  </a:moveTo>
                  <a:lnTo>
                    <a:pt x="2019" y="6858"/>
                  </a:lnTo>
                  <a:lnTo>
                    <a:pt x="749" y="7124"/>
                  </a:lnTo>
                  <a:lnTo>
                    <a:pt x="0" y="8458"/>
                  </a:lnTo>
                  <a:lnTo>
                    <a:pt x="1422" y="8521"/>
                  </a:lnTo>
                  <a:lnTo>
                    <a:pt x="2628" y="8115"/>
                  </a:lnTo>
                  <a:lnTo>
                    <a:pt x="3416" y="6832"/>
                  </a:lnTo>
                  <a:close/>
                </a:path>
                <a:path w="20955" h="8889">
                  <a:moveTo>
                    <a:pt x="20497" y="0"/>
                  </a:moveTo>
                  <a:lnTo>
                    <a:pt x="19138" y="25"/>
                  </a:lnTo>
                  <a:lnTo>
                    <a:pt x="17881" y="241"/>
                  </a:lnTo>
                  <a:lnTo>
                    <a:pt x="17094" y="1524"/>
                  </a:lnTo>
                  <a:lnTo>
                    <a:pt x="18491" y="1600"/>
                  </a:lnTo>
                  <a:lnTo>
                    <a:pt x="19697" y="1257"/>
                  </a:lnTo>
                  <a:lnTo>
                    <a:pt x="20497" y="0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551164" y="25955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61" y="0"/>
                  </a:moveTo>
                  <a:lnTo>
                    <a:pt x="0" y="1844"/>
                  </a:lnTo>
                  <a:lnTo>
                    <a:pt x="447" y="2405"/>
                  </a:lnTo>
                  <a:lnTo>
                    <a:pt x="947" y="2858"/>
                  </a:lnTo>
                  <a:lnTo>
                    <a:pt x="2397" y="922"/>
                  </a:lnTo>
                  <a:lnTo>
                    <a:pt x="1718" y="313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953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631998" y="2662437"/>
              <a:ext cx="41275" cy="62230"/>
            </a:xfrm>
            <a:custGeom>
              <a:avLst/>
              <a:gdLst/>
              <a:ahLst/>
              <a:cxnLst/>
              <a:rect l="l" t="t" r="r" b="b"/>
              <a:pathLst>
                <a:path w="41275" h="62230">
                  <a:moveTo>
                    <a:pt x="1536" y="31064"/>
                  </a:moveTo>
                  <a:lnTo>
                    <a:pt x="1028" y="31115"/>
                  </a:lnTo>
                  <a:lnTo>
                    <a:pt x="508" y="31191"/>
                  </a:lnTo>
                  <a:lnTo>
                    <a:pt x="0" y="31254"/>
                  </a:lnTo>
                  <a:lnTo>
                    <a:pt x="0" y="31788"/>
                  </a:lnTo>
                  <a:lnTo>
                    <a:pt x="25" y="32321"/>
                  </a:lnTo>
                  <a:lnTo>
                    <a:pt x="88" y="32842"/>
                  </a:lnTo>
                  <a:lnTo>
                    <a:pt x="571" y="32245"/>
                  </a:lnTo>
                  <a:lnTo>
                    <a:pt x="1054" y="31661"/>
                  </a:lnTo>
                  <a:lnTo>
                    <a:pt x="1536" y="31064"/>
                  </a:lnTo>
                  <a:close/>
                </a:path>
                <a:path w="41275" h="62230">
                  <a:moveTo>
                    <a:pt x="4927" y="25920"/>
                  </a:moveTo>
                  <a:lnTo>
                    <a:pt x="4051" y="26238"/>
                  </a:lnTo>
                  <a:lnTo>
                    <a:pt x="3543" y="26860"/>
                  </a:lnTo>
                  <a:lnTo>
                    <a:pt x="3378" y="27774"/>
                  </a:lnTo>
                  <a:lnTo>
                    <a:pt x="3898" y="27165"/>
                  </a:lnTo>
                  <a:lnTo>
                    <a:pt x="4927" y="25920"/>
                  </a:lnTo>
                  <a:close/>
                </a:path>
                <a:path w="41275" h="62230">
                  <a:moveTo>
                    <a:pt x="8305" y="20777"/>
                  </a:moveTo>
                  <a:lnTo>
                    <a:pt x="7391" y="21069"/>
                  </a:lnTo>
                  <a:lnTo>
                    <a:pt x="6934" y="21742"/>
                  </a:lnTo>
                  <a:lnTo>
                    <a:pt x="6743" y="22644"/>
                  </a:lnTo>
                  <a:lnTo>
                    <a:pt x="8305" y="20777"/>
                  </a:lnTo>
                  <a:close/>
                </a:path>
                <a:path w="41275" h="62230">
                  <a:moveTo>
                    <a:pt x="11734" y="13957"/>
                  </a:moveTo>
                  <a:lnTo>
                    <a:pt x="10858" y="14236"/>
                  </a:lnTo>
                  <a:lnTo>
                    <a:pt x="10401" y="14871"/>
                  </a:lnTo>
                  <a:lnTo>
                    <a:pt x="10274" y="15773"/>
                  </a:lnTo>
                  <a:lnTo>
                    <a:pt x="11734" y="13957"/>
                  </a:lnTo>
                  <a:close/>
                </a:path>
                <a:path w="41275" h="62230">
                  <a:moveTo>
                    <a:pt x="11861" y="59042"/>
                  </a:moveTo>
                  <a:lnTo>
                    <a:pt x="11849" y="58521"/>
                  </a:lnTo>
                  <a:lnTo>
                    <a:pt x="10172" y="60210"/>
                  </a:lnTo>
                  <a:lnTo>
                    <a:pt x="9283" y="60566"/>
                  </a:lnTo>
                  <a:lnTo>
                    <a:pt x="8712" y="61201"/>
                  </a:lnTo>
                  <a:lnTo>
                    <a:pt x="8496" y="62128"/>
                  </a:lnTo>
                  <a:lnTo>
                    <a:pt x="10147" y="60248"/>
                  </a:lnTo>
                  <a:lnTo>
                    <a:pt x="10706" y="60198"/>
                  </a:lnTo>
                  <a:lnTo>
                    <a:pt x="11811" y="60096"/>
                  </a:lnTo>
                  <a:lnTo>
                    <a:pt x="11836" y="59575"/>
                  </a:lnTo>
                  <a:lnTo>
                    <a:pt x="11861" y="59042"/>
                  </a:lnTo>
                  <a:close/>
                </a:path>
                <a:path w="41275" h="62230">
                  <a:moveTo>
                    <a:pt x="15125" y="6908"/>
                  </a:moveTo>
                  <a:lnTo>
                    <a:pt x="14643" y="7594"/>
                  </a:lnTo>
                  <a:lnTo>
                    <a:pt x="13690" y="8940"/>
                  </a:lnTo>
                  <a:lnTo>
                    <a:pt x="14528" y="8521"/>
                  </a:lnTo>
                  <a:lnTo>
                    <a:pt x="14998" y="7835"/>
                  </a:lnTo>
                  <a:lnTo>
                    <a:pt x="15125" y="6908"/>
                  </a:lnTo>
                  <a:close/>
                </a:path>
                <a:path w="41275" h="62230">
                  <a:moveTo>
                    <a:pt x="15201" y="53378"/>
                  </a:moveTo>
                  <a:lnTo>
                    <a:pt x="14312" y="53797"/>
                  </a:lnTo>
                  <a:lnTo>
                    <a:pt x="13804" y="54495"/>
                  </a:lnTo>
                  <a:lnTo>
                    <a:pt x="13690" y="55473"/>
                  </a:lnTo>
                  <a:lnTo>
                    <a:pt x="14198" y="54775"/>
                  </a:lnTo>
                  <a:lnTo>
                    <a:pt x="15201" y="53378"/>
                  </a:lnTo>
                  <a:close/>
                </a:path>
                <a:path w="41275" h="62230">
                  <a:moveTo>
                    <a:pt x="16827" y="3505"/>
                  </a:moveTo>
                  <a:lnTo>
                    <a:pt x="16370" y="4178"/>
                  </a:lnTo>
                  <a:lnTo>
                    <a:pt x="15430" y="5524"/>
                  </a:lnTo>
                  <a:lnTo>
                    <a:pt x="16256" y="5092"/>
                  </a:lnTo>
                  <a:lnTo>
                    <a:pt x="16725" y="4419"/>
                  </a:lnTo>
                  <a:lnTo>
                    <a:pt x="16827" y="3505"/>
                  </a:lnTo>
                  <a:close/>
                </a:path>
                <a:path w="41275" h="62230">
                  <a:moveTo>
                    <a:pt x="16992" y="49961"/>
                  </a:moveTo>
                  <a:lnTo>
                    <a:pt x="16065" y="50368"/>
                  </a:lnTo>
                  <a:lnTo>
                    <a:pt x="15519" y="51054"/>
                  </a:lnTo>
                  <a:lnTo>
                    <a:pt x="15392" y="52057"/>
                  </a:lnTo>
                  <a:lnTo>
                    <a:pt x="16992" y="49961"/>
                  </a:lnTo>
                  <a:close/>
                </a:path>
                <a:path w="41275" h="62230">
                  <a:moveTo>
                    <a:pt x="18503" y="0"/>
                  </a:moveTo>
                  <a:lnTo>
                    <a:pt x="17119" y="2108"/>
                  </a:lnTo>
                  <a:lnTo>
                    <a:pt x="17970" y="1663"/>
                  </a:lnTo>
                  <a:lnTo>
                    <a:pt x="18427" y="952"/>
                  </a:lnTo>
                  <a:lnTo>
                    <a:pt x="18503" y="0"/>
                  </a:lnTo>
                  <a:close/>
                </a:path>
                <a:path w="41275" h="62230">
                  <a:moveTo>
                    <a:pt x="20256" y="44856"/>
                  </a:moveTo>
                  <a:lnTo>
                    <a:pt x="19418" y="45237"/>
                  </a:lnTo>
                  <a:lnTo>
                    <a:pt x="18923" y="45885"/>
                  </a:lnTo>
                  <a:lnTo>
                    <a:pt x="18745" y="46786"/>
                  </a:lnTo>
                  <a:lnTo>
                    <a:pt x="20256" y="44856"/>
                  </a:lnTo>
                  <a:close/>
                </a:path>
                <a:path w="41275" h="62230">
                  <a:moveTo>
                    <a:pt x="22021" y="41414"/>
                  </a:moveTo>
                  <a:lnTo>
                    <a:pt x="21145" y="41846"/>
                  </a:lnTo>
                  <a:lnTo>
                    <a:pt x="20624" y="42532"/>
                  </a:lnTo>
                  <a:lnTo>
                    <a:pt x="20510" y="43510"/>
                  </a:lnTo>
                  <a:lnTo>
                    <a:pt x="22021" y="41414"/>
                  </a:lnTo>
                  <a:close/>
                </a:path>
                <a:path w="41275" h="62230">
                  <a:moveTo>
                    <a:pt x="28841" y="29464"/>
                  </a:moveTo>
                  <a:lnTo>
                    <a:pt x="27990" y="29870"/>
                  </a:lnTo>
                  <a:lnTo>
                    <a:pt x="27470" y="30543"/>
                  </a:lnTo>
                  <a:lnTo>
                    <a:pt x="27317" y="31496"/>
                  </a:lnTo>
                  <a:lnTo>
                    <a:pt x="28841" y="29464"/>
                  </a:lnTo>
                  <a:close/>
                </a:path>
                <a:path w="41275" h="62230">
                  <a:moveTo>
                    <a:pt x="39090" y="9004"/>
                  </a:moveTo>
                  <a:lnTo>
                    <a:pt x="38214" y="9410"/>
                  </a:lnTo>
                  <a:lnTo>
                    <a:pt x="37706" y="10083"/>
                  </a:lnTo>
                  <a:lnTo>
                    <a:pt x="37579" y="11036"/>
                  </a:lnTo>
                  <a:lnTo>
                    <a:pt x="39090" y="9004"/>
                  </a:lnTo>
                  <a:close/>
                </a:path>
                <a:path w="41275" h="62230">
                  <a:moveTo>
                    <a:pt x="40703" y="5613"/>
                  </a:moveTo>
                  <a:lnTo>
                    <a:pt x="39865" y="6032"/>
                  </a:lnTo>
                  <a:lnTo>
                    <a:pt x="39395" y="6705"/>
                  </a:lnTo>
                  <a:lnTo>
                    <a:pt x="39293" y="7632"/>
                  </a:lnTo>
                  <a:lnTo>
                    <a:pt x="40233" y="6286"/>
                  </a:lnTo>
                  <a:lnTo>
                    <a:pt x="40703" y="5613"/>
                  </a:lnTo>
                  <a:close/>
                </a:path>
              </a:pathLst>
            </a:custGeom>
            <a:solidFill>
              <a:srgbClr val="3C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514638" y="281481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04" y="1143"/>
                  </a:moveTo>
                  <a:lnTo>
                    <a:pt x="1092" y="0"/>
                  </a:lnTo>
                  <a:lnTo>
                    <a:pt x="393" y="533"/>
                  </a:lnTo>
                  <a:lnTo>
                    <a:pt x="0" y="1295"/>
                  </a:lnTo>
                  <a:lnTo>
                    <a:pt x="1104" y="1714"/>
                  </a:lnTo>
                  <a:lnTo>
                    <a:pt x="1104" y="1143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280613" y="2732076"/>
              <a:ext cx="52705" cy="39370"/>
            </a:xfrm>
            <a:custGeom>
              <a:avLst/>
              <a:gdLst/>
              <a:ahLst/>
              <a:cxnLst/>
              <a:rect l="l" t="t" r="r" b="b"/>
              <a:pathLst>
                <a:path w="52705" h="39369">
                  <a:moveTo>
                    <a:pt x="51301" y="0"/>
                  </a:moveTo>
                  <a:lnTo>
                    <a:pt x="48950" y="252"/>
                  </a:lnTo>
                  <a:lnTo>
                    <a:pt x="44882" y="3125"/>
                  </a:lnTo>
                  <a:lnTo>
                    <a:pt x="43672" y="5374"/>
                  </a:lnTo>
                  <a:lnTo>
                    <a:pt x="38028" y="15271"/>
                  </a:lnTo>
                  <a:lnTo>
                    <a:pt x="32883" y="21596"/>
                  </a:lnTo>
                  <a:lnTo>
                    <a:pt x="30040" y="24105"/>
                  </a:lnTo>
                  <a:lnTo>
                    <a:pt x="24675" y="26215"/>
                  </a:lnTo>
                  <a:lnTo>
                    <a:pt x="22678" y="26607"/>
                  </a:lnTo>
                  <a:lnTo>
                    <a:pt x="15704" y="26607"/>
                  </a:lnTo>
                  <a:lnTo>
                    <a:pt x="15046" y="27141"/>
                  </a:lnTo>
                  <a:lnTo>
                    <a:pt x="11783" y="28836"/>
                  </a:lnTo>
                  <a:lnTo>
                    <a:pt x="8176" y="28836"/>
                  </a:lnTo>
                  <a:lnTo>
                    <a:pt x="3820" y="29535"/>
                  </a:lnTo>
                  <a:lnTo>
                    <a:pt x="2219" y="29535"/>
                  </a:lnTo>
                  <a:lnTo>
                    <a:pt x="475" y="30298"/>
                  </a:lnTo>
                  <a:lnTo>
                    <a:pt x="0" y="31781"/>
                  </a:lnTo>
                  <a:lnTo>
                    <a:pt x="87" y="34016"/>
                  </a:lnTo>
                  <a:lnTo>
                    <a:pt x="736" y="36748"/>
                  </a:lnTo>
                  <a:lnTo>
                    <a:pt x="3087" y="39071"/>
                  </a:lnTo>
                  <a:lnTo>
                    <a:pt x="5512" y="38624"/>
                  </a:lnTo>
                  <a:lnTo>
                    <a:pt x="13085" y="38624"/>
                  </a:lnTo>
                  <a:lnTo>
                    <a:pt x="18959" y="37833"/>
                  </a:lnTo>
                  <a:lnTo>
                    <a:pt x="21392" y="37050"/>
                  </a:lnTo>
                  <a:lnTo>
                    <a:pt x="24879" y="36748"/>
                  </a:lnTo>
                  <a:lnTo>
                    <a:pt x="29577" y="36748"/>
                  </a:lnTo>
                  <a:lnTo>
                    <a:pt x="34266" y="35068"/>
                  </a:lnTo>
                  <a:lnTo>
                    <a:pt x="35489" y="33732"/>
                  </a:lnTo>
                  <a:lnTo>
                    <a:pt x="38297" y="29535"/>
                  </a:lnTo>
                  <a:lnTo>
                    <a:pt x="40104" y="27141"/>
                  </a:lnTo>
                  <a:lnTo>
                    <a:pt x="43986" y="19814"/>
                  </a:lnTo>
                  <a:lnTo>
                    <a:pt x="46762" y="14818"/>
                  </a:lnTo>
                  <a:lnTo>
                    <a:pt x="48320" y="12165"/>
                  </a:lnTo>
                  <a:lnTo>
                    <a:pt x="50516" y="8272"/>
                  </a:lnTo>
                  <a:lnTo>
                    <a:pt x="51344" y="7045"/>
                  </a:lnTo>
                  <a:lnTo>
                    <a:pt x="52331" y="4705"/>
                  </a:lnTo>
                  <a:lnTo>
                    <a:pt x="52395" y="3125"/>
                  </a:lnTo>
                  <a:lnTo>
                    <a:pt x="52500" y="2513"/>
                  </a:lnTo>
                  <a:lnTo>
                    <a:pt x="51421" y="252"/>
                  </a:lnTo>
                  <a:lnTo>
                    <a:pt x="51301" y="0"/>
                  </a:lnTo>
                  <a:close/>
                </a:path>
              </a:pathLst>
            </a:custGeom>
            <a:solidFill>
              <a:srgbClr val="F2BA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377483" y="2752326"/>
              <a:ext cx="67310" cy="96520"/>
            </a:xfrm>
            <a:custGeom>
              <a:avLst/>
              <a:gdLst/>
              <a:ahLst/>
              <a:cxnLst/>
              <a:rect l="l" t="t" r="r" b="b"/>
              <a:pathLst>
                <a:path w="67310" h="96519">
                  <a:moveTo>
                    <a:pt x="64281" y="0"/>
                  </a:moveTo>
                  <a:lnTo>
                    <a:pt x="63212" y="3084"/>
                  </a:lnTo>
                  <a:lnTo>
                    <a:pt x="56192" y="16520"/>
                  </a:lnTo>
                  <a:lnTo>
                    <a:pt x="43559" y="38296"/>
                  </a:lnTo>
                  <a:lnTo>
                    <a:pt x="41054" y="40359"/>
                  </a:lnTo>
                  <a:lnTo>
                    <a:pt x="40831" y="42609"/>
                  </a:lnTo>
                  <a:lnTo>
                    <a:pt x="36864" y="47487"/>
                  </a:lnTo>
                  <a:lnTo>
                    <a:pt x="29729" y="58089"/>
                  </a:lnTo>
                  <a:lnTo>
                    <a:pt x="22269" y="68209"/>
                  </a:lnTo>
                  <a:lnTo>
                    <a:pt x="17967" y="72904"/>
                  </a:lnTo>
                  <a:lnTo>
                    <a:pt x="16160" y="74321"/>
                  </a:lnTo>
                  <a:lnTo>
                    <a:pt x="13586" y="77612"/>
                  </a:lnTo>
                  <a:lnTo>
                    <a:pt x="12827" y="79409"/>
                  </a:lnTo>
                  <a:lnTo>
                    <a:pt x="8741" y="83847"/>
                  </a:lnTo>
                  <a:lnTo>
                    <a:pt x="5828" y="86598"/>
                  </a:lnTo>
                  <a:lnTo>
                    <a:pt x="1836" y="90784"/>
                  </a:lnTo>
                  <a:lnTo>
                    <a:pt x="0" y="92181"/>
                  </a:lnTo>
                  <a:lnTo>
                    <a:pt x="406" y="95199"/>
                  </a:lnTo>
                  <a:lnTo>
                    <a:pt x="1277" y="96217"/>
                  </a:lnTo>
                  <a:lnTo>
                    <a:pt x="4179" y="95634"/>
                  </a:lnTo>
                  <a:lnTo>
                    <a:pt x="5943" y="93182"/>
                  </a:lnTo>
                  <a:lnTo>
                    <a:pt x="14436" y="84766"/>
                  </a:lnTo>
                  <a:lnTo>
                    <a:pt x="17672" y="81942"/>
                  </a:lnTo>
                  <a:lnTo>
                    <a:pt x="21592" y="77435"/>
                  </a:lnTo>
                  <a:lnTo>
                    <a:pt x="22410" y="75736"/>
                  </a:lnTo>
                  <a:lnTo>
                    <a:pt x="29210" y="66374"/>
                  </a:lnTo>
                  <a:lnTo>
                    <a:pt x="38171" y="53374"/>
                  </a:lnTo>
                  <a:lnTo>
                    <a:pt x="41281" y="48280"/>
                  </a:lnTo>
                  <a:lnTo>
                    <a:pt x="42148" y="46408"/>
                  </a:lnTo>
                  <a:lnTo>
                    <a:pt x="44103" y="43139"/>
                  </a:lnTo>
                  <a:lnTo>
                    <a:pt x="45427" y="41885"/>
                  </a:lnTo>
                  <a:lnTo>
                    <a:pt x="51296" y="34174"/>
                  </a:lnTo>
                  <a:lnTo>
                    <a:pt x="54467" y="26791"/>
                  </a:lnTo>
                  <a:lnTo>
                    <a:pt x="62449" y="13582"/>
                  </a:lnTo>
                  <a:lnTo>
                    <a:pt x="63007" y="13111"/>
                  </a:lnTo>
                  <a:lnTo>
                    <a:pt x="63593" y="11394"/>
                  </a:lnTo>
                  <a:lnTo>
                    <a:pt x="63593" y="10332"/>
                  </a:lnTo>
                  <a:lnTo>
                    <a:pt x="64188" y="7383"/>
                  </a:lnTo>
                  <a:lnTo>
                    <a:pt x="65214" y="5698"/>
                  </a:lnTo>
                  <a:lnTo>
                    <a:pt x="66988" y="1073"/>
                  </a:lnTo>
                  <a:lnTo>
                    <a:pt x="64281" y="0"/>
                  </a:lnTo>
                  <a:close/>
                </a:path>
              </a:pathLst>
            </a:custGeom>
            <a:solidFill>
              <a:srgbClr val="A64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083856" y="1726017"/>
              <a:ext cx="329565" cy="314960"/>
            </a:xfrm>
            <a:custGeom>
              <a:avLst/>
              <a:gdLst/>
              <a:ahLst/>
              <a:cxnLst/>
              <a:rect l="l" t="t" r="r" b="b"/>
              <a:pathLst>
                <a:path w="329564" h="314960">
                  <a:moveTo>
                    <a:pt x="243016" y="294639"/>
                  </a:moveTo>
                  <a:lnTo>
                    <a:pt x="162161" y="294639"/>
                  </a:lnTo>
                  <a:lnTo>
                    <a:pt x="169199" y="298450"/>
                  </a:lnTo>
                  <a:lnTo>
                    <a:pt x="190662" y="300989"/>
                  </a:lnTo>
                  <a:lnTo>
                    <a:pt x="193788" y="302260"/>
                  </a:lnTo>
                  <a:lnTo>
                    <a:pt x="198801" y="303530"/>
                  </a:lnTo>
                  <a:lnTo>
                    <a:pt x="200599" y="304800"/>
                  </a:lnTo>
                  <a:lnTo>
                    <a:pt x="203803" y="304800"/>
                  </a:lnTo>
                  <a:lnTo>
                    <a:pt x="205178" y="306070"/>
                  </a:lnTo>
                  <a:lnTo>
                    <a:pt x="209817" y="308610"/>
                  </a:lnTo>
                  <a:lnTo>
                    <a:pt x="213184" y="308610"/>
                  </a:lnTo>
                  <a:lnTo>
                    <a:pt x="223782" y="312420"/>
                  </a:lnTo>
                  <a:lnTo>
                    <a:pt x="230007" y="314960"/>
                  </a:lnTo>
                  <a:lnTo>
                    <a:pt x="242070" y="314960"/>
                  </a:lnTo>
                  <a:lnTo>
                    <a:pt x="246056" y="309880"/>
                  </a:lnTo>
                  <a:lnTo>
                    <a:pt x="254130" y="300989"/>
                  </a:lnTo>
                  <a:lnTo>
                    <a:pt x="261618" y="298450"/>
                  </a:lnTo>
                  <a:lnTo>
                    <a:pt x="275111" y="295910"/>
                  </a:lnTo>
                  <a:lnTo>
                    <a:pt x="242733" y="295910"/>
                  </a:lnTo>
                  <a:lnTo>
                    <a:pt x="243016" y="294639"/>
                  </a:lnTo>
                  <a:close/>
                </a:path>
                <a:path w="329564" h="314960">
                  <a:moveTo>
                    <a:pt x="182336" y="287020"/>
                  </a:moveTo>
                  <a:lnTo>
                    <a:pt x="62467" y="287020"/>
                  </a:lnTo>
                  <a:lnTo>
                    <a:pt x="69382" y="288289"/>
                  </a:lnTo>
                  <a:lnTo>
                    <a:pt x="72633" y="289560"/>
                  </a:lnTo>
                  <a:lnTo>
                    <a:pt x="79433" y="290830"/>
                  </a:lnTo>
                  <a:lnTo>
                    <a:pt x="82871" y="292100"/>
                  </a:lnTo>
                  <a:lnTo>
                    <a:pt x="88977" y="293370"/>
                  </a:lnTo>
                  <a:lnTo>
                    <a:pt x="91983" y="294639"/>
                  </a:lnTo>
                  <a:lnTo>
                    <a:pt x="96086" y="297180"/>
                  </a:lnTo>
                  <a:lnTo>
                    <a:pt x="97203" y="299720"/>
                  </a:lnTo>
                  <a:lnTo>
                    <a:pt x="99766" y="302260"/>
                  </a:lnTo>
                  <a:lnTo>
                    <a:pt x="101264" y="303530"/>
                  </a:lnTo>
                  <a:lnTo>
                    <a:pt x="106459" y="304800"/>
                  </a:lnTo>
                  <a:lnTo>
                    <a:pt x="109785" y="303530"/>
                  </a:lnTo>
                  <a:lnTo>
                    <a:pt x="119580" y="300989"/>
                  </a:lnTo>
                  <a:lnTo>
                    <a:pt x="126601" y="299720"/>
                  </a:lnTo>
                  <a:lnTo>
                    <a:pt x="140439" y="295910"/>
                  </a:lnTo>
                  <a:lnTo>
                    <a:pt x="147481" y="294639"/>
                  </a:lnTo>
                  <a:lnTo>
                    <a:pt x="243016" y="294639"/>
                  </a:lnTo>
                  <a:lnTo>
                    <a:pt x="243298" y="293370"/>
                  </a:lnTo>
                  <a:lnTo>
                    <a:pt x="244749" y="292100"/>
                  </a:lnTo>
                  <a:lnTo>
                    <a:pt x="247578" y="289560"/>
                  </a:lnTo>
                  <a:lnTo>
                    <a:pt x="248770" y="288289"/>
                  </a:lnTo>
                  <a:lnTo>
                    <a:pt x="184920" y="288289"/>
                  </a:lnTo>
                  <a:lnTo>
                    <a:pt x="182336" y="287020"/>
                  </a:lnTo>
                  <a:close/>
                </a:path>
                <a:path w="329564" h="314960">
                  <a:moveTo>
                    <a:pt x="324802" y="294639"/>
                  </a:moveTo>
                  <a:lnTo>
                    <a:pt x="296344" y="294639"/>
                  </a:lnTo>
                  <a:lnTo>
                    <a:pt x="303058" y="295910"/>
                  </a:lnTo>
                  <a:lnTo>
                    <a:pt x="312940" y="297180"/>
                  </a:lnTo>
                  <a:lnTo>
                    <a:pt x="320622" y="297180"/>
                  </a:lnTo>
                  <a:lnTo>
                    <a:pt x="322181" y="295910"/>
                  </a:lnTo>
                  <a:lnTo>
                    <a:pt x="324802" y="294639"/>
                  </a:lnTo>
                  <a:close/>
                </a:path>
                <a:path w="329564" h="314960">
                  <a:moveTo>
                    <a:pt x="282037" y="280670"/>
                  </a:moveTo>
                  <a:lnTo>
                    <a:pt x="265780" y="280670"/>
                  </a:lnTo>
                  <a:lnTo>
                    <a:pt x="252906" y="287020"/>
                  </a:lnTo>
                  <a:lnTo>
                    <a:pt x="248558" y="290830"/>
                  </a:lnTo>
                  <a:lnTo>
                    <a:pt x="244645" y="295910"/>
                  </a:lnTo>
                  <a:lnTo>
                    <a:pt x="275111" y="295910"/>
                  </a:lnTo>
                  <a:lnTo>
                    <a:pt x="282265" y="294639"/>
                  </a:lnTo>
                  <a:lnTo>
                    <a:pt x="327164" y="294639"/>
                  </a:lnTo>
                  <a:lnTo>
                    <a:pt x="329233" y="290830"/>
                  </a:lnTo>
                  <a:lnTo>
                    <a:pt x="324294" y="290830"/>
                  </a:lnTo>
                  <a:lnTo>
                    <a:pt x="319262" y="289560"/>
                  </a:lnTo>
                  <a:lnTo>
                    <a:pt x="315485" y="288289"/>
                  </a:lnTo>
                  <a:lnTo>
                    <a:pt x="304509" y="285750"/>
                  </a:lnTo>
                  <a:lnTo>
                    <a:pt x="297356" y="283210"/>
                  </a:lnTo>
                  <a:lnTo>
                    <a:pt x="290109" y="281939"/>
                  </a:lnTo>
                  <a:lnTo>
                    <a:pt x="282037" y="280670"/>
                  </a:lnTo>
                  <a:close/>
                </a:path>
                <a:path w="329564" h="314960">
                  <a:moveTo>
                    <a:pt x="178200" y="285750"/>
                  </a:moveTo>
                  <a:lnTo>
                    <a:pt x="36085" y="285750"/>
                  </a:lnTo>
                  <a:lnTo>
                    <a:pt x="47623" y="287020"/>
                  </a:lnTo>
                  <a:lnTo>
                    <a:pt x="51404" y="288289"/>
                  </a:lnTo>
                  <a:lnTo>
                    <a:pt x="58798" y="288289"/>
                  </a:lnTo>
                  <a:lnTo>
                    <a:pt x="62467" y="287020"/>
                  </a:lnTo>
                  <a:lnTo>
                    <a:pt x="182336" y="287020"/>
                  </a:lnTo>
                  <a:lnTo>
                    <a:pt x="178200" y="285750"/>
                  </a:lnTo>
                  <a:close/>
                </a:path>
                <a:path w="329564" h="314960">
                  <a:moveTo>
                    <a:pt x="181623" y="218439"/>
                  </a:moveTo>
                  <a:lnTo>
                    <a:pt x="178163" y="218439"/>
                  </a:lnTo>
                  <a:lnTo>
                    <a:pt x="176461" y="219710"/>
                  </a:lnTo>
                  <a:lnTo>
                    <a:pt x="176528" y="220980"/>
                  </a:lnTo>
                  <a:lnTo>
                    <a:pt x="177116" y="224789"/>
                  </a:lnTo>
                  <a:lnTo>
                    <a:pt x="177770" y="227330"/>
                  </a:lnTo>
                  <a:lnTo>
                    <a:pt x="180011" y="232410"/>
                  </a:lnTo>
                  <a:lnTo>
                    <a:pt x="180672" y="234950"/>
                  </a:lnTo>
                  <a:lnTo>
                    <a:pt x="181910" y="240030"/>
                  </a:lnTo>
                  <a:lnTo>
                    <a:pt x="183060" y="242570"/>
                  </a:lnTo>
                  <a:lnTo>
                    <a:pt x="184542" y="247650"/>
                  </a:lnTo>
                  <a:lnTo>
                    <a:pt x="184881" y="250189"/>
                  </a:lnTo>
                  <a:lnTo>
                    <a:pt x="187383" y="257810"/>
                  </a:lnTo>
                  <a:lnTo>
                    <a:pt x="188967" y="262889"/>
                  </a:lnTo>
                  <a:lnTo>
                    <a:pt x="189367" y="265430"/>
                  </a:lnTo>
                  <a:lnTo>
                    <a:pt x="191001" y="270510"/>
                  </a:lnTo>
                  <a:lnTo>
                    <a:pt x="192016" y="273050"/>
                  </a:lnTo>
                  <a:lnTo>
                    <a:pt x="193481" y="278130"/>
                  </a:lnTo>
                  <a:lnTo>
                    <a:pt x="194579" y="280670"/>
                  </a:lnTo>
                  <a:lnTo>
                    <a:pt x="192073" y="285750"/>
                  </a:lnTo>
                  <a:lnTo>
                    <a:pt x="189853" y="287020"/>
                  </a:lnTo>
                  <a:lnTo>
                    <a:pt x="184920" y="288289"/>
                  </a:lnTo>
                  <a:lnTo>
                    <a:pt x="248770" y="288289"/>
                  </a:lnTo>
                  <a:lnTo>
                    <a:pt x="249962" y="287020"/>
                  </a:lnTo>
                  <a:lnTo>
                    <a:pt x="254803" y="284480"/>
                  </a:lnTo>
                  <a:lnTo>
                    <a:pt x="257213" y="281939"/>
                  </a:lnTo>
                  <a:lnTo>
                    <a:pt x="261553" y="280670"/>
                  </a:lnTo>
                  <a:lnTo>
                    <a:pt x="263886" y="279400"/>
                  </a:lnTo>
                  <a:lnTo>
                    <a:pt x="264927" y="275589"/>
                  </a:lnTo>
                  <a:lnTo>
                    <a:pt x="263476" y="273050"/>
                  </a:lnTo>
                  <a:lnTo>
                    <a:pt x="255200" y="273050"/>
                  </a:lnTo>
                  <a:lnTo>
                    <a:pt x="255437" y="271780"/>
                  </a:lnTo>
                  <a:lnTo>
                    <a:pt x="248359" y="271780"/>
                  </a:lnTo>
                  <a:lnTo>
                    <a:pt x="245457" y="270510"/>
                  </a:lnTo>
                  <a:lnTo>
                    <a:pt x="242718" y="270510"/>
                  </a:lnTo>
                  <a:lnTo>
                    <a:pt x="236976" y="269239"/>
                  </a:lnTo>
                  <a:lnTo>
                    <a:pt x="234388" y="269239"/>
                  </a:lnTo>
                  <a:lnTo>
                    <a:pt x="229204" y="267970"/>
                  </a:lnTo>
                  <a:lnTo>
                    <a:pt x="226771" y="266700"/>
                  </a:lnTo>
                  <a:lnTo>
                    <a:pt x="208238" y="266700"/>
                  </a:lnTo>
                  <a:lnTo>
                    <a:pt x="206888" y="265430"/>
                  </a:lnTo>
                  <a:lnTo>
                    <a:pt x="206542" y="264160"/>
                  </a:lnTo>
                  <a:lnTo>
                    <a:pt x="205077" y="261620"/>
                  </a:lnTo>
                  <a:lnTo>
                    <a:pt x="203986" y="260350"/>
                  </a:lnTo>
                  <a:lnTo>
                    <a:pt x="201919" y="255270"/>
                  </a:lnTo>
                  <a:lnTo>
                    <a:pt x="201286" y="252730"/>
                  </a:lnTo>
                  <a:lnTo>
                    <a:pt x="199123" y="247650"/>
                  </a:lnTo>
                  <a:lnTo>
                    <a:pt x="198387" y="245110"/>
                  </a:lnTo>
                  <a:lnTo>
                    <a:pt x="196580" y="241300"/>
                  </a:lnTo>
                  <a:lnTo>
                    <a:pt x="195191" y="238760"/>
                  </a:lnTo>
                  <a:lnTo>
                    <a:pt x="192869" y="233680"/>
                  </a:lnTo>
                  <a:lnTo>
                    <a:pt x="192355" y="231139"/>
                  </a:lnTo>
                  <a:lnTo>
                    <a:pt x="190529" y="227330"/>
                  </a:lnTo>
                  <a:lnTo>
                    <a:pt x="189810" y="226060"/>
                  </a:lnTo>
                  <a:lnTo>
                    <a:pt x="188142" y="224789"/>
                  </a:lnTo>
                  <a:lnTo>
                    <a:pt x="187512" y="224789"/>
                  </a:lnTo>
                  <a:lnTo>
                    <a:pt x="185868" y="223520"/>
                  </a:lnTo>
                  <a:lnTo>
                    <a:pt x="185007" y="222250"/>
                  </a:lnTo>
                  <a:lnTo>
                    <a:pt x="182883" y="219710"/>
                  </a:lnTo>
                  <a:lnTo>
                    <a:pt x="181623" y="218439"/>
                  </a:lnTo>
                  <a:close/>
                </a:path>
                <a:path w="329564" h="314960">
                  <a:moveTo>
                    <a:pt x="251495" y="0"/>
                  </a:moveTo>
                  <a:lnTo>
                    <a:pt x="246786" y="0"/>
                  </a:lnTo>
                  <a:lnTo>
                    <a:pt x="246258" y="1270"/>
                  </a:lnTo>
                  <a:lnTo>
                    <a:pt x="244284" y="1270"/>
                  </a:lnTo>
                  <a:lnTo>
                    <a:pt x="242514" y="2539"/>
                  </a:lnTo>
                  <a:lnTo>
                    <a:pt x="239633" y="2539"/>
                  </a:lnTo>
                  <a:lnTo>
                    <a:pt x="238909" y="3810"/>
                  </a:lnTo>
                  <a:lnTo>
                    <a:pt x="235289" y="3810"/>
                  </a:lnTo>
                  <a:lnTo>
                    <a:pt x="232771" y="5080"/>
                  </a:lnTo>
                  <a:lnTo>
                    <a:pt x="219927" y="11430"/>
                  </a:lnTo>
                  <a:lnTo>
                    <a:pt x="209757" y="17780"/>
                  </a:lnTo>
                  <a:lnTo>
                    <a:pt x="204743" y="20320"/>
                  </a:lnTo>
                  <a:lnTo>
                    <a:pt x="195353" y="26670"/>
                  </a:lnTo>
                  <a:lnTo>
                    <a:pt x="191094" y="30480"/>
                  </a:lnTo>
                  <a:lnTo>
                    <a:pt x="185954" y="33020"/>
                  </a:lnTo>
                  <a:lnTo>
                    <a:pt x="181065" y="36830"/>
                  </a:lnTo>
                  <a:lnTo>
                    <a:pt x="175708" y="41910"/>
                  </a:lnTo>
                  <a:lnTo>
                    <a:pt x="165430" y="52070"/>
                  </a:lnTo>
                  <a:lnTo>
                    <a:pt x="160102" y="57150"/>
                  </a:lnTo>
                  <a:lnTo>
                    <a:pt x="133098" y="91439"/>
                  </a:lnTo>
                  <a:lnTo>
                    <a:pt x="114526" y="124460"/>
                  </a:lnTo>
                  <a:lnTo>
                    <a:pt x="111474" y="130810"/>
                  </a:lnTo>
                  <a:lnTo>
                    <a:pt x="110310" y="133350"/>
                  </a:lnTo>
                  <a:lnTo>
                    <a:pt x="104716" y="135889"/>
                  </a:lnTo>
                  <a:lnTo>
                    <a:pt x="102289" y="138430"/>
                  </a:lnTo>
                  <a:lnTo>
                    <a:pt x="97581" y="142239"/>
                  </a:lnTo>
                  <a:lnTo>
                    <a:pt x="97113" y="144780"/>
                  </a:lnTo>
                  <a:lnTo>
                    <a:pt x="96594" y="152400"/>
                  </a:lnTo>
                  <a:lnTo>
                    <a:pt x="94632" y="163830"/>
                  </a:lnTo>
                  <a:lnTo>
                    <a:pt x="94391" y="167639"/>
                  </a:lnTo>
                  <a:lnTo>
                    <a:pt x="92001" y="173989"/>
                  </a:lnTo>
                  <a:lnTo>
                    <a:pt x="89020" y="176530"/>
                  </a:lnTo>
                  <a:lnTo>
                    <a:pt x="81542" y="184150"/>
                  </a:lnTo>
                  <a:lnTo>
                    <a:pt x="76334" y="190500"/>
                  </a:lnTo>
                  <a:lnTo>
                    <a:pt x="73789" y="193039"/>
                  </a:lnTo>
                  <a:lnTo>
                    <a:pt x="69325" y="198120"/>
                  </a:lnTo>
                  <a:lnTo>
                    <a:pt x="67431" y="201930"/>
                  </a:lnTo>
                  <a:lnTo>
                    <a:pt x="61382" y="210820"/>
                  </a:lnTo>
                  <a:lnTo>
                    <a:pt x="57332" y="217170"/>
                  </a:lnTo>
                  <a:lnTo>
                    <a:pt x="52995" y="226060"/>
                  </a:lnTo>
                  <a:lnTo>
                    <a:pt x="52177" y="229870"/>
                  </a:lnTo>
                  <a:lnTo>
                    <a:pt x="49381" y="233680"/>
                  </a:lnTo>
                  <a:lnTo>
                    <a:pt x="47423" y="234950"/>
                  </a:lnTo>
                  <a:lnTo>
                    <a:pt x="43746" y="236220"/>
                  </a:lnTo>
                  <a:lnTo>
                    <a:pt x="41723" y="237489"/>
                  </a:lnTo>
                  <a:lnTo>
                    <a:pt x="39552" y="240030"/>
                  </a:lnTo>
                  <a:lnTo>
                    <a:pt x="39246" y="241300"/>
                  </a:lnTo>
                  <a:lnTo>
                    <a:pt x="38102" y="243839"/>
                  </a:lnTo>
                  <a:lnTo>
                    <a:pt x="14612" y="261620"/>
                  </a:lnTo>
                  <a:lnTo>
                    <a:pt x="7462" y="267970"/>
                  </a:lnTo>
                  <a:lnTo>
                    <a:pt x="4017" y="270510"/>
                  </a:lnTo>
                  <a:lnTo>
                    <a:pt x="0" y="276860"/>
                  </a:lnTo>
                  <a:lnTo>
                    <a:pt x="7009" y="287020"/>
                  </a:lnTo>
                  <a:lnTo>
                    <a:pt x="14860" y="285750"/>
                  </a:lnTo>
                  <a:lnTo>
                    <a:pt x="178200" y="285750"/>
                  </a:lnTo>
                  <a:lnTo>
                    <a:pt x="174063" y="284480"/>
                  </a:lnTo>
                  <a:lnTo>
                    <a:pt x="168318" y="283210"/>
                  </a:lnTo>
                  <a:lnTo>
                    <a:pt x="123616" y="283210"/>
                  </a:lnTo>
                  <a:lnTo>
                    <a:pt x="119764" y="276860"/>
                  </a:lnTo>
                  <a:lnTo>
                    <a:pt x="120286" y="273050"/>
                  </a:lnTo>
                  <a:lnTo>
                    <a:pt x="120519" y="271780"/>
                  </a:lnTo>
                  <a:lnTo>
                    <a:pt x="42976" y="271780"/>
                  </a:lnTo>
                  <a:lnTo>
                    <a:pt x="40830" y="267970"/>
                  </a:lnTo>
                  <a:lnTo>
                    <a:pt x="41893" y="266700"/>
                  </a:lnTo>
                  <a:lnTo>
                    <a:pt x="46695" y="261620"/>
                  </a:lnTo>
                  <a:lnTo>
                    <a:pt x="57542" y="255270"/>
                  </a:lnTo>
                  <a:lnTo>
                    <a:pt x="60062" y="254000"/>
                  </a:lnTo>
                  <a:lnTo>
                    <a:pt x="65018" y="252730"/>
                  </a:lnTo>
                  <a:lnTo>
                    <a:pt x="67459" y="251460"/>
                  </a:lnTo>
                  <a:lnTo>
                    <a:pt x="74040" y="250189"/>
                  </a:lnTo>
                  <a:lnTo>
                    <a:pt x="77622" y="247650"/>
                  </a:lnTo>
                  <a:lnTo>
                    <a:pt x="84005" y="238760"/>
                  </a:lnTo>
                  <a:lnTo>
                    <a:pt x="86895" y="233680"/>
                  </a:lnTo>
                  <a:lnTo>
                    <a:pt x="93402" y="223520"/>
                  </a:lnTo>
                  <a:lnTo>
                    <a:pt x="103431" y="209550"/>
                  </a:lnTo>
                  <a:lnTo>
                    <a:pt x="107153" y="204470"/>
                  </a:lnTo>
                  <a:lnTo>
                    <a:pt x="110257" y="193039"/>
                  </a:lnTo>
                  <a:lnTo>
                    <a:pt x="109587" y="186689"/>
                  </a:lnTo>
                  <a:lnTo>
                    <a:pt x="110176" y="176530"/>
                  </a:lnTo>
                  <a:lnTo>
                    <a:pt x="110249" y="175260"/>
                  </a:lnTo>
                  <a:lnTo>
                    <a:pt x="112989" y="158750"/>
                  </a:lnTo>
                  <a:lnTo>
                    <a:pt x="113705" y="153670"/>
                  </a:lnTo>
                  <a:lnTo>
                    <a:pt x="117568" y="149860"/>
                  </a:lnTo>
                  <a:lnTo>
                    <a:pt x="118748" y="148589"/>
                  </a:lnTo>
                  <a:lnTo>
                    <a:pt x="119645" y="147943"/>
                  </a:lnTo>
                  <a:lnTo>
                    <a:pt x="123955" y="141209"/>
                  </a:lnTo>
                  <a:lnTo>
                    <a:pt x="124754" y="139700"/>
                  </a:lnTo>
                  <a:lnTo>
                    <a:pt x="128991" y="133350"/>
                  </a:lnTo>
                  <a:lnTo>
                    <a:pt x="138015" y="115570"/>
                  </a:lnTo>
                  <a:lnTo>
                    <a:pt x="141805" y="109220"/>
                  </a:lnTo>
                  <a:lnTo>
                    <a:pt x="145763" y="101600"/>
                  </a:lnTo>
                  <a:lnTo>
                    <a:pt x="149957" y="95250"/>
                  </a:lnTo>
                  <a:lnTo>
                    <a:pt x="177508" y="60960"/>
                  </a:lnTo>
                  <a:lnTo>
                    <a:pt x="200004" y="41910"/>
                  </a:lnTo>
                  <a:lnTo>
                    <a:pt x="206138" y="36830"/>
                  </a:lnTo>
                  <a:lnTo>
                    <a:pt x="230727" y="22860"/>
                  </a:lnTo>
                  <a:lnTo>
                    <a:pt x="235195" y="20320"/>
                  </a:lnTo>
                  <a:lnTo>
                    <a:pt x="237343" y="19050"/>
                  </a:lnTo>
                  <a:lnTo>
                    <a:pt x="239241" y="15239"/>
                  </a:lnTo>
                  <a:lnTo>
                    <a:pt x="240277" y="12700"/>
                  </a:lnTo>
                  <a:lnTo>
                    <a:pt x="250365" y="12700"/>
                  </a:lnTo>
                  <a:lnTo>
                    <a:pt x="252792" y="11430"/>
                  </a:lnTo>
                  <a:lnTo>
                    <a:pt x="254036" y="11430"/>
                  </a:lnTo>
                  <a:lnTo>
                    <a:pt x="256971" y="10160"/>
                  </a:lnTo>
                  <a:lnTo>
                    <a:pt x="260156" y="10160"/>
                  </a:lnTo>
                  <a:lnTo>
                    <a:pt x="259379" y="5080"/>
                  </a:lnTo>
                  <a:lnTo>
                    <a:pt x="256381" y="1270"/>
                  </a:lnTo>
                  <a:lnTo>
                    <a:pt x="251495" y="0"/>
                  </a:lnTo>
                  <a:close/>
                </a:path>
                <a:path w="329564" h="314960">
                  <a:moveTo>
                    <a:pt x="151166" y="280670"/>
                  </a:moveTo>
                  <a:lnTo>
                    <a:pt x="140266" y="281939"/>
                  </a:lnTo>
                  <a:lnTo>
                    <a:pt x="135255" y="283210"/>
                  </a:lnTo>
                  <a:lnTo>
                    <a:pt x="168318" y="283210"/>
                  </a:lnTo>
                  <a:lnTo>
                    <a:pt x="156931" y="281939"/>
                  </a:lnTo>
                  <a:lnTo>
                    <a:pt x="151166" y="280670"/>
                  </a:lnTo>
                  <a:close/>
                </a:path>
                <a:path w="329564" h="314960">
                  <a:moveTo>
                    <a:pt x="68334" y="269239"/>
                  </a:moveTo>
                  <a:lnTo>
                    <a:pt x="51879" y="269239"/>
                  </a:lnTo>
                  <a:lnTo>
                    <a:pt x="42976" y="271780"/>
                  </a:lnTo>
                  <a:lnTo>
                    <a:pt x="120519" y="271780"/>
                  </a:lnTo>
                  <a:lnTo>
                    <a:pt x="120752" y="270510"/>
                  </a:lnTo>
                  <a:lnTo>
                    <a:pt x="73684" y="270510"/>
                  </a:lnTo>
                  <a:lnTo>
                    <a:pt x="68334" y="269239"/>
                  </a:lnTo>
                  <a:close/>
                </a:path>
                <a:path w="329564" h="314960">
                  <a:moveTo>
                    <a:pt x="208577" y="44450"/>
                  </a:moveTo>
                  <a:lnTo>
                    <a:pt x="205487" y="46989"/>
                  </a:lnTo>
                  <a:lnTo>
                    <a:pt x="203774" y="46989"/>
                  </a:lnTo>
                  <a:lnTo>
                    <a:pt x="196712" y="50800"/>
                  </a:lnTo>
                  <a:lnTo>
                    <a:pt x="166964" y="78739"/>
                  </a:lnTo>
                  <a:lnTo>
                    <a:pt x="155858" y="92710"/>
                  </a:lnTo>
                  <a:lnTo>
                    <a:pt x="150674" y="99060"/>
                  </a:lnTo>
                  <a:lnTo>
                    <a:pt x="145787" y="106680"/>
                  </a:lnTo>
                  <a:lnTo>
                    <a:pt x="141130" y="113030"/>
                  </a:lnTo>
                  <a:lnTo>
                    <a:pt x="136638" y="120650"/>
                  </a:lnTo>
                  <a:lnTo>
                    <a:pt x="133574" y="125730"/>
                  </a:lnTo>
                  <a:lnTo>
                    <a:pt x="130549" y="130810"/>
                  </a:lnTo>
                  <a:lnTo>
                    <a:pt x="125773" y="138430"/>
                  </a:lnTo>
                  <a:lnTo>
                    <a:pt x="124356" y="140584"/>
                  </a:lnTo>
                  <a:lnTo>
                    <a:pt x="120510" y="147320"/>
                  </a:lnTo>
                  <a:lnTo>
                    <a:pt x="119645" y="147943"/>
                  </a:lnTo>
                  <a:lnTo>
                    <a:pt x="119231" y="148589"/>
                  </a:lnTo>
                  <a:lnTo>
                    <a:pt x="116070" y="152400"/>
                  </a:lnTo>
                  <a:lnTo>
                    <a:pt x="115765" y="154939"/>
                  </a:lnTo>
                  <a:lnTo>
                    <a:pt x="115351" y="158750"/>
                  </a:lnTo>
                  <a:lnTo>
                    <a:pt x="115041" y="161289"/>
                  </a:lnTo>
                  <a:lnTo>
                    <a:pt x="114202" y="170180"/>
                  </a:lnTo>
                  <a:lnTo>
                    <a:pt x="113953" y="173989"/>
                  </a:lnTo>
                  <a:lnTo>
                    <a:pt x="113870" y="175260"/>
                  </a:lnTo>
                  <a:lnTo>
                    <a:pt x="113788" y="176530"/>
                  </a:lnTo>
                  <a:lnTo>
                    <a:pt x="112622" y="187960"/>
                  </a:lnTo>
                  <a:lnTo>
                    <a:pt x="111519" y="194310"/>
                  </a:lnTo>
                  <a:lnTo>
                    <a:pt x="108802" y="212089"/>
                  </a:lnTo>
                  <a:lnTo>
                    <a:pt x="106300" y="224789"/>
                  </a:lnTo>
                  <a:lnTo>
                    <a:pt x="104914" y="229870"/>
                  </a:lnTo>
                  <a:lnTo>
                    <a:pt x="102981" y="238760"/>
                  </a:lnTo>
                  <a:lnTo>
                    <a:pt x="102348" y="242570"/>
                  </a:lnTo>
                  <a:lnTo>
                    <a:pt x="101314" y="247650"/>
                  </a:lnTo>
                  <a:lnTo>
                    <a:pt x="101221" y="250189"/>
                  </a:lnTo>
                  <a:lnTo>
                    <a:pt x="73684" y="270510"/>
                  </a:lnTo>
                  <a:lnTo>
                    <a:pt x="120752" y="270510"/>
                  </a:lnTo>
                  <a:lnTo>
                    <a:pt x="127254" y="234950"/>
                  </a:lnTo>
                  <a:lnTo>
                    <a:pt x="130859" y="218439"/>
                  </a:lnTo>
                  <a:lnTo>
                    <a:pt x="135072" y="200660"/>
                  </a:lnTo>
                  <a:lnTo>
                    <a:pt x="137515" y="193039"/>
                  </a:lnTo>
                  <a:lnTo>
                    <a:pt x="140211" y="184150"/>
                  </a:lnTo>
                  <a:lnTo>
                    <a:pt x="143185" y="176530"/>
                  </a:lnTo>
                  <a:lnTo>
                    <a:pt x="146465" y="167639"/>
                  </a:lnTo>
                  <a:lnTo>
                    <a:pt x="153160" y="152400"/>
                  </a:lnTo>
                  <a:lnTo>
                    <a:pt x="164908" y="127000"/>
                  </a:lnTo>
                  <a:lnTo>
                    <a:pt x="166935" y="123189"/>
                  </a:lnTo>
                  <a:lnTo>
                    <a:pt x="167551" y="121920"/>
                  </a:lnTo>
                  <a:lnTo>
                    <a:pt x="169383" y="119380"/>
                  </a:lnTo>
                  <a:lnTo>
                    <a:pt x="170769" y="119380"/>
                  </a:lnTo>
                  <a:lnTo>
                    <a:pt x="172698" y="116839"/>
                  </a:lnTo>
                  <a:lnTo>
                    <a:pt x="173548" y="115570"/>
                  </a:lnTo>
                  <a:lnTo>
                    <a:pt x="175985" y="113030"/>
                  </a:lnTo>
                  <a:lnTo>
                    <a:pt x="177443" y="111760"/>
                  </a:lnTo>
                  <a:lnTo>
                    <a:pt x="181098" y="105410"/>
                  </a:lnTo>
                  <a:lnTo>
                    <a:pt x="184330" y="101600"/>
                  </a:lnTo>
                  <a:lnTo>
                    <a:pt x="178117" y="96520"/>
                  </a:lnTo>
                  <a:lnTo>
                    <a:pt x="176176" y="95250"/>
                  </a:lnTo>
                  <a:lnTo>
                    <a:pt x="176327" y="92710"/>
                  </a:lnTo>
                  <a:lnTo>
                    <a:pt x="176402" y="91439"/>
                  </a:lnTo>
                  <a:lnTo>
                    <a:pt x="177580" y="90170"/>
                  </a:lnTo>
                  <a:lnTo>
                    <a:pt x="178484" y="88900"/>
                  </a:lnTo>
                  <a:lnTo>
                    <a:pt x="183613" y="82550"/>
                  </a:lnTo>
                  <a:lnTo>
                    <a:pt x="189086" y="74930"/>
                  </a:lnTo>
                  <a:lnTo>
                    <a:pt x="194789" y="68580"/>
                  </a:lnTo>
                  <a:lnTo>
                    <a:pt x="202647" y="59689"/>
                  </a:lnTo>
                  <a:lnTo>
                    <a:pt x="204609" y="57150"/>
                  </a:lnTo>
                  <a:lnTo>
                    <a:pt x="208255" y="53339"/>
                  </a:lnTo>
                  <a:lnTo>
                    <a:pt x="210016" y="52070"/>
                  </a:lnTo>
                  <a:lnTo>
                    <a:pt x="212209" y="48260"/>
                  </a:lnTo>
                  <a:lnTo>
                    <a:pt x="212320" y="46989"/>
                  </a:lnTo>
                  <a:lnTo>
                    <a:pt x="212431" y="45720"/>
                  </a:lnTo>
                  <a:lnTo>
                    <a:pt x="208577" y="44450"/>
                  </a:lnTo>
                  <a:close/>
                </a:path>
                <a:path w="329564" h="314960">
                  <a:moveTo>
                    <a:pt x="218613" y="264160"/>
                  </a:moveTo>
                  <a:lnTo>
                    <a:pt x="210790" y="264160"/>
                  </a:lnTo>
                  <a:lnTo>
                    <a:pt x="208238" y="266700"/>
                  </a:lnTo>
                  <a:lnTo>
                    <a:pt x="226771" y="266700"/>
                  </a:lnTo>
                  <a:lnTo>
                    <a:pt x="218613" y="264160"/>
                  </a:lnTo>
                  <a:close/>
                </a:path>
                <a:path w="329564" h="314960">
                  <a:moveTo>
                    <a:pt x="123410" y="142239"/>
                  </a:moveTo>
                  <a:lnTo>
                    <a:pt x="122483" y="143510"/>
                  </a:lnTo>
                  <a:lnTo>
                    <a:pt x="119645" y="147943"/>
                  </a:lnTo>
                  <a:lnTo>
                    <a:pt x="120510" y="147320"/>
                  </a:lnTo>
                  <a:lnTo>
                    <a:pt x="123410" y="142239"/>
                  </a:lnTo>
                  <a:close/>
                </a:path>
                <a:path w="329564" h="314960">
                  <a:moveTo>
                    <a:pt x="250365" y="12700"/>
                  </a:moveTo>
                  <a:lnTo>
                    <a:pt x="246517" y="12700"/>
                  </a:lnTo>
                  <a:lnTo>
                    <a:pt x="249022" y="13970"/>
                  </a:lnTo>
                  <a:lnTo>
                    <a:pt x="250365" y="12700"/>
                  </a:lnTo>
                  <a:close/>
                </a:path>
              </a:pathLst>
            </a:custGeom>
            <a:solidFill>
              <a:srgbClr val="312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861858" y="1955975"/>
              <a:ext cx="276225" cy="88265"/>
            </a:xfrm>
            <a:custGeom>
              <a:avLst/>
              <a:gdLst/>
              <a:ahLst/>
              <a:cxnLst/>
              <a:rect l="l" t="t" r="r" b="b"/>
              <a:pathLst>
                <a:path w="276225" h="88264">
                  <a:moveTo>
                    <a:pt x="276059" y="57073"/>
                  </a:moveTo>
                  <a:lnTo>
                    <a:pt x="274739" y="54457"/>
                  </a:lnTo>
                  <a:lnTo>
                    <a:pt x="273558" y="54775"/>
                  </a:lnTo>
                  <a:lnTo>
                    <a:pt x="270814" y="54660"/>
                  </a:lnTo>
                  <a:lnTo>
                    <a:pt x="265722" y="53073"/>
                  </a:lnTo>
                  <a:lnTo>
                    <a:pt x="239318" y="53035"/>
                  </a:lnTo>
                  <a:lnTo>
                    <a:pt x="234759" y="53708"/>
                  </a:lnTo>
                  <a:lnTo>
                    <a:pt x="227596" y="51041"/>
                  </a:lnTo>
                  <a:lnTo>
                    <a:pt x="224650" y="48742"/>
                  </a:lnTo>
                  <a:lnTo>
                    <a:pt x="227444" y="41579"/>
                  </a:lnTo>
                  <a:lnTo>
                    <a:pt x="229743" y="38811"/>
                  </a:lnTo>
                  <a:lnTo>
                    <a:pt x="246164" y="28016"/>
                  </a:lnTo>
                  <a:lnTo>
                    <a:pt x="249986" y="26454"/>
                  </a:lnTo>
                  <a:lnTo>
                    <a:pt x="257517" y="21818"/>
                  </a:lnTo>
                  <a:lnTo>
                    <a:pt x="260375" y="18592"/>
                  </a:lnTo>
                  <a:lnTo>
                    <a:pt x="262382" y="13195"/>
                  </a:lnTo>
                  <a:lnTo>
                    <a:pt x="262763" y="11341"/>
                  </a:lnTo>
                  <a:lnTo>
                    <a:pt x="264477" y="7874"/>
                  </a:lnTo>
                  <a:lnTo>
                    <a:pt x="266001" y="7581"/>
                  </a:lnTo>
                  <a:lnTo>
                    <a:pt x="270738" y="5753"/>
                  </a:lnTo>
                  <a:lnTo>
                    <a:pt x="273215" y="3302"/>
                  </a:lnTo>
                  <a:lnTo>
                    <a:pt x="273240" y="0"/>
                  </a:lnTo>
                  <a:lnTo>
                    <a:pt x="271500" y="1409"/>
                  </a:lnTo>
                  <a:lnTo>
                    <a:pt x="270192" y="3098"/>
                  </a:lnTo>
                  <a:lnTo>
                    <a:pt x="265823" y="4927"/>
                  </a:lnTo>
                  <a:lnTo>
                    <a:pt x="227368" y="15049"/>
                  </a:lnTo>
                  <a:lnTo>
                    <a:pt x="225158" y="16700"/>
                  </a:lnTo>
                  <a:lnTo>
                    <a:pt x="219989" y="17653"/>
                  </a:lnTo>
                  <a:lnTo>
                    <a:pt x="217258" y="16903"/>
                  </a:lnTo>
                  <a:lnTo>
                    <a:pt x="199796" y="14427"/>
                  </a:lnTo>
                  <a:lnTo>
                    <a:pt x="192354" y="13843"/>
                  </a:lnTo>
                  <a:lnTo>
                    <a:pt x="184823" y="13665"/>
                  </a:lnTo>
                  <a:lnTo>
                    <a:pt x="177203" y="13995"/>
                  </a:lnTo>
                  <a:lnTo>
                    <a:pt x="134632" y="26289"/>
                  </a:lnTo>
                  <a:lnTo>
                    <a:pt x="106984" y="46812"/>
                  </a:lnTo>
                  <a:lnTo>
                    <a:pt x="104584" y="46240"/>
                  </a:lnTo>
                  <a:lnTo>
                    <a:pt x="90030" y="45567"/>
                  </a:lnTo>
                  <a:lnTo>
                    <a:pt x="85140" y="44704"/>
                  </a:lnTo>
                  <a:lnTo>
                    <a:pt x="70345" y="46215"/>
                  </a:lnTo>
                  <a:lnTo>
                    <a:pt x="56845" y="51904"/>
                  </a:lnTo>
                  <a:lnTo>
                    <a:pt x="39471" y="60236"/>
                  </a:lnTo>
                  <a:lnTo>
                    <a:pt x="30784" y="64973"/>
                  </a:lnTo>
                  <a:lnTo>
                    <a:pt x="28994" y="66332"/>
                  </a:lnTo>
                  <a:lnTo>
                    <a:pt x="22440" y="68948"/>
                  </a:lnTo>
                  <a:lnTo>
                    <a:pt x="18199" y="71031"/>
                  </a:lnTo>
                  <a:lnTo>
                    <a:pt x="5969" y="77673"/>
                  </a:lnTo>
                  <a:lnTo>
                    <a:pt x="3759" y="78346"/>
                  </a:lnTo>
                  <a:lnTo>
                    <a:pt x="3251" y="80035"/>
                  </a:lnTo>
                  <a:lnTo>
                    <a:pt x="2603" y="80124"/>
                  </a:lnTo>
                  <a:lnTo>
                    <a:pt x="1524" y="80086"/>
                  </a:lnTo>
                  <a:lnTo>
                    <a:pt x="850" y="80378"/>
                  </a:lnTo>
                  <a:lnTo>
                    <a:pt x="292" y="80251"/>
                  </a:lnTo>
                  <a:lnTo>
                    <a:pt x="50" y="80454"/>
                  </a:lnTo>
                  <a:lnTo>
                    <a:pt x="152" y="80975"/>
                  </a:lnTo>
                  <a:lnTo>
                    <a:pt x="0" y="82003"/>
                  </a:lnTo>
                  <a:lnTo>
                    <a:pt x="1536" y="82092"/>
                  </a:lnTo>
                  <a:lnTo>
                    <a:pt x="2921" y="81661"/>
                  </a:lnTo>
                  <a:lnTo>
                    <a:pt x="3302" y="80137"/>
                  </a:lnTo>
                  <a:lnTo>
                    <a:pt x="5753" y="80683"/>
                  </a:lnTo>
                  <a:lnTo>
                    <a:pt x="10718" y="77127"/>
                  </a:lnTo>
                  <a:lnTo>
                    <a:pt x="11734" y="82981"/>
                  </a:lnTo>
                  <a:lnTo>
                    <a:pt x="9613" y="86334"/>
                  </a:lnTo>
                  <a:lnTo>
                    <a:pt x="11201" y="88036"/>
                  </a:lnTo>
                  <a:lnTo>
                    <a:pt x="17348" y="86690"/>
                  </a:lnTo>
                  <a:lnTo>
                    <a:pt x="19494" y="84785"/>
                  </a:lnTo>
                  <a:lnTo>
                    <a:pt x="24142" y="81254"/>
                  </a:lnTo>
                  <a:lnTo>
                    <a:pt x="27000" y="80251"/>
                  </a:lnTo>
                  <a:lnTo>
                    <a:pt x="32550" y="75933"/>
                  </a:lnTo>
                  <a:lnTo>
                    <a:pt x="35979" y="74320"/>
                  </a:lnTo>
                  <a:lnTo>
                    <a:pt x="73101" y="58254"/>
                  </a:lnTo>
                  <a:lnTo>
                    <a:pt x="113284" y="51460"/>
                  </a:lnTo>
                  <a:lnTo>
                    <a:pt x="117094" y="50520"/>
                  </a:lnTo>
                  <a:lnTo>
                    <a:pt x="124358" y="50126"/>
                  </a:lnTo>
                  <a:lnTo>
                    <a:pt x="128143" y="50406"/>
                  </a:lnTo>
                  <a:lnTo>
                    <a:pt x="133629" y="48031"/>
                  </a:lnTo>
                  <a:lnTo>
                    <a:pt x="174510" y="28270"/>
                  </a:lnTo>
                  <a:lnTo>
                    <a:pt x="210654" y="24028"/>
                  </a:lnTo>
                  <a:lnTo>
                    <a:pt x="222516" y="26187"/>
                  </a:lnTo>
                  <a:lnTo>
                    <a:pt x="224599" y="26809"/>
                  </a:lnTo>
                  <a:lnTo>
                    <a:pt x="232117" y="30073"/>
                  </a:lnTo>
                  <a:lnTo>
                    <a:pt x="229539" y="33705"/>
                  </a:lnTo>
                  <a:lnTo>
                    <a:pt x="227685" y="35052"/>
                  </a:lnTo>
                  <a:lnTo>
                    <a:pt x="223939" y="38900"/>
                  </a:lnTo>
                  <a:lnTo>
                    <a:pt x="221119" y="42976"/>
                  </a:lnTo>
                  <a:lnTo>
                    <a:pt x="218020" y="52768"/>
                  </a:lnTo>
                  <a:lnTo>
                    <a:pt x="218147" y="56438"/>
                  </a:lnTo>
                  <a:lnTo>
                    <a:pt x="222719" y="60032"/>
                  </a:lnTo>
                  <a:lnTo>
                    <a:pt x="225412" y="58940"/>
                  </a:lnTo>
                  <a:lnTo>
                    <a:pt x="231825" y="58610"/>
                  </a:lnTo>
                  <a:lnTo>
                    <a:pt x="238226" y="57708"/>
                  </a:lnTo>
                  <a:lnTo>
                    <a:pt x="242277" y="56781"/>
                  </a:lnTo>
                  <a:lnTo>
                    <a:pt x="251002" y="57086"/>
                  </a:lnTo>
                  <a:lnTo>
                    <a:pt x="255130" y="58661"/>
                  </a:lnTo>
                  <a:lnTo>
                    <a:pt x="263448" y="58813"/>
                  </a:lnTo>
                  <a:lnTo>
                    <a:pt x="267970" y="59296"/>
                  </a:lnTo>
                  <a:lnTo>
                    <a:pt x="276059" y="57073"/>
                  </a:lnTo>
                  <a:close/>
                </a:path>
              </a:pathLst>
            </a:custGeom>
            <a:solidFill>
              <a:srgbClr val="402B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23072" y="1713139"/>
              <a:ext cx="247335" cy="108762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1725257" y="2278720"/>
              <a:ext cx="5715" cy="14604"/>
            </a:xfrm>
            <a:custGeom>
              <a:avLst/>
              <a:gdLst/>
              <a:ahLst/>
              <a:cxnLst/>
              <a:rect l="l" t="t" r="r" b="b"/>
              <a:pathLst>
                <a:path w="5714" h="14605">
                  <a:moveTo>
                    <a:pt x="1816" y="11772"/>
                  </a:moveTo>
                  <a:lnTo>
                    <a:pt x="1625" y="10261"/>
                  </a:lnTo>
                  <a:lnTo>
                    <a:pt x="127" y="11226"/>
                  </a:lnTo>
                  <a:lnTo>
                    <a:pt x="0" y="12636"/>
                  </a:lnTo>
                  <a:lnTo>
                    <a:pt x="342" y="14211"/>
                  </a:lnTo>
                  <a:lnTo>
                    <a:pt x="1574" y="13144"/>
                  </a:lnTo>
                  <a:lnTo>
                    <a:pt x="1816" y="11772"/>
                  </a:lnTo>
                  <a:close/>
                </a:path>
                <a:path w="5714" h="14605">
                  <a:moveTo>
                    <a:pt x="3632" y="6680"/>
                  </a:moveTo>
                  <a:lnTo>
                    <a:pt x="3454" y="5156"/>
                  </a:lnTo>
                  <a:lnTo>
                    <a:pt x="1892" y="5994"/>
                  </a:lnTo>
                  <a:lnTo>
                    <a:pt x="1701" y="7378"/>
                  </a:lnTo>
                  <a:lnTo>
                    <a:pt x="1981" y="8940"/>
                  </a:lnTo>
                  <a:lnTo>
                    <a:pt x="3251" y="7975"/>
                  </a:lnTo>
                  <a:lnTo>
                    <a:pt x="3632" y="6680"/>
                  </a:lnTo>
                  <a:close/>
                </a:path>
                <a:path w="5714" h="14605">
                  <a:moveTo>
                    <a:pt x="5473" y="1981"/>
                  </a:moveTo>
                  <a:lnTo>
                    <a:pt x="5283" y="0"/>
                  </a:lnTo>
                  <a:lnTo>
                    <a:pt x="3238" y="1181"/>
                  </a:lnTo>
                  <a:lnTo>
                    <a:pt x="3365" y="3136"/>
                  </a:lnTo>
                  <a:lnTo>
                    <a:pt x="3479" y="5080"/>
                  </a:lnTo>
                  <a:lnTo>
                    <a:pt x="5118" y="3759"/>
                  </a:lnTo>
                  <a:lnTo>
                    <a:pt x="5473" y="1981"/>
                  </a:lnTo>
                  <a:close/>
                </a:path>
              </a:pathLst>
            </a:custGeom>
            <a:solidFill>
              <a:srgbClr val="CD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858309" y="203791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091" y="0"/>
                  </a:moveTo>
                  <a:lnTo>
                    <a:pt x="855" y="519"/>
                  </a:lnTo>
                  <a:lnTo>
                    <a:pt x="0" y="1807"/>
                  </a:lnTo>
                  <a:lnTo>
                    <a:pt x="1525" y="1883"/>
                  </a:lnTo>
                  <a:lnTo>
                    <a:pt x="2912" y="1677"/>
                  </a:lnTo>
                  <a:lnTo>
                    <a:pt x="3599" y="46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402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768132" y="271049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1282" y="1866"/>
                  </a:moveTo>
                  <a:lnTo>
                    <a:pt x="1244" y="977"/>
                  </a:lnTo>
                  <a:lnTo>
                    <a:pt x="762" y="381"/>
                  </a:lnTo>
                  <a:lnTo>
                    <a:pt x="0" y="0"/>
                  </a:lnTo>
                  <a:lnTo>
                    <a:pt x="431" y="622"/>
                  </a:lnTo>
                  <a:lnTo>
                    <a:pt x="850" y="1244"/>
                  </a:lnTo>
                  <a:lnTo>
                    <a:pt x="1282" y="1866"/>
                  </a:lnTo>
                  <a:close/>
                </a:path>
                <a:path w="8889" h="13969">
                  <a:moveTo>
                    <a:pt x="5092" y="8674"/>
                  </a:moveTo>
                  <a:lnTo>
                    <a:pt x="5067" y="7277"/>
                  </a:lnTo>
                  <a:lnTo>
                    <a:pt x="4622" y="6108"/>
                  </a:lnTo>
                  <a:lnTo>
                    <a:pt x="3213" y="5537"/>
                  </a:lnTo>
                  <a:lnTo>
                    <a:pt x="3327" y="6883"/>
                  </a:lnTo>
                  <a:lnTo>
                    <a:pt x="3708" y="8089"/>
                  </a:lnTo>
                  <a:lnTo>
                    <a:pt x="5092" y="8686"/>
                  </a:lnTo>
                  <a:close/>
                </a:path>
                <a:path w="8889" h="13969">
                  <a:moveTo>
                    <a:pt x="6464" y="10414"/>
                  </a:moveTo>
                  <a:lnTo>
                    <a:pt x="6388" y="9525"/>
                  </a:lnTo>
                  <a:lnTo>
                    <a:pt x="5905" y="8953"/>
                  </a:lnTo>
                  <a:lnTo>
                    <a:pt x="5105" y="8686"/>
                  </a:lnTo>
                  <a:lnTo>
                    <a:pt x="5994" y="9829"/>
                  </a:lnTo>
                  <a:lnTo>
                    <a:pt x="6464" y="10414"/>
                  </a:lnTo>
                  <a:close/>
                </a:path>
                <a:path w="8889" h="13969">
                  <a:moveTo>
                    <a:pt x="8369" y="13855"/>
                  </a:moveTo>
                  <a:lnTo>
                    <a:pt x="8242" y="12915"/>
                  </a:lnTo>
                  <a:lnTo>
                    <a:pt x="7734" y="12230"/>
                  </a:lnTo>
                  <a:lnTo>
                    <a:pt x="6908" y="11772"/>
                  </a:lnTo>
                  <a:lnTo>
                    <a:pt x="6997" y="12750"/>
                  </a:lnTo>
                  <a:lnTo>
                    <a:pt x="7505" y="13423"/>
                  </a:lnTo>
                  <a:lnTo>
                    <a:pt x="8369" y="13855"/>
                  </a:lnTo>
                  <a:close/>
                </a:path>
              </a:pathLst>
            </a:custGeom>
            <a:solidFill>
              <a:srgbClr val="8C6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860951" y="2029306"/>
              <a:ext cx="733425" cy="111125"/>
            </a:xfrm>
            <a:custGeom>
              <a:avLst/>
              <a:gdLst/>
              <a:ahLst/>
              <a:cxnLst/>
              <a:rect l="l" t="t" r="r" b="b"/>
              <a:pathLst>
                <a:path w="733425" h="111125">
                  <a:moveTo>
                    <a:pt x="36054" y="0"/>
                  </a:moveTo>
                  <a:lnTo>
                    <a:pt x="34509" y="3"/>
                  </a:lnTo>
                  <a:lnTo>
                    <a:pt x="33667" y="1220"/>
                  </a:lnTo>
                  <a:lnTo>
                    <a:pt x="29303" y="4377"/>
                  </a:lnTo>
                  <a:lnTo>
                    <a:pt x="24404" y="6537"/>
                  </a:lnTo>
                  <a:lnTo>
                    <a:pt x="16783" y="11400"/>
                  </a:lnTo>
                  <a:lnTo>
                    <a:pt x="14094" y="14086"/>
                  </a:lnTo>
                  <a:lnTo>
                    <a:pt x="11476" y="14014"/>
                  </a:lnTo>
                  <a:lnTo>
                    <a:pt x="7693" y="16184"/>
                  </a:lnTo>
                  <a:lnTo>
                    <a:pt x="2279" y="21084"/>
                  </a:lnTo>
                  <a:lnTo>
                    <a:pt x="1145" y="22589"/>
                  </a:lnTo>
                  <a:lnTo>
                    <a:pt x="986" y="24129"/>
                  </a:lnTo>
                  <a:lnTo>
                    <a:pt x="0" y="27787"/>
                  </a:lnTo>
                  <a:lnTo>
                    <a:pt x="1587" y="29951"/>
                  </a:lnTo>
                  <a:lnTo>
                    <a:pt x="3498" y="30628"/>
                  </a:lnTo>
                  <a:lnTo>
                    <a:pt x="18784" y="38872"/>
                  </a:lnTo>
                  <a:lnTo>
                    <a:pt x="33879" y="47815"/>
                  </a:lnTo>
                  <a:lnTo>
                    <a:pt x="42782" y="54813"/>
                  </a:lnTo>
                  <a:lnTo>
                    <a:pt x="46673" y="58668"/>
                  </a:lnTo>
                  <a:lnTo>
                    <a:pt x="55411" y="64529"/>
                  </a:lnTo>
                  <a:lnTo>
                    <a:pt x="60034" y="66675"/>
                  </a:lnTo>
                  <a:lnTo>
                    <a:pt x="66427" y="67597"/>
                  </a:lnTo>
                  <a:lnTo>
                    <a:pt x="70549" y="67669"/>
                  </a:lnTo>
                  <a:lnTo>
                    <a:pt x="71939" y="67359"/>
                  </a:lnTo>
                  <a:lnTo>
                    <a:pt x="74625" y="67809"/>
                  </a:lnTo>
                  <a:lnTo>
                    <a:pt x="118516" y="81299"/>
                  </a:lnTo>
                  <a:lnTo>
                    <a:pt x="156352" y="90106"/>
                  </a:lnTo>
                  <a:lnTo>
                    <a:pt x="194572" y="97069"/>
                  </a:lnTo>
                  <a:lnTo>
                    <a:pt x="233659" y="102494"/>
                  </a:lnTo>
                  <a:lnTo>
                    <a:pt x="272901" y="106674"/>
                  </a:lnTo>
                  <a:lnTo>
                    <a:pt x="312979" y="109509"/>
                  </a:lnTo>
                  <a:lnTo>
                    <a:pt x="353146" y="110332"/>
                  </a:lnTo>
                  <a:lnTo>
                    <a:pt x="413970" y="110116"/>
                  </a:lnTo>
                  <a:lnTo>
                    <a:pt x="454176" y="110651"/>
                  </a:lnTo>
                  <a:lnTo>
                    <a:pt x="494006" y="109448"/>
                  </a:lnTo>
                  <a:lnTo>
                    <a:pt x="543751" y="105213"/>
                  </a:lnTo>
                  <a:lnTo>
                    <a:pt x="586670" y="99740"/>
                  </a:lnTo>
                  <a:lnTo>
                    <a:pt x="589860" y="98910"/>
                  </a:lnTo>
                  <a:lnTo>
                    <a:pt x="596336" y="97948"/>
                  </a:lnTo>
                  <a:lnTo>
                    <a:pt x="599608" y="98247"/>
                  </a:lnTo>
                  <a:lnTo>
                    <a:pt x="605887" y="97008"/>
                  </a:lnTo>
                  <a:lnTo>
                    <a:pt x="609062" y="96753"/>
                  </a:lnTo>
                  <a:lnTo>
                    <a:pt x="625327" y="94557"/>
                  </a:lnTo>
                  <a:lnTo>
                    <a:pt x="650986" y="89872"/>
                  </a:lnTo>
                  <a:lnTo>
                    <a:pt x="676432" y="84142"/>
                  </a:lnTo>
                  <a:lnTo>
                    <a:pt x="701560" y="77359"/>
                  </a:lnTo>
                  <a:lnTo>
                    <a:pt x="711497" y="78450"/>
                  </a:lnTo>
                  <a:lnTo>
                    <a:pt x="716072" y="79747"/>
                  </a:lnTo>
                  <a:lnTo>
                    <a:pt x="719171" y="79192"/>
                  </a:lnTo>
                  <a:lnTo>
                    <a:pt x="720262" y="78094"/>
                  </a:lnTo>
                  <a:lnTo>
                    <a:pt x="729381" y="71829"/>
                  </a:lnTo>
                  <a:lnTo>
                    <a:pt x="730815" y="65893"/>
                  </a:lnTo>
                  <a:lnTo>
                    <a:pt x="732254" y="62870"/>
                  </a:lnTo>
                  <a:lnTo>
                    <a:pt x="733344" y="59932"/>
                  </a:lnTo>
                  <a:lnTo>
                    <a:pt x="728611" y="58172"/>
                  </a:lnTo>
                  <a:lnTo>
                    <a:pt x="725274" y="61015"/>
                  </a:lnTo>
                  <a:lnTo>
                    <a:pt x="718679" y="67618"/>
                  </a:lnTo>
                  <a:lnTo>
                    <a:pt x="713771" y="70185"/>
                  </a:lnTo>
                  <a:lnTo>
                    <a:pt x="711511" y="68428"/>
                  </a:lnTo>
                  <a:lnTo>
                    <a:pt x="702659" y="65415"/>
                  </a:lnTo>
                  <a:lnTo>
                    <a:pt x="696197" y="66531"/>
                  </a:lnTo>
                  <a:lnTo>
                    <a:pt x="670152" y="73557"/>
                  </a:lnTo>
                  <a:lnTo>
                    <a:pt x="649969" y="77969"/>
                  </a:lnTo>
                  <a:lnTo>
                    <a:pt x="609277" y="84535"/>
                  </a:lnTo>
                  <a:lnTo>
                    <a:pt x="568299" y="89063"/>
                  </a:lnTo>
                  <a:lnTo>
                    <a:pt x="513892" y="93847"/>
                  </a:lnTo>
                  <a:lnTo>
                    <a:pt x="510760" y="94989"/>
                  </a:lnTo>
                  <a:lnTo>
                    <a:pt x="500694" y="95594"/>
                  </a:lnTo>
                  <a:lnTo>
                    <a:pt x="494233" y="94762"/>
                  </a:lnTo>
                  <a:lnTo>
                    <a:pt x="481168" y="97574"/>
                  </a:lnTo>
                  <a:lnTo>
                    <a:pt x="474563" y="96681"/>
                  </a:lnTo>
                  <a:lnTo>
                    <a:pt x="461156" y="96677"/>
                  </a:lnTo>
                  <a:lnTo>
                    <a:pt x="454546" y="97689"/>
                  </a:lnTo>
                  <a:lnTo>
                    <a:pt x="451634" y="98488"/>
                  </a:lnTo>
                  <a:lnTo>
                    <a:pt x="294476" y="98510"/>
                  </a:lnTo>
                  <a:lnTo>
                    <a:pt x="287543" y="98816"/>
                  </a:lnTo>
                  <a:lnTo>
                    <a:pt x="279050" y="98431"/>
                  </a:lnTo>
                  <a:lnTo>
                    <a:pt x="274262" y="97495"/>
                  </a:lnTo>
                  <a:lnTo>
                    <a:pt x="272465" y="97483"/>
                  </a:lnTo>
                  <a:lnTo>
                    <a:pt x="160822" y="80286"/>
                  </a:lnTo>
                  <a:lnTo>
                    <a:pt x="121805" y="71582"/>
                  </a:lnTo>
                  <a:lnTo>
                    <a:pt x="83750" y="58992"/>
                  </a:lnTo>
                  <a:lnTo>
                    <a:pt x="47556" y="42731"/>
                  </a:lnTo>
                  <a:lnTo>
                    <a:pt x="31148" y="32316"/>
                  </a:lnTo>
                  <a:lnTo>
                    <a:pt x="21156" y="26647"/>
                  </a:lnTo>
                  <a:lnTo>
                    <a:pt x="19364" y="25347"/>
                  </a:lnTo>
                  <a:lnTo>
                    <a:pt x="24182" y="17675"/>
                  </a:lnTo>
                  <a:lnTo>
                    <a:pt x="27388" y="13219"/>
                  </a:lnTo>
                  <a:lnTo>
                    <a:pt x="40532" y="3602"/>
                  </a:lnTo>
                  <a:lnTo>
                    <a:pt x="37558" y="767"/>
                  </a:lnTo>
                  <a:lnTo>
                    <a:pt x="36054" y="0"/>
                  </a:lnTo>
                  <a:close/>
                </a:path>
              </a:pathLst>
            </a:custGeom>
            <a:solidFill>
              <a:srgbClr val="F1D5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756921" y="2072589"/>
              <a:ext cx="104775" cy="288290"/>
            </a:xfrm>
            <a:custGeom>
              <a:avLst/>
              <a:gdLst/>
              <a:ahLst/>
              <a:cxnLst/>
              <a:rect l="l" t="t" r="r" b="b"/>
              <a:pathLst>
                <a:path w="104775" h="288289">
                  <a:moveTo>
                    <a:pt x="101445" y="0"/>
                  </a:moveTo>
                  <a:lnTo>
                    <a:pt x="99065" y="1597"/>
                  </a:lnTo>
                  <a:lnTo>
                    <a:pt x="96033" y="5449"/>
                  </a:lnTo>
                  <a:lnTo>
                    <a:pt x="94173" y="7015"/>
                  </a:lnTo>
                  <a:lnTo>
                    <a:pt x="90878" y="10605"/>
                  </a:lnTo>
                  <a:lnTo>
                    <a:pt x="84521" y="18578"/>
                  </a:lnTo>
                  <a:lnTo>
                    <a:pt x="81673" y="22964"/>
                  </a:lnTo>
                  <a:lnTo>
                    <a:pt x="75478" y="31319"/>
                  </a:lnTo>
                  <a:lnTo>
                    <a:pt x="72119" y="35279"/>
                  </a:lnTo>
                  <a:lnTo>
                    <a:pt x="65879" y="43883"/>
                  </a:lnTo>
                  <a:lnTo>
                    <a:pt x="53003" y="64608"/>
                  </a:lnTo>
                  <a:lnTo>
                    <a:pt x="51815" y="69188"/>
                  </a:lnTo>
                  <a:lnTo>
                    <a:pt x="50770" y="70999"/>
                  </a:lnTo>
                  <a:lnTo>
                    <a:pt x="48003" y="74684"/>
                  </a:lnTo>
                  <a:lnTo>
                    <a:pt x="44032" y="83451"/>
                  </a:lnTo>
                  <a:lnTo>
                    <a:pt x="42034" y="87872"/>
                  </a:lnTo>
                  <a:lnTo>
                    <a:pt x="41587" y="90190"/>
                  </a:lnTo>
                  <a:lnTo>
                    <a:pt x="38145" y="96685"/>
                  </a:lnTo>
                  <a:lnTo>
                    <a:pt x="26223" y="129693"/>
                  </a:lnTo>
                  <a:lnTo>
                    <a:pt x="16334" y="160515"/>
                  </a:lnTo>
                  <a:lnTo>
                    <a:pt x="11714" y="178581"/>
                  </a:lnTo>
                  <a:lnTo>
                    <a:pt x="10707" y="180770"/>
                  </a:lnTo>
                  <a:lnTo>
                    <a:pt x="9288" y="185536"/>
                  </a:lnTo>
                  <a:lnTo>
                    <a:pt x="9151" y="188370"/>
                  </a:lnTo>
                  <a:lnTo>
                    <a:pt x="4979" y="220590"/>
                  </a:lnTo>
                  <a:lnTo>
                    <a:pt x="4850" y="226082"/>
                  </a:lnTo>
                  <a:lnTo>
                    <a:pt x="3470" y="236829"/>
                  </a:lnTo>
                  <a:lnTo>
                    <a:pt x="3578" y="253083"/>
                  </a:lnTo>
                  <a:lnTo>
                    <a:pt x="2513" y="264167"/>
                  </a:lnTo>
                  <a:lnTo>
                    <a:pt x="1516" y="266374"/>
                  </a:lnTo>
                  <a:lnTo>
                    <a:pt x="1865" y="273678"/>
                  </a:lnTo>
                  <a:lnTo>
                    <a:pt x="1559" y="275727"/>
                  </a:lnTo>
                  <a:lnTo>
                    <a:pt x="0" y="280601"/>
                  </a:lnTo>
                  <a:lnTo>
                    <a:pt x="21" y="288061"/>
                  </a:lnTo>
                  <a:lnTo>
                    <a:pt x="2668" y="288183"/>
                  </a:lnTo>
                  <a:lnTo>
                    <a:pt x="4104" y="287178"/>
                  </a:lnTo>
                  <a:lnTo>
                    <a:pt x="4420" y="285591"/>
                  </a:lnTo>
                  <a:lnTo>
                    <a:pt x="5699" y="282822"/>
                  </a:lnTo>
                  <a:lnTo>
                    <a:pt x="6441" y="276627"/>
                  </a:lnTo>
                  <a:lnTo>
                    <a:pt x="7322" y="274290"/>
                  </a:lnTo>
                  <a:lnTo>
                    <a:pt x="8543" y="267332"/>
                  </a:lnTo>
                  <a:lnTo>
                    <a:pt x="10220" y="262633"/>
                  </a:lnTo>
                  <a:lnTo>
                    <a:pt x="10534" y="259897"/>
                  </a:lnTo>
                  <a:lnTo>
                    <a:pt x="16241" y="233529"/>
                  </a:lnTo>
                  <a:lnTo>
                    <a:pt x="20018" y="217689"/>
                  </a:lnTo>
                  <a:lnTo>
                    <a:pt x="28307" y="186194"/>
                  </a:lnTo>
                  <a:lnTo>
                    <a:pt x="37484" y="155121"/>
                  </a:lnTo>
                  <a:lnTo>
                    <a:pt x="47548" y="124325"/>
                  </a:lnTo>
                  <a:lnTo>
                    <a:pt x="54236" y="102503"/>
                  </a:lnTo>
                  <a:lnTo>
                    <a:pt x="72593" y="60431"/>
                  </a:lnTo>
                  <a:lnTo>
                    <a:pt x="96657" y="18837"/>
                  </a:lnTo>
                  <a:lnTo>
                    <a:pt x="100458" y="12412"/>
                  </a:lnTo>
                  <a:lnTo>
                    <a:pt x="103615" y="5957"/>
                  </a:lnTo>
                  <a:lnTo>
                    <a:pt x="104778" y="4154"/>
                  </a:lnTo>
                  <a:lnTo>
                    <a:pt x="103327" y="748"/>
                  </a:lnTo>
                  <a:lnTo>
                    <a:pt x="101445" y="0"/>
                  </a:lnTo>
                  <a:close/>
                </a:path>
              </a:pathLst>
            </a:custGeom>
            <a:solidFill>
              <a:srgbClr val="EBC7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24494" y="2064538"/>
              <a:ext cx="84042" cy="164002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1751087" y="2336756"/>
              <a:ext cx="51435" cy="298450"/>
            </a:xfrm>
            <a:custGeom>
              <a:avLst/>
              <a:gdLst/>
              <a:ahLst/>
              <a:cxnLst/>
              <a:rect l="l" t="t" r="r" b="b"/>
              <a:pathLst>
                <a:path w="51435" h="298450">
                  <a:moveTo>
                    <a:pt x="8347" y="0"/>
                  </a:moveTo>
                  <a:lnTo>
                    <a:pt x="6422" y="1858"/>
                  </a:lnTo>
                  <a:lnTo>
                    <a:pt x="6781" y="4636"/>
                  </a:lnTo>
                  <a:lnTo>
                    <a:pt x="6342" y="9651"/>
                  </a:lnTo>
                  <a:lnTo>
                    <a:pt x="5572" y="12081"/>
                  </a:lnTo>
                  <a:lnTo>
                    <a:pt x="4596" y="20167"/>
                  </a:lnTo>
                  <a:lnTo>
                    <a:pt x="3642" y="25848"/>
                  </a:lnTo>
                  <a:lnTo>
                    <a:pt x="3177" y="34272"/>
                  </a:lnTo>
                  <a:lnTo>
                    <a:pt x="3416" y="37076"/>
                  </a:lnTo>
                  <a:lnTo>
                    <a:pt x="3322" y="42494"/>
                  </a:lnTo>
                  <a:lnTo>
                    <a:pt x="1316" y="53178"/>
                  </a:lnTo>
                  <a:lnTo>
                    <a:pt x="1342" y="70653"/>
                  </a:lnTo>
                  <a:lnTo>
                    <a:pt x="0" y="78389"/>
                  </a:lnTo>
                  <a:lnTo>
                    <a:pt x="67" y="119228"/>
                  </a:lnTo>
                  <a:lnTo>
                    <a:pt x="1024" y="121856"/>
                  </a:lnTo>
                  <a:lnTo>
                    <a:pt x="1503" y="127137"/>
                  </a:lnTo>
                  <a:lnTo>
                    <a:pt x="1579" y="138200"/>
                  </a:lnTo>
                  <a:lnTo>
                    <a:pt x="2040" y="143855"/>
                  </a:lnTo>
                  <a:lnTo>
                    <a:pt x="2724" y="146531"/>
                  </a:lnTo>
                  <a:lnTo>
                    <a:pt x="3559" y="154825"/>
                  </a:lnTo>
                  <a:lnTo>
                    <a:pt x="18492" y="216475"/>
                  </a:lnTo>
                  <a:lnTo>
                    <a:pt x="35102" y="266179"/>
                  </a:lnTo>
                  <a:lnTo>
                    <a:pt x="49982" y="298278"/>
                  </a:lnTo>
                  <a:lnTo>
                    <a:pt x="50514" y="297364"/>
                  </a:lnTo>
                  <a:lnTo>
                    <a:pt x="51097" y="294044"/>
                  </a:lnTo>
                  <a:lnTo>
                    <a:pt x="49024" y="291038"/>
                  </a:lnTo>
                  <a:lnTo>
                    <a:pt x="49596" y="287503"/>
                  </a:lnTo>
                  <a:lnTo>
                    <a:pt x="48873" y="279861"/>
                  </a:lnTo>
                  <a:lnTo>
                    <a:pt x="47976" y="274586"/>
                  </a:lnTo>
                  <a:lnTo>
                    <a:pt x="47346" y="266447"/>
                  </a:lnTo>
                  <a:lnTo>
                    <a:pt x="46450" y="263829"/>
                  </a:lnTo>
                  <a:lnTo>
                    <a:pt x="45916" y="258375"/>
                  </a:lnTo>
                  <a:lnTo>
                    <a:pt x="45975" y="255708"/>
                  </a:lnTo>
                  <a:lnTo>
                    <a:pt x="45643" y="250322"/>
                  </a:lnTo>
                  <a:lnTo>
                    <a:pt x="44707" y="247676"/>
                  </a:lnTo>
                  <a:lnTo>
                    <a:pt x="43004" y="233809"/>
                  </a:lnTo>
                  <a:lnTo>
                    <a:pt x="41777" y="229824"/>
                  </a:lnTo>
                  <a:lnTo>
                    <a:pt x="41421" y="226137"/>
                  </a:lnTo>
                  <a:lnTo>
                    <a:pt x="41734" y="223786"/>
                  </a:lnTo>
                  <a:lnTo>
                    <a:pt x="41860" y="218926"/>
                  </a:lnTo>
                  <a:lnTo>
                    <a:pt x="39905" y="211738"/>
                  </a:lnTo>
                  <a:lnTo>
                    <a:pt x="40189" y="200451"/>
                  </a:lnTo>
                  <a:lnTo>
                    <a:pt x="39898" y="196239"/>
                  </a:lnTo>
                  <a:lnTo>
                    <a:pt x="40255" y="194802"/>
                  </a:lnTo>
                  <a:lnTo>
                    <a:pt x="39994" y="192557"/>
                  </a:lnTo>
                  <a:lnTo>
                    <a:pt x="39660" y="191898"/>
                  </a:lnTo>
                  <a:lnTo>
                    <a:pt x="37889" y="190825"/>
                  </a:lnTo>
                  <a:lnTo>
                    <a:pt x="37367" y="190958"/>
                  </a:lnTo>
                  <a:lnTo>
                    <a:pt x="35358" y="193662"/>
                  </a:lnTo>
                  <a:lnTo>
                    <a:pt x="34930" y="202766"/>
                  </a:lnTo>
                  <a:lnTo>
                    <a:pt x="35142" y="207471"/>
                  </a:lnTo>
                  <a:lnTo>
                    <a:pt x="34724" y="212152"/>
                  </a:lnTo>
                  <a:lnTo>
                    <a:pt x="34152" y="215845"/>
                  </a:lnTo>
                  <a:lnTo>
                    <a:pt x="30789" y="217378"/>
                  </a:lnTo>
                  <a:lnTo>
                    <a:pt x="29241" y="216961"/>
                  </a:lnTo>
                  <a:lnTo>
                    <a:pt x="26887" y="214391"/>
                  </a:lnTo>
                  <a:lnTo>
                    <a:pt x="26182" y="212511"/>
                  </a:lnTo>
                  <a:lnTo>
                    <a:pt x="22797" y="206006"/>
                  </a:lnTo>
                  <a:lnTo>
                    <a:pt x="9838" y="153993"/>
                  </a:lnTo>
                  <a:lnTo>
                    <a:pt x="5592" y="101493"/>
                  </a:lnTo>
                  <a:lnTo>
                    <a:pt x="5388" y="83738"/>
                  </a:lnTo>
                  <a:lnTo>
                    <a:pt x="6195" y="59943"/>
                  </a:lnTo>
                  <a:lnTo>
                    <a:pt x="7764" y="42246"/>
                  </a:lnTo>
                  <a:lnTo>
                    <a:pt x="9063" y="36511"/>
                  </a:lnTo>
                  <a:lnTo>
                    <a:pt x="8912" y="27781"/>
                  </a:lnTo>
                  <a:lnTo>
                    <a:pt x="8434" y="26348"/>
                  </a:lnTo>
                  <a:lnTo>
                    <a:pt x="7235" y="24137"/>
                  </a:lnTo>
                  <a:lnTo>
                    <a:pt x="6720" y="20956"/>
                  </a:lnTo>
                  <a:lnTo>
                    <a:pt x="7188" y="17974"/>
                  </a:lnTo>
                  <a:lnTo>
                    <a:pt x="7559" y="13244"/>
                  </a:lnTo>
                  <a:lnTo>
                    <a:pt x="8239" y="10958"/>
                  </a:lnTo>
                  <a:lnTo>
                    <a:pt x="8736" y="5745"/>
                  </a:lnTo>
                  <a:lnTo>
                    <a:pt x="8708" y="2854"/>
                  </a:lnTo>
                  <a:lnTo>
                    <a:pt x="8347" y="0"/>
                  </a:lnTo>
                  <a:close/>
                </a:path>
              </a:pathLst>
            </a:custGeom>
            <a:solidFill>
              <a:srgbClr val="984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860138" y="2058463"/>
              <a:ext cx="77470" cy="121920"/>
            </a:xfrm>
            <a:custGeom>
              <a:avLst/>
              <a:gdLst/>
              <a:ahLst/>
              <a:cxnLst/>
              <a:rect l="l" t="t" r="r" b="b"/>
              <a:pathLst>
                <a:path w="77469" h="121919">
                  <a:moveTo>
                    <a:pt x="1774" y="0"/>
                  </a:moveTo>
                  <a:lnTo>
                    <a:pt x="3696" y="2606"/>
                  </a:lnTo>
                  <a:lnTo>
                    <a:pt x="4380" y="2969"/>
                  </a:lnTo>
                  <a:lnTo>
                    <a:pt x="5504" y="4362"/>
                  </a:lnTo>
                  <a:lnTo>
                    <a:pt x="5208" y="4888"/>
                  </a:lnTo>
                  <a:lnTo>
                    <a:pt x="1958" y="6026"/>
                  </a:lnTo>
                  <a:lnTo>
                    <a:pt x="0" y="7346"/>
                  </a:lnTo>
                  <a:lnTo>
                    <a:pt x="200" y="10129"/>
                  </a:lnTo>
                  <a:lnTo>
                    <a:pt x="1424" y="9434"/>
                  </a:lnTo>
                  <a:lnTo>
                    <a:pt x="2684" y="8279"/>
                  </a:lnTo>
                  <a:lnTo>
                    <a:pt x="5406" y="7213"/>
                  </a:lnTo>
                  <a:lnTo>
                    <a:pt x="6734" y="7670"/>
                  </a:lnTo>
                  <a:lnTo>
                    <a:pt x="14669" y="11944"/>
                  </a:lnTo>
                  <a:lnTo>
                    <a:pt x="24227" y="15562"/>
                  </a:lnTo>
                  <a:lnTo>
                    <a:pt x="29192" y="19475"/>
                  </a:lnTo>
                  <a:lnTo>
                    <a:pt x="39869" y="27169"/>
                  </a:lnTo>
                  <a:lnTo>
                    <a:pt x="44225" y="31236"/>
                  </a:lnTo>
                  <a:lnTo>
                    <a:pt x="47252" y="33493"/>
                  </a:lnTo>
                  <a:lnTo>
                    <a:pt x="45182" y="37755"/>
                  </a:lnTo>
                  <a:lnTo>
                    <a:pt x="43879" y="38929"/>
                  </a:lnTo>
                  <a:lnTo>
                    <a:pt x="36921" y="48999"/>
                  </a:lnTo>
                  <a:lnTo>
                    <a:pt x="31085" y="56241"/>
                  </a:lnTo>
                  <a:lnTo>
                    <a:pt x="23766" y="68399"/>
                  </a:lnTo>
                  <a:lnTo>
                    <a:pt x="22636" y="69663"/>
                  </a:lnTo>
                  <a:lnTo>
                    <a:pt x="22179" y="70815"/>
                  </a:lnTo>
                  <a:lnTo>
                    <a:pt x="22279" y="71304"/>
                  </a:lnTo>
                  <a:lnTo>
                    <a:pt x="21682" y="72492"/>
                  </a:lnTo>
                  <a:lnTo>
                    <a:pt x="20958" y="72946"/>
                  </a:lnTo>
                  <a:lnTo>
                    <a:pt x="20346" y="74087"/>
                  </a:lnTo>
                  <a:lnTo>
                    <a:pt x="20379" y="74749"/>
                  </a:lnTo>
                  <a:lnTo>
                    <a:pt x="19712" y="76236"/>
                  </a:lnTo>
                  <a:lnTo>
                    <a:pt x="18773" y="76747"/>
                  </a:lnTo>
                  <a:lnTo>
                    <a:pt x="16851" y="81935"/>
                  </a:lnTo>
                  <a:lnTo>
                    <a:pt x="16245" y="83030"/>
                  </a:lnTo>
                  <a:lnTo>
                    <a:pt x="15723" y="83411"/>
                  </a:lnTo>
                  <a:lnTo>
                    <a:pt x="15198" y="84570"/>
                  </a:lnTo>
                  <a:lnTo>
                    <a:pt x="15219" y="85280"/>
                  </a:lnTo>
                  <a:lnTo>
                    <a:pt x="14018" y="86874"/>
                  </a:lnTo>
                  <a:lnTo>
                    <a:pt x="13592" y="87936"/>
                  </a:lnTo>
                  <a:lnTo>
                    <a:pt x="13629" y="88541"/>
                  </a:lnTo>
                  <a:lnTo>
                    <a:pt x="13013" y="89721"/>
                  </a:lnTo>
                  <a:lnTo>
                    <a:pt x="12365" y="90219"/>
                  </a:lnTo>
                  <a:lnTo>
                    <a:pt x="11983" y="91338"/>
                  </a:lnTo>
                  <a:lnTo>
                    <a:pt x="12142" y="91770"/>
                  </a:lnTo>
                  <a:lnTo>
                    <a:pt x="11577" y="92933"/>
                  </a:lnTo>
                  <a:lnTo>
                    <a:pt x="10878" y="93357"/>
                  </a:lnTo>
                  <a:lnTo>
                    <a:pt x="9179" y="98416"/>
                  </a:lnTo>
                  <a:lnTo>
                    <a:pt x="8535" y="98967"/>
                  </a:lnTo>
                  <a:lnTo>
                    <a:pt x="7660" y="100821"/>
                  </a:lnTo>
                  <a:lnTo>
                    <a:pt x="7509" y="101728"/>
                  </a:lnTo>
                  <a:lnTo>
                    <a:pt x="6245" y="103524"/>
                  </a:lnTo>
                  <a:lnTo>
                    <a:pt x="6000" y="106419"/>
                  </a:lnTo>
                  <a:lnTo>
                    <a:pt x="4535" y="108658"/>
                  </a:lnTo>
                  <a:lnTo>
                    <a:pt x="4258" y="111880"/>
                  </a:lnTo>
                  <a:lnTo>
                    <a:pt x="3787" y="112257"/>
                  </a:lnTo>
                  <a:lnTo>
                    <a:pt x="2598" y="114094"/>
                  </a:lnTo>
                  <a:lnTo>
                    <a:pt x="2674" y="115387"/>
                  </a:lnTo>
                  <a:lnTo>
                    <a:pt x="1882" y="116254"/>
                  </a:lnTo>
                  <a:lnTo>
                    <a:pt x="359" y="118986"/>
                  </a:lnTo>
                  <a:lnTo>
                    <a:pt x="1489" y="120736"/>
                  </a:lnTo>
                  <a:lnTo>
                    <a:pt x="2926" y="121556"/>
                  </a:lnTo>
                  <a:lnTo>
                    <a:pt x="4258" y="121150"/>
                  </a:lnTo>
                  <a:lnTo>
                    <a:pt x="5017" y="119482"/>
                  </a:lnTo>
                  <a:lnTo>
                    <a:pt x="6363" y="115216"/>
                  </a:lnTo>
                  <a:lnTo>
                    <a:pt x="9020" y="112088"/>
                  </a:lnTo>
                  <a:lnTo>
                    <a:pt x="8757" y="110008"/>
                  </a:lnTo>
                  <a:lnTo>
                    <a:pt x="11746" y="106156"/>
                  </a:lnTo>
                  <a:lnTo>
                    <a:pt x="12401" y="104781"/>
                  </a:lnTo>
                  <a:lnTo>
                    <a:pt x="12362" y="104220"/>
                  </a:lnTo>
                  <a:lnTo>
                    <a:pt x="13502" y="102444"/>
                  </a:lnTo>
                  <a:lnTo>
                    <a:pt x="14911" y="101652"/>
                  </a:lnTo>
                  <a:lnTo>
                    <a:pt x="18111" y="95921"/>
                  </a:lnTo>
                  <a:lnTo>
                    <a:pt x="27410" y="83411"/>
                  </a:lnTo>
                  <a:lnTo>
                    <a:pt x="30438" y="79595"/>
                  </a:lnTo>
                  <a:lnTo>
                    <a:pt x="31863" y="78306"/>
                  </a:lnTo>
                  <a:lnTo>
                    <a:pt x="38314" y="79976"/>
                  </a:lnTo>
                  <a:lnTo>
                    <a:pt x="40783" y="73644"/>
                  </a:lnTo>
                  <a:lnTo>
                    <a:pt x="43063" y="71005"/>
                  </a:lnTo>
                  <a:lnTo>
                    <a:pt x="58129" y="51918"/>
                  </a:lnTo>
                  <a:lnTo>
                    <a:pt x="66684" y="43511"/>
                  </a:lnTo>
                  <a:lnTo>
                    <a:pt x="77247" y="37504"/>
                  </a:lnTo>
                  <a:lnTo>
                    <a:pt x="74847" y="35430"/>
                  </a:lnTo>
                  <a:lnTo>
                    <a:pt x="71337" y="36370"/>
                  </a:lnTo>
                  <a:lnTo>
                    <a:pt x="65289" y="36097"/>
                  </a:lnTo>
                  <a:lnTo>
                    <a:pt x="61965" y="35683"/>
                  </a:lnTo>
                  <a:lnTo>
                    <a:pt x="56429" y="33731"/>
                  </a:lnTo>
                  <a:lnTo>
                    <a:pt x="48033" y="27042"/>
                  </a:lnTo>
                  <a:lnTo>
                    <a:pt x="41929" y="21135"/>
                  </a:lnTo>
                  <a:lnTo>
                    <a:pt x="37447" y="17658"/>
                  </a:lnTo>
                  <a:lnTo>
                    <a:pt x="27705" y="11757"/>
                  </a:lnTo>
                  <a:lnTo>
                    <a:pt x="12560" y="3589"/>
                  </a:lnTo>
                  <a:lnTo>
                    <a:pt x="7264" y="1442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8633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3045" y="2702293"/>
              <a:ext cx="112669" cy="110793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759186" y="2306876"/>
              <a:ext cx="2540" cy="24130"/>
            </a:xfrm>
            <a:custGeom>
              <a:avLst/>
              <a:gdLst/>
              <a:ahLst/>
              <a:cxnLst/>
              <a:rect l="l" t="t" r="r" b="b"/>
              <a:pathLst>
                <a:path w="2539" h="24130">
                  <a:moveTo>
                    <a:pt x="1447" y="0"/>
                  </a:moveTo>
                  <a:lnTo>
                    <a:pt x="180" y="3794"/>
                  </a:lnTo>
                  <a:lnTo>
                    <a:pt x="615" y="8035"/>
                  </a:lnTo>
                  <a:lnTo>
                    <a:pt x="543" y="15962"/>
                  </a:lnTo>
                  <a:lnTo>
                    <a:pt x="0" y="20308"/>
                  </a:lnTo>
                  <a:lnTo>
                    <a:pt x="878" y="24135"/>
                  </a:lnTo>
                  <a:lnTo>
                    <a:pt x="1905" y="22294"/>
                  </a:lnTo>
                  <a:lnTo>
                    <a:pt x="1814" y="20401"/>
                  </a:lnTo>
                  <a:lnTo>
                    <a:pt x="2070" y="14392"/>
                  </a:lnTo>
                  <a:lnTo>
                    <a:pt x="2103" y="8284"/>
                  </a:lnTo>
                  <a:lnTo>
                    <a:pt x="1915" y="412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867269" y="204309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19" y="0"/>
                  </a:moveTo>
                  <a:lnTo>
                    <a:pt x="720" y="1073"/>
                  </a:lnTo>
                  <a:lnTo>
                    <a:pt x="0" y="3629"/>
                  </a:lnTo>
                  <a:lnTo>
                    <a:pt x="2040" y="3067"/>
                  </a:lnTo>
                  <a:lnTo>
                    <a:pt x="3855" y="2164"/>
                  </a:lnTo>
                  <a:lnTo>
                    <a:pt x="5025" y="288"/>
                  </a:lnTo>
                  <a:lnTo>
                    <a:pt x="2419" y="0"/>
                  </a:lnTo>
                  <a:close/>
                </a:path>
              </a:pathLst>
            </a:custGeom>
            <a:solidFill>
              <a:srgbClr val="402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853603" y="207397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70" y="2578"/>
                  </a:moveTo>
                  <a:lnTo>
                    <a:pt x="1143" y="1816"/>
                  </a:lnTo>
                  <a:lnTo>
                    <a:pt x="317" y="1816"/>
                  </a:lnTo>
                  <a:lnTo>
                    <a:pt x="0" y="2222"/>
                  </a:lnTo>
                  <a:lnTo>
                    <a:pt x="177" y="3035"/>
                  </a:lnTo>
                  <a:lnTo>
                    <a:pt x="901" y="2946"/>
                  </a:lnTo>
                  <a:lnTo>
                    <a:pt x="1270" y="2578"/>
                  </a:lnTo>
                  <a:close/>
                </a:path>
                <a:path w="3175" h="3175">
                  <a:moveTo>
                    <a:pt x="2921" y="863"/>
                  </a:moveTo>
                  <a:lnTo>
                    <a:pt x="2882" y="0"/>
                  </a:lnTo>
                  <a:lnTo>
                    <a:pt x="2044" y="12"/>
                  </a:lnTo>
                  <a:lnTo>
                    <a:pt x="1612" y="419"/>
                  </a:lnTo>
                  <a:lnTo>
                    <a:pt x="1638" y="1282"/>
                  </a:lnTo>
                  <a:lnTo>
                    <a:pt x="2514" y="1308"/>
                  </a:lnTo>
                  <a:lnTo>
                    <a:pt x="2921" y="863"/>
                  </a:lnTo>
                  <a:close/>
                </a:path>
              </a:pathLst>
            </a:custGeom>
            <a:solidFill>
              <a:srgbClr val="DE6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862264" y="20467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536" y="3403"/>
                  </a:moveTo>
                  <a:lnTo>
                    <a:pt x="533" y="3733"/>
                  </a:lnTo>
                  <a:lnTo>
                    <a:pt x="25" y="4432"/>
                  </a:lnTo>
                  <a:lnTo>
                    <a:pt x="0" y="5486"/>
                  </a:lnTo>
                  <a:lnTo>
                    <a:pt x="914" y="5092"/>
                  </a:lnTo>
                  <a:lnTo>
                    <a:pt x="1435" y="4406"/>
                  </a:lnTo>
                  <a:lnTo>
                    <a:pt x="1536" y="3403"/>
                  </a:lnTo>
                  <a:close/>
                </a:path>
                <a:path w="5080" h="5714">
                  <a:moveTo>
                    <a:pt x="3213" y="1701"/>
                  </a:moveTo>
                  <a:lnTo>
                    <a:pt x="2273" y="1866"/>
                  </a:lnTo>
                  <a:lnTo>
                    <a:pt x="1739" y="2413"/>
                  </a:lnTo>
                  <a:lnTo>
                    <a:pt x="1587" y="3352"/>
                  </a:lnTo>
                  <a:lnTo>
                    <a:pt x="2540" y="3213"/>
                  </a:lnTo>
                  <a:lnTo>
                    <a:pt x="3098" y="2667"/>
                  </a:lnTo>
                  <a:lnTo>
                    <a:pt x="3213" y="1701"/>
                  </a:lnTo>
                  <a:close/>
                </a:path>
                <a:path w="5080" h="5714">
                  <a:moveTo>
                    <a:pt x="4927" y="0"/>
                  </a:moveTo>
                  <a:lnTo>
                    <a:pt x="3987" y="152"/>
                  </a:lnTo>
                  <a:lnTo>
                    <a:pt x="3441" y="685"/>
                  </a:lnTo>
                  <a:lnTo>
                    <a:pt x="3289" y="1625"/>
                  </a:lnTo>
                  <a:lnTo>
                    <a:pt x="4254" y="1511"/>
                  </a:lnTo>
                  <a:lnTo>
                    <a:pt x="4813" y="977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402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839001" y="2506986"/>
              <a:ext cx="149860" cy="294640"/>
            </a:xfrm>
            <a:custGeom>
              <a:avLst/>
              <a:gdLst/>
              <a:ahLst/>
              <a:cxnLst/>
              <a:rect l="l" t="t" r="r" b="b"/>
              <a:pathLst>
                <a:path w="149860" h="294639">
                  <a:moveTo>
                    <a:pt x="1106" y="0"/>
                  </a:moveTo>
                  <a:lnTo>
                    <a:pt x="396" y="4154"/>
                  </a:lnTo>
                  <a:lnTo>
                    <a:pt x="0" y="9471"/>
                  </a:lnTo>
                  <a:lnTo>
                    <a:pt x="50" y="12520"/>
                  </a:lnTo>
                  <a:lnTo>
                    <a:pt x="1692" y="22600"/>
                  </a:lnTo>
                  <a:lnTo>
                    <a:pt x="2034" y="29578"/>
                  </a:lnTo>
                  <a:lnTo>
                    <a:pt x="2891" y="32673"/>
                  </a:lnTo>
                  <a:lnTo>
                    <a:pt x="5091" y="42692"/>
                  </a:lnTo>
                  <a:lnTo>
                    <a:pt x="5886" y="52585"/>
                  </a:lnTo>
                  <a:lnTo>
                    <a:pt x="8550" y="58684"/>
                  </a:lnTo>
                  <a:lnTo>
                    <a:pt x="11041" y="68421"/>
                  </a:lnTo>
                  <a:lnTo>
                    <a:pt x="10894" y="71874"/>
                  </a:lnTo>
                  <a:lnTo>
                    <a:pt x="13036" y="78501"/>
                  </a:lnTo>
                  <a:lnTo>
                    <a:pt x="13713" y="81619"/>
                  </a:lnTo>
                  <a:lnTo>
                    <a:pt x="14418" y="88398"/>
                  </a:lnTo>
                  <a:lnTo>
                    <a:pt x="22138" y="114880"/>
                  </a:lnTo>
                  <a:lnTo>
                    <a:pt x="35024" y="154380"/>
                  </a:lnTo>
                  <a:lnTo>
                    <a:pt x="55138" y="202548"/>
                  </a:lnTo>
                  <a:lnTo>
                    <a:pt x="74383" y="237333"/>
                  </a:lnTo>
                  <a:lnTo>
                    <a:pt x="103089" y="266353"/>
                  </a:lnTo>
                  <a:lnTo>
                    <a:pt x="112449" y="275289"/>
                  </a:lnTo>
                  <a:lnTo>
                    <a:pt x="118016" y="279017"/>
                  </a:lnTo>
                  <a:lnTo>
                    <a:pt x="136113" y="291974"/>
                  </a:lnTo>
                  <a:lnTo>
                    <a:pt x="138974" y="292568"/>
                  </a:lnTo>
                  <a:lnTo>
                    <a:pt x="141372" y="293954"/>
                  </a:lnTo>
                  <a:lnTo>
                    <a:pt x="144219" y="294544"/>
                  </a:lnTo>
                  <a:lnTo>
                    <a:pt x="148835" y="290722"/>
                  </a:lnTo>
                  <a:lnTo>
                    <a:pt x="149343" y="287942"/>
                  </a:lnTo>
                  <a:lnTo>
                    <a:pt x="147669" y="281797"/>
                  </a:lnTo>
                  <a:lnTo>
                    <a:pt x="145969" y="278556"/>
                  </a:lnTo>
                  <a:lnTo>
                    <a:pt x="128949" y="239015"/>
                  </a:lnTo>
                  <a:lnTo>
                    <a:pt x="127278" y="233272"/>
                  </a:lnTo>
                  <a:lnTo>
                    <a:pt x="123156" y="222195"/>
                  </a:lnTo>
                  <a:lnTo>
                    <a:pt x="119207" y="217203"/>
                  </a:lnTo>
                  <a:lnTo>
                    <a:pt x="116197" y="217097"/>
                  </a:lnTo>
                  <a:lnTo>
                    <a:pt x="110991" y="216432"/>
                  </a:lnTo>
                  <a:lnTo>
                    <a:pt x="107963" y="213782"/>
                  </a:lnTo>
                  <a:lnTo>
                    <a:pt x="105854" y="207205"/>
                  </a:lnTo>
                  <a:lnTo>
                    <a:pt x="105897" y="204544"/>
                  </a:lnTo>
                  <a:lnTo>
                    <a:pt x="105498" y="198507"/>
                  </a:lnTo>
                  <a:lnTo>
                    <a:pt x="104908" y="195195"/>
                  </a:lnTo>
                  <a:lnTo>
                    <a:pt x="102518" y="185501"/>
                  </a:lnTo>
                  <a:lnTo>
                    <a:pt x="100095" y="179312"/>
                  </a:lnTo>
                  <a:lnTo>
                    <a:pt x="97308" y="170219"/>
                  </a:lnTo>
                  <a:lnTo>
                    <a:pt x="96541" y="163987"/>
                  </a:lnTo>
                  <a:lnTo>
                    <a:pt x="90429" y="164368"/>
                  </a:lnTo>
                  <a:lnTo>
                    <a:pt x="87976" y="167695"/>
                  </a:lnTo>
                  <a:lnTo>
                    <a:pt x="84352" y="164211"/>
                  </a:lnTo>
                  <a:lnTo>
                    <a:pt x="83441" y="161676"/>
                  </a:lnTo>
                  <a:lnTo>
                    <a:pt x="78030" y="161917"/>
                  </a:lnTo>
                  <a:lnTo>
                    <a:pt x="72047" y="166391"/>
                  </a:lnTo>
                  <a:lnTo>
                    <a:pt x="70196" y="168282"/>
                  </a:lnTo>
                  <a:lnTo>
                    <a:pt x="69470" y="173685"/>
                  </a:lnTo>
                  <a:lnTo>
                    <a:pt x="74095" y="180889"/>
                  </a:lnTo>
                  <a:lnTo>
                    <a:pt x="75787" y="182937"/>
                  </a:lnTo>
                  <a:lnTo>
                    <a:pt x="79935" y="185943"/>
                  </a:lnTo>
                  <a:lnTo>
                    <a:pt x="80547" y="187347"/>
                  </a:lnTo>
                  <a:lnTo>
                    <a:pt x="76611" y="191148"/>
                  </a:lnTo>
                  <a:lnTo>
                    <a:pt x="73793" y="191984"/>
                  </a:lnTo>
                  <a:lnTo>
                    <a:pt x="68306" y="189031"/>
                  </a:lnTo>
                  <a:lnTo>
                    <a:pt x="65192" y="180028"/>
                  </a:lnTo>
                  <a:lnTo>
                    <a:pt x="59281" y="168181"/>
                  </a:lnTo>
                  <a:lnTo>
                    <a:pt x="51333" y="150746"/>
                  </a:lnTo>
                  <a:lnTo>
                    <a:pt x="49946" y="141480"/>
                  </a:lnTo>
                  <a:lnTo>
                    <a:pt x="47456" y="132645"/>
                  </a:lnTo>
                  <a:lnTo>
                    <a:pt x="44820" y="127162"/>
                  </a:lnTo>
                  <a:lnTo>
                    <a:pt x="39665" y="119711"/>
                  </a:lnTo>
                  <a:lnTo>
                    <a:pt x="37454" y="117471"/>
                  </a:lnTo>
                  <a:lnTo>
                    <a:pt x="34747" y="111758"/>
                  </a:lnTo>
                  <a:lnTo>
                    <a:pt x="35767" y="99655"/>
                  </a:lnTo>
                  <a:lnTo>
                    <a:pt x="34265" y="93362"/>
                  </a:lnTo>
                  <a:lnTo>
                    <a:pt x="30561" y="88275"/>
                  </a:lnTo>
                  <a:lnTo>
                    <a:pt x="25582" y="80198"/>
                  </a:lnTo>
                  <a:lnTo>
                    <a:pt x="17064" y="40730"/>
                  </a:lnTo>
                  <a:lnTo>
                    <a:pt x="16078" y="27773"/>
                  </a:lnTo>
                  <a:lnTo>
                    <a:pt x="12971" y="21186"/>
                  </a:lnTo>
                  <a:lnTo>
                    <a:pt x="8625" y="8719"/>
                  </a:lnTo>
                  <a:lnTo>
                    <a:pt x="6577" y="547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B441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35035" y="2525490"/>
              <a:ext cx="221220" cy="287215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1794103" y="2302495"/>
              <a:ext cx="33020" cy="191770"/>
            </a:xfrm>
            <a:custGeom>
              <a:avLst/>
              <a:gdLst/>
              <a:ahLst/>
              <a:cxnLst/>
              <a:rect l="l" t="t" r="r" b="b"/>
              <a:pathLst>
                <a:path w="33019" h="191769">
                  <a:moveTo>
                    <a:pt x="28313" y="0"/>
                  </a:moveTo>
                  <a:lnTo>
                    <a:pt x="24997" y="557"/>
                  </a:lnTo>
                  <a:lnTo>
                    <a:pt x="20782" y="4179"/>
                  </a:lnTo>
                  <a:lnTo>
                    <a:pt x="19867" y="7580"/>
                  </a:lnTo>
                  <a:lnTo>
                    <a:pt x="13938" y="24253"/>
                  </a:lnTo>
                  <a:lnTo>
                    <a:pt x="11296" y="34933"/>
                  </a:lnTo>
                  <a:lnTo>
                    <a:pt x="9913" y="38483"/>
                  </a:lnTo>
                  <a:lnTo>
                    <a:pt x="0" y="106796"/>
                  </a:lnTo>
                  <a:lnTo>
                    <a:pt x="1565" y="113576"/>
                  </a:lnTo>
                  <a:lnTo>
                    <a:pt x="3559" y="114774"/>
                  </a:lnTo>
                  <a:lnTo>
                    <a:pt x="6846" y="111488"/>
                  </a:lnTo>
                  <a:lnTo>
                    <a:pt x="7498" y="110426"/>
                  </a:lnTo>
                  <a:lnTo>
                    <a:pt x="7613" y="107650"/>
                  </a:lnTo>
                  <a:lnTo>
                    <a:pt x="6583" y="106425"/>
                  </a:lnTo>
                  <a:lnTo>
                    <a:pt x="6706" y="103250"/>
                  </a:lnTo>
                  <a:lnTo>
                    <a:pt x="7653" y="101671"/>
                  </a:lnTo>
                  <a:lnTo>
                    <a:pt x="8145" y="98294"/>
                  </a:lnTo>
                  <a:lnTo>
                    <a:pt x="8298" y="91504"/>
                  </a:lnTo>
                  <a:lnTo>
                    <a:pt x="10500" y="89707"/>
                  </a:lnTo>
                  <a:lnTo>
                    <a:pt x="11775" y="89517"/>
                  </a:lnTo>
                  <a:lnTo>
                    <a:pt x="13557" y="91756"/>
                  </a:lnTo>
                  <a:lnTo>
                    <a:pt x="13006" y="93981"/>
                  </a:lnTo>
                  <a:lnTo>
                    <a:pt x="12988" y="97113"/>
                  </a:lnTo>
                  <a:lnTo>
                    <a:pt x="13967" y="103960"/>
                  </a:lnTo>
                  <a:lnTo>
                    <a:pt x="14889" y="107438"/>
                  </a:lnTo>
                  <a:lnTo>
                    <a:pt x="15191" y="112873"/>
                  </a:lnTo>
                  <a:lnTo>
                    <a:pt x="15965" y="114537"/>
                  </a:lnTo>
                  <a:lnTo>
                    <a:pt x="16588" y="118201"/>
                  </a:lnTo>
                  <a:lnTo>
                    <a:pt x="16638" y="184118"/>
                  </a:lnTo>
                  <a:lnTo>
                    <a:pt x="15674" y="189118"/>
                  </a:lnTo>
                  <a:lnTo>
                    <a:pt x="18380" y="191357"/>
                  </a:lnTo>
                  <a:lnTo>
                    <a:pt x="20623" y="189104"/>
                  </a:lnTo>
                  <a:lnTo>
                    <a:pt x="20789" y="186054"/>
                  </a:lnTo>
                  <a:lnTo>
                    <a:pt x="20537" y="120506"/>
                  </a:lnTo>
                  <a:lnTo>
                    <a:pt x="21102" y="104575"/>
                  </a:lnTo>
                  <a:lnTo>
                    <a:pt x="23775" y="76915"/>
                  </a:lnTo>
                  <a:lnTo>
                    <a:pt x="28943" y="34095"/>
                  </a:lnTo>
                  <a:lnTo>
                    <a:pt x="29296" y="28169"/>
                  </a:lnTo>
                  <a:lnTo>
                    <a:pt x="29105" y="26178"/>
                  </a:lnTo>
                  <a:lnTo>
                    <a:pt x="29486" y="22600"/>
                  </a:lnTo>
                  <a:lnTo>
                    <a:pt x="30067" y="21095"/>
                  </a:lnTo>
                  <a:lnTo>
                    <a:pt x="30610" y="17560"/>
                  </a:lnTo>
                  <a:lnTo>
                    <a:pt x="30657" y="15587"/>
                  </a:lnTo>
                  <a:lnTo>
                    <a:pt x="31215" y="11934"/>
                  </a:lnTo>
                  <a:lnTo>
                    <a:pt x="31870" y="10317"/>
                  </a:lnTo>
                  <a:lnTo>
                    <a:pt x="32396" y="6414"/>
                  </a:lnTo>
                  <a:lnTo>
                    <a:pt x="32291" y="3188"/>
                  </a:lnTo>
                  <a:lnTo>
                    <a:pt x="28313" y="0"/>
                  </a:lnTo>
                  <a:close/>
                </a:path>
              </a:pathLst>
            </a:custGeom>
            <a:solidFill>
              <a:srgbClr val="4B2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812527" y="2329157"/>
              <a:ext cx="40005" cy="327025"/>
            </a:xfrm>
            <a:custGeom>
              <a:avLst/>
              <a:gdLst/>
              <a:ahLst/>
              <a:cxnLst/>
              <a:rect l="l" t="t" r="r" b="b"/>
              <a:pathLst>
                <a:path w="40005" h="327025">
                  <a:moveTo>
                    <a:pt x="36257" y="326696"/>
                  </a:moveTo>
                  <a:lnTo>
                    <a:pt x="35841" y="326696"/>
                  </a:lnTo>
                  <a:lnTo>
                    <a:pt x="36465" y="326970"/>
                  </a:lnTo>
                  <a:lnTo>
                    <a:pt x="36257" y="326696"/>
                  </a:lnTo>
                  <a:close/>
                </a:path>
                <a:path w="40005" h="327025">
                  <a:moveTo>
                    <a:pt x="10099" y="0"/>
                  </a:moveTo>
                  <a:lnTo>
                    <a:pt x="8125" y="1184"/>
                  </a:lnTo>
                  <a:lnTo>
                    <a:pt x="8486" y="2915"/>
                  </a:lnTo>
                  <a:lnTo>
                    <a:pt x="8387" y="6465"/>
                  </a:lnTo>
                  <a:lnTo>
                    <a:pt x="8086" y="8521"/>
                  </a:lnTo>
                  <a:lnTo>
                    <a:pt x="6577" y="15638"/>
                  </a:lnTo>
                  <a:lnTo>
                    <a:pt x="6741" y="18456"/>
                  </a:lnTo>
                  <a:lnTo>
                    <a:pt x="6747" y="20901"/>
                  </a:lnTo>
                  <a:lnTo>
                    <a:pt x="5076" y="27644"/>
                  </a:lnTo>
                  <a:lnTo>
                    <a:pt x="5033" y="30261"/>
                  </a:lnTo>
                  <a:lnTo>
                    <a:pt x="4936" y="32814"/>
                  </a:lnTo>
                  <a:lnTo>
                    <a:pt x="4838" y="35255"/>
                  </a:lnTo>
                  <a:lnTo>
                    <a:pt x="4230" y="37325"/>
                  </a:lnTo>
                  <a:lnTo>
                    <a:pt x="3366" y="42246"/>
                  </a:lnTo>
                  <a:lnTo>
                    <a:pt x="3255" y="47423"/>
                  </a:lnTo>
                  <a:lnTo>
                    <a:pt x="3161" y="49759"/>
                  </a:lnTo>
                  <a:lnTo>
                    <a:pt x="2336" y="51818"/>
                  </a:lnTo>
                  <a:lnTo>
                    <a:pt x="1310" y="58845"/>
                  </a:lnTo>
                  <a:lnTo>
                    <a:pt x="1871" y="63658"/>
                  </a:lnTo>
                  <a:lnTo>
                    <a:pt x="1306" y="70293"/>
                  </a:lnTo>
                  <a:lnTo>
                    <a:pt x="1245" y="71006"/>
                  </a:lnTo>
                  <a:lnTo>
                    <a:pt x="497" y="73526"/>
                  </a:lnTo>
                  <a:lnTo>
                    <a:pt x="101" y="77767"/>
                  </a:lnTo>
                  <a:lnTo>
                    <a:pt x="0" y="167551"/>
                  </a:lnTo>
                  <a:lnTo>
                    <a:pt x="853" y="170178"/>
                  </a:lnTo>
                  <a:lnTo>
                    <a:pt x="796" y="175013"/>
                  </a:lnTo>
                  <a:lnTo>
                    <a:pt x="627" y="177123"/>
                  </a:lnTo>
                  <a:lnTo>
                    <a:pt x="1750" y="180842"/>
                  </a:lnTo>
                  <a:lnTo>
                    <a:pt x="1526" y="182242"/>
                  </a:lnTo>
                  <a:lnTo>
                    <a:pt x="2218" y="184928"/>
                  </a:lnTo>
                  <a:lnTo>
                    <a:pt x="2564" y="186041"/>
                  </a:lnTo>
                  <a:lnTo>
                    <a:pt x="2632" y="189906"/>
                  </a:lnTo>
                  <a:lnTo>
                    <a:pt x="2128" y="192377"/>
                  </a:lnTo>
                  <a:lnTo>
                    <a:pt x="3021" y="197194"/>
                  </a:lnTo>
                  <a:lnTo>
                    <a:pt x="4075" y="199350"/>
                  </a:lnTo>
                  <a:lnTo>
                    <a:pt x="4442" y="204228"/>
                  </a:lnTo>
                  <a:lnTo>
                    <a:pt x="3751" y="206715"/>
                  </a:lnTo>
                  <a:lnTo>
                    <a:pt x="4655" y="210146"/>
                  </a:lnTo>
                  <a:lnTo>
                    <a:pt x="5223" y="210888"/>
                  </a:lnTo>
                  <a:lnTo>
                    <a:pt x="5980" y="212958"/>
                  </a:lnTo>
                  <a:lnTo>
                    <a:pt x="5929" y="217799"/>
                  </a:lnTo>
                  <a:lnTo>
                    <a:pt x="5386" y="220464"/>
                  </a:lnTo>
                  <a:lnTo>
                    <a:pt x="6797" y="222732"/>
                  </a:lnTo>
                  <a:lnTo>
                    <a:pt x="8841" y="225734"/>
                  </a:lnTo>
                  <a:lnTo>
                    <a:pt x="6336" y="229918"/>
                  </a:lnTo>
                  <a:lnTo>
                    <a:pt x="8511" y="232970"/>
                  </a:lnTo>
                  <a:lnTo>
                    <a:pt x="9638" y="234345"/>
                  </a:lnTo>
                  <a:lnTo>
                    <a:pt x="9320" y="236307"/>
                  </a:lnTo>
                  <a:lnTo>
                    <a:pt x="9255" y="239943"/>
                  </a:lnTo>
                  <a:lnTo>
                    <a:pt x="10077" y="240840"/>
                  </a:lnTo>
                  <a:lnTo>
                    <a:pt x="11506" y="244245"/>
                  </a:lnTo>
                  <a:lnTo>
                    <a:pt x="10713" y="246240"/>
                  </a:lnTo>
                  <a:lnTo>
                    <a:pt x="11390" y="249772"/>
                  </a:lnTo>
                  <a:lnTo>
                    <a:pt x="12665" y="250645"/>
                  </a:lnTo>
                  <a:lnTo>
                    <a:pt x="12752" y="252417"/>
                  </a:lnTo>
                  <a:lnTo>
                    <a:pt x="12799" y="253447"/>
                  </a:lnTo>
                  <a:lnTo>
                    <a:pt x="12581" y="254520"/>
                  </a:lnTo>
                  <a:lnTo>
                    <a:pt x="13115" y="256420"/>
                  </a:lnTo>
                  <a:lnTo>
                    <a:pt x="13741" y="257177"/>
                  </a:lnTo>
                  <a:lnTo>
                    <a:pt x="15041" y="260223"/>
                  </a:lnTo>
                  <a:lnTo>
                    <a:pt x="15145" y="260892"/>
                  </a:lnTo>
                  <a:lnTo>
                    <a:pt x="15231" y="261443"/>
                  </a:lnTo>
                  <a:lnTo>
                    <a:pt x="15333" y="262105"/>
                  </a:lnTo>
                  <a:lnTo>
                    <a:pt x="26951" y="301693"/>
                  </a:lnTo>
                  <a:lnTo>
                    <a:pt x="35125" y="324421"/>
                  </a:lnTo>
                  <a:lnTo>
                    <a:pt x="35345" y="325490"/>
                  </a:lnTo>
                  <a:lnTo>
                    <a:pt x="36257" y="326696"/>
                  </a:lnTo>
                  <a:lnTo>
                    <a:pt x="37411" y="326696"/>
                  </a:lnTo>
                  <a:lnTo>
                    <a:pt x="38430" y="325911"/>
                  </a:lnTo>
                  <a:lnTo>
                    <a:pt x="39528" y="323662"/>
                  </a:lnTo>
                  <a:lnTo>
                    <a:pt x="39348" y="320471"/>
                  </a:lnTo>
                  <a:lnTo>
                    <a:pt x="38900" y="316427"/>
                  </a:lnTo>
                  <a:lnTo>
                    <a:pt x="38877" y="316217"/>
                  </a:lnTo>
                  <a:lnTo>
                    <a:pt x="33757" y="287374"/>
                  </a:lnTo>
                  <a:lnTo>
                    <a:pt x="32853" y="285120"/>
                  </a:lnTo>
                  <a:lnTo>
                    <a:pt x="32188" y="280108"/>
                  </a:lnTo>
                  <a:lnTo>
                    <a:pt x="32156" y="279599"/>
                  </a:lnTo>
                  <a:lnTo>
                    <a:pt x="32044" y="277765"/>
                  </a:lnTo>
                  <a:lnTo>
                    <a:pt x="30618" y="272765"/>
                  </a:lnTo>
                  <a:lnTo>
                    <a:pt x="30600" y="265640"/>
                  </a:lnTo>
                  <a:lnTo>
                    <a:pt x="31054" y="262915"/>
                  </a:lnTo>
                  <a:lnTo>
                    <a:pt x="24215" y="262915"/>
                  </a:lnTo>
                  <a:lnTo>
                    <a:pt x="22962" y="262105"/>
                  </a:lnTo>
                  <a:lnTo>
                    <a:pt x="20700" y="259243"/>
                  </a:lnTo>
                  <a:lnTo>
                    <a:pt x="20129" y="257177"/>
                  </a:lnTo>
                  <a:lnTo>
                    <a:pt x="20012" y="256755"/>
                  </a:lnTo>
                  <a:lnTo>
                    <a:pt x="18515" y="252417"/>
                  </a:lnTo>
                  <a:lnTo>
                    <a:pt x="10424" y="208811"/>
                  </a:lnTo>
                  <a:lnTo>
                    <a:pt x="6205" y="170178"/>
                  </a:lnTo>
                  <a:lnTo>
                    <a:pt x="6147" y="169552"/>
                  </a:lnTo>
                  <a:lnTo>
                    <a:pt x="5048" y="153762"/>
                  </a:lnTo>
                  <a:lnTo>
                    <a:pt x="4284" y="137952"/>
                  </a:lnTo>
                  <a:lnTo>
                    <a:pt x="4023" y="129937"/>
                  </a:lnTo>
                  <a:lnTo>
                    <a:pt x="3945" y="84945"/>
                  </a:lnTo>
                  <a:lnTo>
                    <a:pt x="4756" y="80002"/>
                  </a:lnTo>
                  <a:lnTo>
                    <a:pt x="5382" y="77767"/>
                  </a:lnTo>
                  <a:lnTo>
                    <a:pt x="5923" y="71006"/>
                  </a:lnTo>
                  <a:lnTo>
                    <a:pt x="5980" y="70293"/>
                  </a:lnTo>
                  <a:lnTo>
                    <a:pt x="5097" y="65128"/>
                  </a:lnTo>
                  <a:lnTo>
                    <a:pt x="6365" y="57564"/>
                  </a:lnTo>
                  <a:lnTo>
                    <a:pt x="7114" y="55217"/>
                  </a:lnTo>
                  <a:lnTo>
                    <a:pt x="7250" y="52642"/>
                  </a:lnTo>
                  <a:lnTo>
                    <a:pt x="7326" y="45651"/>
                  </a:lnTo>
                  <a:lnTo>
                    <a:pt x="7452" y="43002"/>
                  </a:lnTo>
                  <a:lnTo>
                    <a:pt x="8288" y="40565"/>
                  </a:lnTo>
                  <a:lnTo>
                    <a:pt x="8978" y="35582"/>
                  </a:lnTo>
                  <a:lnTo>
                    <a:pt x="8889" y="32814"/>
                  </a:lnTo>
                  <a:lnTo>
                    <a:pt x="9241" y="28252"/>
                  </a:lnTo>
                  <a:lnTo>
                    <a:pt x="10123" y="25855"/>
                  </a:lnTo>
                  <a:lnTo>
                    <a:pt x="10685" y="20901"/>
                  </a:lnTo>
                  <a:lnTo>
                    <a:pt x="10519" y="18456"/>
                  </a:lnTo>
                  <a:lnTo>
                    <a:pt x="11390" y="11527"/>
                  </a:lnTo>
                  <a:lnTo>
                    <a:pt x="13533" y="6465"/>
                  </a:lnTo>
                  <a:lnTo>
                    <a:pt x="10959" y="1184"/>
                  </a:lnTo>
                  <a:lnTo>
                    <a:pt x="10099" y="0"/>
                  </a:lnTo>
                  <a:close/>
                </a:path>
                <a:path w="40005" h="327025">
                  <a:moveTo>
                    <a:pt x="29276" y="260356"/>
                  </a:moveTo>
                  <a:lnTo>
                    <a:pt x="28130" y="260892"/>
                  </a:lnTo>
                  <a:lnTo>
                    <a:pt x="27710" y="261443"/>
                  </a:lnTo>
                  <a:lnTo>
                    <a:pt x="26723" y="262105"/>
                  </a:lnTo>
                  <a:lnTo>
                    <a:pt x="25872" y="262576"/>
                  </a:lnTo>
                  <a:lnTo>
                    <a:pt x="25373" y="262576"/>
                  </a:lnTo>
                  <a:lnTo>
                    <a:pt x="23271" y="262915"/>
                  </a:lnTo>
                  <a:lnTo>
                    <a:pt x="31054" y="262915"/>
                  </a:lnTo>
                  <a:lnTo>
                    <a:pt x="29764" y="261112"/>
                  </a:lnTo>
                  <a:lnTo>
                    <a:pt x="29276" y="260356"/>
                  </a:lnTo>
                  <a:close/>
                </a:path>
              </a:pathLst>
            </a:custGeom>
            <a:solidFill>
              <a:srgbClr val="95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783922" y="2341933"/>
              <a:ext cx="22225" cy="210185"/>
            </a:xfrm>
            <a:custGeom>
              <a:avLst/>
              <a:gdLst/>
              <a:ahLst/>
              <a:cxnLst/>
              <a:rect l="l" t="t" r="r" b="b"/>
              <a:pathLst>
                <a:path w="22225" h="210185">
                  <a:moveTo>
                    <a:pt x="21690" y="0"/>
                  </a:moveTo>
                  <a:lnTo>
                    <a:pt x="8488" y="45429"/>
                  </a:lnTo>
                  <a:lnTo>
                    <a:pt x="5785" y="67410"/>
                  </a:lnTo>
                  <a:lnTo>
                    <a:pt x="4622" y="74700"/>
                  </a:lnTo>
                  <a:lnTo>
                    <a:pt x="572" y="127015"/>
                  </a:lnTo>
                  <a:lnTo>
                    <a:pt x="84" y="137980"/>
                  </a:lnTo>
                  <a:lnTo>
                    <a:pt x="0" y="148957"/>
                  </a:lnTo>
                  <a:lnTo>
                    <a:pt x="298" y="159933"/>
                  </a:lnTo>
                  <a:lnTo>
                    <a:pt x="961" y="170892"/>
                  </a:lnTo>
                  <a:lnTo>
                    <a:pt x="1714" y="177866"/>
                  </a:lnTo>
                  <a:lnTo>
                    <a:pt x="3808" y="184777"/>
                  </a:lnTo>
                  <a:lnTo>
                    <a:pt x="6048" y="188172"/>
                  </a:lnTo>
                  <a:lnTo>
                    <a:pt x="6502" y="193532"/>
                  </a:lnTo>
                  <a:lnTo>
                    <a:pt x="6368" y="203904"/>
                  </a:lnTo>
                  <a:lnTo>
                    <a:pt x="5562" y="207982"/>
                  </a:lnTo>
                  <a:lnTo>
                    <a:pt x="8042" y="209966"/>
                  </a:lnTo>
                  <a:lnTo>
                    <a:pt x="7963" y="180468"/>
                  </a:lnTo>
                  <a:lnTo>
                    <a:pt x="6764" y="176612"/>
                  </a:lnTo>
                  <a:lnTo>
                    <a:pt x="6343" y="168217"/>
                  </a:lnTo>
                  <a:lnTo>
                    <a:pt x="6390" y="156136"/>
                  </a:lnTo>
                  <a:lnTo>
                    <a:pt x="6127" y="152135"/>
                  </a:lnTo>
                  <a:lnTo>
                    <a:pt x="8219" y="145383"/>
                  </a:lnTo>
                  <a:lnTo>
                    <a:pt x="7707" y="142002"/>
                  </a:lnTo>
                  <a:lnTo>
                    <a:pt x="8356" y="135003"/>
                  </a:lnTo>
                  <a:lnTo>
                    <a:pt x="9000" y="131565"/>
                  </a:lnTo>
                  <a:lnTo>
                    <a:pt x="8701" y="120488"/>
                  </a:lnTo>
                  <a:lnTo>
                    <a:pt x="8762" y="113187"/>
                  </a:lnTo>
                  <a:lnTo>
                    <a:pt x="9665" y="109684"/>
                  </a:lnTo>
                  <a:lnTo>
                    <a:pt x="9734" y="104288"/>
                  </a:lnTo>
                  <a:lnTo>
                    <a:pt x="10112" y="103266"/>
                  </a:lnTo>
                  <a:lnTo>
                    <a:pt x="10764" y="99698"/>
                  </a:lnTo>
                  <a:lnTo>
                    <a:pt x="10381" y="93625"/>
                  </a:lnTo>
                  <a:lnTo>
                    <a:pt x="11311" y="90608"/>
                  </a:lnTo>
                  <a:lnTo>
                    <a:pt x="11502" y="88981"/>
                  </a:lnTo>
                  <a:lnTo>
                    <a:pt x="11300" y="88157"/>
                  </a:lnTo>
                  <a:lnTo>
                    <a:pt x="11721" y="85882"/>
                  </a:lnTo>
                  <a:lnTo>
                    <a:pt x="12369" y="84707"/>
                  </a:lnTo>
                  <a:lnTo>
                    <a:pt x="12057" y="80244"/>
                  </a:lnTo>
                  <a:lnTo>
                    <a:pt x="12441" y="78102"/>
                  </a:lnTo>
                  <a:lnTo>
                    <a:pt x="12956" y="77482"/>
                  </a:lnTo>
                  <a:lnTo>
                    <a:pt x="13287" y="76122"/>
                  </a:lnTo>
                  <a:lnTo>
                    <a:pt x="13097" y="61923"/>
                  </a:lnTo>
                  <a:lnTo>
                    <a:pt x="14241" y="56606"/>
                  </a:lnTo>
                  <a:lnTo>
                    <a:pt x="14821" y="55076"/>
                  </a:lnTo>
                  <a:lnTo>
                    <a:pt x="14900" y="46897"/>
                  </a:lnTo>
                  <a:lnTo>
                    <a:pt x="15681" y="45417"/>
                  </a:lnTo>
                  <a:lnTo>
                    <a:pt x="16336" y="42156"/>
                  </a:lnTo>
                  <a:lnTo>
                    <a:pt x="16866" y="35720"/>
                  </a:lnTo>
                  <a:lnTo>
                    <a:pt x="18173" y="32731"/>
                  </a:lnTo>
                  <a:lnTo>
                    <a:pt x="18089" y="26250"/>
                  </a:lnTo>
                  <a:lnTo>
                    <a:pt x="18817" y="23044"/>
                  </a:lnTo>
                  <a:lnTo>
                    <a:pt x="19458" y="21525"/>
                  </a:lnTo>
                  <a:lnTo>
                    <a:pt x="20106" y="16592"/>
                  </a:lnTo>
                  <a:lnTo>
                    <a:pt x="19605" y="13183"/>
                  </a:lnTo>
                  <a:lnTo>
                    <a:pt x="21416" y="6746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7837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044670" y="278921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10184" y="0"/>
                  </a:moveTo>
                  <a:lnTo>
                    <a:pt x="9993" y="2400"/>
                  </a:lnTo>
                  <a:lnTo>
                    <a:pt x="10076" y="5082"/>
                  </a:lnTo>
                  <a:lnTo>
                    <a:pt x="5198" y="7311"/>
                  </a:lnTo>
                  <a:lnTo>
                    <a:pt x="2246" y="5745"/>
                  </a:lnTo>
                  <a:lnTo>
                    <a:pt x="0" y="5078"/>
                  </a:lnTo>
                  <a:lnTo>
                    <a:pt x="1320" y="7458"/>
                  </a:lnTo>
                  <a:lnTo>
                    <a:pt x="3909" y="8898"/>
                  </a:lnTo>
                  <a:lnTo>
                    <a:pt x="7711" y="11724"/>
                  </a:lnTo>
                  <a:lnTo>
                    <a:pt x="10007" y="14389"/>
                  </a:lnTo>
                  <a:lnTo>
                    <a:pt x="14046" y="11738"/>
                  </a:lnTo>
                  <a:lnTo>
                    <a:pt x="13700" y="8779"/>
                  </a:lnTo>
                  <a:lnTo>
                    <a:pt x="12913" y="4334"/>
                  </a:lnTo>
                  <a:lnTo>
                    <a:pt x="11720" y="2023"/>
                  </a:lnTo>
                  <a:lnTo>
                    <a:pt x="10184" y="0"/>
                  </a:lnTo>
                  <a:close/>
                </a:path>
              </a:pathLst>
            </a:custGeom>
            <a:solidFill>
              <a:srgbClr val="482B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791799" y="2449430"/>
              <a:ext cx="2540" cy="31115"/>
            </a:xfrm>
            <a:custGeom>
              <a:avLst/>
              <a:gdLst/>
              <a:ahLst/>
              <a:cxnLst/>
              <a:rect l="l" t="t" r="r" b="b"/>
              <a:pathLst>
                <a:path w="2539" h="31114">
                  <a:moveTo>
                    <a:pt x="1817" y="0"/>
                  </a:moveTo>
                  <a:lnTo>
                    <a:pt x="0" y="1515"/>
                  </a:lnTo>
                  <a:lnTo>
                    <a:pt x="182" y="3945"/>
                  </a:lnTo>
                  <a:lnTo>
                    <a:pt x="157" y="30775"/>
                  </a:lnTo>
                  <a:lnTo>
                    <a:pt x="1958" y="29408"/>
                  </a:lnTo>
                  <a:lnTo>
                    <a:pt x="1852" y="27139"/>
                  </a:lnTo>
                  <a:lnTo>
                    <a:pt x="1817" y="0"/>
                  </a:lnTo>
                  <a:close/>
                </a:path>
              </a:pathLst>
            </a:custGeom>
            <a:solidFill>
              <a:srgbClr val="4B2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791453" y="2551899"/>
              <a:ext cx="3175" cy="17145"/>
            </a:xfrm>
            <a:custGeom>
              <a:avLst/>
              <a:gdLst/>
              <a:ahLst/>
              <a:cxnLst/>
              <a:rect l="l" t="t" r="r" b="b"/>
              <a:pathLst>
                <a:path w="3175" h="17144">
                  <a:moveTo>
                    <a:pt x="511" y="0"/>
                  </a:moveTo>
                  <a:lnTo>
                    <a:pt x="543" y="12189"/>
                  </a:lnTo>
                  <a:lnTo>
                    <a:pt x="0" y="15307"/>
                  </a:lnTo>
                  <a:lnTo>
                    <a:pt x="2207" y="17082"/>
                  </a:lnTo>
                  <a:lnTo>
                    <a:pt x="2109" y="4939"/>
                  </a:lnTo>
                  <a:lnTo>
                    <a:pt x="2628" y="181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7837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793544" y="2418712"/>
              <a:ext cx="33020" cy="167640"/>
            </a:xfrm>
            <a:custGeom>
              <a:avLst/>
              <a:gdLst/>
              <a:ahLst/>
              <a:cxnLst/>
              <a:rect l="l" t="t" r="r" b="b"/>
              <a:pathLst>
                <a:path w="33019" h="167639">
                  <a:moveTo>
                    <a:pt x="1981" y="25895"/>
                  </a:moveTo>
                  <a:lnTo>
                    <a:pt x="1790" y="23685"/>
                  </a:lnTo>
                  <a:lnTo>
                    <a:pt x="1778" y="13652"/>
                  </a:lnTo>
                  <a:lnTo>
                    <a:pt x="0" y="15163"/>
                  </a:lnTo>
                  <a:lnTo>
                    <a:pt x="177" y="17360"/>
                  </a:lnTo>
                  <a:lnTo>
                    <a:pt x="114" y="27355"/>
                  </a:lnTo>
                  <a:lnTo>
                    <a:pt x="1981" y="25895"/>
                  </a:lnTo>
                  <a:close/>
                </a:path>
                <a:path w="33019" h="167639">
                  <a:moveTo>
                    <a:pt x="3556" y="4203"/>
                  </a:moveTo>
                  <a:lnTo>
                    <a:pt x="3505" y="2108"/>
                  </a:lnTo>
                  <a:lnTo>
                    <a:pt x="3492" y="0"/>
                  </a:lnTo>
                  <a:lnTo>
                    <a:pt x="800" y="2209"/>
                  </a:lnTo>
                  <a:lnTo>
                    <a:pt x="1841" y="7239"/>
                  </a:lnTo>
                  <a:lnTo>
                    <a:pt x="1816" y="10287"/>
                  </a:lnTo>
                  <a:lnTo>
                    <a:pt x="3149" y="9283"/>
                  </a:lnTo>
                  <a:lnTo>
                    <a:pt x="3467" y="7874"/>
                  </a:lnTo>
                  <a:lnTo>
                    <a:pt x="3556" y="4203"/>
                  </a:lnTo>
                  <a:close/>
                </a:path>
                <a:path w="33019" h="167639">
                  <a:moveTo>
                    <a:pt x="20612" y="90525"/>
                  </a:moveTo>
                  <a:lnTo>
                    <a:pt x="20561" y="85966"/>
                  </a:lnTo>
                  <a:lnTo>
                    <a:pt x="20447" y="79895"/>
                  </a:lnTo>
                  <a:lnTo>
                    <a:pt x="18999" y="78397"/>
                  </a:lnTo>
                  <a:lnTo>
                    <a:pt x="18986" y="82931"/>
                  </a:lnTo>
                  <a:lnTo>
                    <a:pt x="18999" y="87325"/>
                  </a:lnTo>
                  <a:lnTo>
                    <a:pt x="18846" y="89052"/>
                  </a:lnTo>
                  <a:lnTo>
                    <a:pt x="20612" y="90525"/>
                  </a:lnTo>
                  <a:close/>
                </a:path>
                <a:path w="33019" h="167639">
                  <a:moveTo>
                    <a:pt x="22402" y="95465"/>
                  </a:moveTo>
                  <a:lnTo>
                    <a:pt x="20726" y="93738"/>
                  </a:lnTo>
                  <a:lnTo>
                    <a:pt x="20701" y="103822"/>
                  </a:lnTo>
                  <a:lnTo>
                    <a:pt x="20358" y="105968"/>
                  </a:lnTo>
                  <a:lnTo>
                    <a:pt x="22339" y="107607"/>
                  </a:lnTo>
                  <a:lnTo>
                    <a:pt x="22199" y="97828"/>
                  </a:lnTo>
                  <a:lnTo>
                    <a:pt x="22402" y="95465"/>
                  </a:lnTo>
                  <a:close/>
                </a:path>
                <a:path w="33019" h="167639">
                  <a:moveTo>
                    <a:pt x="24028" y="121234"/>
                  </a:moveTo>
                  <a:lnTo>
                    <a:pt x="23876" y="110591"/>
                  </a:lnTo>
                  <a:lnTo>
                    <a:pt x="22402" y="109131"/>
                  </a:lnTo>
                  <a:lnTo>
                    <a:pt x="22402" y="118046"/>
                  </a:lnTo>
                  <a:lnTo>
                    <a:pt x="22250" y="119799"/>
                  </a:lnTo>
                  <a:lnTo>
                    <a:pt x="24028" y="121234"/>
                  </a:lnTo>
                  <a:close/>
                </a:path>
                <a:path w="33019" h="167639">
                  <a:moveTo>
                    <a:pt x="25755" y="133159"/>
                  </a:moveTo>
                  <a:lnTo>
                    <a:pt x="25565" y="124244"/>
                  </a:lnTo>
                  <a:lnTo>
                    <a:pt x="25476" y="122491"/>
                  </a:lnTo>
                  <a:lnTo>
                    <a:pt x="24041" y="121234"/>
                  </a:lnTo>
                  <a:lnTo>
                    <a:pt x="24028" y="130289"/>
                  </a:lnTo>
                  <a:lnTo>
                    <a:pt x="24142" y="132029"/>
                  </a:lnTo>
                  <a:lnTo>
                    <a:pt x="25755" y="133184"/>
                  </a:lnTo>
                  <a:close/>
                </a:path>
                <a:path w="33019" h="167639">
                  <a:moveTo>
                    <a:pt x="28219" y="135496"/>
                  </a:moveTo>
                  <a:lnTo>
                    <a:pt x="25768" y="133184"/>
                  </a:lnTo>
                  <a:lnTo>
                    <a:pt x="25781" y="137172"/>
                  </a:lnTo>
                  <a:lnTo>
                    <a:pt x="25831" y="140982"/>
                  </a:lnTo>
                  <a:lnTo>
                    <a:pt x="25958" y="142252"/>
                  </a:lnTo>
                  <a:lnTo>
                    <a:pt x="27470" y="143421"/>
                  </a:lnTo>
                  <a:lnTo>
                    <a:pt x="27368" y="140322"/>
                  </a:lnTo>
                  <a:lnTo>
                    <a:pt x="28219" y="135496"/>
                  </a:lnTo>
                  <a:close/>
                </a:path>
                <a:path w="33019" h="167639">
                  <a:moveTo>
                    <a:pt x="29756" y="145364"/>
                  </a:moveTo>
                  <a:lnTo>
                    <a:pt x="27482" y="143421"/>
                  </a:lnTo>
                  <a:lnTo>
                    <a:pt x="27495" y="146202"/>
                  </a:lnTo>
                  <a:lnTo>
                    <a:pt x="26644" y="150025"/>
                  </a:lnTo>
                  <a:lnTo>
                    <a:pt x="29159" y="151968"/>
                  </a:lnTo>
                  <a:lnTo>
                    <a:pt x="29095" y="149301"/>
                  </a:lnTo>
                  <a:lnTo>
                    <a:pt x="29756" y="145364"/>
                  </a:lnTo>
                  <a:close/>
                </a:path>
                <a:path w="33019" h="167639">
                  <a:moveTo>
                    <a:pt x="32969" y="162064"/>
                  </a:moveTo>
                  <a:lnTo>
                    <a:pt x="30937" y="160464"/>
                  </a:lnTo>
                  <a:lnTo>
                    <a:pt x="30797" y="157759"/>
                  </a:lnTo>
                  <a:lnTo>
                    <a:pt x="31369" y="153962"/>
                  </a:lnTo>
                  <a:lnTo>
                    <a:pt x="29171" y="151968"/>
                  </a:lnTo>
                  <a:lnTo>
                    <a:pt x="29197" y="154762"/>
                  </a:lnTo>
                  <a:lnTo>
                    <a:pt x="28333" y="158597"/>
                  </a:lnTo>
                  <a:lnTo>
                    <a:pt x="30911" y="160464"/>
                  </a:lnTo>
                  <a:lnTo>
                    <a:pt x="30873" y="162852"/>
                  </a:lnTo>
                  <a:lnTo>
                    <a:pt x="30302" y="165811"/>
                  </a:lnTo>
                  <a:lnTo>
                    <a:pt x="32613" y="167360"/>
                  </a:lnTo>
                  <a:lnTo>
                    <a:pt x="32550" y="165061"/>
                  </a:lnTo>
                  <a:lnTo>
                    <a:pt x="32969" y="162064"/>
                  </a:lnTo>
                  <a:close/>
                </a:path>
              </a:pathLst>
            </a:custGeom>
            <a:solidFill>
              <a:srgbClr val="4B2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988210" y="2744861"/>
              <a:ext cx="66675" cy="46355"/>
            </a:xfrm>
            <a:custGeom>
              <a:avLst/>
              <a:gdLst/>
              <a:ahLst/>
              <a:cxnLst/>
              <a:rect l="l" t="t" r="r" b="b"/>
              <a:pathLst>
                <a:path w="66675" h="46355">
                  <a:moveTo>
                    <a:pt x="1752" y="1981"/>
                  </a:moveTo>
                  <a:lnTo>
                    <a:pt x="1447" y="698"/>
                  </a:lnTo>
                  <a:lnTo>
                    <a:pt x="0" y="0"/>
                  </a:lnTo>
                  <a:lnTo>
                    <a:pt x="25" y="1422"/>
                  </a:lnTo>
                  <a:lnTo>
                    <a:pt x="381" y="2667"/>
                  </a:lnTo>
                  <a:lnTo>
                    <a:pt x="1727" y="3429"/>
                  </a:lnTo>
                  <a:lnTo>
                    <a:pt x="1752" y="1981"/>
                  </a:lnTo>
                  <a:close/>
                </a:path>
                <a:path w="66675" h="46355">
                  <a:moveTo>
                    <a:pt x="10287" y="17322"/>
                  </a:moveTo>
                  <a:lnTo>
                    <a:pt x="9982" y="16065"/>
                  </a:lnTo>
                  <a:lnTo>
                    <a:pt x="8572" y="15341"/>
                  </a:lnTo>
                  <a:lnTo>
                    <a:pt x="8585" y="16764"/>
                  </a:lnTo>
                  <a:lnTo>
                    <a:pt x="8928" y="18008"/>
                  </a:lnTo>
                  <a:lnTo>
                    <a:pt x="10287" y="18745"/>
                  </a:lnTo>
                  <a:lnTo>
                    <a:pt x="10287" y="17322"/>
                  </a:lnTo>
                  <a:close/>
                </a:path>
                <a:path w="66675" h="46355">
                  <a:moveTo>
                    <a:pt x="12026" y="22110"/>
                  </a:moveTo>
                  <a:lnTo>
                    <a:pt x="11988" y="20713"/>
                  </a:lnTo>
                  <a:lnTo>
                    <a:pt x="11684" y="19456"/>
                  </a:lnTo>
                  <a:lnTo>
                    <a:pt x="10287" y="18757"/>
                  </a:lnTo>
                  <a:lnTo>
                    <a:pt x="10299" y="20167"/>
                  </a:lnTo>
                  <a:lnTo>
                    <a:pt x="10642" y="21412"/>
                  </a:lnTo>
                  <a:lnTo>
                    <a:pt x="12026" y="22110"/>
                  </a:lnTo>
                  <a:close/>
                </a:path>
                <a:path w="66675" h="46355">
                  <a:moveTo>
                    <a:pt x="15405" y="25869"/>
                  </a:moveTo>
                  <a:lnTo>
                    <a:pt x="15100" y="24599"/>
                  </a:lnTo>
                  <a:lnTo>
                    <a:pt x="13677" y="23901"/>
                  </a:lnTo>
                  <a:lnTo>
                    <a:pt x="13690" y="25311"/>
                  </a:lnTo>
                  <a:lnTo>
                    <a:pt x="14033" y="26555"/>
                  </a:lnTo>
                  <a:lnTo>
                    <a:pt x="15379" y="27305"/>
                  </a:lnTo>
                  <a:lnTo>
                    <a:pt x="15405" y="25869"/>
                  </a:lnTo>
                  <a:close/>
                </a:path>
                <a:path w="66675" h="46355">
                  <a:moveTo>
                    <a:pt x="17119" y="29273"/>
                  </a:moveTo>
                  <a:lnTo>
                    <a:pt x="16802" y="28003"/>
                  </a:lnTo>
                  <a:lnTo>
                    <a:pt x="15392" y="27317"/>
                  </a:lnTo>
                  <a:lnTo>
                    <a:pt x="15405" y="28714"/>
                  </a:lnTo>
                  <a:lnTo>
                    <a:pt x="15760" y="29959"/>
                  </a:lnTo>
                  <a:lnTo>
                    <a:pt x="17106" y="30695"/>
                  </a:lnTo>
                  <a:lnTo>
                    <a:pt x="17119" y="29273"/>
                  </a:lnTo>
                  <a:close/>
                </a:path>
                <a:path w="66675" h="46355">
                  <a:moveTo>
                    <a:pt x="18821" y="32689"/>
                  </a:moveTo>
                  <a:lnTo>
                    <a:pt x="18516" y="31419"/>
                  </a:lnTo>
                  <a:lnTo>
                    <a:pt x="17119" y="30721"/>
                  </a:lnTo>
                  <a:lnTo>
                    <a:pt x="17119" y="32131"/>
                  </a:lnTo>
                  <a:lnTo>
                    <a:pt x="17449" y="33375"/>
                  </a:lnTo>
                  <a:lnTo>
                    <a:pt x="18821" y="34099"/>
                  </a:lnTo>
                  <a:lnTo>
                    <a:pt x="18821" y="32689"/>
                  </a:lnTo>
                  <a:close/>
                </a:path>
                <a:path w="66675" h="46355">
                  <a:moveTo>
                    <a:pt x="20535" y="36093"/>
                  </a:moveTo>
                  <a:lnTo>
                    <a:pt x="20231" y="34836"/>
                  </a:lnTo>
                  <a:lnTo>
                    <a:pt x="18846" y="34124"/>
                  </a:lnTo>
                  <a:lnTo>
                    <a:pt x="18846" y="35534"/>
                  </a:lnTo>
                  <a:lnTo>
                    <a:pt x="19164" y="36779"/>
                  </a:lnTo>
                  <a:lnTo>
                    <a:pt x="20535" y="37490"/>
                  </a:lnTo>
                  <a:lnTo>
                    <a:pt x="20535" y="36093"/>
                  </a:lnTo>
                  <a:close/>
                </a:path>
                <a:path w="66675" h="46355">
                  <a:moveTo>
                    <a:pt x="32524" y="17018"/>
                  </a:moveTo>
                  <a:lnTo>
                    <a:pt x="32486" y="15608"/>
                  </a:lnTo>
                  <a:lnTo>
                    <a:pt x="32169" y="14338"/>
                  </a:lnTo>
                  <a:lnTo>
                    <a:pt x="30784" y="13627"/>
                  </a:lnTo>
                  <a:lnTo>
                    <a:pt x="30810" y="15036"/>
                  </a:lnTo>
                  <a:lnTo>
                    <a:pt x="31115" y="16306"/>
                  </a:lnTo>
                  <a:lnTo>
                    <a:pt x="32524" y="17018"/>
                  </a:lnTo>
                  <a:close/>
                </a:path>
                <a:path w="66675" h="46355">
                  <a:moveTo>
                    <a:pt x="35928" y="22136"/>
                  </a:moveTo>
                  <a:lnTo>
                    <a:pt x="35890" y="20739"/>
                  </a:lnTo>
                  <a:lnTo>
                    <a:pt x="35585" y="19469"/>
                  </a:lnTo>
                  <a:lnTo>
                    <a:pt x="34188" y="18770"/>
                  </a:lnTo>
                  <a:lnTo>
                    <a:pt x="34226" y="20167"/>
                  </a:lnTo>
                  <a:lnTo>
                    <a:pt x="34544" y="21437"/>
                  </a:lnTo>
                  <a:lnTo>
                    <a:pt x="35928" y="22136"/>
                  </a:lnTo>
                  <a:close/>
                </a:path>
                <a:path w="66675" h="46355">
                  <a:moveTo>
                    <a:pt x="39357" y="27254"/>
                  </a:moveTo>
                  <a:lnTo>
                    <a:pt x="39306" y="25857"/>
                  </a:lnTo>
                  <a:lnTo>
                    <a:pt x="38989" y="24587"/>
                  </a:lnTo>
                  <a:lnTo>
                    <a:pt x="37604" y="23888"/>
                  </a:lnTo>
                  <a:lnTo>
                    <a:pt x="37642" y="25285"/>
                  </a:lnTo>
                  <a:lnTo>
                    <a:pt x="37960" y="26555"/>
                  </a:lnTo>
                  <a:lnTo>
                    <a:pt x="39357" y="27254"/>
                  </a:lnTo>
                  <a:close/>
                </a:path>
                <a:path w="66675" h="46355">
                  <a:moveTo>
                    <a:pt x="53035" y="45999"/>
                  </a:moveTo>
                  <a:lnTo>
                    <a:pt x="52971" y="44615"/>
                  </a:lnTo>
                  <a:lnTo>
                    <a:pt x="52654" y="43370"/>
                  </a:lnTo>
                  <a:lnTo>
                    <a:pt x="51282" y="42672"/>
                  </a:lnTo>
                  <a:lnTo>
                    <a:pt x="51308" y="44069"/>
                  </a:lnTo>
                  <a:lnTo>
                    <a:pt x="51612" y="45326"/>
                  </a:lnTo>
                  <a:lnTo>
                    <a:pt x="53035" y="45999"/>
                  </a:lnTo>
                  <a:close/>
                </a:path>
                <a:path w="66675" h="46355">
                  <a:moveTo>
                    <a:pt x="66624" y="41249"/>
                  </a:moveTo>
                  <a:lnTo>
                    <a:pt x="66319" y="39979"/>
                  </a:lnTo>
                  <a:lnTo>
                    <a:pt x="64922" y="39243"/>
                  </a:lnTo>
                  <a:lnTo>
                    <a:pt x="64935" y="40652"/>
                  </a:lnTo>
                  <a:lnTo>
                    <a:pt x="65239" y="41922"/>
                  </a:lnTo>
                  <a:lnTo>
                    <a:pt x="66598" y="42672"/>
                  </a:lnTo>
                  <a:lnTo>
                    <a:pt x="66624" y="41249"/>
                  </a:lnTo>
                  <a:close/>
                </a:path>
              </a:pathLst>
            </a:custGeom>
            <a:solidFill>
              <a:srgbClr val="482B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274581" y="1759058"/>
              <a:ext cx="255904" cy="269240"/>
            </a:xfrm>
            <a:custGeom>
              <a:avLst/>
              <a:gdLst/>
              <a:ahLst/>
              <a:cxnLst/>
              <a:rect l="l" t="t" r="r" b="b"/>
              <a:pathLst>
                <a:path w="255905" h="269239">
                  <a:moveTo>
                    <a:pt x="133683" y="0"/>
                  </a:moveTo>
                  <a:lnTo>
                    <a:pt x="120569" y="0"/>
                  </a:lnTo>
                  <a:lnTo>
                    <a:pt x="109709" y="1269"/>
                  </a:lnTo>
                  <a:lnTo>
                    <a:pt x="88460" y="6350"/>
                  </a:lnTo>
                  <a:lnTo>
                    <a:pt x="78216" y="10160"/>
                  </a:lnTo>
                  <a:lnTo>
                    <a:pt x="68670" y="13969"/>
                  </a:lnTo>
                  <a:lnTo>
                    <a:pt x="59541" y="20319"/>
                  </a:lnTo>
                  <a:lnTo>
                    <a:pt x="50863" y="25400"/>
                  </a:lnTo>
                  <a:lnTo>
                    <a:pt x="42673" y="33019"/>
                  </a:lnTo>
                  <a:lnTo>
                    <a:pt x="37003" y="38100"/>
                  </a:lnTo>
                  <a:lnTo>
                    <a:pt x="31733" y="43179"/>
                  </a:lnTo>
                  <a:lnTo>
                    <a:pt x="10510" y="82550"/>
                  </a:lnTo>
                  <a:lnTo>
                    <a:pt x="762" y="120650"/>
                  </a:lnTo>
                  <a:lnTo>
                    <a:pt x="0" y="128269"/>
                  </a:lnTo>
                  <a:lnTo>
                    <a:pt x="0" y="137160"/>
                  </a:lnTo>
                  <a:lnTo>
                    <a:pt x="869" y="142239"/>
                  </a:lnTo>
                  <a:lnTo>
                    <a:pt x="1813" y="146050"/>
                  </a:lnTo>
                  <a:lnTo>
                    <a:pt x="3308" y="152400"/>
                  </a:lnTo>
                  <a:lnTo>
                    <a:pt x="16572" y="190500"/>
                  </a:lnTo>
                  <a:lnTo>
                    <a:pt x="42144" y="222250"/>
                  </a:lnTo>
                  <a:lnTo>
                    <a:pt x="56173" y="227329"/>
                  </a:lnTo>
                  <a:lnTo>
                    <a:pt x="63449" y="231139"/>
                  </a:lnTo>
                  <a:lnTo>
                    <a:pt x="66930" y="233679"/>
                  </a:lnTo>
                  <a:lnTo>
                    <a:pt x="70217" y="237489"/>
                  </a:lnTo>
                  <a:lnTo>
                    <a:pt x="69216" y="237489"/>
                  </a:lnTo>
                  <a:lnTo>
                    <a:pt x="65962" y="238760"/>
                  </a:lnTo>
                  <a:lnTo>
                    <a:pt x="64375" y="238760"/>
                  </a:lnTo>
                  <a:lnTo>
                    <a:pt x="62970" y="242569"/>
                  </a:lnTo>
                  <a:lnTo>
                    <a:pt x="73079" y="242569"/>
                  </a:lnTo>
                  <a:lnTo>
                    <a:pt x="71366" y="245110"/>
                  </a:lnTo>
                  <a:lnTo>
                    <a:pt x="65984" y="247650"/>
                  </a:lnTo>
                  <a:lnTo>
                    <a:pt x="63370" y="247650"/>
                  </a:lnTo>
                  <a:lnTo>
                    <a:pt x="60368" y="250189"/>
                  </a:lnTo>
                  <a:lnTo>
                    <a:pt x="59860" y="251460"/>
                  </a:lnTo>
                  <a:lnTo>
                    <a:pt x="58013" y="254000"/>
                  </a:lnTo>
                  <a:lnTo>
                    <a:pt x="56940" y="254000"/>
                  </a:lnTo>
                  <a:lnTo>
                    <a:pt x="54783" y="255269"/>
                  </a:lnTo>
                  <a:lnTo>
                    <a:pt x="53498" y="255269"/>
                  </a:lnTo>
                  <a:lnTo>
                    <a:pt x="51663" y="257810"/>
                  </a:lnTo>
                  <a:lnTo>
                    <a:pt x="49179" y="261619"/>
                  </a:lnTo>
                  <a:lnTo>
                    <a:pt x="47184" y="266700"/>
                  </a:lnTo>
                  <a:lnTo>
                    <a:pt x="50946" y="269239"/>
                  </a:lnTo>
                  <a:lnTo>
                    <a:pt x="53818" y="266700"/>
                  </a:lnTo>
                  <a:lnTo>
                    <a:pt x="56915" y="262889"/>
                  </a:lnTo>
                  <a:lnTo>
                    <a:pt x="58329" y="261619"/>
                  </a:lnTo>
                  <a:lnTo>
                    <a:pt x="60352" y="256539"/>
                  </a:lnTo>
                  <a:lnTo>
                    <a:pt x="61732" y="255269"/>
                  </a:lnTo>
                  <a:lnTo>
                    <a:pt x="66160" y="252729"/>
                  </a:lnTo>
                  <a:lnTo>
                    <a:pt x="69007" y="252729"/>
                  </a:lnTo>
                  <a:lnTo>
                    <a:pt x="74818" y="251460"/>
                  </a:lnTo>
                  <a:lnTo>
                    <a:pt x="77877" y="250189"/>
                  </a:lnTo>
                  <a:lnTo>
                    <a:pt x="83976" y="248919"/>
                  </a:lnTo>
                  <a:lnTo>
                    <a:pt x="136512" y="248919"/>
                  </a:lnTo>
                  <a:lnTo>
                    <a:pt x="134776" y="245110"/>
                  </a:lnTo>
                  <a:lnTo>
                    <a:pt x="132713" y="241300"/>
                  </a:lnTo>
                  <a:lnTo>
                    <a:pt x="127119" y="232410"/>
                  </a:lnTo>
                  <a:lnTo>
                    <a:pt x="123263" y="228600"/>
                  </a:lnTo>
                  <a:lnTo>
                    <a:pt x="117316" y="226060"/>
                  </a:lnTo>
                  <a:lnTo>
                    <a:pt x="115919" y="226060"/>
                  </a:lnTo>
                  <a:lnTo>
                    <a:pt x="113460" y="224789"/>
                  </a:lnTo>
                  <a:lnTo>
                    <a:pt x="112383" y="223519"/>
                  </a:lnTo>
                  <a:lnTo>
                    <a:pt x="108971" y="220979"/>
                  </a:lnTo>
                  <a:lnTo>
                    <a:pt x="106851" y="218439"/>
                  </a:lnTo>
                  <a:lnTo>
                    <a:pt x="101253" y="215900"/>
                  </a:lnTo>
                  <a:lnTo>
                    <a:pt x="92005" y="214629"/>
                  </a:lnTo>
                  <a:lnTo>
                    <a:pt x="88919" y="213360"/>
                  </a:lnTo>
                  <a:lnTo>
                    <a:pt x="82551" y="213360"/>
                  </a:lnTo>
                  <a:lnTo>
                    <a:pt x="79627" y="212089"/>
                  </a:lnTo>
                  <a:lnTo>
                    <a:pt x="75332" y="210819"/>
                  </a:lnTo>
                  <a:lnTo>
                    <a:pt x="73978" y="210819"/>
                  </a:lnTo>
                  <a:lnTo>
                    <a:pt x="71567" y="209550"/>
                  </a:lnTo>
                  <a:lnTo>
                    <a:pt x="71235" y="208279"/>
                  </a:lnTo>
                  <a:lnTo>
                    <a:pt x="69385" y="207010"/>
                  </a:lnTo>
                  <a:lnTo>
                    <a:pt x="67312" y="205739"/>
                  </a:lnTo>
                  <a:lnTo>
                    <a:pt x="64724" y="204469"/>
                  </a:lnTo>
                  <a:lnTo>
                    <a:pt x="63398" y="204469"/>
                  </a:lnTo>
                  <a:lnTo>
                    <a:pt x="59424" y="203200"/>
                  </a:lnTo>
                  <a:lnTo>
                    <a:pt x="56846" y="201929"/>
                  </a:lnTo>
                  <a:lnTo>
                    <a:pt x="49383" y="196850"/>
                  </a:lnTo>
                  <a:lnTo>
                    <a:pt x="46320" y="191769"/>
                  </a:lnTo>
                  <a:lnTo>
                    <a:pt x="41071" y="184150"/>
                  </a:lnTo>
                  <a:lnTo>
                    <a:pt x="39491" y="181610"/>
                  </a:lnTo>
                  <a:lnTo>
                    <a:pt x="37310" y="176529"/>
                  </a:lnTo>
                  <a:lnTo>
                    <a:pt x="36813" y="172719"/>
                  </a:lnTo>
                  <a:lnTo>
                    <a:pt x="35098" y="163829"/>
                  </a:lnTo>
                  <a:lnTo>
                    <a:pt x="32522" y="158750"/>
                  </a:lnTo>
                  <a:lnTo>
                    <a:pt x="29832" y="144779"/>
                  </a:lnTo>
                  <a:lnTo>
                    <a:pt x="28450" y="138429"/>
                  </a:lnTo>
                  <a:lnTo>
                    <a:pt x="25937" y="125729"/>
                  </a:lnTo>
                  <a:lnTo>
                    <a:pt x="24190" y="119379"/>
                  </a:lnTo>
                  <a:lnTo>
                    <a:pt x="27459" y="110489"/>
                  </a:lnTo>
                  <a:lnTo>
                    <a:pt x="29223" y="107950"/>
                  </a:lnTo>
                  <a:lnTo>
                    <a:pt x="32895" y="102869"/>
                  </a:lnTo>
                  <a:lnTo>
                    <a:pt x="34700" y="100329"/>
                  </a:lnTo>
                  <a:lnTo>
                    <a:pt x="40182" y="92710"/>
                  </a:lnTo>
                  <a:lnTo>
                    <a:pt x="43908" y="87629"/>
                  </a:lnTo>
                  <a:lnTo>
                    <a:pt x="51868" y="76200"/>
                  </a:lnTo>
                  <a:lnTo>
                    <a:pt x="55490" y="71119"/>
                  </a:lnTo>
                  <a:lnTo>
                    <a:pt x="60839" y="62229"/>
                  </a:lnTo>
                  <a:lnTo>
                    <a:pt x="65825" y="53339"/>
                  </a:lnTo>
                  <a:lnTo>
                    <a:pt x="66941" y="50800"/>
                  </a:lnTo>
                  <a:lnTo>
                    <a:pt x="72694" y="49529"/>
                  </a:lnTo>
                  <a:lnTo>
                    <a:pt x="85942" y="49529"/>
                  </a:lnTo>
                  <a:lnTo>
                    <a:pt x="95838" y="48260"/>
                  </a:lnTo>
                  <a:lnTo>
                    <a:pt x="112485" y="48260"/>
                  </a:lnTo>
                  <a:lnTo>
                    <a:pt x="115754" y="46989"/>
                  </a:lnTo>
                  <a:lnTo>
                    <a:pt x="125383" y="46989"/>
                  </a:lnTo>
                  <a:lnTo>
                    <a:pt x="129976" y="45719"/>
                  </a:lnTo>
                  <a:lnTo>
                    <a:pt x="131273" y="44450"/>
                  </a:lnTo>
                  <a:lnTo>
                    <a:pt x="135665" y="44450"/>
                  </a:lnTo>
                  <a:lnTo>
                    <a:pt x="140046" y="43179"/>
                  </a:lnTo>
                  <a:lnTo>
                    <a:pt x="142742" y="41910"/>
                  </a:lnTo>
                  <a:lnTo>
                    <a:pt x="147279" y="39369"/>
                  </a:lnTo>
                  <a:lnTo>
                    <a:pt x="152016" y="38100"/>
                  </a:lnTo>
                  <a:lnTo>
                    <a:pt x="226609" y="38100"/>
                  </a:lnTo>
                  <a:lnTo>
                    <a:pt x="226446" y="35560"/>
                  </a:lnTo>
                  <a:lnTo>
                    <a:pt x="227933" y="34289"/>
                  </a:lnTo>
                  <a:lnTo>
                    <a:pt x="229571" y="33019"/>
                  </a:lnTo>
                  <a:lnTo>
                    <a:pt x="231475" y="33019"/>
                  </a:lnTo>
                  <a:lnTo>
                    <a:pt x="232530" y="31750"/>
                  </a:lnTo>
                  <a:lnTo>
                    <a:pt x="232973" y="31750"/>
                  </a:lnTo>
                  <a:lnTo>
                    <a:pt x="234416" y="30479"/>
                  </a:lnTo>
                  <a:lnTo>
                    <a:pt x="235284" y="30479"/>
                  </a:lnTo>
                  <a:lnTo>
                    <a:pt x="238733" y="29210"/>
                  </a:lnTo>
                  <a:lnTo>
                    <a:pt x="227401" y="29210"/>
                  </a:lnTo>
                  <a:lnTo>
                    <a:pt x="225992" y="27939"/>
                  </a:lnTo>
                  <a:lnTo>
                    <a:pt x="222342" y="26669"/>
                  </a:lnTo>
                  <a:lnTo>
                    <a:pt x="220290" y="25400"/>
                  </a:lnTo>
                  <a:lnTo>
                    <a:pt x="214911" y="25400"/>
                  </a:lnTo>
                  <a:lnTo>
                    <a:pt x="212180" y="20319"/>
                  </a:lnTo>
                  <a:lnTo>
                    <a:pt x="211834" y="17779"/>
                  </a:lnTo>
                  <a:lnTo>
                    <a:pt x="197581" y="17779"/>
                  </a:lnTo>
                  <a:lnTo>
                    <a:pt x="191469" y="16510"/>
                  </a:lnTo>
                  <a:lnTo>
                    <a:pt x="187789" y="15239"/>
                  </a:lnTo>
                  <a:lnTo>
                    <a:pt x="180139" y="11429"/>
                  </a:lnTo>
                  <a:lnTo>
                    <a:pt x="176071" y="8889"/>
                  </a:lnTo>
                  <a:lnTo>
                    <a:pt x="159434" y="3810"/>
                  </a:lnTo>
                  <a:lnTo>
                    <a:pt x="146660" y="1269"/>
                  </a:lnTo>
                  <a:lnTo>
                    <a:pt x="133683" y="0"/>
                  </a:lnTo>
                  <a:close/>
                </a:path>
                <a:path w="255905" h="269239">
                  <a:moveTo>
                    <a:pt x="136512" y="248919"/>
                  </a:moveTo>
                  <a:lnTo>
                    <a:pt x="93524" y="248919"/>
                  </a:lnTo>
                  <a:lnTo>
                    <a:pt x="105523" y="254000"/>
                  </a:lnTo>
                  <a:lnTo>
                    <a:pt x="111859" y="254000"/>
                  </a:lnTo>
                  <a:lnTo>
                    <a:pt x="119774" y="256539"/>
                  </a:lnTo>
                  <a:lnTo>
                    <a:pt x="121423" y="256539"/>
                  </a:lnTo>
                  <a:lnTo>
                    <a:pt x="124256" y="257810"/>
                  </a:lnTo>
                  <a:lnTo>
                    <a:pt x="125441" y="257810"/>
                  </a:lnTo>
                  <a:lnTo>
                    <a:pt x="129876" y="259079"/>
                  </a:lnTo>
                  <a:lnTo>
                    <a:pt x="140294" y="259079"/>
                  </a:lnTo>
                  <a:lnTo>
                    <a:pt x="139146" y="254000"/>
                  </a:lnTo>
                  <a:lnTo>
                    <a:pt x="137670" y="251460"/>
                  </a:lnTo>
                  <a:lnTo>
                    <a:pt x="136512" y="248919"/>
                  </a:lnTo>
                  <a:close/>
                </a:path>
                <a:path w="255905" h="269239">
                  <a:moveTo>
                    <a:pt x="226609" y="38100"/>
                  </a:moveTo>
                  <a:lnTo>
                    <a:pt x="153341" y="38100"/>
                  </a:lnTo>
                  <a:lnTo>
                    <a:pt x="156927" y="39369"/>
                  </a:lnTo>
                  <a:lnTo>
                    <a:pt x="156862" y="40639"/>
                  </a:lnTo>
                  <a:lnTo>
                    <a:pt x="156797" y="41910"/>
                  </a:lnTo>
                  <a:lnTo>
                    <a:pt x="156731" y="43179"/>
                  </a:lnTo>
                  <a:lnTo>
                    <a:pt x="159270" y="48260"/>
                  </a:lnTo>
                  <a:lnTo>
                    <a:pt x="161427" y="49529"/>
                  </a:lnTo>
                  <a:lnTo>
                    <a:pt x="165642" y="53339"/>
                  </a:lnTo>
                  <a:lnTo>
                    <a:pt x="167932" y="54610"/>
                  </a:lnTo>
                  <a:lnTo>
                    <a:pt x="172953" y="58419"/>
                  </a:lnTo>
                  <a:lnTo>
                    <a:pt x="175823" y="58419"/>
                  </a:lnTo>
                  <a:lnTo>
                    <a:pt x="180262" y="60960"/>
                  </a:lnTo>
                  <a:lnTo>
                    <a:pt x="182217" y="62229"/>
                  </a:lnTo>
                  <a:lnTo>
                    <a:pt x="180762" y="66039"/>
                  </a:lnTo>
                  <a:lnTo>
                    <a:pt x="179387" y="67310"/>
                  </a:lnTo>
                  <a:lnTo>
                    <a:pt x="177562" y="69850"/>
                  </a:lnTo>
                  <a:lnTo>
                    <a:pt x="176608" y="71119"/>
                  </a:lnTo>
                  <a:lnTo>
                    <a:pt x="173854" y="74929"/>
                  </a:lnTo>
                  <a:lnTo>
                    <a:pt x="173234" y="77469"/>
                  </a:lnTo>
                  <a:lnTo>
                    <a:pt x="174217" y="86360"/>
                  </a:lnTo>
                  <a:lnTo>
                    <a:pt x="176359" y="90169"/>
                  </a:lnTo>
                  <a:lnTo>
                    <a:pt x="184905" y="97789"/>
                  </a:lnTo>
                  <a:lnTo>
                    <a:pt x="190093" y="100329"/>
                  </a:lnTo>
                  <a:lnTo>
                    <a:pt x="200691" y="104139"/>
                  </a:lnTo>
                  <a:lnTo>
                    <a:pt x="206833" y="106679"/>
                  </a:lnTo>
                  <a:lnTo>
                    <a:pt x="215510" y="106679"/>
                  </a:lnTo>
                  <a:lnTo>
                    <a:pt x="218608" y="104139"/>
                  </a:lnTo>
                  <a:lnTo>
                    <a:pt x="224344" y="102869"/>
                  </a:lnTo>
                  <a:lnTo>
                    <a:pt x="227295" y="102869"/>
                  </a:lnTo>
                  <a:lnTo>
                    <a:pt x="231846" y="99060"/>
                  </a:lnTo>
                  <a:lnTo>
                    <a:pt x="233768" y="97789"/>
                  </a:lnTo>
                  <a:lnTo>
                    <a:pt x="237699" y="92710"/>
                  </a:lnTo>
                  <a:lnTo>
                    <a:pt x="238733" y="91439"/>
                  </a:lnTo>
                  <a:lnTo>
                    <a:pt x="240748" y="85089"/>
                  </a:lnTo>
                  <a:lnTo>
                    <a:pt x="242167" y="82550"/>
                  </a:lnTo>
                  <a:lnTo>
                    <a:pt x="244212" y="76200"/>
                  </a:lnTo>
                  <a:lnTo>
                    <a:pt x="244259" y="74929"/>
                  </a:lnTo>
                  <a:lnTo>
                    <a:pt x="244353" y="72389"/>
                  </a:lnTo>
                  <a:lnTo>
                    <a:pt x="245512" y="66039"/>
                  </a:lnTo>
                  <a:lnTo>
                    <a:pt x="246941" y="63500"/>
                  </a:lnTo>
                  <a:lnTo>
                    <a:pt x="247453" y="60960"/>
                  </a:lnTo>
                  <a:lnTo>
                    <a:pt x="237412" y="60960"/>
                  </a:lnTo>
                  <a:lnTo>
                    <a:pt x="235454" y="52069"/>
                  </a:lnTo>
                  <a:lnTo>
                    <a:pt x="232022" y="44450"/>
                  </a:lnTo>
                  <a:lnTo>
                    <a:pt x="228592" y="40639"/>
                  </a:lnTo>
                  <a:lnTo>
                    <a:pt x="226691" y="39369"/>
                  </a:lnTo>
                  <a:lnTo>
                    <a:pt x="226609" y="38100"/>
                  </a:lnTo>
                  <a:close/>
                </a:path>
                <a:path w="255905" h="269239">
                  <a:moveTo>
                    <a:pt x="251556" y="30479"/>
                  </a:moveTo>
                  <a:lnTo>
                    <a:pt x="247578" y="30479"/>
                  </a:lnTo>
                  <a:lnTo>
                    <a:pt x="244245" y="34289"/>
                  </a:lnTo>
                  <a:lnTo>
                    <a:pt x="240399" y="39369"/>
                  </a:lnTo>
                  <a:lnTo>
                    <a:pt x="238668" y="40639"/>
                  </a:lnTo>
                  <a:lnTo>
                    <a:pt x="237595" y="44450"/>
                  </a:lnTo>
                  <a:lnTo>
                    <a:pt x="238431" y="46989"/>
                  </a:lnTo>
                  <a:lnTo>
                    <a:pt x="239204" y="50800"/>
                  </a:lnTo>
                  <a:lnTo>
                    <a:pt x="239510" y="53339"/>
                  </a:lnTo>
                  <a:lnTo>
                    <a:pt x="239625" y="57150"/>
                  </a:lnTo>
                  <a:lnTo>
                    <a:pt x="239828" y="60960"/>
                  </a:lnTo>
                  <a:lnTo>
                    <a:pt x="247453" y="60960"/>
                  </a:lnTo>
                  <a:lnTo>
                    <a:pt x="248222" y="57150"/>
                  </a:lnTo>
                  <a:lnTo>
                    <a:pt x="248337" y="55879"/>
                  </a:lnTo>
                  <a:lnTo>
                    <a:pt x="248453" y="54610"/>
                  </a:lnTo>
                  <a:lnTo>
                    <a:pt x="248568" y="53339"/>
                  </a:lnTo>
                  <a:lnTo>
                    <a:pt x="248670" y="52069"/>
                  </a:lnTo>
                  <a:lnTo>
                    <a:pt x="248772" y="50800"/>
                  </a:lnTo>
                  <a:lnTo>
                    <a:pt x="248875" y="49529"/>
                  </a:lnTo>
                  <a:lnTo>
                    <a:pt x="248977" y="48260"/>
                  </a:lnTo>
                  <a:lnTo>
                    <a:pt x="249079" y="46989"/>
                  </a:lnTo>
                  <a:lnTo>
                    <a:pt x="249182" y="45719"/>
                  </a:lnTo>
                  <a:lnTo>
                    <a:pt x="249284" y="44450"/>
                  </a:lnTo>
                  <a:lnTo>
                    <a:pt x="249393" y="43179"/>
                  </a:lnTo>
                  <a:lnTo>
                    <a:pt x="249501" y="41910"/>
                  </a:lnTo>
                  <a:lnTo>
                    <a:pt x="249610" y="40639"/>
                  </a:lnTo>
                  <a:lnTo>
                    <a:pt x="249719" y="39369"/>
                  </a:lnTo>
                  <a:lnTo>
                    <a:pt x="249828" y="38100"/>
                  </a:lnTo>
                  <a:lnTo>
                    <a:pt x="249011" y="35560"/>
                  </a:lnTo>
                  <a:lnTo>
                    <a:pt x="251189" y="33019"/>
                  </a:lnTo>
                  <a:lnTo>
                    <a:pt x="251556" y="30479"/>
                  </a:lnTo>
                  <a:close/>
                </a:path>
                <a:path w="255905" h="269239">
                  <a:moveTo>
                    <a:pt x="250069" y="13969"/>
                  </a:moveTo>
                  <a:lnTo>
                    <a:pt x="230111" y="13969"/>
                  </a:lnTo>
                  <a:lnTo>
                    <a:pt x="229600" y="17779"/>
                  </a:lnTo>
                  <a:lnTo>
                    <a:pt x="230802" y="20319"/>
                  </a:lnTo>
                  <a:lnTo>
                    <a:pt x="230896" y="22860"/>
                  </a:lnTo>
                  <a:lnTo>
                    <a:pt x="230252" y="25400"/>
                  </a:lnTo>
                  <a:lnTo>
                    <a:pt x="227401" y="29210"/>
                  </a:lnTo>
                  <a:lnTo>
                    <a:pt x="242070" y="29210"/>
                  </a:lnTo>
                  <a:lnTo>
                    <a:pt x="245918" y="26669"/>
                  </a:lnTo>
                  <a:lnTo>
                    <a:pt x="246646" y="26669"/>
                  </a:lnTo>
                  <a:lnTo>
                    <a:pt x="249659" y="25400"/>
                  </a:lnTo>
                  <a:lnTo>
                    <a:pt x="251171" y="25400"/>
                  </a:lnTo>
                  <a:lnTo>
                    <a:pt x="254066" y="24129"/>
                  </a:lnTo>
                  <a:lnTo>
                    <a:pt x="255610" y="24129"/>
                  </a:lnTo>
                  <a:lnTo>
                    <a:pt x="255581" y="20319"/>
                  </a:lnTo>
                  <a:lnTo>
                    <a:pt x="253846" y="19050"/>
                  </a:lnTo>
                  <a:lnTo>
                    <a:pt x="253298" y="17779"/>
                  </a:lnTo>
                  <a:lnTo>
                    <a:pt x="251887" y="17779"/>
                  </a:lnTo>
                  <a:lnTo>
                    <a:pt x="251762" y="16510"/>
                  </a:lnTo>
                  <a:lnTo>
                    <a:pt x="251128" y="16510"/>
                  </a:lnTo>
                  <a:lnTo>
                    <a:pt x="249713" y="15239"/>
                  </a:lnTo>
                  <a:lnTo>
                    <a:pt x="250069" y="13969"/>
                  </a:lnTo>
                  <a:close/>
                </a:path>
                <a:path w="255905" h="269239">
                  <a:moveTo>
                    <a:pt x="206128" y="16510"/>
                  </a:moveTo>
                  <a:lnTo>
                    <a:pt x="203240" y="16510"/>
                  </a:lnTo>
                  <a:lnTo>
                    <a:pt x="199280" y="17779"/>
                  </a:lnTo>
                  <a:lnTo>
                    <a:pt x="211834" y="17779"/>
                  </a:lnTo>
                  <a:lnTo>
                    <a:pt x="206128" y="16510"/>
                  </a:lnTo>
                  <a:close/>
                </a:path>
                <a:path w="255905" h="269239">
                  <a:moveTo>
                    <a:pt x="242318" y="7619"/>
                  </a:moveTo>
                  <a:lnTo>
                    <a:pt x="239615" y="7619"/>
                  </a:lnTo>
                  <a:lnTo>
                    <a:pt x="238427" y="10160"/>
                  </a:lnTo>
                  <a:lnTo>
                    <a:pt x="236343" y="11429"/>
                  </a:lnTo>
                  <a:lnTo>
                    <a:pt x="234971" y="12700"/>
                  </a:lnTo>
                  <a:lnTo>
                    <a:pt x="231849" y="13969"/>
                  </a:lnTo>
                  <a:lnTo>
                    <a:pt x="247938" y="13969"/>
                  </a:lnTo>
                  <a:lnTo>
                    <a:pt x="246470" y="12700"/>
                  </a:lnTo>
                  <a:lnTo>
                    <a:pt x="244064" y="10160"/>
                  </a:lnTo>
                  <a:lnTo>
                    <a:pt x="242318" y="7619"/>
                  </a:lnTo>
                  <a:close/>
                </a:path>
              </a:pathLst>
            </a:custGeom>
            <a:solidFill>
              <a:srgbClr val="332E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6300" y="2078515"/>
              <a:ext cx="114072" cy="177900"/>
            </a:xfrm>
            <a:prstGeom prst="rect">
              <a:avLst/>
            </a:prstGeom>
          </p:spPr>
        </p:pic>
        <p:sp>
          <p:nvSpPr>
            <p:cNvPr id="157" name="object 157" descr=""/>
            <p:cNvSpPr/>
            <p:nvPr/>
          </p:nvSpPr>
          <p:spPr>
            <a:xfrm>
              <a:off x="2293446" y="2032337"/>
              <a:ext cx="349250" cy="93345"/>
            </a:xfrm>
            <a:custGeom>
              <a:avLst/>
              <a:gdLst/>
              <a:ahLst/>
              <a:cxnLst/>
              <a:rect l="l" t="t" r="r" b="b"/>
              <a:pathLst>
                <a:path w="349250" h="93344">
                  <a:moveTo>
                    <a:pt x="82412" y="92811"/>
                  </a:moveTo>
                  <a:lnTo>
                    <a:pt x="82155" y="92811"/>
                  </a:lnTo>
                  <a:lnTo>
                    <a:pt x="82524" y="92984"/>
                  </a:lnTo>
                  <a:lnTo>
                    <a:pt x="82412" y="92811"/>
                  </a:lnTo>
                  <a:close/>
                </a:path>
                <a:path w="349250" h="93344">
                  <a:moveTo>
                    <a:pt x="5683" y="0"/>
                  </a:moveTo>
                  <a:lnTo>
                    <a:pt x="3501" y="0"/>
                  </a:lnTo>
                  <a:lnTo>
                    <a:pt x="2688" y="233"/>
                  </a:lnTo>
                  <a:lnTo>
                    <a:pt x="3055" y="233"/>
                  </a:lnTo>
                  <a:lnTo>
                    <a:pt x="0" y="669"/>
                  </a:lnTo>
                  <a:lnTo>
                    <a:pt x="922" y="669"/>
                  </a:lnTo>
                  <a:lnTo>
                    <a:pt x="98" y="1083"/>
                  </a:lnTo>
                  <a:lnTo>
                    <a:pt x="511" y="1083"/>
                  </a:lnTo>
                  <a:lnTo>
                    <a:pt x="595" y="2411"/>
                  </a:lnTo>
                  <a:lnTo>
                    <a:pt x="1132" y="3221"/>
                  </a:lnTo>
                  <a:lnTo>
                    <a:pt x="1222" y="3357"/>
                  </a:lnTo>
                  <a:lnTo>
                    <a:pt x="3167" y="5414"/>
                  </a:lnTo>
                  <a:lnTo>
                    <a:pt x="5243" y="5849"/>
                  </a:lnTo>
                  <a:lnTo>
                    <a:pt x="9632" y="7531"/>
                  </a:lnTo>
                  <a:lnTo>
                    <a:pt x="11704" y="8667"/>
                  </a:lnTo>
                  <a:lnTo>
                    <a:pt x="12320" y="8970"/>
                  </a:lnTo>
                  <a:lnTo>
                    <a:pt x="20511" y="12282"/>
                  </a:lnTo>
                  <a:lnTo>
                    <a:pt x="26264" y="14907"/>
                  </a:lnTo>
                  <a:lnTo>
                    <a:pt x="54901" y="40820"/>
                  </a:lnTo>
                  <a:lnTo>
                    <a:pt x="80050" y="78703"/>
                  </a:lnTo>
                  <a:lnTo>
                    <a:pt x="81650" y="81701"/>
                  </a:lnTo>
                  <a:lnTo>
                    <a:pt x="81610" y="88742"/>
                  </a:lnTo>
                  <a:lnTo>
                    <a:pt x="81516" y="89397"/>
                  </a:lnTo>
                  <a:lnTo>
                    <a:pt x="81330" y="91140"/>
                  </a:lnTo>
                  <a:lnTo>
                    <a:pt x="82412" y="92811"/>
                  </a:lnTo>
                  <a:lnTo>
                    <a:pt x="83354" y="92811"/>
                  </a:lnTo>
                  <a:lnTo>
                    <a:pt x="93918" y="92447"/>
                  </a:lnTo>
                  <a:lnTo>
                    <a:pt x="101241" y="91140"/>
                  </a:lnTo>
                  <a:lnTo>
                    <a:pt x="122977" y="89397"/>
                  </a:lnTo>
                  <a:lnTo>
                    <a:pt x="133728" y="88999"/>
                  </a:lnTo>
                  <a:lnTo>
                    <a:pt x="136797" y="88999"/>
                  </a:lnTo>
                  <a:lnTo>
                    <a:pt x="144287" y="87692"/>
                  </a:lnTo>
                  <a:lnTo>
                    <a:pt x="184363" y="83011"/>
                  </a:lnTo>
                  <a:lnTo>
                    <a:pt x="202443" y="80139"/>
                  </a:lnTo>
                  <a:lnTo>
                    <a:pt x="119384" y="80139"/>
                  </a:lnTo>
                  <a:lnTo>
                    <a:pt x="115613" y="79653"/>
                  </a:lnTo>
                  <a:lnTo>
                    <a:pt x="104848" y="65648"/>
                  </a:lnTo>
                  <a:lnTo>
                    <a:pt x="102375" y="62577"/>
                  </a:lnTo>
                  <a:lnTo>
                    <a:pt x="94511" y="53870"/>
                  </a:lnTo>
                  <a:lnTo>
                    <a:pt x="86040" y="45747"/>
                  </a:lnTo>
                  <a:lnTo>
                    <a:pt x="77489" y="37699"/>
                  </a:lnTo>
                  <a:lnTo>
                    <a:pt x="69385" y="29217"/>
                  </a:lnTo>
                  <a:lnTo>
                    <a:pt x="64359" y="23431"/>
                  </a:lnTo>
                  <a:lnTo>
                    <a:pt x="59934" y="17660"/>
                  </a:lnTo>
                  <a:lnTo>
                    <a:pt x="50337" y="11285"/>
                  </a:lnTo>
                  <a:lnTo>
                    <a:pt x="46845" y="9982"/>
                  </a:lnTo>
                  <a:lnTo>
                    <a:pt x="43535" y="7941"/>
                  </a:lnTo>
                  <a:lnTo>
                    <a:pt x="26621" y="7941"/>
                  </a:lnTo>
                  <a:lnTo>
                    <a:pt x="23863" y="6346"/>
                  </a:lnTo>
                  <a:lnTo>
                    <a:pt x="17915" y="4466"/>
                  </a:lnTo>
                  <a:lnTo>
                    <a:pt x="14938" y="3221"/>
                  </a:lnTo>
                  <a:lnTo>
                    <a:pt x="10485" y="2264"/>
                  </a:lnTo>
                  <a:lnTo>
                    <a:pt x="9660" y="2264"/>
                  </a:lnTo>
                  <a:lnTo>
                    <a:pt x="6641" y="1083"/>
                  </a:lnTo>
                  <a:lnTo>
                    <a:pt x="6232" y="669"/>
                  </a:lnTo>
                  <a:lnTo>
                    <a:pt x="5683" y="0"/>
                  </a:lnTo>
                  <a:close/>
                </a:path>
                <a:path w="349250" h="93344">
                  <a:moveTo>
                    <a:pt x="146360" y="76633"/>
                  </a:moveTo>
                  <a:lnTo>
                    <a:pt x="144835" y="76633"/>
                  </a:lnTo>
                  <a:lnTo>
                    <a:pt x="139271" y="77341"/>
                  </a:lnTo>
                  <a:lnTo>
                    <a:pt x="137356" y="78094"/>
                  </a:lnTo>
                  <a:lnTo>
                    <a:pt x="133288" y="78703"/>
                  </a:lnTo>
                  <a:lnTo>
                    <a:pt x="124573" y="78703"/>
                  </a:lnTo>
                  <a:lnTo>
                    <a:pt x="121232" y="79188"/>
                  </a:lnTo>
                  <a:lnTo>
                    <a:pt x="119384" y="80139"/>
                  </a:lnTo>
                  <a:lnTo>
                    <a:pt x="202443" y="80139"/>
                  </a:lnTo>
                  <a:lnTo>
                    <a:pt x="216460" y="77737"/>
                  </a:lnTo>
                  <a:lnTo>
                    <a:pt x="220163" y="77014"/>
                  </a:lnTo>
                  <a:lnTo>
                    <a:pt x="149812" y="77014"/>
                  </a:lnTo>
                  <a:lnTo>
                    <a:pt x="146360" y="76633"/>
                  </a:lnTo>
                  <a:close/>
                </a:path>
                <a:path w="349250" h="93344">
                  <a:moveTo>
                    <a:pt x="255904" y="29217"/>
                  </a:moveTo>
                  <a:lnTo>
                    <a:pt x="255112" y="29217"/>
                  </a:lnTo>
                  <a:lnTo>
                    <a:pt x="249119" y="30138"/>
                  </a:lnTo>
                  <a:lnTo>
                    <a:pt x="247901" y="34166"/>
                  </a:lnTo>
                  <a:lnTo>
                    <a:pt x="251156" y="40247"/>
                  </a:lnTo>
                  <a:lnTo>
                    <a:pt x="253931" y="42933"/>
                  </a:lnTo>
                  <a:lnTo>
                    <a:pt x="258691" y="47598"/>
                  </a:lnTo>
                  <a:lnTo>
                    <a:pt x="261805" y="50327"/>
                  </a:lnTo>
                  <a:lnTo>
                    <a:pt x="261827" y="50900"/>
                  </a:lnTo>
                  <a:lnTo>
                    <a:pt x="261944" y="53870"/>
                  </a:lnTo>
                  <a:lnTo>
                    <a:pt x="262063" y="56901"/>
                  </a:lnTo>
                  <a:lnTo>
                    <a:pt x="262121" y="58370"/>
                  </a:lnTo>
                  <a:lnTo>
                    <a:pt x="262207" y="60562"/>
                  </a:lnTo>
                  <a:lnTo>
                    <a:pt x="250583" y="60742"/>
                  </a:lnTo>
                  <a:lnTo>
                    <a:pt x="246050" y="61675"/>
                  </a:lnTo>
                  <a:lnTo>
                    <a:pt x="232923" y="64198"/>
                  </a:lnTo>
                  <a:lnTo>
                    <a:pt x="219743" y="66437"/>
                  </a:lnTo>
                  <a:lnTo>
                    <a:pt x="180094" y="72493"/>
                  </a:lnTo>
                  <a:lnTo>
                    <a:pt x="162624" y="75365"/>
                  </a:lnTo>
                  <a:lnTo>
                    <a:pt x="158391" y="76633"/>
                  </a:lnTo>
                  <a:lnTo>
                    <a:pt x="149812" y="77014"/>
                  </a:lnTo>
                  <a:lnTo>
                    <a:pt x="220163" y="77014"/>
                  </a:lnTo>
                  <a:lnTo>
                    <a:pt x="264069" y="66102"/>
                  </a:lnTo>
                  <a:lnTo>
                    <a:pt x="269836" y="63874"/>
                  </a:lnTo>
                  <a:lnTo>
                    <a:pt x="288821" y="63874"/>
                  </a:lnTo>
                  <a:lnTo>
                    <a:pt x="289388" y="62790"/>
                  </a:lnTo>
                  <a:lnTo>
                    <a:pt x="295072" y="58370"/>
                  </a:lnTo>
                  <a:lnTo>
                    <a:pt x="300850" y="56901"/>
                  </a:lnTo>
                  <a:lnTo>
                    <a:pt x="305300" y="53596"/>
                  </a:lnTo>
                  <a:lnTo>
                    <a:pt x="310156" y="50900"/>
                  </a:lnTo>
                  <a:lnTo>
                    <a:pt x="315422" y="47407"/>
                  </a:lnTo>
                  <a:lnTo>
                    <a:pt x="293056" y="47407"/>
                  </a:lnTo>
                  <a:lnTo>
                    <a:pt x="286633" y="45989"/>
                  </a:lnTo>
                  <a:lnTo>
                    <a:pt x="278839" y="39772"/>
                  </a:lnTo>
                  <a:lnTo>
                    <a:pt x="276321" y="37341"/>
                  </a:lnTo>
                  <a:lnTo>
                    <a:pt x="269253" y="34991"/>
                  </a:lnTo>
                  <a:lnTo>
                    <a:pt x="265840" y="33461"/>
                  </a:lnTo>
                  <a:lnTo>
                    <a:pt x="259562" y="30826"/>
                  </a:lnTo>
                  <a:lnTo>
                    <a:pt x="255904" y="29217"/>
                  </a:lnTo>
                  <a:close/>
                </a:path>
                <a:path w="349250" h="93344">
                  <a:moveTo>
                    <a:pt x="288821" y="63874"/>
                  </a:moveTo>
                  <a:lnTo>
                    <a:pt x="269836" y="63874"/>
                  </a:lnTo>
                  <a:lnTo>
                    <a:pt x="276694" y="66775"/>
                  </a:lnTo>
                  <a:lnTo>
                    <a:pt x="278886" y="68496"/>
                  </a:lnTo>
                  <a:lnTo>
                    <a:pt x="282091" y="70497"/>
                  </a:lnTo>
                  <a:lnTo>
                    <a:pt x="283264" y="71372"/>
                  </a:lnTo>
                  <a:lnTo>
                    <a:pt x="285701" y="70497"/>
                  </a:lnTo>
                  <a:lnTo>
                    <a:pt x="286079" y="69173"/>
                  </a:lnTo>
                  <a:lnTo>
                    <a:pt x="286403" y="68496"/>
                  </a:lnTo>
                  <a:lnTo>
                    <a:pt x="288821" y="63874"/>
                  </a:lnTo>
                  <a:close/>
                </a:path>
                <a:path w="349250" h="93344">
                  <a:moveTo>
                    <a:pt x="306412" y="21816"/>
                  </a:moveTo>
                  <a:lnTo>
                    <a:pt x="299227" y="23166"/>
                  </a:lnTo>
                  <a:lnTo>
                    <a:pt x="298028" y="26474"/>
                  </a:lnTo>
                  <a:lnTo>
                    <a:pt x="297934" y="26733"/>
                  </a:lnTo>
                  <a:lnTo>
                    <a:pt x="301599" y="32604"/>
                  </a:lnTo>
                  <a:lnTo>
                    <a:pt x="304695" y="34800"/>
                  </a:lnTo>
                  <a:lnTo>
                    <a:pt x="306466" y="38991"/>
                  </a:lnTo>
                  <a:lnTo>
                    <a:pt x="305887" y="39405"/>
                  </a:lnTo>
                  <a:lnTo>
                    <a:pt x="304515" y="40820"/>
                  </a:lnTo>
                  <a:lnTo>
                    <a:pt x="303932" y="41356"/>
                  </a:lnTo>
                  <a:lnTo>
                    <a:pt x="302043" y="42933"/>
                  </a:lnTo>
                  <a:lnTo>
                    <a:pt x="300645" y="43850"/>
                  </a:lnTo>
                  <a:lnTo>
                    <a:pt x="293056" y="47407"/>
                  </a:lnTo>
                  <a:lnTo>
                    <a:pt x="315422" y="47407"/>
                  </a:lnTo>
                  <a:lnTo>
                    <a:pt x="319253" y="44866"/>
                  </a:lnTo>
                  <a:lnTo>
                    <a:pt x="323599" y="41856"/>
                  </a:lnTo>
                  <a:lnTo>
                    <a:pt x="332710" y="37341"/>
                  </a:lnTo>
                  <a:lnTo>
                    <a:pt x="336882" y="35836"/>
                  </a:lnTo>
                  <a:lnTo>
                    <a:pt x="337038" y="35836"/>
                  </a:lnTo>
                  <a:lnTo>
                    <a:pt x="342937" y="31496"/>
                  </a:lnTo>
                  <a:lnTo>
                    <a:pt x="344245" y="30267"/>
                  </a:lnTo>
                  <a:lnTo>
                    <a:pt x="327522" y="30267"/>
                  </a:lnTo>
                  <a:lnTo>
                    <a:pt x="319649" y="29390"/>
                  </a:lnTo>
                  <a:lnTo>
                    <a:pt x="315916" y="27273"/>
                  </a:lnTo>
                  <a:lnTo>
                    <a:pt x="309674" y="23982"/>
                  </a:lnTo>
                  <a:lnTo>
                    <a:pt x="306412" y="21816"/>
                  </a:lnTo>
                  <a:close/>
                </a:path>
                <a:path w="349250" h="93344">
                  <a:moveTo>
                    <a:pt x="324689" y="7531"/>
                  </a:moveTo>
                  <a:lnTo>
                    <a:pt x="322913" y="7531"/>
                  </a:lnTo>
                  <a:lnTo>
                    <a:pt x="322559" y="8667"/>
                  </a:lnTo>
                  <a:lnTo>
                    <a:pt x="322465" y="8970"/>
                  </a:lnTo>
                  <a:lnTo>
                    <a:pt x="323419" y="9460"/>
                  </a:lnTo>
                  <a:lnTo>
                    <a:pt x="327310" y="12797"/>
                  </a:lnTo>
                  <a:lnTo>
                    <a:pt x="330697" y="15364"/>
                  </a:lnTo>
                  <a:lnTo>
                    <a:pt x="335190" y="19126"/>
                  </a:lnTo>
                  <a:lnTo>
                    <a:pt x="336972" y="20372"/>
                  </a:lnTo>
                  <a:lnTo>
                    <a:pt x="336829" y="21816"/>
                  </a:lnTo>
                  <a:lnTo>
                    <a:pt x="336813" y="21969"/>
                  </a:lnTo>
                  <a:lnTo>
                    <a:pt x="336694" y="23166"/>
                  </a:lnTo>
                  <a:lnTo>
                    <a:pt x="336613" y="23982"/>
                  </a:lnTo>
                  <a:lnTo>
                    <a:pt x="334682" y="25095"/>
                  </a:lnTo>
                  <a:lnTo>
                    <a:pt x="330342" y="28313"/>
                  </a:lnTo>
                  <a:lnTo>
                    <a:pt x="327522" y="30267"/>
                  </a:lnTo>
                  <a:lnTo>
                    <a:pt x="344245" y="30267"/>
                  </a:lnTo>
                  <a:lnTo>
                    <a:pt x="344644" y="29893"/>
                  </a:lnTo>
                  <a:lnTo>
                    <a:pt x="346354" y="27683"/>
                  </a:lnTo>
                  <a:lnTo>
                    <a:pt x="346962" y="27031"/>
                  </a:lnTo>
                  <a:lnTo>
                    <a:pt x="347286" y="26081"/>
                  </a:lnTo>
                  <a:lnTo>
                    <a:pt x="347260" y="25095"/>
                  </a:lnTo>
                  <a:lnTo>
                    <a:pt x="347654" y="23982"/>
                  </a:lnTo>
                  <a:lnTo>
                    <a:pt x="348093" y="23431"/>
                  </a:lnTo>
                  <a:lnTo>
                    <a:pt x="349177" y="22240"/>
                  </a:lnTo>
                  <a:lnTo>
                    <a:pt x="334427" y="13150"/>
                  </a:lnTo>
                  <a:lnTo>
                    <a:pt x="331292" y="11015"/>
                  </a:lnTo>
                  <a:lnTo>
                    <a:pt x="327263" y="8970"/>
                  </a:lnTo>
                  <a:lnTo>
                    <a:pt x="327401" y="8970"/>
                  </a:lnTo>
                  <a:lnTo>
                    <a:pt x="326276" y="8667"/>
                  </a:lnTo>
                  <a:lnTo>
                    <a:pt x="325081" y="7941"/>
                  </a:lnTo>
                  <a:lnTo>
                    <a:pt x="324689" y="7531"/>
                  </a:lnTo>
                  <a:close/>
                </a:path>
                <a:path w="349250" h="93344">
                  <a:moveTo>
                    <a:pt x="36354" y="669"/>
                  </a:moveTo>
                  <a:lnTo>
                    <a:pt x="35004" y="1640"/>
                  </a:lnTo>
                  <a:lnTo>
                    <a:pt x="33802" y="2411"/>
                  </a:lnTo>
                  <a:lnTo>
                    <a:pt x="31884" y="4945"/>
                  </a:lnTo>
                  <a:lnTo>
                    <a:pt x="31366" y="5414"/>
                  </a:lnTo>
                  <a:lnTo>
                    <a:pt x="30837" y="5849"/>
                  </a:lnTo>
                  <a:lnTo>
                    <a:pt x="26395" y="7941"/>
                  </a:lnTo>
                  <a:lnTo>
                    <a:pt x="43535" y="7941"/>
                  </a:lnTo>
                  <a:lnTo>
                    <a:pt x="40685" y="6183"/>
                  </a:lnTo>
                  <a:lnTo>
                    <a:pt x="38238" y="3624"/>
                  </a:lnTo>
                  <a:lnTo>
                    <a:pt x="36354" y="669"/>
                  </a:lnTo>
                  <a:close/>
                </a:path>
                <a:path w="349250" h="93344">
                  <a:moveTo>
                    <a:pt x="544" y="669"/>
                  </a:moveTo>
                  <a:lnTo>
                    <a:pt x="98" y="1083"/>
                  </a:lnTo>
                  <a:lnTo>
                    <a:pt x="511" y="1083"/>
                  </a:lnTo>
                  <a:lnTo>
                    <a:pt x="544" y="669"/>
                  </a:lnTo>
                  <a:close/>
                </a:path>
              </a:pathLst>
            </a:custGeom>
            <a:solidFill>
              <a:srgbClr val="53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723522" y="2249726"/>
              <a:ext cx="27305" cy="264160"/>
            </a:xfrm>
            <a:custGeom>
              <a:avLst/>
              <a:gdLst/>
              <a:ahLst/>
              <a:cxnLst/>
              <a:rect l="l" t="t" r="r" b="b"/>
              <a:pathLst>
                <a:path w="27305" h="264160">
                  <a:moveTo>
                    <a:pt x="5694" y="0"/>
                  </a:moveTo>
                  <a:lnTo>
                    <a:pt x="5626" y="6812"/>
                  </a:lnTo>
                  <a:lnTo>
                    <a:pt x="4420" y="7952"/>
                  </a:lnTo>
                  <a:lnTo>
                    <a:pt x="4970" y="9479"/>
                  </a:lnTo>
                  <a:lnTo>
                    <a:pt x="5431" y="12575"/>
                  </a:lnTo>
                  <a:lnTo>
                    <a:pt x="5546" y="14382"/>
                  </a:lnTo>
                  <a:lnTo>
                    <a:pt x="6210" y="17579"/>
                  </a:lnTo>
                  <a:lnTo>
                    <a:pt x="6807" y="19127"/>
                  </a:lnTo>
                  <a:lnTo>
                    <a:pt x="7297" y="22208"/>
                  </a:lnTo>
                  <a:lnTo>
                    <a:pt x="7365" y="23642"/>
                  </a:lnTo>
                  <a:lnTo>
                    <a:pt x="9363" y="31226"/>
                  </a:lnTo>
                  <a:lnTo>
                    <a:pt x="10713" y="37217"/>
                  </a:lnTo>
                  <a:lnTo>
                    <a:pt x="10507" y="40166"/>
                  </a:lnTo>
                  <a:lnTo>
                    <a:pt x="11998" y="45896"/>
                  </a:lnTo>
                  <a:lnTo>
                    <a:pt x="12016" y="48798"/>
                  </a:lnTo>
                  <a:lnTo>
                    <a:pt x="12807" y="53226"/>
                  </a:lnTo>
                  <a:lnTo>
                    <a:pt x="13359" y="54663"/>
                  </a:lnTo>
                  <a:lnTo>
                    <a:pt x="13806" y="57812"/>
                  </a:lnTo>
                  <a:lnTo>
                    <a:pt x="13914" y="61070"/>
                  </a:lnTo>
                  <a:lnTo>
                    <a:pt x="14096" y="63976"/>
                  </a:lnTo>
                  <a:lnTo>
                    <a:pt x="15148" y="66686"/>
                  </a:lnTo>
                  <a:lnTo>
                    <a:pt x="15330" y="70747"/>
                  </a:lnTo>
                  <a:lnTo>
                    <a:pt x="15421" y="72782"/>
                  </a:lnTo>
                  <a:lnTo>
                    <a:pt x="15458" y="75910"/>
                  </a:lnTo>
                  <a:lnTo>
                    <a:pt x="16684" y="87820"/>
                  </a:lnTo>
                  <a:lnTo>
                    <a:pt x="17619" y="96537"/>
                  </a:lnTo>
                  <a:lnTo>
                    <a:pt x="18474" y="105261"/>
                  </a:lnTo>
                  <a:lnTo>
                    <a:pt x="19141" y="114001"/>
                  </a:lnTo>
                  <a:lnTo>
                    <a:pt x="19463" y="122943"/>
                  </a:lnTo>
                  <a:lnTo>
                    <a:pt x="19351" y="131836"/>
                  </a:lnTo>
                  <a:lnTo>
                    <a:pt x="13164" y="184900"/>
                  </a:lnTo>
                  <a:lnTo>
                    <a:pt x="5953" y="225720"/>
                  </a:lnTo>
                  <a:lnTo>
                    <a:pt x="683" y="248321"/>
                  </a:lnTo>
                  <a:lnTo>
                    <a:pt x="116" y="254577"/>
                  </a:lnTo>
                  <a:lnTo>
                    <a:pt x="0" y="263956"/>
                  </a:lnTo>
                  <a:lnTo>
                    <a:pt x="8841" y="263517"/>
                  </a:lnTo>
                  <a:lnTo>
                    <a:pt x="11677" y="257994"/>
                  </a:lnTo>
                  <a:lnTo>
                    <a:pt x="21378" y="213301"/>
                  </a:lnTo>
                  <a:lnTo>
                    <a:pt x="22261" y="204221"/>
                  </a:lnTo>
                  <a:lnTo>
                    <a:pt x="22339" y="203285"/>
                  </a:lnTo>
                  <a:lnTo>
                    <a:pt x="20450" y="200506"/>
                  </a:lnTo>
                  <a:lnTo>
                    <a:pt x="22867" y="196988"/>
                  </a:lnTo>
                  <a:lnTo>
                    <a:pt x="23594" y="187826"/>
                  </a:lnTo>
                  <a:lnTo>
                    <a:pt x="26122" y="187826"/>
                  </a:lnTo>
                  <a:lnTo>
                    <a:pt x="26135" y="155844"/>
                  </a:lnTo>
                  <a:lnTo>
                    <a:pt x="26553" y="152198"/>
                  </a:lnTo>
                  <a:lnTo>
                    <a:pt x="25530" y="147283"/>
                  </a:lnTo>
                  <a:lnTo>
                    <a:pt x="24853" y="145775"/>
                  </a:lnTo>
                  <a:lnTo>
                    <a:pt x="24425" y="142467"/>
                  </a:lnTo>
                  <a:lnTo>
                    <a:pt x="24408" y="110106"/>
                  </a:lnTo>
                  <a:lnTo>
                    <a:pt x="23762" y="108634"/>
                  </a:lnTo>
                  <a:lnTo>
                    <a:pt x="22736" y="103734"/>
                  </a:lnTo>
                  <a:lnTo>
                    <a:pt x="22791" y="93485"/>
                  </a:lnTo>
                  <a:lnTo>
                    <a:pt x="21588" y="90468"/>
                  </a:lnTo>
                  <a:lnTo>
                    <a:pt x="20948" y="83790"/>
                  </a:lnTo>
                  <a:lnTo>
                    <a:pt x="21250" y="80496"/>
                  </a:lnTo>
                  <a:lnTo>
                    <a:pt x="20908" y="75910"/>
                  </a:lnTo>
                  <a:lnTo>
                    <a:pt x="20880" y="75531"/>
                  </a:lnTo>
                  <a:lnTo>
                    <a:pt x="20250" y="73958"/>
                  </a:lnTo>
                  <a:lnTo>
                    <a:pt x="19651" y="70747"/>
                  </a:lnTo>
                  <a:lnTo>
                    <a:pt x="19126" y="64227"/>
                  </a:lnTo>
                  <a:lnTo>
                    <a:pt x="18622" y="61070"/>
                  </a:lnTo>
                  <a:lnTo>
                    <a:pt x="17899" y="59472"/>
                  </a:lnTo>
                  <a:lnTo>
                    <a:pt x="17607" y="56276"/>
                  </a:lnTo>
                  <a:lnTo>
                    <a:pt x="17704" y="54663"/>
                  </a:lnTo>
                  <a:lnTo>
                    <a:pt x="17183" y="51347"/>
                  </a:lnTo>
                  <a:lnTo>
                    <a:pt x="16826" y="49806"/>
                  </a:lnTo>
                  <a:lnTo>
                    <a:pt x="15835" y="44968"/>
                  </a:lnTo>
                  <a:lnTo>
                    <a:pt x="15674" y="41692"/>
                  </a:lnTo>
                  <a:lnTo>
                    <a:pt x="13327" y="31558"/>
                  </a:lnTo>
                  <a:lnTo>
                    <a:pt x="12358" y="24570"/>
                  </a:lnTo>
                  <a:lnTo>
                    <a:pt x="9752" y="14382"/>
                  </a:lnTo>
                  <a:lnTo>
                    <a:pt x="9226" y="11070"/>
                  </a:lnTo>
                  <a:lnTo>
                    <a:pt x="8488" y="4856"/>
                  </a:lnTo>
                  <a:lnTo>
                    <a:pt x="7670" y="2081"/>
                  </a:lnTo>
                  <a:lnTo>
                    <a:pt x="5694" y="0"/>
                  </a:lnTo>
                  <a:close/>
                </a:path>
                <a:path w="27305" h="264160">
                  <a:moveTo>
                    <a:pt x="26122" y="187826"/>
                  </a:moveTo>
                  <a:lnTo>
                    <a:pt x="23594" y="187826"/>
                  </a:lnTo>
                  <a:lnTo>
                    <a:pt x="24731" y="194274"/>
                  </a:lnTo>
                  <a:lnTo>
                    <a:pt x="22867" y="196988"/>
                  </a:lnTo>
                  <a:lnTo>
                    <a:pt x="22408" y="202466"/>
                  </a:lnTo>
                  <a:lnTo>
                    <a:pt x="22339" y="203285"/>
                  </a:lnTo>
                  <a:lnTo>
                    <a:pt x="24580" y="206583"/>
                  </a:lnTo>
                  <a:lnTo>
                    <a:pt x="27179" y="204221"/>
                  </a:lnTo>
                  <a:lnTo>
                    <a:pt x="26117" y="199127"/>
                  </a:lnTo>
                  <a:lnTo>
                    <a:pt x="26122" y="187826"/>
                  </a:lnTo>
                  <a:close/>
                </a:path>
                <a:path w="27305" h="264160">
                  <a:moveTo>
                    <a:pt x="22867" y="196988"/>
                  </a:moveTo>
                  <a:lnTo>
                    <a:pt x="20450" y="200506"/>
                  </a:lnTo>
                  <a:lnTo>
                    <a:pt x="22339" y="203285"/>
                  </a:lnTo>
                  <a:lnTo>
                    <a:pt x="22867" y="196988"/>
                  </a:lnTo>
                  <a:close/>
                </a:path>
              </a:pathLst>
            </a:custGeom>
            <a:solidFill>
              <a:srgbClr val="F5B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592388" y="2082045"/>
              <a:ext cx="45720" cy="72390"/>
            </a:xfrm>
            <a:custGeom>
              <a:avLst/>
              <a:gdLst/>
              <a:ahLst/>
              <a:cxnLst/>
              <a:rect l="l" t="t" r="r" b="b"/>
              <a:pathLst>
                <a:path w="45719" h="72389">
                  <a:moveTo>
                    <a:pt x="42825" y="0"/>
                  </a:moveTo>
                  <a:lnTo>
                    <a:pt x="14208" y="9551"/>
                  </a:lnTo>
                  <a:lnTo>
                    <a:pt x="10317" y="10699"/>
                  </a:lnTo>
                  <a:lnTo>
                    <a:pt x="6638" y="12269"/>
                  </a:lnTo>
                  <a:lnTo>
                    <a:pt x="3604" y="13719"/>
                  </a:lnTo>
                  <a:lnTo>
                    <a:pt x="947" y="15952"/>
                  </a:lnTo>
                  <a:lnTo>
                    <a:pt x="857" y="17946"/>
                  </a:lnTo>
                  <a:lnTo>
                    <a:pt x="0" y="25012"/>
                  </a:lnTo>
                  <a:lnTo>
                    <a:pt x="12352" y="42584"/>
                  </a:lnTo>
                  <a:lnTo>
                    <a:pt x="14612" y="44212"/>
                  </a:lnTo>
                  <a:lnTo>
                    <a:pt x="15509" y="45133"/>
                  </a:lnTo>
                  <a:lnTo>
                    <a:pt x="17967" y="48207"/>
                  </a:lnTo>
                  <a:lnTo>
                    <a:pt x="19163" y="50605"/>
                  </a:lnTo>
                  <a:lnTo>
                    <a:pt x="23803" y="57762"/>
                  </a:lnTo>
                  <a:lnTo>
                    <a:pt x="28293" y="65498"/>
                  </a:lnTo>
                  <a:lnTo>
                    <a:pt x="32270" y="70139"/>
                  </a:lnTo>
                  <a:lnTo>
                    <a:pt x="34174" y="71705"/>
                  </a:lnTo>
                  <a:lnTo>
                    <a:pt x="34276" y="71917"/>
                  </a:lnTo>
                  <a:lnTo>
                    <a:pt x="35455" y="71158"/>
                  </a:lnTo>
                  <a:lnTo>
                    <a:pt x="35830" y="70624"/>
                  </a:lnTo>
                  <a:lnTo>
                    <a:pt x="36464" y="68760"/>
                  </a:lnTo>
                  <a:lnTo>
                    <a:pt x="35333" y="63432"/>
                  </a:lnTo>
                  <a:lnTo>
                    <a:pt x="33098" y="56880"/>
                  </a:lnTo>
                  <a:lnTo>
                    <a:pt x="31683" y="53705"/>
                  </a:lnTo>
                  <a:lnTo>
                    <a:pt x="29290" y="47052"/>
                  </a:lnTo>
                  <a:lnTo>
                    <a:pt x="26880" y="36799"/>
                  </a:lnTo>
                  <a:lnTo>
                    <a:pt x="25434" y="33167"/>
                  </a:lnTo>
                  <a:lnTo>
                    <a:pt x="26845" y="26730"/>
                  </a:lnTo>
                  <a:lnTo>
                    <a:pt x="31154" y="18000"/>
                  </a:lnTo>
                  <a:lnTo>
                    <a:pt x="32796" y="15281"/>
                  </a:lnTo>
                  <a:lnTo>
                    <a:pt x="36956" y="10293"/>
                  </a:lnTo>
                  <a:lnTo>
                    <a:pt x="39603" y="8229"/>
                  </a:lnTo>
                  <a:lnTo>
                    <a:pt x="42725" y="4911"/>
                  </a:lnTo>
                  <a:lnTo>
                    <a:pt x="44877" y="3341"/>
                  </a:lnTo>
                  <a:lnTo>
                    <a:pt x="45421" y="914"/>
                  </a:lnTo>
                  <a:lnTo>
                    <a:pt x="42825" y="0"/>
                  </a:lnTo>
                  <a:close/>
                </a:path>
              </a:pathLst>
            </a:custGeom>
            <a:solidFill>
              <a:srgbClr val="B94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577157" y="209764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30">
                  <a:moveTo>
                    <a:pt x="16659" y="21"/>
                  </a:moveTo>
                  <a:lnTo>
                    <a:pt x="15951" y="0"/>
                  </a:lnTo>
                  <a:lnTo>
                    <a:pt x="15152" y="683"/>
                  </a:lnTo>
                  <a:lnTo>
                    <a:pt x="13567" y="1151"/>
                  </a:lnTo>
                  <a:lnTo>
                    <a:pt x="12868" y="1256"/>
                  </a:lnTo>
                  <a:lnTo>
                    <a:pt x="10666" y="2653"/>
                  </a:lnTo>
                  <a:lnTo>
                    <a:pt x="9417" y="3818"/>
                  </a:lnTo>
                  <a:lnTo>
                    <a:pt x="6857" y="5579"/>
                  </a:lnTo>
                  <a:lnTo>
                    <a:pt x="5582" y="6299"/>
                  </a:lnTo>
                  <a:lnTo>
                    <a:pt x="3567" y="8235"/>
                  </a:lnTo>
                  <a:lnTo>
                    <a:pt x="2919" y="9773"/>
                  </a:lnTo>
                  <a:lnTo>
                    <a:pt x="1591" y="10280"/>
                  </a:lnTo>
                  <a:lnTo>
                    <a:pt x="1670" y="10129"/>
                  </a:lnTo>
                  <a:lnTo>
                    <a:pt x="0" y="12978"/>
                  </a:lnTo>
                  <a:lnTo>
                    <a:pt x="1338" y="15266"/>
                  </a:lnTo>
                  <a:lnTo>
                    <a:pt x="5965" y="19803"/>
                  </a:lnTo>
                  <a:lnTo>
                    <a:pt x="8319" y="22406"/>
                  </a:lnTo>
                  <a:lnTo>
                    <a:pt x="12729" y="27722"/>
                  </a:lnTo>
                  <a:lnTo>
                    <a:pt x="14716" y="30487"/>
                  </a:lnTo>
                  <a:lnTo>
                    <a:pt x="18845" y="35128"/>
                  </a:lnTo>
                  <a:lnTo>
                    <a:pt x="20709" y="35960"/>
                  </a:lnTo>
                  <a:lnTo>
                    <a:pt x="25509" y="36219"/>
                  </a:lnTo>
                  <a:lnTo>
                    <a:pt x="27679" y="36107"/>
                  </a:lnTo>
                  <a:lnTo>
                    <a:pt x="31139" y="32202"/>
                  </a:lnTo>
                  <a:lnTo>
                    <a:pt x="30613" y="29015"/>
                  </a:lnTo>
                  <a:lnTo>
                    <a:pt x="26520" y="24763"/>
                  </a:lnTo>
                  <a:lnTo>
                    <a:pt x="24339" y="23036"/>
                  </a:lnTo>
                  <a:lnTo>
                    <a:pt x="20850" y="18039"/>
                  </a:lnTo>
                  <a:lnTo>
                    <a:pt x="19446" y="15325"/>
                  </a:lnTo>
                  <a:lnTo>
                    <a:pt x="17117" y="9676"/>
                  </a:lnTo>
                  <a:lnTo>
                    <a:pt x="16555" y="6824"/>
                  </a:lnTo>
                  <a:lnTo>
                    <a:pt x="18327" y="3257"/>
                  </a:lnTo>
                  <a:lnTo>
                    <a:pt x="19771" y="1932"/>
                  </a:lnTo>
                  <a:lnTo>
                    <a:pt x="19047" y="417"/>
                  </a:lnTo>
                  <a:lnTo>
                    <a:pt x="16659" y="21"/>
                  </a:lnTo>
                  <a:close/>
                </a:path>
              </a:pathLst>
            </a:custGeom>
            <a:solidFill>
              <a:srgbClr val="6A3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638493" y="205513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031" y="0"/>
                  </a:moveTo>
                  <a:lnTo>
                    <a:pt x="1904" y="345"/>
                  </a:lnTo>
                  <a:lnTo>
                    <a:pt x="0" y="1522"/>
                  </a:lnTo>
                  <a:lnTo>
                    <a:pt x="1216" y="2835"/>
                  </a:lnTo>
                  <a:lnTo>
                    <a:pt x="2066" y="3789"/>
                  </a:lnTo>
                  <a:lnTo>
                    <a:pt x="5501" y="2987"/>
                  </a:lnTo>
                  <a:lnTo>
                    <a:pt x="5076" y="2393"/>
                  </a:lnTo>
                  <a:lnTo>
                    <a:pt x="4110" y="43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332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590243" y="209789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845" y="0"/>
                  </a:moveTo>
                  <a:lnTo>
                    <a:pt x="168" y="471"/>
                  </a:lnTo>
                  <a:lnTo>
                    <a:pt x="0" y="1414"/>
                  </a:lnTo>
                  <a:lnTo>
                    <a:pt x="1544" y="1518"/>
                  </a:lnTo>
                  <a:lnTo>
                    <a:pt x="2274" y="712"/>
                  </a:lnTo>
                  <a:lnTo>
                    <a:pt x="2566" y="204"/>
                  </a:lnTo>
                  <a:lnTo>
                    <a:pt x="2033" y="161"/>
                  </a:lnTo>
                  <a:lnTo>
                    <a:pt x="1226" y="135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B944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337930" y="1976169"/>
              <a:ext cx="277495" cy="112395"/>
            </a:xfrm>
            <a:custGeom>
              <a:avLst/>
              <a:gdLst/>
              <a:ahLst/>
              <a:cxnLst/>
              <a:rect l="l" t="t" r="r" b="b"/>
              <a:pathLst>
                <a:path w="277494" h="112394">
                  <a:moveTo>
                    <a:pt x="70603" y="0"/>
                  </a:moveTo>
                  <a:lnTo>
                    <a:pt x="66949" y="209"/>
                  </a:lnTo>
                  <a:lnTo>
                    <a:pt x="62685" y="896"/>
                  </a:lnTo>
                  <a:lnTo>
                    <a:pt x="61221" y="1504"/>
                  </a:lnTo>
                  <a:lnTo>
                    <a:pt x="58439" y="1973"/>
                  </a:lnTo>
                  <a:lnTo>
                    <a:pt x="52750" y="2214"/>
                  </a:lnTo>
                  <a:lnTo>
                    <a:pt x="51824" y="4679"/>
                  </a:lnTo>
                  <a:lnTo>
                    <a:pt x="53737" y="6830"/>
                  </a:lnTo>
                  <a:lnTo>
                    <a:pt x="55619" y="10350"/>
                  </a:lnTo>
                  <a:lnTo>
                    <a:pt x="63863" y="18968"/>
                  </a:lnTo>
                  <a:lnTo>
                    <a:pt x="66865" y="23656"/>
                  </a:lnTo>
                  <a:lnTo>
                    <a:pt x="72294" y="34326"/>
                  </a:lnTo>
                  <a:lnTo>
                    <a:pt x="75416" y="39215"/>
                  </a:lnTo>
                  <a:lnTo>
                    <a:pt x="74872" y="40741"/>
                  </a:lnTo>
                  <a:lnTo>
                    <a:pt x="70516" y="43820"/>
                  </a:lnTo>
                  <a:lnTo>
                    <a:pt x="66819" y="43082"/>
                  </a:lnTo>
                  <a:lnTo>
                    <a:pt x="48851" y="43211"/>
                  </a:lnTo>
                  <a:lnTo>
                    <a:pt x="44477" y="42322"/>
                  </a:lnTo>
                  <a:lnTo>
                    <a:pt x="43091" y="41691"/>
                  </a:lnTo>
                  <a:lnTo>
                    <a:pt x="24987" y="41220"/>
                  </a:lnTo>
                  <a:lnTo>
                    <a:pt x="15727" y="43190"/>
                  </a:lnTo>
                  <a:lnTo>
                    <a:pt x="3991" y="46347"/>
                  </a:lnTo>
                  <a:lnTo>
                    <a:pt x="2152" y="46548"/>
                  </a:lnTo>
                  <a:lnTo>
                    <a:pt x="482" y="48139"/>
                  </a:lnTo>
                  <a:lnTo>
                    <a:pt x="0" y="49471"/>
                  </a:lnTo>
                  <a:lnTo>
                    <a:pt x="1821" y="51139"/>
                  </a:lnTo>
                  <a:lnTo>
                    <a:pt x="3553" y="50446"/>
                  </a:lnTo>
                  <a:lnTo>
                    <a:pt x="7750" y="49734"/>
                  </a:lnTo>
                  <a:lnTo>
                    <a:pt x="10558" y="48888"/>
                  </a:lnTo>
                  <a:lnTo>
                    <a:pt x="19522" y="46959"/>
                  </a:lnTo>
                  <a:lnTo>
                    <a:pt x="44737" y="47240"/>
                  </a:lnTo>
                  <a:lnTo>
                    <a:pt x="87915" y="51523"/>
                  </a:lnTo>
                  <a:lnTo>
                    <a:pt x="139932" y="64107"/>
                  </a:lnTo>
                  <a:lnTo>
                    <a:pt x="182836" y="84662"/>
                  </a:lnTo>
                  <a:lnTo>
                    <a:pt x="216673" y="111017"/>
                  </a:lnTo>
                  <a:lnTo>
                    <a:pt x="219055" y="111964"/>
                  </a:lnTo>
                  <a:lnTo>
                    <a:pt x="220427" y="111744"/>
                  </a:lnTo>
                  <a:lnTo>
                    <a:pt x="220182" y="108069"/>
                  </a:lnTo>
                  <a:lnTo>
                    <a:pt x="218814" y="105848"/>
                  </a:lnTo>
                  <a:lnTo>
                    <a:pt x="215204" y="101582"/>
                  </a:lnTo>
                  <a:lnTo>
                    <a:pt x="206801" y="93254"/>
                  </a:lnTo>
                  <a:lnTo>
                    <a:pt x="204174" y="84460"/>
                  </a:lnTo>
                  <a:lnTo>
                    <a:pt x="221420" y="92073"/>
                  </a:lnTo>
                  <a:lnTo>
                    <a:pt x="223894" y="94018"/>
                  </a:lnTo>
                  <a:lnTo>
                    <a:pt x="227897" y="94133"/>
                  </a:lnTo>
                  <a:lnTo>
                    <a:pt x="227695" y="93046"/>
                  </a:lnTo>
                  <a:lnTo>
                    <a:pt x="226849" y="90788"/>
                  </a:lnTo>
                  <a:lnTo>
                    <a:pt x="223859" y="88005"/>
                  </a:lnTo>
                  <a:lnTo>
                    <a:pt x="221903" y="86871"/>
                  </a:lnTo>
                  <a:lnTo>
                    <a:pt x="217719" y="83930"/>
                  </a:lnTo>
                  <a:lnTo>
                    <a:pt x="180405" y="65245"/>
                  </a:lnTo>
                  <a:lnTo>
                    <a:pt x="129572" y="46831"/>
                  </a:lnTo>
                  <a:lnTo>
                    <a:pt x="94258" y="39118"/>
                  </a:lnTo>
                  <a:lnTo>
                    <a:pt x="107372" y="38505"/>
                  </a:lnTo>
                  <a:lnTo>
                    <a:pt x="146592" y="43557"/>
                  </a:lnTo>
                  <a:lnTo>
                    <a:pt x="188548" y="55006"/>
                  </a:lnTo>
                  <a:lnTo>
                    <a:pt x="228084" y="73084"/>
                  </a:lnTo>
                  <a:lnTo>
                    <a:pt x="260647" y="96337"/>
                  </a:lnTo>
                  <a:lnTo>
                    <a:pt x="264970" y="96005"/>
                  </a:lnTo>
                  <a:lnTo>
                    <a:pt x="264481" y="93611"/>
                  </a:lnTo>
                  <a:lnTo>
                    <a:pt x="262619" y="90904"/>
                  </a:lnTo>
                  <a:lnTo>
                    <a:pt x="261024" y="89651"/>
                  </a:lnTo>
                  <a:lnTo>
                    <a:pt x="253547" y="81389"/>
                  </a:lnTo>
                  <a:lnTo>
                    <a:pt x="257615" y="80770"/>
                  </a:lnTo>
                  <a:lnTo>
                    <a:pt x="261031" y="80504"/>
                  </a:lnTo>
                  <a:lnTo>
                    <a:pt x="264383" y="81227"/>
                  </a:lnTo>
                  <a:lnTo>
                    <a:pt x="265431" y="82282"/>
                  </a:lnTo>
                  <a:lnTo>
                    <a:pt x="269779" y="84662"/>
                  </a:lnTo>
                  <a:lnTo>
                    <a:pt x="273916" y="86108"/>
                  </a:lnTo>
                  <a:lnTo>
                    <a:pt x="277199" y="85644"/>
                  </a:lnTo>
                  <a:lnTo>
                    <a:pt x="272340" y="81893"/>
                  </a:lnTo>
                  <a:lnTo>
                    <a:pt x="266802" y="78934"/>
                  </a:lnTo>
                  <a:lnTo>
                    <a:pt x="251167" y="69635"/>
                  </a:lnTo>
                  <a:lnTo>
                    <a:pt x="202760" y="46365"/>
                  </a:lnTo>
                  <a:lnTo>
                    <a:pt x="151775" y="32219"/>
                  </a:lnTo>
                  <a:lnTo>
                    <a:pt x="146653" y="31644"/>
                  </a:lnTo>
                  <a:lnTo>
                    <a:pt x="136292" y="29272"/>
                  </a:lnTo>
                  <a:lnTo>
                    <a:pt x="134348" y="29276"/>
                  </a:lnTo>
                  <a:lnTo>
                    <a:pt x="131036" y="27439"/>
                  </a:lnTo>
                  <a:lnTo>
                    <a:pt x="134992" y="24423"/>
                  </a:lnTo>
                  <a:lnTo>
                    <a:pt x="132199" y="24166"/>
                  </a:lnTo>
                  <a:lnTo>
                    <a:pt x="130823" y="22151"/>
                  </a:lnTo>
                  <a:lnTo>
                    <a:pt x="126403" y="18907"/>
                  </a:lnTo>
                  <a:lnTo>
                    <a:pt x="124303" y="19559"/>
                  </a:lnTo>
                  <a:lnTo>
                    <a:pt x="125722" y="24203"/>
                  </a:lnTo>
                  <a:lnTo>
                    <a:pt x="123134" y="25600"/>
                  </a:lnTo>
                  <a:lnTo>
                    <a:pt x="122060" y="25805"/>
                  </a:lnTo>
                  <a:lnTo>
                    <a:pt x="118410" y="25938"/>
                  </a:lnTo>
                  <a:lnTo>
                    <a:pt x="115815" y="25516"/>
                  </a:lnTo>
                  <a:lnTo>
                    <a:pt x="101029" y="25535"/>
                  </a:lnTo>
                  <a:lnTo>
                    <a:pt x="91914" y="27296"/>
                  </a:lnTo>
                  <a:lnTo>
                    <a:pt x="82162" y="30683"/>
                  </a:lnTo>
                  <a:lnTo>
                    <a:pt x="75855" y="30118"/>
                  </a:lnTo>
                  <a:lnTo>
                    <a:pt x="71247" y="20412"/>
                  </a:lnTo>
                  <a:lnTo>
                    <a:pt x="69594" y="18244"/>
                  </a:lnTo>
                  <a:lnTo>
                    <a:pt x="66084" y="14386"/>
                  </a:lnTo>
                  <a:lnTo>
                    <a:pt x="63719" y="12726"/>
                  </a:lnTo>
                  <a:lnTo>
                    <a:pt x="59702" y="5947"/>
                  </a:lnTo>
                  <a:lnTo>
                    <a:pt x="69922" y="5933"/>
                  </a:lnTo>
                  <a:lnTo>
                    <a:pt x="74757" y="3586"/>
                  </a:lnTo>
                  <a:lnTo>
                    <a:pt x="75286" y="1832"/>
                  </a:lnTo>
                  <a:lnTo>
                    <a:pt x="73774" y="806"/>
                  </a:lnTo>
                  <a:lnTo>
                    <a:pt x="70603" y="0"/>
                  </a:lnTo>
                  <a:close/>
                </a:path>
              </a:pathLst>
            </a:custGeom>
            <a:solidFill>
              <a:srgbClr val="622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408932" y="1979093"/>
              <a:ext cx="57785" cy="24765"/>
            </a:xfrm>
            <a:custGeom>
              <a:avLst/>
              <a:gdLst/>
              <a:ahLst/>
              <a:cxnLst/>
              <a:rect l="l" t="t" r="r" b="b"/>
              <a:pathLst>
                <a:path w="57785" h="24764">
                  <a:moveTo>
                    <a:pt x="5234" y="0"/>
                  </a:moveTo>
                  <a:lnTo>
                    <a:pt x="1634" y="292"/>
                  </a:lnTo>
                  <a:lnTo>
                    <a:pt x="0" y="1983"/>
                  </a:lnTo>
                  <a:lnTo>
                    <a:pt x="1822" y="3683"/>
                  </a:lnTo>
                  <a:lnTo>
                    <a:pt x="4712" y="4903"/>
                  </a:lnTo>
                  <a:lnTo>
                    <a:pt x="6814" y="5105"/>
                  </a:lnTo>
                  <a:lnTo>
                    <a:pt x="12942" y="6724"/>
                  </a:lnTo>
                  <a:lnTo>
                    <a:pt x="53611" y="24347"/>
                  </a:lnTo>
                  <a:lnTo>
                    <a:pt x="56078" y="24286"/>
                  </a:lnTo>
                  <a:lnTo>
                    <a:pt x="57718" y="22777"/>
                  </a:lnTo>
                  <a:lnTo>
                    <a:pt x="56967" y="19641"/>
                  </a:lnTo>
                  <a:lnTo>
                    <a:pt x="55109" y="17730"/>
                  </a:lnTo>
                  <a:lnTo>
                    <a:pt x="54098" y="16278"/>
                  </a:lnTo>
                  <a:lnTo>
                    <a:pt x="50203" y="13301"/>
                  </a:lnTo>
                  <a:lnTo>
                    <a:pt x="46440" y="10105"/>
                  </a:lnTo>
                  <a:lnTo>
                    <a:pt x="37578" y="5655"/>
                  </a:lnTo>
                  <a:lnTo>
                    <a:pt x="23522" y="1501"/>
                  </a:lnTo>
                  <a:lnTo>
                    <a:pt x="19109" y="508"/>
                  </a:lnTo>
                  <a:lnTo>
                    <a:pt x="12305" y="133"/>
                  </a:lnTo>
                  <a:lnTo>
                    <a:pt x="5234" y="0"/>
                  </a:lnTo>
                  <a:close/>
                </a:path>
              </a:pathLst>
            </a:custGeom>
            <a:solidFill>
              <a:srgbClr val="F2CC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410193" y="1978060"/>
              <a:ext cx="216535" cy="67310"/>
            </a:xfrm>
            <a:custGeom>
              <a:avLst/>
              <a:gdLst/>
              <a:ahLst/>
              <a:cxnLst/>
              <a:rect l="l" t="t" r="r" b="b"/>
              <a:pathLst>
                <a:path w="216535" h="67310">
                  <a:moveTo>
                    <a:pt x="12674" y="1257"/>
                  </a:moveTo>
                  <a:lnTo>
                    <a:pt x="10172" y="685"/>
                  </a:lnTo>
                  <a:lnTo>
                    <a:pt x="7810" y="406"/>
                  </a:lnTo>
                  <a:lnTo>
                    <a:pt x="787" y="0"/>
                  </a:lnTo>
                  <a:lnTo>
                    <a:pt x="0" y="1752"/>
                  </a:lnTo>
                  <a:lnTo>
                    <a:pt x="4229" y="1790"/>
                  </a:lnTo>
                  <a:lnTo>
                    <a:pt x="8521" y="2286"/>
                  </a:lnTo>
                  <a:lnTo>
                    <a:pt x="12674" y="1257"/>
                  </a:lnTo>
                  <a:close/>
                </a:path>
                <a:path w="216535" h="67310">
                  <a:moveTo>
                    <a:pt x="210134" y="63144"/>
                  </a:moveTo>
                  <a:lnTo>
                    <a:pt x="209486" y="62230"/>
                  </a:lnTo>
                  <a:lnTo>
                    <a:pt x="208597" y="61760"/>
                  </a:lnTo>
                  <a:lnTo>
                    <a:pt x="207479" y="61696"/>
                  </a:lnTo>
                  <a:lnTo>
                    <a:pt x="208140" y="62598"/>
                  </a:lnTo>
                  <a:lnTo>
                    <a:pt x="208978" y="63157"/>
                  </a:lnTo>
                  <a:lnTo>
                    <a:pt x="210134" y="63144"/>
                  </a:lnTo>
                  <a:close/>
                </a:path>
                <a:path w="216535" h="67310">
                  <a:moveTo>
                    <a:pt x="213283" y="64846"/>
                  </a:moveTo>
                  <a:lnTo>
                    <a:pt x="211124" y="63576"/>
                  </a:lnTo>
                  <a:lnTo>
                    <a:pt x="211620" y="64389"/>
                  </a:lnTo>
                  <a:lnTo>
                    <a:pt x="212305" y="64846"/>
                  </a:lnTo>
                  <a:lnTo>
                    <a:pt x="213283" y="64846"/>
                  </a:lnTo>
                  <a:close/>
                </a:path>
                <a:path w="216535" h="67310">
                  <a:moveTo>
                    <a:pt x="216471" y="66687"/>
                  </a:moveTo>
                  <a:lnTo>
                    <a:pt x="216052" y="65900"/>
                  </a:lnTo>
                  <a:lnTo>
                    <a:pt x="215404" y="65468"/>
                  </a:lnTo>
                  <a:lnTo>
                    <a:pt x="214503" y="65443"/>
                  </a:lnTo>
                  <a:lnTo>
                    <a:pt x="214896" y="66281"/>
                  </a:lnTo>
                  <a:lnTo>
                    <a:pt x="215569" y="66675"/>
                  </a:lnTo>
                  <a:lnTo>
                    <a:pt x="216471" y="66687"/>
                  </a:lnTo>
                  <a:close/>
                </a:path>
              </a:pathLst>
            </a:custGeom>
            <a:solidFill>
              <a:srgbClr val="F08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67049" y="2689444"/>
              <a:ext cx="207665" cy="104796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1915948" y="2451496"/>
              <a:ext cx="459740" cy="270510"/>
            </a:xfrm>
            <a:custGeom>
              <a:avLst/>
              <a:gdLst/>
              <a:ahLst/>
              <a:cxnLst/>
              <a:rect l="l" t="t" r="r" b="b"/>
              <a:pathLst>
                <a:path w="459739" h="270510">
                  <a:moveTo>
                    <a:pt x="11836" y="0"/>
                  </a:moveTo>
                  <a:lnTo>
                    <a:pt x="1652" y="4809"/>
                  </a:lnTo>
                  <a:lnTo>
                    <a:pt x="57" y="9330"/>
                  </a:lnTo>
                  <a:lnTo>
                    <a:pt x="0" y="17506"/>
                  </a:lnTo>
                  <a:lnTo>
                    <a:pt x="885" y="20713"/>
                  </a:lnTo>
                  <a:lnTo>
                    <a:pt x="7250" y="49640"/>
                  </a:lnTo>
                  <a:lnTo>
                    <a:pt x="21824" y="99408"/>
                  </a:lnTo>
                  <a:lnTo>
                    <a:pt x="39099" y="140274"/>
                  </a:lnTo>
                  <a:lnTo>
                    <a:pt x="44538" y="148971"/>
                  </a:lnTo>
                  <a:lnTo>
                    <a:pt x="51677" y="144428"/>
                  </a:lnTo>
                  <a:lnTo>
                    <a:pt x="53143" y="141533"/>
                  </a:lnTo>
                  <a:lnTo>
                    <a:pt x="58406" y="142901"/>
                  </a:lnTo>
                  <a:lnTo>
                    <a:pt x="83534" y="180870"/>
                  </a:lnTo>
                  <a:lnTo>
                    <a:pt x="115549" y="214650"/>
                  </a:lnTo>
                  <a:lnTo>
                    <a:pt x="155326" y="244303"/>
                  </a:lnTo>
                  <a:lnTo>
                    <a:pt x="166561" y="249454"/>
                  </a:lnTo>
                  <a:lnTo>
                    <a:pt x="170945" y="248130"/>
                  </a:lnTo>
                  <a:lnTo>
                    <a:pt x="175874" y="240858"/>
                  </a:lnTo>
                  <a:lnTo>
                    <a:pt x="177285" y="237726"/>
                  </a:lnTo>
                  <a:lnTo>
                    <a:pt x="183272" y="227911"/>
                  </a:lnTo>
                  <a:lnTo>
                    <a:pt x="186825" y="226677"/>
                  </a:lnTo>
                  <a:lnTo>
                    <a:pt x="189388" y="229438"/>
                  </a:lnTo>
                  <a:lnTo>
                    <a:pt x="196566" y="234993"/>
                  </a:lnTo>
                  <a:lnTo>
                    <a:pt x="205315" y="240908"/>
                  </a:lnTo>
                  <a:lnTo>
                    <a:pt x="210888" y="245606"/>
                  </a:lnTo>
                  <a:lnTo>
                    <a:pt x="213591" y="248238"/>
                  </a:lnTo>
                  <a:lnTo>
                    <a:pt x="218757" y="251877"/>
                  </a:lnTo>
                  <a:lnTo>
                    <a:pt x="221472" y="252949"/>
                  </a:lnTo>
                  <a:lnTo>
                    <a:pt x="227236" y="251517"/>
                  </a:lnTo>
                  <a:lnTo>
                    <a:pt x="228888" y="248475"/>
                  </a:lnTo>
                  <a:lnTo>
                    <a:pt x="236124" y="244566"/>
                  </a:lnTo>
                  <a:lnTo>
                    <a:pt x="243104" y="245588"/>
                  </a:lnTo>
                  <a:lnTo>
                    <a:pt x="249256" y="249811"/>
                  </a:lnTo>
                  <a:lnTo>
                    <a:pt x="252644" y="251250"/>
                  </a:lnTo>
                  <a:lnTo>
                    <a:pt x="253296" y="255847"/>
                  </a:lnTo>
                  <a:lnTo>
                    <a:pt x="252629" y="262177"/>
                  </a:lnTo>
                  <a:lnTo>
                    <a:pt x="253173" y="262983"/>
                  </a:lnTo>
                  <a:lnTo>
                    <a:pt x="255653" y="263657"/>
                  </a:lnTo>
                  <a:lnTo>
                    <a:pt x="258875" y="264422"/>
                  </a:lnTo>
                  <a:lnTo>
                    <a:pt x="262328" y="264675"/>
                  </a:lnTo>
                  <a:lnTo>
                    <a:pt x="269175" y="265640"/>
                  </a:lnTo>
                  <a:lnTo>
                    <a:pt x="305772" y="269273"/>
                  </a:lnTo>
                  <a:lnTo>
                    <a:pt x="328157" y="270323"/>
                  </a:lnTo>
                  <a:lnTo>
                    <a:pt x="335354" y="270256"/>
                  </a:lnTo>
                  <a:lnTo>
                    <a:pt x="338799" y="269265"/>
                  </a:lnTo>
                  <a:lnTo>
                    <a:pt x="344156" y="269316"/>
                  </a:lnTo>
                  <a:lnTo>
                    <a:pt x="345923" y="269640"/>
                  </a:lnTo>
                  <a:lnTo>
                    <a:pt x="349459" y="269560"/>
                  </a:lnTo>
                  <a:lnTo>
                    <a:pt x="351168" y="269182"/>
                  </a:lnTo>
                  <a:lnTo>
                    <a:pt x="360287" y="268138"/>
                  </a:lnTo>
                  <a:lnTo>
                    <a:pt x="367887" y="268023"/>
                  </a:lnTo>
                  <a:lnTo>
                    <a:pt x="371530" y="267450"/>
                  </a:lnTo>
                  <a:lnTo>
                    <a:pt x="373208" y="266881"/>
                  </a:lnTo>
                  <a:lnTo>
                    <a:pt x="378575" y="266259"/>
                  </a:lnTo>
                  <a:lnTo>
                    <a:pt x="382168" y="266180"/>
                  </a:lnTo>
                  <a:lnTo>
                    <a:pt x="387522" y="265438"/>
                  </a:lnTo>
                  <a:lnTo>
                    <a:pt x="388810" y="264401"/>
                  </a:lnTo>
                  <a:lnTo>
                    <a:pt x="391963" y="264114"/>
                  </a:lnTo>
                  <a:lnTo>
                    <a:pt x="393617" y="264318"/>
                  </a:lnTo>
                  <a:lnTo>
                    <a:pt x="397224" y="261550"/>
                  </a:lnTo>
                  <a:lnTo>
                    <a:pt x="396551" y="257040"/>
                  </a:lnTo>
                  <a:lnTo>
                    <a:pt x="398937" y="246336"/>
                  </a:lnTo>
                  <a:lnTo>
                    <a:pt x="401062" y="244270"/>
                  </a:lnTo>
                  <a:lnTo>
                    <a:pt x="411648" y="241660"/>
                  </a:lnTo>
                  <a:lnTo>
                    <a:pt x="424440" y="239781"/>
                  </a:lnTo>
                  <a:lnTo>
                    <a:pt x="419065" y="231631"/>
                  </a:lnTo>
                  <a:lnTo>
                    <a:pt x="412221" y="230176"/>
                  </a:lnTo>
                  <a:lnTo>
                    <a:pt x="412376" y="223123"/>
                  </a:lnTo>
                  <a:lnTo>
                    <a:pt x="416109" y="221029"/>
                  </a:lnTo>
                  <a:lnTo>
                    <a:pt x="421675" y="215049"/>
                  </a:lnTo>
                  <a:lnTo>
                    <a:pt x="424882" y="210231"/>
                  </a:lnTo>
                  <a:lnTo>
                    <a:pt x="426239" y="207622"/>
                  </a:lnTo>
                  <a:lnTo>
                    <a:pt x="427870" y="203446"/>
                  </a:lnTo>
                  <a:lnTo>
                    <a:pt x="429242" y="197812"/>
                  </a:lnTo>
                  <a:lnTo>
                    <a:pt x="431204" y="194583"/>
                  </a:lnTo>
                  <a:lnTo>
                    <a:pt x="434098" y="193517"/>
                  </a:lnTo>
                  <a:lnTo>
                    <a:pt x="438699" y="195785"/>
                  </a:lnTo>
                  <a:lnTo>
                    <a:pt x="440560" y="205663"/>
                  </a:lnTo>
                  <a:lnTo>
                    <a:pt x="440989" y="214699"/>
                  </a:lnTo>
                  <a:lnTo>
                    <a:pt x="451576" y="208453"/>
                  </a:lnTo>
                  <a:lnTo>
                    <a:pt x="455932" y="204778"/>
                  </a:lnTo>
                  <a:lnTo>
                    <a:pt x="459364" y="195616"/>
                  </a:lnTo>
                  <a:lnTo>
                    <a:pt x="458290" y="190705"/>
                  </a:lnTo>
                  <a:lnTo>
                    <a:pt x="455101" y="182018"/>
                  </a:lnTo>
                  <a:lnTo>
                    <a:pt x="452149" y="177613"/>
                  </a:lnTo>
                  <a:lnTo>
                    <a:pt x="445705" y="180301"/>
                  </a:lnTo>
                  <a:lnTo>
                    <a:pt x="444427" y="181119"/>
                  </a:lnTo>
                  <a:lnTo>
                    <a:pt x="442587" y="182725"/>
                  </a:lnTo>
                  <a:lnTo>
                    <a:pt x="442018" y="183661"/>
                  </a:lnTo>
                  <a:lnTo>
                    <a:pt x="438947" y="185990"/>
                  </a:lnTo>
                  <a:lnTo>
                    <a:pt x="436798" y="182379"/>
                  </a:lnTo>
                  <a:lnTo>
                    <a:pt x="430171" y="178084"/>
                  </a:lnTo>
                  <a:lnTo>
                    <a:pt x="424580" y="179063"/>
                  </a:lnTo>
                  <a:lnTo>
                    <a:pt x="414774" y="181209"/>
                  </a:lnTo>
                  <a:lnTo>
                    <a:pt x="410900" y="179795"/>
                  </a:lnTo>
                  <a:lnTo>
                    <a:pt x="409798" y="169578"/>
                  </a:lnTo>
                  <a:lnTo>
                    <a:pt x="412084" y="163793"/>
                  </a:lnTo>
                  <a:lnTo>
                    <a:pt x="408412" y="155141"/>
                  </a:lnTo>
                  <a:lnTo>
                    <a:pt x="403034" y="157975"/>
                  </a:lnTo>
                  <a:lnTo>
                    <a:pt x="399376" y="161380"/>
                  </a:lnTo>
                  <a:lnTo>
                    <a:pt x="398321" y="163703"/>
                  </a:lnTo>
                  <a:lnTo>
                    <a:pt x="394225" y="167554"/>
                  </a:lnTo>
                  <a:lnTo>
                    <a:pt x="391435" y="167554"/>
                  </a:lnTo>
                  <a:lnTo>
                    <a:pt x="373522" y="169746"/>
                  </a:lnTo>
                  <a:lnTo>
                    <a:pt x="358340" y="169797"/>
                  </a:lnTo>
                  <a:lnTo>
                    <a:pt x="351600" y="168857"/>
                  </a:lnTo>
                  <a:lnTo>
                    <a:pt x="349728" y="167800"/>
                  </a:lnTo>
                  <a:lnTo>
                    <a:pt x="349110" y="157653"/>
                  </a:lnTo>
                  <a:lnTo>
                    <a:pt x="349495" y="150548"/>
                  </a:lnTo>
                  <a:lnTo>
                    <a:pt x="349430" y="139122"/>
                  </a:lnTo>
                  <a:lnTo>
                    <a:pt x="348333" y="134683"/>
                  </a:lnTo>
                  <a:lnTo>
                    <a:pt x="341067" y="132026"/>
                  </a:lnTo>
                  <a:lnTo>
                    <a:pt x="338112" y="132234"/>
                  </a:lnTo>
                  <a:lnTo>
                    <a:pt x="319021" y="132152"/>
                  </a:lnTo>
                  <a:lnTo>
                    <a:pt x="312779" y="131875"/>
                  </a:lnTo>
                  <a:lnTo>
                    <a:pt x="304905" y="138095"/>
                  </a:lnTo>
                  <a:lnTo>
                    <a:pt x="304020" y="142599"/>
                  </a:lnTo>
                  <a:lnTo>
                    <a:pt x="304667" y="153986"/>
                  </a:lnTo>
                  <a:lnTo>
                    <a:pt x="304218" y="160555"/>
                  </a:lnTo>
                  <a:lnTo>
                    <a:pt x="304610" y="163799"/>
                  </a:lnTo>
                  <a:lnTo>
                    <a:pt x="302352" y="172256"/>
                  </a:lnTo>
                  <a:lnTo>
                    <a:pt x="296244" y="171532"/>
                  </a:lnTo>
                  <a:lnTo>
                    <a:pt x="276191" y="171467"/>
                  </a:lnTo>
                  <a:lnTo>
                    <a:pt x="262674" y="169790"/>
                  </a:lnTo>
                  <a:lnTo>
                    <a:pt x="257735" y="166956"/>
                  </a:lnTo>
                  <a:lnTo>
                    <a:pt x="252284" y="156117"/>
                  </a:lnTo>
                  <a:lnTo>
                    <a:pt x="248612" y="150163"/>
                  </a:lnTo>
                  <a:lnTo>
                    <a:pt x="244325" y="140507"/>
                  </a:lnTo>
                  <a:lnTo>
                    <a:pt x="243220" y="137109"/>
                  </a:lnTo>
                  <a:lnTo>
                    <a:pt x="240339" y="131226"/>
                  </a:lnTo>
                  <a:lnTo>
                    <a:pt x="215284" y="113212"/>
                  </a:lnTo>
                  <a:lnTo>
                    <a:pt x="213084" y="113503"/>
                  </a:lnTo>
                  <a:lnTo>
                    <a:pt x="210941" y="114192"/>
                  </a:lnTo>
                  <a:lnTo>
                    <a:pt x="206791" y="116448"/>
                  </a:lnTo>
                  <a:lnTo>
                    <a:pt x="205178" y="118303"/>
                  </a:lnTo>
                  <a:lnTo>
                    <a:pt x="204925" y="120045"/>
                  </a:lnTo>
                  <a:lnTo>
                    <a:pt x="202223" y="127666"/>
                  </a:lnTo>
                  <a:lnTo>
                    <a:pt x="199339" y="133750"/>
                  </a:lnTo>
                  <a:lnTo>
                    <a:pt x="192714" y="145270"/>
                  </a:lnTo>
                  <a:lnTo>
                    <a:pt x="189003" y="150717"/>
                  </a:lnTo>
                  <a:lnTo>
                    <a:pt x="181728" y="160383"/>
                  </a:lnTo>
                  <a:lnTo>
                    <a:pt x="177660" y="167774"/>
                  </a:lnTo>
                  <a:lnTo>
                    <a:pt x="167435" y="165463"/>
                  </a:lnTo>
                  <a:lnTo>
                    <a:pt x="163850" y="164127"/>
                  </a:lnTo>
                  <a:lnTo>
                    <a:pt x="152932" y="161077"/>
                  </a:lnTo>
                  <a:lnTo>
                    <a:pt x="144122" y="157949"/>
                  </a:lnTo>
                  <a:lnTo>
                    <a:pt x="144125" y="151959"/>
                  </a:lnTo>
                  <a:lnTo>
                    <a:pt x="142920" y="147336"/>
                  </a:lnTo>
                  <a:lnTo>
                    <a:pt x="124272" y="126503"/>
                  </a:lnTo>
                  <a:lnTo>
                    <a:pt x="121144" y="126787"/>
                  </a:lnTo>
                  <a:lnTo>
                    <a:pt x="116701" y="124156"/>
                  </a:lnTo>
                  <a:lnTo>
                    <a:pt x="115830" y="121709"/>
                  </a:lnTo>
                  <a:lnTo>
                    <a:pt x="115596" y="112125"/>
                  </a:lnTo>
                  <a:lnTo>
                    <a:pt x="114044" y="105109"/>
                  </a:lnTo>
                  <a:lnTo>
                    <a:pt x="113785" y="96055"/>
                  </a:lnTo>
                  <a:lnTo>
                    <a:pt x="113209" y="91681"/>
                  </a:lnTo>
                  <a:lnTo>
                    <a:pt x="117064" y="90576"/>
                  </a:lnTo>
                  <a:lnTo>
                    <a:pt x="119077" y="91461"/>
                  </a:lnTo>
                  <a:lnTo>
                    <a:pt x="128243" y="94517"/>
                  </a:lnTo>
                  <a:lnTo>
                    <a:pt x="131206" y="95982"/>
                  </a:lnTo>
                  <a:lnTo>
                    <a:pt x="136188" y="93384"/>
                  </a:lnTo>
                  <a:lnTo>
                    <a:pt x="136278" y="91713"/>
                  </a:lnTo>
                  <a:lnTo>
                    <a:pt x="132840" y="88200"/>
                  </a:lnTo>
                  <a:lnTo>
                    <a:pt x="129740" y="86828"/>
                  </a:lnTo>
                  <a:lnTo>
                    <a:pt x="114725" y="76254"/>
                  </a:lnTo>
                  <a:lnTo>
                    <a:pt x="109454" y="72985"/>
                  </a:lnTo>
                  <a:lnTo>
                    <a:pt x="103586" y="71095"/>
                  </a:lnTo>
                  <a:lnTo>
                    <a:pt x="92758" y="67194"/>
                  </a:lnTo>
                  <a:lnTo>
                    <a:pt x="91231" y="66315"/>
                  </a:lnTo>
                  <a:lnTo>
                    <a:pt x="87358" y="65018"/>
                  </a:lnTo>
                  <a:lnTo>
                    <a:pt x="82205" y="62654"/>
                  </a:lnTo>
                  <a:lnTo>
                    <a:pt x="79156" y="59396"/>
                  </a:lnTo>
                  <a:lnTo>
                    <a:pt x="76766" y="49601"/>
                  </a:lnTo>
                  <a:lnTo>
                    <a:pt x="78934" y="44182"/>
                  </a:lnTo>
                  <a:lnTo>
                    <a:pt x="76942" y="35067"/>
                  </a:lnTo>
                  <a:lnTo>
                    <a:pt x="75016" y="33141"/>
                  </a:lnTo>
                  <a:lnTo>
                    <a:pt x="68244" y="30286"/>
                  </a:lnTo>
                  <a:lnTo>
                    <a:pt x="32474" y="12134"/>
                  </a:lnTo>
                  <a:lnTo>
                    <a:pt x="11836" y="0"/>
                  </a:lnTo>
                  <a:close/>
                </a:path>
              </a:pathLst>
            </a:custGeom>
            <a:solidFill>
              <a:srgbClr val="2E29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85000" y="2453814"/>
              <a:ext cx="284820" cy="306252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31892" y="2500096"/>
              <a:ext cx="327610" cy="290426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2588774" y="2454412"/>
              <a:ext cx="77470" cy="271780"/>
            </a:xfrm>
            <a:custGeom>
              <a:avLst/>
              <a:gdLst/>
              <a:ahLst/>
              <a:cxnLst/>
              <a:rect l="l" t="t" r="r" b="b"/>
              <a:pathLst>
                <a:path w="77469" h="271780">
                  <a:moveTo>
                    <a:pt x="74203" y="39"/>
                  </a:moveTo>
                  <a:lnTo>
                    <a:pt x="71064" y="0"/>
                  </a:lnTo>
                  <a:lnTo>
                    <a:pt x="68580" y="2703"/>
                  </a:lnTo>
                  <a:lnTo>
                    <a:pt x="68324" y="4607"/>
                  </a:lnTo>
                  <a:lnTo>
                    <a:pt x="66941" y="8329"/>
                  </a:lnTo>
                  <a:lnTo>
                    <a:pt x="66340" y="19753"/>
                  </a:lnTo>
                  <a:lnTo>
                    <a:pt x="66902" y="31686"/>
                  </a:lnTo>
                  <a:lnTo>
                    <a:pt x="68839" y="47534"/>
                  </a:lnTo>
                  <a:lnTo>
                    <a:pt x="68658" y="53315"/>
                  </a:lnTo>
                  <a:lnTo>
                    <a:pt x="67895" y="54756"/>
                  </a:lnTo>
                  <a:lnTo>
                    <a:pt x="67748" y="58046"/>
                  </a:lnTo>
                  <a:lnTo>
                    <a:pt x="68003" y="59601"/>
                  </a:lnTo>
                  <a:lnTo>
                    <a:pt x="67957" y="62844"/>
                  </a:lnTo>
                  <a:lnTo>
                    <a:pt x="67198" y="64227"/>
                  </a:lnTo>
                  <a:lnTo>
                    <a:pt x="66823" y="67661"/>
                  </a:lnTo>
                  <a:lnTo>
                    <a:pt x="66859" y="73079"/>
                  </a:lnTo>
                  <a:lnTo>
                    <a:pt x="66549" y="74321"/>
                  </a:lnTo>
                  <a:lnTo>
                    <a:pt x="65451" y="76974"/>
                  </a:lnTo>
                  <a:lnTo>
                    <a:pt x="65181" y="78620"/>
                  </a:lnTo>
                  <a:lnTo>
                    <a:pt x="65326" y="79642"/>
                  </a:lnTo>
                  <a:lnTo>
                    <a:pt x="65326" y="88019"/>
                  </a:lnTo>
                  <a:lnTo>
                    <a:pt x="63331" y="95097"/>
                  </a:lnTo>
                  <a:lnTo>
                    <a:pt x="63651" y="98546"/>
                  </a:lnTo>
                  <a:lnTo>
                    <a:pt x="63313" y="105890"/>
                  </a:lnTo>
                  <a:lnTo>
                    <a:pt x="61941" y="110897"/>
                  </a:lnTo>
                  <a:lnTo>
                    <a:pt x="61841" y="116175"/>
                  </a:lnTo>
                  <a:lnTo>
                    <a:pt x="61153" y="119548"/>
                  </a:lnTo>
                  <a:lnTo>
                    <a:pt x="60570" y="121111"/>
                  </a:lnTo>
                  <a:lnTo>
                    <a:pt x="60260" y="126432"/>
                  </a:lnTo>
                  <a:lnTo>
                    <a:pt x="58856" y="131846"/>
                  </a:lnTo>
                  <a:lnTo>
                    <a:pt x="58392" y="135382"/>
                  </a:lnTo>
                  <a:lnTo>
                    <a:pt x="58698" y="137452"/>
                  </a:lnTo>
                  <a:lnTo>
                    <a:pt x="57463" y="139673"/>
                  </a:lnTo>
                  <a:lnTo>
                    <a:pt x="56969" y="139960"/>
                  </a:lnTo>
                  <a:lnTo>
                    <a:pt x="56814" y="141530"/>
                  </a:lnTo>
                  <a:lnTo>
                    <a:pt x="56278" y="142455"/>
                  </a:lnTo>
                  <a:lnTo>
                    <a:pt x="55684" y="144000"/>
                  </a:lnTo>
                  <a:lnTo>
                    <a:pt x="55958" y="145364"/>
                  </a:lnTo>
                  <a:lnTo>
                    <a:pt x="54813" y="148250"/>
                  </a:lnTo>
                  <a:lnTo>
                    <a:pt x="54864" y="152139"/>
                  </a:lnTo>
                  <a:lnTo>
                    <a:pt x="53651" y="153305"/>
                  </a:lnTo>
                  <a:lnTo>
                    <a:pt x="53395" y="153892"/>
                  </a:lnTo>
                  <a:lnTo>
                    <a:pt x="53474" y="158169"/>
                  </a:lnTo>
                  <a:lnTo>
                    <a:pt x="52750" y="159782"/>
                  </a:lnTo>
                  <a:lnTo>
                    <a:pt x="51951" y="160153"/>
                  </a:lnTo>
                  <a:lnTo>
                    <a:pt x="51706" y="160747"/>
                  </a:lnTo>
                  <a:lnTo>
                    <a:pt x="51476" y="164905"/>
                  </a:lnTo>
                  <a:lnTo>
                    <a:pt x="50558" y="168781"/>
                  </a:lnTo>
                  <a:lnTo>
                    <a:pt x="49460" y="171244"/>
                  </a:lnTo>
                  <a:lnTo>
                    <a:pt x="43534" y="189565"/>
                  </a:lnTo>
                  <a:lnTo>
                    <a:pt x="41828" y="193690"/>
                  </a:lnTo>
                  <a:lnTo>
                    <a:pt x="40618" y="195973"/>
                  </a:lnTo>
                  <a:lnTo>
                    <a:pt x="39970" y="198140"/>
                  </a:lnTo>
                  <a:lnTo>
                    <a:pt x="39938" y="199266"/>
                  </a:lnTo>
                  <a:lnTo>
                    <a:pt x="38483" y="203875"/>
                  </a:lnTo>
                  <a:lnTo>
                    <a:pt x="33822" y="213098"/>
                  </a:lnTo>
                  <a:lnTo>
                    <a:pt x="33191" y="214970"/>
                  </a:lnTo>
                  <a:lnTo>
                    <a:pt x="31366" y="216903"/>
                  </a:lnTo>
                  <a:lnTo>
                    <a:pt x="31064" y="218486"/>
                  </a:lnTo>
                  <a:lnTo>
                    <a:pt x="30430" y="219765"/>
                  </a:lnTo>
                  <a:lnTo>
                    <a:pt x="29743" y="220193"/>
                  </a:lnTo>
                  <a:lnTo>
                    <a:pt x="29135" y="222156"/>
                  </a:lnTo>
                  <a:lnTo>
                    <a:pt x="27518" y="224337"/>
                  </a:lnTo>
                  <a:lnTo>
                    <a:pt x="27445" y="225344"/>
                  </a:lnTo>
                  <a:lnTo>
                    <a:pt x="25610" y="230609"/>
                  </a:lnTo>
                  <a:lnTo>
                    <a:pt x="22928" y="234464"/>
                  </a:lnTo>
                  <a:lnTo>
                    <a:pt x="18453" y="242255"/>
                  </a:lnTo>
                  <a:lnTo>
                    <a:pt x="11080" y="253803"/>
                  </a:lnTo>
                  <a:lnTo>
                    <a:pt x="9018" y="257900"/>
                  </a:lnTo>
                  <a:lnTo>
                    <a:pt x="5227" y="263592"/>
                  </a:lnTo>
                  <a:lnTo>
                    <a:pt x="0" y="270193"/>
                  </a:lnTo>
                  <a:lnTo>
                    <a:pt x="2127" y="271630"/>
                  </a:lnTo>
                  <a:lnTo>
                    <a:pt x="4110" y="268674"/>
                  </a:lnTo>
                  <a:lnTo>
                    <a:pt x="6587" y="266098"/>
                  </a:lnTo>
                  <a:lnTo>
                    <a:pt x="13309" y="257407"/>
                  </a:lnTo>
                  <a:lnTo>
                    <a:pt x="16880" y="250898"/>
                  </a:lnTo>
                  <a:lnTo>
                    <a:pt x="21243" y="244904"/>
                  </a:lnTo>
                  <a:lnTo>
                    <a:pt x="23723" y="241901"/>
                  </a:lnTo>
                  <a:lnTo>
                    <a:pt x="25689" y="237023"/>
                  </a:lnTo>
                  <a:lnTo>
                    <a:pt x="28609" y="232340"/>
                  </a:lnTo>
                  <a:lnTo>
                    <a:pt x="35345" y="219102"/>
                  </a:lnTo>
                  <a:lnTo>
                    <a:pt x="38502" y="212295"/>
                  </a:lnTo>
                  <a:lnTo>
                    <a:pt x="44248" y="198407"/>
                  </a:lnTo>
                  <a:lnTo>
                    <a:pt x="46526" y="191282"/>
                  </a:lnTo>
                  <a:lnTo>
                    <a:pt x="50368" y="180694"/>
                  </a:lnTo>
                  <a:lnTo>
                    <a:pt x="68073" y="119175"/>
                  </a:lnTo>
                  <a:lnTo>
                    <a:pt x="74464" y="72136"/>
                  </a:lnTo>
                  <a:lnTo>
                    <a:pt x="76495" y="32086"/>
                  </a:lnTo>
                  <a:lnTo>
                    <a:pt x="76316" y="8726"/>
                  </a:lnTo>
                  <a:lnTo>
                    <a:pt x="76931" y="4536"/>
                  </a:lnTo>
                  <a:lnTo>
                    <a:pt x="74203" y="39"/>
                  </a:lnTo>
                  <a:close/>
                </a:path>
              </a:pathLst>
            </a:custGeom>
            <a:solidFill>
              <a:srgbClr val="F18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549131" y="2647477"/>
              <a:ext cx="5080" cy="17145"/>
            </a:xfrm>
            <a:custGeom>
              <a:avLst/>
              <a:gdLst/>
              <a:ahLst/>
              <a:cxnLst/>
              <a:rect l="l" t="t" r="r" b="b"/>
              <a:pathLst>
                <a:path w="5080" h="17144">
                  <a:moveTo>
                    <a:pt x="4991" y="6616"/>
                  </a:moveTo>
                  <a:lnTo>
                    <a:pt x="4152" y="2806"/>
                  </a:lnTo>
                  <a:lnTo>
                    <a:pt x="4178" y="0"/>
                  </a:lnTo>
                  <a:lnTo>
                    <a:pt x="1727" y="1892"/>
                  </a:lnTo>
                  <a:lnTo>
                    <a:pt x="2489" y="5854"/>
                  </a:lnTo>
                  <a:lnTo>
                    <a:pt x="2476" y="8547"/>
                  </a:lnTo>
                  <a:lnTo>
                    <a:pt x="0" y="10414"/>
                  </a:lnTo>
                  <a:lnTo>
                    <a:pt x="800" y="14427"/>
                  </a:lnTo>
                  <a:lnTo>
                    <a:pt x="787" y="17106"/>
                  </a:lnTo>
                  <a:lnTo>
                    <a:pt x="3340" y="15290"/>
                  </a:lnTo>
                  <a:lnTo>
                    <a:pt x="2489" y="11214"/>
                  </a:lnTo>
                  <a:lnTo>
                    <a:pt x="2476" y="8559"/>
                  </a:lnTo>
                  <a:lnTo>
                    <a:pt x="4991" y="6616"/>
                  </a:lnTo>
                  <a:close/>
                </a:path>
              </a:pathLst>
            </a:custGeom>
            <a:solidFill>
              <a:srgbClr val="C24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555204" y="25893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93" y="0"/>
                  </a:moveTo>
                  <a:lnTo>
                    <a:pt x="608" y="170"/>
                  </a:lnTo>
                  <a:lnTo>
                    <a:pt x="147" y="735"/>
                  </a:lnTo>
                  <a:lnTo>
                    <a:pt x="0" y="1595"/>
                  </a:lnTo>
                  <a:lnTo>
                    <a:pt x="806" y="1350"/>
                  </a:lnTo>
                  <a:lnTo>
                    <a:pt x="1357" y="871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5B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40535" y="2225405"/>
              <a:ext cx="108031" cy="406745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2603102" y="2122636"/>
              <a:ext cx="95885" cy="276225"/>
            </a:xfrm>
            <a:custGeom>
              <a:avLst/>
              <a:gdLst/>
              <a:ahLst/>
              <a:cxnLst/>
              <a:rect l="l" t="t" r="r" b="b"/>
              <a:pathLst>
                <a:path w="95885" h="276225">
                  <a:moveTo>
                    <a:pt x="4032" y="0"/>
                  </a:moveTo>
                  <a:lnTo>
                    <a:pt x="0" y="111"/>
                  </a:lnTo>
                  <a:lnTo>
                    <a:pt x="2444" y="3506"/>
                  </a:lnTo>
                  <a:lnTo>
                    <a:pt x="3188" y="4150"/>
                  </a:lnTo>
                  <a:lnTo>
                    <a:pt x="4683" y="12293"/>
                  </a:lnTo>
                  <a:lnTo>
                    <a:pt x="25869" y="48729"/>
                  </a:lnTo>
                  <a:lnTo>
                    <a:pt x="48268" y="96893"/>
                  </a:lnTo>
                  <a:lnTo>
                    <a:pt x="50407" y="103474"/>
                  </a:lnTo>
                  <a:lnTo>
                    <a:pt x="54899" y="112720"/>
                  </a:lnTo>
                  <a:lnTo>
                    <a:pt x="57136" y="115178"/>
                  </a:lnTo>
                  <a:lnTo>
                    <a:pt x="60401" y="121006"/>
                  </a:lnTo>
                  <a:lnTo>
                    <a:pt x="61170" y="124560"/>
                  </a:lnTo>
                  <a:lnTo>
                    <a:pt x="65935" y="138933"/>
                  </a:lnTo>
                  <a:lnTo>
                    <a:pt x="69316" y="150256"/>
                  </a:lnTo>
                  <a:lnTo>
                    <a:pt x="75394" y="173098"/>
                  </a:lnTo>
                  <a:lnTo>
                    <a:pt x="82508" y="203281"/>
                  </a:lnTo>
                  <a:lnTo>
                    <a:pt x="83480" y="210812"/>
                  </a:lnTo>
                  <a:lnTo>
                    <a:pt x="85604" y="217937"/>
                  </a:lnTo>
                  <a:lnTo>
                    <a:pt x="86086" y="219030"/>
                  </a:lnTo>
                  <a:lnTo>
                    <a:pt x="85877" y="220223"/>
                  </a:lnTo>
                  <a:lnTo>
                    <a:pt x="87868" y="233737"/>
                  </a:lnTo>
                  <a:lnTo>
                    <a:pt x="88343" y="234820"/>
                  </a:lnTo>
                  <a:lnTo>
                    <a:pt x="89312" y="242211"/>
                  </a:lnTo>
                  <a:lnTo>
                    <a:pt x="89913" y="244299"/>
                  </a:lnTo>
                  <a:lnTo>
                    <a:pt x="91065" y="251136"/>
                  </a:lnTo>
                  <a:lnTo>
                    <a:pt x="91130" y="254797"/>
                  </a:lnTo>
                  <a:lnTo>
                    <a:pt x="91652" y="255830"/>
                  </a:lnTo>
                  <a:lnTo>
                    <a:pt x="91991" y="263552"/>
                  </a:lnTo>
                  <a:lnTo>
                    <a:pt x="92577" y="266014"/>
                  </a:lnTo>
                  <a:lnTo>
                    <a:pt x="93019" y="269596"/>
                  </a:lnTo>
                  <a:lnTo>
                    <a:pt x="93466" y="270456"/>
                  </a:lnTo>
                  <a:lnTo>
                    <a:pt x="94067" y="275609"/>
                  </a:lnTo>
                  <a:lnTo>
                    <a:pt x="95460" y="273315"/>
                  </a:lnTo>
                  <a:lnTo>
                    <a:pt x="95507" y="264761"/>
                  </a:lnTo>
                  <a:lnTo>
                    <a:pt x="95205" y="261914"/>
                  </a:lnTo>
                  <a:lnTo>
                    <a:pt x="94018" y="256363"/>
                  </a:lnTo>
                  <a:lnTo>
                    <a:pt x="93127" y="248069"/>
                  </a:lnTo>
                  <a:lnTo>
                    <a:pt x="92213" y="245202"/>
                  </a:lnTo>
                  <a:lnTo>
                    <a:pt x="91840" y="236905"/>
                  </a:lnTo>
                  <a:lnTo>
                    <a:pt x="90208" y="228819"/>
                  </a:lnTo>
                  <a:lnTo>
                    <a:pt x="89722" y="223390"/>
                  </a:lnTo>
                  <a:lnTo>
                    <a:pt x="88692" y="220921"/>
                  </a:lnTo>
                  <a:lnTo>
                    <a:pt x="87619" y="204530"/>
                  </a:lnTo>
                  <a:lnTo>
                    <a:pt x="67657" y="120928"/>
                  </a:lnTo>
                  <a:lnTo>
                    <a:pt x="63845" y="116599"/>
                  </a:lnTo>
                  <a:lnTo>
                    <a:pt x="57603" y="98219"/>
                  </a:lnTo>
                  <a:lnTo>
                    <a:pt x="51746" y="84099"/>
                  </a:lnTo>
                  <a:lnTo>
                    <a:pt x="47130" y="75145"/>
                  </a:lnTo>
                  <a:lnTo>
                    <a:pt x="44507" y="71420"/>
                  </a:lnTo>
                  <a:lnTo>
                    <a:pt x="43938" y="69465"/>
                  </a:lnTo>
                  <a:lnTo>
                    <a:pt x="41047" y="63731"/>
                  </a:lnTo>
                  <a:lnTo>
                    <a:pt x="38473" y="60134"/>
                  </a:lnTo>
                  <a:lnTo>
                    <a:pt x="35265" y="54136"/>
                  </a:lnTo>
                  <a:lnTo>
                    <a:pt x="34437" y="51936"/>
                  </a:lnTo>
                  <a:lnTo>
                    <a:pt x="31888" y="47829"/>
                  </a:lnTo>
                  <a:lnTo>
                    <a:pt x="27284" y="39085"/>
                  </a:lnTo>
                  <a:lnTo>
                    <a:pt x="25397" y="34430"/>
                  </a:lnTo>
                  <a:lnTo>
                    <a:pt x="20717" y="25628"/>
                  </a:lnTo>
                  <a:lnTo>
                    <a:pt x="12787" y="13204"/>
                  </a:lnTo>
                  <a:lnTo>
                    <a:pt x="10580" y="8694"/>
                  </a:lnTo>
                  <a:lnTo>
                    <a:pt x="6583" y="3977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rgbClr val="F0A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693238" y="2399979"/>
              <a:ext cx="8890" cy="196215"/>
            </a:xfrm>
            <a:custGeom>
              <a:avLst/>
              <a:gdLst/>
              <a:ahLst/>
              <a:cxnLst/>
              <a:rect l="l" t="t" r="r" b="b"/>
              <a:pathLst>
                <a:path w="8889" h="196214">
                  <a:moveTo>
                    <a:pt x="7162" y="20523"/>
                  </a:moveTo>
                  <a:lnTo>
                    <a:pt x="5689" y="13360"/>
                  </a:lnTo>
                  <a:lnTo>
                    <a:pt x="5194" y="7988"/>
                  </a:lnTo>
                  <a:lnTo>
                    <a:pt x="5219" y="2590"/>
                  </a:lnTo>
                  <a:lnTo>
                    <a:pt x="4597" y="1562"/>
                  </a:lnTo>
                  <a:lnTo>
                    <a:pt x="3505" y="0"/>
                  </a:lnTo>
                  <a:lnTo>
                    <a:pt x="3276" y="3708"/>
                  </a:lnTo>
                  <a:lnTo>
                    <a:pt x="3187" y="7429"/>
                  </a:lnTo>
                  <a:lnTo>
                    <a:pt x="3619" y="14820"/>
                  </a:lnTo>
                  <a:lnTo>
                    <a:pt x="4368" y="18415"/>
                  </a:lnTo>
                  <a:lnTo>
                    <a:pt x="5130" y="25717"/>
                  </a:lnTo>
                  <a:lnTo>
                    <a:pt x="5334" y="36029"/>
                  </a:lnTo>
                  <a:lnTo>
                    <a:pt x="4584" y="40386"/>
                  </a:lnTo>
                  <a:lnTo>
                    <a:pt x="6807" y="42786"/>
                  </a:lnTo>
                  <a:lnTo>
                    <a:pt x="7023" y="35369"/>
                  </a:lnTo>
                  <a:lnTo>
                    <a:pt x="7162" y="20523"/>
                  </a:lnTo>
                  <a:close/>
                </a:path>
                <a:path w="8889" h="196214">
                  <a:moveTo>
                    <a:pt x="8648" y="143675"/>
                  </a:moveTo>
                  <a:lnTo>
                    <a:pt x="8547" y="49720"/>
                  </a:lnTo>
                  <a:lnTo>
                    <a:pt x="8064" y="47485"/>
                  </a:lnTo>
                  <a:lnTo>
                    <a:pt x="6908" y="46075"/>
                  </a:lnTo>
                  <a:lnTo>
                    <a:pt x="6718" y="54775"/>
                  </a:lnTo>
                  <a:lnTo>
                    <a:pt x="6705" y="100838"/>
                  </a:lnTo>
                  <a:lnTo>
                    <a:pt x="7099" y="105727"/>
                  </a:lnTo>
                  <a:lnTo>
                    <a:pt x="5156" y="115189"/>
                  </a:lnTo>
                  <a:lnTo>
                    <a:pt x="5422" y="120205"/>
                  </a:lnTo>
                  <a:lnTo>
                    <a:pt x="5346" y="144932"/>
                  </a:lnTo>
                  <a:lnTo>
                    <a:pt x="4699" y="149428"/>
                  </a:lnTo>
                  <a:lnTo>
                    <a:pt x="4038" y="151345"/>
                  </a:lnTo>
                  <a:lnTo>
                    <a:pt x="3441" y="158115"/>
                  </a:lnTo>
                  <a:lnTo>
                    <a:pt x="3784" y="162852"/>
                  </a:lnTo>
                  <a:lnTo>
                    <a:pt x="3225" y="170014"/>
                  </a:lnTo>
                  <a:lnTo>
                    <a:pt x="2565" y="172415"/>
                  </a:lnTo>
                  <a:lnTo>
                    <a:pt x="1955" y="177126"/>
                  </a:lnTo>
                  <a:lnTo>
                    <a:pt x="1993" y="179539"/>
                  </a:lnTo>
                  <a:lnTo>
                    <a:pt x="1181" y="183007"/>
                  </a:lnTo>
                  <a:lnTo>
                    <a:pt x="393" y="183934"/>
                  </a:lnTo>
                  <a:lnTo>
                    <a:pt x="0" y="196215"/>
                  </a:lnTo>
                  <a:lnTo>
                    <a:pt x="4318" y="196126"/>
                  </a:lnTo>
                  <a:lnTo>
                    <a:pt x="3454" y="191820"/>
                  </a:lnTo>
                  <a:lnTo>
                    <a:pt x="6959" y="160959"/>
                  </a:lnTo>
                  <a:lnTo>
                    <a:pt x="7035" y="150583"/>
                  </a:lnTo>
                  <a:lnTo>
                    <a:pt x="7835" y="145707"/>
                  </a:lnTo>
                  <a:lnTo>
                    <a:pt x="8648" y="143675"/>
                  </a:lnTo>
                  <a:close/>
                </a:path>
              </a:pathLst>
            </a:custGeom>
            <a:solidFill>
              <a:srgbClr val="9C4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695009" y="23903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04" y="0"/>
                  </a:moveTo>
                  <a:lnTo>
                    <a:pt x="0" y="708"/>
                  </a:lnTo>
                  <a:lnTo>
                    <a:pt x="72" y="2368"/>
                  </a:lnTo>
                  <a:lnTo>
                    <a:pt x="1534" y="2519"/>
                  </a:lnTo>
                  <a:lnTo>
                    <a:pt x="1771" y="1615"/>
                  </a:lnTo>
                  <a:lnTo>
                    <a:pt x="1807" y="647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EB7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685164" y="2562210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14942" y="0"/>
                  </a:moveTo>
                  <a:lnTo>
                    <a:pt x="12700" y="1850"/>
                  </a:lnTo>
                  <a:lnTo>
                    <a:pt x="13376" y="5467"/>
                  </a:lnTo>
                  <a:lnTo>
                    <a:pt x="13276" y="9542"/>
                  </a:lnTo>
                  <a:lnTo>
                    <a:pt x="13174" y="11065"/>
                  </a:lnTo>
                  <a:lnTo>
                    <a:pt x="12545" y="13996"/>
                  </a:lnTo>
                  <a:lnTo>
                    <a:pt x="11742" y="15327"/>
                  </a:lnTo>
                  <a:lnTo>
                    <a:pt x="11699" y="16793"/>
                  </a:lnTo>
                  <a:lnTo>
                    <a:pt x="11609" y="20083"/>
                  </a:lnTo>
                  <a:lnTo>
                    <a:pt x="11425" y="21945"/>
                  </a:lnTo>
                  <a:lnTo>
                    <a:pt x="11322" y="22999"/>
                  </a:lnTo>
                  <a:lnTo>
                    <a:pt x="9925" y="29227"/>
                  </a:lnTo>
                  <a:lnTo>
                    <a:pt x="9751" y="30560"/>
                  </a:lnTo>
                  <a:lnTo>
                    <a:pt x="9643" y="31398"/>
                  </a:lnTo>
                  <a:lnTo>
                    <a:pt x="9567" y="31982"/>
                  </a:lnTo>
                  <a:lnTo>
                    <a:pt x="9514" y="32385"/>
                  </a:lnTo>
                  <a:lnTo>
                    <a:pt x="9093" y="32744"/>
                  </a:lnTo>
                  <a:lnTo>
                    <a:pt x="8468" y="33497"/>
                  </a:lnTo>
                  <a:lnTo>
                    <a:pt x="8027" y="34072"/>
                  </a:lnTo>
                  <a:lnTo>
                    <a:pt x="7217" y="35797"/>
                  </a:lnTo>
                  <a:lnTo>
                    <a:pt x="7297" y="37478"/>
                  </a:lnTo>
                  <a:lnTo>
                    <a:pt x="7397" y="39451"/>
                  </a:lnTo>
                  <a:lnTo>
                    <a:pt x="7494" y="41287"/>
                  </a:lnTo>
                  <a:lnTo>
                    <a:pt x="7142" y="42947"/>
                  </a:lnTo>
                  <a:lnTo>
                    <a:pt x="6483" y="43620"/>
                  </a:lnTo>
                  <a:lnTo>
                    <a:pt x="6047" y="45229"/>
                  </a:lnTo>
                  <a:lnTo>
                    <a:pt x="6508" y="47044"/>
                  </a:lnTo>
                  <a:lnTo>
                    <a:pt x="6487" y="50392"/>
                  </a:lnTo>
                  <a:lnTo>
                    <a:pt x="6033" y="53938"/>
                  </a:lnTo>
                  <a:lnTo>
                    <a:pt x="4945" y="56059"/>
                  </a:lnTo>
                  <a:lnTo>
                    <a:pt x="4625" y="62826"/>
                  </a:lnTo>
                  <a:lnTo>
                    <a:pt x="3271" y="66991"/>
                  </a:lnTo>
                  <a:lnTo>
                    <a:pt x="1983" y="74576"/>
                  </a:lnTo>
                  <a:lnTo>
                    <a:pt x="0" y="78781"/>
                  </a:lnTo>
                  <a:lnTo>
                    <a:pt x="6267" y="82663"/>
                  </a:lnTo>
                  <a:lnTo>
                    <a:pt x="10327" y="81801"/>
                  </a:lnTo>
                  <a:lnTo>
                    <a:pt x="16096" y="78781"/>
                  </a:lnTo>
                  <a:lnTo>
                    <a:pt x="18435" y="75477"/>
                  </a:lnTo>
                  <a:lnTo>
                    <a:pt x="22442" y="68947"/>
                  </a:lnTo>
                  <a:lnTo>
                    <a:pt x="24173" y="65364"/>
                  </a:lnTo>
                  <a:lnTo>
                    <a:pt x="28101" y="58157"/>
                  </a:lnTo>
                  <a:lnTo>
                    <a:pt x="30163" y="54640"/>
                  </a:lnTo>
                  <a:lnTo>
                    <a:pt x="33243" y="47044"/>
                  </a:lnTo>
                  <a:lnTo>
                    <a:pt x="34827" y="43620"/>
                  </a:lnTo>
                  <a:lnTo>
                    <a:pt x="34951" y="43353"/>
                  </a:lnTo>
                  <a:lnTo>
                    <a:pt x="35953" y="40391"/>
                  </a:lnTo>
                  <a:lnTo>
                    <a:pt x="32583" y="40391"/>
                  </a:lnTo>
                  <a:lnTo>
                    <a:pt x="25995" y="38163"/>
                  </a:lnTo>
                  <a:lnTo>
                    <a:pt x="24900" y="37478"/>
                  </a:lnTo>
                  <a:lnTo>
                    <a:pt x="21225" y="36315"/>
                  </a:lnTo>
                  <a:lnTo>
                    <a:pt x="18294" y="34761"/>
                  </a:lnTo>
                  <a:lnTo>
                    <a:pt x="16810" y="33497"/>
                  </a:lnTo>
                  <a:lnTo>
                    <a:pt x="16256" y="32744"/>
                  </a:lnTo>
                  <a:lnTo>
                    <a:pt x="12884" y="27622"/>
                  </a:lnTo>
                  <a:lnTo>
                    <a:pt x="12775" y="22999"/>
                  </a:lnTo>
                  <a:lnTo>
                    <a:pt x="12750" y="21945"/>
                  </a:lnTo>
                  <a:lnTo>
                    <a:pt x="15486" y="11757"/>
                  </a:lnTo>
                  <a:lnTo>
                    <a:pt x="14975" y="5835"/>
                  </a:lnTo>
                  <a:lnTo>
                    <a:pt x="14942" y="0"/>
                  </a:lnTo>
                  <a:close/>
                </a:path>
                <a:path w="40639" h="83185">
                  <a:moveTo>
                    <a:pt x="38930" y="30560"/>
                  </a:moveTo>
                  <a:lnTo>
                    <a:pt x="36516" y="33497"/>
                  </a:lnTo>
                  <a:lnTo>
                    <a:pt x="36078" y="34072"/>
                  </a:lnTo>
                  <a:lnTo>
                    <a:pt x="32583" y="40391"/>
                  </a:lnTo>
                  <a:lnTo>
                    <a:pt x="35953" y="40391"/>
                  </a:lnTo>
                  <a:lnTo>
                    <a:pt x="36706" y="38163"/>
                  </a:lnTo>
                  <a:lnTo>
                    <a:pt x="36823" y="37818"/>
                  </a:lnTo>
                  <a:lnTo>
                    <a:pt x="37584" y="36315"/>
                  </a:lnTo>
                  <a:lnTo>
                    <a:pt x="37659" y="36168"/>
                  </a:lnTo>
                  <a:lnTo>
                    <a:pt x="39182" y="34761"/>
                  </a:lnTo>
                  <a:lnTo>
                    <a:pt x="39674" y="34465"/>
                  </a:lnTo>
                  <a:lnTo>
                    <a:pt x="40010" y="34072"/>
                  </a:lnTo>
                  <a:lnTo>
                    <a:pt x="40190" y="34072"/>
                  </a:lnTo>
                  <a:lnTo>
                    <a:pt x="40473" y="32744"/>
                  </a:lnTo>
                  <a:lnTo>
                    <a:pt x="40550" y="32385"/>
                  </a:lnTo>
                  <a:lnTo>
                    <a:pt x="40636" y="31982"/>
                  </a:lnTo>
                  <a:lnTo>
                    <a:pt x="39735" y="31398"/>
                  </a:lnTo>
                  <a:lnTo>
                    <a:pt x="38930" y="30560"/>
                  </a:lnTo>
                  <a:close/>
                </a:path>
                <a:path w="40639" h="83185">
                  <a:moveTo>
                    <a:pt x="40502" y="33497"/>
                  </a:moveTo>
                  <a:lnTo>
                    <a:pt x="40010" y="34072"/>
                  </a:lnTo>
                  <a:lnTo>
                    <a:pt x="40190" y="34072"/>
                  </a:lnTo>
                  <a:lnTo>
                    <a:pt x="40502" y="33497"/>
                  </a:lnTo>
                  <a:close/>
                </a:path>
              </a:pathLst>
            </a:custGeom>
            <a:solidFill>
              <a:srgbClr val="BE4A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657551" y="2627932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1905" y="6172"/>
                  </a:moveTo>
                  <a:lnTo>
                    <a:pt x="1498" y="5854"/>
                  </a:lnTo>
                  <a:lnTo>
                    <a:pt x="660" y="4838"/>
                  </a:lnTo>
                  <a:lnTo>
                    <a:pt x="0" y="6477"/>
                  </a:lnTo>
                  <a:lnTo>
                    <a:pt x="1079" y="7302"/>
                  </a:lnTo>
                  <a:lnTo>
                    <a:pt x="1562" y="7594"/>
                  </a:lnTo>
                  <a:lnTo>
                    <a:pt x="1765" y="7150"/>
                  </a:lnTo>
                  <a:lnTo>
                    <a:pt x="1879" y="6654"/>
                  </a:lnTo>
                  <a:lnTo>
                    <a:pt x="1905" y="6172"/>
                  </a:lnTo>
                  <a:close/>
                </a:path>
                <a:path w="3810" h="7619">
                  <a:moveTo>
                    <a:pt x="3581" y="0"/>
                  </a:moveTo>
                  <a:lnTo>
                    <a:pt x="1943" y="0"/>
                  </a:lnTo>
                  <a:lnTo>
                    <a:pt x="3365" y="92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B94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691554" y="2596277"/>
              <a:ext cx="1905" cy="10795"/>
            </a:xfrm>
            <a:custGeom>
              <a:avLst/>
              <a:gdLst/>
              <a:ahLst/>
              <a:cxnLst/>
              <a:rect l="l" t="t" r="r" b="b"/>
              <a:pathLst>
                <a:path w="1905" h="10794">
                  <a:moveTo>
                    <a:pt x="1677" y="0"/>
                  </a:moveTo>
                  <a:lnTo>
                    <a:pt x="317" y="1187"/>
                  </a:lnTo>
                  <a:lnTo>
                    <a:pt x="227" y="2584"/>
                  </a:lnTo>
                  <a:lnTo>
                    <a:pt x="101" y="6245"/>
                  </a:lnTo>
                  <a:lnTo>
                    <a:pt x="0" y="10170"/>
                  </a:lnTo>
                  <a:lnTo>
                    <a:pt x="1569" y="9063"/>
                  </a:lnTo>
                  <a:lnTo>
                    <a:pt x="1677" y="7772"/>
                  </a:lnTo>
                  <a:lnTo>
                    <a:pt x="1699" y="398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9C45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22463" y="1731928"/>
              <a:ext cx="255311" cy="284054"/>
            </a:xfrm>
            <a:prstGeom prst="rect">
              <a:avLst/>
            </a:prstGeom>
          </p:spPr>
        </p:pic>
        <p:sp>
          <p:nvSpPr>
            <p:cNvPr id="181" name="object 181" descr=""/>
            <p:cNvSpPr/>
            <p:nvPr/>
          </p:nvSpPr>
          <p:spPr>
            <a:xfrm>
              <a:off x="2202944" y="1722464"/>
              <a:ext cx="263525" cy="151765"/>
            </a:xfrm>
            <a:custGeom>
              <a:avLst/>
              <a:gdLst/>
              <a:ahLst/>
              <a:cxnLst/>
              <a:rect l="l" t="t" r="r" b="b"/>
              <a:pathLst>
                <a:path w="263525" h="151764">
                  <a:moveTo>
                    <a:pt x="199238" y="0"/>
                  </a:moveTo>
                  <a:lnTo>
                    <a:pt x="175715" y="2890"/>
                  </a:lnTo>
                  <a:lnTo>
                    <a:pt x="164578" y="4841"/>
                  </a:lnTo>
                  <a:lnTo>
                    <a:pt x="161931" y="5878"/>
                  </a:lnTo>
                  <a:lnTo>
                    <a:pt x="156491" y="7166"/>
                  </a:lnTo>
                  <a:lnTo>
                    <a:pt x="153734" y="7411"/>
                  </a:lnTo>
                  <a:lnTo>
                    <a:pt x="148384" y="8830"/>
                  </a:lnTo>
                  <a:lnTo>
                    <a:pt x="138866" y="12207"/>
                  </a:lnTo>
                  <a:lnTo>
                    <a:pt x="135172" y="12056"/>
                  </a:lnTo>
                  <a:lnTo>
                    <a:pt x="132152" y="13733"/>
                  </a:lnTo>
                  <a:lnTo>
                    <a:pt x="131298" y="14885"/>
                  </a:lnTo>
                  <a:lnTo>
                    <a:pt x="128789" y="16084"/>
                  </a:lnTo>
                  <a:lnTo>
                    <a:pt x="126338" y="15796"/>
                  </a:lnTo>
                  <a:lnTo>
                    <a:pt x="121244" y="16818"/>
                  </a:lnTo>
                  <a:lnTo>
                    <a:pt x="118836" y="18874"/>
                  </a:lnTo>
                  <a:lnTo>
                    <a:pt x="118314" y="19968"/>
                  </a:lnTo>
                  <a:lnTo>
                    <a:pt x="114894" y="22193"/>
                  </a:lnTo>
                  <a:lnTo>
                    <a:pt x="109025" y="24969"/>
                  </a:lnTo>
                  <a:lnTo>
                    <a:pt x="87066" y="37147"/>
                  </a:lnTo>
                  <a:lnTo>
                    <a:pt x="82947" y="40571"/>
                  </a:lnTo>
                  <a:lnTo>
                    <a:pt x="74062" y="46889"/>
                  </a:lnTo>
                  <a:lnTo>
                    <a:pt x="69980" y="50727"/>
                  </a:lnTo>
                  <a:lnTo>
                    <a:pt x="57638" y="61307"/>
                  </a:lnTo>
                  <a:lnTo>
                    <a:pt x="50191" y="68925"/>
                  </a:lnTo>
                  <a:lnTo>
                    <a:pt x="46695" y="72957"/>
                  </a:lnTo>
                  <a:lnTo>
                    <a:pt x="40323" y="81737"/>
                  </a:lnTo>
                  <a:lnTo>
                    <a:pt x="35492" y="87227"/>
                  </a:lnTo>
                  <a:lnTo>
                    <a:pt x="31449" y="94164"/>
                  </a:lnTo>
                  <a:lnTo>
                    <a:pt x="27942" y="98604"/>
                  </a:lnTo>
                  <a:lnTo>
                    <a:pt x="22078" y="108143"/>
                  </a:lnTo>
                  <a:lnTo>
                    <a:pt x="19965" y="113360"/>
                  </a:lnTo>
                  <a:lnTo>
                    <a:pt x="14281" y="123350"/>
                  </a:lnTo>
                  <a:lnTo>
                    <a:pt x="3167" y="144712"/>
                  </a:lnTo>
                  <a:lnTo>
                    <a:pt x="1346" y="147340"/>
                  </a:lnTo>
                  <a:lnTo>
                    <a:pt x="0" y="151484"/>
                  </a:lnTo>
                  <a:lnTo>
                    <a:pt x="2052" y="151753"/>
                  </a:lnTo>
                  <a:lnTo>
                    <a:pt x="2876" y="149896"/>
                  </a:lnTo>
                  <a:lnTo>
                    <a:pt x="6267" y="145197"/>
                  </a:lnTo>
                  <a:lnTo>
                    <a:pt x="10584" y="138009"/>
                  </a:lnTo>
                  <a:lnTo>
                    <a:pt x="26767" y="112932"/>
                  </a:lnTo>
                  <a:lnTo>
                    <a:pt x="40302" y="93484"/>
                  </a:lnTo>
                  <a:lnTo>
                    <a:pt x="44287" y="89315"/>
                  </a:lnTo>
                  <a:lnTo>
                    <a:pt x="55598" y="76370"/>
                  </a:lnTo>
                  <a:lnTo>
                    <a:pt x="67308" y="64198"/>
                  </a:lnTo>
                  <a:lnTo>
                    <a:pt x="90150" y="49758"/>
                  </a:lnTo>
                  <a:lnTo>
                    <a:pt x="91893" y="47933"/>
                  </a:lnTo>
                  <a:lnTo>
                    <a:pt x="98290" y="44827"/>
                  </a:lnTo>
                  <a:lnTo>
                    <a:pt x="104879" y="40798"/>
                  </a:lnTo>
                  <a:lnTo>
                    <a:pt x="108651" y="37263"/>
                  </a:lnTo>
                  <a:lnTo>
                    <a:pt x="114468" y="34425"/>
                  </a:lnTo>
                  <a:lnTo>
                    <a:pt x="115891" y="34113"/>
                  </a:lnTo>
                  <a:lnTo>
                    <a:pt x="118471" y="32269"/>
                  </a:lnTo>
                  <a:lnTo>
                    <a:pt x="121283" y="30199"/>
                  </a:lnTo>
                  <a:lnTo>
                    <a:pt x="123473" y="29127"/>
                  </a:lnTo>
                  <a:lnTo>
                    <a:pt x="131353" y="26344"/>
                  </a:lnTo>
                  <a:lnTo>
                    <a:pt x="136055" y="23975"/>
                  </a:lnTo>
                  <a:lnTo>
                    <a:pt x="137847" y="22398"/>
                  </a:lnTo>
                  <a:lnTo>
                    <a:pt x="145505" y="20497"/>
                  </a:lnTo>
                  <a:lnTo>
                    <a:pt x="150573" y="18333"/>
                  </a:lnTo>
                  <a:lnTo>
                    <a:pt x="161448" y="15486"/>
                  </a:lnTo>
                  <a:lnTo>
                    <a:pt x="167270" y="15022"/>
                  </a:lnTo>
                  <a:lnTo>
                    <a:pt x="178581" y="12746"/>
                  </a:lnTo>
                  <a:lnTo>
                    <a:pt x="184247" y="11930"/>
                  </a:lnTo>
                  <a:lnTo>
                    <a:pt x="195821" y="11807"/>
                  </a:lnTo>
                  <a:lnTo>
                    <a:pt x="201549" y="11473"/>
                  </a:lnTo>
                  <a:lnTo>
                    <a:pt x="209944" y="12678"/>
                  </a:lnTo>
                  <a:lnTo>
                    <a:pt x="212478" y="13492"/>
                  </a:lnTo>
                  <a:lnTo>
                    <a:pt x="218152" y="13355"/>
                  </a:lnTo>
                  <a:lnTo>
                    <a:pt x="220896" y="13661"/>
                  </a:lnTo>
                  <a:lnTo>
                    <a:pt x="226421" y="14914"/>
                  </a:lnTo>
                  <a:lnTo>
                    <a:pt x="229129" y="15968"/>
                  </a:lnTo>
                  <a:lnTo>
                    <a:pt x="234194" y="17164"/>
                  </a:lnTo>
                  <a:lnTo>
                    <a:pt x="247788" y="22200"/>
                  </a:lnTo>
                  <a:lnTo>
                    <a:pt x="256518" y="27744"/>
                  </a:lnTo>
                  <a:lnTo>
                    <a:pt x="261799" y="32785"/>
                  </a:lnTo>
                  <a:lnTo>
                    <a:pt x="263443" y="30430"/>
                  </a:lnTo>
                  <a:lnTo>
                    <a:pt x="262742" y="29944"/>
                  </a:lnTo>
                  <a:lnTo>
                    <a:pt x="262028" y="27542"/>
                  </a:lnTo>
                  <a:lnTo>
                    <a:pt x="257986" y="21559"/>
                  </a:lnTo>
                  <a:lnTo>
                    <a:pt x="252719" y="15637"/>
                  </a:lnTo>
                  <a:lnTo>
                    <a:pt x="247517" y="13679"/>
                  </a:lnTo>
                  <a:lnTo>
                    <a:pt x="232876" y="6443"/>
                  </a:lnTo>
                  <a:lnTo>
                    <a:pt x="222138" y="2926"/>
                  </a:lnTo>
                  <a:lnTo>
                    <a:pt x="199238" y="0"/>
                  </a:lnTo>
                  <a:close/>
                </a:path>
              </a:pathLst>
            </a:custGeom>
            <a:solidFill>
              <a:srgbClr val="CCC7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097007" y="2018261"/>
              <a:ext cx="281305" cy="111760"/>
            </a:xfrm>
            <a:custGeom>
              <a:avLst/>
              <a:gdLst/>
              <a:ahLst/>
              <a:cxnLst/>
              <a:rect l="l" t="t" r="r" b="b"/>
              <a:pathLst>
                <a:path w="281305" h="111760">
                  <a:moveTo>
                    <a:pt x="83231" y="0"/>
                  </a:moveTo>
                  <a:lnTo>
                    <a:pt x="79376" y="1905"/>
                  </a:lnTo>
                  <a:lnTo>
                    <a:pt x="78108" y="3712"/>
                  </a:lnTo>
                  <a:lnTo>
                    <a:pt x="75963" y="5435"/>
                  </a:lnTo>
                  <a:lnTo>
                    <a:pt x="71387" y="8265"/>
                  </a:lnTo>
                  <a:lnTo>
                    <a:pt x="68684" y="9179"/>
                  </a:lnTo>
                  <a:lnTo>
                    <a:pt x="62477" y="9126"/>
                  </a:lnTo>
                  <a:lnTo>
                    <a:pt x="60062" y="7495"/>
                  </a:lnTo>
                  <a:lnTo>
                    <a:pt x="54467" y="5572"/>
                  </a:lnTo>
                  <a:lnTo>
                    <a:pt x="50904" y="6433"/>
                  </a:lnTo>
                  <a:lnTo>
                    <a:pt x="47087" y="10375"/>
                  </a:lnTo>
                  <a:lnTo>
                    <a:pt x="48019" y="12423"/>
                  </a:lnTo>
                  <a:lnTo>
                    <a:pt x="48891" y="16264"/>
                  </a:lnTo>
                  <a:lnTo>
                    <a:pt x="47584" y="17550"/>
                  </a:lnTo>
                  <a:lnTo>
                    <a:pt x="45229" y="21431"/>
                  </a:lnTo>
                  <a:lnTo>
                    <a:pt x="42170" y="25308"/>
                  </a:lnTo>
                  <a:lnTo>
                    <a:pt x="39448" y="27392"/>
                  </a:lnTo>
                  <a:lnTo>
                    <a:pt x="23327" y="42476"/>
                  </a:lnTo>
                  <a:lnTo>
                    <a:pt x="3636" y="62626"/>
                  </a:lnTo>
                  <a:lnTo>
                    <a:pt x="262" y="64936"/>
                  </a:lnTo>
                  <a:lnTo>
                    <a:pt x="0" y="68313"/>
                  </a:lnTo>
                  <a:lnTo>
                    <a:pt x="1897" y="71305"/>
                  </a:lnTo>
                  <a:lnTo>
                    <a:pt x="2843" y="71380"/>
                  </a:lnTo>
                  <a:lnTo>
                    <a:pt x="7264" y="69184"/>
                  </a:lnTo>
                  <a:lnTo>
                    <a:pt x="9324" y="70528"/>
                  </a:lnTo>
                  <a:lnTo>
                    <a:pt x="8992" y="72478"/>
                  </a:lnTo>
                  <a:lnTo>
                    <a:pt x="8423" y="79956"/>
                  </a:lnTo>
                  <a:lnTo>
                    <a:pt x="7059" y="88408"/>
                  </a:lnTo>
                  <a:lnTo>
                    <a:pt x="3632" y="95029"/>
                  </a:lnTo>
                  <a:lnTo>
                    <a:pt x="11443" y="100933"/>
                  </a:lnTo>
                  <a:lnTo>
                    <a:pt x="21412" y="102549"/>
                  </a:lnTo>
                  <a:lnTo>
                    <a:pt x="25069" y="103381"/>
                  </a:lnTo>
                  <a:lnTo>
                    <a:pt x="39719" y="105051"/>
                  </a:lnTo>
                  <a:lnTo>
                    <a:pt x="50685" y="105935"/>
                  </a:lnTo>
                  <a:lnTo>
                    <a:pt x="61607" y="107116"/>
                  </a:lnTo>
                  <a:lnTo>
                    <a:pt x="72402" y="109170"/>
                  </a:lnTo>
                  <a:lnTo>
                    <a:pt x="79822" y="111297"/>
                  </a:lnTo>
                  <a:lnTo>
                    <a:pt x="81676" y="111034"/>
                  </a:lnTo>
                  <a:lnTo>
                    <a:pt x="99648" y="111211"/>
                  </a:lnTo>
                  <a:lnTo>
                    <a:pt x="103099" y="110236"/>
                  </a:lnTo>
                  <a:lnTo>
                    <a:pt x="104424" y="109541"/>
                  </a:lnTo>
                  <a:lnTo>
                    <a:pt x="109871" y="109054"/>
                  </a:lnTo>
                  <a:lnTo>
                    <a:pt x="113658" y="109266"/>
                  </a:lnTo>
                  <a:lnTo>
                    <a:pt x="172986" y="109245"/>
                  </a:lnTo>
                  <a:lnTo>
                    <a:pt x="180795" y="108978"/>
                  </a:lnTo>
                  <a:lnTo>
                    <a:pt x="192300" y="109602"/>
                  </a:lnTo>
                  <a:lnTo>
                    <a:pt x="195505" y="110869"/>
                  </a:lnTo>
                  <a:lnTo>
                    <a:pt x="206956" y="111215"/>
                  </a:lnTo>
                  <a:lnTo>
                    <a:pt x="218749" y="110801"/>
                  </a:lnTo>
                  <a:lnTo>
                    <a:pt x="220506" y="110347"/>
                  </a:lnTo>
                  <a:lnTo>
                    <a:pt x="229809" y="111138"/>
                  </a:lnTo>
                  <a:lnTo>
                    <a:pt x="237236" y="109486"/>
                  </a:lnTo>
                  <a:lnTo>
                    <a:pt x="240518" y="109245"/>
                  </a:lnTo>
                  <a:lnTo>
                    <a:pt x="248000" y="109526"/>
                  </a:lnTo>
                  <a:lnTo>
                    <a:pt x="251513" y="109270"/>
                  </a:lnTo>
                  <a:lnTo>
                    <a:pt x="253090" y="108745"/>
                  </a:lnTo>
                  <a:lnTo>
                    <a:pt x="258800" y="108990"/>
                  </a:lnTo>
                  <a:lnTo>
                    <a:pt x="262641" y="108558"/>
                  </a:lnTo>
                  <a:lnTo>
                    <a:pt x="264261" y="107934"/>
                  </a:lnTo>
                  <a:lnTo>
                    <a:pt x="269318" y="107304"/>
                  </a:lnTo>
                  <a:lnTo>
                    <a:pt x="272707" y="108162"/>
                  </a:lnTo>
                  <a:lnTo>
                    <a:pt x="276015" y="107449"/>
                  </a:lnTo>
                  <a:lnTo>
                    <a:pt x="277077" y="107039"/>
                  </a:lnTo>
                  <a:lnTo>
                    <a:pt x="277757" y="106967"/>
                  </a:lnTo>
                  <a:lnTo>
                    <a:pt x="277822" y="107237"/>
                  </a:lnTo>
                  <a:lnTo>
                    <a:pt x="278477" y="107118"/>
                  </a:lnTo>
                  <a:lnTo>
                    <a:pt x="279665" y="106185"/>
                  </a:lnTo>
                  <a:lnTo>
                    <a:pt x="280915" y="99669"/>
                  </a:lnTo>
                  <a:lnTo>
                    <a:pt x="280958" y="95572"/>
                  </a:lnTo>
                  <a:lnTo>
                    <a:pt x="278927" y="93207"/>
                  </a:lnTo>
                  <a:lnTo>
                    <a:pt x="276231" y="94265"/>
                  </a:lnTo>
                  <a:lnTo>
                    <a:pt x="274304" y="96227"/>
                  </a:lnTo>
                  <a:lnTo>
                    <a:pt x="264397" y="98284"/>
                  </a:lnTo>
                  <a:lnTo>
                    <a:pt x="249199" y="99917"/>
                  </a:lnTo>
                  <a:lnTo>
                    <a:pt x="237503" y="100685"/>
                  </a:lnTo>
                  <a:lnTo>
                    <a:pt x="214087" y="101441"/>
                  </a:lnTo>
                  <a:lnTo>
                    <a:pt x="119805" y="101887"/>
                  </a:lnTo>
                  <a:lnTo>
                    <a:pt x="96335" y="101343"/>
                  </a:lnTo>
                  <a:lnTo>
                    <a:pt x="72867" y="100087"/>
                  </a:lnTo>
                  <a:lnTo>
                    <a:pt x="57271" y="98723"/>
                  </a:lnTo>
                  <a:lnTo>
                    <a:pt x="34102" y="97012"/>
                  </a:lnTo>
                  <a:lnTo>
                    <a:pt x="19263" y="94827"/>
                  </a:lnTo>
                  <a:lnTo>
                    <a:pt x="16379" y="94762"/>
                  </a:lnTo>
                  <a:lnTo>
                    <a:pt x="13543" y="91824"/>
                  </a:lnTo>
                  <a:lnTo>
                    <a:pt x="35599" y="56051"/>
                  </a:lnTo>
                  <a:lnTo>
                    <a:pt x="78422" y="18978"/>
                  </a:lnTo>
                  <a:lnTo>
                    <a:pt x="88783" y="13928"/>
                  </a:lnTo>
                  <a:lnTo>
                    <a:pt x="91634" y="10680"/>
                  </a:lnTo>
                  <a:lnTo>
                    <a:pt x="91065" y="9756"/>
                  </a:lnTo>
                  <a:lnTo>
                    <a:pt x="89460" y="9489"/>
                  </a:lnTo>
                  <a:lnTo>
                    <a:pt x="86705" y="7452"/>
                  </a:lnTo>
                  <a:lnTo>
                    <a:pt x="86177" y="6383"/>
                  </a:lnTo>
                  <a:lnTo>
                    <a:pt x="85247" y="3221"/>
                  </a:lnTo>
                  <a:lnTo>
                    <a:pt x="83231" y="0"/>
                  </a:lnTo>
                  <a:close/>
                </a:path>
              </a:pathLst>
            </a:custGeom>
            <a:solidFill>
              <a:srgbClr val="5E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267319" y="1896736"/>
              <a:ext cx="83820" cy="102870"/>
            </a:xfrm>
            <a:custGeom>
              <a:avLst/>
              <a:gdLst/>
              <a:ahLst/>
              <a:cxnLst/>
              <a:rect l="l" t="t" r="r" b="b"/>
              <a:pathLst>
                <a:path w="83819" h="102869">
                  <a:moveTo>
                    <a:pt x="79358" y="97005"/>
                  </a:moveTo>
                  <a:lnTo>
                    <a:pt x="43420" y="97005"/>
                  </a:lnTo>
                  <a:lnTo>
                    <a:pt x="45647" y="97513"/>
                  </a:lnTo>
                  <a:lnTo>
                    <a:pt x="46216" y="97944"/>
                  </a:lnTo>
                  <a:lnTo>
                    <a:pt x="47491" y="98474"/>
                  </a:lnTo>
                  <a:lnTo>
                    <a:pt x="47979" y="98474"/>
                  </a:lnTo>
                  <a:lnTo>
                    <a:pt x="49295" y="98945"/>
                  </a:lnTo>
                  <a:lnTo>
                    <a:pt x="49874" y="99885"/>
                  </a:lnTo>
                  <a:lnTo>
                    <a:pt x="52190" y="100507"/>
                  </a:lnTo>
                  <a:lnTo>
                    <a:pt x="60725" y="100507"/>
                  </a:lnTo>
                  <a:lnTo>
                    <a:pt x="61912" y="101137"/>
                  </a:lnTo>
                  <a:lnTo>
                    <a:pt x="65622" y="101137"/>
                  </a:lnTo>
                  <a:lnTo>
                    <a:pt x="66765" y="101379"/>
                  </a:lnTo>
                  <a:lnTo>
                    <a:pt x="67176" y="101761"/>
                  </a:lnTo>
                  <a:lnTo>
                    <a:pt x="68277" y="102096"/>
                  </a:lnTo>
                  <a:lnTo>
                    <a:pt x="79502" y="102096"/>
                  </a:lnTo>
                  <a:lnTo>
                    <a:pt x="80914" y="102358"/>
                  </a:lnTo>
                  <a:lnTo>
                    <a:pt x="83449" y="99885"/>
                  </a:lnTo>
                  <a:lnTo>
                    <a:pt x="83639" y="99885"/>
                  </a:lnTo>
                  <a:lnTo>
                    <a:pt x="80351" y="97707"/>
                  </a:lnTo>
                  <a:lnTo>
                    <a:pt x="79358" y="97005"/>
                  </a:lnTo>
                  <a:close/>
                </a:path>
                <a:path w="83819" h="102869">
                  <a:moveTo>
                    <a:pt x="75368" y="94183"/>
                  </a:moveTo>
                  <a:lnTo>
                    <a:pt x="30121" y="94183"/>
                  </a:lnTo>
                  <a:lnTo>
                    <a:pt x="31431" y="94874"/>
                  </a:lnTo>
                  <a:lnTo>
                    <a:pt x="34876" y="95435"/>
                  </a:lnTo>
                  <a:lnTo>
                    <a:pt x="36165" y="95435"/>
                  </a:lnTo>
                  <a:lnTo>
                    <a:pt x="38616" y="95680"/>
                  </a:lnTo>
                  <a:lnTo>
                    <a:pt x="39323" y="95882"/>
                  </a:lnTo>
                  <a:lnTo>
                    <a:pt x="39909" y="96516"/>
                  </a:lnTo>
                  <a:lnTo>
                    <a:pt x="41915" y="97149"/>
                  </a:lnTo>
                  <a:lnTo>
                    <a:pt x="43420" y="97005"/>
                  </a:lnTo>
                  <a:lnTo>
                    <a:pt x="79358" y="97005"/>
                  </a:lnTo>
                  <a:lnTo>
                    <a:pt x="75368" y="94183"/>
                  </a:lnTo>
                  <a:close/>
                </a:path>
                <a:path w="83819" h="102869">
                  <a:moveTo>
                    <a:pt x="9146" y="0"/>
                  </a:moveTo>
                  <a:lnTo>
                    <a:pt x="8013" y="0"/>
                  </a:lnTo>
                  <a:lnTo>
                    <a:pt x="7480" y="143"/>
                  </a:lnTo>
                  <a:lnTo>
                    <a:pt x="6369" y="1010"/>
                  </a:lnTo>
                  <a:lnTo>
                    <a:pt x="6430" y="2134"/>
                  </a:lnTo>
                  <a:lnTo>
                    <a:pt x="5890" y="5115"/>
                  </a:lnTo>
                  <a:lnTo>
                    <a:pt x="5356" y="7152"/>
                  </a:lnTo>
                  <a:lnTo>
                    <a:pt x="3282" y="9795"/>
                  </a:lnTo>
                  <a:lnTo>
                    <a:pt x="2804" y="10278"/>
                  </a:lnTo>
                  <a:lnTo>
                    <a:pt x="2706" y="11278"/>
                  </a:lnTo>
                  <a:lnTo>
                    <a:pt x="2602" y="42317"/>
                  </a:lnTo>
                  <a:lnTo>
                    <a:pt x="0" y="47491"/>
                  </a:lnTo>
                  <a:lnTo>
                    <a:pt x="3182" y="51793"/>
                  </a:lnTo>
                  <a:lnTo>
                    <a:pt x="6706" y="56883"/>
                  </a:lnTo>
                  <a:lnTo>
                    <a:pt x="6840" y="57754"/>
                  </a:lnTo>
                  <a:lnTo>
                    <a:pt x="7674" y="59993"/>
                  </a:lnTo>
                  <a:lnTo>
                    <a:pt x="8100" y="61052"/>
                  </a:lnTo>
                  <a:lnTo>
                    <a:pt x="9018" y="63756"/>
                  </a:lnTo>
                  <a:lnTo>
                    <a:pt x="10162" y="65408"/>
                  </a:lnTo>
                  <a:lnTo>
                    <a:pt x="10281" y="66415"/>
                  </a:lnTo>
                  <a:lnTo>
                    <a:pt x="11200" y="68458"/>
                  </a:lnTo>
                  <a:lnTo>
                    <a:pt x="11314" y="69353"/>
                  </a:lnTo>
                  <a:lnTo>
                    <a:pt x="12675" y="71409"/>
                  </a:lnTo>
                  <a:lnTo>
                    <a:pt x="12815" y="72039"/>
                  </a:lnTo>
                  <a:lnTo>
                    <a:pt x="12923" y="72529"/>
                  </a:lnTo>
                  <a:lnTo>
                    <a:pt x="13845" y="74574"/>
                  </a:lnTo>
                  <a:lnTo>
                    <a:pt x="14083" y="75534"/>
                  </a:lnTo>
                  <a:lnTo>
                    <a:pt x="14745" y="77058"/>
                  </a:lnTo>
                  <a:lnTo>
                    <a:pt x="14808" y="77896"/>
                  </a:lnTo>
                  <a:lnTo>
                    <a:pt x="15234" y="78850"/>
                  </a:lnTo>
                  <a:lnTo>
                    <a:pt x="15756" y="79250"/>
                  </a:lnTo>
                  <a:lnTo>
                    <a:pt x="16337" y="80437"/>
                  </a:lnTo>
                  <a:lnTo>
                    <a:pt x="16429" y="81173"/>
                  </a:lnTo>
                  <a:lnTo>
                    <a:pt x="16955" y="82544"/>
                  </a:lnTo>
                  <a:lnTo>
                    <a:pt x="17409" y="83948"/>
                  </a:lnTo>
                  <a:lnTo>
                    <a:pt x="17870" y="84858"/>
                  </a:lnTo>
                  <a:lnTo>
                    <a:pt x="18472" y="87076"/>
                  </a:lnTo>
                  <a:lnTo>
                    <a:pt x="19292" y="88141"/>
                  </a:lnTo>
                  <a:lnTo>
                    <a:pt x="20081" y="90382"/>
                  </a:lnTo>
                  <a:lnTo>
                    <a:pt x="20911" y="91166"/>
                  </a:lnTo>
                  <a:lnTo>
                    <a:pt x="21708" y="93402"/>
                  </a:lnTo>
                  <a:lnTo>
                    <a:pt x="22345" y="95435"/>
                  </a:lnTo>
                  <a:lnTo>
                    <a:pt x="25577" y="96123"/>
                  </a:lnTo>
                  <a:lnTo>
                    <a:pt x="27111" y="94456"/>
                  </a:lnTo>
                  <a:lnTo>
                    <a:pt x="30121" y="94183"/>
                  </a:lnTo>
                  <a:lnTo>
                    <a:pt x="75368" y="94183"/>
                  </a:lnTo>
                  <a:lnTo>
                    <a:pt x="70646" y="90986"/>
                  </a:lnTo>
                  <a:lnTo>
                    <a:pt x="61278" y="85924"/>
                  </a:lnTo>
                  <a:lnTo>
                    <a:pt x="56109" y="84134"/>
                  </a:lnTo>
                  <a:lnTo>
                    <a:pt x="46777" y="79625"/>
                  </a:lnTo>
                  <a:lnTo>
                    <a:pt x="41986" y="77896"/>
                  </a:lnTo>
                  <a:lnTo>
                    <a:pt x="37155" y="72039"/>
                  </a:lnTo>
                  <a:lnTo>
                    <a:pt x="36108" y="69688"/>
                  </a:lnTo>
                  <a:lnTo>
                    <a:pt x="33535" y="65408"/>
                  </a:lnTo>
                  <a:lnTo>
                    <a:pt x="15355" y="24306"/>
                  </a:lnTo>
                  <a:lnTo>
                    <a:pt x="11012" y="5814"/>
                  </a:lnTo>
                  <a:lnTo>
                    <a:pt x="10417" y="3294"/>
                  </a:lnTo>
                  <a:lnTo>
                    <a:pt x="10273" y="2134"/>
                  </a:lnTo>
                  <a:lnTo>
                    <a:pt x="10191" y="1483"/>
                  </a:lnTo>
                  <a:lnTo>
                    <a:pt x="9247" y="143"/>
                  </a:lnTo>
                  <a:lnTo>
                    <a:pt x="9146" y="0"/>
                  </a:lnTo>
                  <a:close/>
                </a:path>
              </a:pathLst>
            </a:custGeom>
            <a:solidFill>
              <a:srgbClr val="7578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201626" y="1843560"/>
              <a:ext cx="51435" cy="169545"/>
            </a:xfrm>
            <a:custGeom>
              <a:avLst/>
              <a:gdLst/>
              <a:ahLst/>
              <a:cxnLst/>
              <a:rect l="l" t="t" r="r" b="b"/>
              <a:pathLst>
                <a:path w="51435" h="169544">
                  <a:moveTo>
                    <a:pt x="49662" y="0"/>
                  </a:moveTo>
                  <a:lnTo>
                    <a:pt x="45717" y="6002"/>
                  </a:lnTo>
                  <a:lnTo>
                    <a:pt x="36381" y="26478"/>
                  </a:lnTo>
                  <a:lnTo>
                    <a:pt x="32973" y="33265"/>
                  </a:lnTo>
                  <a:lnTo>
                    <a:pt x="27461" y="46487"/>
                  </a:lnTo>
                  <a:lnTo>
                    <a:pt x="25485" y="52870"/>
                  </a:lnTo>
                  <a:lnTo>
                    <a:pt x="19886" y="64792"/>
                  </a:lnTo>
                  <a:lnTo>
                    <a:pt x="8979" y="107307"/>
                  </a:lnTo>
                  <a:lnTo>
                    <a:pt x="5541" y="124110"/>
                  </a:lnTo>
                  <a:lnTo>
                    <a:pt x="4752" y="130886"/>
                  </a:lnTo>
                  <a:lnTo>
                    <a:pt x="2430" y="144039"/>
                  </a:lnTo>
                  <a:lnTo>
                    <a:pt x="0" y="153116"/>
                  </a:lnTo>
                  <a:lnTo>
                    <a:pt x="619" y="160747"/>
                  </a:lnTo>
                  <a:lnTo>
                    <a:pt x="3258" y="168948"/>
                  </a:lnTo>
                  <a:lnTo>
                    <a:pt x="12118" y="168386"/>
                  </a:lnTo>
                  <a:lnTo>
                    <a:pt x="15499" y="167601"/>
                  </a:lnTo>
                  <a:lnTo>
                    <a:pt x="29056" y="165456"/>
                  </a:lnTo>
                  <a:lnTo>
                    <a:pt x="27407" y="161881"/>
                  </a:lnTo>
                  <a:lnTo>
                    <a:pt x="27374" y="156470"/>
                  </a:lnTo>
                  <a:lnTo>
                    <a:pt x="25775" y="155196"/>
                  </a:lnTo>
                  <a:lnTo>
                    <a:pt x="23778" y="156319"/>
                  </a:lnTo>
                  <a:lnTo>
                    <a:pt x="23011" y="158706"/>
                  </a:lnTo>
                  <a:lnTo>
                    <a:pt x="19743" y="161636"/>
                  </a:lnTo>
                  <a:lnTo>
                    <a:pt x="16816" y="163306"/>
                  </a:lnTo>
                  <a:lnTo>
                    <a:pt x="14267" y="158609"/>
                  </a:lnTo>
                  <a:lnTo>
                    <a:pt x="16704" y="156356"/>
                  </a:lnTo>
                  <a:lnTo>
                    <a:pt x="20916" y="150286"/>
                  </a:lnTo>
                  <a:lnTo>
                    <a:pt x="22000" y="147730"/>
                  </a:lnTo>
                  <a:lnTo>
                    <a:pt x="22557" y="148821"/>
                  </a:lnTo>
                  <a:lnTo>
                    <a:pt x="22208" y="150124"/>
                  </a:lnTo>
                  <a:lnTo>
                    <a:pt x="22792" y="152906"/>
                  </a:lnTo>
                  <a:lnTo>
                    <a:pt x="24048" y="153487"/>
                  </a:lnTo>
                  <a:lnTo>
                    <a:pt x="25624" y="153565"/>
                  </a:lnTo>
                  <a:lnTo>
                    <a:pt x="25773" y="133380"/>
                  </a:lnTo>
                  <a:lnTo>
                    <a:pt x="24674" y="131955"/>
                  </a:lnTo>
                  <a:lnTo>
                    <a:pt x="23915" y="130382"/>
                  </a:lnTo>
                  <a:lnTo>
                    <a:pt x="24117" y="128661"/>
                  </a:lnTo>
                  <a:lnTo>
                    <a:pt x="23735" y="121679"/>
                  </a:lnTo>
                  <a:lnTo>
                    <a:pt x="24253" y="116104"/>
                  </a:lnTo>
                  <a:lnTo>
                    <a:pt x="25326" y="113551"/>
                  </a:lnTo>
                  <a:lnTo>
                    <a:pt x="25704" y="108583"/>
                  </a:lnTo>
                  <a:lnTo>
                    <a:pt x="27382" y="99065"/>
                  </a:lnTo>
                  <a:lnTo>
                    <a:pt x="27280" y="93910"/>
                  </a:lnTo>
                  <a:lnTo>
                    <a:pt x="29704" y="83549"/>
                  </a:lnTo>
                  <a:lnTo>
                    <a:pt x="30808" y="75895"/>
                  </a:lnTo>
                  <a:lnTo>
                    <a:pt x="30610" y="74336"/>
                  </a:lnTo>
                  <a:lnTo>
                    <a:pt x="31313" y="70408"/>
                  </a:lnTo>
                  <a:lnTo>
                    <a:pt x="32176" y="68000"/>
                  </a:lnTo>
                  <a:lnTo>
                    <a:pt x="32631" y="62852"/>
                  </a:lnTo>
                  <a:lnTo>
                    <a:pt x="32572" y="60495"/>
                  </a:lnTo>
                  <a:lnTo>
                    <a:pt x="39263" y="35178"/>
                  </a:lnTo>
                  <a:lnTo>
                    <a:pt x="42627" y="25081"/>
                  </a:lnTo>
                  <a:lnTo>
                    <a:pt x="42955" y="22381"/>
                  </a:lnTo>
                  <a:lnTo>
                    <a:pt x="45241" y="15483"/>
                  </a:lnTo>
                  <a:lnTo>
                    <a:pt x="48639" y="8590"/>
                  </a:lnTo>
                  <a:lnTo>
                    <a:pt x="50825" y="1436"/>
                  </a:lnTo>
                  <a:lnTo>
                    <a:pt x="50256" y="1108"/>
                  </a:lnTo>
                  <a:lnTo>
                    <a:pt x="49662" y="0"/>
                  </a:lnTo>
                  <a:close/>
                </a:path>
              </a:pathLst>
            </a:custGeom>
            <a:solidFill>
              <a:srgbClr val="666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107364" y="2017544"/>
              <a:ext cx="202565" cy="97790"/>
            </a:xfrm>
            <a:custGeom>
              <a:avLst/>
              <a:gdLst/>
              <a:ahLst/>
              <a:cxnLst/>
              <a:rect l="l" t="t" r="r" b="b"/>
              <a:pathLst>
                <a:path w="202564" h="97789">
                  <a:moveTo>
                    <a:pt x="129348" y="0"/>
                  </a:moveTo>
                  <a:lnTo>
                    <a:pt x="110473" y="2207"/>
                  </a:lnTo>
                  <a:lnTo>
                    <a:pt x="107535" y="3837"/>
                  </a:lnTo>
                  <a:lnTo>
                    <a:pt x="106539" y="5064"/>
                  </a:lnTo>
                  <a:lnTo>
                    <a:pt x="102938" y="5684"/>
                  </a:lnTo>
                  <a:lnTo>
                    <a:pt x="100951" y="5486"/>
                  </a:lnTo>
                  <a:lnTo>
                    <a:pt x="97156" y="6235"/>
                  </a:lnTo>
                  <a:lnTo>
                    <a:pt x="86363" y="9911"/>
                  </a:lnTo>
                  <a:lnTo>
                    <a:pt x="80888" y="10782"/>
                  </a:lnTo>
                  <a:lnTo>
                    <a:pt x="76330" y="13578"/>
                  </a:lnTo>
                  <a:lnTo>
                    <a:pt x="66521" y="17603"/>
                  </a:lnTo>
                  <a:lnTo>
                    <a:pt x="60123" y="21258"/>
                  </a:lnTo>
                  <a:lnTo>
                    <a:pt x="29008" y="49422"/>
                  </a:lnTo>
                  <a:lnTo>
                    <a:pt x="4801" y="81874"/>
                  </a:lnTo>
                  <a:lnTo>
                    <a:pt x="0" y="93877"/>
                  </a:lnTo>
                  <a:lnTo>
                    <a:pt x="796" y="95594"/>
                  </a:lnTo>
                  <a:lnTo>
                    <a:pt x="3204" y="97401"/>
                  </a:lnTo>
                  <a:lnTo>
                    <a:pt x="4540" y="95305"/>
                  </a:lnTo>
                  <a:lnTo>
                    <a:pt x="6473" y="91012"/>
                  </a:lnTo>
                  <a:lnTo>
                    <a:pt x="11463" y="82433"/>
                  </a:lnTo>
                  <a:lnTo>
                    <a:pt x="46517" y="44758"/>
                  </a:lnTo>
                  <a:lnTo>
                    <a:pt x="87122" y="16405"/>
                  </a:lnTo>
                  <a:lnTo>
                    <a:pt x="125366" y="9640"/>
                  </a:lnTo>
                  <a:lnTo>
                    <a:pt x="140279" y="11005"/>
                  </a:lnTo>
                  <a:lnTo>
                    <a:pt x="183380" y="22766"/>
                  </a:lnTo>
                  <a:lnTo>
                    <a:pt x="190566" y="26967"/>
                  </a:lnTo>
                  <a:lnTo>
                    <a:pt x="196358" y="28858"/>
                  </a:lnTo>
                  <a:lnTo>
                    <a:pt x="198407" y="28875"/>
                  </a:lnTo>
                  <a:lnTo>
                    <a:pt x="202266" y="27241"/>
                  </a:lnTo>
                  <a:lnTo>
                    <a:pt x="202050" y="25340"/>
                  </a:lnTo>
                  <a:lnTo>
                    <a:pt x="200386" y="23371"/>
                  </a:lnTo>
                  <a:lnTo>
                    <a:pt x="199036" y="22626"/>
                  </a:lnTo>
                  <a:lnTo>
                    <a:pt x="196535" y="20634"/>
                  </a:lnTo>
                  <a:lnTo>
                    <a:pt x="194280" y="19940"/>
                  </a:lnTo>
                  <a:lnTo>
                    <a:pt x="188358" y="17006"/>
                  </a:lnTo>
                  <a:lnTo>
                    <a:pt x="185458" y="14712"/>
                  </a:lnTo>
                  <a:lnTo>
                    <a:pt x="183923" y="14594"/>
                  </a:lnTo>
                  <a:lnTo>
                    <a:pt x="182145" y="12679"/>
                  </a:lnTo>
                  <a:lnTo>
                    <a:pt x="180562" y="12931"/>
                  </a:lnTo>
                  <a:lnTo>
                    <a:pt x="179528" y="12092"/>
                  </a:lnTo>
                  <a:lnTo>
                    <a:pt x="178970" y="10904"/>
                  </a:lnTo>
                  <a:lnTo>
                    <a:pt x="176846" y="11300"/>
                  </a:lnTo>
                  <a:lnTo>
                    <a:pt x="174891" y="10814"/>
                  </a:lnTo>
                  <a:lnTo>
                    <a:pt x="174279" y="10378"/>
                  </a:lnTo>
                  <a:lnTo>
                    <a:pt x="168047" y="8618"/>
                  </a:lnTo>
                  <a:lnTo>
                    <a:pt x="167651" y="8243"/>
                  </a:lnTo>
                  <a:lnTo>
                    <a:pt x="165610" y="7423"/>
                  </a:lnTo>
                  <a:lnTo>
                    <a:pt x="164124" y="7668"/>
                  </a:lnTo>
                  <a:lnTo>
                    <a:pt x="160769" y="6224"/>
                  </a:lnTo>
                  <a:lnTo>
                    <a:pt x="158238" y="6080"/>
                  </a:lnTo>
                  <a:lnTo>
                    <a:pt x="145684" y="3235"/>
                  </a:lnTo>
                  <a:lnTo>
                    <a:pt x="141620" y="1706"/>
                  </a:lnTo>
                  <a:lnTo>
                    <a:pt x="129348" y="0"/>
                  </a:lnTo>
                  <a:close/>
                </a:path>
              </a:pathLst>
            </a:custGeom>
            <a:solidFill>
              <a:srgbClr val="F4D1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134894" y="1925284"/>
              <a:ext cx="62230" cy="72390"/>
            </a:xfrm>
            <a:custGeom>
              <a:avLst/>
              <a:gdLst/>
              <a:ahLst/>
              <a:cxnLst/>
              <a:rect l="l" t="t" r="r" b="b"/>
              <a:pathLst>
                <a:path w="62230" h="72389">
                  <a:moveTo>
                    <a:pt x="58488" y="0"/>
                  </a:moveTo>
                  <a:lnTo>
                    <a:pt x="57138" y="2494"/>
                  </a:lnTo>
                  <a:lnTo>
                    <a:pt x="54536" y="6014"/>
                  </a:lnTo>
                  <a:lnTo>
                    <a:pt x="53430" y="7048"/>
                  </a:lnTo>
                  <a:lnTo>
                    <a:pt x="33947" y="36866"/>
                  </a:lnTo>
                  <a:lnTo>
                    <a:pt x="6057" y="65638"/>
                  </a:lnTo>
                  <a:lnTo>
                    <a:pt x="1165" y="67489"/>
                  </a:lnTo>
                  <a:lnTo>
                    <a:pt x="414" y="69663"/>
                  </a:lnTo>
                  <a:lnTo>
                    <a:pt x="0" y="71419"/>
                  </a:lnTo>
                  <a:lnTo>
                    <a:pt x="669" y="72043"/>
                  </a:lnTo>
                  <a:lnTo>
                    <a:pt x="2807" y="71743"/>
                  </a:lnTo>
                  <a:lnTo>
                    <a:pt x="16891" y="71747"/>
                  </a:lnTo>
                  <a:lnTo>
                    <a:pt x="42299" y="64557"/>
                  </a:lnTo>
                  <a:lnTo>
                    <a:pt x="46328" y="60864"/>
                  </a:lnTo>
                  <a:lnTo>
                    <a:pt x="47900" y="60097"/>
                  </a:lnTo>
                  <a:lnTo>
                    <a:pt x="48628" y="59997"/>
                  </a:lnTo>
                  <a:lnTo>
                    <a:pt x="50335" y="59104"/>
                  </a:lnTo>
                  <a:lnTo>
                    <a:pt x="50924" y="58219"/>
                  </a:lnTo>
                  <a:lnTo>
                    <a:pt x="51687" y="55568"/>
                  </a:lnTo>
                  <a:lnTo>
                    <a:pt x="51720" y="53934"/>
                  </a:lnTo>
                  <a:lnTo>
                    <a:pt x="52577" y="50453"/>
                  </a:lnTo>
                  <a:lnTo>
                    <a:pt x="52886" y="48585"/>
                  </a:lnTo>
                  <a:lnTo>
                    <a:pt x="53967" y="38555"/>
                  </a:lnTo>
                  <a:lnTo>
                    <a:pt x="59284" y="18992"/>
                  </a:lnTo>
                  <a:lnTo>
                    <a:pt x="60731" y="7005"/>
                  </a:lnTo>
                  <a:lnTo>
                    <a:pt x="61631" y="3318"/>
                  </a:lnTo>
                  <a:lnTo>
                    <a:pt x="61555" y="1785"/>
                  </a:lnTo>
                  <a:lnTo>
                    <a:pt x="61624" y="78"/>
                  </a:lnTo>
                  <a:lnTo>
                    <a:pt x="58488" y="0"/>
                  </a:lnTo>
                  <a:close/>
                </a:path>
              </a:pathLst>
            </a:custGeom>
            <a:solidFill>
              <a:srgbClr val="4B4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121843" y="1929862"/>
              <a:ext cx="68580" cy="70485"/>
            </a:xfrm>
            <a:custGeom>
              <a:avLst/>
              <a:gdLst/>
              <a:ahLst/>
              <a:cxnLst/>
              <a:rect l="l" t="t" r="r" b="b"/>
              <a:pathLst>
                <a:path w="68580" h="70485">
                  <a:moveTo>
                    <a:pt x="67812" y="0"/>
                  </a:moveTo>
                  <a:lnTo>
                    <a:pt x="65134" y="1163"/>
                  </a:lnTo>
                  <a:lnTo>
                    <a:pt x="63713" y="3618"/>
                  </a:lnTo>
                  <a:lnTo>
                    <a:pt x="60573" y="7985"/>
                  </a:lnTo>
                  <a:lnTo>
                    <a:pt x="58453" y="11333"/>
                  </a:lnTo>
                  <a:lnTo>
                    <a:pt x="41071" y="37335"/>
                  </a:lnTo>
                  <a:lnTo>
                    <a:pt x="39527" y="40586"/>
                  </a:lnTo>
                  <a:lnTo>
                    <a:pt x="34686" y="44234"/>
                  </a:lnTo>
                  <a:lnTo>
                    <a:pt x="31680" y="44446"/>
                  </a:lnTo>
                  <a:lnTo>
                    <a:pt x="22579" y="46602"/>
                  </a:lnTo>
                  <a:lnTo>
                    <a:pt x="16365" y="50140"/>
                  </a:lnTo>
                  <a:lnTo>
                    <a:pt x="208" y="60242"/>
                  </a:lnTo>
                  <a:lnTo>
                    <a:pt x="0" y="69912"/>
                  </a:lnTo>
                  <a:lnTo>
                    <a:pt x="8435" y="68493"/>
                  </a:lnTo>
                  <a:lnTo>
                    <a:pt x="13690" y="67078"/>
                  </a:lnTo>
                  <a:lnTo>
                    <a:pt x="14795" y="66081"/>
                  </a:lnTo>
                  <a:lnTo>
                    <a:pt x="21678" y="61380"/>
                  </a:lnTo>
                  <a:lnTo>
                    <a:pt x="50901" y="29356"/>
                  </a:lnTo>
                  <a:lnTo>
                    <a:pt x="68212" y="1253"/>
                  </a:lnTo>
                  <a:lnTo>
                    <a:pt x="67812" y="0"/>
                  </a:lnTo>
                  <a:close/>
                </a:path>
              </a:pathLst>
            </a:custGeom>
            <a:solidFill>
              <a:srgbClr val="A8A1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329671" y="2025760"/>
              <a:ext cx="68580" cy="73025"/>
            </a:xfrm>
            <a:custGeom>
              <a:avLst/>
              <a:gdLst/>
              <a:ahLst/>
              <a:cxnLst/>
              <a:rect l="l" t="t" r="r" b="b"/>
              <a:pathLst>
                <a:path w="68580" h="73025">
                  <a:moveTo>
                    <a:pt x="66845" y="71992"/>
                  </a:moveTo>
                  <a:lnTo>
                    <a:pt x="66644" y="71992"/>
                  </a:lnTo>
                  <a:lnTo>
                    <a:pt x="66276" y="72459"/>
                  </a:lnTo>
                  <a:lnTo>
                    <a:pt x="66845" y="71992"/>
                  </a:lnTo>
                  <a:close/>
                </a:path>
                <a:path w="68580" h="73025">
                  <a:moveTo>
                    <a:pt x="8525" y="0"/>
                  </a:moveTo>
                  <a:lnTo>
                    <a:pt x="6940" y="316"/>
                  </a:lnTo>
                  <a:lnTo>
                    <a:pt x="6137" y="863"/>
                  </a:lnTo>
                  <a:lnTo>
                    <a:pt x="4028" y="2959"/>
                  </a:lnTo>
                  <a:lnTo>
                    <a:pt x="3147" y="3970"/>
                  </a:lnTo>
                  <a:lnTo>
                    <a:pt x="1483" y="5561"/>
                  </a:lnTo>
                  <a:lnTo>
                    <a:pt x="741" y="6169"/>
                  </a:lnTo>
                  <a:lnTo>
                    <a:pt x="0" y="7639"/>
                  </a:lnTo>
                  <a:lnTo>
                    <a:pt x="121" y="12146"/>
                  </a:lnTo>
                  <a:lnTo>
                    <a:pt x="2167" y="14460"/>
                  </a:lnTo>
                  <a:lnTo>
                    <a:pt x="4097" y="15217"/>
                  </a:lnTo>
                  <a:lnTo>
                    <a:pt x="7240" y="16663"/>
                  </a:lnTo>
                  <a:lnTo>
                    <a:pt x="34996" y="41277"/>
                  </a:lnTo>
                  <a:lnTo>
                    <a:pt x="42246" y="48404"/>
                  </a:lnTo>
                  <a:lnTo>
                    <a:pt x="44489" y="50943"/>
                  </a:lnTo>
                  <a:lnTo>
                    <a:pt x="49978" y="54770"/>
                  </a:lnTo>
                  <a:lnTo>
                    <a:pt x="52477" y="56832"/>
                  </a:lnTo>
                  <a:lnTo>
                    <a:pt x="56904" y="61779"/>
                  </a:lnTo>
                  <a:lnTo>
                    <a:pt x="58640" y="64601"/>
                  </a:lnTo>
                  <a:lnTo>
                    <a:pt x="61786" y="68327"/>
                  </a:lnTo>
                  <a:lnTo>
                    <a:pt x="62891" y="69465"/>
                  </a:lnTo>
                  <a:lnTo>
                    <a:pt x="64606" y="70829"/>
                  </a:lnTo>
                  <a:lnTo>
                    <a:pt x="65483" y="71668"/>
                  </a:lnTo>
                  <a:lnTo>
                    <a:pt x="66845" y="71992"/>
                  </a:lnTo>
                  <a:lnTo>
                    <a:pt x="66644" y="71992"/>
                  </a:lnTo>
                  <a:lnTo>
                    <a:pt x="67169" y="71325"/>
                  </a:lnTo>
                  <a:lnTo>
                    <a:pt x="68198" y="67765"/>
                  </a:lnTo>
                  <a:lnTo>
                    <a:pt x="64818" y="64871"/>
                  </a:lnTo>
                  <a:lnTo>
                    <a:pt x="58517" y="56832"/>
                  </a:lnTo>
                  <a:lnTo>
                    <a:pt x="53884" y="50662"/>
                  </a:lnTo>
                  <a:lnTo>
                    <a:pt x="46875" y="41652"/>
                  </a:lnTo>
                  <a:lnTo>
                    <a:pt x="44538" y="38695"/>
                  </a:lnTo>
                  <a:lnTo>
                    <a:pt x="40035" y="33209"/>
                  </a:lnTo>
                  <a:lnTo>
                    <a:pt x="37692" y="30854"/>
                  </a:lnTo>
                  <a:lnTo>
                    <a:pt x="34629" y="25173"/>
                  </a:lnTo>
                  <a:lnTo>
                    <a:pt x="33357" y="22273"/>
                  </a:lnTo>
                  <a:lnTo>
                    <a:pt x="28303" y="18143"/>
                  </a:lnTo>
                  <a:lnTo>
                    <a:pt x="25463" y="16379"/>
                  </a:lnTo>
                  <a:lnTo>
                    <a:pt x="20393" y="11887"/>
                  </a:lnTo>
                  <a:lnTo>
                    <a:pt x="11094" y="1464"/>
                  </a:lnTo>
                  <a:lnTo>
                    <a:pt x="9935" y="316"/>
                  </a:lnTo>
                  <a:lnTo>
                    <a:pt x="9698" y="316"/>
                  </a:lnTo>
                  <a:lnTo>
                    <a:pt x="8525" y="0"/>
                  </a:lnTo>
                  <a:close/>
                </a:path>
              </a:pathLst>
            </a:custGeom>
            <a:solidFill>
              <a:srgbClr val="AA3D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121616" y="2011385"/>
              <a:ext cx="58419" cy="19685"/>
            </a:xfrm>
            <a:custGeom>
              <a:avLst/>
              <a:gdLst/>
              <a:ahLst/>
              <a:cxnLst/>
              <a:rect l="l" t="t" r="r" b="b"/>
              <a:pathLst>
                <a:path w="58419" h="19685">
                  <a:moveTo>
                    <a:pt x="24325" y="0"/>
                  </a:moveTo>
                  <a:lnTo>
                    <a:pt x="19304" y="194"/>
                  </a:lnTo>
                  <a:lnTo>
                    <a:pt x="16906" y="878"/>
                  </a:lnTo>
                  <a:lnTo>
                    <a:pt x="9648" y="1177"/>
                  </a:lnTo>
                  <a:lnTo>
                    <a:pt x="4832" y="1126"/>
                  </a:lnTo>
                  <a:lnTo>
                    <a:pt x="0" y="1418"/>
                  </a:lnTo>
                  <a:lnTo>
                    <a:pt x="2542" y="6202"/>
                  </a:lnTo>
                  <a:lnTo>
                    <a:pt x="8133" y="5299"/>
                  </a:lnTo>
                  <a:lnTo>
                    <a:pt x="15085" y="8740"/>
                  </a:lnTo>
                  <a:lnTo>
                    <a:pt x="17971" y="9571"/>
                  </a:lnTo>
                  <a:lnTo>
                    <a:pt x="21711" y="12089"/>
                  </a:lnTo>
                  <a:lnTo>
                    <a:pt x="24455" y="14396"/>
                  </a:lnTo>
                  <a:lnTo>
                    <a:pt x="24963" y="15119"/>
                  </a:lnTo>
                  <a:lnTo>
                    <a:pt x="26532" y="15386"/>
                  </a:lnTo>
                  <a:lnTo>
                    <a:pt x="27172" y="14893"/>
                  </a:lnTo>
                  <a:lnTo>
                    <a:pt x="30212" y="14389"/>
                  </a:lnTo>
                  <a:lnTo>
                    <a:pt x="33088" y="14989"/>
                  </a:lnTo>
                  <a:lnTo>
                    <a:pt x="35812" y="17597"/>
                  </a:lnTo>
                  <a:lnTo>
                    <a:pt x="36079" y="18882"/>
                  </a:lnTo>
                  <a:lnTo>
                    <a:pt x="39143" y="19339"/>
                  </a:lnTo>
                  <a:lnTo>
                    <a:pt x="41108" y="18507"/>
                  </a:lnTo>
                  <a:lnTo>
                    <a:pt x="46019" y="17092"/>
                  </a:lnTo>
                  <a:lnTo>
                    <a:pt x="54008" y="13874"/>
                  </a:lnTo>
                  <a:lnTo>
                    <a:pt x="56078" y="13441"/>
                  </a:lnTo>
                  <a:lnTo>
                    <a:pt x="57885" y="10792"/>
                  </a:lnTo>
                  <a:lnTo>
                    <a:pt x="56804" y="9259"/>
                  </a:lnTo>
                  <a:lnTo>
                    <a:pt x="56257" y="7937"/>
                  </a:lnTo>
                  <a:lnTo>
                    <a:pt x="52175" y="5684"/>
                  </a:lnTo>
                  <a:lnTo>
                    <a:pt x="48052" y="3765"/>
                  </a:lnTo>
                  <a:lnTo>
                    <a:pt x="41047" y="2847"/>
                  </a:lnTo>
                  <a:lnTo>
                    <a:pt x="34103" y="1465"/>
                  </a:lnTo>
                  <a:lnTo>
                    <a:pt x="31697" y="1342"/>
                  </a:lnTo>
                  <a:lnTo>
                    <a:pt x="26899" y="212"/>
                  </a:lnTo>
                  <a:lnTo>
                    <a:pt x="24325" y="0"/>
                  </a:lnTo>
                  <a:close/>
                </a:path>
              </a:pathLst>
            </a:custGeom>
            <a:solidFill>
              <a:srgbClr val="8E4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188303" y="1872547"/>
              <a:ext cx="17145" cy="59690"/>
            </a:xfrm>
            <a:custGeom>
              <a:avLst/>
              <a:gdLst/>
              <a:ahLst/>
              <a:cxnLst/>
              <a:rect l="l" t="t" r="r" b="b"/>
              <a:pathLst>
                <a:path w="17144" h="59689">
                  <a:moveTo>
                    <a:pt x="14926" y="0"/>
                  </a:moveTo>
                  <a:lnTo>
                    <a:pt x="13783" y="561"/>
                  </a:lnTo>
                  <a:lnTo>
                    <a:pt x="9323" y="2448"/>
                  </a:lnTo>
                  <a:lnTo>
                    <a:pt x="7747" y="4888"/>
                  </a:lnTo>
                  <a:lnTo>
                    <a:pt x="6354" y="10764"/>
                  </a:lnTo>
                  <a:lnTo>
                    <a:pt x="5666" y="12999"/>
                  </a:lnTo>
                  <a:lnTo>
                    <a:pt x="4845" y="17340"/>
                  </a:lnTo>
                  <a:lnTo>
                    <a:pt x="4906" y="19345"/>
                  </a:lnTo>
                  <a:lnTo>
                    <a:pt x="4592" y="23698"/>
                  </a:lnTo>
                  <a:lnTo>
                    <a:pt x="3715" y="25808"/>
                  </a:lnTo>
                  <a:lnTo>
                    <a:pt x="3163" y="30081"/>
                  </a:lnTo>
                  <a:lnTo>
                    <a:pt x="118" y="56506"/>
                  </a:lnTo>
                  <a:lnTo>
                    <a:pt x="0" y="58251"/>
                  </a:lnTo>
                  <a:lnTo>
                    <a:pt x="1482" y="59665"/>
                  </a:lnTo>
                  <a:lnTo>
                    <a:pt x="3546" y="58748"/>
                  </a:lnTo>
                  <a:lnTo>
                    <a:pt x="4837" y="57002"/>
                  </a:lnTo>
                  <a:lnTo>
                    <a:pt x="7592" y="53394"/>
                  </a:lnTo>
                  <a:lnTo>
                    <a:pt x="9003" y="51832"/>
                  </a:lnTo>
                  <a:lnTo>
                    <a:pt x="9947" y="47191"/>
                  </a:lnTo>
                  <a:lnTo>
                    <a:pt x="9986" y="44801"/>
                  </a:lnTo>
                  <a:lnTo>
                    <a:pt x="10756" y="39963"/>
                  </a:lnTo>
                  <a:lnTo>
                    <a:pt x="11187" y="37404"/>
                  </a:lnTo>
                  <a:lnTo>
                    <a:pt x="11877" y="30214"/>
                  </a:lnTo>
                  <a:lnTo>
                    <a:pt x="12029" y="25808"/>
                  </a:lnTo>
                  <a:lnTo>
                    <a:pt x="12045" y="25332"/>
                  </a:lnTo>
                  <a:lnTo>
                    <a:pt x="12550" y="19345"/>
                  </a:lnTo>
                  <a:lnTo>
                    <a:pt x="12653" y="18129"/>
                  </a:lnTo>
                  <a:lnTo>
                    <a:pt x="13110" y="15666"/>
                  </a:lnTo>
                  <a:lnTo>
                    <a:pt x="13179" y="9097"/>
                  </a:lnTo>
                  <a:lnTo>
                    <a:pt x="13614" y="5025"/>
                  </a:lnTo>
                  <a:lnTo>
                    <a:pt x="14784" y="3963"/>
                  </a:lnTo>
                  <a:lnTo>
                    <a:pt x="16391" y="1512"/>
                  </a:lnTo>
                  <a:lnTo>
                    <a:pt x="16591" y="924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666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259011" y="1916219"/>
              <a:ext cx="14604" cy="36830"/>
            </a:xfrm>
            <a:custGeom>
              <a:avLst/>
              <a:gdLst/>
              <a:ahLst/>
              <a:cxnLst/>
              <a:rect l="l" t="t" r="r" b="b"/>
              <a:pathLst>
                <a:path w="14605" h="36830">
                  <a:moveTo>
                    <a:pt x="4683" y="0"/>
                  </a:moveTo>
                  <a:lnTo>
                    <a:pt x="0" y="2574"/>
                  </a:lnTo>
                  <a:lnTo>
                    <a:pt x="784" y="7073"/>
                  </a:lnTo>
                  <a:lnTo>
                    <a:pt x="651" y="23756"/>
                  </a:lnTo>
                  <a:lnTo>
                    <a:pt x="730" y="26427"/>
                  </a:lnTo>
                  <a:lnTo>
                    <a:pt x="1000" y="29512"/>
                  </a:lnTo>
                  <a:lnTo>
                    <a:pt x="2659" y="29735"/>
                  </a:lnTo>
                  <a:lnTo>
                    <a:pt x="3141" y="29062"/>
                  </a:lnTo>
                  <a:lnTo>
                    <a:pt x="3956" y="28882"/>
                  </a:lnTo>
                  <a:lnTo>
                    <a:pt x="6414" y="29941"/>
                  </a:lnTo>
                  <a:lnTo>
                    <a:pt x="6777" y="30805"/>
                  </a:lnTo>
                  <a:lnTo>
                    <a:pt x="9395" y="33983"/>
                  </a:lnTo>
                  <a:lnTo>
                    <a:pt x="11828" y="35398"/>
                  </a:lnTo>
                  <a:lnTo>
                    <a:pt x="14371" y="36468"/>
                  </a:lnTo>
                  <a:lnTo>
                    <a:pt x="10910" y="22834"/>
                  </a:lnTo>
                  <a:lnTo>
                    <a:pt x="8514" y="20725"/>
                  </a:lnTo>
                  <a:lnTo>
                    <a:pt x="9251" y="16714"/>
                  </a:lnTo>
                  <a:lnTo>
                    <a:pt x="9190" y="10421"/>
                  </a:lnTo>
                  <a:lnTo>
                    <a:pt x="9493" y="6699"/>
                  </a:lnTo>
                  <a:lnTo>
                    <a:pt x="8347" y="622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332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320855" y="173305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7542" y="0"/>
                  </a:moveTo>
                  <a:lnTo>
                    <a:pt x="1501" y="3420"/>
                  </a:lnTo>
                  <a:lnTo>
                    <a:pt x="0" y="6410"/>
                  </a:lnTo>
                  <a:lnTo>
                    <a:pt x="316" y="9438"/>
                  </a:lnTo>
                  <a:lnTo>
                    <a:pt x="8488" y="6563"/>
                  </a:lnTo>
                  <a:lnTo>
                    <a:pt x="11243" y="6141"/>
                  </a:lnTo>
                  <a:lnTo>
                    <a:pt x="12412" y="4740"/>
                  </a:lnTo>
                  <a:lnTo>
                    <a:pt x="9309" y="4124"/>
                  </a:lnTo>
                  <a:lnTo>
                    <a:pt x="7542" y="0"/>
                  </a:lnTo>
                  <a:close/>
                </a:path>
              </a:pathLst>
            </a:custGeom>
            <a:solidFill>
              <a:srgbClr val="3A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136632" y="2010251"/>
              <a:ext cx="15875" cy="2540"/>
            </a:xfrm>
            <a:custGeom>
              <a:avLst/>
              <a:gdLst/>
              <a:ahLst/>
              <a:cxnLst/>
              <a:rect l="l" t="t" r="r" b="b"/>
              <a:pathLst>
                <a:path w="15875" h="2539">
                  <a:moveTo>
                    <a:pt x="13719" y="0"/>
                  </a:moveTo>
                  <a:lnTo>
                    <a:pt x="10810" y="590"/>
                  </a:lnTo>
                  <a:lnTo>
                    <a:pt x="2962" y="525"/>
                  </a:lnTo>
                  <a:lnTo>
                    <a:pt x="590" y="198"/>
                  </a:lnTo>
                  <a:lnTo>
                    <a:pt x="179" y="773"/>
                  </a:lnTo>
                  <a:lnTo>
                    <a:pt x="176" y="1573"/>
                  </a:lnTo>
                  <a:lnTo>
                    <a:pt x="0" y="2048"/>
                  </a:lnTo>
                  <a:lnTo>
                    <a:pt x="121" y="2228"/>
                  </a:lnTo>
                  <a:lnTo>
                    <a:pt x="543" y="2109"/>
                  </a:lnTo>
                  <a:lnTo>
                    <a:pt x="1050" y="2346"/>
                  </a:lnTo>
                  <a:lnTo>
                    <a:pt x="2156" y="2120"/>
                  </a:lnTo>
                  <a:lnTo>
                    <a:pt x="15476" y="2213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5C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333289" y="173397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786" y="0"/>
                  </a:moveTo>
                  <a:lnTo>
                    <a:pt x="777" y="1252"/>
                  </a:lnTo>
                  <a:lnTo>
                    <a:pt x="0" y="3826"/>
                  </a:lnTo>
                  <a:lnTo>
                    <a:pt x="2282" y="3088"/>
                  </a:lnTo>
                  <a:lnTo>
                    <a:pt x="5439" y="439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rgbClr val="3A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261476" y="1947618"/>
              <a:ext cx="75565" cy="85725"/>
            </a:xfrm>
            <a:custGeom>
              <a:avLst/>
              <a:gdLst/>
              <a:ahLst/>
              <a:cxnLst/>
              <a:rect l="l" t="t" r="r" b="b"/>
              <a:pathLst>
                <a:path w="75564" h="85725">
                  <a:moveTo>
                    <a:pt x="1651" y="2171"/>
                  </a:moveTo>
                  <a:lnTo>
                    <a:pt x="1460" y="863"/>
                  </a:lnTo>
                  <a:lnTo>
                    <a:pt x="139" y="0"/>
                  </a:lnTo>
                  <a:lnTo>
                    <a:pt x="0" y="1435"/>
                  </a:lnTo>
                  <a:lnTo>
                    <a:pt x="406" y="2654"/>
                  </a:lnTo>
                  <a:lnTo>
                    <a:pt x="1562" y="3581"/>
                  </a:lnTo>
                  <a:lnTo>
                    <a:pt x="1651" y="2171"/>
                  </a:lnTo>
                  <a:close/>
                </a:path>
                <a:path w="75564" h="85725">
                  <a:moveTo>
                    <a:pt x="3378" y="10121"/>
                  </a:moveTo>
                  <a:lnTo>
                    <a:pt x="3352" y="8851"/>
                  </a:lnTo>
                  <a:lnTo>
                    <a:pt x="3162" y="7658"/>
                  </a:lnTo>
                  <a:lnTo>
                    <a:pt x="1993" y="6870"/>
                  </a:lnTo>
                  <a:lnTo>
                    <a:pt x="1816" y="8229"/>
                  </a:lnTo>
                  <a:lnTo>
                    <a:pt x="2146" y="9359"/>
                  </a:lnTo>
                  <a:lnTo>
                    <a:pt x="3378" y="10121"/>
                  </a:lnTo>
                  <a:close/>
                </a:path>
                <a:path w="75564" h="85725">
                  <a:moveTo>
                    <a:pt x="5067" y="12395"/>
                  </a:moveTo>
                  <a:lnTo>
                    <a:pt x="4889" y="11023"/>
                  </a:lnTo>
                  <a:lnTo>
                    <a:pt x="3416" y="10198"/>
                  </a:lnTo>
                  <a:lnTo>
                    <a:pt x="3378" y="11645"/>
                  </a:lnTo>
                  <a:lnTo>
                    <a:pt x="3759" y="12941"/>
                  </a:lnTo>
                  <a:lnTo>
                    <a:pt x="4940" y="13881"/>
                  </a:lnTo>
                  <a:lnTo>
                    <a:pt x="5067" y="12395"/>
                  </a:lnTo>
                  <a:close/>
                </a:path>
                <a:path w="75564" h="85725">
                  <a:moveTo>
                    <a:pt x="6769" y="19189"/>
                  </a:moveTo>
                  <a:lnTo>
                    <a:pt x="6591" y="17945"/>
                  </a:lnTo>
                  <a:lnTo>
                    <a:pt x="5372" y="17106"/>
                  </a:lnTo>
                  <a:lnTo>
                    <a:pt x="5207" y="18491"/>
                  </a:lnTo>
                  <a:lnTo>
                    <a:pt x="5588" y="19659"/>
                  </a:lnTo>
                  <a:lnTo>
                    <a:pt x="6731" y="20523"/>
                  </a:lnTo>
                  <a:lnTo>
                    <a:pt x="6769" y="19189"/>
                  </a:lnTo>
                  <a:close/>
                </a:path>
                <a:path w="75564" h="85725">
                  <a:moveTo>
                    <a:pt x="8483" y="24409"/>
                  </a:moveTo>
                  <a:lnTo>
                    <a:pt x="8343" y="23126"/>
                  </a:lnTo>
                  <a:lnTo>
                    <a:pt x="7073" y="22237"/>
                  </a:lnTo>
                  <a:lnTo>
                    <a:pt x="6921" y="23634"/>
                  </a:lnTo>
                  <a:lnTo>
                    <a:pt x="7251" y="24866"/>
                  </a:lnTo>
                  <a:lnTo>
                    <a:pt x="8369" y="25793"/>
                  </a:lnTo>
                  <a:lnTo>
                    <a:pt x="8483" y="24409"/>
                  </a:lnTo>
                  <a:close/>
                </a:path>
                <a:path w="75564" h="85725">
                  <a:moveTo>
                    <a:pt x="10198" y="31153"/>
                  </a:moveTo>
                  <a:lnTo>
                    <a:pt x="10020" y="29908"/>
                  </a:lnTo>
                  <a:lnTo>
                    <a:pt x="8813" y="29070"/>
                  </a:lnTo>
                  <a:lnTo>
                    <a:pt x="8636" y="30441"/>
                  </a:lnTo>
                  <a:lnTo>
                    <a:pt x="9017" y="31610"/>
                  </a:lnTo>
                  <a:lnTo>
                    <a:pt x="10147" y="32486"/>
                  </a:lnTo>
                  <a:lnTo>
                    <a:pt x="10198" y="31153"/>
                  </a:lnTo>
                  <a:close/>
                </a:path>
                <a:path w="75564" h="85725">
                  <a:moveTo>
                    <a:pt x="11887" y="36309"/>
                  </a:moveTo>
                  <a:lnTo>
                    <a:pt x="11696" y="35001"/>
                  </a:lnTo>
                  <a:lnTo>
                    <a:pt x="10388" y="34150"/>
                  </a:lnTo>
                  <a:lnTo>
                    <a:pt x="10248" y="35585"/>
                  </a:lnTo>
                  <a:lnTo>
                    <a:pt x="10642" y="36804"/>
                  </a:lnTo>
                  <a:lnTo>
                    <a:pt x="11811" y="37706"/>
                  </a:lnTo>
                  <a:lnTo>
                    <a:pt x="11887" y="36309"/>
                  </a:lnTo>
                  <a:close/>
                </a:path>
                <a:path w="75564" h="85725">
                  <a:moveTo>
                    <a:pt x="13449" y="7035"/>
                  </a:moveTo>
                  <a:lnTo>
                    <a:pt x="13093" y="5880"/>
                  </a:lnTo>
                  <a:lnTo>
                    <a:pt x="11899" y="5067"/>
                  </a:lnTo>
                  <a:lnTo>
                    <a:pt x="11899" y="6388"/>
                  </a:lnTo>
                  <a:lnTo>
                    <a:pt x="12103" y="7607"/>
                  </a:lnTo>
                  <a:lnTo>
                    <a:pt x="13309" y="8407"/>
                  </a:lnTo>
                  <a:lnTo>
                    <a:pt x="13449" y="7035"/>
                  </a:lnTo>
                  <a:close/>
                </a:path>
                <a:path w="75564" h="85725">
                  <a:moveTo>
                    <a:pt x="13525" y="78257"/>
                  </a:moveTo>
                  <a:lnTo>
                    <a:pt x="12204" y="76428"/>
                  </a:lnTo>
                  <a:lnTo>
                    <a:pt x="10248" y="76809"/>
                  </a:lnTo>
                  <a:lnTo>
                    <a:pt x="8407" y="76835"/>
                  </a:lnTo>
                  <a:lnTo>
                    <a:pt x="9804" y="78422"/>
                  </a:lnTo>
                  <a:lnTo>
                    <a:pt x="11620" y="78498"/>
                  </a:lnTo>
                  <a:lnTo>
                    <a:pt x="13525" y="78257"/>
                  </a:lnTo>
                  <a:close/>
                </a:path>
                <a:path w="75564" h="85725">
                  <a:moveTo>
                    <a:pt x="13589" y="41541"/>
                  </a:moveTo>
                  <a:lnTo>
                    <a:pt x="13449" y="40182"/>
                  </a:lnTo>
                  <a:lnTo>
                    <a:pt x="12090" y="39268"/>
                  </a:lnTo>
                  <a:lnTo>
                    <a:pt x="11976" y="40716"/>
                  </a:lnTo>
                  <a:lnTo>
                    <a:pt x="12280" y="42011"/>
                  </a:lnTo>
                  <a:lnTo>
                    <a:pt x="13436" y="43002"/>
                  </a:lnTo>
                  <a:lnTo>
                    <a:pt x="13589" y="41541"/>
                  </a:lnTo>
                  <a:close/>
                </a:path>
                <a:path w="75564" h="85725">
                  <a:moveTo>
                    <a:pt x="15303" y="48361"/>
                  </a:moveTo>
                  <a:lnTo>
                    <a:pt x="15189" y="46977"/>
                  </a:lnTo>
                  <a:lnTo>
                    <a:pt x="13766" y="46088"/>
                  </a:lnTo>
                  <a:lnTo>
                    <a:pt x="13614" y="47561"/>
                  </a:lnTo>
                  <a:lnTo>
                    <a:pt x="13970" y="48844"/>
                  </a:lnTo>
                  <a:lnTo>
                    <a:pt x="15138" y="49834"/>
                  </a:lnTo>
                  <a:lnTo>
                    <a:pt x="15303" y="48361"/>
                  </a:lnTo>
                  <a:close/>
                </a:path>
                <a:path w="75564" h="85725">
                  <a:moveTo>
                    <a:pt x="16954" y="15570"/>
                  </a:moveTo>
                  <a:lnTo>
                    <a:pt x="16548" y="14389"/>
                  </a:lnTo>
                  <a:lnTo>
                    <a:pt x="15354" y="13601"/>
                  </a:lnTo>
                  <a:lnTo>
                    <a:pt x="15367" y="12141"/>
                  </a:lnTo>
                  <a:lnTo>
                    <a:pt x="14884" y="10909"/>
                  </a:lnTo>
                  <a:lnTo>
                    <a:pt x="13677" y="10020"/>
                  </a:lnTo>
                  <a:lnTo>
                    <a:pt x="13614" y="11506"/>
                  </a:lnTo>
                  <a:lnTo>
                    <a:pt x="13893" y="12827"/>
                  </a:lnTo>
                  <a:lnTo>
                    <a:pt x="15328" y="13601"/>
                  </a:lnTo>
                  <a:lnTo>
                    <a:pt x="15316" y="14947"/>
                  </a:lnTo>
                  <a:lnTo>
                    <a:pt x="15557" y="16192"/>
                  </a:lnTo>
                  <a:lnTo>
                    <a:pt x="16852" y="16979"/>
                  </a:lnTo>
                  <a:lnTo>
                    <a:pt x="16954" y="15570"/>
                  </a:lnTo>
                  <a:close/>
                </a:path>
                <a:path w="75564" h="85725">
                  <a:moveTo>
                    <a:pt x="17005" y="53416"/>
                  </a:moveTo>
                  <a:lnTo>
                    <a:pt x="16840" y="52019"/>
                  </a:lnTo>
                  <a:lnTo>
                    <a:pt x="15328" y="51168"/>
                  </a:lnTo>
                  <a:lnTo>
                    <a:pt x="15278" y="52654"/>
                  </a:lnTo>
                  <a:lnTo>
                    <a:pt x="15697" y="53949"/>
                  </a:lnTo>
                  <a:lnTo>
                    <a:pt x="16865" y="54940"/>
                  </a:lnTo>
                  <a:lnTo>
                    <a:pt x="17005" y="53416"/>
                  </a:lnTo>
                  <a:close/>
                </a:path>
                <a:path w="75564" h="85725">
                  <a:moveTo>
                    <a:pt x="18630" y="79857"/>
                  </a:moveTo>
                  <a:lnTo>
                    <a:pt x="17729" y="78600"/>
                  </a:lnTo>
                  <a:lnTo>
                    <a:pt x="16433" y="78473"/>
                  </a:lnTo>
                  <a:lnTo>
                    <a:pt x="15036" y="78625"/>
                  </a:lnTo>
                  <a:lnTo>
                    <a:pt x="16002" y="79705"/>
                  </a:lnTo>
                  <a:lnTo>
                    <a:pt x="17208" y="80111"/>
                  </a:lnTo>
                  <a:lnTo>
                    <a:pt x="18630" y="79857"/>
                  </a:lnTo>
                  <a:close/>
                </a:path>
                <a:path w="75564" h="85725">
                  <a:moveTo>
                    <a:pt x="19202" y="58953"/>
                  </a:moveTo>
                  <a:lnTo>
                    <a:pt x="17157" y="56324"/>
                  </a:lnTo>
                  <a:lnTo>
                    <a:pt x="16891" y="61328"/>
                  </a:lnTo>
                  <a:lnTo>
                    <a:pt x="16065" y="61582"/>
                  </a:lnTo>
                  <a:lnTo>
                    <a:pt x="15481" y="62153"/>
                  </a:lnTo>
                  <a:lnTo>
                    <a:pt x="15214" y="63030"/>
                  </a:lnTo>
                  <a:lnTo>
                    <a:pt x="14351" y="63284"/>
                  </a:lnTo>
                  <a:lnTo>
                    <a:pt x="13779" y="63868"/>
                  </a:lnTo>
                  <a:lnTo>
                    <a:pt x="13500" y="64757"/>
                  </a:lnTo>
                  <a:lnTo>
                    <a:pt x="11544" y="66395"/>
                  </a:lnTo>
                  <a:lnTo>
                    <a:pt x="12534" y="66230"/>
                  </a:lnTo>
                  <a:lnTo>
                    <a:pt x="13195" y="65671"/>
                  </a:lnTo>
                  <a:lnTo>
                    <a:pt x="13512" y="64757"/>
                  </a:lnTo>
                  <a:lnTo>
                    <a:pt x="14389" y="64477"/>
                  </a:lnTo>
                  <a:lnTo>
                    <a:pt x="14973" y="63906"/>
                  </a:lnTo>
                  <a:lnTo>
                    <a:pt x="15227" y="63042"/>
                  </a:lnTo>
                  <a:lnTo>
                    <a:pt x="16103" y="62776"/>
                  </a:lnTo>
                  <a:lnTo>
                    <a:pt x="16675" y="62191"/>
                  </a:lnTo>
                  <a:lnTo>
                    <a:pt x="16929" y="61315"/>
                  </a:lnTo>
                  <a:lnTo>
                    <a:pt x="19202" y="59067"/>
                  </a:lnTo>
                  <a:close/>
                </a:path>
                <a:path w="75564" h="85725">
                  <a:moveTo>
                    <a:pt x="20370" y="24104"/>
                  </a:moveTo>
                  <a:lnTo>
                    <a:pt x="19951" y="22898"/>
                  </a:lnTo>
                  <a:lnTo>
                    <a:pt x="18770" y="22021"/>
                  </a:lnTo>
                  <a:lnTo>
                    <a:pt x="18732" y="23431"/>
                  </a:lnTo>
                  <a:lnTo>
                    <a:pt x="18961" y="24714"/>
                  </a:lnTo>
                  <a:lnTo>
                    <a:pt x="20294" y="25527"/>
                  </a:lnTo>
                  <a:lnTo>
                    <a:pt x="20370" y="24104"/>
                  </a:lnTo>
                  <a:close/>
                </a:path>
                <a:path w="75564" h="85725">
                  <a:moveTo>
                    <a:pt x="21856" y="28917"/>
                  </a:moveTo>
                  <a:lnTo>
                    <a:pt x="21424" y="28232"/>
                  </a:lnTo>
                  <a:lnTo>
                    <a:pt x="20561" y="26885"/>
                  </a:lnTo>
                  <a:lnTo>
                    <a:pt x="20624" y="27800"/>
                  </a:lnTo>
                  <a:lnTo>
                    <a:pt x="21043" y="28486"/>
                  </a:lnTo>
                  <a:lnTo>
                    <a:pt x="21856" y="28917"/>
                  </a:lnTo>
                  <a:close/>
                </a:path>
                <a:path w="75564" h="85725">
                  <a:moveTo>
                    <a:pt x="23825" y="32626"/>
                  </a:moveTo>
                  <a:lnTo>
                    <a:pt x="23393" y="31419"/>
                  </a:lnTo>
                  <a:lnTo>
                    <a:pt x="22199" y="30530"/>
                  </a:lnTo>
                  <a:lnTo>
                    <a:pt x="22136" y="31953"/>
                  </a:lnTo>
                  <a:lnTo>
                    <a:pt x="22390" y="33248"/>
                  </a:lnTo>
                  <a:lnTo>
                    <a:pt x="23736" y="34061"/>
                  </a:lnTo>
                  <a:lnTo>
                    <a:pt x="23825" y="32626"/>
                  </a:lnTo>
                  <a:close/>
                </a:path>
                <a:path w="75564" h="85725">
                  <a:moveTo>
                    <a:pt x="25514" y="70408"/>
                  </a:moveTo>
                  <a:lnTo>
                    <a:pt x="24815" y="68465"/>
                  </a:lnTo>
                  <a:lnTo>
                    <a:pt x="22136" y="69545"/>
                  </a:lnTo>
                  <a:lnTo>
                    <a:pt x="22948" y="71424"/>
                  </a:lnTo>
                  <a:lnTo>
                    <a:pt x="24282" y="71031"/>
                  </a:lnTo>
                  <a:lnTo>
                    <a:pt x="25514" y="70408"/>
                  </a:lnTo>
                  <a:close/>
                </a:path>
                <a:path w="75564" h="85725">
                  <a:moveTo>
                    <a:pt x="30556" y="44818"/>
                  </a:moveTo>
                  <a:lnTo>
                    <a:pt x="30035" y="44640"/>
                  </a:lnTo>
                  <a:lnTo>
                    <a:pt x="29489" y="44551"/>
                  </a:lnTo>
                  <a:lnTo>
                    <a:pt x="28943" y="44526"/>
                  </a:lnTo>
                  <a:lnTo>
                    <a:pt x="29362" y="45275"/>
                  </a:lnTo>
                  <a:lnTo>
                    <a:pt x="29870" y="45554"/>
                  </a:lnTo>
                  <a:lnTo>
                    <a:pt x="30556" y="44818"/>
                  </a:lnTo>
                  <a:close/>
                </a:path>
                <a:path w="75564" h="85725">
                  <a:moveTo>
                    <a:pt x="32321" y="85369"/>
                  </a:moveTo>
                  <a:lnTo>
                    <a:pt x="31610" y="83908"/>
                  </a:lnTo>
                  <a:lnTo>
                    <a:pt x="30327" y="83629"/>
                  </a:lnTo>
                  <a:lnTo>
                    <a:pt x="28879" y="83705"/>
                  </a:lnTo>
                  <a:lnTo>
                    <a:pt x="28194" y="82194"/>
                  </a:lnTo>
                  <a:lnTo>
                    <a:pt x="26898" y="81915"/>
                  </a:lnTo>
                  <a:lnTo>
                    <a:pt x="25463" y="82029"/>
                  </a:lnTo>
                  <a:lnTo>
                    <a:pt x="24307" y="79819"/>
                  </a:lnTo>
                  <a:lnTo>
                    <a:pt x="22225" y="80225"/>
                  </a:lnTo>
                  <a:lnTo>
                    <a:pt x="20256" y="80289"/>
                  </a:lnTo>
                  <a:lnTo>
                    <a:pt x="21704" y="81749"/>
                  </a:lnTo>
                  <a:lnTo>
                    <a:pt x="23520" y="82143"/>
                  </a:lnTo>
                  <a:lnTo>
                    <a:pt x="25425" y="82080"/>
                  </a:lnTo>
                  <a:lnTo>
                    <a:pt x="26212" y="83337"/>
                  </a:lnTo>
                  <a:lnTo>
                    <a:pt x="27432" y="83756"/>
                  </a:lnTo>
                  <a:lnTo>
                    <a:pt x="28879" y="83731"/>
                  </a:lnTo>
                  <a:lnTo>
                    <a:pt x="29641" y="85039"/>
                  </a:lnTo>
                  <a:lnTo>
                    <a:pt x="30873" y="85432"/>
                  </a:lnTo>
                  <a:lnTo>
                    <a:pt x="32321" y="85369"/>
                  </a:lnTo>
                  <a:close/>
                </a:path>
                <a:path w="75564" h="85725">
                  <a:moveTo>
                    <a:pt x="38188" y="44323"/>
                  </a:moveTo>
                  <a:lnTo>
                    <a:pt x="34950" y="42405"/>
                  </a:lnTo>
                  <a:lnTo>
                    <a:pt x="32385" y="44323"/>
                  </a:lnTo>
                  <a:lnTo>
                    <a:pt x="38188" y="44323"/>
                  </a:lnTo>
                  <a:close/>
                </a:path>
                <a:path w="75564" h="85725">
                  <a:moveTo>
                    <a:pt x="46443" y="45859"/>
                  </a:moveTo>
                  <a:lnTo>
                    <a:pt x="45974" y="45135"/>
                  </a:lnTo>
                  <a:lnTo>
                    <a:pt x="45339" y="44729"/>
                  </a:lnTo>
                  <a:lnTo>
                    <a:pt x="44450" y="44805"/>
                  </a:lnTo>
                  <a:lnTo>
                    <a:pt x="46443" y="45859"/>
                  </a:lnTo>
                  <a:close/>
                </a:path>
                <a:path w="75564" h="85725">
                  <a:moveTo>
                    <a:pt x="53200" y="47599"/>
                  </a:moveTo>
                  <a:lnTo>
                    <a:pt x="52768" y="46888"/>
                  </a:lnTo>
                  <a:lnTo>
                    <a:pt x="52158" y="46469"/>
                  </a:lnTo>
                  <a:lnTo>
                    <a:pt x="51282" y="46532"/>
                  </a:lnTo>
                  <a:lnTo>
                    <a:pt x="52565" y="47244"/>
                  </a:lnTo>
                  <a:lnTo>
                    <a:pt x="53200" y="47599"/>
                  </a:lnTo>
                  <a:close/>
                </a:path>
                <a:path w="75564" h="85725">
                  <a:moveTo>
                    <a:pt x="56730" y="49276"/>
                  </a:moveTo>
                  <a:lnTo>
                    <a:pt x="56019" y="48844"/>
                  </a:lnTo>
                  <a:lnTo>
                    <a:pt x="54622" y="47942"/>
                  </a:lnTo>
                  <a:lnTo>
                    <a:pt x="55079" y="48780"/>
                  </a:lnTo>
                  <a:lnTo>
                    <a:pt x="55791" y="49225"/>
                  </a:lnTo>
                  <a:lnTo>
                    <a:pt x="56730" y="49276"/>
                  </a:lnTo>
                  <a:close/>
                </a:path>
                <a:path w="75564" h="85725">
                  <a:moveTo>
                    <a:pt x="71424" y="81864"/>
                  </a:moveTo>
                  <a:lnTo>
                    <a:pt x="70408" y="82854"/>
                  </a:lnTo>
                  <a:lnTo>
                    <a:pt x="69913" y="83350"/>
                  </a:lnTo>
                  <a:lnTo>
                    <a:pt x="70802" y="83235"/>
                  </a:lnTo>
                  <a:lnTo>
                    <a:pt x="71297" y="82740"/>
                  </a:lnTo>
                  <a:lnTo>
                    <a:pt x="71424" y="81864"/>
                  </a:lnTo>
                  <a:close/>
                </a:path>
                <a:path w="75564" h="85725">
                  <a:moveTo>
                    <a:pt x="73164" y="80162"/>
                  </a:moveTo>
                  <a:lnTo>
                    <a:pt x="71615" y="81673"/>
                  </a:lnTo>
                  <a:lnTo>
                    <a:pt x="72504" y="81559"/>
                  </a:lnTo>
                  <a:lnTo>
                    <a:pt x="73012" y="81051"/>
                  </a:lnTo>
                  <a:lnTo>
                    <a:pt x="73164" y="80162"/>
                  </a:lnTo>
                  <a:close/>
                </a:path>
                <a:path w="75564" h="85725">
                  <a:moveTo>
                    <a:pt x="73545" y="51054"/>
                  </a:moveTo>
                  <a:lnTo>
                    <a:pt x="71602" y="49276"/>
                  </a:lnTo>
                  <a:lnTo>
                    <a:pt x="69024" y="49555"/>
                  </a:lnTo>
                  <a:lnTo>
                    <a:pt x="66598" y="49631"/>
                  </a:lnTo>
                  <a:lnTo>
                    <a:pt x="68249" y="51739"/>
                  </a:lnTo>
                  <a:lnTo>
                    <a:pt x="71221" y="51117"/>
                  </a:lnTo>
                  <a:lnTo>
                    <a:pt x="73545" y="51054"/>
                  </a:lnTo>
                  <a:close/>
                </a:path>
                <a:path w="75564" h="85725">
                  <a:moveTo>
                    <a:pt x="74993" y="78486"/>
                  </a:moveTo>
                  <a:lnTo>
                    <a:pt x="73317" y="80010"/>
                  </a:lnTo>
                  <a:lnTo>
                    <a:pt x="74231" y="79883"/>
                  </a:lnTo>
                  <a:lnTo>
                    <a:pt x="74752" y="79349"/>
                  </a:lnTo>
                  <a:lnTo>
                    <a:pt x="74993" y="78486"/>
                  </a:lnTo>
                  <a:close/>
                </a:path>
              </a:pathLst>
            </a:custGeom>
            <a:solidFill>
              <a:srgbClr val="332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928239" y="1989018"/>
              <a:ext cx="164465" cy="85725"/>
            </a:xfrm>
            <a:custGeom>
              <a:avLst/>
              <a:gdLst/>
              <a:ahLst/>
              <a:cxnLst/>
              <a:rect l="l" t="t" r="r" b="b"/>
              <a:pathLst>
                <a:path w="164464" h="85725">
                  <a:moveTo>
                    <a:pt x="24213" y="83243"/>
                  </a:moveTo>
                  <a:lnTo>
                    <a:pt x="15853" y="83243"/>
                  </a:lnTo>
                  <a:lnTo>
                    <a:pt x="17895" y="84589"/>
                  </a:lnTo>
                  <a:lnTo>
                    <a:pt x="17948" y="84783"/>
                  </a:lnTo>
                  <a:lnTo>
                    <a:pt x="18072" y="85233"/>
                  </a:lnTo>
                  <a:lnTo>
                    <a:pt x="19719" y="85233"/>
                  </a:lnTo>
                  <a:lnTo>
                    <a:pt x="20692" y="84783"/>
                  </a:lnTo>
                  <a:lnTo>
                    <a:pt x="24213" y="83243"/>
                  </a:lnTo>
                  <a:close/>
                </a:path>
                <a:path w="164464" h="85725">
                  <a:moveTo>
                    <a:pt x="117377" y="26309"/>
                  </a:moveTo>
                  <a:lnTo>
                    <a:pt x="68754" y="43449"/>
                  </a:lnTo>
                  <a:lnTo>
                    <a:pt x="26160" y="65344"/>
                  </a:lnTo>
                  <a:lnTo>
                    <a:pt x="3027" y="82376"/>
                  </a:lnTo>
                  <a:lnTo>
                    <a:pt x="3603" y="83243"/>
                  </a:lnTo>
                  <a:lnTo>
                    <a:pt x="7666" y="84272"/>
                  </a:lnTo>
                  <a:lnTo>
                    <a:pt x="10155" y="83243"/>
                  </a:lnTo>
                  <a:lnTo>
                    <a:pt x="24445" y="83243"/>
                  </a:lnTo>
                  <a:lnTo>
                    <a:pt x="72453" y="56112"/>
                  </a:lnTo>
                  <a:lnTo>
                    <a:pt x="116133" y="38514"/>
                  </a:lnTo>
                  <a:lnTo>
                    <a:pt x="155051" y="28862"/>
                  </a:lnTo>
                  <a:lnTo>
                    <a:pt x="155552" y="26668"/>
                  </a:lnTo>
                  <a:lnTo>
                    <a:pt x="121197" y="26668"/>
                  </a:lnTo>
                  <a:lnTo>
                    <a:pt x="117377" y="26309"/>
                  </a:lnTo>
                  <a:close/>
                </a:path>
                <a:path w="164464" h="85725">
                  <a:moveTo>
                    <a:pt x="108822" y="25673"/>
                  </a:moveTo>
                  <a:lnTo>
                    <a:pt x="25719" y="25673"/>
                  </a:lnTo>
                  <a:lnTo>
                    <a:pt x="19987" y="27296"/>
                  </a:lnTo>
                  <a:lnTo>
                    <a:pt x="11116" y="31791"/>
                  </a:lnTo>
                  <a:lnTo>
                    <a:pt x="8610" y="33279"/>
                  </a:lnTo>
                  <a:lnTo>
                    <a:pt x="4211" y="36475"/>
                  </a:lnTo>
                  <a:lnTo>
                    <a:pt x="549" y="38682"/>
                  </a:lnTo>
                  <a:lnTo>
                    <a:pt x="0" y="45356"/>
                  </a:lnTo>
                  <a:lnTo>
                    <a:pt x="2627" y="46073"/>
                  </a:lnTo>
                  <a:lnTo>
                    <a:pt x="11548" y="43171"/>
                  </a:lnTo>
                  <a:lnTo>
                    <a:pt x="16962" y="41122"/>
                  </a:lnTo>
                  <a:lnTo>
                    <a:pt x="26062" y="38959"/>
                  </a:lnTo>
                  <a:lnTo>
                    <a:pt x="34458" y="37249"/>
                  </a:lnTo>
                  <a:lnTo>
                    <a:pt x="35977" y="36648"/>
                  </a:lnTo>
                  <a:lnTo>
                    <a:pt x="39211" y="35759"/>
                  </a:lnTo>
                  <a:lnTo>
                    <a:pt x="39905" y="35759"/>
                  </a:lnTo>
                  <a:lnTo>
                    <a:pt x="45730" y="35165"/>
                  </a:lnTo>
                  <a:lnTo>
                    <a:pt x="48775" y="34030"/>
                  </a:lnTo>
                  <a:lnTo>
                    <a:pt x="54999" y="32129"/>
                  </a:lnTo>
                  <a:lnTo>
                    <a:pt x="57653" y="32129"/>
                  </a:lnTo>
                  <a:lnTo>
                    <a:pt x="68360" y="29671"/>
                  </a:lnTo>
                  <a:lnTo>
                    <a:pt x="73664" y="29329"/>
                  </a:lnTo>
                  <a:lnTo>
                    <a:pt x="74547" y="29329"/>
                  </a:lnTo>
                  <a:lnTo>
                    <a:pt x="89556" y="27565"/>
                  </a:lnTo>
                  <a:lnTo>
                    <a:pt x="95933" y="26309"/>
                  </a:lnTo>
                  <a:lnTo>
                    <a:pt x="93873" y="26309"/>
                  </a:lnTo>
                  <a:lnTo>
                    <a:pt x="108822" y="25673"/>
                  </a:lnTo>
                  <a:close/>
                </a:path>
                <a:path w="164464" h="85725">
                  <a:moveTo>
                    <a:pt x="154537" y="17532"/>
                  </a:moveTo>
                  <a:lnTo>
                    <a:pt x="53139" y="17532"/>
                  </a:lnTo>
                  <a:lnTo>
                    <a:pt x="51530" y="18317"/>
                  </a:lnTo>
                  <a:lnTo>
                    <a:pt x="49492" y="18317"/>
                  </a:lnTo>
                  <a:lnTo>
                    <a:pt x="46943" y="18615"/>
                  </a:lnTo>
                  <a:lnTo>
                    <a:pt x="40247" y="20073"/>
                  </a:lnTo>
                  <a:lnTo>
                    <a:pt x="36992" y="21460"/>
                  </a:lnTo>
                  <a:lnTo>
                    <a:pt x="26046" y="25673"/>
                  </a:lnTo>
                  <a:lnTo>
                    <a:pt x="124056" y="25673"/>
                  </a:lnTo>
                  <a:lnTo>
                    <a:pt x="121197" y="26668"/>
                  </a:lnTo>
                  <a:lnTo>
                    <a:pt x="155552" y="26668"/>
                  </a:lnTo>
                  <a:lnTo>
                    <a:pt x="155634" y="26309"/>
                  </a:lnTo>
                  <a:lnTo>
                    <a:pt x="155693" y="26050"/>
                  </a:lnTo>
                  <a:lnTo>
                    <a:pt x="155779" y="25673"/>
                  </a:lnTo>
                  <a:lnTo>
                    <a:pt x="155022" y="24545"/>
                  </a:lnTo>
                  <a:lnTo>
                    <a:pt x="154741" y="24300"/>
                  </a:lnTo>
                  <a:lnTo>
                    <a:pt x="154147" y="23324"/>
                  </a:lnTo>
                  <a:lnTo>
                    <a:pt x="153931" y="22597"/>
                  </a:lnTo>
                  <a:lnTo>
                    <a:pt x="153816" y="20073"/>
                  </a:lnTo>
                  <a:lnTo>
                    <a:pt x="154172" y="18939"/>
                  </a:lnTo>
                  <a:lnTo>
                    <a:pt x="154256" y="18615"/>
                  </a:lnTo>
                  <a:lnTo>
                    <a:pt x="154333" y="18317"/>
                  </a:lnTo>
                  <a:lnTo>
                    <a:pt x="154394" y="18084"/>
                  </a:lnTo>
                  <a:lnTo>
                    <a:pt x="154496" y="17691"/>
                  </a:lnTo>
                  <a:lnTo>
                    <a:pt x="154537" y="17532"/>
                  </a:lnTo>
                  <a:close/>
                </a:path>
                <a:path w="164464" h="85725">
                  <a:moveTo>
                    <a:pt x="122082" y="25673"/>
                  </a:moveTo>
                  <a:lnTo>
                    <a:pt x="111730" y="25673"/>
                  </a:lnTo>
                  <a:lnTo>
                    <a:pt x="117643" y="26050"/>
                  </a:lnTo>
                  <a:lnTo>
                    <a:pt x="122082" y="25673"/>
                  </a:lnTo>
                  <a:close/>
                </a:path>
                <a:path w="164464" h="85725">
                  <a:moveTo>
                    <a:pt x="50778" y="18084"/>
                  </a:moveTo>
                  <a:lnTo>
                    <a:pt x="49785" y="18317"/>
                  </a:lnTo>
                  <a:lnTo>
                    <a:pt x="51530" y="18317"/>
                  </a:lnTo>
                  <a:lnTo>
                    <a:pt x="50778" y="18084"/>
                  </a:lnTo>
                  <a:close/>
                </a:path>
                <a:path w="164464" h="85725">
                  <a:moveTo>
                    <a:pt x="53139" y="17532"/>
                  </a:moveTo>
                  <a:lnTo>
                    <a:pt x="50778" y="18084"/>
                  </a:lnTo>
                  <a:lnTo>
                    <a:pt x="51530" y="18317"/>
                  </a:lnTo>
                  <a:lnTo>
                    <a:pt x="53139" y="17532"/>
                  </a:lnTo>
                  <a:close/>
                </a:path>
                <a:path w="164464" h="85725">
                  <a:moveTo>
                    <a:pt x="90140" y="10721"/>
                  </a:moveTo>
                  <a:lnTo>
                    <a:pt x="78597" y="10721"/>
                  </a:lnTo>
                  <a:lnTo>
                    <a:pt x="66549" y="13111"/>
                  </a:lnTo>
                  <a:lnTo>
                    <a:pt x="63287" y="14997"/>
                  </a:lnTo>
                  <a:lnTo>
                    <a:pt x="49444" y="14997"/>
                  </a:lnTo>
                  <a:lnTo>
                    <a:pt x="48210" y="16600"/>
                  </a:lnTo>
                  <a:lnTo>
                    <a:pt x="49503" y="17691"/>
                  </a:lnTo>
                  <a:lnTo>
                    <a:pt x="50778" y="18084"/>
                  </a:lnTo>
                  <a:lnTo>
                    <a:pt x="53139" y="17532"/>
                  </a:lnTo>
                  <a:lnTo>
                    <a:pt x="154537" y="17532"/>
                  </a:lnTo>
                  <a:lnTo>
                    <a:pt x="155418" y="14126"/>
                  </a:lnTo>
                  <a:lnTo>
                    <a:pt x="155488" y="13900"/>
                  </a:lnTo>
                  <a:lnTo>
                    <a:pt x="150108" y="13900"/>
                  </a:lnTo>
                  <a:lnTo>
                    <a:pt x="140604" y="13554"/>
                  </a:lnTo>
                  <a:lnTo>
                    <a:pt x="137444" y="12326"/>
                  </a:lnTo>
                  <a:lnTo>
                    <a:pt x="129837" y="11469"/>
                  </a:lnTo>
                  <a:lnTo>
                    <a:pt x="114698" y="11469"/>
                  </a:lnTo>
                  <a:lnTo>
                    <a:pt x="90140" y="10721"/>
                  </a:lnTo>
                  <a:close/>
                </a:path>
                <a:path w="164464" h="85725">
                  <a:moveTo>
                    <a:pt x="159541" y="0"/>
                  </a:moveTo>
                  <a:lnTo>
                    <a:pt x="157088" y="2012"/>
                  </a:lnTo>
                  <a:lnTo>
                    <a:pt x="152991" y="9573"/>
                  </a:lnTo>
                  <a:lnTo>
                    <a:pt x="150108" y="13900"/>
                  </a:lnTo>
                  <a:lnTo>
                    <a:pt x="155488" y="13900"/>
                  </a:lnTo>
                  <a:lnTo>
                    <a:pt x="156240" y="11469"/>
                  </a:lnTo>
                  <a:lnTo>
                    <a:pt x="156353" y="11105"/>
                  </a:lnTo>
                  <a:lnTo>
                    <a:pt x="156472" y="10721"/>
                  </a:lnTo>
                  <a:lnTo>
                    <a:pt x="157292" y="9573"/>
                  </a:lnTo>
                  <a:lnTo>
                    <a:pt x="159684" y="6310"/>
                  </a:lnTo>
                  <a:lnTo>
                    <a:pt x="161107" y="5266"/>
                  </a:lnTo>
                  <a:lnTo>
                    <a:pt x="162849" y="3398"/>
                  </a:lnTo>
                  <a:lnTo>
                    <a:pt x="163309" y="2797"/>
                  </a:lnTo>
                  <a:lnTo>
                    <a:pt x="164040" y="1000"/>
                  </a:lnTo>
                  <a:lnTo>
                    <a:pt x="163809" y="839"/>
                  </a:lnTo>
                  <a:lnTo>
                    <a:pt x="159541" y="0"/>
                  </a:lnTo>
                  <a:close/>
                </a:path>
              </a:pathLst>
            </a:custGeom>
            <a:solidFill>
              <a:srgbClr val="5C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941763" y="2011302"/>
              <a:ext cx="195580" cy="71755"/>
            </a:xfrm>
            <a:custGeom>
              <a:avLst/>
              <a:gdLst/>
              <a:ahLst/>
              <a:cxnLst/>
              <a:rect l="l" t="t" r="r" b="b"/>
              <a:pathLst>
                <a:path w="195580" h="71755">
                  <a:moveTo>
                    <a:pt x="164020" y="0"/>
                  </a:moveTo>
                  <a:lnTo>
                    <a:pt x="158418" y="565"/>
                  </a:lnTo>
                  <a:lnTo>
                    <a:pt x="156528" y="1010"/>
                  </a:lnTo>
                  <a:lnTo>
                    <a:pt x="153159" y="1353"/>
                  </a:lnTo>
                  <a:lnTo>
                    <a:pt x="151870" y="1882"/>
                  </a:lnTo>
                  <a:lnTo>
                    <a:pt x="148986" y="2152"/>
                  </a:lnTo>
                  <a:lnTo>
                    <a:pt x="147502" y="1795"/>
                  </a:lnTo>
                  <a:lnTo>
                    <a:pt x="145357" y="2145"/>
                  </a:lnTo>
                  <a:lnTo>
                    <a:pt x="143395" y="3098"/>
                  </a:lnTo>
                  <a:lnTo>
                    <a:pt x="143101" y="2959"/>
                  </a:lnTo>
                  <a:lnTo>
                    <a:pt x="141509" y="3340"/>
                  </a:lnTo>
                  <a:lnTo>
                    <a:pt x="140540" y="4071"/>
                  </a:lnTo>
                  <a:lnTo>
                    <a:pt x="125596" y="7470"/>
                  </a:lnTo>
                  <a:lnTo>
                    <a:pt x="111409" y="11060"/>
                  </a:lnTo>
                  <a:lnTo>
                    <a:pt x="66837" y="27414"/>
                  </a:lnTo>
                  <a:lnTo>
                    <a:pt x="15599" y="54891"/>
                  </a:lnTo>
                  <a:lnTo>
                    <a:pt x="10036" y="59269"/>
                  </a:lnTo>
                  <a:lnTo>
                    <a:pt x="3867" y="62416"/>
                  </a:lnTo>
                  <a:lnTo>
                    <a:pt x="1141" y="63513"/>
                  </a:lnTo>
                  <a:lnTo>
                    <a:pt x="0" y="67100"/>
                  </a:lnTo>
                  <a:lnTo>
                    <a:pt x="5195" y="70347"/>
                  </a:lnTo>
                  <a:lnTo>
                    <a:pt x="9141" y="71600"/>
                  </a:lnTo>
                  <a:lnTo>
                    <a:pt x="14284" y="68914"/>
                  </a:lnTo>
                  <a:lnTo>
                    <a:pt x="16347" y="66588"/>
                  </a:lnTo>
                  <a:lnTo>
                    <a:pt x="23191" y="59820"/>
                  </a:lnTo>
                  <a:lnTo>
                    <a:pt x="29246" y="56883"/>
                  </a:lnTo>
                  <a:lnTo>
                    <a:pt x="54126" y="43343"/>
                  </a:lnTo>
                  <a:lnTo>
                    <a:pt x="73512" y="33842"/>
                  </a:lnTo>
                  <a:lnTo>
                    <a:pt x="113440" y="18194"/>
                  </a:lnTo>
                  <a:lnTo>
                    <a:pt x="154156" y="8912"/>
                  </a:lnTo>
                  <a:lnTo>
                    <a:pt x="168045" y="7976"/>
                  </a:lnTo>
                  <a:lnTo>
                    <a:pt x="178668" y="8575"/>
                  </a:lnTo>
                  <a:lnTo>
                    <a:pt x="188107" y="9817"/>
                  </a:lnTo>
                  <a:lnTo>
                    <a:pt x="190707" y="10586"/>
                  </a:lnTo>
                  <a:lnTo>
                    <a:pt x="193626" y="9128"/>
                  </a:lnTo>
                  <a:lnTo>
                    <a:pt x="195210" y="7639"/>
                  </a:lnTo>
                  <a:lnTo>
                    <a:pt x="194015" y="5918"/>
                  </a:lnTo>
                  <a:lnTo>
                    <a:pt x="191674" y="5165"/>
                  </a:lnTo>
                  <a:lnTo>
                    <a:pt x="189169" y="4034"/>
                  </a:lnTo>
                  <a:lnTo>
                    <a:pt x="184421" y="2645"/>
                  </a:lnTo>
                  <a:lnTo>
                    <a:pt x="182740" y="2688"/>
                  </a:lnTo>
                  <a:lnTo>
                    <a:pt x="180468" y="2066"/>
                  </a:lnTo>
                  <a:lnTo>
                    <a:pt x="179942" y="1605"/>
                  </a:lnTo>
                  <a:lnTo>
                    <a:pt x="167721" y="143"/>
                  </a:lnTo>
                  <a:lnTo>
                    <a:pt x="164020" y="0"/>
                  </a:lnTo>
                  <a:close/>
                </a:path>
              </a:pathLst>
            </a:custGeom>
            <a:solidFill>
              <a:srgbClr val="F2CC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010006" y="1980184"/>
              <a:ext cx="85725" cy="26670"/>
            </a:xfrm>
            <a:custGeom>
              <a:avLst/>
              <a:gdLst/>
              <a:ahLst/>
              <a:cxnLst/>
              <a:rect l="l" t="t" r="r" b="b"/>
              <a:pathLst>
                <a:path w="85725" h="26669">
                  <a:moveTo>
                    <a:pt x="57542" y="0"/>
                  </a:moveTo>
                  <a:lnTo>
                    <a:pt x="13539" y="9090"/>
                  </a:lnTo>
                  <a:lnTo>
                    <a:pt x="3063" y="13319"/>
                  </a:lnTo>
                  <a:lnTo>
                    <a:pt x="590" y="13863"/>
                  </a:lnTo>
                  <a:lnTo>
                    <a:pt x="0" y="21023"/>
                  </a:lnTo>
                  <a:lnTo>
                    <a:pt x="13309" y="19288"/>
                  </a:lnTo>
                  <a:lnTo>
                    <a:pt x="26434" y="19471"/>
                  </a:lnTo>
                  <a:lnTo>
                    <a:pt x="36605" y="20219"/>
                  </a:lnTo>
                  <a:lnTo>
                    <a:pt x="46724" y="21498"/>
                  </a:lnTo>
                  <a:lnTo>
                    <a:pt x="56765" y="23299"/>
                  </a:lnTo>
                  <a:lnTo>
                    <a:pt x="69851" y="26211"/>
                  </a:lnTo>
                  <a:lnTo>
                    <a:pt x="70495" y="23835"/>
                  </a:lnTo>
                  <a:lnTo>
                    <a:pt x="76492" y="10472"/>
                  </a:lnTo>
                  <a:lnTo>
                    <a:pt x="82129" y="9803"/>
                  </a:lnTo>
                  <a:lnTo>
                    <a:pt x="82710" y="9860"/>
                  </a:lnTo>
                  <a:lnTo>
                    <a:pt x="85618" y="7484"/>
                  </a:lnTo>
                  <a:lnTo>
                    <a:pt x="85269" y="5781"/>
                  </a:lnTo>
                  <a:lnTo>
                    <a:pt x="81913" y="4385"/>
                  </a:lnTo>
                  <a:lnTo>
                    <a:pt x="78263" y="2656"/>
                  </a:lnTo>
                  <a:lnTo>
                    <a:pt x="75092" y="1901"/>
                  </a:lnTo>
                  <a:lnTo>
                    <a:pt x="64785" y="273"/>
                  </a:lnTo>
                  <a:lnTo>
                    <a:pt x="57542" y="0"/>
                  </a:lnTo>
                  <a:close/>
                </a:path>
              </a:pathLst>
            </a:custGeom>
            <a:solidFill>
              <a:srgbClr val="EB79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884175" y="2005618"/>
              <a:ext cx="99060" cy="41275"/>
            </a:xfrm>
            <a:custGeom>
              <a:avLst/>
              <a:gdLst/>
              <a:ahLst/>
              <a:cxnLst/>
              <a:rect l="l" t="t" r="r" b="b"/>
              <a:pathLst>
                <a:path w="99060" h="41275">
                  <a:moveTo>
                    <a:pt x="92274" y="0"/>
                  </a:moveTo>
                  <a:lnTo>
                    <a:pt x="84515" y="539"/>
                  </a:lnTo>
                  <a:lnTo>
                    <a:pt x="76970" y="788"/>
                  </a:lnTo>
                  <a:lnTo>
                    <a:pt x="65768" y="3329"/>
                  </a:lnTo>
                  <a:lnTo>
                    <a:pt x="62240" y="3696"/>
                  </a:lnTo>
                  <a:lnTo>
                    <a:pt x="55410" y="4733"/>
                  </a:lnTo>
                  <a:lnTo>
                    <a:pt x="52116" y="5896"/>
                  </a:lnTo>
                  <a:lnTo>
                    <a:pt x="42237" y="8604"/>
                  </a:lnTo>
                  <a:lnTo>
                    <a:pt x="35549" y="11051"/>
                  </a:lnTo>
                  <a:lnTo>
                    <a:pt x="32471" y="12758"/>
                  </a:lnTo>
                  <a:lnTo>
                    <a:pt x="26290" y="15753"/>
                  </a:lnTo>
                  <a:lnTo>
                    <a:pt x="23229" y="16685"/>
                  </a:lnTo>
                  <a:lnTo>
                    <a:pt x="14499" y="21725"/>
                  </a:lnTo>
                  <a:lnTo>
                    <a:pt x="12692" y="22316"/>
                  </a:lnTo>
                  <a:lnTo>
                    <a:pt x="11879" y="23590"/>
                  </a:lnTo>
                  <a:lnTo>
                    <a:pt x="14014" y="24267"/>
                  </a:lnTo>
                  <a:lnTo>
                    <a:pt x="14277" y="26081"/>
                  </a:lnTo>
                  <a:lnTo>
                    <a:pt x="12905" y="27053"/>
                  </a:lnTo>
                  <a:lnTo>
                    <a:pt x="8710" y="31186"/>
                  </a:lnTo>
                  <a:lnTo>
                    <a:pt x="4552" y="33944"/>
                  </a:lnTo>
                  <a:lnTo>
                    <a:pt x="2804" y="35581"/>
                  </a:lnTo>
                  <a:lnTo>
                    <a:pt x="657" y="38249"/>
                  </a:lnTo>
                  <a:lnTo>
                    <a:pt x="0" y="39444"/>
                  </a:lnTo>
                  <a:lnTo>
                    <a:pt x="208" y="40528"/>
                  </a:lnTo>
                  <a:lnTo>
                    <a:pt x="110" y="41079"/>
                  </a:lnTo>
                  <a:lnTo>
                    <a:pt x="1856" y="41212"/>
                  </a:lnTo>
                  <a:lnTo>
                    <a:pt x="4725" y="40243"/>
                  </a:lnTo>
                  <a:lnTo>
                    <a:pt x="6424" y="38544"/>
                  </a:lnTo>
                  <a:lnTo>
                    <a:pt x="20574" y="28803"/>
                  </a:lnTo>
                  <a:lnTo>
                    <a:pt x="59944" y="10989"/>
                  </a:lnTo>
                  <a:lnTo>
                    <a:pt x="81456" y="6689"/>
                  </a:lnTo>
                  <a:lnTo>
                    <a:pt x="83670" y="5943"/>
                  </a:lnTo>
                  <a:lnTo>
                    <a:pt x="97483" y="2162"/>
                  </a:lnTo>
                  <a:lnTo>
                    <a:pt x="98952" y="557"/>
                  </a:lnTo>
                  <a:lnTo>
                    <a:pt x="92274" y="0"/>
                  </a:lnTo>
                  <a:close/>
                </a:path>
              </a:pathLst>
            </a:custGeom>
            <a:solidFill>
              <a:srgbClr val="E7BE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996768" y="1977696"/>
              <a:ext cx="100330" cy="24765"/>
            </a:xfrm>
            <a:custGeom>
              <a:avLst/>
              <a:gdLst/>
              <a:ahLst/>
              <a:cxnLst/>
              <a:rect l="l" t="t" r="r" b="b"/>
              <a:pathLst>
                <a:path w="100330" h="24764">
                  <a:moveTo>
                    <a:pt x="73004" y="0"/>
                  </a:moveTo>
                  <a:lnTo>
                    <a:pt x="65354" y="633"/>
                  </a:lnTo>
                  <a:lnTo>
                    <a:pt x="54226" y="1076"/>
                  </a:lnTo>
                  <a:lnTo>
                    <a:pt x="50806" y="2091"/>
                  </a:lnTo>
                  <a:lnTo>
                    <a:pt x="43689" y="3535"/>
                  </a:lnTo>
                  <a:lnTo>
                    <a:pt x="40225" y="3718"/>
                  </a:lnTo>
                  <a:lnTo>
                    <a:pt x="30347" y="7366"/>
                  </a:lnTo>
                  <a:lnTo>
                    <a:pt x="0" y="23155"/>
                  </a:lnTo>
                  <a:lnTo>
                    <a:pt x="2725" y="24577"/>
                  </a:lnTo>
                  <a:lnTo>
                    <a:pt x="14104" y="18770"/>
                  </a:lnTo>
                  <a:lnTo>
                    <a:pt x="15393" y="18040"/>
                  </a:lnTo>
                  <a:lnTo>
                    <a:pt x="16480" y="17957"/>
                  </a:lnTo>
                  <a:lnTo>
                    <a:pt x="24206" y="15538"/>
                  </a:lnTo>
                  <a:lnTo>
                    <a:pt x="30747" y="12269"/>
                  </a:lnTo>
                  <a:lnTo>
                    <a:pt x="44585" y="8089"/>
                  </a:lnTo>
                  <a:lnTo>
                    <a:pt x="51749" y="6369"/>
                  </a:lnTo>
                  <a:lnTo>
                    <a:pt x="62528" y="5436"/>
                  </a:lnTo>
                  <a:lnTo>
                    <a:pt x="66023" y="5407"/>
                  </a:lnTo>
                  <a:lnTo>
                    <a:pt x="73026" y="4367"/>
                  </a:lnTo>
                  <a:lnTo>
                    <a:pt x="75924" y="5321"/>
                  </a:lnTo>
                  <a:lnTo>
                    <a:pt x="82749" y="5796"/>
                  </a:lnTo>
                  <a:lnTo>
                    <a:pt x="86201" y="5464"/>
                  </a:lnTo>
                  <a:lnTo>
                    <a:pt x="91206" y="6814"/>
                  </a:lnTo>
                  <a:lnTo>
                    <a:pt x="95519" y="9051"/>
                  </a:lnTo>
                  <a:lnTo>
                    <a:pt x="98686" y="9140"/>
                  </a:lnTo>
                  <a:lnTo>
                    <a:pt x="99921" y="7448"/>
                  </a:lnTo>
                  <a:lnTo>
                    <a:pt x="99420" y="6793"/>
                  </a:lnTo>
                  <a:lnTo>
                    <a:pt x="95680" y="5144"/>
                  </a:lnTo>
                  <a:lnTo>
                    <a:pt x="88106" y="2393"/>
                  </a:lnTo>
                  <a:lnTo>
                    <a:pt x="84250" y="1410"/>
                  </a:lnTo>
                  <a:lnTo>
                    <a:pt x="73004" y="0"/>
                  </a:lnTo>
                  <a:close/>
                </a:path>
              </a:pathLst>
            </a:custGeom>
            <a:solidFill>
              <a:srgbClr val="E7BE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994861" y="1996920"/>
              <a:ext cx="74295" cy="7620"/>
            </a:xfrm>
            <a:custGeom>
              <a:avLst/>
              <a:gdLst/>
              <a:ahLst/>
              <a:cxnLst/>
              <a:rect l="l" t="t" r="r" b="b"/>
              <a:pathLst>
                <a:path w="74294" h="7619">
                  <a:moveTo>
                    <a:pt x="44585" y="0"/>
                  </a:moveTo>
                  <a:lnTo>
                    <a:pt x="15753" y="97"/>
                  </a:lnTo>
                  <a:lnTo>
                    <a:pt x="7458" y="3686"/>
                  </a:lnTo>
                  <a:lnTo>
                    <a:pt x="3901" y="6224"/>
                  </a:lnTo>
                  <a:lnTo>
                    <a:pt x="1907" y="3931"/>
                  </a:lnTo>
                  <a:lnTo>
                    <a:pt x="1334" y="3957"/>
                  </a:lnTo>
                  <a:lnTo>
                    <a:pt x="586" y="4342"/>
                  </a:lnTo>
                  <a:lnTo>
                    <a:pt x="0" y="5609"/>
                  </a:lnTo>
                  <a:lnTo>
                    <a:pt x="2270" y="7164"/>
                  </a:lnTo>
                  <a:lnTo>
                    <a:pt x="3369" y="7167"/>
                  </a:lnTo>
                  <a:lnTo>
                    <a:pt x="7743" y="5835"/>
                  </a:lnTo>
                  <a:lnTo>
                    <a:pt x="10676" y="5285"/>
                  </a:lnTo>
                  <a:lnTo>
                    <a:pt x="27367" y="5115"/>
                  </a:lnTo>
                  <a:lnTo>
                    <a:pt x="37223" y="5504"/>
                  </a:lnTo>
                  <a:lnTo>
                    <a:pt x="40257" y="6681"/>
                  </a:lnTo>
                  <a:lnTo>
                    <a:pt x="46868" y="6775"/>
                  </a:lnTo>
                  <a:lnTo>
                    <a:pt x="50053" y="5433"/>
                  </a:lnTo>
                  <a:lnTo>
                    <a:pt x="56995" y="4881"/>
                  </a:lnTo>
                  <a:lnTo>
                    <a:pt x="67034" y="6944"/>
                  </a:lnTo>
                  <a:lnTo>
                    <a:pt x="70387" y="7049"/>
                  </a:lnTo>
                  <a:lnTo>
                    <a:pt x="73713" y="6941"/>
                  </a:lnTo>
                  <a:lnTo>
                    <a:pt x="71798" y="4846"/>
                  </a:lnTo>
                  <a:lnTo>
                    <a:pt x="68140" y="4860"/>
                  </a:lnTo>
                  <a:lnTo>
                    <a:pt x="59402" y="3262"/>
                  </a:lnTo>
                  <a:lnTo>
                    <a:pt x="44585" y="0"/>
                  </a:lnTo>
                  <a:close/>
                </a:path>
              </a:pathLst>
            </a:custGeom>
            <a:solidFill>
              <a:srgbClr val="973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085721" y="2010800"/>
              <a:ext cx="30480" cy="3810"/>
            </a:xfrm>
            <a:custGeom>
              <a:avLst/>
              <a:gdLst/>
              <a:ahLst/>
              <a:cxnLst/>
              <a:rect l="l" t="t" r="r" b="b"/>
              <a:pathLst>
                <a:path w="30480" h="3810">
                  <a:moveTo>
                    <a:pt x="8597" y="1917"/>
                  </a:moveTo>
                  <a:lnTo>
                    <a:pt x="5842" y="1828"/>
                  </a:lnTo>
                  <a:lnTo>
                    <a:pt x="1854" y="749"/>
                  </a:lnTo>
                  <a:lnTo>
                    <a:pt x="0" y="3378"/>
                  </a:lnTo>
                  <a:lnTo>
                    <a:pt x="2946" y="3467"/>
                  </a:lnTo>
                  <a:lnTo>
                    <a:pt x="6032" y="3606"/>
                  </a:lnTo>
                  <a:lnTo>
                    <a:pt x="8597" y="1917"/>
                  </a:lnTo>
                  <a:close/>
                </a:path>
                <a:path w="30480" h="3810">
                  <a:moveTo>
                    <a:pt x="30365" y="1422"/>
                  </a:moveTo>
                  <a:lnTo>
                    <a:pt x="29794" y="1066"/>
                  </a:lnTo>
                  <a:lnTo>
                    <a:pt x="29337" y="495"/>
                  </a:lnTo>
                  <a:lnTo>
                    <a:pt x="28003" y="0"/>
                  </a:lnTo>
                  <a:lnTo>
                    <a:pt x="27127" y="139"/>
                  </a:lnTo>
                  <a:lnTo>
                    <a:pt x="24650" y="101"/>
                  </a:lnTo>
                  <a:lnTo>
                    <a:pt x="19253" y="101"/>
                  </a:lnTo>
                  <a:lnTo>
                    <a:pt x="13766" y="215"/>
                  </a:lnTo>
                  <a:lnTo>
                    <a:pt x="13335" y="622"/>
                  </a:lnTo>
                  <a:lnTo>
                    <a:pt x="11988" y="1574"/>
                  </a:lnTo>
                  <a:lnTo>
                    <a:pt x="18097" y="2019"/>
                  </a:lnTo>
                  <a:lnTo>
                    <a:pt x="24257" y="1930"/>
                  </a:lnTo>
                  <a:lnTo>
                    <a:pt x="30365" y="1422"/>
                  </a:lnTo>
                  <a:close/>
                </a:path>
              </a:pathLst>
            </a:custGeom>
            <a:solidFill>
              <a:srgbClr val="5C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888998" y="202936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739" y="3670"/>
                  </a:moveTo>
                  <a:lnTo>
                    <a:pt x="800" y="3556"/>
                  </a:lnTo>
                  <a:lnTo>
                    <a:pt x="215" y="3937"/>
                  </a:lnTo>
                  <a:lnTo>
                    <a:pt x="0" y="4876"/>
                  </a:lnTo>
                  <a:lnTo>
                    <a:pt x="939" y="5016"/>
                  </a:lnTo>
                  <a:lnTo>
                    <a:pt x="1498" y="4584"/>
                  </a:lnTo>
                  <a:lnTo>
                    <a:pt x="1739" y="3670"/>
                  </a:lnTo>
                  <a:close/>
                </a:path>
                <a:path w="6985" h="5080">
                  <a:moveTo>
                    <a:pt x="6781" y="0"/>
                  </a:moveTo>
                  <a:lnTo>
                    <a:pt x="4660" y="330"/>
                  </a:lnTo>
                  <a:lnTo>
                    <a:pt x="3149" y="1511"/>
                  </a:lnTo>
                  <a:lnTo>
                    <a:pt x="2159" y="3390"/>
                  </a:lnTo>
                  <a:lnTo>
                    <a:pt x="4660" y="3581"/>
                  </a:lnTo>
                  <a:lnTo>
                    <a:pt x="6210" y="2451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E7BE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092204" y="198867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12" y="0"/>
                  </a:moveTo>
                  <a:lnTo>
                    <a:pt x="965" y="57"/>
                  </a:lnTo>
                  <a:lnTo>
                    <a:pt x="292" y="482"/>
                  </a:lnTo>
                  <a:lnTo>
                    <a:pt x="0" y="1418"/>
                  </a:lnTo>
                  <a:lnTo>
                    <a:pt x="951" y="1367"/>
                  </a:lnTo>
                  <a:lnTo>
                    <a:pt x="1573" y="875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5C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479993" y="1757866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5" h="24130">
                  <a:moveTo>
                    <a:pt x="6289" y="0"/>
                  </a:moveTo>
                  <a:lnTo>
                    <a:pt x="471" y="4978"/>
                  </a:lnTo>
                  <a:lnTo>
                    <a:pt x="0" y="12823"/>
                  </a:lnTo>
                  <a:lnTo>
                    <a:pt x="1032" y="16408"/>
                  </a:lnTo>
                  <a:lnTo>
                    <a:pt x="4503" y="20580"/>
                  </a:lnTo>
                  <a:lnTo>
                    <a:pt x="6104" y="22772"/>
                  </a:lnTo>
                  <a:lnTo>
                    <a:pt x="8488" y="24051"/>
                  </a:lnTo>
                  <a:lnTo>
                    <a:pt x="11587" y="23849"/>
                  </a:lnTo>
                  <a:lnTo>
                    <a:pt x="14450" y="23831"/>
                  </a:lnTo>
                  <a:lnTo>
                    <a:pt x="19834" y="20407"/>
                  </a:lnTo>
                  <a:lnTo>
                    <a:pt x="20354" y="18359"/>
                  </a:lnTo>
                  <a:lnTo>
                    <a:pt x="19561" y="10292"/>
                  </a:lnTo>
                  <a:lnTo>
                    <a:pt x="15702" y="4798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8189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464476" y="174953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97" y="0"/>
                  </a:moveTo>
                  <a:lnTo>
                    <a:pt x="0" y="1479"/>
                  </a:lnTo>
                  <a:lnTo>
                    <a:pt x="504" y="2631"/>
                  </a:lnTo>
                  <a:lnTo>
                    <a:pt x="1883" y="3315"/>
                  </a:lnTo>
                  <a:lnTo>
                    <a:pt x="2040" y="1803"/>
                  </a:lnTo>
                  <a:lnTo>
                    <a:pt x="1375" y="73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186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539137" y="17884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881" y="0"/>
                  </a:moveTo>
                  <a:lnTo>
                    <a:pt x="0" y="1828"/>
                  </a:lnTo>
                  <a:lnTo>
                    <a:pt x="1734" y="2145"/>
                  </a:lnTo>
                  <a:lnTo>
                    <a:pt x="3196" y="1889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rgbClr val="CAC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503944" y="1773056"/>
              <a:ext cx="27940" cy="19050"/>
            </a:xfrm>
            <a:custGeom>
              <a:avLst/>
              <a:gdLst/>
              <a:ahLst/>
              <a:cxnLst/>
              <a:rect l="l" t="t" r="r" b="b"/>
              <a:pathLst>
                <a:path w="27939" h="19050">
                  <a:moveTo>
                    <a:pt x="1892" y="17640"/>
                  </a:moveTo>
                  <a:lnTo>
                    <a:pt x="0" y="18732"/>
                  </a:lnTo>
                  <a:lnTo>
                    <a:pt x="876" y="18808"/>
                  </a:lnTo>
                  <a:lnTo>
                    <a:pt x="1511" y="18453"/>
                  </a:lnTo>
                  <a:lnTo>
                    <a:pt x="1892" y="17640"/>
                  </a:lnTo>
                  <a:close/>
                </a:path>
                <a:path w="27939" h="19050">
                  <a:moveTo>
                    <a:pt x="5588" y="16027"/>
                  </a:moveTo>
                  <a:lnTo>
                    <a:pt x="4635" y="15976"/>
                  </a:lnTo>
                  <a:lnTo>
                    <a:pt x="3911" y="16319"/>
                  </a:lnTo>
                  <a:lnTo>
                    <a:pt x="3403" y="17132"/>
                  </a:lnTo>
                  <a:lnTo>
                    <a:pt x="4368" y="17233"/>
                  </a:lnTo>
                  <a:lnTo>
                    <a:pt x="5105" y="16891"/>
                  </a:lnTo>
                  <a:lnTo>
                    <a:pt x="5588" y="16027"/>
                  </a:lnTo>
                  <a:close/>
                </a:path>
                <a:path w="27939" h="19050">
                  <a:moveTo>
                    <a:pt x="10363" y="14249"/>
                  </a:moveTo>
                  <a:lnTo>
                    <a:pt x="8915" y="14033"/>
                  </a:lnTo>
                  <a:lnTo>
                    <a:pt x="7632" y="14249"/>
                  </a:lnTo>
                  <a:lnTo>
                    <a:pt x="6794" y="15621"/>
                  </a:lnTo>
                  <a:lnTo>
                    <a:pt x="8216" y="15773"/>
                  </a:lnTo>
                  <a:lnTo>
                    <a:pt x="9461" y="15443"/>
                  </a:lnTo>
                  <a:lnTo>
                    <a:pt x="10363" y="14249"/>
                  </a:lnTo>
                  <a:close/>
                </a:path>
                <a:path w="27939" h="19050">
                  <a:moveTo>
                    <a:pt x="15201" y="12458"/>
                  </a:moveTo>
                  <a:lnTo>
                    <a:pt x="13881" y="12319"/>
                  </a:lnTo>
                  <a:lnTo>
                    <a:pt x="12712" y="12534"/>
                  </a:lnTo>
                  <a:lnTo>
                    <a:pt x="11950" y="13779"/>
                  </a:lnTo>
                  <a:lnTo>
                    <a:pt x="13271" y="13919"/>
                  </a:lnTo>
                  <a:lnTo>
                    <a:pt x="14414" y="13627"/>
                  </a:lnTo>
                  <a:lnTo>
                    <a:pt x="15201" y="12458"/>
                  </a:lnTo>
                  <a:close/>
                </a:path>
                <a:path w="27939" h="19050">
                  <a:moveTo>
                    <a:pt x="20421" y="10769"/>
                  </a:moveTo>
                  <a:lnTo>
                    <a:pt x="18542" y="10629"/>
                  </a:lnTo>
                  <a:lnTo>
                    <a:pt x="16573" y="10248"/>
                  </a:lnTo>
                  <a:lnTo>
                    <a:pt x="15392" y="12369"/>
                  </a:lnTo>
                  <a:lnTo>
                    <a:pt x="17284" y="12484"/>
                  </a:lnTo>
                  <a:lnTo>
                    <a:pt x="18999" y="12065"/>
                  </a:lnTo>
                  <a:lnTo>
                    <a:pt x="20421" y="10769"/>
                  </a:lnTo>
                  <a:close/>
                </a:path>
                <a:path w="27939" h="19050">
                  <a:moveTo>
                    <a:pt x="25400" y="8991"/>
                  </a:moveTo>
                  <a:lnTo>
                    <a:pt x="24104" y="8890"/>
                  </a:lnTo>
                  <a:lnTo>
                    <a:pt x="22948" y="9118"/>
                  </a:lnTo>
                  <a:lnTo>
                    <a:pt x="22199" y="10312"/>
                  </a:lnTo>
                  <a:lnTo>
                    <a:pt x="23507" y="10452"/>
                  </a:lnTo>
                  <a:lnTo>
                    <a:pt x="24561" y="9994"/>
                  </a:lnTo>
                  <a:lnTo>
                    <a:pt x="25400" y="8991"/>
                  </a:lnTo>
                  <a:close/>
                </a:path>
                <a:path w="27939" h="19050">
                  <a:moveTo>
                    <a:pt x="25552" y="5448"/>
                  </a:moveTo>
                  <a:lnTo>
                    <a:pt x="25400" y="4470"/>
                  </a:lnTo>
                  <a:lnTo>
                    <a:pt x="24955" y="3771"/>
                  </a:lnTo>
                  <a:lnTo>
                    <a:pt x="24003" y="3606"/>
                  </a:lnTo>
                  <a:lnTo>
                    <a:pt x="23863" y="2654"/>
                  </a:lnTo>
                  <a:lnTo>
                    <a:pt x="23304" y="1993"/>
                  </a:lnTo>
                  <a:lnTo>
                    <a:pt x="22377" y="1816"/>
                  </a:lnTo>
                  <a:lnTo>
                    <a:pt x="22275" y="838"/>
                  </a:lnTo>
                  <a:lnTo>
                    <a:pt x="21717" y="190"/>
                  </a:lnTo>
                  <a:lnTo>
                    <a:pt x="20637" y="0"/>
                  </a:lnTo>
                  <a:lnTo>
                    <a:pt x="20764" y="1066"/>
                  </a:lnTo>
                  <a:lnTo>
                    <a:pt x="21361" y="1689"/>
                  </a:lnTo>
                  <a:lnTo>
                    <a:pt x="22288" y="1892"/>
                  </a:lnTo>
                  <a:lnTo>
                    <a:pt x="22440" y="2806"/>
                  </a:lnTo>
                  <a:lnTo>
                    <a:pt x="23025" y="3416"/>
                  </a:lnTo>
                  <a:lnTo>
                    <a:pt x="23939" y="3657"/>
                  </a:lnTo>
                  <a:lnTo>
                    <a:pt x="24104" y="4521"/>
                  </a:lnTo>
                  <a:lnTo>
                    <a:pt x="24650" y="5130"/>
                  </a:lnTo>
                  <a:lnTo>
                    <a:pt x="25552" y="5448"/>
                  </a:lnTo>
                  <a:close/>
                </a:path>
                <a:path w="27939" h="19050">
                  <a:moveTo>
                    <a:pt x="27800" y="7810"/>
                  </a:moveTo>
                  <a:lnTo>
                    <a:pt x="27368" y="6743"/>
                  </a:lnTo>
                  <a:lnTo>
                    <a:pt x="25565" y="5461"/>
                  </a:lnTo>
                  <a:lnTo>
                    <a:pt x="25577" y="8915"/>
                  </a:lnTo>
                  <a:lnTo>
                    <a:pt x="27800" y="7810"/>
                  </a:lnTo>
                  <a:close/>
                </a:path>
              </a:pathLst>
            </a:custGeom>
            <a:solidFill>
              <a:srgbClr val="3A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890910" y="2095931"/>
              <a:ext cx="586105" cy="109220"/>
            </a:xfrm>
            <a:custGeom>
              <a:avLst/>
              <a:gdLst/>
              <a:ahLst/>
              <a:cxnLst/>
              <a:rect l="l" t="t" r="r" b="b"/>
              <a:pathLst>
                <a:path w="586105" h="109219">
                  <a:moveTo>
                    <a:pt x="47087" y="0"/>
                  </a:moveTo>
                  <a:lnTo>
                    <a:pt x="42329" y="265"/>
                  </a:lnTo>
                  <a:lnTo>
                    <a:pt x="40050" y="78"/>
                  </a:lnTo>
                  <a:lnTo>
                    <a:pt x="36381" y="1835"/>
                  </a:lnTo>
                  <a:lnTo>
                    <a:pt x="34916" y="3854"/>
                  </a:lnTo>
                  <a:lnTo>
                    <a:pt x="25448" y="13347"/>
                  </a:lnTo>
                  <a:lnTo>
                    <a:pt x="22928" y="17167"/>
                  </a:lnTo>
                  <a:lnTo>
                    <a:pt x="17078" y="24508"/>
                  </a:lnTo>
                  <a:lnTo>
                    <a:pt x="13870" y="28011"/>
                  </a:lnTo>
                  <a:lnTo>
                    <a:pt x="9681" y="33583"/>
                  </a:lnTo>
                  <a:lnTo>
                    <a:pt x="5392" y="40380"/>
                  </a:lnTo>
                  <a:lnTo>
                    <a:pt x="3826" y="41399"/>
                  </a:lnTo>
                  <a:lnTo>
                    <a:pt x="2642" y="41633"/>
                  </a:lnTo>
                  <a:lnTo>
                    <a:pt x="2797" y="42659"/>
                  </a:lnTo>
                  <a:lnTo>
                    <a:pt x="2109" y="44279"/>
                  </a:lnTo>
                  <a:lnTo>
                    <a:pt x="1620" y="44794"/>
                  </a:lnTo>
                  <a:lnTo>
                    <a:pt x="439" y="47788"/>
                  </a:lnTo>
                  <a:lnTo>
                    <a:pt x="0" y="51180"/>
                  </a:lnTo>
                  <a:lnTo>
                    <a:pt x="5584" y="53049"/>
                  </a:lnTo>
                  <a:lnTo>
                    <a:pt x="7719" y="50198"/>
                  </a:lnTo>
                  <a:lnTo>
                    <a:pt x="12970" y="44797"/>
                  </a:lnTo>
                  <a:lnTo>
                    <a:pt x="17589" y="41305"/>
                  </a:lnTo>
                  <a:lnTo>
                    <a:pt x="20689" y="41230"/>
                  </a:lnTo>
                  <a:lnTo>
                    <a:pt x="26474" y="39246"/>
                  </a:lnTo>
                  <a:lnTo>
                    <a:pt x="33948" y="34959"/>
                  </a:lnTo>
                  <a:lnTo>
                    <a:pt x="37101" y="34639"/>
                  </a:lnTo>
                  <a:lnTo>
                    <a:pt x="45003" y="32993"/>
                  </a:lnTo>
                  <a:lnTo>
                    <a:pt x="53237" y="32550"/>
                  </a:lnTo>
                  <a:lnTo>
                    <a:pt x="58492" y="33968"/>
                  </a:lnTo>
                  <a:lnTo>
                    <a:pt x="64025" y="38475"/>
                  </a:lnTo>
                  <a:lnTo>
                    <a:pt x="64818" y="39441"/>
                  </a:lnTo>
                  <a:lnTo>
                    <a:pt x="67838" y="39733"/>
                  </a:lnTo>
                  <a:lnTo>
                    <a:pt x="69300" y="39592"/>
                  </a:lnTo>
                  <a:lnTo>
                    <a:pt x="73648" y="38540"/>
                  </a:lnTo>
                  <a:lnTo>
                    <a:pt x="76605" y="37255"/>
                  </a:lnTo>
                  <a:lnTo>
                    <a:pt x="86302" y="35808"/>
                  </a:lnTo>
                  <a:lnTo>
                    <a:pt x="133376" y="43483"/>
                  </a:lnTo>
                  <a:lnTo>
                    <a:pt x="165017" y="66315"/>
                  </a:lnTo>
                  <a:lnTo>
                    <a:pt x="176112" y="88047"/>
                  </a:lnTo>
                  <a:lnTo>
                    <a:pt x="179247" y="95331"/>
                  </a:lnTo>
                  <a:lnTo>
                    <a:pt x="183323" y="100450"/>
                  </a:lnTo>
                  <a:lnTo>
                    <a:pt x="190479" y="105476"/>
                  </a:lnTo>
                  <a:lnTo>
                    <a:pt x="195724" y="98995"/>
                  </a:lnTo>
                  <a:lnTo>
                    <a:pt x="192600" y="98023"/>
                  </a:lnTo>
                  <a:lnTo>
                    <a:pt x="192822" y="95007"/>
                  </a:lnTo>
                  <a:lnTo>
                    <a:pt x="195738" y="91842"/>
                  </a:lnTo>
                  <a:lnTo>
                    <a:pt x="202272" y="86960"/>
                  </a:lnTo>
                  <a:lnTo>
                    <a:pt x="219031" y="79325"/>
                  </a:lnTo>
                  <a:lnTo>
                    <a:pt x="234313" y="73238"/>
                  </a:lnTo>
                  <a:lnTo>
                    <a:pt x="237157" y="71639"/>
                  </a:lnTo>
                  <a:lnTo>
                    <a:pt x="246161" y="69288"/>
                  </a:lnTo>
                  <a:lnTo>
                    <a:pt x="255574" y="66074"/>
                  </a:lnTo>
                  <a:lnTo>
                    <a:pt x="262047" y="64140"/>
                  </a:lnTo>
                  <a:lnTo>
                    <a:pt x="308232" y="55965"/>
                  </a:lnTo>
                  <a:lnTo>
                    <a:pt x="328816" y="55401"/>
                  </a:lnTo>
                  <a:lnTo>
                    <a:pt x="359956" y="55874"/>
                  </a:lnTo>
                  <a:lnTo>
                    <a:pt x="409443" y="59654"/>
                  </a:lnTo>
                  <a:lnTo>
                    <a:pt x="460810" y="75542"/>
                  </a:lnTo>
                  <a:lnTo>
                    <a:pt x="465882" y="79307"/>
                  </a:lnTo>
                  <a:lnTo>
                    <a:pt x="471851" y="81683"/>
                  </a:lnTo>
                  <a:lnTo>
                    <a:pt x="482991" y="87533"/>
                  </a:lnTo>
                  <a:lnTo>
                    <a:pt x="488760" y="89329"/>
                  </a:lnTo>
                  <a:lnTo>
                    <a:pt x="497058" y="97929"/>
                  </a:lnTo>
                  <a:lnTo>
                    <a:pt x="500763" y="102436"/>
                  </a:lnTo>
                  <a:lnTo>
                    <a:pt x="507376" y="107787"/>
                  </a:lnTo>
                  <a:lnTo>
                    <a:pt x="509465" y="109147"/>
                  </a:lnTo>
                  <a:lnTo>
                    <a:pt x="513802" y="108607"/>
                  </a:lnTo>
                  <a:lnTo>
                    <a:pt x="514868" y="107542"/>
                  </a:lnTo>
                  <a:lnTo>
                    <a:pt x="515823" y="103784"/>
                  </a:lnTo>
                  <a:lnTo>
                    <a:pt x="514051" y="96098"/>
                  </a:lnTo>
                  <a:lnTo>
                    <a:pt x="510138" y="84976"/>
                  </a:lnTo>
                  <a:lnTo>
                    <a:pt x="508031" y="79861"/>
                  </a:lnTo>
                  <a:lnTo>
                    <a:pt x="506987" y="71506"/>
                  </a:lnTo>
                  <a:lnTo>
                    <a:pt x="538610" y="48916"/>
                  </a:lnTo>
                  <a:lnTo>
                    <a:pt x="579024" y="33893"/>
                  </a:lnTo>
                  <a:lnTo>
                    <a:pt x="584448" y="33479"/>
                  </a:lnTo>
                  <a:lnTo>
                    <a:pt x="586051" y="28727"/>
                  </a:lnTo>
                  <a:lnTo>
                    <a:pt x="581529" y="28303"/>
                  </a:lnTo>
                  <a:lnTo>
                    <a:pt x="577076" y="28287"/>
                  </a:lnTo>
                  <a:lnTo>
                    <a:pt x="572245" y="29145"/>
                  </a:lnTo>
                  <a:lnTo>
                    <a:pt x="571439" y="28982"/>
                  </a:lnTo>
                  <a:lnTo>
                    <a:pt x="569620" y="29698"/>
                  </a:lnTo>
                  <a:lnTo>
                    <a:pt x="568140" y="30077"/>
                  </a:lnTo>
                  <a:lnTo>
                    <a:pt x="564429" y="30128"/>
                  </a:lnTo>
                  <a:lnTo>
                    <a:pt x="562485" y="29810"/>
                  </a:lnTo>
                  <a:lnTo>
                    <a:pt x="555710" y="31546"/>
                  </a:lnTo>
                  <a:lnTo>
                    <a:pt x="550350" y="31568"/>
                  </a:lnTo>
                  <a:lnTo>
                    <a:pt x="523617" y="35057"/>
                  </a:lnTo>
                  <a:lnTo>
                    <a:pt x="513759" y="35653"/>
                  </a:lnTo>
                  <a:lnTo>
                    <a:pt x="511145" y="35430"/>
                  </a:lnTo>
                  <a:lnTo>
                    <a:pt x="506369" y="35927"/>
                  </a:lnTo>
                  <a:lnTo>
                    <a:pt x="504205" y="36468"/>
                  </a:lnTo>
                  <a:lnTo>
                    <a:pt x="497062" y="37687"/>
                  </a:lnTo>
                  <a:lnTo>
                    <a:pt x="464479" y="40781"/>
                  </a:lnTo>
                  <a:lnTo>
                    <a:pt x="456926" y="41150"/>
                  </a:lnTo>
                  <a:lnTo>
                    <a:pt x="441559" y="41400"/>
                  </a:lnTo>
                  <a:lnTo>
                    <a:pt x="303234" y="40753"/>
                  </a:lnTo>
                  <a:lnTo>
                    <a:pt x="272508" y="39783"/>
                  </a:lnTo>
                  <a:lnTo>
                    <a:pt x="241849" y="37721"/>
                  </a:lnTo>
                  <a:lnTo>
                    <a:pt x="211330" y="34141"/>
                  </a:lnTo>
                  <a:lnTo>
                    <a:pt x="204236" y="33126"/>
                  </a:lnTo>
                  <a:lnTo>
                    <a:pt x="173023" y="29508"/>
                  </a:lnTo>
                  <a:lnTo>
                    <a:pt x="163530" y="26992"/>
                  </a:lnTo>
                  <a:lnTo>
                    <a:pt x="158713" y="27197"/>
                  </a:lnTo>
                  <a:lnTo>
                    <a:pt x="110314" y="17465"/>
                  </a:lnTo>
                  <a:lnTo>
                    <a:pt x="95893" y="13992"/>
                  </a:lnTo>
                  <a:lnTo>
                    <a:pt x="88574" y="12032"/>
                  </a:lnTo>
                  <a:lnTo>
                    <a:pt x="47087" y="0"/>
                  </a:lnTo>
                  <a:close/>
                </a:path>
              </a:pathLst>
            </a:custGeom>
            <a:solidFill>
              <a:srgbClr val="452D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72004" y="2104291"/>
              <a:ext cx="222576" cy="143841"/>
            </a:xfrm>
            <a:prstGeom prst="rect">
              <a:avLst/>
            </a:prstGeom>
          </p:spPr>
        </p:pic>
        <p:sp>
          <p:nvSpPr>
            <p:cNvPr id="211" name="object 211" descr=""/>
            <p:cNvSpPr/>
            <p:nvPr/>
          </p:nvSpPr>
          <p:spPr>
            <a:xfrm>
              <a:off x="1882223" y="2054599"/>
              <a:ext cx="292735" cy="75565"/>
            </a:xfrm>
            <a:custGeom>
              <a:avLst/>
              <a:gdLst/>
              <a:ahLst/>
              <a:cxnLst/>
              <a:rect l="l" t="t" r="r" b="b"/>
              <a:pathLst>
                <a:path w="292735" h="75564">
                  <a:moveTo>
                    <a:pt x="3106" y="0"/>
                  </a:moveTo>
                  <a:lnTo>
                    <a:pt x="0" y="2466"/>
                  </a:lnTo>
                  <a:lnTo>
                    <a:pt x="72" y="3542"/>
                  </a:lnTo>
                  <a:lnTo>
                    <a:pt x="1134" y="3995"/>
                  </a:lnTo>
                  <a:lnTo>
                    <a:pt x="31007" y="22453"/>
                  </a:lnTo>
                  <a:lnTo>
                    <a:pt x="43851" y="28444"/>
                  </a:lnTo>
                  <a:lnTo>
                    <a:pt x="54267" y="32396"/>
                  </a:lnTo>
                  <a:lnTo>
                    <a:pt x="60634" y="34458"/>
                  </a:lnTo>
                  <a:lnTo>
                    <a:pt x="72708" y="40643"/>
                  </a:lnTo>
                  <a:lnTo>
                    <a:pt x="79419" y="42231"/>
                  </a:lnTo>
                  <a:lnTo>
                    <a:pt x="116337" y="52957"/>
                  </a:lnTo>
                  <a:lnTo>
                    <a:pt x="133235" y="57052"/>
                  </a:lnTo>
                  <a:lnTo>
                    <a:pt x="153546" y="59742"/>
                  </a:lnTo>
                  <a:lnTo>
                    <a:pt x="160343" y="61031"/>
                  </a:lnTo>
                  <a:lnTo>
                    <a:pt x="194796" y="66038"/>
                  </a:lnTo>
                  <a:lnTo>
                    <a:pt x="201607" y="67655"/>
                  </a:lnTo>
                  <a:lnTo>
                    <a:pt x="222177" y="71574"/>
                  </a:lnTo>
                  <a:lnTo>
                    <a:pt x="242961" y="74401"/>
                  </a:lnTo>
                  <a:lnTo>
                    <a:pt x="256997" y="74105"/>
                  </a:lnTo>
                  <a:lnTo>
                    <a:pt x="264110" y="74851"/>
                  </a:lnTo>
                  <a:lnTo>
                    <a:pt x="278193" y="74973"/>
                  </a:lnTo>
                  <a:lnTo>
                    <a:pt x="285181" y="74710"/>
                  </a:lnTo>
                  <a:lnTo>
                    <a:pt x="292121" y="73911"/>
                  </a:lnTo>
                  <a:lnTo>
                    <a:pt x="288310" y="70422"/>
                  </a:lnTo>
                  <a:lnTo>
                    <a:pt x="283489" y="68536"/>
                  </a:lnTo>
                  <a:lnTo>
                    <a:pt x="281152" y="68817"/>
                  </a:lnTo>
                  <a:lnTo>
                    <a:pt x="275821" y="68893"/>
                  </a:lnTo>
                  <a:lnTo>
                    <a:pt x="273146" y="68558"/>
                  </a:lnTo>
                  <a:lnTo>
                    <a:pt x="268023" y="66851"/>
                  </a:lnTo>
                  <a:lnTo>
                    <a:pt x="265262" y="67118"/>
                  </a:lnTo>
                  <a:lnTo>
                    <a:pt x="257216" y="67186"/>
                  </a:lnTo>
                  <a:lnTo>
                    <a:pt x="253137" y="66478"/>
                  </a:lnTo>
                  <a:lnTo>
                    <a:pt x="249285" y="65279"/>
                  </a:lnTo>
                  <a:lnTo>
                    <a:pt x="247975" y="65501"/>
                  </a:lnTo>
                  <a:lnTo>
                    <a:pt x="244076" y="65340"/>
                  </a:lnTo>
                  <a:lnTo>
                    <a:pt x="241538" y="64698"/>
                  </a:lnTo>
                  <a:lnTo>
                    <a:pt x="233852" y="63439"/>
                  </a:lnTo>
                  <a:lnTo>
                    <a:pt x="232459" y="63670"/>
                  </a:lnTo>
                  <a:lnTo>
                    <a:pt x="229903" y="63191"/>
                  </a:lnTo>
                  <a:lnTo>
                    <a:pt x="228546" y="62571"/>
                  </a:lnTo>
                  <a:lnTo>
                    <a:pt x="224891" y="61545"/>
                  </a:lnTo>
                  <a:lnTo>
                    <a:pt x="222631" y="60065"/>
                  </a:lnTo>
                  <a:lnTo>
                    <a:pt x="222169" y="58254"/>
                  </a:lnTo>
                  <a:lnTo>
                    <a:pt x="222937" y="54449"/>
                  </a:lnTo>
                  <a:lnTo>
                    <a:pt x="224121" y="52257"/>
                  </a:lnTo>
                  <a:lnTo>
                    <a:pt x="225630" y="45252"/>
                  </a:lnTo>
                  <a:lnTo>
                    <a:pt x="225698" y="40168"/>
                  </a:lnTo>
                  <a:lnTo>
                    <a:pt x="227718" y="31125"/>
                  </a:lnTo>
                  <a:lnTo>
                    <a:pt x="224453" y="25440"/>
                  </a:lnTo>
                  <a:lnTo>
                    <a:pt x="219891" y="31064"/>
                  </a:lnTo>
                  <a:lnTo>
                    <a:pt x="216277" y="34336"/>
                  </a:lnTo>
                  <a:lnTo>
                    <a:pt x="214304" y="34786"/>
                  </a:lnTo>
                  <a:lnTo>
                    <a:pt x="213415" y="34671"/>
                  </a:lnTo>
                  <a:lnTo>
                    <a:pt x="211096" y="35481"/>
                  </a:lnTo>
                  <a:lnTo>
                    <a:pt x="209977" y="36438"/>
                  </a:lnTo>
                  <a:lnTo>
                    <a:pt x="207082" y="40035"/>
                  </a:lnTo>
                  <a:lnTo>
                    <a:pt x="205714" y="42833"/>
                  </a:lnTo>
                  <a:lnTo>
                    <a:pt x="198744" y="50947"/>
                  </a:lnTo>
                  <a:lnTo>
                    <a:pt x="190994" y="53337"/>
                  </a:lnTo>
                  <a:lnTo>
                    <a:pt x="186098" y="51785"/>
                  </a:lnTo>
                  <a:lnTo>
                    <a:pt x="171724" y="50198"/>
                  </a:lnTo>
                  <a:lnTo>
                    <a:pt x="164282" y="48082"/>
                  </a:lnTo>
                  <a:lnTo>
                    <a:pt x="161748" y="47725"/>
                  </a:lnTo>
                  <a:lnTo>
                    <a:pt x="154939" y="45579"/>
                  </a:lnTo>
                  <a:lnTo>
                    <a:pt x="147740" y="43920"/>
                  </a:lnTo>
                  <a:lnTo>
                    <a:pt x="142654" y="44776"/>
                  </a:lnTo>
                  <a:lnTo>
                    <a:pt x="135169" y="44063"/>
                  </a:lnTo>
                  <a:lnTo>
                    <a:pt x="127947" y="42130"/>
                  </a:lnTo>
                  <a:lnTo>
                    <a:pt x="125992" y="40946"/>
                  </a:lnTo>
                  <a:lnTo>
                    <a:pt x="116548" y="37800"/>
                  </a:lnTo>
                  <a:lnTo>
                    <a:pt x="101675" y="34041"/>
                  </a:lnTo>
                  <a:lnTo>
                    <a:pt x="89801" y="30765"/>
                  </a:lnTo>
                  <a:lnTo>
                    <a:pt x="85435" y="29145"/>
                  </a:lnTo>
                  <a:lnTo>
                    <a:pt x="76197" y="26841"/>
                  </a:lnTo>
                  <a:lnTo>
                    <a:pt x="71334" y="26305"/>
                  </a:lnTo>
                  <a:lnTo>
                    <a:pt x="68943" y="26568"/>
                  </a:lnTo>
                  <a:lnTo>
                    <a:pt x="66596" y="25848"/>
                  </a:lnTo>
                  <a:lnTo>
                    <a:pt x="65131" y="24472"/>
                  </a:lnTo>
                  <a:lnTo>
                    <a:pt x="60473" y="24800"/>
                  </a:lnTo>
                  <a:lnTo>
                    <a:pt x="60962" y="21064"/>
                  </a:lnTo>
                  <a:lnTo>
                    <a:pt x="63540" y="18961"/>
                  </a:lnTo>
                  <a:lnTo>
                    <a:pt x="62063" y="14922"/>
                  </a:lnTo>
                  <a:lnTo>
                    <a:pt x="59857" y="13733"/>
                  </a:lnTo>
                  <a:lnTo>
                    <a:pt x="54828" y="15839"/>
                  </a:lnTo>
                  <a:lnTo>
                    <a:pt x="51443" y="18197"/>
                  </a:lnTo>
                  <a:lnTo>
                    <a:pt x="46145" y="15800"/>
                  </a:lnTo>
                  <a:lnTo>
                    <a:pt x="39448" y="14432"/>
                  </a:lnTo>
                  <a:lnTo>
                    <a:pt x="35794" y="12664"/>
                  </a:lnTo>
                  <a:lnTo>
                    <a:pt x="34383" y="12379"/>
                  </a:lnTo>
                  <a:lnTo>
                    <a:pt x="30279" y="10908"/>
                  </a:lnTo>
                  <a:lnTo>
                    <a:pt x="19714" y="5759"/>
                  </a:lnTo>
                  <a:lnTo>
                    <a:pt x="14036" y="3787"/>
                  </a:lnTo>
                  <a:lnTo>
                    <a:pt x="10962" y="3524"/>
                  </a:lnTo>
                  <a:lnTo>
                    <a:pt x="6076" y="1601"/>
                  </a:lnTo>
                  <a:lnTo>
                    <a:pt x="3106" y="0"/>
                  </a:lnTo>
                  <a:close/>
                </a:path>
              </a:pathLst>
            </a:custGeom>
            <a:solidFill>
              <a:srgbClr val="4A2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878771" y="2012321"/>
              <a:ext cx="86360" cy="47625"/>
            </a:xfrm>
            <a:custGeom>
              <a:avLst/>
              <a:gdLst/>
              <a:ahLst/>
              <a:cxnLst/>
              <a:rect l="l" t="t" r="r" b="b"/>
              <a:pathLst>
                <a:path w="86360" h="47625">
                  <a:moveTo>
                    <a:pt x="78901" y="0"/>
                  </a:moveTo>
                  <a:lnTo>
                    <a:pt x="72553" y="1789"/>
                  </a:lnTo>
                  <a:lnTo>
                    <a:pt x="67459" y="1591"/>
                  </a:lnTo>
                  <a:lnTo>
                    <a:pt x="60148" y="2358"/>
                  </a:lnTo>
                  <a:lnTo>
                    <a:pt x="44309" y="9450"/>
                  </a:lnTo>
                  <a:lnTo>
                    <a:pt x="38897" y="12095"/>
                  </a:lnTo>
                  <a:lnTo>
                    <a:pt x="28399" y="18180"/>
                  </a:lnTo>
                  <a:lnTo>
                    <a:pt x="23352" y="21631"/>
                  </a:lnTo>
                  <a:lnTo>
                    <a:pt x="15713" y="26009"/>
                  </a:lnTo>
                  <a:lnTo>
                    <a:pt x="13470" y="27522"/>
                  </a:lnTo>
                  <a:lnTo>
                    <a:pt x="9571" y="31024"/>
                  </a:lnTo>
                  <a:lnTo>
                    <a:pt x="8006" y="33493"/>
                  </a:lnTo>
                  <a:lnTo>
                    <a:pt x="5514" y="34376"/>
                  </a:lnTo>
                  <a:lnTo>
                    <a:pt x="3765" y="35384"/>
                  </a:lnTo>
                  <a:lnTo>
                    <a:pt x="2566" y="37825"/>
                  </a:lnTo>
                  <a:lnTo>
                    <a:pt x="547" y="40604"/>
                  </a:lnTo>
                  <a:lnTo>
                    <a:pt x="0" y="40989"/>
                  </a:lnTo>
                  <a:lnTo>
                    <a:pt x="1597" y="42616"/>
                  </a:lnTo>
                  <a:lnTo>
                    <a:pt x="2188" y="42929"/>
                  </a:lnTo>
                  <a:lnTo>
                    <a:pt x="4161" y="43577"/>
                  </a:lnTo>
                  <a:lnTo>
                    <a:pt x="5586" y="43444"/>
                  </a:lnTo>
                  <a:lnTo>
                    <a:pt x="8251" y="44056"/>
                  </a:lnTo>
                  <a:lnTo>
                    <a:pt x="9212" y="44921"/>
                  </a:lnTo>
                  <a:lnTo>
                    <a:pt x="11983" y="45798"/>
                  </a:lnTo>
                  <a:lnTo>
                    <a:pt x="13117" y="46879"/>
                  </a:lnTo>
                  <a:lnTo>
                    <a:pt x="16181" y="47332"/>
                  </a:lnTo>
                  <a:lnTo>
                    <a:pt x="17660" y="46979"/>
                  </a:lnTo>
                  <a:lnTo>
                    <a:pt x="20267" y="44923"/>
                  </a:lnTo>
                  <a:lnTo>
                    <a:pt x="21261" y="43063"/>
                  </a:lnTo>
                  <a:lnTo>
                    <a:pt x="23580" y="40280"/>
                  </a:lnTo>
                  <a:lnTo>
                    <a:pt x="31427" y="32219"/>
                  </a:lnTo>
                  <a:lnTo>
                    <a:pt x="46738" y="20732"/>
                  </a:lnTo>
                  <a:lnTo>
                    <a:pt x="49636" y="18089"/>
                  </a:lnTo>
                  <a:lnTo>
                    <a:pt x="84786" y="1501"/>
                  </a:lnTo>
                  <a:lnTo>
                    <a:pt x="85877" y="121"/>
                  </a:lnTo>
                  <a:lnTo>
                    <a:pt x="78901" y="0"/>
                  </a:lnTo>
                  <a:close/>
                </a:path>
              </a:pathLst>
            </a:custGeom>
            <a:solidFill>
              <a:srgbClr val="DE6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135225" y="2126091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80">
                  <a:moveTo>
                    <a:pt x="182460" y="2298"/>
                  </a:moveTo>
                  <a:lnTo>
                    <a:pt x="155422" y="2298"/>
                  </a:lnTo>
                  <a:lnTo>
                    <a:pt x="155422" y="1028"/>
                  </a:lnTo>
                  <a:lnTo>
                    <a:pt x="150596" y="1028"/>
                  </a:lnTo>
                  <a:lnTo>
                    <a:pt x="64566" y="1028"/>
                  </a:lnTo>
                  <a:lnTo>
                    <a:pt x="64566" y="2298"/>
                  </a:lnTo>
                  <a:lnTo>
                    <a:pt x="0" y="2298"/>
                  </a:lnTo>
                  <a:lnTo>
                    <a:pt x="0" y="3568"/>
                  </a:lnTo>
                  <a:lnTo>
                    <a:pt x="1981" y="3568"/>
                  </a:lnTo>
                  <a:lnTo>
                    <a:pt x="1981" y="4838"/>
                  </a:lnTo>
                  <a:lnTo>
                    <a:pt x="2146" y="4838"/>
                  </a:lnTo>
                  <a:lnTo>
                    <a:pt x="2146" y="3568"/>
                  </a:lnTo>
                  <a:lnTo>
                    <a:pt x="20662" y="3568"/>
                  </a:lnTo>
                  <a:lnTo>
                    <a:pt x="20662" y="4838"/>
                  </a:lnTo>
                  <a:lnTo>
                    <a:pt x="138569" y="4838"/>
                  </a:lnTo>
                  <a:lnTo>
                    <a:pt x="138569" y="3568"/>
                  </a:lnTo>
                  <a:lnTo>
                    <a:pt x="182460" y="3568"/>
                  </a:lnTo>
                  <a:lnTo>
                    <a:pt x="182460" y="2298"/>
                  </a:lnTo>
                  <a:close/>
                </a:path>
                <a:path w="215900" h="5080">
                  <a:moveTo>
                    <a:pt x="215696" y="889"/>
                  </a:moveTo>
                  <a:lnTo>
                    <a:pt x="202031" y="774"/>
                  </a:lnTo>
                  <a:lnTo>
                    <a:pt x="198285" y="0"/>
                  </a:lnTo>
                  <a:lnTo>
                    <a:pt x="196176" y="2286"/>
                  </a:lnTo>
                  <a:lnTo>
                    <a:pt x="202920" y="2209"/>
                  </a:lnTo>
                  <a:lnTo>
                    <a:pt x="212979" y="1981"/>
                  </a:lnTo>
                  <a:lnTo>
                    <a:pt x="214033" y="1524"/>
                  </a:lnTo>
                  <a:lnTo>
                    <a:pt x="215696" y="889"/>
                  </a:lnTo>
                  <a:close/>
                </a:path>
              </a:pathLst>
            </a:custGeom>
            <a:solidFill>
              <a:srgbClr val="53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877745" y="205325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1332" y="0"/>
                  </a:moveTo>
                  <a:lnTo>
                    <a:pt x="529" y="963"/>
                  </a:lnTo>
                  <a:lnTo>
                    <a:pt x="0" y="1468"/>
                  </a:lnTo>
                  <a:lnTo>
                    <a:pt x="1428" y="3383"/>
                  </a:lnTo>
                  <a:lnTo>
                    <a:pt x="2336" y="3977"/>
                  </a:lnTo>
                  <a:lnTo>
                    <a:pt x="4456" y="4784"/>
                  </a:lnTo>
                  <a:lnTo>
                    <a:pt x="4921" y="4107"/>
                  </a:lnTo>
                  <a:lnTo>
                    <a:pt x="7344" y="3549"/>
                  </a:lnTo>
                  <a:lnTo>
                    <a:pt x="8592" y="3718"/>
                  </a:lnTo>
                  <a:lnTo>
                    <a:pt x="9799" y="3577"/>
                  </a:lnTo>
                  <a:lnTo>
                    <a:pt x="7880" y="1407"/>
                  </a:lnTo>
                  <a:lnTo>
                    <a:pt x="4067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B43D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360458" y="2124835"/>
              <a:ext cx="14604" cy="2540"/>
            </a:xfrm>
            <a:custGeom>
              <a:avLst/>
              <a:gdLst/>
              <a:ahLst/>
              <a:cxnLst/>
              <a:rect l="l" t="t" r="r" b="b"/>
              <a:pathLst>
                <a:path w="14605" h="2539">
                  <a:moveTo>
                    <a:pt x="1681" y="0"/>
                  </a:moveTo>
                  <a:lnTo>
                    <a:pt x="0" y="1742"/>
                  </a:lnTo>
                  <a:lnTo>
                    <a:pt x="2472" y="2044"/>
                  </a:lnTo>
                  <a:lnTo>
                    <a:pt x="4972" y="1968"/>
                  </a:lnTo>
                  <a:lnTo>
                    <a:pt x="9748" y="1530"/>
                  </a:lnTo>
                  <a:lnTo>
                    <a:pt x="12056" y="1414"/>
                  </a:lnTo>
                  <a:lnTo>
                    <a:pt x="14140" y="406"/>
                  </a:lnTo>
                  <a:lnTo>
                    <a:pt x="4046" y="302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53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450363" y="2106292"/>
              <a:ext cx="130810" cy="21590"/>
            </a:xfrm>
            <a:custGeom>
              <a:avLst/>
              <a:gdLst/>
              <a:ahLst/>
              <a:cxnLst/>
              <a:rect l="l" t="t" r="r" b="b"/>
              <a:pathLst>
                <a:path w="130810" h="21589">
                  <a:moveTo>
                    <a:pt x="11290" y="18808"/>
                  </a:moveTo>
                  <a:lnTo>
                    <a:pt x="9144" y="18846"/>
                  </a:lnTo>
                  <a:lnTo>
                    <a:pt x="6997" y="18808"/>
                  </a:lnTo>
                  <a:lnTo>
                    <a:pt x="2819" y="18986"/>
                  </a:lnTo>
                  <a:lnTo>
                    <a:pt x="1778" y="19507"/>
                  </a:lnTo>
                  <a:lnTo>
                    <a:pt x="0" y="20332"/>
                  </a:lnTo>
                  <a:lnTo>
                    <a:pt x="3517" y="20358"/>
                  </a:lnTo>
                  <a:lnTo>
                    <a:pt x="8458" y="21386"/>
                  </a:lnTo>
                  <a:lnTo>
                    <a:pt x="11290" y="18808"/>
                  </a:lnTo>
                  <a:close/>
                </a:path>
                <a:path w="130810" h="21589">
                  <a:moveTo>
                    <a:pt x="130200" y="0"/>
                  </a:moveTo>
                  <a:lnTo>
                    <a:pt x="129286" y="215"/>
                  </a:lnTo>
                  <a:lnTo>
                    <a:pt x="128536" y="596"/>
                  </a:lnTo>
                  <a:lnTo>
                    <a:pt x="128384" y="1638"/>
                  </a:lnTo>
                  <a:lnTo>
                    <a:pt x="129374" y="1524"/>
                  </a:lnTo>
                  <a:lnTo>
                    <a:pt x="129921" y="91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BF4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589231" y="20978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58" y="0"/>
                  </a:moveTo>
                  <a:lnTo>
                    <a:pt x="619" y="1014"/>
                  </a:lnTo>
                  <a:lnTo>
                    <a:pt x="0" y="1518"/>
                  </a:lnTo>
                  <a:lnTo>
                    <a:pt x="288" y="1395"/>
                  </a:lnTo>
                  <a:lnTo>
                    <a:pt x="734" y="1677"/>
                  </a:lnTo>
                  <a:lnTo>
                    <a:pt x="1634" y="1299"/>
                  </a:lnTo>
                  <a:lnTo>
                    <a:pt x="1666" y="67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F5D9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884488" y="20592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08" y="0"/>
                  </a:moveTo>
                  <a:lnTo>
                    <a:pt x="356" y="39"/>
                  </a:lnTo>
                  <a:lnTo>
                    <a:pt x="137" y="60"/>
                  </a:lnTo>
                  <a:lnTo>
                    <a:pt x="0" y="137"/>
                  </a:lnTo>
                  <a:lnTo>
                    <a:pt x="50" y="447"/>
                  </a:lnTo>
                  <a:lnTo>
                    <a:pt x="72" y="604"/>
                  </a:lnTo>
                  <a:lnTo>
                    <a:pt x="533" y="655"/>
                  </a:lnTo>
                  <a:lnTo>
                    <a:pt x="662" y="42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43D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882543" y="204668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06" y="0"/>
                  </a:moveTo>
                  <a:lnTo>
                    <a:pt x="745" y="226"/>
                  </a:lnTo>
                  <a:lnTo>
                    <a:pt x="176" y="828"/>
                  </a:lnTo>
                  <a:lnTo>
                    <a:pt x="0" y="1799"/>
                  </a:lnTo>
                  <a:lnTo>
                    <a:pt x="892" y="1504"/>
                  </a:lnTo>
                  <a:lnTo>
                    <a:pt x="1479" y="92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E7BE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764432" y="2188227"/>
              <a:ext cx="81915" cy="172720"/>
            </a:xfrm>
            <a:custGeom>
              <a:avLst/>
              <a:gdLst/>
              <a:ahLst/>
              <a:cxnLst/>
              <a:rect l="l" t="t" r="r" b="b"/>
              <a:pathLst>
                <a:path w="81914" h="172719">
                  <a:moveTo>
                    <a:pt x="41132" y="0"/>
                  </a:moveTo>
                  <a:lnTo>
                    <a:pt x="40463" y="853"/>
                  </a:lnTo>
                  <a:lnTo>
                    <a:pt x="40391" y="1987"/>
                  </a:lnTo>
                  <a:lnTo>
                    <a:pt x="36017" y="12795"/>
                  </a:lnTo>
                  <a:lnTo>
                    <a:pt x="34188" y="18652"/>
                  </a:lnTo>
                  <a:lnTo>
                    <a:pt x="33609" y="21441"/>
                  </a:lnTo>
                  <a:lnTo>
                    <a:pt x="30041" y="30063"/>
                  </a:lnTo>
                  <a:lnTo>
                    <a:pt x="15892" y="79715"/>
                  </a:lnTo>
                  <a:lnTo>
                    <a:pt x="6097" y="118487"/>
                  </a:lnTo>
                  <a:lnTo>
                    <a:pt x="1407" y="141335"/>
                  </a:lnTo>
                  <a:lnTo>
                    <a:pt x="276" y="144504"/>
                  </a:lnTo>
                  <a:lnTo>
                    <a:pt x="0" y="149404"/>
                  </a:lnTo>
                  <a:lnTo>
                    <a:pt x="441" y="150469"/>
                  </a:lnTo>
                  <a:lnTo>
                    <a:pt x="2170" y="150307"/>
                  </a:lnTo>
                  <a:lnTo>
                    <a:pt x="2649" y="149936"/>
                  </a:lnTo>
                  <a:lnTo>
                    <a:pt x="3909" y="151350"/>
                  </a:lnTo>
                  <a:lnTo>
                    <a:pt x="19183" y="167544"/>
                  </a:lnTo>
                  <a:lnTo>
                    <a:pt x="20850" y="169293"/>
                  </a:lnTo>
                  <a:lnTo>
                    <a:pt x="26563" y="172205"/>
                  </a:lnTo>
                  <a:lnTo>
                    <a:pt x="30905" y="171924"/>
                  </a:lnTo>
                  <a:lnTo>
                    <a:pt x="35326" y="167046"/>
                  </a:lnTo>
                  <a:lnTo>
                    <a:pt x="37245" y="159588"/>
                  </a:lnTo>
                  <a:lnTo>
                    <a:pt x="43854" y="142444"/>
                  </a:lnTo>
                  <a:lnTo>
                    <a:pt x="44560" y="139439"/>
                  </a:lnTo>
                  <a:lnTo>
                    <a:pt x="47613" y="130274"/>
                  </a:lnTo>
                  <a:lnTo>
                    <a:pt x="50029" y="124095"/>
                  </a:lnTo>
                  <a:lnTo>
                    <a:pt x="59113" y="98927"/>
                  </a:lnTo>
                  <a:lnTo>
                    <a:pt x="78181" y="49190"/>
                  </a:lnTo>
                  <a:lnTo>
                    <a:pt x="79649" y="46559"/>
                  </a:lnTo>
                  <a:lnTo>
                    <a:pt x="81467" y="40853"/>
                  </a:lnTo>
                  <a:lnTo>
                    <a:pt x="79674" y="39348"/>
                  </a:lnTo>
                  <a:lnTo>
                    <a:pt x="78169" y="34891"/>
                  </a:lnTo>
                  <a:lnTo>
                    <a:pt x="77129" y="33185"/>
                  </a:lnTo>
                  <a:lnTo>
                    <a:pt x="73562" y="30834"/>
                  </a:lnTo>
                  <a:lnTo>
                    <a:pt x="66462" y="30283"/>
                  </a:lnTo>
                  <a:lnTo>
                    <a:pt x="63747" y="29276"/>
                  </a:lnTo>
                  <a:lnTo>
                    <a:pt x="61671" y="27353"/>
                  </a:lnTo>
                  <a:lnTo>
                    <a:pt x="55799" y="24545"/>
                  </a:lnTo>
                  <a:lnTo>
                    <a:pt x="51112" y="19977"/>
                  </a:lnTo>
                  <a:lnTo>
                    <a:pt x="47285" y="8853"/>
                  </a:lnTo>
                  <a:lnTo>
                    <a:pt x="48171" y="474"/>
                  </a:lnTo>
                  <a:lnTo>
                    <a:pt x="41132" y="0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805425" y="2077322"/>
              <a:ext cx="85090" cy="138430"/>
            </a:xfrm>
            <a:custGeom>
              <a:avLst/>
              <a:gdLst/>
              <a:ahLst/>
              <a:cxnLst/>
              <a:rect l="l" t="t" r="r" b="b"/>
              <a:pathLst>
                <a:path w="85089" h="138430">
                  <a:moveTo>
                    <a:pt x="54817" y="0"/>
                  </a:moveTo>
                  <a:lnTo>
                    <a:pt x="53643" y="806"/>
                  </a:lnTo>
                  <a:lnTo>
                    <a:pt x="41324" y="20085"/>
                  </a:lnTo>
                  <a:lnTo>
                    <a:pt x="37518" y="27755"/>
                  </a:lnTo>
                  <a:lnTo>
                    <a:pt x="32547" y="34038"/>
                  </a:lnTo>
                  <a:lnTo>
                    <a:pt x="25797" y="48380"/>
                  </a:lnTo>
                  <a:lnTo>
                    <a:pt x="18139" y="63482"/>
                  </a:lnTo>
                  <a:lnTo>
                    <a:pt x="15231" y="68271"/>
                  </a:lnTo>
                  <a:lnTo>
                    <a:pt x="10472" y="78185"/>
                  </a:lnTo>
                  <a:lnTo>
                    <a:pt x="7782" y="83135"/>
                  </a:lnTo>
                  <a:lnTo>
                    <a:pt x="1518" y="104241"/>
                  </a:lnTo>
                  <a:lnTo>
                    <a:pt x="0" y="110473"/>
                  </a:lnTo>
                  <a:lnTo>
                    <a:pt x="276" y="111309"/>
                  </a:lnTo>
                  <a:lnTo>
                    <a:pt x="1079" y="111931"/>
                  </a:lnTo>
                  <a:lnTo>
                    <a:pt x="2724" y="113946"/>
                  </a:lnTo>
                  <a:lnTo>
                    <a:pt x="3826" y="115841"/>
                  </a:lnTo>
                  <a:lnTo>
                    <a:pt x="5292" y="120351"/>
                  </a:lnTo>
                  <a:lnTo>
                    <a:pt x="5143" y="122929"/>
                  </a:lnTo>
                  <a:lnTo>
                    <a:pt x="7203" y="129964"/>
                  </a:lnTo>
                  <a:lnTo>
                    <a:pt x="9762" y="133826"/>
                  </a:lnTo>
                  <a:lnTo>
                    <a:pt x="11563" y="135348"/>
                  </a:lnTo>
                  <a:lnTo>
                    <a:pt x="15756" y="138352"/>
                  </a:lnTo>
                  <a:lnTo>
                    <a:pt x="17909" y="138175"/>
                  </a:lnTo>
                  <a:lnTo>
                    <a:pt x="20678" y="138258"/>
                  </a:lnTo>
                  <a:lnTo>
                    <a:pt x="25915" y="134132"/>
                  </a:lnTo>
                  <a:lnTo>
                    <a:pt x="28778" y="128296"/>
                  </a:lnTo>
                  <a:lnTo>
                    <a:pt x="34278" y="120423"/>
                  </a:lnTo>
                  <a:lnTo>
                    <a:pt x="36906" y="118167"/>
                  </a:lnTo>
                  <a:lnTo>
                    <a:pt x="39495" y="112443"/>
                  </a:lnTo>
                  <a:lnTo>
                    <a:pt x="40345" y="109303"/>
                  </a:lnTo>
                  <a:lnTo>
                    <a:pt x="46791" y="95705"/>
                  </a:lnTo>
                  <a:lnTo>
                    <a:pt x="51087" y="88174"/>
                  </a:lnTo>
                  <a:lnTo>
                    <a:pt x="53200" y="86231"/>
                  </a:lnTo>
                  <a:lnTo>
                    <a:pt x="71196" y="52840"/>
                  </a:lnTo>
                  <a:lnTo>
                    <a:pt x="72157" y="52045"/>
                  </a:lnTo>
                  <a:lnTo>
                    <a:pt x="74700" y="48981"/>
                  </a:lnTo>
                  <a:lnTo>
                    <a:pt x="83591" y="31413"/>
                  </a:lnTo>
                  <a:lnTo>
                    <a:pt x="84052" y="25473"/>
                  </a:lnTo>
                  <a:lnTo>
                    <a:pt x="85049" y="22190"/>
                  </a:lnTo>
                  <a:lnTo>
                    <a:pt x="56836" y="3200"/>
                  </a:lnTo>
                  <a:lnTo>
                    <a:pt x="55184" y="2823"/>
                  </a:lnTo>
                  <a:lnTo>
                    <a:pt x="54817" y="0"/>
                  </a:lnTo>
                  <a:close/>
                </a:path>
              </a:pathLst>
            </a:custGeom>
            <a:solidFill>
              <a:srgbClr val="F498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755936" y="2333067"/>
              <a:ext cx="51435" cy="128905"/>
            </a:xfrm>
            <a:custGeom>
              <a:avLst/>
              <a:gdLst/>
              <a:ahLst/>
              <a:cxnLst/>
              <a:rect l="l" t="t" r="r" b="b"/>
              <a:pathLst>
                <a:path w="51435" h="128905">
                  <a:moveTo>
                    <a:pt x="10735" y="0"/>
                  </a:moveTo>
                  <a:lnTo>
                    <a:pt x="10284" y="4560"/>
                  </a:lnTo>
                  <a:lnTo>
                    <a:pt x="8700" y="5396"/>
                  </a:lnTo>
                  <a:lnTo>
                    <a:pt x="7466" y="7134"/>
                  </a:lnTo>
                  <a:lnTo>
                    <a:pt x="7998" y="9038"/>
                  </a:lnTo>
                  <a:lnTo>
                    <a:pt x="7872" y="12915"/>
                  </a:lnTo>
                  <a:lnTo>
                    <a:pt x="6414" y="14024"/>
                  </a:lnTo>
                  <a:lnTo>
                    <a:pt x="6076" y="16822"/>
                  </a:lnTo>
                  <a:lnTo>
                    <a:pt x="6303" y="17840"/>
                  </a:lnTo>
                  <a:lnTo>
                    <a:pt x="6018" y="19756"/>
                  </a:lnTo>
                  <a:lnTo>
                    <a:pt x="5490" y="20429"/>
                  </a:lnTo>
                  <a:lnTo>
                    <a:pt x="4499" y="25786"/>
                  </a:lnTo>
                  <a:lnTo>
                    <a:pt x="3484" y="28868"/>
                  </a:lnTo>
                  <a:lnTo>
                    <a:pt x="1958" y="31682"/>
                  </a:lnTo>
                  <a:lnTo>
                    <a:pt x="2091" y="40100"/>
                  </a:lnTo>
                  <a:lnTo>
                    <a:pt x="0" y="47922"/>
                  </a:lnTo>
                  <a:lnTo>
                    <a:pt x="773" y="53463"/>
                  </a:lnTo>
                  <a:lnTo>
                    <a:pt x="603" y="73155"/>
                  </a:lnTo>
                  <a:lnTo>
                    <a:pt x="7635" y="115469"/>
                  </a:lnTo>
                  <a:lnTo>
                    <a:pt x="13355" y="128404"/>
                  </a:lnTo>
                  <a:lnTo>
                    <a:pt x="23964" y="127576"/>
                  </a:lnTo>
                  <a:lnTo>
                    <a:pt x="26449" y="124696"/>
                  </a:lnTo>
                  <a:lnTo>
                    <a:pt x="30358" y="118590"/>
                  </a:lnTo>
                  <a:lnTo>
                    <a:pt x="31189" y="114875"/>
                  </a:lnTo>
                  <a:lnTo>
                    <a:pt x="32090" y="108182"/>
                  </a:lnTo>
                  <a:lnTo>
                    <a:pt x="32755" y="105709"/>
                  </a:lnTo>
                  <a:lnTo>
                    <a:pt x="33558" y="91309"/>
                  </a:lnTo>
                  <a:lnTo>
                    <a:pt x="35859" y="85255"/>
                  </a:lnTo>
                  <a:lnTo>
                    <a:pt x="36146" y="80675"/>
                  </a:lnTo>
                  <a:lnTo>
                    <a:pt x="35952" y="78338"/>
                  </a:lnTo>
                  <a:lnTo>
                    <a:pt x="36363" y="73640"/>
                  </a:lnTo>
                  <a:lnTo>
                    <a:pt x="37094" y="71362"/>
                  </a:lnTo>
                  <a:lnTo>
                    <a:pt x="37619" y="66667"/>
                  </a:lnTo>
                  <a:lnTo>
                    <a:pt x="37821" y="59636"/>
                  </a:lnTo>
                  <a:lnTo>
                    <a:pt x="38505" y="57566"/>
                  </a:lnTo>
                  <a:lnTo>
                    <a:pt x="39368" y="52807"/>
                  </a:lnTo>
                  <a:lnTo>
                    <a:pt x="39350" y="50319"/>
                  </a:lnTo>
                  <a:lnTo>
                    <a:pt x="39858" y="45610"/>
                  </a:lnTo>
                  <a:lnTo>
                    <a:pt x="40679" y="43465"/>
                  </a:lnTo>
                  <a:lnTo>
                    <a:pt x="42313" y="36575"/>
                  </a:lnTo>
                  <a:lnTo>
                    <a:pt x="43047" y="31776"/>
                  </a:lnTo>
                  <a:lnTo>
                    <a:pt x="45424" y="22506"/>
                  </a:lnTo>
                  <a:lnTo>
                    <a:pt x="46036" y="17793"/>
                  </a:lnTo>
                  <a:lnTo>
                    <a:pt x="47929" y="11026"/>
                  </a:lnTo>
                  <a:lnTo>
                    <a:pt x="49006" y="9362"/>
                  </a:lnTo>
                  <a:lnTo>
                    <a:pt x="49597" y="8991"/>
                  </a:lnTo>
                  <a:lnTo>
                    <a:pt x="50979" y="6306"/>
                  </a:lnTo>
                  <a:lnTo>
                    <a:pt x="50688" y="3912"/>
                  </a:lnTo>
                  <a:lnTo>
                    <a:pt x="49693" y="2062"/>
                  </a:lnTo>
                  <a:lnTo>
                    <a:pt x="48420" y="2832"/>
                  </a:lnTo>
                  <a:lnTo>
                    <a:pt x="48120" y="4297"/>
                  </a:lnTo>
                  <a:lnTo>
                    <a:pt x="44729" y="12656"/>
                  </a:lnTo>
                  <a:lnTo>
                    <a:pt x="44254" y="15601"/>
                  </a:lnTo>
                  <a:lnTo>
                    <a:pt x="44564" y="17059"/>
                  </a:lnTo>
                  <a:lnTo>
                    <a:pt x="43275" y="19557"/>
                  </a:lnTo>
                  <a:lnTo>
                    <a:pt x="41932" y="20605"/>
                  </a:lnTo>
                  <a:lnTo>
                    <a:pt x="38454" y="24497"/>
                  </a:lnTo>
                  <a:lnTo>
                    <a:pt x="34751" y="26239"/>
                  </a:lnTo>
                  <a:lnTo>
                    <a:pt x="31219" y="23388"/>
                  </a:lnTo>
                  <a:lnTo>
                    <a:pt x="24659" y="17438"/>
                  </a:lnTo>
                  <a:lnTo>
                    <a:pt x="17301" y="12142"/>
                  </a:lnTo>
                  <a:lnTo>
                    <a:pt x="14287" y="7663"/>
                  </a:lnTo>
                  <a:lnTo>
                    <a:pt x="13482" y="5259"/>
                  </a:lnTo>
                  <a:lnTo>
                    <a:pt x="13679" y="3434"/>
                  </a:lnTo>
                  <a:lnTo>
                    <a:pt x="10735" y="0"/>
                  </a:lnTo>
                  <a:close/>
                </a:path>
              </a:pathLst>
            </a:custGeom>
            <a:solidFill>
              <a:srgbClr val="CB4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758010" y="2338549"/>
              <a:ext cx="7620" cy="26034"/>
            </a:xfrm>
            <a:custGeom>
              <a:avLst/>
              <a:gdLst/>
              <a:ahLst/>
              <a:cxnLst/>
              <a:rect l="l" t="t" r="r" b="b"/>
              <a:pathLst>
                <a:path w="7619" h="26035">
                  <a:moveTo>
                    <a:pt x="3530" y="23672"/>
                  </a:moveTo>
                  <a:lnTo>
                    <a:pt x="3200" y="20396"/>
                  </a:lnTo>
                  <a:lnTo>
                    <a:pt x="3098" y="17056"/>
                  </a:lnTo>
                  <a:lnTo>
                    <a:pt x="1790" y="17843"/>
                  </a:lnTo>
                  <a:lnTo>
                    <a:pt x="1524" y="19342"/>
                  </a:lnTo>
                  <a:lnTo>
                    <a:pt x="546" y="21463"/>
                  </a:lnTo>
                  <a:lnTo>
                    <a:pt x="203" y="21996"/>
                  </a:lnTo>
                  <a:lnTo>
                    <a:pt x="0" y="23723"/>
                  </a:lnTo>
                  <a:lnTo>
                    <a:pt x="101" y="24612"/>
                  </a:lnTo>
                  <a:lnTo>
                    <a:pt x="101" y="25450"/>
                  </a:lnTo>
                  <a:lnTo>
                    <a:pt x="3530" y="23672"/>
                  </a:lnTo>
                  <a:close/>
                </a:path>
                <a:path w="7619" h="26035">
                  <a:moveTo>
                    <a:pt x="5499" y="13754"/>
                  </a:moveTo>
                  <a:lnTo>
                    <a:pt x="4876" y="10744"/>
                  </a:lnTo>
                  <a:lnTo>
                    <a:pt x="4838" y="8496"/>
                  </a:lnTo>
                  <a:lnTo>
                    <a:pt x="2552" y="9956"/>
                  </a:lnTo>
                  <a:lnTo>
                    <a:pt x="3175" y="12903"/>
                  </a:lnTo>
                  <a:lnTo>
                    <a:pt x="3263" y="15189"/>
                  </a:lnTo>
                  <a:lnTo>
                    <a:pt x="5499" y="13754"/>
                  </a:lnTo>
                  <a:close/>
                </a:path>
                <a:path w="7619" h="26035">
                  <a:moveTo>
                    <a:pt x="7416" y="6604"/>
                  </a:moveTo>
                  <a:lnTo>
                    <a:pt x="6565" y="2743"/>
                  </a:lnTo>
                  <a:lnTo>
                    <a:pt x="6591" y="0"/>
                  </a:lnTo>
                  <a:lnTo>
                    <a:pt x="4279" y="1943"/>
                  </a:lnTo>
                  <a:lnTo>
                    <a:pt x="4965" y="5727"/>
                  </a:lnTo>
                  <a:lnTo>
                    <a:pt x="4876" y="8432"/>
                  </a:lnTo>
                  <a:lnTo>
                    <a:pt x="7416" y="6604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803934" y="218824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642" y="0"/>
                  </a:moveTo>
                  <a:lnTo>
                    <a:pt x="313" y="781"/>
                  </a:lnTo>
                  <a:lnTo>
                    <a:pt x="0" y="1993"/>
                  </a:lnTo>
                  <a:lnTo>
                    <a:pt x="190" y="3418"/>
                  </a:lnTo>
                  <a:lnTo>
                    <a:pt x="1461" y="2613"/>
                  </a:lnTo>
                  <a:lnTo>
                    <a:pt x="1724" y="137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F498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758491" y="23510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9" y="0"/>
                  </a:moveTo>
                  <a:lnTo>
                    <a:pt x="7" y="467"/>
                  </a:lnTo>
                  <a:lnTo>
                    <a:pt x="137" y="510"/>
                  </a:lnTo>
                  <a:lnTo>
                    <a:pt x="278" y="431"/>
                  </a:lnTo>
                  <a:lnTo>
                    <a:pt x="414" y="353"/>
                  </a:lnTo>
                  <a:lnTo>
                    <a:pt x="219" y="121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809791" y="2214184"/>
              <a:ext cx="48895" cy="111125"/>
            </a:xfrm>
            <a:custGeom>
              <a:avLst/>
              <a:gdLst/>
              <a:ahLst/>
              <a:cxnLst/>
              <a:rect l="l" t="t" r="r" b="b"/>
              <a:pathLst>
                <a:path w="48894" h="111125">
                  <a:moveTo>
                    <a:pt x="44056" y="0"/>
                  </a:moveTo>
                  <a:lnTo>
                    <a:pt x="42682" y="598"/>
                  </a:lnTo>
                  <a:lnTo>
                    <a:pt x="41173" y="2048"/>
                  </a:lnTo>
                  <a:lnTo>
                    <a:pt x="40871" y="2645"/>
                  </a:lnTo>
                  <a:lnTo>
                    <a:pt x="40455" y="2884"/>
                  </a:lnTo>
                  <a:lnTo>
                    <a:pt x="39679" y="3261"/>
                  </a:lnTo>
                  <a:lnTo>
                    <a:pt x="39474" y="3455"/>
                  </a:lnTo>
                  <a:lnTo>
                    <a:pt x="38962" y="4507"/>
                  </a:lnTo>
                  <a:lnTo>
                    <a:pt x="38555" y="4838"/>
                  </a:lnTo>
                  <a:lnTo>
                    <a:pt x="37655" y="5629"/>
                  </a:lnTo>
                  <a:lnTo>
                    <a:pt x="37425" y="7434"/>
                  </a:lnTo>
                  <a:lnTo>
                    <a:pt x="36132" y="9312"/>
                  </a:lnTo>
                  <a:lnTo>
                    <a:pt x="35561" y="10702"/>
                  </a:lnTo>
                  <a:lnTo>
                    <a:pt x="34034" y="15674"/>
                  </a:lnTo>
                  <a:lnTo>
                    <a:pt x="32313" y="19453"/>
                  </a:lnTo>
                  <a:lnTo>
                    <a:pt x="30795" y="23205"/>
                  </a:lnTo>
                  <a:lnTo>
                    <a:pt x="22376" y="43673"/>
                  </a:lnTo>
                  <a:lnTo>
                    <a:pt x="18285" y="53979"/>
                  </a:lnTo>
                  <a:lnTo>
                    <a:pt x="14465" y="64392"/>
                  </a:lnTo>
                  <a:lnTo>
                    <a:pt x="11995" y="71499"/>
                  </a:lnTo>
                  <a:lnTo>
                    <a:pt x="4895" y="92764"/>
                  </a:lnTo>
                  <a:lnTo>
                    <a:pt x="2001" y="99777"/>
                  </a:lnTo>
                  <a:lnTo>
                    <a:pt x="828" y="107049"/>
                  </a:lnTo>
                  <a:lnTo>
                    <a:pt x="43" y="108284"/>
                  </a:lnTo>
                  <a:lnTo>
                    <a:pt x="0" y="109627"/>
                  </a:lnTo>
                  <a:lnTo>
                    <a:pt x="1004" y="110750"/>
                  </a:lnTo>
                  <a:lnTo>
                    <a:pt x="1976" y="109418"/>
                  </a:lnTo>
                  <a:lnTo>
                    <a:pt x="2509" y="108572"/>
                  </a:lnTo>
                  <a:lnTo>
                    <a:pt x="3084" y="105642"/>
                  </a:lnTo>
                  <a:lnTo>
                    <a:pt x="3355" y="104496"/>
                  </a:lnTo>
                  <a:lnTo>
                    <a:pt x="4999" y="100450"/>
                  </a:lnTo>
                  <a:lnTo>
                    <a:pt x="5680" y="97671"/>
                  </a:lnTo>
                  <a:lnTo>
                    <a:pt x="7046" y="93204"/>
                  </a:lnTo>
                  <a:lnTo>
                    <a:pt x="7132" y="92923"/>
                  </a:lnTo>
                  <a:lnTo>
                    <a:pt x="8949" y="91147"/>
                  </a:lnTo>
                  <a:lnTo>
                    <a:pt x="11718" y="90309"/>
                  </a:lnTo>
                  <a:lnTo>
                    <a:pt x="18724" y="90309"/>
                  </a:lnTo>
                  <a:lnTo>
                    <a:pt x="20883" y="83487"/>
                  </a:lnTo>
                  <a:lnTo>
                    <a:pt x="30973" y="49514"/>
                  </a:lnTo>
                  <a:lnTo>
                    <a:pt x="33807" y="41742"/>
                  </a:lnTo>
                  <a:lnTo>
                    <a:pt x="37068" y="32353"/>
                  </a:lnTo>
                  <a:lnTo>
                    <a:pt x="41032" y="23205"/>
                  </a:lnTo>
                  <a:lnTo>
                    <a:pt x="43124" y="18672"/>
                  </a:lnTo>
                  <a:lnTo>
                    <a:pt x="45767" y="10702"/>
                  </a:lnTo>
                  <a:lnTo>
                    <a:pt x="45871" y="10389"/>
                  </a:lnTo>
                  <a:lnTo>
                    <a:pt x="48405" y="4507"/>
                  </a:lnTo>
                  <a:lnTo>
                    <a:pt x="47456" y="3455"/>
                  </a:lnTo>
                  <a:lnTo>
                    <a:pt x="44056" y="0"/>
                  </a:lnTo>
                  <a:close/>
                </a:path>
                <a:path w="48894" h="111125">
                  <a:moveTo>
                    <a:pt x="18724" y="90309"/>
                  </a:moveTo>
                  <a:lnTo>
                    <a:pt x="11718" y="90309"/>
                  </a:lnTo>
                  <a:lnTo>
                    <a:pt x="12697" y="90482"/>
                  </a:lnTo>
                  <a:lnTo>
                    <a:pt x="14457" y="91836"/>
                  </a:lnTo>
                  <a:lnTo>
                    <a:pt x="14551" y="95349"/>
                  </a:lnTo>
                  <a:lnTo>
                    <a:pt x="14176" y="97530"/>
                  </a:lnTo>
                  <a:lnTo>
                    <a:pt x="16847" y="97530"/>
                  </a:lnTo>
                  <a:lnTo>
                    <a:pt x="17399" y="96368"/>
                  </a:lnTo>
                  <a:lnTo>
                    <a:pt x="18446" y="93204"/>
                  </a:lnTo>
                  <a:lnTo>
                    <a:pt x="18556" y="91147"/>
                  </a:lnTo>
                  <a:lnTo>
                    <a:pt x="18669" y="90482"/>
                  </a:lnTo>
                  <a:lnTo>
                    <a:pt x="18724" y="90309"/>
                  </a:lnTo>
                  <a:close/>
                </a:path>
              </a:pathLst>
            </a:custGeom>
            <a:solidFill>
              <a:srgbClr val="642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850080" y="2140488"/>
              <a:ext cx="46990" cy="78740"/>
            </a:xfrm>
            <a:custGeom>
              <a:avLst/>
              <a:gdLst/>
              <a:ahLst/>
              <a:cxnLst/>
              <a:rect l="l" t="t" r="r" b="b"/>
              <a:pathLst>
                <a:path w="46989" h="78739">
                  <a:moveTo>
                    <a:pt x="42572" y="0"/>
                  </a:moveTo>
                  <a:lnTo>
                    <a:pt x="40243" y="2847"/>
                  </a:lnTo>
                  <a:lnTo>
                    <a:pt x="38414" y="6116"/>
                  </a:lnTo>
                  <a:lnTo>
                    <a:pt x="37687" y="7782"/>
                  </a:lnTo>
                  <a:lnTo>
                    <a:pt x="35736" y="10648"/>
                  </a:lnTo>
                  <a:lnTo>
                    <a:pt x="35163" y="12136"/>
                  </a:lnTo>
                  <a:lnTo>
                    <a:pt x="33044" y="15073"/>
                  </a:lnTo>
                  <a:lnTo>
                    <a:pt x="32230" y="16998"/>
                  </a:lnTo>
                  <a:lnTo>
                    <a:pt x="30603" y="19932"/>
                  </a:lnTo>
                  <a:lnTo>
                    <a:pt x="28018" y="23352"/>
                  </a:lnTo>
                  <a:lnTo>
                    <a:pt x="27341" y="25138"/>
                  </a:lnTo>
                  <a:lnTo>
                    <a:pt x="25699" y="28313"/>
                  </a:lnTo>
                  <a:lnTo>
                    <a:pt x="24832" y="29692"/>
                  </a:lnTo>
                  <a:lnTo>
                    <a:pt x="24212" y="30179"/>
                  </a:lnTo>
                  <a:lnTo>
                    <a:pt x="23597" y="31366"/>
                  </a:lnTo>
                  <a:lnTo>
                    <a:pt x="23629" y="32129"/>
                  </a:lnTo>
                  <a:lnTo>
                    <a:pt x="22999" y="33267"/>
                  </a:lnTo>
                  <a:lnTo>
                    <a:pt x="22485" y="33534"/>
                  </a:lnTo>
                  <a:lnTo>
                    <a:pt x="21174" y="35175"/>
                  </a:lnTo>
                  <a:lnTo>
                    <a:pt x="20721" y="36809"/>
                  </a:lnTo>
                  <a:lnTo>
                    <a:pt x="19032" y="39089"/>
                  </a:lnTo>
                  <a:lnTo>
                    <a:pt x="18503" y="40305"/>
                  </a:lnTo>
                  <a:lnTo>
                    <a:pt x="18463" y="40902"/>
                  </a:lnTo>
                  <a:lnTo>
                    <a:pt x="17617" y="42170"/>
                  </a:lnTo>
                  <a:lnTo>
                    <a:pt x="17160" y="42501"/>
                  </a:lnTo>
                  <a:lnTo>
                    <a:pt x="16659" y="44377"/>
                  </a:lnTo>
                  <a:lnTo>
                    <a:pt x="16012" y="45464"/>
                  </a:lnTo>
                  <a:lnTo>
                    <a:pt x="15497" y="45806"/>
                  </a:lnTo>
                  <a:lnTo>
                    <a:pt x="14979" y="47019"/>
                  </a:lnTo>
                  <a:lnTo>
                    <a:pt x="15022" y="47699"/>
                  </a:lnTo>
                  <a:lnTo>
                    <a:pt x="14136" y="49096"/>
                  </a:lnTo>
                  <a:lnTo>
                    <a:pt x="13261" y="49701"/>
                  </a:lnTo>
                  <a:lnTo>
                    <a:pt x="11781" y="51612"/>
                  </a:lnTo>
                  <a:lnTo>
                    <a:pt x="11850" y="53035"/>
                  </a:lnTo>
                  <a:lnTo>
                    <a:pt x="10518" y="55570"/>
                  </a:lnTo>
                  <a:lnTo>
                    <a:pt x="9550" y="56570"/>
                  </a:lnTo>
                  <a:lnTo>
                    <a:pt x="8498" y="58359"/>
                  </a:lnTo>
                  <a:lnTo>
                    <a:pt x="8495" y="58874"/>
                  </a:lnTo>
                  <a:lnTo>
                    <a:pt x="7984" y="60163"/>
                  </a:lnTo>
                  <a:lnTo>
                    <a:pt x="7509" y="60577"/>
                  </a:lnTo>
                  <a:lnTo>
                    <a:pt x="6436" y="62161"/>
                  </a:lnTo>
                  <a:lnTo>
                    <a:pt x="6177" y="63407"/>
                  </a:lnTo>
                  <a:lnTo>
                    <a:pt x="4704" y="65556"/>
                  </a:lnTo>
                  <a:lnTo>
                    <a:pt x="4525" y="66829"/>
                  </a:lnTo>
                  <a:lnTo>
                    <a:pt x="1785" y="70491"/>
                  </a:lnTo>
                  <a:lnTo>
                    <a:pt x="0" y="76848"/>
                  </a:lnTo>
                  <a:lnTo>
                    <a:pt x="953" y="76417"/>
                  </a:lnTo>
                  <a:lnTo>
                    <a:pt x="2498" y="75308"/>
                  </a:lnTo>
                  <a:lnTo>
                    <a:pt x="4740" y="76100"/>
                  </a:lnTo>
                  <a:lnTo>
                    <a:pt x="4935" y="77655"/>
                  </a:lnTo>
                  <a:lnTo>
                    <a:pt x="5198" y="78652"/>
                  </a:lnTo>
                  <a:lnTo>
                    <a:pt x="8149" y="78646"/>
                  </a:lnTo>
                  <a:lnTo>
                    <a:pt x="8729" y="76079"/>
                  </a:lnTo>
                  <a:lnTo>
                    <a:pt x="11281" y="70138"/>
                  </a:lnTo>
                  <a:lnTo>
                    <a:pt x="13384" y="66545"/>
                  </a:lnTo>
                  <a:lnTo>
                    <a:pt x="19269" y="57110"/>
                  </a:lnTo>
                  <a:lnTo>
                    <a:pt x="32816" y="32529"/>
                  </a:lnTo>
                  <a:lnTo>
                    <a:pt x="38061" y="25567"/>
                  </a:lnTo>
                  <a:lnTo>
                    <a:pt x="39278" y="24288"/>
                  </a:lnTo>
                  <a:lnTo>
                    <a:pt x="40820" y="21739"/>
                  </a:lnTo>
                  <a:lnTo>
                    <a:pt x="41085" y="20530"/>
                  </a:lnTo>
                  <a:lnTo>
                    <a:pt x="42785" y="17175"/>
                  </a:lnTo>
                  <a:lnTo>
                    <a:pt x="44462" y="15260"/>
                  </a:lnTo>
                  <a:lnTo>
                    <a:pt x="46054" y="11851"/>
                  </a:lnTo>
                  <a:lnTo>
                    <a:pt x="46410" y="10648"/>
                  </a:lnTo>
                  <a:lnTo>
                    <a:pt x="46544" y="7797"/>
                  </a:lnTo>
                  <a:lnTo>
                    <a:pt x="45979" y="6901"/>
                  </a:lnTo>
                  <a:lnTo>
                    <a:pt x="45355" y="6958"/>
                  </a:lnTo>
                  <a:lnTo>
                    <a:pt x="42105" y="5529"/>
                  </a:lnTo>
                  <a:lnTo>
                    <a:pt x="42663" y="2419"/>
                  </a:lnTo>
                  <a:lnTo>
                    <a:pt x="42572" y="0"/>
                  </a:lnTo>
                  <a:close/>
                </a:path>
              </a:pathLst>
            </a:custGeom>
            <a:solidFill>
              <a:srgbClr val="8F3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846592" y="2154133"/>
              <a:ext cx="24130" cy="68580"/>
            </a:xfrm>
            <a:custGeom>
              <a:avLst/>
              <a:gdLst/>
              <a:ahLst/>
              <a:cxnLst/>
              <a:rect l="l" t="t" r="r" b="b"/>
              <a:pathLst>
                <a:path w="24130" h="68580">
                  <a:moveTo>
                    <a:pt x="1752" y="64897"/>
                  </a:moveTo>
                  <a:lnTo>
                    <a:pt x="304" y="65620"/>
                  </a:lnTo>
                  <a:lnTo>
                    <a:pt x="0" y="66903"/>
                  </a:lnTo>
                  <a:lnTo>
                    <a:pt x="25" y="68364"/>
                  </a:lnTo>
                  <a:lnTo>
                    <a:pt x="1295" y="67551"/>
                  </a:lnTo>
                  <a:lnTo>
                    <a:pt x="1714" y="66319"/>
                  </a:lnTo>
                  <a:lnTo>
                    <a:pt x="1752" y="64897"/>
                  </a:lnTo>
                  <a:close/>
                </a:path>
                <a:path w="24130" h="68580">
                  <a:moveTo>
                    <a:pt x="20497" y="18834"/>
                  </a:moveTo>
                  <a:lnTo>
                    <a:pt x="19113" y="19545"/>
                  </a:lnTo>
                  <a:lnTo>
                    <a:pt x="18732" y="20726"/>
                  </a:lnTo>
                  <a:lnTo>
                    <a:pt x="18923" y="22174"/>
                  </a:lnTo>
                  <a:lnTo>
                    <a:pt x="20180" y="21412"/>
                  </a:lnTo>
                  <a:lnTo>
                    <a:pt x="20447" y="20180"/>
                  </a:lnTo>
                  <a:lnTo>
                    <a:pt x="20497" y="18834"/>
                  </a:lnTo>
                  <a:close/>
                </a:path>
                <a:path w="24130" h="68580">
                  <a:moveTo>
                    <a:pt x="22161" y="3416"/>
                  </a:moveTo>
                  <a:lnTo>
                    <a:pt x="20789" y="4178"/>
                  </a:lnTo>
                  <a:lnTo>
                    <a:pt x="20485" y="5435"/>
                  </a:lnTo>
                  <a:lnTo>
                    <a:pt x="20485" y="6845"/>
                  </a:lnTo>
                  <a:lnTo>
                    <a:pt x="18440" y="8077"/>
                  </a:lnTo>
                  <a:lnTo>
                    <a:pt x="18796" y="10096"/>
                  </a:lnTo>
                  <a:lnTo>
                    <a:pt x="18796" y="11988"/>
                  </a:lnTo>
                  <a:lnTo>
                    <a:pt x="16738" y="13157"/>
                  </a:lnTo>
                  <a:lnTo>
                    <a:pt x="17081" y="15201"/>
                  </a:lnTo>
                  <a:lnTo>
                    <a:pt x="17068" y="17094"/>
                  </a:lnTo>
                  <a:lnTo>
                    <a:pt x="15659" y="17830"/>
                  </a:lnTo>
                  <a:lnTo>
                    <a:pt x="15367" y="19126"/>
                  </a:lnTo>
                  <a:lnTo>
                    <a:pt x="15405" y="20561"/>
                  </a:lnTo>
                  <a:lnTo>
                    <a:pt x="14224" y="21412"/>
                  </a:lnTo>
                  <a:lnTo>
                    <a:pt x="13728" y="23241"/>
                  </a:lnTo>
                  <a:lnTo>
                    <a:pt x="12395" y="26149"/>
                  </a:lnTo>
                  <a:lnTo>
                    <a:pt x="11722" y="27698"/>
                  </a:lnTo>
                  <a:lnTo>
                    <a:pt x="9969" y="32181"/>
                  </a:lnTo>
                  <a:lnTo>
                    <a:pt x="11023" y="34874"/>
                  </a:lnTo>
                  <a:lnTo>
                    <a:pt x="11861" y="35407"/>
                  </a:lnTo>
                  <a:lnTo>
                    <a:pt x="13995" y="33845"/>
                  </a:lnTo>
                  <a:lnTo>
                    <a:pt x="14706" y="32042"/>
                  </a:lnTo>
                  <a:lnTo>
                    <a:pt x="15976" y="29667"/>
                  </a:lnTo>
                  <a:lnTo>
                    <a:pt x="16573" y="28346"/>
                  </a:lnTo>
                  <a:lnTo>
                    <a:pt x="17068" y="26111"/>
                  </a:lnTo>
                  <a:lnTo>
                    <a:pt x="16243" y="24790"/>
                  </a:lnTo>
                  <a:lnTo>
                    <a:pt x="15849" y="24498"/>
                  </a:lnTo>
                  <a:lnTo>
                    <a:pt x="15354" y="22733"/>
                  </a:lnTo>
                  <a:lnTo>
                    <a:pt x="15557" y="21590"/>
                  </a:lnTo>
                  <a:lnTo>
                    <a:pt x="15468" y="20561"/>
                  </a:lnTo>
                  <a:lnTo>
                    <a:pt x="16802" y="19812"/>
                  </a:lnTo>
                  <a:lnTo>
                    <a:pt x="17170" y="18554"/>
                  </a:lnTo>
                  <a:lnTo>
                    <a:pt x="17081" y="17106"/>
                  </a:lnTo>
                  <a:lnTo>
                    <a:pt x="18948" y="15836"/>
                  </a:lnTo>
                  <a:lnTo>
                    <a:pt x="18859" y="13893"/>
                  </a:lnTo>
                  <a:lnTo>
                    <a:pt x="18834" y="12001"/>
                  </a:lnTo>
                  <a:lnTo>
                    <a:pt x="20675" y="10718"/>
                  </a:lnTo>
                  <a:lnTo>
                    <a:pt x="20510" y="8750"/>
                  </a:lnTo>
                  <a:lnTo>
                    <a:pt x="20497" y="6870"/>
                  </a:lnTo>
                  <a:lnTo>
                    <a:pt x="21793" y="6083"/>
                  </a:lnTo>
                  <a:lnTo>
                    <a:pt x="22148" y="4838"/>
                  </a:lnTo>
                  <a:lnTo>
                    <a:pt x="22161" y="3416"/>
                  </a:lnTo>
                  <a:close/>
                </a:path>
                <a:path w="24130" h="68580">
                  <a:moveTo>
                    <a:pt x="23812" y="0"/>
                  </a:moveTo>
                  <a:lnTo>
                    <a:pt x="22491" y="762"/>
                  </a:lnTo>
                  <a:lnTo>
                    <a:pt x="22186" y="2019"/>
                  </a:lnTo>
                  <a:lnTo>
                    <a:pt x="22174" y="3403"/>
                  </a:lnTo>
                  <a:lnTo>
                    <a:pt x="23469" y="2641"/>
                  </a:lnTo>
                  <a:lnTo>
                    <a:pt x="23812" y="1397"/>
                  </a:lnTo>
                  <a:lnTo>
                    <a:pt x="23812" y="0"/>
                  </a:lnTo>
                  <a:close/>
                </a:path>
                <a:path w="24130" h="68580">
                  <a:moveTo>
                    <a:pt x="23990" y="12280"/>
                  </a:moveTo>
                  <a:lnTo>
                    <a:pt x="22479" y="12763"/>
                  </a:lnTo>
                  <a:lnTo>
                    <a:pt x="22250" y="13931"/>
                  </a:lnTo>
                  <a:lnTo>
                    <a:pt x="22415" y="15303"/>
                  </a:lnTo>
                  <a:lnTo>
                    <a:pt x="23571" y="14617"/>
                  </a:lnTo>
                  <a:lnTo>
                    <a:pt x="23825" y="13474"/>
                  </a:lnTo>
                  <a:lnTo>
                    <a:pt x="23990" y="12280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892339" y="213631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131" y="0"/>
                  </a:moveTo>
                  <a:lnTo>
                    <a:pt x="0" y="1109"/>
                  </a:lnTo>
                  <a:lnTo>
                    <a:pt x="342" y="3315"/>
                  </a:lnTo>
                  <a:lnTo>
                    <a:pt x="339" y="4130"/>
                  </a:lnTo>
                  <a:lnTo>
                    <a:pt x="1703" y="3625"/>
                  </a:lnTo>
                  <a:lnTo>
                    <a:pt x="2099" y="2301"/>
                  </a:lnTo>
                  <a:lnTo>
                    <a:pt x="2397" y="1012"/>
                  </a:lnTo>
                  <a:lnTo>
                    <a:pt x="1891" y="662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8F3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844878" y="2133724"/>
              <a:ext cx="35560" cy="92710"/>
            </a:xfrm>
            <a:custGeom>
              <a:avLst/>
              <a:gdLst/>
              <a:ahLst/>
              <a:cxnLst/>
              <a:rect l="l" t="t" r="r" b="b"/>
              <a:pathLst>
                <a:path w="35560" h="92710">
                  <a:moveTo>
                    <a:pt x="1778" y="90208"/>
                  </a:moveTo>
                  <a:lnTo>
                    <a:pt x="1765" y="88722"/>
                  </a:lnTo>
                  <a:lnTo>
                    <a:pt x="203" y="89484"/>
                  </a:lnTo>
                  <a:lnTo>
                    <a:pt x="0" y="90881"/>
                  </a:lnTo>
                  <a:lnTo>
                    <a:pt x="88" y="92405"/>
                  </a:lnTo>
                  <a:lnTo>
                    <a:pt x="1282" y="91465"/>
                  </a:lnTo>
                  <a:lnTo>
                    <a:pt x="1778" y="90208"/>
                  </a:lnTo>
                  <a:close/>
                </a:path>
                <a:path w="35560" h="92710">
                  <a:moveTo>
                    <a:pt x="4699" y="84455"/>
                  </a:moveTo>
                  <a:lnTo>
                    <a:pt x="4610" y="83540"/>
                  </a:lnTo>
                  <a:lnTo>
                    <a:pt x="4229" y="84137"/>
                  </a:lnTo>
                  <a:lnTo>
                    <a:pt x="3429" y="85344"/>
                  </a:lnTo>
                  <a:lnTo>
                    <a:pt x="4241" y="85013"/>
                  </a:lnTo>
                  <a:lnTo>
                    <a:pt x="4699" y="84455"/>
                  </a:lnTo>
                  <a:close/>
                </a:path>
                <a:path w="35560" h="92710">
                  <a:moveTo>
                    <a:pt x="20104" y="54648"/>
                  </a:moveTo>
                  <a:lnTo>
                    <a:pt x="19659" y="55156"/>
                  </a:lnTo>
                  <a:lnTo>
                    <a:pt x="18757" y="56146"/>
                  </a:lnTo>
                  <a:lnTo>
                    <a:pt x="19507" y="55918"/>
                  </a:lnTo>
                  <a:lnTo>
                    <a:pt x="20015" y="55460"/>
                  </a:lnTo>
                  <a:lnTo>
                    <a:pt x="20104" y="54648"/>
                  </a:lnTo>
                  <a:close/>
                </a:path>
                <a:path w="35560" h="92710">
                  <a:moveTo>
                    <a:pt x="20434" y="44183"/>
                  </a:moveTo>
                  <a:lnTo>
                    <a:pt x="19608" y="44551"/>
                  </a:lnTo>
                  <a:lnTo>
                    <a:pt x="19024" y="45135"/>
                  </a:lnTo>
                  <a:lnTo>
                    <a:pt x="18834" y="46050"/>
                  </a:lnTo>
                  <a:lnTo>
                    <a:pt x="19367" y="45427"/>
                  </a:lnTo>
                  <a:lnTo>
                    <a:pt x="19900" y="44805"/>
                  </a:lnTo>
                  <a:lnTo>
                    <a:pt x="20434" y="44183"/>
                  </a:lnTo>
                  <a:close/>
                </a:path>
                <a:path w="35560" h="92710">
                  <a:moveTo>
                    <a:pt x="23825" y="37338"/>
                  </a:moveTo>
                  <a:lnTo>
                    <a:pt x="22961" y="37680"/>
                  </a:lnTo>
                  <a:lnTo>
                    <a:pt x="22415" y="38290"/>
                  </a:lnTo>
                  <a:lnTo>
                    <a:pt x="22237" y="39204"/>
                  </a:lnTo>
                  <a:lnTo>
                    <a:pt x="23825" y="37338"/>
                  </a:lnTo>
                  <a:close/>
                </a:path>
                <a:path w="35560" h="92710">
                  <a:moveTo>
                    <a:pt x="27152" y="17030"/>
                  </a:moveTo>
                  <a:lnTo>
                    <a:pt x="26314" y="17475"/>
                  </a:lnTo>
                  <a:lnTo>
                    <a:pt x="25844" y="18161"/>
                  </a:lnTo>
                  <a:lnTo>
                    <a:pt x="25730" y="19088"/>
                  </a:lnTo>
                  <a:lnTo>
                    <a:pt x="27152" y="17030"/>
                  </a:lnTo>
                  <a:close/>
                </a:path>
                <a:path w="35560" h="92710">
                  <a:moveTo>
                    <a:pt x="27279" y="30759"/>
                  </a:moveTo>
                  <a:lnTo>
                    <a:pt x="26466" y="31000"/>
                  </a:lnTo>
                  <a:lnTo>
                    <a:pt x="25984" y="31521"/>
                  </a:lnTo>
                  <a:lnTo>
                    <a:pt x="25933" y="32385"/>
                  </a:lnTo>
                  <a:lnTo>
                    <a:pt x="26377" y="31851"/>
                  </a:lnTo>
                  <a:lnTo>
                    <a:pt x="27279" y="30759"/>
                  </a:lnTo>
                  <a:close/>
                </a:path>
                <a:path w="35560" h="92710">
                  <a:moveTo>
                    <a:pt x="28981" y="27470"/>
                  </a:moveTo>
                  <a:lnTo>
                    <a:pt x="28194" y="27571"/>
                  </a:lnTo>
                  <a:lnTo>
                    <a:pt x="27749" y="28016"/>
                  </a:lnTo>
                  <a:lnTo>
                    <a:pt x="27724" y="28829"/>
                  </a:lnTo>
                  <a:lnTo>
                    <a:pt x="28143" y="28371"/>
                  </a:lnTo>
                  <a:lnTo>
                    <a:pt x="28981" y="27470"/>
                  </a:lnTo>
                  <a:close/>
                </a:path>
                <a:path w="35560" h="92710">
                  <a:moveTo>
                    <a:pt x="30670" y="25717"/>
                  </a:moveTo>
                  <a:lnTo>
                    <a:pt x="29845" y="25882"/>
                  </a:lnTo>
                  <a:lnTo>
                    <a:pt x="29362" y="26365"/>
                  </a:lnTo>
                  <a:lnTo>
                    <a:pt x="29235" y="27203"/>
                  </a:lnTo>
                  <a:lnTo>
                    <a:pt x="30187" y="26225"/>
                  </a:lnTo>
                  <a:lnTo>
                    <a:pt x="30670" y="25717"/>
                  </a:lnTo>
                  <a:close/>
                </a:path>
                <a:path w="35560" h="92710">
                  <a:moveTo>
                    <a:pt x="34112" y="1625"/>
                  </a:moveTo>
                  <a:lnTo>
                    <a:pt x="32740" y="2400"/>
                  </a:lnTo>
                  <a:lnTo>
                    <a:pt x="32448" y="3695"/>
                  </a:lnTo>
                  <a:lnTo>
                    <a:pt x="32448" y="5130"/>
                  </a:lnTo>
                  <a:lnTo>
                    <a:pt x="33680" y="4279"/>
                  </a:lnTo>
                  <a:lnTo>
                    <a:pt x="34061" y="3035"/>
                  </a:lnTo>
                  <a:lnTo>
                    <a:pt x="34112" y="1625"/>
                  </a:lnTo>
                  <a:close/>
                </a:path>
                <a:path w="35560" h="92710">
                  <a:moveTo>
                    <a:pt x="35407" y="0"/>
                  </a:moveTo>
                  <a:lnTo>
                    <a:pt x="34975" y="546"/>
                  </a:lnTo>
                  <a:lnTo>
                    <a:pt x="34124" y="1612"/>
                  </a:lnTo>
                  <a:lnTo>
                    <a:pt x="34836" y="1308"/>
                  </a:lnTo>
                  <a:lnTo>
                    <a:pt x="35356" y="850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754229" y="2374390"/>
              <a:ext cx="36830" cy="184785"/>
            </a:xfrm>
            <a:custGeom>
              <a:avLst/>
              <a:gdLst/>
              <a:ahLst/>
              <a:cxnLst/>
              <a:rect l="l" t="t" r="r" b="b"/>
              <a:pathLst>
                <a:path w="36830" h="184785">
                  <a:moveTo>
                    <a:pt x="3524" y="0"/>
                  </a:moveTo>
                  <a:lnTo>
                    <a:pt x="1375" y="1944"/>
                  </a:lnTo>
                  <a:lnTo>
                    <a:pt x="1908" y="5156"/>
                  </a:lnTo>
                  <a:lnTo>
                    <a:pt x="1767" y="13845"/>
                  </a:lnTo>
                  <a:lnTo>
                    <a:pt x="0" y="19584"/>
                  </a:lnTo>
                  <a:lnTo>
                    <a:pt x="215" y="22294"/>
                  </a:lnTo>
                  <a:lnTo>
                    <a:pt x="252" y="85429"/>
                  </a:lnTo>
                  <a:lnTo>
                    <a:pt x="910" y="87513"/>
                  </a:lnTo>
                  <a:lnTo>
                    <a:pt x="1976" y="92707"/>
                  </a:lnTo>
                  <a:lnTo>
                    <a:pt x="1976" y="100995"/>
                  </a:lnTo>
                  <a:lnTo>
                    <a:pt x="2713" y="103262"/>
                  </a:lnTo>
                  <a:lnTo>
                    <a:pt x="3653" y="108626"/>
                  </a:lnTo>
                  <a:lnTo>
                    <a:pt x="3492" y="111460"/>
                  </a:lnTo>
                  <a:lnTo>
                    <a:pt x="3859" y="116960"/>
                  </a:lnTo>
                  <a:lnTo>
                    <a:pt x="5788" y="124762"/>
                  </a:lnTo>
                  <a:lnTo>
                    <a:pt x="6076" y="127580"/>
                  </a:lnTo>
                  <a:lnTo>
                    <a:pt x="9114" y="143193"/>
                  </a:lnTo>
                  <a:lnTo>
                    <a:pt x="10768" y="148154"/>
                  </a:lnTo>
                  <a:lnTo>
                    <a:pt x="13143" y="158479"/>
                  </a:lnTo>
                  <a:lnTo>
                    <a:pt x="14536" y="163382"/>
                  </a:lnTo>
                  <a:lnTo>
                    <a:pt x="22787" y="180259"/>
                  </a:lnTo>
                  <a:lnTo>
                    <a:pt x="26099" y="183575"/>
                  </a:lnTo>
                  <a:lnTo>
                    <a:pt x="27651" y="184741"/>
                  </a:lnTo>
                  <a:lnTo>
                    <a:pt x="31648" y="183050"/>
                  </a:lnTo>
                  <a:lnTo>
                    <a:pt x="34350" y="176778"/>
                  </a:lnTo>
                  <a:lnTo>
                    <a:pt x="34282" y="141058"/>
                  </a:lnTo>
                  <a:lnTo>
                    <a:pt x="33469" y="135717"/>
                  </a:lnTo>
                  <a:lnTo>
                    <a:pt x="32655" y="133452"/>
                  </a:lnTo>
                  <a:lnTo>
                    <a:pt x="32496" y="90396"/>
                  </a:lnTo>
                  <a:lnTo>
                    <a:pt x="33357" y="85107"/>
                  </a:lnTo>
                  <a:lnTo>
                    <a:pt x="34103" y="82782"/>
                  </a:lnTo>
                  <a:lnTo>
                    <a:pt x="34279" y="74542"/>
                  </a:lnTo>
                  <a:lnTo>
                    <a:pt x="34542" y="69066"/>
                  </a:lnTo>
                  <a:lnTo>
                    <a:pt x="35233" y="66748"/>
                  </a:lnTo>
                  <a:lnTo>
                    <a:pt x="36338" y="61607"/>
                  </a:lnTo>
                  <a:lnTo>
                    <a:pt x="35981" y="58648"/>
                  </a:lnTo>
                  <a:lnTo>
                    <a:pt x="36068" y="47764"/>
                  </a:lnTo>
                  <a:lnTo>
                    <a:pt x="33999" y="49439"/>
                  </a:lnTo>
                  <a:lnTo>
                    <a:pt x="34430" y="51704"/>
                  </a:lnTo>
                  <a:lnTo>
                    <a:pt x="34480" y="56729"/>
                  </a:lnTo>
                  <a:lnTo>
                    <a:pt x="33811" y="59101"/>
                  </a:lnTo>
                  <a:lnTo>
                    <a:pt x="32861" y="64195"/>
                  </a:lnTo>
                  <a:lnTo>
                    <a:pt x="32382" y="72108"/>
                  </a:lnTo>
                  <a:lnTo>
                    <a:pt x="28022" y="79071"/>
                  </a:lnTo>
                  <a:lnTo>
                    <a:pt x="26081" y="84244"/>
                  </a:lnTo>
                  <a:lnTo>
                    <a:pt x="6844" y="51714"/>
                  </a:lnTo>
                  <a:lnTo>
                    <a:pt x="7232" y="49328"/>
                  </a:lnTo>
                  <a:lnTo>
                    <a:pt x="5407" y="43441"/>
                  </a:lnTo>
                  <a:lnTo>
                    <a:pt x="5349" y="36972"/>
                  </a:lnTo>
                  <a:lnTo>
                    <a:pt x="4705" y="32821"/>
                  </a:lnTo>
                  <a:lnTo>
                    <a:pt x="3910" y="30981"/>
                  </a:lnTo>
                  <a:lnTo>
                    <a:pt x="3255" y="24217"/>
                  </a:lnTo>
                  <a:lnTo>
                    <a:pt x="3567" y="19350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B94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892710" y="21357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45" y="0"/>
                  </a:moveTo>
                  <a:lnTo>
                    <a:pt x="349" y="439"/>
                  </a:lnTo>
                  <a:lnTo>
                    <a:pt x="0" y="1256"/>
                  </a:lnTo>
                  <a:lnTo>
                    <a:pt x="450" y="1263"/>
                  </a:lnTo>
                  <a:lnTo>
                    <a:pt x="892" y="1212"/>
                  </a:lnTo>
                  <a:lnTo>
                    <a:pt x="1325" y="1098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814989" y="2301970"/>
              <a:ext cx="113030" cy="341630"/>
            </a:xfrm>
            <a:custGeom>
              <a:avLst/>
              <a:gdLst/>
              <a:ahLst/>
              <a:cxnLst/>
              <a:rect l="l" t="t" r="r" b="b"/>
              <a:pathLst>
                <a:path w="113030" h="341630">
                  <a:moveTo>
                    <a:pt x="13896" y="0"/>
                  </a:moveTo>
                  <a:lnTo>
                    <a:pt x="12974" y="355"/>
                  </a:lnTo>
                  <a:lnTo>
                    <a:pt x="11099" y="3469"/>
                  </a:lnTo>
                  <a:lnTo>
                    <a:pt x="12752" y="6332"/>
                  </a:lnTo>
                  <a:lnTo>
                    <a:pt x="10036" y="11051"/>
                  </a:lnTo>
                  <a:lnTo>
                    <a:pt x="9601" y="13064"/>
                  </a:lnTo>
                  <a:lnTo>
                    <a:pt x="9177" y="18903"/>
                  </a:lnTo>
                  <a:lnTo>
                    <a:pt x="7736" y="21517"/>
                  </a:lnTo>
                  <a:lnTo>
                    <a:pt x="8399" y="27550"/>
                  </a:lnTo>
                  <a:lnTo>
                    <a:pt x="8266" y="30560"/>
                  </a:lnTo>
                  <a:lnTo>
                    <a:pt x="7854" y="31990"/>
                  </a:lnTo>
                  <a:lnTo>
                    <a:pt x="7887" y="37461"/>
                  </a:lnTo>
                  <a:lnTo>
                    <a:pt x="6985" y="41691"/>
                  </a:lnTo>
                  <a:lnTo>
                    <a:pt x="6771" y="43877"/>
                  </a:lnTo>
                  <a:lnTo>
                    <a:pt x="6353" y="44336"/>
                  </a:lnTo>
                  <a:lnTo>
                    <a:pt x="5929" y="45835"/>
                  </a:lnTo>
                  <a:lnTo>
                    <a:pt x="6076" y="51302"/>
                  </a:lnTo>
                  <a:lnTo>
                    <a:pt x="5727" y="54381"/>
                  </a:lnTo>
                  <a:lnTo>
                    <a:pt x="5158" y="55507"/>
                  </a:lnTo>
                  <a:lnTo>
                    <a:pt x="5166" y="58492"/>
                  </a:lnTo>
                  <a:lnTo>
                    <a:pt x="4687" y="59449"/>
                  </a:lnTo>
                  <a:lnTo>
                    <a:pt x="4022" y="62442"/>
                  </a:lnTo>
                  <a:lnTo>
                    <a:pt x="4281" y="64547"/>
                  </a:lnTo>
                  <a:lnTo>
                    <a:pt x="4183" y="67740"/>
                  </a:lnTo>
                  <a:lnTo>
                    <a:pt x="3488" y="69037"/>
                  </a:lnTo>
                  <a:lnTo>
                    <a:pt x="3298" y="72039"/>
                  </a:lnTo>
                  <a:lnTo>
                    <a:pt x="3528" y="73548"/>
                  </a:lnTo>
                  <a:lnTo>
                    <a:pt x="3528" y="76694"/>
                  </a:lnTo>
                  <a:lnTo>
                    <a:pt x="2931" y="78004"/>
                  </a:lnTo>
                  <a:lnTo>
                    <a:pt x="2354" y="81352"/>
                  </a:lnTo>
                  <a:lnTo>
                    <a:pt x="2689" y="83218"/>
                  </a:lnTo>
                  <a:lnTo>
                    <a:pt x="1634" y="87778"/>
                  </a:lnTo>
                  <a:lnTo>
                    <a:pt x="1905" y="92627"/>
                  </a:lnTo>
                  <a:lnTo>
                    <a:pt x="1732" y="95824"/>
                  </a:lnTo>
                  <a:lnTo>
                    <a:pt x="1116" y="97189"/>
                  </a:lnTo>
                  <a:lnTo>
                    <a:pt x="543" y="102246"/>
                  </a:lnTo>
                  <a:lnTo>
                    <a:pt x="806" y="105937"/>
                  </a:lnTo>
                  <a:lnTo>
                    <a:pt x="115" y="113115"/>
                  </a:lnTo>
                  <a:lnTo>
                    <a:pt x="0" y="127558"/>
                  </a:lnTo>
                  <a:lnTo>
                    <a:pt x="1414" y="149331"/>
                  </a:lnTo>
                  <a:lnTo>
                    <a:pt x="1278" y="156613"/>
                  </a:lnTo>
                  <a:lnTo>
                    <a:pt x="3229" y="177267"/>
                  </a:lnTo>
                  <a:lnTo>
                    <a:pt x="8892" y="186861"/>
                  </a:lnTo>
                  <a:lnTo>
                    <a:pt x="12646" y="186058"/>
                  </a:lnTo>
                  <a:lnTo>
                    <a:pt x="16319" y="183970"/>
                  </a:lnTo>
                  <a:lnTo>
                    <a:pt x="20045" y="181518"/>
                  </a:lnTo>
                  <a:lnTo>
                    <a:pt x="22687" y="185036"/>
                  </a:lnTo>
                  <a:lnTo>
                    <a:pt x="22655" y="188178"/>
                  </a:lnTo>
                  <a:lnTo>
                    <a:pt x="23903" y="196300"/>
                  </a:lnTo>
                  <a:lnTo>
                    <a:pt x="25840" y="202133"/>
                  </a:lnTo>
                  <a:lnTo>
                    <a:pt x="27669" y="204447"/>
                  </a:lnTo>
                  <a:lnTo>
                    <a:pt x="30257" y="210214"/>
                  </a:lnTo>
                  <a:lnTo>
                    <a:pt x="30579" y="213720"/>
                  </a:lnTo>
                  <a:lnTo>
                    <a:pt x="33340" y="223617"/>
                  </a:lnTo>
                  <a:lnTo>
                    <a:pt x="35855" y="229985"/>
                  </a:lnTo>
                  <a:lnTo>
                    <a:pt x="37598" y="233003"/>
                  </a:lnTo>
                  <a:lnTo>
                    <a:pt x="38553" y="238060"/>
                  </a:lnTo>
                  <a:lnTo>
                    <a:pt x="38404" y="239753"/>
                  </a:lnTo>
                  <a:lnTo>
                    <a:pt x="41681" y="253069"/>
                  </a:lnTo>
                  <a:lnTo>
                    <a:pt x="43952" y="259675"/>
                  </a:lnTo>
                  <a:lnTo>
                    <a:pt x="48820" y="272498"/>
                  </a:lnTo>
                  <a:lnTo>
                    <a:pt x="51051" y="279118"/>
                  </a:lnTo>
                  <a:lnTo>
                    <a:pt x="56995" y="290638"/>
                  </a:lnTo>
                  <a:lnTo>
                    <a:pt x="62406" y="293353"/>
                  </a:lnTo>
                  <a:lnTo>
                    <a:pt x="66456" y="297863"/>
                  </a:lnTo>
                  <a:lnTo>
                    <a:pt x="72636" y="305651"/>
                  </a:lnTo>
                  <a:lnTo>
                    <a:pt x="78146" y="313981"/>
                  </a:lnTo>
                  <a:lnTo>
                    <a:pt x="83391" y="322503"/>
                  </a:lnTo>
                  <a:lnTo>
                    <a:pt x="92026" y="335602"/>
                  </a:lnTo>
                  <a:lnTo>
                    <a:pt x="96667" y="340786"/>
                  </a:lnTo>
                  <a:lnTo>
                    <a:pt x="101052" y="341412"/>
                  </a:lnTo>
                  <a:lnTo>
                    <a:pt x="103986" y="339411"/>
                  </a:lnTo>
                  <a:lnTo>
                    <a:pt x="105980" y="334407"/>
                  </a:lnTo>
                  <a:lnTo>
                    <a:pt x="103709" y="321919"/>
                  </a:lnTo>
                  <a:lnTo>
                    <a:pt x="104253" y="315561"/>
                  </a:lnTo>
                  <a:lnTo>
                    <a:pt x="105483" y="312732"/>
                  </a:lnTo>
                  <a:lnTo>
                    <a:pt x="104522" y="308051"/>
                  </a:lnTo>
                  <a:lnTo>
                    <a:pt x="103550" y="306068"/>
                  </a:lnTo>
                  <a:lnTo>
                    <a:pt x="105171" y="303720"/>
                  </a:lnTo>
                  <a:lnTo>
                    <a:pt x="111121" y="291765"/>
                  </a:lnTo>
                  <a:lnTo>
                    <a:pt x="110779" y="288169"/>
                  </a:lnTo>
                  <a:lnTo>
                    <a:pt x="110942" y="282736"/>
                  </a:lnTo>
                  <a:lnTo>
                    <a:pt x="111542" y="281015"/>
                  </a:lnTo>
                  <a:lnTo>
                    <a:pt x="112147" y="277437"/>
                  </a:lnTo>
                  <a:lnTo>
                    <a:pt x="112539" y="270363"/>
                  </a:lnTo>
                  <a:lnTo>
                    <a:pt x="111935" y="261518"/>
                  </a:lnTo>
                  <a:lnTo>
                    <a:pt x="112060" y="259430"/>
                  </a:lnTo>
                  <a:lnTo>
                    <a:pt x="95900" y="226731"/>
                  </a:lnTo>
                  <a:lnTo>
                    <a:pt x="84507" y="200149"/>
                  </a:lnTo>
                  <a:lnTo>
                    <a:pt x="76057" y="175682"/>
                  </a:lnTo>
                  <a:lnTo>
                    <a:pt x="76024" y="174444"/>
                  </a:lnTo>
                  <a:lnTo>
                    <a:pt x="77321" y="173422"/>
                  </a:lnTo>
                  <a:lnTo>
                    <a:pt x="73012" y="159875"/>
                  </a:lnTo>
                  <a:lnTo>
                    <a:pt x="71471" y="156898"/>
                  </a:lnTo>
                  <a:lnTo>
                    <a:pt x="70714" y="151156"/>
                  </a:lnTo>
                  <a:lnTo>
                    <a:pt x="71417" y="148629"/>
                  </a:lnTo>
                  <a:lnTo>
                    <a:pt x="69682" y="143719"/>
                  </a:lnTo>
                  <a:lnTo>
                    <a:pt x="68281" y="141839"/>
                  </a:lnTo>
                  <a:lnTo>
                    <a:pt x="63338" y="137163"/>
                  </a:lnTo>
                  <a:lnTo>
                    <a:pt x="57553" y="135258"/>
                  </a:lnTo>
                  <a:lnTo>
                    <a:pt x="55436" y="128750"/>
                  </a:lnTo>
                  <a:lnTo>
                    <a:pt x="55966" y="126773"/>
                  </a:lnTo>
                  <a:lnTo>
                    <a:pt x="57326" y="123811"/>
                  </a:lnTo>
                  <a:lnTo>
                    <a:pt x="58284" y="122731"/>
                  </a:lnTo>
                  <a:lnTo>
                    <a:pt x="58543" y="120153"/>
                  </a:lnTo>
                  <a:lnTo>
                    <a:pt x="58209" y="118774"/>
                  </a:lnTo>
                  <a:lnTo>
                    <a:pt x="56253" y="116939"/>
                  </a:lnTo>
                  <a:lnTo>
                    <a:pt x="54924" y="116276"/>
                  </a:lnTo>
                  <a:lnTo>
                    <a:pt x="52905" y="114498"/>
                  </a:lnTo>
                  <a:lnTo>
                    <a:pt x="49489" y="110516"/>
                  </a:lnTo>
                  <a:lnTo>
                    <a:pt x="48107" y="108201"/>
                  </a:lnTo>
                  <a:lnTo>
                    <a:pt x="44477" y="101051"/>
                  </a:lnTo>
                  <a:lnTo>
                    <a:pt x="42523" y="96102"/>
                  </a:lnTo>
                  <a:lnTo>
                    <a:pt x="37390" y="86597"/>
                  </a:lnTo>
                  <a:lnTo>
                    <a:pt x="19523" y="59575"/>
                  </a:lnTo>
                  <a:lnTo>
                    <a:pt x="17129" y="54096"/>
                  </a:lnTo>
                  <a:lnTo>
                    <a:pt x="14947" y="40802"/>
                  </a:lnTo>
                  <a:lnTo>
                    <a:pt x="14738" y="33508"/>
                  </a:lnTo>
                  <a:lnTo>
                    <a:pt x="14979" y="26258"/>
                  </a:lnTo>
                  <a:lnTo>
                    <a:pt x="15868" y="11991"/>
                  </a:lnTo>
                  <a:lnTo>
                    <a:pt x="16574" y="8665"/>
                  </a:lnTo>
                  <a:lnTo>
                    <a:pt x="16113" y="1609"/>
                  </a:lnTo>
                  <a:lnTo>
                    <a:pt x="13896" y="0"/>
                  </a:lnTo>
                  <a:close/>
                </a:path>
              </a:pathLst>
            </a:custGeom>
            <a:solidFill>
              <a:srgbClr val="CF48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4" name="object 2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05292" y="2311153"/>
              <a:ext cx="152279" cy="418363"/>
            </a:xfrm>
            <a:prstGeom prst="rect">
              <a:avLst/>
            </a:prstGeom>
          </p:spPr>
        </p:pic>
        <p:sp>
          <p:nvSpPr>
            <p:cNvPr id="235" name="object 235" descr=""/>
            <p:cNvSpPr/>
            <p:nvPr/>
          </p:nvSpPr>
          <p:spPr>
            <a:xfrm>
              <a:off x="2467759" y="1823770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4" h="23494">
                  <a:moveTo>
                    <a:pt x="11211" y="0"/>
                  </a:moveTo>
                  <a:lnTo>
                    <a:pt x="5591" y="274"/>
                  </a:lnTo>
                  <a:lnTo>
                    <a:pt x="0" y="4893"/>
                  </a:lnTo>
                  <a:lnTo>
                    <a:pt x="1163" y="16592"/>
                  </a:lnTo>
                  <a:lnTo>
                    <a:pt x="7593" y="21744"/>
                  </a:lnTo>
                  <a:lnTo>
                    <a:pt x="16121" y="23321"/>
                  </a:lnTo>
                  <a:lnTo>
                    <a:pt x="19335" y="21287"/>
                  </a:lnTo>
                  <a:lnTo>
                    <a:pt x="23709" y="17194"/>
                  </a:lnTo>
                  <a:lnTo>
                    <a:pt x="24700" y="14296"/>
                  </a:lnTo>
                  <a:lnTo>
                    <a:pt x="23468" y="8568"/>
                  </a:lnTo>
                  <a:lnTo>
                    <a:pt x="21313" y="6062"/>
                  </a:lnTo>
                  <a:lnTo>
                    <a:pt x="16772" y="1904"/>
                  </a:lnTo>
                  <a:lnTo>
                    <a:pt x="14349" y="843"/>
                  </a:lnTo>
                  <a:lnTo>
                    <a:pt x="11211" y="0"/>
                  </a:lnTo>
                  <a:close/>
                </a:path>
              </a:pathLst>
            </a:custGeom>
            <a:solidFill>
              <a:srgbClr val="EBDA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03956" y="1979669"/>
              <a:ext cx="437255" cy="357057"/>
            </a:xfrm>
            <a:prstGeom prst="rect">
              <a:avLst/>
            </a:prstGeom>
          </p:spPr>
        </p:pic>
        <p:sp>
          <p:nvSpPr>
            <p:cNvPr id="237" name="object 237" descr=""/>
            <p:cNvSpPr/>
            <p:nvPr/>
          </p:nvSpPr>
          <p:spPr>
            <a:xfrm>
              <a:off x="2316830" y="2449325"/>
              <a:ext cx="275590" cy="255904"/>
            </a:xfrm>
            <a:custGeom>
              <a:avLst/>
              <a:gdLst/>
              <a:ahLst/>
              <a:cxnLst/>
              <a:rect l="l" t="t" r="r" b="b"/>
              <a:pathLst>
                <a:path w="275589" h="255905">
                  <a:moveTo>
                    <a:pt x="268178" y="0"/>
                  </a:moveTo>
                  <a:lnTo>
                    <a:pt x="263660" y="2702"/>
                  </a:lnTo>
                  <a:lnTo>
                    <a:pt x="230464" y="20328"/>
                  </a:lnTo>
                  <a:lnTo>
                    <a:pt x="216009" y="28311"/>
                  </a:lnTo>
                  <a:lnTo>
                    <a:pt x="193892" y="42241"/>
                  </a:lnTo>
                  <a:lnTo>
                    <a:pt x="191761" y="48830"/>
                  </a:lnTo>
                  <a:lnTo>
                    <a:pt x="192031" y="50989"/>
                  </a:lnTo>
                  <a:lnTo>
                    <a:pt x="191653" y="56563"/>
                  </a:lnTo>
                  <a:lnTo>
                    <a:pt x="189903" y="64756"/>
                  </a:lnTo>
                  <a:lnTo>
                    <a:pt x="185817" y="69803"/>
                  </a:lnTo>
                  <a:lnTo>
                    <a:pt x="175769" y="73493"/>
                  </a:lnTo>
                  <a:lnTo>
                    <a:pt x="171583" y="73136"/>
                  </a:lnTo>
                  <a:lnTo>
                    <a:pt x="163047" y="76668"/>
                  </a:lnTo>
                  <a:lnTo>
                    <a:pt x="158683" y="77583"/>
                  </a:lnTo>
                  <a:lnTo>
                    <a:pt x="151433" y="73003"/>
                  </a:lnTo>
                  <a:lnTo>
                    <a:pt x="148269" y="71448"/>
                  </a:lnTo>
                  <a:lnTo>
                    <a:pt x="144860" y="75869"/>
                  </a:lnTo>
                  <a:lnTo>
                    <a:pt x="144298" y="77975"/>
                  </a:lnTo>
                  <a:lnTo>
                    <a:pt x="143380" y="83750"/>
                  </a:lnTo>
                  <a:lnTo>
                    <a:pt x="137495" y="89132"/>
                  </a:lnTo>
                  <a:lnTo>
                    <a:pt x="128526" y="88936"/>
                  </a:lnTo>
                  <a:lnTo>
                    <a:pt x="124840" y="97527"/>
                  </a:lnTo>
                  <a:lnTo>
                    <a:pt x="124992" y="100676"/>
                  </a:lnTo>
                  <a:lnTo>
                    <a:pt x="124901" y="108917"/>
                  </a:lnTo>
                  <a:lnTo>
                    <a:pt x="125135" y="114396"/>
                  </a:lnTo>
                  <a:lnTo>
                    <a:pt x="125131" y="125251"/>
                  </a:lnTo>
                  <a:lnTo>
                    <a:pt x="123724" y="145464"/>
                  </a:lnTo>
                  <a:lnTo>
                    <a:pt x="119192" y="150962"/>
                  </a:lnTo>
                  <a:lnTo>
                    <a:pt x="115595" y="151704"/>
                  </a:lnTo>
                  <a:lnTo>
                    <a:pt x="109209" y="155573"/>
                  </a:lnTo>
                  <a:lnTo>
                    <a:pt x="102179" y="158874"/>
                  </a:lnTo>
                  <a:lnTo>
                    <a:pt x="97055" y="160322"/>
                  </a:lnTo>
                  <a:lnTo>
                    <a:pt x="83138" y="163479"/>
                  </a:lnTo>
                  <a:lnTo>
                    <a:pt x="72928" y="165138"/>
                  </a:lnTo>
                  <a:lnTo>
                    <a:pt x="65012" y="164050"/>
                  </a:lnTo>
                  <a:lnTo>
                    <a:pt x="62312" y="159969"/>
                  </a:lnTo>
                  <a:lnTo>
                    <a:pt x="58251" y="151991"/>
                  </a:lnTo>
                  <a:lnTo>
                    <a:pt x="56724" y="148074"/>
                  </a:lnTo>
                  <a:lnTo>
                    <a:pt x="52513" y="139142"/>
                  </a:lnTo>
                  <a:lnTo>
                    <a:pt x="49817" y="134146"/>
                  </a:lnTo>
                  <a:lnTo>
                    <a:pt x="45396" y="124778"/>
                  </a:lnTo>
                  <a:lnTo>
                    <a:pt x="43769" y="120257"/>
                  </a:lnTo>
                  <a:lnTo>
                    <a:pt x="35539" y="117355"/>
                  </a:lnTo>
                  <a:lnTo>
                    <a:pt x="30765" y="117744"/>
                  </a:lnTo>
                  <a:lnTo>
                    <a:pt x="23849" y="120051"/>
                  </a:lnTo>
                  <a:lnTo>
                    <a:pt x="19076" y="123461"/>
                  </a:lnTo>
                  <a:lnTo>
                    <a:pt x="18947" y="128807"/>
                  </a:lnTo>
                  <a:lnTo>
                    <a:pt x="19241" y="130096"/>
                  </a:lnTo>
                  <a:lnTo>
                    <a:pt x="18658" y="132562"/>
                  </a:lnTo>
                  <a:lnTo>
                    <a:pt x="17852" y="133494"/>
                  </a:lnTo>
                  <a:lnTo>
                    <a:pt x="16174" y="136187"/>
                  </a:lnTo>
                  <a:lnTo>
                    <a:pt x="16235" y="137706"/>
                  </a:lnTo>
                  <a:lnTo>
                    <a:pt x="12725" y="138451"/>
                  </a:lnTo>
                  <a:lnTo>
                    <a:pt x="11545" y="140064"/>
                  </a:lnTo>
                  <a:lnTo>
                    <a:pt x="4103" y="153686"/>
                  </a:lnTo>
                  <a:lnTo>
                    <a:pt x="0" y="157722"/>
                  </a:lnTo>
                  <a:lnTo>
                    <a:pt x="2437" y="162233"/>
                  </a:lnTo>
                  <a:lnTo>
                    <a:pt x="3495" y="161686"/>
                  </a:lnTo>
                  <a:lnTo>
                    <a:pt x="6473" y="159302"/>
                  </a:lnTo>
                  <a:lnTo>
                    <a:pt x="7884" y="161574"/>
                  </a:lnTo>
                  <a:lnTo>
                    <a:pt x="7660" y="163662"/>
                  </a:lnTo>
                  <a:lnTo>
                    <a:pt x="7754" y="172364"/>
                  </a:lnTo>
                  <a:lnTo>
                    <a:pt x="6915" y="176565"/>
                  </a:lnTo>
                  <a:lnTo>
                    <a:pt x="5331" y="179071"/>
                  </a:lnTo>
                  <a:lnTo>
                    <a:pt x="5918" y="183080"/>
                  </a:lnTo>
                  <a:lnTo>
                    <a:pt x="8608" y="182617"/>
                  </a:lnTo>
                  <a:lnTo>
                    <a:pt x="12179" y="183523"/>
                  </a:lnTo>
                  <a:lnTo>
                    <a:pt x="17722" y="186865"/>
                  </a:lnTo>
                  <a:lnTo>
                    <a:pt x="19263" y="185197"/>
                  </a:lnTo>
                  <a:lnTo>
                    <a:pt x="22870" y="183160"/>
                  </a:lnTo>
                  <a:lnTo>
                    <a:pt x="24869" y="182623"/>
                  </a:lnTo>
                  <a:lnTo>
                    <a:pt x="30783" y="182836"/>
                  </a:lnTo>
                  <a:lnTo>
                    <a:pt x="37015" y="189020"/>
                  </a:lnTo>
                  <a:lnTo>
                    <a:pt x="38783" y="191476"/>
                  </a:lnTo>
                  <a:lnTo>
                    <a:pt x="41946" y="191965"/>
                  </a:lnTo>
                  <a:lnTo>
                    <a:pt x="41713" y="190173"/>
                  </a:lnTo>
                  <a:lnTo>
                    <a:pt x="42486" y="186216"/>
                  </a:lnTo>
                  <a:lnTo>
                    <a:pt x="44729" y="183498"/>
                  </a:lnTo>
                  <a:lnTo>
                    <a:pt x="51253" y="182411"/>
                  </a:lnTo>
                  <a:lnTo>
                    <a:pt x="52444" y="185038"/>
                  </a:lnTo>
                  <a:lnTo>
                    <a:pt x="55723" y="195940"/>
                  </a:lnTo>
                  <a:lnTo>
                    <a:pt x="55350" y="203266"/>
                  </a:lnTo>
                  <a:lnTo>
                    <a:pt x="53157" y="205602"/>
                  </a:lnTo>
                  <a:lnTo>
                    <a:pt x="51429" y="206060"/>
                  </a:lnTo>
                  <a:lnTo>
                    <a:pt x="48592" y="207863"/>
                  </a:lnTo>
                  <a:lnTo>
                    <a:pt x="47238" y="209044"/>
                  </a:lnTo>
                  <a:lnTo>
                    <a:pt x="45313" y="211336"/>
                  </a:lnTo>
                  <a:lnTo>
                    <a:pt x="44552" y="213061"/>
                  </a:lnTo>
                  <a:lnTo>
                    <a:pt x="41713" y="211640"/>
                  </a:lnTo>
                  <a:lnTo>
                    <a:pt x="42076" y="208464"/>
                  </a:lnTo>
                  <a:lnTo>
                    <a:pt x="40902" y="203434"/>
                  </a:lnTo>
                  <a:lnTo>
                    <a:pt x="39988" y="198244"/>
                  </a:lnTo>
                  <a:lnTo>
                    <a:pt x="40208" y="195540"/>
                  </a:lnTo>
                  <a:lnTo>
                    <a:pt x="33271" y="192369"/>
                  </a:lnTo>
                  <a:lnTo>
                    <a:pt x="30271" y="193280"/>
                  </a:lnTo>
                  <a:lnTo>
                    <a:pt x="25883" y="199039"/>
                  </a:lnTo>
                  <a:lnTo>
                    <a:pt x="24818" y="202455"/>
                  </a:lnTo>
                  <a:lnTo>
                    <a:pt x="24998" y="204278"/>
                  </a:lnTo>
                  <a:lnTo>
                    <a:pt x="23874" y="209541"/>
                  </a:lnTo>
                  <a:lnTo>
                    <a:pt x="21628" y="212406"/>
                  </a:lnTo>
                  <a:lnTo>
                    <a:pt x="17650" y="218238"/>
                  </a:lnTo>
                  <a:lnTo>
                    <a:pt x="14961" y="220344"/>
                  </a:lnTo>
                  <a:lnTo>
                    <a:pt x="13423" y="220888"/>
                  </a:lnTo>
                  <a:lnTo>
                    <a:pt x="10281" y="223678"/>
                  </a:lnTo>
                  <a:lnTo>
                    <a:pt x="7362" y="227627"/>
                  </a:lnTo>
                  <a:lnTo>
                    <a:pt x="8582" y="232037"/>
                  </a:lnTo>
                  <a:lnTo>
                    <a:pt x="10436" y="232714"/>
                  </a:lnTo>
                  <a:lnTo>
                    <a:pt x="15379" y="235104"/>
                  </a:lnTo>
                  <a:lnTo>
                    <a:pt x="18093" y="236976"/>
                  </a:lnTo>
                  <a:lnTo>
                    <a:pt x="19691" y="238488"/>
                  </a:lnTo>
                  <a:lnTo>
                    <a:pt x="18295" y="240901"/>
                  </a:lnTo>
                  <a:lnTo>
                    <a:pt x="17020" y="241487"/>
                  </a:lnTo>
                  <a:lnTo>
                    <a:pt x="16343" y="242398"/>
                  </a:lnTo>
                  <a:lnTo>
                    <a:pt x="18749" y="242361"/>
                  </a:lnTo>
                  <a:lnTo>
                    <a:pt x="21009" y="243161"/>
                  </a:lnTo>
                  <a:lnTo>
                    <a:pt x="25016" y="246642"/>
                  </a:lnTo>
                  <a:lnTo>
                    <a:pt x="26845" y="248972"/>
                  </a:lnTo>
                  <a:lnTo>
                    <a:pt x="30455" y="252258"/>
                  </a:lnTo>
                  <a:lnTo>
                    <a:pt x="33047" y="255300"/>
                  </a:lnTo>
                  <a:lnTo>
                    <a:pt x="36558" y="253810"/>
                  </a:lnTo>
                  <a:lnTo>
                    <a:pt x="37353" y="251840"/>
                  </a:lnTo>
                  <a:lnTo>
                    <a:pt x="39578" y="248744"/>
                  </a:lnTo>
                  <a:lnTo>
                    <a:pt x="40060" y="246195"/>
                  </a:lnTo>
                  <a:lnTo>
                    <a:pt x="44056" y="239871"/>
                  </a:lnTo>
                  <a:lnTo>
                    <a:pt x="55137" y="229744"/>
                  </a:lnTo>
                  <a:lnTo>
                    <a:pt x="59698" y="224027"/>
                  </a:lnTo>
                  <a:lnTo>
                    <a:pt x="64641" y="219944"/>
                  </a:lnTo>
                  <a:lnTo>
                    <a:pt x="66894" y="222148"/>
                  </a:lnTo>
                  <a:lnTo>
                    <a:pt x="70610" y="227375"/>
                  </a:lnTo>
                  <a:lnTo>
                    <a:pt x="72031" y="229887"/>
                  </a:lnTo>
                  <a:lnTo>
                    <a:pt x="76010" y="234043"/>
                  </a:lnTo>
                  <a:lnTo>
                    <a:pt x="78126" y="235731"/>
                  </a:lnTo>
                  <a:lnTo>
                    <a:pt x="82238" y="243384"/>
                  </a:lnTo>
                  <a:lnTo>
                    <a:pt x="87864" y="245320"/>
                  </a:lnTo>
                  <a:lnTo>
                    <a:pt x="90313" y="245000"/>
                  </a:lnTo>
                  <a:lnTo>
                    <a:pt x="97844" y="241947"/>
                  </a:lnTo>
                  <a:lnTo>
                    <a:pt x="102729" y="238201"/>
                  </a:lnTo>
                  <a:lnTo>
                    <a:pt x="114950" y="229514"/>
                  </a:lnTo>
                  <a:lnTo>
                    <a:pt x="141796" y="209170"/>
                  </a:lnTo>
                  <a:lnTo>
                    <a:pt x="146527" y="206228"/>
                  </a:lnTo>
                  <a:lnTo>
                    <a:pt x="155199" y="198370"/>
                  </a:lnTo>
                  <a:lnTo>
                    <a:pt x="158656" y="193064"/>
                  </a:lnTo>
                  <a:lnTo>
                    <a:pt x="200926" y="135939"/>
                  </a:lnTo>
                  <a:lnTo>
                    <a:pt x="203946" y="131065"/>
                  </a:lnTo>
                  <a:lnTo>
                    <a:pt x="209019" y="124980"/>
                  </a:lnTo>
                  <a:lnTo>
                    <a:pt x="210755" y="123385"/>
                  </a:lnTo>
                  <a:lnTo>
                    <a:pt x="214523" y="121376"/>
                  </a:lnTo>
                  <a:lnTo>
                    <a:pt x="215355" y="121572"/>
                  </a:lnTo>
                  <a:lnTo>
                    <a:pt x="216971" y="123691"/>
                  </a:lnTo>
                  <a:lnTo>
                    <a:pt x="220466" y="130009"/>
                  </a:lnTo>
                  <a:lnTo>
                    <a:pt x="221730" y="134766"/>
                  </a:lnTo>
                  <a:lnTo>
                    <a:pt x="225079" y="141928"/>
                  </a:lnTo>
                  <a:lnTo>
                    <a:pt x="226021" y="146396"/>
                  </a:lnTo>
                  <a:lnTo>
                    <a:pt x="231663" y="145507"/>
                  </a:lnTo>
                  <a:lnTo>
                    <a:pt x="232524" y="143441"/>
                  </a:lnTo>
                  <a:lnTo>
                    <a:pt x="241844" y="130078"/>
                  </a:lnTo>
                  <a:lnTo>
                    <a:pt x="255936" y="90502"/>
                  </a:lnTo>
                  <a:lnTo>
                    <a:pt x="266316" y="52023"/>
                  </a:lnTo>
                  <a:lnTo>
                    <a:pt x="267944" y="43872"/>
                  </a:lnTo>
                  <a:lnTo>
                    <a:pt x="269697" y="38595"/>
                  </a:lnTo>
                  <a:lnTo>
                    <a:pt x="273409" y="22355"/>
                  </a:lnTo>
                  <a:lnTo>
                    <a:pt x="275349" y="11490"/>
                  </a:lnTo>
                  <a:lnTo>
                    <a:pt x="275395" y="5792"/>
                  </a:lnTo>
                  <a:lnTo>
                    <a:pt x="274618" y="3426"/>
                  </a:lnTo>
                  <a:lnTo>
                    <a:pt x="268178" y="0"/>
                  </a:lnTo>
                  <a:close/>
                </a:path>
              </a:pathLst>
            </a:custGeom>
            <a:solidFill>
              <a:srgbClr val="312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2350223" y="2698582"/>
              <a:ext cx="34290" cy="55880"/>
            </a:xfrm>
            <a:custGeom>
              <a:avLst/>
              <a:gdLst/>
              <a:ahLst/>
              <a:cxnLst/>
              <a:rect l="l" t="t" r="r" b="b"/>
              <a:pathLst>
                <a:path w="34289" h="55880">
                  <a:moveTo>
                    <a:pt x="23279" y="26377"/>
                  </a:moveTo>
                  <a:lnTo>
                    <a:pt x="20840" y="25247"/>
                  </a:lnTo>
                  <a:lnTo>
                    <a:pt x="21336" y="24663"/>
                  </a:lnTo>
                  <a:lnTo>
                    <a:pt x="20624" y="23926"/>
                  </a:lnTo>
                  <a:lnTo>
                    <a:pt x="21755" y="23228"/>
                  </a:lnTo>
                  <a:lnTo>
                    <a:pt x="22720" y="21183"/>
                  </a:lnTo>
                  <a:lnTo>
                    <a:pt x="22237" y="19900"/>
                  </a:lnTo>
                  <a:lnTo>
                    <a:pt x="20701" y="16852"/>
                  </a:lnTo>
                  <a:lnTo>
                    <a:pt x="18732" y="15303"/>
                  </a:lnTo>
                  <a:lnTo>
                    <a:pt x="15062" y="11480"/>
                  </a:lnTo>
                  <a:lnTo>
                    <a:pt x="12852" y="9436"/>
                  </a:lnTo>
                  <a:lnTo>
                    <a:pt x="6146" y="3416"/>
                  </a:lnTo>
                  <a:lnTo>
                    <a:pt x="3276" y="571"/>
                  </a:lnTo>
                  <a:lnTo>
                    <a:pt x="3060" y="0"/>
                  </a:lnTo>
                  <a:lnTo>
                    <a:pt x="1917" y="1308"/>
                  </a:lnTo>
                  <a:lnTo>
                    <a:pt x="1727" y="1752"/>
                  </a:lnTo>
                  <a:lnTo>
                    <a:pt x="1231" y="3403"/>
                  </a:lnTo>
                  <a:lnTo>
                    <a:pt x="1231" y="4457"/>
                  </a:lnTo>
                  <a:lnTo>
                    <a:pt x="0" y="5156"/>
                  </a:lnTo>
                  <a:lnTo>
                    <a:pt x="3632" y="10287"/>
                  </a:lnTo>
                  <a:lnTo>
                    <a:pt x="8331" y="14541"/>
                  </a:lnTo>
                  <a:lnTo>
                    <a:pt x="14287" y="20472"/>
                  </a:lnTo>
                  <a:lnTo>
                    <a:pt x="17043" y="24104"/>
                  </a:lnTo>
                  <a:lnTo>
                    <a:pt x="18694" y="24104"/>
                  </a:lnTo>
                  <a:lnTo>
                    <a:pt x="19570" y="25133"/>
                  </a:lnTo>
                  <a:lnTo>
                    <a:pt x="20789" y="28435"/>
                  </a:lnTo>
                  <a:lnTo>
                    <a:pt x="22110" y="29210"/>
                  </a:lnTo>
                  <a:lnTo>
                    <a:pt x="23215" y="28295"/>
                  </a:lnTo>
                  <a:lnTo>
                    <a:pt x="23279" y="26377"/>
                  </a:lnTo>
                  <a:close/>
                </a:path>
                <a:path w="34289" h="55880">
                  <a:moveTo>
                    <a:pt x="34213" y="43141"/>
                  </a:moveTo>
                  <a:lnTo>
                    <a:pt x="32054" y="37858"/>
                  </a:lnTo>
                  <a:lnTo>
                    <a:pt x="26936" y="34772"/>
                  </a:lnTo>
                  <a:lnTo>
                    <a:pt x="23495" y="29400"/>
                  </a:lnTo>
                  <a:lnTo>
                    <a:pt x="23533" y="28816"/>
                  </a:lnTo>
                  <a:lnTo>
                    <a:pt x="22110" y="29210"/>
                  </a:lnTo>
                  <a:lnTo>
                    <a:pt x="21755" y="29311"/>
                  </a:lnTo>
                  <a:lnTo>
                    <a:pt x="22199" y="30124"/>
                  </a:lnTo>
                  <a:lnTo>
                    <a:pt x="22199" y="32385"/>
                  </a:lnTo>
                  <a:lnTo>
                    <a:pt x="22009" y="33782"/>
                  </a:lnTo>
                  <a:lnTo>
                    <a:pt x="20675" y="38087"/>
                  </a:lnTo>
                  <a:lnTo>
                    <a:pt x="18669" y="39941"/>
                  </a:lnTo>
                  <a:lnTo>
                    <a:pt x="14922" y="44856"/>
                  </a:lnTo>
                  <a:lnTo>
                    <a:pt x="11912" y="51714"/>
                  </a:lnTo>
                  <a:lnTo>
                    <a:pt x="10756" y="53187"/>
                  </a:lnTo>
                  <a:lnTo>
                    <a:pt x="12890" y="55410"/>
                  </a:lnTo>
                  <a:lnTo>
                    <a:pt x="14668" y="54406"/>
                  </a:lnTo>
                  <a:lnTo>
                    <a:pt x="19138" y="52273"/>
                  </a:lnTo>
                  <a:lnTo>
                    <a:pt x="22250" y="50266"/>
                  </a:lnTo>
                  <a:lnTo>
                    <a:pt x="31292" y="45123"/>
                  </a:lnTo>
                  <a:lnTo>
                    <a:pt x="33147" y="44424"/>
                  </a:lnTo>
                  <a:lnTo>
                    <a:pt x="34213" y="43141"/>
                  </a:lnTo>
                  <a:close/>
                </a:path>
              </a:pathLst>
            </a:custGeom>
            <a:solidFill>
              <a:srgbClr val="672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171602" y="27148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27" y="0"/>
                  </a:moveTo>
                  <a:lnTo>
                    <a:pt x="76" y="190"/>
                  </a:lnTo>
                  <a:lnTo>
                    <a:pt x="205" y="330"/>
                  </a:lnTo>
                  <a:lnTo>
                    <a:pt x="256" y="118"/>
                  </a:lnTo>
                  <a:close/>
                </a:path>
              </a:pathLst>
            </a:custGeom>
            <a:solidFill>
              <a:srgbClr val="C749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027264" y="2452388"/>
              <a:ext cx="291465" cy="162560"/>
            </a:xfrm>
            <a:custGeom>
              <a:avLst/>
              <a:gdLst/>
              <a:ahLst/>
              <a:cxnLst/>
              <a:rect l="l" t="t" r="r" b="b"/>
              <a:pathLst>
                <a:path w="291464" h="162560">
                  <a:moveTo>
                    <a:pt x="52750" y="107"/>
                  </a:moveTo>
                  <a:lnTo>
                    <a:pt x="35456" y="39883"/>
                  </a:lnTo>
                  <a:lnTo>
                    <a:pt x="35146" y="52023"/>
                  </a:lnTo>
                  <a:lnTo>
                    <a:pt x="35290" y="64169"/>
                  </a:lnTo>
                  <a:lnTo>
                    <a:pt x="36151" y="83436"/>
                  </a:lnTo>
                  <a:lnTo>
                    <a:pt x="37127" y="89049"/>
                  </a:lnTo>
                  <a:lnTo>
                    <a:pt x="37998" y="91389"/>
                  </a:lnTo>
                  <a:lnTo>
                    <a:pt x="36548" y="94391"/>
                  </a:lnTo>
                  <a:lnTo>
                    <a:pt x="35132" y="95831"/>
                  </a:lnTo>
                  <a:lnTo>
                    <a:pt x="33285" y="95951"/>
                  </a:lnTo>
                  <a:lnTo>
                    <a:pt x="32080" y="95244"/>
                  </a:lnTo>
                  <a:lnTo>
                    <a:pt x="25459" y="93844"/>
                  </a:lnTo>
                  <a:lnTo>
                    <a:pt x="21607" y="93887"/>
                  </a:lnTo>
                  <a:lnTo>
                    <a:pt x="17020" y="92631"/>
                  </a:lnTo>
                  <a:lnTo>
                    <a:pt x="16341" y="92026"/>
                  </a:lnTo>
                  <a:lnTo>
                    <a:pt x="13258" y="91728"/>
                  </a:lnTo>
                  <a:lnTo>
                    <a:pt x="11015" y="90168"/>
                  </a:lnTo>
                  <a:lnTo>
                    <a:pt x="10101" y="90363"/>
                  </a:lnTo>
                  <a:lnTo>
                    <a:pt x="7700" y="89895"/>
                  </a:lnTo>
                  <a:lnTo>
                    <a:pt x="6883" y="89153"/>
                  </a:lnTo>
                  <a:lnTo>
                    <a:pt x="4370" y="88228"/>
                  </a:lnTo>
                  <a:lnTo>
                    <a:pt x="2833" y="88116"/>
                  </a:lnTo>
                  <a:lnTo>
                    <a:pt x="0" y="89830"/>
                  </a:lnTo>
                  <a:lnTo>
                    <a:pt x="500" y="92776"/>
                  </a:lnTo>
                  <a:lnTo>
                    <a:pt x="406" y="102297"/>
                  </a:lnTo>
                  <a:lnTo>
                    <a:pt x="1638" y="110185"/>
                  </a:lnTo>
                  <a:lnTo>
                    <a:pt x="2203" y="120970"/>
                  </a:lnTo>
                  <a:lnTo>
                    <a:pt x="1659" y="124811"/>
                  </a:lnTo>
                  <a:lnTo>
                    <a:pt x="8103" y="127803"/>
                  </a:lnTo>
                  <a:lnTo>
                    <a:pt x="12228" y="128516"/>
                  </a:lnTo>
                  <a:lnTo>
                    <a:pt x="19569" y="130331"/>
                  </a:lnTo>
                  <a:lnTo>
                    <a:pt x="22942" y="130855"/>
                  </a:lnTo>
                  <a:lnTo>
                    <a:pt x="27763" y="140658"/>
                  </a:lnTo>
                  <a:lnTo>
                    <a:pt x="29362" y="147391"/>
                  </a:lnTo>
                  <a:lnTo>
                    <a:pt x="31222" y="153878"/>
                  </a:lnTo>
                  <a:lnTo>
                    <a:pt x="34444" y="158065"/>
                  </a:lnTo>
                  <a:lnTo>
                    <a:pt x="39244" y="160920"/>
                  </a:lnTo>
                  <a:lnTo>
                    <a:pt x="49709" y="162176"/>
                  </a:lnTo>
                  <a:lnTo>
                    <a:pt x="55030" y="160555"/>
                  </a:lnTo>
                  <a:lnTo>
                    <a:pt x="61376" y="154724"/>
                  </a:lnTo>
                  <a:lnTo>
                    <a:pt x="67482" y="145839"/>
                  </a:lnTo>
                  <a:lnTo>
                    <a:pt x="80582" y="124790"/>
                  </a:lnTo>
                  <a:lnTo>
                    <a:pt x="82919" y="117795"/>
                  </a:lnTo>
                  <a:lnTo>
                    <a:pt x="78826" y="115545"/>
                  </a:lnTo>
                  <a:lnTo>
                    <a:pt x="75239" y="111066"/>
                  </a:lnTo>
                  <a:lnTo>
                    <a:pt x="75632" y="107762"/>
                  </a:lnTo>
                  <a:lnTo>
                    <a:pt x="79189" y="105947"/>
                  </a:lnTo>
                  <a:lnTo>
                    <a:pt x="98813" y="110279"/>
                  </a:lnTo>
                  <a:lnTo>
                    <a:pt x="130066" y="116372"/>
                  </a:lnTo>
                  <a:lnTo>
                    <a:pt x="153640" y="120114"/>
                  </a:lnTo>
                  <a:lnTo>
                    <a:pt x="177791" y="122751"/>
                  </a:lnTo>
                  <a:lnTo>
                    <a:pt x="202048" y="124116"/>
                  </a:lnTo>
                  <a:lnTo>
                    <a:pt x="226348" y="124312"/>
                  </a:lnTo>
                  <a:lnTo>
                    <a:pt x="258792" y="122979"/>
                  </a:lnTo>
                  <a:lnTo>
                    <a:pt x="282643" y="120869"/>
                  </a:lnTo>
                  <a:lnTo>
                    <a:pt x="288453" y="120034"/>
                  </a:lnTo>
                  <a:lnTo>
                    <a:pt x="289994" y="118929"/>
                  </a:lnTo>
                  <a:lnTo>
                    <a:pt x="291049" y="117388"/>
                  </a:lnTo>
                  <a:lnTo>
                    <a:pt x="290221" y="115253"/>
                  </a:lnTo>
                  <a:lnTo>
                    <a:pt x="284933" y="114241"/>
                  </a:lnTo>
                  <a:lnTo>
                    <a:pt x="278560" y="114310"/>
                  </a:lnTo>
                  <a:lnTo>
                    <a:pt x="275032" y="114764"/>
                  </a:lnTo>
                  <a:lnTo>
                    <a:pt x="263617" y="114987"/>
                  </a:lnTo>
                  <a:lnTo>
                    <a:pt x="255715" y="114094"/>
                  </a:lnTo>
                  <a:lnTo>
                    <a:pt x="232347" y="117659"/>
                  </a:lnTo>
                  <a:lnTo>
                    <a:pt x="217163" y="117838"/>
                  </a:lnTo>
                  <a:lnTo>
                    <a:pt x="176850" y="110383"/>
                  </a:lnTo>
                  <a:lnTo>
                    <a:pt x="168343" y="104594"/>
                  </a:lnTo>
                  <a:lnTo>
                    <a:pt x="159498" y="98863"/>
                  </a:lnTo>
                  <a:lnTo>
                    <a:pt x="152852" y="96310"/>
                  </a:lnTo>
                  <a:lnTo>
                    <a:pt x="138935" y="92962"/>
                  </a:lnTo>
                  <a:lnTo>
                    <a:pt x="128736" y="88865"/>
                  </a:lnTo>
                  <a:lnTo>
                    <a:pt x="78397" y="60612"/>
                  </a:lnTo>
                  <a:lnTo>
                    <a:pt x="52184" y="25276"/>
                  </a:lnTo>
                  <a:lnTo>
                    <a:pt x="52457" y="16794"/>
                  </a:lnTo>
                  <a:lnTo>
                    <a:pt x="54342" y="8427"/>
                  </a:lnTo>
                  <a:lnTo>
                    <a:pt x="56170" y="3606"/>
                  </a:lnTo>
                  <a:lnTo>
                    <a:pt x="52750" y="107"/>
                  </a:lnTo>
                  <a:close/>
                </a:path>
              </a:pathLst>
            </a:custGeom>
            <a:solidFill>
              <a:srgbClr val="D950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1" name="object 2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02128" y="2398363"/>
              <a:ext cx="136014" cy="124430"/>
            </a:xfrm>
            <a:prstGeom prst="rect">
              <a:avLst/>
            </a:prstGeom>
          </p:spPr>
        </p:pic>
        <p:sp>
          <p:nvSpPr>
            <p:cNvPr id="242" name="object 242" descr=""/>
            <p:cNvSpPr/>
            <p:nvPr/>
          </p:nvSpPr>
          <p:spPr>
            <a:xfrm>
              <a:off x="2099228" y="2555341"/>
              <a:ext cx="275590" cy="71120"/>
            </a:xfrm>
            <a:custGeom>
              <a:avLst/>
              <a:gdLst/>
              <a:ahLst/>
              <a:cxnLst/>
              <a:rect l="l" t="t" r="r" b="b"/>
              <a:pathLst>
                <a:path w="275589" h="71119">
                  <a:moveTo>
                    <a:pt x="7537" y="0"/>
                  </a:moveTo>
                  <a:lnTo>
                    <a:pt x="2239" y="651"/>
                  </a:lnTo>
                  <a:lnTo>
                    <a:pt x="1332" y="2005"/>
                  </a:lnTo>
                  <a:lnTo>
                    <a:pt x="198" y="5389"/>
                  </a:lnTo>
                  <a:lnTo>
                    <a:pt x="0" y="6850"/>
                  </a:lnTo>
                  <a:lnTo>
                    <a:pt x="43" y="10123"/>
                  </a:lnTo>
                  <a:lnTo>
                    <a:pt x="1371" y="12073"/>
                  </a:lnTo>
                  <a:lnTo>
                    <a:pt x="4326" y="13117"/>
                  </a:lnTo>
                  <a:lnTo>
                    <a:pt x="7548" y="13117"/>
                  </a:lnTo>
                  <a:lnTo>
                    <a:pt x="12956" y="15299"/>
                  </a:lnTo>
                  <a:lnTo>
                    <a:pt x="15126" y="16606"/>
                  </a:lnTo>
                  <a:lnTo>
                    <a:pt x="19310" y="16863"/>
                  </a:lnTo>
                  <a:lnTo>
                    <a:pt x="20742" y="16675"/>
                  </a:lnTo>
                  <a:lnTo>
                    <a:pt x="23576" y="15621"/>
                  </a:lnTo>
                  <a:lnTo>
                    <a:pt x="24206" y="13975"/>
                  </a:lnTo>
                  <a:lnTo>
                    <a:pt x="25797" y="11296"/>
                  </a:lnTo>
                  <a:lnTo>
                    <a:pt x="29245" y="12030"/>
                  </a:lnTo>
                  <a:lnTo>
                    <a:pt x="37835" y="11844"/>
                  </a:lnTo>
                  <a:lnTo>
                    <a:pt x="46418" y="14497"/>
                  </a:lnTo>
                  <a:lnTo>
                    <a:pt x="50662" y="17049"/>
                  </a:lnTo>
                  <a:lnTo>
                    <a:pt x="52199" y="18741"/>
                  </a:lnTo>
                  <a:lnTo>
                    <a:pt x="53023" y="22045"/>
                  </a:lnTo>
                  <a:lnTo>
                    <a:pt x="52872" y="23111"/>
                  </a:lnTo>
                  <a:lnTo>
                    <a:pt x="53384" y="25789"/>
                  </a:lnTo>
                  <a:lnTo>
                    <a:pt x="54514" y="27082"/>
                  </a:lnTo>
                  <a:lnTo>
                    <a:pt x="54644" y="26906"/>
                  </a:lnTo>
                  <a:lnTo>
                    <a:pt x="56865" y="26529"/>
                  </a:lnTo>
                  <a:lnTo>
                    <a:pt x="58323" y="25653"/>
                  </a:lnTo>
                  <a:lnTo>
                    <a:pt x="61095" y="25055"/>
                  </a:lnTo>
                  <a:lnTo>
                    <a:pt x="66347" y="24890"/>
                  </a:lnTo>
                  <a:lnTo>
                    <a:pt x="68935" y="25542"/>
                  </a:lnTo>
                  <a:lnTo>
                    <a:pt x="77400" y="26816"/>
                  </a:lnTo>
                  <a:lnTo>
                    <a:pt x="111196" y="30275"/>
                  </a:lnTo>
                  <a:lnTo>
                    <a:pt x="118289" y="32774"/>
                  </a:lnTo>
                  <a:lnTo>
                    <a:pt x="118652" y="36979"/>
                  </a:lnTo>
                  <a:lnTo>
                    <a:pt x="118915" y="44913"/>
                  </a:lnTo>
                  <a:lnTo>
                    <a:pt x="118652" y="57877"/>
                  </a:lnTo>
                  <a:lnTo>
                    <a:pt x="116431" y="64630"/>
                  </a:lnTo>
                  <a:lnTo>
                    <a:pt x="112445" y="65267"/>
                  </a:lnTo>
                  <a:lnTo>
                    <a:pt x="93102" y="66009"/>
                  </a:lnTo>
                  <a:lnTo>
                    <a:pt x="79246" y="61639"/>
                  </a:lnTo>
                  <a:lnTo>
                    <a:pt x="73907" y="57167"/>
                  </a:lnTo>
                  <a:lnTo>
                    <a:pt x="68305" y="47876"/>
                  </a:lnTo>
                  <a:lnTo>
                    <a:pt x="64378" y="37198"/>
                  </a:lnTo>
                  <a:lnTo>
                    <a:pt x="62365" y="33969"/>
                  </a:lnTo>
                  <a:lnTo>
                    <a:pt x="58125" y="34131"/>
                  </a:lnTo>
                  <a:lnTo>
                    <a:pt x="58439" y="36346"/>
                  </a:lnTo>
                  <a:lnTo>
                    <a:pt x="61033" y="42238"/>
                  </a:lnTo>
                  <a:lnTo>
                    <a:pt x="61610" y="44258"/>
                  </a:lnTo>
                  <a:lnTo>
                    <a:pt x="63496" y="47966"/>
                  </a:lnTo>
                  <a:lnTo>
                    <a:pt x="64993" y="49740"/>
                  </a:lnTo>
                  <a:lnTo>
                    <a:pt x="70581" y="61045"/>
                  </a:lnTo>
                  <a:lnTo>
                    <a:pt x="72186" y="65523"/>
                  </a:lnTo>
                  <a:lnTo>
                    <a:pt x="78969" y="69350"/>
                  </a:lnTo>
                  <a:lnTo>
                    <a:pt x="83512" y="67842"/>
                  </a:lnTo>
                  <a:lnTo>
                    <a:pt x="91047" y="70361"/>
                  </a:lnTo>
                  <a:lnTo>
                    <a:pt x="95093" y="69955"/>
                  </a:lnTo>
                  <a:lnTo>
                    <a:pt x="115516" y="69976"/>
                  </a:lnTo>
                  <a:lnTo>
                    <a:pt x="119670" y="70736"/>
                  </a:lnTo>
                  <a:lnTo>
                    <a:pt x="122388" y="66319"/>
                  </a:lnTo>
                  <a:lnTo>
                    <a:pt x="123728" y="58903"/>
                  </a:lnTo>
                  <a:lnTo>
                    <a:pt x="123051" y="54932"/>
                  </a:lnTo>
                  <a:lnTo>
                    <a:pt x="123144" y="53460"/>
                  </a:lnTo>
                  <a:lnTo>
                    <a:pt x="124386" y="49330"/>
                  </a:lnTo>
                  <a:lnTo>
                    <a:pt x="124358" y="47646"/>
                  </a:lnTo>
                  <a:lnTo>
                    <a:pt x="122561" y="42372"/>
                  </a:lnTo>
                  <a:lnTo>
                    <a:pt x="122382" y="38124"/>
                  </a:lnTo>
                  <a:lnTo>
                    <a:pt x="126342" y="32994"/>
                  </a:lnTo>
                  <a:lnTo>
                    <a:pt x="128642" y="31093"/>
                  </a:lnTo>
                  <a:lnTo>
                    <a:pt x="133718" y="30448"/>
                  </a:lnTo>
                  <a:lnTo>
                    <a:pt x="135841" y="30714"/>
                  </a:lnTo>
                  <a:lnTo>
                    <a:pt x="153028" y="30697"/>
                  </a:lnTo>
                  <a:lnTo>
                    <a:pt x="161279" y="30927"/>
                  </a:lnTo>
                  <a:lnTo>
                    <a:pt x="163760" y="33803"/>
                  </a:lnTo>
                  <a:lnTo>
                    <a:pt x="164009" y="63107"/>
                  </a:lnTo>
                  <a:lnTo>
                    <a:pt x="164357" y="66121"/>
                  </a:lnTo>
                  <a:lnTo>
                    <a:pt x="166831" y="68011"/>
                  </a:lnTo>
                  <a:lnTo>
                    <a:pt x="168000" y="67971"/>
                  </a:lnTo>
                  <a:lnTo>
                    <a:pt x="170178" y="62863"/>
                  </a:lnTo>
                  <a:lnTo>
                    <a:pt x="169713" y="58943"/>
                  </a:lnTo>
                  <a:lnTo>
                    <a:pt x="169305" y="49125"/>
                  </a:lnTo>
                  <a:lnTo>
                    <a:pt x="166946" y="29743"/>
                  </a:lnTo>
                  <a:lnTo>
                    <a:pt x="170653" y="29761"/>
                  </a:lnTo>
                  <a:lnTo>
                    <a:pt x="189191" y="28851"/>
                  </a:lnTo>
                  <a:lnTo>
                    <a:pt x="200300" y="27836"/>
                  </a:lnTo>
                  <a:lnTo>
                    <a:pt x="224513" y="24851"/>
                  </a:lnTo>
                  <a:lnTo>
                    <a:pt x="226691" y="24245"/>
                  </a:lnTo>
                  <a:lnTo>
                    <a:pt x="229877" y="24731"/>
                  </a:lnTo>
                  <a:lnTo>
                    <a:pt x="230870" y="25171"/>
                  </a:lnTo>
                  <a:lnTo>
                    <a:pt x="232548" y="26805"/>
                  </a:lnTo>
                  <a:lnTo>
                    <a:pt x="232768" y="28307"/>
                  </a:lnTo>
                  <a:lnTo>
                    <a:pt x="235756" y="30622"/>
                  </a:lnTo>
                  <a:lnTo>
                    <a:pt x="238136" y="26482"/>
                  </a:lnTo>
                  <a:lnTo>
                    <a:pt x="238171" y="23900"/>
                  </a:lnTo>
                  <a:lnTo>
                    <a:pt x="237538" y="23126"/>
                  </a:lnTo>
                  <a:lnTo>
                    <a:pt x="237459" y="21823"/>
                  </a:lnTo>
                  <a:lnTo>
                    <a:pt x="239215" y="18672"/>
                  </a:lnTo>
                  <a:lnTo>
                    <a:pt x="242147" y="15854"/>
                  </a:lnTo>
                  <a:lnTo>
                    <a:pt x="251287" y="13568"/>
                  </a:lnTo>
                  <a:lnTo>
                    <a:pt x="254803" y="14083"/>
                  </a:lnTo>
                  <a:lnTo>
                    <a:pt x="264045" y="10908"/>
                  </a:lnTo>
                  <a:lnTo>
                    <a:pt x="269532" y="10468"/>
                  </a:lnTo>
                  <a:lnTo>
                    <a:pt x="272915" y="11714"/>
                  </a:lnTo>
                  <a:lnTo>
                    <a:pt x="275287" y="5969"/>
                  </a:lnTo>
                  <a:lnTo>
                    <a:pt x="272980" y="3714"/>
                  </a:lnTo>
                  <a:lnTo>
                    <a:pt x="268213" y="3369"/>
                  </a:lnTo>
                  <a:lnTo>
                    <a:pt x="263149" y="4744"/>
                  </a:lnTo>
                  <a:lnTo>
                    <a:pt x="253465" y="5933"/>
                  </a:lnTo>
                  <a:lnTo>
                    <a:pt x="247107" y="7142"/>
                  </a:lnTo>
                  <a:lnTo>
                    <a:pt x="227444" y="9561"/>
                  </a:lnTo>
                  <a:lnTo>
                    <a:pt x="219866" y="13089"/>
                  </a:lnTo>
                  <a:lnTo>
                    <a:pt x="218469" y="14277"/>
                  </a:lnTo>
                  <a:lnTo>
                    <a:pt x="215347" y="15303"/>
                  </a:lnTo>
                  <a:lnTo>
                    <a:pt x="208475" y="15346"/>
                  </a:lnTo>
                  <a:lnTo>
                    <a:pt x="198024" y="16775"/>
                  </a:lnTo>
                  <a:lnTo>
                    <a:pt x="183708" y="17557"/>
                  </a:lnTo>
                  <a:lnTo>
                    <a:pt x="172853" y="19047"/>
                  </a:lnTo>
                  <a:lnTo>
                    <a:pt x="165214" y="18792"/>
                  </a:lnTo>
                  <a:lnTo>
                    <a:pt x="135318" y="18829"/>
                  </a:lnTo>
                  <a:lnTo>
                    <a:pt x="124026" y="18595"/>
                  </a:lnTo>
                  <a:lnTo>
                    <a:pt x="112759" y="17820"/>
                  </a:lnTo>
                  <a:lnTo>
                    <a:pt x="105162" y="17049"/>
                  </a:lnTo>
                  <a:lnTo>
                    <a:pt x="97491" y="16635"/>
                  </a:lnTo>
                  <a:lnTo>
                    <a:pt x="60181" y="11523"/>
                  </a:lnTo>
                  <a:lnTo>
                    <a:pt x="53218" y="9479"/>
                  </a:lnTo>
                  <a:lnTo>
                    <a:pt x="46054" y="8409"/>
                  </a:lnTo>
                  <a:lnTo>
                    <a:pt x="42519" y="8111"/>
                  </a:lnTo>
                  <a:lnTo>
                    <a:pt x="38995" y="7646"/>
                  </a:lnTo>
                  <a:lnTo>
                    <a:pt x="37209" y="6958"/>
                  </a:lnTo>
                  <a:lnTo>
                    <a:pt x="10666" y="1120"/>
                  </a:lnTo>
                  <a:lnTo>
                    <a:pt x="7537" y="0"/>
                  </a:lnTo>
                  <a:close/>
                </a:path>
              </a:pathLst>
            </a:custGeom>
            <a:solidFill>
              <a:srgbClr val="4929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261876" y="2576725"/>
              <a:ext cx="73660" cy="47625"/>
            </a:xfrm>
            <a:custGeom>
              <a:avLst/>
              <a:gdLst/>
              <a:ahLst/>
              <a:cxnLst/>
              <a:rect l="l" t="t" r="r" b="b"/>
              <a:pathLst>
                <a:path w="73660" h="47625">
                  <a:moveTo>
                    <a:pt x="73212" y="0"/>
                  </a:moveTo>
                  <a:lnTo>
                    <a:pt x="63356" y="1454"/>
                  </a:lnTo>
                  <a:lnTo>
                    <a:pt x="57546" y="1573"/>
                  </a:lnTo>
                  <a:lnTo>
                    <a:pt x="45975" y="3009"/>
                  </a:lnTo>
                  <a:lnTo>
                    <a:pt x="40198" y="4107"/>
                  </a:lnTo>
                  <a:lnTo>
                    <a:pt x="31431" y="4582"/>
                  </a:lnTo>
                  <a:lnTo>
                    <a:pt x="28677" y="4405"/>
                  </a:lnTo>
                  <a:lnTo>
                    <a:pt x="23130" y="5537"/>
                  </a:lnTo>
                  <a:lnTo>
                    <a:pt x="20375" y="5690"/>
                  </a:lnTo>
                  <a:lnTo>
                    <a:pt x="0" y="6198"/>
                  </a:lnTo>
                  <a:lnTo>
                    <a:pt x="154" y="7148"/>
                  </a:lnTo>
                  <a:lnTo>
                    <a:pt x="72" y="7336"/>
                  </a:lnTo>
                  <a:lnTo>
                    <a:pt x="1685" y="9061"/>
                  </a:lnTo>
                  <a:lnTo>
                    <a:pt x="2811" y="10853"/>
                  </a:lnTo>
                  <a:lnTo>
                    <a:pt x="3182" y="12193"/>
                  </a:lnTo>
                  <a:lnTo>
                    <a:pt x="3592" y="17067"/>
                  </a:lnTo>
                  <a:lnTo>
                    <a:pt x="3211" y="20450"/>
                  </a:lnTo>
                  <a:lnTo>
                    <a:pt x="4954" y="31402"/>
                  </a:lnTo>
                  <a:lnTo>
                    <a:pt x="4593" y="39171"/>
                  </a:lnTo>
                  <a:lnTo>
                    <a:pt x="4925" y="46681"/>
                  </a:lnTo>
                  <a:lnTo>
                    <a:pt x="11559" y="47101"/>
                  </a:lnTo>
                  <a:lnTo>
                    <a:pt x="31362" y="46605"/>
                  </a:lnTo>
                  <a:lnTo>
                    <a:pt x="37818" y="45313"/>
                  </a:lnTo>
                  <a:lnTo>
                    <a:pt x="46929" y="45288"/>
                  </a:lnTo>
                  <a:lnTo>
                    <a:pt x="49381" y="45633"/>
                  </a:lnTo>
                  <a:lnTo>
                    <a:pt x="52854" y="42572"/>
                  </a:lnTo>
                  <a:lnTo>
                    <a:pt x="55666" y="36622"/>
                  </a:lnTo>
                  <a:lnTo>
                    <a:pt x="57269" y="34902"/>
                  </a:lnTo>
                  <a:lnTo>
                    <a:pt x="57844" y="33599"/>
                  </a:lnTo>
                  <a:lnTo>
                    <a:pt x="57920" y="32900"/>
                  </a:lnTo>
                  <a:lnTo>
                    <a:pt x="59162" y="29775"/>
                  </a:lnTo>
                  <a:lnTo>
                    <a:pt x="60652" y="27388"/>
                  </a:lnTo>
                  <a:lnTo>
                    <a:pt x="67784" y="13586"/>
                  </a:lnTo>
                  <a:lnTo>
                    <a:pt x="69087" y="11404"/>
                  </a:lnTo>
                  <a:lnTo>
                    <a:pt x="69670" y="11153"/>
                  </a:lnTo>
                  <a:lnTo>
                    <a:pt x="71164" y="9395"/>
                  </a:lnTo>
                  <a:lnTo>
                    <a:pt x="71164" y="8100"/>
                  </a:lnTo>
                  <a:lnTo>
                    <a:pt x="71772" y="5461"/>
                  </a:lnTo>
                  <a:lnTo>
                    <a:pt x="72316" y="4071"/>
                  </a:lnTo>
                  <a:lnTo>
                    <a:pt x="73212" y="0"/>
                  </a:lnTo>
                  <a:close/>
                </a:path>
              </a:pathLst>
            </a:custGeom>
            <a:solidFill>
              <a:srgbClr val="E46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154012" y="2577373"/>
              <a:ext cx="66675" cy="46355"/>
            </a:xfrm>
            <a:custGeom>
              <a:avLst/>
              <a:gdLst/>
              <a:ahLst/>
              <a:cxnLst/>
              <a:rect l="l" t="t" r="r" b="b"/>
              <a:pathLst>
                <a:path w="66675" h="46355">
                  <a:moveTo>
                    <a:pt x="1584" y="0"/>
                  </a:moveTo>
                  <a:lnTo>
                    <a:pt x="40" y="2131"/>
                  </a:lnTo>
                  <a:lnTo>
                    <a:pt x="133" y="3848"/>
                  </a:lnTo>
                  <a:lnTo>
                    <a:pt x="0" y="5021"/>
                  </a:lnTo>
                  <a:lnTo>
                    <a:pt x="2585" y="10490"/>
                  </a:lnTo>
                  <a:lnTo>
                    <a:pt x="3027" y="11753"/>
                  </a:lnTo>
                  <a:lnTo>
                    <a:pt x="3517" y="12291"/>
                  </a:lnTo>
                  <a:lnTo>
                    <a:pt x="3888" y="12326"/>
                  </a:lnTo>
                  <a:lnTo>
                    <a:pt x="5162" y="13406"/>
                  </a:lnTo>
                  <a:lnTo>
                    <a:pt x="7640" y="16855"/>
                  </a:lnTo>
                  <a:lnTo>
                    <a:pt x="8975" y="20444"/>
                  </a:lnTo>
                  <a:lnTo>
                    <a:pt x="17172" y="36903"/>
                  </a:lnTo>
                  <a:lnTo>
                    <a:pt x="18195" y="40031"/>
                  </a:lnTo>
                  <a:lnTo>
                    <a:pt x="22640" y="43765"/>
                  </a:lnTo>
                  <a:lnTo>
                    <a:pt x="25165" y="43969"/>
                  </a:lnTo>
                  <a:lnTo>
                    <a:pt x="34658" y="44295"/>
                  </a:lnTo>
                  <a:lnTo>
                    <a:pt x="41648" y="44787"/>
                  </a:lnTo>
                  <a:lnTo>
                    <a:pt x="45140" y="45582"/>
                  </a:lnTo>
                  <a:lnTo>
                    <a:pt x="52150" y="45996"/>
                  </a:lnTo>
                  <a:lnTo>
                    <a:pt x="55609" y="45994"/>
                  </a:lnTo>
                  <a:lnTo>
                    <a:pt x="63075" y="45766"/>
                  </a:lnTo>
                  <a:lnTo>
                    <a:pt x="65808" y="42945"/>
                  </a:lnTo>
                  <a:lnTo>
                    <a:pt x="66028" y="31910"/>
                  </a:lnTo>
                  <a:lnTo>
                    <a:pt x="65923" y="10692"/>
                  </a:lnTo>
                  <a:lnTo>
                    <a:pt x="66189" y="9000"/>
                  </a:lnTo>
                  <a:lnTo>
                    <a:pt x="63831" y="4687"/>
                  </a:lnTo>
                  <a:lnTo>
                    <a:pt x="59655" y="5317"/>
                  </a:lnTo>
                  <a:lnTo>
                    <a:pt x="49726" y="4752"/>
                  </a:lnTo>
                  <a:lnTo>
                    <a:pt x="42689" y="4165"/>
                  </a:lnTo>
                  <a:lnTo>
                    <a:pt x="21449" y="1926"/>
                  </a:lnTo>
                  <a:lnTo>
                    <a:pt x="10970" y="568"/>
                  </a:lnTo>
                  <a:lnTo>
                    <a:pt x="7654" y="341"/>
                  </a:lnTo>
                  <a:lnTo>
                    <a:pt x="3017" y="313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DE58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015308" y="2451827"/>
              <a:ext cx="50165" cy="98425"/>
            </a:xfrm>
            <a:custGeom>
              <a:avLst/>
              <a:gdLst/>
              <a:ahLst/>
              <a:cxnLst/>
              <a:rect l="l" t="t" r="r" b="b"/>
              <a:pathLst>
                <a:path w="50164" h="98425">
                  <a:moveTo>
                    <a:pt x="38804" y="0"/>
                  </a:moveTo>
                  <a:lnTo>
                    <a:pt x="32274" y="204"/>
                  </a:lnTo>
                  <a:lnTo>
                    <a:pt x="30391" y="2912"/>
                  </a:lnTo>
                  <a:lnTo>
                    <a:pt x="27738" y="10554"/>
                  </a:lnTo>
                  <a:lnTo>
                    <a:pt x="27245" y="15472"/>
                  </a:lnTo>
                  <a:lnTo>
                    <a:pt x="25324" y="27846"/>
                  </a:lnTo>
                  <a:lnTo>
                    <a:pt x="21751" y="54416"/>
                  </a:lnTo>
                  <a:lnTo>
                    <a:pt x="21521" y="58096"/>
                  </a:lnTo>
                  <a:lnTo>
                    <a:pt x="20132" y="63399"/>
                  </a:lnTo>
                  <a:lnTo>
                    <a:pt x="19429" y="65260"/>
                  </a:lnTo>
                  <a:lnTo>
                    <a:pt x="13839" y="69940"/>
                  </a:lnTo>
                  <a:lnTo>
                    <a:pt x="7805" y="66743"/>
                  </a:lnTo>
                  <a:lnTo>
                    <a:pt x="2962" y="69824"/>
                  </a:lnTo>
                  <a:lnTo>
                    <a:pt x="0" y="70585"/>
                  </a:lnTo>
                  <a:lnTo>
                    <a:pt x="133" y="72406"/>
                  </a:lnTo>
                  <a:lnTo>
                    <a:pt x="4781" y="72903"/>
                  </a:lnTo>
                  <a:lnTo>
                    <a:pt x="9879" y="74832"/>
                  </a:lnTo>
                  <a:lnTo>
                    <a:pt x="13547" y="77626"/>
                  </a:lnTo>
                  <a:lnTo>
                    <a:pt x="25124" y="85539"/>
                  </a:lnTo>
                  <a:lnTo>
                    <a:pt x="29235" y="88016"/>
                  </a:lnTo>
                  <a:lnTo>
                    <a:pt x="34762" y="90867"/>
                  </a:lnTo>
                  <a:lnTo>
                    <a:pt x="34874" y="93459"/>
                  </a:lnTo>
                  <a:lnTo>
                    <a:pt x="30485" y="93210"/>
                  </a:lnTo>
                  <a:lnTo>
                    <a:pt x="29344" y="93333"/>
                  </a:lnTo>
                  <a:lnTo>
                    <a:pt x="31248" y="95050"/>
                  </a:lnTo>
                  <a:lnTo>
                    <a:pt x="34081" y="95406"/>
                  </a:lnTo>
                  <a:lnTo>
                    <a:pt x="44665" y="98390"/>
                  </a:lnTo>
                  <a:lnTo>
                    <a:pt x="48305" y="97605"/>
                  </a:lnTo>
                  <a:lnTo>
                    <a:pt x="50058" y="95233"/>
                  </a:lnTo>
                  <a:lnTo>
                    <a:pt x="49846" y="87482"/>
                  </a:lnTo>
                  <a:lnTo>
                    <a:pt x="48165" y="70840"/>
                  </a:lnTo>
                  <a:lnTo>
                    <a:pt x="44374" y="38365"/>
                  </a:lnTo>
                  <a:lnTo>
                    <a:pt x="43871" y="30953"/>
                  </a:lnTo>
                  <a:lnTo>
                    <a:pt x="43671" y="23530"/>
                  </a:lnTo>
                  <a:lnTo>
                    <a:pt x="43851" y="16102"/>
                  </a:lnTo>
                  <a:lnTo>
                    <a:pt x="44719" y="5486"/>
                  </a:lnTo>
                  <a:lnTo>
                    <a:pt x="42638" y="1263"/>
                  </a:lnTo>
                  <a:lnTo>
                    <a:pt x="38804" y="0"/>
                  </a:lnTo>
                  <a:close/>
                </a:path>
              </a:pathLst>
            </a:custGeom>
            <a:solidFill>
              <a:srgbClr val="5E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057918" y="2567120"/>
              <a:ext cx="66040" cy="53975"/>
            </a:xfrm>
            <a:custGeom>
              <a:avLst/>
              <a:gdLst/>
              <a:ahLst/>
              <a:cxnLst/>
              <a:rect l="l" t="t" r="r" b="b"/>
              <a:pathLst>
                <a:path w="66039" h="53975">
                  <a:moveTo>
                    <a:pt x="568" y="39146"/>
                  </a:moveTo>
                  <a:lnTo>
                    <a:pt x="227" y="42033"/>
                  </a:lnTo>
                  <a:lnTo>
                    <a:pt x="125" y="42904"/>
                  </a:lnTo>
                  <a:lnTo>
                    <a:pt x="0" y="43967"/>
                  </a:lnTo>
                  <a:lnTo>
                    <a:pt x="301" y="43967"/>
                  </a:lnTo>
                  <a:lnTo>
                    <a:pt x="4406" y="45727"/>
                  </a:lnTo>
                  <a:lnTo>
                    <a:pt x="10554" y="47668"/>
                  </a:lnTo>
                  <a:lnTo>
                    <a:pt x="13024" y="48186"/>
                  </a:lnTo>
                  <a:lnTo>
                    <a:pt x="17830" y="49334"/>
                  </a:lnTo>
                  <a:lnTo>
                    <a:pt x="20663" y="49705"/>
                  </a:lnTo>
                  <a:lnTo>
                    <a:pt x="25883" y="52931"/>
                  </a:lnTo>
                  <a:lnTo>
                    <a:pt x="30286" y="53834"/>
                  </a:lnTo>
                  <a:lnTo>
                    <a:pt x="37925" y="51871"/>
                  </a:lnTo>
                  <a:lnTo>
                    <a:pt x="39878" y="48186"/>
                  </a:lnTo>
                  <a:lnTo>
                    <a:pt x="40233" y="47668"/>
                  </a:lnTo>
                  <a:lnTo>
                    <a:pt x="41979" y="45274"/>
                  </a:lnTo>
                  <a:lnTo>
                    <a:pt x="19684" y="45274"/>
                  </a:lnTo>
                  <a:lnTo>
                    <a:pt x="16760" y="44621"/>
                  </a:lnTo>
                  <a:lnTo>
                    <a:pt x="8642" y="44621"/>
                  </a:lnTo>
                  <a:lnTo>
                    <a:pt x="4131" y="42904"/>
                  </a:lnTo>
                  <a:lnTo>
                    <a:pt x="568" y="39146"/>
                  </a:lnTo>
                  <a:close/>
                </a:path>
                <a:path w="66039" h="53975">
                  <a:moveTo>
                    <a:pt x="58466" y="1864"/>
                  </a:moveTo>
                  <a:lnTo>
                    <a:pt x="46087" y="1864"/>
                  </a:lnTo>
                  <a:lnTo>
                    <a:pt x="47854" y="2178"/>
                  </a:lnTo>
                  <a:lnTo>
                    <a:pt x="48909" y="2470"/>
                  </a:lnTo>
                  <a:lnTo>
                    <a:pt x="50748" y="5410"/>
                  </a:lnTo>
                  <a:lnTo>
                    <a:pt x="47871" y="8985"/>
                  </a:lnTo>
                  <a:lnTo>
                    <a:pt x="43821" y="15725"/>
                  </a:lnTo>
                  <a:lnTo>
                    <a:pt x="40982" y="20825"/>
                  </a:lnTo>
                  <a:lnTo>
                    <a:pt x="36060" y="28187"/>
                  </a:lnTo>
                  <a:lnTo>
                    <a:pt x="34328" y="30657"/>
                  </a:lnTo>
                  <a:lnTo>
                    <a:pt x="31102" y="35323"/>
                  </a:lnTo>
                  <a:lnTo>
                    <a:pt x="30988" y="35488"/>
                  </a:lnTo>
                  <a:lnTo>
                    <a:pt x="29534" y="38069"/>
                  </a:lnTo>
                  <a:lnTo>
                    <a:pt x="26293" y="42033"/>
                  </a:lnTo>
                  <a:lnTo>
                    <a:pt x="24583" y="43967"/>
                  </a:lnTo>
                  <a:lnTo>
                    <a:pt x="19684" y="45274"/>
                  </a:lnTo>
                  <a:lnTo>
                    <a:pt x="41979" y="45274"/>
                  </a:lnTo>
                  <a:lnTo>
                    <a:pt x="45860" y="39956"/>
                  </a:lnTo>
                  <a:lnTo>
                    <a:pt x="49837" y="35323"/>
                  </a:lnTo>
                  <a:lnTo>
                    <a:pt x="54737" y="26215"/>
                  </a:lnTo>
                  <a:lnTo>
                    <a:pt x="56807" y="22708"/>
                  </a:lnTo>
                  <a:lnTo>
                    <a:pt x="61267" y="14518"/>
                  </a:lnTo>
                  <a:lnTo>
                    <a:pt x="63410" y="10386"/>
                  </a:lnTo>
                  <a:lnTo>
                    <a:pt x="64795" y="8345"/>
                  </a:lnTo>
                  <a:lnTo>
                    <a:pt x="65133" y="5720"/>
                  </a:lnTo>
                  <a:lnTo>
                    <a:pt x="65184" y="5410"/>
                  </a:lnTo>
                  <a:lnTo>
                    <a:pt x="65300" y="4712"/>
                  </a:lnTo>
                  <a:lnTo>
                    <a:pt x="65070" y="3916"/>
                  </a:lnTo>
                  <a:lnTo>
                    <a:pt x="64987" y="3629"/>
                  </a:lnTo>
                  <a:lnTo>
                    <a:pt x="63673" y="3049"/>
                  </a:lnTo>
                  <a:lnTo>
                    <a:pt x="62851" y="3049"/>
                  </a:lnTo>
                  <a:lnTo>
                    <a:pt x="59765" y="2178"/>
                  </a:lnTo>
                  <a:lnTo>
                    <a:pt x="58466" y="1864"/>
                  </a:lnTo>
                  <a:close/>
                </a:path>
                <a:path w="66039" h="53975">
                  <a:moveTo>
                    <a:pt x="64896" y="3312"/>
                  </a:moveTo>
                  <a:lnTo>
                    <a:pt x="64987" y="3629"/>
                  </a:lnTo>
                  <a:lnTo>
                    <a:pt x="65637" y="3916"/>
                  </a:lnTo>
                  <a:lnTo>
                    <a:pt x="64896" y="3312"/>
                  </a:lnTo>
                  <a:close/>
                </a:path>
                <a:path w="66039" h="53975">
                  <a:moveTo>
                    <a:pt x="47202" y="0"/>
                  </a:moveTo>
                  <a:lnTo>
                    <a:pt x="42681" y="294"/>
                  </a:lnTo>
                  <a:lnTo>
                    <a:pt x="44214" y="1332"/>
                  </a:lnTo>
                  <a:lnTo>
                    <a:pt x="45565" y="1864"/>
                  </a:lnTo>
                  <a:lnTo>
                    <a:pt x="53287" y="1864"/>
                  </a:lnTo>
                  <a:lnTo>
                    <a:pt x="51590" y="784"/>
                  </a:lnTo>
                  <a:lnTo>
                    <a:pt x="47202" y="0"/>
                  </a:lnTo>
                  <a:close/>
                </a:path>
              </a:pathLst>
            </a:custGeom>
            <a:solidFill>
              <a:srgbClr val="5C31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1867106" y="2424327"/>
              <a:ext cx="58419" cy="44450"/>
            </a:xfrm>
            <a:custGeom>
              <a:avLst/>
              <a:gdLst/>
              <a:ahLst/>
              <a:cxnLst/>
              <a:rect l="l" t="t" r="r" b="b"/>
              <a:pathLst>
                <a:path w="58419" h="44450">
                  <a:moveTo>
                    <a:pt x="7446" y="10"/>
                  </a:moveTo>
                  <a:lnTo>
                    <a:pt x="5476" y="612"/>
                  </a:lnTo>
                  <a:lnTo>
                    <a:pt x="5350" y="773"/>
                  </a:lnTo>
                  <a:lnTo>
                    <a:pt x="3906" y="698"/>
                  </a:lnTo>
                  <a:lnTo>
                    <a:pt x="3284" y="388"/>
                  </a:lnTo>
                  <a:lnTo>
                    <a:pt x="0" y="0"/>
                  </a:lnTo>
                  <a:lnTo>
                    <a:pt x="1551" y="8942"/>
                  </a:lnTo>
                  <a:lnTo>
                    <a:pt x="3571" y="13089"/>
                  </a:lnTo>
                  <a:lnTo>
                    <a:pt x="5307" y="14799"/>
                  </a:lnTo>
                  <a:lnTo>
                    <a:pt x="8921" y="16851"/>
                  </a:lnTo>
                  <a:lnTo>
                    <a:pt x="10883" y="17016"/>
                  </a:lnTo>
                  <a:lnTo>
                    <a:pt x="16082" y="20862"/>
                  </a:lnTo>
                  <a:lnTo>
                    <a:pt x="17280" y="26276"/>
                  </a:lnTo>
                  <a:lnTo>
                    <a:pt x="18878" y="30228"/>
                  </a:lnTo>
                  <a:lnTo>
                    <a:pt x="20275" y="31085"/>
                  </a:lnTo>
                  <a:lnTo>
                    <a:pt x="21466" y="32273"/>
                  </a:lnTo>
                  <a:lnTo>
                    <a:pt x="24433" y="33627"/>
                  </a:lnTo>
                  <a:lnTo>
                    <a:pt x="25974" y="33764"/>
                  </a:lnTo>
                  <a:lnTo>
                    <a:pt x="35525" y="33379"/>
                  </a:lnTo>
                  <a:lnTo>
                    <a:pt x="42095" y="34192"/>
                  </a:lnTo>
                  <a:lnTo>
                    <a:pt x="49418" y="41575"/>
                  </a:lnTo>
                  <a:lnTo>
                    <a:pt x="50083" y="42879"/>
                  </a:lnTo>
                  <a:lnTo>
                    <a:pt x="50670" y="43340"/>
                  </a:lnTo>
                  <a:lnTo>
                    <a:pt x="51141" y="43938"/>
                  </a:lnTo>
                  <a:lnTo>
                    <a:pt x="51221" y="41442"/>
                  </a:lnTo>
                  <a:lnTo>
                    <a:pt x="50537" y="37879"/>
                  </a:lnTo>
                  <a:lnTo>
                    <a:pt x="52426" y="33461"/>
                  </a:lnTo>
                  <a:lnTo>
                    <a:pt x="55293" y="32241"/>
                  </a:lnTo>
                  <a:lnTo>
                    <a:pt x="57773" y="30595"/>
                  </a:lnTo>
                  <a:lnTo>
                    <a:pt x="58295" y="30528"/>
                  </a:lnTo>
                  <a:lnTo>
                    <a:pt x="58223" y="29243"/>
                  </a:lnTo>
                  <a:lnTo>
                    <a:pt x="56876" y="26959"/>
                  </a:lnTo>
                  <a:lnTo>
                    <a:pt x="55250" y="25185"/>
                  </a:lnTo>
                  <a:lnTo>
                    <a:pt x="53827" y="24331"/>
                  </a:lnTo>
                  <a:lnTo>
                    <a:pt x="42195" y="18449"/>
                  </a:lnTo>
                  <a:lnTo>
                    <a:pt x="35653" y="14992"/>
                  </a:lnTo>
                  <a:lnTo>
                    <a:pt x="22838" y="7582"/>
                  </a:lnTo>
                  <a:lnTo>
                    <a:pt x="14047" y="2915"/>
                  </a:lnTo>
                  <a:lnTo>
                    <a:pt x="7446" y="10"/>
                  </a:lnTo>
                  <a:close/>
                </a:path>
              </a:pathLst>
            </a:custGeom>
            <a:solidFill>
              <a:srgbClr val="422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1912524" y="2440641"/>
              <a:ext cx="81280" cy="45085"/>
            </a:xfrm>
            <a:custGeom>
              <a:avLst/>
              <a:gdLst/>
              <a:ahLst/>
              <a:cxnLst/>
              <a:rect l="l" t="t" r="r" b="b"/>
              <a:pathLst>
                <a:path w="81280" h="45085">
                  <a:moveTo>
                    <a:pt x="80601" y="43776"/>
                  </a:moveTo>
                  <a:lnTo>
                    <a:pt x="76626" y="43776"/>
                  </a:lnTo>
                  <a:lnTo>
                    <a:pt x="77494" y="44762"/>
                  </a:lnTo>
                  <a:lnTo>
                    <a:pt x="77174" y="44762"/>
                  </a:lnTo>
                  <a:lnTo>
                    <a:pt x="79136" y="44291"/>
                  </a:lnTo>
                  <a:lnTo>
                    <a:pt x="80601" y="43776"/>
                  </a:lnTo>
                  <a:close/>
                </a:path>
                <a:path w="81280" h="45085">
                  <a:moveTo>
                    <a:pt x="8737" y="0"/>
                  </a:moveTo>
                  <a:lnTo>
                    <a:pt x="6779" y="392"/>
                  </a:lnTo>
                  <a:lnTo>
                    <a:pt x="5253" y="666"/>
                  </a:lnTo>
                  <a:lnTo>
                    <a:pt x="3928" y="1455"/>
                  </a:lnTo>
                  <a:lnTo>
                    <a:pt x="2156" y="3070"/>
                  </a:lnTo>
                  <a:lnTo>
                    <a:pt x="1584" y="3729"/>
                  </a:lnTo>
                  <a:lnTo>
                    <a:pt x="476" y="5101"/>
                  </a:lnTo>
                  <a:lnTo>
                    <a:pt x="0" y="5354"/>
                  </a:lnTo>
                  <a:lnTo>
                    <a:pt x="1134" y="7322"/>
                  </a:lnTo>
                  <a:lnTo>
                    <a:pt x="3406" y="7942"/>
                  </a:lnTo>
                  <a:lnTo>
                    <a:pt x="7373" y="10001"/>
                  </a:lnTo>
                  <a:lnTo>
                    <a:pt x="10966" y="11362"/>
                  </a:lnTo>
                  <a:lnTo>
                    <a:pt x="12978" y="13860"/>
                  </a:lnTo>
                  <a:lnTo>
                    <a:pt x="18727" y="16107"/>
                  </a:lnTo>
                  <a:lnTo>
                    <a:pt x="24149" y="19070"/>
                  </a:lnTo>
                  <a:lnTo>
                    <a:pt x="35180" y="24912"/>
                  </a:lnTo>
                  <a:lnTo>
                    <a:pt x="40820" y="27763"/>
                  </a:lnTo>
                  <a:lnTo>
                    <a:pt x="66046" y="40896"/>
                  </a:lnTo>
                  <a:lnTo>
                    <a:pt x="68472" y="42040"/>
                  </a:lnTo>
                  <a:lnTo>
                    <a:pt x="72223" y="43214"/>
                  </a:lnTo>
                  <a:lnTo>
                    <a:pt x="73399" y="43776"/>
                  </a:lnTo>
                  <a:lnTo>
                    <a:pt x="81265" y="43776"/>
                  </a:lnTo>
                  <a:lnTo>
                    <a:pt x="78999" y="39770"/>
                  </a:lnTo>
                  <a:lnTo>
                    <a:pt x="77303" y="38347"/>
                  </a:lnTo>
                  <a:lnTo>
                    <a:pt x="72241" y="34888"/>
                  </a:lnTo>
                  <a:lnTo>
                    <a:pt x="67989" y="33599"/>
                  </a:lnTo>
                  <a:lnTo>
                    <a:pt x="57982" y="29797"/>
                  </a:lnTo>
                  <a:lnTo>
                    <a:pt x="51958" y="27398"/>
                  </a:lnTo>
                  <a:lnTo>
                    <a:pt x="46041" y="24912"/>
                  </a:lnTo>
                  <a:lnTo>
                    <a:pt x="40050" y="22227"/>
                  </a:lnTo>
                  <a:lnTo>
                    <a:pt x="32494" y="18713"/>
                  </a:lnTo>
                  <a:lnTo>
                    <a:pt x="24404" y="15487"/>
                  </a:lnTo>
                  <a:lnTo>
                    <a:pt x="16092" y="9432"/>
                  </a:lnTo>
                  <a:lnTo>
                    <a:pt x="14608" y="8219"/>
                  </a:lnTo>
                  <a:lnTo>
                    <a:pt x="11934" y="5774"/>
                  </a:lnTo>
                  <a:lnTo>
                    <a:pt x="10278" y="4504"/>
                  </a:lnTo>
                  <a:lnTo>
                    <a:pt x="9335" y="2372"/>
                  </a:lnTo>
                  <a:lnTo>
                    <a:pt x="9385" y="66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A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097446" y="2673832"/>
              <a:ext cx="22225" cy="17145"/>
            </a:xfrm>
            <a:custGeom>
              <a:avLst/>
              <a:gdLst/>
              <a:ahLst/>
              <a:cxnLst/>
              <a:rect l="l" t="t" r="r" b="b"/>
              <a:pathLst>
                <a:path w="22225" h="17144">
                  <a:moveTo>
                    <a:pt x="2782" y="0"/>
                  </a:moveTo>
                  <a:lnTo>
                    <a:pt x="871" y="3067"/>
                  </a:lnTo>
                  <a:lnTo>
                    <a:pt x="394" y="4146"/>
                  </a:lnTo>
                  <a:lnTo>
                    <a:pt x="0" y="6238"/>
                  </a:lnTo>
                  <a:lnTo>
                    <a:pt x="114" y="5971"/>
                  </a:lnTo>
                  <a:lnTo>
                    <a:pt x="1144" y="6785"/>
                  </a:lnTo>
                  <a:lnTo>
                    <a:pt x="16836" y="16045"/>
                  </a:lnTo>
                  <a:lnTo>
                    <a:pt x="21520" y="16793"/>
                  </a:lnTo>
                  <a:lnTo>
                    <a:pt x="21537" y="16404"/>
                  </a:lnTo>
                  <a:lnTo>
                    <a:pt x="21790" y="15368"/>
                  </a:lnTo>
                  <a:lnTo>
                    <a:pt x="21433" y="14654"/>
                  </a:lnTo>
                  <a:lnTo>
                    <a:pt x="4154" y="1399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rgbClr val="DBB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027905" y="253912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47" y="0"/>
                  </a:moveTo>
                  <a:lnTo>
                    <a:pt x="0" y="2807"/>
                  </a:lnTo>
                  <a:lnTo>
                    <a:pt x="6320" y="2523"/>
                  </a:lnTo>
                  <a:lnTo>
                    <a:pt x="5143" y="27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5E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012094" y="252123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844" y="0"/>
                  </a:moveTo>
                  <a:lnTo>
                    <a:pt x="0" y="111"/>
                  </a:lnTo>
                  <a:lnTo>
                    <a:pt x="1273" y="2415"/>
                  </a:lnTo>
                  <a:lnTo>
                    <a:pt x="5676" y="2409"/>
                  </a:lnTo>
                  <a:lnTo>
                    <a:pt x="6844" y="0"/>
                  </a:lnTo>
                  <a:close/>
                </a:path>
              </a:pathLst>
            </a:custGeom>
            <a:solidFill>
              <a:srgbClr val="78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034496" y="254125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787" y="0"/>
                  </a:moveTo>
                  <a:lnTo>
                    <a:pt x="0" y="496"/>
                  </a:lnTo>
                  <a:lnTo>
                    <a:pt x="1238" y="2242"/>
                  </a:lnTo>
                  <a:lnTo>
                    <a:pt x="3031" y="2299"/>
                  </a:lnTo>
                  <a:lnTo>
                    <a:pt x="4907" y="2105"/>
                  </a:lnTo>
                  <a:lnTo>
                    <a:pt x="3787" y="0"/>
                  </a:lnTo>
                  <a:close/>
                </a:path>
              </a:pathLst>
            </a:custGeom>
            <a:solidFill>
              <a:srgbClr val="5E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1984377" y="248336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212" y="0"/>
                  </a:moveTo>
                  <a:lnTo>
                    <a:pt x="2087" y="205"/>
                  </a:lnTo>
                  <a:lnTo>
                    <a:pt x="0" y="284"/>
                  </a:lnTo>
                  <a:lnTo>
                    <a:pt x="1583" y="1821"/>
                  </a:lnTo>
                  <a:lnTo>
                    <a:pt x="3477" y="2366"/>
                  </a:lnTo>
                  <a:lnTo>
                    <a:pt x="5641" y="2040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DE5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2039565" y="254295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841" y="0"/>
                  </a:moveTo>
                  <a:lnTo>
                    <a:pt x="1911" y="262"/>
                  </a:lnTo>
                  <a:lnTo>
                    <a:pt x="0" y="478"/>
                  </a:lnTo>
                  <a:lnTo>
                    <a:pt x="1220" y="2297"/>
                  </a:lnTo>
                  <a:lnTo>
                    <a:pt x="3053" y="2322"/>
                  </a:lnTo>
                  <a:lnTo>
                    <a:pt x="4950" y="2156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5E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2006986" y="251937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482" y="0"/>
                  </a:moveTo>
                  <a:lnTo>
                    <a:pt x="0" y="241"/>
                  </a:lnTo>
                  <a:lnTo>
                    <a:pt x="867" y="1673"/>
                  </a:lnTo>
                  <a:lnTo>
                    <a:pt x="2166" y="1932"/>
                  </a:lnTo>
                  <a:lnTo>
                    <a:pt x="3685" y="1595"/>
                  </a:lnTo>
                  <a:lnTo>
                    <a:pt x="2760" y="316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7831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68943" y="2344374"/>
              <a:ext cx="290368" cy="397473"/>
            </a:xfrm>
            <a:prstGeom prst="rect">
              <a:avLst/>
            </a:prstGeom>
          </p:spPr>
        </p:pic>
        <p:sp>
          <p:nvSpPr>
            <p:cNvPr id="257" name="object 257" descr=""/>
            <p:cNvSpPr/>
            <p:nvPr/>
          </p:nvSpPr>
          <p:spPr>
            <a:xfrm>
              <a:off x="2559982" y="2128183"/>
              <a:ext cx="116839" cy="333375"/>
            </a:xfrm>
            <a:custGeom>
              <a:avLst/>
              <a:gdLst/>
              <a:ahLst/>
              <a:cxnLst/>
              <a:rect l="l" t="t" r="r" b="b"/>
              <a:pathLst>
                <a:path w="116839" h="333375">
                  <a:moveTo>
                    <a:pt x="104627" y="296039"/>
                  </a:moveTo>
                  <a:lnTo>
                    <a:pt x="89926" y="296039"/>
                  </a:lnTo>
                  <a:lnTo>
                    <a:pt x="91752" y="302166"/>
                  </a:lnTo>
                  <a:lnTo>
                    <a:pt x="93045" y="308646"/>
                  </a:lnTo>
                  <a:lnTo>
                    <a:pt x="95990" y="321497"/>
                  </a:lnTo>
                  <a:lnTo>
                    <a:pt x="95877" y="326999"/>
                  </a:lnTo>
                  <a:lnTo>
                    <a:pt x="95604" y="328067"/>
                  </a:lnTo>
                  <a:lnTo>
                    <a:pt x="96332" y="330937"/>
                  </a:lnTo>
                  <a:lnTo>
                    <a:pt x="97012" y="332064"/>
                  </a:lnTo>
                  <a:lnTo>
                    <a:pt x="97509" y="333245"/>
                  </a:lnTo>
                  <a:lnTo>
                    <a:pt x="99354" y="332064"/>
                  </a:lnTo>
                  <a:lnTo>
                    <a:pt x="99527" y="332064"/>
                  </a:lnTo>
                  <a:lnTo>
                    <a:pt x="99075" y="329364"/>
                  </a:lnTo>
                  <a:lnTo>
                    <a:pt x="101357" y="326999"/>
                  </a:lnTo>
                  <a:lnTo>
                    <a:pt x="102293" y="326652"/>
                  </a:lnTo>
                  <a:lnTo>
                    <a:pt x="103790" y="325141"/>
                  </a:lnTo>
                  <a:lnTo>
                    <a:pt x="104327" y="324007"/>
                  </a:lnTo>
                  <a:lnTo>
                    <a:pt x="105317" y="320777"/>
                  </a:lnTo>
                  <a:lnTo>
                    <a:pt x="105140" y="318488"/>
                  </a:lnTo>
                  <a:lnTo>
                    <a:pt x="105091" y="316270"/>
                  </a:lnTo>
                  <a:lnTo>
                    <a:pt x="104997" y="307591"/>
                  </a:lnTo>
                  <a:lnTo>
                    <a:pt x="104634" y="296257"/>
                  </a:lnTo>
                  <a:lnTo>
                    <a:pt x="104627" y="296039"/>
                  </a:lnTo>
                  <a:close/>
                </a:path>
                <a:path w="116839" h="333375">
                  <a:moveTo>
                    <a:pt x="57748" y="296039"/>
                  </a:moveTo>
                  <a:lnTo>
                    <a:pt x="49844" y="296039"/>
                  </a:lnTo>
                  <a:lnTo>
                    <a:pt x="54410" y="296257"/>
                  </a:lnTo>
                  <a:lnTo>
                    <a:pt x="56274" y="296257"/>
                  </a:lnTo>
                  <a:lnTo>
                    <a:pt x="57748" y="296039"/>
                  </a:lnTo>
                  <a:close/>
                </a:path>
                <a:path w="116839" h="333375">
                  <a:moveTo>
                    <a:pt x="87180" y="141778"/>
                  </a:moveTo>
                  <a:lnTo>
                    <a:pt x="68943" y="141778"/>
                  </a:lnTo>
                  <a:lnTo>
                    <a:pt x="68352" y="145144"/>
                  </a:lnTo>
                  <a:lnTo>
                    <a:pt x="67804" y="147988"/>
                  </a:lnTo>
                  <a:lnTo>
                    <a:pt x="67697" y="149421"/>
                  </a:lnTo>
                  <a:lnTo>
                    <a:pt x="66881" y="152305"/>
                  </a:lnTo>
                  <a:lnTo>
                    <a:pt x="64903" y="160949"/>
                  </a:lnTo>
                  <a:lnTo>
                    <a:pt x="53386" y="200594"/>
                  </a:lnTo>
                  <a:lnTo>
                    <a:pt x="37184" y="240977"/>
                  </a:lnTo>
                  <a:lnTo>
                    <a:pt x="31128" y="252662"/>
                  </a:lnTo>
                  <a:lnTo>
                    <a:pt x="28223" y="258714"/>
                  </a:lnTo>
                  <a:lnTo>
                    <a:pt x="28442" y="260953"/>
                  </a:lnTo>
                  <a:lnTo>
                    <a:pt x="31203" y="269755"/>
                  </a:lnTo>
                  <a:lnTo>
                    <a:pt x="32511" y="274989"/>
                  </a:lnTo>
                  <a:lnTo>
                    <a:pt x="42173" y="296039"/>
                  </a:lnTo>
                  <a:lnTo>
                    <a:pt x="41892" y="296039"/>
                  </a:lnTo>
                  <a:lnTo>
                    <a:pt x="42842" y="295513"/>
                  </a:lnTo>
                  <a:lnTo>
                    <a:pt x="59929" y="295513"/>
                  </a:lnTo>
                  <a:lnTo>
                    <a:pt x="60659" y="295009"/>
                  </a:lnTo>
                  <a:lnTo>
                    <a:pt x="61045" y="294462"/>
                  </a:lnTo>
                  <a:lnTo>
                    <a:pt x="63604" y="292600"/>
                  </a:lnTo>
                  <a:lnTo>
                    <a:pt x="64855" y="291466"/>
                  </a:lnTo>
                  <a:lnTo>
                    <a:pt x="64983" y="290563"/>
                  </a:lnTo>
                  <a:lnTo>
                    <a:pt x="65051" y="288662"/>
                  </a:lnTo>
                  <a:lnTo>
                    <a:pt x="65166" y="285382"/>
                  </a:lnTo>
                  <a:lnTo>
                    <a:pt x="64803" y="282153"/>
                  </a:lnTo>
                  <a:lnTo>
                    <a:pt x="62089" y="272797"/>
                  </a:lnTo>
                  <a:lnTo>
                    <a:pt x="61969" y="266439"/>
                  </a:lnTo>
                  <a:lnTo>
                    <a:pt x="58920" y="253883"/>
                  </a:lnTo>
                  <a:lnTo>
                    <a:pt x="57177" y="247561"/>
                  </a:lnTo>
                  <a:lnTo>
                    <a:pt x="55300" y="235746"/>
                  </a:lnTo>
                  <a:lnTo>
                    <a:pt x="55185" y="235022"/>
                  </a:lnTo>
                  <a:lnTo>
                    <a:pt x="55061" y="234490"/>
                  </a:lnTo>
                  <a:lnTo>
                    <a:pt x="53284" y="229078"/>
                  </a:lnTo>
                  <a:lnTo>
                    <a:pt x="53196" y="228812"/>
                  </a:lnTo>
                  <a:lnTo>
                    <a:pt x="51556" y="226447"/>
                  </a:lnTo>
                  <a:lnTo>
                    <a:pt x="51669" y="219640"/>
                  </a:lnTo>
                  <a:lnTo>
                    <a:pt x="51877" y="217828"/>
                  </a:lnTo>
                  <a:lnTo>
                    <a:pt x="51893" y="217688"/>
                  </a:lnTo>
                  <a:lnTo>
                    <a:pt x="98289" y="217688"/>
                  </a:lnTo>
                  <a:lnTo>
                    <a:pt x="96630" y="203897"/>
                  </a:lnTo>
                  <a:lnTo>
                    <a:pt x="96450" y="202881"/>
                  </a:lnTo>
                  <a:lnTo>
                    <a:pt x="95633" y="197111"/>
                  </a:lnTo>
                  <a:lnTo>
                    <a:pt x="95217" y="194368"/>
                  </a:lnTo>
                  <a:lnTo>
                    <a:pt x="94767" y="192355"/>
                  </a:lnTo>
                  <a:lnTo>
                    <a:pt x="92741" y="181853"/>
                  </a:lnTo>
                  <a:lnTo>
                    <a:pt x="92631" y="181285"/>
                  </a:lnTo>
                  <a:lnTo>
                    <a:pt x="92551" y="180868"/>
                  </a:lnTo>
                  <a:lnTo>
                    <a:pt x="106716" y="180868"/>
                  </a:lnTo>
                  <a:lnTo>
                    <a:pt x="94140" y="159177"/>
                  </a:lnTo>
                  <a:lnTo>
                    <a:pt x="92378" y="153014"/>
                  </a:lnTo>
                  <a:lnTo>
                    <a:pt x="92207" y="152305"/>
                  </a:lnTo>
                  <a:lnTo>
                    <a:pt x="92094" y="151837"/>
                  </a:lnTo>
                  <a:lnTo>
                    <a:pt x="90929" y="149421"/>
                  </a:lnTo>
                  <a:lnTo>
                    <a:pt x="87180" y="141778"/>
                  </a:lnTo>
                  <a:close/>
                </a:path>
                <a:path w="116839" h="333375">
                  <a:moveTo>
                    <a:pt x="46644" y="295513"/>
                  </a:moveTo>
                  <a:lnTo>
                    <a:pt x="38083" y="296039"/>
                  </a:lnTo>
                  <a:lnTo>
                    <a:pt x="49844" y="296039"/>
                  </a:lnTo>
                  <a:lnTo>
                    <a:pt x="46644" y="295513"/>
                  </a:lnTo>
                  <a:close/>
                </a:path>
                <a:path w="116839" h="333375">
                  <a:moveTo>
                    <a:pt x="89769" y="295513"/>
                  </a:moveTo>
                  <a:lnTo>
                    <a:pt x="59929" y="295513"/>
                  </a:lnTo>
                  <a:lnTo>
                    <a:pt x="59169" y="296039"/>
                  </a:lnTo>
                  <a:lnTo>
                    <a:pt x="89926" y="296039"/>
                  </a:lnTo>
                  <a:lnTo>
                    <a:pt x="89769" y="295513"/>
                  </a:lnTo>
                  <a:close/>
                </a:path>
                <a:path w="116839" h="333375">
                  <a:moveTo>
                    <a:pt x="98289" y="217688"/>
                  </a:moveTo>
                  <a:lnTo>
                    <a:pt x="51893" y="217688"/>
                  </a:lnTo>
                  <a:lnTo>
                    <a:pt x="56253" y="218945"/>
                  </a:lnTo>
                  <a:lnTo>
                    <a:pt x="55970" y="218945"/>
                  </a:lnTo>
                  <a:lnTo>
                    <a:pt x="56745" y="220282"/>
                  </a:lnTo>
                  <a:lnTo>
                    <a:pt x="59557" y="223739"/>
                  </a:lnTo>
                  <a:lnTo>
                    <a:pt x="64295" y="230000"/>
                  </a:lnTo>
                  <a:lnTo>
                    <a:pt x="67016" y="235746"/>
                  </a:lnTo>
                  <a:lnTo>
                    <a:pt x="70948" y="248108"/>
                  </a:lnTo>
                  <a:lnTo>
                    <a:pt x="72762" y="254491"/>
                  </a:lnTo>
                  <a:lnTo>
                    <a:pt x="75876" y="263768"/>
                  </a:lnTo>
                  <a:lnTo>
                    <a:pt x="76546" y="267065"/>
                  </a:lnTo>
                  <a:lnTo>
                    <a:pt x="81175" y="274989"/>
                  </a:lnTo>
                  <a:lnTo>
                    <a:pt x="85585" y="283485"/>
                  </a:lnTo>
                  <a:lnTo>
                    <a:pt x="87983" y="289519"/>
                  </a:lnTo>
                  <a:lnTo>
                    <a:pt x="89769" y="295513"/>
                  </a:lnTo>
                  <a:lnTo>
                    <a:pt x="104611" y="295513"/>
                  </a:lnTo>
                  <a:lnTo>
                    <a:pt x="100867" y="243222"/>
                  </a:lnTo>
                  <a:lnTo>
                    <a:pt x="99701" y="230860"/>
                  </a:lnTo>
                  <a:lnTo>
                    <a:pt x="99620" y="230000"/>
                  </a:lnTo>
                  <a:lnTo>
                    <a:pt x="99508" y="228812"/>
                  </a:lnTo>
                  <a:lnTo>
                    <a:pt x="98725" y="225270"/>
                  </a:lnTo>
                  <a:lnTo>
                    <a:pt x="98610" y="220282"/>
                  </a:lnTo>
                  <a:lnTo>
                    <a:pt x="98306" y="217828"/>
                  </a:lnTo>
                  <a:lnTo>
                    <a:pt x="98289" y="217688"/>
                  </a:lnTo>
                  <a:close/>
                </a:path>
                <a:path w="116839" h="333375">
                  <a:moveTo>
                    <a:pt x="106716" y="180868"/>
                  </a:moveTo>
                  <a:lnTo>
                    <a:pt x="92551" y="180868"/>
                  </a:lnTo>
                  <a:lnTo>
                    <a:pt x="93844" y="186343"/>
                  </a:lnTo>
                  <a:lnTo>
                    <a:pt x="94841" y="191884"/>
                  </a:lnTo>
                  <a:lnTo>
                    <a:pt x="95156" y="194368"/>
                  </a:lnTo>
                  <a:lnTo>
                    <a:pt x="95443" y="195857"/>
                  </a:lnTo>
                  <a:lnTo>
                    <a:pt x="95533" y="196321"/>
                  </a:lnTo>
                  <a:lnTo>
                    <a:pt x="96508" y="202881"/>
                  </a:lnTo>
                  <a:lnTo>
                    <a:pt x="96592" y="203897"/>
                  </a:lnTo>
                  <a:lnTo>
                    <a:pt x="97469" y="210167"/>
                  </a:lnTo>
                  <a:lnTo>
                    <a:pt x="97589" y="211021"/>
                  </a:lnTo>
                  <a:lnTo>
                    <a:pt x="97681" y="212350"/>
                  </a:lnTo>
                  <a:lnTo>
                    <a:pt x="98191" y="216368"/>
                  </a:lnTo>
                  <a:lnTo>
                    <a:pt x="98330" y="217688"/>
                  </a:lnTo>
                  <a:lnTo>
                    <a:pt x="98513" y="218945"/>
                  </a:lnTo>
                  <a:lnTo>
                    <a:pt x="98633" y="220282"/>
                  </a:lnTo>
                  <a:lnTo>
                    <a:pt x="98743" y="221518"/>
                  </a:lnTo>
                  <a:lnTo>
                    <a:pt x="98981" y="223739"/>
                  </a:lnTo>
                  <a:lnTo>
                    <a:pt x="99028" y="224175"/>
                  </a:lnTo>
                  <a:lnTo>
                    <a:pt x="99145" y="225270"/>
                  </a:lnTo>
                  <a:lnTo>
                    <a:pt x="99271" y="226447"/>
                  </a:lnTo>
                  <a:lnTo>
                    <a:pt x="99390" y="227556"/>
                  </a:lnTo>
                  <a:lnTo>
                    <a:pt x="99516" y="228812"/>
                  </a:lnTo>
                  <a:lnTo>
                    <a:pt x="99575" y="229078"/>
                  </a:lnTo>
                  <a:lnTo>
                    <a:pt x="100521" y="230860"/>
                  </a:lnTo>
                  <a:lnTo>
                    <a:pt x="103935" y="233668"/>
                  </a:lnTo>
                  <a:lnTo>
                    <a:pt x="104971" y="234842"/>
                  </a:lnTo>
                  <a:lnTo>
                    <a:pt x="106382" y="239684"/>
                  </a:lnTo>
                  <a:lnTo>
                    <a:pt x="107369" y="242006"/>
                  </a:lnTo>
                  <a:lnTo>
                    <a:pt x="109471" y="246081"/>
                  </a:lnTo>
                  <a:lnTo>
                    <a:pt x="110505" y="248753"/>
                  </a:lnTo>
                  <a:lnTo>
                    <a:pt x="116386" y="249803"/>
                  </a:lnTo>
                  <a:lnTo>
                    <a:pt x="115770" y="249803"/>
                  </a:lnTo>
                  <a:lnTo>
                    <a:pt x="115880" y="248753"/>
                  </a:lnTo>
                  <a:lnTo>
                    <a:pt x="116004" y="247561"/>
                  </a:lnTo>
                  <a:lnTo>
                    <a:pt x="116117" y="244922"/>
                  </a:lnTo>
                  <a:lnTo>
                    <a:pt x="116229" y="242006"/>
                  </a:lnTo>
                  <a:lnTo>
                    <a:pt x="116295" y="233668"/>
                  </a:lnTo>
                  <a:lnTo>
                    <a:pt x="116135" y="231688"/>
                  </a:lnTo>
                  <a:lnTo>
                    <a:pt x="114673" y="226447"/>
                  </a:lnTo>
                  <a:lnTo>
                    <a:pt x="114720" y="223739"/>
                  </a:lnTo>
                  <a:lnTo>
                    <a:pt x="114498" y="221518"/>
                  </a:lnTo>
                  <a:lnTo>
                    <a:pt x="114375" y="220282"/>
                  </a:lnTo>
                  <a:lnTo>
                    <a:pt x="114311" y="219640"/>
                  </a:lnTo>
                  <a:lnTo>
                    <a:pt x="114242" y="218945"/>
                  </a:lnTo>
                  <a:lnTo>
                    <a:pt x="113540" y="216368"/>
                  </a:lnTo>
                  <a:lnTo>
                    <a:pt x="112783" y="212350"/>
                  </a:lnTo>
                  <a:lnTo>
                    <a:pt x="112581" y="211021"/>
                  </a:lnTo>
                  <a:lnTo>
                    <a:pt x="112471" y="208451"/>
                  </a:lnTo>
                  <a:lnTo>
                    <a:pt x="112121" y="207615"/>
                  </a:lnTo>
                  <a:lnTo>
                    <a:pt x="111048" y="203897"/>
                  </a:lnTo>
                  <a:lnTo>
                    <a:pt x="111103" y="202881"/>
                  </a:lnTo>
                  <a:lnTo>
                    <a:pt x="111207" y="197111"/>
                  </a:lnTo>
                  <a:lnTo>
                    <a:pt x="110866" y="196321"/>
                  </a:lnTo>
                  <a:lnTo>
                    <a:pt x="110803" y="196175"/>
                  </a:lnTo>
                  <a:lnTo>
                    <a:pt x="110333" y="195857"/>
                  </a:lnTo>
                  <a:lnTo>
                    <a:pt x="109500" y="194368"/>
                  </a:lnTo>
                  <a:lnTo>
                    <a:pt x="109411" y="191884"/>
                  </a:lnTo>
                  <a:lnTo>
                    <a:pt x="109330" y="190980"/>
                  </a:lnTo>
                  <a:lnTo>
                    <a:pt x="109206" y="189583"/>
                  </a:lnTo>
                  <a:lnTo>
                    <a:pt x="108258" y="187012"/>
                  </a:lnTo>
                  <a:lnTo>
                    <a:pt x="106904" y="181853"/>
                  </a:lnTo>
                  <a:lnTo>
                    <a:pt x="106796" y="181285"/>
                  </a:lnTo>
                  <a:lnTo>
                    <a:pt x="106716" y="180868"/>
                  </a:lnTo>
                  <a:close/>
                </a:path>
                <a:path w="116839" h="333375">
                  <a:moveTo>
                    <a:pt x="98743" y="221518"/>
                  </a:moveTo>
                  <a:lnTo>
                    <a:pt x="98725" y="225270"/>
                  </a:lnTo>
                  <a:lnTo>
                    <a:pt x="99516" y="228812"/>
                  </a:lnTo>
                  <a:lnTo>
                    <a:pt x="98743" y="221518"/>
                  </a:lnTo>
                  <a:close/>
                </a:path>
                <a:path w="116839" h="333375">
                  <a:moveTo>
                    <a:pt x="75863" y="117187"/>
                  </a:moveTo>
                  <a:lnTo>
                    <a:pt x="53433" y="117187"/>
                  </a:lnTo>
                  <a:lnTo>
                    <a:pt x="54291" y="118073"/>
                  </a:lnTo>
                  <a:lnTo>
                    <a:pt x="54402" y="120208"/>
                  </a:lnTo>
                  <a:lnTo>
                    <a:pt x="54622" y="121222"/>
                  </a:lnTo>
                  <a:lnTo>
                    <a:pt x="55749" y="127749"/>
                  </a:lnTo>
                  <a:lnTo>
                    <a:pt x="55892" y="132045"/>
                  </a:lnTo>
                  <a:lnTo>
                    <a:pt x="55912" y="156599"/>
                  </a:lnTo>
                  <a:lnTo>
                    <a:pt x="55763" y="157967"/>
                  </a:lnTo>
                  <a:lnTo>
                    <a:pt x="56577" y="160315"/>
                  </a:lnTo>
                  <a:lnTo>
                    <a:pt x="56930" y="160949"/>
                  </a:lnTo>
                  <a:lnTo>
                    <a:pt x="57625" y="161721"/>
                  </a:lnTo>
                  <a:lnTo>
                    <a:pt x="57746" y="161856"/>
                  </a:lnTo>
                  <a:lnTo>
                    <a:pt x="58129" y="162168"/>
                  </a:lnTo>
                  <a:lnTo>
                    <a:pt x="59273" y="162947"/>
                  </a:lnTo>
                  <a:lnTo>
                    <a:pt x="61829" y="161996"/>
                  </a:lnTo>
                  <a:lnTo>
                    <a:pt x="67989" y="145530"/>
                  </a:lnTo>
                  <a:lnTo>
                    <a:pt x="68849" y="142146"/>
                  </a:lnTo>
                  <a:lnTo>
                    <a:pt x="68943" y="141778"/>
                  </a:lnTo>
                  <a:lnTo>
                    <a:pt x="87180" y="141778"/>
                  </a:lnTo>
                  <a:lnTo>
                    <a:pt x="82594" y="132045"/>
                  </a:lnTo>
                  <a:lnTo>
                    <a:pt x="79070" y="124346"/>
                  </a:lnTo>
                  <a:lnTo>
                    <a:pt x="75923" y="117323"/>
                  </a:lnTo>
                  <a:lnTo>
                    <a:pt x="75863" y="117187"/>
                  </a:lnTo>
                  <a:close/>
                </a:path>
                <a:path w="116839" h="333375">
                  <a:moveTo>
                    <a:pt x="67766" y="148501"/>
                  </a:moveTo>
                  <a:lnTo>
                    <a:pt x="67530" y="149280"/>
                  </a:lnTo>
                  <a:lnTo>
                    <a:pt x="66988" y="151837"/>
                  </a:lnTo>
                  <a:lnTo>
                    <a:pt x="67697" y="149421"/>
                  </a:lnTo>
                  <a:lnTo>
                    <a:pt x="67766" y="148501"/>
                  </a:lnTo>
                  <a:close/>
                </a:path>
                <a:path w="116839" h="333375">
                  <a:moveTo>
                    <a:pt x="3157" y="22298"/>
                  </a:moveTo>
                  <a:lnTo>
                    <a:pt x="834" y="22475"/>
                  </a:lnTo>
                  <a:lnTo>
                    <a:pt x="0" y="22604"/>
                  </a:lnTo>
                  <a:lnTo>
                    <a:pt x="104" y="25642"/>
                  </a:lnTo>
                  <a:lnTo>
                    <a:pt x="777" y="26509"/>
                  </a:lnTo>
                  <a:lnTo>
                    <a:pt x="7839" y="35237"/>
                  </a:lnTo>
                  <a:lnTo>
                    <a:pt x="10673" y="39524"/>
                  </a:lnTo>
                  <a:lnTo>
                    <a:pt x="31783" y="80796"/>
                  </a:lnTo>
                  <a:lnTo>
                    <a:pt x="39321" y="100015"/>
                  </a:lnTo>
                  <a:lnTo>
                    <a:pt x="41201" y="104580"/>
                  </a:lnTo>
                  <a:lnTo>
                    <a:pt x="41305" y="104832"/>
                  </a:lnTo>
                  <a:lnTo>
                    <a:pt x="44707" y="111182"/>
                  </a:lnTo>
                  <a:lnTo>
                    <a:pt x="47191" y="116042"/>
                  </a:lnTo>
                  <a:lnTo>
                    <a:pt x="47925" y="117187"/>
                  </a:lnTo>
                  <a:lnTo>
                    <a:pt x="48012" y="117323"/>
                  </a:lnTo>
                  <a:lnTo>
                    <a:pt x="50510" y="118346"/>
                  </a:lnTo>
                  <a:lnTo>
                    <a:pt x="51077" y="118346"/>
                  </a:lnTo>
                  <a:lnTo>
                    <a:pt x="52972" y="117662"/>
                  </a:lnTo>
                  <a:lnTo>
                    <a:pt x="53433" y="117187"/>
                  </a:lnTo>
                  <a:lnTo>
                    <a:pt x="75863" y="117187"/>
                  </a:lnTo>
                  <a:lnTo>
                    <a:pt x="70432" y="104832"/>
                  </a:lnTo>
                  <a:lnTo>
                    <a:pt x="70322" y="104580"/>
                  </a:lnTo>
                  <a:lnTo>
                    <a:pt x="68882" y="99378"/>
                  </a:lnTo>
                  <a:lnTo>
                    <a:pt x="63971" y="94546"/>
                  </a:lnTo>
                  <a:lnTo>
                    <a:pt x="62149" y="93452"/>
                  </a:lnTo>
                  <a:lnTo>
                    <a:pt x="58286" y="92113"/>
                  </a:lnTo>
                  <a:lnTo>
                    <a:pt x="56422" y="91800"/>
                  </a:lnTo>
                  <a:lnTo>
                    <a:pt x="50953" y="88066"/>
                  </a:lnTo>
                  <a:lnTo>
                    <a:pt x="49287" y="83355"/>
                  </a:lnTo>
                  <a:lnTo>
                    <a:pt x="42166" y="69249"/>
                  </a:lnTo>
                  <a:lnTo>
                    <a:pt x="35771" y="56509"/>
                  </a:lnTo>
                  <a:lnTo>
                    <a:pt x="31978" y="48840"/>
                  </a:lnTo>
                  <a:lnTo>
                    <a:pt x="28243" y="41143"/>
                  </a:lnTo>
                  <a:lnTo>
                    <a:pt x="24583" y="33408"/>
                  </a:lnTo>
                  <a:lnTo>
                    <a:pt x="22943" y="29886"/>
                  </a:lnTo>
                  <a:lnTo>
                    <a:pt x="10586" y="29886"/>
                  </a:lnTo>
                  <a:lnTo>
                    <a:pt x="8423" y="27885"/>
                  </a:lnTo>
                  <a:lnTo>
                    <a:pt x="5831" y="25642"/>
                  </a:lnTo>
                  <a:lnTo>
                    <a:pt x="3157" y="22298"/>
                  </a:lnTo>
                  <a:close/>
                </a:path>
                <a:path w="116839" h="333375">
                  <a:moveTo>
                    <a:pt x="34545" y="580"/>
                  </a:moveTo>
                  <a:lnTo>
                    <a:pt x="25208" y="580"/>
                  </a:lnTo>
                  <a:lnTo>
                    <a:pt x="21873" y="3074"/>
                  </a:lnTo>
                  <a:lnTo>
                    <a:pt x="20224" y="4946"/>
                  </a:lnTo>
                  <a:lnTo>
                    <a:pt x="15262" y="10335"/>
                  </a:lnTo>
                  <a:lnTo>
                    <a:pt x="12242" y="14361"/>
                  </a:lnTo>
                  <a:lnTo>
                    <a:pt x="11932" y="22298"/>
                  </a:lnTo>
                  <a:lnTo>
                    <a:pt x="11946" y="25642"/>
                  </a:lnTo>
                  <a:lnTo>
                    <a:pt x="12073" y="26509"/>
                  </a:lnTo>
                  <a:lnTo>
                    <a:pt x="12099" y="26686"/>
                  </a:lnTo>
                  <a:lnTo>
                    <a:pt x="10586" y="29886"/>
                  </a:lnTo>
                  <a:lnTo>
                    <a:pt x="22943" y="29886"/>
                  </a:lnTo>
                  <a:lnTo>
                    <a:pt x="22646" y="29250"/>
                  </a:lnTo>
                  <a:lnTo>
                    <a:pt x="20792" y="24941"/>
                  </a:lnTo>
                  <a:lnTo>
                    <a:pt x="21292" y="16082"/>
                  </a:lnTo>
                  <a:lnTo>
                    <a:pt x="23280" y="12365"/>
                  </a:lnTo>
                  <a:lnTo>
                    <a:pt x="27618" y="7246"/>
                  </a:lnTo>
                  <a:lnTo>
                    <a:pt x="29577" y="5523"/>
                  </a:lnTo>
                  <a:lnTo>
                    <a:pt x="31661" y="3221"/>
                  </a:lnTo>
                  <a:lnTo>
                    <a:pt x="32158" y="2362"/>
                  </a:lnTo>
                  <a:lnTo>
                    <a:pt x="33242" y="1738"/>
                  </a:lnTo>
                  <a:lnTo>
                    <a:pt x="34035" y="1738"/>
                  </a:lnTo>
                  <a:lnTo>
                    <a:pt x="34545" y="580"/>
                  </a:lnTo>
                  <a:close/>
                </a:path>
                <a:path w="116839" h="333375">
                  <a:moveTo>
                    <a:pt x="34035" y="1738"/>
                  </a:moveTo>
                  <a:lnTo>
                    <a:pt x="33242" y="1738"/>
                  </a:lnTo>
                  <a:lnTo>
                    <a:pt x="33760" y="2362"/>
                  </a:lnTo>
                  <a:lnTo>
                    <a:pt x="34035" y="1738"/>
                  </a:lnTo>
                  <a:close/>
                </a:path>
                <a:path w="116839" h="333375">
                  <a:moveTo>
                    <a:pt x="25984" y="0"/>
                  </a:moveTo>
                  <a:lnTo>
                    <a:pt x="25383" y="0"/>
                  </a:lnTo>
                  <a:lnTo>
                    <a:pt x="31661" y="580"/>
                  </a:lnTo>
                  <a:lnTo>
                    <a:pt x="25208" y="580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F1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2650443" y="2300408"/>
              <a:ext cx="19050" cy="227965"/>
            </a:xfrm>
            <a:custGeom>
              <a:avLst/>
              <a:gdLst/>
              <a:ahLst/>
              <a:cxnLst/>
              <a:rect l="l" t="t" r="r" b="b"/>
              <a:pathLst>
                <a:path w="19050" h="227964">
                  <a:moveTo>
                    <a:pt x="1964" y="0"/>
                  </a:moveTo>
                  <a:lnTo>
                    <a:pt x="0" y="1165"/>
                  </a:lnTo>
                  <a:lnTo>
                    <a:pt x="294" y="6479"/>
                  </a:lnTo>
                  <a:lnTo>
                    <a:pt x="1917" y="15533"/>
                  </a:lnTo>
                  <a:lnTo>
                    <a:pt x="3602" y="21351"/>
                  </a:lnTo>
                  <a:lnTo>
                    <a:pt x="3714" y="30373"/>
                  </a:lnTo>
                  <a:lnTo>
                    <a:pt x="4719" y="32849"/>
                  </a:lnTo>
                  <a:lnTo>
                    <a:pt x="5388" y="38515"/>
                  </a:lnTo>
                  <a:lnTo>
                    <a:pt x="5309" y="47339"/>
                  </a:lnTo>
                  <a:lnTo>
                    <a:pt x="5993" y="50017"/>
                  </a:lnTo>
                  <a:lnTo>
                    <a:pt x="6954" y="56000"/>
                  </a:lnTo>
                  <a:lnTo>
                    <a:pt x="7084" y="64961"/>
                  </a:lnTo>
                  <a:lnTo>
                    <a:pt x="7537" y="67795"/>
                  </a:lnTo>
                  <a:lnTo>
                    <a:pt x="8081" y="69166"/>
                  </a:lnTo>
                  <a:lnTo>
                    <a:pt x="8732" y="73587"/>
                  </a:lnTo>
                  <a:lnTo>
                    <a:pt x="8661" y="76625"/>
                  </a:lnTo>
                  <a:lnTo>
                    <a:pt x="9122" y="85755"/>
                  </a:lnTo>
                  <a:lnTo>
                    <a:pt x="10327" y="91695"/>
                  </a:lnTo>
                  <a:lnTo>
                    <a:pt x="10443" y="103945"/>
                  </a:lnTo>
                  <a:lnTo>
                    <a:pt x="10201" y="110126"/>
                  </a:lnTo>
                  <a:lnTo>
                    <a:pt x="10871" y="119127"/>
                  </a:lnTo>
                  <a:lnTo>
                    <a:pt x="12044" y="121862"/>
                  </a:lnTo>
                  <a:lnTo>
                    <a:pt x="12091" y="154190"/>
                  </a:lnTo>
                  <a:lnTo>
                    <a:pt x="12178" y="197952"/>
                  </a:lnTo>
                  <a:lnTo>
                    <a:pt x="12760" y="204270"/>
                  </a:lnTo>
                  <a:lnTo>
                    <a:pt x="10360" y="212655"/>
                  </a:lnTo>
                  <a:lnTo>
                    <a:pt x="10468" y="227601"/>
                  </a:lnTo>
                  <a:lnTo>
                    <a:pt x="12825" y="226551"/>
                  </a:lnTo>
                  <a:lnTo>
                    <a:pt x="13376" y="224836"/>
                  </a:lnTo>
                  <a:lnTo>
                    <a:pt x="15594" y="220643"/>
                  </a:lnTo>
                  <a:lnTo>
                    <a:pt x="17405" y="219087"/>
                  </a:lnTo>
                  <a:lnTo>
                    <a:pt x="18967" y="217370"/>
                  </a:lnTo>
                  <a:lnTo>
                    <a:pt x="17873" y="216964"/>
                  </a:lnTo>
                  <a:lnTo>
                    <a:pt x="16771" y="216885"/>
                  </a:lnTo>
                  <a:lnTo>
                    <a:pt x="15519" y="214678"/>
                  </a:lnTo>
                  <a:lnTo>
                    <a:pt x="16296" y="210610"/>
                  </a:lnTo>
                  <a:lnTo>
                    <a:pt x="16912" y="209325"/>
                  </a:lnTo>
                  <a:lnTo>
                    <a:pt x="17275" y="206380"/>
                  </a:lnTo>
                  <a:lnTo>
                    <a:pt x="17261" y="128526"/>
                  </a:lnTo>
                  <a:lnTo>
                    <a:pt x="17981" y="121837"/>
                  </a:lnTo>
                  <a:lnTo>
                    <a:pt x="16422" y="114378"/>
                  </a:lnTo>
                  <a:lnTo>
                    <a:pt x="15828" y="113036"/>
                  </a:lnTo>
                  <a:lnTo>
                    <a:pt x="15566" y="94860"/>
                  </a:lnTo>
                  <a:lnTo>
                    <a:pt x="15090" y="92058"/>
                  </a:lnTo>
                  <a:lnTo>
                    <a:pt x="14536" y="90716"/>
                  </a:lnTo>
                  <a:lnTo>
                    <a:pt x="13855" y="86532"/>
                  </a:lnTo>
                  <a:lnTo>
                    <a:pt x="13891" y="77798"/>
                  </a:lnTo>
                  <a:lnTo>
                    <a:pt x="13070" y="75171"/>
                  </a:lnTo>
                  <a:lnTo>
                    <a:pt x="12160" y="69166"/>
                  </a:lnTo>
                  <a:lnTo>
                    <a:pt x="12124" y="61347"/>
                  </a:lnTo>
                  <a:lnTo>
                    <a:pt x="10392" y="50990"/>
                  </a:lnTo>
                  <a:lnTo>
                    <a:pt x="10568" y="47876"/>
                  </a:lnTo>
                  <a:lnTo>
                    <a:pt x="9560" y="38583"/>
                  </a:lnTo>
                  <a:lnTo>
                    <a:pt x="7458" y="32633"/>
                  </a:lnTo>
                  <a:lnTo>
                    <a:pt x="6785" y="23227"/>
                  </a:lnTo>
                  <a:lnTo>
                    <a:pt x="6014" y="20285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CF4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2622805" y="2171250"/>
              <a:ext cx="38735" cy="68580"/>
            </a:xfrm>
            <a:custGeom>
              <a:avLst/>
              <a:gdLst/>
              <a:ahLst/>
              <a:cxnLst/>
              <a:rect l="l" t="t" r="r" b="b"/>
              <a:pathLst>
                <a:path w="38735" h="68580">
                  <a:moveTo>
                    <a:pt x="0" y="0"/>
                  </a:moveTo>
                  <a:lnTo>
                    <a:pt x="15962" y="34772"/>
                  </a:lnTo>
                  <a:lnTo>
                    <a:pt x="20102" y="47638"/>
                  </a:lnTo>
                  <a:lnTo>
                    <a:pt x="21074" y="50062"/>
                  </a:lnTo>
                  <a:lnTo>
                    <a:pt x="22355" y="54547"/>
                  </a:lnTo>
                  <a:lnTo>
                    <a:pt x="22719" y="56692"/>
                  </a:lnTo>
                  <a:lnTo>
                    <a:pt x="24343" y="58154"/>
                  </a:lnTo>
                  <a:lnTo>
                    <a:pt x="24843" y="56235"/>
                  </a:lnTo>
                  <a:lnTo>
                    <a:pt x="25228" y="55325"/>
                  </a:lnTo>
                  <a:lnTo>
                    <a:pt x="28774" y="60159"/>
                  </a:lnTo>
                  <a:lnTo>
                    <a:pt x="31525" y="64731"/>
                  </a:lnTo>
                  <a:lnTo>
                    <a:pt x="34513" y="68091"/>
                  </a:lnTo>
                  <a:lnTo>
                    <a:pt x="38239" y="68199"/>
                  </a:lnTo>
                  <a:lnTo>
                    <a:pt x="38408" y="64861"/>
                  </a:lnTo>
                  <a:lnTo>
                    <a:pt x="36367" y="61523"/>
                  </a:lnTo>
                  <a:lnTo>
                    <a:pt x="28022" y="42531"/>
                  </a:lnTo>
                  <a:lnTo>
                    <a:pt x="25481" y="36043"/>
                  </a:lnTo>
                  <a:lnTo>
                    <a:pt x="19292" y="23630"/>
                  </a:lnTo>
                  <a:lnTo>
                    <a:pt x="18615" y="21502"/>
                  </a:lnTo>
                  <a:lnTo>
                    <a:pt x="16645" y="19508"/>
                  </a:lnTo>
                  <a:lnTo>
                    <a:pt x="15166" y="18921"/>
                  </a:lnTo>
                  <a:lnTo>
                    <a:pt x="12970" y="16794"/>
                  </a:lnTo>
                  <a:lnTo>
                    <a:pt x="11983" y="15497"/>
                  </a:lnTo>
                  <a:lnTo>
                    <a:pt x="9204" y="11332"/>
                  </a:lnTo>
                  <a:lnTo>
                    <a:pt x="7570" y="8373"/>
                  </a:lnTo>
                  <a:lnTo>
                    <a:pt x="2833" y="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2693231" y="2373210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755" y="0"/>
                  </a:moveTo>
                  <a:lnTo>
                    <a:pt x="464" y="2011"/>
                  </a:lnTo>
                  <a:lnTo>
                    <a:pt x="0" y="4050"/>
                  </a:lnTo>
                  <a:lnTo>
                    <a:pt x="1630" y="5777"/>
                  </a:lnTo>
                  <a:lnTo>
                    <a:pt x="1732" y="3797"/>
                  </a:lnTo>
                  <a:lnTo>
                    <a:pt x="2466" y="1713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rgbClr val="EB7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2650510" y="223950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54" y="0"/>
                  </a:moveTo>
                  <a:lnTo>
                    <a:pt x="0" y="1948"/>
                  </a:lnTo>
                  <a:lnTo>
                    <a:pt x="237" y="3773"/>
                  </a:lnTo>
                  <a:lnTo>
                    <a:pt x="1800" y="5180"/>
                  </a:lnTo>
                  <a:lnTo>
                    <a:pt x="2197" y="125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13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2688259" y="2340581"/>
              <a:ext cx="5715" cy="26670"/>
            </a:xfrm>
            <a:custGeom>
              <a:avLst/>
              <a:gdLst/>
              <a:ahLst/>
              <a:cxnLst/>
              <a:rect l="l" t="t" r="r" b="b"/>
              <a:pathLst>
                <a:path w="5714" h="26669">
                  <a:moveTo>
                    <a:pt x="1955" y="1282"/>
                  </a:moveTo>
                  <a:lnTo>
                    <a:pt x="444" y="0"/>
                  </a:lnTo>
                  <a:lnTo>
                    <a:pt x="215" y="1600"/>
                  </a:lnTo>
                  <a:lnTo>
                    <a:pt x="0" y="3213"/>
                  </a:lnTo>
                  <a:lnTo>
                    <a:pt x="1308" y="4533"/>
                  </a:lnTo>
                  <a:lnTo>
                    <a:pt x="1663" y="2908"/>
                  </a:lnTo>
                  <a:lnTo>
                    <a:pt x="1955" y="1282"/>
                  </a:lnTo>
                  <a:close/>
                </a:path>
                <a:path w="5714" h="26669">
                  <a:moveTo>
                    <a:pt x="3695" y="13360"/>
                  </a:moveTo>
                  <a:lnTo>
                    <a:pt x="2349" y="12166"/>
                  </a:lnTo>
                  <a:lnTo>
                    <a:pt x="1930" y="13677"/>
                  </a:lnTo>
                  <a:lnTo>
                    <a:pt x="1739" y="15151"/>
                  </a:lnTo>
                  <a:lnTo>
                    <a:pt x="3111" y="16357"/>
                  </a:lnTo>
                  <a:lnTo>
                    <a:pt x="3327" y="14871"/>
                  </a:lnTo>
                  <a:lnTo>
                    <a:pt x="3695" y="13360"/>
                  </a:lnTo>
                  <a:close/>
                </a:path>
                <a:path w="5714" h="26669">
                  <a:moveTo>
                    <a:pt x="5092" y="24739"/>
                  </a:moveTo>
                  <a:lnTo>
                    <a:pt x="4127" y="24104"/>
                  </a:lnTo>
                  <a:lnTo>
                    <a:pt x="3619" y="25120"/>
                  </a:lnTo>
                  <a:lnTo>
                    <a:pt x="3632" y="26009"/>
                  </a:lnTo>
                  <a:lnTo>
                    <a:pt x="4787" y="26593"/>
                  </a:lnTo>
                  <a:lnTo>
                    <a:pt x="5067" y="25641"/>
                  </a:lnTo>
                  <a:lnTo>
                    <a:pt x="5092" y="24739"/>
                  </a:lnTo>
                  <a:close/>
                </a:path>
              </a:pathLst>
            </a:custGeom>
            <a:solidFill>
              <a:srgbClr val="EB7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2647327" y="223095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1765" y="2070"/>
                  </a:moveTo>
                  <a:lnTo>
                    <a:pt x="1485" y="838"/>
                  </a:lnTo>
                  <a:lnTo>
                    <a:pt x="203" y="0"/>
                  </a:lnTo>
                  <a:lnTo>
                    <a:pt x="0" y="1422"/>
                  </a:lnTo>
                  <a:lnTo>
                    <a:pt x="406" y="2603"/>
                  </a:lnTo>
                  <a:lnTo>
                    <a:pt x="1562" y="3492"/>
                  </a:lnTo>
                  <a:lnTo>
                    <a:pt x="1765" y="2070"/>
                  </a:lnTo>
                  <a:close/>
                </a:path>
                <a:path w="3810" h="7619">
                  <a:moveTo>
                    <a:pt x="3187" y="6350"/>
                  </a:moveTo>
                  <a:lnTo>
                    <a:pt x="2832" y="5626"/>
                  </a:lnTo>
                  <a:lnTo>
                    <a:pt x="2006" y="5130"/>
                  </a:lnTo>
                  <a:lnTo>
                    <a:pt x="1930" y="6057"/>
                  </a:lnTo>
                  <a:lnTo>
                    <a:pt x="2260" y="6794"/>
                  </a:lnTo>
                  <a:lnTo>
                    <a:pt x="3048" y="7302"/>
                  </a:lnTo>
                  <a:lnTo>
                    <a:pt x="3187" y="6350"/>
                  </a:lnTo>
                  <a:close/>
                </a:path>
              </a:pathLst>
            </a:custGeom>
            <a:solidFill>
              <a:srgbClr val="813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2668003" y="230579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990" y="914"/>
                  </a:moveTo>
                  <a:lnTo>
                    <a:pt x="736" y="355"/>
                  </a:lnTo>
                  <a:lnTo>
                    <a:pt x="0" y="0"/>
                  </a:lnTo>
                  <a:lnTo>
                    <a:pt x="241" y="571"/>
                  </a:lnTo>
                  <a:lnTo>
                    <a:pt x="723" y="1701"/>
                  </a:lnTo>
                  <a:lnTo>
                    <a:pt x="990" y="914"/>
                  </a:lnTo>
                  <a:close/>
                </a:path>
                <a:path w="3175" h="8889">
                  <a:moveTo>
                    <a:pt x="2565" y="7759"/>
                  </a:moveTo>
                  <a:lnTo>
                    <a:pt x="2260" y="7289"/>
                  </a:lnTo>
                  <a:lnTo>
                    <a:pt x="1600" y="6959"/>
                  </a:lnTo>
                  <a:lnTo>
                    <a:pt x="2209" y="8483"/>
                  </a:lnTo>
                  <a:lnTo>
                    <a:pt x="2565" y="7759"/>
                  </a:lnTo>
                  <a:close/>
                </a:path>
              </a:pathLst>
            </a:custGeom>
            <a:solidFill>
              <a:srgbClr val="F1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2213416" y="1984126"/>
              <a:ext cx="14604" cy="24765"/>
            </a:xfrm>
            <a:custGeom>
              <a:avLst/>
              <a:gdLst/>
              <a:ahLst/>
              <a:cxnLst/>
              <a:rect l="l" t="t" r="r" b="b"/>
              <a:pathLst>
                <a:path w="14605" h="24764">
                  <a:moveTo>
                    <a:pt x="12701" y="0"/>
                  </a:moveTo>
                  <a:lnTo>
                    <a:pt x="8571" y="1742"/>
                  </a:lnTo>
                  <a:lnTo>
                    <a:pt x="8696" y="5529"/>
                  </a:lnTo>
                  <a:lnTo>
                    <a:pt x="7113" y="9618"/>
                  </a:lnTo>
                  <a:lnTo>
                    <a:pt x="5753" y="11714"/>
                  </a:lnTo>
                  <a:lnTo>
                    <a:pt x="2166" y="15681"/>
                  </a:lnTo>
                  <a:lnTo>
                    <a:pt x="0" y="17564"/>
                  </a:lnTo>
                  <a:lnTo>
                    <a:pt x="294" y="22842"/>
                  </a:lnTo>
                  <a:lnTo>
                    <a:pt x="2260" y="24616"/>
                  </a:lnTo>
                  <a:lnTo>
                    <a:pt x="6522" y="24655"/>
                  </a:lnTo>
                  <a:lnTo>
                    <a:pt x="9190" y="23183"/>
                  </a:lnTo>
                  <a:lnTo>
                    <a:pt x="13352" y="19850"/>
                  </a:lnTo>
                  <a:lnTo>
                    <a:pt x="13682" y="17650"/>
                  </a:lnTo>
                  <a:lnTo>
                    <a:pt x="13985" y="14630"/>
                  </a:lnTo>
                  <a:lnTo>
                    <a:pt x="13766" y="13794"/>
                  </a:lnTo>
                  <a:lnTo>
                    <a:pt x="13827" y="13298"/>
                  </a:lnTo>
                  <a:lnTo>
                    <a:pt x="13172" y="12077"/>
                  </a:lnTo>
                  <a:lnTo>
                    <a:pt x="12783" y="11706"/>
                  </a:lnTo>
                  <a:lnTo>
                    <a:pt x="12132" y="9852"/>
                  </a:lnTo>
                  <a:lnTo>
                    <a:pt x="12297" y="8239"/>
                  </a:lnTo>
                  <a:lnTo>
                    <a:pt x="12199" y="5629"/>
                  </a:lnTo>
                  <a:lnTo>
                    <a:pt x="12701" y="0"/>
                  </a:lnTo>
                  <a:close/>
                </a:path>
              </a:pathLst>
            </a:custGeom>
            <a:solidFill>
              <a:srgbClr val="2F2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2108156" y="2024653"/>
              <a:ext cx="264795" cy="98425"/>
            </a:xfrm>
            <a:custGeom>
              <a:avLst/>
              <a:gdLst/>
              <a:ahLst/>
              <a:cxnLst/>
              <a:rect l="l" t="t" r="r" b="b"/>
              <a:pathLst>
                <a:path w="264794" h="98425">
                  <a:moveTo>
                    <a:pt x="120090" y="0"/>
                  </a:moveTo>
                  <a:lnTo>
                    <a:pt x="82630" y="7582"/>
                  </a:lnTo>
                  <a:lnTo>
                    <a:pt x="73479" y="14484"/>
                  </a:lnTo>
                  <a:lnTo>
                    <a:pt x="66408" y="17915"/>
                  </a:lnTo>
                  <a:lnTo>
                    <a:pt x="53582" y="26850"/>
                  </a:lnTo>
                  <a:lnTo>
                    <a:pt x="48361" y="32243"/>
                  </a:lnTo>
                  <a:lnTo>
                    <a:pt x="39851" y="40379"/>
                  </a:lnTo>
                  <a:lnTo>
                    <a:pt x="36774" y="42967"/>
                  </a:lnTo>
                  <a:lnTo>
                    <a:pt x="31182" y="48752"/>
                  </a:lnTo>
                  <a:lnTo>
                    <a:pt x="15570" y="66716"/>
                  </a:lnTo>
                  <a:lnTo>
                    <a:pt x="12603" y="69290"/>
                  </a:lnTo>
                  <a:lnTo>
                    <a:pt x="7980" y="75140"/>
                  </a:lnTo>
                  <a:lnTo>
                    <a:pt x="6320" y="78374"/>
                  </a:lnTo>
                  <a:lnTo>
                    <a:pt x="3300" y="83064"/>
                  </a:lnTo>
                  <a:lnTo>
                    <a:pt x="2821" y="84641"/>
                  </a:lnTo>
                  <a:lnTo>
                    <a:pt x="2915" y="85353"/>
                  </a:lnTo>
                  <a:lnTo>
                    <a:pt x="2433" y="87502"/>
                  </a:lnTo>
                  <a:lnTo>
                    <a:pt x="0" y="88485"/>
                  </a:lnTo>
                  <a:lnTo>
                    <a:pt x="1028" y="89590"/>
                  </a:lnTo>
                  <a:lnTo>
                    <a:pt x="11231" y="91805"/>
                  </a:lnTo>
                  <a:lnTo>
                    <a:pt x="14568" y="91970"/>
                  </a:lnTo>
                  <a:lnTo>
                    <a:pt x="31333" y="93868"/>
                  </a:lnTo>
                  <a:lnTo>
                    <a:pt x="34688" y="93846"/>
                  </a:lnTo>
                  <a:lnTo>
                    <a:pt x="41324" y="94350"/>
                  </a:lnTo>
                  <a:lnTo>
                    <a:pt x="44517" y="95228"/>
                  </a:lnTo>
                  <a:lnTo>
                    <a:pt x="61076" y="95728"/>
                  </a:lnTo>
                  <a:lnTo>
                    <a:pt x="64310" y="96597"/>
                  </a:lnTo>
                  <a:lnTo>
                    <a:pt x="70764" y="96978"/>
                  </a:lnTo>
                  <a:lnTo>
                    <a:pt x="120844" y="97597"/>
                  </a:lnTo>
                  <a:lnTo>
                    <a:pt x="126885" y="98259"/>
                  </a:lnTo>
                  <a:lnTo>
                    <a:pt x="156919" y="98299"/>
                  </a:lnTo>
                  <a:lnTo>
                    <a:pt x="175207" y="97266"/>
                  </a:lnTo>
                  <a:lnTo>
                    <a:pt x="181465" y="97374"/>
                  </a:lnTo>
                  <a:lnTo>
                    <a:pt x="230460" y="96642"/>
                  </a:lnTo>
                  <a:lnTo>
                    <a:pt x="236360" y="95549"/>
                  </a:lnTo>
                  <a:lnTo>
                    <a:pt x="248175" y="95520"/>
                  </a:lnTo>
                  <a:lnTo>
                    <a:pt x="254476" y="94749"/>
                  </a:lnTo>
                  <a:lnTo>
                    <a:pt x="260189" y="93436"/>
                  </a:lnTo>
                  <a:lnTo>
                    <a:pt x="263588" y="92431"/>
                  </a:lnTo>
                  <a:lnTo>
                    <a:pt x="264487" y="90693"/>
                  </a:lnTo>
                  <a:lnTo>
                    <a:pt x="263109" y="88960"/>
                  </a:lnTo>
                  <a:lnTo>
                    <a:pt x="255790" y="76415"/>
                  </a:lnTo>
                  <a:lnTo>
                    <a:pt x="252337" y="72220"/>
                  </a:lnTo>
                  <a:lnTo>
                    <a:pt x="232911" y="46988"/>
                  </a:lnTo>
                  <a:lnTo>
                    <a:pt x="227187" y="40340"/>
                  </a:lnTo>
                  <a:lnTo>
                    <a:pt x="221223" y="34309"/>
                  </a:lnTo>
                  <a:lnTo>
                    <a:pt x="214909" y="28700"/>
                  </a:lnTo>
                  <a:lnTo>
                    <a:pt x="208228" y="23535"/>
                  </a:lnTo>
                  <a:lnTo>
                    <a:pt x="201164" y="18840"/>
                  </a:lnTo>
                  <a:lnTo>
                    <a:pt x="199231" y="20594"/>
                  </a:lnTo>
                  <a:lnTo>
                    <a:pt x="185193" y="14913"/>
                  </a:lnTo>
                  <a:lnTo>
                    <a:pt x="181684" y="12443"/>
                  </a:lnTo>
                  <a:lnTo>
                    <a:pt x="173210" y="9343"/>
                  </a:lnTo>
                  <a:lnTo>
                    <a:pt x="159908" y="5477"/>
                  </a:lnTo>
                  <a:lnTo>
                    <a:pt x="155497" y="3731"/>
                  </a:lnTo>
                  <a:lnTo>
                    <a:pt x="142880" y="1909"/>
                  </a:lnTo>
                  <a:lnTo>
                    <a:pt x="134654" y="1128"/>
                  </a:lnTo>
                  <a:lnTo>
                    <a:pt x="130496" y="1480"/>
                  </a:lnTo>
                  <a:lnTo>
                    <a:pt x="126434" y="671"/>
                  </a:lnTo>
                  <a:lnTo>
                    <a:pt x="120090" y="0"/>
                  </a:lnTo>
                  <a:close/>
                </a:path>
              </a:pathLst>
            </a:custGeom>
            <a:solidFill>
              <a:srgbClr val="F0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2042661" y="2030583"/>
              <a:ext cx="106045" cy="77470"/>
            </a:xfrm>
            <a:custGeom>
              <a:avLst/>
              <a:gdLst/>
              <a:ahLst/>
              <a:cxnLst/>
              <a:rect l="l" t="t" r="r" b="b"/>
              <a:pathLst>
                <a:path w="106044" h="77469">
                  <a:moveTo>
                    <a:pt x="104447" y="0"/>
                  </a:moveTo>
                  <a:lnTo>
                    <a:pt x="101725" y="1065"/>
                  </a:lnTo>
                  <a:lnTo>
                    <a:pt x="94175" y="4601"/>
                  </a:lnTo>
                  <a:lnTo>
                    <a:pt x="89250" y="6167"/>
                  </a:lnTo>
                  <a:lnTo>
                    <a:pt x="44732" y="30040"/>
                  </a:lnTo>
                  <a:lnTo>
                    <a:pt x="10040" y="59055"/>
                  </a:lnTo>
                  <a:lnTo>
                    <a:pt x="6501" y="61855"/>
                  </a:lnTo>
                  <a:lnTo>
                    <a:pt x="0" y="69519"/>
                  </a:lnTo>
                  <a:lnTo>
                    <a:pt x="3952" y="74768"/>
                  </a:lnTo>
                  <a:lnTo>
                    <a:pt x="16098" y="75272"/>
                  </a:lnTo>
                  <a:lnTo>
                    <a:pt x="19497" y="77213"/>
                  </a:lnTo>
                  <a:lnTo>
                    <a:pt x="27000" y="75618"/>
                  </a:lnTo>
                  <a:lnTo>
                    <a:pt x="29890" y="73141"/>
                  </a:lnTo>
                  <a:lnTo>
                    <a:pt x="35542" y="67183"/>
                  </a:lnTo>
                  <a:lnTo>
                    <a:pt x="46456" y="54981"/>
                  </a:lnTo>
                  <a:lnTo>
                    <a:pt x="56243" y="44629"/>
                  </a:lnTo>
                  <a:lnTo>
                    <a:pt x="61376" y="39690"/>
                  </a:lnTo>
                  <a:lnTo>
                    <a:pt x="66689" y="34998"/>
                  </a:lnTo>
                  <a:lnTo>
                    <a:pt x="77750" y="26127"/>
                  </a:lnTo>
                  <a:lnTo>
                    <a:pt x="94987" y="13264"/>
                  </a:lnTo>
                  <a:lnTo>
                    <a:pt x="100616" y="8762"/>
                  </a:lnTo>
                  <a:lnTo>
                    <a:pt x="105905" y="3898"/>
                  </a:lnTo>
                  <a:lnTo>
                    <a:pt x="104447" y="0"/>
                  </a:lnTo>
                  <a:close/>
                </a:path>
              </a:pathLst>
            </a:custGeom>
            <a:solidFill>
              <a:srgbClr val="E973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2015665" y="2024352"/>
              <a:ext cx="135255" cy="78105"/>
            </a:xfrm>
            <a:custGeom>
              <a:avLst/>
              <a:gdLst/>
              <a:ahLst/>
              <a:cxnLst/>
              <a:rect l="l" t="t" r="r" b="b"/>
              <a:pathLst>
                <a:path w="135255" h="78105">
                  <a:moveTo>
                    <a:pt x="127631" y="0"/>
                  </a:moveTo>
                  <a:lnTo>
                    <a:pt x="126283" y="64"/>
                  </a:lnTo>
                  <a:lnTo>
                    <a:pt x="122231" y="908"/>
                  </a:lnTo>
                  <a:lnTo>
                    <a:pt x="119498" y="1979"/>
                  </a:lnTo>
                  <a:lnTo>
                    <a:pt x="111052" y="4522"/>
                  </a:lnTo>
                  <a:lnTo>
                    <a:pt x="72181" y="23736"/>
                  </a:lnTo>
                  <a:lnTo>
                    <a:pt x="40937" y="46921"/>
                  </a:lnTo>
                  <a:lnTo>
                    <a:pt x="18770" y="66353"/>
                  </a:lnTo>
                  <a:lnTo>
                    <a:pt x="13022" y="70286"/>
                  </a:lnTo>
                  <a:lnTo>
                    <a:pt x="6797" y="73307"/>
                  </a:lnTo>
                  <a:lnTo>
                    <a:pt x="0" y="75096"/>
                  </a:lnTo>
                  <a:lnTo>
                    <a:pt x="1838" y="77494"/>
                  </a:lnTo>
                  <a:lnTo>
                    <a:pt x="5360" y="76756"/>
                  </a:lnTo>
                  <a:lnTo>
                    <a:pt x="26266" y="76701"/>
                  </a:lnTo>
                  <a:lnTo>
                    <a:pt x="31034" y="73322"/>
                  </a:lnTo>
                  <a:lnTo>
                    <a:pt x="31884" y="72219"/>
                  </a:lnTo>
                  <a:lnTo>
                    <a:pt x="37698" y="67557"/>
                  </a:lnTo>
                  <a:lnTo>
                    <a:pt x="58593" y="48669"/>
                  </a:lnTo>
                  <a:lnTo>
                    <a:pt x="64652" y="43820"/>
                  </a:lnTo>
                  <a:lnTo>
                    <a:pt x="70935" y="39254"/>
                  </a:lnTo>
                  <a:lnTo>
                    <a:pt x="81605" y="32170"/>
                  </a:lnTo>
                  <a:lnTo>
                    <a:pt x="86104" y="29776"/>
                  </a:lnTo>
                  <a:lnTo>
                    <a:pt x="94687" y="24401"/>
                  </a:lnTo>
                  <a:lnTo>
                    <a:pt x="99247" y="22543"/>
                  </a:lnTo>
                  <a:lnTo>
                    <a:pt x="113320" y="15858"/>
                  </a:lnTo>
                  <a:lnTo>
                    <a:pt x="128422" y="10019"/>
                  </a:lnTo>
                  <a:lnTo>
                    <a:pt x="131475" y="7970"/>
                  </a:lnTo>
                  <a:lnTo>
                    <a:pt x="132901" y="10130"/>
                  </a:lnTo>
                  <a:lnTo>
                    <a:pt x="135237" y="7992"/>
                  </a:lnTo>
                  <a:lnTo>
                    <a:pt x="128797" y="5162"/>
                  </a:lnTo>
                  <a:lnTo>
                    <a:pt x="132083" y="2970"/>
                  </a:lnTo>
                  <a:lnTo>
                    <a:pt x="133304" y="1840"/>
                  </a:lnTo>
                  <a:lnTo>
                    <a:pt x="131565" y="1710"/>
                  </a:lnTo>
                  <a:lnTo>
                    <a:pt x="129552" y="623"/>
                  </a:lnTo>
                  <a:lnTo>
                    <a:pt x="127631" y="0"/>
                  </a:lnTo>
                  <a:close/>
                </a:path>
              </a:pathLst>
            </a:custGeom>
            <a:solidFill>
              <a:srgbClr val="993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2048069" y="2037838"/>
              <a:ext cx="97790" cy="72390"/>
            </a:xfrm>
            <a:custGeom>
              <a:avLst/>
              <a:gdLst/>
              <a:ahLst/>
              <a:cxnLst/>
              <a:rect l="l" t="t" r="r" b="b"/>
              <a:pathLst>
                <a:path w="97789" h="72389">
                  <a:moveTo>
                    <a:pt x="97167" y="0"/>
                  </a:moveTo>
                  <a:lnTo>
                    <a:pt x="61196" y="24883"/>
                  </a:lnTo>
                  <a:lnTo>
                    <a:pt x="58474" y="28065"/>
                  </a:lnTo>
                  <a:lnTo>
                    <a:pt x="48516" y="35528"/>
                  </a:lnTo>
                  <a:lnTo>
                    <a:pt x="43595" y="41788"/>
                  </a:lnTo>
                  <a:lnTo>
                    <a:pt x="26139" y="60303"/>
                  </a:lnTo>
                  <a:lnTo>
                    <a:pt x="23784" y="63428"/>
                  </a:lnTo>
                  <a:lnTo>
                    <a:pt x="23017" y="65210"/>
                  </a:lnTo>
                  <a:lnTo>
                    <a:pt x="19273" y="68943"/>
                  </a:lnTo>
                  <a:lnTo>
                    <a:pt x="15825" y="68670"/>
                  </a:lnTo>
                  <a:lnTo>
                    <a:pt x="8531" y="66869"/>
                  </a:lnTo>
                  <a:lnTo>
                    <a:pt x="4315" y="66337"/>
                  </a:lnTo>
                  <a:lnTo>
                    <a:pt x="0" y="66729"/>
                  </a:lnTo>
                  <a:lnTo>
                    <a:pt x="1022" y="67690"/>
                  </a:lnTo>
                  <a:lnTo>
                    <a:pt x="11155" y="70045"/>
                  </a:lnTo>
                  <a:lnTo>
                    <a:pt x="18729" y="70426"/>
                  </a:lnTo>
                  <a:lnTo>
                    <a:pt x="23399" y="71293"/>
                  </a:lnTo>
                  <a:lnTo>
                    <a:pt x="25466" y="72043"/>
                  </a:lnTo>
                  <a:lnTo>
                    <a:pt x="36010" y="71070"/>
                  </a:lnTo>
                  <a:lnTo>
                    <a:pt x="40708" y="61876"/>
                  </a:lnTo>
                  <a:lnTo>
                    <a:pt x="45979" y="54100"/>
                  </a:lnTo>
                  <a:lnTo>
                    <a:pt x="47447" y="53099"/>
                  </a:lnTo>
                  <a:lnTo>
                    <a:pt x="49383" y="51102"/>
                  </a:lnTo>
                  <a:lnTo>
                    <a:pt x="49189" y="51180"/>
                  </a:lnTo>
                  <a:lnTo>
                    <a:pt x="49715" y="49601"/>
                  </a:lnTo>
                  <a:lnTo>
                    <a:pt x="50258" y="48406"/>
                  </a:lnTo>
                  <a:lnTo>
                    <a:pt x="54499" y="43602"/>
                  </a:lnTo>
                  <a:lnTo>
                    <a:pt x="58052" y="40370"/>
                  </a:lnTo>
                  <a:lnTo>
                    <a:pt x="88371" y="10083"/>
                  </a:lnTo>
                  <a:lnTo>
                    <a:pt x="89888" y="9222"/>
                  </a:lnTo>
                  <a:lnTo>
                    <a:pt x="94301" y="6184"/>
                  </a:lnTo>
                  <a:lnTo>
                    <a:pt x="96090" y="3210"/>
                  </a:lnTo>
                  <a:lnTo>
                    <a:pt x="97167" y="0"/>
                  </a:lnTo>
                  <a:close/>
                </a:path>
              </a:pathLst>
            </a:custGeom>
            <a:solidFill>
              <a:srgbClr val="943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2198484" y="2124580"/>
              <a:ext cx="93980" cy="3810"/>
            </a:xfrm>
            <a:custGeom>
              <a:avLst/>
              <a:gdLst/>
              <a:ahLst/>
              <a:cxnLst/>
              <a:rect l="l" t="t" r="r" b="b"/>
              <a:pathLst>
                <a:path w="93980" h="3810">
                  <a:moveTo>
                    <a:pt x="93433" y="1270"/>
                  </a:moveTo>
                  <a:lnTo>
                    <a:pt x="93205" y="1270"/>
                  </a:lnTo>
                  <a:lnTo>
                    <a:pt x="93205" y="0"/>
                  </a:lnTo>
                  <a:lnTo>
                    <a:pt x="23609" y="0"/>
                  </a:lnTo>
                  <a:lnTo>
                    <a:pt x="23609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93433" y="3810"/>
                  </a:lnTo>
                  <a:lnTo>
                    <a:pt x="93433" y="1270"/>
                  </a:lnTo>
                  <a:close/>
                </a:path>
              </a:pathLst>
            </a:custGeom>
            <a:solidFill>
              <a:srgbClr val="4A2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1950617" y="2017336"/>
              <a:ext cx="196850" cy="83185"/>
            </a:xfrm>
            <a:custGeom>
              <a:avLst/>
              <a:gdLst/>
              <a:ahLst/>
              <a:cxnLst/>
              <a:rect l="l" t="t" r="r" b="b"/>
              <a:pathLst>
                <a:path w="196850" h="83185">
                  <a:moveTo>
                    <a:pt x="163424" y="57"/>
                  </a:moveTo>
                  <a:lnTo>
                    <a:pt x="147448" y="0"/>
                  </a:lnTo>
                  <a:lnTo>
                    <a:pt x="141641" y="690"/>
                  </a:lnTo>
                  <a:lnTo>
                    <a:pt x="136198" y="1921"/>
                  </a:lnTo>
                  <a:lnTo>
                    <a:pt x="129297" y="2235"/>
                  </a:lnTo>
                  <a:lnTo>
                    <a:pt x="125625" y="3671"/>
                  </a:lnTo>
                  <a:lnTo>
                    <a:pt x="100313" y="11448"/>
                  </a:lnTo>
                  <a:lnTo>
                    <a:pt x="89684" y="15192"/>
                  </a:lnTo>
                  <a:lnTo>
                    <a:pt x="79146" y="19190"/>
                  </a:lnTo>
                  <a:lnTo>
                    <a:pt x="62114" y="26074"/>
                  </a:lnTo>
                  <a:lnTo>
                    <a:pt x="55990" y="29692"/>
                  </a:lnTo>
                  <a:lnTo>
                    <a:pt x="46130" y="33854"/>
                  </a:lnTo>
                  <a:lnTo>
                    <a:pt x="33552" y="40718"/>
                  </a:lnTo>
                  <a:lnTo>
                    <a:pt x="27514" y="44348"/>
                  </a:lnTo>
                  <a:lnTo>
                    <a:pt x="24828" y="46418"/>
                  </a:lnTo>
                  <a:lnTo>
                    <a:pt x="18928" y="49528"/>
                  </a:lnTo>
                  <a:lnTo>
                    <a:pt x="4175" y="60678"/>
                  </a:lnTo>
                  <a:lnTo>
                    <a:pt x="2242" y="62884"/>
                  </a:lnTo>
                  <a:lnTo>
                    <a:pt x="1162" y="63082"/>
                  </a:lnTo>
                  <a:lnTo>
                    <a:pt x="0" y="63661"/>
                  </a:lnTo>
                  <a:lnTo>
                    <a:pt x="1731" y="64879"/>
                  </a:lnTo>
                  <a:lnTo>
                    <a:pt x="3675" y="65274"/>
                  </a:lnTo>
                  <a:lnTo>
                    <a:pt x="57091" y="80049"/>
                  </a:lnTo>
                  <a:lnTo>
                    <a:pt x="58906" y="81006"/>
                  </a:lnTo>
                  <a:lnTo>
                    <a:pt x="60876" y="81528"/>
                  </a:lnTo>
                  <a:lnTo>
                    <a:pt x="62287" y="81050"/>
                  </a:lnTo>
                  <a:lnTo>
                    <a:pt x="64173" y="81528"/>
                  </a:lnTo>
                  <a:lnTo>
                    <a:pt x="64551" y="81964"/>
                  </a:lnTo>
                  <a:lnTo>
                    <a:pt x="65760" y="82327"/>
                  </a:lnTo>
                  <a:lnTo>
                    <a:pt x="66804" y="82108"/>
                  </a:lnTo>
                  <a:lnTo>
                    <a:pt x="70764" y="82094"/>
                  </a:lnTo>
                  <a:lnTo>
                    <a:pt x="74857" y="82774"/>
                  </a:lnTo>
                  <a:lnTo>
                    <a:pt x="79423" y="80700"/>
                  </a:lnTo>
                  <a:lnTo>
                    <a:pt x="80592" y="79311"/>
                  </a:lnTo>
                  <a:lnTo>
                    <a:pt x="91255" y="70065"/>
                  </a:lnTo>
                  <a:lnTo>
                    <a:pt x="96516" y="65142"/>
                  </a:lnTo>
                  <a:lnTo>
                    <a:pt x="98955" y="62491"/>
                  </a:lnTo>
                  <a:lnTo>
                    <a:pt x="106887" y="55558"/>
                  </a:lnTo>
                  <a:lnTo>
                    <a:pt x="112632" y="51706"/>
                  </a:lnTo>
                  <a:lnTo>
                    <a:pt x="123630" y="42684"/>
                  </a:lnTo>
                  <a:lnTo>
                    <a:pt x="129509" y="38307"/>
                  </a:lnTo>
                  <a:lnTo>
                    <a:pt x="148297" y="26304"/>
                  </a:lnTo>
                  <a:lnTo>
                    <a:pt x="161348" y="19345"/>
                  </a:lnTo>
                  <a:lnTo>
                    <a:pt x="168342" y="17232"/>
                  </a:lnTo>
                  <a:lnTo>
                    <a:pt x="178682" y="13319"/>
                  </a:lnTo>
                  <a:lnTo>
                    <a:pt x="192434" y="8804"/>
                  </a:lnTo>
                  <a:lnTo>
                    <a:pt x="196242" y="8708"/>
                  </a:lnTo>
                  <a:lnTo>
                    <a:pt x="196350" y="5025"/>
                  </a:lnTo>
                  <a:lnTo>
                    <a:pt x="192901" y="3632"/>
                  </a:lnTo>
                  <a:lnTo>
                    <a:pt x="186818" y="679"/>
                  </a:lnTo>
                  <a:lnTo>
                    <a:pt x="183394" y="2087"/>
                  </a:lnTo>
                  <a:lnTo>
                    <a:pt x="181496" y="2152"/>
                  </a:lnTo>
                  <a:lnTo>
                    <a:pt x="177742" y="1623"/>
                  </a:lnTo>
                  <a:lnTo>
                    <a:pt x="175920" y="1024"/>
                  </a:lnTo>
                  <a:lnTo>
                    <a:pt x="171874" y="435"/>
                  </a:lnTo>
                  <a:lnTo>
                    <a:pt x="163424" y="57"/>
                  </a:lnTo>
                  <a:close/>
                </a:path>
              </a:pathLst>
            </a:custGeom>
            <a:solidFill>
              <a:srgbClr val="F18B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1909551" y="2019891"/>
              <a:ext cx="100330" cy="50165"/>
            </a:xfrm>
            <a:custGeom>
              <a:avLst/>
              <a:gdLst/>
              <a:ahLst/>
              <a:cxnLst/>
              <a:rect l="l" t="t" r="r" b="b"/>
              <a:pathLst>
                <a:path w="100330" h="50164">
                  <a:moveTo>
                    <a:pt x="89124" y="0"/>
                  </a:moveTo>
                  <a:lnTo>
                    <a:pt x="65044" y="1858"/>
                  </a:lnTo>
                  <a:lnTo>
                    <a:pt x="59648" y="3150"/>
                  </a:lnTo>
                  <a:lnTo>
                    <a:pt x="58971" y="3528"/>
                  </a:lnTo>
                  <a:lnTo>
                    <a:pt x="57379" y="3729"/>
                  </a:lnTo>
                  <a:lnTo>
                    <a:pt x="56595" y="3600"/>
                  </a:lnTo>
                  <a:lnTo>
                    <a:pt x="55184" y="4179"/>
                  </a:lnTo>
                  <a:lnTo>
                    <a:pt x="54803" y="4554"/>
                  </a:lnTo>
                  <a:lnTo>
                    <a:pt x="42821" y="8467"/>
                  </a:lnTo>
                  <a:lnTo>
                    <a:pt x="7056" y="34243"/>
                  </a:lnTo>
                  <a:lnTo>
                    <a:pt x="0" y="43535"/>
                  </a:lnTo>
                  <a:lnTo>
                    <a:pt x="2631" y="46522"/>
                  </a:lnTo>
                  <a:lnTo>
                    <a:pt x="7264" y="49244"/>
                  </a:lnTo>
                  <a:lnTo>
                    <a:pt x="8435" y="49039"/>
                  </a:lnTo>
                  <a:lnTo>
                    <a:pt x="15024" y="49951"/>
                  </a:lnTo>
                  <a:lnTo>
                    <a:pt x="21072" y="47580"/>
                  </a:lnTo>
                  <a:lnTo>
                    <a:pt x="26668" y="43518"/>
                  </a:lnTo>
                  <a:lnTo>
                    <a:pt x="31896" y="39356"/>
                  </a:lnTo>
                  <a:lnTo>
                    <a:pt x="37715" y="35425"/>
                  </a:lnTo>
                  <a:lnTo>
                    <a:pt x="85525" y="9881"/>
                  </a:lnTo>
                  <a:lnTo>
                    <a:pt x="97685" y="5831"/>
                  </a:lnTo>
                  <a:lnTo>
                    <a:pt x="99658" y="4587"/>
                  </a:lnTo>
                  <a:lnTo>
                    <a:pt x="99787" y="3716"/>
                  </a:lnTo>
                  <a:lnTo>
                    <a:pt x="97783" y="882"/>
                  </a:lnTo>
                  <a:lnTo>
                    <a:pt x="95396" y="796"/>
                  </a:lnTo>
                  <a:lnTo>
                    <a:pt x="89124" y="0"/>
                  </a:lnTo>
                  <a:close/>
                </a:path>
              </a:pathLst>
            </a:custGeom>
            <a:solidFill>
              <a:srgbClr val="F18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917986" y="2015643"/>
              <a:ext cx="125095" cy="57150"/>
            </a:xfrm>
            <a:custGeom>
              <a:avLst/>
              <a:gdLst/>
              <a:ahLst/>
              <a:cxnLst/>
              <a:rect l="l" t="t" r="r" b="b"/>
              <a:pathLst>
                <a:path w="125094" h="57150">
                  <a:moveTo>
                    <a:pt x="114518" y="0"/>
                  </a:moveTo>
                  <a:lnTo>
                    <a:pt x="98945" y="2301"/>
                  </a:lnTo>
                  <a:lnTo>
                    <a:pt x="91968" y="4399"/>
                  </a:lnTo>
                  <a:lnTo>
                    <a:pt x="91723" y="5955"/>
                  </a:lnTo>
                  <a:lnTo>
                    <a:pt x="89099" y="8870"/>
                  </a:lnTo>
                  <a:lnTo>
                    <a:pt x="87133" y="8680"/>
                  </a:lnTo>
                  <a:lnTo>
                    <a:pt x="81042" y="9443"/>
                  </a:lnTo>
                  <a:lnTo>
                    <a:pt x="76560" y="11804"/>
                  </a:lnTo>
                  <a:lnTo>
                    <a:pt x="66164" y="16663"/>
                  </a:lnTo>
                  <a:lnTo>
                    <a:pt x="53514" y="23227"/>
                  </a:lnTo>
                  <a:lnTo>
                    <a:pt x="30815" y="36158"/>
                  </a:lnTo>
                  <a:lnTo>
                    <a:pt x="26790" y="38174"/>
                  </a:lnTo>
                  <a:lnTo>
                    <a:pt x="8451" y="52426"/>
                  </a:lnTo>
                  <a:lnTo>
                    <a:pt x="4474" y="53464"/>
                  </a:lnTo>
                  <a:lnTo>
                    <a:pt x="2072" y="53219"/>
                  </a:lnTo>
                  <a:lnTo>
                    <a:pt x="0" y="53287"/>
                  </a:lnTo>
                  <a:lnTo>
                    <a:pt x="1219" y="55098"/>
                  </a:lnTo>
                  <a:lnTo>
                    <a:pt x="3787" y="55750"/>
                  </a:lnTo>
                  <a:lnTo>
                    <a:pt x="11191" y="57128"/>
                  </a:lnTo>
                  <a:lnTo>
                    <a:pt x="13999" y="56031"/>
                  </a:lnTo>
                  <a:lnTo>
                    <a:pt x="14999" y="54795"/>
                  </a:lnTo>
                  <a:lnTo>
                    <a:pt x="43469" y="37044"/>
                  </a:lnTo>
                  <a:lnTo>
                    <a:pt x="55835" y="30375"/>
                  </a:lnTo>
                  <a:lnTo>
                    <a:pt x="81058" y="18228"/>
                  </a:lnTo>
                  <a:lnTo>
                    <a:pt x="87517" y="15698"/>
                  </a:lnTo>
                  <a:lnTo>
                    <a:pt x="104773" y="9565"/>
                  </a:lnTo>
                  <a:lnTo>
                    <a:pt x="108719" y="7589"/>
                  </a:lnTo>
                  <a:lnTo>
                    <a:pt x="117359" y="4777"/>
                  </a:lnTo>
                  <a:lnTo>
                    <a:pt x="122010" y="3867"/>
                  </a:lnTo>
                  <a:lnTo>
                    <a:pt x="123882" y="3157"/>
                  </a:lnTo>
                  <a:lnTo>
                    <a:pt x="125002" y="1948"/>
                  </a:lnTo>
                  <a:lnTo>
                    <a:pt x="119922" y="144"/>
                  </a:lnTo>
                  <a:lnTo>
                    <a:pt x="114518" y="0"/>
                  </a:lnTo>
                  <a:close/>
                </a:path>
              </a:pathLst>
            </a:custGeom>
            <a:solidFill>
              <a:srgbClr val="DD6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891036" y="2023819"/>
              <a:ext cx="73660" cy="45720"/>
            </a:xfrm>
            <a:custGeom>
              <a:avLst/>
              <a:gdLst/>
              <a:ahLst/>
              <a:cxnLst/>
              <a:rect l="l" t="t" r="r" b="b"/>
              <a:pathLst>
                <a:path w="73660" h="45719">
                  <a:moveTo>
                    <a:pt x="69408" y="0"/>
                  </a:moveTo>
                  <a:lnTo>
                    <a:pt x="66222" y="1893"/>
                  </a:lnTo>
                  <a:lnTo>
                    <a:pt x="59108" y="2311"/>
                  </a:lnTo>
                  <a:lnTo>
                    <a:pt x="55840" y="3182"/>
                  </a:lnTo>
                  <a:lnTo>
                    <a:pt x="49287" y="5645"/>
                  </a:lnTo>
                  <a:lnTo>
                    <a:pt x="46037" y="7034"/>
                  </a:lnTo>
                  <a:lnTo>
                    <a:pt x="41842" y="8459"/>
                  </a:lnTo>
                  <a:lnTo>
                    <a:pt x="40013" y="9528"/>
                  </a:lnTo>
                  <a:lnTo>
                    <a:pt x="38459" y="8023"/>
                  </a:lnTo>
                  <a:lnTo>
                    <a:pt x="39089" y="5514"/>
                  </a:lnTo>
                  <a:lnTo>
                    <a:pt x="36573" y="6256"/>
                  </a:lnTo>
                  <a:lnTo>
                    <a:pt x="34578" y="7505"/>
                  </a:lnTo>
                  <a:lnTo>
                    <a:pt x="33836" y="8208"/>
                  </a:lnTo>
                  <a:lnTo>
                    <a:pt x="31122" y="9848"/>
                  </a:lnTo>
                  <a:lnTo>
                    <a:pt x="6606" y="32230"/>
                  </a:lnTo>
                  <a:lnTo>
                    <a:pt x="4237" y="34865"/>
                  </a:lnTo>
                  <a:lnTo>
                    <a:pt x="0" y="34678"/>
                  </a:lnTo>
                  <a:lnTo>
                    <a:pt x="1210" y="35779"/>
                  </a:lnTo>
                  <a:lnTo>
                    <a:pt x="10389" y="38447"/>
                  </a:lnTo>
                  <a:lnTo>
                    <a:pt x="14800" y="40384"/>
                  </a:lnTo>
                  <a:lnTo>
                    <a:pt x="16981" y="41550"/>
                  </a:lnTo>
                  <a:lnTo>
                    <a:pt x="22875" y="45337"/>
                  </a:lnTo>
                  <a:lnTo>
                    <a:pt x="25579" y="45003"/>
                  </a:lnTo>
                  <a:lnTo>
                    <a:pt x="24005" y="43675"/>
                  </a:lnTo>
                  <a:lnTo>
                    <a:pt x="20193" y="41697"/>
                  </a:lnTo>
                  <a:lnTo>
                    <a:pt x="21266" y="37983"/>
                  </a:lnTo>
                  <a:lnTo>
                    <a:pt x="22324" y="37064"/>
                  </a:lnTo>
                  <a:lnTo>
                    <a:pt x="30938" y="28093"/>
                  </a:lnTo>
                  <a:lnTo>
                    <a:pt x="35794" y="23856"/>
                  </a:lnTo>
                  <a:lnTo>
                    <a:pt x="70765" y="2299"/>
                  </a:lnTo>
                  <a:lnTo>
                    <a:pt x="72400" y="1965"/>
                  </a:lnTo>
                  <a:lnTo>
                    <a:pt x="73181" y="680"/>
                  </a:lnTo>
                  <a:lnTo>
                    <a:pt x="69408" y="0"/>
                  </a:lnTo>
                  <a:close/>
                </a:path>
              </a:pathLst>
            </a:custGeom>
            <a:solidFill>
              <a:srgbClr val="B43D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976457" y="2012087"/>
              <a:ext cx="84455" cy="11430"/>
            </a:xfrm>
            <a:custGeom>
              <a:avLst/>
              <a:gdLst/>
              <a:ahLst/>
              <a:cxnLst/>
              <a:rect l="l" t="t" r="r" b="b"/>
              <a:pathLst>
                <a:path w="84455" h="11430">
                  <a:moveTo>
                    <a:pt x="70465" y="0"/>
                  </a:moveTo>
                  <a:lnTo>
                    <a:pt x="55853" y="341"/>
                  </a:lnTo>
                  <a:lnTo>
                    <a:pt x="48437" y="899"/>
                  </a:lnTo>
                  <a:lnTo>
                    <a:pt x="37515" y="2339"/>
                  </a:lnTo>
                  <a:lnTo>
                    <a:pt x="33997" y="3037"/>
                  </a:lnTo>
                  <a:lnTo>
                    <a:pt x="26873" y="3977"/>
                  </a:lnTo>
                  <a:lnTo>
                    <a:pt x="23321" y="4017"/>
                  </a:lnTo>
                  <a:lnTo>
                    <a:pt x="16433" y="5518"/>
                  </a:lnTo>
                  <a:lnTo>
                    <a:pt x="13337" y="6526"/>
                  </a:lnTo>
                  <a:lnTo>
                    <a:pt x="6469" y="7156"/>
                  </a:lnTo>
                  <a:lnTo>
                    <a:pt x="3294" y="8492"/>
                  </a:lnTo>
                  <a:lnTo>
                    <a:pt x="0" y="9499"/>
                  </a:lnTo>
                  <a:lnTo>
                    <a:pt x="2256" y="11177"/>
                  </a:lnTo>
                  <a:lnTo>
                    <a:pt x="5875" y="10568"/>
                  </a:lnTo>
                  <a:lnTo>
                    <a:pt x="32292" y="10565"/>
                  </a:lnTo>
                  <a:lnTo>
                    <a:pt x="33209" y="9986"/>
                  </a:lnTo>
                  <a:lnTo>
                    <a:pt x="36996" y="8877"/>
                  </a:lnTo>
                  <a:lnTo>
                    <a:pt x="39549" y="8765"/>
                  </a:lnTo>
                  <a:lnTo>
                    <a:pt x="44819" y="7470"/>
                  </a:lnTo>
                  <a:lnTo>
                    <a:pt x="55982" y="6883"/>
                  </a:lnTo>
                  <a:lnTo>
                    <a:pt x="61178" y="5090"/>
                  </a:lnTo>
                  <a:lnTo>
                    <a:pt x="66531" y="5504"/>
                  </a:lnTo>
                  <a:lnTo>
                    <a:pt x="68212" y="3599"/>
                  </a:lnTo>
                  <a:lnTo>
                    <a:pt x="72612" y="4939"/>
                  </a:lnTo>
                  <a:lnTo>
                    <a:pt x="75830" y="4427"/>
                  </a:lnTo>
                  <a:lnTo>
                    <a:pt x="76438" y="4017"/>
                  </a:lnTo>
                  <a:lnTo>
                    <a:pt x="78026" y="3602"/>
                  </a:lnTo>
                  <a:lnTo>
                    <a:pt x="78997" y="3649"/>
                  </a:lnTo>
                  <a:lnTo>
                    <a:pt x="83875" y="2299"/>
                  </a:lnTo>
                  <a:lnTo>
                    <a:pt x="83591" y="190"/>
                  </a:lnTo>
                  <a:lnTo>
                    <a:pt x="70465" y="0"/>
                  </a:lnTo>
                  <a:close/>
                </a:path>
              </a:pathLst>
            </a:custGeom>
            <a:solidFill>
              <a:srgbClr val="ECB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2042891" y="2015917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4" h="2539">
                  <a:moveTo>
                    <a:pt x="10709" y="0"/>
                  </a:moveTo>
                  <a:lnTo>
                    <a:pt x="8629" y="78"/>
                  </a:lnTo>
                  <a:lnTo>
                    <a:pt x="6545" y="118"/>
                  </a:lnTo>
                  <a:lnTo>
                    <a:pt x="3592" y="266"/>
                  </a:lnTo>
                  <a:lnTo>
                    <a:pt x="2332" y="139"/>
                  </a:lnTo>
                  <a:lnTo>
                    <a:pt x="925" y="759"/>
                  </a:lnTo>
                  <a:lnTo>
                    <a:pt x="508" y="1338"/>
                  </a:lnTo>
                  <a:lnTo>
                    <a:pt x="0" y="1709"/>
                  </a:lnTo>
                  <a:lnTo>
                    <a:pt x="3679" y="2113"/>
                  </a:lnTo>
                  <a:lnTo>
                    <a:pt x="7531" y="2195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DD6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964576" y="202240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141" y="0"/>
                  </a:moveTo>
                  <a:lnTo>
                    <a:pt x="0" y="1954"/>
                  </a:lnTo>
                  <a:lnTo>
                    <a:pt x="1757" y="2117"/>
                  </a:lnTo>
                  <a:lnTo>
                    <a:pt x="3496" y="2213"/>
                  </a:lnTo>
                  <a:lnTo>
                    <a:pt x="4726" y="571"/>
                  </a:lnTo>
                  <a:lnTo>
                    <a:pt x="2884" y="121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B43D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1979663" y="2017709"/>
              <a:ext cx="11430" cy="3175"/>
            </a:xfrm>
            <a:custGeom>
              <a:avLst/>
              <a:gdLst/>
              <a:ahLst/>
              <a:cxnLst/>
              <a:rect l="l" t="t" r="r" b="b"/>
              <a:pathLst>
                <a:path w="11430" h="3175">
                  <a:moveTo>
                    <a:pt x="1282" y="2438"/>
                  </a:moveTo>
                  <a:lnTo>
                    <a:pt x="723" y="2120"/>
                  </a:lnTo>
                  <a:lnTo>
                    <a:pt x="254" y="2324"/>
                  </a:lnTo>
                  <a:lnTo>
                    <a:pt x="0" y="2895"/>
                  </a:lnTo>
                  <a:lnTo>
                    <a:pt x="508" y="2578"/>
                  </a:lnTo>
                  <a:lnTo>
                    <a:pt x="812" y="3149"/>
                  </a:lnTo>
                  <a:lnTo>
                    <a:pt x="1282" y="2438"/>
                  </a:lnTo>
                  <a:close/>
                </a:path>
                <a:path w="11430" h="3175">
                  <a:moveTo>
                    <a:pt x="11404" y="584"/>
                  </a:moveTo>
                  <a:lnTo>
                    <a:pt x="10388" y="0"/>
                  </a:lnTo>
                  <a:lnTo>
                    <a:pt x="9537" y="241"/>
                  </a:lnTo>
                  <a:lnTo>
                    <a:pt x="8801" y="1104"/>
                  </a:lnTo>
                  <a:lnTo>
                    <a:pt x="9779" y="1524"/>
                  </a:lnTo>
                  <a:lnTo>
                    <a:pt x="10706" y="1638"/>
                  </a:lnTo>
                  <a:lnTo>
                    <a:pt x="11404" y="584"/>
                  </a:lnTo>
                  <a:close/>
                </a:path>
              </a:pathLst>
            </a:custGeom>
            <a:solidFill>
              <a:srgbClr val="F18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1942189" y="207388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145" y="0"/>
                  </a:moveTo>
                  <a:lnTo>
                    <a:pt x="1791" y="209"/>
                  </a:lnTo>
                  <a:lnTo>
                    <a:pt x="514" y="648"/>
                  </a:lnTo>
                  <a:lnTo>
                    <a:pt x="0" y="3639"/>
                  </a:lnTo>
                  <a:lnTo>
                    <a:pt x="943" y="4608"/>
                  </a:lnTo>
                  <a:lnTo>
                    <a:pt x="2311" y="4983"/>
                  </a:lnTo>
                  <a:lnTo>
                    <a:pt x="1342" y="3229"/>
                  </a:lnTo>
                  <a:lnTo>
                    <a:pt x="2015" y="1483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5C2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947038" y="20793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39" y="0"/>
                  </a:moveTo>
                  <a:lnTo>
                    <a:pt x="0" y="111"/>
                  </a:lnTo>
                  <a:lnTo>
                    <a:pt x="323" y="922"/>
                  </a:lnTo>
                  <a:lnTo>
                    <a:pt x="892" y="1292"/>
                  </a:lnTo>
                  <a:lnTo>
                    <a:pt x="1781" y="1102"/>
                  </a:lnTo>
                  <a:lnTo>
                    <a:pt x="1440" y="321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18B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1856732" y="2127056"/>
              <a:ext cx="161925" cy="234315"/>
            </a:xfrm>
            <a:custGeom>
              <a:avLst/>
              <a:gdLst/>
              <a:ahLst/>
              <a:cxnLst/>
              <a:rect l="l" t="t" r="r" b="b"/>
              <a:pathLst>
                <a:path w="161925" h="234314">
                  <a:moveTo>
                    <a:pt x="46248" y="100216"/>
                  </a:moveTo>
                  <a:lnTo>
                    <a:pt x="40111" y="100216"/>
                  </a:lnTo>
                  <a:lnTo>
                    <a:pt x="37641" y="108042"/>
                  </a:lnTo>
                  <a:lnTo>
                    <a:pt x="36013" y="112555"/>
                  </a:lnTo>
                  <a:lnTo>
                    <a:pt x="32785" y="122767"/>
                  </a:lnTo>
                  <a:lnTo>
                    <a:pt x="30974" y="128591"/>
                  </a:lnTo>
                  <a:lnTo>
                    <a:pt x="28709" y="137321"/>
                  </a:lnTo>
                  <a:lnTo>
                    <a:pt x="28635" y="141584"/>
                  </a:lnTo>
                  <a:lnTo>
                    <a:pt x="28238" y="145760"/>
                  </a:lnTo>
                  <a:lnTo>
                    <a:pt x="27694" y="148456"/>
                  </a:lnTo>
                  <a:lnTo>
                    <a:pt x="27556" y="149954"/>
                  </a:lnTo>
                  <a:lnTo>
                    <a:pt x="27443" y="151178"/>
                  </a:lnTo>
                  <a:lnTo>
                    <a:pt x="27166" y="157139"/>
                  </a:lnTo>
                  <a:lnTo>
                    <a:pt x="27237" y="166049"/>
                  </a:lnTo>
                  <a:lnTo>
                    <a:pt x="27362" y="169342"/>
                  </a:lnTo>
                  <a:lnTo>
                    <a:pt x="35287" y="211112"/>
                  </a:lnTo>
                  <a:lnTo>
                    <a:pt x="46011" y="233758"/>
                  </a:lnTo>
                  <a:lnTo>
                    <a:pt x="46090" y="233909"/>
                  </a:lnTo>
                  <a:lnTo>
                    <a:pt x="56523" y="234111"/>
                  </a:lnTo>
                  <a:lnTo>
                    <a:pt x="58557" y="233758"/>
                  </a:lnTo>
                  <a:lnTo>
                    <a:pt x="61686" y="233028"/>
                  </a:lnTo>
                  <a:lnTo>
                    <a:pt x="62923" y="233028"/>
                  </a:lnTo>
                  <a:lnTo>
                    <a:pt x="63770" y="230742"/>
                  </a:lnTo>
                  <a:lnTo>
                    <a:pt x="63431" y="229834"/>
                  </a:lnTo>
                  <a:lnTo>
                    <a:pt x="61210" y="227195"/>
                  </a:lnTo>
                  <a:lnTo>
                    <a:pt x="59298" y="225960"/>
                  </a:lnTo>
                  <a:lnTo>
                    <a:pt x="57200" y="222091"/>
                  </a:lnTo>
                  <a:lnTo>
                    <a:pt x="56678" y="220291"/>
                  </a:lnTo>
                  <a:lnTo>
                    <a:pt x="55817" y="213587"/>
                  </a:lnTo>
                  <a:lnTo>
                    <a:pt x="56883" y="208483"/>
                  </a:lnTo>
                  <a:lnTo>
                    <a:pt x="59159" y="197971"/>
                  </a:lnTo>
                  <a:lnTo>
                    <a:pt x="60850" y="192300"/>
                  </a:lnTo>
                  <a:lnTo>
                    <a:pt x="63093" y="183610"/>
                  </a:lnTo>
                  <a:lnTo>
                    <a:pt x="63809" y="180623"/>
                  </a:lnTo>
                  <a:lnTo>
                    <a:pt x="64562" y="176579"/>
                  </a:lnTo>
                  <a:lnTo>
                    <a:pt x="65084" y="175146"/>
                  </a:lnTo>
                  <a:lnTo>
                    <a:pt x="64818" y="173037"/>
                  </a:lnTo>
                  <a:lnTo>
                    <a:pt x="63986" y="171752"/>
                  </a:lnTo>
                  <a:lnTo>
                    <a:pt x="61290" y="166298"/>
                  </a:lnTo>
                  <a:lnTo>
                    <a:pt x="48512" y="122767"/>
                  </a:lnTo>
                  <a:lnTo>
                    <a:pt x="47369" y="113337"/>
                  </a:lnTo>
                  <a:lnTo>
                    <a:pt x="47262" y="112555"/>
                  </a:lnTo>
                  <a:lnTo>
                    <a:pt x="45565" y="104385"/>
                  </a:lnTo>
                  <a:lnTo>
                    <a:pt x="45241" y="102163"/>
                  </a:lnTo>
                  <a:lnTo>
                    <a:pt x="46248" y="100216"/>
                  </a:lnTo>
                  <a:close/>
                </a:path>
                <a:path w="161925" h="234314">
                  <a:moveTo>
                    <a:pt x="33040" y="36032"/>
                  </a:moveTo>
                  <a:lnTo>
                    <a:pt x="31843" y="36032"/>
                  </a:lnTo>
                  <a:lnTo>
                    <a:pt x="30908" y="36762"/>
                  </a:lnTo>
                  <a:lnTo>
                    <a:pt x="29005" y="38591"/>
                  </a:lnTo>
                  <a:lnTo>
                    <a:pt x="27684" y="40787"/>
                  </a:lnTo>
                  <a:lnTo>
                    <a:pt x="26441" y="42468"/>
                  </a:lnTo>
                  <a:lnTo>
                    <a:pt x="22879" y="47850"/>
                  </a:lnTo>
                  <a:lnTo>
                    <a:pt x="19744" y="53497"/>
                  </a:lnTo>
                  <a:lnTo>
                    <a:pt x="16803" y="59261"/>
                  </a:lnTo>
                  <a:lnTo>
                    <a:pt x="13820" y="65004"/>
                  </a:lnTo>
                  <a:lnTo>
                    <a:pt x="11714" y="68917"/>
                  </a:lnTo>
                  <a:lnTo>
                    <a:pt x="9860" y="72309"/>
                  </a:lnTo>
                  <a:lnTo>
                    <a:pt x="9497" y="73860"/>
                  </a:lnTo>
                  <a:lnTo>
                    <a:pt x="6887" y="78673"/>
                  </a:lnTo>
                  <a:lnTo>
                    <a:pt x="5209" y="82105"/>
                  </a:lnTo>
                  <a:lnTo>
                    <a:pt x="1342" y="92603"/>
                  </a:lnTo>
                  <a:lnTo>
                    <a:pt x="0" y="99924"/>
                  </a:lnTo>
                  <a:lnTo>
                    <a:pt x="74" y="102163"/>
                  </a:lnTo>
                  <a:lnTo>
                    <a:pt x="147" y="104385"/>
                  </a:lnTo>
                  <a:lnTo>
                    <a:pt x="269" y="108042"/>
                  </a:lnTo>
                  <a:lnTo>
                    <a:pt x="379" y="111383"/>
                  </a:lnTo>
                  <a:lnTo>
                    <a:pt x="492" y="114786"/>
                  </a:lnTo>
                  <a:lnTo>
                    <a:pt x="2364" y="122154"/>
                  </a:lnTo>
                  <a:lnTo>
                    <a:pt x="6965" y="132523"/>
                  </a:lnTo>
                  <a:lnTo>
                    <a:pt x="8955" y="135460"/>
                  </a:lnTo>
                  <a:lnTo>
                    <a:pt x="9046" y="135594"/>
                  </a:lnTo>
                  <a:lnTo>
                    <a:pt x="9511" y="140148"/>
                  </a:lnTo>
                  <a:lnTo>
                    <a:pt x="9561" y="140641"/>
                  </a:lnTo>
                  <a:lnTo>
                    <a:pt x="9658" y="141584"/>
                  </a:lnTo>
                  <a:lnTo>
                    <a:pt x="9726" y="142250"/>
                  </a:lnTo>
                  <a:lnTo>
                    <a:pt x="9842" y="143388"/>
                  </a:lnTo>
                  <a:lnTo>
                    <a:pt x="9947" y="145760"/>
                  </a:lnTo>
                  <a:lnTo>
                    <a:pt x="10015" y="147279"/>
                  </a:lnTo>
                  <a:lnTo>
                    <a:pt x="10803" y="153212"/>
                  </a:lnTo>
                  <a:lnTo>
                    <a:pt x="11663" y="159080"/>
                  </a:lnTo>
                  <a:lnTo>
                    <a:pt x="11663" y="161157"/>
                  </a:lnTo>
                  <a:lnTo>
                    <a:pt x="13009" y="164213"/>
                  </a:lnTo>
                  <a:lnTo>
                    <a:pt x="14184" y="165416"/>
                  </a:lnTo>
                  <a:lnTo>
                    <a:pt x="17614" y="166049"/>
                  </a:lnTo>
                  <a:lnTo>
                    <a:pt x="18219" y="164454"/>
                  </a:lnTo>
                  <a:lnTo>
                    <a:pt x="22341" y="157139"/>
                  </a:lnTo>
                  <a:lnTo>
                    <a:pt x="23051" y="151178"/>
                  </a:lnTo>
                  <a:lnTo>
                    <a:pt x="23152" y="150332"/>
                  </a:lnTo>
                  <a:lnTo>
                    <a:pt x="25394" y="142250"/>
                  </a:lnTo>
                  <a:lnTo>
                    <a:pt x="25962" y="140641"/>
                  </a:lnTo>
                  <a:lnTo>
                    <a:pt x="27207" y="137321"/>
                  </a:lnTo>
                  <a:lnTo>
                    <a:pt x="27363" y="135594"/>
                  </a:lnTo>
                  <a:lnTo>
                    <a:pt x="27374" y="135460"/>
                  </a:lnTo>
                  <a:lnTo>
                    <a:pt x="28771" y="130154"/>
                  </a:lnTo>
                  <a:lnTo>
                    <a:pt x="30765" y="126881"/>
                  </a:lnTo>
                  <a:lnTo>
                    <a:pt x="34855" y="115765"/>
                  </a:lnTo>
                  <a:lnTo>
                    <a:pt x="35965" y="112687"/>
                  </a:lnTo>
                  <a:lnTo>
                    <a:pt x="35992" y="112555"/>
                  </a:lnTo>
                  <a:lnTo>
                    <a:pt x="40111" y="100216"/>
                  </a:lnTo>
                  <a:lnTo>
                    <a:pt x="46248" y="100216"/>
                  </a:lnTo>
                  <a:lnTo>
                    <a:pt x="47419" y="97952"/>
                  </a:lnTo>
                  <a:lnTo>
                    <a:pt x="49075" y="96602"/>
                  </a:lnTo>
                  <a:lnTo>
                    <a:pt x="54424" y="93174"/>
                  </a:lnTo>
                  <a:lnTo>
                    <a:pt x="56019" y="88808"/>
                  </a:lnTo>
                  <a:lnTo>
                    <a:pt x="54248" y="86842"/>
                  </a:lnTo>
                  <a:lnTo>
                    <a:pt x="51746" y="79711"/>
                  </a:lnTo>
                  <a:lnTo>
                    <a:pt x="53560" y="74951"/>
                  </a:lnTo>
                  <a:lnTo>
                    <a:pt x="56145" y="70657"/>
                  </a:lnTo>
                  <a:lnTo>
                    <a:pt x="60046" y="63650"/>
                  </a:lnTo>
                  <a:lnTo>
                    <a:pt x="63679" y="56499"/>
                  </a:lnTo>
                  <a:lnTo>
                    <a:pt x="67362" y="49380"/>
                  </a:lnTo>
                  <a:lnTo>
                    <a:pt x="68925" y="46713"/>
                  </a:lnTo>
                  <a:lnTo>
                    <a:pt x="31038" y="46713"/>
                  </a:lnTo>
                  <a:lnTo>
                    <a:pt x="31254" y="43646"/>
                  </a:lnTo>
                  <a:lnTo>
                    <a:pt x="33872" y="40787"/>
                  </a:lnTo>
                  <a:lnTo>
                    <a:pt x="33367" y="37400"/>
                  </a:lnTo>
                  <a:lnTo>
                    <a:pt x="33314" y="37047"/>
                  </a:lnTo>
                  <a:lnTo>
                    <a:pt x="33040" y="36032"/>
                  </a:lnTo>
                  <a:close/>
                </a:path>
                <a:path w="161925" h="234314">
                  <a:moveTo>
                    <a:pt x="38796" y="104385"/>
                  </a:moveTo>
                  <a:lnTo>
                    <a:pt x="37498" y="108042"/>
                  </a:lnTo>
                  <a:lnTo>
                    <a:pt x="36383" y="111383"/>
                  </a:lnTo>
                  <a:lnTo>
                    <a:pt x="37641" y="108042"/>
                  </a:lnTo>
                  <a:lnTo>
                    <a:pt x="38796" y="104385"/>
                  </a:lnTo>
                  <a:close/>
                </a:path>
                <a:path w="161925" h="234314">
                  <a:moveTo>
                    <a:pt x="79912" y="31316"/>
                  </a:moveTo>
                  <a:lnTo>
                    <a:pt x="39138" y="31316"/>
                  </a:lnTo>
                  <a:lnTo>
                    <a:pt x="43329" y="31621"/>
                  </a:lnTo>
                  <a:lnTo>
                    <a:pt x="40178" y="37400"/>
                  </a:lnTo>
                  <a:lnTo>
                    <a:pt x="36028" y="42468"/>
                  </a:lnTo>
                  <a:lnTo>
                    <a:pt x="31038" y="46713"/>
                  </a:lnTo>
                  <a:lnTo>
                    <a:pt x="68925" y="46713"/>
                  </a:lnTo>
                  <a:lnTo>
                    <a:pt x="71413" y="42468"/>
                  </a:lnTo>
                  <a:lnTo>
                    <a:pt x="75412" y="36762"/>
                  </a:lnTo>
                  <a:lnTo>
                    <a:pt x="79912" y="31316"/>
                  </a:lnTo>
                  <a:close/>
                </a:path>
                <a:path w="161925" h="234314">
                  <a:moveTo>
                    <a:pt x="84405" y="0"/>
                  </a:moveTo>
                  <a:lnTo>
                    <a:pt x="78868" y="690"/>
                  </a:lnTo>
                  <a:lnTo>
                    <a:pt x="70834" y="2066"/>
                  </a:lnTo>
                  <a:lnTo>
                    <a:pt x="67179" y="2239"/>
                  </a:lnTo>
                  <a:lnTo>
                    <a:pt x="62273" y="4801"/>
                  </a:lnTo>
                  <a:lnTo>
                    <a:pt x="60036" y="6102"/>
                  </a:lnTo>
                  <a:lnTo>
                    <a:pt x="55134" y="7966"/>
                  </a:lnTo>
                  <a:lnTo>
                    <a:pt x="52595" y="8618"/>
                  </a:lnTo>
                  <a:lnTo>
                    <a:pt x="48955" y="11037"/>
                  </a:lnTo>
                  <a:lnTo>
                    <a:pt x="47646" y="12395"/>
                  </a:lnTo>
                  <a:lnTo>
                    <a:pt x="45233" y="14773"/>
                  </a:lnTo>
                  <a:lnTo>
                    <a:pt x="44000" y="16031"/>
                  </a:lnTo>
                  <a:lnTo>
                    <a:pt x="41838" y="18122"/>
                  </a:lnTo>
                  <a:lnTo>
                    <a:pt x="40247" y="19173"/>
                  </a:lnTo>
                  <a:lnTo>
                    <a:pt x="38822" y="21949"/>
                  </a:lnTo>
                  <a:lnTo>
                    <a:pt x="38390" y="23468"/>
                  </a:lnTo>
                  <a:lnTo>
                    <a:pt x="34670" y="29876"/>
                  </a:lnTo>
                  <a:lnTo>
                    <a:pt x="33789" y="31142"/>
                  </a:lnTo>
                  <a:lnTo>
                    <a:pt x="32835" y="33534"/>
                  </a:lnTo>
                  <a:lnTo>
                    <a:pt x="32781" y="35740"/>
                  </a:lnTo>
                  <a:lnTo>
                    <a:pt x="36870" y="36762"/>
                  </a:lnTo>
                  <a:lnTo>
                    <a:pt x="39011" y="31621"/>
                  </a:lnTo>
                  <a:lnTo>
                    <a:pt x="39138" y="31316"/>
                  </a:lnTo>
                  <a:lnTo>
                    <a:pt x="79908" y="31316"/>
                  </a:lnTo>
                  <a:lnTo>
                    <a:pt x="84842" y="26272"/>
                  </a:lnTo>
                  <a:lnTo>
                    <a:pt x="90172" y="21686"/>
                  </a:lnTo>
                  <a:lnTo>
                    <a:pt x="93992" y="18684"/>
                  </a:lnTo>
                  <a:lnTo>
                    <a:pt x="98078" y="16031"/>
                  </a:lnTo>
                  <a:lnTo>
                    <a:pt x="107132" y="11184"/>
                  </a:lnTo>
                  <a:lnTo>
                    <a:pt x="111609" y="9320"/>
                  </a:lnTo>
                  <a:lnTo>
                    <a:pt x="148406" y="9320"/>
                  </a:lnTo>
                  <a:lnTo>
                    <a:pt x="146591" y="8402"/>
                  </a:lnTo>
                  <a:lnTo>
                    <a:pt x="99820" y="8402"/>
                  </a:lnTo>
                  <a:lnTo>
                    <a:pt x="96296" y="6871"/>
                  </a:lnTo>
                  <a:lnTo>
                    <a:pt x="96169" y="6102"/>
                  </a:lnTo>
                  <a:lnTo>
                    <a:pt x="96051" y="5383"/>
                  </a:lnTo>
                  <a:lnTo>
                    <a:pt x="95956" y="4801"/>
                  </a:lnTo>
                  <a:lnTo>
                    <a:pt x="95835" y="4067"/>
                  </a:lnTo>
                  <a:lnTo>
                    <a:pt x="92927" y="1609"/>
                  </a:lnTo>
                  <a:lnTo>
                    <a:pt x="91324" y="1087"/>
                  </a:lnTo>
                  <a:lnTo>
                    <a:pt x="84405" y="0"/>
                  </a:lnTo>
                  <a:close/>
                </a:path>
                <a:path w="161925" h="234314">
                  <a:moveTo>
                    <a:pt x="148406" y="9320"/>
                  </a:moveTo>
                  <a:lnTo>
                    <a:pt x="123361" y="9320"/>
                  </a:lnTo>
                  <a:lnTo>
                    <a:pt x="128243" y="12193"/>
                  </a:lnTo>
                  <a:lnTo>
                    <a:pt x="139103" y="16031"/>
                  </a:lnTo>
                  <a:lnTo>
                    <a:pt x="144445" y="17560"/>
                  </a:lnTo>
                  <a:lnTo>
                    <a:pt x="152110" y="20699"/>
                  </a:lnTo>
                  <a:lnTo>
                    <a:pt x="154382" y="22216"/>
                  </a:lnTo>
                  <a:lnTo>
                    <a:pt x="159037" y="23468"/>
                  </a:lnTo>
                  <a:lnTo>
                    <a:pt x="158397" y="23468"/>
                  </a:lnTo>
                  <a:lnTo>
                    <a:pt x="161395" y="22496"/>
                  </a:lnTo>
                  <a:lnTo>
                    <a:pt x="159869" y="16031"/>
                  </a:lnTo>
                  <a:lnTo>
                    <a:pt x="157869" y="14773"/>
                  </a:lnTo>
                  <a:lnTo>
                    <a:pt x="155181" y="13176"/>
                  </a:lnTo>
                  <a:lnTo>
                    <a:pt x="151798" y="11037"/>
                  </a:lnTo>
                  <a:lnTo>
                    <a:pt x="148406" y="9320"/>
                  </a:lnTo>
                  <a:close/>
                </a:path>
                <a:path w="161925" h="234314">
                  <a:moveTo>
                    <a:pt x="124124" y="4067"/>
                  </a:moveTo>
                  <a:lnTo>
                    <a:pt x="119675" y="4067"/>
                  </a:lnTo>
                  <a:lnTo>
                    <a:pt x="116490" y="4261"/>
                  </a:lnTo>
                  <a:lnTo>
                    <a:pt x="116631" y="4261"/>
                  </a:lnTo>
                  <a:lnTo>
                    <a:pt x="114343" y="4446"/>
                  </a:lnTo>
                  <a:lnTo>
                    <a:pt x="111773" y="4446"/>
                  </a:lnTo>
                  <a:lnTo>
                    <a:pt x="110196" y="5158"/>
                  </a:lnTo>
                  <a:lnTo>
                    <a:pt x="109871" y="5645"/>
                  </a:lnTo>
                  <a:lnTo>
                    <a:pt x="106574" y="6102"/>
                  </a:lnTo>
                  <a:lnTo>
                    <a:pt x="104936" y="6357"/>
                  </a:lnTo>
                  <a:lnTo>
                    <a:pt x="101373" y="7575"/>
                  </a:lnTo>
                  <a:lnTo>
                    <a:pt x="99820" y="8402"/>
                  </a:lnTo>
                  <a:lnTo>
                    <a:pt x="146591" y="8402"/>
                  </a:lnTo>
                  <a:lnTo>
                    <a:pt x="144956" y="7575"/>
                  </a:lnTo>
                  <a:lnTo>
                    <a:pt x="137706" y="5383"/>
                  </a:lnTo>
                  <a:lnTo>
                    <a:pt x="130184" y="4261"/>
                  </a:lnTo>
                  <a:lnTo>
                    <a:pt x="124124" y="4067"/>
                  </a:lnTo>
                  <a:close/>
                </a:path>
              </a:pathLst>
            </a:custGeom>
            <a:solidFill>
              <a:srgbClr val="EB6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2108441" y="2148941"/>
              <a:ext cx="266065" cy="54610"/>
            </a:xfrm>
            <a:custGeom>
              <a:avLst/>
              <a:gdLst/>
              <a:ahLst/>
              <a:cxnLst/>
              <a:rect l="l" t="t" r="r" b="b"/>
              <a:pathLst>
                <a:path w="266064" h="54610">
                  <a:moveTo>
                    <a:pt x="89909" y="0"/>
                  </a:moveTo>
                  <a:lnTo>
                    <a:pt x="83646" y="1065"/>
                  </a:lnTo>
                  <a:lnTo>
                    <a:pt x="82317" y="1591"/>
                  </a:lnTo>
                  <a:lnTo>
                    <a:pt x="78450" y="1875"/>
                  </a:lnTo>
                  <a:lnTo>
                    <a:pt x="67128" y="3135"/>
                  </a:lnTo>
                  <a:lnTo>
                    <a:pt x="59550" y="4794"/>
                  </a:lnTo>
                  <a:lnTo>
                    <a:pt x="57181" y="5716"/>
                  </a:lnTo>
                  <a:lnTo>
                    <a:pt x="44758" y="8376"/>
                  </a:lnTo>
                  <a:lnTo>
                    <a:pt x="34757" y="11198"/>
                  </a:lnTo>
                  <a:lnTo>
                    <a:pt x="29761" y="13470"/>
                  </a:lnTo>
                  <a:lnTo>
                    <a:pt x="24759" y="15403"/>
                  </a:lnTo>
                  <a:lnTo>
                    <a:pt x="23845" y="16877"/>
                  </a:lnTo>
                  <a:lnTo>
                    <a:pt x="21941" y="15878"/>
                  </a:lnTo>
                  <a:lnTo>
                    <a:pt x="13653" y="22038"/>
                  </a:lnTo>
                  <a:lnTo>
                    <a:pt x="11061" y="25401"/>
                  </a:lnTo>
                  <a:lnTo>
                    <a:pt x="3952" y="35532"/>
                  </a:lnTo>
                  <a:lnTo>
                    <a:pt x="2594" y="36978"/>
                  </a:lnTo>
                  <a:lnTo>
                    <a:pt x="0" y="42404"/>
                  </a:lnTo>
                  <a:lnTo>
                    <a:pt x="1212" y="47440"/>
                  </a:lnTo>
                  <a:lnTo>
                    <a:pt x="6720" y="50716"/>
                  </a:lnTo>
                  <a:lnTo>
                    <a:pt x="9053" y="50906"/>
                  </a:lnTo>
                  <a:lnTo>
                    <a:pt x="12890" y="45712"/>
                  </a:lnTo>
                  <a:lnTo>
                    <a:pt x="18927" y="39611"/>
                  </a:lnTo>
                  <a:lnTo>
                    <a:pt x="56999" y="22384"/>
                  </a:lnTo>
                  <a:lnTo>
                    <a:pt x="96336" y="16782"/>
                  </a:lnTo>
                  <a:lnTo>
                    <a:pt x="128479" y="15634"/>
                  </a:lnTo>
                  <a:lnTo>
                    <a:pt x="144387" y="16030"/>
                  </a:lnTo>
                  <a:lnTo>
                    <a:pt x="191922" y="21149"/>
                  </a:lnTo>
                  <a:lnTo>
                    <a:pt x="237102" y="39582"/>
                  </a:lnTo>
                  <a:lnTo>
                    <a:pt x="250365" y="52517"/>
                  </a:lnTo>
                  <a:lnTo>
                    <a:pt x="252780" y="54089"/>
                  </a:lnTo>
                  <a:lnTo>
                    <a:pt x="255531" y="53898"/>
                  </a:lnTo>
                  <a:lnTo>
                    <a:pt x="261532" y="52440"/>
                  </a:lnTo>
                  <a:lnTo>
                    <a:pt x="265603" y="49377"/>
                  </a:lnTo>
                  <a:lnTo>
                    <a:pt x="263897" y="40808"/>
                  </a:lnTo>
                  <a:lnTo>
                    <a:pt x="261618" y="36770"/>
                  </a:lnTo>
                  <a:lnTo>
                    <a:pt x="257176" y="29825"/>
                  </a:lnTo>
                  <a:lnTo>
                    <a:pt x="254177" y="26819"/>
                  </a:lnTo>
                  <a:lnTo>
                    <a:pt x="246134" y="22385"/>
                  </a:lnTo>
                  <a:lnTo>
                    <a:pt x="242610" y="19367"/>
                  </a:lnTo>
                  <a:lnTo>
                    <a:pt x="241166" y="17758"/>
                  </a:lnTo>
                  <a:lnTo>
                    <a:pt x="235122" y="14161"/>
                  </a:lnTo>
                  <a:lnTo>
                    <a:pt x="230082" y="12984"/>
                  </a:lnTo>
                  <a:lnTo>
                    <a:pt x="220657" y="9805"/>
                  </a:lnTo>
                  <a:lnTo>
                    <a:pt x="215692" y="8531"/>
                  </a:lnTo>
                  <a:lnTo>
                    <a:pt x="205634" y="6760"/>
                  </a:lnTo>
                  <a:lnTo>
                    <a:pt x="200887" y="5241"/>
                  </a:lnTo>
                  <a:lnTo>
                    <a:pt x="190809" y="3534"/>
                  </a:lnTo>
                  <a:lnTo>
                    <a:pt x="185586" y="3200"/>
                  </a:lnTo>
                  <a:lnTo>
                    <a:pt x="164621" y="1181"/>
                  </a:lnTo>
                  <a:lnTo>
                    <a:pt x="148802" y="439"/>
                  </a:lnTo>
                  <a:lnTo>
                    <a:pt x="94949" y="294"/>
                  </a:lnTo>
                  <a:lnTo>
                    <a:pt x="89909" y="0"/>
                  </a:lnTo>
                  <a:close/>
                </a:path>
              </a:pathLst>
            </a:custGeom>
            <a:solidFill>
              <a:srgbClr val="E66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2047510" y="2174616"/>
              <a:ext cx="134620" cy="163195"/>
            </a:xfrm>
            <a:custGeom>
              <a:avLst/>
              <a:gdLst/>
              <a:ahLst/>
              <a:cxnLst/>
              <a:rect l="l" t="t" r="r" b="b"/>
              <a:pathLst>
                <a:path w="134619" h="163194">
                  <a:moveTo>
                    <a:pt x="56756" y="34344"/>
                  </a:moveTo>
                  <a:lnTo>
                    <a:pt x="49173" y="34344"/>
                  </a:lnTo>
                  <a:lnTo>
                    <a:pt x="48214" y="36522"/>
                  </a:lnTo>
                  <a:lnTo>
                    <a:pt x="47229" y="39860"/>
                  </a:lnTo>
                  <a:lnTo>
                    <a:pt x="47130" y="40194"/>
                  </a:lnTo>
                  <a:lnTo>
                    <a:pt x="46404" y="42012"/>
                  </a:lnTo>
                  <a:lnTo>
                    <a:pt x="45290" y="45123"/>
                  </a:lnTo>
                  <a:lnTo>
                    <a:pt x="44556" y="46983"/>
                  </a:lnTo>
                  <a:lnTo>
                    <a:pt x="44326" y="47816"/>
                  </a:lnTo>
                  <a:lnTo>
                    <a:pt x="42832" y="53643"/>
                  </a:lnTo>
                  <a:lnTo>
                    <a:pt x="42734" y="54026"/>
                  </a:lnTo>
                  <a:lnTo>
                    <a:pt x="42177" y="59865"/>
                  </a:lnTo>
                  <a:lnTo>
                    <a:pt x="39858" y="69837"/>
                  </a:lnTo>
                  <a:lnTo>
                    <a:pt x="39336" y="71817"/>
                  </a:lnTo>
                  <a:lnTo>
                    <a:pt x="38408" y="74617"/>
                  </a:lnTo>
                  <a:lnTo>
                    <a:pt x="37949" y="75424"/>
                  </a:lnTo>
                  <a:lnTo>
                    <a:pt x="37757" y="75920"/>
                  </a:lnTo>
                  <a:lnTo>
                    <a:pt x="38088" y="77372"/>
                  </a:lnTo>
                  <a:lnTo>
                    <a:pt x="38922" y="78390"/>
                  </a:lnTo>
                  <a:lnTo>
                    <a:pt x="41273" y="82148"/>
                  </a:lnTo>
                  <a:lnTo>
                    <a:pt x="43596" y="85011"/>
                  </a:lnTo>
                  <a:lnTo>
                    <a:pt x="51135" y="92995"/>
                  </a:lnTo>
                  <a:lnTo>
                    <a:pt x="56898" y="97528"/>
                  </a:lnTo>
                  <a:lnTo>
                    <a:pt x="68436" y="107798"/>
                  </a:lnTo>
                  <a:lnTo>
                    <a:pt x="74545" y="113159"/>
                  </a:lnTo>
                  <a:lnTo>
                    <a:pt x="99812" y="134081"/>
                  </a:lnTo>
                  <a:lnTo>
                    <a:pt x="109158" y="142118"/>
                  </a:lnTo>
                  <a:lnTo>
                    <a:pt x="118242" y="150451"/>
                  </a:lnTo>
                  <a:lnTo>
                    <a:pt x="121222" y="153302"/>
                  </a:lnTo>
                  <a:lnTo>
                    <a:pt x="124052" y="156283"/>
                  </a:lnTo>
                  <a:lnTo>
                    <a:pt x="129642" y="161956"/>
                  </a:lnTo>
                  <a:lnTo>
                    <a:pt x="133049" y="163159"/>
                  </a:lnTo>
                  <a:lnTo>
                    <a:pt x="134593" y="162231"/>
                  </a:lnTo>
                  <a:lnTo>
                    <a:pt x="134575" y="157227"/>
                  </a:lnTo>
                  <a:lnTo>
                    <a:pt x="131911" y="154898"/>
                  </a:lnTo>
                  <a:lnTo>
                    <a:pt x="126881" y="150141"/>
                  </a:lnTo>
                  <a:lnTo>
                    <a:pt x="92954" y="117652"/>
                  </a:lnTo>
                  <a:lnTo>
                    <a:pt x="60297" y="89503"/>
                  </a:lnTo>
                  <a:lnTo>
                    <a:pt x="50770" y="81807"/>
                  </a:lnTo>
                  <a:lnTo>
                    <a:pt x="48841" y="80003"/>
                  </a:lnTo>
                  <a:lnTo>
                    <a:pt x="49791" y="72317"/>
                  </a:lnTo>
                  <a:lnTo>
                    <a:pt x="51200" y="68583"/>
                  </a:lnTo>
                  <a:lnTo>
                    <a:pt x="52811" y="60567"/>
                  </a:lnTo>
                  <a:lnTo>
                    <a:pt x="53227" y="57611"/>
                  </a:lnTo>
                  <a:lnTo>
                    <a:pt x="53296" y="57122"/>
                  </a:lnTo>
                  <a:lnTo>
                    <a:pt x="53417" y="56264"/>
                  </a:lnTo>
                  <a:lnTo>
                    <a:pt x="54346" y="45385"/>
                  </a:lnTo>
                  <a:lnTo>
                    <a:pt x="54532" y="42876"/>
                  </a:lnTo>
                  <a:lnTo>
                    <a:pt x="54636" y="41404"/>
                  </a:lnTo>
                  <a:lnTo>
                    <a:pt x="54744" y="39860"/>
                  </a:lnTo>
                  <a:lnTo>
                    <a:pt x="54869" y="38092"/>
                  </a:lnTo>
                  <a:lnTo>
                    <a:pt x="54979" y="36522"/>
                  </a:lnTo>
                  <a:lnTo>
                    <a:pt x="56756" y="34344"/>
                  </a:lnTo>
                  <a:close/>
                </a:path>
                <a:path w="134619" h="163194">
                  <a:moveTo>
                    <a:pt x="19484" y="0"/>
                  </a:moveTo>
                  <a:lnTo>
                    <a:pt x="19180" y="0"/>
                  </a:lnTo>
                  <a:lnTo>
                    <a:pt x="15941" y="3251"/>
                  </a:lnTo>
                  <a:lnTo>
                    <a:pt x="14587" y="7607"/>
                  </a:lnTo>
                  <a:lnTo>
                    <a:pt x="10379" y="18044"/>
                  </a:lnTo>
                  <a:lnTo>
                    <a:pt x="8262" y="25542"/>
                  </a:lnTo>
                  <a:lnTo>
                    <a:pt x="4149" y="36522"/>
                  </a:lnTo>
                  <a:lnTo>
                    <a:pt x="2548" y="39860"/>
                  </a:lnTo>
                  <a:lnTo>
                    <a:pt x="86" y="45123"/>
                  </a:lnTo>
                  <a:lnTo>
                    <a:pt x="2605" y="51055"/>
                  </a:lnTo>
                  <a:lnTo>
                    <a:pt x="3625" y="51055"/>
                  </a:lnTo>
                  <a:lnTo>
                    <a:pt x="10281" y="52654"/>
                  </a:lnTo>
                  <a:lnTo>
                    <a:pt x="14814" y="57122"/>
                  </a:lnTo>
                  <a:lnTo>
                    <a:pt x="24048" y="66658"/>
                  </a:lnTo>
                  <a:lnTo>
                    <a:pt x="27918" y="70542"/>
                  </a:lnTo>
                  <a:lnTo>
                    <a:pt x="29435" y="71817"/>
                  </a:lnTo>
                  <a:lnTo>
                    <a:pt x="31619" y="73822"/>
                  </a:lnTo>
                  <a:lnTo>
                    <a:pt x="32435" y="74819"/>
                  </a:lnTo>
                  <a:lnTo>
                    <a:pt x="35043" y="75920"/>
                  </a:lnTo>
                  <a:lnTo>
                    <a:pt x="36795" y="75424"/>
                  </a:lnTo>
                  <a:lnTo>
                    <a:pt x="38145" y="72317"/>
                  </a:lnTo>
                  <a:lnTo>
                    <a:pt x="38469" y="70542"/>
                  </a:lnTo>
                  <a:lnTo>
                    <a:pt x="38524" y="70222"/>
                  </a:lnTo>
                  <a:lnTo>
                    <a:pt x="40100" y="64429"/>
                  </a:lnTo>
                  <a:lnTo>
                    <a:pt x="41058" y="60567"/>
                  </a:lnTo>
                  <a:lnTo>
                    <a:pt x="42734" y="54026"/>
                  </a:lnTo>
                  <a:lnTo>
                    <a:pt x="42770" y="53643"/>
                  </a:lnTo>
                  <a:lnTo>
                    <a:pt x="42864" y="52654"/>
                  </a:lnTo>
                  <a:lnTo>
                    <a:pt x="42962" y="51624"/>
                  </a:lnTo>
                  <a:lnTo>
                    <a:pt x="44624" y="46983"/>
                  </a:lnTo>
                  <a:lnTo>
                    <a:pt x="44979" y="45385"/>
                  </a:lnTo>
                  <a:lnTo>
                    <a:pt x="46033" y="41404"/>
                  </a:lnTo>
                  <a:lnTo>
                    <a:pt x="48204" y="36522"/>
                  </a:lnTo>
                  <a:lnTo>
                    <a:pt x="48224" y="35918"/>
                  </a:lnTo>
                  <a:lnTo>
                    <a:pt x="48333" y="35406"/>
                  </a:lnTo>
                  <a:lnTo>
                    <a:pt x="49173" y="34344"/>
                  </a:lnTo>
                  <a:lnTo>
                    <a:pt x="56756" y="34344"/>
                  </a:lnTo>
                  <a:lnTo>
                    <a:pt x="62104" y="27788"/>
                  </a:lnTo>
                  <a:lnTo>
                    <a:pt x="82670" y="27788"/>
                  </a:lnTo>
                  <a:lnTo>
                    <a:pt x="80992" y="26845"/>
                  </a:lnTo>
                  <a:lnTo>
                    <a:pt x="78328" y="24739"/>
                  </a:lnTo>
                  <a:lnTo>
                    <a:pt x="74946" y="23864"/>
                  </a:lnTo>
                  <a:lnTo>
                    <a:pt x="68588" y="23864"/>
                  </a:lnTo>
                  <a:lnTo>
                    <a:pt x="67308" y="22806"/>
                  </a:lnTo>
                  <a:lnTo>
                    <a:pt x="31680" y="22806"/>
                  </a:lnTo>
                  <a:lnTo>
                    <a:pt x="28793" y="20995"/>
                  </a:lnTo>
                  <a:lnTo>
                    <a:pt x="24415" y="15440"/>
                  </a:lnTo>
                  <a:lnTo>
                    <a:pt x="22359" y="12190"/>
                  </a:lnTo>
                  <a:lnTo>
                    <a:pt x="20880" y="6595"/>
                  </a:lnTo>
                  <a:lnTo>
                    <a:pt x="20876" y="2034"/>
                  </a:lnTo>
                  <a:lnTo>
                    <a:pt x="20667" y="1422"/>
                  </a:lnTo>
                  <a:lnTo>
                    <a:pt x="19484" y="0"/>
                  </a:lnTo>
                  <a:close/>
                </a:path>
                <a:path w="134619" h="163194">
                  <a:moveTo>
                    <a:pt x="82670" y="27788"/>
                  </a:moveTo>
                  <a:lnTo>
                    <a:pt x="62104" y="27788"/>
                  </a:lnTo>
                  <a:lnTo>
                    <a:pt x="65181" y="29128"/>
                  </a:lnTo>
                  <a:lnTo>
                    <a:pt x="71841" y="31497"/>
                  </a:lnTo>
                  <a:lnTo>
                    <a:pt x="75488" y="32998"/>
                  </a:lnTo>
                  <a:lnTo>
                    <a:pt x="86191" y="38092"/>
                  </a:lnTo>
                  <a:lnTo>
                    <a:pt x="92905" y="42282"/>
                  </a:lnTo>
                  <a:lnTo>
                    <a:pt x="102588" y="49856"/>
                  </a:lnTo>
                  <a:lnTo>
                    <a:pt x="105581" y="52293"/>
                  </a:lnTo>
                  <a:lnTo>
                    <a:pt x="110361" y="55303"/>
                  </a:lnTo>
                  <a:lnTo>
                    <a:pt x="113324" y="57611"/>
                  </a:lnTo>
                  <a:lnTo>
                    <a:pt x="117727" y="53643"/>
                  </a:lnTo>
                  <a:lnTo>
                    <a:pt x="113159" y="49856"/>
                  </a:lnTo>
                  <a:lnTo>
                    <a:pt x="108868" y="45385"/>
                  </a:lnTo>
                  <a:lnTo>
                    <a:pt x="106013" y="42876"/>
                  </a:lnTo>
                  <a:lnTo>
                    <a:pt x="96998" y="35918"/>
                  </a:lnTo>
                  <a:lnTo>
                    <a:pt x="90429" y="32152"/>
                  </a:lnTo>
                  <a:lnTo>
                    <a:pt x="82670" y="27788"/>
                  </a:lnTo>
                  <a:close/>
                </a:path>
                <a:path w="134619" h="163194">
                  <a:moveTo>
                    <a:pt x="44051" y="48888"/>
                  </a:moveTo>
                  <a:lnTo>
                    <a:pt x="43595" y="49856"/>
                  </a:lnTo>
                  <a:lnTo>
                    <a:pt x="42962" y="51624"/>
                  </a:lnTo>
                  <a:lnTo>
                    <a:pt x="42864" y="52654"/>
                  </a:lnTo>
                  <a:lnTo>
                    <a:pt x="42770" y="53643"/>
                  </a:lnTo>
                  <a:lnTo>
                    <a:pt x="43085" y="52654"/>
                  </a:lnTo>
                  <a:lnTo>
                    <a:pt x="44051" y="48888"/>
                  </a:lnTo>
                  <a:close/>
                </a:path>
                <a:path w="134619" h="163194">
                  <a:moveTo>
                    <a:pt x="49173" y="34344"/>
                  </a:moveTo>
                  <a:lnTo>
                    <a:pt x="48333" y="35406"/>
                  </a:lnTo>
                  <a:lnTo>
                    <a:pt x="48094" y="36522"/>
                  </a:lnTo>
                  <a:lnTo>
                    <a:pt x="48473" y="35918"/>
                  </a:lnTo>
                  <a:lnTo>
                    <a:pt x="49173" y="34344"/>
                  </a:lnTo>
                  <a:close/>
                </a:path>
                <a:path w="134619" h="163194">
                  <a:moveTo>
                    <a:pt x="73346" y="23450"/>
                  </a:moveTo>
                  <a:lnTo>
                    <a:pt x="71831" y="23864"/>
                  </a:lnTo>
                  <a:lnTo>
                    <a:pt x="74946" y="23864"/>
                  </a:lnTo>
                  <a:lnTo>
                    <a:pt x="73346" y="23450"/>
                  </a:lnTo>
                  <a:close/>
                </a:path>
                <a:path w="134619" h="163194">
                  <a:moveTo>
                    <a:pt x="63452" y="20398"/>
                  </a:moveTo>
                  <a:lnTo>
                    <a:pt x="35928" y="20398"/>
                  </a:lnTo>
                  <a:lnTo>
                    <a:pt x="36547" y="22143"/>
                  </a:lnTo>
                  <a:lnTo>
                    <a:pt x="35154" y="22143"/>
                  </a:lnTo>
                  <a:lnTo>
                    <a:pt x="31680" y="22806"/>
                  </a:lnTo>
                  <a:lnTo>
                    <a:pt x="67308" y="22806"/>
                  </a:lnTo>
                  <a:lnTo>
                    <a:pt x="67047" y="22590"/>
                  </a:lnTo>
                  <a:lnTo>
                    <a:pt x="65640" y="22143"/>
                  </a:lnTo>
                  <a:lnTo>
                    <a:pt x="64175" y="20995"/>
                  </a:lnTo>
                  <a:lnTo>
                    <a:pt x="63452" y="20398"/>
                  </a:lnTo>
                  <a:close/>
                </a:path>
                <a:path w="134619" h="163194">
                  <a:moveTo>
                    <a:pt x="51549" y="14875"/>
                  </a:moveTo>
                  <a:lnTo>
                    <a:pt x="41272" y="15440"/>
                  </a:lnTo>
                  <a:lnTo>
                    <a:pt x="41413" y="15440"/>
                  </a:lnTo>
                  <a:lnTo>
                    <a:pt x="39517" y="15674"/>
                  </a:lnTo>
                  <a:lnTo>
                    <a:pt x="35555" y="16337"/>
                  </a:lnTo>
                  <a:lnTo>
                    <a:pt x="33159" y="16337"/>
                  </a:lnTo>
                  <a:lnTo>
                    <a:pt x="31363" y="19084"/>
                  </a:lnTo>
                  <a:lnTo>
                    <a:pt x="32194" y="20063"/>
                  </a:lnTo>
                  <a:lnTo>
                    <a:pt x="34319" y="20530"/>
                  </a:lnTo>
                  <a:lnTo>
                    <a:pt x="35928" y="20398"/>
                  </a:lnTo>
                  <a:lnTo>
                    <a:pt x="63452" y="20398"/>
                  </a:lnTo>
                  <a:lnTo>
                    <a:pt x="59274" y="16945"/>
                  </a:lnTo>
                  <a:lnTo>
                    <a:pt x="51549" y="14875"/>
                  </a:lnTo>
                  <a:close/>
                </a:path>
              </a:pathLst>
            </a:custGeom>
            <a:solidFill>
              <a:srgbClr val="6F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967900" y="2130027"/>
              <a:ext cx="99060" cy="102870"/>
            </a:xfrm>
            <a:custGeom>
              <a:avLst/>
              <a:gdLst/>
              <a:ahLst/>
              <a:cxnLst/>
              <a:rect l="l" t="t" r="r" b="b"/>
              <a:pathLst>
                <a:path w="99060" h="102869">
                  <a:moveTo>
                    <a:pt x="19331" y="100"/>
                  </a:moveTo>
                  <a:lnTo>
                    <a:pt x="15116" y="0"/>
                  </a:lnTo>
                  <a:lnTo>
                    <a:pt x="4668" y="363"/>
                  </a:lnTo>
                  <a:lnTo>
                    <a:pt x="2541" y="233"/>
                  </a:lnTo>
                  <a:lnTo>
                    <a:pt x="1032" y="805"/>
                  </a:lnTo>
                  <a:lnTo>
                    <a:pt x="557" y="1399"/>
                  </a:lnTo>
                  <a:lnTo>
                    <a:pt x="0" y="1762"/>
                  </a:lnTo>
                  <a:lnTo>
                    <a:pt x="39168" y="9687"/>
                  </a:lnTo>
                  <a:lnTo>
                    <a:pt x="40571" y="10996"/>
                  </a:lnTo>
                  <a:lnTo>
                    <a:pt x="43920" y="12890"/>
                  </a:lnTo>
                  <a:lnTo>
                    <a:pt x="45496" y="14150"/>
                  </a:lnTo>
                  <a:lnTo>
                    <a:pt x="48149" y="16771"/>
                  </a:lnTo>
                  <a:lnTo>
                    <a:pt x="49183" y="18074"/>
                  </a:lnTo>
                  <a:lnTo>
                    <a:pt x="50154" y="21141"/>
                  </a:lnTo>
                  <a:lnTo>
                    <a:pt x="50759" y="22326"/>
                  </a:lnTo>
                  <a:lnTo>
                    <a:pt x="53672" y="25872"/>
                  </a:lnTo>
                  <a:lnTo>
                    <a:pt x="56264" y="27838"/>
                  </a:lnTo>
                  <a:lnTo>
                    <a:pt x="63856" y="35593"/>
                  </a:lnTo>
                  <a:lnTo>
                    <a:pt x="68738" y="41593"/>
                  </a:lnTo>
                  <a:lnTo>
                    <a:pt x="77449" y="53117"/>
                  </a:lnTo>
                  <a:lnTo>
                    <a:pt x="81860" y="58449"/>
                  </a:lnTo>
                  <a:lnTo>
                    <a:pt x="81406" y="69173"/>
                  </a:lnTo>
                  <a:lnTo>
                    <a:pt x="76233" y="83120"/>
                  </a:lnTo>
                  <a:lnTo>
                    <a:pt x="74080" y="90406"/>
                  </a:lnTo>
                  <a:lnTo>
                    <a:pt x="73252" y="94077"/>
                  </a:lnTo>
                  <a:lnTo>
                    <a:pt x="72661" y="102372"/>
                  </a:lnTo>
                  <a:lnTo>
                    <a:pt x="75128" y="102693"/>
                  </a:lnTo>
                  <a:lnTo>
                    <a:pt x="76366" y="102588"/>
                  </a:lnTo>
                  <a:lnTo>
                    <a:pt x="79495" y="100947"/>
                  </a:lnTo>
                  <a:lnTo>
                    <a:pt x="80899" y="98304"/>
                  </a:lnTo>
                  <a:lnTo>
                    <a:pt x="82127" y="94509"/>
                  </a:lnTo>
                  <a:lnTo>
                    <a:pt x="81687" y="92551"/>
                  </a:lnTo>
                  <a:lnTo>
                    <a:pt x="81921" y="89109"/>
                  </a:lnTo>
                  <a:lnTo>
                    <a:pt x="82382" y="87472"/>
                  </a:lnTo>
                  <a:lnTo>
                    <a:pt x="85197" y="82878"/>
                  </a:lnTo>
                  <a:lnTo>
                    <a:pt x="86713" y="79973"/>
                  </a:lnTo>
                  <a:lnTo>
                    <a:pt x="93924" y="58632"/>
                  </a:lnTo>
                  <a:lnTo>
                    <a:pt x="96184" y="53221"/>
                  </a:lnTo>
                  <a:lnTo>
                    <a:pt x="97174" y="51403"/>
                  </a:lnTo>
                  <a:lnTo>
                    <a:pt x="98719" y="47939"/>
                  </a:lnTo>
                  <a:lnTo>
                    <a:pt x="98632" y="46269"/>
                  </a:lnTo>
                  <a:lnTo>
                    <a:pt x="98913" y="44607"/>
                  </a:lnTo>
                  <a:lnTo>
                    <a:pt x="97548" y="40949"/>
                  </a:lnTo>
                  <a:lnTo>
                    <a:pt x="94607" y="38216"/>
                  </a:lnTo>
                  <a:lnTo>
                    <a:pt x="90356" y="31409"/>
                  </a:lnTo>
                  <a:lnTo>
                    <a:pt x="87868" y="28150"/>
                  </a:lnTo>
                  <a:lnTo>
                    <a:pt x="75290" y="14363"/>
                  </a:lnTo>
                  <a:lnTo>
                    <a:pt x="64616" y="9881"/>
                  </a:lnTo>
                  <a:lnTo>
                    <a:pt x="60725" y="8775"/>
                  </a:lnTo>
                  <a:lnTo>
                    <a:pt x="53086" y="6248"/>
                  </a:lnTo>
                  <a:lnTo>
                    <a:pt x="49204" y="5353"/>
                  </a:lnTo>
                  <a:lnTo>
                    <a:pt x="47289" y="5377"/>
                  </a:lnTo>
                  <a:lnTo>
                    <a:pt x="43473" y="4823"/>
                  </a:lnTo>
                  <a:lnTo>
                    <a:pt x="41936" y="3916"/>
                  </a:lnTo>
                  <a:lnTo>
                    <a:pt x="38422" y="2667"/>
                  </a:lnTo>
                  <a:lnTo>
                    <a:pt x="36593" y="2317"/>
                  </a:lnTo>
                  <a:lnTo>
                    <a:pt x="30916" y="1717"/>
                  </a:lnTo>
                  <a:lnTo>
                    <a:pt x="27241" y="1717"/>
                  </a:lnTo>
                  <a:lnTo>
                    <a:pt x="19331" y="100"/>
                  </a:lnTo>
                  <a:close/>
                </a:path>
              </a:pathLst>
            </a:custGeom>
            <a:solidFill>
              <a:srgbClr val="B44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2080026" y="2166109"/>
              <a:ext cx="48895" cy="31115"/>
            </a:xfrm>
            <a:custGeom>
              <a:avLst/>
              <a:gdLst/>
              <a:ahLst/>
              <a:cxnLst/>
              <a:rect l="l" t="t" r="r" b="b"/>
              <a:pathLst>
                <a:path w="48894" h="31114">
                  <a:moveTo>
                    <a:pt x="46540" y="0"/>
                  </a:moveTo>
                  <a:lnTo>
                    <a:pt x="45251" y="814"/>
                  </a:lnTo>
                  <a:lnTo>
                    <a:pt x="42425" y="2974"/>
                  </a:lnTo>
                  <a:lnTo>
                    <a:pt x="41346" y="3139"/>
                  </a:lnTo>
                  <a:lnTo>
                    <a:pt x="36197" y="3402"/>
                  </a:lnTo>
                  <a:lnTo>
                    <a:pt x="34121" y="5025"/>
                  </a:lnTo>
                  <a:lnTo>
                    <a:pt x="29019" y="8288"/>
                  </a:lnTo>
                  <a:lnTo>
                    <a:pt x="25901" y="8751"/>
                  </a:lnTo>
                  <a:lnTo>
                    <a:pt x="20311" y="11228"/>
                  </a:lnTo>
                  <a:lnTo>
                    <a:pt x="17495" y="12783"/>
                  </a:lnTo>
                  <a:lnTo>
                    <a:pt x="9601" y="16816"/>
                  </a:lnTo>
                  <a:lnTo>
                    <a:pt x="4845" y="19965"/>
                  </a:lnTo>
                  <a:lnTo>
                    <a:pt x="353" y="25196"/>
                  </a:lnTo>
                  <a:lnTo>
                    <a:pt x="0" y="25253"/>
                  </a:lnTo>
                  <a:lnTo>
                    <a:pt x="1126" y="26597"/>
                  </a:lnTo>
                  <a:lnTo>
                    <a:pt x="1785" y="26927"/>
                  </a:lnTo>
                  <a:lnTo>
                    <a:pt x="3596" y="27349"/>
                  </a:lnTo>
                  <a:lnTo>
                    <a:pt x="5212" y="27227"/>
                  </a:lnTo>
                  <a:lnTo>
                    <a:pt x="7988" y="26878"/>
                  </a:lnTo>
                  <a:lnTo>
                    <a:pt x="9403" y="26121"/>
                  </a:lnTo>
                  <a:lnTo>
                    <a:pt x="12477" y="25585"/>
                  </a:lnTo>
                  <a:lnTo>
                    <a:pt x="14032" y="25577"/>
                  </a:lnTo>
                  <a:lnTo>
                    <a:pt x="21643" y="26435"/>
                  </a:lnTo>
                  <a:lnTo>
                    <a:pt x="26957" y="29977"/>
                  </a:lnTo>
                  <a:lnTo>
                    <a:pt x="33000" y="30610"/>
                  </a:lnTo>
                  <a:lnTo>
                    <a:pt x="28705" y="25387"/>
                  </a:lnTo>
                  <a:lnTo>
                    <a:pt x="33199" y="19425"/>
                  </a:lnTo>
                  <a:lnTo>
                    <a:pt x="39193" y="13417"/>
                  </a:lnTo>
                  <a:lnTo>
                    <a:pt x="40960" y="10968"/>
                  </a:lnTo>
                  <a:lnTo>
                    <a:pt x="41529" y="9544"/>
                  </a:lnTo>
                  <a:lnTo>
                    <a:pt x="44042" y="5392"/>
                  </a:lnTo>
                  <a:lnTo>
                    <a:pt x="46241" y="2876"/>
                  </a:lnTo>
                  <a:lnTo>
                    <a:pt x="48290" y="259"/>
                  </a:lnTo>
                  <a:lnTo>
                    <a:pt x="46540" y="0"/>
                  </a:lnTo>
                  <a:close/>
                </a:path>
              </a:pathLst>
            </a:custGeom>
            <a:solidFill>
              <a:srgbClr val="A13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2323400" y="2191816"/>
              <a:ext cx="74930" cy="38100"/>
            </a:xfrm>
            <a:custGeom>
              <a:avLst/>
              <a:gdLst/>
              <a:ahLst/>
              <a:cxnLst/>
              <a:rect l="l" t="t" r="r" b="b"/>
              <a:pathLst>
                <a:path w="74930" h="38100">
                  <a:moveTo>
                    <a:pt x="65797" y="40"/>
                  </a:moveTo>
                  <a:lnTo>
                    <a:pt x="62579" y="0"/>
                  </a:lnTo>
                  <a:lnTo>
                    <a:pt x="60559" y="702"/>
                  </a:lnTo>
                  <a:lnTo>
                    <a:pt x="55313" y="1771"/>
                  </a:lnTo>
                  <a:lnTo>
                    <a:pt x="51696" y="2837"/>
                  </a:lnTo>
                  <a:lnTo>
                    <a:pt x="47937" y="5937"/>
                  </a:lnTo>
                  <a:lnTo>
                    <a:pt x="47368" y="6624"/>
                  </a:lnTo>
                  <a:lnTo>
                    <a:pt x="45360" y="7520"/>
                  </a:lnTo>
                  <a:lnTo>
                    <a:pt x="41173" y="8319"/>
                  </a:lnTo>
                  <a:lnTo>
                    <a:pt x="36954" y="10058"/>
                  </a:lnTo>
                  <a:lnTo>
                    <a:pt x="30180" y="11737"/>
                  </a:lnTo>
                  <a:lnTo>
                    <a:pt x="1897" y="31744"/>
                  </a:lnTo>
                  <a:lnTo>
                    <a:pt x="0" y="33383"/>
                  </a:lnTo>
                  <a:lnTo>
                    <a:pt x="763" y="37574"/>
                  </a:lnTo>
                  <a:lnTo>
                    <a:pt x="2793" y="38084"/>
                  </a:lnTo>
                  <a:lnTo>
                    <a:pt x="6310" y="36083"/>
                  </a:lnTo>
                  <a:lnTo>
                    <a:pt x="7934" y="34474"/>
                  </a:lnTo>
                  <a:lnTo>
                    <a:pt x="11610" y="31803"/>
                  </a:lnTo>
                  <a:lnTo>
                    <a:pt x="19738" y="26558"/>
                  </a:lnTo>
                  <a:lnTo>
                    <a:pt x="32278" y="19721"/>
                  </a:lnTo>
                  <a:lnTo>
                    <a:pt x="36468" y="16924"/>
                  </a:lnTo>
                  <a:lnTo>
                    <a:pt x="42962" y="14914"/>
                  </a:lnTo>
                  <a:lnTo>
                    <a:pt x="45266" y="14559"/>
                  </a:lnTo>
                  <a:lnTo>
                    <a:pt x="48751" y="12463"/>
                  </a:lnTo>
                  <a:lnTo>
                    <a:pt x="49179" y="10728"/>
                  </a:lnTo>
                  <a:lnTo>
                    <a:pt x="55450" y="9281"/>
                  </a:lnTo>
                  <a:lnTo>
                    <a:pt x="59655" y="7988"/>
                  </a:lnTo>
                  <a:lnTo>
                    <a:pt x="61639" y="7146"/>
                  </a:lnTo>
                  <a:lnTo>
                    <a:pt x="65689" y="6581"/>
                  </a:lnTo>
                  <a:lnTo>
                    <a:pt x="67669" y="6649"/>
                  </a:lnTo>
                  <a:lnTo>
                    <a:pt x="71222" y="8770"/>
                  </a:lnTo>
                  <a:lnTo>
                    <a:pt x="72212" y="10055"/>
                  </a:lnTo>
                  <a:lnTo>
                    <a:pt x="74488" y="10148"/>
                  </a:lnTo>
                  <a:lnTo>
                    <a:pt x="73065" y="6767"/>
                  </a:lnTo>
                  <a:lnTo>
                    <a:pt x="69519" y="5505"/>
                  </a:lnTo>
                  <a:lnTo>
                    <a:pt x="65797" y="40"/>
                  </a:lnTo>
                  <a:close/>
                </a:path>
              </a:pathLst>
            </a:custGeom>
            <a:solidFill>
              <a:srgbClr val="792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2360462" y="2174580"/>
              <a:ext cx="27940" cy="24130"/>
            </a:xfrm>
            <a:custGeom>
              <a:avLst/>
              <a:gdLst/>
              <a:ahLst/>
              <a:cxnLst/>
              <a:rect l="l" t="t" r="r" b="b"/>
              <a:pathLst>
                <a:path w="27939" h="24130">
                  <a:moveTo>
                    <a:pt x="0" y="0"/>
                  </a:moveTo>
                  <a:lnTo>
                    <a:pt x="2700" y="3989"/>
                  </a:lnTo>
                  <a:lnTo>
                    <a:pt x="5565" y="8025"/>
                  </a:lnTo>
                  <a:lnTo>
                    <a:pt x="8625" y="14310"/>
                  </a:lnTo>
                  <a:lnTo>
                    <a:pt x="9259" y="16419"/>
                  </a:lnTo>
                  <a:lnTo>
                    <a:pt x="10998" y="19237"/>
                  </a:lnTo>
                  <a:lnTo>
                    <a:pt x="11659" y="19883"/>
                  </a:lnTo>
                  <a:lnTo>
                    <a:pt x="11292" y="22071"/>
                  </a:lnTo>
                  <a:lnTo>
                    <a:pt x="10631" y="23028"/>
                  </a:lnTo>
                  <a:lnTo>
                    <a:pt x="10201" y="23911"/>
                  </a:lnTo>
                  <a:lnTo>
                    <a:pt x="13655" y="23187"/>
                  </a:lnTo>
                  <a:lnTo>
                    <a:pt x="16728" y="21398"/>
                  </a:lnTo>
                  <a:lnTo>
                    <a:pt x="21890" y="20340"/>
                  </a:lnTo>
                  <a:lnTo>
                    <a:pt x="23842" y="20556"/>
                  </a:lnTo>
                  <a:lnTo>
                    <a:pt x="26758" y="19692"/>
                  </a:lnTo>
                  <a:lnTo>
                    <a:pt x="27169" y="18413"/>
                  </a:lnTo>
                  <a:lnTo>
                    <a:pt x="27463" y="17200"/>
                  </a:lnTo>
                  <a:lnTo>
                    <a:pt x="23633" y="14043"/>
                  </a:lnTo>
                  <a:lnTo>
                    <a:pt x="20048" y="10292"/>
                  </a:lnTo>
                  <a:lnTo>
                    <a:pt x="13064" y="6573"/>
                  </a:lnTo>
                  <a:lnTo>
                    <a:pt x="10652" y="4913"/>
                  </a:lnTo>
                  <a:lnTo>
                    <a:pt x="5471" y="2354"/>
                  </a:lnTo>
                  <a:lnTo>
                    <a:pt x="2768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5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1921964" y="2126319"/>
              <a:ext cx="39370" cy="12065"/>
            </a:xfrm>
            <a:custGeom>
              <a:avLst/>
              <a:gdLst/>
              <a:ahLst/>
              <a:cxnLst/>
              <a:rect l="l" t="t" r="r" b="b"/>
              <a:pathLst>
                <a:path w="39369" h="12064">
                  <a:moveTo>
                    <a:pt x="17783" y="0"/>
                  </a:moveTo>
                  <a:lnTo>
                    <a:pt x="13794" y="172"/>
                  </a:lnTo>
                  <a:lnTo>
                    <a:pt x="5990" y="1835"/>
                  </a:lnTo>
                  <a:lnTo>
                    <a:pt x="3257" y="2299"/>
                  </a:lnTo>
                  <a:lnTo>
                    <a:pt x="2268" y="2270"/>
                  </a:lnTo>
                  <a:lnTo>
                    <a:pt x="946" y="2894"/>
                  </a:lnTo>
                  <a:lnTo>
                    <a:pt x="521" y="3498"/>
                  </a:lnTo>
                  <a:lnTo>
                    <a:pt x="0" y="3895"/>
                  </a:lnTo>
                  <a:lnTo>
                    <a:pt x="2181" y="4020"/>
                  </a:lnTo>
                  <a:lnTo>
                    <a:pt x="4391" y="4236"/>
                  </a:lnTo>
                  <a:lnTo>
                    <a:pt x="8830" y="3649"/>
                  </a:lnTo>
                  <a:lnTo>
                    <a:pt x="10911" y="2682"/>
                  </a:lnTo>
                  <a:lnTo>
                    <a:pt x="15321" y="2117"/>
                  </a:lnTo>
                  <a:lnTo>
                    <a:pt x="21541" y="2289"/>
                  </a:lnTo>
                  <a:lnTo>
                    <a:pt x="23882" y="1983"/>
                  </a:lnTo>
                  <a:lnTo>
                    <a:pt x="27157" y="3157"/>
                  </a:lnTo>
                  <a:lnTo>
                    <a:pt x="29080" y="4715"/>
                  </a:lnTo>
                  <a:lnTo>
                    <a:pt x="30189" y="7595"/>
                  </a:lnTo>
                  <a:lnTo>
                    <a:pt x="28658" y="9925"/>
                  </a:lnTo>
                  <a:lnTo>
                    <a:pt x="30297" y="11969"/>
                  </a:lnTo>
                  <a:lnTo>
                    <a:pt x="32859" y="10256"/>
                  </a:lnTo>
                  <a:lnTo>
                    <a:pt x="37475" y="8693"/>
                  </a:lnTo>
                  <a:lnTo>
                    <a:pt x="38908" y="7393"/>
                  </a:lnTo>
                  <a:lnTo>
                    <a:pt x="37396" y="7203"/>
                  </a:lnTo>
                  <a:lnTo>
                    <a:pt x="35657" y="7256"/>
                  </a:lnTo>
                  <a:lnTo>
                    <a:pt x="32612" y="6263"/>
                  </a:lnTo>
                  <a:lnTo>
                    <a:pt x="31964" y="4909"/>
                  </a:lnTo>
                  <a:lnTo>
                    <a:pt x="28334" y="863"/>
                  </a:lnTo>
                  <a:lnTo>
                    <a:pt x="25483" y="514"/>
                  </a:lnTo>
                  <a:lnTo>
                    <a:pt x="17783" y="0"/>
                  </a:lnTo>
                  <a:close/>
                </a:path>
              </a:pathLst>
            </a:custGeom>
            <a:solidFill>
              <a:srgbClr val="B44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2377540" y="21832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0" y="0"/>
                  </a:moveTo>
                  <a:lnTo>
                    <a:pt x="8402" y="6769"/>
                  </a:lnTo>
                  <a:lnTo>
                    <a:pt x="7729" y="4914"/>
                  </a:lnTo>
                  <a:lnTo>
                    <a:pt x="6383" y="3470"/>
                  </a:lnTo>
                  <a:lnTo>
                    <a:pt x="4204" y="1671"/>
                  </a:lnTo>
                  <a:lnTo>
                    <a:pt x="3435" y="951"/>
                  </a:lnTo>
                  <a:lnTo>
                    <a:pt x="1814" y="201"/>
                  </a:lnTo>
                  <a:lnTo>
                    <a:pt x="861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2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1905001" y="213528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160" y="0"/>
                  </a:moveTo>
                  <a:lnTo>
                    <a:pt x="594" y="1145"/>
                  </a:lnTo>
                  <a:lnTo>
                    <a:pt x="0" y="3726"/>
                  </a:lnTo>
                  <a:lnTo>
                    <a:pt x="2170" y="3474"/>
                  </a:lnTo>
                  <a:lnTo>
                    <a:pt x="3700" y="2272"/>
                  </a:lnTo>
                  <a:lnTo>
                    <a:pt x="4813" y="461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8F3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2128554" y="216412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942" y="0"/>
                  </a:moveTo>
                  <a:lnTo>
                    <a:pt x="0" y="2117"/>
                  </a:lnTo>
                  <a:lnTo>
                    <a:pt x="1803" y="2109"/>
                  </a:lnTo>
                  <a:lnTo>
                    <a:pt x="3649" y="2207"/>
                  </a:lnTo>
                  <a:lnTo>
                    <a:pt x="4646" y="215"/>
                  </a:lnTo>
                  <a:lnTo>
                    <a:pt x="2804" y="13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A13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1962659" y="213161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037" y="0"/>
                  </a:moveTo>
                  <a:lnTo>
                    <a:pt x="1259" y="60"/>
                  </a:lnTo>
                  <a:lnTo>
                    <a:pt x="0" y="1809"/>
                  </a:lnTo>
                  <a:lnTo>
                    <a:pt x="3769" y="2378"/>
                  </a:lnTo>
                  <a:lnTo>
                    <a:pt x="4923" y="29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B44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2386069" y="21900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08" y="820"/>
                  </a:lnTo>
                  <a:lnTo>
                    <a:pt x="701" y="1342"/>
                  </a:lnTo>
                  <a:lnTo>
                    <a:pt x="1572" y="1450"/>
                  </a:lnTo>
                  <a:lnTo>
                    <a:pt x="1377" y="612"/>
                  </a:lnTo>
                  <a:lnTo>
                    <a:pt x="84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2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1896326" y="213909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1625" y="6756"/>
                  </a:moveTo>
                  <a:lnTo>
                    <a:pt x="609" y="6832"/>
                  </a:lnTo>
                  <a:lnTo>
                    <a:pt x="63" y="7378"/>
                  </a:lnTo>
                  <a:lnTo>
                    <a:pt x="0" y="8394"/>
                  </a:lnTo>
                  <a:lnTo>
                    <a:pt x="889" y="8204"/>
                  </a:lnTo>
                  <a:lnTo>
                    <a:pt x="1435" y="7645"/>
                  </a:lnTo>
                  <a:lnTo>
                    <a:pt x="1625" y="6756"/>
                  </a:lnTo>
                  <a:close/>
                </a:path>
                <a:path w="8889" h="8889">
                  <a:moveTo>
                    <a:pt x="3302" y="5067"/>
                  </a:moveTo>
                  <a:lnTo>
                    <a:pt x="2311" y="5143"/>
                  </a:lnTo>
                  <a:lnTo>
                    <a:pt x="1790" y="5676"/>
                  </a:lnTo>
                  <a:lnTo>
                    <a:pt x="1714" y="6654"/>
                  </a:lnTo>
                  <a:lnTo>
                    <a:pt x="2590" y="6464"/>
                  </a:lnTo>
                  <a:lnTo>
                    <a:pt x="3111" y="5930"/>
                  </a:lnTo>
                  <a:lnTo>
                    <a:pt x="3302" y="5067"/>
                  </a:lnTo>
                  <a:close/>
                </a:path>
                <a:path w="8889" h="8889">
                  <a:moveTo>
                    <a:pt x="4991" y="3378"/>
                  </a:moveTo>
                  <a:lnTo>
                    <a:pt x="3987" y="3403"/>
                  </a:lnTo>
                  <a:lnTo>
                    <a:pt x="3467" y="3924"/>
                  </a:lnTo>
                  <a:lnTo>
                    <a:pt x="3429" y="4927"/>
                  </a:lnTo>
                  <a:lnTo>
                    <a:pt x="4292" y="4749"/>
                  </a:lnTo>
                  <a:lnTo>
                    <a:pt x="4813" y="4229"/>
                  </a:lnTo>
                  <a:lnTo>
                    <a:pt x="4991" y="3378"/>
                  </a:lnTo>
                  <a:close/>
                </a:path>
                <a:path w="8889" h="8889">
                  <a:moveTo>
                    <a:pt x="6705" y="1689"/>
                  </a:moveTo>
                  <a:lnTo>
                    <a:pt x="5702" y="1701"/>
                  </a:lnTo>
                  <a:lnTo>
                    <a:pt x="5194" y="2209"/>
                  </a:lnTo>
                  <a:lnTo>
                    <a:pt x="5156" y="3213"/>
                  </a:lnTo>
                  <a:lnTo>
                    <a:pt x="6007" y="3035"/>
                  </a:lnTo>
                  <a:lnTo>
                    <a:pt x="6515" y="2540"/>
                  </a:lnTo>
                  <a:lnTo>
                    <a:pt x="6705" y="1689"/>
                  </a:lnTo>
                  <a:close/>
                </a:path>
                <a:path w="8889" h="8889">
                  <a:moveTo>
                    <a:pt x="8445" y="63"/>
                  </a:moveTo>
                  <a:lnTo>
                    <a:pt x="7429" y="0"/>
                  </a:lnTo>
                  <a:lnTo>
                    <a:pt x="6921" y="495"/>
                  </a:lnTo>
                  <a:lnTo>
                    <a:pt x="6896" y="1498"/>
                  </a:lnTo>
                  <a:lnTo>
                    <a:pt x="7404" y="1016"/>
                  </a:lnTo>
                  <a:lnTo>
                    <a:pt x="8445" y="63"/>
                  </a:lnTo>
                  <a:close/>
                </a:path>
              </a:pathLst>
            </a:custGeom>
            <a:solidFill>
              <a:srgbClr val="8F3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2479172" y="2138525"/>
              <a:ext cx="138430" cy="213360"/>
            </a:xfrm>
            <a:custGeom>
              <a:avLst/>
              <a:gdLst/>
              <a:ahLst/>
              <a:cxnLst/>
              <a:rect l="l" t="t" r="r" b="b"/>
              <a:pathLst>
                <a:path w="138430" h="213360">
                  <a:moveTo>
                    <a:pt x="81234" y="12319"/>
                  </a:moveTo>
                  <a:lnTo>
                    <a:pt x="44913" y="12319"/>
                  </a:lnTo>
                  <a:lnTo>
                    <a:pt x="59922" y="16704"/>
                  </a:lnTo>
                  <a:lnTo>
                    <a:pt x="66348" y="21510"/>
                  </a:lnTo>
                  <a:lnTo>
                    <a:pt x="92022" y="52081"/>
                  </a:lnTo>
                  <a:lnTo>
                    <a:pt x="100951" y="67630"/>
                  </a:lnTo>
                  <a:lnTo>
                    <a:pt x="94093" y="73163"/>
                  </a:lnTo>
                  <a:lnTo>
                    <a:pt x="90303" y="73782"/>
                  </a:lnTo>
                  <a:lnTo>
                    <a:pt x="83376" y="75816"/>
                  </a:lnTo>
                  <a:lnTo>
                    <a:pt x="80147" y="77512"/>
                  </a:lnTo>
                  <a:lnTo>
                    <a:pt x="69919" y="81684"/>
                  </a:lnTo>
                  <a:lnTo>
                    <a:pt x="62726" y="84535"/>
                  </a:lnTo>
                  <a:lnTo>
                    <a:pt x="56294" y="91336"/>
                  </a:lnTo>
                  <a:lnTo>
                    <a:pt x="54284" y="93251"/>
                  </a:lnTo>
                  <a:lnTo>
                    <a:pt x="53964" y="96854"/>
                  </a:lnTo>
                  <a:lnTo>
                    <a:pt x="54738" y="98633"/>
                  </a:lnTo>
                  <a:lnTo>
                    <a:pt x="54832" y="98849"/>
                  </a:lnTo>
                  <a:lnTo>
                    <a:pt x="57978" y="104285"/>
                  </a:lnTo>
                  <a:lnTo>
                    <a:pt x="61081" y="107777"/>
                  </a:lnTo>
                  <a:lnTo>
                    <a:pt x="63666" y="111445"/>
                  </a:lnTo>
                  <a:lnTo>
                    <a:pt x="67893" y="117572"/>
                  </a:lnTo>
                  <a:lnTo>
                    <a:pt x="72019" y="123767"/>
                  </a:lnTo>
                  <a:lnTo>
                    <a:pt x="77110" y="131629"/>
                  </a:lnTo>
                  <a:lnTo>
                    <a:pt x="84001" y="142341"/>
                  </a:lnTo>
                  <a:lnTo>
                    <a:pt x="87940" y="148392"/>
                  </a:lnTo>
                  <a:lnTo>
                    <a:pt x="105797" y="184608"/>
                  </a:lnTo>
                  <a:lnTo>
                    <a:pt x="106880" y="191696"/>
                  </a:lnTo>
                  <a:lnTo>
                    <a:pt x="104882" y="198986"/>
                  </a:lnTo>
                  <a:lnTo>
                    <a:pt x="102326" y="201741"/>
                  </a:lnTo>
                  <a:lnTo>
                    <a:pt x="97870" y="205204"/>
                  </a:lnTo>
                  <a:lnTo>
                    <a:pt x="96490" y="206503"/>
                  </a:lnTo>
                  <a:lnTo>
                    <a:pt x="95796" y="209109"/>
                  </a:lnTo>
                  <a:lnTo>
                    <a:pt x="95825" y="210002"/>
                  </a:lnTo>
                  <a:lnTo>
                    <a:pt x="96433" y="212076"/>
                  </a:lnTo>
                  <a:lnTo>
                    <a:pt x="96735" y="212598"/>
                  </a:lnTo>
                  <a:lnTo>
                    <a:pt x="102034" y="213171"/>
                  </a:lnTo>
                  <a:lnTo>
                    <a:pt x="104608" y="213171"/>
                  </a:lnTo>
                  <a:lnTo>
                    <a:pt x="114278" y="211389"/>
                  </a:lnTo>
                  <a:lnTo>
                    <a:pt x="119026" y="207292"/>
                  </a:lnTo>
                  <a:lnTo>
                    <a:pt x="122425" y="199314"/>
                  </a:lnTo>
                  <a:lnTo>
                    <a:pt x="123076" y="197460"/>
                  </a:lnTo>
                  <a:lnTo>
                    <a:pt x="126965" y="192387"/>
                  </a:lnTo>
                  <a:lnTo>
                    <a:pt x="129903" y="187081"/>
                  </a:lnTo>
                  <a:lnTo>
                    <a:pt x="131069" y="183204"/>
                  </a:lnTo>
                  <a:lnTo>
                    <a:pt x="130723" y="174589"/>
                  </a:lnTo>
                  <a:lnTo>
                    <a:pt x="128598" y="170251"/>
                  </a:lnTo>
                  <a:lnTo>
                    <a:pt x="125413" y="161409"/>
                  </a:lnTo>
                  <a:lnTo>
                    <a:pt x="112040" y="131807"/>
                  </a:lnTo>
                  <a:lnTo>
                    <a:pt x="111939" y="131629"/>
                  </a:lnTo>
                  <a:lnTo>
                    <a:pt x="109894" y="129283"/>
                  </a:lnTo>
                  <a:lnTo>
                    <a:pt x="110231" y="128770"/>
                  </a:lnTo>
                  <a:lnTo>
                    <a:pt x="109551" y="128102"/>
                  </a:lnTo>
                  <a:lnTo>
                    <a:pt x="137370" y="128102"/>
                  </a:lnTo>
                  <a:lnTo>
                    <a:pt x="137240" y="124833"/>
                  </a:lnTo>
                  <a:lnTo>
                    <a:pt x="136655" y="121256"/>
                  </a:lnTo>
                  <a:lnTo>
                    <a:pt x="136119" y="115379"/>
                  </a:lnTo>
                  <a:lnTo>
                    <a:pt x="136282" y="113005"/>
                  </a:lnTo>
                  <a:lnTo>
                    <a:pt x="134762" y="109746"/>
                  </a:lnTo>
                  <a:lnTo>
                    <a:pt x="133924" y="108918"/>
                  </a:lnTo>
                  <a:lnTo>
                    <a:pt x="131414" y="107248"/>
                  </a:lnTo>
                  <a:lnTo>
                    <a:pt x="130806" y="106376"/>
                  </a:lnTo>
                  <a:lnTo>
                    <a:pt x="126869" y="98849"/>
                  </a:lnTo>
                  <a:lnTo>
                    <a:pt x="123353" y="92466"/>
                  </a:lnTo>
                  <a:lnTo>
                    <a:pt x="119959" y="82364"/>
                  </a:lnTo>
                  <a:lnTo>
                    <a:pt x="119311" y="78786"/>
                  </a:lnTo>
                  <a:lnTo>
                    <a:pt x="114487" y="68984"/>
                  </a:lnTo>
                  <a:lnTo>
                    <a:pt x="109832" y="58770"/>
                  </a:lnTo>
                  <a:lnTo>
                    <a:pt x="106923" y="51746"/>
                  </a:lnTo>
                  <a:lnTo>
                    <a:pt x="101667" y="41764"/>
                  </a:lnTo>
                  <a:lnTo>
                    <a:pt x="96163" y="32663"/>
                  </a:lnTo>
                  <a:lnTo>
                    <a:pt x="94742" y="29708"/>
                  </a:lnTo>
                  <a:lnTo>
                    <a:pt x="91944" y="25481"/>
                  </a:lnTo>
                  <a:lnTo>
                    <a:pt x="90615" y="24188"/>
                  </a:lnTo>
                  <a:lnTo>
                    <a:pt x="89007" y="21510"/>
                  </a:lnTo>
                  <a:lnTo>
                    <a:pt x="88207" y="20350"/>
                  </a:lnTo>
                  <a:lnTo>
                    <a:pt x="85003" y="16906"/>
                  </a:lnTo>
                  <a:lnTo>
                    <a:pt x="82929" y="14738"/>
                  </a:lnTo>
                  <a:lnTo>
                    <a:pt x="81234" y="12319"/>
                  </a:lnTo>
                  <a:close/>
                </a:path>
                <a:path w="138430" h="213360">
                  <a:moveTo>
                    <a:pt x="137370" y="128102"/>
                  </a:moveTo>
                  <a:lnTo>
                    <a:pt x="110669" y="128102"/>
                  </a:lnTo>
                  <a:lnTo>
                    <a:pt x="110231" y="128770"/>
                  </a:lnTo>
                  <a:lnTo>
                    <a:pt x="110451" y="128987"/>
                  </a:lnTo>
                  <a:lnTo>
                    <a:pt x="111290" y="130414"/>
                  </a:lnTo>
                  <a:lnTo>
                    <a:pt x="111939" y="131629"/>
                  </a:lnTo>
                  <a:lnTo>
                    <a:pt x="112094" y="131807"/>
                  </a:lnTo>
                  <a:lnTo>
                    <a:pt x="112343" y="132336"/>
                  </a:lnTo>
                  <a:lnTo>
                    <a:pt x="113616" y="134564"/>
                  </a:lnTo>
                  <a:lnTo>
                    <a:pt x="114837" y="136861"/>
                  </a:lnTo>
                  <a:lnTo>
                    <a:pt x="115112" y="137414"/>
                  </a:lnTo>
                  <a:lnTo>
                    <a:pt x="119959" y="146416"/>
                  </a:lnTo>
                  <a:lnTo>
                    <a:pt x="124089" y="154023"/>
                  </a:lnTo>
                  <a:lnTo>
                    <a:pt x="126177" y="157816"/>
                  </a:lnTo>
                  <a:lnTo>
                    <a:pt x="129204" y="163145"/>
                  </a:lnTo>
                  <a:lnTo>
                    <a:pt x="129885" y="164984"/>
                  </a:lnTo>
                  <a:lnTo>
                    <a:pt x="133985" y="164984"/>
                  </a:lnTo>
                  <a:lnTo>
                    <a:pt x="135144" y="163371"/>
                  </a:lnTo>
                  <a:lnTo>
                    <a:pt x="137995" y="158436"/>
                  </a:lnTo>
                  <a:lnTo>
                    <a:pt x="137520" y="155240"/>
                  </a:lnTo>
                  <a:lnTo>
                    <a:pt x="137396" y="128770"/>
                  </a:lnTo>
                  <a:lnTo>
                    <a:pt x="137370" y="128102"/>
                  </a:lnTo>
                  <a:close/>
                </a:path>
                <a:path w="138430" h="213360">
                  <a:moveTo>
                    <a:pt x="110231" y="128770"/>
                  </a:moveTo>
                  <a:lnTo>
                    <a:pt x="109894" y="129283"/>
                  </a:lnTo>
                  <a:lnTo>
                    <a:pt x="111714" y="131371"/>
                  </a:lnTo>
                  <a:lnTo>
                    <a:pt x="111290" y="130414"/>
                  </a:lnTo>
                  <a:lnTo>
                    <a:pt x="110451" y="128987"/>
                  </a:lnTo>
                  <a:lnTo>
                    <a:pt x="110231" y="128770"/>
                  </a:lnTo>
                  <a:close/>
                </a:path>
                <a:path w="138430" h="213360">
                  <a:moveTo>
                    <a:pt x="48990" y="0"/>
                  </a:moveTo>
                  <a:lnTo>
                    <a:pt x="10772" y="10529"/>
                  </a:lnTo>
                  <a:lnTo>
                    <a:pt x="3520" y="16704"/>
                  </a:lnTo>
                  <a:lnTo>
                    <a:pt x="3211" y="16906"/>
                  </a:lnTo>
                  <a:lnTo>
                    <a:pt x="702" y="17817"/>
                  </a:lnTo>
                  <a:lnTo>
                    <a:pt x="62" y="21510"/>
                  </a:lnTo>
                  <a:lnTo>
                    <a:pt x="0" y="21873"/>
                  </a:lnTo>
                  <a:lnTo>
                    <a:pt x="3463" y="22126"/>
                  </a:lnTo>
                  <a:lnTo>
                    <a:pt x="5066" y="22342"/>
                  </a:lnTo>
                  <a:lnTo>
                    <a:pt x="11249" y="22342"/>
                  </a:lnTo>
                  <a:lnTo>
                    <a:pt x="17772" y="20664"/>
                  </a:lnTo>
                  <a:lnTo>
                    <a:pt x="23818" y="18277"/>
                  </a:lnTo>
                  <a:lnTo>
                    <a:pt x="29815" y="15829"/>
                  </a:lnTo>
                  <a:lnTo>
                    <a:pt x="37058" y="13133"/>
                  </a:lnTo>
                  <a:lnTo>
                    <a:pt x="44913" y="12319"/>
                  </a:lnTo>
                  <a:lnTo>
                    <a:pt x="81234" y="12319"/>
                  </a:lnTo>
                  <a:lnTo>
                    <a:pt x="81039" y="12042"/>
                  </a:lnTo>
                  <a:lnTo>
                    <a:pt x="56811" y="361"/>
                  </a:lnTo>
                  <a:lnTo>
                    <a:pt x="58845" y="361"/>
                  </a:lnTo>
                  <a:lnTo>
                    <a:pt x="48990" y="0"/>
                  </a:lnTo>
                  <a:close/>
                </a:path>
              </a:pathLst>
            </a:custGeom>
            <a:solidFill>
              <a:srgbClr val="F5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2291910" y="2232446"/>
              <a:ext cx="146050" cy="137160"/>
            </a:xfrm>
            <a:custGeom>
              <a:avLst/>
              <a:gdLst/>
              <a:ahLst/>
              <a:cxnLst/>
              <a:rect l="l" t="t" r="r" b="b"/>
              <a:pathLst>
                <a:path w="146050" h="137160">
                  <a:moveTo>
                    <a:pt x="117857" y="0"/>
                  </a:moveTo>
                  <a:lnTo>
                    <a:pt x="114239" y="3009"/>
                  </a:lnTo>
                  <a:lnTo>
                    <a:pt x="112547" y="4842"/>
                  </a:lnTo>
                  <a:lnTo>
                    <a:pt x="108334" y="10425"/>
                  </a:lnTo>
                  <a:lnTo>
                    <a:pt x="104879" y="13392"/>
                  </a:lnTo>
                  <a:lnTo>
                    <a:pt x="100872" y="15574"/>
                  </a:lnTo>
                  <a:lnTo>
                    <a:pt x="98248" y="16372"/>
                  </a:lnTo>
                  <a:lnTo>
                    <a:pt x="86530" y="28077"/>
                  </a:lnTo>
                  <a:lnTo>
                    <a:pt x="83880" y="29580"/>
                  </a:lnTo>
                  <a:lnTo>
                    <a:pt x="78912" y="33714"/>
                  </a:lnTo>
                  <a:lnTo>
                    <a:pt x="76615" y="36273"/>
                  </a:lnTo>
                  <a:lnTo>
                    <a:pt x="15159" y="97707"/>
                  </a:lnTo>
                  <a:lnTo>
                    <a:pt x="10350" y="101876"/>
                  </a:lnTo>
                  <a:lnTo>
                    <a:pt x="4925" y="108781"/>
                  </a:lnTo>
                  <a:lnTo>
                    <a:pt x="0" y="117731"/>
                  </a:lnTo>
                  <a:lnTo>
                    <a:pt x="2934" y="120790"/>
                  </a:lnTo>
                  <a:lnTo>
                    <a:pt x="5486" y="119156"/>
                  </a:lnTo>
                  <a:lnTo>
                    <a:pt x="7995" y="117166"/>
                  </a:lnTo>
                  <a:lnTo>
                    <a:pt x="14519" y="108399"/>
                  </a:lnTo>
                  <a:lnTo>
                    <a:pt x="18244" y="107610"/>
                  </a:lnTo>
                  <a:lnTo>
                    <a:pt x="31179" y="136994"/>
                  </a:lnTo>
                  <a:lnTo>
                    <a:pt x="31546" y="136698"/>
                  </a:lnTo>
                  <a:lnTo>
                    <a:pt x="31583" y="135277"/>
                  </a:lnTo>
                  <a:lnTo>
                    <a:pt x="32598" y="130425"/>
                  </a:lnTo>
                  <a:lnTo>
                    <a:pt x="67361" y="91986"/>
                  </a:lnTo>
                  <a:lnTo>
                    <a:pt x="116047" y="59354"/>
                  </a:lnTo>
                  <a:lnTo>
                    <a:pt x="127583" y="54107"/>
                  </a:lnTo>
                  <a:lnTo>
                    <a:pt x="133823" y="54489"/>
                  </a:lnTo>
                  <a:lnTo>
                    <a:pt x="136011" y="55152"/>
                  </a:lnTo>
                  <a:lnTo>
                    <a:pt x="137966" y="56390"/>
                  </a:lnTo>
                  <a:lnTo>
                    <a:pt x="140940" y="59098"/>
                  </a:lnTo>
                  <a:lnTo>
                    <a:pt x="142712" y="61682"/>
                  </a:lnTo>
                  <a:lnTo>
                    <a:pt x="145671" y="57524"/>
                  </a:lnTo>
                  <a:lnTo>
                    <a:pt x="138483" y="39941"/>
                  </a:lnTo>
                  <a:lnTo>
                    <a:pt x="124161" y="12426"/>
                  </a:lnTo>
                  <a:lnTo>
                    <a:pt x="121817" y="6685"/>
                  </a:lnTo>
                  <a:lnTo>
                    <a:pt x="122267" y="5763"/>
                  </a:lnTo>
                  <a:lnTo>
                    <a:pt x="125276" y="3571"/>
                  </a:lnTo>
                  <a:lnTo>
                    <a:pt x="123300" y="1875"/>
                  </a:lnTo>
                  <a:lnTo>
                    <a:pt x="119524" y="327"/>
                  </a:lnTo>
                  <a:lnTo>
                    <a:pt x="117857" y="0"/>
                  </a:lnTo>
                  <a:close/>
                </a:path>
              </a:pathLst>
            </a:custGeom>
            <a:solidFill>
              <a:srgbClr val="5C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2418951" y="2162279"/>
              <a:ext cx="88265" cy="90805"/>
            </a:xfrm>
            <a:custGeom>
              <a:avLst/>
              <a:gdLst/>
              <a:ahLst/>
              <a:cxnLst/>
              <a:rect l="l" t="t" r="r" b="b"/>
              <a:pathLst>
                <a:path w="88264" h="90805">
                  <a:moveTo>
                    <a:pt x="41353" y="0"/>
                  </a:moveTo>
                  <a:lnTo>
                    <a:pt x="10709" y="22771"/>
                  </a:lnTo>
                  <a:lnTo>
                    <a:pt x="0" y="49194"/>
                  </a:lnTo>
                  <a:lnTo>
                    <a:pt x="299" y="54554"/>
                  </a:lnTo>
                  <a:lnTo>
                    <a:pt x="3992" y="65544"/>
                  </a:lnTo>
                  <a:lnTo>
                    <a:pt x="5195" y="71097"/>
                  </a:lnTo>
                  <a:lnTo>
                    <a:pt x="14565" y="85918"/>
                  </a:lnTo>
                  <a:lnTo>
                    <a:pt x="19094" y="89183"/>
                  </a:lnTo>
                  <a:lnTo>
                    <a:pt x="21496" y="90366"/>
                  </a:lnTo>
                  <a:lnTo>
                    <a:pt x="25747" y="88235"/>
                  </a:lnTo>
                  <a:lnTo>
                    <a:pt x="25045" y="76601"/>
                  </a:lnTo>
                  <a:lnTo>
                    <a:pt x="24076" y="69551"/>
                  </a:lnTo>
                  <a:lnTo>
                    <a:pt x="33224" y="65175"/>
                  </a:lnTo>
                  <a:lnTo>
                    <a:pt x="37123" y="64839"/>
                  </a:lnTo>
                  <a:lnTo>
                    <a:pt x="52801" y="62438"/>
                  </a:lnTo>
                  <a:lnTo>
                    <a:pt x="64886" y="60972"/>
                  </a:lnTo>
                  <a:lnTo>
                    <a:pt x="70869" y="60660"/>
                  </a:lnTo>
                  <a:lnTo>
                    <a:pt x="83732" y="60515"/>
                  </a:lnTo>
                  <a:lnTo>
                    <a:pt x="88070" y="56527"/>
                  </a:lnTo>
                  <a:lnTo>
                    <a:pt x="87815" y="53604"/>
                  </a:lnTo>
                  <a:lnTo>
                    <a:pt x="85949" y="46141"/>
                  </a:lnTo>
                  <a:lnTo>
                    <a:pt x="83333" y="41313"/>
                  </a:lnTo>
                  <a:lnTo>
                    <a:pt x="76923" y="28800"/>
                  </a:lnTo>
                  <a:lnTo>
                    <a:pt x="72541" y="21051"/>
                  </a:lnTo>
                  <a:lnTo>
                    <a:pt x="67960" y="13415"/>
                  </a:lnTo>
                  <a:lnTo>
                    <a:pt x="59753" y="262"/>
                  </a:lnTo>
                  <a:lnTo>
                    <a:pt x="56390" y="914"/>
                  </a:lnTo>
                  <a:lnTo>
                    <a:pt x="54781" y="2034"/>
                  </a:lnTo>
                  <a:lnTo>
                    <a:pt x="50462" y="2966"/>
                  </a:lnTo>
                  <a:lnTo>
                    <a:pt x="48449" y="1732"/>
                  </a:lnTo>
                  <a:lnTo>
                    <a:pt x="43804" y="339"/>
                  </a:lnTo>
                  <a:lnTo>
                    <a:pt x="41353" y="0"/>
                  </a:lnTo>
                  <a:close/>
                </a:path>
              </a:pathLst>
            </a:custGeom>
            <a:solidFill>
              <a:srgbClr val="F5A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2414851" y="2147156"/>
              <a:ext cx="67310" cy="72390"/>
            </a:xfrm>
            <a:custGeom>
              <a:avLst/>
              <a:gdLst/>
              <a:ahLst/>
              <a:cxnLst/>
              <a:rect l="l" t="t" r="r" b="b"/>
              <a:pathLst>
                <a:path w="67310" h="72389">
                  <a:moveTo>
                    <a:pt x="45478" y="17"/>
                  </a:moveTo>
                  <a:lnTo>
                    <a:pt x="6159" y="21890"/>
                  </a:lnTo>
                  <a:lnTo>
                    <a:pt x="0" y="41291"/>
                  </a:lnTo>
                  <a:lnTo>
                    <a:pt x="204" y="45115"/>
                  </a:lnTo>
                  <a:lnTo>
                    <a:pt x="190" y="53588"/>
                  </a:lnTo>
                  <a:lnTo>
                    <a:pt x="608" y="57289"/>
                  </a:lnTo>
                  <a:lnTo>
                    <a:pt x="3437" y="65116"/>
                  </a:lnTo>
                  <a:lnTo>
                    <a:pt x="3877" y="67981"/>
                  </a:lnTo>
                  <a:lnTo>
                    <a:pt x="3743" y="69166"/>
                  </a:lnTo>
                  <a:lnTo>
                    <a:pt x="4312" y="70725"/>
                  </a:lnTo>
                  <a:lnTo>
                    <a:pt x="4921" y="71186"/>
                  </a:lnTo>
                  <a:lnTo>
                    <a:pt x="5370" y="71819"/>
                  </a:lnTo>
                  <a:lnTo>
                    <a:pt x="5227" y="68079"/>
                  </a:lnTo>
                  <a:lnTo>
                    <a:pt x="5751" y="64371"/>
                  </a:lnTo>
                  <a:lnTo>
                    <a:pt x="8790" y="57509"/>
                  </a:lnTo>
                  <a:lnTo>
                    <a:pt x="11361" y="50533"/>
                  </a:lnTo>
                  <a:lnTo>
                    <a:pt x="35981" y="19104"/>
                  </a:lnTo>
                  <a:lnTo>
                    <a:pt x="45396" y="16908"/>
                  </a:lnTo>
                  <a:lnTo>
                    <a:pt x="48491" y="17625"/>
                  </a:lnTo>
                  <a:lnTo>
                    <a:pt x="57736" y="21095"/>
                  </a:lnTo>
                  <a:lnTo>
                    <a:pt x="59086" y="22100"/>
                  </a:lnTo>
                  <a:lnTo>
                    <a:pt x="62534" y="20462"/>
                  </a:lnTo>
                  <a:lnTo>
                    <a:pt x="61102" y="16873"/>
                  </a:lnTo>
                  <a:lnTo>
                    <a:pt x="63409" y="15540"/>
                  </a:lnTo>
                  <a:lnTo>
                    <a:pt x="65440" y="14479"/>
                  </a:lnTo>
                  <a:lnTo>
                    <a:pt x="65436" y="12793"/>
                  </a:lnTo>
                  <a:lnTo>
                    <a:pt x="64979" y="12153"/>
                  </a:lnTo>
                  <a:lnTo>
                    <a:pt x="65004" y="11746"/>
                  </a:lnTo>
                  <a:lnTo>
                    <a:pt x="65411" y="11343"/>
                  </a:lnTo>
                  <a:lnTo>
                    <a:pt x="65645" y="10454"/>
                  </a:lnTo>
                  <a:lnTo>
                    <a:pt x="66311" y="9499"/>
                  </a:lnTo>
                  <a:lnTo>
                    <a:pt x="66718" y="8671"/>
                  </a:lnTo>
                  <a:lnTo>
                    <a:pt x="64402" y="8441"/>
                  </a:lnTo>
                  <a:lnTo>
                    <a:pt x="62603" y="7099"/>
                  </a:lnTo>
                  <a:lnTo>
                    <a:pt x="56379" y="3437"/>
                  </a:lnTo>
                  <a:lnTo>
                    <a:pt x="49992" y="596"/>
                  </a:lnTo>
                  <a:lnTo>
                    <a:pt x="45478" y="17"/>
                  </a:lnTo>
                  <a:close/>
                </a:path>
              </a:pathLst>
            </a:custGeom>
            <a:solidFill>
              <a:srgbClr val="EB6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2368219" y="2203333"/>
              <a:ext cx="25400" cy="54610"/>
            </a:xfrm>
            <a:custGeom>
              <a:avLst/>
              <a:gdLst/>
              <a:ahLst/>
              <a:cxnLst/>
              <a:rect l="l" t="t" r="r" b="b"/>
              <a:pathLst>
                <a:path w="25400" h="54610">
                  <a:moveTo>
                    <a:pt x="3092" y="0"/>
                  </a:moveTo>
                  <a:lnTo>
                    <a:pt x="908" y="955"/>
                  </a:lnTo>
                  <a:lnTo>
                    <a:pt x="0" y="4436"/>
                  </a:lnTo>
                  <a:lnTo>
                    <a:pt x="986" y="6620"/>
                  </a:lnTo>
                  <a:lnTo>
                    <a:pt x="6606" y="28689"/>
                  </a:lnTo>
                  <a:lnTo>
                    <a:pt x="11830" y="51261"/>
                  </a:lnTo>
                  <a:lnTo>
                    <a:pt x="13731" y="54551"/>
                  </a:lnTo>
                  <a:lnTo>
                    <a:pt x="19933" y="51304"/>
                  </a:lnTo>
                  <a:lnTo>
                    <a:pt x="22677" y="47656"/>
                  </a:lnTo>
                  <a:lnTo>
                    <a:pt x="24563" y="44687"/>
                  </a:lnTo>
                  <a:lnTo>
                    <a:pt x="24930" y="39420"/>
                  </a:lnTo>
                  <a:lnTo>
                    <a:pt x="23493" y="34621"/>
                  </a:lnTo>
                  <a:lnTo>
                    <a:pt x="19969" y="25416"/>
                  </a:lnTo>
                  <a:lnTo>
                    <a:pt x="19317" y="20866"/>
                  </a:lnTo>
                  <a:lnTo>
                    <a:pt x="15721" y="12842"/>
                  </a:lnTo>
                  <a:lnTo>
                    <a:pt x="13713" y="9263"/>
                  </a:lnTo>
                  <a:lnTo>
                    <a:pt x="10754" y="1897"/>
                  </a:lnTo>
                  <a:lnTo>
                    <a:pt x="8643" y="20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F18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2415654" y="2235971"/>
              <a:ext cx="22225" cy="15240"/>
            </a:xfrm>
            <a:custGeom>
              <a:avLst/>
              <a:gdLst/>
              <a:ahLst/>
              <a:cxnLst/>
              <a:rect l="l" t="t" r="r" b="b"/>
              <a:pathLst>
                <a:path w="22225" h="15239">
                  <a:moveTo>
                    <a:pt x="21894" y="13589"/>
                  </a:moveTo>
                  <a:lnTo>
                    <a:pt x="20739" y="11315"/>
                  </a:lnTo>
                  <a:lnTo>
                    <a:pt x="17526" y="10248"/>
                  </a:lnTo>
                  <a:lnTo>
                    <a:pt x="12814" y="7391"/>
                  </a:lnTo>
                  <a:lnTo>
                    <a:pt x="10223" y="5638"/>
                  </a:lnTo>
                  <a:lnTo>
                    <a:pt x="8077" y="3390"/>
                  </a:lnTo>
                  <a:lnTo>
                    <a:pt x="6807" y="2921"/>
                  </a:lnTo>
                  <a:lnTo>
                    <a:pt x="5029" y="1854"/>
                  </a:lnTo>
                  <a:lnTo>
                    <a:pt x="3683" y="1790"/>
                  </a:lnTo>
                  <a:lnTo>
                    <a:pt x="3175" y="1371"/>
                  </a:lnTo>
                  <a:lnTo>
                    <a:pt x="2933" y="1460"/>
                  </a:lnTo>
                  <a:lnTo>
                    <a:pt x="2451" y="1041"/>
                  </a:lnTo>
                  <a:lnTo>
                    <a:pt x="1841" y="520"/>
                  </a:lnTo>
                  <a:lnTo>
                    <a:pt x="1231" y="0"/>
                  </a:lnTo>
                  <a:lnTo>
                    <a:pt x="0" y="939"/>
                  </a:lnTo>
                  <a:lnTo>
                    <a:pt x="1905" y="2882"/>
                  </a:lnTo>
                  <a:lnTo>
                    <a:pt x="2781" y="1879"/>
                  </a:lnTo>
                  <a:lnTo>
                    <a:pt x="2743" y="2133"/>
                  </a:lnTo>
                  <a:lnTo>
                    <a:pt x="2324" y="2489"/>
                  </a:lnTo>
                  <a:lnTo>
                    <a:pt x="2336" y="2819"/>
                  </a:lnTo>
                  <a:lnTo>
                    <a:pt x="2755" y="3124"/>
                  </a:lnTo>
                  <a:lnTo>
                    <a:pt x="2908" y="3505"/>
                  </a:lnTo>
                  <a:lnTo>
                    <a:pt x="3454" y="4064"/>
                  </a:lnTo>
                  <a:lnTo>
                    <a:pt x="5168" y="6299"/>
                  </a:lnTo>
                  <a:lnTo>
                    <a:pt x="6680" y="8178"/>
                  </a:lnTo>
                  <a:lnTo>
                    <a:pt x="12230" y="13208"/>
                  </a:lnTo>
                  <a:lnTo>
                    <a:pt x="16865" y="14617"/>
                  </a:lnTo>
                  <a:lnTo>
                    <a:pt x="21894" y="13589"/>
                  </a:lnTo>
                  <a:close/>
                </a:path>
              </a:pathLst>
            </a:custGeom>
            <a:solidFill>
              <a:srgbClr val="5C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2032715" y="209608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5332" y="0"/>
                  </a:moveTo>
                  <a:lnTo>
                    <a:pt x="12293" y="209"/>
                  </a:lnTo>
                  <a:lnTo>
                    <a:pt x="10692" y="2628"/>
                  </a:lnTo>
                  <a:lnTo>
                    <a:pt x="6328" y="3561"/>
                  </a:lnTo>
                  <a:lnTo>
                    <a:pt x="4831" y="3305"/>
                  </a:lnTo>
                  <a:lnTo>
                    <a:pt x="1842" y="3586"/>
                  </a:lnTo>
                  <a:lnTo>
                    <a:pt x="1151" y="4212"/>
                  </a:lnTo>
                  <a:lnTo>
                    <a:pt x="0" y="5036"/>
                  </a:lnTo>
                  <a:lnTo>
                    <a:pt x="2584" y="5854"/>
                  </a:lnTo>
                  <a:lnTo>
                    <a:pt x="5194" y="6610"/>
                  </a:lnTo>
                  <a:lnTo>
                    <a:pt x="10274" y="8352"/>
                  </a:lnTo>
                  <a:lnTo>
                    <a:pt x="12672" y="8917"/>
                  </a:lnTo>
                  <a:lnTo>
                    <a:pt x="15350" y="8482"/>
                  </a:lnTo>
                  <a:lnTo>
                    <a:pt x="14536" y="7589"/>
                  </a:lnTo>
                  <a:lnTo>
                    <a:pt x="12293" y="6178"/>
                  </a:lnTo>
                  <a:lnTo>
                    <a:pt x="12387" y="3312"/>
                  </a:lnTo>
                  <a:lnTo>
                    <a:pt x="14526" y="1206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rgbClr val="943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2008793" y="209740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5025" y="0"/>
                  </a:moveTo>
                  <a:lnTo>
                    <a:pt x="2429" y="345"/>
                  </a:lnTo>
                  <a:lnTo>
                    <a:pt x="0" y="370"/>
                  </a:lnTo>
                  <a:lnTo>
                    <a:pt x="1475" y="2725"/>
                  </a:lnTo>
                  <a:lnTo>
                    <a:pt x="4470" y="2127"/>
                  </a:lnTo>
                  <a:lnTo>
                    <a:pt x="6817" y="2033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rgbClr val="993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887548" y="205671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454" y="0"/>
                  </a:moveTo>
                  <a:lnTo>
                    <a:pt x="0" y="118"/>
                  </a:lnTo>
                  <a:lnTo>
                    <a:pt x="730" y="1522"/>
                  </a:lnTo>
                  <a:lnTo>
                    <a:pt x="1939" y="1925"/>
                  </a:lnTo>
                  <a:lnTo>
                    <a:pt x="3422" y="1746"/>
                  </a:lnTo>
                  <a:lnTo>
                    <a:pt x="2700" y="323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B43D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827475" y="2198574"/>
              <a:ext cx="78105" cy="229235"/>
            </a:xfrm>
            <a:custGeom>
              <a:avLst/>
              <a:gdLst/>
              <a:ahLst/>
              <a:cxnLst/>
              <a:rect l="l" t="t" r="r" b="b"/>
              <a:pathLst>
                <a:path w="78105" h="229235">
                  <a:moveTo>
                    <a:pt x="67021" y="226331"/>
                  </a:moveTo>
                  <a:lnTo>
                    <a:pt x="57146" y="226331"/>
                  </a:lnTo>
                  <a:lnTo>
                    <a:pt x="58315" y="226523"/>
                  </a:lnTo>
                  <a:lnTo>
                    <a:pt x="58675" y="226523"/>
                  </a:lnTo>
                  <a:lnTo>
                    <a:pt x="62528" y="227495"/>
                  </a:lnTo>
                  <a:lnTo>
                    <a:pt x="63554" y="227801"/>
                  </a:lnTo>
                  <a:lnTo>
                    <a:pt x="65923" y="228621"/>
                  </a:lnTo>
                  <a:lnTo>
                    <a:pt x="66148" y="228621"/>
                  </a:lnTo>
                  <a:lnTo>
                    <a:pt x="66405" y="227801"/>
                  </a:lnTo>
                  <a:lnTo>
                    <a:pt x="66501" y="227495"/>
                  </a:lnTo>
                  <a:lnTo>
                    <a:pt x="66553" y="227328"/>
                  </a:lnTo>
                  <a:lnTo>
                    <a:pt x="66931" y="226523"/>
                  </a:lnTo>
                  <a:lnTo>
                    <a:pt x="67021" y="226331"/>
                  </a:lnTo>
                  <a:close/>
                </a:path>
                <a:path w="78105" h="229235">
                  <a:moveTo>
                    <a:pt x="39556" y="0"/>
                  </a:moveTo>
                  <a:lnTo>
                    <a:pt x="29606" y="17387"/>
                  </a:lnTo>
                  <a:lnTo>
                    <a:pt x="28756" y="19116"/>
                  </a:lnTo>
                  <a:lnTo>
                    <a:pt x="28140" y="19781"/>
                  </a:lnTo>
                  <a:lnTo>
                    <a:pt x="27320" y="21690"/>
                  </a:lnTo>
                  <a:lnTo>
                    <a:pt x="27297" y="21912"/>
                  </a:lnTo>
                  <a:lnTo>
                    <a:pt x="27186" y="23014"/>
                  </a:lnTo>
                  <a:lnTo>
                    <a:pt x="26348" y="25210"/>
                  </a:lnTo>
                  <a:lnTo>
                    <a:pt x="17929" y="46371"/>
                  </a:lnTo>
                  <a:lnTo>
                    <a:pt x="15446" y="52819"/>
                  </a:lnTo>
                  <a:lnTo>
                    <a:pt x="13056" y="59302"/>
                  </a:lnTo>
                  <a:lnTo>
                    <a:pt x="11530" y="63560"/>
                  </a:lnTo>
                  <a:lnTo>
                    <a:pt x="5633" y="81067"/>
                  </a:lnTo>
                  <a:lnTo>
                    <a:pt x="5363" y="82882"/>
                  </a:lnTo>
                  <a:lnTo>
                    <a:pt x="4258" y="88718"/>
                  </a:lnTo>
                  <a:lnTo>
                    <a:pt x="2717" y="92318"/>
                  </a:lnTo>
                  <a:lnTo>
                    <a:pt x="1134" y="100130"/>
                  </a:lnTo>
                  <a:lnTo>
                    <a:pt x="2040" y="103921"/>
                  </a:lnTo>
                  <a:lnTo>
                    <a:pt x="2005" y="112226"/>
                  </a:lnTo>
                  <a:lnTo>
                    <a:pt x="309" y="116050"/>
                  </a:lnTo>
                  <a:lnTo>
                    <a:pt x="388" y="139169"/>
                  </a:lnTo>
                  <a:lnTo>
                    <a:pt x="0" y="143766"/>
                  </a:lnTo>
                  <a:lnTo>
                    <a:pt x="12048" y="169858"/>
                  </a:lnTo>
                  <a:lnTo>
                    <a:pt x="13496" y="170873"/>
                  </a:lnTo>
                  <a:lnTo>
                    <a:pt x="15523" y="173840"/>
                  </a:lnTo>
                  <a:lnTo>
                    <a:pt x="15757" y="175272"/>
                  </a:lnTo>
                  <a:lnTo>
                    <a:pt x="15782" y="175423"/>
                  </a:lnTo>
                  <a:lnTo>
                    <a:pt x="16857" y="178998"/>
                  </a:lnTo>
                  <a:lnTo>
                    <a:pt x="17150" y="181173"/>
                  </a:lnTo>
                  <a:lnTo>
                    <a:pt x="18658" y="184730"/>
                  </a:lnTo>
                  <a:lnTo>
                    <a:pt x="19961" y="186037"/>
                  </a:lnTo>
                  <a:lnTo>
                    <a:pt x="23911" y="190789"/>
                  </a:lnTo>
                  <a:lnTo>
                    <a:pt x="25397" y="194180"/>
                  </a:lnTo>
                  <a:lnTo>
                    <a:pt x="28287" y="202262"/>
                  </a:lnTo>
                  <a:lnTo>
                    <a:pt x="29861" y="206269"/>
                  </a:lnTo>
                  <a:lnTo>
                    <a:pt x="33018" y="213260"/>
                  </a:lnTo>
                  <a:lnTo>
                    <a:pt x="34747" y="216302"/>
                  </a:lnTo>
                  <a:lnTo>
                    <a:pt x="39696" y="220619"/>
                  </a:lnTo>
                  <a:lnTo>
                    <a:pt x="43891" y="221230"/>
                  </a:lnTo>
                  <a:lnTo>
                    <a:pt x="44654" y="224632"/>
                  </a:lnTo>
                  <a:lnTo>
                    <a:pt x="44658" y="225670"/>
                  </a:lnTo>
                  <a:lnTo>
                    <a:pt x="44872" y="226331"/>
                  </a:lnTo>
                  <a:lnTo>
                    <a:pt x="44934" y="226523"/>
                  </a:lnTo>
                  <a:lnTo>
                    <a:pt x="46337" y="227328"/>
                  </a:lnTo>
                  <a:lnTo>
                    <a:pt x="46101" y="227328"/>
                  </a:lnTo>
                  <a:lnTo>
                    <a:pt x="47195" y="226871"/>
                  </a:lnTo>
                  <a:lnTo>
                    <a:pt x="46992" y="226871"/>
                  </a:lnTo>
                  <a:lnTo>
                    <a:pt x="49979" y="226331"/>
                  </a:lnTo>
                  <a:lnTo>
                    <a:pt x="67021" y="226331"/>
                  </a:lnTo>
                  <a:lnTo>
                    <a:pt x="68521" y="223138"/>
                  </a:lnTo>
                  <a:lnTo>
                    <a:pt x="70012" y="219085"/>
                  </a:lnTo>
                  <a:lnTo>
                    <a:pt x="72659" y="210769"/>
                  </a:lnTo>
                  <a:lnTo>
                    <a:pt x="76017" y="198266"/>
                  </a:lnTo>
                  <a:lnTo>
                    <a:pt x="78036" y="193888"/>
                  </a:lnTo>
                  <a:lnTo>
                    <a:pt x="75923" y="186037"/>
                  </a:lnTo>
                  <a:lnTo>
                    <a:pt x="75873" y="185850"/>
                  </a:lnTo>
                  <a:lnTo>
                    <a:pt x="73091" y="182387"/>
                  </a:lnTo>
                  <a:lnTo>
                    <a:pt x="55615" y="144298"/>
                  </a:lnTo>
                  <a:lnTo>
                    <a:pt x="43538" y="95472"/>
                  </a:lnTo>
                  <a:lnTo>
                    <a:pt x="42810" y="91210"/>
                  </a:lnTo>
                  <a:lnTo>
                    <a:pt x="43300" y="87048"/>
                  </a:lnTo>
                  <a:lnTo>
                    <a:pt x="42833" y="81067"/>
                  </a:lnTo>
                  <a:lnTo>
                    <a:pt x="42788" y="80496"/>
                  </a:lnTo>
                  <a:lnTo>
                    <a:pt x="42044" y="78566"/>
                  </a:lnTo>
                  <a:lnTo>
                    <a:pt x="41097" y="74533"/>
                  </a:lnTo>
                  <a:lnTo>
                    <a:pt x="41212" y="66423"/>
                  </a:lnTo>
                  <a:lnTo>
                    <a:pt x="41632" y="63560"/>
                  </a:lnTo>
                  <a:lnTo>
                    <a:pt x="41752" y="62740"/>
                  </a:lnTo>
                  <a:lnTo>
                    <a:pt x="37144" y="57970"/>
                  </a:lnTo>
                  <a:lnTo>
                    <a:pt x="35687" y="56710"/>
                  </a:lnTo>
                  <a:lnTo>
                    <a:pt x="34107" y="52819"/>
                  </a:lnTo>
                  <a:lnTo>
                    <a:pt x="33393" y="50788"/>
                  </a:lnTo>
                  <a:lnTo>
                    <a:pt x="32212" y="44491"/>
                  </a:lnTo>
                  <a:lnTo>
                    <a:pt x="32824" y="39762"/>
                  </a:lnTo>
                  <a:lnTo>
                    <a:pt x="32799" y="18014"/>
                  </a:lnTo>
                  <a:lnTo>
                    <a:pt x="33595" y="14137"/>
                  </a:lnTo>
                  <a:lnTo>
                    <a:pt x="37310" y="7138"/>
                  </a:lnTo>
                  <a:lnTo>
                    <a:pt x="40129" y="4334"/>
                  </a:lnTo>
                  <a:lnTo>
                    <a:pt x="39556" y="0"/>
                  </a:lnTo>
                  <a:close/>
                </a:path>
                <a:path w="78105" h="229235">
                  <a:moveTo>
                    <a:pt x="44600" y="226331"/>
                  </a:moveTo>
                  <a:lnTo>
                    <a:pt x="44700" y="226523"/>
                  </a:lnTo>
                  <a:lnTo>
                    <a:pt x="45046" y="226871"/>
                  </a:lnTo>
                  <a:lnTo>
                    <a:pt x="44934" y="226523"/>
                  </a:lnTo>
                  <a:lnTo>
                    <a:pt x="44600" y="226331"/>
                  </a:lnTo>
                  <a:close/>
                </a:path>
              </a:pathLst>
            </a:custGeom>
            <a:solidFill>
              <a:srgbClr val="DE56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825434" y="2280472"/>
              <a:ext cx="8255" cy="31115"/>
            </a:xfrm>
            <a:custGeom>
              <a:avLst/>
              <a:gdLst/>
              <a:ahLst/>
              <a:cxnLst/>
              <a:rect l="l" t="t" r="r" b="b"/>
              <a:pathLst>
                <a:path w="8255" h="31114">
                  <a:moveTo>
                    <a:pt x="3162" y="28841"/>
                  </a:moveTo>
                  <a:lnTo>
                    <a:pt x="2286" y="24942"/>
                  </a:lnTo>
                  <a:lnTo>
                    <a:pt x="2298" y="22275"/>
                  </a:lnTo>
                  <a:lnTo>
                    <a:pt x="0" y="24218"/>
                  </a:lnTo>
                  <a:lnTo>
                    <a:pt x="711" y="27889"/>
                  </a:lnTo>
                  <a:lnTo>
                    <a:pt x="635" y="30594"/>
                  </a:lnTo>
                  <a:lnTo>
                    <a:pt x="3162" y="28841"/>
                  </a:lnTo>
                  <a:close/>
                </a:path>
                <a:path w="8255" h="31114">
                  <a:moveTo>
                    <a:pt x="7721" y="3860"/>
                  </a:moveTo>
                  <a:lnTo>
                    <a:pt x="7391" y="0"/>
                  </a:lnTo>
                  <a:lnTo>
                    <a:pt x="6731" y="952"/>
                  </a:lnTo>
                  <a:lnTo>
                    <a:pt x="6197" y="1562"/>
                  </a:lnTo>
                  <a:lnTo>
                    <a:pt x="5588" y="3746"/>
                  </a:lnTo>
                  <a:lnTo>
                    <a:pt x="4203" y="9867"/>
                  </a:lnTo>
                  <a:lnTo>
                    <a:pt x="3187" y="13906"/>
                  </a:lnTo>
                  <a:lnTo>
                    <a:pt x="2603" y="15900"/>
                  </a:lnTo>
                  <a:lnTo>
                    <a:pt x="2324" y="19024"/>
                  </a:lnTo>
                  <a:lnTo>
                    <a:pt x="2298" y="20053"/>
                  </a:lnTo>
                  <a:lnTo>
                    <a:pt x="2349" y="21907"/>
                  </a:lnTo>
                  <a:lnTo>
                    <a:pt x="2209" y="21869"/>
                  </a:lnTo>
                  <a:lnTo>
                    <a:pt x="3187" y="22263"/>
                  </a:lnTo>
                  <a:lnTo>
                    <a:pt x="3695" y="22199"/>
                  </a:lnTo>
                  <a:lnTo>
                    <a:pt x="3987" y="22212"/>
                  </a:lnTo>
                  <a:lnTo>
                    <a:pt x="3771" y="18491"/>
                  </a:lnTo>
                  <a:lnTo>
                    <a:pt x="4940" y="14909"/>
                  </a:lnTo>
                  <a:lnTo>
                    <a:pt x="6985" y="7658"/>
                  </a:lnTo>
                  <a:lnTo>
                    <a:pt x="7721" y="3860"/>
                  </a:lnTo>
                  <a:close/>
                </a:path>
              </a:pathLst>
            </a:custGeom>
            <a:solidFill>
              <a:srgbClr val="B440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916480" y="2606558"/>
              <a:ext cx="14604" cy="60960"/>
            </a:xfrm>
            <a:custGeom>
              <a:avLst/>
              <a:gdLst/>
              <a:ahLst/>
              <a:cxnLst/>
              <a:rect l="l" t="t" r="r" b="b"/>
              <a:pathLst>
                <a:path w="14605" h="60960">
                  <a:moveTo>
                    <a:pt x="1765" y="2044"/>
                  </a:moveTo>
                  <a:lnTo>
                    <a:pt x="1498" y="762"/>
                  </a:lnTo>
                  <a:lnTo>
                    <a:pt x="114" y="0"/>
                  </a:lnTo>
                  <a:lnTo>
                    <a:pt x="114" y="1409"/>
                  </a:lnTo>
                  <a:lnTo>
                    <a:pt x="444" y="2667"/>
                  </a:lnTo>
                  <a:lnTo>
                    <a:pt x="1739" y="3467"/>
                  </a:lnTo>
                  <a:lnTo>
                    <a:pt x="1765" y="2044"/>
                  </a:lnTo>
                  <a:close/>
                </a:path>
                <a:path w="14605" h="60960">
                  <a:moveTo>
                    <a:pt x="14325" y="60731"/>
                  </a:moveTo>
                  <a:lnTo>
                    <a:pt x="13436" y="54673"/>
                  </a:lnTo>
                  <a:lnTo>
                    <a:pt x="11239" y="45288"/>
                  </a:lnTo>
                  <a:lnTo>
                    <a:pt x="9029" y="38074"/>
                  </a:lnTo>
                  <a:lnTo>
                    <a:pt x="8724" y="34315"/>
                  </a:lnTo>
                  <a:lnTo>
                    <a:pt x="6858" y="27101"/>
                  </a:lnTo>
                  <a:lnTo>
                    <a:pt x="5524" y="23774"/>
                  </a:lnTo>
                  <a:lnTo>
                    <a:pt x="4305" y="16789"/>
                  </a:lnTo>
                  <a:lnTo>
                    <a:pt x="4152" y="12738"/>
                  </a:lnTo>
                  <a:lnTo>
                    <a:pt x="1778" y="10210"/>
                  </a:lnTo>
                  <a:lnTo>
                    <a:pt x="1282" y="10922"/>
                  </a:lnTo>
                  <a:lnTo>
                    <a:pt x="622" y="11417"/>
                  </a:lnTo>
                  <a:lnTo>
                    <a:pt x="127" y="13169"/>
                  </a:lnTo>
                  <a:lnTo>
                    <a:pt x="165" y="14376"/>
                  </a:lnTo>
                  <a:lnTo>
                    <a:pt x="0" y="17462"/>
                  </a:lnTo>
                  <a:lnTo>
                    <a:pt x="127" y="19608"/>
                  </a:lnTo>
                  <a:lnTo>
                    <a:pt x="1282" y="23583"/>
                  </a:lnTo>
                  <a:lnTo>
                    <a:pt x="1638" y="25374"/>
                  </a:lnTo>
                  <a:lnTo>
                    <a:pt x="1879" y="29464"/>
                  </a:lnTo>
                  <a:lnTo>
                    <a:pt x="1346" y="32105"/>
                  </a:lnTo>
                  <a:lnTo>
                    <a:pt x="2019" y="35026"/>
                  </a:lnTo>
                  <a:lnTo>
                    <a:pt x="2705" y="35928"/>
                  </a:lnTo>
                  <a:lnTo>
                    <a:pt x="3403" y="38404"/>
                  </a:lnTo>
                  <a:lnTo>
                    <a:pt x="3606" y="40817"/>
                  </a:lnTo>
                  <a:lnTo>
                    <a:pt x="3365" y="42405"/>
                  </a:lnTo>
                  <a:lnTo>
                    <a:pt x="1727" y="46951"/>
                  </a:lnTo>
                  <a:lnTo>
                    <a:pt x="1524" y="49733"/>
                  </a:lnTo>
                  <a:lnTo>
                    <a:pt x="5016" y="55422"/>
                  </a:lnTo>
                  <a:lnTo>
                    <a:pt x="14325" y="60731"/>
                  </a:lnTo>
                  <a:close/>
                </a:path>
              </a:pathLst>
            </a:custGeom>
            <a:solidFill>
              <a:srgbClr val="B44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2576728" y="2129911"/>
              <a:ext cx="76200" cy="151130"/>
            </a:xfrm>
            <a:custGeom>
              <a:avLst/>
              <a:gdLst/>
              <a:ahLst/>
              <a:cxnLst/>
              <a:rect l="l" t="t" r="r" b="b"/>
              <a:pathLst>
                <a:path w="76200" h="151130">
                  <a:moveTo>
                    <a:pt x="15177" y="0"/>
                  </a:moveTo>
                  <a:lnTo>
                    <a:pt x="13166" y="457"/>
                  </a:lnTo>
                  <a:lnTo>
                    <a:pt x="11445" y="1155"/>
                  </a:lnTo>
                  <a:lnTo>
                    <a:pt x="8625" y="5201"/>
                  </a:lnTo>
                  <a:lnTo>
                    <a:pt x="6703" y="7336"/>
                  </a:lnTo>
                  <a:lnTo>
                    <a:pt x="1397" y="14745"/>
                  </a:lnTo>
                  <a:lnTo>
                    <a:pt x="0" y="20850"/>
                  </a:lnTo>
                  <a:lnTo>
                    <a:pt x="2070" y="23615"/>
                  </a:lnTo>
                  <a:lnTo>
                    <a:pt x="6145" y="32270"/>
                  </a:lnTo>
                  <a:lnTo>
                    <a:pt x="8402" y="38332"/>
                  </a:lnTo>
                  <a:lnTo>
                    <a:pt x="13856" y="49554"/>
                  </a:lnTo>
                  <a:lnTo>
                    <a:pt x="15656" y="55144"/>
                  </a:lnTo>
                  <a:lnTo>
                    <a:pt x="17546" y="57134"/>
                  </a:lnTo>
                  <a:lnTo>
                    <a:pt x="20314" y="61991"/>
                  </a:lnTo>
                  <a:lnTo>
                    <a:pt x="20891" y="64648"/>
                  </a:lnTo>
                  <a:lnTo>
                    <a:pt x="23101" y="69857"/>
                  </a:lnTo>
                  <a:lnTo>
                    <a:pt x="25114" y="71470"/>
                  </a:lnTo>
                  <a:lnTo>
                    <a:pt x="30096" y="78469"/>
                  </a:lnTo>
                  <a:lnTo>
                    <a:pt x="30730" y="84653"/>
                  </a:lnTo>
                  <a:lnTo>
                    <a:pt x="35492" y="91069"/>
                  </a:lnTo>
                  <a:lnTo>
                    <a:pt x="37264" y="92299"/>
                  </a:lnTo>
                  <a:lnTo>
                    <a:pt x="44024" y="92786"/>
                  </a:lnTo>
                  <a:lnTo>
                    <a:pt x="48103" y="96365"/>
                  </a:lnTo>
                  <a:lnTo>
                    <a:pt x="49824" y="98496"/>
                  </a:lnTo>
                  <a:lnTo>
                    <a:pt x="51855" y="103358"/>
                  </a:lnTo>
                  <a:lnTo>
                    <a:pt x="51321" y="106117"/>
                  </a:lnTo>
                  <a:lnTo>
                    <a:pt x="53503" y="111052"/>
                  </a:lnTo>
                  <a:lnTo>
                    <a:pt x="62139" y="128332"/>
                  </a:lnTo>
                  <a:lnTo>
                    <a:pt x="63874" y="133675"/>
                  </a:lnTo>
                  <a:lnTo>
                    <a:pt x="68350" y="140723"/>
                  </a:lnTo>
                  <a:lnTo>
                    <a:pt x="70514" y="142415"/>
                  </a:lnTo>
                  <a:lnTo>
                    <a:pt x="73033" y="146678"/>
                  </a:lnTo>
                  <a:lnTo>
                    <a:pt x="73624" y="149115"/>
                  </a:lnTo>
                  <a:lnTo>
                    <a:pt x="75596" y="150548"/>
                  </a:lnTo>
                  <a:lnTo>
                    <a:pt x="74470" y="144586"/>
                  </a:lnTo>
                  <a:lnTo>
                    <a:pt x="72386" y="138614"/>
                  </a:lnTo>
                  <a:lnTo>
                    <a:pt x="71885" y="135507"/>
                  </a:lnTo>
                  <a:lnTo>
                    <a:pt x="69188" y="126766"/>
                  </a:lnTo>
                  <a:lnTo>
                    <a:pt x="65592" y="118130"/>
                  </a:lnTo>
                  <a:lnTo>
                    <a:pt x="65509" y="112561"/>
                  </a:lnTo>
                  <a:lnTo>
                    <a:pt x="63972" y="110055"/>
                  </a:lnTo>
                  <a:lnTo>
                    <a:pt x="61805" y="104421"/>
                  </a:lnTo>
                  <a:lnTo>
                    <a:pt x="61135" y="101400"/>
                  </a:lnTo>
                  <a:lnTo>
                    <a:pt x="59084" y="95446"/>
                  </a:lnTo>
                  <a:lnTo>
                    <a:pt x="40402" y="56888"/>
                  </a:lnTo>
                  <a:lnTo>
                    <a:pt x="21564" y="35192"/>
                  </a:lnTo>
                  <a:lnTo>
                    <a:pt x="20916" y="33558"/>
                  </a:lnTo>
                  <a:lnTo>
                    <a:pt x="21115" y="28115"/>
                  </a:lnTo>
                  <a:lnTo>
                    <a:pt x="22047" y="25656"/>
                  </a:lnTo>
                  <a:lnTo>
                    <a:pt x="22989" y="24818"/>
                  </a:lnTo>
                  <a:lnTo>
                    <a:pt x="24653" y="21408"/>
                  </a:lnTo>
                  <a:lnTo>
                    <a:pt x="22072" y="17999"/>
                  </a:lnTo>
                  <a:lnTo>
                    <a:pt x="19761" y="13402"/>
                  </a:lnTo>
                  <a:lnTo>
                    <a:pt x="19343" y="10666"/>
                  </a:lnTo>
                  <a:lnTo>
                    <a:pt x="19447" y="9326"/>
                  </a:lnTo>
                  <a:lnTo>
                    <a:pt x="18813" y="6587"/>
                  </a:lnTo>
                  <a:lnTo>
                    <a:pt x="16543" y="755"/>
                  </a:lnTo>
                  <a:lnTo>
                    <a:pt x="15177" y="0"/>
                  </a:lnTo>
                  <a:close/>
                </a:path>
              </a:pathLst>
            </a:custGeom>
            <a:solidFill>
              <a:srgbClr val="F5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2599272" y="2156973"/>
              <a:ext cx="46355" cy="90805"/>
            </a:xfrm>
            <a:custGeom>
              <a:avLst/>
              <a:gdLst/>
              <a:ahLst/>
              <a:cxnLst/>
              <a:rect l="l" t="t" r="r" b="b"/>
              <a:pathLst>
                <a:path w="46355" h="90805">
                  <a:moveTo>
                    <a:pt x="3469" y="0"/>
                  </a:moveTo>
                  <a:lnTo>
                    <a:pt x="0" y="2343"/>
                  </a:lnTo>
                  <a:lnTo>
                    <a:pt x="201" y="4276"/>
                  </a:lnTo>
                  <a:lnTo>
                    <a:pt x="53" y="7448"/>
                  </a:lnTo>
                  <a:lnTo>
                    <a:pt x="349" y="9413"/>
                  </a:lnTo>
                  <a:lnTo>
                    <a:pt x="11948" y="25880"/>
                  </a:lnTo>
                  <a:lnTo>
                    <a:pt x="16833" y="31593"/>
                  </a:lnTo>
                  <a:lnTo>
                    <a:pt x="22345" y="41003"/>
                  </a:lnTo>
                  <a:lnTo>
                    <a:pt x="23389" y="44283"/>
                  </a:lnTo>
                  <a:lnTo>
                    <a:pt x="26197" y="50857"/>
                  </a:lnTo>
                  <a:lnTo>
                    <a:pt x="27920" y="54049"/>
                  </a:lnTo>
                  <a:lnTo>
                    <a:pt x="34927" y="69893"/>
                  </a:lnTo>
                  <a:lnTo>
                    <a:pt x="35653" y="73148"/>
                  </a:lnTo>
                  <a:lnTo>
                    <a:pt x="37684" y="75726"/>
                  </a:lnTo>
                  <a:lnTo>
                    <a:pt x="38958" y="76707"/>
                  </a:lnTo>
                  <a:lnTo>
                    <a:pt x="38375" y="78292"/>
                  </a:lnTo>
                  <a:lnTo>
                    <a:pt x="38948" y="80211"/>
                  </a:lnTo>
                  <a:lnTo>
                    <a:pt x="39297" y="80506"/>
                  </a:lnTo>
                  <a:lnTo>
                    <a:pt x="40064" y="81626"/>
                  </a:lnTo>
                  <a:lnTo>
                    <a:pt x="40928" y="84250"/>
                  </a:lnTo>
                  <a:lnTo>
                    <a:pt x="41852" y="84848"/>
                  </a:lnTo>
                  <a:lnTo>
                    <a:pt x="42148" y="87541"/>
                  </a:lnTo>
                  <a:lnTo>
                    <a:pt x="42033" y="88681"/>
                  </a:lnTo>
                  <a:lnTo>
                    <a:pt x="44891" y="90421"/>
                  </a:lnTo>
                  <a:lnTo>
                    <a:pt x="46320" y="89654"/>
                  </a:lnTo>
                  <a:lnTo>
                    <a:pt x="43293" y="77637"/>
                  </a:lnTo>
                  <a:lnTo>
                    <a:pt x="39693" y="68676"/>
                  </a:lnTo>
                  <a:lnTo>
                    <a:pt x="38836" y="63776"/>
                  </a:lnTo>
                  <a:lnTo>
                    <a:pt x="37998" y="62110"/>
                  </a:lnTo>
                  <a:lnTo>
                    <a:pt x="34927" y="53845"/>
                  </a:lnTo>
                  <a:lnTo>
                    <a:pt x="30728" y="44179"/>
                  </a:lnTo>
                  <a:lnTo>
                    <a:pt x="27118" y="38145"/>
                  </a:lnTo>
                  <a:lnTo>
                    <a:pt x="23782" y="32047"/>
                  </a:lnTo>
                  <a:lnTo>
                    <a:pt x="22298" y="29023"/>
                  </a:lnTo>
                  <a:lnTo>
                    <a:pt x="21243" y="25840"/>
                  </a:lnTo>
                  <a:lnTo>
                    <a:pt x="20091" y="24825"/>
                  </a:lnTo>
                  <a:lnTo>
                    <a:pt x="16869" y="20728"/>
                  </a:lnTo>
                  <a:lnTo>
                    <a:pt x="9968" y="8759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AD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2389586" y="20248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572" y="398"/>
                  </a:lnTo>
                  <a:lnTo>
                    <a:pt x="1713" y="1205"/>
                  </a:lnTo>
                  <a:lnTo>
                    <a:pt x="1375" y="471"/>
                  </a:lnTo>
                  <a:lnTo>
                    <a:pt x="84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8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2133255" y="2359649"/>
              <a:ext cx="310515" cy="254000"/>
            </a:xfrm>
            <a:custGeom>
              <a:avLst/>
              <a:gdLst/>
              <a:ahLst/>
              <a:cxnLst/>
              <a:rect l="l" t="t" r="r" b="b"/>
              <a:pathLst>
                <a:path w="310514" h="254000">
                  <a:moveTo>
                    <a:pt x="86428" y="0"/>
                  </a:moveTo>
                  <a:lnTo>
                    <a:pt x="66405" y="15278"/>
                  </a:lnTo>
                  <a:lnTo>
                    <a:pt x="61300" y="23233"/>
                  </a:lnTo>
                  <a:lnTo>
                    <a:pt x="58352" y="26736"/>
                  </a:lnTo>
                  <a:lnTo>
                    <a:pt x="57240" y="28670"/>
                  </a:lnTo>
                  <a:lnTo>
                    <a:pt x="52671" y="34027"/>
                  </a:lnTo>
                  <a:lnTo>
                    <a:pt x="41273" y="42908"/>
                  </a:lnTo>
                  <a:lnTo>
                    <a:pt x="36215" y="47829"/>
                  </a:lnTo>
                  <a:lnTo>
                    <a:pt x="31085" y="50474"/>
                  </a:lnTo>
                  <a:lnTo>
                    <a:pt x="22279" y="52880"/>
                  </a:lnTo>
                  <a:lnTo>
                    <a:pt x="27795" y="58924"/>
                  </a:lnTo>
                  <a:lnTo>
                    <a:pt x="29584" y="60352"/>
                  </a:lnTo>
                  <a:lnTo>
                    <a:pt x="29462" y="64767"/>
                  </a:lnTo>
                  <a:lnTo>
                    <a:pt x="28047" y="66419"/>
                  </a:lnTo>
                  <a:lnTo>
                    <a:pt x="22795" y="71113"/>
                  </a:lnTo>
                  <a:lnTo>
                    <a:pt x="5698" y="80679"/>
                  </a:lnTo>
                  <a:lnTo>
                    <a:pt x="3167" y="81715"/>
                  </a:lnTo>
                  <a:lnTo>
                    <a:pt x="708" y="83173"/>
                  </a:lnTo>
                  <a:lnTo>
                    <a:pt x="0" y="84221"/>
                  </a:lnTo>
                  <a:lnTo>
                    <a:pt x="488" y="87194"/>
                  </a:lnTo>
                  <a:lnTo>
                    <a:pt x="3312" y="87623"/>
                  </a:lnTo>
                  <a:lnTo>
                    <a:pt x="9309" y="86842"/>
                  </a:lnTo>
                  <a:lnTo>
                    <a:pt x="12786" y="84048"/>
                  </a:lnTo>
                  <a:lnTo>
                    <a:pt x="20678" y="81970"/>
                  </a:lnTo>
                  <a:lnTo>
                    <a:pt x="50976" y="113786"/>
                  </a:lnTo>
                  <a:lnTo>
                    <a:pt x="56904" y="127414"/>
                  </a:lnTo>
                  <a:lnTo>
                    <a:pt x="58806" y="130535"/>
                  </a:lnTo>
                  <a:lnTo>
                    <a:pt x="60813" y="128811"/>
                  </a:lnTo>
                  <a:lnTo>
                    <a:pt x="64392" y="122622"/>
                  </a:lnTo>
                  <a:lnTo>
                    <a:pt x="75437" y="107278"/>
                  </a:lnTo>
                  <a:lnTo>
                    <a:pt x="84025" y="93263"/>
                  </a:lnTo>
                  <a:lnTo>
                    <a:pt x="94366" y="77086"/>
                  </a:lnTo>
                  <a:lnTo>
                    <a:pt x="105778" y="61375"/>
                  </a:lnTo>
                  <a:lnTo>
                    <a:pt x="109828" y="61153"/>
                  </a:lnTo>
                  <a:lnTo>
                    <a:pt x="113727" y="65332"/>
                  </a:lnTo>
                  <a:lnTo>
                    <a:pt x="122982" y="77571"/>
                  </a:lnTo>
                  <a:lnTo>
                    <a:pt x="144442" y="109345"/>
                  </a:lnTo>
                  <a:lnTo>
                    <a:pt x="164941" y="137652"/>
                  </a:lnTo>
                  <a:lnTo>
                    <a:pt x="175988" y="153798"/>
                  </a:lnTo>
                  <a:lnTo>
                    <a:pt x="180021" y="158316"/>
                  </a:lnTo>
                  <a:lnTo>
                    <a:pt x="177483" y="164303"/>
                  </a:lnTo>
                  <a:lnTo>
                    <a:pt x="172079" y="164321"/>
                  </a:lnTo>
                  <a:lnTo>
                    <a:pt x="158024" y="166250"/>
                  </a:lnTo>
                  <a:lnTo>
                    <a:pt x="111412" y="166146"/>
                  </a:lnTo>
                  <a:lnTo>
                    <a:pt x="106178" y="165916"/>
                  </a:lnTo>
                  <a:lnTo>
                    <a:pt x="99089" y="166175"/>
                  </a:lnTo>
                  <a:lnTo>
                    <a:pt x="97297" y="166723"/>
                  </a:lnTo>
                  <a:lnTo>
                    <a:pt x="95107" y="169429"/>
                  </a:lnTo>
                  <a:lnTo>
                    <a:pt x="97495" y="171446"/>
                  </a:lnTo>
                  <a:lnTo>
                    <a:pt x="101019" y="172694"/>
                  </a:lnTo>
                  <a:lnTo>
                    <a:pt x="103182" y="172410"/>
                  </a:lnTo>
                  <a:lnTo>
                    <a:pt x="151631" y="172453"/>
                  </a:lnTo>
                  <a:lnTo>
                    <a:pt x="156729" y="171585"/>
                  </a:lnTo>
                  <a:lnTo>
                    <a:pt x="160206" y="176467"/>
                  </a:lnTo>
                  <a:lnTo>
                    <a:pt x="160487" y="178775"/>
                  </a:lnTo>
                  <a:lnTo>
                    <a:pt x="162640" y="182166"/>
                  </a:lnTo>
                  <a:lnTo>
                    <a:pt x="163932" y="183520"/>
                  </a:lnTo>
                  <a:lnTo>
                    <a:pt x="168944" y="187465"/>
                  </a:lnTo>
                  <a:lnTo>
                    <a:pt x="173278" y="188725"/>
                  </a:lnTo>
                  <a:lnTo>
                    <a:pt x="179816" y="192577"/>
                  </a:lnTo>
                  <a:lnTo>
                    <a:pt x="185097" y="196415"/>
                  </a:lnTo>
                  <a:lnTo>
                    <a:pt x="181342" y="203381"/>
                  </a:lnTo>
                  <a:lnTo>
                    <a:pt x="177368" y="203428"/>
                  </a:lnTo>
                  <a:lnTo>
                    <a:pt x="173274" y="206085"/>
                  </a:lnTo>
                  <a:lnTo>
                    <a:pt x="172360" y="208734"/>
                  </a:lnTo>
                  <a:lnTo>
                    <a:pt x="173008" y="209570"/>
                  </a:lnTo>
                  <a:lnTo>
                    <a:pt x="176557" y="209249"/>
                  </a:lnTo>
                  <a:lnTo>
                    <a:pt x="186973" y="209555"/>
                  </a:lnTo>
                  <a:lnTo>
                    <a:pt x="192041" y="208324"/>
                  </a:lnTo>
                  <a:lnTo>
                    <a:pt x="202355" y="207129"/>
                  </a:lnTo>
                  <a:lnTo>
                    <a:pt x="207859" y="205706"/>
                  </a:lnTo>
                  <a:lnTo>
                    <a:pt x="213429" y="204655"/>
                  </a:lnTo>
                  <a:lnTo>
                    <a:pt x="219434" y="203874"/>
                  </a:lnTo>
                  <a:lnTo>
                    <a:pt x="220863" y="204205"/>
                  </a:lnTo>
                  <a:lnTo>
                    <a:pt x="222940" y="203697"/>
                  </a:lnTo>
                  <a:lnTo>
                    <a:pt x="224038" y="203083"/>
                  </a:lnTo>
                  <a:lnTo>
                    <a:pt x="226396" y="202449"/>
                  </a:lnTo>
                  <a:lnTo>
                    <a:pt x="228974" y="202408"/>
                  </a:lnTo>
                  <a:lnTo>
                    <a:pt x="229795" y="201566"/>
                  </a:lnTo>
                  <a:lnTo>
                    <a:pt x="230921" y="201664"/>
                  </a:lnTo>
                  <a:lnTo>
                    <a:pt x="234565" y="201009"/>
                  </a:lnTo>
                  <a:lnTo>
                    <a:pt x="237606" y="199882"/>
                  </a:lnTo>
                  <a:lnTo>
                    <a:pt x="238899" y="199885"/>
                  </a:lnTo>
                  <a:lnTo>
                    <a:pt x="240432" y="204284"/>
                  </a:lnTo>
                  <a:lnTo>
                    <a:pt x="239936" y="206660"/>
                  </a:lnTo>
                  <a:lnTo>
                    <a:pt x="240738" y="211535"/>
                  </a:lnTo>
                  <a:lnTo>
                    <a:pt x="242510" y="213828"/>
                  </a:lnTo>
                  <a:lnTo>
                    <a:pt x="262627" y="250649"/>
                  </a:lnTo>
                  <a:lnTo>
                    <a:pt x="264848" y="253958"/>
                  </a:lnTo>
                  <a:lnTo>
                    <a:pt x="272224" y="253130"/>
                  </a:lnTo>
                  <a:lnTo>
                    <a:pt x="274712" y="252086"/>
                  </a:lnTo>
                  <a:lnTo>
                    <a:pt x="290415" y="247434"/>
                  </a:lnTo>
                  <a:lnTo>
                    <a:pt x="295808" y="245389"/>
                  </a:lnTo>
                  <a:lnTo>
                    <a:pt x="301147" y="242887"/>
                  </a:lnTo>
                  <a:lnTo>
                    <a:pt x="305578" y="241087"/>
                  </a:lnTo>
                  <a:lnTo>
                    <a:pt x="307839" y="237444"/>
                  </a:lnTo>
                  <a:lnTo>
                    <a:pt x="308101" y="235644"/>
                  </a:lnTo>
                  <a:lnTo>
                    <a:pt x="309752" y="206988"/>
                  </a:lnTo>
                  <a:lnTo>
                    <a:pt x="310038" y="191720"/>
                  </a:lnTo>
                  <a:lnTo>
                    <a:pt x="309330" y="184905"/>
                  </a:lnTo>
                  <a:lnTo>
                    <a:pt x="306920" y="182684"/>
                  </a:lnTo>
                  <a:lnTo>
                    <a:pt x="300974" y="183278"/>
                  </a:lnTo>
                  <a:lnTo>
                    <a:pt x="292496" y="186082"/>
                  </a:lnTo>
                  <a:lnTo>
                    <a:pt x="288874" y="187944"/>
                  </a:lnTo>
                  <a:lnTo>
                    <a:pt x="283557" y="187652"/>
                  </a:lnTo>
                  <a:lnTo>
                    <a:pt x="283161" y="185611"/>
                  </a:lnTo>
                  <a:lnTo>
                    <a:pt x="282086" y="175907"/>
                  </a:lnTo>
                  <a:lnTo>
                    <a:pt x="281356" y="160026"/>
                  </a:lnTo>
                  <a:lnTo>
                    <a:pt x="280673" y="152116"/>
                  </a:lnTo>
                  <a:lnTo>
                    <a:pt x="279673" y="145774"/>
                  </a:lnTo>
                  <a:lnTo>
                    <a:pt x="279659" y="143949"/>
                  </a:lnTo>
                  <a:lnTo>
                    <a:pt x="276857" y="141936"/>
                  </a:lnTo>
                  <a:lnTo>
                    <a:pt x="255696" y="123363"/>
                  </a:lnTo>
                  <a:lnTo>
                    <a:pt x="248983" y="116282"/>
                  </a:lnTo>
                  <a:lnTo>
                    <a:pt x="215722" y="95316"/>
                  </a:lnTo>
                  <a:lnTo>
                    <a:pt x="208978" y="91385"/>
                  </a:lnTo>
                  <a:lnTo>
                    <a:pt x="202463" y="87089"/>
                  </a:lnTo>
                  <a:lnTo>
                    <a:pt x="196180" y="82458"/>
                  </a:lnTo>
                  <a:lnTo>
                    <a:pt x="190130" y="77525"/>
                  </a:lnTo>
                  <a:lnTo>
                    <a:pt x="166860" y="57019"/>
                  </a:lnTo>
                  <a:lnTo>
                    <a:pt x="160739" y="52198"/>
                  </a:lnTo>
                  <a:lnTo>
                    <a:pt x="121254" y="28241"/>
                  </a:lnTo>
                  <a:lnTo>
                    <a:pt x="110534" y="21894"/>
                  </a:lnTo>
                  <a:lnTo>
                    <a:pt x="106570" y="19100"/>
                  </a:lnTo>
                  <a:lnTo>
                    <a:pt x="99065" y="12588"/>
                  </a:lnTo>
                  <a:lnTo>
                    <a:pt x="96123" y="8628"/>
                  </a:lnTo>
                  <a:lnTo>
                    <a:pt x="89895" y="2123"/>
                  </a:lnTo>
                  <a:lnTo>
                    <a:pt x="86428" y="0"/>
                  </a:lnTo>
                  <a:close/>
                </a:path>
              </a:pathLst>
            </a:custGeom>
            <a:solidFill>
              <a:srgbClr val="EC6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2398414" y="2450387"/>
              <a:ext cx="64135" cy="151765"/>
            </a:xfrm>
            <a:custGeom>
              <a:avLst/>
              <a:gdLst/>
              <a:ahLst/>
              <a:cxnLst/>
              <a:rect l="l" t="t" r="r" b="b"/>
              <a:pathLst>
                <a:path w="64135" h="151764">
                  <a:moveTo>
                    <a:pt x="10194" y="0"/>
                  </a:moveTo>
                  <a:lnTo>
                    <a:pt x="0" y="2623"/>
                  </a:lnTo>
                  <a:lnTo>
                    <a:pt x="3801" y="11710"/>
                  </a:lnTo>
                  <a:lnTo>
                    <a:pt x="6061" y="19400"/>
                  </a:lnTo>
                  <a:lnTo>
                    <a:pt x="5902" y="22406"/>
                  </a:lnTo>
                  <a:lnTo>
                    <a:pt x="6515" y="27302"/>
                  </a:lnTo>
                  <a:lnTo>
                    <a:pt x="7091" y="28917"/>
                  </a:lnTo>
                  <a:lnTo>
                    <a:pt x="7656" y="32263"/>
                  </a:lnTo>
                  <a:lnTo>
                    <a:pt x="7970" y="38789"/>
                  </a:lnTo>
                  <a:lnTo>
                    <a:pt x="9071" y="41807"/>
                  </a:lnTo>
                  <a:lnTo>
                    <a:pt x="9485" y="47980"/>
                  </a:lnTo>
                  <a:lnTo>
                    <a:pt x="10367" y="50749"/>
                  </a:lnTo>
                  <a:lnTo>
                    <a:pt x="11235" y="51292"/>
                  </a:lnTo>
                  <a:lnTo>
                    <a:pt x="13765" y="54734"/>
                  </a:lnTo>
                  <a:lnTo>
                    <a:pt x="13153" y="58870"/>
                  </a:lnTo>
                  <a:lnTo>
                    <a:pt x="13708" y="75610"/>
                  </a:lnTo>
                  <a:lnTo>
                    <a:pt x="15201" y="85665"/>
                  </a:lnTo>
                  <a:lnTo>
                    <a:pt x="14860" y="89283"/>
                  </a:lnTo>
                  <a:lnTo>
                    <a:pt x="14932" y="94844"/>
                  </a:lnTo>
                  <a:lnTo>
                    <a:pt x="14161" y="99514"/>
                  </a:lnTo>
                  <a:lnTo>
                    <a:pt x="17603" y="101667"/>
                  </a:lnTo>
                  <a:lnTo>
                    <a:pt x="19130" y="100882"/>
                  </a:lnTo>
                  <a:lnTo>
                    <a:pt x="30927" y="96652"/>
                  </a:lnTo>
                  <a:lnTo>
                    <a:pt x="41532" y="93427"/>
                  </a:lnTo>
                  <a:lnTo>
                    <a:pt x="43789" y="94560"/>
                  </a:lnTo>
                  <a:lnTo>
                    <a:pt x="43585" y="96047"/>
                  </a:lnTo>
                  <a:lnTo>
                    <a:pt x="43693" y="115775"/>
                  </a:lnTo>
                  <a:lnTo>
                    <a:pt x="42814" y="118795"/>
                  </a:lnTo>
                  <a:lnTo>
                    <a:pt x="42223" y="125531"/>
                  </a:lnTo>
                  <a:lnTo>
                    <a:pt x="42062" y="139150"/>
                  </a:lnTo>
                  <a:lnTo>
                    <a:pt x="42739" y="145256"/>
                  </a:lnTo>
                  <a:lnTo>
                    <a:pt x="38746" y="150858"/>
                  </a:lnTo>
                  <a:lnTo>
                    <a:pt x="41878" y="151185"/>
                  </a:lnTo>
                  <a:lnTo>
                    <a:pt x="43632" y="148529"/>
                  </a:lnTo>
                  <a:lnTo>
                    <a:pt x="44027" y="142156"/>
                  </a:lnTo>
                  <a:lnTo>
                    <a:pt x="44301" y="138722"/>
                  </a:lnTo>
                  <a:lnTo>
                    <a:pt x="44715" y="137105"/>
                  </a:lnTo>
                  <a:lnTo>
                    <a:pt x="45441" y="132101"/>
                  </a:lnTo>
                  <a:lnTo>
                    <a:pt x="45633" y="101249"/>
                  </a:lnTo>
                  <a:lnTo>
                    <a:pt x="45204" y="97970"/>
                  </a:lnTo>
                  <a:lnTo>
                    <a:pt x="46436" y="92796"/>
                  </a:lnTo>
                  <a:lnTo>
                    <a:pt x="48206" y="91720"/>
                  </a:lnTo>
                  <a:lnTo>
                    <a:pt x="56440" y="89218"/>
                  </a:lnTo>
                  <a:lnTo>
                    <a:pt x="62552" y="86518"/>
                  </a:lnTo>
                  <a:lnTo>
                    <a:pt x="63806" y="83760"/>
                  </a:lnTo>
                  <a:lnTo>
                    <a:pt x="63035" y="74325"/>
                  </a:lnTo>
                  <a:lnTo>
                    <a:pt x="62840" y="67687"/>
                  </a:lnTo>
                  <a:lnTo>
                    <a:pt x="60537" y="54197"/>
                  </a:lnTo>
                  <a:lnTo>
                    <a:pt x="55594" y="34556"/>
                  </a:lnTo>
                  <a:lnTo>
                    <a:pt x="51346" y="15566"/>
                  </a:lnTo>
                  <a:lnTo>
                    <a:pt x="47727" y="4485"/>
                  </a:lnTo>
                  <a:lnTo>
                    <a:pt x="45949" y="2444"/>
                  </a:lnTo>
                  <a:lnTo>
                    <a:pt x="40171" y="1885"/>
                  </a:lnTo>
                  <a:lnTo>
                    <a:pt x="33552" y="1681"/>
                  </a:lnTo>
                  <a:lnTo>
                    <a:pt x="30236" y="1885"/>
                  </a:lnTo>
                  <a:lnTo>
                    <a:pt x="20036" y="1950"/>
                  </a:lnTo>
                  <a:lnTo>
                    <a:pt x="10194" y="0"/>
                  </a:lnTo>
                  <a:close/>
                </a:path>
              </a:pathLst>
            </a:custGeom>
            <a:solidFill>
              <a:srgbClr val="A63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2580692" y="2425478"/>
              <a:ext cx="51435" cy="78740"/>
            </a:xfrm>
            <a:custGeom>
              <a:avLst/>
              <a:gdLst/>
              <a:ahLst/>
              <a:cxnLst/>
              <a:rect l="l" t="t" r="r" b="b"/>
              <a:pathLst>
                <a:path w="51435" h="78739">
                  <a:moveTo>
                    <a:pt x="51274" y="0"/>
                  </a:moveTo>
                  <a:lnTo>
                    <a:pt x="48651" y="201"/>
                  </a:lnTo>
                  <a:lnTo>
                    <a:pt x="46069" y="194"/>
                  </a:lnTo>
                  <a:lnTo>
                    <a:pt x="43851" y="158"/>
                  </a:lnTo>
                  <a:lnTo>
                    <a:pt x="41911" y="337"/>
                  </a:lnTo>
                  <a:lnTo>
                    <a:pt x="39852" y="1226"/>
                  </a:lnTo>
                  <a:lnTo>
                    <a:pt x="32407" y="4845"/>
                  </a:lnTo>
                  <a:lnTo>
                    <a:pt x="29297" y="5904"/>
                  </a:lnTo>
                  <a:lnTo>
                    <a:pt x="24084" y="9726"/>
                  </a:lnTo>
                  <a:lnTo>
                    <a:pt x="23014" y="12197"/>
                  </a:lnTo>
                  <a:lnTo>
                    <a:pt x="23032" y="13114"/>
                  </a:lnTo>
                  <a:lnTo>
                    <a:pt x="19961" y="15662"/>
                  </a:lnTo>
                  <a:lnTo>
                    <a:pt x="10181" y="27838"/>
                  </a:lnTo>
                  <a:lnTo>
                    <a:pt x="9626" y="31313"/>
                  </a:lnTo>
                  <a:lnTo>
                    <a:pt x="8398" y="36683"/>
                  </a:lnTo>
                  <a:lnTo>
                    <a:pt x="8531" y="38681"/>
                  </a:lnTo>
                  <a:lnTo>
                    <a:pt x="7999" y="42188"/>
                  </a:lnTo>
                  <a:lnTo>
                    <a:pt x="5676" y="52693"/>
                  </a:lnTo>
                  <a:lnTo>
                    <a:pt x="3845" y="60184"/>
                  </a:lnTo>
                  <a:lnTo>
                    <a:pt x="706" y="71503"/>
                  </a:lnTo>
                  <a:lnTo>
                    <a:pt x="58" y="75131"/>
                  </a:lnTo>
                  <a:lnTo>
                    <a:pt x="133" y="76903"/>
                  </a:lnTo>
                  <a:lnTo>
                    <a:pt x="0" y="78652"/>
                  </a:lnTo>
                  <a:lnTo>
                    <a:pt x="5601" y="71852"/>
                  </a:lnTo>
                  <a:lnTo>
                    <a:pt x="11873" y="66135"/>
                  </a:lnTo>
                  <a:lnTo>
                    <a:pt x="15332" y="65408"/>
                  </a:lnTo>
                  <a:lnTo>
                    <a:pt x="23075" y="63352"/>
                  </a:lnTo>
                  <a:lnTo>
                    <a:pt x="26647" y="63093"/>
                  </a:lnTo>
                  <a:lnTo>
                    <a:pt x="27983" y="63254"/>
                  </a:lnTo>
                  <a:lnTo>
                    <a:pt x="30845" y="60252"/>
                  </a:lnTo>
                  <a:lnTo>
                    <a:pt x="31334" y="56718"/>
                  </a:lnTo>
                  <a:lnTo>
                    <a:pt x="37429" y="39150"/>
                  </a:lnTo>
                  <a:lnTo>
                    <a:pt x="44363" y="16700"/>
                  </a:lnTo>
                  <a:lnTo>
                    <a:pt x="50342" y="5839"/>
                  </a:lnTo>
                  <a:lnTo>
                    <a:pt x="51170" y="4766"/>
                  </a:lnTo>
                  <a:lnTo>
                    <a:pt x="51274" y="0"/>
                  </a:lnTo>
                  <a:close/>
                </a:path>
              </a:pathLst>
            </a:custGeom>
            <a:solidFill>
              <a:srgbClr val="4A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2444738" y="2437373"/>
              <a:ext cx="163195" cy="99695"/>
            </a:xfrm>
            <a:custGeom>
              <a:avLst/>
              <a:gdLst/>
              <a:ahLst/>
              <a:cxnLst/>
              <a:rect l="l" t="t" r="r" b="b"/>
              <a:pathLst>
                <a:path w="163194" h="99694">
                  <a:moveTo>
                    <a:pt x="160135" y="82"/>
                  </a:moveTo>
                  <a:lnTo>
                    <a:pt x="157622" y="0"/>
                  </a:lnTo>
                  <a:lnTo>
                    <a:pt x="155383" y="1436"/>
                  </a:lnTo>
                  <a:lnTo>
                    <a:pt x="148229" y="4892"/>
                  </a:lnTo>
                  <a:lnTo>
                    <a:pt x="144237" y="7252"/>
                  </a:lnTo>
                  <a:lnTo>
                    <a:pt x="142862" y="8531"/>
                  </a:lnTo>
                  <a:lnTo>
                    <a:pt x="131198" y="14309"/>
                  </a:lnTo>
                  <a:lnTo>
                    <a:pt x="128026" y="16638"/>
                  </a:lnTo>
                  <a:lnTo>
                    <a:pt x="125463" y="17945"/>
                  </a:lnTo>
                  <a:lnTo>
                    <a:pt x="120848" y="19389"/>
                  </a:lnTo>
                  <a:lnTo>
                    <a:pt x="82003" y="40096"/>
                  </a:lnTo>
                  <a:lnTo>
                    <a:pt x="72068" y="46003"/>
                  </a:lnTo>
                  <a:lnTo>
                    <a:pt x="66596" y="48610"/>
                  </a:lnTo>
                  <a:lnTo>
                    <a:pt x="58190" y="58373"/>
                  </a:lnTo>
                  <a:lnTo>
                    <a:pt x="61469" y="67012"/>
                  </a:lnTo>
                  <a:lnTo>
                    <a:pt x="56977" y="78807"/>
                  </a:lnTo>
                  <a:lnTo>
                    <a:pt x="51080" y="80408"/>
                  </a:lnTo>
                  <a:lnTo>
                    <a:pt x="34778" y="86050"/>
                  </a:lnTo>
                  <a:lnTo>
                    <a:pt x="30714" y="84696"/>
                  </a:lnTo>
                  <a:lnTo>
                    <a:pt x="29660" y="82925"/>
                  </a:lnTo>
                  <a:lnTo>
                    <a:pt x="28054" y="78385"/>
                  </a:lnTo>
                  <a:lnTo>
                    <a:pt x="27398" y="75505"/>
                  </a:lnTo>
                  <a:lnTo>
                    <a:pt x="21243" y="54754"/>
                  </a:lnTo>
                  <a:lnTo>
                    <a:pt x="15641" y="36878"/>
                  </a:lnTo>
                  <a:lnTo>
                    <a:pt x="11322" y="25138"/>
                  </a:lnTo>
                  <a:lnTo>
                    <a:pt x="7721" y="17520"/>
                  </a:lnTo>
                  <a:lnTo>
                    <a:pt x="4795" y="15590"/>
                  </a:lnTo>
                  <a:lnTo>
                    <a:pt x="0" y="17693"/>
                  </a:lnTo>
                  <a:lnTo>
                    <a:pt x="331" y="21372"/>
                  </a:lnTo>
                  <a:lnTo>
                    <a:pt x="2033" y="29918"/>
                  </a:lnTo>
                  <a:lnTo>
                    <a:pt x="4110" y="36211"/>
                  </a:lnTo>
                  <a:lnTo>
                    <a:pt x="12909" y="74072"/>
                  </a:lnTo>
                  <a:lnTo>
                    <a:pt x="14493" y="86697"/>
                  </a:lnTo>
                  <a:lnTo>
                    <a:pt x="16404" y="92703"/>
                  </a:lnTo>
                  <a:lnTo>
                    <a:pt x="16261" y="99085"/>
                  </a:lnTo>
                  <a:lnTo>
                    <a:pt x="19641" y="96918"/>
                  </a:lnTo>
                  <a:lnTo>
                    <a:pt x="17452" y="91597"/>
                  </a:lnTo>
                  <a:lnTo>
                    <a:pt x="19198" y="87021"/>
                  </a:lnTo>
                  <a:lnTo>
                    <a:pt x="20336" y="86093"/>
                  </a:lnTo>
                  <a:lnTo>
                    <a:pt x="23450" y="86136"/>
                  </a:lnTo>
                  <a:lnTo>
                    <a:pt x="24933" y="88155"/>
                  </a:lnTo>
                  <a:lnTo>
                    <a:pt x="28641" y="91813"/>
                  </a:lnTo>
                  <a:lnTo>
                    <a:pt x="32604" y="91597"/>
                  </a:lnTo>
                  <a:lnTo>
                    <a:pt x="34751" y="90726"/>
                  </a:lnTo>
                  <a:lnTo>
                    <a:pt x="38652" y="89719"/>
                  </a:lnTo>
                  <a:lnTo>
                    <a:pt x="44028" y="87331"/>
                  </a:lnTo>
                  <a:lnTo>
                    <a:pt x="45924" y="87389"/>
                  </a:lnTo>
                  <a:lnTo>
                    <a:pt x="51216" y="86536"/>
                  </a:lnTo>
                  <a:lnTo>
                    <a:pt x="61333" y="82188"/>
                  </a:lnTo>
                  <a:lnTo>
                    <a:pt x="64025" y="79400"/>
                  </a:lnTo>
                  <a:lnTo>
                    <a:pt x="64263" y="77453"/>
                  </a:lnTo>
                  <a:lnTo>
                    <a:pt x="64375" y="72337"/>
                  </a:lnTo>
                  <a:lnTo>
                    <a:pt x="65591" y="68978"/>
                  </a:lnTo>
                  <a:lnTo>
                    <a:pt x="66078" y="62444"/>
                  </a:lnTo>
                  <a:lnTo>
                    <a:pt x="65803" y="59460"/>
                  </a:lnTo>
                  <a:lnTo>
                    <a:pt x="69796" y="54053"/>
                  </a:lnTo>
                  <a:lnTo>
                    <a:pt x="72993" y="52268"/>
                  </a:lnTo>
                  <a:lnTo>
                    <a:pt x="82094" y="46191"/>
                  </a:lnTo>
                  <a:lnTo>
                    <a:pt x="101900" y="35051"/>
                  </a:lnTo>
                  <a:lnTo>
                    <a:pt x="108517" y="31855"/>
                  </a:lnTo>
                  <a:lnTo>
                    <a:pt x="118047" y="26606"/>
                  </a:lnTo>
                  <a:lnTo>
                    <a:pt x="121283" y="25203"/>
                  </a:lnTo>
                  <a:lnTo>
                    <a:pt x="130172" y="19638"/>
                  </a:lnTo>
                  <a:lnTo>
                    <a:pt x="136155" y="16480"/>
                  </a:lnTo>
                  <a:lnTo>
                    <a:pt x="139412" y="15709"/>
                  </a:lnTo>
                  <a:lnTo>
                    <a:pt x="144539" y="15403"/>
                  </a:lnTo>
                  <a:lnTo>
                    <a:pt x="146170" y="15908"/>
                  </a:lnTo>
                  <a:lnTo>
                    <a:pt x="148362" y="13265"/>
                  </a:lnTo>
                  <a:lnTo>
                    <a:pt x="160357" y="3610"/>
                  </a:lnTo>
                  <a:lnTo>
                    <a:pt x="162680" y="1083"/>
                  </a:lnTo>
                  <a:lnTo>
                    <a:pt x="160135" y="82"/>
                  </a:lnTo>
                  <a:close/>
                </a:path>
              </a:pathLst>
            </a:custGeom>
            <a:solidFill>
              <a:srgbClr val="422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2355296" y="2560622"/>
              <a:ext cx="75565" cy="57150"/>
            </a:xfrm>
            <a:custGeom>
              <a:avLst/>
              <a:gdLst/>
              <a:ahLst/>
              <a:cxnLst/>
              <a:rect l="l" t="t" r="r" b="b"/>
              <a:pathLst>
                <a:path w="75564" h="57150">
                  <a:moveTo>
                    <a:pt x="17118" y="0"/>
                  </a:moveTo>
                  <a:lnTo>
                    <a:pt x="17035" y="1569"/>
                  </a:lnTo>
                  <a:lnTo>
                    <a:pt x="17200" y="3622"/>
                  </a:lnTo>
                  <a:lnTo>
                    <a:pt x="12791" y="3996"/>
                  </a:lnTo>
                  <a:lnTo>
                    <a:pt x="10389" y="3068"/>
                  </a:lnTo>
                  <a:lnTo>
                    <a:pt x="6073" y="3726"/>
                  </a:lnTo>
                  <a:lnTo>
                    <a:pt x="4244" y="4208"/>
                  </a:lnTo>
                  <a:lnTo>
                    <a:pt x="1410" y="6271"/>
                  </a:lnTo>
                  <a:lnTo>
                    <a:pt x="0" y="8007"/>
                  </a:lnTo>
                  <a:lnTo>
                    <a:pt x="82" y="8633"/>
                  </a:lnTo>
                  <a:lnTo>
                    <a:pt x="1357" y="9443"/>
                  </a:lnTo>
                  <a:lnTo>
                    <a:pt x="3268" y="11113"/>
                  </a:lnTo>
                  <a:lnTo>
                    <a:pt x="4399" y="12283"/>
                  </a:lnTo>
                  <a:lnTo>
                    <a:pt x="5853" y="16427"/>
                  </a:lnTo>
                  <a:lnTo>
                    <a:pt x="17255" y="39715"/>
                  </a:lnTo>
                  <a:lnTo>
                    <a:pt x="19170" y="48251"/>
                  </a:lnTo>
                  <a:lnTo>
                    <a:pt x="29401" y="56847"/>
                  </a:lnTo>
                  <a:lnTo>
                    <a:pt x="42411" y="54428"/>
                  </a:lnTo>
                  <a:lnTo>
                    <a:pt x="46948" y="54061"/>
                  </a:lnTo>
                  <a:lnTo>
                    <a:pt x="48406" y="54180"/>
                  </a:lnTo>
                  <a:lnTo>
                    <a:pt x="54367" y="51139"/>
                  </a:lnTo>
                  <a:lnTo>
                    <a:pt x="58715" y="51188"/>
                  </a:lnTo>
                  <a:lnTo>
                    <a:pt x="74354" y="45029"/>
                  </a:lnTo>
                  <a:lnTo>
                    <a:pt x="74368" y="44759"/>
                  </a:lnTo>
                  <a:lnTo>
                    <a:pt x="74970" y="43855"/>
                  </a:lnTo>
                  <a:lnTo>
                    <a:pt x="67155" y="44870"/>
                  </a:lnTo>
                  <a:lnTo>
                    <a:pt x="59583" y="47779"/>
                  </a:lnTo>
                  <a:lnTo>
                    <a:pt x="49281" y="50836"/>
                  </a:lnTo>
                  <a:lnTo>
                    <a:pt x="45345" y="52448"/>
                  </a:lnTo>
                  <a:lnTo>
                    <a:pt x="41944" y="48327"/>
                  </a:lnTo>
                  <a:lnTo>
                    <a:pt x="41155" y="46396"/>
                  </a:lnTo>
                  <a:lnTo>
                    <a:pt x="22132" y="11776"/>
                  </a:lnTo>
                  <a:lnTo>
                    <a:pt x="19166" y="5443"/>
                  </a:lnTo>
                  <a:lnTo>
                    <a:pt x="18702" y="3096"/>
                  </a:lnTo>
                  <a:lnTo>
                    <a:pt x="18795" y="2171"/>
                  </a:lnTo>
                  <a:lnTo>
                    <a:pt x="18205" y="904"/>
                  </a:lnTo>
                  <a:lnTo>
                    <a:pt x="17532" y="508"/>
                  </a:lnTo>
                  <a:lnTo>
                    <a:pt x="17118" y="0"/>
                  </a:lnTo>
                  <a:close/>
                </a:path>
              </a:pathLst>
            </a:custGeom>
            <a:solidFill>
              <a:srgbClr val="4E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2353802" y="2666966"/>
              <a:ext cx="36195" cy="30480"/>
            </a:xfrm>
            <a:custGeom>
              <a:avLst/>
              <a:gdLst/>
              <a:ahLst/>
              <a:cxnLst/>
              <a:rect l="l" t="t" r="r" b="b"/>
              <a:pathLst>
                <a:path w="36194" h="30480">
                  <a:moveTo>
                    <a:pt x="25177" y="0"/>
                  </a:moveTo>
                  <a:lnTo>
                    <a:pt x="22532" y="2880"/>
                  </a:lnTo>
                  <a:lnTo>
                    <a:pt x="18590" y="8981"/>
                  </a:lnTo>
                  <a:lnTo>
                    <a:pt x="15876" y="11451"/>
                  </a:lnTo>
                  <a:lnTo>
                    <a:pt x="10259" y="16988"/>
                  </a:lnTo>
                  <a:lnTo>
                    <a:pt x="3055" y="24260"/>
                  </a:lnTo>
                  <a:lnTo>
                    <a:pt x="704" y="25952"/>
                  </a:lnTo>
                  <a:lnTo>
                    <a:pt x="0" y="29350"/>
                  </a:lnTo>
                  <a:lnTo>
                    <a:pt x="1612" y="30416"/>
                  </a:lnTo>
                  <a:lnTo>
                    <a:pt x="4532" y="30336"/>
                  </a:lnTo>
                  <a:lnTo>
                    <a:pt x="5604" y="29311"/>
                  </a:lnTo>
                  <a:lnTo>
                    <a:pt x="9114" y="26466"/>
                  </a:lnTo>
                  <a:lnTo>
                    <a:pt x="13348" y="23442"/>
                  </a:lnTo>
                  <a:lnTo>
                    <a:pt x="15709" y="21247"/>
                  </a:lnTo>
                  <a:lnTo>
                    <a:pt x="16549" y="20116"/>
                  </a:lnTo>
                  <a:lnTo>
                    <a:pt x="19518" y="17534"/>
                  </a:lnTo>
                  <a:lnTo>
                    <a:pt x="21783" y="16361"/>
                  </a:lnTo>
                  <a:lnTo>
                    <a:pt x="24735" y="13870"/>
                  </a:lnTo>
                  <a:lnTo>
                    <a:pt x="25667" y="12887"/>
                  </a:lnTo>
                  <a:lnTo>
                    <a:pt x="26941" y="10572"/>
                  </a:lnTo>
                  <a:lnTo>
                    <a:pt x="26855" y="9208"/>
                  </a:lnTo>
                  <a:lnTo>
                    <a:pt x="28040" y="6742"/>
                  </a:lnTo>
                  <a:lnTo>
                    <a:pt x="29400" y="6457"/>
                  </a:lnTo>
                  <a:lnTo>
                    <a:pt x="32359" y="8329"/>
                  </a:lnTo>
                  <a:lnTo>
                    <a:pt x="34001" y="9914"/>
                  </a:lnTo>
                  <a:lnTo>
                    <a:pt x="35671" y="11235"/>
                  </a:lnTo>
                  <a:lnTo>
                    <a:pt x="35463" y="7650"/>
                  </a:lnTo>
                  <a:lnTo>
                    <a:pt x="32745" y="2735"/>
                  </a:lnTo>
                  <a:lnTo>
                    <a:pt x="25177" y="0"/>
                  </a:lnTo>
                  <a:close/>
                </a:path>
              </a:pathLst>
            </a:custGeom>
            <a:solidFill>
              <a:srgbClr val="2E2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2352866" y="2693549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8056" y="0"/>
                  </a:moveTo>
                  <a:lnTo>
                    <a:pt x="6169" y="1137"/>
                  </a:lnTo>
                  <a:lnTo>
                    <a:pt x="2447" y="3470"/>
                  </a:lnTo>
                  <a:lnTo>
                    <a:pt x="2249" y="4114"/>
                  </a:lnTo>
                  <a:lnTo>
                    <a:pt x="1813" y="4560"/>
                  </a:lnTo>
                  <a:lnTo>
                    <a:pt x="505" y="5405"/>
                  </a:lnTo>
                  <a:lnTo>
                    <a:pt x="102" y="7001"/>
                  </a:lnTo>
                  <a:lnTo>
                    <a:pt x="0" y="7405"/>
                  </a:lnTo>
                  <a:lnTo>
                    <a:pt x="910" y="8733"/>
                  </a:lnTo>
                  <a:lnTo>
                    <a:pt x="4232" y="12167"/>
                  </a:lnTo>
                  <a:lnTo>
                    <a:pt x="6836" y="14422"/>
                  </a:lnTo>
                  <a:lnTo>
                    <a:pt x="18921" y="25520"/>
                  </a:lnTo>
                  <a:lnTo>
                    <a:pt x="20375" y="28450"/>
                  </a:lnTo>
                  <a:lnTo>
                    <a:pt x="21359" y="28943"/>
                  </a:lnTo>
                  <a:lnTo>
                    <a:pt x="21678" y="29488"/>
                  </a:lnTo>
                  <a:lnTo>
                    <a:pt x="22650" y="30618"/>
                  </a:lnTo>
                  <a:lnTo>
                    <a:pt x="23163" y="30618"/>
                  </a:lnTo>
                  <a:lnTo>
                    <a:pt x="24104" y="31766"/>
                  </a:lnTo>
                  <a:lnTo>
                    <a:pt x="25238" y="31766"/>
                  </a:lnTo>
                  <a:lnTo>
                    <a:pt x="26048" y="30618"/>
                  </a:lnTo>
                  <a:lnTo>
                    <a:pt x="28943" y="28943"/>
                  </a:lnTo>
                  <a:lnTo>
                    <a:pt x="26174" y="23846"/>
                  </a:lnTo>
                  <a:lnTo>
                    <a:pt x="22636" y="19712"/>
                  </a:lnTo>
                  <a:lnTo>
                    <a:pt x="19824" y="17905"/>
                  </a:lnTo>
                  <a:lnTo>
                    <a:pt x="12164" y="11836"/>
                  </a:lnTo>
                  <a:lnTo>
                    <a:pt x="7786" y="7001"/>
                  </a:lnTo>
                  <a:lnTo>
                    <a:pt x="7897" y="4114"/>
                  </a:lnTo>
                  <a:lnTo>
                    <a:pt x="8012" y="1137"/>
                  </a:lnTo>
                  <a:lnTo>
                    <a:pt x="8056" y="0"/>
                  </a:lnTo>
                  <a:close/>
                </a:path>
              </a:pathLst>
            </a:custGeom>
            <a:solidFill>
              <a:srgbClr val="E79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2331351" y="2577640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3505" y="6832"/>
                  </a:moveTo>
                  <a:lnTo>
                    <a:pt x="2273" y="6743"/>
                  </a:lnTo>
                  <a:lnTo>
                    <a:pt x="1638" y="6553"/>
                  </a:lnTo>
                  <a:lnTo>
                    <a:pt x="279" y="8343"/>
                  </a:lnTo>
                  <a:lnTo>
                    <a:pt x="0" y="9220"/>
                  </a:lnTo>
                  <a:lnTo>
                    <a:pt x="50" y="10160"/>
                  </a:lnTo>
                  <a:lnTo>
                    <a:pt x="190" y="11303"/>
                  </a:lnTo>
                  <a:lnTo>
                    <a:pt x="800" y="12725"/>
                  </a:lnTo>
                  <a:lnTo>
                    <a:pt x="2743" y="10299"/>
                  </a:lnTo>
                  <a:lnTo>
                    <a:pt x="3048" y="8191"/>
                  </a:lnTo>
                  <a:lnTo>
                    <a:pt x="3505" y="6832"/>
                  </a:lnTo>
                  <a:close/>
                </a:path>
                <a:path w="7619" h="13335">
                  <a:moveTo>
                    <a:pt x="7340" y="2514"/>
                  </a:moveTo>
                  <a:lnTo>
                    <a:pt x="5359" y="0"/>
                  </a:lnTo>
                  <a:lnTo>
                    <a:pt x="5207" y="5003"/>
                  </a:lnTo>
                  <a:lnTo>
                    <a:pt x="7340" y="2552"/>
                  </a:lnTo>
                  <a:close/>
                </a:path>
              </a:pathLst>
            </a:custGeom>
            <a:solidFill>
              <a:srgbClr val="2E2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2061989" y="2437723"/>
              <a:ext cx="259715" cy="135255"/>
            </a:xfrm>
            <a:custGeom>
              <a:avLst/>
              <a:gdLst/>
              <a:ahLst/>
              <a:cxnLst/>
              <a:rect l="l" t="t" r="r" b="b"/>
              <a:pathLst>
                <a:path w="259714" h="135255">
                  <a:moveTo>
                    <a:pt x="97628" y="0"/>
                  </a:moveTo>
                  <a:lnTo>
                    <a:pt x="84297" y="3787"/>
                  </a:lnTo>
                  <a:lnTo>
                    <a:pt x="81536" y="4809"/>
                  </a:lnTo>
                  <a:lnTo>
                    <a:pt x="74181" y="8596"/>
                  </a:lnTo>
                  <a:lnTo>
                    <a:pt x="71250" y="8225"/>
                  </a:lnTo>
                  <a:lnTo>
                    <a:pt x="66654" y="4827"/>
                  </a:lnTo>
                  <a:lnTo>
                    <a:pt x="60126" y="8296"/>
                  </a:lnTo>
                  <a:lnTo>
                    <a:pt x="45925" y="11241"/>
                  </a:lnTo>
                  <a:lnTo>
                    <a:pt x="36476" y="12376"/>
                  </a:lnTo>
                  <a:lnTo>
                    <a:pt x="26970" y="12857"/>
                  </a:lnTo>
                  <a:lnTo>
                    <a:pt x="11361" y="12433"/>
                  </a:lnTo>
                  <a:lnTo>
                    <a:pt x="1479" y="13211"/>
                  </a:lnTo>
                  <a:lnTo>
                    <a:pt x="0" y="18841"/>
                  </a:lnTo>
                  <a:lnTo>
                    <a:pt x="3975" y="19338"/>
                  </a:lnTo>
                  <a:lnTo>
                    <a:pt x="5796" y="18470"/>
                  </a:lnTo>
                  <a:lnTo>
                    <a:pt x="8319" y="16908"/>
                  </a:lnTo>
                  <a:lnTo>
                    <a:pt x="20721" y="17005"/>
                  </a:lnTo>
                  <a:lnTo>
                    <a:pt x="17092" y="22185"/>
                  </a:lnTo>
                  <a:lnTo>
                    <a:pt x="15648" y="23684"/>
                  </a:lnTo>
                  <a:lnTo>
                    <a:pt x="14673" y="29098"/>
                  </a:lnTo>
                  <a:lnTo>
                    <a:pt x="13521" y="32064"/>
                  </a:lnTo>
                  <a:lnTo>
                    <a:pt x="14685" y="36052"/>
                  </a:lnTo>
                  <a:lnTo>
                    <a:pt x="15167" y="36935"/>
                  </a:lnTo>
                  <a:lnTo>
                    <a:pt x="14907" y="41187"/>
                  </a:lnTo>
                  <a:lnTo>
                    <a:pt x="15206" y="45366"/>
                  </a:lnTo>
                  <a:lnTo>
                    <a:pt x="16005" y="48073"/>
                  </a:lnTo>
                  <a:lnTo>
                    <a:pt x="22014" y="60176"/>
                  </a:lnTo>
                  <a:lnTo>
                    <a:pt x="26762" y="65799"/>
                  </a:lnTo>
                  <a:lnTo>
                    <a:pt x="27853" y="68254"/>
                  </a:lnTo>
                  <a:lnTo>
                    <a:pt x="34872" y="72428"/>
                  </a:lnTo>
                  <a:lnTo>
                    <a:pt x="40007" y="74976"/>
                  </a:lnTo>
                  <a:lnTo>
                    <a:pt x="49190" y="81683"/>
                  </a:lnTo>
                  <a:lnTo>
                    <a:pt x="65030" y="91467"/>
                  </a:lnTo>
                  <a:lnTo>
                    <a:pt x="70347" y="93944"/>
                  </a:lnTo>
                  <a:lnTo>
                    <a:pt x="72057" y="95641"/>
                  </a:lnTo>
                  <a:lnTo>
                    <a:pt x="76389" y="98841"/>
                  </a:lnTo>
                  <a:lnTo>
                    <a:pt x="79279" y="99603"/>
                  </a:lnTo>
                  <a:lnTo>
                    <a:pt x="92870" y="105169"/>
                  </a:lnTo>
                  <a:lnTo>
                    <a:pt x="95454" y="106692"/>
                  </a:lnTo>
                  <a:lnTo>
                    <a:pt x="100951" y="109137"/>
                  </a:lnTo>
                  <a:lnTo>
                    <a:pt x="103864" y="109989"/>
                  </a:lnTo>
                  <a:lnTo>
                    <a:pt x="118151" y="113360"/>
                  </a:lnTo>
                  <a:lnTo>
                    <a:pt x="134489" y="122201"/>
                  </a:lnTo>
                  <a:lnTo>
                    <a:pt x="142034" y="127043"/>
                  </a:lnTo>
                  <a:lnTo>
                    <a:pt x="143964" y="129311"/>
                  </a:lnTo>
                  <a:lnTo>
                    <a:pt x="148795" y="131636"/>
                  </a:lnTo>
                  <a:lnTo>
                    <a:pt x="151527" y="131204"/>
                  </a:lnTo>
                  <a:lnTo>
                    <a:pt x="157180" y="131316"/>
                  </a:lnTo>
                  <a:lnTo>
                    <a:pt x="160006" y="131878"/>
                  </a:lnTo>
                  <a:lnTo>
                    <a:pt x="161187" y="132525"/>
                  </a:lnTo>
                  <a:lnTo>
                    <a:pt x="163969" y="133153"/>
                  </a:lnTo>
                  <a:lnTo>
                    <a:pt x="165607" y="132911"/>
                  </a:lnTo>
                  <a:lnTo>
                    <a:pt x="168502" y="133249"/>
                  </a:lnTo>
                  <a:lnTo>
                    <a:pt x="174034" y="134844"/>
                  </a:lnTo>
                  <a:lnTo>
                    <a:pt x="177138" y="134595"/>
                  </a:lnTo>
                  <a:lnTo>
                    <a:pt x="202251" y="134578"/>
                  </a:lnTo>
                  <a:lnTo>
                    <a:pt x="205661" y="135161"/>
                  </a:lnTo>
                  <a:lnTo>
                    <a:pt x="209368" y="133440"/>
                  </a:lnTo>
                  <a:lnTo>
                    <a:pt x="210113" y="132309"/>
                  </a:lnTo>
                  <a:lnTo>
                    <a:pt x="212378" y="131330"/>
                  </a:lnTo>
                  <a:lnTo>
                    <a:pt x="217803" y="131291"/>
                  </a:lnTo>
                  <a:lnTo>
                    <a:pt x="220529" y="132507"/>
                  </a:lnTo>
                  <a:lnTo>
                    <a:pt x="226576" y="133210"/>
                  </a:lnTo>
                  <a:lnTo>
                    <a:pt x="233989" y="132547"/>
                  </a:lnTo>
                  <a:lnTo>
                    <a:pt x="235210" y="131932"/>
                  </a:lnTo>
                  <a:lnTo>
                    <a:pt x="237999" y="131352"/>
                  </a:lnTo>
                  <a:lnTo>
                    <a:pt x="244022" y="131083"/>
                  </a:lnTo>
                  <a:lnTo>
                    <a:pt x="243942" y="130928"/>
                  </a:lnTo>
                  <a:lnTo>
                    <a:pt x="245714" y="128728"/>
                  </a:lnTo>
                  <a:lnTo>
                    <a:pt x="248818" y="127360"/>
                  </a:lnTo>
                  <a:lnTo>
                    <a:pt x="251316" y="128357"/>
                  </a:lnTo>
                  <a:lnTo>
                    <a:pt x="254591" y="127212"/>
                  </a:lnTo>
                  <a:lnTo>
                    <a:pt x="255435" y="126503"/>
                  </a:lnTo>
                  <a:lnTo>
                    <a:pt x="257695" y="123501"/>
                  </a:lnTo>
                  <a:lnTo>
                    <a:pt x="259351" y="120310"/>
                  </a:lnTo>
                  <a:lnTo>
                    <a:pt x="257658" y="117398"/>
                  </a:lnTo>
                  <a:lnTo>
                    <a:pt x="254901" y="113776"/>
                  </a:lnTo>
                  <a:lnTo>
                    <a:pt x="252356" y="112499"/>
                  </a:lnTo>
                  <a:lnTo>
                    <a:pt x="248051" y="109618"/>
                  </a:lnTo>
                  <a:lnTo>
                    <a:pt x="245588" y="108880"/>
                  </a:lnTo>
                  <a:lnTo>
                    <a:pt x="237780" y="105460"/>
                  </a:lnTo>
                  <a:lnTo>
                    <a:pt x="233909" y="101836"/>
                  </a:lnTo>
                  <a:lnTo>
                    <a:pt x="233330" y="94128"/>
                  </a:lnTo>
                  <a:lnTo>
                    <a:pt x="232952" y="92393"/>
                  </a:lnTo>
                  <a:lnTo>
                    <a:pt x="226310" y="91946"/>
                  </a:lnTo>
                  <a:lnTo>
                    <a:pt x="173577" y="92076"/>
                  </a:lnTo>
                  <a:lnTo>
                    <a:pt x="167594" y="91763"/>
                  </a:lnTo>
                  <a:lnTo>
                    <a:pt x="166565" y="89279"/>
                  </a:lnTo>
                  <a:lnTo>
                    <a:pt x="161672" y="87612"/>
                  </a:lnTo>
                  <a:lnTo>
                    <a:pt x="158795" y="88080"/>
                  </a:lnTo>
                  <a:lnTo>
                    <a:pt x="152993" y="88163"/>
                  </a:lnTo>
                  <a:lnTo>
                    <a:pt x="139971" y="87598"/>
                  </a:lnTo>
                  <a:lnTo>
                    <a:pt x="133488" y="86956"/>
                  </a:lnTo>
                  <a:lnTo>
                    <a:pt x="118648" y="85967"/>
                  </a:lnTo>
                  <a:lnTo>
                    <a:pt x="117598" y="82453"/>
                  </a:lnTo>
                  <a:lnTo>
                    <a:pt x="122821" y="73939"/>
                  </a:lnTo>
                  <a:lnTo>
                    <a:pt x="125049" y="68996"/>
                  </a:lnTo>
                  <a:lnTo>
                    <a:pt x="125157" y="65674"/>
                  </a:lnTo>
                  <a:lnTo>
                    <a:pt x="125755" y="62574"/>
                  </a:lnTo>
                  <a:lnTo>
                    <a:pt x="129697" y="54856"/>
                  </a:lnTo>
                  <a:lnTo>
                    <a:pt x="129683" y="46611"/>
                  </a:lnTo>
                  <a:lnTo>
                    <a:pt x="129118" y="41136"/>
                  </a:lnTo>
                  <a:lnTo>
                    <a:pt x="127285" y="39678"/>
                  </a:lnTo>
                  <a:lnTo>
                    <a:pt x="123944" y="35995"/>
                  </a:lnTo>
                  <a:lnTo>
                    <a:pt x="122839" y="33792"/>
                  </a:lnTo>
                  <a:lnTo>
                    <a:pt x="120006" y="25825"/>
                  </a:lnTo>
                  <a:lnTo>
                    <a:pt x="116326" y="21055"/>
                  </a:lnTo>
                  <a:lnTo>
                    <a:pt x="105167" y="7904"/>
                  </a:lnTo>
                  <a:lnTo>
                    <a:pt x="103784" y="5353"/>
                  </a:lnTo>
                  <a:lnTo>
                    <a:pt x="97628" y="0"/>
                  </a:lnTo>
                  <a:close/>
                </a:path>
              </a:pathLst>
            </a:custGeom>
            <a:solidFill>
              <a:srgbClr val="E45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2018869" y="2448497"/>
              <a:ext cx="51435" cy="103505"/>
            </a:xfrm>
            <a:custGeom>
              <a:avLst/>
              <a:gdLst/>
              <a:ahLst/>
              <a:cxnLst/>
              <a:rect l="l" t="t" r="r" b="b"/>
              <a:pathLst>
                <a:path w="51435" h="103505">
                  <a:moveTo>
                    <a:pt x="44401" y="4859"/>
                  </a:moveTo>
                  <a:lnTo>
                    <a:pt x="31694" y="4859"/>
                  </a:lnTo>
                  <a:lnTo>
                    <a:pt x="33795" y="5712"/>
                  </a:lnTo>
                  <a:lnTo>
                    <a:pt x="36739" y="6389"/>
                  </a:lnTo>
                  <a:lnTo>
                    <a:pt x="38181" y="6389"/>
                  </a:lnTo>
                  <a:lnTo>
                    <a:pt x="39527" y="9093"/>
                  </a:lnTo>
                  <a:lnTo>
                    <a:pt x="39268" y="10447"/>
                  </a:lnTo>
                  <a:lnTo>
                    <a:pt x="37720" y="14838"/>
                  </a:lnTo>
                  <a:lnTo>
                    <a:pt x="37731" y="34947"/>
                  </a:lnTo>
                  <a:lnTo>
                    <a:pt x="37464" y="38296"/>
                  </a:lnTo>
                  <a:lnTo>
                    <a:pt x="38271" y="43328"/>
                  </a:lnTo>
                  <a:lnTo>
                    <a:pt x="39168" y="44974"/>
                  </a:lnTo>
                  <a:lnTo>
                    <a:pt x="39466" y="48308"/>
                  </a:lnTo>
                  <a:lnTo>
                    <a:pt x="39315" y="49956"/>
                  </a:lnTo>
                  <a:lnTo>
                    <a:pt x="39301" y="55083"/>
                  </a:lnTo>
                  <a:lnTo>
                    <a:pt x="41001" y="64075"/>
                  </a:lnTo>
                  <a:lnTo>
                    <a:pt x="41024" y="68291"/>
                  </a:lnTo>
                  <a:lnTo>
                    <a:pt x="42760" y="72856"/>
                  </a:lnTo>
                  <a:lnTo>
                    <a:pt x="43646" y="74174"/>
                  </a:lnTo>
                  <a:lnTo>
                    <a:pt x="44434" y="77161"/>
                  </a:lnTo>
                  <a:lnTo>
                    <a:pt x="44509" y="93930"/>
                  </a:lnTo>
                  <a:lnTo>
                    <a:pt x="44651" y="96302"/>
                  </a:lnTo>
                  <a:lnTo>
                    <a:pt x="44690" y="96954"/>
                  </a:lnTo>
                  <a:lnTo>
                    <a:pt x="42616" y="100201"/>
                  </a:lnTo>
                  <a:lnTo>
                    <a:pt x="41907" y="100698"/>
                  </a:lnTo>
                  <a:lnTo>
                    <a:pt x="41471" y="101473"/>
                  </a:lnTo>
                  <a:lnTo>
                    <a:pt x="41295" y="101887"/>
                  </a:lnTo>
                  <a:lnTo>
                    <a:pt x="41616" y="102436"/>
                  </a:lnTo>
                  <a:lnTo>
                    <a:pt x="41960" y="102436"/>
                  </a:lnTo>
                  <a:lnTo>
                    <a:pt x="42788" y="102944"/>
                  </a:lnTo>
                  <a:lnTo>
                    <a:pt x="44016" y="103323"/>
                  </a:lnTo>
                  <a:lnTo>
                    <a:pt x="47024" y="103323"/>
                  </a:lnTo>
                  <a:lnTo>
                    <a:pt x="47739" y="101473"/>
                  </a:lnTo>
                  <a:lnTo>
                    <a:pt x="48003" y="96954"/>
                  </a:lnTo>
                  <a:lnTo>
                    <a:pt x="47947" y="92699"/>
                  </a:lnTo>
                  <a:lnTo>
                    <a:pt x="46824" y="85977"/>
                  </a:lnTo>
                  <a:lnTo>
                    <a:pt x="46393" y="82871"/>
                  </a:lnTo>
                  <a:lnTo>
                    <a:pt x="46269" y="60874"/>
                  </a:lnTo>
                  <a:lnTo>
                    <a:pt x="46231" y="38296"/>
                  </a:lnTo>
                  <a:lnTo>
                    <a:pt x="46518" y="34947"/>
                  </a:lnTo>
                  <a:lnTo>
                    <a:pt x="46561" y="34451"/>
                  </a:lnTo>
                  <a:lnTo>
                    <a:pt x="46685" y="33004"/>
                  </a:lnTo>
                  <a:lnTo>
                    <a:pt x="46727" y="32518"/>
                  </a:lnTo>
                  <a:lnTo>
                    <a:pt x="47951" y="29458"/>
                  </a:lnTo>
                  <a:lnTo>
                    <a:pt x="47847" y="19331"/>
                  </a:lnTo>
                  <a:lnTo>
                    <a:pt x="49658" y="12858"/>
                  </a:lnTo>
                  <a:lnTo>
                    <a:pt x="50948" y="7419"/>
                  </a:lnTo>
                  <a:lnTo>
                    <a:pt x="50986" y="7260"/>
                  </a:lnTo>
                  <a:lnTo>
                    <a:pt x="45176" y="7260"/>
                  </a:lnTo>
                  <a:lnTo>
                    <a:pt x="44401" y="4859"/>
                  </a:lnTo>
                  <a:close/>
                </a:path>
                <a:path w="51435" h="103505">
                  <a:moveTo>
                    <a:pt x="29825" y="567"/>
                  </a:moveTo>
                  <a:lnTo>
                    <a:pt x="19494" y="567"/>
                  </a:lnTo>
                  <a:lnTo>
                    <a:pt x="18427" y="1043"/>
                  </a:lnTo>
                  <a:lnTo>
                    <a:pt x="14756" y="2764"/>
                  </a:lnTo>
                  <a:lnTo>
                    <a:pt x="14864" y="5712"/>
                  </a:lnTo>
                  <a:lnTo>
                    <a:pt x="13449" y="12062"/>
                  </a:lnTo>
                  <a:lnTo>
                    <a:pt x="12599" y="15540"/>
                  </a:lnTo>
                  <a:lnTo>
                    <a:pt x="10126" y="26031"/>
                  </a:lnTo>
                  <a:lnTo>
                    <a:pt x="8272" y="33004"/>
                  </a:lnTo>
                  <a:lnTo>
                    <a:pt x="5784" y="46730"/>
                  </a:lnTo>
                  <a:lnTo>
                    <a:pt x="4340" y="51353"/>
                  </a:lnTo>
                  <a:lnTo>
                    <a:pt x="4273" y="51569"/>
                  </a:lnTo>
                  <a:lnTo>
                    <a:pt x="3700" y="52941"/>
                  </a:lnTo>
                  <a:lnTo>
                    <a:pt x="3583" y="54463"/>
                  </a:lnTo>
                  <a:lnTo>
                    <a:pt x="3536" y="55083"/>
                  </a:lnTo>
                  <a:lnTo>
                    <a:pt x="3441" y="56314"/>
                  </a:lnTo>
                  <a:lnTo>
                    <a:pt x="3214" y="57978"/>
                  </a:lnTo>
                  <a:lnTo>
                    <a:pt x="2346" y="63052"/>
                  </a:lnTo>
                  <a:lnTo>
                    <a:pt x="1511" y="66426"/>
                  </a:lnTo>
                  <a:lnTo>
                    <a:pt x="586" y="70664"/>
                  </a:lnTo>
                  <a:lnTo>
                    <a:pt x="117" y="71941"/>
                  </a:lnTo>
                  <a:lnTo>
                    <a:pt x="0" y="72261"/>
                  </a:lnTo>
                  <a:lnTo>
                    <a:pt x="942" y="73118"/>
                  </a:lnTo>
                  <a:lnTo>
                    <a:pt x="2346" y="73273"/>
                  </a:lnTo>
                  <a:lnTo>
                    <a:pt x="4470" y="73960"/>
                  </a:lnTo>
                  <a:lnTo>
                    <a:pt x="5910" y="74735"/>
                  </a:lnTo>
                  <a:lnTo>
                    <a:pt x="13435" y="77910"/>
                  </a:lnTo>
                  <a:lnTo>
                    <a:pt x="17139" y="71941"/>
                  </a:lnTo>
                  <a:lnTo>
                    <a:pt x="20509" y="64075"/>
                  </a:lnTo>
                  <a:lnTo>
                    <a:pt x="20624" y="57978"/>
                  </a:lnTo>
                  <a:lnTo>
                    <a:pt x="20652" y="54463"/>
                  </a:lnTo>
                  <a:lnTo>
                    <a:pt x="21868" y="51569"/>
                  </a:lnTo>
                  <a:lnTo>
                    <a:pt x="21959" y="51353"/>
                  </a:lnTo>
                  <a:lnTo>
                    <a:pt x="22439" y="44974"/>
                  </a:lnTo>
                  <a:lnTo>
                    <a:pt x="22411" y="43328"/>
                  </a:lnTo>
                  <a:lnTo>
                    <a:pt x="22294" y="41111"/>
                  </a:lnTo>
                  <a:lnTo>
                    <a:pt x="23557" y="34947"/>
                  </a:lnTo>
                  <a:lnTo>
                    <a:pt x="24237" y="31154"/>
                  </a:lnTo>
                  <a:lnTo>
                    <a:pt x="25192" y="26869"/>
                  </a:lnTo>
                  <a:lnTo>
                    <a:pt x="25511" y="26031"/>
                  </a:lnTo>
                  <a:lnTo>
                    <a:pt x="25570" y="22510"/>
                  </a:lnTo>
                  <a:lnTo>
                    <a:pt x="25681" y="20908"/>
                  </a:lnTo>
                  <a:lnTo>
                    <a:pt x="25984" y="19331"/>
                  </a:lnTo>
                  <a:lnTo>
                    <a:pt x="26921" y="14838"/>
                  </a:lnTo>
                  <a:lnTo>
                    <a:pt x="27000" y="11289"/>
                  </a:lnTo>
                  <a:lnTo>
                    <a:pt x="28519" y="7419"/>
                  </a:lnTo>
                  <a:lnTo>
                    <a:pt x="29256" y="5712"/>
                  </a:lnTo>
                  <a:lnTo>
                    <a:pt x="29096" y="5712"/>
                  </a:lnTo>
                  <a:lnTo>
                    <a:pt x="31694" y="4859"/>
                  </a:lnTo>
                  <a:lnTo>
                    <a:pt x="44401" y="4859"/>
                  </a:lnTo>
                  <a:lnTo>
                    <a:pt x="44276" y="4470"/>
                  </a:lnTo>
                  <a:lnTo>
                    <a:pt x="41903" y="2598"/>
                  </a:lnTo>
                  <a:lnTo>
                    <a:pt x="39020" y="1720"/>
                  </a:lnTo>
                  <a:lnTo>
                    <a:pt x="32918" y="726"/>
                  </a:lnTo>
                  <a:lnTo>
                    <a:pt x="29825" y="567"/>
                  </a:lnTo>
                  <a:close/>
                </a:path>
                <a:path w="51435" h="103505">
                  <a:moveTo>
                    <a:pt x="51193" y="6389"/>
                  </a:moveTo>
                  <a:lnTo>
                    <a:pt x="48358" y="6389"/>
                  </a:lnTo>
                  <a:lnTo>
                    <a:pt x="45176" y="7260"/>
                  </a:lnTo>
                  <a:lnTo>
                    <a:pt x="50986" y="7260"/>
                  </a:lnTo>
                  <a:lnTo>
                    <a:pt x="51193" y="6389"/>
                  </a:lnTo>
                  <a:close/>
                </a:path>
                <a:path w="51435" h="103505">
                  <a:moveTo>
                    <a:pt x="22675" y="0"/>
                  </a:moveTo>
                  <a:lnTo>
                    <a:pt x="18870" y="567"/>
                  </a:lnTo>
                  <a:lnTo>
                    <a:pt x="25073" y="567"/>
                  </a:lnTo>
                  <a:lnTo>
                    <a:pt x="22675" y="0"/>
                  </a:lnTo>
                  <a:close/>
                </a:path>
              </a:pathLst>
            </a:custGeom>
            <a:solidFill>
              <a:srgbClr val="78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868346" y="2254672"/>
              <a:ext cx="212725" cy="189230"/>
            </a:xfrm>
            <a:custGeom>
              <a:avLst/>
              <a:gdLst/>
              <a:ahLst/>
              <a:cxnLst/>
              <a:rect l="l" t="t" r="r" b="b"/>
              <a:pathLst>
                <a:path w="212725" h="189230">
                  <a:moveTo>
                    <a:pt x="17369" y="0"/>
                  </a:moveTo>
                  <a:lnTo>
                    <a:pt x="16789" y="1206"/>
                  </a:lnTo>
                  <a:lnTo>
                    <a:pt x="16591" y="2505"/>
                  </a:lnTo>
                  <a:lnTo>
                    <a:pt x="14932" y="4950"/>
                  </a:lnTo>
                  <a:lnTo>
                    <a:pt x="15281" y="6026"/>
                  </a:lnTo>
                  <a:lnTo>
                    <a:pt x="14554" y="8315"/>
                  </a:lnTo>
                  <a:lnTo>
                    <a:pt x="13910" y="8870"/>
                  </a:lnTo>
                  <a:lnTo>
                    <a:pt x="11642" y="14702"/>
                  </a:lnTo>
                  <a:lnTo>
                    <a:pt x="6263" y="33869"/>
                  </a:lnTo>
                  <a:lnTo>
                    <a:pt x="5814" y="38139"/>
                  </a:lnTo>
                  <a:lnTo>
                    <a:pt x="3167" y="37912"/>
                  </a:lnTo>
                  <a:lnTo>
                    <a:pt x="2109" y="36032"/>
                  </a:lnTo>
                  <a:lnTo>
                    <a:pt x="0" y="37699"/>
                  </a:lnTo>
                  <a:lnTo>
                    <a:pt x="957" y="40305"/>
                  </a:lnTo>
                  <a:lnTo>
                    <a:pt x="3228" y="55860"/>
                  </a:lnTo>
                  <a:lnTo>
                    <a:pt x="14281" y="93996"/>
                  </a:lnTo>
                  <a:lnTo>
                    <a:pt x="31068" y="127933"/>
                  </a:lnTo>
                  <a:lnTo>
                    <a:pt x="35297" y="136461"/>
                  </a:lnTo>
                  <a:lnTo>
                    <a:pt x="30768" y="150108"/>
                  </a:lnTo>
                  <a:lnTo>
                    <a:pt x="28950" y="154364"/>
                  </a:lnTo>
                  <a:lnTo>
                    <a:pt x="26574" y="163281"/>
                  </a:lnTo>
                  <a:lnTo>
                    <a:pt x="25909" y="167847"/>
                  </a:lnTo>
                  <a:lnTo>
                    <a:pt x="23900" y="171971"/>
                  </a:lnTo>
                  <a:lnTo>
                    <a:pt x="23798" y="175119"/>
                  </a:lnTo>
                  <a:lnTo>
                    <a:pt x="25642" y="176692"/>
                  </a:lnTo>
                  <a:lnTo>
                    <a:pt x="31492" y="178956"/>
                  </a:lnTo>
                  <a:lnTo>
                    <a:pt x="35689" y="178354"/>
                  </a:lnTo>
                  <a:lnTo>
                    <a:pt x="35045" y="175900"/>
                  </a:lnTo>
                  <a:lnTo>
                    <a:pt x="36878" y="169114"/>
                  </a:lnTo>
                  <a:lnTo>
                    <a:pt x="38663" y="164534"/>
                  </a:lnTo>
                  <a:lnTo>
                    <a:pt x="43296" y="148964"/>
                  </a:lnTo>
                  <a:lnTo>
                    <a:pt x="46636" y="146541"/>
                  </a:lnTo>
                  <a:lnTo>
                    <a:pt x="48416" y="147326"/>
                  </a:lnTo>
                  <a:lnTo>
                    <a:pt x="53751" y="150656"/>
                  </a:lnTo>
                  <a:lnTo>
                    <a:pt x="62227" y="154648"/>
                  </a:lnTo>
                  <a:lnTo>
                    <a:pt x="96232" y="168197"/>
                  </a:lnTo>
                  <a:lnTo>
                    <a:pt x="110389" y="173109"/>
                  </a:lnTo>
                  <a:lnTo>
                    <a:pt x="119847" y="175878"/>
                  </a:lnTo>
                  <a:lnTo>
                    <a:pt x="129012" y="179151"/>
                  </a:lnTo>
                  <a:lnTo>
                    <a:pt x="174336" y="188476"/>
                  </a:lnTo>
                  <a:lnTo>
                    <a:pt x="181769" y="188867"/>
                  </a:lnTo>
                  <a:lnTo>
                    <a:pt x="189201" y="188788"/>
                  </a:lnTo>
                  <a:lnTo>
                    <a:pt x="196559" y="188079"/>
                  </a:lnTo>
                  <a:lnTo>
                    <a:pt x="201786" y="187222"/>
                  </a:lnTo>
                  <a:lnTo>
                    <a:pt x="207553" y="186876"/>
                  </a:lnTo>
                  <a:lnTo>
                    <a:pt x="210357" y="186162"/>
                  </a:lnTo>
                  <a:lnTo>
                    <a:pt x="212147" y="185130"/>
                  </a:lnTo>
                  <a:lnTo>
                    <a:pt x="212352" y="182783"/>
                  </a:lnTo>
                  <a:lnTo>
                    <a:pt x="209177" y="181227"/>
                  </a:lnTo>
                  <a:lnTo>
                    <a:pt x="199280" y="178560"/>
                  </a:lnTo>
                  <a:lnTo>
                    <a:pt x="191306" y="182405"/>
                  </a:lnTo>
                  <a:lnTo>
                    <a:pt x="181867" y="180442"/>
                  </a:lnTo>
                  <a:lnTo>
                    <a:pt x="180359" y="179867"/>
                  </a:lnTo>
                  <a:lnTo>
                    <a:pt x="176528" y="176965"/>
                  </a:lnTo>
                  <a:lnTo>
                    <a:pt x="175759" y="175629"/>
                  </a:lnTo>
                  <a:lnTo>
                    <a:pt x="174397" y="174942"/>
                  </a:lnTo>
                  <a:lnTo>
                    <a:pt x="133243" y="171913"/>
                  </a:lnTo>
                  <a:lnTo>
                    <a:pt x="86406" y="157222"/>
                  </a:lnTo>
                  <a:lnTo>
                    <a:pt x="49376" y="130953"/>
                  </a:lnTo>
                  <a:lnTo>
                    <a:pt x="25969" y="85915"/>
                  </a:lnTo>
                  <a:lnTo>
                    <a:pt x="16793" y="45939"/>
                  </a:lnTo>
                  <a:lnTo>
                    <a:pt x="16475" y="38772"/>
                  </a:lnTo>
                  <a:lnTo>
                    <a:pt x="16550" y="31598"/>
                  </a:lnTo>
                  <a:lnTo>
                    <a:pt x="17018" y="24439"/>
                  </a:lnTo>
                  <a:lnTo>
                    <a:pt x="18341" y="13190"/>
                  </a:lnTo>
                  <a:lnTo>
                    <a:pt x="18204" y="9204"/>
                  </a:lnTo>
                  <a:lnTo>
                    <a:pt x="18776" y="8241"/>
                  </a:lnTo>
                  <a:lnTo>
                    <a:pt x="20533" y="3873"/>
                  </a:lnTo>
                  <a:lnTo>
                    <a:pt x="20861" y="965"/>
                  </a:lnTo>
                  <a:lnTo>
                    <a:pt x="17369" y="0"/>
                  </a:lnTo>
                  <a:close/>
                </a:path>
              </a:pathLst>
            </a:custGeom>
            <a:solidFill>
              <a:srgbClr val="4B2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873947" y="2418368"/>
              <a:ext cx="129539" cy="44450"/>
            </a:xfrm>
            <a:custGeom>
              <a:avLst/>
              <a:gdLst/>
              <a:ahLst/>
              <a:cxnLst/>
              <a:rect l="l" t="t" r="r" b="b"/>
              <a:pathLst>
                <a:path w="129539" h="44450">
                  <a:moveTo>
                    <a:pt x="50990" y="0"/>
                  </a:moveTo>
                  <a:lnTo>
                    <a:pt x="42213" y="490"/>
                  </a:lnTo>
                  <a:lnTo>
                    <a:pt x="39336" y="4450"/>
                  </a:lnTo>
                  <a:lnTo>
                    <a:pt x="29182" y="14519"/>
                  </a:lnTo>
                  <a:lnTo>
                    <a:pt x="27284" y="14569"/>
                  </a:lnTo>
                  <a:lnTo>
                    <a:pt x="25991" y="13680"/>
                  </a:lnTo>
                  <a:lnTo>
                    <a:pt x="21027" y="11099"/>
                  </a:lnTo>
                  <a:lnTo>
                    <a:pt x="19469" y="9871"/>
                  </a:lnTo>
                  <a:lnTo>
                    <a:pt x="18299" y="8276"/>
                  </a:lnTo>
                  <a:lnTo>
                    <a:pt x="17308" y="7110"/>
                  </a:lnTo>
                  <a:lnTo>
                    <a:pt x="17010" y="5339"/>
                  </a:lnTo>
                  <a:lnTo>
                    <a:pt x="14447" y="3578"/>
                  </a:lnTo>
                  <a:lnTo>
                    <a:pt x="9202" y="3920"/>
                  </a:lnTo>
                  <a:lnTo>
                    <a:pt x="2686" y="5097"/>
                  </a:lnTo>
                  <a:lnTo>
                    <a:pt x="996" y="5980"/>
                  </a:lnTo>
                  <a:lnTo>
                    <a:pt x="0" y="7228"/>
                  </a:lnTo>
                  <a:lnTo>
                    <a:pt x="33804" y="26010"/>
                  </a:lnTo>
                  <a:lnTo>
                    <a:pt x="38426" y="28069"/>
                  </a:lnTo>
                  <a:lnTo>
                    <a:pt x="40615" y="27576"/>
                  </a:lnTo>
                  <a:lnTo>
                    <a:pt x="44128" y="25704"/>
                  </a:lnTo>
                  <a:lnTo>
                    <a:pt x="45533" y="23940"/>
                  </a:lnTo>
                  <a:lnTo>
                    <a:pt x="51851" y="20355"/>
                  </a:lnTo>
                  <a:lnTo>
                    <a:pt x="58715" y="17928"/>
                  </a:lnTo>
                  <a:lnTo>
                    <a:pt x="62471" y="20595"/>
                  </a:lnTo>
                  <a:lnTo>
                    <a:pt x="73915" y="27327"/>
                  </a:lnTo>
                  <a:lnTo>
                    <a:pt x="112461" y="41648"/>
                  </a:lnTo>
                  <a:lnTo>
                    <a:pt x="126302" y="43924"/>
                  </a:lnTo>
                  <a:lnTo>
                    <a:pt x="129146" y="35504"/>
                  </a:lnTo>
                  <a:lnTo>
                    <a:pt x="126705" y="32547"/>
                  </a:lnTo>
                  <a:lnTo>
                    <a:pt x="116593" y="23919"/>
                  </a:lnTo>
                  <a:lnTo>
                    <a:pt x="108860" y="18886"/>
                  </a:lnTo>
                  <a:lnTo>
                    <a:pt x="104278" y="17363"/>
                  </a:lnTo>
                  <a:lnTo>
                    <a:pt x="95656" y="13752"/>
                  </a:lnTo>
                  <a:lnTo>
                    <a:pt x="82268" y="8698"/>
                  </a:lnTo>
                  <a:lnTo>
                    <a:pt x="68691" y="4612"/>
                  </a:lnTo>
                  <a:lnTo>
                    <a:pt x="63990" y="4284"/>
                  </a:lnTo>
                  <a:lnTo>
                    <a:pt x="55321" y="2089"/>
                  </a:lnTo>
                  <a:lnTo>
                    <a:pt x="50990" y="0"/>
                  </a:lnTo>
                  <a:close/>
                </a:path>
              </a:pathLst>
            </a:custGeom>
            <a:solidFill>
              <a:srgbClr val="F9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2026648" y="2414264"/>
              <a:ext cx="140335" cy="39370"/>
            </a:xfrm>
            <a:custGeom>
              <a:avLst/>
              <a:gdLst/>
              <a:ahLst/>
              <a:cxnLst/>
              <a:rect l="l" t="t" r="r" b="b"/>
              <a:pathLst>
                <a:path w="140335" h="39369">
                  <a:moveTo>
                    <a:pt x="134067" y="0"/>
                  </a:moveTo>
                  <a:lnTo>
                    <a:pt x="125776" y="1897"/>
                  </a:lnTo>
                  <a:lnTo>
                    <a:pt x="121748" y="4780"/>
                  </a:lnTo>
                  <a:lnTo>
                    <a:pt x="96953" y="17327"/>
                  </a:lnTo>
                  <a:lnTo>
                    <a:pt x="83103" y="23649"/>
                  </a:lnTo>
                  <a:lnTo>
                    <a:pt x="71356" y="28501"/>
                  </a:lnTo>
                  <a:lnTo>
                    <a:pt x="66546" y="30161"/>
                  </a:lnTo>
                  <a:lnTo>
                    <a:pt x="57431" y="33775"/>
                  </a:lnTo>
                  <a:lnTo>
                    <a:pt x="52801" y="34160"/>
                  </a:lnTo>
                  <a:lnTo>
                    <a:pt x="50411" y="33634"/>
                  </a:lnTo>
                  <a:lnTo>
                    <a:pt x="37519" y="32861"/>
                  </a:lnTo>
                  <a:lnTo>
                    <a:pt x="29585" y="32115"/>
                  </a:lnTo>
                  <a:lnTo>
                    <a:pt x="22017" y="30887"/>
                  </a:lnTo>
                  <a:lnTo>
                    <a:pt x="19753" y="30106"/>
                  </a:lnTo>
                  <a:lnTo>
                    <a:pt x="12903" y="29771"/>
                  </a:lnTo>
                  <a:lnTo>
                    <a:pt x="8514" y="27755"/>
                  </a:lnTo>
                  <a:lnTo>
                    <a:pt x="886" y="29135"/>
                  </a:lnTo>
                  <a:lnTo>
                    <a:pt x="0" y="31183"/>
                  </a:lnTo>
                  <a:lnTo>
                    <a:pt x="6376" y="32896"/>
                  </a:lnTo>
                  <a:lnTo>
                    <a:pt x="10638" y="34538"/>
                  </a:lnTo>
                  <a:lnTo>
                    <a:pt x="12477" y="35722"/>
                  </a:lnTo>
                  <a:lnTo>
                    <a:pt x="16711" y="36252"/>
                  </a:lnTo>
                  <a:lnTo>
                    <a:pt x="18695" y="35712"/>
                  </a:lnTo>
                  <a:lnTo>
                    <a:pt x="25624" y="37749"/>
                  </a:lnTo>
                  <a:lnTo>
                    <a:pt x="31252" y="38004"/>
                  </a:lnTo>
                  <a:lnTo>
                    <a:pt x="36497" y="38703"/>
                  </a:lnTo>
                  <a:lnTo>
                    <a:pt x="42574" y="38447"/>
                  </a:lnTo>
                  <a:lnTo>
                    <a:pt x="60581" y="38418"/>
                  </a:lnTo>
                  <a:lnTo>
                    <a:pt x="66481" y="38742"/>
                  </a:lnTo>
                  <a:lnTo>
                    <a:pt x="78030" y="38214"/>
                  </a:lnTo>
                  <a:lnTo>
                    <a:pt x="89255" y="35733"/>
                  </a:lnTo>
                  <a:lnTo>
                    <a:pt x="100281" y="32846"/>
                  </a:lnTo>
                  <a:lnTo>
                    <a:pt x="103154" y="32514"/>
                  </a:lnTo>
                  <a:lnTo>
                    <a:pt x="107204" y="31421"/>
                  </a:lnTo>
                  <a:lnTo>
                    <a:pt x="108137" y="30455"/>
                  </a:lnTo>
                  <a:lnTo>
                    <a:pt x="124124" y="22212"/>
                  </a:lnTo>
                  <a:lnTo>
                    <a:pt x="139799" y="11339"/>
                  </a:lnTo>
                  <a:lnTo>
                    <a:pt x="138431" y="2667"/>
                  </a:lnTo>
                  <a:lnTo>
                    <a:pt x="134067" y="0"/>
                  </a:lnTo>
                  <a:close/>
                </a:path>
              </a:pathLst>
            </a:custGeom>
            <a:solidFill>
              <a:srgbClr val="F7C2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993513" y="2432423"/>
              <a:ext cx="64769" cy="15240"/>
            </a:xfrm>
            <a:custGeom>
              <a:avLst/>
              <a:gdLst/>
              <a:ahLst/>
              <a:cxnLst/>
              <a:rect l="l" t="t" r="r" b="b"/>
              <a:pathLst>
                <a:path w="64769" h="15239">
                  <a:moveTo>
                    <a:pt x="0" y="0"/>
                  </a:moveTo>
                  <a:lnTo>
                    <a:pt x="547" y="655"/>
                  </a:lnTo>
                  <a:lnTo>
                    <a:pt x="1912" y="1677"/>
                  </a:lnTo>
                  <a:lnTo>
                    <a:pt x="2124" y="3214"/>
                  </a:lnTo>
                  <a:lnTo>
                    <a:pt x="1242" y="3696"/>
                  </a:lnTo>
                  <a:lnTo>
                    <a:pt x="1443" y="5076"/>
                  </a:lnTo>
                  <a:lnTo>
                    <a:pt x="6347" y="6473"/>
                  </a:lnTo>
                  <a:lnTo>
                    <a:pt x="12287" y="8837"/>
                  </a:lnTo>
                  <a:lnTo>
                    <a:pt x="17586" y="9885"/>
                  </a:lnTo>
                  <a:lnTo>
                    <a:pt x="20279" y="10003"/>
                  </a:lnTo>
                  <a:lnTo>
                    <a:pt x="24307" y="10353"/>
                  </a:lnTo>
                  <a:lnTo>
                    <a:pt x="25477" y="10753"/>
                  </a:lnTo>
                  <a:lnTo>
                    <a:pt x="27947" y="11112"/>
                  </a:lnTo>
                  <a:lnTo>
                    <a:pt x="29142" y="10594"/>
                  </a:lnTo>
                  <a:lnTo>
                    <a:pt x="31377" y="10378"/>
                  </a:lnTo>
                  <a:lnTo>
                    <a:pt x="32068" y="10537"/>
                  </a:lnTo>
                  <a:lnTo>
                    <a:pt x="33696" y="11394"/>
                  </a:lnTo>
                  <a:lnTo>
                    <a:pt x="33818" y="11656"/>
                  </a:lnTo>
                  <a:lnTo>
                    <a:pt x="41857" y="12754"/>
                  </a:lnTo>
                  <a:lnTo>
                    <a:pt x="47224" y="13963"/>
                  </a:lnTo>
                  <a:lnTo>
                    <a:pt x="52704" y="13910"/>
                  </a:lnTo>
                  <a:lnTo>
                    <a:pt x="57964" y="14911"/>
                  </a:lnTo>
                  <a:lnTo>
                    <a:pt x="62971" y="14356"/>
                  </a:lnTo>
                  <a:lnTo>
                    <a:pt x="64757" y="8545"/>
                  </a:lnTo>
                  <a:lnTo>
                    <a:pt x="59029" y="8345"/>
                  </a:lnTo>
                  <a:lnTo>
                    <a:pt x="53276" y="8722"/>
                  </a:lnTo>
                  <a:lnTo>
                    <a:pt x="44726" y="8190"/>
                  </a:lnTo>
                  <a:lnTo>
                    <a:pt x="42138" y="7366"/>
                  </a:lnTo>
                  <a:lnTo>
                    <a:pt x="36842" y="6562"/>
                  </a:lnTo>
                  <a:lnTo>
                    <a:pt x="34107" y="6991"/>
                  </a:lnTo>
                  <a:lnTo>
                    <a:pt x="28699" y="6339"/>
                  </a:lnTo>
                  <a:lnTo>
                    <a:pt x="25909" y="5698"/>
                  </a:lnTo>
                  <a:lnTo>
                    <a:pt x="22068" y="4366"/>
                  </a:lnTo>
                  <a:lnTo>
                    <a:pt x="20988" y="3826"/>
                  </a:lnTo>
                  <a:lnTo>
                    <a:pt x="18439" y="3376"/>
                  </a:lnTo>
                  <a:lnTo>
                    <a:pt x="17053" y="3304"/>
                  </a:lnTo>
                  <a:lnTo>
                    <a:pt x="12993" y="2527"/>
                  </a:lnTo>
                  <a:lnTo>
                    <a:pt x="5048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3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2019009" y="244292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0"/>
                  </a:moveTo>
                  <a:lnTo>
                    <a:pt x="1602" y="1328"/>
                  </a:lnTo>
                  <a:lnTo>
                    <a:pt x="3251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2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2355138" y="2558869"/>
              <a:ext cx="17145" cy="5080"/>
            </a:xfrm>
            <a:custGeom>
              <a:avLst/>
              <a:gdLst/>
              <a:ahLst/>
              <a:cxnLst/>
              <a:rect l="l" t="t" r="r" b="b"/>
              <a:pathLst>
                <a:path w="17144" h="5080">
                  <a:moveTo>
                    <a:pt x="1460" y="4241"/>
                  </a:moveTo>
                  <a:lnTo>
                    <a:pt x="762" y="3784"/>
                  </a:lnTo>
                  <a:lnTo>
                    <a:pt x="342" y="4165"/>
                  </a:lnTo>
                  <a:lnTo>
                    <a:pt x="0" y="4737"/>
                  </a:lnTo>
                  <a:lnTo>
                    <a:pt x="571" y="4838"/>
                  </a:lnTo>
                  <a:lnTo>
                    <a:pt x="1054" y="4673"/>
                  </a:lnTo>
                  <a:lnTo>
                    <a:pt x="1460" y="4241"/>
                  </a:lnTo>
                  <a:close/>
                </a:path>
                <a:path w="17144" h="5080">
                  <a:moveTo>
                    <a:pt x="10096" y="2273"/>
                  </a:moveTo>
                  <a:lnTo>
                    <a:pt x="8877" y="1854"/>
                  </a:lnTo>
                  <a:lnTo>
                    <a:pt x="7861" y="2146"/>
                  </a:lnTo>
                  <a:lnTo>
                    <a:pt x="7086" y="3200"/>
                  </a:lnTo>
                  <a:lnTo>
                    <a:pt x="8216" y="3289"/>
                  </a:lnTo>
                  <a:lnTo>
                    <a:pt x="9296" y="3263"/>
                  </a:lnTo>
                  <a:lnTo>
                    <a:pt x="10096" y="2273"/>
                  </a:lnTo>
                  <a:close/>
                </a:path>
                <a:path w="17144" h="5080">
                  <a:moveTo>
                    <a:pt x="17056" y="1536"/>
                  </a:moveTo>
                  <a:lnTo>
                    <a:pt x="15875" y="25"/>
                  </a:lnTo>
                  <a:lnTo>
                    <a:pt x="15468" y="0"/>
                  </a:lnTo>
                  <a:lnTo>
                    <a:pt x="13804" y="1384"/>
                  </a:lnTo>
                  <a:lnTo>
                    <a:pt x="17056" y="1536"/>
                  </a:lnTo>
                  <a:close/>
                </a:path>
              </a:pathLst>
            </a:custGeom>
            <a:solidFill>
              <a:srgbClr val="4E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357747" y="2674965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4" h="47625">
                  <a:moveTo>
                    <a:pt x="23530" y="314"/>
                  </a:moveTo>
                  <a:lnTo>
                    <a:pt x="22453" y="847"/>
                  </a:lnTo>
                  <a:lnTo>
                    <a:pt x="21990" y="1483"/>
                  </a:lnTo>
                  <a:lnTo>
                    <a:pt x="16095" y="6891"/>
                  </a:lnTo>
                  <a:lnTo>
                    <a:pt x="12877" y="9698"/>
                  </a:lnTo>
                  <a:lnTo>
                    <a:pt x="7956" y="13745"/>
                  </a:lnTo>
                  <a:lnTo>
                    <a:pt x="5951" y="14965"/>
                  </a:lnTo>
                  <a:lnTo>
                    <a:pt x="3288" y="18018"/>
                  </a:lnTo>
                  <a:lnTo>
                    <a:pt x="3172" y="18587"/>
                  </a:lnTo>
                  <a:lnTo>
                    <a:pt x="3070" y="19088"/>
                  </a:lnTo>
                  <a:lnTo>
                    <a:pt x="3557" y="19598"/>
                  </a:lnTo>
                  <a:lnTo>
                    <a:pt x="2919" y="21845"/>
                  </a:lnTo>
                  <a:lnTo>
                    <a:pt x="0" y="22802"/>
                  </a:lnTo>
                  <a:lnTo>
                    <a:pt x="231" y="26236"/>
                  </a:lnTo>
                  <a:lnTo>
                    <a:pt x="2992" y="28044"/>
                  </a:lnTo>
                  <a:lnTo>
                    <a:pt x="10267" y="35057"/>
                  </a:lnTo>
                  <a:lnTo>
                    <a:pt x="16549" y="40403"/>
                  </a:lnTo>
                  <a:lnTo>
                    <a:pt x="19700" y="42811"/>
                  </a:lnTo>
                  <a:lnTo>
                    <a:pt x="21866" y="46098"/>
                  </a:lnTo>
                  <a:lnTo>
                    <a:pt x="23228" y="47440"/>
                  </a:lnTo>
                  <a:lnTo>
                    <a:pt x="24278" y="42811"/>
                  </a:lnTo>
                  <a:lnTo>
                    <a:pt x="24364" y="42430"/>
                  </a:lnTo>
                  <a:lnTo>
                    <a:pt x="26248" y="37429"/>
                  </a:lnTo>
                  <a:lnTo>
                    <a:pt x="28775" y="31381"/>
                  </a:lnTo>
                  <a:lnTo>
                    <a:pt x="30704" y="27435"/>
                  </a:lnTo>
                  <a:lnTo>
                    <a:pt x="34142" y="22202"/>
                  </a:lnTo>
                  <a:lnTo>
                    <a:pt x="36051" y="20506"/>
                  </a:lnTo>
                  <a:lnTo>
                    <a:pt x="37130" y="17219"/>
                  </a:lnTo>
                  <a:lnTo>
                    <a:pt x="36612" y="15412"/>
                  </a:lnTo>
                  <a:lnTo>
                    <a:pt x="33963" y="10754"/>
                  </a:lnTo>
                  <a:lnTo>
                    <a:pt x="31208" y="7550"/>
                  </a:lnTo>
                  <a:lnTo>
                    <a:pt x="27292" y="3376"/>
                  </a:lnTo>
                  <a:lnTo>
                    <a:pt x="25745" y="1483"/>
                  </a:lnTo>
                  <a:lnTo>
                    <a:pt x="24588" y="847"/>
                  </a:lnTo>
                  <a:lnTo>
                    <a:pt x="23530" y="314"/>
                  </a:lnTo>
                  <a:close/>
                </a:path>
                <a:path w="37464" h="47625">
                  <a:moveTo>
                    <a:pt x="22906" y="0"/>
                  </a:moveTo>
                  <a:lnTo>
                    <a:pt x="23530" y="314"/>
                  </a:lnTo>
                  <a:lnTo>
                    <a:pt x="24040" y="314"/>
                  </a:lnTo>
                  <a:lnTo>
                    <a:pt x="22906" y="0"/>
                  </a:lnTo>
                  <a:close/>
                </a:path>
              </a:pathLst>
            </a:custGeom>
            <a:solidFill>
              <a:srgbClr val="D65C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372487" y="272081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483" y="1536"/>
                  </a:moveTo>
                  <a:lnTo>
                    <a:pt x="8369" y="12"/>
                  </a:lnTo>
                  <a:lnTo>
                    <a:pt x="7124" y="254"/>
                  </a:lnTo>
                  <a:lnTo>
                    <a:pt x="6451" y="3200"/>
                  </a:lnTo>
                  <a:lnTo>
                    <a:pt x="3492" y="3263"/>
                  </a:lnTo>
                  <a:lnTo>
                    <a:pt x="3378" y="2311"/>
                  </a:lnTo>
                  <a:lnTo>
                    <a:pt x="2794" y="1727"/>
                  </a:lnTo>
                  <a:lnTo>
                    <a:pt x="1739" y="1676"/>
                  </a:lnTo>
                  <a:lnTo>
                    <a:pt x="1663" y="609"/>
                  </a:lnTo>
                  <a:lnTo>
                    <a:pt x="1066" y="50"/>
                  </a:lnTo>
                  <a:lnTo>
                    <a:pt x="0" y="0"/>
                  </a:lnTo>
                  <a:lnTo>
                    <a:pt x="190" y="965"/>
                  </a:lnTo>
                  <a:lnTo>
                    <a:pt x="774" y="1524"/>
                  </a:lnTo>
                  <a:lnTo>
                    <a:pt x="1727" y="1689"/>
                  </a:lnTo>
                  <a:lnTo>
                    <a:pt x="1917" y="2654"/>
                  </a:lnTo>
                  <a:lnTo>
                    <a:pt x="2501" y="3225"/>
                  </a:lnTo>
                  <a:lnTo>
                    <a:pt x="3467" y="3352"/>
                  </a:lnTo>
                  <a:lnTo>
                    <a:pt x="3924" y="5181"/>
                  </a:lnTo>
                  <a:lnTo>
                    <a:pt x="6184" y="5130"/>
                  </a:lnTo>
                  <a:lnTo>
                    <a:pt x="6515" y="3327"/>
                  </a:lnTo>
                  <a:lnTo>
                    <a:pt x="8077" y="2933"/>
                  </a:lnTo>
                  <a:lnTo>
                    <a:pt x="8483" y="1536"/>
                  </a:lnTo>
                  <a:close/>
                </a:path>
              </a:pathLst>
            </a:custGeom>
            <a:solidFill>
              <a:srgbClr val="672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598685" y="2430619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19" h="83819">
                  <a:moveTo>
                    <a:pt x="33012" y="0"/>
                  </a:moveTo>
                  <a:lnTo>
                    <a:pt x="21924" y="21041"/>
                  </a:lnTo>
                  <a:lnTo>
                    <a:pt x="14926" y="42271"/>
                  </a:lnTo>
                  <a:lnTo>
                    <a:pt x="9126" y="58035"/>
                  </a:lnTo>
                  <a:lnTo>
                    <a:pt x="8928" y="62283"/>
                  </a:lnTo>
                  <a:lnTo>
                    <a:pt x="6670" y="66398"/>
                  </a:lnTo>
                  <a:lnTo>
                    <a:pt x="0" y="83717"/>
                  </a:lnTo>
                  <a:lnTo>
                    <a:pt x="2058" y="82439"/>
                  </a:lnTo>
                  <a:lnTo>
                    <a:pt x="6461" y="73155"/>
                  </a:lnTo>
                  <a:lnTo>
                    <a:pt x="11249" y="61019"/>
                  </a:lnTo>
                  <a:lnTo>
                    <a:pt x="13790" y="55572"/>
                  </a:lnTo>
                  <a:lnTo>
                    <a:pt x="19479" y="38479"/>
                  </a:lnTo>
                  <a:lnTo>
                    <a:pt x="25289" y="21614"/>
                  </a:lnTo>
                  <a:lnTo>
                    <a:pt x="28091" y="10278"/>
                  </a:lnTo>
                  <a:lnTo>
                    <a:pt x="29649" y="4754"/>
                  </a:lnTo>
                  <a:lnTo>
                    <a:pt x="33012" y="0"/>
                  </a:lnTo>
                  <a:close/>
                </a:path>
              </a:pathLst>
            </a:custGeom>
            <a:solidFill>
              <a:srgbClr val="D98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585999" y="253480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384" y="3289"/>
                  </a:moveTo>
                  <a:lnTo>
                    <a:pt x="584" y="3632"/>
                  </a:lnTo>
                  <a:lnTo>
                    <a:pt x="63" y="4203"/>
                  </a:lnTo>
                  <a:lnTo>
                    <a:pt x="0" y="5105"/>
                  </a:lnTo>
                  <a:lnTo>
                    <a:pt x="1384" y="3289"/>
                  </a:lnTo>
                  <a:close/>
                </a:path>
                <a:path w="3175" h="5714">
                  <a:moveTo>
                    <a:pt x="3136" y="0"/>
                  </a:moveTo>
                  <a:lnTo>
                    <a:pt x="2387" y="304"/>
                  </a:lnTo>
                  <a:lnTo>
                    <a:pt x="1892" y="825"/>
                  </a:lnTo>
                  <a:lnTo>
                    <a:pt x="1816" y="1676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25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480566" y="2417810"/>
              <a:ext cx="145415" cy="78105"/>
            </a:xfrm>
            <a:custGeom>
              <a:avLst/>
              <a:gdLst/>
              <a:ahLst/>
              <a:cxnLst/>
              <a:rect l="l" t="t" r="r" b="b"/>
              <a:pathLst>
                <a:path w="145414" h="78105">
                  <a:moveTo>
                    <a:pt x="120617" y="21452"/>
                  </a:moveTo>
                  <a:lnTo>
                    <a:pt x="86797" y="21452"/>
                  </a:lnTo>
                  <a:lnTo>
                    <a:pt x="94016" y="22769"/>
                  </a:lnTo>
                  <a:lnTo>
                    <a:pt x="94098" y="23122"/>
                  </a:lnTo>
                  <a:lnTo>
                    <a:pt x="94200" y="23558"/>
                  </a:lnTo>
                  <a:lnTo>
                    <a:pt x="94305" y="24180"/>
                  </a:lnTo>
                  <a:lnTo>
                    <a:pt x="93403" y="25330"/>
                  </a:lnTo>
                  <a:lnTo>
                    <a:pt x="92317" y="26661"/>
                  </a:lnTo>
                  <a:lnTo>
                    <a:pt x="92205" y="26798"/>
                  </a:lnTo>
                  <a:lnTo>
                    <a:pt x="90890" y="27467"/>
                  </a:lnTo>
                  <a:lnTo>
                    <a:pt x="84137" y="32211"/>
                  </a:lnTo>
                  <a:lnTo>
                    <a:pt x="49202" y="54170"/>
                  </a:lnTo>
                  <a:lnTo>
                    <a:pt x="35938" y="61398"/>
                  </a:lnTo>
                  <a:lnTo>
                    <a:pt x="29245" y="65189"/>
                  </a:lnTo>
                  <a:lnTo>
                    <a:pt x="26249" y="67330"/>
                  </a:lnTo>
                  <a:lnTo>
                    <a:pt x="23319" y="72035"/>
                  </a:lnTo>
                  <a:lnTo>
                    <a:pt x="22617" y="75834"/>
                  </a:lnTo>
                  <a:lnTo>
                    <a:pt x="22798" y="75834"/>
                  </a:lnTo>
                  <a:lnTo>
                    <a:pt x="24798" y="77284"/>
                  </a:lnTo>
                  <a:lnTo>
                    <a:pt x="25609" y="77541"/>
                  </a:lnTo>
                  <a:lnTo>
                    <a:pt x="26401" y="77821"/>
                  </a:lnTo>
                  <a:lnTo>
                    <a:pt x="27149" y="76666"/>
                  </a:lnTo>
                  <a:lnTo>
                    <a:pt x="58250" y="55943"/>
                  </a:lnTo>
                  <a:lnTo>
                    <a:pt x="61990" y="53298"/>
                  </a:lnTo>
                  <a:lnTo>
                    <a:pt x="69878" y="49089"/>
                  </a:lnTo>
                  <a:lnTo>
                    <a:pt x="73734" y="47186"/>
                  </a:lnTo>
                  <a:lnTo>
                    <a:pt x="79753" y="44032"/>
                  </a:lnTo>
                  <a:lnTo>
                    <a:pt x="81783" y="42926"/>
                  </a:lnTo>
                  <a:lnTo>
                    <a:pt x="84699" y="41230"/>
                  </a:lnTo>
                  <a:lnTo>
                    <a:pt x="85661" y="40488"/>
                  </a:lnTo>
                  <a:lnTo>
                    <a:pt x="87355" y="39889"/>
                  </a:lnTo>
                  <a:lnTo>
                    <a:pt x="88045" y="39889"/>
                  </a:lnTo>
                  <a:lnTo>
                    <a:pt x="91546" y="37547"/>
                  </a:lnTo>
                  <a:lnTo>
                    <a:pt x="94347" y="36090"/>
                  </a:lnTo>
                  <a:lnTo>
                    <a:pt x="100344" y="32590"/>
                  </a:lnTo>
                  <a:lnTo>
                    <a:pt x="103833" y="31193"/>
                  </a:lnTo>
                  <a:lnTo>
                    <a:pt x="107742" y="29077"/>
                  </a:lnTo>
                  <a:lnTo>
                    <a:pt x="108484" y="28630"/>
                  </a:lnTo>
                  <a:lnTo>
                    <a:pt x="109186" y="27979"/>
                  </a:lnTo>
                  <a:lnTo>
                    <a:pt x="108992" y="27720"/>
                  </a:lnTo>
                  <a:lnTo>
                    <a:pt x="109397" y="27467"/>
                  </a:lnTo>
                  <a:lnTo>
                    <a:pt x="109775" y="27467"/>
                  </a:lnTo>
                  <a:lnTo>
                    <a:pt x="111965" y="26661"/>
                  </a:lnTo>
                  <a:lnTo>
                    <a:pt x="113466" y="25330"/>
                  </a:lnTo>
                  <a:lnTo>
                    <a:pt x="115112" y="24505"/>
                  </a:lnTo>
                  <a:lnTo>
                    <a:pt x="116030" y="24180"/>
                  </a:lnTo>
                  <a:lnTo>
                    <a:pt x="116537" y="23558"/>
                  </a:lnTo>
                  <a:lnTo>
                    <a:pt x="117834" y="22769"/>
                  </a:lnTo>
                  <a:lnTo>
                    <a:pt x="118723" y="22769"/>
                  </a:lnTo>
                  <a:lnTo>
                    <a:pt x="120263" y="21906"/>
                  </a:lnTo>
                  <a:lnTo>
                    <a:pt x="120617" y="21452"/>
                  </a:lnTo>
                  <a:close/>
                </a:path>
                <a:path w="145414" h="78105">
                  <a:moveTo>
                    <a:pt x="80400" y="0"/>
                  </a:moveTo>
                  <a:lnTo>
                    <a:pt x="76332" y="1306"/>
                  </a:lnTo>
                  <a:lnTo>
                    <a:pt x="67481" y="3747"/>
                  </a:lnTo>
                  <a:lnTo>
                    <a:pt x="63005" y="4640"/>
                  </a:lnTo>
                  <a:lnTo>
                    <a:pt x="57843" y="5843"/>
                  </a:lnTo>
                  <a:lnTo>
                    <a:pt x="51791" y="7424"/>
                  </a:lnTo>
                  <a:lnTo>
                    <a:pt x="45101" y="9476"/>
                  </a:lnTo>
                  <a:lnTo>
                    <a:pt x="38429" y="11600"/>
                  </a:lnTo>
                  <a:lnTo>
                    <a:pt x="31714" y="13586"/>
                  </a:lnTo>
                  <a:lnTo>
                    <a:pt x="0" y="28630"/>
                  </a:lnTo>
                  <a:lnTo>
                    <a:pt x="137" y="28630"/>
                  </a:lnTo>
                  <a:lnTo>
                    <a:pt x="2540" y="35139"/>
                  </a:lnTo>
                  <a:lnTo>
                    <a:pt x="3987" y="37547"/>
                  </a:lnTo>
                  <a:lnTo>
                    <a:pt x="11687" y="43679"/>
                  </a:lnTo>
                  <a:lnTo>
                    <a:pt x="19463" y="42026"/>
                  </a:lnTo>
                  <a:lnTo>
                    <a:pt x="25832" y="40906"/>
                  </a:lnTo>
                  <a:lnTo>
                    <a:pt x="65743" y="28329"/>
                  </a:lnTo>
                  <a:lnTo>
                    <a:pt x="72155" y="25900"/>
                  </a:lnTo>
                  <a:lnTo>
                    <a:pt x="78676" y="23770"/>
                  </a:lnTo>
                  <a:lnTo>
                    <a:pt x="86797" y="21452"/>
                  </a:lnTo>
                  <a:lnTo>
                    <a:pt x="120384" y="21452"/>
                  </a:lnTo>
                  <a:lnTo>
                    <a:pt x="122242" y="20772"/>
                  </a:lnTo>
                  <a:lnTo>
                    <a:pt x="122733" y="20772"/>
                  </a:lnTo>
                  <a:lnTo>
                    <a:pt x="124613" y="19378"/>
                  </a:lnTo>
                  <a:lnTo>
                    <a:pt x="125473" y="18360"/>
                  </a:lnTo>
                  <a:lnTo>
                    <a:pt x="128551" y="16812"/>
                  </a:lnTo>
                  <a:lnTo>
                    <a:pt x="130272" y="15905"/>
                  </a:lnTo>
                  <a:lnTo>
                    <a:pt x="135495" y="12956"/>
                  </a:lnTo>
                  <a:lnTo>
                    <a:pt x="110115" y="12956"/>
                  </a:lnTo>
                  <a:lnTo>
                    <a:pt x="109184" y="11600"/>
                  </a:lnTo>
                  <a:lnTo>
                    <a:pt x="89134" y="882"/>
                  </a:lnTo>
                  <a:lnTo>
                    <a:pt x="80400" y="0"/>
                  </a:lnTo>
                  <a:close/>
                </a:path>
                <a:path w="145414" h="78105">
                  <a:moveTo>
                    <a:pt x="131383" y="2407"/>
                  </a:moveTo>
                  <a:lnTo>
                    <a:pt x="125008" y="4312"/>
                  </a:lnTo>
                  <a:lnTo>
                    <a:pt x="122871" y="5843"/>
                  </a:lnTo>
                  <a:lnTo>
                    <a:pt x="122514" y="5843"/>
                  </a:lnTo>
                  <a:lnTo>
                    <a:pt x="119702" y="6897"/>
                  </a:lnTo>
                  <a:lnTo>
                    <a:pt x="118262" y="7858"/>
                  </a:lnTo>
                  <a:lnTo>
                    <a:pt x="115342" y="9936"/>
                  </a:lnTo>
                  <a:lnTo>
                    <a:pt x="113815" y="11249"/>
                  </a:lnTo>
                  <a:lnTo>
                    <a:pt x="109844" y="12956"/>
                  </a:lnTo>
                  <a:lnTo>
                    <a:pt x="135495" y="12956"/>
                  </a:lnTo>
                  <a:lnTo>
                    <a:pt x="139055" y="10900"/>
                  </a:lnTo>
                  <a:lnTo>
                    <a:pt x="143533" y="8773"/>
                  </a:lnTo>
                  <a:lnTo>
                    <a:pt x="145262" y="8078"/>
                  </a:lnTo>
                  <a:lnTo>
                    <a:pt x="144274" y="6055"/>
                  </a:lnTo>
                  <a:lnTo>
                    <a:pt x="140012" y="6055"/>
                  </a:lnTo>
                  <a:lnTo>
                    <a:pt x="134516" y="5843"/>
                  </a:lnTo>
                  <a:lnTo>
                    <a:pt x="131383" y="2407"/>
                  </a:lnTo>
                  <a:close/>
                </a:path>
                <a:path w="145414" h="78105">
                  <a:moveTo>
                    <a:pt x="144170" y="5843"/>
                  </a:moveTo>
                  <a:lnTo>
                    <a:pt x="141606" y="5843"/>
                  </a:lnTo>
                  <a:lnTo>
                    <a:pt x="140031" y="6055"/>
                  </a:lnTo>
                  <a:lnTo>
                    <a:pt x="144274" y="6055"/>
                  </a:lnTo>
                  <a:lnTo>
                    <a:pt x="144170" y="5843"/>
                  </a:lnTo>
                  <a:close/>
                </a:path>
              </a:pathLst>
            </a:custGeom>
            <a:solidFill>
              <a:srgbClr val="FDD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623176" y="242395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120" y="0"/>
                  </a:moveTo>
                  <a:lnTo>
                    <a:pt x="946" y="842"/>
                  </a:lnTo>
                  <a:lnTo>
                    <a:pt x="392" y="2401"/>
                  </a:lnTo>
                  <a:lnTo>
                    <a:pt x="0" y="3067"/>
                  </a:lnTo>
                  <a:lnTo>
                    <a:pt x="1144" y="3206"/>
                  </a:lnTo>
                  <a:lnTo>
                    <a:pt x="4114" y="2794"/>
                  </a:lnTo>
                  <a:lnTo>
                    <a:pt x="2933" y="402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F1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518877" y="2266624"/>
              <a:ext cx="112395" cy="166370"/>
            </a:xfrm>
            <a:custGeom>
              <a:avLst/>
              <a:gdLst/>
              <a:ahLst/>
              <a:cxnLst/>
              <a:rect l="l" t="t" r="r" b="b"/>
              <a:pathLst>
                <a:path w="112394" h="166369">
                  <a:moveTo>
                    <a:pt x="110536" y="0"/>
                  </a:moveTo>
                  <a:lnTo>
                    <a:pt x="107265" y="8305"/>
                  </a:lnTo>
                  <a:lnTo>
                    <a:pt x="106465" y="12291"/>
                  </a:lnTo>
                  <a:lnTo>
                    <a:pt x="104863" y="16070"/>
                  </a:lnTo>
                  <a:lnTo>
                    <a:pt x="101447" y="23054"/>
                  </a:lnTo>
                  <a:lnTo>
                    <a:pt x="99183" y="25532"/>
                  </a:lnTo>
                  <a:lnTo>
                    <a:pt x="96864" y="28828"/>
                  </a:lnTo>
                  <a:lnTo>
                    <a:pt x="96306" y="32101"/>
                  </a:lnTo>
                  <a:lnTo>
                    <a:pt x="93113" y="37790"/>
                  </a:lnTo>
                  <a:lnTo>
                    <a:pt x="91086" y="35957"/>
                  </a:lnTo>
                  <a:lnTo>
                    <a:pt x="91053" y="34841"/>
                  </a:lnTo>
                  <a:lnTo>
                    <a:pt x="90074" y="34283"/>
                  </a:lnTo>
                  <a:lnTo>
                    <a:pt x="86061" y="35352"/>
                  </a:lnTo>
                  <a:lnTo>
                    <a:pt x="85765" y="36932"/>
                  </a:lnTo>
                  <a:lnTo>
                    <a:pt x="89548" y="50177"/>
                  </a:lnTo>
                  <a:lnTo>
                    <a:pt x="89931" y="54151"/>
                  </a:lnTo>
                  <a:lnTo>
                    <a:pt x="88019" y="57989"/>
                  </a:lnTo>
                  <a:lnTo>
                    <a:pt x="83846" y="65448"/>
                  </a:lnTo>
                  <a:lnTo>
                    <a:pt x="83091" y="67406"/>
                  </a:lnTo>
                  <a:lnTo>
                    <a:pt x="62805" y="107017"/>
                  </a:lnTo>
                  <a:lnTo>
                    <a:pt x="27618" y="133176"/>
                  </a:lnTo>
                  <a:lnTo>
                    <a:pt x="12433" y="140047"/>
                  </a:lnTo>
                  <a:lnTo>
                    <a:pt x="7472" y="143240"/>
                  </a:lnTo>
                  <a:lnTo>
                    <a:pt x="4309" y="144673"/>
                  </a:lnTo>
                  <a:lnTo>
                    <a:pt x="0" y="148040"/>
                  </a:lnTo>
                  <a:lnTo>
                    <a:pt x="4354" y="150563"/>
                  </a:lnTo>
                  <a:lnTo>
                    <a:pt x="7444" y="150304"/>
                  </a:lnTo>
                  <a:lnTo>
                    <a:pt x="13463" y="148842"/>
                  </a:lnTo>
                  <a:lnTo>
                    <a:pt x="17746" y="148248"/>
                  </a:lnTo>
                  <a:lnTo>
                    <a:pt x="27978" y="144967"/>
                  </a:lnTo>
                  <a:lnTo>
                    <a:pt x="33891" y="142598"/>
                  </a:lnTo>
                  <a:lnTo>
                    <a:pt x="39706" y="139990"/>
                  </a:lnTo>
                  <a:lnTo>
                    <a:pt x="54161" y="133017"/>
                  </a:lnTo>
                  <a:lnTo>
                    <a:pt x="58117" y="133139"/>
                  </a:lnTo>
                  <a:lnTo>
                    <a:pt x="62401" y="145450"/>
                  </a:lnTo>
                  <a:lnTo>
                    <a:pt x="63841" y="153255"/>
                  </a:lnTo>
                  <a:lnTo>
                    <a:pt x="69418" y="163257"/>
                  </a:lnTo>
                  <a:lnTo>
                    <a:pt x="71801" y="165827"/>
                  </a:lnTo>
                  <a:lnTo>
                    <a:pt x="73572" y="165920"/>
                  </a:lnTo>
                  <a:lnTo>
                    <a:pt x="74317" y="165182"/>
                  </a:lnTo>
                  <a:lnTo>
                    <a:pt x="78375" y="162637"/>
                  </a:lnTo>
                  <a:lnTo>
                    <a:pt x="82295" y="160783"/>
                  </a:lnTo>
                  <a:lnTo>
                    <a:pt x="84117" y="157125"/>
                  </a:lnTo>
                  <a:lnTo>
                    <a:pt x="81964" y="153403"/>
                  </a:lnTo>
                  <a:lnTo>
                    <a:pt x="80801" y="149137"/>
                  </a:lnTo>
                  <a:lnTo>
                    <a:pt x="74674" y="131785"/>
                  </a:lnTo>
                  <a:lnTo>
                    <a:pt x="71433" y="123631"/>
                  </a:lnTo>
                  <a:lnTo>
                    <a:pt x="71121" y="122083"/>
                  </a:lnTo>
                  <a:lnTo>
                    <a:pt x="72298" y="118188"/>
                  </a:lnTo>
                  <a:lnTo>
                    <a:pt x="73605" y="116183"/>
                  </a:lnTo>
                  <a:lnTo>
                    <a:pt x="81762" y="100159"/>
                  </a:lnTo>
                  <a:lnTo>
                    <a:pt x="95900" y="66996"/>
                  </a:lnTo>
                  <a:lnTo>
                    <a:pt x="96147" y="61502"/>
                  </a:lnTo>
                  <a:lnTo>
                    <a:pt x="98877" y="56027"/>
                  </a:lnTo>
                  <a:lnTo>
                    <a:pt x="99783" y="52092"/>
                  </a:lnTo>
                  <a:lnTo>
                    <a:pt x="102163" y="43881"/>
                  </a:lnTo>
                  <a:lnTo>
                    <a:pt x="103794" y="39679"/>
                  </a:lnTo>
                  <a:lnTo>
                    <a:pt x="106288" y="31085"/>
                  </a:lnTo>
                  <a:lnTo>
                    <a:pt x="109255" y="18065"/>
                  </a:lnTo>
                  <a:lnTo>
                    <a:pt x="111138" y="7254"/>
                  </a:lnTo>
                  <a:lnTo>
                    <a:pt x="111967" y="4699"/>
                  </a:lnTo>
                  <a:lnTo>
                    <a:pt x="110536" y="0"/>
                  </a:lnTo>
                  <a:close/>
                </a:path>
              </a:pathLst>
            </a:custGeom>
            <a:solidFill>
              <a:srgbClr val="522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609658" y="2238282"/>
              <a:ext cx="10795" cy="67310"/>
            </a:xfrm>
            <a:custGeom>
              <a:avLst/>
              <a:gdLst/>
              <a:ahLst/>
              <a:cxnLst/>
              <a:rect l="l" t="t" r="r" b="b"/>
              <a:pathLst>
                <a:path w="10794" h="67310">
                  <a:moveTo>
                    <a:pt x="6526" y="0"/>
                  </a:moveTo>
                  <a:lnTo>
                    <a:pt x="3031" y="1889"/>
                  </a:lnTo>
                  <a:lnTo>
                    <a:pt x="2552" y="5162"/>
                  </a:lnTo>
                  <a:lnTo>
                    <a:pt x="1648" y="7747"/>
                  </a:lnTo>
                  <a:lnTo>
                    <a:pt x="2285" y="9371"/>
                  </a:lnTo>
                  <a:lnTo>
                    <a:pt x="3171" y="11649"/>
                  </a:lnTo>
                  <a:lnTo>
                    <a:pt x="3787" y="14885"/>
                  </a:lnTo>
                  <a:lnTo>
                    <a:pt x="3516" y="17218"/>
                  </a:lnTo>
                  <a:lnTo>
                    <a:pt x="4140" y="21898"/>
                  </a:lnTo>
                  <a:lnTo>
                    <a:pt x="4917" y="24102"/>
                  </a:lnTo>
                  <a:lnTo>
                    <a:pt x="5184" y="54288"/>
                  </a:lnTo>
                  <a:lnTo>
                    <a:pt x="4056" y="61804"/>
                  </a:lnTo>
                  <a:lnTo>
                    <a:pt x="2350" y="64396"/>
                  </a:lnTo>
                  <a:lnTo>
                    <a:pt x="0" y="65599"/>
                  </a:lnTo>
                  <a:lnTo>
                    <a:pt x="4168" y="66852"/>
                  </a:lnTo>
                  <a:lnTo>
                    <a:pt x="4460" y="65246"/>
                  </a:lnTo>
                  <a:lnTo>
                    <a:pt x="6854" y="59400"/>
                  </a:lnTo>
                  <a:lnTo>
                    <a:pt x="8596" y="56462"/>
                  </a:lnTo>
                  <a:lnTo>
                    <a:pt x="9467" y="55591"/>
                  </a:lnTo>
                  <a:lnTo>
                    <a:pt x="10245" y="53870"/>
                  </a:lnTo>
                  <a:lnTo>
                    <a:pt x="10086" y="53107"/>
                  </a:lnTo>
                  <a:lnTo>
                    <a:pt x="10170" y="52261"/>
                  </a:lnTo>
                  <a:lnTo>
                    <a:pt x="8074" y="50706"/>
                  </a:lnTo>
                  <a:lnTo>
                    <a:pt x="8542" y="47912"/>
                  </a:lnTo>
                  <a:lnTo>
                    <a:pt x="8647" y="31701"/>
                  </a:lnTo>
                  <a:lnTo>
                    <a:pt x="8924" y="26121"/>
                  </a:lnTo>
                  <a:lnTo>
                    <a:pt x="8106" y="15711"/>
                  </a:lnTo>
                  <a:lnTo>
                    <a:pt x="7170" y="10843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rgbClr val="C24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1899302" y="2133267"/>
              <a:ext cx="154305" cy="168275"/>
            </a:xfrm>
            <a:custGeom>
              <a:avLst/>
              <a:gdLst/>
              <a:ahLst/>
              <a:cxnLst/>
              <a:rect l="l" t="t" r="r" b="b"/>
              <a:pathLst>
                <a:path w="154305" h="168275">
                  <a:moveTo>
                    <a:pt x="78004" y="0"/>
                  </a:moveTo>
                  <a:lnTo>
                    <a:pt x="71586" y="510"/>
                  </a:lnTo>
                  <a:lnTo>
                    <a:pt x="62840" y="3106"/>
                  </a:lnTo>
                  <a:lnTo>
                    <a:pt x="60354" y="4258"/>
                  </a:lnTo>
                  <a:lnTo>
                    <a:pt x="55904" y="8027"/>
                  </a:lnTo>
                  <a:lnTo>
                    <a:pt x="52901" y="8747"/>
                  </a:lnTo>
                  <a:lnTo>
                    <a:pt x="45135" y="13481"/>
                  </a:lnTo>
                  <a:lnTo>
                    <a:pt x="41259" y="18406"/>
                  </a:lnTo>
                  <a:lnTo>
                    <a:pt x="34350" y="24800"/>
                  </a:lnTo>
                  <a:lnTo>
                    <a:pt x="28558" y="32486"/>
                  </a:lnTo>
                  <a:lnTo>
                    <a:pt x="26462" y="34858"/>
                  </a:lnTo>
                  <a:lnTo>
                    <a:pt x="21877" y="43516"/>
                  </a:lnTo>
                  <a:lnTo>
                    <a:pt x="19086" y="49690"/>
                  </a:lnTo>
                  <a:lnTo>
                    <a:pt x="13110" y="61365"/>
                  </a:lnTo>
                  <a:lnTo>
                    <a:pt x="9554" y="66448"/>
                  </a:lnTo>
                  <a:lnTo>
                    <a:pt x="8131" y="69284"/>
                  </a:lnTo>
                  <a:lnTo>
                    <a:pt x="6515" y="75088"/>
                  </a:lnTo>
                  <a:lnTo>
                    <a:pt x="7195" y="77212"/>
                  </a:lnTo>
                  <a:lnTo>
                    <a:pt x="10692" y="80949"/>
                  </a:lnTo>
                  <a:lnTo>
                    <a:pt x="11918" y="84505"/>
                  </a:lnTo>
                  <a:lnTo>
                    <a:pt x="7491" y="87364"/>
                  </a:lnTo>
                  <a:lnTo>
                    <a:pt x="3783" y="88271"/>
                  </a:lnTo>
                  <a:lnTo>
                    <a:pt x="1634" y="92026"/>
                  </a:lnTo>
                  <a:lnTo>
                    <a:pt x="243" y="96540"/>
                  </a:lnTo>
                  <a:lnTo>
                    <a:pt x="0" y="98099"/>
                  </a:lnTo>
                  <a:lnTo>
                    <a:pt x="1591" y="102481"/>
                  </a:lnTo>
                  <a:lnTo>
                    <a:pt x="1915" y="107077"/>
                  </a:lnTo>
                  <a:lnTo>
                    <a:pt x="3379" y="111527"/>
                  </a:lnTo>
                  <a:lnTo>
                    <a:pt x="3455" y="116387"/>
                  </a:lnTo>
                  <a:lnTo>
                    <a:pt x="3956" y="121427"/>
                  </a:lnTo>
                  <a:lnTo>
                    <a:pt x="4823" y="124862"/>
                  </a:lnTo>
                  <a:lnTo>
                    <a:pt x="5435" y="130175"/>
                  </a:lnTo>
                  <a:lnTo>
                    <a:pt x="5514" y="135359"/>
                  </a:lnTo>
                  <a:lnTo>
                    <a:pt x="6141" y="136558"/>
                  </a:lnTo>
                  <a:lnTo>
                    <a:pt x="8816" y="144287"/>
                  </a:lnTo>
                  <a:lnTo>
                    <a:pt x="10126" y="150688"/>
                  </a:lnTo>
                  <a:lnTo>
                    <a:pt x="14446" y="159231"/>
                  </a:lnTo>
                  <a:lnTo>
                    <a:pt x="15980" y="161678"/>
                  </a:lnTo>
                  <a:lnTo>
                    <a:pt x="19897" y="165206"/>
                  </a:lnTo>
                  <a:lnTo>
                    <a:pt x="20678" y="167507"/>
                  </a:lnTo>
                  <a:lnTo>
                    <a:pt x="20515" y="167755"/>
                  </a:lnTo>
                  <a:lnTo>
                    <a:pt x="21747" y="167792"/>
                  </a:lnTo>
                  <a:lnTo>
                    <a:pt x="24518" y="166272"/>
                  </a:lnTo>
                  <a:lnTo>
                    <a:pt x="27259" y="160516"/>
                  </a:lnTo>
                  <a:lnTo>
                    <a:pt x="28303" y="159066"/>
                  </a:lnTo>
                  <a:lnTo>
                    <a:pt x="32767" y="155389"/>
                  </a:lnTo>
                  <a:lnTo>
                    <a:pt x="34141" y="153097"/>
                  </a:lnTo>
                  <a:lnTo>
                    <a:pt x="36993" y="147358"/>
                  </a:lnTo>
                  <a:lnTo>
                    <a:pt x="37904" y="144035"/>
                  </a:lnTo>
                  <a:lnTo>
                    <a:pt x="41475" y="139189"/>
                  </a:lnTo>
                  <a:lnTo>
                    <a:pt x="43520" y="136936"/>
                  </a:lnTo>
                  <a:lnTo>
                    <a:pt x="47696" y="132933"/>
                  </a:lnTo>
                  <a:lnTo>
                    <a:pt x="47955" y="129854"/>
                  </a:lnTo>
                  <a:lnTo>
                    <a:pt x="47915" y="124376"/>
                  </a:lnTo>
                  <a:lnTo>
                    <a:pt x="47166" y="121723"/>
                  </a:lnTo>
                  <a:lnTo>
                    <a:pt x="44038" y="116988"/>
                  </a:lnTo>
                  <a:lnTo>
                    <a:pt x="41562" y="115163"/>
                  </a:lnTo>
                  <a:lnTo>
                    <a:pt x="35316" y="108409"/>
                  </a:lnTo>
                  <a:lnTo>
                    <a:pt x="28162" y="98131"/>
                  </a:lnTo>
                  <a:lnTo>
                    <a:pt x="20807" y="88433"/>
                  </a:lnTo>
                  <a:lnTo>
                    <a:pt x="18517" y="86342"/>
                  </a:lnTo>
                  <a:lnTo>
                    <a:pt x="14622" y="78130"/>
                  </a:lnTo>
                  <a:lnTo>
                    <a:pt x="34628" y="43175"/>
                  </a:lnTo>
                  <a:lnTo>
                    <a:pt x="61951" y="15782"/>
                  </a:lnTo>
                  <a:lnTo>
                    <a:pt x="74981" y="14095"/>
                  </a:lnTo>
                  <a:lnTo>
                    <a:pt x="82840" y="16573"/>
                  </a:lnTo>
                  <a:lnTo>
                    <a:pt x="88453" y="21603"/>
                  </a:lnTo>
                  <a:lnTo>
                    <a:pt x="89228" y="29001"/>
                  </a:lnTo>
                  <a:lnTo>
                    <a:pt x="88430" y="31711"/>
                  </a:lnTo>
                  <a:lnTo>
                    <a:pt x="87083" y="34296"/>
                  </a:lnTo>
                  <a:lnTo>
                    <a:pt x="70581" y="70095"/>
                  </a:lnTo>
                  <a:lnTo>
                    <a:pt x="66862" y="75351"/>
                  </a:lnTo>
                  <a:lnTo>
                    <a:pt x="68806" y="83220"/>
                  </a:lnTo>
                  <a:lnTo>
                    <a:pt x="83822" y="84952"/>
                  </a:lnTo>
                  <a:lnTo>
                    <a:pt x="103294" y="87739"/>
                  </a:lnTo>
                  <a:lnTo>
                    <a:pt x="109249" y="87915"/>
                  </a:lnTo>
                  <a:lnTo>
                    <a:pt x="115253" y="94165"/>
                  </a:lnTo>
                  <a:lnTo>
                    <a:pt x="116171" y="96767"/>
                  </a:lnTo>
                  <a:lnTo>
                    <a:pt x="119137" y="102048"/>
                  </a:lnTo>
                  <a:lnTo>
                    <a:pt x="128037" y="113670"/>
                  </a:lnTo>
                  <a:lnTo>
                    <a:pt x="129653" y="115098"/>
                  </a:lnTo>
                  <a:lnTo>
                    <a:pt x="130686" y="115523"/>
                  </a:lnTo>
                  <a:lnTo>
                    <a:pt x="131975" y="114922"/>
                  </a:lnTo>
                  <a:lnTo>
                    <a:pt x="132050" y="114162"/>
                  </a:lnTo>
                  <a:lnTo>
                    <a:pt x="132850" y="112365"/>
                  </a:lnTo>
                  <a:lnTo>
                    <a:pt x="135820" y="107995"/>
                  </a:lnTo>
                  <a:lnTo>
                    <a:pt x="137666" y="106023"/>
                  </a:lnTo>
                  <a:lnTo>
                    <a:pt x="140870" y="101426"/>
                  </a:lnTo>
                  <a:lnTo>
                    <a:pt x="145234" y="89456"/>
                  </a:lnTo>
                  <a:lnTo>
                    <a:pt x="146792" y="82447"/>
                  </a:lnTo>
                  <a:lnTo>
                    <a:pt x="150638" y="68931"/>
                  </a:lnTo>
                  <a:lnTo>
                    <a:pt x="153697" y="62132"/>
                  </a:lnTo>
                  <a:lnTo>
                    <a:pt x="153140" y="57884"/>
                  </a:lnTo>
                  <a:lnTo>
                    <a:pt x="151602" y="55702"/>
                  </a:lnTo>
                  <a:lnTo>
                    <a:pt x="147664" y="48333"/>
                  </a:lnTo>
                  <a:lnTo>
                    <a:pt x="137440" y="34883"/>
                  </a:lnTo>
                  <a:lnTo>
                    <a:pt x="128206" y="24818"/>
                  </a:lnTo>
                  <a:lnTo>
                    <a:pt x="123324" y="20109"/>
                  </a:lnTo>
                  <a:lnTo>
                    <a:pt x="118140" y="15684"/>
                  </a:lnTo>
                  <a:lnTo>
                    <a:pt x="114788" y="15817"/>
                  </a:lnTo>
                  <a:lnTo>
                    <a:pt x="112679" y="13682"/>
                  </a:lnTo>
                  <a:lnTo>
                    <a:pt x="107488" y="10637"/>
                  </a:lnTo>
                  <a:lnTo>
                    <a:pt x="98804" y="8516"/>
                  </a:lnTo>
                  <a:lnTo>
                    <a:pt x="95860" y="7113"/>
                  </a:lnTo>
                  <a:lnTo>
                    <a:pt x="86781" y="4038"/>
                  </a:lnTo>
                  <a:lnTo>
                    <a:pt x="80675" y="1540"/>
                  </a:lnTo>
                  <a:lnTo>
                    <a:pt x="78004" y="0"/>
                  </a:lnTo>
                  <a:close/>
                </a:path>
              </a:pathLst>
            </a:custGeom>
            <a:solidFill>
              <a:srgbClr val="ED7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883746" y="2266736"/>
              <a:ext cx="91440" cy="151765"/>
            </a:xfrm>
            <a:custGeom>
              <a:avLst/>
              <a:gdLst/>
              <a:ahLst/>
              <a:cxnLst/>
              <a:rect l="l" t="t" r="r" b="b"/>
              <a:pathLst>
                <a:path w="91439" h="151764">
                  <a:moveTo>
                    <a:pt x="2966" y="0"/>
                  </a:moveTo>
                  <a:lnTo>
                    <a:pt x="1497" y="4964"/>
                  </a:lnTo>
                  <a:lnTo>
                    <a:pt x="0" y="15232"/>
                  </a:lnTo>
                  <a:lnTo>
                    <a:pt x="533" y="36381"/>
                  </a:lnTo>
                  <a:lnTo>
                    <a:pt x="2833" y="46728"/>
                  </a:lnTo>
                  <a:lnTo>
                    <a:pt x="5648" y="64519"/>
                  </a:lnTo>
                  <a:lnTo>
                    <a:pt x="8578" y="74876"/>
                  </a:lnTo>
                  <a:lnTo>
                    <a:pt x="10213" y="78106"/>
                  </a:lnTo>
                  <a:lnTo>
                    <a:pt x="21772" y="104129"/>
                  </a:lnTo>
                  <a:lnTo>
                    <a:pt x="50957" y="137696"/>
                  </a:lnTo>
                  <a:lnTo>
                    <a:pt x="87109" y="151588"/>
                  </a:lnTo>
                  <a:lnTo>
                    <a:pt x="90694" y="145256"/>
                  </a:lnTo>
                  <a:lnTo>
                    <a:pt x="91055" y="142283"/>
                  </a:lnTo>
                  <a:lnTo>
                    <a:pt x="87760" y="138229"/>
                  </a:lnTo>
                  <a:lnTo>
                    <a:pt x="84103" y="137595"/>
                  </a:lnTo>
                  <a:lnTo>
                    <a:pt x="80686" y="134312"/>
                  </a:lnTo>
                  <a:lnTo>
                    <a:pt x="79866" y="133049"/>
                  </a:lnTo>
                  <a:lnTo>
                    <a:pt x="72727" y="126730"/>
                  </a:lnTo>
                  <a:lnTo>
                    <a:pt x="63853" y="117820"/>
                  </a:lnTo>
                  <a:lnTo>
                    <a:pt x="59738" y="112979"/>
                  </a:lnTo>
                  <a:lnTo>
                    <a:pt x="50140" y="98772"/>
                  </a:lnTo>
                  <a:lnTo>
                    <a:pt x="46108" y="89589"/>
                  </a:lnTo>
                  <a:lnTo>
                    <a:pt x="42796" y="88113"/>
                  </a:lnTo>
                  <a:lnTo>
                    <a:pt x="38527" y="90496"/>
                  </a:lnTo>
                  <a:lnTo>
                    <a:pt x="37199" y="91901"/>
                  </a:lnTo>
                  <a:lnTo>
                    <a:pt x="34484" y="92581"/>
                  </a:lnTo>
                  <a:lnTo>
                    <a:pt x="32343" y="92156"/>
                  </a:lnTo>
                  <a:lnTo>
                    <a:pt x="27720" y="92415"/>
                  </a:lnTo>
                  <a:lnTo>
                    <a:pt x="23562" y="92052"/>
                  </a:lnTo>
                  <a:lnTo>
                    <a:pt x="6861" y="57365"/>
                  </a:lnTo>
                  <a:lnTo>
                    <a:pt x="5756" y="54248"/>
                  </a:lnTo>
                  <a:lnTo>
                    <a:pt x="5274" y="49389"/>
                  </a:lnTo>
                  <a:lnTo>
                    <a:pt x="5631" y="47693"/>
                  </a:lnTo>
                  <a:lnTo>
                    <a:pt x="4273" y="43275"/>
                  </a:lnTo>
                  <a:lnTo>
                    <a:pt x="3557" y="38624"/>
                  </a:lnTo>
                  <a:lnTo>
                    <a:pt x="3672" y="35398"/>
                  </a:lnTo>
                  <a:lnTo>
                    <a:pt x="1659" y="29077"/>
                  </a:lnTo>
                  <a:lnTo>
                    <a:pt x="2138" y="25290"/>
                  </a:lnTo>
                  <a:lnTo>
                    <a:pt x="2134" y="18478"/>
                  </a:lnTo>
                  <a:lnTo>
                    <a:pt x="1691" y="14655"/>
                  </a:lnTo>
                  <a:lnTo>
                    <a:pt x="3614" y="8290"/>
                  </a:lnTo>
                  <a:lnTo>
                    <a:pt x="4132" y="3125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E25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909220" y="2288750"/>
              <a:ext cx="21590" cy="70485"/>
            </a:xfrm>
            <a:custGeom>
              <a:avLst/>
              <a:gdLst/>
              <a:ahLst/>
              <a:cxnLst/>
              <a:rect l="l" t="t" r="r" b="b"/>
              <a:pathLst>
                <a:path w="21589" h="70485">
                  <a:moveTo>
                    <a:pt x="19900" y="0"/>
                  </a:moveTo>
                  <a:lnTo>
                    <a:pt x="17687" y="1202"/>
                  </a:lnTo>
                  <a:lnTo>
                    <a:pt x="17006" y="1911"/>
                  </a:lnTo>
                  <a:lnTo>
                    <a:pt x="15224" y="4607"/>
                  </a:lnTo>
                  <a:lnTo>
                    <a:pt x="14457" y="6793"/>
                  </a:lnTo>
                  <a:lnTo>
                    <a:pt x="12668" y="10062"/>
                  </a:lnTo>
                  <a:lnTo>
                    <a:pt x="11581" y="11135"/>
                  </a:lnTo>
                  <a:lnTo>
                    <a:pt x="10248" y="13503"/>
                  </a:lnTo>
                  <a:lnTo>
                    <a:pt x="9964" y="15062"/>
                  </a:lnTo>
                  <a:lnTo>
                    <a:pt x="8700" y="18672"/>
                  </a:lnTo>
                  <a:lnTo>
                    <a:pt x="8046" y="21035"/>
                  </a:lnTo>
                  <a:lnTo>
                    <a:pt x="6714" y="28724"/>
                  </a:lnTo>
                  <a:lnTo>
                    <a:pt x="4928" y="33717"/>
                  </a:lnTo>
                  <a:lnTo>
                    <a:pt x="1991" y="44060"/>
                  </a:lnTo>
                  <a:lnTo>
                    <a:pt x="2239" y="49669"/>
                  </a:lnTo>
                  <a:lnTo>
                    <a:pt x="0" y="60091"/>
                  </a:lnTo>
                  <a:lnTo>
                    <a:pt x="3557" y="64188"/>
                  </a:lnTo>
                  <a:lnTo>
                    <a:pt x="8182" y="67975"/>
                  </a:lnTo>
                  <a:lnTo>
                    <a:pt x="9712" y="69786"/>
                  </a:lnTo>
                  <a:lnTo>
                    <a:pt x="11661" y="70412"/>
                  </a:lnTo>
                  <a:lnTo>
                    <a:pt x="13317" y="70116"/>
                  </a:lnTo>
                  <a:lnTo>
                    <a:pt x="16186" y="70067"/>
                  </a:lnTo>
                  <a:lnTo>
                    <a:pt x="17622" y="69217"/>
                  </a:lnTo>
                  <a:lnTo>
                    <a:pt x="18262" y="67165"/>
                  </a:lnTo>
                  <a:lnTo>
                    <a:pt x="20065" y="61516"/>
                  </a:lnTo>
                  <a:lnTo>
                    <a:pt x="17805" y="55972"/>
                  </a:lnTo>
                  <a:lnTo>
                    <a:pt x="15433" y="44664"/>
                  </a:lnTo>
                  <a:lnTo>
                    <a:pt x="14490" y="39038"/>
                  </a:lnTo>
                  <a:lnTo>
                    <a:pt x="14663" y="27773"/>
                  </a:lnTo>
                  <a:lnTo>
                    <a:pt x="15303" y="22475"/>
                  </a:lnTo>
                  <a:lnTo>
                    <a:pt x="17492" y="14406"/>
                  </a:lnTo>
                  <a:lnTo>
                    <a:pt x="18684" y="11610"/>
                  </a:lnTo>
                  <a:lnTo>
                    <a:pt x="20189" y="6516"/>
                  </a:lnTo>
                  <a:lnTo>
                    <a:pt x="21215" y="4147"/>
                  </a:lnTo>
                  <a:lnTo>
                    <a:pt x="20311" y="363"/>
                  </a:lnTo>
                  <a:lnTo>
                    <a:pt x="19900" y="0"/>
                  </a:lnTo>
                  <a:close/>
                </a:path>
              </a:pathLst>
            </a:custGeom>
            <a:solidFill>
              <a:srgbClr val="F5C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884211" y="2153955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5933" y="0"/>
                  </a:moveTo>
                  <a:lnTo>
                    <a:pt x="13625" y="1192"/>
                  </a:lnTo>
                  <a:lnTo>
                    <a:pt x="9640" y="4655"/>
                  </a:lnTo>
                  <a:lnTo>
                    <a:pt x="7498" y="6779"/>
                  </a:lnTo>
                  <a:lnTo>
                    <a:pt x="5302" y="8841"/>
                  </a:lnTo>
                  <a:lnTo>
                    <a:pt x="4709" y="11041"/>
                  </a:lnTo>
                  <a:lnTo>
                    <a:pt x="3981" y="12899"/>
                  </a:lnTo>
                  <a:lnTo>
                    <a:pt x="2228" y="16225"/>
                  </a:lnTo>
                  <a:lnTo>
                    <a:pt x="1684" y="17522"/>
                  </a:lnTo>
                  <a:lnTo>
                    <a:pt x="828" y="19883"/>
                  </a:lnTo>
                  <a:lnTo>
                    <a:pt x="0" y="21272"/>
                  </a:lnTo>
                  <a:lnTo>
                    <a:pt x="1681" y="25210"/>
                  </a:lnTo>
                  <a:lnTo>
                    <a:pt x="5093" y="21474"/>
                  </a:lnTo>
                  <a:lnTo>
                    <a:pt x="8186" y="18597"/>
                  </a:lnTo>
                  <a:lnTo>
                    <a:pt x="10029" y="16607"/>
                  </a:lnTo>
                  <a:lnTo>
                    <a:pt x="13503" y="12456"/>
                  </a:lnTo>
                  <a:lnTo>
                    <a:pt x="15134" y="10293"/>
                  </a:lnTo>
                  <a:lnTo>
                    <a:pt x="18021" y="6268"/>
                  </a:lnTo>
                  <a:lnTo>
                    <a:pt x="19206" y="4377"/>
                  </a:lnTo>
                  <a:lnTo>
                    <a:pt x="15933" y="0"/>
                  </a:lnTo>
                  <a:close/>
                </a:path>
              </a:pathLst>
            </a:custGeom>
            <a:solidFill>
              <a:srgbClr val="F7C6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885716" y="2222982"/>
              <a:ext cx="13335" cy="39370"/>
            </a:xfrm>
            <a:custGeom>
              <a:avLst/>
              <a:gdLst/>
              <a:ahLst/>
              <a:cxnLst/>
              <a:rect l="l" t="t" r="r" b="b"/>
              <a:pathLst>
                <a:path w="13335" h="39369">
                  <a:moveTo>
                    <a:pt x="12715" y="0"/>
                  </a:moveTo>
                  <a:lnTo>
                    <a:pt x="9295" y="4122"/>
                  </a:lnTo>
                  <a:lnTo>
                    <a:pt x="8451" y="7476"/>
                  </a:lnTo>
                  <a:lnTo>
                    <a:pt x="2105" y="23860"/>
                  </a:lnTo>
                  <a:lnTo>
                    <a:pt x="593" y="27053"/>
                  </a:lnTo>
                  <a:lnTo>
                    <a:pt x="0" y="31690"/>
                  </a:lnTo>
                  <a:lnTo>
                    <a:pt x="439" y="32025"/>
                  </a:lnTo>
                  <a:lnTo>
                    <a:pt x="935" y="32771"/>
                  </a:lnTo>
                  <a:lnTo>
                    <a:pt x="1324" y="33141"/>
                  </a:lnTo>
                  <a:lnTo>
                    <a:pt x="1997" y="35283"/>
                  </a:lnTo>
                  <a:lnTo>
                    <a:pt x="1838" y="37176"/>
                  </a:lnTo>
                  <a:lnTo>
                    <a:pt x="1946" y="38761"/>
                  </a:lnTo>
                  <a:lnTo>
                    <a:pt x="3973" y="36075"/>
                  </a:lnTo>
                  <a:lnTo>
                    <a:pt x="4525" y="32119"/>
                  </a:lnTo>
                  <a:lnTo>
                    <a:pt x="9693" y="14716"/>
                  </a:lnTo>
                  <a:lnTo>
                    <a:pt x="10814" y="11210"/>
                  </a:lnTo>
                  <a:lnTo>
                    <a:pt x="12099" y="6059"/>
                  </a:lnTo>
                  <a:lnTo>
                    <a:pt x="13139" y="1159"/>
                  </a:lnTo>
                  <a:lnTo>
                    <a:pt x="12715" y="0"/>
                  </a:lnTo>
                  <a:close/>
                </a:path>
              </a:pathLst>
            </a:custGeom>
            <a:solidFill>
              <a:srgbClr val="8A2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869980" y="229075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502" y="0"/>
                  </a:moveTo>
                  <a:lnTo>
                    <a:pt x="524" y="1267"/>
                  </a:lnTo>
                  <a:lnTo>
                    <a:pt x="0" y="3765"/>
                  </a:lnTo>
                  <a:lnTo>
                    <a:pt x="3279" y="4986"/>
                  </a:lnTo>
                  <a:lnTo>
                    <a:pt x="3495" y="2682"/>
                  </a:lnTo>
                  <a:lnTo>
                    <a:pt x="3545" y="155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DE56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882317" y="2254755"/>
              <a:ext cx="5715" cy="13970"/>
            </a:xfrm>
            <a:custGeom>
              <a:avLst/>
              <a:gdLst/>
              <a:ahLst/>
              <a:cxnLst/>
              <a:rect l="l" t="t" r="r" b="b"/>
              <a:pathLst>
                <a:path w="5714" h="13969">
                  <a:moveTo>
                    <a:pt x="2120" y="7493"/>
                  </a:moveTo>
                  <a:lnTo>
                    <a:pt x="1993" y="5524"/>
                  </a:lnTo>
                  <a:lnTo>
                    <a:pt x="1854" y="3556"/>
                  </a:lnTo>
                  <a:lnTo>
                    <a:pt x="76" y="4826"/>
                  </a:lnTo>
                  <a:lnTo>
                    <a:pt x="0" y="6718"/>
                  </a:lnTo>
                  <a:lnTo>
                    <a:pt x="0" y="8648"/>
                  </a:lnTo>
                  <a:lnTo>
                    <a:pt x="2120" y="7493"/>
                  </a:lnTo>
                  <a:close/>
                </a:path>
                <a:path w="5714" h="13969">
                  <a:moveTo>
                    <a:pt x="3657" y="1524"/>
                  </a:moveTo>
                  <a:lnTo>
                    <a:pt x="3390" y="0"/>
                  </a:lnTo>
                  <a:lnTo>
                    <a:pt x="2057" y="825"/>
                  </a:lnTo>
                  <a:lnTo>
                    <a:pt x="1714" y="2082"/>
                  </a:lnTo>
                  <a:lnTo>
                    <a:pt x="1854" y="3543"/>
                  </a:lnTo>
                  <a:lnTo>
                    <a:pt x="3289" y="2768"/>
                  </a:lnTo>
                  <a:lnTo>
                    <a:pt x="3657" y="1524"/>
                  </a:lnTo>
                  <a:close/>
                </a:path>
                <a:path w="5714" h="13969">
                  <a:moveTo>
                    <a:pt x="5334" y="7010"/>
                  </a:moveTo>
                  <a:lnTo>
                    <a:pt x="2882" y="8470"/>
                  </a:lnTo>
                  <a:lnTo>
                    <a:pt x="3556" y="11531"/>
                  </a:lnTo>
                  <a:lnTo>
                    <a:pt x="3683" y="13919"/>
                  </a:lnTo>
                  <a:lnTo>
                    <a:pt x="5105" y="13601"/>
                  </a:lnTo>
                  <a:lnTo>
                    <a:pt x="5334" y="7010"/>
                  </a:lnTo>
                  <a:close/>
                </a:path>
              </a:pathLst>
            </a:custGeom>
            <a:solidFill>
              <a:srgbClr val="8A2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116598" y="2162455"/>
              <a:ext cx="264795" cy="222885"/>
            </a:xfrm>
            <a:custGeom>
              <a:avLst/>
              <a:gdLst/>
              <a:ahLst/>
              <a:cxnLst/>
              <a:rect l="l" t="t" r="r" b="b"/>
              <a:pathLst>
                <a:path w="264794" h="222885">
                  <a:moveTo>
                    <a:pt x="149078" y="86"/>
                  </a:moveTo>
                  <a:lnTo>
                    <a:pt x="146174" y="237"/>
                  </a:lnTo>
                  <a:lnTo>
                    <a:pt x="97120" y="248"/>
                  </a:lnTo>
                  <a:lnTo>
                    <a:pt x="91371" y="0"/>
                  </a:lnTo>
                  <a:lnTo>
                    <a:pt x="85827" y="490"/>
                  </a:lnTo>
                  <a:lnTo>
                    <a:pt x="83285" y="1656"/>
                  </a:lnTo>
                  <a:lnTo>
                    <a:pt x="69101" y="2091"/>
                  </a:lnTo>
                  <a:lnTo>
                    <a:pt x="66610" y="2703"/>
                  </a:lnTo>
                  <a:lnTo>
                    <a:pt x="61095" y="3639"/>
                  </a:lnTo>
                  <a:lnTo>
                    <a:pt x="58237" y="4446"/>
                  </a:lnTo>
                  <a:lnTo>
                    <a:pt x="50299" y="5845"/>
                  </a:lnTo>
                  <a:lnTo>
                    <a:pt x="12171" y="21837"/>
                  </a:lnTo>
                  <a:lnTo>
                    <a:pt x="2609" y="30398"/>
                  </a:lnTo>
                  <a:lnTo>
                    <a:pt x="0" y="32324"/>
                  </a:lnTo>
                  <a:lnTo>
                    <a:pt x="1889" y="36960"/>
                  </a:lnTo>
                  <a:lnTo>
                    <a:pt x="5676" y="38051"/>
                  </a:lnTo>
                  <a:lnTo>
                    <a:pt x="17625" y="44175"/>
                  </a:lnTo>
                  <a:lnTo>
                    <a:pt x="27096" y="50411"/>
                  </a:lnTo>
                  <a:lnTo>
                    <a:pt x="44848" y="64990"/>
                  </a:lnTo>
                  <a:lnTo>
                    <a:pt x="48319" y="66229"/>
                  </a:lnTo>
                  <a:lnTo>
                    <a:pt x="79015" y="90446"/>
                  </a:lnTo>
                  <a:lnTo>
                    <a:pt x="90103" y="103173"/>
                  </a:lnTo>
                  <a:lnTo>
                    <a:pt x="103805" y="117986"/>
                  </a:lnTo>
                  <a:lnTo>
                    <a:pt x="112064" y="125967"/>
                  </a:lnTo>
                  <a:lnTo>
                    <a:pt x="116395" y="129550"/>
                  </a:lnTo>
                  <a:lnTo>
                    <a:pt x="126271" y="139350"/>
                  </a:lnTo>
                  <a:lnTo>
                    <a:pt x="131799" y="145547"/>
                  </a:lnTo>
                  <a:lnTo>
                    <a:pt x="144720" y="160981"/>
                  </a:lnTo>
                  <a:lnTo>
                    <a:pt x="147394" y="165304"/>
                  </a:lnTo>
                  <a:lnTo>
                    <a:pt x="153493" y="167659"/>
                  </a:lnTo>
                  <a:lnTo>
                    <a:pt x="162316" y="160797"/>
                  </a:lnTo>
                  <a:lnTo>
                    <a:pt x="166773" y="158418"/>
                  </a:lnTo>
                  <a:lnTo>
                    <a:pt x="168479" y="157074"/>
                  </a:lnTo>
                  <a:lnTo>
                    <a:pt x="173667" y="151671"/>
                  </a:lnTo>
                  <a:lnTo>
                    <a:pt x="176248" y="147204"/>
                  </a:lnTo>
                  <a:lnTo>
                    <a:pt x="179344" y="143142"/>
                  </a:lnTo>
                  <a:lnTo>
                    <a:pt x="163518" y="190295"/>
                  </a:lnTo>
                  <a:lnTo>
                    <a:pt x="162982" y="198175"/>
                  </a:lnTo>
                  <a:lnTo>
                    <a:pt x="164696" y="206016"/>
                  </a:lnTo>
                  <a:lnTo>
                    <a:pt x="170129" y="218494"/>
                  </a:lnTo>
                  <a:lnTo>
                    <a:pt x="172947" y="222681"/>
                  </a:lnTo>
                  <a:lnTo>
                    <a:pt x="174495" y="222883"/>
                  </a:lnTo>
                  <a:lnTo>
                    <a:pt x="176795" y="219823"/>
                  </a:lnTo>
                  <a:lnTo>
                    <a:pt x="176284" y="203875"/>
                  </a:lnTo>
                  <a:lnTo>
                    <a:pt x="176583" y="199547"/>
                  </a:lnTo>
                  <a:lnTo>
                    <a:pt x="204558" y="156017"/>
                  </a:lnTo>
                  <a:lnTo>
                    <a:pt x="260635" y="100674"/>
                  </a:lnTo>
                  <a:lnTo>
                    <a:pt x="264520" y="96631"/>
                  </a:lnTo>
                  <a:lnTo>
                    <a:pt x="262703" y="91299"/>
                  </a:lnTo>
                  <a:lnTo>
                    <a:pt x="258073" y="69900"/>
                  </a:lnTo>
                  <a:lnTo>
                    <a:pt x="255841" y="61714"/>
                  </a:lnTo>
                  <a:lnTo>
                    <a:pt x="251964" y="50500"/>
                  </a:lnTo>
                  <a:lnTo>
                    <a:pt x="250584" y="44571"/>
                  </a:lnTo>
                  <a:lnTo>
                    <a:pt x="243997" y="43855"/>
                  </a:lnTo>
                  <a:lnTo>
                    <a:pt x="241581" y="45598"/>
                  </a:lnTo>
                  <a:lnTo>
                    <a:pt x="227354" y="52750"/>
                  </a:lnTo>
                  <a:lnTo>
                    <a:pt x="222666" y="55526"/>
                  </a:lnTo>
                  <a:lnTo>
                    <a:pt x="210908" y="64569"/>
                  </a:lnTo>
                  <a:lnTo>
                    <a:pt x="208914" y="66419"/>
                  </a:lnTo>
                  <a:lnTo>
                    <a:pt x="208324" y="64216"/>
                  </a:lnTo>
                  <a:lnTo>
                    <a:pt x="215589" y="56721"/>
                  </a:lnTo>
                  <a:lnTo>
                    <a:pt x="222086" y="51624"/>
                  </a:lnTo>
                  <a:lnTo>
                    <a:pt x="229098" y="47193"/>
                  </a:lnTo>
                  <a:lnTo>
                    <a:pt x="243309" y="39682"/>
                  </a:lnTo>
                  <a:lnTo>
                    <a:pt x="243601" y="39707"/>
                  </a:lnTo>
                  <a:lnTo>
                    <a:pt x="244111" y="36644"/>
                  </a:lnTo>
                  <a:lnTo>
                    <a:pt x="241653" y="34747"/>
                  </a:lnTo>
                  <a:lnTo>
                    <a:pt x="232495" y="25311"/>
                  </a:lnTo>
                  <a:lnTo>
                    <a:pt x="223243" y="18737"/>
                  </a:lnTo>
                  <a:lnTo>
                    <a:pt x="218239" y="16365"/>
                  </a:lnTo>
                  <a:lnTo>
                    <a:pt x="208346" y="12232"/>
                  </a:lnTo>
                  <a:lnTo>
                    <a:pt x="203622" y="9558"/>
                  </a:lnTo>
                  <a:lnTo>
                    <a:pt x="193387" y="7480"/>
                  </a:lnTo>
                  <a:lnTo>
                    <a:pt x="188309" y="5403"/>
                  </a:lnTo>
                  <a:lnTo>
                    <a:pt x="180122" y="5058"/>
                  </a:lnTo>
                  <a:lnTo>
                    <a:pt x="177713" y="3863"/>
                  </a:lnTo>
                  <a:lnTo>
                    <a:pt x="172356" y="3514"/>
                  </a:lnTo>
                  <a:lnTo>
                    <a:pt x="169984" y="3679"/>
                  </a:lnTo>
                  <a:lnTo>
                    <a:pt x="164951" y="2005"/>
                  </a:lnTo>
                  <a:lnTo>
                    <a:pt x="156870" y="1803"/>
                  </a:lnTo>
                  <a:lnTo>
                    <a:pt x="149078" y="86"/>
                  </a:lnTo>
                  <a:close/>
                </a:path>
              </a:pathLst>
            </a:custGeom>
            <a:solidFill>
              <a:srgbClr val="F59D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097233" y="2201153"/>
              <a:ext cx="313690" cy="304800"/>
            </a:xfrm>
            <a:custGeom>
              <a:avLst/>
              <a:gdLst/>
              <a:ahLst/>
              <a:cxnLst/>
              <a:rect l="l" t="t" r="r" b="b"/>
              <a:pathLst>
                <a:path w="313689" h="304800">
                  <a:moveTo>
                    <a:pt x="166336" y="160020"/>
                  </a:moveTo>
                  <a:lnTo>
                    <a:pt x="119095" y="160020"/>
                  </a:lnTo>
                  <a:lnTo>
                    <a:pt x="123549" y="161289"/>
                  </a:lnTo>
                  <a:lnTo>
                    <a:pt x="126051" y="163829"/>
                  </a:lnTo>
                  <a:lnTo>
                    <a:pt x="129517" y="168910"/>
                  </a:lnTo>
                  <a:lnTo>
                    <a:pt x="131065" y="171450"/>
                  </a:lnTo>
                  <a:lnTo>
                    <a:pt x="135648" y="175260"/>
                  </a:lnTo>
                  <a:lnTo>
                    <a:pt x="138319" y="176529"/>
                  </a:lnTo>
                  <a:lnTo>
                    <a:pt x="147330" y="182879"/>
                  </a:lnTo>
                  <a:lnTo>
                    <a:pt x="153065" y="186689"/>
                  </a:lnTo>
                  <a:lnTo>
                    <a:pt x="161834" y="193039"/>
                  </a:lnTo>
                  <a:lnTo>
                    <a:pt x="164732" y="194310"/>
                  </a:lnTo>
                  <a:lnTo>
                    <a:pt x="171310" y="196850"/>
                  </a:lnTo>
                  <a:lnTo>
                    <a:pt x="173959" y="198120"/>
                  </a:lnTo>
                  <a:lnTo>
                    <a:pt x="182930" y="204470"/>
                  </a:lnTo>
                  <a:lnTo>
                    <a:pt x="189313" y="207010"/>
                  </a:lnTo>
                  <a:lnTo>
                    <a:pt x="200033" y="214629"/>
                  </a:lnTo>
                  <a:lnTo>
                    <a:pt x="204066" y="219710"/>
                  </a:lnTo>
                  <a:lnTo>
                    <a:pt x="211510" y="226060"/>
                  </a:lnTo>
                  <a:lnTo>
                    <a:pt x="214567" y="228600"/>
                  </a:lnTo>
                  <a:lnTo>
                    <a:pt x="217674" y="231139"/>
                  </a:lnTo>
                  <a:lnTo>
                    <a:pt x="218502" y="233679"/>
                  </a:lnTo>
                  <a:lnTo>
                    <a:pt x="220637" y="234950"/>
                  </a:lnTo>
                  <a:lnTo>
                    <a:pt x="221904" y="236220"/>
                  </a:lnTo>
                  <a:lnTo>
                    <a:pt x="228923" y="240029"/>
                  </a:lnTo>
                  <a:lnTo>
                    <a:pt x="233787" y="245110"/>
                  </a:lnTo>
                  <a:lnTo>
                    <a:pt x="244890" y="252729"/>
                  </a:lnTo>
                  <a:lnTo>
                    <a:pt x="250772" y="256539"/>
                  </a:lnTo>
                  <a:lnTo>
                    <a:pt x="263977" y="261620"/>
                  </a:lnTo>
                  <a:lnTo>
                    <a:pt x="269168" y="266700"/>
                  </a:lnTo>
                  <a:lnTo>
                    <a:pt x="280742" y="274320"/>
                  </a:lnTo>
                  <a:lnTo>
                    <a:pt x="286618" y="279400"/>
                  </a:lnTo>
                  <a:lnTo>
                    <a:pt x="292745" y="287020"/>
                  </a:lnTo>
                  <a:lnTo>
                    <a:pt x="294236" y="289560"/>
                  </a:lnTo>
                  <a:lnTo>
                    <a:pt x="298015" y="294639"/>
                  </a:lnTo>
                  <a:lnTo>
                    <a:pt x="300729" y="295910"/>
                  </a:lnTo>
                  <a:lnTo>
                    <a:pt x="305921" y="298450"/>
                  </a:lnTo>
                  <a:lnTo>
                    <a:pt x="307828" y="302260"/>
                  </a:lnTo>
                  <a:lnTo>
                    <a:pt x="313689" y="304800"/>
                  </a:lnTo>
                  <a:lnTo>
                    <a:pt x="312779" y="297179"/>
                  </a:lnTo>
                  <a:lnTo>
                    <a:pt x="311929" y="294639"/>
                  </a:lnTo>
                  <a:lnTo>
                    <a:pt x="311831" y="292100"/>
                  </a:lnTo>
                  <a:lnTo>
                    <a:pt x="311649" y="290829"/>
                  </a:lnTo>
                  <a:lnTo>
                    <a:pt x="311109" y="289560"/>
                  </a:lnTo>
                  <a:lnTo>
                    <a:pt x="311101" y="285750"/>
                  </a:lnTo>
                  <a:lnTo>
                    <a:pt x="310219" y="283210"/>
                  </a:lnTo>
                  <a:lnTo>
                    <a:pt x="310000" y="281939"/>
                  </a:lnTo>
                  <a:lnTo>
                    <a:pt x="310330" y="280670"/>
                  </a:lnTo>
                  <a:lnTo>
                    <a:pt x="309377" y="276860"/>
                  </a:lnTo>
                  <a:lnTo>
                    <a:pt x="309258" y="274320"/>
                  </a:lnTo>
                  <a:lnTo>
                    <a:pt x="308733" y="271779"/>
                  </a:lnTo>
                  <a:lnTo>
                    <a:pt x="308437" y="270510"/>
                  </a:lnTo>
                  <a:lnTo>
                    <a:pt x="308441" y="267970"/>
                  </a:lnTo>
                  <a:lnTo>
                    <a:pt x="308074" y="266700"/>
                  </a:lnTo>
                  <a:lnTo>
                    <a:pt x="307717" y="266700"/>
                  </a:lnTo>
                  <a:lnTo>
                    <a:pt x="307616" y="265429"/>
                  </a:lnTo>
                  <a:lnTo>
                    <a:pt x="307389" y="264160"/>
                  </a:lnTo>
                  <a:lnTo>
                    <a:pt x="306831" y="262889"/>
                  </a:lnTo>
                  <a:lnTo>
                    <a:pt x="305925" y="260350"/>
                  </a:lnTo>
                  <a:lnTo>
                    <a:pt x="306017" y="259079"/>
                  </a:lnTo>
                  <a:lnTo>
                    <a:pt x="304639" y="254000"/>
                  </a:lnTo>
                  <a:lnTo>
                    <a:pt x="306172" y="251460"/>
                  </a:lnTo>
                  <a:lnTo>
                    <a:pt x="308013" y="251460"/>
                  </a:lnTo>
                  <a:lnTo>
                    <a:pt x="307040" y="248920"/>
                  </a:lnTo>
                  <a:lnTo>
                    <a:pt x="300492" y="248920"/>
                  </a:lnTo>
                  <a:lnTo>
                    <a:pt x="297179" y="247650"/>
                  </a:lnTo>
                  <a:lnTo>
                    <a:pt x="295556" y="247650"/>
                  </a:lnTo>
                  <a:lnTo>
                    <a:pt x="290402" y="245110"/>
                  </a:lnTo>
                  <a:lnTo>
                    <a:pt x="279839" y="245110"/>
                  </a:lnTo>
                  <a:lnTo>
                    <a:pt x="276635" y="243839"/>
                  </a:lnTo>
                  <a:lnTo>
                    <a:pt x="269614" y="242570"/>
                  </a:lnTo>
                  <a:lnTo>
                    <a:pt x="266037" y="241300"/>
                  </a:lnTo>
                  <a:lnTo>
                    <a:pt x="230267" y="219710"/>
                  </a:lnTo>
                  <a:lnTo>
                    <a:pt x="234490" y="218439"/>
                  </a:lnTo>
                  <a:lnTo>
                    <a:pt x="235123" y="212089"/>
                  </a:lnTo>
                  <a:lnTo>
                    <a:pt x="231315" y="210820"/>
                  </a:lnTo>
                  <a:lnTo>
                    <a:pt x="222412" y="208279"/>
                  </a:lnTo>
                  <a:lnTo>
                    <a:pt x="216598" y="204470"/>
                  </a:lnTo>
                  <a:lnTo>
                    <a:pt x="209577" y="199389"/>
                  </a:lnTo>
                  <a:lnTo>
                    <a:pt x="208227" y="199389"/>
                  </a:lnTo>
                  <a:lnTo>
                    <a:pt x="205955" y="196850"/>
                  </a:lnTo>
                  <a:lnTo>
                    <a:pt x="204991" y="195579"/>
                  </a:lnTo>
                  <a:lnTo>
                    <a:pt x="201010" y="193039"/>
                  </a:lnTo>
                  <a:lnTo>
                    <a:pt x="198112" y="191770"/>
                  </a:lnTo>
                  <a:lnTo>
                    <a:pt x="193097" y="187960"/>
                  </a:lnTo>
                  <a:lnTo>
                    <a:pt x="190522" y="186689"/>
                  </a:lnTo>
                  <a:lnTo>
                    <a:pt x="185425" y="182879"/>
                  </a:lnTo>
                  <a:lnTo>
                    <a:pt x="183572" y="181610"/>
                  </a:lnTo>
                  <a:lnTo>
                    <a:pt x="179226" y="176529"/>
                  </a:lnTo>
                  <a:lnTo>
                    <a:pt x="176879" y="173989"/>
                  </a:lnTo>
                  <a:lnTo>
                    <a:pt x="172130" y="170179"/>
                  </a:lnTo>
                  <a:lnTo>
                    <a:pt x="170776" y="167639"/>
                  </a:lnTo>
                  <a:lnTo>
                    <a:pt x="167076" y="162560"/>
                  </a:lnTo>
                  <a:lnTo>
                    <a:pt x="166336" y="160020"/>
                  </a:lnTo>
                  <a:close/>
                </a:path>
                <a:path w="313689" h="304800">
                  <a:moveTo>
                    <a:pt x="308142" y="251460"/>
                  </a:moveTo>
                  <a:lnTo>
                    <a:pt x="306172" y="251460"/>
                  </a:lnTo>
                  <a:lnTo>
                    <a:pt x="306835" y="252729"/>
                  </a:lnTo>
                  <a:lnTo>
                    <a:pt x="308142" y="251460"/>
                  </a:lnTo>
                  <a:close/>
                </a:path>
                <a:path w="313689" h="304800">
                  <a:moveTo>
                    <a:pt x="13352" y="0"/>
                  </a:moveTo>
                  <a:lnTo>
                    <a:pt x="10142" y="2539"/>
                  </a:lnTo>
                  <a:lnTo>
                    <a:pt x="9814" y="5079"/>
                  </a:lnTo>
                  <a:lnTo>
                    <a:pt x="8215" y="12700"/>
                  </a:lnTo>
                  <a:lnTo>
                    <a:pt x="6120" y="22860"/>
                  </a:lnTo>
                  <a:lnTo>
                    <a:pt x="4640" y="29210"/>
                  </a:lnTo>
                  <a:lnTo>
                    <a:pt x="2613" y="40639"/>
                  </a:lnTo>
                  <a:lnTo>
                    <a:pt x="1965" y="43179"/>
                  </a:lnTo>
                  <a:lnTo>
                    <a:pt x="890" y="49529"/>
                  </a:lnTo>
                  <a:lnTo>
                    <a:pt x="0" y="53339"/>
                  </a:lnTo>
                  <a:lnTo>
                    <a:pt x="1076" y="58420"/>
                  </a:lnTo>
                  <a:lnTo>
                    <a:pt x="3837" y="60960"/>
                  </a:lnTo>
                  <a:lnTo>
                    <a:pt x="11553" y="67310"/>
                  </a:lnTo>
                  <a:lnTo>
                    <a:pt x="19519" y="73660"/>
                  </a:lnTo>
                  <a:lnTo>
                    <a:pt x="24815" y="78739"/>
                  </a:lnTo>
                  <a:lnTo>
                    <a:pt x="35125" y="87629"/>
                  </a:lnTo>
                  <a:lnTo>
                    <a:pt x="40190" y="91439"/>
                  </a:lnTo>
                  <a:lnTo>
                    <a:pt x="49928" y="100329"/>
                  </a:lnTo>
                  <a:lnTo>
                    <a:pt x="54836" y="105410"/>
                  </a:lnTo>
                  <a:lnTo>
                    <a:pt x="64447" y="114300"/>
                  </a:lnTo>
                  <a:lnTo>
                    <a:pt x="69145" y="119379"/>
                  </a:lnTo>
                  <a:lnTo>
                    <a:pt x="78569" y="128270"/>
                  </a:lnTo>
                  <a:lnTo>
                    <a:pt x="83127" y="133350"/>
                  </a:lnTo>
                  <a:lnTo>
                    <a:pt x="84499" y="135889"/>
                  </a:lnTo>
                  <a:lnTo>
                    <a:pt x="84888" y="137160"/>
                  </a:lnTo>
                  <a:lnTo>
                    <a:pt x="88459" y="143510"/>
                  </a:lnTo>
                  <a:lnTo>
                    <a:pt x="92379" y="147320"/>
                  </a:lnTo>
                  <a:lnTo>
                    <a:pt x="97632" y="154939"/>
                  </a:lnTo>
                  <a:lnTo>
                    <a:pt x="99147" y="157479"/>
                  </a:lnTo>
                  <a:lnTo>
                    <a:pt x="99667" y="158750"/>
                  </a:lnTo>
                  <a:lnTo>
                    <a:pt x="101455" y="161289"/>
                  </a:lnTo>
                  <a:lnTo>
                    <a:pt x="103435" y="162560"/>
                  </a:lnTo>
                  <a:lnTo>
                    <a:pt x="106790" y="160020"/>
                  </a:lnTo>
                  <a:lnTo>
                    <a:pt x="106203" y="156210"/>
                  </a:lnTo>
                  <a:lnTo>
                    <a:pt x="105124" y="151129"/>
                  </a:lnTo>
                  <a:lnTo>
                    <a:pt x="105022" y="149860"/>
                  </a:lnTo>
                  <a:lnTo>
                    <a:pt x="104920" y="148589"/>
                  </a:lnTo>
                  <a:lnTo>
                    <a:pt x="104818" y="147320"/>
                  </a:lnTo>
                  <a:lnTo>
                    <a:pt x="103148" y="139700"/>
                  </a:lnTo>
                  <a:lnTo>
                    <a:pt x="101553" y="133350"/>
                  </a:lnTo>
                  <a:lnTo>
                    <a:pt x="99479" y="128270"/>
                  </a:lnTo>
                  <a:lnTo>
                    <a:pt x="96193" y="120650"/>
                  </a:lnTo>
                  <a:lnTo>
                    <a:pt x="92336" y="114300"/>
                  </a:lnTo>
                  <a:lnTo>
                    <a:pt x="87975" y="106679"/>
                  </a:lnTo>
                  <a:lnTo>
                    <a:pt x="83182" y="100329"/>
                  </a:lnTo>
                  <a:lnTo>
                    <a:pt x="79805" y="96520"/>
                  </a:lnTo>
                  <a:lnTo>
                    <a:pt x="76183" y="92710"/>
                  </a:lnTo>
                  <a:lnTo>
                    <a:pt x="70394" y="86449"/>
                  </a:lnTo>
                  <a:lnTo>
                    <a:pt x="66686" y="82550"/>
                  </a:lnTo>
                  <a:lnTo>
                    <a:pt x="64843" y="81279"/>
                  </a:lnTo>
                  <a:lnTo>
                    <a:pt x="64192" y="80010"/>
                  </a:lnTo>
                  <a:lnTo>
                    <a:pt x="63630" y="80010"/>
                  </a:lnTo>
                  <a:lnTo>
                    <a:pt x="61582" y="78739"/>
                  </a:lnTo>
                  <a:lnTo>
                    <a:pt x="124484" y="78739"/>
                  </a:lnTo>
                  <a:lnTo>
                    <a:pt x="121284" y="74929"/>
                  </a:lnTo>
                  <a:lnTo>
                    <a:pt x="119066" y="73660"/>
                  </a:lnTo>
                  <a:lnTo>
                    <a:pt x="115693" y="69850"/>
                  </a:lnTo>
                  <a:lnTo>
                    <a:pt x="115049" y="68579"/>
                  </a:lnTo>
                  <a:lnTo>
                    <a:pt x="113155" y="66039"/>
                  </a:lnTo>
                  <a:lnTo>
                    <a:pt x="112078" y="64770"/>
                  </a:lnTo>
                  <a:lnTo>
                    <a:pt x="108734" y="60960"/>
                  </a:lnTo>
                  <a:lnTo>
                    <a:pt x="106305" y="58420"/>
                  </a:lnTo>
                  <a:lnTo>
                    <a:pt x="103158" y="54610"/>
                  </a:lnTo>
                  <a:lnTo>
                    <a:pt x="102438" y="53339"/>
                  </a:lnTo>
                  <a:lnTo>
                    <a:pt x="100652" y="50800"/>
                  </a:lnTo>
                  <a:lnTo>
                    <a:pt x="99435" y="50800"/>
                  </a:lnTo>
                  <a:lnTo>
                    <a:pt x="95724" y="46989"/>
                  </a:lnTo>
                  <a:lnTo>
                    <a:pt x="93017" y="43179"/>
                  </a:lnTo>
                  <a:lnTo>
                    <a:pt x="87797" y="38100"/>
                  </a:lnTo>
                  <a:lnTo>
                    <a:pt x="85360" y="35560"/>
                  </a:lnTo>
                  <a:lnTo>
                    <a:pt x="79996" y="31750"/>
                  </a:lnTo>
                  <a:lnTo>
                    <a:pt x="76989" y="30479"/>
                  </a:lnTo>
                  <a:lnTo>
                    <a:pt x="75092" y="29210"/>
                  </a:lnTo>
                  <a:lnTo>
                    <a:pt x="64494" y="29210"/>
                  </a:lnTo>
                  <a:lnTo>
                    <a:pt x="61676" y="27939"/>
                  </a:lnTo>
                  <a:lnTo>
                    <a:pt x="60134" y="26670"/>
                  </a:lnTo>
                  <a:lnTo>
                    <a:pt x="51350" y="20320"/>
                  </a:lnTo>
                  <a:lnTo>
                    <a:pt x="43542" y="13970"/>
                  </a:lnTo>
                  <a:lnTo>
                    <a:pt x="35428" y="10160"/>
                  </a:lnTo>
                  <a:lnTo>
                    <a:pt x="26852" y="5079"/>
                  </a:lnTo>
                  <a:lnTo>
                    <a:pt x="21089" y="2539"/>
                  </a:lnTo>
                  <a:lnTo>
                    <a:pt x="16038" y="1270"/>
                  </a:lnTo>
                  <a:lnTo>
                    <a:pt x="13352" y="0"/>
                  </a:lnTo>
                  <a:close/>
                </a:path>
                <a:path w="313689" h="304800">
                  <a:moveTo>
                    <a:pt x="125550" y="80010"/>
                  </a:moveTo>
                  <a:lnTo>
                    <a:pt x="64728" y="80010"/>
                  </a:lnTo>
                  <a:lnTo>
                    <a:pt x="65624" y="81279"/>
                  </a:lnTo>
                  <a:lnTo>
                    <a:pt x="68530" y="83820"/>
                  </a:lnTo>
                  <a:lnTo>
                    <a:pt x="71255" y="87354"/>
                  </a:lnTo>
                  <a:lnTo>
                    <a:pt x="76393" y="92710"/>
                  </a:lnTo>
                  <a:lnTo>
                    <a:pt x="83550" y="100329"/>
                  </a:lnTo>
                  <a:lnTo>
                    <a:pt x="90537" y="109220"/>
                  </a:lnTo>
                  <a:lnTo>
                    <a:pt x="97259" y="116839"/>
                  </a:lnTo>
                  <a:lnTo>
                    <a:pt x="103623" y="125729"/>
                  </a:lnTo>
                  <a:lnTo>
                    <a:pt x="107435" y="132079"/>
                  </a:lnTo>
                  <a:lnTo>
                    <a:pt x="110883" y="137160"/>
                  </a:lnTo>
                  <a:lnTo>
                    <a:pt x="114761" y="146050"/>
                  </a:lnTo>
                  <a:lnTo>
                    <a:pt x="116654" y="149860"/>
                  </a:lnTo>
                  <a:lnTo>
                    <a:pt x="115636" y="154939"/>
                  </a:lnTo>
                  <a:lnTo>
                    <a:pt x="114667" y="156210"/>
                  </a:lnTo>
                  <a:lnTo>
                    <a:pt x="112990" y="158750"/>
                  </a:lnTo>
                  <a:lnTo>
                    <a:pt x="111748" y="160020"/>
                  </a:lnTo>
                  <a:lnTo>
                    <a:pt x="113263" y="162560"/>
                  </a:lnTo>
                  <a:lnTo>
                    <a:pt x="114750" y="162560"/>
                  </a:lnTo>
                  <a:lnTo>
                    <a:pt x="117605" y="161289"/>
                  </a:lnTo>
                  <a:lnTo>
                    <a:pt x="119095" y="160020"/>
                  </a:lnTo>
                  <a:lnTo>
                    <a:pt x="166336" y="160020"/>
                  </a:lnTo>
                  <a:lnTo>
                    <a:pt x="165967" y="158750"/>
                  </a:lnTo>
                  <a:lnTo>
                    <a:pt x="166781" y="152400"/>
                  </a:lnTo>
                  <a:lnTo>
                    <a:pt x="169175" y="148589"/>
                  </a:lnTo>
                  <a:lnTo>
                    <a:pt x="174456" y="139700"/>
                  </a:lnTo>
                  <a:lnTo>
                    <a:pt x="178099" y="133350"/>
                  </a:lnTo>
                  <a:lnTo>
                    <a:pt x="180610" y="129539"/>
                  </a:lnTo>
                  <a:lnTo>
                    <a:pt x="172807" y="129539"/>
                  </a:lnTo>
                  <a:lnTo>
                    <a:pt x="168851" y="125729"/>
                  </a:lnTo>
                  <a:lnTo>
                    <a:pt x="167921" y="124460"/>
                  </a:lnTo>
                  <a:lnTo>
                    <a:pt x="165676" y="121920"/>
                  </a:lnTo>
                  <a:lnTo>
                    <a:pt x="153328" y="105410"/>
                  </a:lnTo>
                  <a:lnTo>
                    <a:pt x="148691" y="101600"/>
                  </a:lnTo>
                  <a:lnTo>
                    <a:pt x="146160" y="100329"/>
                  </a:lnTo>
                  <a:lnTo>
                    <a:pt x="142412" y="95250"/>
                  </a:lnTo>
                  <a:lnTo>
                    <a:pt x="140566" y="92710"/>
                  </a:lnTo>
                  <a:lnTo>
                    <a:pt x="136883" y="88900"/>
                  </a:lnTo>
                  <a:lnTo>
                    <a:pt x="135609" y="87629"/>
                  </a:lnTo>
                  <a:lnTo>
                    <a:pt x="133336" y="86449"/>
                  </a:lnTo>
                  <a:lnTo>
                    <a:pt x="131839" y="85089"/>
                  </a:lnTo>
                  <a:lnTo>
                    <a:pt x="127825" y="82550"/>
                  </a:lnTo>
                  <a:lnTo>
                    <a:pt x="125550" y="80010"/>
                  </a:lnTo>
                  <a:close/>
                </a:path>
                <a:path w="313689" h="304800">
                  <a:moveTo>
                    <a:pt x="183927" y="118110"/>
                  </a:moveTo>
                  <a:lnTo>
                    <a:pt x="181260" y="120650"/>
                  </a:lnTo>
                  <a:lnTo>
                    <a:pt x="179395" y="121920"/>
                  </a:lnTo>
                  <a:lnTo>
                    <a:pt x="178286" y="123189"/>
                  </a:lnTo>
                  <a:lnTo>
                    <a:pt x="175327" y="125729"/>
                  </a:lnTo>
                  <a:lnTo>
                    <a:pt x="172807" y="129539"/>
                  </a:lnTo>
                  <a:lnTo>
                    <a:pt x="180610" y="129539"/>
                  </a:lnTo>
                  <a:lnTo>
                    <a:pt x="183121" y="125729"/>
                  </a:lnTo>
                  <a:lnTo>
                    <a:pt x="184950" y="123189"/>
                  </a:lnTo>
                  <a:lnTo>
                    <a:pt x="185717" y="119379"/>
                  </a:lnTo>
                  <a:lnTo>
                    <a:pt x="183927" y="118110"/>
                  </a:lnTo>
                  <a:close/>
                </a:path>
                <a:path w="313689" h="304800">
                  <a:moveTo>
                    <a:pt x="124484" y="78739"/>
                  </a:moveTo>
                  <a:lnTo>
                    <a:pt x="63018" y="78739"/>
                  </a:lnTo>
                  <a:lnTo>
                    <a:pt x="64192" y="80010"/>
                  </a:lnTo>
                  <a:lnTo>
                    <a:pt x="64843" y="81279"/>
                  </a:lnTo>
                  <a:lnTo>
                    <a:pt x="66686" y="82550"/>
                  </a:lnTo>
                  <a:lnTo>
                    <a:pt x="71255" y="87354"/>
                  </a:lnTo>
                  <a:lnTo>
                    <a:pt x="68530" y="83820"/>
                  </a:lnTo>
                  <a:lnTo>
                    <a:pt x="65624" y="81279"/>
                  </a:lnTo>
                  <a:lnTo>
                    <a:pt x="64728" y="80010"/>
                  </a:lnTo>
                  <a:lnTo>
                    <a:pt x="125550" y="80010"/>
                  </a:lnTo>
                  <a:lnTo>
                    <a:pt x="124484" y="78739"/>
                  </a:lnTo>
                  <a:close/>
                </a:path>
                <a:path w="313689" h="304800">
                  <a:moveTo>
                    <a:pt x="71299" y="26670"/>
                  </a:moveTo>
                  <a:lnTo>
                    <a:pt x="64684" y="26670"/>
                  </a:lnTo>
                  <a:lnTo>
                    <a:pt x="64555" y="27939"/>
                  </a:lnTo>
                  <a:lnTo>
                    <a:pt x="64494" y="29210"/>
                  </a:lnTo>
                  <a:lnTo>
                    <a:pt x="75092" y="29210"/>
                  </a:lnTo>
                  <a:lnTo>
                    <a:pt x="71299" y="26670"/>
                  </a:lnTo>
                  <a:close/>
                </a:path>
              </a:pathLst>
            </a:custGeom>
            <a:solidFill>
              <a:srgbClr val="F18C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029406" y="2224123"/>
              <a:ext cx="155575" cy="125730"/>
            </a:xfrm>
            <a:custGeom>
              <a:avLst/>
              <a:gdLst/>
              <a:ahLst/>
              <a:cxnLst/>
              <a:rect l="l" t="t" r="r" b="b"/>
              <a:pathLst>
                <a:path w="155575" h="125730">
                  <a:moveTo>
                    <a:pt x="29044" y="0"/>
                  </a:moveTo>
                  <a:lnTo>
                    <a:pt x="24047" y="472"/>
                  </a:lnTo>
                  <a:lnTo>
                    <a:pt x="21278" y="1689"/>
                  </a:lnTo>
                  <a:lnTo>
                    <a:pt x="20530" y="1573"/>
                  </a:lnTo>
                  <a:lnTo>
                    <a:pt x="18072" y="3200"/>
                  </a:lnTo>
                  <a:lnTo>
                    <a:pt x="13561" y="7247"/>
                  </a:lnTo>
                  <a:lnTo>
                    <a:pt x="11865" y="8007"/>
                  </a:lnTo>
                  <a:lnTo>
                    <a:pt x="2246" y="16480"/>
                  </a:lnTo>
                  <a:lnTo>
                    <a:pt x="942" y="20250"/>
                  </a:lnTo>
                  <a:lnTo>
                    <a:pt x="1442" y="23817"/>
                  </a:lnTo>
                  <a:lnTo>
                    <a:pt x="3661" y="24692"/>
                  </a:lnTo>
                  <a:lnTo>
                    <a:pt x="5651" y="24077"/>
                  </a:lnTo>
                  <a:lnTo>
                    <a:pt x="16429" y="16441"/>
                  </a:lnTo>
                  <a:lnTo>
                    <a:pt x="19410" y="12583"/>
                  </a:lnTo>
                  <a:lnTo>
                    <a:pt x="24202" y="11362"/>
                  </a:lnTo>
                  <a:lnTo>
                    <a:pt x="23802" y="15026"/>
                  </a:lnTo>
                  <a:lnTo>
                    <a:pt x="22305" y="18350"/>
                  </a:lnTo>
                  <a:lnTo>
                    <a:pt x="17658" y="24458"/>
                  </a:lnTo>
                  <a:lnTo>
                    <a:pt x="15011" y="27404"/>
                  </a:lnTo>
                  <a:lnTo>
                    <a:pt x="10413" y="34399"/>
                  </a:lnTo>
                  <a:lnTo>
                    <a:pt x="4405" y="45180"/>
                  </a:lnTo>
                  <a:lnTo>
                    <a:pt x="1979" y="48398"/>
                  </a:lnTo>
                  <a:lnTo>
                    <a:pt x="21" y="53539"/>
                  </a:lnTo>
                  <a:lnTo>
                    <a:pt x="0" y="55238"/>
                  </a:lnTo>
                  <a:lnTo>
                    <a:pt x="1885" y="58305"/>
                  </a:lnTo>
                  <a:lnTo>
                    <a:pt x="3859" y="58119"/>
                  </a:lnTo>
                  <a:lnTo>
                    <a:pt x="4452" y="57809"/>
                  </a:lnTo>
                  <a:lnTo>
                    <a:pt x="9766" y="52081"/>
                  </a:lnTo>
                  <a:lnTo>
                    <a:pt x="16487" y="49871"/>
                  </a:lnTo>
                  <a:lnTo>
                    <a:pt x="52851" y="62950"/>
                  </a:lnTo>
                  <a:lnTo>
                    <a:pt x="94110" y="89001"/>
                  </a:lnTo>
                  <a:lnTo>
                    <a:pt x="116650" y="105289"/>
                  </a:lnTo>
                  <a:lnTo>
                    <a:pt x="123944" y="108993"/>
                  </a:lnTo>
                  <a:lnTo>
                    <a:pt x="133206" y="116305"/>
                  </a:lnTo>
                  <a:lnTo>
                    <a:pt x="135859" y="118977"/>
                  </a:lnTo>
                  <a:lnTo>
                    <a:pt x="138319" y="122735"/>
                  </a:lnTo>
                  <a:lnTo>
                    <a:pt x="138837" y="124319"/>
                  </a:lnTo>
                  <a:lnTo>
                    <a:pt x="139805" y="124981"/>
                  </a:lnTo>
                  <a:lnTo>
                    <a:pt x="142220" y="124240"/>
                  </a:lnTo>
                  <a:lnTo>
                    <a:pt x="143384" y="121418"/>
                  </a:lnTo>
                  <a:lnTo>
                    <a:pt x="143276" y="118188"/>
                  </a:lnTo>
                  <a:lnTo>
                    <a:pt x="146991" y="117619"/>
                  </a:lnTo>
                  <a:lnTo>
                    <a:pt x="148229" y="120543"/>
                  </a:lnTo>
                  <a:lnTo>
                    <a:pt x="149914" y="123422"/>
                  </a:lnTo>
                  <a:lnTo>
                    <a:pt x="151552" y="125162"/>
                  </a:lnTo>
                  <a:lnTo>
                    <a:pt x="155185" y="123537"/>
                  </a:lnTo>
                  <a:lnTo>
                    <a:pt x="155224" y="120823"/>
                  </a:lnTo>
                  <a:lnTo>
                    <a:pt x="154724" y="117796"/>
                  </a:lnTo>
                  <a:lnTo>
                    <a:pt x="153950" y="116417"/>
                  </a:lnTo>
                  <a:lnTo>
                    <a:pt x="150764" y="112737"/>
                  </a:lnTo>
                  <a:lnTo>
                    <a:pt x="148068" y="110995"/>
                  </a:lnTo>
                  <a:lnTo>
                    <a:pt x="144997" y="106568"/>
                  </a:lnTo>
                  <a:lnTo>
                    <a:pt x="143172" y="105149"/>
                  </a:lnTo>
                  <a:lnTo>
                    <a:pt x="131878" y="93399"/>
                  </a:lnTo>
                  <a:lnTo>
                    <a:pt x="126982" y="89373"/>
                  </a:lnTo>
                  <a:lnTo>
                    <a:pt x="125153" y="88261"/>
                  </a:lnTo>
                  <a:lnTo>
                    <a:pt x="122107" y="85778"/>
                  </a:lnTo>
                  <a:lnTo>
                    <a:pt x="121046" y="84273"/>
                  </a:lnTo>
                  <a:lnTo>
                    <a:pt x="115956" y="80853"/>
                  </a:lnTo>
                  <a:lnTo>
                    <a:pt x="107326" y="72482"/>
                  </a:lnTo>
                  <a:lnTo>
                    <a:pt x="103769" y="70769"/>
                  </a:lnTo>
                  <a:lnTo>
                    <a:pt x="98390" y="65053"/>
                  </a:lnTo>
                  <a:lnTo>
                    <a:pt x="93449" y="61794"/>
                  </a:lnTo>
                  <a:lnTo>
                    <a:pt x="86112" y="54706"/>
                  </a:lnTo>
                  <a:lnTo>
                    <a:pt x="79639" y="50325"/>
                  </a:lnTo>
                  <a:lnTo>
                    <a:pt x="76809" y="47175"/>
                  </a:lnTo>
                  <a:lnTo>
                    <a:pt x="68305" y="38887"/>
                  </a:lnTo>
                  <a:lnTo>
                    <a:pt x="63331" y="35417"/>
                  </a:lnTo>
                  <a:lnTo>
                    <a:pt x="63529" y="33818"/>
                  </a:lnTo>
                  <a:lnTo>
                    <a:pt x="62106" y="31010"/>
                  </a:lnTo>
                  <a:lnTo>
                    <a:pt x="61153" y="30074"/>
                  </a:lnTo>
                  <a:lnTo>
                    <a:pt x="58855" y="28782"/>
                  </a:lnTo>
                  <a:lnTo>
                    <a:pt x="56628" y="28656"/>
                  </a:lnTo>
                  <a:lnTo>
                    <a:pt x="56019" y="26683"/>
                  </a:lnTo>
                  <a:lnTo>
                    <a:pt x="56498" y="25967"/>
                  </a:lnTo>
                  <a:lnTo>
                    <a:pt x="55335" y="25179"/>
                  </a:lnTo>
                  <a:lnTo>
                    <a:pt x="54691" y="25687"/>
                  </a:lnTo>
                  <a:lnTo>
                    <a:pt x="53261" y="25088"/>
                  </a:lnTo>
                  <a:lnTo>
                    <a:pt x="31697" y="3639"/>
                  </a:lnTo>
                  <a:lnTo>
                    <a:pt x="29044" y="0"/>
                  </a:lnTo>
                  <a:close/>
                </a:path>
              </a:pathLst>
            </a:custGeom>
            <a:solidFill>
              <a:srgbClr val="4E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099372" y="2336419"/>
              <a:ext cx="102235" cy="100330"/>
            </a:xfrm>
            <a:custGeom>
              <a:avLst/>
              <a:gdLst/>
              <a:ahLst/>
              <a:cxnLst/>
              <a:rect l="l" t="t" r="r" b="b"/>
              <a:pathLst>
                <a:path w="102235" h="100330">
                  <a:moveTo>
                    <a:pt x="81878" y="0"/>
                  </a:moveTo>
                  <a:lnTo>
                    <a:pt x="80129" y="406"/>
                  </a:lnTo>
                  <a:lnTo>
                    <a:pt x="81968" y="4157"/>
                  </a:lnTo>
                  <a:lnTo>
                    <a:pt x="84226" y="7973"/>
                  </a:lnTo>
                  <a:lnTo>
                    <a:pt x="83530" y="12319"/>
                  </a:lnTo>
                  <a:lnTo>
                    <a:pt x="82231" y="14874"/>
                  </a:lnTo>
                  <a:lnTo>
                    <a:pt x="83938" y="17733"/>
                  </a:lnTo>
                  <a:lnTo>
                    <a:pt x="84474" y="22903"/>
                  </a:lnTo>
                  <a:lnTo>
                    <a:pt x="84966" y="33061"/>
                  </a:lnTo>
                  <a:lnTo>
                    <a:pt x="84585" y="38173"/>
                  </a:lnTo>
                  <a:lnTo>
                    <a:pt x="80319" y="47943"/>
                  </a:lnTo>
                  <a:lnTo>
                    <a:pt x="45966" y="75212"/>
                  </a:lnTo>
                  <a:lnTo>
                    <a:pt x="12948" y="89617"/>
                  </a:lnTo>
                  <a:lnTo>
                    <a:pt x="8700" y="91834"/>
                  </a:lnTo>
                  <a:lnTo>
                    <a:pt x="1267" y="94042"/>
                  </a:lnTo>
                  <a:lnTo>
                    <a:pt x="125" y="95935"/>
                  </a:lnTo>
                  <a:lnTo>
                    <a:pt x="0" y="98643"/>
                  </a:lnTo>
                  <a:lnTo>
                    <a:pt x="4917" y="100036"/>
                  </a:lnTo>
                  <a:lnTo>
                    <a:pt x="47797" y="83713"/>
                  </a:lnTo>
                  <a:lnTo>
                    <a:pt x="64000" y="75279"/>
                  </a:lnTo>
                  <a:lnTo>
                    <a:pt x="66329" y="74386"/>
                  </a:lnTo>
                  <a:lnTo>
                    <a:pt x="69221" y="72824"/>
                  </a:lnTo>
                  <a:lnTo>
                    <a:pt x="69757" y="72169"/>
                  </a:lnTo>
                  <a:lnTo>
                    <a:pt x="71125" y="71282"/>
                  </a:lnTo>
                  <a:lnTo>
                    <a:pt x="71921" y="71200"/>
                  </a:lnTo>
                  <a:lnTo>
                    <a:pt x="75070" y="69526"/>
                  </a:lnTo>
                  <a:lnTo>
                    <a:pt x="77288" y="67136"/>
                  </a:lnTo>
                  <a:lnTo>
                    <a:pt x="83433" y="62499"/>
                  </a:lnTo>
                  <a:lnTo>
                    <a:pt x="89016" y="57301"/>
                  </a:lnTo>
                  <a:lnTo>
                    <a:pt x="93733" y="51515"/>
                  </a:lnTo>
                  <a:lnTo>
                    <a:pt x="93967" y="50633"/>
                  </a:lnTo>
                  <a:lnTo>
                    <a:pt x="96490" y="45225"/>
                  </a:lnTo>
                  <a:lnTo>
                    <a:pt x="99269" y="41158"/>
                  </a:lnTo>
                  <a:lnTo>
                    <a:pt x="101804" y="31146"/>
                  </a:lnTo>
                  <a:lnTo>
                    <a:pt x="100731" y="26837"/>
                  </a:lnTo>
                  <a:lnTo>
                    <a:pt x="96645" y="17719"/>
                  </a:lnTo>
                  <a:lnTo>
                    <a:pt x="94308" y="13578"/>
                  </a:lnTo>
                  <a:lnTo>
                    <a:pt x="89827" y="7768"/>
                  </a:lnTo>
                  <a:lnTo>
                    <a:pt x="82792" y="320"/>
                  </a:lnTo>
                  <a:lnTo>
                    <a:pt x="81878" y="0"/>
                  </a:lnTo>
                  <a:close/>
                </a:path>
              </a:pathLst>
            </a:custGeom>
            <a:solidFill>
              <a:srgbClr val="613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093713" y="2196461"/>
              <a:ext cx="19685" cy="63500"/>
            </a:xfrm>
            <a:custGeom>
              <a:avLst/>
              <a:gdLst/>
              <a:ahLst/>
              <a:cxnLst/>
              <a:rect l="l" t="t" r="r" b="b"/>
              <a:pathLst>
                <a:path w="19685" h="63500">
                  <a:moveTo>
                    <a:pt x="14461" y="0"/>
                  </a:moveTo>
                  <a:lnTo>
                    <a:pt x="9532" y="10915"/>
                  </a:lnTo>
                  <a:lnTo>
                    <a:pt x="7156" y="16880"/>
                  </a:lnTo>
                  <a:lnTo>
                    <a:pt x="5507" y="26103"/>
                  </a:lnTo>
                  <a:lnTo>
                    <a:pt x="5651" y="28997"/>
                  </a:lnTo>
                  <a:lnTo>
                    <a:pt x="5288" y="34974"/>
                  </a:lnTo>
                  <a:lnTo>
                    <a:pt x="3999" y="37645"/>
                  </a:lnTo>
                  <a:lnTo>
                    <a:pt x="3769" y="43804"/>
                  </a:lnTo>
                  <a:lnTo>
                    <a:pt x="0" y="54946"/>
                  </a:lnTo>
                  <a:lnTo>
                    <a:pt x="947" y="60638"/>
                  </a:lnTo>
                  <a:lnTo>
                    <a:pt x="5760" y="63399"/>
                  </a:lnTo>
                  <a:lnTo>
                    <a:pt x="5615" y="58162"/>
                  </a:lnTo>
                  <a:lnTo>
                    <a:pt x="6869" y="52807"/>
                  </a:lnTo>
                  <a:lnTo>
                    <a:pt x="8747" y="42357"/>
                  </a:lnTo>
                  <a:lnTo>
                    <a:pt x="13388" y="21372"/>
                  </a:lnTo>
                  <a:lnTo>
                    <a:pt x="14418" y="14033"/>
                  </a:lnTo>
                  <a:lnTo>
                    <a:pt x="15250" y="11638"/>
                  </a:lnTo>
                  <a:lnTo>
                    <a:pt x="16329" y="6908"/>
                  </a:lnTo>
                  <a:lnTo>
                    <a:pt x="16927" y="6076"/>
                  </a:lnTo>
                  <a:lnTo>
                    <a:pt x="19076" y="5137"/>
                  </a:lnTo>
                  <a:lnTo>
                    <a:pt x="14461" y="0"/>
                  </a:lnTo>
                  <a:close/>
                </a:path>
              </a:pathLst>
            </a:custGeom>
            <a:solidFill>
              <a:srgbClr val="A54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083558" y="2202897"/>
              <a:ext cx="17145" cy="48895"/>
            </a:xfrm>
            <a:custGeom>
              <a:avLst/>
              <a:gdLst/>
              <a:ahLst/>
              <a:cxnLst/>
              <a:rect l="l" t="t" r="r" b="b"/>
              <a:pathLst>
                <a:path w="17144" h="48894">
                  <a:moveTo>
                    <a:pt x="16995" y="0"/>
                  </a:moveTo>
                  <a:lnTo>
                    <a:pt x="14248" y="608"/>
                  </a:lnTo>
                  <a:lnTo>
                    <a:pt x="13388" y="2369"/>
                  </a:lnTo>
                  <a:lnTo>
                    <a:pt x="11296" y="6200"/>
                  </a:lnTo>
                  <a:lnTo>
                    <a:pt x="7627" y="14296"/>
                  </a:lnTo>
                  <a:lnTo>
                    <a:pt x="5755" y="21529"/>
                  </a:lnTo>
                  <a:lnTo>
                    <a:pt x="2796" y="32025"/>
                  </a:lnTo>
                  <a:lnTo>
                    <a:pt x="1687" y="35532"/>
                  </a:lnTo>
                  <a:lnTo>
                    <a:pt x="518" y="40831"/>
                  </a:lnTo>
                  <a:lnTo>
                    <a:pt x="302" y="42609"/>
                  </a:lnTo>
                  <a:lnTo>
                    <a:pt x="222" y="44978"/>
                  </a:lnTo>
                  <a:lnTo>
                    <a:pt x="0" y="46328"/>
                  </a:lnTo>
                  <a:lnTo>
                    <a:pt x="481" y="47379"/>
                  </a:lnTo>
                  <a:lnTo>
                    <a:pt x="1623" y="48078"/>
                  </a:lnTo>
                  <a:lnTo>
                    <a:pt x="2025" y="48427"/>
                  </a:lnTo>
                  <a:lnTo>
                    <a:pt x="3563" y="48200"/>
                  </a:lnTo>
                  <a:lnTo>
                    <a:pt x="4740" y="47729"/>
                  </a:lnTo>
                  <a:lnTo>
                    <a:pt x="5871" y="44291"/>
                  </a:lnTo>
                  <a:lnTo>
                    <a:pt x="6155" y="42156"/>
                  </a:lnTo>
                  <a:lnTo>
                    <a:pt x="7195" y="36269"/>
                  </a:lnTo>
                  <a:lnTo>
                    <a:pt x="16656" y="1663"/>
                  </a:lnTo>
                  <a:lnTo>
                    <a:pt x="16995" y="0"/>
                  </a:lnTo>
                  <a:close/>
                </a:path>
              </a:pathLst>
            </a:custGeom>
            <a:solidFill>
              <a:srgbClr val="CC6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176109" y="23333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094" y="1115"/>
                  </a:lnTo>
                  <a:lnTo>
                    <a:pt x="1642" y="1677"/>
                  </a:lnTo>
                  <a:lnTo>
                    <a:pt x="1094" y="1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3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360955" y="2204031"/>
              <a:ext cx="23495" cy="59690"/>
            </a:xfrm>
            <a:custGeom>
              <a:avLst/>
              <a:gdLst/>
              <a:ahLst/>
              <a:cxnLst/>
              <a:rect l="l" t="t" r="r" b="b"/>
              <a:pathLst>
                <a:path w="23494" h="59689">
                  <a:moveTo>
                    <a:pt x="9453" y="0"/>
                  </a:moveTo>
                  <a:lnTo>
                    <a:pt x="2890" y="1537"/>
                  </a:lnTo>
                  <a:lnTo>
                    <a:pt x="1016" y="1612"/>
                  </a:lnTo>
                  <a:lnTo>
                    <a:pt x="0" y="2711"/>
                  </a:lnTo>
                  <a:lnTo>
                    <a:pt x="4827" y="3957"/>
                  </a:lnTo>
                  <a:lnTo>
                    <a:pt x="5158" y="9133"/>
                  </a:lnTo>
                  <a:lnTo>
                    <a:pt x="8268" y="18046"/>
                  </a:lnTo>
                  <a:lnTo>
                    <a:pt x="10076" y="22734"/>
                  </a:lnTo>
                  <a:lnTo>
                    <a:pt x="12395" y="33077"/>
                  </a:lnTo>
                  <a:lnTo>
                    <a:pt x="13341" y="38451"/>
                  </a:lnTo>
                  <a:lnTo>
                    <a:pt x="16062" y="48867"/>
                  </a:lnTo>
                  <a:lnTo>
                    <a:pt x="17110" y="53762"/>
                  </a:lnTo>
                  <a:lnTo>
                    <a:pt x="16278" y="59098"/>
                  </a:lnTo>
                  <a:lnTo>
                    <a:pt x="19418" y="57887"/>
                  </a:lnTo>
                  <a:lnTo>
                    <a:pt x="23497" y="52624"/>
                  </a:lnTo>
                  <a:lnTo>
                    <a:pt x="19659" y="50140"/>
                  </a:lnTo>
                  <a:lnTo>
                    <a:pt x="20185" y="44693"/>
                  </a:lnTo>
                  <a:lnTo>
                    <a:pt x="18715" y="35806"/>
                  </a:lnTo>
                  <a:lnTo>
                    <a:pt x="16927" y="30863"/>
                  </a:lnTo>
                  <a:lnTo>
                    <a:pt x="14969" y="23670"/>
                  </a:lnTo>
                  <a:lnTo>
                    <a:pt x="14151" y="21374"/>
                  </a:lnTo>
                  <a:lnTo>
                    <a:pt x="13121" y="16743"/>
                  </a:lnTo>
                  <a:lnTo>
                    <a:pt x="13158" y="14472"/>
                  </a:lnTo>
                  <a:lnTo>
                    <a:pt x="12553" y="10033"/>
                  </a:lnTo>
                  <a:lnTo>
                    <a:pt x="11969" y="7901"/>
                  </a:lnTo>
                  <a:lnTo>
                    <a:pt x="10486" y="4914"/>
                  </a:lnTo>
                  <a:lnTo>
                    <a:pt x="9622" y="3992"/>
                  </a:lnTo>
                  <a:lnTo>
                    <a:pt x="8741" y="1918"/>
                  </a:lnTo>
                  <a:lnTo>
                    <a:pt x="9212" y="1029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D04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2440357" y="2148775"/>
              <a:ext cx="142875" cy="106680"/>
            </a:xfrm>
            <a:custGeom>
              <a:avLst/>
              <a:gdLst/>
              <a:ahLst/>
              <a:cxnLst/>
              <a:rect l="l" t="t" r="r" b="b"/>
              <a:pathLst>
                <a:path w="142875" h="106680">
                  <a:moveTo>
                    <a:pt x="84682" y="0"/>
                  </a:moveTo>
                  <a:lnTo>
                    <a:pt x="81244" y="299"/>
                  </a:lnTo>
                  <a:lnTo>
                    <a:pt x="73666" y="1785"/>
                  </a:lnTo>
                  <a:lnTo>
                    <a:pt x="70247" y="2898"/>
                  </a:lnTo>
                  <a:lnTo>
                    <a:pt x="63287" y="5835"/>
                  </a:lnTo>
                  <a:lnTo>
                    <a:pt x="52931" y="7899"/>
                  </a:lnTo>
                  <a:lnTo>
                    <a:pt x="49978" y="9932"/>
                  </a:lnTo>
                  <a:lnTo>
                    <a:pt x="44733" y="10497"/>
                  </a:lnTo>
                  <a:lnTo>
                    <a:pt x="39707" y="10393"/>
                  </a:lnTo>
                  <a:lnTo>
                    <a:pt x="37904" y="13921"/>
                  </a:lnTo>
                  <a:lnTo>
                    <a:pt x="37994" y="16941"/>
                  </a:lnTo>
                  <a:lnTo>
                    <a:pt x="38724" y="19983"/>
                  </a:lnTo>
                  <a:lnTo>
                    <a:pt x="44629" y="27475"/>
                  </a:lnTo>
                  <a:lnTo>
                    <a:pt x="49330" y="36835"/>
                  </a:lnTo>
                  <a:lnTo>
                    <a:pt x="55397" y="46217"/>
                  </a:lnTo>
                  <a:lnTo>
                    <a:pt x="58755" y="53099"/>
                  </a:lnTo>
                  <a:lnTo>
                    <a:pt x="61800" y="60077"/>
                  </a:lnTo>
                  <a:lnTo>
                    <a:pt x="64933" y="68385"/>
                  </a:lnTo>
                  <a:lnTo>
                    <a:pt x="62503" y="72576"/>
                  </a:lnTo>
                  <a:lnTo>
                    <a:pt x="57369" y="71801"/>
                  </a:lnTo>
                  <a:lnTo>
                    <a:pt x="50674" y="71935"/>
                  </a:lnTo>
                  <a:lnTo>
                    <a:pt x="46634" y="71762"/>
                  </a:lnTo>
                  <a:lnTo>
                    <a:pt x="38987" y="72235"/>
                  </a:lnTo>
                  <a:lnTo>
                    <a:pt x="35449" y="73383"/>
                  </a:lnTo>
                  <a:lnTo>
                    <a:pt x="27997" y="73893"/>
                  </a:lnTo>
                  <a:lnTo>
                    <a:pt x="22824" y="74992"/>
                  </a:lnTo>
                  <a:lnTo>
                    <a:pt x="17377" y="75478"/>
                  </a:lnTo>
                  <a:lnTo>
                    <a:pt x="13881" y="76114"/>
                  </a:lnTo>
                  <a:lnTo>
                    <a:pt x="7524" y="78278"/>
                  </a:lnTo>
                  <a:lnTo>
                    <a:pt x="3826" y="79046"/>
                  </a:lnTo>
                  <a:lnTo>
                    <a:pt x="0" y="83710"/>
                  </a:lnTo>
                  <a:lnTo>
                    <a:pt x="119" y="87627"/>
                  </a:lnTo>
                  <a:lnTo>
                    <a:pt x="1609" y="93960"/>
                  </a:lnTo>
                  <a:lnTo>
                    <a:pt x="1997" y="104108"/>
                  </a:lnTo>
                  <a:lnTo>
                    <a:pt x="4024" y="106419"/>
                  </a:lnTo>
                  <a:lnTo>
                    <a:pt x="9083" y="106150"/>
                  </a:lnTo>
                  <a:lnTo>
                    <a:pt x="11257" y="104904"/>
                  </a:lnTo>
                  <a:lnTo>
                    <a:pt x="17200" y="102891"/>
                  </a:lnTo>
                  <a:lnTo>
                    <a:pt x="68464" y="83312"/>
                  </a:lnTo>
                  <a:lnTo>
                    <a:pt x="79647" y="79481"/>
                  </a:lnTo>
                  <a:lnTo>
                    <a:pt x="120761" y="66233"/>
                  </a:lnTo>
                  <a:lnTo>
                    <a:pt x="122191" y="65485"/>
                  </a:lnTo>
                  <a:lnTo>
                    <a:pt x="127201" y="64439"/>
                  </a:lnTo>
                  <a:lnTo>
                    <a:pt x="130370" y="62936"/>
                  </a:lnTo>
                  <a:lnTo>
                    <a:pt x="135213" y="61480"/>
                  </a:lnTo>
                  <a:lnTo>
                    <a:pt x="136757" y="61542"/>
                  </a:lnTo>
                  <a:lnTo>
                    <a:pt x="139981" y="58564"/>
                  </a:lnTo>
                  <a:lnTo>
                    <a:pt x="142599" y="55530"/>
                  </a:lnTo>
                  <a:lnTo>
                    <a:pt x="135519" y="45874"/>
                  </a:lnTo>
                  <a:lnTo>
                    <a:pt x="131907" y="39366"/>
                  </a:lnTo>
                  <a:lnTo>
                    <a:pt x="123282" y="27216"/>
                  </a:lnTo>
                  <a:lnTo>
                    <a:pt x="118220" y="21935"/>
                  </a:lnTo>
                  <a:lnTo>
                    <a:pt x="109141" y="11398"/>
                  </a:lnTo>
                  <a:lnTo>
                    <a:pt x="103849" y="7567"/>
                  </a:lnTo>
                  <a:lnTo>
                    <a:pt x="91785" y="1652"/>
                  </a:lnTo>
                  <a:lnTo>
                    <a:pt x="84682" y="0"/>
                  </a:lnTo>
                  <a:close/>
                </a:path>
              </a:pathLst>
            </a:custGeom>
            <a:solidFill>
              <a:srgbClr val="FDE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521450" y="2231021"/>
              <a:ext cx="66675" cy="142240"/>
            </a:xfrm>
            <a:custGeom>
              <a:avLst/>
              <a:gdLst/>
              <a:ahLst/>
              <a:cxnLst/>
              <a:rect l="l" t="t" r="r" b="b"/>
              <a:pathLst>
                <a:path w="66675" h="142239">
                  <a:moveTo>
                    <a:pt x="11149" y="68"/>
                  </a:moveTo>
                  <a:lnTo>
                    <a:pt x="8867" y="0"/>
                  </a:lnTo>
                  <a:lnTo>
                    <a:pt x="2848" y="4939"/>
                  </a:lnTo>
                  <a:lnTo>
                    <a:pt x="541" y="10478"/>
                  </a:lnTo>
                  <a:lnTo>
                    <a:pt x="0" y="18323"/>
                  </a:lnTo>
                  <a:lnTo>
                    <a:pt x="763" y="26498"/>
                  </a:lnTo>
                  <a:lnTo>
                    <a:pt x="543" y="29728"/>
                  </a:lnTo>
                  <a:lnTo>
                    <a:pt x="2181" y="35754"/>
                  </a:lnTo>
                  <a:lnTo>
                    <a:pt x="10342" y="38627"/>
                  </a:lnTo>
                  <a:lnTo>
                    <a:pt x="19591" y="43638"/>
                  </a:lnTo>
                  <a:lnTo>
                    <a:pt x="23119" y="46864"/>
                  </a:lnTo>
                  <a:lnTo>
                    <a:pt x="25059" y="47627"/>
                  </a:lnTo>
                  <a:lnTo>
                    <a:pt x="29156" y="51073"/>
                  </a:lnTo>
                  <a:lnTo>
                    <a:pt x="48975" y="86352"/>
                  </a:lnTo>
                  <a:lnTo>
                    <a:pt x="50180" y="98329"/>
                  </a:lnTo>
                  <a:lnTo>
                    <a:pt x="49532" y="107290"/>
                  </a:lnTo>
                  <a:lnTo>
                    <a:pt x="47446" y="116049"/>
                  </a:lnTo>
                  <a:lnTo>
                    <a:pt x="44078" y="124416"/>
                  </a:lnTo>
                  <a:lnTo>
                    <a:pt x="38290" y="134124"/>
                  </a:lnTo>
                  <a:lnTo>
                    <a:pt x="36587" y="135986"/>
                  </a:lnTo>
                  <a:lnTo>
                    <a:pt x="36137" y="139838"/>
                  </a:lnTo>
                  <a:lnTo>
                    <a:pt x="36332" y="141425"/>
                  </a:lnTo>
                  <a:lnTo>
                    <a:pt x="39042" y="142112"/>
                  </a:lnTo>
                  <a:lnTo>
                    <a:pt x="39999" y="141594"/>
                  </a:lnTo>
                  <a:lnTo>
                    <a:pt x="44658" y="137494"/>
                  </a:lnTo>
                  <a:lnTo>
                    <a:pt x="48355" y="132825"/>
                  </a:lnTo>
                  <a:lnTo>
                    <a:pt x="53593" y="123750"/>
                  </a:lnTo>
                  <a:lnTo>
                    <a:pt x="53806" y="118122"/>
                  </a:lnTo>
                  <a:lnTo>
                    <a:pt x="58961" y="111941"/>
                  </a:lnTo>
                  <a:lnTo>
                    <a:pt x="61323" y="111009"/>
                  </a:lnTo>
                  <a:lnTo>
                    <a:pt x="65332" y="107312"/>
                  </a:lnTo>
                  <a:lnTo>
                    <a:pt x="65995" y="105285"/>
                  </a:lnTo>
                  <a:lnTo>
                    <a:pt x="66158" y="95910"/>
                  </a:lnTo>
                  <a:lnTo>
                    <a:pt x="65638" y="89427"/>
                  </a:lnTo>
                  <a:lnTo>
                    <a:pt x="60962" y="77266"/>
                  </a:lnTo>
                  <a:lnTo>
                    <a:pt x="57938" y="71553"/>
                  </a:lnTo>
                  <a:lnTo>
                    <a:pt x="51271" y="60605"/>
                  </a:lnTo>
                  <a:lnTo>
                    <a:pt x="40482" y="44405"/>
                  </a:lnTo>
                  <a:lnTo>
                    <a:pt x="37235" y="38710"/>
                  </a:lnTo>
                  <a:lnTo>
                    <a:pt x="30139" y="27697"/>
                  </a:lnTo>
                  <a:lnTo>
                    <a:pt x="14932" y="6342"/>
                  </a:lnTo>
                  <a:lnTo>
                    <a:pt x="13464" y="3632"/>
                  </a:lnTo>
                  <a:lnTo>
                    <a:pt x="13550" y="2519"/>
                  </a:lnTo>
                  <a:lnTo>
                    <a:pt x="13356" y="1230"/>
                  </a:lnTo>
                  <a:lnTo>
                    <a:pt x="11149" y="68"/>
                  </a:lnTo>
                  <a:close/>
                </a:path>
              </a:pathLst>
            </a:custGeom>
            <a:solidFill>
              <a:srgbClr val="FAD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486632" y="2331695"/>
              <a:ext cx="116839" cy="90170"/>
            </a:xfrm>
            <a:custGeom>
              <a:avLst/>
              <a:gdLst/>
              <a:ahLst/>
              <a:cxnLst/>
              <a:rect l="l" t="t" r="r" b="b"/>
              <a:pathLst>
                <a:path w="116839" h="90169">
                  <a:moveTo>
                    <a:pt x="116290" y="0"/>
                  </a:moveTo>
                  <a:lnTo>
                    <a:pt x="114390" y="2213"/>
                  </a:lnTo>
                  <a:lnTo>
                    <a:pt x="110591" y="9431"/>
                  </a:lnTo>
                  <a:lnTo>
                    <a:pt x="109622" y="12120"/>
                  </a:lnTo>
                  <a:lnTo>
                    <a:pt x="104554" y="18219"/>
                  </a:lnTo>
                  <a:lnTo>
                    <a:pt x="99740" y="16526"/>
                  </a:lnTo>
                  <a:lnTo>
                    <a:pt x="89405" y="18547"/>
                  </a:lnTo>
                  <a:lnTo>
                    <a:pt x="88304" y="19550"/>
                  </a:lnTo>
                  <a:lnTo>
                    <a:pt x="87872" y="20519"/>
                  </a:lnTo>
                  <a:lnTo>
                    <a:pt x="79368" y="33136"/>
                  </a:lnTo>
                  <a:lnTo>
                    <a:pt x="76636" y="38623"/>
                  </a:lnTo>
                  <a:lnTo>
                    <a:pt x="71678" y="40924"/>
                  </a:lnTo>
                  <a:lnTo>
                    <a:pt x="69738" y="41309"/>
                  </a:lnTo>
                  <a:lnTo>
                    <a:pt x="64184" y="44772"/>
                  </a:lnTo>
                  <a:lnTo>
                    <a:pt x="34115" y="69670"/>
                  </a:lnTo>
                  <a:lnTo>
                    <a:pt x="1165" y="83915"/>
                  </a:lnTo>
                  <a:lnTo>
                    <a:pt x="0" y="86395"/>
                  </a:lnTo>
                  <a:lnTo>
                    <a:pt x="612" y="87720"/>
                  </a:lnTo>
                  <a:lnTo>
                    <a:pt x="4719" y="89740"/>
                  </a:lnTo>
                  <a:lnTo>
                    <a:pt x="28025" y="84631"/>
                  </a:lnTo>
                  <a:lnTo>
                    <a:pt x="36978" y="80451"/>
                  </a:lnTo>
                  <a:lnTo>
                    <a:pt x="38185" y="79523"/>
                  </a:lnTo>
                  <a:lnTo>
                    <a:pt x="40730" y="79411"/>
                  </a:lnTo>
                  <a:lnTo>
                    <a:pt x="41993" y="79007"/>
                  </a:lnTo>
                  <a:lnTo>
                    <a:pt x="42313" y="78483"/>
                  </a:lnTo>
                  <a:lnTo>
                    <a:pt x="44794" y="76906"/>
                  </a:lnTo>
                  <a:lnTo>
                    <a:pt x="86127" y="54354"/>
                  </a:lnTo>
                  <a:lnTo>
                    <a:pt x="108866" y="19993"/>
                  </a:lnTo>
                  <a:lnTo>
                    <a:pt x="113809" y="8599"/>
                  </a:lnTo>
                  <a:lnTo>
                    <a:pt x="116448" y="4171"/>
                  </a:lnTo>
                  <a:lnTo>
                    <a:pt x="116290" y="0"/>
                  </a:lnTo>
                  <a:close/>
                </a:path>
              </a:pathLst>
            </a:custGeom>
            <a:solidFill>
              <a:srgbClr val="F18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489821" y="2208701"/>
              <a:ext cx="90170" cy="97790"/>
            </a:xfrm>
            <a:custGeom>
              <a:avLst/>
              <a:gdLst/>
              <a:ahLst/>
              <a:cxnLst/>
              <a:rect l="l" t="t" r="r" b="b"/>
              <a:pathLst>
                <a:path w="90169" h="97789">
                  <a:moveTo>
                    <a:pt x="87915" y="0"/>
                  </a:moveTo>
                  <a:lnTo>
                    <a:pt x="87260" y="535"/>
                  </a:lnTo>
                  <a:lnTo>
                    <a:pt x="83703" y="1040"/>
                  </a:lnTo>
                  <a:lnTo>
                    <a:pt x="80316" y="2289"/>
                  </a:lnTo>
                  <a:lnTo>
                    <a:pt x="78872" y="2505"/>
                  </a:lnTo>
                  <a:lnTo>
                    <a:pt x="74894" y="4063"/>
                  </a:lnTo>
                  <a:lnTo>
                    <a:pt x="73055" y="4528"/>
                  </a:lnTo>
                  <a:lnTo>
                    <a:pt x="71841" y="4309"/>
                  </a:lnTo>
                  <a:lnTo>
                    <a:pt x="68007" y="5835"/>
                  </a:lnTo>
                  <a:lnTo>
                    <a:pt x="43834" y="12664"/>
                  </a:lnTo>
                  <a:lnTo>
                    <a:pt x="30949" y="16945"/>
                  </a:lnTo>
                  <a:lnTo>
                    <a:pt x="5447" y="26193"/>
                  </a:lnTo>
                  <a:lnTo>
                    <a:pt x="2286" y="26920"/>
                  </a:lnTo>
                  <a:lnTo>
                    <a:pt x="0" y="28947"/>
                  </a:lnTo>
                  <a:lnTo>
                    <a:pt x="4295" y="33098"/>
                  </a:lnTo>
                  <a:lnTo>
                    <a:pt x="9928" y="27722"/>
                  </a:lnTo>
                  <a:lnTo>
                    <a:pt x="17002" y="28695"/>
                  </a:lnTo>
                  <a:lnTo>
                    <a:pt x="18543" y="31409"/>
                  </a:lnTo>
                  <a:lnTo>
                    <a:pt x="23374" y="36363"/>
                  </a:lnTo>
                  <a:lnTo>
                    <a:pt x="27730" y="41464"/>
                  </a:lnTo>
                  <a:lnTo>
                    <a:pt x="29973" y="45212"/>
                  </a:lnTo>
                  <a:lnTo>
                    <a:pt x="30553" y="52405"/>
                  </a:lnTo>
                  <a:lnTo>
                    <a:pt x="30384" y="55219"/>
                  </a:lnTo>
                  <a:lnTo>
                    <a:pt x="31064" y="60681"/>
                  </a:lnTo>
                  <a:lnTo>
                    <a:pt x="45777" y="92797"/>
                  </a:lnTo>
                  <a:lnTo>
                    <a:pt x="46522" y="92523"/>
                  </a:lnTo>
                  <a:lnTo>
                    <a:pt x="47120" y="91184"/>
                  </a:lnTo>
                  <a:lnTo>
                    <a:pt x="51789" y="84966"/>
                  </a:lnTo>
                  <a:lnTo>
                    <a:pt x="56015" y="82025"/>
                  </a:lnTo>
                  <a:lnTo>
                    <a:pt x="58943" y="82090"/>
                  </a:lnTo>
                  <a:lnTo>
                    <a:pt x="65675" y="86136"/>
                  </a:lnTo>
                  <a:lnTo>
                    <a:pt x="74105" y="97570"/>
                  </a:lnTo>
                  <a:lnTo>
                    <a:pt x="77033" y="97473"/>
                  </a:lnTo>
                  <a:lnTo>
                    <a:pt x="77447" y="97271"/>
                  </a:lnTo>
                  <a:lnTo>
                    <a:pt x="77825" y="95914"/>
                  </a:lnTo>
                  <a:lnTo>
                    <a:pt x="77504" y="94352"/>
                  </a:lnTo>
                  <a:lnTo>
                    <a:pt x="76986" y="93973"/>
                  </a:lnTo>
                  <a:lnTo>
                    <a:pt x="76316" y="93066"/>
                  </a:lnTo>
                  <a:lnTo>
                    <a:pt x="75424" y="90816"/>
                  </a:lnTo>
                  <a:lnTo>
                    <a:pt x="74142" y="88934"/>
                  </a:lnTo>
                  <a:lnTo>
                    <a:pt x="74174" y="88196"/>
                  </a:lnTo>
                  <a:lnTo>
                    <a:pt x="73458" y="86752"/>
                  </a:lnTo>
                  <a:lnTo>
                    <a:pt x="72162" y="85290"/>
                  </a:lnTo>
                  <a:lnTo>
                    <a:pt x="71240" y="84937"/>
                  </a:lnTo>
                  <a:lnTo>
                    <a:pt x="70236" y="82172"/>
                  </a:lnTo>
                  <a:lnTo>
                    <a:pt x="66542" y="78101"/>
                  </a:lnTo>
                  <a:lnTo>
                    <a:pt x="65740" y="77600"/>
                  </a:lnTo>
                  <a:lnTo>
                    <a:pt x="65379" y="76690"/>
                  </a:lnTo>
                  <a:lnTo>
                    <a:pt x="64810" y="76525"/>
                  </a:lnTo>
                  <a:lnTo>
                    <a:pt x="63972" y="75718"/>
                  </a:lnTo>
                  <a:lnTo>
                    <a:pt x="63756" y="74879"/>
                  </a:lnTo>
                  <a:lnTo>
                    <a:pt x="63195" y="75167"/>
                  </a:lnTo>
                  <a:lnTo>
                    <a:pt x="62226" y="73781"/>
                  </a:lnTo>
                  <a:lnTo>
                    <a:pt x="62165" y="73079"/>
                  </a:lnTo>
                  <a:lnTo>
                    <a:pt x="61433" y="73256"/>
                  </a:lnTo>
                  <a:lnTo>
                    <a:pt x="60429" y="72172"/>
                  </a:lnTo>
                  <a:lnTo>
                    <a:pt x="60458" y="71438"/>
                  </a:lnTo>
                  <a:lnTo>
                    <a:pt x="59223" y="71327"/>
                  </a:lnTo>
                  <a:lnTo>
                    <a:pt x="58774" y="70048"/>
                  </a:lnTo>
                  <a:lnTo>
                    <a:pt x="56898" y="69090"/>
                  </a:lnTo>
                  <a:lnTo>
                    <a:pt x="55458" y="69072"/>
                  </a:lnTo>
                  <a:lnTo>
                    <a:pt x="55238" y="68111"/>
                  </a:lnTo>
                  <a:lnTo>
                    <a:pt x="53931" y="67826"/>
                  </a:lnTo>
                  <a:lnTo>
                    <a:pt x="52599" y="65862"/>
                  </a:lnTo>
                  <a:lnTo>
                    <a:pt x="50641" y="64270"/>
                  </a:lnTo>
                  <a:lnTo>
                    <a:pt x="48891" y="64151"/>
                  </a:lnTo>
                  <a:lnTo>
                    <a:pt x="48272" y="63082"/>
                  </a:lnTo>
                  <a:lnTo>
                    <a:pt x="46206" y="61451"/>
                  </a:lnTo>
                  <a:lnTo>
                    <a:pt x="44291" y="60919"/>
                  </a:lnTo>
                  <a:lnTo>
                    <a:pt x="43045" y="60868"/>
                  </a:lnTo>
                  <a:lnTo>
                    <a:pt x="40989" y="59587"/>
                  </a:lnTo>
                  <a:lnTo>
                    <a:pt x="40547" y="59122"/>
                  </a:lnTo>
                  <a:lnTo>
                    <a:pt x="36921" y="58964"/>
                  </a:lnTo>
                  <a:lnTo>
                    <a:pt x="36285" y="58050"/>
                  </a:lnTo>
                  <a:lnTo>
                    <a:pt x="34743" y="56922"/>
                  </a:lnTo>
                  <a:lnTo>
                    <a:pt x="34160" y="55432"/>
                  </a:lnTo>
                  <a:lnTo>
                    <a:pt x="33875" y="49776"/>
                  </a:lnTo>
                  <a:lnTo>
                    <a:pt x="34441" y="44391"/>
                  </a:lnTo>
                  <a:lnTo>
                    <a:pt x="34239" y="41003"/>
                  </a:lnTo>
                  <a:lnTo>
                    <a:pt x="33454" y="39538"/>
                  </a:lnTo>
                  <a:lnTo>
                    <a:pt x="33124" y="35074"/>
                  </a:lnTo>
                  <a:lnTo>
                    <a:pt x="38506" y="26743"/>
                  </a:lnTo>
                  <a:lnTo>
                    <a:pt x="40057" y="23957"/>
                  </a:lnTo>
                  <a:lnTo>
                    <a:pt x="43171" y="23662"/>
                  </a:lnTo>
                  <a:lnTo>
                    <a:pt x="44607" y="23688"/>
                  </a:lnTo>
                  <a:lnTo>
                    <a:pt x="45770" y="23003"/>
                  </a:lnTo>
                  <a:lnTo>
                    <a:pt x="86130" y="3618"/>
                  </a:lnTo>
                  <a:lnTo>
                    <a:pt x="88214" y="3275"/>
                  </a:lnTo>
                  <a:lnTo>
                    <a:pt x="89931" y="1640"/>
                  </a:lnTo>
                  <a:lnTo>
                    <a:pt x="89489" y="323"/>
                  </a:lnTo>
                  <a:lnTo>
                    <a:pt x="87915" y="0"/>
                  </a:lnTo>
                  <a:close/>
                </a:path>
              </a:pathLst>
            </a:custGeom>
            <a:solidFill>
              <a:srgbClr val="573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588348" y="2265969"/>
              <a:ext cx="23495" cy="43815"/>
            </a:xfrm>
            <a:custGeom>
              <a:avLst/>
              <a:gdLst/>
              <a:ahLst/>
              <a:cxnLst/>
              <a:rect l="l" t="t" r="r" b="b"/>
              <a:pathLst>
                <a:path w="23494" h="43814">
                  <a:moveTo>
                    <a:pt x="901" y="812"/>
                  </a:moveTo>
                  <a:lnTo>
                    <a:pt x="330" y="0"/>
                  </a:lnTo>
                  <a:lnTo>
                    <a:pt x="0" y="393"/>
                  </a:lnTo>
                  <a:lnTo>
                    <a:pt x="901" y="812"/>
                  </a:lnTo>
                  <a:close/>
                </a:path>
                <a:path w="23494" h="43814">
                  <a:moveTo>
                    <a:pt x="21018" y="35191"/>
                  </a:moveTo>
                  <a:lnTo>
                    <a:pt x="1714" y="1422"/>
                  </a:lnTo>
                  <a:lnTo>
                    <a:pt x="1041" y="1130"/>
                  </a:lnTo>
                  <a:lnTo>
                    <a:pt x="901" y="812"/>
                  </a:lnTo>
                  <a:lnTo>
                    <a:pt x="635" y="4610"/>
                  </a:lnTo>
                  <a:lnTo>
                    <a:pt x="2870" y="7848"/>
                  </a:lnTo>
                  <a:lnTo>
                    <a:pt x="6159" y="14592"/>
                  </a:lnTo>
                  <a:lnTo>
                    <a:pt x="7708" y="18110"/>
                  </a:lnTo>
                  <a:lnTo>
                    <a:pt x="10680" y="25349"/>
                  </a:lnTo>
                  <a:lnTo>
                    <a:pt x="14820" y="36449"/>
                  </a:lnTo>
                  <a:lnTo>
                    <a:pt x="15963" y="40068"/>
                  </a:lnTo>
                  <a:lnTo>
                    <a:pt x="17907" y="43459"/>
                  </a:lnTo>
                  <a:lnTo>
                    <a:pt x="17970" y="40500"/>
                  </a:lnTo>
                  <a:lnTo>
                    <a:pt x="16929" y="35585"/>
                  </a:lnTo>
                  <a:lnTo>
                    <a:pt x="21018" y="35191"/>
                  </a:lnTo>
                  <a:close/>
                </a:path>
                <a:path w="23494" h="43814">
                  <a:moveTo>
                    <a:pt x="23025" y="36995"/>
                  </a:moveTo>
                  <a:lnTo>
                    <a:pt x="22631" y="36626"/>
                  </a:lnTo>
                  <a:lnTo>
                    <a:pt x="22110" y="36385"/>
                  </a:lnTo>
                  <a:lnTo>
                    <a:pt x="21590" y="36309"/>
                  </a:lnTo>
                  <a:lnTo>
                    <a:pt x="21551" y="37287"/>
                  </a:lnTo>
                  <a:lnTo>
                    <a:pt x="22110" y="38023"/>
                  </a:lnTo>
                  <a:lnTo>
                    <a:pt x="22936" y="38442"/>
                  </a:lnTo>
                  <a:lnTo>
                    <a:pt x="22974" y="37960"/>
                  </a:lnTo>
                  <a:lnTo>
                    <a:pt x="23025" y="36995"/>
                  </a:lnTo>
                  <a:close/>
                </a:path>
              </a:pathLst>
            </a:custGeom>
            <a:solidFill>
              <a:srgbClr val="993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289175" y="2234155"/>
              <a:ext cx="252729" cy="208279"/>
            </a:xfrm>
            <a:custGeom>
              <a:avLst/>
              <a:gdLst/>
              <a:ahLst/>
              <a:cxnLst/>
              <a:rect l="l" t="t" r="r" b="b"/>
              <a:pathLst>
                <a:path w="252730" h="208280">
                  <a:moveTo>
                    <a:pt x="150482" y="184721"/>
                  </a:moveTo>
                  <a:lnTo>
                    <a:pt x="148399" y="167563"/>
                  </a:lnTo>
                  <a:lnTo>
                    <a:pt x="144068" y="162433"/>
                  </a:lnTo>
                  <a:lnTo>
                    <a:pt x="137375" y="164426"/>
                  </a:lnTo>
                  <a:lnTo>
                    <a:pt x="126250" y="166560"/>
                  </a:lnTo>
                  <a:lnTo>
                    <a:pt x="119100" y="168376"/>
                  </a:lnTo>
                  <a:lnTo>
                    <a:pt x="104470" y="169316"/>
                  </a:lnTo>
                  <a:lnTo>
                    <a:pt x="97358" y="168986"/>
                  </a:lnTo>
                  <a:lnTo>
                    <a:pt x="60591" y="157048"/>
                  </a:lnTo>
                  <a:lnTo>
                    <a:pt x="38823" y="139103"/>
                  </a:lnTo>
                  <a:lnTo>
                    <a:pt x="35039" y="135763"/>
                  </a:lnTo>
                  <a:lnTo>
                    <a:pt x="33337" y="135013"/>
                  </a:lnTo>
                  <a:lnTo>
                    <a:pt x="31229" y="132334"/>
                  </a:lnTo>
                  <a:lnTo>
                    <a:pt x="30619" y="130441"/>
                  </a:lnTo>
                  <a:lnTo>
                    <a:pt x="28270" y="125171"/>
                  </a:lnTo>
                  <a:lnTo>
                    <a:pt x="26873" y="121310"/>
                  </a:lnTo>
                  <a:lnTo>
                    <a:pt x="24714" y="113525"/>
                  </a:lnTo>
                  <a:lnTo>
                    <a:pt x="23888" y="109575"/>
                  </a:lnTo>
                  <a:lnTo>
                    <a:pt x="23342" y="104267"/>
                  </a:lnTo>
                  <a:lnTo>
                    <a:pt x="23507" y="102158"/>
                  </a:lnTo>
                  <a:lnTo>
                    <a:pt x="20383" y="101409"/>
                  </a:lnTo>
                  <a:lnTo>
                    <a:pt x="19316" y="102857"/>
                  </a:lnTo>
                  <a:lnTo>
                    <a:pt x="12598" y="108826"/>
                  </a:lnTo>
                  <a:lnTo>
                    <a:pt x="9448" y="113372"/>
                  </a:lnTo>
                  <a:lnTo>
                    <a:pt x="8724" y="114909"/>
                  </a:lnTo>
                  <a:lnTo>
                    <a:pt x="6400" y="117208"/>
                  </a:lnTo>
                  <a:lnTo>
                    <a:pt x="4648" y="117500"/>
                  </a:lnTo>
                  <a:lnTo>
                    <a:pt x="114" y="125209"/>
                  </a:lnTo>
                  <a:lnTo>
                    <a:pt x="12280" y="161518"/>
                  </a:lnTo>
                  <a:lnTo>
                    <a:pt x="14808" y="163410"/>
                  </a:lnTo>
                  <a:lnTo>
                    <a:pt x="21475" y="169633"/>
                  </a:lnTo>
                  <a:lnTo>
                    <a:pt x="25006" y="171843"/>
                  </a:lnTo>
                  <a:lnTo>
                    <a:pt x="26060" y="172008"/>
                  </a:lnTo>
                  <a:lnTo>
                    <a:pt x="28194" y="173647"/>
                  </a:lnTo>
                  <a:lnTo>
                    <a:pt x="36118" y="177215"/>
                  </a:lnTo>
                  <a:lnTo>
                    <a:pt x="39090" y="178358"/>
                  </a:lnTo>
                  <a:lnTo>
                    <a:pt x="40195" y="178739"/>
                  </a:lnTo>
                  <a:lnTo>
                    <a:pt x="43383" y="182156"/>
                  </a:lnTo>
                  <a:lnTo>
                    <a:pt x="43256" y="183324"/>
                  </a:lnTo>
                  <a:lnTo>
                    <a:pt x="46609" y="185267"/>
                  </a:lnTo>
                  <a:lnTo>
                    <a:pt x="52285" y="187210"/>
                  </a:lnTo>
                  <a:lnTo>
                    <a:pt x="57632" y="189865"/>
                  </a:lnTo>
                  <a:lnTo>
                    <a:pt x="59563" y="190385"/>
                  </a:lnTo>
                  <a:lnTo>
                    <a:pt x="64770" y="193052"/>
                  </a:lnTo>
                  <a:lnTo>
                    <a:pt x="74498" y="196151"/>
                  </a:lnTo>
                  <a:lnTo>
                    <a:pt x="107035" y="204381"/>
                  </a:lnTo>
                  <a:lnTo>
                    <a:pt x="123685" y="206832"/>
                  </a:lnTo>
                  <a:lnTo>
                    <a:pt x="136105" y="207670"/>
                  </a:lnTo>
                  <a:lnTo>
                    <a:pt x="143967" y="206463"/>
                  </a:lnTo>
                  <a:lnTo>
                    <a:pt x="145694" y="203365"/>
                  </a:lnTo>
                  <a:lnTo>
                    <a:pt x="143243" y="197827"/>
                  </a:lnTo>
                  <a:lnTo>
                    <a:pt x="140741" y="195033"/>
                  </a:lnTo>
                  <a:lnTo>
                    <a:pt x="144272" y="191592"/>
                  </a:lnTo>
                  <a:lnTo>
                    <a:pt x="146037" y="191173"/>
                  </a:lnTo>
                  <a:lnTo>
                    <a:pt x="148310" y="189217"/>
                  </a:lnTo>
                  <a:lnTo>
                    <a:pt x="149098" y="188175"/>
                  </a:lnTo>
                  <a:lnTo>
                    <a:pt x="150482" y="184721"/>
                  </a:lnTo>
                  <a:close/>
                </a:path>
                <a:path w="252730" h="208280">
                  <a:moveTo>
                    <a:pt x="252679" y="85432"/>
                  </a:moveTo>
                  <a:lnTo>
                    <a:pt x="251066" y="73990"/>
                  </a:lnTo>
                  <a:lnTo>
                    <a:pt x="249974" y="70383"/>
                  </a:lnTo>
                  <a:lnTo>
                    <a:pt x="244462" y="63703"/>
                  </a:lnTo>
                  <a:lnTo>
                    <a:pt x="242544" y="59677"/>
                  </a:lnTo>
                  <a:lnTo>
                    <a:pt x="233159" y="23990"/>
                  </a:lnTo>
                  <a:lnTo>
                    <a:pt x="233667" y="20066"/>
                  </a:lnTo>
                  <a:lnTo>
                    <a:pt x="228752" y="12788"/>
                  </a:lnTo>
                  <a:lnTo>
                    <a:pt x="225234" y="10502"/>
                  </a:lnTo>
                  <a:lnTo>
                    <a:pt x="222008" y="5003"/>
                  </a:lnTo>
                  <a:lnTo>
                    <a:pt x="221361" y="2603"/>
                  </a:lnTo>
                  <a:lnTo>
                    <a:pt x="217982" y="0"/>
                  </a:lnTo>
                  <a:lnTo>
                    <a:pt x="209397" y="1104"/>
                  </a:lnTo>
                  <a:lnTo>
                    <a:pt x="205232" y="4279"/>
                  </a:lnTo>
                  <a:lnTo>
                    <a:pt x="200634" y="3492"/>
                  </a:lnTo>
                  <a:lnTo>
                    <a:pt x="196621" y="4140"/>
                  </a:lnTo>
                  <a:lnTo>
                    <a:pt x="192278" y="5588"/>
                  </a:lnTo>
                  <a:lnTo>
                    <a:pt x="181711" y="10312"/>
                  </a:lnTo>
                  <a:lnTo>
                    <a:pt x="174637" y="12954"/>
                  </a:lnTo>
                  <a:lnTo>
                    <a:pt x="160350" y="17805"/>
                  </a:lnTo>
                  <a:lnTo>
                    <a:pt x="155752" y="19685"/>
                  </a:lnTo>
                  <a:lnTo>
                    <a:pt x="154101" y="18567"/>
                  </a:lnTo>
                  <a:lnTo>
                    <a:pt x="152895" y="17399"/>
                  </a:lnTo>
                  <a:lnTo>
                    <a:pt x="149453" y="15557"/>
                  </a:lnTo>
                  <a:lnTo>
                    <a:pt x="147332" y="15265"/>
                  </a:lnTo>
                  <a:lnTo>
                    <a:pt x="146519" y="15379"/>
                  </a:lnTo>
                  <a:lnTo>
                    <a:pt x="138518" y="11518"/>
                  </a:lnTo>
                  <a:lnTo>
                    <a:pt x="129489" y="4686"/>
                  </a:lnTo>
                  <a:lnTo>
                    <a:pt x="128600" y="2565"/>
                  </a:lnTo>
                  <a:lnTo>
                    <a:pt x="125209" y="2032"/>
                  </a:lnTo>
                  <a:lnTo>
                    <a:pt x="120561" y="2120"/>
                  </a:lnTo>
                  <a:lnTo>
                    <a:pt x="120472" y="4483"/>
                  </a:lnTo>
                  <a:lnTo>
                    <a:pt x="122580" y="6337"/>
                  </a:lnTo>
                  <a:lnTo>
                    <a:pt x="125628" y="11239"/>
                  </a:lnTo>
                  <a:lnTo>
                    <a:pt x="126453" y="15697"/>
                  </a:lnTo>
                  <a:lnTo>
                    <a:pt x="130797" y="23444"/>
                  </a:lnTo>
                  <a:lnTo>
                    <a:pt x="133210" y="27127"/>
                  </a:lnTo>
                  <a:lnTo>
                    <a:pt x="137617" y="35077"/>
                  </a:lnTo>
                  <a:lnTo>
                    <a:pt x="145935" y="54267"/>
                  </a:lnTo>
                  <a:lnTo>
                    <a:pt x="146456" y="58597"/>
                  </a:lnTo>
                  <a:lnTo>
                    <a:pt x="146177" y="60858"/>
                  </a:lnTo>
                  <a:lnTo>
                    <a:pt x="146761" y="65049"/>
                  </a:lnTo>
                  <a:lnTo>
                    <a:pt x="149339" y="72478"/>
                  </a:lnTo>
                  <a:lnTo>
                    <a:pt x="151257" y="75933"/>
                  </a:lnTo>
                  <a:lnTo>
                    <a:pt x="154368" y="83553"/>
                  </a:lnTo>
                  <a:lnTo>
                    <a:pt x="156171" y="87312"/>
                  </a:lnTo>
                  <a:lnTo>
                    <a:pt x="160121" y="100634"/>
                  </a:lnTo>
                  <a:lnTo>
                    <a:pt x="164401" y="123088"/>
                  </a:lnTo>
                  <a:lnTo>
                    <a:pt x="164668" y="127139"/>
                  </a:lnTo>
                  <a:lnTo>
                    <a:pt x="169646" y="132029"/>
                  </a:lnTo>
                  <a:lnTo>
                    <a:pt x="173812" y="132067"/>
                  </a:lnTo>
                  <a:lnTo>
                    <a:pt x="178206" y="128803"/>
                  </a:lnTo>
                  <a:lnTo>
                    <a:pt x="179273" y="127114"/>
                  </a:lnTo>
                  <a:lnTo>
                    <a:pt x="181787" y="124129"/>
                  </a:lnTo>
                  <a:lnTo>
                    <a:pt x="183222" y="122872"/>
                  </a:lnTo>
                  <a:lnTo>
                    <a:pt x="187667" y="117678"/>
                  </a:lnTo>
                  <a:lnTo>
                    <a:pt x="187807" y="113182"/>
                  </a:lnTo>
                  <a:lnTo>
                    <a:pt x="189382" y="98412"/>
                  </a:lnTo>
                  <a:lnTo>
                    <a:pt x="190893" y="88252"/>
                  </a:lnTo>
                  <a:lnTo>
                    <a:pt x="192303" y="81203"/>
                  </a:lnTo>
                  <a:lnTo>
                    <a:pt x="204177" y="77876"/>
                  </a:lnTo>
                  <a:lnTo>
                    <a:pt x="221843" y="88900"/>
                  </a:lnTo>
                  <a:lnTo>
                    <a:pt x="237528" y="115557"/>
                  </a:lnTo>
                  <a:lnTo>
                    <a:pt x="237439" y="115938"/>
                  </a:lnTo>
                  <a:lnTo>
                    <a:pt x="238556" y="116636"/>
                  </a:lnTo>
                  <a:lnTo>
                    <a:pt x="247624" y="120853"/>
                  </a:lnTo>
                  <a:lnTo>
                    <a:pt x="251091" y="99644"/>
                  </a:lnTo>
                  <a:lnTo>
                    <a:pt x="251358" y="94907"/>
                  </a:lnTo>
                  <a:lnTo>
                    <a:pt x="252679" y="85432"/>
                  </a:lnTo>
                  <a:close/>
                </a:path>
              </a:pathLst>
            </a:custGeom>
            <a:solidFill>
              <a:srgbClr val="332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322666" y="2282858"/>
              <a:ext cx="122555" cy="101600"/>
            </a:xfrm>
            <a:custGeom>
              <a:avLst/>
              <a:gdLst/>
              <a:ahLst/>
              <a:cxnLst/>
              <a:rect l="l" t="t" r="r" b="b"/>
              <a:pathLst>
                <a:path w="122555" h="101600">
                  <a:moveTo>
                    <a:pt x="102466" y="0"/>
                  </a:moveTo>
                  <a:lnTo>
                    <a:pt x="65829" y="19547"/>
                  </a:lnTo>
                  <a:lnTo>
                    <a:pt x="55572" y="26074"/>
                  </a:lnTo>
                  <a:lnTo>
                    <a:pt x="50385" y="28795"/>
                  </a:lnTo>
                  <a:lnTo>
                    <a:pt x="43736" y="34386"/>
                  </a:lnTo>
                  <a:lnTo>
                    <a:pt x="40859" y="35467"/>
                  </a:lnTo>
                  <a:lnTo>
                    <a:pt x="33742" y="40053"/>
                  </a:lnTo>
                  <a:lnTo>
                    <a:pt x="27679" y="46263"/>
                  </a:lnTo>
                  <a:lnTo>
                    <a:pt x="23395" y="50072"/>
                  </a:lnTo>
                  <a:lnTo>
                    <a:pt x="20732" y="51332"/>
                  </a:lnTo>
                  <a:lnTo>
                    <a:pt x="14014" y="58186"/>
                  </a:lnTo>
                  <a:lnTo>
                    <a:pt x="9075" y="62873"/>
                  </a:lnTo>
                  <a:lnTo>
                    <a:pt x="2415" y="69810"/>
                  </a:lnTo>
                  <a:lnTo>
                    <a:pt x="0" y="78073"/>
                  </a:lnTo>
                  <a:lnTo>
                    <a:pt x="309" y="80956"/>
                  </a:lnTo>
                  <a:lnTo>
                    <a:pt x="262" y="85855"/>
                  </a:lnTo>
                  <a:lnTo>
                    <a:pt x="486" y="87040"/>
                  </a:lnTo>
                  <a:lnTo>
                    <a:pt x="1954" y="89794"/>
                  </a:lnTo>
                  <a:lnTo>
                    <a:pt x="5187" y="94132"/>
                  </a:lnTo>
                  <a:lnTo>
                    <a:pt x="7105" y="96039"/>
                  </a:lnTo>
                  <a:lnTo>
                    <a:pt x="8783" y="98190"/>
                  </a:lnTo>
                  <a:lnTo>
                    <a:pt x="14493" y="101433"/>
                  </a:lnTo>
                  <a:lnTo>
                    <a:pt x="21682" y="97238"/>
                  </a:lnTo>
                  <a:lnTo>
                    <a:pt x="22475" y="91879"/>
                  </a:lnTo>
                  <a:lnTo>
                    <a:pt x="27449" y="82429"/>
                  </a:lnTo>
                  <a:lnTo>
                    <a:pt x="55763" y="56236"/>
                  </a:lnTo>
                  <a:lnTo>
                    <a:pt x="82961" y="36525"/>
                  </a:lnTo>
                  <a:lnTo>
                    <a:pt x="87666" y="32816"/>
                  </a:lnTo>
                  <a:lnTo>
                    <a:pt x="97297" y="27351"/>
                  </a:lnTo>
                  <a:lnTo>
                    <a:pt x="102632" y="24930"/>
                  </a:lnTo>
                  <a:lnTo>
                    <a:pt x="112096" y="24926"/>
                  </a:lnTo>
                  <a:lnTo>
                    <a:pt x="115034" y="27435"/>
                  </a:lnTo>
                  <a:lnTo>
                    <a:pt x="117176" y="32669"/>
                  </a:lnTo>
                  <a:lnTo>
                    <a:pt x="117259" y="34386"/>
                  </a:lnTo>
                  <a:lnTo>
                    <a:pt x="118573" y="36319"/>
                  </a:lnTo>
                  <a:lnTo>
                    <a:pt x="119141" y="36701"/>
                  </a:lnTo>
                  <a:lnTo>
                    <a:pt x="119945" y="36805"/>
                  </a:lnTo>
                  <a:lnTo>
                    <a:pt x="122076" y="36435"/>
                  </a:lnTo>
                  <a:lnTo>
                    <a:pt x="122461" y="33886"/>
                  </a:lnTo>
                  <a:lnTo>
                    <a:pt x="120751" y="30491"/>
                  </a:lnTo>
                  <a:lnTo>
                    <a:pt x="115434" y="15641"/>
                  </a:lnTo>
                  <a:lnTo>
                    <a:pt x="114526" y="12232"/>
                  </a:lnTo>
                  <a:lnTo>
                    <a:pt x="111610" y="7303"/>
                  </a:lnTo>
                  <a:lnTo>
                    <a:pt x="109374" y="5054"/>
                  </a:lnTo>
                  <a:lnTo>
                    <a:pt x="102466" y="0"/>
                  </a:lnTo>
                  <a:close/>
                </a:path>
              </a:pathLst>
            </a:custGeom>
            <a:solidFill>
              <a:srgbClr val="803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636723" y="2232707"/>
              <a:ext cx="5715" cy="13970"/>
            </a:xfrm>
            <a:custGeom>
              <a:avLst/>
              <a:gdLst/>
              <a:ahLst/>
              <a:cxnLst/>
              <a:rect l="l" t="t" r="r" b="b"/>
              <a:pathLst>
                <a:path w="5714" h="13969">
                  <a:moveTo>
                    <a:pt x="2324" y="1168"/>
                  </a:moveTo>
                  <a:lnTo>
                    <a:pt x="228" y="0"/>
                  </a:lnTo>
                  <a:lnTo>
                    <a:pt x="317" y="1866"/>
                  </a:lnTo>
                  <a:lnTo>
                    <a:pt x="0" y="3873"/>
                  </a:lnTo>
                  <a:lnTo>
                    <a:pt x="2006" y="5067"/>
                  </a:lnTo>
                  <a:lnTo>
                    <a:pt x="1968" y="3187"/>
                  </a:lnTo>
                  <a:lnTo>
                    <a:pt x="2324" y="1168"/>
                  </a:lnTo>
                  <a:close/>
                </a:path>
                <a:path w="5714" h="13969">
                  <a:moveTo>
                    <a:pt x="3708" y="8483"/>
                  </a:moveTo>
                  <a:lnTo>
                    <a:pt x="3695" y="7073"/>
                  </a:lnTo>
                  <a:lnTo>
                    <a:pt x="3365" y="5816"/>
                  </a:lnTo>
                  <a:lnTo>
                    <a:pt x="2006" y="5067"/>
                  </a:lnTo>
                  <a:lnTo>
                    <a:pt x="1993" y="6502"/>
                  </a:lnTo>
                  <a:lnTo>
                    <a:pt x="2311" y="7759"/>
                  </a:lnTo>
                  <a:lnTo>
                    <a:pt x="3708" y="8483"/>
                  </a:lnTo>
                  <a:close/>
                </a:path>
                <a:path w="5714" h="13969">
                  <a:moveTo>
                    <a:pt x="5689" y="9690"/>
                  </a:moveTo>
                  <a:lnTo>
                    <a:pt x="3708" y="8483"/>
                  </a:lnTo>
                  <a:lnTo>
                    <a:pt x="3733" y="10375"/>
                  </a:lnTo>
                  <a:lnTo>
                    <a:pt x="3365" y="12395"/>
                  </a:lnTo>
                  <a:lnTo>
                    <a:pt x="5461" y="13563"/>
                  </a:lnTo>
                  <a:lnTo>
                    <a:pt x="5410" y="11684"/>
                  </a:lnTo>
                  <a:lnTo>
                    <a:pt x="5689" y="9690"/>
                  </a:lnTo>
                  <a:close/>
                </a:path>
              </a:pathLst>
            </a:custGeom>
            <a:solidFill>
              <a:srgbClr val="F4B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174641" y="2416543"/>
              <a:ext cx="142240" cy="111760"/>
            </a:xfrm>
            <a:custGeom>
              <a:avLst/>
              <a:gdLst/>
              <a:ahLst/>
              <a:cxnLst/>
              <a:rect l="l" t="t" r="r" b="b"/>
              <a:pathLst>
                <a:path w="142239" h="111760">
                  <a:moveTo>
                    <a:pt x="67765" y="0"/>
                  </a:moveTo>
                  <a:lnTo>
                    <a:pt x="63705" y="2005"/>
                  </a:lnTo>
                  <a:lnTo>
                    <a:pt x="62420" y="3592"/>
                  </a:lnTo>
                  <a:lnTo>
                    <a:pt x="60605" y="6767"/>
                  </a:lnTo>
                  <a:lnTo>
                    <a:pt x="61445" y="7917"/>
                  </a:lnTo>
                  <a:lnTo>
                    <a:pt x="65797" y="12355"/>
                  </a:lnTo>
                  <a:lnTo>
                    <a:pt x="84564" y="34377"/>
                  </a:lnTo>
                  <a:lnTo>
                    <a:pt x="96652" y="50099"/>
                  </a:lnTo>
                  <a:lnTo>
                    <a:pt x="104400" y="60740"/>
                  </a:lnTo>
                  <a:lnTo>
                    <a:pt x="121575" y="85388"/>
                  </a:lnTo>
                  <a:lnTo>
                    <a:pt x="124211" y="88466"/>
                  </a:lnTo>
                  <a:lnTo>
                    <a:pt x="126326" y="93845"/>
                  </a:lnTo>
                  <a:lnTo>
                    <a:pt x="126572" y="95984"/>
                  </a:lnTo>
                  <a:lnTo>
                    <a:pt x="123245" y="99461"/>
                  </a:lnTo>
                  <a:lnTo>
                    <a:pt x="112957" y="100862"/>
                  </a:lnTo>
                  <a:lnTo>
                    <a:pt x="89314" y="102354"/>
                  </a:lnTo>
                  <a:lnTo>
                    <a:pt x="75095" y="102660"/>
                  </a:lnTo>
                  <a:lnTo>
                    <a:pt x="60871" y="102579"/>
                  </a:lnTo>
                  <a:lnTo>
                    <a:pt x="46652" y="102193"/>
                  </a:lnTo>
                  <a:lnTo>
                    <a:pt x="25836" y="101264"/>
                  </a:lnTo>
                  <a:lnTo>
                    <a:pt x="18943" y="100523"/>
                  </a:lnTo>
                  <a:lnTo>
                    <a:pt x="9864" y="99187"/>
                  </a:lnTo>
                  <a:lnTo>
                    <a:pt x="3895" y="101419"/>
                  </a:lnTo>
                  <a:lnTo>
                    <a:pt x="1316" y="105832"/>
                  </a:lnTo>
                  <a:lnTo>
                    <a:pt x="0" y="107273"/>
                  </a:lnTo>
                  <a:lnTo>
                    <a:pt x="1670" y="110296"/>
                  </a:lnTo>
                  <a:lnTo>
                    <a:pt x="4823" y="109692"/>
                  </a:lnTo>
                  <a:lnTo>
                    <a:pt x="17722" y="110045"/>
                  </a:lnTo>
                  <a:lnTo>
                    <a:pt x="24198" y="111038"/>
                  </a:lnTo>
                  <a:lnTo>
                    <a:pt x="33314" y="111439"/>
                  </a:lnTo>
                  <a:lnTo>
                    <a:pt x="54349" y="111603"/>
                  </a:lnTo>
                  <a:lnTo>
                    <a:pt x="115055" y="111413"/>
                  </a:lnTo>
                  <a:lnTo>
                    <a:pt x="119505" y="111660"/>
                  </a:lnTo>
                  <a:lnTo>
                    <a:pt x="128217" y="109700"/>
                  </a:lnTo>
                  <a:lnTo>
                    <a:pt x="132980" y="110401"/>
                  </a:lnTo>
                  <a:lnTo>
                    <a:pt x="140472" y="106837"/>
                  </a:lnTo>
                  <a:lnTo>
                    <a:pt x="141714" y="103299"/>
                  </a:lnTo>
                  <a:lnTo>
                    <a:pt x="137491" y="96977"/>
                  </a:lnTo>
                  <a:lnTo>
                    <a:pt x="134621" y="93841"/>
                  </a:lnTo>
                  <a:lnTo>
                    <a:pt x="130366" y="86227"/>
                  </a:lnTo>
                  <a:lnTo>
                    <a:pt x="117052" y="68118"/>
                  </a:lnTo>
                  <a:lnTo>
                    <a:pt x="101201" y="45744"/>
                  </a:lnTo>
                  <a:lnTo>
                    <a:pt x="81334" y="16358"/>
                  </a:lnTo>
                  <a:lnTo>
                    <a:pt x="79858" y="15016"/>
                  </a:lnTo>
                  <a:lnTo>
                    <a:pt x="76097" y="10317"/>
                  </a:lnTo>
                  <a:lnTo>
                    <a:pt x="74256" y="6616"/>
                  </a:lnTo>
                  <a:lnTo>
                    <a:pt x="70051" y="1630"/>
                  </a:lnTo>
                  <a:lnTo>
                    <a:pt x="67765" y="0"/>
                  </a:lnTo>
                  <a:close/>
                </a:path>
              </a:pathLst>
            </a:custGeom>
            <a:solidFill>
              <a:srgbClr val="ECAB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158955" y="2278811"/>
              <a:ext cx="56515" cy="107950"/>
            </a:xfrm>
            <a:custGeom>
              <a:avLst/>
              <a:gdLst/>
              <a:ahLst/>
              <a:cxnLst/>
              <a:rect l="l" t="t" r="r" b="b"/>
              <a:pathLst>
                <a:path w="56514" h="107950">
                  <a:moveTo>
                    <a:pt x="0" y="0"/>
                  </a:moveTo>
                  <a:lnTo>
                    <a:pt x="331" y="125"/>
                  </a:lnTo>
                  <a:lnTo>
                    <a:pt x="558" y="1050"/>
                  </a:lnTo>
                  <a:lnTo>
                    <a:pt x="1289" y="2264"/>
                  </a:lnTo>
                  <a:lnTo>
                    <a:pt x="30337" y="36935"/>
                  </a:lnTo>
                  <a:lnTo>
                    <a:pt x="43135" y="81381"/>
                  </a:lnTo>
                  <a:lnTo>
                    <a:pt x="41342" y="82745"/>
                  </a:lnTo>
                  <a:lnTo>
                    <a:pt x="39848" y="80826"/>
                  </a:lnTo>
                  <a:lnTo>
                    <a:pt x="39279" y="80326"/>
                  </a:lnTo>
                  <a:lnTo>
                    <a:pt x="39305" y="85153"/>
                  </a:lnTo>
                  <a:lnTo>
                    <a:pt x="39740" y="89974"/>
                  </a:lnTo>
                  <a:lnTo>
                    <a:pt x="38110" y="97022"/>
                  </a:lnTo>
                  <a:lnTo>
                    <a:pt x="37325" y="99251"/>
                  </a:lnTo>
                  <a:lnTo>
                    <a:pt x="35208" y="103600"/>
                  </a:lnTo>
                  <a:lnTo>
                    <a:pt x="34452" y="105813"/>
                  </a:lnTo>
                  <a:lnTo>
                    <a:pt x="34521" y="107877"/>
                  </a:lnTo>
                  <a:lnTo>
                    <a:pt x="38157" y="104079"/>
                  </a:lnTo>
                  <a:lnTo>
                    <a:pt x="49615" y="85279"/>
                  </a:lnTo>
                  <a:lnTo>
                    <a:pt x="51412" y="83440"/>
                  </a:lnTo>
                  <a:lnTo>
                    <a:pt x="51422" y="82374"/>
                  </a:lnTo>
                  <a:lnTo>
                    <a:pt x="52405" y="80689"/>
                  </a:lnTo>
                  <a:lnTo>
                    <a:pt x="52985" y="80340"/>
                  </a:lnTo>
                  <a:lnTo>
                    <a:pt x="53727" y="79087"/>
                  </a:lnTo>
                  <a:lnTo>
                    <a:pt x="53708" y="78303"/>
                  </a:lnTo>
                  <a:lnTo>
                    <a:pt x="54338" y="77151"/>
                  </a:lnTo>
                  <a:lnTo>
                    <a:pt x="54799" y="76827"/>
                  </a:lnTo>
                  <a:lnTo>
                    <a:pt x="55436" y="75646"/>
                  </a:lnTo>
                  <a:lnTo>
                    <a:pt x="55407" y="74832"/>
                  </a:lnTo>
                  <a:lnTo>
                    <a:pt x="56433" y="72651"/>
                  </a:lnTo>
                  <a:lnTo>
                    <a:pt x="56282" y="70473"/>
                  </a:lnTo>
                  <a:lnTo>
                    <a:pt x="34331" y="34335"/>
                  </a:lnTo>
                  <a:lnTo>
                    <a:pt x="3604" y="1421"/>
                  </a:lnTo>
                  <a:lnTo>
                    <a:pt x="875" y="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046215" y="2413998"/>
              <a:ext cx="113664" cy="36830"/>
            </a:xfrm>
            <a:custGeom>
              <a:avLst/>
              <a:gdLst/>
              <a:ahLst/>
              <a:cxnLst/>
              <a:rect l="l" t="t" r="r" b="b"/>
              <a:pathLst>
                <a:path w="113664" h="36830">
                  <a:moveTo>
                    <a:pt x="112889" y="0"/>
                  </a:moveTo>
                  <a:lnTo>
                    <a:pt x="107869" y="961"/>
                  </a:lnTo>
                  <a:lnTo>
                    <a:pt x="93596" y="7319"/>
                  </a:lnTo>
                  <a:lnTo>
                    <a:pt x="58435" y="20613"/>
                  </a:lnTo>
                  <a:lnTo>
                    <a:pt x="53049" y="20120"/>
                  </a:lnTo>
                  <a:lnTo>
                    <a:pt x="48294" y="18644"/>
                  </a:lnTo>
                  <a:lnTo>
                    <a:pt x="43408" y="19314"/>
                  </a:lnTo>
                  <a:lnTo>
                    <a:pt x="36809" y="22161"/>
                  </a:lnTo>
                  <a:lnTo>
                    <a:pt x="35045" y="23562"/>
                  </a:lnTo>
                  <a:lnTo>
                    <a:pt x="31024" y="25534"/>
                  </a:lnTo>
                  <a:lnTo>
                    <a:pt x="28356" y="25171"/>
                  </a:lnTo>
                  <a:lnTo>
                    <a:pt x="20883" y="25693"/>
                  </a:lnTo>
                  <a:lnTo>
                    <a:pt x="15507" y="26802"/>
                  </a:lnTo>
                  <a:lnTo>
                    <a:pt x="14096" y="26910"/>
                  </a:lnTo>
                  <a:lnTo>
                    <a:pt x="12574" y="26737"/>
                  </a:lnTo>
                  <a:lnTo>
                    <a:pt x="11720" y="27122"/>
                  </a:lnTo>
                  <a:lnTo>
                    <a:pt x="11379" y="27637"/>
                  </a:lnTo>
                  <a:lnTo>
                    <a:pt x="9503" y="29041"/>
                  </a:lnTo>
                  <a:lnTo>
                    <a:pt x="7560" y="29523"/>
                  </a:lnTo>
                  <a:lnTo>
                    <a:pt x="4403" y="32284"/>
                  </a:lnTo>
                  <a:lnTo>
                    <a:pt x="2181" y="32101"/>
                  </a:lnTo>
                  <a:lnTo>
                    <a:pt x="0" y="32335"/>
                  </a:lnTo>
                  <a:lnTo>
                    <a:pt x="1929" y="33573"/>
                  </a:lnTo>
                  <a:lnTo>
                    <a:pt x="4168" y="33581"/>
                  </a:lnTo>
                  <a:lnTo>
                    <a:pt x="18140" y="35694"/>
                  </a:lnTo>
                  <a:lnTo>
                    <a:pt x="22697" y="35262"/>
                  </a:lnTo>
                  <a:lnTo>
                    <a:pt x="29335" y="36018"/>
                  </a:lnTo>
                  <a:lnTo>
                    <a:pt x="31334" y="36763"/>
                  </a:lnTo>
                  <a:lnTo>
                    <a:pt x="35272" y="36809"/>
                  </a:lnTo>
                  <a:lnTo>
                    <a:pt x="37054" y="36464"/>
                  </a:lnTo>
                  <a:lnTo>
                    <a:pt x="42720" y="34733"/>
                  </a:lnTo>
                  <a:lnTo>
                    <a:pt x="46575" y="33077"/>
                  </a:lnTo>
                  <a:lnTo>
                    <a:pt x="65862" y="25769"/>
                  </a:lnTo>
                  <a:lnTo>
                    <a:pt x="76794" y="20279"/>
                  </a:lnTo>
                  <a:lnTo>
                    <a:pt x="87803" y="15411"/>
                  </a:lnTo>
                  <a:lnTo>
                    <a:pt x="91281" y="13219"/>
                  </a:lnTo>
                  <a:lnTo>
                    <a:pt x="98341" y="9237"/>
                  </a:lnTo>
                  <a:lnTo>
                    <a:pt x="108953" y="4212"/>
                  </a:lnTo>
                  <a:lnTo>
                    <a:pt x="111873" y="2350"/>
                  </a:lnTo>
                  <a:lnTo>
                    <a:pt x="113042" y="1047"/>
                  </a:lnTo>
                  <a:lnTo>
                    <a:pt x="112889" y="0"/>
                  </a:lnTo>
                  <a:close/>
                </a:path>
              </a:pathLst>
            </a:custGeom>
            <a:solidFill>
              <a:srgbClr val="BD5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184937" y="2422223"/>
              <a:ext cx="53340" cy="82550"/>
            </a:xfrm>
            <a:custGeom>
              <a:avLst/>
              <a:gdLst/>
              <a:ahLst/>
              <a:cxnLst/>
              <a:rect l="l" t="t" r="r" b="b"/>
              <a:pathLst>
                <a:path w="53339" h="82550">
                  <a:moveTo>
                    <a:pt x="50907" y="0"/>
                  </a:moveTo>
                  <a:lnTo>
                    <a:pt x="47638" y="1322"/>
                  </a:lnTo>
                  <a:lnTo>
                    <a:pt x="46043" y="5634"/>
                  </a:lnTo>
                  <a:lnTo>
                    <a:pt x="33699" y="25071"/>
                  </a:lnTo>
                  <a:lnTo>
                    <a:pt x="29027" y="31438"/>
                  </a:lnTo>
                  <a:lnTo>
                    <a:pt x="21739" y="43822"/>
                  </a:lnTo>
                  <a:lnTo>
                    <a:pt x="19173" y="49479"/>
                  </a:lnTo>
                  <a:lnTo>
                    <a:pt x="12503" y="56294"/>
                  </a:lnTo>
                  <a:lnTo>
                    <a:pt x="11051" y="58968"/>
                  </a:lnTo>
                  <a:lnTo>
                    <a:pt x="8604" y="64321"/>
                  </a:lnTo>
                  <a:lnTo>
                    <a:pt x="6706" y="66254"/>
                  </a:lnTo>
                  <a:lnTo>
                    <a:pt x="2138" y="74801"/>
                  </a:lnTo>
                  <a:lnTo>
                    <a:pt x="0" y="79466"/>
                  </a:lnTo>
                  <a:lnTo>
                    <a:pt x="143" y="80168"/>
                  </a:lnTo>
                  <a:lnTo>
                    <a:pt x="922" y="81691"/>
                  </a:lnTo>
                  <a:lnTo>
                    <a:pt x="1904" y="82083"/>
                  </a:lnTo>
                  <a:lnTo>
                    <a:pt x="6167" y="79071"/>
                  </a:lnTo>
                  <a:lnTo>
                    <a:pt x="7272" y="76899"/>
                  </a:lnTo>
                  <a:lnTo>
                    <a:pt x="10220" y="71942"/>
                  </a:lnTo>
                  <a:lnTo>
                    <a:pt x="12181" y="69087"/>
                  </a:lnTo>
                  <a:lnTo>
                    <a:pt x="25501" y="47987"/>
                  </a:lnTo>
                  <a:lnTo>
                    <a:pt x="40441" y="24786"/>
                  </a:lnTo>
                  <a:lnTo>
                    <a:pt x="53013" y="2048"/>
                  </a:lnTo>
                  <a:lnTo>
                    <a:pt x="52304" y="914"/>
                  </a:lnTo>
                  <a:lnTo>
                    <a:pt x="51418" y="435"/>
                  </a:lnTo>
                  <a:lnTo>
                    <a:pt x="50907" y="0"/>
                  </a:lnTo>
                  <a:close/>
                </a:path>
              </a:pathLst>
            </a:custGeom>
            <a:solidFill>
              <a:srgbClr val="DE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160613" y="2406812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1765" y="5372"/>
                  </a:moveTo>
                  <a:lnTo>
                    <a:pt x="914" y="5283"/>
                  </a:lnTo>
                  <a:lnTo>
                    <a:pt x="330" y="5613"/>
                  </a:lnTo>
                  <a:lnTo>
                    <a:pt x="0" y="6413"/>
                  </a:lnTo>
                  <a:lnTo>
                    <a:pt x="889" y="6578"/>
                  </a:lnTo>
                  <a:lnTo>
                    <a:pt x="1422" y="6134"/>
                  </a:lnTo>
                  <a:lnTo>
                    <a:pt x="1765" y="5372"/>
                  </a:lnTo>
                  <a:close/>
                </a:path>
                <a:path w="12064" h="6985">
                  <a:moveTo>
                    <a:pt x="5219" y="3733"/>
                  </a:moveTo>
                  <a:lnTo>
                    <a:pt x="4381" y="3619"/>
                  </a:lnTo>
                  <a:lnTo>
                    <a:pt x="3759" y="3937"/>
                  </a:lnTo>
                  <a:lnTo>
                    <a:pt x="3403" y="4711"/>
                  </a:lnTo>
                  <a:lnTo>
                    <a:pt x="4279" y="4902"/>
                  </a:lnTo>
                  <a:lnTo>
                    <a:pt x="4838" y="4483"/>
                  </a:lnTo>
                  <a:lnTo>
                    <a:pt x="5219" y="3733"/>
                  </a:lnTo>
                  <a:close/>
                </a:path>
                <a:path w="12064" h="6985">
                  <a:moveTo>
                    <a:pt x="8559" y="1905"/>
                  </a:moveTo>
                  <a:lnTo>
                    <a:pt x="7696" y="1892"/>
                  </a:lnTo>
                  <a:lnTo>
                    <a:pt x="7112" y="2298"/>
                  </a:lnTo>
                  <a:lnTo>
                    <a:pt x="6769" y="3086"/>
                  </a:lnTo>
                  <a:lnTo>
                    <a:pt x="7708" y="3200"/>
                  </a:lnTo>
                  <a:lnTo>
                    <a:pt x="8267" y="2768"/>
                  </a:lnTo>
                  <a:lnTo>
                    <a:pt x="8559" y="1905"/>
                  </a:lnTo>
                  <a:close/>
                </a:path>
                <a:path w="12064" h="6985">
                  <a:moveTo>
                    <a:pt x="11938" y="0"/>
                  </a:moveTo>
                  <a:lnTo>
                    <a:pt x="10604" y="12"/>
                  </a:lnTo>
                  <a:lnTo>
                    <a:pt x="9461" y="393"/>
                  </a:lnTo>
                  <a:lnTo>
                    <a:pt x="8864" y="1739"/>
                  </a:lnTo>
                  <a:lnTo>
                    <a:pt x="10261" y="1803"/>
                  </a:lnTo>
                  <a:lnTo>
                    <a:pt x="11379" y="1397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BD5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324767" y="2416097"/>
              <a:ext cx="127000" cy="38100"/>
            </a:xfrm>
            <a:custGeom>
              <a:avLst/>
              <a:gdLst/>
              <a:ahLst/>
              <a:cxnLst/>
              <a:rect l="l" t="t" r="r" b="b"/>
              <a:pathLst>
                <a:path w="127000" h="38100">
                  <a:moveTo>
                    <a:pt x="7175" y="0"/>
                  </a:moveTo>
                  <a:lnTo>
                    <a:pt x="3622" y="910"/>
                  </a:lnTo>
                  <a:lnTo>
                    <a:pt x="914" y="2382"/>
                  </a:lnTo>
                  <a:lnTo>
                    <a:pt x="0" y="4056"/>
                  </a:lnTo>
                  <a:lnTo>
                    <a:pt x="292" y="7772"/>
                  </a:lnTo>
                  <a:lnTo>
                    <a:pt x="2715" y="9464"/>
                  </a:lnTo>
                  <a:lnTo>
                    <a:pt x="7006" y="14096"/>
                  </a:lnTo>
                  <a:lnTo>
                    <a:pt x="12226" y="18708"/>
                  </a:lnTo>
                  <a:lnTo>
                    <a:pt x="16496" y="19608"/>
                  </a:lnTo>
                  <a:lnTo>
                    <a:pt x="24951" y="23752"/>
                  </a:lnTo>
                  <a:lnTo>
                    <a:pt x="29192" y="25509"/>
                  </a:lnTo>
                  <a:lnTo>
                    <a:pt x="39042" y="27734"/>
                  </a:lnTo>
                  <a:lnTo>
                    <a:pt x="44057" y="29339"/>
                  </a:lnTo>
                  <a:lnTo>
                    <a:pt x="49349" y="30034"/>
                  </a:lnTo>
                  <a:lnTo>
                    <a:pt x="51570" y="31240"/>
                  </a:lnTo>
                  <a:lnTo>
                    <a:pt x="54072" y="30783"/>
                  </a:lnTo>
                  <a:lnTo>
                    <a:pt x="58780" y="30703"/>
                  </a:lnTo>
                  <a:lnTo>
                    <a:pt x="61236" y="31474"/>
                  </a:lnTo>
                  <a:lnTo>
                    <a:pt x="64721" y="31772"/>
                  </a:lnTo>
                  <a:lnTo>
                    <a:pt x="65465" y="32331"/>
                  </a:lnTo>
                  <a:lnTo>
                    <a:pt x="68389" y="32449"/>
                  </a:lnTo>
                  <a:lnTo>
                    <a:pt x="70049" y="33354"/>
                  </a:lnTo>
                  <a:lnTo>
                    <a:pt x="70420" y="33919"/>
                  </a:lnTo>
                  <a:lnTo>
                    <a:pt x="72407" y="34321"/>
                  </a:lnTo>
                  <a:lnTo>
                    <a:pt x="73375" y="34239"/>
                  </a:lnTo>
                  <a:lnTo>
                    <a:pt x="75496" y="35020"/>
                  </a:lnTo>
                  <a:lnTo>
                    <a:pt x="79297" y="35294"/>
                  </a:lnTo>
                  <a:lnTo>
                    <a:pt x="80269" y="35718"/>
                  </a:lnTo>
                  <a:lnTo>
                    <a:pt x="83498" y="35916"/>
                  </a:lnTo>
                  <a:lnTo>
                    <a:pt x="85644" y="36713"/>
                  </a:lnTo>
                  <a:lnTo>
                    <a:pt x="93996" y="37518"/>
                  </a:lnTo>
                  <a:lnTo>
                    <a:pt x="99900" y="37778"/>
                  </a:lnTo>
                  <a:lnTo>
                    <a:pt x="116607" y="37451"/>
                  </a:lnTo>
                  <a:lnTo>
                    <a:pt x="121960" y="37547"/>
                  </a:lnTo>
                  <a:lnTo>
                    <a:pt x="124283" y="37778"/>
                  </a:lnTo>
                  <a:lnTo>
                    <a:pt x="125241" y="37194"/>
                  </a:lnTo>
                  <a:lnTo>
                    <a:pt x="126591" y="35949"/>
                  </a:lnTo>
                  <a:lnTo>
                    <a:pt x="126295" y="34700"/>
                  </a:lnTo>
                  <a:lnTo>
                    <a:pt x="122829" y="33202"/>
                  </a:lnTo>
                  <a:lnTo>
                    <a:pt x="116709" y="31986"/>
                  </a:lnTo>
                  <a:lnTo>
                    <a:pt x="112381" y="32644"/>
                  </a:lnTo>
                  <a:lnTo>
                    <a:pt x="103309" y="32424"/>
                  </a:lnTo>
                  <a:lnTo>
                    <a:pt x="98395" y="33195"/>
                  </a:lnTo>
                  <a:lnTo>
                    <a:pt x="88405" y="31395"/>
                  </a:lnTo>
                  <a:lnTo>
                    <a:pt x="80982" y="31031"/>
                  </a:lnTo>
                  <a:lnTo>
                    <a:pt x="73973" y="29335"/>
                  </a:lnTo>
                  <a:lnTo>
                    <a:pt x="69509" y="28701"/>
                  </a:lnTo>
                  <a:lnTo>
                    <a:pt x="56380" y="21649"/>
                  </a:lnTo>
                  <a:lnTo>
                    <a:pt x="33897" y="11908"/>
                  </a:lnTo>
                  <a:lnTo>
                    <a:pt x="29808" y="9654"/>
                  </a:lnTo>
                  <a:lnTo>
                    <a:pt x="21845" y="6897"/>
                  </a:lnTo>
                  <a:lnTo>
                    <a:pt x="18911" y="5295"/>
                  </a:lnTo>
                  <a:lnTo>
                    <a:pt x="17553" y="4888"/>
                  </a:lnTo>
                  <a:lnTo>
                    <a:pt x="15480" y="3553"/>
                  </a:lnTo>
                  <a:lnTo>
                    <a:pt x="14850" y="3649"/>
                  </a:lnTo>
                  <a:lnTo>
                    <a:pt x="12856" y="3387"/>
                  </a:lnTo>
                  <a:lnTo>
                    <a:pt x="11951" y="2617"/>
                  </a:lnTo>
                  <a:lnTo>
                    <a:pt x="9594" y="1634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FA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413115" y="2450240"/>
              <a:ext cx="95250" cy="76835"/>
            </a:xfrm>
            <a:custGeom>
              <a:avLst/>
              <a:gdLst/>
              <a:ahLst/>
              <a:cxnLst/>
              <a:rect l="l" t="t" r="r" b="b"/>
              <a:pathLst>
                <a:path w="95250" h="76835">
                  <a:moveTo>
                    <a:pt x="42505" y="0"/>
                  </a:moveTo>
                  <a:lnTo>
                    <a:pt x="38351" y="139"/>
                  </a:lnTo>
                  <a:lnTo>
                    <a:pt x="37743" y="1428"/>
                  </a:lnTo>
                  <a:lnTo>
                    <a:pt x="35074" y="2767"/>
                  </a:lnTo>
                  <a:lnTo>
                    <a:pt x="33387" y="2555"/>
                  </a:lnTo>
                  <a:lnTo>
                    <a:pt x="0" y="2807"/>
                  </a:lnTo>
                  <a:lnTo>
                    <a:pt x="2458" y="4729"/>
                  </a:lnTo>
                  <a:lnTo>
                    <a:pt x="6092" y="4175"/>
                  </a:lnTo>
                  <a:lnTo>
                    <a:pt x="32317" y="4625"/>
                  </a:lnTo>
                  <a:lnTo>
                    <a:pt x="36393" y="3681"/>
                  </a:lnTo>
                  <a:lnTo>
                    <a:pt x="39974" y="8862"/>
                  </a:lnTo>
                  <a:lnTo>
                    <a:pt x="40669" y="12026"/>
                  </a:lnTo>
                  <a:lnTo>
                    <a:pt x="46328" y="28580"/>
                  </a:lnTo>
                  <a:lnTo>
                    <a:pt x="48700" y="33768"/>
                  </a:lnTo>
                  <a:lnTo>
                    <a:pt x="51290" y="44952"/>
                  </a:lnTo>
                  <a:lnTo>
                    <a:pt x="56429" y="61606"/>
                  </a:lnTo>
                  <a:lnTo>
                    <a:pt x="57734" y="67232"/>
                  </a:lnTo>
                  <a:lnTo>
                    <a:pt x="60495" y="75030"/>
                  </a:lnTo>
                  <a:lnTo>
                    <a:pt x="61398" y="76661"/>
                  </a:lnTo>
                  <a:lnTo>
                    <a:pt x="66823" y="75394"/>
                  </a:lnTo>
                  <a:lnTo>
                    <a:pt x="69390" y="74394"/>
                  </a:lnTo>
                  <a:lnTo>
                    <a:pt x="92261" y="67035"/>
                  </a:lnTo>
                  <a:lnTo>
                    <a:pt x="92375" y="64918"/>
                  </a:lnTo>
                  <a:lnTo>
                    <a:pt x="93870" y="56710"/>
                  </a:lnTo>
                  <a:lnTo>
                    <a:pt x="94312" y="51562"/>
                  </a:lnTo>
                  <a:lnTo>
                    <a:pt x="95083" y="47005"/>
                  </a:lnTo>
                  <a:lnTo>
                    <a:pt x="92307" y="42875"/>
                  </a:lnTo>
                  <a:lnTo>
                    <a:pt x="92505" y="41061"/>
                  </a:lnTo>
                  <a:lnTo>
                    <a:pt x="92520" y="38562"/>
                  </a:lnTo>
                  <a:lnTo>
                    <a:pt x="87012" y="40909"/>
                  </a:lnTo>
                  <a:lnTo>
                    <a:pt x="88304" y="45780"/>
                  </a:lnTo>
                  <a:lnTo>
                    <a:pt x="88776" y="53851"/>
                  </a:lnTo>
                  <a:lnTo>
                    <a:pt x="88323" y="58258"/>
                  </a:lnTo>
                  <a:lnTo>
                    <a:pt x="83977" y="63406"/>
                  </a:lnTo>
                  <a:lnTo>
                    <a:pt x="73018" y="65493"/>
                  </a:lnTo>
                  <a:lnTo>
                    <a:pt x="67694" y="66898"/>
                  </a:lnTo>
                  <a:lnTo>
                    <a:pt x="63982" y="61192"/>
                  </a:lnTo>
                  <a:lnTo>
                    <a:pt x="57212" y="35502"/>
                  </a:lnTo>
                  <a:lnTo>
                    <a:pt x="51325" y="18136"/>
                  </a:lnTo>
                  <a:lnTo>
                    <a:pt x="47285" y="7735"/>
                  </a:lnTo>
                  <a:lnTo>
                    <a:pt x="42505" y="0"/>
                  </a:lnTo>
                  <a:close/>
                </a:path>
              </a:pathLst>
            </a:custGeom>
            <a:solidFill>
              <a:srgbClr val="EFA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404287" y="2466515"/>
              <a:ext cx="6350" cy="31115"/>
            </a:xfrm>
            <a:custGeom>
              <a:avLst/>
              <a:gdLst/>
              <a:ahLst/>
              <a:cxnLst/>
              <a:rect l="l" t="t" r="r" b="b"/>
              <a:pathLst>
                <a:path w="6350" h="31114">
                  <a:moveTo>
                    <a:pt x="2552" y="1663"/>
                  </a:moveTo>
                  <a:lnTo>
                    <a:pt x="584" y="0"/>
                  </a:lnTo>
                  <a:lnTo>
                    <a:pt x="546" y="2260"/>
                  </a:lnTo>
                  <a:lnTo>
                    <a:pt x="0" y="5143"/>
                  </a:lnTo>
                  <a:lnTo>
                    <a:pt x="1968" y="6794"/>
                  </a:lnTo>
                  <a:lnTo>
                    <a:pt x="2032" y="4508"/>
                  </a:lnTo>
                  <a:lnTo>
                    <a:pt x="2552" y="1663"/>
                  </a:lnTo>
                  <a:close/>
                </a:path>
                <a:path w="6350" h="31114">
                  <a:moveTo>
                    <a:pt x="4330" y="13716"/>
                  </a:moveTo>
                  <a:lnTo>
                    <a:pt x="2374" y="11836"/>
                  </a:lnTo>
                  <a:lnTo>
                    <a:pt x="2286" y="14173"/>
                  </a:lnTo>
                  <a:lnTo>
                    <a:pt x="1676" y="17132"/>
                  </a:lnTo>
                  <a:lnTo>
                    <a:pt x="3810" y="18757"/>
                  </a:lnTo>
                  <a:lnTo>
                    <a:pt x="3759" y="16344"/>
                  </a:lnTo>
                  <a:lnTo>
                    <a:pt x="4330" y="13716"/>
                  </a:lnTo>
                  <a:close/>
                </a:path>
                <a:path w="6350" h="31114">
                  <a:moveTo>
                    <a:pt x="6019" y="25679"/>
                  </a:moveTo>
                  <a:lnTo>
                    <a:pt x="4064" y="23825"/>
                  </a:lnTo>
                  <a:lnTo>
                    <a:pt x="3987" y="26136"/>
                  </a:lnTo>
                  <a:lnTo>
                    <a:pt x="3390" y="29057"/>
                  </a:lnTo>
                  <a:lnTo>
                    <a:pt x="5461" y="30695"/>
                  </a:lnTo>
                  <a:lnTo>
                    <a:pt x="5461" y="28282"/>
                  </a:lnTo>
                  <a:lnTo>
                    <a:pt x="6019" y="25679"/>
                  </a:lnTo>
                  <a:close/>
                </a:path>
              </a:pathLst>
            </a:custGeom>
            <a:solidFill>
              <a:srgbClr val="EC6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2404522" y="245101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4085" y="0"/>
                  </a:moveTo>
                  <a:lnTo>
                    <a:pt x="1993" y="182"/>
                  </a:lnTo>
                  <a:lnTo>
                    <a:pt x="0" y="406"/>
                  </a:lnTo>
                  <a:lnTo>
                    <a:pt x="298" y="1162"/>
                  </a:lnTo>
                  <a:lnTo>
                    <a:pt x="140" y="1471"/>
                  </a:lnTo>
                  <a:lnTo>
                    <a:pt x="1073" y="1885"/>
                  </a:lnTo>
                  <a:lnTo>
                    <a:pt x="1828" y="1742"/>
                  </a:lnTo>
                  <a:lnTo>
                    <a:pt x="5472" y="1756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rgbClr val="EFA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2400871" y="2452964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4" h="12064">
                  <a:moveTo>
                    <a:pt x="2349" y="0"/>
                  </a:moveTo>
                  <a:lnTo>
                    <a:pt x="12" y="2235"/>
                  </a:lnTo>
                  <a:lnTo>
                    <a:pt x="0" y="2400"/>
                  </a:lnTo>
                  <a:lnTo>
                    <a:pt x="2133" y="5029"/>
                  </a:lnTo>
                  <a:lnTo>
                    <a:pt x="2349" y="0"/>
                  </a:lnTo>
                  <a:close/>
                </a:path>
                <a:path w="4444" h="12064">
                  <a:moveTo>
                    <a:pt x="4000" y="10401"/>
                  </a:moveTo>
                  <a:lnTo>
                    <a:pt x="3619" y="9156"/>
                  </a:lnTo>
                  <a:lnTo>
                    <a:pt x="2387" y="8242"/>
                  </a:lnTo>
                  <a:lnTo>
                    <a:pt x="2247" y="9728"/>
                  </a:lnTo>
                  <a:lnTo>
                    <a:pt x="2501" y="11023"/>
                  </a:lnTo>
                  <a:lnTo>
                    <a:pt x="3886" y="11874"/>
                  </a:lnTo>
                  <a:lnTo>
                    <a:pt x="4000" y="10401"/>
                  </a:lnTo>
                  <a:close/>
                </a:path>
              </a:pathLst>
            </a:custGeom>
            <a:solidFill>
              <a:srgbClr val="EC6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2619885" y="24274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91" y="0"/>
                  </a:moveTo>
                  <a:lnTo>
                    <a:pt x="471" y="403"/>
                  </a:lnTo>
                  <a:lnTo>
                    <a:pt x="0" y="1239"/>
                  </a:lnTo>
                  <a:lnTo>
                    <a:pt x="979" y="1300"/>
                  </a:lnTo>
                  <a:lnTo>
                    <a:pt x="1699" y="896"/>
                  </a:lnTo>
                  <a:lnTo>
                    <a:pt x="2152" y="2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18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2570683" y="2437609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89" h="19050">
                  <a:moveTo>
                    <a:pt x="2971" y="16992"/>
                  </a:moveTo>
                  <a:lnTo>
                    <a:pt x="1651" y="16929"/>
                  </a:lnTo>
                  <a:lnTo>
                    <a:pt x="685" y="17513"/>
                  </a:lnTo>
                  <a:lnTo>
                    <a:pt x="0" y="18643"/>
                  </a:lnTo>
                  <a:lnTo>
                    <a:pt x="1333" y="18707"/>
                  </a:lnTo>
                  <a:lnTo>
                    <a:pt x="2438" y="18351"/>
                  </a:lnTo>
                  <a:lnTo>
                    <a:pt x="2971" y="16992"/>
                  </a:lnTo>
                  <a:close/>
                </a:path>
                <a:path w="34289" h="19050">
                  <a:moveTo>
                    <a:pt x="4610" y="15963"/>
                  </a:moveTo>
                  <a:lnTo>
                    <a:pt x="3860" y="15786"/>
                  </a:lnTo>
                  <a:lnTo>
                    <a:pt x="3429" y="16116"/>
                  </a:lnTo>
                  <a:lnTo>
                    <a:pt x="3251" y="16827"/>
                  </a:lnTo>
                  <a:lnTo>
                    <a:pt x="3708" y="16548"/>
                  </a:lnTo>
                  <a:lnTo>
                    <a:pt x="4610" y="15963"/>
                  </a:lnTo>
                  <a:close/>
                </a:path>
                <a:path w="34289" h="19050">
                  <a:moveTo>
                    <a:pt x="8089" y="14033"/>
                  </a:moveTo>
                  <a:lnTo>
                    <a:pt x="7213" y="13830"/>
                  </a:lnTo>
                  <a:lnTo>
                    <a:pt x="6667" y="14198"/>
                  </a:lnTo>
                  <a:lnTo>
                    <a:pt x="6413" y="15036"/>
                  </a:lnTo>
                  <a:lnTo>
                    <a:pt x="7200" y="15087"/>
                  </a:lnTo>
                  <a:lnTo>
                    <a:pt x="7759" y="14757"/>
                  </a:lnTo>
                  <a:lnTo>
                    <a:pt x="8089" y="14033"/>
                  </a:lnTo>
                  <a:close/>
                </a:path>
                <a:path w="34289" h="19050">
                  <a:moveTo>
                    <a:pt x="11518" y="12217"/>
                  </a:moveTo>
                  <a:lnTo>
                    <a:pt x="10617" y="12039"/>
                  </a:lnTo>
                  <a:lnTo>
                    <a:pt x="9994" y="12369"/>
                  </a:lnTo>
                  <a:lnTo>
                    <a:pt x="9702" y="13271"/>
                  </a:lnTo>
                  <a:lnTo>
                    <a:pt x="10566" y="13360"/>
                  </a:lnTo>
                  <a:lnTo>
                    <a:pt x="11163" y="12992"/>
                  </a:lnTo>
                  <a:lnTo>
                    <a:pt x="11518" y="12217"/>
                  </a:lnTo>
                  <a:close/>
                </a:path>
                <a:path w="34289" h="19050">
                  <a:moveTo>
                    <a:pt x="14897" y="10617"/>
                  </a:moveTo>
                  <a:lnTo>
                    <a:pt x="14058" y="10452"/>
                  </a:lnTo>
                  <a:lnTo>
                    <a:pt x="13449" y="10718"/>
                  </a:lnTo>
                  <a:lnTo>
                    <a:pt x="13131" y="11557"/>
                  </a:lnTo>
                  <a:lnTo>
                    <a:pt x="13944" y="11671"/>
                  </a:lnTo>
                  <a:lnTo>
                    <a:pt x="14541" y="11353"/>
                  </a:lnTo>
                  <a:lnTo>
                    <a:pt x="14897" y="10617"/>
                  </a:lnTo>
                  <a:close/>
                </a:path>
                <a:path w="34289" h="19050">
                  <a:moveTo>
                    <a:pt x="18376" y="8661"/>
                  </a:moveTo>
                  <a:lnTo>
                    <a:pt x="17475" y="8610"/>
                  </a:lnTo>
                  <a:lnTo>
                    <a:pt x="16814" y="8915"/>
                  </a:lnTo>
                  <a:lnTo>
                    <a:pt x="16510" y="9829"/>
                  </a:lnTo>
                  <a:lnTo>
                    <a:pt x="17424" y="9893"/>
                  </a:lnTo>
                  <a:lnTo>
                    <a:pt x="18034" y="9486"/>
                  </a:lnTo>
                  <a:lnTo>
                    <a:pt x="18376" y="8661"/>
                  </a:lnTo>
                  <a:close/>
                </a:path>
                <a:path w="34289" h="19050">
                  <a:moveTo>
                    <a:pt x="19875" y="7645"/>
                  </a:moveTo>
                  <a:lnTo>
                    <a:pt x="19278" y="7493"/>
                  </a:lnTo>
                  <a:lnTo>
                    <a:pt x="18948" y="7734"/>
                  </a:lnTo>
                  <a:lnTo>
                    <a:pt x="18872" y="8369"/>
                  </a:lnTo>
                  <a:lnTo>
                    <a:pt x="19367" y="8343"/>
                  </a:lnTo>
                  <a:lnTo>
                    <a:pt x="19697" y="8102"/>
                  </a:lnTo>
                  <a:lnTo>
                    <a:pt x="19875" y="7645"/>
                  </a:lnTo>
                  <a:close/>
                </a:path>
                <a:path w="34289" h="19050">
                  <a:moveTo>
                    <a:pt x="23469" y="5473"/>
                  </a:moveTo>
                  <a:lnTo>
                    <a:pt x="22631" y="5346"/>
                  </a:lnTo>
                  <a:lnTo>
                    <a:pt x="22110" y="5689"/>
                  </a:lnTo>
                  <a:lnTo>
                    <a:pt x="21932" y="6515"/>
                  </a:lnTo>
                  <a:lnTo>
                    <a:pt x="23469" y="5473"/>
                  </a:lnTo>
                  <a:close/>
                </a:path>
                <a:path w="34289" h="19050">
                  <a:moveTo>
                    <a:pt x="26898" y="3632"/>
                  </a:moveTo>
                  <a:lnTo>
                    <a:pt x="25971" y="3479"/>
                  </a:lnTo>
                  <a:lnTo>
                    <a:pt x="25323" y="3822"/>
                  </a:lnTo>
                  <a:lnTo>
                    <a:pt x="24993" y="4711"/>
                  </a:lnTo>
                  <a:lnTo>
                    <a:pt x="25882" y="4813"/>
                  </a:lnTo>
                  <a:lnTo>
                    <a:pt x="26517" y="4432"/>
                  </a:lnTo>
                  <a:lnTo>
                    <a:pt x="26898" y="3632"/>
                  </a:lnTo>
                  <a:close/>
                </a:path>
                <a:path w="34289" h="19050">
                  <a:moveTo>
                    <a:pt x="30340" y="1841"/>
                  </a:moveTo>
                  <a:lnTo>
                    <a:pt x="29387" y="1714"/>
                  </a:lnTo>
                  <a:lnTo>
                    <a:pt x="28689" y="2044"/>
                  </a:lnTo>
                  <a:lnTo>
                    <a:pt x="28333" y="2971"/>
                  </a:lnTo>
                  <a:lnTo>
                    <a:pt x="29273" y="3086"/>
                  </a:lnTo>
                  <a:lnTo>
                    <a:pt x="29921" y="2679"/>
                  </a:lnTo>
                  <a:lnTo>
                    <a:pt x="30340" y="1841"/>
                  </a:lnTo>
                  <a:close/>
                </a:path>
                <a:path w="34289" h="19050">
                  <a:moveTo>
                    <a:pt x="33731" y="76"/>
                  </a:moveTo>
                  <a:lnTo>
                    <a:pt x="32753" y="0"/>
                  </a:lnTo>
                  <a:lnTo>
                    <a:pt x="32029" y="368"/>
                  </a:lnTo>
                  <a:lnTo>
                    <a:pt x="31610" y="1257"/>
                  </a:lnTo>
                  <a:lnTo>
                    <a:pt x="32575" y="1333"/>
                  </a:lnTo>
                  <a:lnTo>
                    <a:pt x="33286" y="939"/>
                  </a:lnTo>
                  <a:lnTo>
                    <a:pt x="33731" y="76"/>
                  </a:lnTo>
                  <a:close/>
                </a:path>
              </a:pathLst>
            </a:custGeom>
            <a:solidFill>
              <a:srgbClr val="4A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2448949" y="245456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41" y="0"/>
                  </a:moveTo>
                  <a:lnTo>
                    <a:pt x="0" y="233"/>
                  </a:lnTo>
                  <a:lnTo>
                    <a:pt x="2203" y="1562"/>
                  </a:lnTo>
                  <a:lnTo>
                    <a:pt x="1865" y="464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A63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2568355" y="245637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965" y="0"/>
                  </a:moveTo>
                  <a:lnTo>
                    <a:pt x="320" y="414"/>
                  </a:lnTo>
                  <a:lnTo>
                    <a:pt x="0" y="1328"/>
                  </a:lnTo>
                  <a:lnTo>
                    <a:pt x="943" y="1371"/>
                  </a:lnTo>
                  <a:lnTo>
                    <a:pt x="1573" y="938"/>
                  </a:lnTo>
                  <a:lnTo>
                    <a:pt x="1925" y="7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4A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2179483" y="2423732"/>
              <a:ext cx="125095" cy="98425"/>
            </a:xfrm>
            <a:custGeom>
              <a:avLst/>
              <a:gdLst/>
              <a:ahLst/>
              <a:cxnLst/>
              <a:rect l="l" t="t" r="r" b="b"/>
              <a:pathLst>
                <a:path w="125094" h="98425">
                  <a:moveTo>
                    <a:pt x="60195" y="0"/>
                  </a:moveTo>
                  <a:lnTo>
                    <a:pt x="58402" y="107"/>
                  </a:lnTo>
                  <a:lnTo>
                    <a:pt x="58553" y="180"/>
                  </a:lnTo>
                  <a:lnTo>
                    <a:pt x="56995" y="1889"/>
                  </a:lnTo>
                  <a:lnTo>
                    <a:pt x="56302" y="3451"/>
                  </a:lnTo>
                  <a:lnTo>
                    <a:pt x="42339" y="25434"/>
                  </a:lnTo>
                  <a:lnTo>
                    <a:pt x="38897" y="29947"/>
                  </a:lnTo>
                  <a:lnTo>
                    <a:pt x="13345" y="70438"/>
                  </a:lnTo>
                  <a:lnTo>
                    <a:pt x="6619" y="80280"/>
                  </a:lnTo>
                  <a:lnTo>
                    <a:pt x="5730" y="83149"/>
                  </a:lnTo>
                  <a:lnTo>
                    <a:pt x="1000" y="90651"/>
                  </a:lnTo>
                  <a:lnTo>
                    <a:pt x="0" y="93776"/>
                  </a:lnTo>
                  <a:lnTo>
                    <a:pt x="208" y="94021"/>
                  </a:lnTo>
                  <a:lnTo>
                    <a:pt x="914" y="93924"/>
                  </a:lnTo>
                  <a:lnTo>
                    <a:pt x="1432" y="94222"/>
                  </a:lnTo>
                  <a:lnTo>
                    <a:pt x="6400" y="95093"/>
                  </a:lnTo>
                  <a:lnTo>
                    <a:pt x="9921" y="95111"/>
                  </a:lnTo>
                  <a:lnTo>
                    <a:pt x="32957" y="97562"/>
                  </a:lnTo>
                  <a:lnTo>
                    <a:pt x="43079" y="97941"/>
                  </a:lnTo>
                  <a:lnTo>
                    <a:pt x="75732" y="98207"/>
                  </a:lnTo>
                  <a:lnTo>
                    <a:pt x="87792" y="97344"/>
                  </a:lnTo>
                  <a:lnTo>
                    <a:pt x="93581" y="97008"/>
                  </a:lnTo>
                  <a:lnTo>
                    <a:pt x="96436" y="97163"/>
                  </a:lnTo>
                  <a:lnTo>
                    <a:pt x="105195" y="96606"/>
                  </a:lnTo>
                  <a:lnTo>
                    <a:pt x="123644" y="93751"/>
                  </a:lnTo>
                  <a:lnTo>
                    <a:pt x="124329" y="91605"/>
                  </a:lnTo>
                  <a:lnTo>
                    <a:pt x="123634" y="90619"/>
                  </a:lnTo>
                  <a:lnTo>
                    <a:pt x="123252" y="88531"/>
                  </a:lnTo>
                  <a:lnTo>
                    <a:pt x="123778" y="87904"/>
                  </a:lnTo>
                  <a:lnTo>
                    <a:pt x="124717" y="84211"/>
                  </a:lnTo>
                  <a:lnTo>
                    <a:pt x="123181" y="82894"/>
                  </a:lnTo>
                  <a:lnTo>
                    <a:pt x="120063" y="78883"/>
                  </a:lnTo>
                  <a:lnTo>
                    <a:pt x="118626" y="76546"/>
                  </a:lnTo>
                  <a:lnTo>
                    <a:pt x="90430" y="37592"/>
                  </a:lnTo>
                  <a:lnTo>
                    <a:pt x="78248" y="21927"/>
                  </a:lnTo>
                  <a:lnTo>
                    <a:pt x="68237" y="8737"/>
                  </a:lnTo>
                  <a:lnTo>
                    <a:pt x="66311" y="7026"/>
                  </a:lnTo>
                  <a:lnTo>
                    <a:pt x="63254" y="3675"/>
                  </a:lnTo>
                  <a:lnTo>
                    <a:pt x="62581" y="759"/>
                  </a:lnTo>
                  <a:lnTo>
                    <a:pt x="60195" y="0"/>
                  </a:lnTo>
                  <a:close/>
                </a:path>
              </a:pathLst>
            </a:custGeom>
            <a:solidFill>
              <a:srgbClr val="2F2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2039219" y="2448875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6714" y="0"/>
                  </a:moveTo>
                  <a:lnTo>
                    <a:pt x="2923" y="698"/>
                  </a:lnTo>
                  <a:lnTo>
                    <a:pt x="0" y="698"/>
                  </a:lnTo>
                  <a:lnTo>
                    <a:pt x="2289" y="2992"/>
                  </a:lnTo>
                  <a:lnTo>
                    <a:pt x="6188" y="2164"/>
                  </a:lnTo>
                  <a:lnTo>
                    <a:pt x="9100" y="2109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DE5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923652" y="2219507"/>
              <a:ext cx="263525" cy="220345"/>
            </a:xfrm>
            <a:custGeom>
              <a:avLst/>
              <a:gdLst/>
              <a:ahLst/>
              <a:cxnLst/>
              <a:rect l="l" t="t" r="r" b="b"/>
              <a:pathLst>
                <a:path w="263525" h="220344">
                  <a:moveTo>
                    <a:pt x="5817" y="0"/>
                  </a:moveTo>
                  <a:lnTo>
                    <a:pt x="759" y="54"/>
                  </a:lnTo>
                  <a:lnTo>
                    <a:pt x="0" y="4288"/>
                  </a:lnTo>
                  <a:lnTo>
                    <a:pt x="4589" y="9875"/>
                  </a:lnTo>
                  <a:lnTo>
                    <a:pt x="8406" y="11812"/>
                  </a:lnTo>
                  <a:lnTo>
                    <a:pt x="14104" y="16935"/>
                  </a:lnTo>
                  <a:lnTo>
                    <a:pt x="16600" y="19685"/>
                  </a:lnTo>
                  <a:lnTo>
                    <a:pt x="22741" y="28138"/>
                  </a:lnTo>
                  <a:lnTo>
                    <a:pt x="26309" y="36558"/>
                  </a:lnTo>
                  <a:lnTo>
                    <a:pt x="22600" y="46386"/>
                  </a:lnTo>
                  <a:lnTo>
                    <a:pt x="18756" y="49618"/>
                  </a:lnTo>
                  <a:lnTo>
                    <a:pt x="17147" y="52387"/>
                  </a:lnTo>
                  <a:lnTo>
                    <a:pt x="15379" y="54159"/>
                  </a:lnTo>
                  <a:lnTo>
                    <a:pt x="14008" y="56268"/>
                  </a:lnTo>
                  <a:lnTo>
                    <a:pt x="12236" y="60530"/>
                  </a:lnTo>
                  <a:lnTo>
                    <a:pt x="11339" y="61531"/>
                  </a:lnTo>
                  <a:lnTo>
                    <a:pt x="10436" y="63900"/>
                  </a:lnTo>
                  <a:lnTo>
                    <a:pt x="9410" y="64883"/>
                  </a:lnTo>
                  <a:lnTo>
                    <a:pt x="8881" y="68634"/>
                  </a:lnTo>
                  <a:lnTo>
                    <a:pt x="12089" y="71428"/>
                  </a:lnTo>
                  <a:lnTo>
                    <a:pt x="16894" y="69689"/>
                  </a:lnTo>
                  <a:lnTo>
                    <a:pt x="18658" y="67482"/>
                  </a:lnTo>
                  <a:lnTo>
                    <a:pt x="27263" y="59957"/>
                  </a:lnTo>
                  <a:lnTo>
                    <a:pt x="34301" y="54630"/>
                  </a:lnTo>
                  <a:lnTo>
                    <a:pt x="42937" y="49018"/>
                  </a:lnTo>
                  <a:lnTo>
                    <a:pt x="44391" y="47729"/>
                  </a:lnTo>
                  <a:lnTo>
                    <a:pt x="48445" y="47077"/>
                  </a:lnTo>
                  <a:lnTo>
                    <a:pt x="49416" y="48154"/>
                  </a:lnTo>
                  <a:lnTo>
                    <a:pt x="49284" y="49683"/>
                  </a:lnTo>
                  <a:lnTo>
                    <a:pt x="48621" y="52193"/>
                  </a:lnTo>
                  <a:lnTo>
                    <a:pt x="47005" y="53737"/>
                  </a:lnTo>
                  <a:lnTo>
                    <a:pt x="44726" y="56837"/>
                  </a:lnTo>
                  <a:lnTo>
                    <a:pt x="31882" y="78243"/>
                  </a:lnTo>
                  <a:lnTo>
                    <a:pt x="28138" y="85831"/>
                  </a:lnTo>
                  <a:lnTo>
                    <a:pt x="23324" y="102280"/>
                  </a:lnTo>
                  <a:lnTo>
                    <a:pt x="22680" y="115517"/>
                  </a:lnTo>
                  <a:lnTo>
                    <a:pt x="24541" y="124308"/>
                  </a:lnTo>
                  <a:lnTo>
                    <a:pt x="29117" y="124748"/>
                  </a:lnTo>
                  <a:lnTo>
                    <a:pt x="35834" y="120445"/>
                  </a:lnTo>
                  <a:lnTo>
                    <a:pt x="38545" y="117584"/>
                  </a:lnTo>
                  <a:lnTo>
                    <a:pt x="44676" y="112737"/>
                  </a:lnTo>
                  <a:lnTo>
                    <a:pt x="48074" y="110926"/>
                  </a:lnTo>
                  <a:lnTo>
                    <a:pt x="56300" y="108277"/>
                  </a:lnTo>
                  <a:lnTo>
                    <a:pt x="60650" y="109890"/>
                  </a:lnTo>
                  <a:lnTo>
                    <a:pt x="65189" y="117692"/>
                  </a:lnTo>
                  <a:lnTo>
                    <a:pt x="72713" y="137996"/>
                  </a:lnTo>
                  <a:lnTo>
                    <a:pt x="75251" y="144125"/>
                  </a:lnTo>
                  <a:lnTo>
                    <a:pt x="80272" y="153703"/>
                  </a:lnTo>
                  <a:lnTo>
                    <a:pt x="87811" y="163916"/>
                  </a:lnTo>
                  <a:lnTo>
                    <a:pt x="90209" y="167660"/>
                  </a:lnTo>
                  <a:lnTo>
                    <a:pt x="97355" y="176094"/>
                  </a:lnTo>
                  <a:lnTo>
                    <a:pt x="102180" y="180798"/>
                  </a:lnTo>
                  <a:lnTo>
                    <a:pt x="112359" y="189584"/>
                  </a:lnTo>
                  <a:lnTo>
                    <a:pt x="110092" y="190587"/>
                  </a:lnTo>
                  <a:lnTo>
                    <a:pt x="107600" y="190232"/>
                  </a:lnTo>
                  <a:lnTo>
                    <a:pt x="103344" y="190314"/>
                  </a:lnTo>
                  <a:lnTo>
                    <a:pt x="101531" y="190714"/>
                  </a:lnTo>
                  <a:lnTo>
                    <a:pt x="97049" y="192241"/>
                  </a:lnTo>
                  <a:lnTo>
                    <a:pt x="94748" y="193917"/>
                  </a:lnTo>
                  <a:lnTo>
                    <a:pt x="94471" y="201214"/>
                  </a:lnTo>
                  <a:lnTo>
                    <a:pt x="104741" y="206766"/>
                  </a:lnTo>
                  <a:lnTo>
                    <a:pt x="107798" y="208897"/>
                  </a:lnTo>
                  <a:lnTo>
                    <a:pt x="114966" y="211471"/>
                  </a:lnTo>
                  <a:lnTo>
                    <a:pt x="120157" y="211769"/>
                  </a:lnTo>
                  <a:lnTo>
                    <a:pt x="121414" y="215399"/>
                  </a:lnTo>
                  <a:lnTo>
                    <a:pt x="121097" y="217199"/>
                  </a:lnTo>
                  <a:lnTo>
                    <a:pt x="123998" y="219604"/>
                  </a:lnTo>
                  <a:lnTo>
                    <a:pt x="125975" y="219744"/>
                  </a:lnTo>
                  <a:lnTo>
                    <a:pt x="129736" y="219586"/>
                  </a:lnTo>
                  <a:lnTo>
                    <a:pt x="131583" y="218560"/>
                  </a:lnTo>
                  <a:lnTo>
                    <a:pt x="135745" y="217909"/>
                  </a:lnTo>
                  <a:lnTo>
                    <a:pt x="157615" y="218109"/>
                  </a:lnTo>
                  <a:lnTo>
                    <a:pt x="162111" y="218613"/>
                  </a:lnTo>
                  <a:lnTo>
                    <a:pt x="166320" y="216367"/>
                  </a:lnTo>
                  <a:lnTo>
                    <a:pt x="167050" y="215478"/>
                  </a:lnTo>
                  <a:lnTo>
                    <a:pt x="168840" y="215291"/>
                  </a:lnTo>
                  <a:lnTo>
                    <a:pt x="169776" y="215882"/>
                  </a:lnTo>
                  <a:lnTo>
                    <a:pt x="172407" y="216231"/>
                  </a:lnTo>
                  <a:lnTo>
                    <a:pt x="175611" y="214610"/>
                  </a:lnTo>
                  <a:lnTo>
                    <a:pt x="176947" y="213231"/>
                  </a:lnTo>
                  <a:lnTo>
                    <a:pt x="181818" y="212109"/>
                  </a:lnTo>
                  <a:lnTo>
                    <a:pt x="186027" y="209354"/>
                  </a:lnTo>
                  <a:lnTo>
                    <a:pt x="187909" y="209628"/>
                  </a:lnTo>
                  <a:lnTo>
                    <a:pt x="191289" y="208361"/>
                  </a:lnTo>
                  <a:lnTo>
                    <a:pt x="192625" y="206950"/>
                  </a:lnTo>
                  <a:lnTo>
                    <a:pt x="196279" y="205841"/>
                  </a:lnTo>
                  <a:lnTo>
                    <a:pt x="198226" y="205802"/>
                  </a:lnTo>
                  <a:lnTo>
                    <a:pt x="201766" y="204476"/>
                  </a:lnTo>
                  <a:lnTo>
                    <a:pt x="208645" y="201060"/>
                  </a:lnTo>
                  <a:lnTo>
                    <a:pt x="211705" y="200200"/>
                  </a:lnTo>
                  <a:lnTo>
                    <a:pt x="213606" y="198746"/>
                  </a:lnTo>
                  <a:lnTo>
                    <a:pt x="217004" y="197180"/>
                  </a:lnTo>
                  <a:lnTo>
                    <a:pt x="218739" y="197413"/>
                  </a:lnTo>
                  <a:lnTo>
                    <a:pt x="223045" y="193932"/>
                  </a:lnTo>
                  <a:lnTo>
                    <a:pt x="228492" y="190754"/>
                  </a:lnTo>
                  <a:lnTo>
                    <a:pt x="231880" y="187934"/>
                  </a:lnTo>
                  <a:lnTo>
                    <a:pt x="243151" y="180244"/>
                  </a:lnTo>
                  <a:lnTo>
                    <a:pt x="259214" y="164293"/>
                  </a:lnTo>
                  <a:lnTo>
                    <a:pt x="260662" y="160610"/>
                  </a:lnTo>
                  <a:lnTo>
                    <a:pt x="262970" y="152021"/>
                  </a:lnTo>
                  <a:lnTo>
                    <a:pt x="262440" y="147567"/>
                  </a:lnTo>
                  <a:lnTo>
                    <a:pt x="262825" y="138442"/>
                  </a:lnTo>
                  <a:lnTo>
                    <a:pt x="261820" y="134136"/>
                  </a:lnTo>
                  <a:lnTo>
                    <a:pt x="259016" y="128769"/>
                  </a:lnTo>
                  <a:lnTo>
                    <a:pt x="257519" y="127728"/>
                  </a:lnTo>
                  <a:lnTo>
                    <a:pt x="255111" y="122786"/>
                  </a:lnTo>
                  <a:lnTo>
                    <a:pt x="251244" y="118127"/>
                  </a:lnTo>
                  <a:lnTo>
                    <a:pt x="247468" y="118948"/>
                  </a:lnTo>
                  <a:lnTo>
                    <a:pt x="247688" y="121238"/>
                  </a:lnTo>
                  <a:lnTo>
                    <a:pt x="247317" y="125017"/>
                  </a:lnTo>
                  <a:lnTo>
                    <a:pt x="247514" y="127170"/>
                  </a:lnTo>
                  <a:lnTo>
                    <a:pt x="244054" y="131569"/>
                  </a:lnTo>
                  <a:lnTo>
                    <a:pt x="241952" y="136657"/>
                  </a:lnTo>
                  <a:lnTo>
                    <a:pt x="216475" y="165517"/>
                  </a:lnTo>
                  <a:lnTo>
                    <a:pt x="210427" y="170870"/>
                  </a:lnTo>
                  <a:lnTo>
                    <a:pt x="207291" y="172897"/>
                  </a:lnTo>
                  <a:lnTo>
                    <a:pt x="198666" y="174975"/>
                  </a:lnTo>
                  <a:lnTo>
                    <a:pt x="194282" y="176785"/>
                  </a:lnTo>
                  <a:lnTo>
                    <a:pt x="183364" y="180586"/>
                  </a:lnTo>
                  <a:lnTo>
                    <a:pt x="176727" y="182176"/>
                  </a:lnTo>
                  <a:lnTo>
                    <a:pt x="169978" y="183178"/>
                  </a:lnTo>
                  <a:lnTo>
                    <a:pt x="163155" y="183554"/>
                  </a:lnTo>
                  <a:lnTo>
                    <a:pt x="150715" y="182588"/>
                  </a:lnTo>
                  <a:lnTo>
                    <a:pt x="108793" y="160775"/>
                  </a:lnTo>
                  <a:lnTo>
                    <a:pt x="91987" y="120614"/>
                  </a:lnTo>
                  <a:lnTo>
                    <a:pt x="93186" y="114181"/>
                  </a:lnTo>
                  <a:lnTo>
                    <a:pt x="94269" y="106099"/>
                  </a:lnTo>
                  <a:lnTo>
                    <a:pt x="96577" y="97463"/>
                  </a:lnTo>
                  <a:lnTo>
                    <a:pt x="97420" y="93168"/>
                  </a:lnTo>
                  <a:lnTo>
                    <a:pt x="97412" y="91066"/>
                  </a:lnTo>
                  <a:lnTo>
                    <a:pt x="99788" y="82713"/>
                  </a:lnTo>
                  <a:lnTo>
                    <a:pt x="104694" y="70495"/>
                  </a:lnTo>
                  <a:lnTo>
                    <a:pt x="107579" y="62417"/>
                  </a:lnTo>
                  <a:lnTo>
                    <a:pt x="107175" y="60387"/>
                  </a:lnTo>
                  <a:lnTo>
                    <a:pt x="108532" y="56390"/>
                  </a:lnTo>
                  <a:lnTo>
                    <a:pt x="109792" y="54543"/>
                  </a:lnTo>
                  <a:lnTo>
                    <a:pt x="115448" y="44367"/>
                  </a:lnTo>
                  <a:lnTo>
                    <a:pt x="122238" y="33135"/>
                  </a:lnTo>
                  <a:lnTo>
                    <a:pt x="123783" y="32119"/>
                  </a:lnTo>
                  <a:lnTo>
                    <a:pt x="127433" y="27828"/>
                  </a:lnTo>
                  <a:lnTo>
                    <a:pt x="128945" y="24307"/>
                  </a:lnTo>
                  <a:lnTo>
                    <a:pt x="131994" y="19400"/>
                  </a:lnTo>
                  <a:lnTo>
                    <a:pt x="133153" y="18130"/>
                  </a:lnTo>
                  <a:lnTo>
                    <a:pt x="132692" y="14591"/>
                  </a:lnTo>
                  <a:lnTo>
                    <a:pt x="132116" y="12705"/>
                  </a:lnTo>
                  <a:lnTo>
                    <a:pt x="128808" y="12449"/>
                  </a:lnTo>
                  <a:lnTo>
                    <a:pt x="126367" y="14606"/>
                  </a:lnTo>
                  <a:lnTo>
                    <a:pt x="123451" y="16661"/>
                  </a:lnTo>
                  <a:lnTo>
                    <a:pt x="122140" y="18199"/>
                  </a:lnTo>
                  <a:lnTo>
                    <a:pt x="113901" y="24354"/>
                  </a:lnTo>
                  <a:lnTo>
                    <a:pt x="112596" y="25791"/>
                  </a:lnTo>
                  <a:lnTo>
                    <a:pt x="107373" y="28671"/>
                  </a:lnTo>
                  <a:lnTo>
                    <a:pt x="57091" y="15280"/>
                  </a:lnTo>
                  <a:lnTo>
                    <a:pt x="15858" y="3323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3329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950497" y="2405099"/>
              <a:ext cx="92075" cy="28575"/>
            </a:xfrm>
            <a:custGeom>
              <a:avLst/>
              <a:gdLst/>
              <a:ahLst/>
              <a:cxnLst/>
              <a:rect l="l" t="t" r="r" b="b"/>
              <a:pathLst>
                <a:path w="92075" h="28575">
                  <a:moveTo>
                    <a:pt x="24682" y="0"/>
                  </a:moveTo>
                  <a:lnTo>
                    <a:pt x="21189" y="1224"/>
                  </a:lnTo>
                  <a:lnTo>
                    <a:pt x="20697" y="1997"/>
                  </a:lnTo>
                  <a:lnTo>
                    <a:pt x="20894" y="1724"/>
                  </a:lnTo>
                  <a:lnTo>
                    <a:pt x="21394" y="3031"/>
                  </a:lnTo>
                  <a:lnTo>
                    <a:pt x="22025" y="3773"/>
                  </a:lnTo>
                  <a:lnTo>
                    <a:pt x="22979" y="5335"/>
                  </a:lnTo>
                  <a:lnTo>
                    <a:pt x="23860" y="6292"/>
                  </a:lnTo>
                  <a:lnTo>
                    <a:pt x="22550" y="8488"/>
                  </a:lnTo>
                  <a:lnTo>
                    <a:pt x="20632" y="8427"/>
                  </a:lnTo>
                  <a:lnTo>
                    <a:pt x="13903" y="9701"/>
                  </a:lnTo>
                  <a:lnTo>
                    <a:pt x="13035" y="9630"/>
                  </a:lnTo>
                  <a:lnTo>
                    <a:pt x="9748" y="7423"/>
                  </a:lnTo>
                  <a:lnTo>
                    <a:pt x="5763" y="6426"/>
                  </a:lnTo>
                  <a:lnTo>
                    <a:pt x="2750" y="6893"/>
                  </a:lnTo>
                  <a:lnTo>
                    <a:pt x="0" y="6995"/>
                  </a:lnTo>
                  <a:lnTo>
                    <a:pt x="1901" y="9175"/>
                  </a:lnTo>
                  <a:lnTo>
                    <a:pt x="4752" y="10022"/>
                  </a:lnTo>
                  <a:lnTo>
                    <a:pt x="14130" y="13655"/>
                  </a:lnTo>
                  <a:lnTo>
                    <a:pt x="26706" y="17815"/>
                  </a:lnTo>
                  <a:lnTo>
                    <a:pt x="67410" y="26672"/>
                  </a:lnTo>
                  <a:lnTo>
                    <a:pt x="86522" y="27485"/>
                  </a:lnTo>
                  <a:lnTo>
                    <a:pt x="90079" y="28324"/>
                  </a:lnTo>
                  <a:lnTo>
                    <a:pt x="91940" y="25981"/>
                  </a:lnTo>
                  <a:lnTo>
                    <a:pt x="73407" y="16894"/>
                  </a:lnTo>
                  <a:lnTo>
                    <a:pt x="72425" y="16167"/>
                  </a:lnTo>
                  <a:lnTo>
                    <a:pt x="71078" y="16113"/>
                  </a:lnTo>
                  <a:lnTo>
                    <a:pt x="68774" y="14669"/>
                  </a:lnTo>
                  <a:lnTo>
                    <a:pt x="67659" y="13759"/>
                  </a:lnTo>
                  <a:lnTo>
                    <a:pt x="63244" y="11767"/>
                  </a:lnTo>
                  <a:lnTo>
                    <a:pt x="27543" y="1950"/>
                  </a:lnTo>
                  <a:lnTo>
                    <a:pt x="24682" y="0"/>
                  </a:lnTo>
                  <a:close/>
                </a:path>
              </a:pathLst>
            </a:custGeom>
            <a:solidFill>
              <a:srgbClr val="C75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901959" y="24328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70" y="0"/>
                  </a:moveTo>
                  <a:lnTo>
                    <a:pt x="139" y="143"/>
                  </a:lnTo>
                  <a:lnTo>
                    <a:pt x="0" y="100"/>
                  </a:lnTo>
                  <a:lnTo>
                    <a:pt x="200" y="464"/>
                  </a:lnTo>
                  <a:lnTo>
                    <a:pt x="355" y="374"/>
                  </a:lnTo>
                  <a:lnTo>
                    <a:pt x="478" y="182"/>
                  </a:lnTo>
                  <a:lnTo>
                    <a:pt x="521" y="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DE5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2454184" y="2436848"/>
              <a:ext cx="125095" cy="83185"/>
            </a:xfrm>
            <a:custGeom>
              <a:avLst/>
              <a:gdLst/>
              <a:ahLst/>
              <a:cxnLst/>
              <a:rect l="l" t="t" r="r" b="b"/>
              <a:pathLst>
                <a:path w="125094" h="83185">
                  <a:moveTo>
                    <a:pt x="112993" y="0"/>
                  </a:moveTo>
                  <a:lnTo>
                    <a:pt x="107473" y="1562"/>
                  </a:lnTo>
                  <a:lnTo>
                    <a:pt x="95572" y="5443"/>
                  </a:lnTo>
                  <a:lnTo>
                    <a:pt x="90064" y="8049"/>
                  </a:lnTo>
                  <a:lnTo>
                    <a:pt x="78505" y="12501"/>
                  </a:lnTo>
                  <a:lnTo>
                    <a:pt x="60540" y="18150"/>
                  </a:lnTo>
                  <a:lnTo>
                    <a:pt x="54691" y="19335"/>
                  </a:lnTo>
                  <a:lnTo>
                    <a:pt x="51782" y="19288"/>
                  </a:lnTo>
                  <a:lnTo>
                    <a:pt x="43606" y="21402"/>
                  </a:lnTo>
                  <a:lnTo>
                    <a:pt x="37184" y="21509"/>
                  </a:lnTo>
                  <a:lnTo>
                    <a:pt x="30708" y="17085"/>
                  </a:lnTo>
                  <a:lnTo>
                    <a:pt x="29768" y="15460"/>
                  </a:lnTo>
                  <a:lnTo>
                    <a:pt x="29141" y="12329"/>
                  </a:lnTo>
                  <a:lnTo>
                    <a:pt x="29380" y="11051"/>
                  </a:lnTo>
                  <a:lnTo>
                    <a:pt x="29023" y="8981"/>
                  </a:lnTo>
                  <a:lnTo>
                    <a:pt x="28792" y="9100"/>
                  </a:lnTo>
                  <a:lnTo>
                    <a:pt x="20544" y="7642"/>
                  </a:lnTo>
                  <a:lnTo>
                    <a:pt x="15036" y="8056"/>
                  </a:lnTo>
                  <a:lnTo>
                    <a:pt x="7221" y="10568"/>
                  </a:lnTo>
                  <a:lnTo>
                    <a:pt x="2293" y="13064"/>
                  </a:lnTo>
                  <a:lnTo>
                    <a:pt x="604" y="13776"/>
                  </a:lnTo>
                  <a:lnTo>
                    <a:pt x="0" y="14742"/>
                  </a:lnTo>
                  <a:lnTo>
                    <a:pt x="514" y="15260"/>
                  </a:lnTo>
                  <a:lnTo>
                    <a:pt x="5158" y="24763"/>
                  </a:lnTo>
                  <a:lnTo>
                    <a:pt x="7607" y="32492"/>
                  </a:lnTo>
                  <a:lnTo>
                    <a:pt x="10817" y="37068"/>
                  </a:lnTo>
                  <a:lnTo>
                    <a:pt x="10238" y="40171"/>
                  </a:lnTo>
                  <a:lnTo>
                    <a:pt x="12081" y="45510"/>
                  </a:lnTo>
                  <a:lnTo>
                    <a:pt x="13395" y="48077"/>
                  </a:lnTo>
                  <a:lnTo>
                    <a:pt x="16048" y="56653"/>
                  </a:lnTo>
                  <a:lnTo>
                    <a:pt x="17124" y="62657"/>
                  </a:lnTo>
                  <a:lnTo>
                    <a:pt x="19648" y="71415"/>
                  </a:lnTo>
                  <a:lnTo>
                    <a:pt x="23368" y="81813"/>
                  </a:lnTo>
                  <a:lnTo>
                    <a:pt x="28399" y="82770"/>
                  </a:lnTo>
                  <a:lnTo>
                    <a:pt x="31644" y="81144"/>
                  </a:lnTo>
                  <a:lnTo>
                    <a:pt x="36929" y="79750"/>
                  </a:lnTo>
                  <a:lnTo>
                    <a:pt x="39884" y="79476"/>
                  </a:lnTo>
                  <a:lnTo>
                    <a:pt x="44823" y="78450"/>
                  </a:lnTo>
                  <a:lnTo>
                    <a:pt x="47285" y="77306"/>
                  </a:lnTo>
                  <a:lnTo>
                    <a:pt x="49917" y="73630"/>
                  </a:lnTo>
                  <a:lnTo>
                    <a:pt x="49540" y="71139"/>
                  </a:lnTo>
                  <a:lnTo>
                    <a:pt x="49726" y="56655"/>
                  </a:lnTo>
                  <a:lnTo>
                    <a:pt x="49128" y="53661"/>
                  </a:lnTo>
                  <a:lnTo>
                    <a:pt x="51451" y="51954"/>
                  </a:lnTo>
                  <a:lnTo>
                    <a:pt x="56465" y="48261"/>
                  </a:lnTo>
                  <a:lnTo>
                    <a:pt x="64065" y="43620"/>
                  </a:lnTo>
                  <a:lnTo>
                    <a:pt x="69364" y="41216"/>
                  </a:lnTo>
                  <a:lnTo>
                    <a:pt x="79829" y="35819"/>
                  </a:lnTo>
                  <a:lnTo>
                    <a:pt x="84689" y="32233"/>
                  </a:lnTo>
                  <a:lnTo>
                    <a:pt x="100321" y="23215"/>
                  </a:lnTo>
                  <a:lnTo>
                    <a:pt x="109835" y="16361"/>
                  </a:lnTo>
                  <a:lnTo>
                    <a:pt x="114264" y="12739"/>
                  </a:lnTo>
                  <a:lnTo>
                    <a:pt x="121370" y="8790"/>
                  </a:lnTo>
                  <a:lnTo>
                    <a:pt x="124729" y="7945"/>
                  </a:lnTo>
                  <a:lnTo>
                    <a:pt x="124372" y="2023"/>
                  </a:lnTo>
                  <a:lnTo>
                    <a:pt x="121813" y="1130"/>
                  </a:lnTo>
                  <a:lnTo>
                    <a:pt x="112993" y="0"/>
                  </a:lnTo>
                  <a:close/>
                </a:path>
              </a:pathLst>
            </a:custGeom>
            <a:solidFill>
              <a:srgbClr val="EF7C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2432466" y="2393942"/>
              <a:ext cx="156845" cy="46355"/>
            </a:xfrm>
            <a:custGeom>
              <a:avLst/>
              <a:gdLst/>
              <a:ahLst/>
              <a:cxnLst/>
              <a:rect l="l" t="t" r="r" b="b"/>
              <a:pathLst>
                <a:path w="156844" h="46355">
                  <a:moveTo>
                    <a:pt x="144499" y="0"/>
                  </a:moveTo>
                  <a:lnTo>
                    <a:pt x="141961" y="2564"/>
                  </a:lnTo>
                  <a:lnTo>
                    <a:pt x="136112" y="5731"/>
                  </a:lnTo>
                  <a:lnTo>
                    <a:pt x="132753" y="7124"/>
                  </a:lnTo>
                  <a:lnTo>
                    <a:pt x="123230" y="11855"/>
                  </a:lnTo>
                  <a:lnTo>
                    <a:pt x="116492" y="14602"/>
                  </a:lnTo>
                  <a:lnTo>
                    <a:pt x="105986" y="18075"/>
                  </a:lnTo>
                  <a:lnTo>
                    <a:pt x="102440" y="19551"/>
                  </a:lnTo>
                  <a:lnTo>
                    <a:pt x="98906" y="19857"/>
                  </a:lnTo>
                  <a:lnTo>
                    <a:pt x="98002" y="20502"/>
                  </a:lnTo>
                  <a:lnTo>
                    <a:pt x="96789" y="20502"/>
                  </a:lnTo>
                  <a:lnTo>
                    <a:pt x="94797" y="21280"/>
                  </a:lnTo>
                  <a:lnTo>
                    <a:pt x="80084" y="23014"/>
                  </a:lnTo>
                  <a:lnTo>
                    <a:pt x="69969" y="25557"/>
                  </a:lnTo>
                  <a:lnTo>
                    <a:pt x="55016" y="28641"/>
                  </a:lnTo>
                  <a:lnTo>
                    <a:pt x="39905" y="30812"/>
                  </a:lnTo>
                  <a:lnTo>
                    <a:pt x="26380" y="32001"/>
                  </a:lnTo>
                  <a:lnTo>
                    <a:pt x="9071" y="32847"/>
                  </a:lnTo>
                  <a:lnTo>
                    <a:pt x="5204" y="33336"/>
                  </a:lnTo>
                  <a:lnTo>
                    <a:pt x="143" y="36907"/>
                  </a:lnTo>
                  <a:lnTo>
                    <a:pt x="0" y="39499"/>
                  </a:lnTo>
                  <a:lnTo>
                    <a:pt x="1154" y="43380"/>
                  </a:lnTo>
                  <a:lnTo>
                    <a:pt x="2084" y="44446"/>
                  </a:lnTo>
                  <a:lnTo>
                    <a:pt x="5802" y="45839"/>
                  </a:lnTo>
                  <a:lnTo>
                    <a:pt x="7854" y="45413"/>
                  </a:lnTo>
                  <a:lnTo>
                    <a:pt x="50396" y="40814"/>
                  </a:lnTo>
                  <a:lnTo>
                    <a:pt x="66247" y="38383"/>
                  </a:lnTo>
                  <a:lnTo>
                    <a:pt x="75210" y="36396"/>
                  </a:lnTo>
                  <a:lnTo>
                    <a:pt x="79566" y="34974"/>
                  </a:lnTo>
                  <a:lnTo>
                    <a:pt x="88699" y="33577"/>
                  </a:lnTo>
                  <a:lnTo>
                    <a:pt x="93127" y="34067"/>
                  </a:lnTo>
                  <a:lnTo>
                    <a:pt x="95076" y="35118"/>
                  </a:lnTo>
                  <a:lnTo>
                    <a:pt x="99244" y="34250"/>
                  </a:lnTo>
                  <a:lnTo>
                    <a:pt x="101231" y="33210"/>
                  </a:lnTo>
                  <a:lnTo>
                    <a:pt x="107268" y="31774"/>
                  </a:lnTo>
                  <a:lnTo>
                    <a:pt x="113327" y="31464"/>
                  </a:lnTo>
                  <a:lnTo>
                    <a:pt x="117247" y="30064"/>
                  </a:lnTo>
                  <a:lnTo>
                    <a:pt x="124729" y="26421"/>
                  </a:lnTo>
                  <a:lnTo>
                    <a:pt x="129040" y="26150"/>
                  </a:lnTo>
                  <a:lnTo>
                    <a:pt x="137497" y="27404"/>
                  </a:lnTo>
                  <a:lnTo>
                    <a:pt x="149453" y="32476"/>
                  </a:lnTo>
                  <a:lnTo>
                    <a:pt x="152883" y="34866"/>
                  </a:lnTo>
                  <a:lnTo>
                    <a:pt x="156643" y="36810"/>
                  </a:lnTo>
                  <a:lnTo>
                    <a:pt x="156264" y="32998"/>
                  </a:lnTo>
                  <a:lnTo>
                    <a:pt x="154730" y="29405"/>
                  </a:lnTo>
                  <a:lnTo>
                    <a:pt x="147455" y="7348"/>
                  </a:lnTo>
                  <a:lnTo>
                    <a:pt x="144499" y="0"/>
                  </a:lnTo>
                  <a:close/>
                </a:path>
              </a:pathLst>
            </a:custGeom>
            <a:solidFill>
              <a:srgbClr val="E97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2353720" y="2425482"/>
              <a:ext cx="143510" cy="26034"/>
            </a:xfrm>
            <a:custGeom>
              <a:avLst/>
              <a:gdLst/>
              <a:ahLst/>
              <a:cxnLst/>
              <a:rect l="l" t="t" r="r" b="b"/>
              <a:pathLst>
                <a:path w="143510" h="26035">
                  <a:moveTo>
                    <a:pt x="2029" y="0"/>
                  </a:moveTo>
                  <a:lnTo>
                    <a:pt x="0" y="302"/>
                  </a:lnTo>
                  <a:lnTo>
                    <a:pt x="744" y="2505"/>
                  </a:lnTo>
                  <a:lnTo>
                    <a:pt x="3004" y="3336"/>
                  </a:lnTo>
                  <a:lnTo>
                    <a:pt x="35020" y="17966"/>
                  </a:lnTo>
                  <a:lnTo>
                    <a:pt x="35552" y="18535"/>
                  </a:lnTo>
                  <a:lnTo>
                    <a:pt x="37428" y="19094"/>
                  </a:lnTo>
                  <a:lnTo>
                    <a:pt x="37922" y="19577"/>
                  </a:lnTo>
                  <a:lnTo>
                    <a:pt x="40006" y="20688"/>
                  </a:lnTo>
                  <a:lnTo>
                    <a:pt x="41269" y="20433"/>
                  </a:lnTo>
                  <a:lnTo>
                    <a:pt x="46421" y="22197"/>
                  </a:lnTo>
                  <a:lnTo>
                    <a:pt x="48524" y="22402"/>
                  </a:lnTo>
                  <a:lnTo>
                    <a:pt x="51479" y="23244"/>
                  </a:lnTo>
                  <a:lnTo>
                    <a:pt x="52627" y="23068"/>
                  </a:lnTo>
                  <a:lnTo>
                    <a:pt x="54632" y="23136"/>
                  </a:lnTo>
                  <a:lnTo>
                    <a:pt x="58237" y="24180"/>
                  </a:lnTo>
                  <a:lnTo>
                    <a:pt x="60504" y="23961"/>
                  </a:lnTo>
                  <a:lnTo>
                    <a:pt x="67020" y="25534"/>
                  </a:lnTo>
                  <a:lnTo>
                    <a:pt x="71541" y="24270"/>
                  </a:lnTo>
                  <a:lnTo>
                    <a:pt x="77251" y="25081"/>
                  </a:lnTo>
                  <a:lnTo>
                    <a:pt x="78418" y="25513"/>
                  </a:lnTo>
                  <a:lnTo>
                    <a:pt x="100129" y="25811"/>
                  </a:lnTo>
                  <a:lnTo>
                    <a:pt x="106649" y="24192"/>
                  </a:lnTo>
                  <a:lnTo>
                    <a:pt x="108701" y="23896"/>
                  </a:lnTo>
                  <a:lnTo>
                    <a:pt x="113042" y="23896"/>
                  </a:lnTo>
                  <a:lnTo>
                    <a:pt x="115018" y="22755"/>
                  </a:lnTo>
                  <a:lnTo>
                    <a:pt x="121376" y="21941"/>
                  </a:lnTo>
                  <a:lnTo>
                    <a:pt x="125387" y="20627"/>
                  </a:lnTo>
                  <a:lnTo>
                    <a:pt x="129646" y="20574"/>
                  </a:lnTo>
                  <a:lnTo>
                    <a:pt x="131403" y="18971"/>
                  </a:lnTo>
                  <a:lnTo>
                    <a:pt x="132252" y="17697"/>
                  </a:lnTo>
                  <a:lnTo>
                    <a:pt x="135700" y="16692"/>
                  </a:lnTo>
                  <a:lnTo>
                    <a:pt x="139297" y="13996"/>
                  </a:lnTo>
                  <a:lnTo>
                    <a:pt x="142101" y="13837"/>
                  </a:lnTo>
                  <a:lnTo>
                    <a:pt x="143264" y="12087"/>
                  </a:lnTo>
                  <a:lnTo>
                    <a:pt x="139319" y="8945"/>
                  </a:lnTo>
                  <a:lnTo>
                    <a:pt x="134495" y="9175"/>
                  </a:lnTo>
                  <a:lnTo>
                    <a:pt x="124570" y="10525"/>
                  </a:lnTo>
                  <a:lnTo>
                    <a:pt x="79098" y="14157"/>
                  </a:lnTo>
                  <a:lnTo>
                    <a:pt x="74040" y="14803"/>
                  </a:lnTo>
                  <a:lnTo>
                    <a:pt x="66818" y="14467"/>
                  </a:lnTo>
                  <a:lnTo>
                    <a:pt x="64324" y="13812"/>
                  </a:lnTo>
                  <a:lnTo>
                    <a:pt x="46083" y="11404"/>
                  </a:lnTo>
                  <a:lnTo>
                    <a:pt x="36945" y="8902"/>
                  </a:lnTo>
                  <a:lnTo>
                    <a:pt x="32349" y="8233"/>
                  </a:lnTo>
                  <a:lnTo>
                    <a:pt x="23103" y="6101"/>
                  </a:lnTo>
                  <a:lnTo>
                    <a:pt x="13963" y="3282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D96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2422526" y="2424186"/>
              <a:ext cx="107950" cy="17145"/>
            </a:xfrm>
            <a:custGeom>
              <a:avLst/>
              <a:gdLst/>
              <a:ahLst/>
              <a:cxnLst/>
              <a:rect l="l" t="t" r="r" b="b"/>
              <a:pathLst>
                <a:path w="107950" h="17144">
                  <a:moveTo>
                    <a:pt x="107826" y="0"/>
                  </a:moveTo>
                  <a:lnTo>
                    <a:pt x="98672" y="1346"/>
                  </a:lnTo>
                  <a:lnTo>
                    <a:pt x="92146" y="1624"/>
                  </a:lnTo>
                  <a:lnTo>
                    <a:pt x="87627" y="2628"/>
                  </a:lnTo>
                  <a:lnTo>
                    <a:pt x="78055" y="5393"/>
                  </a:lnTo>
                  <a:lnTo>
                    <a:pt x="65779" y="7197"/>
                  </a:lnTo>
                  <a:lnTo>
                    <a:pt x="63472" y="8089"/>
                  </a:lnTo>
                  <a:lnTo>
                    <a:pt x="58788" y="8331"/>
                  </a:lnTo>
                  <a:lnTo>
                    <a:pt x="56563" y="8121"/>
                  </a:lnTo>
                  <a:lnTo>
                    <a:pt x="52142" y="8942"/>
                  </a:lnTo>
                  <a:lnTo>
                    <a:pt x="50065" y="9702"/>
                  </a:lnTo>
                  <a:lnTo>
                    <a:pt x="38314" y="9975"/>
                  </a:lnTo>
                  <a:lnTo>
                    <a:pt x="36154" y="10709"/>
                  </a:lnTo>
                  <a:lnTo>
                    <a:pt x="31299" y="11512"/>
                  </a:lnTo>
                  <a:lnTo>
                    <a:pt x="23903" y="11725"/>
                  </a:lnTo>
                  <a:lnTo>
                    <a:pt x="16877" y="13254"/>
                  </a:lnTo>
                  <a:lnTo>
                    <a:pt x="14396" y="12754"/>
                  </a:lnTo>
                  <a:lnTo>
                    <a:pt x="11268" y="13446"/>
                  </a:lnTo>
                  <a:lnTo>
                    <a:pt x="10631" y="14076"/>
                  </a:lnTo>
                  <a:lnTo>
                    <a:pt x="8427" y="15234"/>
                  </a:lnTo>
                  <a:lnTo>
                    <a:pt x="4345" y="15426"/>
                  </a:lnTo>
                  <a:lnTo>
                    <a:pt x="2103" y="15012"/>
                  </a:lnTo>
                  <a:lnTo>
                    <a:pt x="0" y="15883"/>
                  </a:lnTo>
                  <a:lnTo>
                    <a:pt x="2984" y="16714"/>
                  </a:lnTo>
                  <a:lnTo>
                    <a:pt x="32357" y="16708"/>
                  </a:lnTo>
                  <a:lnTo>
                    <a:pt x="35622" y="17132"/>
                  </a:lnTo>
                  <a:lnTo>
                    <a:pt x="43959" y="15148"/>
                  </a:lnTo>
                  <a:lnTo>
                    <a:pt x="52858" y="15195"/>
                  </a:lnTo>
                  <a:lnTo>
                    <a:pt x="57226" y="14400"/>
                  </a:lnTo>
                  <a:lnTo>
                    <a:pt x="58633" y="13762"/>
                  </a:lnTo>
                  <a:lnTo>
                    <a:pt x="61582" y="13360"/>
                  </a:lnTo>
                  <a:lnTo>
                    <a:pt x="74458" y="13384"/>
                  </a:lnTo>
                  <a:lnTo>
                    <a:pt x="85470" y="10901"/>
                  </a:lnTo>
                  <a:lnTo>
                    <a:pt x="95868" y="7917"/>
                  </a:lnTo>
                  <a:lnTo>
                    <a:pt x="103085" y="5223"/>
                  </a:lnTo>
                  <a:lnTo>
                    <a:pt x="104975" y="4885"/>
                  </a:lnTo>
                  <a:lnTo>
                    <a:pt x="107826" y="0"/>
                  </a:lnTo>
                  <a:close/>
                </a:path>
              </a:pathLst>
            </a:custGeom>
            <a:solidFill>
              <a:srgbClr val="C23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2589123" y="243078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86" y="1104"/>
                  </a:lnTo>
                  <a:lnTo>
                    <a:pt x="335" y="3319"/>
                  </a:lnTo>
                  <a:lnTo>
                    <a:pt x="2084" y="2760"/>
                  </a:lnTo>
                  <a:lnTo>
                    <a:pt x="2376" y="2653"/>
                  </a:lnTo>
                  <a:lnTo>
                    <a:pt x="2599" y="2462"/>
                  </a:lnTo>
                  <a:lnTo>
                    <a:pt x="2757" y="2195"/>
                  </a:lnTo>
                  <a:lnTo>
                    <a:pt x="3157" y="1750"/>
                  </a:lnTo>
                  <a:lnTo>
                    <a:pt x="3031" y="1475"/>
                  </a:lnTo>
                  <a:lnTo>
                    <a:pt x="2383" y="1363"/>
                  </a:lnTo>
                  <a:lnTo>
                    <a:pt x="1842" y="796"/>
                  </a:lnTo>
                  <a:lnTo>
                    <a:pt x="687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7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2483345" y="244284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59" y="0"/>
                  </a:moveTo>
                  <a:lnTo>
                    <a:pt x="2755" y="127"/>
                  </a:lnTo>
                  <a:lnTo>
                    <a:pt x="2108" y="685"/>
                  </a:lnTo>
                  <a:lnTo>
                    <a:pt x="1778" y="1587"/>
                  </a:lnTo>
                  <a:lnTo>
                    <a:pt x="914" y="1803"/>
                  </a:lnTo>
                  <a:lnTo>
                    <a:pt x="317" y="2362"/>
                  </a:lnTo>
                  <a:lnTo>
                    <a:pt x="0" y="3238"/>
                  </a:lnTo>
                  <a:lnTo>
                    <a:pt x="1778" y="1612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F7C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2427389" y="2408717"/>
              <a:ext cx="104139" cy="26034"/>
            </a:xfrm>
            <a:custGeom>
              <a:avLst/>
              <a:gdLst/>
              <a:ahLst/>
              <a:cxnLst/>
              <a:rect l="l" t="t" r="r" b="b"/>
              <a:pathLst>
                <a:path w="104139" h="26035">
                  <a:moveTo>
                    <a:pt x="85217" y="10731"/>
                  </a:moveTo>
                  <a:lnTo>
                    <a:pt x="61937" y="10731"/>
                  </a:lnTo>
                  <a:lnTo>
                    <a:pt x="52984" y="10731"/>
                  </a:lnTo>
                  <a:lnTo>
                    <a:pt x="54216" y="10490"/>
                  </a:lnTo>
                  <a:lnTo>
                    <a:pt x="54991" y="10337"/>
                  </a:lnTo>
                  <a:lnTo>
                    <a:pt x="57175" y="5613"/>
                  </a:lnTo>
                  <a:lnTo>
                    <a:pt x="57378" y="4521"/>
                  </a:lnTo>
                  <a:lnTo>
                    <a:pt x="57467" y="3124"/>
                  </a:lnTo>
                  <a:lnTo>
                    <a:pt x="57556" y="2095"/>
                  </a:lnTo>
                  <a:lnTo>
                    <a:pt x="57175" y="800"/>
                  </a:lnTo>
                  <a:lnTo>
                    <a:pt x="53136" y="0"/>
                  </a:lnTo>
                  <a:lnTo>
                    <a:pt x="50431" y="1498"/>
                  </a:lnTo>
                  <a:lnTo>
                    <a:pt x="43827" y="4521"/>
                  </a:lnTo>
                  <a:lnTo>
                    <a:pt x="41656" y="5486"/>
                  </a:lnTo>
                  <a:lnTo>
                    <a:pt x="35737" y="7366"/>
                  </a:lnTo>
                  <a:lnTo>
                    <a:pt x="23139" y="10922"/>
                  </a:lnTo>
                  <a:lnTo>
                    <a:pt x="16700" y="12509"/>
                  </a:lnTo>
                  <a:lnTo>
                    <a:pt x="7556" y="15303"/>
                  </a:lnTo>
                  <a:lnTo>
                    <a:pt x="3937" y="15963"/>
                  </a:lnTo>
                  <a:lnTo>
                    <a:pt x="0" y="19062"/>
                  </a:lnTo>
                  <a:lnTo>
                    <a:pt x="304" y="19570"/>
                  </a:lnTo>
                  <a:lnTo>
                    <a:pt x="927" y="20497"/>
                  </a:lnTo>
                  <a:lnTo>
                    <a:pt x="4724" y="25425"/>
                  </a:lnTo>
                  <a:lnTo>
                    <a:pt x="5867" y="24561"/>
                  </a:lnTo>
                  <a:lnTo>
                    <a:pt x="5410" y="23063"/>
                  </a:lnTo>
                  <a:lnTo>
                    <a:pt x="8382" y="21780"/>
                  </a:lnTo>
                  <a:lnTo>
                    <a:pt x="15278" y="20497"/>
                  </a:lnTo>
                  <a:lnTo>
                    <a:pt x="25704" y="20497"/>
                  </a:lnTo>
                  <a:lnTo>
                    <a:pt x="35331" y="19570"/>
                  </a:lnTo>
                  <a:lnTo>
                    <a:pt x="48196" y="17602"/>
                  </a:lnTo>
                  <a:lnTo>
                    <a:pt x="54597" y="17602"/>
                  </a:lnTo>
                  <a:lnTo>
                    <a:pt x="67525" y="15074"/>
                  </a:lnTo>
                  <a:lnTo>
                    <a:pt x="74104" y="13335"/>
                  </a:lnTo>
                  <a:lnTo>
                    <a:pt x="78892" y="12217"/>
                  </a:lnTo>
                  <a:lnTo>
                    <a:pt x="85217" y="10731"/>
                  </a:lnTo>
                  <a:close/>
                </a:path>
                <a:path w="104139" h="26035">
                  <a:moveTo>
                    <a:pt x="98767" y="6718"/>
                  </a:moveTo>
                  <a:lnTo>
                    <a:pt x="97434" y="6718"/>
                  </a:lnTo>
                  <a:lnTo>
                    <a:pt x="95402" y="6858"/>
                  </a:lnTo>
                  <a:lnTo>
                    <a:pt x="94830" y="5613"/>
                  </a:lnTo>
                  <a:lnTo>
                    <a:pt x="94767" y="5486"/>
                  </a:lnTo>
                  <a:lnTo>
                    <a:pt x="96456" y="3657"/>
                  </a:lnTo>
                  <a:lnTo>
                    <a:pt x="96583" y="3441"/>
                  </a:lnTo>
                  <a:lnTo>
                    <a:pt x="96710" y="3251"/>
                  </a:lnTo>
                  <a:lnTo>
                    <a:pt x="96786" y="3124"/>
                  </a:lnTo>
                  <a:lnTo>
                    <a:pt x="94399" y="3251"/>
                  </a:lnTo>
                  <a:lnTo>
                    <a:pt x="92341" y="3441"/>
                  </a:lnTo>
                  <a:lnTo>
                    <a:pt x="65278" y="10337"/>
                  </a:lnTo>
                  <a:lnTo>
                    <a:pt x="64909" y="10337"/>
                  </a:lnTo>
                  <a:lnTo>
                    <a:pt x="63754" y="10490"/>
                  </a:lnTo>
                  <a:lnTo>
                    <a:pt x="86283" y="10490"/>
                  </a:lnTo>
                  <a:lnTo>
                    <a:pt x="91998" y="9144"/>
                  </a:lnTo>
                  <a:lnTo>
                    <a:pt x="93738" y="8788"/>
                  </a:lnTo>
                  <a:lnTo>
                    <a:pt x="96685" y="8001"/>
                  </a:lnTo>
                  <a:lnTo>
                    <a:pt x="97586" y="7366"/>
                  </a:lnTo>
                  <a:lnTo>
                    <a:pt x="98501" y="6858"/>
                  </a:lnTo>
                  <a:lnTo>
                    <a:pt x="98767" y="6718"/>
                  </a:lnTo>
                  <a:close/>
                </a:path>
                <a:path w="104139" h="26035">
                  <a:moveTo>
                    <a:pt x="101841" y="1231"/>
                  </a:moveTo>
                  <a:lnTo>
                    <a:pt x="99974" y="1206"/>
                  </a:lnTo>
                  <a:lnTo>
                    <a:pt x="98145" y="1270"/>
                  </a:lnTo>
                  <a:lnTo>
                    <a:pt x="96951" y="3060"/>
                  </a:lnTo>
                  <a:lnTo>
                    <a:pt x="98894" y="3289"/>
                  </a:lnTo>
                  <a:lnTo>
                    <a:pt x="100876" y="3632"/>
                  </a:lnTo>
                  <a:lnTo>
                    <a:pt x="101841" y="1231"/>
                  </a:lnTo>
                  <a:close/>
                </a:path>
                <a:path w="104139" h="26035">
                  <a:moveTo>
                    <a:pt x="103974" y="5092"/>
                  </a:moveTo>
                  <a:lnTo>
                    <a:pt x="102514" y="4813"/>
                  </a:lnTo>
                  <a:lnTo>
                    <a:pt x="101244" y="5067"/>
                  </a:lnTo>
                  <a:lnTo>
                    <a:pt x="100355" y="6400"/>
                  </a:lnTo>
                  <a:lnTo>
                    <a:pt x="101803" y="6629"/>
                  </a:lnTo>
                  <a:lnTo>
                    <a:pt x="103047" y="6286"/>
                  </a:lnTo>
                  <a:lnTo>
                    <a:pt x="103974" y="5092"/>
                  </a:lnTo>
                  <a:close/>
                </a:path>
              </a:pathLst>
            </a:custGeom>
            <a:solidFill>
              <a:srgbClr val="78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912136" y="2143677"/>
              <a:ext cx="118110" cy="121920"/>
            </a:xfrm>
            <a:custGeom>
              <a:avLst/>
              <a:gdLst/>
              <a:ahLst/>
              <a:cxnLst/>
              <a:rect l="l" t="t" r="r" b="b"/>
              <a:pathLst>
                <a:path w="118110" h="121919">
                  <a:moveTo>
                    <a:pt x="56967" y="0"/>
                  </a:moveTo>
                  <a:lnTo>
                    <a:pt x="46710" y="5311"/>
                  </a:lnTo>
                  <a:lnTo>
                    <a:pt x="43473" y="6408"/>
                  </a:lnTo>
                  <a:lnTo>
                    <a:pt x="28401" y="21330"/>
                  </a:lnTo>
                  <a:lnTo>
                    <a:pt x="25096" y="24210"/>
                  </a:lnTo>
                  <a:lnTo>
                    <a:pt x="19994" y="31043"/>
                  </a:lnTo>
                  <a:lnTo>
                    <a:pt x="17693" y="34744"/>
                  </a:lnTo>
                  <a:lnTo>
                    <a:pt x="5990" y="52171"/>
                  </a:lnTo>
                  <a:lnTo>
                    <a:pt x="0" y="67598"/>
                  </a:lnTo>
                  <a:lnTo>
                    <a:pt x="723" y="73116"/>
                  </a:lnTo>
                  <a:lnTo>
                    <a:pt x="2545" y="74660"/>
                  </a:lnTo>
                  <a:lnTo>
                    <a:pt x="18673" y="96362"/>
                  </a:lnTo>
                  <a:lnTo>
                    <a:pt x="25563" y="104382"/>
                  </a:lnTo>
                  <a:lnTo>
                    <a:pt x="28944" y="107086"/>
                  </a:lnTo>
                  <a:lnTo>
                    <a:pt x="32227" y="111935"/>
                  </a:lnTo>
                  <a:lnTo>
                    <a:pt x="32957" y="113540"/>
                  </a:lnTo>
                  <a:lnTo>
                    <a:pt x="33369" y="116956"/>
                  </a:lnTo>
                  <a:lnTo>
                    <a:pt x="32576" y="118487"/>
                  </a:lnTo>
                  <a:lnTo>
                    <a:pt x="32731" y="120849"/>
                  </a:lnTo>
                  <a:lnTo>
                    <a:pt x="33152" y="121864"/>
                  </a:lnTo>
                  <a:lnTo>
                    <a:pt x="34682" y="121885"/>
                  </a:lnTo>
                  <a:lnTo>
                    <a:pt x="36842" y="119827"/>
                  </a:lnTo>
                  <a:lnTo>
                    <a:pt x="38279" y="118969"/>
                  </a:lnTo>
                  <a:lnTo>
                    <a:pt x="17492" y="84010"/>
                  </a:lnTo>
                  <a:lnTo>
                    <a:pt x="13586" y="80702"/>
                  </a:lnTo>
                  <a:lnTo>
                    <a:pt x="12085" y="78898"/>
                  </a:lnTo>
                  <a:lnTo>
                    <a:pt x="14846" y="76885"/>
                  </a:lnTo>
                  <a:lnTo>
                    <a:pt x="17607" y="78455"/>
                  </a:lnTo>
                  <a:lnTo>
                    <a:pt x="61168" y="91897"/>
                  </a:lnTo>
                  <a:lnTo>
                    <a:pt x="65308" y="92132"/>
                  </a:lnTo>
                  <a:lnTo>
                    <a:pt x="107100" y="103713"/>
                  </a:lnTo>
                  <a:lnTo>
                    <a:pt x="116340" y="105710"/>
                  </a:lnTo>
                  <a:lnTo>
                    <a:pt x="117533" y="104127"/>
                  </a:lnTo>
                  <a:lnTo>
                    <a:pt x="116942" y="102261"/>
                  </a:lnTo>
                  <a:lnTo>
                    <a:pt x="116309" y="101128"/>
                  </a:lnTo>
                  <a:lnTo>
                    <a:pt x="112751" y="96207"/>
                  </a:lnTo>
                  <a:lnTo>
                    <a:pt x="106780" y="89208"/>
                  </a:lnTo>
                  <a:lnTo>
                    <a:pt x="104371" y="82666"/>
                  </a:lnTo>
                  <a:lnTo>
                    <a:pt x="102999" y="80010"/>
                  </a:lnTo>
                  <a:lnTo>
                    <a:pt x="97624" y="76108"/>
                  </a:lnTo>
                  <a:lnTo>
                    <a:pt x="87123" y="74599"/>
                  </a:lnTo>
                  <a:lnTo>
                    <a:pt x="83019" y="73508"/>
                  </a:lnTo>
                  <a:lnTo>
                    <a:pt x="76654" y="73361"/>
                  </a:lnTo>
                  <a:lnTo>
                    <a:pt x="74609" y="72645"/>
                  </a:lnTo>
                  <a:lnTo>
                    <a:pt x="62061" y="71403"/>
                  </a:lnTo>
                  <a:lnTo>
                    <a:pt x="58813" y="70427"/>
                  </a:lnTo>
                  <a:lnTo>
                    <a:pt x="56757" y="70175"/>
                  </a:lnTo>
                  <a:lnTo>
                    <a:pt x="55944" y="67129"/>
                  </a:lnTo>
                  <a:lnTo>
                    <a:pt x="57477" y="65020"/>
                  </a:lnTo>
                  <a:lnTo>
                    <a:pt x="62942" y="54108"/>
                  </a:lnTo>
                  <a:lnTo>
                    <a:pt x="72129" y="34504"/>
                  </a:lnTo>
                  <a:lnTo>
                    <a:pt x="78807" y="19058"/>
                  </a:lnTo>
                  <a:lnTo>
                    <a:pt x="80845" y="15462"/>
                  </a:lnTo>
                  <a:lnTo>
                    <a:pt x="77562" y="8600"/>
                  </a:lnTo>
                  <a:lnTo>
                    <a:pt x="74152" y="6170"/>
                  </a:lnTo>
                  <a:lnTo>
                    <a:pt x="68140" y="2819"/>
                  </a:lnTo>
                  <a:lnTo>
                    <a:pt x="64498" y="1263"/>
                  </a:lnTo>
                  <a:lnTo>
                    <a:pt x="56967" y="0"/>
                  </a:lnTo>
                  <a:close/>
                </a:path>
              </a:pathLst>
            </a:custGeom>
            <a:solidFill>
              <a:srgbClr val="FAD8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921081" y="2263122"/>
              <a:ext cx="55880" cy="73025"/>
            </a:xfrm>
            <a:custGeom>
              <a:avLst/>
              <a:gdLst/>
              <a:ahLst/>
              <a:cxnLst/>
              <a:rect l="l" t="t" r="r" b="b"/>
              <a:pathLst>
                <a:path w="55880" h="73025">
                  <a:moveTo>
                    <a:pt x="53513" y="0"/>
                  </a:moveTo>
                  <a:lnTo>
                    <a:pt x="51551" y="252"/>
                  </a:lnTo>
                  <a:lnTo>
                    <a:pt x="44748" y="2498"/>
                  </a:lnTo>
                  <a:lnTo>
                    <a:pt x="40309" y="6196"/>
                  </a:lnTo>
                  <a:lnTo>
                    <a:pt x="31583" y="11995"/>
                  </a:lnTo>
                  <a:lnTo>
                    <a:pt x="27255" y="15102"/>
                  </a:lnTo>
                  <a:lnTo>
                    <a:pt x="21482" y="20977"/>
                  </a:lnTo>
                  <a:lnTo>
                    <a:pt x="19922" y="22842"/>
                  </a:lnTo>
                  <a:lnTo>
                    <a:pt x="16423" y="24657"/>
                  </a:lnTo>
                  <a:lnTo>
                    <a:pt x="15005" y="25679"/>
                  </a:lnTo>
                  <a:lnTo>
                    <a:pt x="12960" y="24890"/>
                  </a:lnTo>
                  <a:lnTo>
                    <a:pt x="12834" y="23446"/>
                  </a:lnTo>
                  <a:lnTo>
                    <a:pt x="12603" y="22528"/>
                  </a:lnTo>
                  <a:lnTo>
                    <a:pt x="11437" y="21355"/>
                  </a:lnTo>
                  <a:lnTo>
                    <a:pt x="11182" y="23083"/>
                  </a:lnTo>
                  <a:lnTo>
                    <a:pt x="10447" y="24580"/>
                  </a:lnTo>
                  <a:lnTo>
                    <a:pt x="8284" y="27078"/>
                  </a:lnTo>
                  <a:lnTo>
                    <a:pt x="6070" y="34733"/>
                  </a:lnTo>
                  <a:lnTo>
                    <a:pt x="3696" y="38743"/>
                  </a:lnTo>
                  <a:lnTo>
                    <a:pt x="608" y="47909"/>
                  </a:lnTo>
                  <a:lnTo>
                    <a:pt x="111" y="52685"/>
                  </a:lnTo>
                  <a:lnTo>
                    <a:pt x="0" y="61920"/>
                  </a:lnTo>
                  <a:lnTo>
                    <a:pt x="227" y="66621"/>
                  </a:lnTo>
                  <a:lnTo>
                    <a:pt x="2142" y="70412"/>
                  </a:lnTo>
                  <a:lnTo>
                    <a:pt x="6891" y="72478"/>
                  </a:lnTo>
                  <a:lnTo>
                    <a:pt x="9090" y="68334"/>
                  </a:lnTo>
                  <a:lnTo>
                    <a:pt x="15721" y="62722"/>
                  </a:lnTo>
                  <a:lnTo>
                    <a:pt x="19822" y="58870"/>
                  </a:lnTo>
                  <a:lnTo>
                    <a:pt x="27428" y="62985"/>
                  </a:lnTo>
                  <a:lnTo>
                    <a:pt x="28318" y="59987"/>
                  </a:lnTo>
                  <a:lnTo>
                    <a:pt x="28138" y="58698"/>
                  </a:lnTo>
                  <a:lnTo>
                    <a:pt x="29260" y="54824"/>
                  </a:lnTo>
                  <a:lnTo>
                    <a:pt x="30255" y="52175"/>
                  </a:lnTo>
                  <a:lnTo>
                    <a:pt x="31673" y="46948"/>
                  </a:lnTo>
                  <a:lnTo>
                    <a:pt x="32058" y="44276"/>
                  </a:lnTo>
                  <a:lnTo>
                    <a:pt x="33912" y="39550"/>
                  </a:lnTo>
                  <a:lnTo>
                    <a:pt x="35712" y="37591"/>
                  </a:lnTo>
                  <a:lnTo>
                    <a:pt x="47520" y="16535"/>
                  </a:lnTo>
                  <a:lnTo>
                    <a:pt x="50519" y="12326"/>
                  </a:lnTo>
                  <a:lnTo>
                    <a:pt x="52574" y="10746"/>
                  </a:lnTo>
                  <a:lnTo>
                    <a:pt x="54795" y="6854"/>
                  </a:lnTo>
                  <a:lnTo>
                    <a:pt x="55864" y="3851"/>
                  </a:lnTo>
                  <a:lnTo>
                    <a:pt x="53513" y="0"/>
                  </a:lnTo>
                  <a:close/>
                </a:path>
              </a:pathLst>
            </a:custGeom>
            <a:solidFill>
              <a:srgbClr val="613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928736" y="2265029"/>
              <a:ext cx="19050" cy="27940"/>
            </a:xfrm>
            <a:custGeom>
              <a:avLst/>
              <a:gdLst/>
              <a:ahLst/>
              <a:cxnLst/>
              <a:rect l="l" t="t" r="r" b="b"/>
              <a:pathLst>
                <a:path w="19050" h="27939">
                  <a:moveTo>
                    <a:pt x="1536" y="25438"/>
                  </a:moveTo>
                  <a:lnTo>
                    <a:pt x="1498" y="24142"/>
                  </a:lnTo>
                  <a:lnTo>
                    <a:pt x="1155" y="24066"/>
                  </a:lnTo>
                  <a:lnTo>
                    <a:pt x="444" y="23926"/>
                  </a:lnTo>
                  <a:lnTo>
                    <a:pt x="279" y="25069"/>
                  </a:lnTo>
                  <a:lnTo>
                    <a:pt x="0" y="27355"/>
                  </a:lnTo>
                  <a:lnTo>
                    <a:pt x="1168" y="26670"/>
                  </a:lnTo>
                  <a:lnTo>
                    <a:pt x="1536" y="25438"/>
                  </a:lnTo>
                  <a:close/>
                </a:path>
                <a:path w="19050" h="27939">
                  <a:moveTo>
                    <a:pt x="2806" y="23177"/>
                  </a:moveTo>
                  <a:lnTo>
                    <a:pt x="2794" y="22377"/>
                  </a:lnTo>
                  <a:lnTo>
                    <a:pt x="2413" y="22885"/>
                  </a:lnTo>
                  <a:lnTo>
                    <a:pt x="1638" y="23926"/>
                  </a:lnTo>
                  <a:lnTo>
                    <a:pt x="2451" y="23723"/>
                  </a:lnTo>
                  <a:lnTo>
                    <a:pt x="2806" y="23177"/>
                  </a:lnTo>
                  <a:close/>
                </a:path>
                <a:path w="19050" h="27939">
                  <a:moveTo>
                    <a:pt x="5029" y="20078"/>
                  </a:moveTo>
                  <a:lnTo>
                    <a:pt x="5016" y="19494"/>
                  </a:lnTo>
                  <a:lnTo>
                    <a:pt x="4902" y="18948"/>
                  </a:lnTo>
                  <a:lnTo>
                    <a:pt x="4051" y="19278"/>
                  </a:lnTo>
                  <a:lnTo>
                    <a:pt x="3517" y="19977"/>
                  </a:lnTo>
                  <a:lnTo>
                    <a:pt x="3479" y="20891"/>
                  </a:lnTo>
                  <a:lnTo>
                    <a:pt x="3949" y="20751"/>
                  </a:lnTo>
                  <a:lnTo>
                    <a:pt x="4445" y="20662"/>
                  </a:lnTo>
                  <a:lnTo>
                    <a:pt x="4940" y="20624"/>
                  </a:lnTo>
                  <a:lnTo>
                    <a:pt x="5029" y="20078"/>
                  </a:lnTo>
                  <a:close/>
                </a:path>
                <a:path w="19050" h="27939">
                  <a:moveTo>
                    <a:pt x="6845" y="17018"/>
                  </a:moveTo>
                  <a:lnTo>
                    <a:pt x="6781" y="15570"/>
                  </a:lnTo>
                  <a:lnTo>
                    <a:pt x="5270" y="16141"/>
                  </a:lnTo>
                  <a:lnTo>
                    <a:pt x="4927" y="17360"/>
                  </a:lnTo>
                  <a:lnTo>
                    <a:pt x="4978" y="18808"/>
                  </a:lnTo>
                  <a:lnTo>
                    <a:pt x="6273" y="18122"/>
                  </a:lnTo>
                  <a:lnTo>
                    <a:pt x="6845" y="17018"/>
                  </a:lnTo>
                  <a:close/>
                </a:path>
                <a:path w="19050" h="27939">
                  <a:moveTo>
                    <a:pt x="16586" y="1714"/>
                  </a:moveTo>
                  <a:lnTo>
                    <a:pt x="13423" y="2120"/>
                  </a:lnTo>
                  <a:lnTo>
                    <a:pt x="11671" y="3733"/>
                  </a:lnTo>
                  <a:lnTo>
                    <a:pt x="11925" y="7112"/>
                  </a:lnTo>
                  <a:lnTo>
                    <a:pt x="7848" y="6959"/>
                  </a:lnTo>
                  <a:lnTo>
                    <a:pt x="6172" y="12077"/>
                  </a:lnTo>
                  <a:lnTo>
                    <a:pt x="6781" y="15557"/>
                  </a:lnTo>
                  <a:lnTo>
                    <a:pt x="9550" y="13474"/>
                  </a:lnTo>
                  <a:lnTo>
                    <a:pt x="11188" y="10414"/>
                  </a:lnTo>
                  <a:lnTo>
                    <a:pt x="12001" y="7112"/>
                  </a:lnTo>
                  <a:lnTo>
                    <a:pt x="13982" y="5727"/>
                  </a:lnTo>
                  <a:lnTo>
                    <a:pt x="15379" y="3797"/>
                  </a:lnTo>
                  <a:lnTo>
                    <a:pt x="16586" y="1714"/>
                  </a:lnTo>
                  <a:close/>
                </a:path>
                <a:path w="19050" h="27939">
                  <a:moveTo>
                    <a:pt x="18478" y="0"/>
                  </a:moveTo>
                  <a:lnTo>
                    <a:pt x="17348" y="190"/>
                  </a:lnTo>
                  <a:lnTo>
                    <a:pt x="16776" y="279"/>
                  </a:lnTo>
                  <a:lnTo>
                    <a:pt x="16789" y="698"/>
                  </a:lnTo>
                  <a:lnTo>
                    <a:pt x="16802" y="1130"/>
                  </a:lnTo>
                  <a:lnTo>
                    <a:pt x="16789" y="1549"/>
                  </a:lnTo>
                  <a:lnTo>
                    <a:pt x="17703" y="1485"/>
                  </a:lnTo>
                  <a:lnTo>
                    <a:pt x="18313" y="889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EB6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923224" y="2318148"/>
              <a:ext cx="33655" cy="57150"/>
            </a:xfrm>
            <a:custGeom>
              <a:avLst/>
              <a:gdLst/>
              <a:ahLst/>
              <a:cxnLst/>
              <a:rect l="l" t="t" r="r" b="b"/>
              <a:pathLst>
                <a:path w="33655" h="57150">
                  <a:moveTo>
                    <a:pt x="21060" y="0"/>
                  </a:moveTo>
                  <a:lnTo>
                    <a:pt x="14530" y="4344"/>
                  </a:lnTo>
                  <a:lnTo>
                    <a:pt x="7811" y="9450"/>
                  </a:lnTo>
                  <a:lnTo>
                    <a:pt x="5151" y="14644"/>
                  </a:lnTo>
                  <a:lnTo>
                    <a:pt x="0" y="15386"/>
                  </a:lnTo>
                  <a:lnTo>
                    <a:pt x="100" y="22059"/>
                  </a:lnTo>
                  <a:lnTo>
                    <a:pt x="2138" y="28389"/>
                  </a:lnTo>
                  <a:lnTo>
                    <a:pt x="4291" y="37961"/>
                  </a:lnTo>
                  <a:lnTo>
                    <a:pt x="7430" y="45039"/>
                  </a:lnTo>
                  <a:lnTo>
                    <a:pt x="7962" y="46591"/>
                  </a:lnTo>
                  <a:lnTo>
                    <a:pt x="9881" y="49085"/>
                  </a:lnTo>
                  <a:lnTo>
                    <a:pt x="10623" y="49568"/>
                  </a:lnTo>
                  <a:lnTo>
                    <a:pt x="11015" y="49517"/>
                  </a:lnTo>
                  <a:lnTo>
                    <a:pt x="13395" y="50957"/>
                  </a:lnTo>
                  <a:lnTo>
                    <a:pt x="13745" y="53420"/>
                  </a:lnTo>
                  <a:lnTo>
                    <a:pt x="16243" y="56059"/>
                  </a:lnTo>
                  <a:lnTo>
                    <a:pt x="17920" y="56796"/>
                  </a:lnTo>
                  <a:lnTo>
                    <a:pt x="20307" y="55572"/>
                  </a:lnTo>
                  <a:lnTo>
                    <a:pt x="21170" y="52509"/>
                  </a:lnTo>
                  <a:lnTo>
                    <a:pt x="24155" y="47904"/>
                  </a:lnTo>
                  <a:lnTo>
                    <a:pt x="27371" y="45352"/>
                  </a:lnTo>
                  <a:lnTo>
                    <a:pt x="31586" y="43815"/>
                  </a:lnTo>
                  <a:lnTo>
                    <a:pt x="33051" y="43613"/>
                  </a:lnTo>
                  <a:lnTo>
                    <a:pt x="33450" y="43102"/>
                  </a:lnTo>
                  <a:lnTo>
                    <a:pt x="33224" y="42047"/>
                  </a:lnTo>
                  <a:lnTo>
                    <a:pt x="32889" y="39535"/>
                  </a:lnTo>
                  <a:lnTo>
                    <a:pt x="31992" y="36132"/>
                  </a:lnTo>
                  <a:lnTo>
                    <a:pt x="31007" y="33929"/>
                  </a:lnTo>
                  <a:lnTo>
                    <a:pt x="27924" y="27830"/>
                  </a:lnTo>
                  <a:lnTo>
                    <a:pt x="25085" y="23953"/>
                  </a:lnTo>
                  <a:lnTo>
                    <a:pt x="24649" y="16624"/>
                  </a:lnTo>
                  <a:lnTo>
                    <a:pt x="25145" y="13855"/>
                  </a:lnTo>
                  <a:lnTo>
                    <a:pt x="24810" y="8963"/>
                  </a:lnTo>
                  <a:lnTo>
                    <a:pt x="24231" y="6936"/>
                  </a:lnTo>
                  <a:lnTo>
                    <a:pt x="24066" y="5727"/>
                  </a:lnTo>
                  <a:lnTo>
                    <a:pt x="21060" y="0"/>
                  </a:lnTo>
                  <a:close/>
                </a:path>
              </a:pathLst>
            </a:custGeom>
            <a:solidFill>
              <a:srgbClr val="8B3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933620" y="2365171"/>
              <a:ext cx="107314" cy="55880"/>
            </a:xfrm>
            <a:custGeom>
              <a:avLst/>
              <a:gdLst/>
              <a:ahLst/>
              <a:cxnLst/>
              <a:rect l="l" t="t" r="r" b="b"/>
              <a:pathLst>
                <a:path w="107314" h="55880">
                  <a:moveTo>
                    <a:pt x="1926" y="0"/>
                  </a:moveTo>
                  <a:lnTo>
                    <a:pt x="23742" y="31903"/>
                  </a:lnTo>
                  <a:lnTo>
                    <a:pt x="26683" y="33883"/>
                  </a:lnTo>
                  <a:lnTo>
                    <a:pt x="30294" y="37612"/>
                  </a:lnTo>
                  <a:lnTo>
                    <a:pt x="32015" y="38397"/>
                  </a:lnTo>
                  <a:lnTo>
                    <a:pt x="35204" y="40438"/>
                  </a:lnTo>
                  <a:lnTo>
                    <a:pt x="36936" y="41083"/>
                  </a:lnTo>
                  <a:lnTo>
                    <a:pt x="37343" y="41468"/>
                  </a:lnTo>
                  <a:lnTo>
                    <a:pt x="38563" y="41972"/>
                  </a:lnTo>
                  <a:lnTo>
                    <a:pt x="39373" y="41990"/>
                  </a:lnTo>
                  <a:lnTo>
                    <a:pt x="41630" y="42757"/>
                  </a:lnTo>
                  <a:lnTo>
                    <a:pt x="72817" y="52959"/>
                  </a:lnTo>
                  <a:lnTo>
                    <a:pt x="79858" y="54589"/>
                  </a:lnTo>
                  <a:lnTo>
                    <a:pt x="83322" y="55709"/>
                  </a:lnTo>
                  <a:lnTo>
                    <a:pt x="86914" y="55385"/>
                  </a:lnTo>
                  <a:lnTo>
                    <a:pt x="85490" y="51310"/>
                  </a:lnTo>
                  <a:lnTo>
                    <a:pt x="88708" y="47515"/>
                  </a:lnTo>
                  <a:lnTo>
                    <a:pt x="90529" y="46907"/>
                  </a:lnTo>
                  <a:lnTo>
                    <a:pt x="103193" y="46677"/>
                  </a:lnTo>
                  <a:lnTo>
                    <a:pt x="105901" y="47191"/>
                  </a:lnTo>
                  <a:lnTo>
                    <a:pt x="107161" y="44870"/>
                  </a:lnTo>
                  <a:lnTo>
                    <a:pt x="103957" y="42839"/>
                  </a:lnTo>
                  <a:lnTo>
                    <a:pt x="100383" y="42915"/>
                  </a:lnTo>
                  <a:lnTo>
                    <a:pt x="93492" y="42670"/>
                  </a:lnTo>
                  <a:lnTo>
                    <a:pt x="65599" y="32382"/>
                  </a:lnTo>
                  <a:lnTo>
                    <a:pt x="57647" y="27773"/>
                  </a:lnTo>
                  <a:lnTo>
                    <a:pt x="51184" y="31705"/>
                  </a:lnTo>
                  <a:lnTo>
                    <a:pt x="58140" y="37890"/>
                  </a:lnTo>
                  <a:lnTo>
                    <a:pt x="63889" y="41640"/>
                  </a:lnTo>
                  <a:lnTo>
                    <a:pt x="67910" y="43127"/>
                  </a:lnTo>
                  <a:lnTo>
                    <a:pt x="71010" y="45975"/>
                  </a:lnTo>
                  <a:lnTo>
                    <a:pt x="29434" y="28058"/>
                  </a:lnTo>
                  <a:lnTo>
                    <a:pt x="15631" y="14673"/>
                  </a:lnTo>
                  <a:lnTo>
                    <a:pt x="9363" y="9683"/>
                  </a:lnTo>
                  <a:lnTo>
                    <a:pt x="7052" y="8794"/>
                  </a:lnTo>
                  <a:lnTo>
                    <a:pt x="4622" y="5245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92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962708" y="240154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143" y="3454"/>
                  </a:moveTo>
                  <a:lnTo>
                    <a:pt x="4064" y="1346"/>
                  </a:lnTo>
                  <a:lnTo>
                    <a:pt x="2298" y="292"/>
                  </a:lnTo>
                  <a:lnTo>
                    <a:pt x="0" y="0"/>
                  </a:lnTo>
                  <a:lnTo>
                    <a:pt x="863" y="2425"/>
                  </a:lnTo>
                  <a:lnTo>
                    <a:pt x="2552" y="3619"/>
                  </a:lnTo>
                  <a:lnTo>
                    <a:pt x="5143" y="3454"/>
                  </a:lnTo>
                  <a:close/>
                </a:path>
                <a:path w="8889" h="5714">
                  <a:moveTo>
                    <a:pt x="8470" y="5232"/>
                  </a:moveTo>
                  <a:lnTo>
                    <a:pt x="7772" y="3873"/>
                  </a:lnTo>
                  <a:lnTo>
                    <a:pt x="6565" y="3467"/>
                  </a:lnTo>
                  <a:lnTo>
                    <a:pt x="5156" y="3454"/>
                  </a:lnTo>
                  <a:lnTo>
                    <a:pt x="5765" y="4965"/>
                  </a:lnTo>
                  <a:lnTo>
                    <a:pt x="7010" y="5308"/>
                  </a:lnTo>
                  <a:lnTo>
                    <a:pt x="8470" y="5232"/>
                  </a:lnTo>
                  <a:close/>
                </a:path>
              </a:pathLst>
            </a:custGeom>
            <a:solidFill>
              <a:srgbClr val="C75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921730" y="2329992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79" y="0"/>
                  </a:moveTo>
                  <a:lnTo>
                    <a:pt x="0" y="1418"/>
                  </a:lnTo>
                  <a:lnTo>
                    <a:pt x="334" y="2639"/>
                  </a:lnTo>
                  <a:lnTo>
                    <a:pt x="1518" y="3538"/>
                  </a:lnTo>
                  <a:lnTo>
                    <a:pt x="1781" y="2091"/>
                  </a:lnTo>
                  <a:lnTo>
                    <a:pt x="1511" y="84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B3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926849" y="22943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04" y="0"/>
                  </a:moveTo>
                  <a:lnTo>
                    <a:pt x="184" y="690"/>
                  </a:lnTo>
                  <a:lnTo>
                    <a:pt x="0" y="1709"/>
                  </a:lnTo>
                  <a:lnTo>
                    <a:pt x="292" y="2898"/>
                  </a:lnTo>
                  <a:lnTo>
                    <a:pt x="1455" y="2225"/>
                  </a:lnTo>
                  <a:lnTo>
                    <a:pt x="1602" y="1191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EB6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2261894" y="2299719"/>
              <a:ext cx="47625" cy="103505"/>
            </a:xfrm>
            <a:custGeom>
              <a:avLst/>
              <a:gdLst/>
              <a:ahLst/>
              <a:cxnLst/>
              <a:rect l="l" t="t" r="r" b="b"/>
              <a:pathLst>
                <a:path w="47625" h="103505">
                  <a:moveTo>
                    <a:pt x="40582" y="0"/>
                  </a:moveTo>
                  <a:lnTo>
                    <a:pt x="36723" y="472"/>
                  </a:lnTo>
                  <a:lnTo>
                    <a:pt x="34780" y="2919"/>
                  </a:lnTo>
                  <a:lnTo>
                    <a:pt x="30359" y="7268"/>
                  </a:lnTo>
                  <a:lnTo>
                    <a:pt x="27598" y="11416"/>
                  </a:lnTo>
                  <a:lnTo>
                    <a:pt x="23148" y="17298"/>
                  </a:lnTo>
                  <a:lnTo>
                    <a:pt x="21650" y="18870"/>
                  </a:lnTo>
                  <a:lnTo>
                    <a:pt x="20675" y="19347"/>
                  </a:lnTo>
                  <a:lnTo>
                    <a:pt x="18842" y="21715"/>
                  </a:lnTo>
                  <a:lnTo>
                    <a:pt x="18025" y="23983"/>
                  </a:lnTo>
                  <a:lnTo>
                    <a:pt x="14406" y="29484"/>
                  </a:lnTo>
                  <a:lnTo>
                    <a:pt x="11747" y="33022"/>
                  </a:lnTo>
                  <a:lnTo>
                    <a:pt x="4434" y="45166"/>
                  </a:lnTo>
                  <a:lnTo>
                    <a:pt x="3" y="53298"/>
                  </a:lnTo>
                  <a:lnTo>
                    <a:pt x="0" y="58154"/>
                  </a:lnTo>
                  <a:lnTo>
                    <a:pt x="1310" y="63511"/>
                  </a:lnTo>
                  <a:lnTo>
                    <a:pt x="1300" y="64256"/>
                  </a:lnTo>
                  <a:lnTo>
                    <a:pt x="4589" y="67842"/>
                  </a:lnTo>
                  <a:lnTo>
                    <a:pt x="4305" y="68385"/>
                  </a:lnTo>
                  <a:lnTo>
                    <a:pt x="5036" y="70045"/>
                  </a:lnTo>
                  <a:lnTo>
                    <a:pt x="8676" y="73432"/>
                  </a:lnTo>
                  <a:lnTo>
                    <a:pt x="11904" y="77692"/>
                  </a:lnTo>
                  <a:lnTo>
                    <a:pt x="15833" y="80806"/>
                  </a:lnTo>
                  <a:lnTo>
                    <a:pt x="21038" y="86033"/>
                  </a:lnTo>
                  <a:lnTo>
                    <a:pt x="22025" y="86551"/>
                  </a:lnTo>
                  <a:lnTo>
                    <a:pt x="22410" y="86522"/>
                  </a:lnTo>
                  <a:lnTo>
                    <a:pt x="23864" y="86954"/>
                  </a:lnTo>
                  <a:lnTo>
                    <a:pt x="26258" y="89611"/>
                  </a:lnTo>
                  <a:lnTo>
                    <a:pt x="27857" y="90342"/>
                  </a:lnTo>
                  <a:lnTo>
                    <a:pt x="28573" y="90115"/>
                  </a:lnTo>
                  <a:lnTo>
                    <a:pt x="31691" y="93143"/>
                  </a:lnTo>
                  <a:lnTo>
                    <a:pt x="35096" y="95040"/>
                  </a:lnTo>
                  <a:lnTo>
                    <a:pt x="36835" y="96541"/>
                  </a:lnTo>
                  <a:lnTo>
                    <a:pt x="37868" y="96963"/>
                  </a:lnTo>
                  <a:lnTo>
                    <a:pt x="38455" y="96904"/>
                  </a:lnTo>
                  <a:lnTo>
                    <a:pt x="40086" y="97729"/>
                  </a:lnTo>
                  <a:lnTo>
                    <a:pt x="41255" y="99353"/>
                  </a:lnTo>
                  <a:lnTo>
                    <a:pt x="43214" y="101415"/>
                  </a:lnTo>
                  <a:lnTo>
                    <a:pt x="46475" y="102989"/>
                  </a:lnTo>
                  <a:lnTo>
                    <a:pt x="47070" y="101429"/>
                  </a:lnTo>
                  <a:lnTo>
                    <a:pt x="45651" y="99695"/>
                  </a:lnTo>
                  <a:lnTo>
                    <a:pt x="35373" y="89258"/>
                  </a:lnTo>
                  <a:lnTo>
                    <a:pt x="32832" y="85874"/>
                  </a:lnTo>
                  <a:lnTo>
                    <a:pt x="32176" y="84312"/>
                  </a:lnTo>
                  <a:lnTo>
                    <a:pt x="30553" y="83214"/>
                  </a:lnTo>
                  <a:lnTo>
                    <a:pt x="29185" y="83398"/>
                  </a:lnTo>
                  <a:lnTo>
                    <a:pt x="29127" y="83559"/>
                  </a:lnTo>
                  <a:lnTo>
                    <a:pt x="26831" y="80510"/>
                  </a:lnTo>
                  <a:lnTo>
                    <a:pt x="25012" y="77429"/>
                  </a:lnTo>
                  <a:lnTo>
                    <a:pt x="24549" y="75092"/>
                  </a:lnTo>
                  <a:lnTo>
                    <a:pt x="22000" y="68054"/>
                  </a:lnTo>
                  <a:lnTo>
                    <a:pt x="20779" y="62499"/>
                  </a:lnTo>
                  <a:lnTo>
                    <a:pt x="19785" y="51987"/>
                  </a:lnTo>
                  <a:lnTo>
                    <a:pt x="21786" y="46995"/>
                  </a:lnTo>
                  <a:lnTo>
                    <a:pt x="21884" y="39103"/>
                  </a:lnTo>
                  <a:lnTo>
                    <a:pt x="22614" y="36871"/>
                  </a:lnTo>
                  <a:lnTo>
                    <a:pt x="24443" y="29707"/>
                  </a:lnTo>
                  <a:lnTo>
                    <a:pt x="26391" y="25322"/>
                  </a:lnTo>
                  <a:lnTo>
                    <a:pt x="29260" y="17031"/>
                  </a:lnTo>
                  <a:lnTo>
                    <a:pt x="32343" y="11247"/>
                  </a:lnTo>
                  <a:lnTo>
                    <a:pt x="35410" y="8003"/>
                  </a:lnTo>
                  <a:lnTo>
                    <a:pt x="40582" y="0"/>
                  </a:lnTo>
                  <a:close/>
                </a:path>
              </a:pathLst>
            </a:custGeom>
            <a:solidFill>
              <a:srgbClr val="C645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2374117" y="2446110"/>
              <a:ext cx="12065" cy="1905"/>
            </a:xfrm>
            <a:custGeom>
              <a:avLst/>
              <a:gdLst/>
              <a:ahLst/>
              <a:cxnLst/>
              <a:rect l="l" t="t" r="r" b="b"/>
              <a:pathLst>
                <a:path w="12064" h="1905">
                  <a:moveTo>
                    <a:pt x="8967" y="0"/>
                  </a:moveTo>
                  <a:lnTo>
                    <a:pt x="0" y="21"/>
                  </a:lnTo>
                  <a:lnTo>
                    <a:pt x="1244" y="1512"/>
                  </a:lnTo>
                  <a:lnTo>
                    <a:pt x="2973" y="1591"/>
                  </a:lnTo>
                  <a:lnTo>
                    <a:pt x="11904" y="1630"/>
                  </a:lnTo>
                  <a:lnTo>
                    <a:pt x="10698" y="80"/>
                  </a:lnTo>
                  <a:lnTo>
                    <a:pt x="8967" y="0"/>
                  </a:lnTo>
                  <a:close/>
                </a:path>
              </a:pathLst>
            </a:custGeom>
            <a:solidFill>
              <a:srgbClr val="EFA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2260638" y="2352189"/>
              <a:ext cx="62230" cy="58419"/>
            </a:xfrm>
            <a:custGeom>
              <a:avLst/>
              <a:gdLst/>
              <a:ahLst/>
              <a:cxnLst/>
              <a:rect l="l" t="t" r="r" b="b"/>
              <a:pathLst>
                <a:path w="62230" h="58419">
                  <a:moveTo>
                    <a:pt x="2374" y="10198"/>
                  </a:moveTo>
                  <a:lnTo>
                    <a:pt x="2311" y="0"/>
                  </a:lnTo>
                  <a:lnTo>
                    <a:pt x="25" y="2717"/>
                  </a:lnTo>
                  <a:lnTo>
                    <a:pt x="0" y="7531"/>
                  </a:lnTo>
                  <a:lnTo>
                    <a:pt x="2374" y="10198"/>
                  </a:lnTo>
                  <a:close/>
                </a:path>
                <a:path w="62230" h="58419">
                  <a:moveTo>
                    <a:pt x="52120" y="52705"/>
                  </a:moveTo>
                  <a:lnTo>
                    <a:pt x="51473" y="50927"/>
                  </a:lnTo>
                  <a:lnTo>
                    <a:pt x="48895" y="49060"/>
                  </a:lnTo>
                  <a:lnTo>
                    <a:pt x="47104" y="50025"/>
                  </a:lnTo>
                  <a:lnTo>
                    <a:pt x="48120" y="51955"/>
                  </a:lnTo>
                  <a:lnTo>
                    <a:pt x="49911" y="53009"/>
                  </a:lnTo>
                  <a:lnTo>
                    <a:pt x="52120" y="52705"/>
                  </a:lnTo>
                  <a:close/>
                </a:path>
                <a:path w="62230" h="58419">
                  <a:moveTo>
                    <a:pt x="61785" y="57988"/>
                  </a:moveTo>
                  <a:lnTo>
                    <a:pt x="60134" y="56070"/>
                  </a:lnTo>
                  <a:lnTo>
                    <a:pt x="58102" y="54838"/>
                  </a:lnTo>
                  <a:lnTo>
                    <a:pt x="55511" y="54686"/>
                  </a:lnTo>
                  <a:lnTo>
                    <a:pt x="56642" y="57607"/>
                  </a:lnTo>
                  <a:lnTo>
                    <a:pt x="58991" y="58216"/>
                  </a:lnTo>
                  <a:lnTo>
                    <a:pt x="61785" y="57988"/>
                  </a:lnTo>
                  <a:close/>
                </a:path>
              </a:pathLst>
            </a:custGeom>
            <a:solidFill>
              <a:srgbClr val="EC6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2389416" y="2447477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5156" y="2006"/>
                  </a:moveTo>
                  <a:lnTo>
                    <a:pt x="3898" y="0"/>
                  </a:lnTo>
                  <a:lnTo>
                    <a:pt x="1930" y="279"/>
                  </a:lnTo>
                  <a:lnTo>
                    <a:pt x="0" y="393"/>
                  </a:lnTo>
                  <a:lnTo>
                    <a:pt x="1320" y="2235"/>
                  </a:lnTo>
                  <a:lnTo>
                    <a:pt x="3276" y="1993"/>
                  </a:lnTo>
                  <a:lnTo>
                    <a:pt x="5156" y="2006"/>
                  </a:lnTo>
                  <a:close/>
                </a:path>
                <a:path w="10794" h="4444">
                  <a:moveTo>
                    <a:pt x="10363" y="3606"/>
                  </a:moveTo>
                  <a:lnTo>
                    <a:pt x="9042" y="1727"/>
                  </a:lnTo>
                  <a:lnTo>
                    <a:pt x="7061" y="1981"/>
                  </a:lnTo>
                  <a:lnTo>
                    <a:pt x="5168" y="2006"/>
                  </a:lnTo>
                  <a:lnTo>
                    <a:pt x="6451" y="3962"/>
                  </a:lnTo>
                  <a:lnTo>
                    <a:pt x="8432" y="3683"/>
                  </a:lnTo>
                  <a:lnTo>
                    <a:pt x="10363" y="3606"/>
                  </a:lnTo>
                  <a:close/>
                </a:path>
              </a:pathLst>
            </a:custGeom>
            <a:solidFill>
              <a:srgbClr val="EFA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2210752" y="2352265"/>
              <a:ext cx="122555" cy="64769"/>
            </a:xfrm>
            <a:custGeom>
              <a:avLst/>
              <a:gdLst/>
              <a:ahLst/>
              <a:cxnLst/>
              <a:rect l="l" t="t" r="r" b="b"/>
              <a:pathLst>
                <a:path w="122555" h="64769">
                  <a:moveTo>
                    <a:pt x="1092" y="6908"/>
                  </a:moveTo>
                  <a:lnTo>
                    <a:pt x="393" y="7099"/>
                  </a:lnTo>
                  <a:lnTo>
                    <a:pt x="0" y="7505"/>
                  </a:lnTo>
                  <a:lnTo>
                    <a:pt x="101" y="8267"/>
                  </a:lnTo>
                  <a:lnTo>
                    <a:pt x="431" y="7810"/>
                  </a:lnTo>
                  <a:lnTo>
                    <a:pt x="1092" y="6908"/>
                  </a:lnTo>
                  <a:close/>
                </a:path>
                <a:path w="122555" h="64769">
                  <a:moveTo>
                    <a:pt x="2857" y="3517"/>
                  </a:moveTo>
                  <a:lnTo>
                    <a:pt x="1612" y="4191"/>
                  </a:lnTo>
                  <a:lnTo>
                    <a:pt x="1219" y="5295"/>
                  </a:lnTo>
                  <a:lnTo>
                    <a:pt x="1257" y="6629"/>
                  </a:lnTo>
                  <a:lnTo>
                    <a:pt x="2552" y="5994"/>
                  </a:lnTo>
                  <a:lnTo>
                    <a:pt x="2857" y="4838"/>
                  </a:lnTo>
                  <a:lnTo>
                    <a:pt x="2857" y="3517"/>
                  </a:lnTo>
                  <a:close/>
                </a:path>
                <a:path w="122555" h="64769">
                  <a:moveTo>
                    <a:pt x="4584" y="1346"/>
                  </a:moveTo>
                  <a:lnTo>
                    <a:pt x="4533" y="0"/>
                  </a:lnTo>
                  <a:lnTo>
                    <a:pt x="3340" y="749"/>
                  </a:lnTo>
                  <a:lnTo>
                    <a:pt x="2933" y="1879"/>
                  </a:lnTo>
                  <a:lnTo>
                    <a:pt x="3009" y="3238"/>
                  </a:lnTo>
                  <a:lnTo>
                    <a:pt x="4305" y="2527"/>
                  </a:lnTo>
                  <a:lnTo>
                    <a:pt x="4584" y="1346"/>
                  </a:lnTo>
                  <a:close/>
                </a:path>
                <a:path w="122555" h="64769">
                  <a:moveTo>
                    <a:pt x="55587" y="15265"/>
                  </a:moveTo>
                  <a:lnTo>
                    <a:pt x="54584" y="14173"/>
                  </a:lnTo>
                  <a:lnTo>
                    <a:pt x="54076" y="13639"/>
                  </a:lnTo>
                  <a:lnTo>
                    <a:pt x="55587" y="15265"/>
                  </a:lnTo>
                  <a:close/>
                </a:path>
                <a:path w="122555" h="64769">
                  <a:moveTo>
                    <a:pt x="60210" y="21577"/>
                  </a:moveTo>
                  <a:lnTo>
                    <a:pt x="59702" y="21056"/>
                  </a:lnTo>
                  <a:lnTo>
                    <a:pt x="59182" y="20535"/>
                  </a:lnTo>
                  <a:lnTo>
                    <a:pt x="60210" y="21577"/>
                  </a:lnTo>
                  <a:close/>
                </a:path>
                <a:path w="122555" h="64769">
                  <a:moveTo>
                    <a:pt x="69278" y="30657"/>
                  </a:moveTo>
                  <a:lnTo>
                    <a:pt x="69075" y="29832"/>
                  </a:lnTo>
                  <a:lnTo>
                    <a:pt x="68554" y="29311"/>
                  </a:lnTo>
                  <a:lnTo>
                    <a:pt x="67716" y="29121"/>
                  </a:lnTo>
                  <a:lnTo>
                    <a:pt x="68757" y="30149"/>
                  </a:lnTo>
                  <a:lnTo>
                    <a:pt x="69278" y="30657"/>
                  </a:lnTo>
                  <a:close/>
                </a:path>
                <a:path w="122555" h="64769">
                  <a:moveTo>
                    <a:pt x="87680" y="43675"/>
                  </a:moveTo>
                  <a:lnTo>
                    <a:pt x="86563" y="42710"/>
                  </a:lnTo>
                  <a:lnTo>
                    <a:pt x="87680" y="43688"/>
                  </a:lnTo>
                  <a:close/>
                </a:path>
                <a:path w="122555" h="64769">
                  <a:moveTo>
                    <a:pt x="91427" y="45847"/>
                  </a:moveTo>
                  <a:lnTo>
                    <a:pt x="91249" y="45110"/>
                  </a:lnTo>
                  <a:lnTo>
                    <a:pt x="90805" y="44665"/>
                  </a:lnTo>
                  <a:lnTo>
                    <a:pt x="90030" y="44589"/>
                  </a:lnTo>
                  <a:lnTo>
                    <a:pt x="90957" y="45427"/>
                  </a:lnTo>
                  <a:lnTo>
                    <a:pt x="91427" y="45847"/>
                  </a:lnTo>
                  <a:close/>
                </a:path>
                <a:path w="122555" h="64769">
                  <a:moveTo>
                    <a:pt x="94945" y="49237"/>
                  </a:moveTo>
                  <a:lnTo>
                    <a:pt x="93992" y="48348"/>
                  </a:lnTo>
                  <a:lnTo>
                    <a:pt x="93510" y="47904"/>
                  </a:lnTo>
                  <a:lnTo>
                    <a:pt x="94945" y="49237"/>
                  </a:lnTo>
                  <a:close/>
                </a:path>
                <a:path w="122555" h="64769">
                  <a:moveTo>
                    <a:pt x="105181" y="54470"/>
                  </a:moveTo>
                  <a:lnTo>
                    <a:pt x="104622" y="53022"/>
                  </a:lnTo>
                  <a:lnTo>
                    <a:pt x="103517" y="52527"/>
                  </a:lnTo>
                  <a:lnTo>
                    <a:pt x="102044" y="52654"/>
                  </a:lnTo>
                  <a:lnTo>
                    <a:pt x="102552" y="54178"/>
                  </a:lnTo>
                  <a:lnTo>
                    <a:pt x="103759" y="54521"/>
                  </a:lnTo>
                  <a:lnTo>
                    <a:pt x="105181" y="54470"/>
                  </a:lnTo>
                  <a:close/>
                </a:path>
                <a:path w="122555" h="64769">
                  <a:moveTo>
                    <a:pt x="115430" y="59448"/>
                  </a:moveTo>
                  <a:lnTo>
                    <a:pt x="114719" y="58254"/>
                  </a:lnTo>
                  <a:lnTo>
                    <a:pt x="113665" y="57899"/>
                  </a:lnTo>
                  <a:lnTo>
                    <a:pt x="112344" y="58204"/>
                  </a:lnTo>
                  <a:lnTo>
                    <a:pt x="113030" y="59461"/>
                  </a:lnTo>
                  <a:lnTo>
                    <a:pt x="114147" y="59639"/>
                  </a:lnTo>
                  <a:lnTo>
                    <a:pt x="115430" y="59448"/>
                  </a:lnTo>
                  <a:close/>
                </a:path>
                <a:path w="122555" h="64769">
                  <a:moveTo>
                    <a:pt x="118897" y="61137"/>
                  </a:moveTo>
                  <a:lnTo>
                    <a:pt x="118795" y="60274"/>
                  </a:lnTo>
                  <a:lnTo>
                    <a:pt x="118351" y="59969"/>
                  </a:lnTo>
                  <a:lnTo>
                    <a:pt x="117513" y="60248"/>
                  </a:lnTo>
                  <a:lnTo>
                    <a:pt x="118897" y="61137"/>
                  </a:lnTo>
                  <a:close/>
                </a:path>
                <a:path w="122555" h="64769">
                  <a:moveTo>
                    <a:pt x="122440" y="64655"/>
                  </a:moveTo>
                  <a:lnTo>
                    <a:pt x="122428" y="64033"/>
                  </a:lnTo>
                  <a:lnTo>
                    <a:pt x="122174" y="63411"/>
                  </a:lnTo>
                  <a:lnTo>
                    <a:pt x="120662" y="62852"/>
                  </a:lnTo>
                  <a:lnTo>
                    <a:pt x="120726" y="61823"/>
                  </a:lnTo>
                  <a:lnTo>
                    <a:pt x="120205" y="61328"/>
                  </a:lnTo>
                  <a:lnTo>
                    <a:pt x="119189" y="61366"/>
                  </a:lnTo>
                  <a:lnTo>
                    <a:pt x="119341" y="62242"/>
                  </a:lnTo>
                  <a:lnTo>
                    <a:pt x="119875" y="62725"/>
                  </a:lnTo>
                  <a:lnTo>
                    <a:pt x="120637" y="62839"/>
                  </a:lnTo>
                  <a:lnTo>
                    <a:pt x="120700" y="63703"/>
                  </a:lnTo>
                  <a:lnTo>
                    <a:pt x="120650" y="64490"/>
                  </a:lnTo>
                  <a:lnTo>
                    <a:pt x="121843" y="64604"/>
                  </a:lnTo>
                  <a:lnTo>
                    <a:pt x="122440" y="64655"/>
                  </a:lnTo>
                  <a:close/>
                </a:path>
              </a:pathLst>
            </a:custGeom>
            <a:solidFill>
              <a:srgbClr val="EC6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2158293" y="22780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751" y="655"/>
                  </a:lnTo>
                  <a:lnTo>
                    <a:pt x="643" y="524"/>
                  </a:lnTo>
                  <a:lnTo>
                    <a:pt x="42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2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2018638" y="2271852"/>
              <a:ext cx="151765" cy="95885"/>
            </a:xfrm>
            <a:custGeom>
              <a:avLst/>
              <a:gdLst/>
              <a:ahLst/>
              <a:cxnLst/>
              <a:rect l="l" t="t" r="r" b="b"/>
              <a:pathLst>
                <a:path w="151764" h="95885">
                  <a:moveTo>
                    <a:pt x="26240" y="0"/>
                  </a:moveTo>
                  <a:lnTo>
                    <a:pt x="23465" y="364"/>
                  </a:lnTo>
                  <a:lnTo>
                    <a:pt x="18519" y="2970"/>
                  </a:lnTo>
                  <a:lnTo>
                    <a:pt x="15542" y="7293"/>
                  </a:lnTo>
                  <a:lnTo>
                    <a:pt x="13482" y="9677"/>
                  </a:lnTo>
                  <a:lnTo>
                    <a:pt x="12758" y="9897"/>
                  </a:lnTo>
                  <a:lnTo>
                    <a:pt x="11214" y="11314"/>
                  </a:lnTo>
                  <a:lnTo>
                    <a:pt x="10562" y="13115"/>
                  </a:lnTo>
                  <a:lnTo>
                    <a:pt x="9072" y="15206"/>
                  </a:lnTo>
                  <a:lnTo>
                    <a:pt x="8961" y="16484"/>
                  </a:lnTo>
                  <a:lnTo>
                    <a:pt x="8374" y="17826"/>
                  </a:lnTo>
                  <a:lnTo>
                    <a:pt x="7733" y="19775"/>
                  </a:lnTo>
                  <a:lnTo>
                    <a:pt x="7142" y="20740"/>
                  </a:lnTo>
                  <a:lnTo>
                    <a:pt x="7138" y="22216"/>
                  </a:lnTo>
                  <a:lnTo>
                    <a:pt x="6228" y="23144"/>
                  </a:lnTo>
                  <a:lnTo>
                    <a:pt x="6311" y="24667"/>
                  </a:lnTo>
                  <a:lnTo>
                    <a:pt x="4914" y="26362"/>
                  </a:lnTo>
                  <a:lnTo>
                    <a:pt x="4112" y="26913"/>
                  </a:lnTo>
                  <a:lnTo>
                    <a:pt x="1750" y="33883"/>
                  </a:lnTo>
                  <a:lnTo>
                    <a:pt x="0" y="36899"/>
                  </a:lnTo>
                  <a:lnTo>
                    <a:pt x="364" y="41047"/>
                  </a:lnTo>
                  <a:lnTo>
                    <a:pt x="5497" y="40223"/>
                  </a:lnTo>
                  <a:lnTo>
                    <a:pt x="6002" y="33962"/>
                  </a:lnTo>
                  <a:lnTo>
                    <a:pt x="12167" y="26388"/>
                  </a:lnTo>
                  <a:lnTo>
                    <a:pt x="16478" y="22985"/>
                  </a:lnTo>
                  <a:lnTo>
                    <a:pt x="24865" y="22957"/>
                  </a:lnTo>
                  <a:lnTo>
                    <a:pt x="33351" y="25351"/>
                  </a:lnTo>
                  <a:lnTo>
                    <a:pt x="45389" y="29383"/>
                  </a:lnTo>
                  <a:lnTo>
                    <a:pt x="51243" y="32037"/>
                  </a:lnTo>
                  <a:lnTo>
                    <a:pt x="103605" y="64451"/>
                  </a:lnTo>
                  <a:lnTo>
                    <a:pt x="118289" y="74358"/>
                  </a:lnTo>
                  <a:lnTo>
                    <a:pt x="129424" y="80462"/>
                  </a:lnTo>
                  <a:lnTo>
                    <a:pt x="135331" y="84492"/>
                  </a:lnTo>
                  <a:lnTo>
                    <a:pt x="140315" y="89458"/>
                  </a:lnTo>
                  <a:lnTo>
                    <a:pt x="143863" y="95788"/>
                  </a:lnTo>
                  <a:lnTo>
                    <a:pt x="147398" y="94043"/>
                  </a:lnTo>
                  <a:lnTo>
                    <a:pt x="147722" y="89542"/>
                  </a:lnTo>
                  <a:lnTo>
                    <a:pt x="151211" y="78638"/>
                  </a:lnTo>
                  <a:lnTo>
                    <a:pt x="149260" y="68079"/>
                  </a:lnTo>
                  <a:lnTo>
                    <a:pt x="142869" y="63148"/>
                  </a:lnTo>
                  <a:lnTo>
                    <a:pt x="134467" y="58964"/>
                  </a:lnTo>
                  <a:lnTo>
                    <a:pt x="131414" y="58223"/>
                  </a:lnTo>
                  <a:lnTo>
                    <a:pt x="125719" y="54836"/>
                  </a:lnTo>
                  <a:lnTo>
                    <a:pt x="123800" y="52369"/>
                  </a:lnTo>
                  <a:lnTo>
                    <a:pt x="118595" y="47797"/>
                  </a:lnTo>
                  <a:lnTo>
                    <a:pt x="115279" y="46037"/>
                  </a:lnTo>
                  <a:lnTo>
                    <a:pt x="99731" y="35506"/>
                  </a:lnTo>
                  <a:lnTo>
                    <a:pt x="96559" y="33828"/>
                  </a:lnTo>
                  <a:lnTo>
                    <a:pt x="91869" y="29152"/>
                  </a:lnTo>
                  <a:lnTo>
                    <a:pt x="89161" y="27374"/>
                  </a:lnTo>
                  <a:lnTo>
                    <a:pt x="83286" y="24537"/>
                  </a:lnTo>
                  <a:lnTo>
                    <a:pt x="80086" y="23684"/>
                  </a:lnTo>
                  <a:lnTo>
                    <a:pt x="73962" y="20876"/>
                  </a:lnTo>
                  <a:lnTo>
                    <a:pt x="71517" y="18735"/>
                  </a:lnTo>
                  <a:lnTo>
                    <a:pt x="65855" y="14651"/>
                  </a:lnTo>
                  <a:lnTo>
                    <a:pt x="62759" y="12844"/>
                  </a:lnTo>
                  <a:lnTo>
                    <a:pt x="57190" y="8708"/>
                  </a:lnTo>
                  <a:lnTo>
                    <a:pt x="53949" y="7305"/>
                  </a:lnTo>
                  <a:lnTo>
                    <a:pt x="52161" y="6830"/>
                  </a:lnTo>
                  <a:lnTo>
                    <a:pt x="43433" y="3496"/>
                  </a:lnTo>
                  <a:lnTo>
                    <a:pt x="36659" y="223"/>
                  </a:lnTo>
                  <a:lnTo>
                    <a:pt x="26240" y="0"/>
                  </a:lnTo>
                  <a:close/>
                </a:path>
              </a:pathLst>
            </a:custGeom>
            <a:solidFill>
              <a:srgbClr val="613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2560002" y="2208565"/>
              <a:ext cx="17780" cy="5715"/>
            </a:xfrm>
            <a:custGeom>
              <a:avLst/>
              <a:gdLst/>
              <a:ahLst/>
              <a:cxnLst/>
              <a:rect l="l" t="t" r="r" b="b"/>
              <a:pathLst>
                <a:path w="17780" h="5714">
                  <a:moveTo>
                    <a:pt x="5511" y="3632"/>
                  </a:moveTo>
                  <a:lnTo>
                    <a:pt x="3454" y="3403"/>
                  </a:lnTo>
                  <a:lnTo>
                    <a:pt x="1498" y="3543"/>
                  </a:lnTo>
                  <a:lnTo>
                    <a:pt x="0" y="5219"/>
                  </a:lnTo>
                  <a:lnTo>
                    <a:pt x="2070" y="5511"/>
                  </a:lnTo>
                  <a:lnTo>
                    <a:pt x="3975" y="5207"/>
                  </a:lnTo>
                  <a:lnTo>
                    <a:pt x="5511" y="3632"/>
                  </a:lnTo>
                  <a:close/>
                </a:path>
                <a:path w="17780" h="5714">
                  <a:moveTo>
                    <a:pt x="10756" y="1993"/>
                  </a:moveTo>
                  <a:lnTo>
                    <a:pt x="9220" y="1752"/>
                  </a:lnTo>
                  <a:lnTo>
                    <a:pt x="7861" y="2070"/>
                  </a:lnTo>
                  <a:lnTo>
                    <a:pt x="6832" y="3340"/>
                  </a:lnTo>
                  <a:lnTo>
                    <a:pt x="8420" y="3708"/>
                  </a:lnTo>
                  <a:lnTo>
                    <a:pt x="9715" y="3200"/>
                  </a:lnTo>
                  <a:lnTo>
                    <a:pt x="10756" y="1993"/>
                  </a:lnTo>
                  <a:close/>
                </a:path>
                <a:path w="17780" h="5714">
                  <a:moveTo>
                    <a:pt x="17703" y="279"/>
                  </a:moveTo>
                  <a:lnTo>
                    <a:pt x="15595" y="0"/>
                  </a:lnTo>
                  <a:lnTo>
                    <a:pt x="13563" y="38"/>
                  </a:lnTo>
                  <a:lnTo>
                    <a:pt x="11950" y="1727"/>
                  </a:lnTo>
                  <a:lnTo>
                    <a:pt x="14084" y="2082"/>
                  </a:lnTo>
                  <a:lnTo>
                    <a:pt x="16052" y="1828"/>
                  </a:lnTo>
                  <a:lnTo>
                    <a:pt x="17703" y="279"/>
                  </a:lnTo>
                  <a:close/>
                </a:path>
              </a:pathLst>
            </a:custGeom>
            <a:solidFill>
              <a:srgbClr val="F5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2524315" y="2265207"/>
              <a:ext cx="50165" cy="111125"/>
            </a:xfrm>
            <a:custGeom>
              <a:avLst/>
              <a:gdLst/>
              <a:ahLst/>
              <a:cxnLst/>
              <a:rect l="l" t="t" r="r" b="b"/>
              <a:pathLst>
                <a:path w="50164" h="111125">
                  <a:moveTo>
                    <a:pt x="1765" y="1536"/>
                  </a:moveTo>
                  <a:lnTo>
                    <a:pt x="584" y="520"/>
                  </a:lnTo>
                  <a:lnTo>
                    <a:pt x="0" y="0"/>
                  </a:lnTo>
                  <a:lnTo>
                    <a:pt x="279" y="889"/>
                  </a:lnTo>
                  <a:lnTo>
                    <a:pt x="863" y="1409"/>
                  </a:lnTo>
                  <a:lnTo>
                    <a:pt x="1765" y="1549"/>
                  </a:lnTo>
                  <a:close/>
                </a:path>
                <a:path w="50164" h="111125">
                  <a:moveTo>
                    <a:pt x="6908" y="3187"/>
                  </a:moveTo>
                  <a:lnTo>
                    <a:pt x="5549" y="1511"/>
                  </a:lnTo>
                  <a:lnTo>
                    <a:pt x="3632" y="1587"/>
                  </a:lnTo>
                  <a:lnTo>
                    <a:pt x="1790" y="1549"/>
                  </a:lnTo>
                  <a:lnTo>
                    <a:pt x="2959" y="3657"/>
                  </a:lnTo>
                  <a:lnTo>
                    <a:pt x="4953" y="3365"/>
                  </a:lnTo>
                  <a:lnTo>
                    <a:pt x="6908" y="3187"/>
                  </a:lnTo>
                  <a:close/>
                </a:path>
                <a:path w="50164" h="111125">
                  <a:moveTo>
                    <a:pt x="10960" y="4787"/>
                  </a:moveTo>
                  <a:lnTo>
                    <a:pt x="9906" y="3492"/>
                  </a:lnTo>
                  <a:lnTo>
                    <a:pt x="8547" y="3022"/>
                  </a:lnTo>
                  <a:lnTo>
                    <a:pt x="6921" y="3187"/>
                  </a:lnTo>
                  <a:lnTo>
                    <a:pt x="7797" y="4914"/>
                  </a:lnTo>
                  <a:lnTo>
                    <a:pt x="9309" y="5003"/>
                  </a:lnTo>
                  <a:lnTo>
                    <a:pt x="10960" y="4787"/>
                  </a:lnTo>
                  <a:close/>
                </a:path>
                <a:path w="50164" h="111125">
                  <a:moveTo>
                    <a:pt x="16916" y="8445"/>
                  </a:moveTo>
                  <a:lnTo>
                    <a:pt x="16192" y="7289"/>
                  </a:lnTo>
                  <a:lnTo>
                    <a:pt x="15176" y="6591"/>
                  </a:lnTo>
                  <a:lnTo>
                    <a:pt x="13779" y="6591"/>
                  </a:lnTo>
                  <a:lnTo>
                    <a:pt x="13563" y="5600"/>
                  </a:lnTo>
                  <a:lnTo>
                    <a:pt x="12915" y="5143"/>
                  </a:lnTo>
                  <a:lnTo>
                    <a:pt x="11912" y="5156"/>
                  </a:lnTo>
                  <a:lnTo>
                    <a:pt x="12280" y="5981"/>
                  </a:lnTo>
                  <a:lnTo>
                    <a:pt x="12877" y="6489"/>
                  </a:lnTo>
                  <a:lnTo>
                    <a:pt x="13766" y="6604"/>
                  </a:lnTo>
                  <a:lnTo>
                    <a:pt x="14312" y="8064"/>
                  </a:lnTo>
                  <a:lnTo>
                    <a:pt x="15494" y="8470"/>
                  </a:lnTo>
                  <a:lnTo>
                    <a:pt x="16916" y="8445"/>
                  </a:lnTo>
                  <a:close/>
                </a:path>
                <a:path w="50164" h="111125">
                  <a:moveTo>
                    <a:pt x="18859" y="10033"/>
                  </a:moveTo>
                  <a:lnTo>
                    <a:pt x="18707" y="9055"/>
                  </a:lnTo>
                  <a:lnTo>
                    <a:pt x="18122" y="8559"/>
                  </a:lnTo>
                  <a:lnTo>
                    <a:pt x="17119" y="8559"/>
                  </a:lnTo>
                  <a:lnTo>
                    <a:pt x="17399" y="9410"/>
                  </a:lnTo>
                  <a:lnTo>
                    <a:pt x="17983" y="9906"/>
                  </a:lnTo>
                  <a:lnTo>
                    <a:pt x="18859" y="10033"/>
                  </a:lnTo>
                  <a:close/>
                </a:path>
                <a:path w="50164" h="111125">
                  <a:moveTo>
                    <a:pt x="23990" y="13423"/>
                  </a:moveTo>
                  <a:lnTo>
                    <a:pt x="23291" y="12103"/>
                  </a:lnTo>
                  <a:lnTo>
                    <a:pt x="22148" y="11557"/>
                  </a:lnTo>
                  <a:lnTo>
                    <a:pt x="20726" y="11557"/>
                  </a:lnTo>
                  <a:lnTo>
                    <a:pt x="20523" y="10617"/>
                  </a:lnTo>
                  <a:lnTo>
                    <a:pt x="19850" y="10172"/>
                  </a:lnTo>
                  <a:lnTo>
                    <a:pt x="18884" y="10058"/>
                  </a:lnTo>
                  <a:lnTo>
                    <a:pt x="19164" y="10985"/>
                  </a:lnTo>
                  <a:lnTo>
                    <a:pt x="19773" y="11518"/>
                  </a:lnTo>
                  <a:lnTo>
                    <a:pt x="20713" y="11607"/>
                  </a:lnTo>
                  <a:lnTo>
                    <a:pt x="21209" y="13208"/>
                  </a:lnTo>
                  <a:lnTo>
                    <a:pt x="22479" y="13525"/>
                  </a:lnTo>
                  <a:lnTo>
                    <a:pt x="23990" y="13423"/>
                  </a:lnTo>
                  <a:close/>
                </a:path>
                <a:path w="50164" h="111125">
                  <a:moveTo>
                    <a:pt x="32499" y="22034"/>
                  </a:moveTo>
                  <a:lnTo>
                    <a:pt x="32385" y="21043"/>
                  </a:lnTo>
                  <a:lnTo>
                    <a:pt x="31864" y="20421"/>
                  </a:lnTo>
                  <a:lnTo>
                    <a:pt x="30924" y="20218"/>
                  </a:lnTo>
                  <a:lnTo>
                    <a:pt x="30797" y="19253"/>
                  </a:lnTo>
                  <a:lnTo>
                    <a:pt x="30251" y="18618"/>
                  </a:lnTo>
                  <a:lnTo>
                    <a:pt x="29324" y="18402"/>
                  </a:lnTo>
                  <a:lnTo>
                    <a:pt x="29197" y="17462"/>
                  </a:lnTo>
                  <a:lnTo>
                    <a:pt x="28689" y="16789"/>
                  </a:lnTo>
                  <a:lnTo>
                    <a:pt x="27711" y="16586"/>
                  </a:lnTo>
                  <a:lnTo>
                    <a:pt x="27533" y="15621"/>
                  </a:lnTo>
                  <a:lnTo>
                    <a:pt x="26949" y="15036"/>
                  </a:lnTo>
                  <a:lnTo>
                    <a:pt x="25946" y="14909"/>
                  </a:lnTo>
                  <a:lnTo>
                    <a:pt x="25704" y="13919"/>
                  </a:lnTo>
                  <a:lnTo>
                    <a:pt x="25019" y="13474"/>
                  </a:lnTo>
                  <a:lnTo>
                    <a:pt x="24003" y="13436"/>
                  </a:lnTo>
                  <a:lnTo>
                    <a:pt x="24333" y="14363"/>
                  </a:lnTo>
                  <a:lnTo>
                    <a:pt x="24955" y="14897"/>
                  </a:lnTo>
                  <a:lnTo>
                    <a:pt x="25920" y="14935"/>
                  </a:lnTo>
                  <a:lnTo>
                    <a:pt x="26060" y="15951"/>
                  </a:lnTo>
                  <a:lnTo>
                    <a:pt x="26670" y="16522"/>
                  </a:lnTo>
                  <a:lnTo>
                    <a:pt x="27660" y="16624"/>
                  </a:lnTo>
                  <a:lnTo>
                    <a:pt x="27749" y="17627"/>
                  </a:lnTo>
                  <a:lnTo>
                    <a:pt x="28321" y="18237"/>
                  </a:lnTo>
                  <a:lnTo>
                    <a:pt x="29260" y="18440"/>
                  </a:lnTo>
                  <a:lnTo>
                    <a:pt x="29400" y="19380"/>
                  </a:lnTo>
                  <a:lnTo>
                    <a:pt x="29972" y="19989"/>
                  </a:lnTo>
                  <a:lnTo>
                    <a:pt x="30873" y="20243"/>
                  </a:lnTo>
                  <a:lnTo>
                    <a:pt x="31064" y="21120"/>
                  </a:lnTo>
                  <a:lnTo>
                    <a:pt x="31597" y="21729"/>
                  </a:lnTo>
                  <a:lnTo>
                    <a:pt x="32499" y="22034"/>
                  </a:lnTo>
                  <a:close/>
                </a:path>
                <a:path w="50164" h="111125">
                  <a:moveTo>
                    <a:pt x="33972" y="23825"/>
                  </a:moveTo>
                  <a:lnTo>
                    <a:pt x="33870" y="22910"/>
                  </a:lnTo>
                  <a:lnTo>
                    <a:pt x="33388" y="22313"/>
                  </a:lnTo>
                  <a:lnTo>
                    <a:pt x="32512" y="22047"/>
                  </a:lnTo>
                  <a:lnTo>
                    <a:pt x="32994" y="22644"/>
                  </a:lnTo>
                  <a:lnTo>
                    <a:pt x="33972" y="23825"/>
                  </a:lnTo>
                  <a:close/>
                </a:path>
                <a:path w="50164" h="111125">
                  <a:moveTo>
                    <a:pt x="35433" y="25514"/>
                  </a:moveTo>
                  <a:lnTo>
                    <a:pt x="35369" y="24676"/>
                  </a:lnTo>
                  <a:lnTo>
                    <a:pt x="34874" y="24218"/>
                  </a:lnTo>
                  <a:lnTo>
                    <a:pt x="34112" y="24015"/>
                  </a:lnTo>
                  <a:lnTo>
                    <a:pt x="35433" y="25514"/>
                  </a:lnTo>
                  <a:close/>
                </a:path>
                <a:path w="50164" h="111125">
                  <a:moveTo>
                    <a:pt x="39001" y="29692"/>
                  </a:moveTo>
                  <a:lnTo>
                    <a:pt x="38569" y="29083"/>
                  </a:lnTo>
                  <a:lnTo>
                    <a:pt x="37693" y="28803"/>
                  </a:lnTo>
                  <a:lnTo>
                    <a:pt x="37642" y="27736"/>
                  </a:lnTo>
                  <a:lnTo>
                    <a:pt x="37045" y="27000"/>
                  </a:lnTo>
                  <a:lnTo>
                    <a:pt x="36080" y="26504"/>
                  </a:lnTo>
                  <a:lnTo>
                    <a:pt x="36144" y="27622"/>
                  </a:lnTo>
                  <a:lnTo>
                    <a:pt x="36677" y="28397"/>
                  </a:lnTo>
                  <a:lnTo>
                    <a:pt x="37693" y="28854"/>
                  </a:lnTo>
                  <a:lnTo>
                    <a:pt x="38100" y="29413"/>
                  </a:lnTo>
                  <a:lnTo>
                    <a:pt x="38976" y="30645"/>
                  </a:lnTo>
                  <a:lnTo>
                    <a:pt x="39001" y="29692"/>
                  </a:lnTo>
                  <a:close/>
                </a:path>
                <a:path w="50164" h="111125">
                  <a:moveTo>
                    <a:pt x="40728" y="33058"/>
                  </a:moveTo>
                  <a:lnTo>
                    <a:pt x="40284" y="32321"/>
                  </a:lnTo>
                  <a:lnTo>
                    <a:pt x="39458" y="31800"/>
                  </a:lnTo>
                  <a:lnTo>
                    <a:pt x="39458" y="32778"/>
                  </a:lnTo>
                  <a:lnTo>
                    <a:pt x="39878" y="33528"/>
                  </a:lnTo>
                  <a:lnTo>
                    <a:pt x="40703" y="34048"/>
                  </a:lnTo>
                  <a:lnTo>
                    <a:pt x="40728" y="33058"/>
                  </a:lnTo>
                  <a:close/>
                </a:path>
                <a:path w="50164" h="111125">
                  <a:moveTo>
                    <a:pt x="42532" y="36436"/>
                  </a:moveTo>
                  <a:lnTo>
                    <a:pt x="42024" y="35725"/>
                  </a:lnTo>
                  <a:lnTo>
                    <a:pt x="41160" y="35217"/>
                  </a:lnTo>
                  <a:lnTo>
                    <a:pt x="41186" y="36220"/>
                  </a:lnTo>
                  <a:lnTo>
                    <a:pt x="41630" y="36969"/>
                  </a:lnTo>
                  <a:lnTo>
                    <a:pt x="42481" y="37477"/>
                  </a:lnTo>
                  <a:lnTo>
                    <a:pt x="42532" y="36436"/>
                  </a:lnTo>
                  <a:close/>
                </a:path>
                <a:path w="50164" h="111125">
                  <a:moveTo>
                    <a:pt x="49720" y="61887"/>
                  </a:moveTo>
                  <a:lnTo>
                    <a:pt x="48298" y="52946"/>
                  </a:lnTo>
                  <a:lnTo>
                    <a:pt x="47612" y="50050"/>
                  </a:lnTo>
                  <a:lnTo>
                    <a:pt x="45821" y="44297"/>
                  </a:lnTo>
                  <a:lnTo>
                    <a:pt x="44919" y="41046"/>
                  </a:lnTo>
                  <a:lnTo>
                    <a:pt x="44056" y="40030"/>
                  </a:lnTo>
                  <a:lnTo>
                    <a:pt x="42938" y="38696"/>
                  </a:lnTo>
                  <a:lnTo>
                    <a:pt x="41922" y="39535"/>
                  </a:lnTo>
                  <a:lnTo>
                    <a:pt x="41363" y="40030"/>
                  </a:lnTo>
                  <a:lnTo>
                    <a:pt x="39204" y="37985"/>
                  </a:lnTo>
                  <a:lnTo>
                    <a:pt x="38404" y="36118"/>
                  </a:lnTo>
                  <a:lnTo>
                    <a:pt x="36004" y="32410"/>
                  </a:lnTo>
                  <a:lnTo>
                    <a:pt x="34315" y="29984"/>
                  </a:lnTo>
                  <a:lnTo>
                    <a:pt x="28498" y="24282"/>
                  </a:lnTo>
                  <a:lnTo>
                    <a:pt x="23177" y="22783"/>
                  </a:lnTo>
                  <a:lnTo>
                    <a:pt x="13004" y="25793"/>
                  </a:lnTo>
                  <a:lnTo>
                    <a:pt x="11671" y="31013"/>
                  </a:lnTo>
                  <a:lnTo>
                    <a:pt x="11912" y="36118"/>
                  </a:lnTo>
                  <a:lnTo>
                    <a:pt x="12001" y="37985"/>
                  </a:lnTo>
                  <a:lnTo>
                    <a:pt x="12052" y="38912"/>
                  </a:lnTo>
                  <a:lnTo>
                    <a:pt x="13030" y="42164"/>
                  </a:lnTo>
                  <a:lnTo>
                    <a:pt x="15036" y="51358"/>
                  </a:lnTo>
                  <a:lnTo>
                    <a:pt x="15392" y="54495"/>
                  </a:lnTo>
                  <a:lnTo>
                    <a:pt x="16598" y="56121"/>
                  </a:lnTo>
                  <a:lnTo>
                    <a:pt x="16027" y="58039"/>
                  </a:lnTo>
                  <a:lnTo>
                    <a:pt x="15722" y="61887"/>
                  </a:lnTo>
                  <a:lnTo>
                    <a:pt x="15621" y="63893"/>
                  </a:lnTo>
                  <a:lnTo>
                    <a:pt x="14909" y="72390"/>
                  </a:lnTo>
                  <a:lnTo>
                    <a:pt x="14808" y="73698"/>
                  </a:lnTo>
                  <a:lnTo>
                    <a:pt x="14732" y="74561"/>
                  </a:lnTo>
                  <a:lnTo>
                    <a:pt x="15760" y="79959"/>
                  </a:lnTo>
                  <a:lnTo>
                    <a:pt x="16560" y="81978"/>
                  </a:lnTo>
                  <a:lnTo>
                    <a:pt x="18961" y="81978"/>
                  </a:lnTo>
                  <a:lnTo>
                    <a:pt x="19494" y="80733"/>
                  </a:lnTo>
                  <a:lnTo>
                    <a:pt x="20688" y="78320"/>
                  </a:lnTo>
                  <a:lnTo>
                    <a:pt x="20612" y="76034"/>
                  </a:lnTo>
                  <a:lnTo>
                    <a:pt x="23114" y="72390"/>
                  </a:lnTo>
                  <a:lnTo>
                    <a:pt x="26416" y="73698"/>
                  </a:lnTo>
                  <a:lnTo>
                    <a:pt x="30251" y="77203"/>
                  </a:lnTo>
                  <a:lnTo>
                    <a:pt x="30695" y="79959"/>
                  </a:lnTo>
                  <a:lnTo>
                    <a:pt x="30822" y="80733"/>
                  </a:lnTo>
                  <a:lnTo>
                    <a:pt x="33032" y="90182"/>
                  </a:lnTo>
                  <a:lnTo>
                    <a:pt x="33096" y="97256"/>
                  </a:lnTo>
                  <a:lnTo>
                    <a:pt x="27990" y="104355"/>
                  </a:lnTo>
                  <a:lnTo>
                    <a:pt x="27863" y="104533"/>
                  </a:lnTo>
                  <a:lnTo>
                    <a:pt x="25755" y="106400"/>
                  </a:lnTo>
                  <a:lnTo>
                    <a:pt x="26809" y="109029"/>
                  </a:lnTo>
                  <a:lnTo>
                    <a:pt x="26924" y="109334"/>
                  </a:lnTo>
                  <a:lnTo>
                    <a:pt x="28270" y="110871"/>
                  </a:lnTo>
                  <a:lnTo>
                    <a:pt x="29222" y="110871"/>
                  </a:lnTo>
                  <a:lnTo>
                    <a:pt x="30327" y="110121"/>
                  </a:lnTo>
                  <a:lnTo>
                    <a:pt x="31445" y="109753"/>
                  </a:lnTo>
                  <a:lnTo>
                    <a:pt x="31991" y="109537"/>
                  </a:lnTo>
                  <a:lnTo>
                    <a:pt x="32334" y="109181"/>
                  </a:lnTo>
                  <a:lnTo>
                    <a:pt x="32994" y="108623"/>
                  </a:lnTo>
                  <a:lnTo>
                    <a:pt x="33553" y="107962"/>
                  </a:lnTo>
                  <a:lnTo>
                    <a:pt x="34086" y="107416"/>
                  </a:lnTo>
                  <a:lnTo>
                    <a:pt x="34302" y="106400"/>
                  </a:lnTo>
                  <a:lnTo>
                    <a:pt x="34874" y="104533"/>
                  </a:lnTo>
                  <a:lnTo>
                    <a:pt x="34925" y="104355"/>
                  </a:lnTo>
                  <a:lnTo>
                    <a:pt x="36855" y="102158"/>
                  </a:lnTo>
                  <a:lnTo>
                    <a:pt x="49072" y="72390"/>
                  </a:lnTo>
                  <a:lnTo>
                    <a:pt x="49720" y="68376"/>
                  </a:lnTo>
                  <a:lnTo>
                    <a:pt x="49720" y="61887"/>
                  </a:lnTo>
                  <a:close/>
                </a:path>
              </a:pathLst>
            </a:custGeom>
            <a:solidFill>
              <a:srgbClr val="6A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2471460" y="2335130"/>
              <a:ext cx="88265" cy="88265"/>
            </a:xfrm>
            <a:custGeom>
              <a:avLst/>
              <a:gdLst/>
              <a:ahLst/>
              <a:cxnLst/>
              <a:rect l="l" t="t" r="r" b="b"/>
              <a:pathLst>
                <a:path w="88264" h="88264">
                  <a:moveTo>
                    <a:pt x="79848" y="0"/>
                  </a:moveTo>
                  <a:lnTo>
                    <a:pt x="71848" y="172"/>
                  </a:lnTo>
                  <a:lnTo>
                    <a:pt x="71931" y="2800"/>
                  </a:lnTo>
                  <a:lnTo>
                    <a:pt x="71650" y="7713"/>
                  </a:lnTo>
                  <a:lnTo>
                    <a:pt x="71964" y="10231"/>
                  </a:lnTo>
                  <a:lnTo>
                    <a:pt x="69951" y="11901"/>
                  </a:lnTo>
                  <a:lnTo>
                    <a:pt x="68407" y="13103"/>
                  </a:lnTo>
                  <a:lnTo>
                    <a:pt x="67928" y="15295"/>
                  </a:lnTo>
                  <a:lnTo>
                    <a:pt x="65434" y="20760"/>
                  </a:lnTo>
                  <a:lnTo>
                    <a:pt x="63673" y="26808"/>
                  </a:lnTo>
                  <a:lnTo>
                    <a:pt x="50123" y="44719"/>
                  </a:lnTo>
                  <a:lnTo>
                    <a:pt x="39942" y="54891"/>
                  </a:lnTo>
                  <a:lnTo>
                    <a:pt x="34531" y="59565"/>
                  </a:lnTo>
                  <a:lnTo>
                    <a:pt x="23317" y="66574"/>
                  </a:lnTo>
                  <a:lnTo>
                    <a:pt x="16978" y="69608"/>
                  </a:lnTo>
                  <a:lnTo>
                    <a:pt x="10361" y="80164"/>
                  </a:lnTo>
                  <a:lnTo>
                    <a:pt x="6437" y="83047"/>
                  </a:lnTo>
                  <a:lnTo>
                    <a:pt x="5001" y="83836"/>
                  </a:lnTo>
                  <a:lnTo>
                    <a:pt x="1922" y="85131"/>
                  </a:lnTo>
                  <a:lnTo>
                    <a:pt x="972" y="85219"/>
                  </a:lnTo>
                  <a:lnTo>
                    <a:pt x="0" y="86680"/>
                  </a:lnTo>
                  <a:lnTo>
                    <a:pt x="3708" y="87760"/>
                  </a:lnTo>
                  <a:lnTo>
                    <a:pt x="7456" y="86593"/>
                  </a:lnTo>
                  <a:lnTo>
                    <a:pt x="13107" y="85575"/>
                  </a:lnTo>
                  <a:lnTo>
                    <a:pt x="20797" y="85233"/>
                  </a:lnTo>
                  <a:lnTo>
                    <a:pt x="22147" y="83673"/>
                  </a:lnTo>
                  <a:lnTo>
                    <a:pt x="20956" y="83602"/>
                  </a:lnTo>
                  <a:lnTo>
                    <a:pt x="18533" y="83926"/>
                  </a:lnTo>
                  <a:lnTo>
                    <a:pt x="16286" y="82519"/>
                  </a:lnTo>
                  <a:lnTo>
                    <a:pt x="55077" y="65051"/>
                  </a:lnTo>
                  <a:lnTo>
                    <a:pt x="81928" y="41666"/>
                  </a:lnTo>
                  <a:lnTo>
                    <a:pt x="81763" y="40618"/>
                  </a:lnTo>
                  <a:lnTo>
                    <a:pt x="80881" y="40053"/>
                  </a:lnTo>
                  <a:lnTo>
                    <a:pt x="80633" y="39272"/>
                  </a:lnTo>
                  <a:lnTo>
                    <a:pt x="80943" y="37414"/>
                  </a:lnTo>
                  <a:lnTo>
                    <a:pt x="82199" y="36093"/>
                  </a:lnTo>
                  <a:lnTo>
                    <a:pt x="85867" y="30920"/>
                  </a:lnTo>
                  <a:lnTo>
                    <a:pt x="88229" y="26517"/>
                  </a:lnTo>
                  <a:lnTo>
                    <a:pt x="88107" y="24378"/>
                  </a:lnTo>
                  <a:lnTo>
                    <a:pt x="87520" y="23240"/>
                  </a:lnTo>
                  <a:lnTo>
                    <a:pt x="86857" y="19443"/>
                  </a:lnTo>
                  <a:lnTo>
                    <a:pt x="87087" y="16624"/>
                  </a:lnTo>
                  <a:lnTo>
                    <a:pt x="86961" y="11349"/>
                  </a:lnTo>
                  <a:lnTo>
                    <a:pt x="86537" y="9568"/>
                  </a:lnTo>
                  <a:lnTo>
                    <a:pt x="83052" y="3689"/>
                  </a:lnTo>
                  <a:lnTo>
                    <a:pt x="79848" y="0"/>
                  </a:lnTo>
                  <a:close/>
                </a:path>
              </a:pathLst>
            </a:custGeom>
            <a:solidFill>
              <a:srgbClr val="933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2556648" y="23725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38" y="0"/>
                  </a:moveTo>
                  <a:lnTo>
                    <a:pt x="673" y="60"/>
                  </a:lnTo>
                  <a:lnTo>
                    <a:pt x="204" y="824"/>
                  </a:lnTo>
                  <a:lnTo>
                    <a:pt x="0" y="1844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FAD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2553389" y="23739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98" y="0"/>
                  </a:moveTo>
                  <a:lnTo>
                    <a:pt x="133" y="1559"/>
                  </a:lnTo>
                  <a:lnTo>
                    <a:pt x="0" y="1976"/>
                  </a:lnTo>
                  <a:lnTo>
                    <a:pt x="676" y="2073"/>
                  </a:lnTo>
                  <a:lnTo>
                    <a:pt x="1303" y="2411"/>
                  </a:lnTo>
                  <a:lnTo>
                    <a:pt x="1955" y="1565"/>
                  </a:lnTo>
                  <a:lnTo>
                    <a:pt x="2164" y="662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933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2554786" y="23741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335" y="0"/>
                  </a:moveTo>
                  <a:lnTo>
                    <a:pt x="349" y="521"/>
                  </a:lnTo>
                  <a:lnTo>
                    <a:pt x="0" y="1976"/>
                  </a:lnTo>
                  <a:lnTo>
                    <a:pt x="1339" y="690"/>
                  </a:lnTo>
                  <a:lnTo>
                    <a:pt x="2012" y="5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D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2331449" y="2314624"/>
              <a:ext cx="210820" cy="111125"/>
            </a:xfrm>
            <a:custGeom>
              <a:avLst/>
              <a:gdLst/>
              <a:ahLst/>
              <a:cxnLst/>
              <a:rect l="l" t="t" r="r" b="b"/>
              <a:pathLst>
                <a:path w="210819" h="111125">
                  <a:moveTo>
                    <a:pt x="112594" y="0"/>
                  </a:moveTo>
                  <a:lnTo>
                    <a:pt x="112770" y="4244"/>
                  </a:lnTo>
                  <a:lnTo>
                    <a:pt x="112143" y="7970"/>
                  </a:lnTo>
                  <a:lnTo>
                    <a:pt x="112270" y="9611"/>
                  </a:lnTo>
                  <a:lnTo>
                    <a:pt x="114120" y="17966"/>
                  </a:lnTo>
                  <a:lnTo>
                    <a:pt x="114077" y="19799"/>
                  </a:lnTo>
                  <a:lnTo>
                    <a:pt x="116734" y="29004"/>
                  </a:lnTo>
                  <a:lnTo>
                    <a:pt x="100204" y="71585"/>
                  </a:lnTo>
                  <a:lnTo>
                    <a:pt x="62212" y="84910"/>
                  </a:lnTo>
                  <a:lnTo>
                    <a:pt x="53118" y="84007"/>
                  </a:lnTo>
                  <a:lnTo>
                    <a:pt x="14555" y="70516"/>
                  </a:lnTo>
                  <a:lnTo>
                    <a:pt x="12193" y="68546"/>
                  </a:lnTo>
                  <a:lnTo>
                    <a:pt x="8578" y="68017"/>
                  </a:lnTo>
                  <a:lnTo>
                    <a:pt x="7766" y="68270"/>
                  </a:lnTo>
                  <a:lnTo>
                    <a:pt x="6231" y="68082"/>
                  </a:lnTo>
                  <a:lnTo>
                    <a:pt x="5270" y="67510"/>
                  </a:lnTo>
                  <a:lnTo>
                    <a:pt x="1551" y="66394"/>
                  </a:lnTo>
                  <a:lnTo>
                    <a:pt x="17255" y="78073"/>
                  </a:lnTo>
                  <a:lnTo>
                    <a:pt x="21377" y="80102"/>
                  </a:lnTo>
                  <a:lnTo>
                    <a:pt x="23030" y="81633"/>
                  </a:lnTo>
                  <a:lnTo>
                    <a:pt x="26892" y="83512"/>
                  </a:lnTo>
                  <a:lnTo>
                    <a:pt x="28875" y="83868"/>
                  </a:lnTo>
                  <a:lnTo>
                    <a:pt x="34484" y="86892"/>
                  </a:lnTo>
                  <a:lnTo>
                    <a:pt x="39258" y="88008"/>
                  </a:lnTo>
                  <a:lnTo>
                    <a:pt x="46718" y="89228"/>
                  </a:lnTo>
                  <a:lnTo>
                    <a:pt x="48859" y="90035"/>
                  </a:lnTo>
                  <a:lnTo>
                    <a:pt x="56358" y="90953"/>
                  </a:lnTo>
                  <a:lnTo>
                    <a:pt x="61873" y="90460"/>
                  </a:lnTo>
                  <a:lnTo>
                    <a:pt x="71953" y="90467"/>
                  </a:lnTo>
                  <a:lnTo>
                    <a:pt x="77353" y="91169"/>
                  </a:lnTo>
                  <a:lnTo>
                    <a:pt x="86716" y="87951"/>
                  </a:lnTo>
                  <a:lnTo>
                    <a:pt x="91490" y="87231"/>
                  </a:lnTo>
                  <a:lnTo>
                    <a:pt x="100512" y="84876"/>
                  </a:lnTo>
                  <a:lnTo>
                    <a:pt x="104176" y="86827"/>
                  </a:lnTo>
                  <a:lnTo>
                    <a:pt x="105390" y="89013"/>
                  </a:lnTo>
                  <a:lnTo>
                    <a:pt x="105171" y="92130"/>
                  </a:lnTo>
                  <a:lnTo>
                    <a:pt x="104418" y="93264"/>
                  </a:lnTo>
                  <a:lnTo>
                    <a:pt x="104090" y="95690"/>
                  </a:lnTo>
                  <a:lnTo>
                    <a:pt x="104213" y="96824"/>
                  </a:lnTo>
                  <a:lnTo>
                    <a:pt x="105210" y="99964"/>
                  </a:lnTo>
                  <a:lnTo>
                    <a:pt x="106747" y="101655"/>
                  </a:lnTo>
                  <a:lnTo>
                    <a:pt x="106172" y="105619"/>
                  </a:lnTo>
                  <a:lnTo>
                    <a:pt x="105120" y="107491"/>
                  </a:lnTo>
                  <a:lnTo>
                    <a:pt x="102118" y="109461"/>
                  </a:lnTo>
                  <a:lnTo>
                    <a:pt x="100142" y="109147"/>
                  </a:lnTo>
                  <a:lnTo>
                    <a:pt x="99061" y="110958"/>
                  </a:lnTo>
                  <a:lnTo>
                    <a:pt x="103741" y="111080"/>
                  </a:lnTo>
                  <a:lnTo>
                    <a:pt x="116911" y="107736"/>
                  </a:lnTo>
                  <a:lnTo>
                    <a:pt x="121414" y="106934"/>
                  </a:lnTo>
                  <a:lnTo>
                    <a:pt x="133578" y="103488"/>
                  </a:lnTo>
                  <a:lnTo>
                    <a:pt x="150422" y="96418"/>
                  </a:lnTo>
                  <a:lnTo>
                    <a:pt x="152449" y="96108"/>
                  </a:lnTo>
                  <a:lnTo>
                    <a:pt x="192528" y="66264"/>
                  </a:lnTo>
                  <a:lnTo>
                    <a:pt x="196794" y="59446"/>
                  </a:lnTo>
                  <a:lnTo>
                    <a:pt x="201413" y="52927"/>
                  </a:lnTo>
                  <a:lnTo>
                    <a:pt x="202205" y="52238"/>
                  </a:lnTo>
                  <a:lnTo>
                    <a:pt x="202093" y="51155"/>
                  </a:lnTo>
                  <a:lnTo>
                    <a:pt x="202957" y="49546"/>
                  </a:lnTo>
                  <a:lnTo>
                    <a:pt x="203534" y="49085"/>
                  </a:lnTo>
                  <a:lnTo>
                    <a:pt x="204372" y="46666"/>
                  </a:lnTo>
                  <a:lnTo>
                    <a:pt x="205239" y="45435"/>
                  </a:lnTo>
                  <a:lnTo>
                    <a:pt x="205794" y="43861"/>
                  </a:lnTo>
                  <a:lnTo>
                    <a:pt x="206326" y="43022"/>
                  </a:lnTo>
                  <a:lnTo>
                    <a:pt x="206658" y="42123"/>
                  </a:lnTo>
                  <a:lnTo>
                    <a:pt x="206522" y="41525"/>
                  </a:lnTo>
                  <a:lnTo>
                    <a:pt x="207890" y="37885"/>
                  </a:lnTo>
                  <a:lnTo>
                    <a:pt x="208483" y="37443"/>
                  </a:lnTo>
                  <a:lnTo>
                    <a:pt x="209142" y="35991"/>
                  </a:lnTo>
                  <a:lnTo>
                    <a:pt x="208991" y="35092"/>
                  </a:lnTo>
                  <a:lnTo>
                    <a:pt x="209224" y="33397"/>
                  </a:lnTo>
                  <a:lnTo>
                    <a:pt x="209682" y="33122"/>
                  </a:lnTo>
                  <a:lnTo>
                    <a:pt x="210388" y="31330"/>
                  </a:lnTo>
                  <a:lnTo>
                    <a:pt x="209966" y="29133"/>
                  </a:lnTo>
                  <a:lnTo>
                    <a:pt x="209884" y="9122"/>
                  </a:lnTo>
                  <a:lnTo>
                    <a:pt x="210154" y="6681"/>
                  </a:lnTo>
                  <a:lnTo>
                    <a:pt x="208267" y="5078"/>
                  </a:lnTo>
                  <a:lnTo>
                    <a:pt x="207803" y="7988"/>
                  </a:lnTo>
                  <a:lnTo>
                    <a:pt x="207007" y="10925"/>
                  </a:lnTo>
                  <a:lnTo>
                    <a:pt x="206320" y="16814"/>
                  </a:lnTo>
                  <a:lnTo>
                    <a:pt x="206540" y="19759"/>
                  </a:lnTo>
                  <a:lnTo>
                    <a:pt x="205388" y="25703"/>
                  </a:lnTo>
                  <a:lnTo>
                    <a:pt x="203090" y="33421"/>
                  </a:lnTo>
                  <a:lnTo>
                    <a:pt x="202533" y="36870"/>
                  </a:lnTo>
                  <a:lnTo>
                    <a:pt x="198569" y="37047"/>
                  </a:lnTo>
                  <a:lnTo>
                    <a:pt x="197680" y="36179"/>
                  </a:lnTo>
                  <a:lnTo>
                    <a:pt x="196081" y="33839"/>
                  </a:lnTo>
                  <a:lnTo>
                    <a:pt x="193436" y="34596"/>
                  </a:lnTo>
                  <a:lnTo>
                    <a:pt x="192838" y="35779"/>
                  </a:lnTo>
                  <a:lnTo>
                    <a:pt x="190767" y="41475"/>
                  </a:lnTo>
                  <a:lnTo>
                    <a:pt x="188550" y="45626"/>
                  </a:lnTo>
                  <a:lnTo>
                    <a:pt x="183276" y="54536"/>
                  </a:lnTo>
                  <a:lnTo>
                    <a:pt x="180036" y="58463"/>
                  </a:lnTo>
                  <a:lnTo>
                    <a:pt x="178272" y="60093"/>
                  </a:lnTo>
                  <a:lnTo>
                    <a:pt x="170042" y="69082"/>
                  </a:lnTo>
                  <a:lnTo>
                    <a:pt x="134678" y="89174"/>
                  </a:lnTo>
                  <a:lnTo>
                    <a:pt x="120134" y="91381"/>
                  </a:lnTo>
                  <a:lnTo>
                    <a:pt x="112708" y="91000"/>
                  </a:lnTo>
                  <a:lnTo>
                    <a:pt x="118153" y="85480"/>
                  </a:lnTo>
                  <a:lnTo>
                    <a:pt x="123371" y="79728"/>
                  </a:lnTo>
                  <a:lnTo>
                    <a:pt x="143054" y="44272"/>
                  </a:lnTo>
                  <a:lnTo>
                    <a:pt x="141556" y="39278"/>
                  </a:lnTo>
                  <a:lnTo>
                    <a:pt x="139108" y="40736"/>
                  </a:lnTo>
                  <a:lnTo>
                    <a:pt x="137092" y="42774"/>
                  </a:lnTo>
                  <a:lnTo>
                    <a:pt x="133888" y="47299"/>
                  </a:lnTo>
                  <a:lnTo>
                    <a:pt x="132887" y="49489"/>
                  </a:lnTo>
                  <a:lnTo>
                    <a:pt x="127048" y="49330"/>
                  </a:lnTo>
                  <a:lnTo>
                    <a:pt x="125496" y="48098"/>
                  </a:lnTo>
                  <a:lnTo>
                    <a:pt x="123516" y="39013"/>
                  </a:lnTo>
                  <a:lnTo>
                    <a:pt x="122115" y="29188"/>
                  </a:lnTo>
                  <a:lnTo>
                    <a:pt x="120841" y="22866"/>
                  </a:lnTo>
                  <a:lnTo>
                    <a:pt x="115628" y="4819"/>
                  </a:lnTo>
                  <a:lnTo>
                    <a:pt x="115049" y="1389"/>
                  </a:lnTo>
                  <a:lnTo>
                    <a:pt x="112594" y="0"/>
                  </a:lnTo>
                  <a:close/>
                </a:path>
              </a:pathLst>
            </a:custGeom>
            <a:solidFill>
              <a:srgbClr val="3F2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2474737" y="2309364"/>
              <a:ext cx="53340" cy="63500"/>
            </a:xfrm>
            <a:custGeom>
              <a:avLst/>
              <a:gdLst/>
              <a:ahLst/>
              <a:cxnLst/>
              <a:rect l="l" t="t" r="r" b="b"/>
              <a:pathLst>
                <a:path w="53339" h="63500">
                  <a:moveTo>
                    <a:pt x="14936" y="0"/>
                  </a:moveTo>
                  <a:lnTo>
                    <a:pt x="1432" y="22014"/>
                  </a:lnTo>
                  <a:lnTo>
                    <a:pt x="2415" y="25593"/>
                  </a:lnTo>
                  <a:lnTo>
                    <a:pt x="1087" y="30730"/>
                  </a:lnTo>
                  <a:lnTo>
                    <a:pt x="378" y="32288"/>
                  </a:lnTo>
                  <a:lnTo>
                    <a:pt x="0" y="35867"/>
                  </a:lnTo>
                  <a:lnTo>
                    <a:pt x="104" y="39405"/>
                  </a:lnTo>
                  <a:lnTo>
                    <a:pt x="8017" y="35514"/>
                  </a:lnTo>
                  <a:lnTo>
                    <a:pt x="15951" y="37044"/>
                  </a:lnTo>
                  <a:lnTo>
                    <a:pt x="39397" y="63331"/>
                  </a:lnTo>
                  <a:lnTo>
                    <a:pt x="42972" y="60112"/>
                  </a:lnTo>
                  <a:lnTo>
                    <a:pt x="44766" y="55580"/>
                  </a:lnTo>
                  <a:lnTo>
                    <a:pt x="48416" y="49453"/>
                  </a:lnTo>
                  <a:lnTo>
                    <a:pt x="49626" y="47715"/>
                  </a:lnTo>
                  <a:lnTo>
                    <a:pt x="50886" y="43441"/>
                  </a:lnTo>
                  <a:lnTo>
                    <a:pt x="51173" y="40561"/>
                  </a:lnTo>
                  <a:lnTo>
                    <a:pt x="52970" y="39344"/>
                  </a:lnTo>
                  <a:lnTo>
                    <a:pt x="52905" y="37339"/>
                  </a:lnTo>
                  <a:lnTo>
                    <a:pt x="38569" y="14126"/>
                  </a:lnTo>
                  <a:lnTo>
                    <a:pt x="34182" y="8074"/>
                  </a:lnTo>
                  <a:lnTo>
                    <a:pt x="21474" y="2880"/>
                  </a:lnTo>
                  <a:lnTo>
                    <a:pt x="14936" y="0"/>
                  </a:lnTo>
                  <a:close/>
                </a:path>
              </a:pathLst>
            </a:custGeom>
            <a:solidFill>
              <a:srgbClr val="54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2462918" y="2343118"/>
              <a:ext cx="52069" cy="52705"/>
            </a:xfrm>
            <a:custGeom>
              <a:avLst/>
              <a:gdLst/>
              <a:ahLst/>
              <a:cxnLst/>
              <a:rect l="l" t="t" r="r" b="b"/>
              <a:pathLst>
                <a:path w="52069" h="52705">
                  <a:moveTo>
                    <a:pt x="51990" y="28166"/>
                  </a:moveTo>
                  <a:lnTo>
                    <a:pt x="12556" y="28166"/>
                  </a:lnTo>
                  <a:lnTo>
                    <a:pt x="15768" y="29256"/>
                  </a:lnTo>
                  <a:lnTo>
                    <a:pt x="20868" y="31071"/>
                  </a:lnTo>
                  <a:lnTo>
                    <a:pt x="23309" y="32400"/>
                  </a:lnTo>
                  <a:lnTo>
                    <a:pt x="30330" y="37806"/>
                  </a:lnTo>
                  <a:lnTo>
                    <a:pt x="31762" y="42498"/>
                  </a:lnTo>
                  <a:lnTo>
                    <a:pt x="28421" y="47123"/>
                  </a:lnTo>
                  <a:lnTo>
                    <a:pt x="24951" y="52668"/>
                  </a:lnTo>
                  <a:lnTo>
                    <a:pt x="31452" y="50921"/>
                  </a:lnTo>
                  <a:lnTo>
                    <a:pt x="33709" y="47739"/>
                  </a:lnTo>
                  <a:lnTo>
                    <a:pt x="45871" y="35679"/>
                  </a:lnTo>
                  <a:lnTo>
                    <a:pt x="48667" y="33367"/>
                  </a:lnTo>
                  <a:lnTo>
                    <a:pt x="52044" y="28356"/>
                  </a:lnTo>
                  <a:lnTo>
                    <a:pt x="51990" y="28166"/>
                  </a:lnTo>
                  <a:close/>
                </a:path>
                <a:path w="52069" h="52705">
                  <a:moveTo>
                    <a:pt x="19241" y="0"/>
                  </a:moveTo>
                  <a:lnTo>
                    <a:pt x="14428" y="1727"/>
                  </a:lnTo>
                  <a:lnTo>
                    <a:pt x="13722" y="4060"/>
                  </a:lnTo>
                  <a:lnTo>
                    <a:pt x="11922" y="5651"/>
                  </a:lnTo>
                  <a:lnTo>
                    <a:pt x="11847" y="7646"/>
                  </a:lnTo>
                  <a:lnTo>
                    <a:pt x="10806" y="9024"/>
                  </a:lnTo>
                  <a:lnTo>
                    <a:pt x="9399" y="12459"/>
                  </a:lnTo>
                  <a:lnTo>
                    <a:pt x="9345" y="13039"/>
                  </a:lnTo>
                  <a:lnTo>
                    <a:pt x="9230" y="14291"/>
                  </a:lnTo>
                  <a:lnTo>
                    <a:pt x="7019" y="19112"/>
                  </a:lnTo>
                  <a:lnTo>
                    <a:pt x="6648" y="22518"/>
                  </a:lnTo>
                  <a:lnTo>
                    <a:pt x="3844" y="28166"/>
                  </a:lnTo>
                  <a:lnTo>
                    <a:pt x="3750" y="28356"/>
                  </a:lnTo>
                  <a:lnTo>
                    <a:pt x="3632" y="28594"/>
                  </a:lnTo>
                  <a:lnTo>
                    <a:pt x="1108" y="31297"/>
                  </a:lnTo>
                  <a:lnTo>
                    <a:pt x="139" y="34930"/>
                  </a:lnTo>
                  <a:lnTo>
                    <a:pt x="88" y="35063"/>
                  </a:lnTo>
                  <a:lnTo>
                    <a:pt x="0" y="36266"/>
                  </a:lnTo>
                  <a:lnTo>
                    <a:pt x="1022" y="36662"/>
                  </a:lnTo>
                  <a:lnTo>
                    <a:pt x="1329" y="36662"/>
                  </a:lnTo>
                  <a:lnTo>
                    <a:pt x="3426" y="35963"/>
                  </a:lnTo>
                  <a:lnTo>
                    <a:pt x="4201" y="35063"/>
                  </a:lnTo>
                  <a:lnTo>
                    <a:pt x="7854" y="30412"/>
                  </a:lnTo>
                  <a:lnTo>
                    <a:pt x="12556" y="28166"/>
                  </a:lnTo>
                  <a:lnTo>
                    <a:pt x="51990" y="28166"/>
                  </a:lnTo>
                  <a:lnTo>
                    <a:pt x="51022" y="24757"/>
                  </a:lnTo>
                  <a:lnTo>
                    <a:pt x="48912" y="19702"/>
                  </a:lnTo>
                  <a:lnTo>
                    <a:pt x="46929" y="17560"/>
                  </a:lnTo>
                  <a:lnTo>
                    <a:pt x="43275" y="13039"/>
                  </a:lnTo>
                  <a:lnTo>
                    <a:pt x="41497" y="10890"/>
                  </a:lnTo>
                  <a:lnTo>
                    <a:pt x="36558" y="7801"/>
                  </a:lnTo>
                  <a:lnTo>
                    <a:pt x="34851" y="5349"/>
                  </a:lnTo>
                  <a:lnTo>
                    <a:pt x="29761" y="2454"/>
                  </a:lnTo>
                  <a:lnTo>
                    <a:pt x="27335" y="1727"/>
                  </a:lnTo>
                  <a:lnTo>
                    <a:pt x="27484" y="1727"/>
                  </a:lnTo>
                  <a:lnTo>
                    <a:pt x="21884" y="579"/>
                  </a:lnTo>
                  <a:lnTo>
                    <a:pt x="19241" y="0"/>
                  </a:lnTo>
                  <a:close/>
                </a:path>
              </a:pathLst>
            </a:custGeom>
            <a:solidFill>
              <a:srgbClr val="943C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2345159" y="242205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225" y="0"/>
                  </a:moveTo>
                  <a:lnTo>
                    <a:pt x="0" y="11"/>
                  </a:lnTo>
                  <a:lnTo>
                    <a:pt x="2054" y="2707"/>
                  </a:lnTo>
                  <a:lnTo>
                    <a:pt x="4874" y="3636"/>
                  </a:lnTo>
                  <a:lnTo>
                    <a:pt x="8139" y="3531"/>
                  </a:lnTo>
                  <a:lnTo>
                    <a:pt x="6076" y="861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961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2432119" y="2431389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55" y="0"/>
                  </a:moveTo>
                  <a:lnTo>
                    <a:pt x="54" y="339"/>
                  </a:lnTo>
                  <a:lnTo>
                    <a:pt x="396" y="1692"/>
                  </a:lnTo>
                  <a:lnTo>
                    <a:pt x="0" y="2747"/>
                  </a:lnTo>
                  <a:lnTo>
                    <a:pt x="223" y="4071"/>
                  </a:lnTo>
                  <a:lnTo>
                    <a:pt x="392" y="5519"/>
                  </a:lnTo>
                  <a:lnTo>
                    <a:pt x="1797" y="6106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C23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2333231" y="2416870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3251" y="1739"/>
                  </a:moveTo>
                  <a:lnTo>
                    <a:pt x="2565" y="406"/>
                  </a:lnTo>
                  <a:lnTo>
                    <a:pt x="1409" y="0"/>
                  </a:lnTo>
                  <a:lnTo>
                    <a:pt x="0" y="76"/>
                  </a:lnTo>
                  <a:lnTo>
                    <a:pt x="533" y="1689"/>
                  </a:lnTo>
                  <a:lnTo>
                    <a:pt x="1778" y="1943"/>
                  </a:lnTo>
                  <a:lnTo>
                    <a:pt x="3251" y="1739"/>
                  </a:lnTo>
                  <a:close/>
                </a:path>
                <a:path w="12064" h="5714">
                  <a:moveTo>
                    <a:pt x="8178" y="3721"/>
                  </a:moveTo>
                  <a:lnTo>
                    <a:pt x="7200" y="1625"/>
                  </a:lnTo>
                  <a:lnTo>
                    <a:pt x="5422" y="1549"/>
                  </a:lnTo>
                  <a:lnTo>
                    <a:pt x="3479" y="1854"/>
                  </a:lnTo>
                  <a:lnTo>
                    <a:pt x="4508" y="3810"/>
                  </a:lnTo>
                  <a:lnTo>
                    <a:pt x="6362" y="3721"/>
                  </a:lnTo>
                  <a:lnTo>
                    <a:pt x="8178" y="3721"/>
                  </a:lnTo>
                  <a:close/>
                </a:path>
                <a:path w="12064" h="5714">
                  <a:moveTo>
                    <a:pt x="11734" y="5232"/>
                  </a:moveTo>
                  <a:lnTo>
                    <a:pt x="11036" y="3784"/>
                  </a:lnTo>
                  <a:lnTo>
                    <a:pt x="9906" y="3340"/>
                  </a:lnTo>
                  <a:lnTo>
                    <a:pt x="8394" y="3822"/>
                  </a:lnTo>
                  <a:lnTo>
                    <a:pt x="9182" y="5080"/>
                  </a:lnTo>
                  <a:lnTo>
                    <a:pt x="10363" y="5384"/>
                  </a:lnTo>
                  <a:lnTo>
                    <a:pt x="11734" y="5232"/>
                  </a:lnTo>
                  <a:close/>
                </a:path>
              </a:pathLst>
            </a:custGeom>
            <a:solidFill>
              <a:srgbClr val="EC6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2338412" y="2325942"/>
              <a:ext cx="112395" cy="76200"/>
            </a:xfrm>
            <a:custGeom>
              <a:avLst/>
              <a:gdLst/>
              <a:ahLst/>
              <a:cxnLst/>
              <a:rect l="l" t="t" r="r" b="b"/>
              <a:pathLst>
                <a:path w="112394" h="76200">
                  <a:moveTo>
                    <a:pt x="97113" y="0"/>
                  </a:moveTo>
                  <a:lnTo>
                    <a:pt x="52932" y="19299"/>
                  </a:lnTo>
                  <a:lnTo>
                    <a:pt x="15288" y="41529"/>
                  </a:lnTo>
                  <a:lnTo>
                    <a:pt x="10886" y="43983"/>
                  </a:lnTo>
                  <a:lnTo>
                    <a:pt x="6551" y="47904"/>
                  </a:lnTo>
                  <a:lnTo>
                    <a:pt x="4733" y="50723"/>
                  </a:lnTo>
                  <a:lnTo>
                    <a:pt x="0" y="56612"/>
                  </a:lnTo>
                  <a:lnTo>
                    <a:pt x="92" y="57150"/>
                  </a:lnTo>
                  <a:lnTo>
                    <a:pt x="1407" y="57913"/>
                  </a:lnTo>
                  <a:lnTo>
                    <a:pt x="5633" y="60998"/>
                  </a:lnTo>
                  <a:lnTo>
                    <a:pt x="43134" y="74307"/>
                  </a:lnTo>
                  <a:lnTo>
                    <a:pt x="58089" y="75591"/>
                  </a:lnTo>
                  <a:lnTo>
                    <a:pt x="65605" y="75152"/>
                  </a:lnTo>
                  <a:lnTo>
                    <a:pt x="72906" y="73717"/>
                  </a:lnTo>
                  <a:lnTo>
                    <a:pt x="77612" y="72395"/>
                  </a:lnTo>
                  <a:lnTo>
                    <a:pt x="82252" y="71398"/>
                  </a:lnTo>
                  <a:lnTo>
                    <a:pt x="111394" y="34904"/>
                  </a:lnTo>
                  <a:lnTo>
                    <a:pt x="111502" y="29461"/>
                  </a:lnTo>
                  <a:lnTo>
                    <a:pt x="112316" y="21859"/>
                  </a:lnTo>
                  <a:lnTo>
                    <a:pt x="112312" y="19155"/>
                  </a:lnTo>
                  <a:lnTo>
                    <a:pt x="111123" y="13971"/>
                  </a:lnTo>
                  <a:lnTo>
                    <a:pt x="108931" y="9118"/>
                  </a:lnTo>
                  <a:lnTo>
                    <a:pt x="103996" y="2725"/>
                  </a:lnTo>
                  <a:lnTo>
                    <a:pt x="97113" y="0"/>
                  </a:lnTo>
                  <a:close/>
                </a:path>
              </a:pathLst>
            </a:custGeom>
            <a:solidFill>
              <a:srgbClr val="F18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2343240" y="2304680"/>
              <a:ext cx="105410" cy="71755"/>
            </a:xfrm>
            <a:custGeom>
              <a:avLst/>
              <a:gdLst/>
              <a:ahLst/>
              <a:cxnLst/>
              <a:rect l="l" t="t" r="r" b="b"/>
              <a:pathLst>
                <a:path w="105410" h="71755">
                  <a:moveTo>
                    <a:pt x="90658" y="0"/>
                  </a:moveTo>
                  <a:lnTo>
                    <a:pt x="86605" y="508"/>
                  </a:lnTo>
                  <a:lnTo>
                    <a:pt x="85460" y="1195"/>
                  </a:lnTo>
                  <a:lnTo>
                    <a:pt x="82882" y="1487"/>
                  </a:lnTo>
                  <a:lnTo>
                    <a:pt x="75175" y="3985"/>
                  </a:lnTo>
                  <a:lnTo>
                    <a:pt x="70206" y="6783"/>
                  </a:lnTo>
                  <a:lnTo>
                    <a:pt x="68003" y="8661"/>
                  </a:lnTo>
                  <a:lnTo>
                    <a:pt x="60558" y="12946"/>
                  </a:lnTo>
                  <a:lnTo>
                    <a:pt x="53225" y="17626"/>
                  </a:lnTo>
                  <a:lnTo>
                    <a:pt x="48999" y="21417"/>
                  </a:lnTo>
                  <a:lnTo>
                    <a:pt x="47376" y="23368"/>
                  </a:lnTo>
                  <a:lnTo>
                    <a:pt x="40151" y="28321"/>
                  </a:lnTo>
                  <a:lnTo>
                    <a:pt x="35546" y="32133"/>
                  </a:lnTo>
                  <a:lnTo>
                    <a:pt x="27701" y="37782"/>
                  </a:lnTo>
                  <a:lnTo>
                    <a:pt x="24655" y="39668"/>
                  </a:lnTo>
                  <a:lnTo>
                    <a:pt x="19036" y="44715"/>
                  </a:lnTo>
                  <a:lnTo>
                    <a:pt x="9175" y="54598"/>
                  </a:lnTo>
                  <a:lnTo>
                    <a:pt x="5690" y="59345"/>
                  </a:lnTo>
                  <a:lnTo>
                    <a:pt x="4276" y="61784"/>
                  </a:lnTo>
                  <a:lnTo>
                    <a:pt x="1008" y="66574"/>
                  </a:lnTo>
                  <a:lnTo>
                    <a:pt x="0" y="68465"/>
                  </a:lnTo>
                  <a:lnTo>
                    <a:pt x="266" y="71560"/>
                  </a:lnTo>
                  <a:lnTo>
                    <a:pt x="6168" y="68397"/>
                  </a:lnTo>
                  <a:lnTo>
                    <a:pt x="11836" y="64805"/>
                  </a:lnTo>
                  <a:lnTo>
                    <a:pt x="22975" y="57312"/>
                  </a:lnTo>
                  <a:lnTo>
                    <a:pt x="33022" y="51195"/>
                  </a:lnTo>
                  <a:lnTo>
                    <a:pt x="43279" y="45497"/>
                  </a:lnTo>
                  <a:lnTo>
                    <a:pt x="53702" y="40113"/>
                  </a:lnTo>
                  <a:lnTo>
                    <a:pt x="71474" y="31456"/>
                  </a:lnTo>
                  <a:lnTo>
                    <a:pt x="78886" y="28383"/>
                  </a:lnTo>
                  <a:lnTo>
                    <a:pt x="89096" y="23705"/>
                  </a:lnTo>
                  <a:lnTo>
                    <a:pt x="92739" y="22698"/>
                  </a:lnTo>
                  <a:lnTo>
                    <a:pt x="97268" y="25405"/>
                  </a:lnTo>
                  <a:lnTo>
                    <a:pt x="98416" y="26943"/>
                  </a:lnTo>
                  <a:lnTo>
                    <a:pt x="101184" y="28969"/>
                  </a:lnTo>
                  <a:lnTo>
                    <a:pt x="104104" y="30380"/>
                  </a:lnTo>
                  <a:lnTo>
                    <a:pt x="104860" y="26694"/>
                  </a:lnTo>
                  <a:lnTo>
                    <a:pt x="103964" y="23461"/>
                  </a:lnTo>
                  <a:lnTo>
                    <a:pt x="102120" y="18399"/>
                  </a:lnTo>
                  <a:lnTo>
                    <a:pt x="101702" y="16286"/>
                  </a:lnTo>
                  <a:lnTo>
                    <a:pt x="99187" y="12791"/>
                  </a:lnTo>
                  <a:lnTo>
                    <a:pt x="97678" y="8578"/>
                  </a:lnTo>
                  <a:lnTo>
                    <a:pt x="97354" y="5702"/>
                  </a:lnTo>
                  <a:lnTo>
                    <a:pt x="93427" y="1742"/>
                  </a:lnTo>
                  <a:lnTo>
                    <a:pt x="90658" y="0"/>
                  </a:lnTo>
                  <a:close/>
                </a:path>
              </a:pathLst>
            </a:custGeom>
            <a:solidFill>
              <a:srgbClr val="9D3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2387689" y="2442905"/>
              <a:ext cx="45085" cy="8890"/>
            </a:xfrm>
            <a:custGeom>
              <a:avLst/>
              <a:gdLst/>
              <a:ahLst/>
              <a:cxnLst/>
              <a:rect l="l" t="t" r="r" b="b"/>
              <a:pathLst>
                <a:path w="45085" h="8889">
                  <a:moveTo>
                    <a:pt x="1905" y="1308"/>
                  </a:moveTo>
                  <a:lnTo>
                    <a:pt x="1498" y="533"/>
                  </a:lnTo>
                  <a:lnTo>
                    <a:pt x="914" y="25"/>
                  </a:lnTo>
                  <a:lnTo>
                    <a:pt x="0" y="0"/>
                  </a:lnTo>
                  <a:lnTo>
                    <a:pt x="622" y="444"/>
                  </a:lnTo>
                  <a:lnTo>
                    <a:pt x="1905" y="1308"/>
                  </a:lnTo>
                  <a:close/>
                </a:path>
                <a:path w="45085" h="8889">
                  <a:moveTo>
                    <a:pt x="5372" y="2984"/>
                  </a:moveTo>
                  <a:lnTo>
                    <a:pt x="4724" y="2514"/>
                  </a:lnTo>
                  <a:lnTo>
                    <a:pt x="3441" y="1574"/>
                  </a:lnTo>
                  <a:lnTo>
                    <a:pt x="3822" y="2413"/>
                  </a:lnTo>
                  <a:lnTo>
                    <a:pt x="4432" y="2921"/>
                  </a:lnTo>
                  <a:lnTo>
                    <a:pt x="5372" y="2984"/>
                  </a:lnTo>
                  <a:close/>
                </a:path>
                <a:path w="45085" h="8889">
                  <a:moveTo>
                    <a:pt x="12128" y="4749"/>
                  </a:moveTo>
                  <a:lnTo>
                    <a:pt x="11239" y="3479"/>
                  </a:lnTo>
                  <a:lnTo>
                    <a:pt x="10007" y="3149"/>
                  </a:lnTo>
                  <a:lnTo>
                    <a:pt x="8547" y="3378"/>
                  </a:lnTo>
                  <a:lnTo>
                    <a:pt x="9436" y="4648"/>
                  </a:lnTo>
                  <a:lnTo>
                    <a:pt x="10680" y="4927"/>
                  </a:lnTo>
                  <a:lnTo>
                    <a:pt x="12128" y="4749"/>
                  </a:lnTo>
                  <a:close/>
                </a:path>
                <a:path w="45085" h="8889">
                  <a:moveTo>
                    <a:pt x="22440" y="6362"/>
                  </a:moveTo>
                  <a:lnTo>
                    <a:pt x="20472" y="4508"/>
                  </a:lnTo>
                  <a:lnTo>
                    <a:pt x="17843" y="4902"/>
                  </a:lnTo>
                  <a:lnTo>
                    <a:pt x="15379" y="5067"/>
                  </a:lnTo>
                  <a:lnTo>
                    <a:pt x="17157" y="7124"/>
                  </a:lnTo>
                  <a:lnTo>
                    <a:pt x="20040" y="6502"/>
                  </a:lnTo>
                  <a:lnTo>
                    <a:pt x="22440" y="6362"/>
                  </a:lnTo>
                  <a:close/>
                </a:path>
                <a:path w="45085" h="8889">
                  <a:moveTo>
                    <a:pt x="44627" y="8102"/>
                  </a:moveTo>
                  <a:lnTo>
                    <a:pt x="42456" y="6210"/>
                  </a:lnTo>
                  <a:lnTo>
                    <a:pt x="39331" y="6692"/>
                  </a:lnTo>
                  <a:lnTo>
                    <a:pt x="27343" y="6667"/>
                  </a:lnTo>
                  <a:lnTo>
                    <a:pt x="29260" y="8775"/>
                  </a:lnTo>
                  <a:lnTo>
                    <a:pt x="32321" y="8216"/>
                  </a:lnTo>
                  <a:lnTo>
                    <a:pt x="44627" y="8102"/>
                  </a:lnTo>
                  <a:close/>
                </a:path>
              </a:pathLst>
            </a:custGeom>
            <a:solidFill>
              <a:srgbClr val="EFA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2013062" y="2323627"/>
              <a:ext cx="132715" cy="81915"/>
            </a:xfrm>
            <a:custGeom>
              <a:avLst/>
              <a:gdLst/>
              <a:ahLst/>
              <a:cxnLst/>
              <a:rect l="l" t="t" r="r" b="b"/>
              <a:pathLst>
                <a:path w="132714" h="81914">
                  <a:moveTo>
                    <a:pt x="8773" y="0"/>
                  </a:moveTo>
                  <a:lnTo>
                    <a:pt x="2119" y="5270"/>
                  </a:lnTo>
                  <a:lnTo>
                    <a:pt x="712" y="11355"/>
                  </a:lnTo>
                  <a:lnTo>
                    <a:pt x="0" y="21682"/>
                  </a:lnTo>
                  <a:lnTo>
                    <a:pt x="1414" y="27435"/>
                  </a:lnTo>
                  <a:lnTo>
                    <a:pt x="32378" y="70107"/>
                  </a:lnTo>
                  <a:lnTo>
                    <a:pt x="72665" y="81618"/>
                  </a:lnTo>
                  <a:lnTo>
                    <a:pt x="81387" y="81273"/>
                  </a:lnTo>
                  <a:lnTo>
                    <a:pt x="120163" y="68378"/>
                  </a:lnTo>
                  <a:lnTo>
                    <a:pt x="132105" y="57815"/>
                  </a:lnTo>
                  <a:lnTo>
                    <a:pt x="131907" y="55224"/>
                  </a:lnTo>
                  <a:lnTo>
                    <a:pt x="124134" y="48527"/>
                  </a:lnTo>
                  <a:lnTo>
                    <a:pt x="118115" y="45888"/>
                  </a:lnTo>
                  <a:lnTo>
                    <a:pt x="100990" y="36871"/>
                  </a:lnTo>
                  <a:lnTo>
                    <a:pt x="46847" y="11673"/>
                  </a:lnTo>
                  <a:lnTo>
                    <a:pt x="12599" y="50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rgbClr val="E761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2015261" y="2292135"/>
              <a:ext cx="147955" cy="95885"/>
            </a:xfrm>
            <a:custGeom>
              <a:avLst/>
              <a:gdLst/>
              <a:ahLst/>
              <a:cxnLst/>
              <a:rect l="l" t="t" r="r" b="b"/>
              <a:pathLst>
                <a:path w="147955" h="95885">
                  <a:moveTo>
                    <a:pt x="27115" y="53"/>
                  </a:moveTo>
                  <a:lnTo>
                    <a:pt x="4781" y="19781"/>
                  </a:lnTo>
                  <a:lnTo>
                    <a:pt x="4569" y="19813"/>
                  </a:lnTo>
                  <a:lnTo>
                    <a:pt x="3006" y="21902"/>
                  </a:lnTo>
                  <a:lnTo>
                    <a:pt x="2848" y="24345"/>
                  </a:lnTo>
                  <a:lnTo>
                    <a:pt x="0" y="33652"/>
                  </a:lnTo>
                  <a:lnTo>
                    <a:pt x="666" y="37969"/>
                  </a:lnTo>
                  <a:lnTo>
                    <a:pt x="2632" y="36658"/>
                  </a:lnTo>
                  <a:lnTo>
                    <a:pt x="3996" y="34991"/>
                  </a:lnTo>
                  <a:lnTo>
                    <a:pt x="8845" y="34033"/>
                  </a:lnTo>
                  <a:lnTo>
                    <a:pt x="11906" y="34292"/>
                  </a:lnTo>
                  <a:lnTo>
                    <a:pt x="16984" y="35481"/>
                  </a:lnTo>
                  <a:lnTo>
                    <a:pt x="19638" y="36621"/>
                  </a:lnTo>
                  <a:lnTo>
                    <a:pt x="34996" y="41719"/>
                  </a:lnTo>
                  <a:lnTo>
                    <a:pt x="39352" y="43893"/>
                  </a:lnTo>
                  <a:lnTo>
                    <a:pt x="48788" y="47699"/>
                  </a:lnTo>
                  <a:lnTo>
                    <a:pt x="53759" y="49287"/>
                  </a:lnTo>
                  <a:lnTo>
                    <a:pt x="79686" y="61254"/>
                  </a:lnTo>
                  <a:lnTo>
                    <a:pt x="123325" y="83383"/>
                  </a:lnTo>
                  <a:lnTo>
                    <a:pt x="130497" y="90510"/>
                  </a:lnTo>
                  <a:lnTo>
                    <a:pt x="124279" y="92328"/>
                  </a:lnTo>
                  <a:lnTo>
                    <a:pt x="123228" y="95813"/>
                  </a:lnTo>
                  <a:lnTo>
                    <a:pt x="124283" y="95637"/>
                  </a:lnTo>
                  <a:lnTo>
                    <a:pt x="125013" y="95759"/>
                  </a:lnTo>
                  <a:lnTo>
                    <a:pt x="135260" y="88198"/>
                  </a:lnTo>
                  <a:lnTo>
                    <a:pt x="139702" y="83677"/>
                  </a:lnTo>
                  <a:lnTo>
                    <a:pt x="141549" y="82845"/>
                  </a:lnTo>
                  <a:lnTo>
                    <a:pt x="144522" y="80208"/>
                  </a:lnTo>
                  <a:lnTo>
                    <a:pt x="145599" y="78666"/>
                  </a:lnTo>
                  <a:lnTo>
                    <a:pt x="147496" y="75149"/>
                  </a:lnTo>
                  <a:lnTo>
                    <a:pt x="147323" y="73111"/>
                  </a:lnTo>
                  <a:lnTo>
                    <a:pt x="146260" y="67538"/>
                  </a:lnTo>
                  <a:lnTo>
                    <a:pt x="144374" y="64724"/>
                  </a:lnTo>
                  <a:lnTo>
                    <a:pt x="137722" y="61062"/>
                  </a:lnTo>
                  <a:lnTo>
                    <a:pt x="134068" y="59406"/>
                  </a:lnTo>
                  <a:lnTo>
                    <a:pt x="130615" y="57329"/>
                  </a:lnTo>
                  <a:lnTo>
                    <a:pt x="123948" y="52862"/>
                  </a:lnTo>
                  <a:lnTo>
                    <a:pt x="122505" y="51414"/>
                  </a:lnTo>
                  <a:lnTo>
                    <a:pt x="117745" y="48373"/>
                  </a:lnTo>
                  <a:lnTo>
                    <a:pt x="114354" y="46705"/>
                  </a:lnTo>
                  <a:lnTo>
                    <a:pt x="111150" y="44848"/>
                  </a:lnTo>
                  <a:lnTo>
                    <a:pt x="104735" y="40665"/>
                  </a:lnTo>
                  <a:lnTo>
                    <a:pt x="103468" y="39289"/>
                  </a:lnTo>
                  <a:lnTo>
                    <a:pt x="100253" y="37237"/>
                  </a:lnTo>
                  <a:lnTo>
                    <a:pt x="98331" y="36456"/>
                  </a:lnTo>
                  <a:lnTo>
                    <a:pt x="89096" y="30326"/>
                  </a:lnTo>
                  <a:lnTo>
                    <a:pt x="86159" y="27885"/>
                  </a:lnTo>
                  <a:lnTo>
                    <a:pt x="82152" y="25944"/>
                  </a:lnTo>
                  <a:lnTo>
                    <a:pt x="81245" y="25833"/>
                  </a:lnTo>
                  <a:lnTo>
                    <a:pt x="79420" y="25203"/>
                  </a:lnTo>
                  <a:lnTo>
                    <a:pt x="69596" y="19277"/>
                  </a:lnTo>
                  <a:lnTo>
                    <a:pt x="66748" y="16750"/>
                  </a:lnTo>
                  <a:lnTo>
                    <a:pt x="60138" y="12872"/>
                  </a:lnTo>
                  <a:lnTo>
                    <a:pt x="56890" y="10500"/>
                  </a:lnTo>
                  <a:lnTo>
                    <a:pt x="49838" y="7209"/>
                  </a:lnTo>
                  <a:lnTo>
                    <a:pt x="46047" y="5741"/>
                  </a:lnTo>
                  <a:lnTo>
                    <a:pt x="27115" y="53"/>
                  </a:lnTo>
                  <a:close/>
                </a:path>
              </a:pathLst>
            </a:custGeom>
            <a:solidFill>
              <a:srgbClr val="813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948813" y="2323497"/>
              <a:ext cx="53340" cy="54610"/>
            </a:xfrm>
            <a:custGeom>
              <a:avLst/>
              <a:gdLst/>
              <a:ahLst/>
              <a:cxnLst/>
              <a:rect l="l" t="t" r="r" b="b"/>
              <a:pathLst>
                <a:path w="53339" h="54610">
                  <a:moveTo>
                    <a:pt x="34851" y="0"/>
                  </a:moveTo>
                  <a:lnTo>
                    <a:pt x="26582" y="3233"/>
                  </a:lnTo>
                  <a:lnTo>
                    <a:pt x="23723" y="4485"/>
                  </a:lnTo>
                  <a:lnTo>
                    <a:pt x="17962" y="6785"/>
                  </a:lnTo>
                  <a:lnTo>
                    <a:pt x="16137" y="8928"/>
                  </a:lnTo>
                  <a:lnTo>
                    <a:pt x="11393" y="12495"/>
                  </a:lnTo>
                  <a:lnTo>
                    <a:pt x="9003" y="14100"/>
                  </a:lnTo>
                  <a:lnTo>
                    <a:pt x="6061" y="17589"/>
                  </a:lnTo>
                  <a:lnTo>
                    <a:pt x="5287" y="18237"/>
                  </a:lnTo>
                  <a:lnTo>
                    <a:pt x="1708" y="18237"/>
                  </a:lnTo>
                  <a:lnTo>
                    <a:pt x="300" y="18539"/>
                  </a:lnTo>
                  <a:lnTo>
                    <a:pt x="0" y="19083"/>
                  </a:lnTo>
                  <a:lnTo>
                    <a:pt x="129" y="19720"/>
                  </a:lnTo>
                  <a:lnTo>
                    <a:pt x="161" y="23501"/>
                  </a:lnTo>
                  <a:lnTo>
                    <a:pt x="1428" y="26052"/>
                  </a:lnTo>
                  <a:lnTo>
                    <a:pt x="4679" y="32443"/>
                  </a:lnTo>
                  <a:lnTo>
                    <a:pt x="6116" y="35481"/>
                  </a:lnTo>
                  <a:lnTo>
                    <a:pt x="6791" y="38336"/>
                  </a:lnTo>
                  <a:lnTo>
                    <a:pt x="6890" y="38757"/>
                  </a:lnTo>
                  <a:lnTo>
                    <a:pt x="6922" y="42209"/>
                  </a:lnTo>
                  <a:lnTo>
                    <a:pt x="9128" y="44568"/>
                  </a:lnTo>
                  <a:lnTo>
                    <a:pt x="12279" y="49234"/>
                  </a:lnTo>
                  <a:lnTo>
                    <a:pt x="13722" y="51440"/>
                  </a:lnTo>
                  <a:lnTo>
                    <a:pt x="16861" y="53633"/>
                  </a:lnTo>
                  <a:lnTo>
                    <a:pt x="18502" y="54583"/>
                  </a:lnTo>
                  <a:lnTo>
                    <a:pt x="21123" y="54583"/>
                  </a:lnTo>
                  <a:lnTo>
                    <a:pt x="21826" y="52970"/>
                  </a:lnTo>
                  <a:lnTo>
                    <a:pt x="24317" y="46483"/>
                  </a:lnTo>
                  <a:lnTo>
                    <a:pt x="28352" y="40892"/>
                  </a:lnTo>
                  <a:lnTo>
                    <a:pt x="31645" y="38757"/>
                  </a:lnTo>
                  <a:lnTo>
                    <a:pt x="30520" y="38757"/>
                  </a:lnTo>
                  <a:lnTo>
                    <a:pt x="38087" y="38336"/>
                  </a:lnTo>
                  <a:lnTo>
                    <a:pt x="52042" y="38336"/>
                  </a:lnTo>
                  <a:lnTo>
                    <a:pt x="50251" y="34851"/>
                  </a:lnTo>
                  <a:lnTo>
                    <a:pt x="48804" y="32108"/>
                  </a:lnTo>
                  <a:lnTo>
                    <a:pt x="46470" y="26297"/>
                  </a:lnTo>
                  <a:lnTo>
                    <a:pt x="46371" y="26052"/>
                  </a:lnTo>
                  <a:lnTo>
                    <a:pt x="46000" y="23501"/>
                  </a:lnTo>
                  <a:lnTo>
                    <a:pt x="45888" y="22738"/>
                  </a:lnTo>
                  <a:lnTo>
                    <a:pt x="43783" y="16339"/>
                  </a:lnTo>
                  <a:lnTo>
                    <a:pt x="42205" y="13366"/>
                  </a:lnTo>
                  <a:lnTo>
                    <a:pt x="38497" y="6483"/>
                  </a:lnTo>
                  <a:lnTo>
                    <a:pt x="34851" y="0"/>
                  </a:lnTo>
                  <a:close/>
                </a:path>
                <a:path w="53339" h="54610">
                  <a:moveTo>
                    <a:pt x="52042" y="38336"/>
                  </a:moveTo>
                  <a:lnTo>
                    <a:pt x="38087" y="38336"/>
                  </a:lnTo>
                  <a:lnTo>
                    <a:pt x="40341" y="38757"/>
                  </a:lnTo>
                  <a:lnTo>
                    <a:pt x="45035" y="40223"/>
                  </a:lnTo>
                  <a:lnTo>
                    <a:pt x="47299" y="41871"/>
                  </a:lnTo>
                  <a:lnTo>
                    <a:pt x="50525" y="42757"/>
                  </a:lnTo>
                  <a:lnTo>
                    <a:pt x="51765" y="42757"/>
                  </a:lnTo>
                  <a:lnTo>
                    <a:pt x="53023" y="42425"/>
                  </a:lnTo>
                  <a:lnTo>
                    <a:pt x="53044" y="40223"/>
                  </a:lnTo>
                  <a:lnTo>
                    <a:pt x="52042" y="38336"/>
                  </a:lnTo>
                  <a:close/>
                </a:path>
              </a:pathLst>
            </a:custGeom>
            <a:solidFill>
              <a:srgbClr val="53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967900" y="2359059"/>
              <a:ext cx="50165" cy="38100"/>
            </a:xfrm>
            <a:custGeom>
              <a:avLst/>
              <a:gdLst/>
              <a:ahLst/>
              <a:cxnLst/>
              <a:rect l="l" t="t" r="r" b="b"/>
              <a:pathLst>
                <a:path w="50164" h="38100">
                  <a:moveTo>
                    <a:pt x="16174" y="0"/>
                  </a:moveTo>
                  <a:lnTo>
                    <a:pt x="1350" y="14417"/>
                  </a:lnTo>
                  <a:lnTo>
                    <a:pt x="1717" y="16692"/>
                  </a:lnTo>
                  <a:lnTo>
                    <a:pt x="0" y="18655"/>
                  </a:lnTo>
                  <a:lnTo>
                    <a:pt x="17895" y="37788"/>
                  </a:lnTo>
                  <a:lnTo>
                    <a:pt x="22212" y="37331"/>
                  </a:lnTo>
                  <a:lnTo>
                    <a:pt x="22428" y="33587"/>
                  </a:lnTo>
                  <a:lnTo>
                    <a:pt x="24090" y="30250"/>
                  </a:lnTo>
                  <a:lnTo>
                    <a:pt x="25153" y="28921"/>
                  </a:lnTo>
                  <a:lnTo>
                    <a:pt x="29747" y="25466"/>
                  </a:lnTo>
                  <a:lnTo>
                    <a:pt x="34058" y="25311"/>
                  </a:lnTo>
                  <a:lnTo>
                    <a:pt x="39848" y="27165"/>
                  </a:lnTo>
                  <a:lnTo>
                    <a:pt x="41497" y="28201"/>
                  </a:lnTo>
                  <a:lnTo>
                    <a:pt x="44794" y="30473"/>
                  </a:lnTo>
                  <a:lnTo>
                    <a:pt x="46471" y="31384"/>
                  </a:lnTo>
                  <a:lnTo>
                    <a:pt x="49593" y="30700"/>
                  </a:lnTo>
                  <a:lnTo>
                    <a:pt x="48916" y="28439"/>
                  </a:lnTo>
                  <a:lnTo>
                    <a:pt x="48063" y="26718"/>
                  </a:lnTo>
                  <a:lnTo>
                    <a:pt x="47058" y="25617"/>
                  </a:lnTo>
                  <a:lnTo>
                    <a:pt x="44658" y="22416"/>
                  </a:lnTo>
                  <a:lnTo>
                    <a:pt x="42969" y="20360"/>
                  </a:lnTo>
                  <a:lnTo>
                    <a:pt x="39862" y="15861"/>
                  </a:lnTo>
                  <a:lnTo>
                    <a:pt x="38044" y="13657"/>
                  </a:lnTo>
                  <a:lnTo>
                    <a:pt x="35808" y="10219"/>
                  </a:lnTo>
                  <a:lnTo>
                    <a:pt x="33907" y="6620"/>
                  </a:lnTo>
                  <a:lnTo>
                    <a:pt x="33191" y="6379"/>
                  </a:lnTo>
                  <a:lnTo>
                    <a:pt x="29696" y="4676"/>
                  </a:lnTo>
                  <a:lnTo>
                    <a:pt x="27971" y="2947"/>
                  </a:lnTo>
                  <a:lnTo>
                    <a:pt x="20995" y="57"/>
                  </a:lnTo>
                  <a:lnTo>
                    <a:pt x="16174" y="0"/>
                  </a:lnTo>
                  <a:close/>
                </a:path>
              </a:pathLst>
            </a:custGeom>
            <a:solidFill>
              <a:srgbClr val="793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987430" y="2382732"/>
              <a:ext cx="53975" cy="27940"/>
            </a:xfrm>
            <a:custGeom>
              <a:avLst/>
              <a:gdLst/>
              <a:ahLst/>
              <a:cxnLst/>
              <a:rect l="l" t="t" r="r" b="b"/>
              <a:pathLst>
                <a:path w="53975" h="27939">
                  <a:moveTo>
                    <a:pt x="17571" y="0"/>
                  </a:moveTo>
                  <a:lnTo>
                    <a:pt x="16088" y="213"/>
                  </a:lnTo>
                  <a:lnTo>
                    <a:pt x="13086" y="209"/>
                  </a:lnTo>
                  <a:lnTo>
                    <a:pt x="11567" y="36"/>
                  </a:lnTo>
                  <a:lnTo>
                    <a:pt x="7181" y="810"/>
                  </a:lnTo>
                  <a:lnTo>
                    <a:pt x="4679" y="2444"/>
                  </a:lnTo>
                  <a:lnTo>
                    <a:pt x="1764" y="5342"/>
                  </a:lnTo>
                  <a:lnTo>
                    <a:pt x="0" y="6675"/>
                  </a:lnTo>
                  <a:lnTo>
                    <a:pt x="223" y="9328"/>
                  </a:lnTo>
                  <a:lnTo>
                    <a:pt x="1875" y="10890"/>
                  </a:lnTo>
                  <a:lnTo>
                    <a:pt x="2609" y="11924"/>
                  </a:lnTo>
                  <a:lnTo>
                    <a:pt x="6703" y="14349"/>
                  </a:lnTo>
                  <a:lnTo>
                    <a:pt x="10900" y="16603"/>
                  </a:lnTo>
                  <a:lnTo>
                    <a:pt x="21898" y="23774"/>
                  </a:lnTo>
                  <a:lnTo>
                    <a:pt x="28072" y="25707"/>
                  </a:lnTo>
                  <a:lnTo>
                    <a:pt x="34660" y="26280"/>
                  </a:lnTo>
                  <a:lnTo>
                    <a:pt x="36864" y="27205"/>
                  </a:lnTo>
                  <a:lnTo>
                    <a:pt x="43912" y="27623"/>
                  </a:lnTo>
                  <a:lnTo>
                    <a:pt x="48653" y="27378"/>
                  </a:lnTo>
                  <a:lnTo>
                    <a:pt x="53355" y="27310"/>
                  </a:lnTo>
                  <a:lnTo>
                    <a:pt x="52462" y="26136"/>
                  </a:lnTo>
                  <a:lnTo>
                    <a:pt x="52113" y="25179"/>
                  </a:lnTo>
                  <a:lnTo>
                    <a:pt x="48196" y="23159"/>
                  </a:lnTo>
                  <a:lnTo>
                    <a:pt x="44654" y="20711"/>
                  </a:lnTo>
                  <a:lnTo>
                    <a:pt x="36050" y="12426"/>
                  </a:lnTo>
                  <a:lnTo>
                    <a:pt x="32555" y="9248"/>
                  </a:lnTo>
                  <a:lnTo>
                    <a:pt x="31341" y="7766"/>
                  </a:lnTo>
                  <a:lnTo>
                    <a:pt x="28723" y="6141"/>
                  </a:lnTo>
                  <a:lnTo>
                    <a:pt x="27194" y="5749"/>
                  </a:lnTo>
                  <a:lnTo>
                    <a:pt x="23507" y="3502"/>
                  </a:lnTo>
                  <a:lnTo>
                    <a:pt x="21877" y="969"/>
                  </a:lnTo>
                  <a:lnTo>
                    <a:pt x="17571" y="0"/>
                  </a:lnTo>
                  <a:close/>
                </a:path>
              </a:pathLst>
            </a:custGeom>
            <a:solidFill>
              <a:srgbClr val="943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946581" y="2324667"/>
              <a:ext cx="2540" cy="17780"/>
            </a:xfrm>
            <a:custGeom>
              <a:avLst/>
              <a:gdLst/>
              <a:ahLst/>
              <a:cxnLst/>
              <a:rect l="l" t="t" r="r" b="b"/>
              <a:pathLst>
                <a:path w="2539" h="17780">
                  <a:moveTo>
                    <a:pt x="662" y="0"/>
                  </a:moveTo>
                  <a:lnTo>
                    <a:pt x="474" y="248"/>
                  </a:lnTo>
                  <a:lnTo>
                    <a:pt x="723" y="932"/>
                  </a:lnTo>
                  <a:lnTo>
                    <a:pt x="511" y="1649"/>
                  </a:lnTo>
                  <a:lnTo>
                    <a:pt x="731" y="2782"/>
                  </a:lnTo>
                  <a:lnTo>
                    <a:pt x="755" y="11473"/>
                  </a:lnTo>
                  <a:lnTo>
                    <a:pt x="0" y="15297"/>
                  </a:lnTo>
                  <a:lnTo>
                    <a:pt x="2440" y="17247"/>
                  </a:lnTo>
                  <a:lnTo>
                    <a:pt x="2423" y="176"/>
                  </a:lnTo>
                  <a:lnTo>
                    <a:pt x="1289" y="187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3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2128081" y="2387981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10364" y="0"/>
                  </a:moveTo>
                  <a:lnTo>
                    <a:pt x="6268" y="1253"/>
                  </a:lnTo>
                  <a:lnTo>
                    <a:pt x="2790" y="3459"/>
                  </a:lnTo>
                  <a:lnTo>
                    <a:pt x="0" y="6728"/>
                  </a:lnTo>
                  <a:lnTo>
                    <a:pt x="4554" y="6177"/>
                  </a:lnTo>
                  <a:lnTo>
                    <a:pt x="8229" y="4277"/>
                  </a:lnTo>
                  <a:lnTo>
                    <a:pt x="10364" y="0"/>
                  </a:lnTo>
                  <a:close/>
                </a:path>
              </a:pathLst>
            </a:custGeom>
            <a:solidFill>
              <a:srgbClr val="813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2027538" y="228216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408" y="0"/>
                  </a:moveTo>
                  <a:lnTo>
                    <a:pt x="1158" y="979"/>
                  </a:lnTo>
                  <a:lnTo>
                    <a:pt x="0" y="2666"/>
                  </a:lnTo>
                  <a:lnTo>
                    <a:pt x="39" y="5140"/>
                  </a:lnTo>
                  <a:lnTo>
                    <a:pt x="2278" y="4157"/>
                  </a:lnTo>
                  <a:lnTo>
                    <a:pt x="3430" y="2465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4E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2020708" y="242043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343" y="0"/>
                  </a:moveTo>
                  <a:lnTo>
                    <a:pt x="0" y="196"/>
                  </a:lnTo>
                  <a:lnTo>
                    <a:pt x="781" y="1316"/>
                  </a:lnTo>
                  <a:lnTo>
                    <a:pt x="1883" y="1687"/>
                  </a:lnTo>
                  <a:lnTo>
                    <a:pt x="3196" y="1558"/>
                  </a:lnTo>
                  <a:lnTo>
                    <a:pt x="2534" y="161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592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2024113" y="22889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689" y="6540"/>
                  </a:moveTo>
                  <a:lnTo>
                    <a:pt x="1663" y="5105"/>
                  </a:lnTo>
                  <a:lnTo>
                    <a:pt x="355" y="5892"/>
                  </a:lnTo>
                  <a:lnTo>
                    <a:pt x="25" y="7162"/>
                  </a:lnTo>
                  <a:lnTo>
                    <a:pt x="0" y="8559"/>
                  </a:lnTo>
                  <a:lnTo>
                    <a:pt x="1397" y="7823"/>
                  </a:lnTo>
                  <a:lnTo>
                    <a:pt x="1689" y="6540"/>
                  </a:lnTo>
                  <a:close/>
                </a:path>
                <a:path w="3810" h="8889">
                  <a:moveTo>
                    <a:pt x="3403" y="1422"/>
                  </a:moveTo>
                  <a:lnTo>
                    <a:pt x="3378" y="0"/>
                  </a:lnTo>
                  <a:lnTo>
                    <a:pt x="2032" y="762"/>
                  </a:lnTo>
                  <a:lnTo>
                    <a:pt x="1727" y="2032"/>
                  </a:lnTo>
                  <a:lnTo>
                    <a:pt x="1714" y="3454"/>
                  </a:lnTo>
                  <a:lnTo>
                    <a:pt x="3098" y="2705"/>
                  </a:lnTo>
                  <a:lnTo>
                    <a:pt x="3403" y="1422"/>
                  </a:lnTo>
                  <a:close/>
                </a:path>
              </a:pathLst>
            </a:custGeom>
            <a:solidFill>
              <a:srgbClr val="4E2E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947247" y="226368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54" y="0"/>
                  </a:moveTo>
                  <a:lnTo>
                    <a:pt x="1036" y="438"/>
                  </a:lnTo>
                  <a:lnTo>
                    <a:pt x="0" y="1320"/>
                  </a:lnTo>
                  <a:lnTo>
                    <a:pt x="914" y="1346"/>
                  </a:lnTo>
                  <a:lnTo>
                    <a:pt x="1485" y="971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EB6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941979" y="2360664"/>
              <a:ext cx="68580" cy="53975"/>
            </a:xfrm>
            <a:custGeom>
              <a:avLst/>
              <a:gdLst/>
              <a:ahLst/>
              <a:cxnLst/>
              <a:rect l="l" t="t" r="r" b="b"/>
              <a:pathLst>
                <a:path w="68580" h="53975">
                  <a:moveTo>
                    <a:pt x="8708" y="0"/>
                  </a:moveTo>
                  <a:lnTo>
                    <a:pt x="0" y="13594"/>
                  </a:lnTo>
                  <a:lnTo>
                    <a:pt x="2660" y="18187"/>
                  </a:lnTo>
                  <a:lnTo>
                    <a:pt x="35906" y="43438"/>
                  </a:lnTo>
                  <a:lnTo>
                    <a:pt x="56294" y="50810"/>
                  </a:lnTo>
                  <a:lnTo>
                    <a:pt x="59263" y="52009"/>
                  </a:lnTo>
                  <a:lnTo>
                    <a:pt x="63727" y="52956"/>
                  </a:lnTo>
                  <a:lnTo>
                    <a:pt x="68583" y="53359"/>
                  </a:lnTo>
                  <a:lnTo>
                    <a:pt x="65426" y="48445"/>
                  </a:lnTo>
                  <a:lnTo>
                    <a:pt x="62243" y="47444"/>
                  </a:lnTo>
                  <a:lnTo>
                    <a:pt x="57536" y="44905"/>
                  </a:lnTo>
                  <a:lnTo>
                    <a:pt x="55030" y="43322"/>
                  </a:lnTo>
                  <a:lnTo>
                    <a:pt x="50220" y="39794"/>
                  </a:lnTo>
                  <a:lnTo>
                    <a:pt x="48086" y="37317"/>
                  </a:lnTo>
                  <a:lnTo>
                    <a:pt x="40712" y="32820"/>
                  </a:lnTo>
                  <a:lnTo>
                    <a:pt x="34211" y="26509"/>
                  </a:lnTo>
                  <a:lnTo>
                    <a:pt x="29286" y="22175"/>
                  </a:lnTo>
                  <a:lnTo>
                    <a:pt x="25920" y="17049"/>
                  </a:lnTo>
                  <a:lnTo>
                    <a:pt x="23595" y="14306"/>
                  </a:lnTo>
                  <a:lnTo>
                    <a:pt x="21099" y="11703"/>
                  </a:lnTo>
                  <a:lnTo>
                    <a:pt x="17924" y="7538"/>
                  </a:lnTo>
                  <a:lnTo>
                    <a:pt x="17143" y="6267"/>
                  </a:lnTo>
                  <a:lnTo>
                    <a:pt x="14832" y="4348"/>
                  </a:lnTo>
                  <a:lnTo>
                    <a:pt x="14940" y="3167"/>
                  </a:lnTo>
                  <a:lnTo>
                    <a:pt x="13399" y="1249"/>
                  </a:lnTo>
                  <a:lnTo>
                    <a:pt x="11441" y="471"/>
                  </a:lnTo>
                  <a:lnTo>
                    <a:pt x="8708" y="0"/>
                  </a:lnTo>
                  <a:close/>
                </a:path>
              </a:pathLst>
            </a:custGeom>
            <a:solidFill>
              <a:srgbClr val="B4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2532850" y="234707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89" h="20955">
                  <a:moveTo>
                    <a:pt x="1752" y="17094"/>
                  </a:moveTo>
                  <a:lnTo>
                    <a:pt x="368" y="17805"/>
                  </a:lnTo>
                  <a:lnTo>
                    <a:pt x="0" y="19050"/>
                  </a:lnTo>
                  <a:lnTo>
                    <a:pt x="12" y="20485"/>
                  </a:lnTo>
                  <a:lnTo>
                    <a:pt x="1371" y="19748"/>
                  </a:lnTo>
                  <a:lnTo>
                    <a:pt x="1752" y="18529"/>
                  </a:lnTo>
                  <a:lnTo>
                    <a:pt x="1752" y="17094"/>
                  </a:lnTo>
                  <a:close/>
                </a:path>
                <a:path w="8889" h="20955">
                  <a:moveTo>
                    <a:pt x="3454" y="15062"/>
                  </a:moveTo>
                  <a:lnTo>
                    <a:pt x="3403" y="13639"/>
                  </a:lnTo>
                  <a:lnTo>
                    <a:pt x="2006" y="14376"/>
                  </a:lnTo>
                  <a:lnTo>
                    <a:pt x="1714" y="15633"/>
                  </a:lnTo>
                  <a:lnTo>
                    <a:pt x="1765" y="17068"/>
                  </a:lnTo>
                  <a:lnTo>
                    <a:pt x="3098" y="16294"/>
                  </a:lnTo>
                  <a:lnTo>
                    <a:pt x="3454" y="15062"/>
                  </a:lnTo>
                  <a:close/>
                </a:path>
                <a:path w="8889" h="20955">
                  <a:moveTo>
                    <a:pt x="5156" y="11607"/>
                  </a:moveTo>
                  <a:lnTo>
                    <a:pt x="5080" y="10160"/>
                  </a:lnTo>
                  <a:lnTo>
                    <a:pt x="3746" y="10934"/>
                  </a:lnTo>
                  <a:lnTo>
                    <a:pt x="3403" y="12192"/>
                  </a:lnTo>
                  <a:lnTo>
                    <a:pt x="3416" y="13614"/>
                  </a:lnTo>
                  <a:lnTo>
                    <a:pt x="4826" y="12865"/>
                  </a:lnTo>
                  <a:lnTo>
                    <a:pt x="5156" y="11607"/>
                  </a:lnTo>
                  <a:close/>
                </a:path>
                <a:path w="8889" h="20955">
                  <a:moveTo>
                    <a:pt x="6896" y="6540"/>
                  </a:moveTo>
                  <a:lnTo>
                    <a:pt x="6845" y="5118"/>
                  </a:lnTo>
                  <a:lnTo>
                    <a:pt x="5422" y="5880"/>
                  </a:lnTo>
                  <a:lnTo>
                    <a:pt x="5156" y="7150"/>
                  </a:lnTo>
                  <a:lnTo>
                    <a:pt x="5270" y="8597"/>
                  </a:lnTo>
                  <a:lnTo>
                    <a:pt x="6527" y="7772"/>
                  </a:lnTo>
                  <a:lnTo>
                    <a:pt x="6896" y="6540"/>
                  </a:lnTo>
                  <a:close/>
                </a:path>
                <a:path w="8889" h="20955">
                  <a:moveTo>
                    <a:pt x="8864" y="3873"/>
                  </a:moveTo>
                  <a:lnTo>
                    <a:pt x="8597" y="1892"/>
                  </a:lnTo>
                  <a:lnTo>
                    <a:pt x="8534" y="0"/>
                  </a:lnTo>
                  <a:lnTo>
                    <a:pt x="6591" y="1231"/>
                  </a:lnTo>
                  <a:lnTo>
                    <a:pt x="6845" y="3200"/>
                  </a:lnTo>
                  <a:lnTo>
                    <a:pt x="6858" y="5092"/>
                  </a:lnTo>
                  <a:lnTo>
                    <a:pt x="8864" y="3873"/>
                  </a:lnTo>
                  <a:close/>
                </a:path>
              </a:pathLst>
            </a:custGeom>
            <a:solidFill>
              <a:srgbClr val="6A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2441343" y="2368339"/>
              <a:ext cx="56515" cy="40640"/>
            </a:xfrm>
            <a:custGeom>
              <a:avLst/>
              <a:gdLst/>
              <a:ahLst/>
              <a:cxnLst/>
              <a:rect l="l" t="t" r="r" b="b"/>
              <a:pathLst>
                <a:path w="56514" h="40639">
                  <a:moveTo>
                    <a:pt x="33061" y="0"/>
                  </a:moveTo>
                  <a:lnTo>
                    <a:pt x="28360" y="3286"/>
                  </a:lnTo>
                  <a:lnTo>
                    <a:pt x="27061" y="4669"/>
                  </a:lnTo>
                  <a:lnTo>
                    <a:pt x="25350" y="6969"/>
                  </a:lnTo>
                  <a:lnTo>
                    <a:pt x="24926" y="8133"/>
                  </a:lnTo>
                  <a:lnTo>
                    <a:pt x="23409" y="9900"/>
                  </a:lnTo>
                  <a:lnTo>
                    <a:pt x="22434" y="10458"/>
                  </a:lnTo>
                  <a:lnTo>
                    <a:pt x="21567" y="11145"/>
                  </a:lnTo>
                  <a:lnTo>
                    <a:pt x="18140" y="16009"/>
                  </a:lnTo>
                  <a:lnTo>
                    <a:pt x="15115" y="21117"/>
                  </a:lnTo>
                  <a:lnTo>
                    <a:pt x="9212" y="27759"/>
                  </a:lnTo>
                  <a:lnTo>
                    <a:pt x="3710" y="33171"/>
                  </a:lnTo>
                  <a:lnTo>
                    <a:pt x="68" y="35902"/>
                  </a:lnTo>
                  <a:lnTo>
                    <a:pt x="0" y="40327"/>
                  </a:lnTo>
                  <a:lnTo>
                    <a:pt x="4417" y="40072"/>
                  </a:lnTo>
                  <a:lnTo>
                    <a:pt x="8628" y="40341"/>
                  </a:lnTo>
                  <a:lnTo>
                    <a:pt x="11304" y="40233"/>
                  </a:lnTo>
                  <a:lnTo>
                    <a:pt x="44999" y="29199"/>
                  </a:lnTo>
                  <a:lnTo>
                    <a:pt x="48243" y="27889"/>
                  </a:lnTo>
                  <a:lnTo>
                    <a:pt x="50223" y="23980"/>
                  </a:lnTo>
                  <a:lnTo>
                    <a:pt x="51728" y="22767"/>
                  </a:lnTo>
                  <a:lnTo>
                    <a:pt x="56127" y="18356"/>
                  </a:lnTo>
                  <a:lnTo>
                    <a:pt x="56368" y="14559"/>
                  </a:lnTo>
                  <a:lnTo>
                    <a:pt x="49964" y="7837"/>
                  </a:lnTo>
                  <a:lnTo>
                    <a:pt x="44960" y="5005"/>
                  </a:lnTo>
                  <a:lnTo>
                    <a:pt x="37202" y="1595"/>
                  </a:lnTo>
                  <a:lnTo>
                    <a:pt x="33061" y="0"/>
                  </a:lnTo>
                  <a:close/>
                </a:path>
              </a:pathLst>
            </a:custGeom>
            <a:solidFill>
              <a:srgbClr val="BF4A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955775" y="236248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49" y="1408"/>
                  </a:lnTo>
                  <a:lnTo>
                    <a:pt x="424" y="2635"/>
                  </a:lnTo>
                  <a:lnTo>
                    <a:pt x="1860" y="3255"/>
                  </a:lnTo>
                  <a:lnTo>
                    <a:pt x="1774" y="1861"/>
                  </a:lnTo>
                  <a:lnTo>
                    <a:pt x="1407" y="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3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584871" y="3019790"/>
              <a:ext cx="1338580" cy="156845"/>
            </a:xfrm>
            <a:custGeom>
              <a:avLst/>
              <a:gdLst/>
              <a:ahLst/>
              <a:cxnLst/>
              <a:rect l="l" t="t" r="r" b="b"/>
              <a:pathLst>
                <a:path w="1338580" h="156844">
                  <a:moveTo>
                    <a:pt x="148780" y="79743"/>
                  </a:moveTo>
                  <a:lnTo>
                    <a:pt x="148628" y="9677"/>
                  </a:lnTo>
                  <a:lnTo>
                    <a:pt x="148755" y="7010"/>
                  </a:lnTo>
                  <a:lnTo>
                    <a:pt x="147231" y="5321"/>
                  </a:lnTo>
                  <a:lnTo>
                    <a:pt x="137909" y="4978"/>
                  </a:lnTo>
                  <a:lnTo>
                    <a:pt x="131102" y="5295"/>
                  </a:lnTo>
                  <a:lnTo>
                    <a:pt x="101942" y="5295"/>
                  </a:lnTo>
                  <a:lnTo>
                    <a:pt x="97548" y="4432"/>
                  </a:lnTo>
                  <a:lnTo>
                    <a:pt x="96189" y="8470"/>
                  </a:lnTo>
                  <a:lnTo>
                    <a:pt x="96354" y="10261"/>
                  </a:lnTo>
                  <a:lnTo>
                    <a:pt x="96266" y="43294"/>
                  </a:lnTo>
                  <a:lnTo>
                    <a:pt x="96634" y="50152"/>
                  </a:lnTo>
                  <a:lnTo>
                    <a:pt x="96037" y="59334"/>
                  </a:lnTo>
                  <a:lnTo>
                    <a:pt x="93776" y="60464"/>
                  </a:lnTo>
                  <a:lnTo>
                    <a:pt x="58661" y="60452"/>
                  </a:lnTo>
                  <a:lnTo>
                    <a:pt x="54267" y="61290"/>
                  </a:lnTo>
                  <a:lnTo>
                    <a:pt x="51676" y="58343"/>
                  </a:lnTo>
                  <a:lnTo>
                    <a:pt x="51968" y="56438"/>
                  </a:lnTo>
                  <a:lnTo>
                    <a:pt x="51714" y="5638"/>
                  </a:lnTo>
                  <a:lnTo>
                    <a:pt x="45910" y="5029"/>
                  </a:lnTo>
                  <a:lnTo>
                    <a:pt x="42583" y="5334"/>
                  </a:lnTo>
                  <a:lnTo>
                    <a:pt x="6781" y="5334"/>
                  </a:lnTo>
                  <a:lnTo>
                    <a:pt x="2400" y="4432"/>
                  </a:lnTo>
                  <a:lnTo>
                    <a:pt x="139" y="7594"/>
                  </a:lnTo>
                  <a:lnTo>
                    <a:pt x="393" y="9588"/>
                  </a:lnTo>
                  <a:lnTo>
                    <a:pt x="266" y="134315"/>
                  </a:lnTo>
                  <a:lnTo>
                    <a:pt x="0" y="141185"/>
                  </a:lnTo>
                  <a:lnTo>
                    <a:pt x="469" y="151041"/>
                  </a:lnTo>
                  <a:lnTo>
                    <a:pt x="88" y="153987"/>
                  </a:lnTo>
                  <a:lnTo>
                    <a:pt x="46850" y="154051"/>
                  </a:lnTo>
                  <a:lnTo>
                    <a:pt x="51142" y="154952"/>
                  </a:lnTo>
                  <a:lnTo>
                    <a:pt x="52336" y="144741"/>
                  </a:lnTo>
                  <a:lnTo>
                    <a:pt x="51828" y="137845"/>
                  </a:lnTo>
                  <a:lnTo>
                    <a:pt x="51638" y="102806"/>
                  </a:lnTo>
                  <a:lnTo>
                    <a:pt x="52908" y="98577"/>
                  </a:lnTo>
                  <a:lnTo>
                    <a:pt x="56883" y="99466"/>
                  </a:lnTo>
                  <a:lnTo>
                    <a:pt x="91884" y="99517"/>
                  </a:lnTo>
                  <a:lnTo>
                    <a:pt x="95529" y="98615"/>
                  </a:lnTo>
                  <a:lnTo>
                    <a:pt x="96812" y="108559"/>
                  </a:lnTo>
                  <a:lnTo>
                    <a:pt x="96266" y="115519"/>
                  </a:lnTo>
                  <a:lnTo>
                    <a:pt x="96278" y="145237"/>
                  </a:lnTo>
                  <a:lnTo>
                    <a:pt x="95923" y="148640"/>
                  </a:lnTo>
                  <a:lnTo>
                    <a:pt x="97142" y="154813"/>
                  </a:lnTo>
                  <a:lnTo>
                    <a:pt x="101358" y="154127"/>
                  </a:lnTo>
                  <a:lnTo>
                    <a:pt x="124002" y="154292"/>
                  </a:lnTo>
                  <a:lnTo>
                    <a:pt x="147243" y="154038"/>
                  </a:lnTo>
                  <a:lnTo>
                    <a:pt x="148551" y="153123"/>
                  </a:lnTo>
                  <a:lnTo>
                    <a:pt x="148780" y="79743"/>
                  </a:lnTo>
                  <a:close/>
                </a:path>
                <a:path w="1338580" h="156844">
                  <a:moveTo>
                    <a:pt x="318655" y="152412"/>
                  </a:moveTo>
                  <a:lnTo>
                    <a:pt x="317119" y="149440"/>
                  </a:lnTo>
                  <a:lnTo>
                    <a:pt x="316141" y="145884"/>
                  </a:lnTo>
                  <a:lnTo>
                    <a:pt x="312978" y="135255"/>
                  </a:lnTo>
                  <a:lnTo>
                    <a:pt x="312889" y="134962"/>
                  </a:lnTo>
                  <a:lnTo>
                    <a:pt x="301218" y="95707"/>
                  </a:lnTo>
                  <a:lnTo>
                    <a:pt x="298043" y="85051"/>
                  </a:lnTo>
                  <a:lnTo>
                    <a:pt x="290423" y="59169"/>
                  </a:lnTo>
                  <a:lnTo>
                    <a:pt x="276072" y="10477"/>
                  </a:lnTo>
                  <a:lnTo>
                    <a:pt x="275564" y="5613"/>
                  </a:lnTo>
                  <a:lnTo>
                    <a:pt x="271221" y="5283"/>
                  </a:lnTo>
                  <a:lnTo>
                    <a:pt x="250964" y="5283"/>
                  </a:lnTo>
                  <a:lnTo>
                    <a:pt x="250964" y="95351"/>
                  </a:lnTo>
                  <a:lnTo>
                    <a:pt x="248602" y="95707"/>
                  </a:lnTo>
                  <a:lnTo>
                    <a:pt x="230720" y="95707"/>
                  </a:lnTo>
                  <a:lnTo>
                    <a:pt x="229260" y="94310"/>
                  </a:lnTo>
                  <a:lnTo>
                    <a:pt x="229997" y="90462"/>
                  </a:lnTo>
                  <a:lnTo>
                    <a:pt x="230682" y="88569"/>
                  </a:lnTo>
                  <a:lnTo>
                    <a:pt x="233489" y="78879"/>
                  </a:lnTo>
                  <a:lnTo>
                    <a:pt x="235775" y="71094"/>
                  </a:lnTo>
                  <a:lnTo>
                    <a:pt x="238264" y="62814"/>
                  </a:lnTo>
                  <a:lnTo>
                    <a:pt x="238379" y="62458"/>
                  </a:lnTo>
                  <a:lnTo>
                    <a:pt x="239026" y="59169"/>
                  </a:lnTo>
                  <a:lnTo>
                    <a:pt x="241109" y="61341"/>
                  </a:lnTo>
                  <a:lnTo>
                    <a:pt x="241261" y="62458"/>
                  </a:lnTo>
                  <a:lnTo>
                    <a:pt x="241312" y="62814"/>
                  </a:lnTo>
                  <a:lnTo>
                    <a:pt x="247688" y="83870"/>
                  </a:lnTo>
                  <a:lnTo>
                    <a:pt x="249428" y="88430"/>
                  </a:lnTo>
                  <a:lnTo>
                    <a:pt x="250964" y="95351"/>
                  </a:lnTo>
                  <a:lnTo>
                    <a:pt x="250964" y="5283"/>
                  </a:lnTo>
                  <a:lnTo>
                    <a:pt x="210159" y="5283"/>
                  </a:lnTo>
                  <a:lnTo>
                    <a:pt x="207149" y="4775"/>
                  </a:lnTo>
                  <a:lnTo>
                    <a:pt x="204228" y="9359"/>
                  </a:lnTo>
                  <a:lnTo>
                    <a:pt x="203695" y="13093"/>
                  </a:lnTo>
                  <a:lnTo>
                    <a:pt x="160921" y="147485"/>
                  </a:lnTo>
                  <a:lnTo>
                    <a:pt x="159829" y="151892"/>
                  </a:lnTo>
                  <a:lnTo>
                    <a:pt x="159321" y="153631"/>
                  </a:lnTo>
                  <a:lnTo>
                    <a:pt x="166395" y="154559"/>
                  </a:lnTo>
                  <a:lnTo>
                    <a:pt x="171221" y="154139"/>
                  </a:lnTo>
                  <a:lnTo>
                    <a:pt x="207276" y="154139"/>
                  </a:lnTo>
                  <a:lnTo>
                    <a:pt x="210045" y="154533"/>
                  </a:lnTo>
                  <a:lnTo>
                    <a:pt x="211150" y="154139"/>
                  </a:lnTo>
                  <a:lnTo>
                    <a:pt x="214096" y="153098"/>
                  </a:lnTo>
                  <a:lnTo>
                    <a:pt x="214198" y="151892"/>
                  </a:lnTo>
                  <a:lnTo>
                    <a:pt x="214274" y="150977"/>
                  </a:lnTo>
                  <a:lnTo>
                    <a:pt x="217360" y="140525"/>
                  </a:lnTo>
                  <a:lnTo>
                    <a:pt x="217665" y="138099"/>
                  </a:lnTo>
                  <a:lnTo>
                    <a:pt x="220129" y="134962"/>
                  </a:lnTo>
                  <a:lnTo>
                    <a:pt x="222211" y="135255"/>
                  </a:lnTo>
                  <a:lnTo>
                    <a:pt x="258914" y="135255"/>
                  </a:lnTo>
                  <a:lnTo>
                    <a:pt x="260045" y="135699"/>
                  </a:lnTo>
                  <a:lnTo>
                    <a:pt x="262585" y="140525"/>
                  </a:lnTo>
                  <a:lnTo>
                    <a:pt x="263499" y="144132"/>
                  </a:lnTo>
                  <a:lnTo>
                    <a:pt x="265493" y="149225"/>
                  </a:lnTo>
                  <a:lnTo>
                    <a:pt x="266103" y="151892"/>
                  </a:lnTo>
                  <a:lnTo>
                    <a:pt x="266141" y="152069"/>
                  </a:lnTo>
                  <a:lnTo>
                    <a:pt x="269341" y="154520"/>
                  </a:lnTo>
                  <a:lnTo>
                    <a:pt x="271602" y="154139"/>
                  </a:lnTo>
                  <a:lnTo>
                    <a:pt x="312788" y="154139"/>
                  </a:lnTo>
                  <a:lnTo>
                    <a:pt x="315607" y="154597"/>
                  </a:lnTo>
                  <a:lnTo>
                    <a:pt x="316242" y="154139"/>
                  </a:lnTo>
                  <a:lnTo>
                    <a:pt x="318655" y="152412"/>
                  </a:lnTo>
                  <a:close/>
                </a:path>
                <a:path w="1338580" h="156844">
                  <a:moveTo>
                    <a:pt x="428574" y="120992"/>
                  </a:moveTo>
                  <a:lnTo>
                    <a:pt x="426770" y="117792"/>
                  </a:lnTo>
                  <a:lnTo>
                    <a:pt x="424408" y="118059"/>
                  </a:lnTo>
                  <a:lnTo>
                    <a:pt x="414553" y="117665"/>
                  </a:lnTo>
                  <a:lnTo>
                    <a:pt x="406222" y="117957"/>
                  </a:lnTo>
                  <a:lnTo>
                    <a:pt x="389432" y="118148"/>
                  </a:lnTo>
                  <a:lnTo>
                    <a:pt x="381914" y="117513"/>
                  </a:lnTo>
                  <a:lnTo>
                    <a:pt x="381444" y="113118"/>
                  </a:lnTo>
                  <a:lnTo>
                    <a:pt x="381495" y="58585"/>
                  </a:lnTo>
                  <a:lnTo>
                    <a:pt x="383628" y="55956"/>
                  </a:lnTo>
                  <a:lnTo>
                    <a:pt x="384124" y="52666"/>
                  </a:lnTo>
                  <a:lnTo>
                    <a:pt x="384238" y="33134"/>
                  </a:lnTo>
                  <a:lnTo>
                    <a:pt x="384009" y="21526"/>
                  </a:lnTo>
                  <a:lnTo>
                    <a:pt x="384263" y="18059"/>
                  </a:lnTo>
                  <a:lnTo>
                    <a:pt x="384111" y="12026"/>
                  </a:lnTo>
                  <a:lnTo>
                    <a:pt x="383527" y="7099"/>
                  </a:lnTo>
                  <a:lnTo>
                    <a:pt x="379107" y="5181"/>
                  </a:lnTo>
                  <a:lnTo>
                    <a:pt x="376478" y="5194"/>
                  </a:lnTo>
                  <a:lnTo>
                    <a:pt x="372503" y="4724"/>
                  </a:lnTo>
                  <a:lnTo>
                    <a:pt x="360197" y="4165"/>
                  </a:lnTo>
                  <a:lnTo>
                    <a:pt x="339674" y="4787"/>
                  </a:lnTo>
                  <a:lnTo>
                    <a:pt x="335534" y="4483"/>
                  </a:lnTo>
                  <a:lnTo>
                    <a:pt x="328879" y="5397"/>
                  </a:lnTo>
                  <a:lnTo>
                    <a:pt x="327177" y="7632"/>
                  </a:lnTo>
                  <a:lnTo>
                    <a:pt x="325907" y="13360"/>
                  </a:lnTo>
                  <a:lnTo>
                    <a:pt x="325577" y="16903"/>
                  </a:lnTo>
                  <a:lnTo>
                    <a:pt x="326453" y="21894"/>
                  </a:lnTo>
                  <a:lnTo>
                    <a:pt x="329107" y="26504"/>
                  </a:lnTo>
                  <a:lnTo>
                    <a:pt x="329869" y="33870"/>
                  </a:lnTo>
                  <a:lnTo>
                    <a:pt x="329107" y="37769"/>
                  </a:lnTo>
                  <a:lnTo>
                    <a:pt x="328917" y="54419"/>
                  </a:lnTo>
                  <a:lnTo>
                    <a:pt x="329234" y="152958"/>
                  </a:lnTo>
                  <a:lnTo>
                    <a:pt x="332765" y="154368"/>
                  </a:lnTo>
                  <a:lnTo>
                    <a:pt x="335178" y="154139"/>
                  </a:lnTo>
                  <a:lnTo>
                    <a:pt x="419925" y="154139"/>
                  </a:lnTo>
                  <a:lnTo>
                    <a:pt x="424218" y="154393"/>
                  </a:lnTo>
                  <a:lnTo>
                    <a:pt x="427609" y="153428"/>
                  </a:lnTo>
                  <a:lnTo>
                    <a:pt x="428002" y="151942"/>
                  </a:lnTo>
                  <a:lnTo>
                    <a:pt x="428282" y="146405"/>
                  </a:lnTo>
                  <a:lnTo>
                    <a:pt x="428078" y="142265"/>
                  </a:lnTo>
                  <a:lnTo>
                    <a:pt x="428053" y="123710"/>
                  </a:lnTo>
                  <a:lnTo>
                    <a:pt x="428574" y="120992"/>
                  </a:lnTo>
                  <a:close/>
                </a:path>
                <a:path w="1338580" h="156844">
                  <a:moveTo>
                    <a:pt x="545363" y="120065"/>
                  </a:moveTo>
                  <a:lnTo>
                    <a:pt x="543166" y="117602"/>
                  </a:lnTo>
                  <a:lnTo>
                    <a:pt x="540575" y="118033"/>
                  </a:lnTo>
                  <a:lnTo>
                    <a:pt x="503085" y="118135"/>
                  </a:lnTo>
                  <a:lnTo>
                    <a:pt x="499452" y="117703"/>
                  </a:lnTo>
                  <a:lnTo>
                    <a:pt x="498398" y="116941"/>
                  </a:lnTo>
                  <a:lnTo>
                    <a:pt x="497801" y="113525"/>
                  </a:lnTo>
                  <a:lnTo>
                    <a:pt x="498030" y="111302"/>
                  </a:lnTo>
                  <a:lnTo>
                    <a:pt x="497789" y="77711"/>
                  </a:lnTo>
                  <a:lnTo>
                    <a:pt x="498500" y="76149"/>
                  </a:lnTo>
                  <a:lnTo>
                    <a:pt x="499491" y="74803"/>
                  </a:lnTo>
                  <a:lnTo>
                    <a:pt x="499910" y="71056"/>
                  </a:lnTo>
                  <a:lnTo>
                    <a:pt x="500278" y="54038"/>
                  </a:lnTo>
                  <a:lnTo>
                    <a:pt x="500380" y="41084"/>
                  </a:lnTo>
                  <a:lnTo>
                    <a:pt x="500151" y="28130"/>
                  </a:lnTo>
                  <a:lnTo>
                    <a:pt x="499554" y="15189"/>
                  </a:lnTo>
                  <a:lnTo>
                    <a:pt x="498614" y="5524"/>
                  </a:lnTo>
                  <a:lnTo>
                    <a:pt x="494157" y="2298"/>
                  </a:lnTo>
                  <a:lnTo>
                    <a:pt x="490296" y="2628"/>
                  </a:lnTo>
                  <a:lnTo>
                    <a:pt x="480618" y="2413"/>
                  </a:lnTo>
                  <a:lnTo>
                    <a:pt x="455752" y="2540"/>
                  </a:lnTo>
                  <a:lnTo>
                    <a:pt x="447421" y="1231"/>
                  </a:lnTo>
                  <a:lnTo>
                    <a:pt x="443420" y="10553"/>
                  </a:lnTo>
                  <a:lnTo>
                    <a:pt x="443725" y="14338"/>
                  </a:lnTo>
                  <a:lnTo>
                    <a:pt x="443572" y="21958"/>
                  </a:lnTo>
                  <a:lnTo>
                    <a:pt x="443903" y="39090"/>
                  </a:lnTo>
                  <a:lnTo>
                    <a:pt x="443636" y="47561"/>
                  </a:lnTo>
                  <a:lnTo>
                    <a:pt x="443915" y="59740"/>
                  </a:lnTo>
                  <a:lnTo>
                    <a:pt x="443407" y="63804"/>
                  </a:lnTo>
                  <a:lnTo>
                    <a:pt x="444906" y="68313"/>
                  </a:lnTo>
                  <a:lnTo>
                    <a:pt x="445503" y="69088"/>
                  </a:lnTo>
                  <a:lnTo>
                    <a:pt x="446214" y="70904"/>
                  </a:lnTo>
                  <a:lnTo>
                    <a:pt x="446036" y="72224"/>
                  </a:lnTo>
                  <a:lnTo>
                    <a:pt x="446151" y="151904"/>
                  </a:lnTo>
                  <a:lnTo>
                    <a:pt x="447725" y="154698"/>
                  </a:lnTo>
                  <a:lnTo>
                    <a:pt x="451332" y="154139"/>
                  </a:lnTo>
                  <a:lnTo>
                    <a:pt x="534581" y="154139"/>
                  </a:lnTo>
                  <a:lnTo>
                    <a:pt x="539254" y="154749"/>
                  </a:lnTo>
                  <a:lnTo>
                    <a:pt x="545020" y="153200"/>
                  </a:lnTo>
                  <a:lnTo>
                    <a:pt x="545363" y="120065"/>
                  </a:lnTo>
                  <a:close/>
                </a:path>
                <a:path w="1338580" h="156844">
                  <a:moveTo>
                    <a:pt x="727189" y="85610"/>
                  </a:moveTo>
                  <a:lnTo>
                    <a:pt x="727138" y="80467"/>
                  </a:lnTo>
                  <a:lnTo>
                    <a:pt x="726986" y="77089"/>
                  </a:lnTo>
                  <a:lnTo>
                    <a:pt x="726884" y="74955"/>
                  </a:lnTo>
                  <a:lnTo>
                    <a:pt x="726757" y="70510"/>
                  </a:lnTo>
                  <a:lnTo>
                    <a:pt x="725716" y="66535"/>
                  </a:lnTo>
                  <a:lnTo>
                    <a:pt x="725258" y="64985"/>
                  </a:lnTo>
                  <a:lnTo>
                    <a:pt x="724255" y="58318"/>
                  </a:lnTo>
                  <a:lnTo>
                    <a:pt x="724192" y="57899"/>
                  </a:lnTo>
                  <a:lnTo>
                    <a:pt x="722185" y="52781"/>
                  </a:lnTo>
                  <a:lnTo>
                    <a:pt x="717994" y="44500"/>
                  </a:lnTo>
                  <a:lnTo>
                    <a:pt x="717575" y="43662"/>
                  </a:lnTo>
                  <a:lnTo>
                    <a:pt x="699757" y="22250"/>
                  </a:lnTo>
                  <a:lnTo>
                    <a:pt x="696544" y="19151"/>
                  </a:lnTo>
                  <a:lnTo>
                    <a:pt x="694702" y="18313"/>
                  </a:lnTo>
                  <a:lnTo>
                    <a:pt x="691184" y="15951"/>
                  </a:lnTo>
                  <a:lnTo>
                    <a:pt x="689356" y="14909"/>
                  </a:lnTo>
                  <a:lnTo>
                    <a:pt x="685736" y="13004"/>
                  </a:lnTo>
                  <a:lnTo>
                    <a:pt x="684301" y="11811"/>
                  </a:lnTo>
                  <a:lnTo>
                    <a:pt x="680605" y="9537"/>
                  </a:lnTo>
                  <a:lnTo>
                    <a:pt x="678078" y="9004"/>
                  </a:lnTo>
                  <a:lnTo>
                    <a:pt x="676732" y="8331"/>
                  </a:lnTo>
                  <a:lnTo>
                    <a:pt x="676732" y="81432"/>
                  </a:lnTo>
                  <a:lnTo>
                    <a:pt x="676198" y="84480"/>
                  </a:lnTo>
                  <a:lnTo>
                    <a:pt x="676084" y="85191"/>
                  </a:lnTo>
                  <a:lnTo>
                    <a:pt x="675652" y="86436"/>
                  </a:lnTo>
                  <a:lnTo>
                    <a:pt x="675538" y="86791"/>
                  </a:lnTo>
                  <a:lnTo>
                    <a:pt x="674903" y="89065"/>
                  </a:lnTo>
                  <a:lnTo>
                    <a:pt x="674636" y="89941"/>
                  </a:lnTo>
                  <a:lnTo>
                    <a:pt x="674052" y="91160"/>
                  </a:lnTo>
                  <a:lnTo>
                    <a:pt x="672706" y="91948"/>
                  </a:lnTo>
                  <a:lnTo>
                    <a:pt x="670687" y="94843"/>
                  </a:lnTo>
                  <a:lnTo>
                    <a:pt x="644512" y="112128"/>
                  </a:lnTo>
                  <a:lnTo>
                    <a:pt x="637667" y="112128"/>
                  </a:lnTo>
                  <a:lnTo>
                    <a:pt x="601040" y="89941"/>
                  </a:lnTo>
                  <a:lnTo>
                    <a:pt x="599871" y="86791"/>
                  </a:lnTo>
                  <a:lnTo>
                    <a:pt x="599719" y="86436"/>
                  </a:lnTo>
                  <a:lnTo>
                    <a:pt x="599071" y="85610"/>
                  </a:lnTo>
                  <a:lnTo>
                    <a:pt x="598830" y="85191"/>
                  </a:lnTo>
                  <a:lnTo>
                    <a:pt x="597852" y="82943"/>
                  </a:lnTo>
                  <a:lnTo>
                    <a:pt x="597966" y="77089"/>
                  </a:lnTo>
                  <a:lnTo>
                    <a:pt x="598004" y="74955"/>
                  </a:lnTo>
                  <a:lnTo>
                    <a:pt x="628777" y="44958"/>
                  </a:lnTo>
                  <a:lnTo>
                    <a:pt x="639229" y="44500"/>
                  </a:lnTo>
                  <a:lnTo>
                    <a:pt x="642886" y="44792"/>
                  </a:lnTo>
                  <a:lnTo>
                    <a:pt x="649109" y="45885"/>
                  </a:lnTo>
                  <a:lnTo>
                    <a:pt x="648893" y="45885"/>
                  </a:lnTo>
                  <a:lnTo>
                    <a:pt x="651878" y="46723"/>
                  </a:lnTo>
                  <a:lnTo>
                    <a:pt x="653821" y="47574"/>
                  </a:lnTo>
                  <a:lnTo>
                    <a:pt x="655510" y="48387"/>
                  </a:lnTo>
                  <a:lnTo>
                    <a:pt x="656602" y="48615"/>
                  </a:lnTo>
                  <a:lnTo>
                    <a:pt x="658202" y="49606"/>
                  </a:lnTo>
                  <a:lnTo>
                    <a:pt x="658825" y="50126"/>
                  </a:lnTo>
                  <a:lnTo>
                    <a:pt x="660387" y="50939"/>
                  </a:lnTo>
                  <a:lnTo>
                    <a:pt x="661174" y="51396"/>
                  </a:lnTo>
                  <a:lnTo>
                    <a:pt x="662698" y="52412"/>
                  </a:lnTo>
                  <a:lnTo>
                    <a:pt x="663486" y="52781"/>
                  </a:lnTo>
                  <a:lnTo>
                    <a:pt x="675894" y="72567"/>
                  </a:lnTo>
                  <a:lnTo>
                    <a:pt x="676541" y="74955"/>
                  </a:lnTo>
                  <a:lnTo>
                    <a:pt x="676605" y="77089"/>
                  </a:lnTo>
                  <a:lnTo>
                    <a:pt x="676732" y="81432"/>
                  </a:lnTo>
                  <a:lnTo>
                    <a:pt x="676732" y="8331"/>
                  </a:lnTo>
                  <a:lnTo>
                    <a:pt x="640372" y="0"/>
                  </a:lnTo>
                  <a:lnTo>
                    <a:pt x="631939" y="368"/>
                  </a:lnTo>
                  <a:lnTo>
                    <a:pt x="587121" y="13500"/>
                  </a:lnTo>
                  <a:lnTo>
                    <a:pt x="557695" y="39738"/>
                  </a:lnTo>
                  <a:lnTo>
                    <a:pt x="544766" y="85191"/>
                  </a:lnTo>
                  <a:lnTo>
                    <a:pt x="544677" y="86791"/>
                  </a:lnTo>
                  <a:lnTo>
                    <a:pt x="544563" y="89065"/>
                  </a:lnTo>
                  <a:lnTo>
                    <a:pt x="546798" y="94221"/>
                  </a:lnTo>
                  <a:lnTo>
                    <a:pt x="547370" y="95186"/>
                  </a:lnTo>
                  <a:lnTo>
                    <a:pt x="548881" y="97104"/>
                  </a:lnTo>
                  <a:lnTo>
                    <a:pt x="549224" y="97929"/>
                  </a:lnTo>
                  <a:lnTo>
                    <a:pt x="550379" y="101130"/>
                  </a:lnTo>
                  <a:lnTo>
                    <a:pt x="551091" y="103200"/>
                  </a:lnTo>
                  <a:lnTo>
                    <a:pt x="551713" y="104724"/>
                  </a:lnTo>
                  <a:lnTo>
                    <a:pt x="551815" y="104940"/>
                  </a:lnTo>
                  <a:lnTo>
                    <a:pt x="551929" y="105219"/>
                  </a:lnTo>
                  <a:lnTo>
                    <a:pt x="565810" y="127152"/>
                  </a:lnTo>
                  <a:lnTo>
                    <a:pt x="585724" y="143090"/>
                  </a:lnTo>
                  <a:lnTo>
                    <a:pt x="609587" y="152882"/>
                  </a:lnTo>
                  <a:lnTo>
                    <a:pt x="635279" y="156387"/>
                  </a:lnTo>
                  <a:lnTo>
                    <a:pt x="648309" y="155638"/>
                  </a:lnTo>
                  <a:lnTo>
                    <a:pt x="685380" y="143243"/>
                  </a:lnTo>
                  <a:lnTo>
                    <a:pt x="713206" y="116573"/>
                  </a:lnTo>
                  <a:lnTo>
                    <a:pt x="716318" y="112128"/>
                  </a:lnTo>
                  <a:lnTo>
                    <a:pt x="717892" y="109867"/>
                  </a:lnTo>
                  <a:lnTo>
                    <a:pt x="721017" y="108038"/>
                  </a:lnTo>
                  <a:lnTo>
                    <a:pt x="722503" y="104940"/>
                  </a:lnTo>
                  <a:lnTo>
                    <a:pt x="724433" y="97929"/>
                  </a:lnTo>
                  <a:lnTo>
                    <a:pt x="725703" y="94221"/>
                  </a:lnTo>
                  <a:lnTo>
                    <a:pt x="727189" y="85610"/>
                  </a:lnTo>
                  <a:close/>
                </a:path>
                <a:path w="1338580" h="156844">
                  <a:moveTo>
                    <a:pt x="942962" y="7175"/>
                  </a:moveTo>
                  <a:lnTo>
                    <a:pt x="941870" y="4737"/>
                  </a:lnTo>
                  <a:lnTo>
                    <a:pt x="940587" y="3962"/>
                  </a:lnTo>
                  <a:lnTo>
                    <a:pt x="940727" y="3962"/>
                  </a:lnTo>
                  <a:lnTo>
                    <a:pt x="937387" y="2819"/>
                  </a:lnTo>
                  <a:lnTo>
                    <a:pt x="936955" y="2819"/>
                  </a:lnTo>
                  <a:lnTo>
                    <a:pt x="921918" y="2273"/>
                  </a:lnTo>
                  <a:lnTo>
                    <a:pt x="907821" y="2819"/>
                  </a:lnTo>
                  <a:lnTo>
                    <a:pt x="904773" y="2819"/>
                  </a:lnTo>
                  <a:lnTo>
                    <a:pt x="897826" y="2298"/>
                  </a:lnTo>
                  <a:lnTo>
                    <a:pt x="893610" y="2819"/>
                  </a:lnTo>
                  <a:lnTo>
                    <a:pt x="890600" y="3200"/>
                  </a:lnTo>
                  <a:lnTo>
                    <a:pt x="888212" y="3962"/>
                  </a:lnTo>
                  <a:lnTo>
                    <a:pt x="884796" y="8496"/>
                  </a:lnTo>
                  <a:lnTo>
                    <a:pt x="884148" y="11963"/>
                  </a:lnTo>
                  <a:lnTo>
                    <a:pt x="882002" y="21348"/>
                  </a:lnTo>
                  <a:lnTo>
                    <a:pt x="880706" y="27813"/>
                  </a:lnTo>
                  <a:lnTo>
                    <a:pt x="877862" y="41173"/>
                  </a:lnTo>
                  <a:lnTo>
                    <a:pt x="876833" y="48044"/>
                  </a:lnTo>
                  <a:lnTo>
                    <a:pt x="876808" y="48234"/>
                  </a:lnTo>
                  <a:lnTo>
                    <a:pt x="874306" y="58216"/>
                  </a:lnTo>
                  <a:lnTo>
                    <a:pt x="873518" y="61277"/>
                  </a:lnTo>
                  <a:lnTo>
                    <a:pt x="872540" y="65417"/>
                  </a:lnTo>
                  <a:lnTo>
                    <a:pt x="872426" y="65862"/>
                  </a:lnTo>
                  <a:lnTo>
                    <a:pt x="872185" y="67437"/>
                  </a:lnTo>
                  <a:lnTo>
                    <a:pt x="872197" y="67678"/>
                  </a:lnTo>
                  <a:lnTo>
                    <a:pt x="872312" y="69011"/>
                  </a:lnTo>
                  <a:lnTo>
                    <a:pt x="872350" y="70485"/>
                  </a:lnTo>
                  <a:lnTo>
                    <a:pt x="872845" y="70904"/>
                  </a:lnTo>
                  <a:lnTo>
                    <a:pt x="873518" y="70726"/>
                  </a:lnTo>
                  <a:lnTo>
                    <a:pt x="873493" y="71031"/>
                  </a:lnTo>
                  <a:lnTo>
                    <a:pt x="872756" y="71247"/>
                  </a:lnTo>
                  <a:lnTo>
                    <a:pt x="871905" y="71031"/>
                  </a:lnTo>
                  <a:lnTo>
                    <a:pt x="872020" y="67437"/>
                  </a:lnTo>
                  <a:lnTo>
                    <a:pt x="871740" y="65862"/>
                  </a:lnTo>
                  <a:lnTo>
                    <a:pt x="871651" y="65417"/>
                  </a:lnTo>
                  <a:lnTo>
                    <a:pt x="870165" y="59524"/>
                  </a:lnTo>
                  <a:lnTo>
                    <a:pt x="868921" y="55765"/>
                  </a:lnTo>
                  <a:lnTo>
                    <a:pt x="866673" y="48234"/>
                  </a:lnTo>
                  <a:lnTo>
                    <a:pt x="865428" y="44145"/>
                  </a:lnTo>
                  <a:lnTo>
                    <a:pt x="863257" y="35928"/>
                  </a:lnTo>
                  <a:lnTo>
                    <a:pt x="859370" y="21907"/>
                  </a:lnTo>
                  <a:lnTo>
                    <a:pt x="857872" y="16129"/>
                  </a:lnTo>
                  <a:lnTo>
                    <a:pt x="854697" y="7912"/>
                  </a:lnTo>
                  <a:lnTo>
                    <a:pt x="853249" y="5245"/>
                  </a:lnTo>
                  <a:lnTo>
                    <a:pt x="847610" y="2819"/>
                  </a:lnTo>
                  <a:lnTo>
                    <a:pt x="818946" y="2819"/>
                  </a:lnTo>
                  <a:lnTo>
                    <a:pt x="813066" y="3962"/>
                  </a:lnTo>
                  <a:lnTo>
                    <a:pt x="810348" y="7734"/>
                  </a:lnTo>
                  <a:lnTo>
                    <a:pt x="807212" y="19735"/>
                  </a:lnTo>
                  <a:lnTo>
                    <a:pt x="805421" y="27152"/>
                  </a:lnTo>
                  <a:lnTo>
                    <a:pt x="801966" y="41173"/>
                  </a:lnTo>
                  <a:lnTo>
                    <a:pt x="800392" y="48044"/>
                  </a:lnTo>
                  <a:lnTo>
                    <a:pt x="800354" y="48234"/>
                  </a:lnTo>
                  <a:lnTo>
                    <a:pt x="800227" y="48768"/>
                  </a:lnTo>
                  <a:lnTo>
                    <a:pt x="796188" y="62572"/>
                  </a:lnTo>
                  <a:lnTo>
                    <a:pt x="795845" y="65417"/>
                  </a:lnTo>
                  <a:lnTo>
                    <a:pt x="795845" y="71323"/>
                  </a:lnTo>
                  <a:lnTo>
                    <a:pt x="795718" y="69430"/>
                  </a:lnTo>
                  <a:lnTo>
                    <a:pt x="795642" y="67843"/>
                  </a:lnTo>
                  <a:lnTo>
                    <a:pt x="795616" y="68021"/>
                  </a:lnTo>
                  <a:lnTo>
                    <a:pt x="795604" y="67437"/>
                  </a:lnTo>
                  <a:lnTo>
                    <a:pt x="795413" y="65862"/>
                  </a:lnTo>
                  <a:lnTo>
                    <a:pt x="795337" y="65417"/>
                  </a:lnTo>
                  <a:lnTo>
                    <a:pt x="793826" y="58801"/>
                  </a:lnTo>
                  <a:lnTo>
                    <a:pt x="792480" y="54127"/>
                  </a:lnTo>
                  <a:lnTo>
                    <a:pt x="790816" y="44145"/>
                  </a:lnTo>
                  <a:lnTo>
                    <a:pt x="790765" y="43840"/>
                  </a:lnTo>
                  <a:lnTo>
                    <a:pt x="789432" y="38392"/>
                  </a:lnTo>
                  <a:lnTo>
                    <a:pt x="787006" y="27813"/>
                  </a:lnTo>
                  <a:lnTo>
                    <a:pt x="785926" y="22631"/>
                  </a:lnTo>
                  <a:lnTo>
                    <a:pt x="783856" y="14287"/>
                  </a:lnTo>
                  <a:lnTo>
                    <a:pt x="783348" y="10883"/>
                  </a:lnTo>
                  <a:lnTo>
                    <a:pt x="779843" y="2819"/>
                  </a:lnTo>
                  <a:lnTo>
                    <a:pt x="735736" y="2819"/>
                  </a:lnTo>
                  <a:lnTo>
                    <a:pt x="725868" y="1841"/>
                  </a:lnTo>
                  <a:lnTo>
                    <a:pt x="721728" y="9652"/>
                  </a:lnTo>
                  <a:lnTo>
                    <a:pt x="723861" y="15100"/>
                  </a:lnTo>
                  <a:lnTo>
                    <a:pt x="725970" y="23710"/>
                  </a:lnTo>
                  <a:lnTo>
                    <a:pt x="726097" y="24193"/>
                  </a:lnTo>
                  <a:lnTo>
                    <a:pt x="727938" y="29514"/>
                  </a:lnTo>
                  <a:lnTo>
                    <a:pt x="730681" y="40170"/>
                  </a:lnTo>
                  <a:lnTo>
                    <a:pt x="731926" y="45415"/>
                  </a:lnTo>
                  <a:lnTo>
                    <a:pt x="734822" y="55765"/>
                  </a:lnTo>
                  <a:lnTo>
                    <a:pt x="736587" y="60769"/>
                  </a:lnTo>
                  <a:lnTo>
                    <a:pt x="738530" y="69011"/>
                  </a:lnTo>
                  <a:lnTo>
                    <a:pt x="740194" y="76657"/>
                  </a:lnTo>
                  <a:lnTo>
                    <a:pt x="742657" y="84188"/>
                  </a:lnTo>
                  <a:lnTo>
                    <a:pt x="743724" y="86448"/>
                  </a:lnTo>
                  <a:lnTo>
                    <a:pt x="744905" y="90893"/>
                  </a:lnTo>
                  <a:lnTo>
                    <a:pt x="745058" y="93065"/>
                  </a:lnTo>
                  <a:lnTo>
                    <a:pt x="746023" y="97370"/>
                  </a:lnTo>
                  <a:lnTo>
                    <a:pt x="746874" y="98818"/>
                  </a:lnTo>
                  <a:lnTo>
                    <a:pt x="750049" y="101892"/>
                  </a:lnTo>
                  <a:lnTo>
                    <a:pt x="750404" y="104686"/>
                  </a:lnTo>
                  <a:lnTo>
                    <a:pt x="762635" y="150291"/>
                  </a:lnTo>
                  <a:lnTo>
                    <a:pt x="762939" y="152285"/>
                  </a:lnTo>
                  <a:lnTo>
                    <a:pt x="762990" y="152590"/>
                  </a:lnTo>
                  <a:lnTo>
                    <a:pt x="767105" y="154787"/>
                  </a:lnTo>
                  <a:lnTo>
                    <a:pt x="770204" y="154216"/>
                  </a:lnTo>
                  <a:lnTo>
                    <a:pt x="810006" y="154216"/>
                  </a:lnTo>
                  <a:lnTo>
                    <a:pt x="812063" y="154495"/>
                  </a:lnTo>
                  <a:lnTo>
                    <a:pt x="813130" y="154216"/>
                  </a:lnTo>
                  <a:lnTo>
                    <a:pt x="816902" y="153212"/>
                  </a:lnTo>
                  <a:lnTo>
                    <a:pt x="816965" y="152285"/>
                  </a:lnTo>
                  <a:lnTo>
                    <a:pt x="817092" y="150482"/>
                  </a:lnTo>
                  <a:lnTo>
                    <a:pt x="818527" y="145770"/>
                  </a:lnTo>
                  <a:lnTo>
                    <a:pt x="819238" y="143217"/>
                  </a:lnTo>
                  <a:lnTo>
                    <a:pt x="829881" y="105879"/>
                  </a:lnTo>
                  <a:lnTo>
                    <a:pt x="830592" y="103124"/>
                  </a:lnTo>
                  <a:lnTo>
                    <a:pt x="831837" y="99796"/>
                  </a:lnTo>
                  <a:lnTo>
                    <a:pt x="832434" y="97942"/>
                  </a:lnTo>
                  <a:lnTo>
                    <a:pt x="834034" y="98564"/>
                  </a:lnTo>
                  <a:lnTo>
                    <a:pt x="834390" y="100761"/>
                  </a:lnTo>
                  <a:lnTo>
                    <a:pt x="837133" y="109321"/>
                  </a:lnTo>
                  <a:lnTo>
                    <a:pt x="839457" y="117335"/>
                  </a:lnTo>
                  <a:lnTo>
                    <a:pt x="843953" y="133400"/>
                  </a:lnTo>
                  <a:lnTo>
                    <a:pt x="845527" y="138861"/>
                  </a:lnTo>
                  <a:lnTo>
                    <a:pt x="847026" y="144335"/>
                  </a:lnTo>
                  <a:lnTo>
                    <a:pt x="849998" y="153771"/>
                  </a:lnTo>
                  <a:lnTo>
                    <a:pt x="855472" y="154216"/>
                  </a:lnTo>
                  <a:lnTo>
                    <a:pt x="896899" y="154216"/>
                  </a:lnTo>
                  <a:lnTo>
                    <a:pt x="899604" y="154724"/>
                  </a:lnTo>
                  <a:lnTo>
                    <a:pt x="903287" y="152285"/>
                  </a:lnTo>
                  <a:lnTo>
                    <a:pt x="903655" y="148755"/>
                  </a:lnTo>
                  <a:lnTo>
                    <a:pt x="917435" y="97942"/>
                  </a:lnTo>
                  <a:lnTo>
                    <a:pt x="921816" y="81788"/>
                  </a:lnTo>
                  <a:lnTo>
                    <a:pt x="924369" y="72605"/>
                  </a:lnTo>
                  <a:lnTo>
                    <a:pt x="924661" y="71589"/>
                  </a:lnTo>
                  <a:lnTo>
                    <a:pt x="924725" y="71323"/>
                  </a:lnTo>
                  <a:lnTo>
                    <a:pt x="924814" y="71031"/>
                  </a:lnTo>
                  <a:lnTo>
                    <a:pt x="924890" y="70726"/>
                  </a:lnTo>
                  <a:lnTo>
                    <a:pt x="926249" y="65862"/>
                  </a:lnTo>
                  <a:lnTo>
                    <a:pt x="931138" y="49098"/>
                  </a:lnTo>
                  <a:lnTo>
                    <a:pt x="935888" y="43840"/>
                  </a:lnTo>
                  <a:lnTo>
                    <a:pt x="936294" y="38392"/>
                  </a:lnTo>
                  <a:lnTo>
                    <a:pt x="936421" y="36715"/>
                  </a:lnTo>
                  <a:lnTo>
                    <a:pt x="939749" y="24193"/>
                  </a:lnTo>
                  <a:lnTo>
                    <a:pt x="939876" y="23710"/>
                  </a:lnTo>
                  <a:lnTo>
                    <a:pt x="942860" y="17449"/>
                  </a:lnTo>
                  <a:lnTo>
                    <a:pt x="942962" y="7175"/>
                  </a:lnTo>
                  <a:close/>
                </a:path>
                <a:path w="1338580" h="156844">
                  <a:moveTo>
                    <a:pt x="1058329" y="40932"/>
                  </a:moveTo>
                  <a:lnTo>
                    <a:pt x="1057465" y="36017"/>
                  </a:lnTo>
                  <a:lnTo>
                    <a:pt x="1057452" y="7467"/>
                  </a:lnTo>
                  <a:lnTo>
                    <a:pt x="1055306" y="4686"/>
                  </a:lnTo>
                  <a:lnTo>
                    <a:pt x="1050594" y="5486"/>
                  </a:lnTo>
                  <a:lnTo>
                    <a:pt x="1035989" y="5473"/>
                  </a:lnTo>
                  <a:lnTo>
                    <a:pt x="1032662" y="5041"/>
                  </a:lnTo>
                  <a:lnTo>
                    <a:pt x="1023797" y="6883"/>
                  </a:lnTo>
                  <a:lnTo>
                    <a:pt x="1017600" y="6426"/>
                  </a:lnTo>
                  <a:lnTo>
                    <a:pt x="1011478" y="6413"/>
                  </a:lnTo>
                  <a:lnTo>
                    <a:pt x="1007186" y="3124"/>
                  </a:lnTo>
                  <a:lnTo>
                    <a:pt x="1000429" y="4152"/>
                  </a:lnTo>
                  <a:lnTo>
                    <a:pt x="972210" y="4025"/>
                  </a:lnTo>
                  <a:lnTo>
                    <a:pt x="955738" y="4762"/>
                  </a:lnTo>
                  <a:lnTo>
                    <a:pt x="952728" y="10363"/>
                  </a:lnTo>
                  <a:lnTo>
                    <a:pt x="952169" y="17970"/>
                  </a:lnTo>
                  <a:lnTo>
                    <a:pt x="952715" y="29425"/>
                  </a:lnTo>
                  <a:lnTo>
                    <a:pt x="952449" y="36677"/>
                  </a:lnTo>
                  <a:lnTo>
                    <a:pt x="953655" y="40322"/>
                  </a:lnTo>
                  <a:lnTo>
                    <a:pt x="954532" y="41173"/>
                  </a:lnTo>
                  <a:lnTo>
                    <a:pt x="955687" y="43408"/>
                  </a:lnTo>
                  <a:lnTo>
                    <a:pt x="955408" y="45300"/>
                  </a:lnTo>
                  <a:lnTo>
                    <a:pt x="955459" y="151663"/>
                  </a:lnTo>
                  <a:lnTo>
                    <a:pt x="957554" y="154838"/>
                  </a:lnTo>
                  <a:lnTo>
                    <a:pt x="962558" y="154139"/>
                  </a:lnTo>
                  <a:lnTo>
                    <a:pt x="1039774" y="154152"/>
                  </a:lnTo>
                  <a:lnTo>
                    <a:pt x="1046289" y="154533"/>
                  </a:lnTo>
                  <a:lnTo>
                    <a:pt x="1052652" y="154076"/>
                  </a:lnTo>
                  <a:lnTo>
                    <a:pt x="1055839" y="154101"/>
                  </a:lnTo>
                  <a:lnTo>
                    <a:pt x="1057643" y="151980"/>
                  </a:lnTo>
                  <a:lnTo>
                    <a:pt x="1057414" y="150368"/>
                  </a:lnTo>
                  <a:lnTo>
                    <a:pt x="1057440" y="127139"/>
                  </a:lnTo>
                  <a:lnTo>
                    <a:pt x="1057846" y="123786"/>
                  </a:lnTo>
                  <a:lnTo>
                    <a:pt x="1056703" y="117729"/>
                  </a:lnTo>
                  <a:lnTo>
                    <a:pt x="1052944" y="118287"/>
                  </a:lnTo>
                  <a:lnTo>
                    <a:pt x="1010246" y="118338"/>
                  </a:lnTo>
                  <a:lnTo>
                    <a:pt x="1006957" y="116751"/>
                  </a:lnTo>
                  <a:lnTo>
                    <a:pt x="1007541" y="113030"/>
                  </a:lnTo>
                  <a:lnTo>
                    <a:pt x="1007579" y="99695"/>
                  </a:lnTo>
                  <a:lnTo>
                    <a:pt x="1007110" y="96253"/>
                  </a:lnTo>
                  <a:lnTo>
                    <a:pt x="1016812" y="95313"/>
                  </a:lnTo>
                  <a:lnTo>
                    <a:pt x="1023480" y="95758"/>
                  </a:lnTo>
                  <a:lnTo>
                    <a:pt x="1042733" y="95796"/>
                  </a:lnTo>
                  <a:lnTo>
                    <a:pt x="1056208" y="95478"/>
                  </a:lnTo>
                  <a:lnTo>
                    <a:pt x="1057643" y="93726"/>
                  </a:lnTo>
                  <a:lnTo>
                    <a:pt x="1057402" y="92214"/>
                  </a:lnTo>
                  <a:lnTo>
                    <a:pt x="1057605" y="68592"/>
                  </a:lnTo>
                  <a:lnTo>
                    <a:pt x="1056855" y="64427"/>
                  </a:lnTo>
                  <a:lnTo>
                    <a:pt x="1053198" y="64947"/>
                  </a:lnTo>
                  <a:lnTo>
                    <a:pt x="1012190" y="64846"/>
                  </a:lnTo>
                  <a:lnTo>
                    <a:pt x="1009497" y="65024"/>
                  </a:lnTo>
                  <a:lnTo>
                    <a:pt x="1007541" y="63322"/>
                  </a:lnTo>
                  <a:lnTo>
                    <a:pt x="1007770" y="62115"/>
                  </a:lnTo>
                  <a:lnTo>
                    <a:pt x="1007579" y="43789"/>
                  </a:lnTo>
                  <a:lnTo>
                    <a:pt x="1010094" y="42519"/>
                  </a:lnTo>
                  <a:lnTo>
                    <a:pt x="1012139" y="42672"/>
                  </a:lnTo>
                  <a:lnTo>
                    <a:pt x="1055217" y="42710"/>
                  </a:lnTo>
                  <a:lnTo>
                    <a:pt x="1058329" y="40932"/>
                  </a:lnTo>
                  <a:close/>
                </a:path>
                <a:path w="1338580" h="156844">
                  <a:moveTo>
                    <a:pt x="1178471" y="41808"/>
                  </a:moveTo>
                  <a:lnTo>
                    <a:pt x="1177544" y="37617"/>
                  </a:lnTo>
                  <a:lnTo>
                    <a:pt x="1177569" y="14325"/>
                  </a:lnTo>
                  <a:lnTo>
                    <a:pt x="1177937" y="11226"/>
                  </a:lnTo>
                  <a:lnTo>
                    <a:pt x="1177188" y="6057"/>
                  </a:lnTo>
                  <a:lnTo>
                    <a:pt x="1175435" y="5638"/>
                  </a:lnTo>
                  <a:lnTo>
                    <a:pt x="1170317" y="5372"/>
                  </a:lnTo>
                  <a:lnTo>
                    <a:pt x="1077023" y="5257"/>
                  </a:lnTo>
                  <a:lnTo>
                    <a:pt x="1076058" y="8915"/>
                  </a:lnTo>
                  <a:lnTo>
                    <a:pt x="1076248" y="10820"/>
                  </a:lnTo>
                  <a:lnTo>
                    <a:pt x="1076121" y="79959"/>
                  </a:lnTo>
                  <a:lnTo>
                    <a:pt x="1076134" y="145910"/>
                  </a:lnTo>
                  <a:lnTo>
                    <a:pt x="1075817" y="148971"/>
                  </a:lnTo>
                  <a:lnTo>
                    <a:pt x="1076833" y="154711"/>
                  </a:lnTo>
                  <a:lnTo>
                    <a:pt x="1080503" y="154038"/>
                  </a:lnTo>
                  <a:lnTo>
                    <a:pt x="1164983" y="154165"/>
                  </a:lnTo>
                  <a:lnTo>
                    <a:pt x="1171562" y="154406"/>
                  </a:lnTo>
                  <a:lnTo>
                    <a:pt x="1177429" y="153708"/>
                  </a:lnTo>
                  <a:lnTo>
                    <a:pt x="1177429" y="119773"/>
                  </a:lnTo>
                  <a:lnTo>
                    <a:pt x="1175435" y="118351"/>
                  </a:lnTo>
                  <a:lnTo>
                    <a:pt x="1166456" y="117983"/>
                  </a:lnTo>
                  <a:lnTo>
                    <a:pt x="1160348" y="118262"/>
                  </a:lnTo>
                  <a:lnTo>
                    <a:pt x="1129474" y="118110"/>
                  </a:lnTo>
                  <a:lnTo>
                    <a:pt x="1126985" y="115989"/>
                  </a:lnTo>
                  <a:lnTo>
                    <a:pt x="1127861" y="111823"/>
                  </a:lnTo>
                  <a:lnTo>
                    <a:pt x="1127912" y="100114"/>
                  </a:lnTo>
                  <a:lnTo>
                    <a:pt x="1127645" y="97751"/>
                  </a:lnTo>
                  <a:lnTo>
                    <a:pt x="1128953" y="95859"/>
                  </a:lnTo>
                  <a:lnTo>
                    <a:pt x="1130541" y="95948"/>
                  </a:lnTo>
                  <a:lnTo>
                    <a:pt x="1137564" y="95440"/>
                  </a:lnTo>
                  <a:lnTo>
                    <a:pt x="1143609" y="95758"/>
                  </a:lnTo>
                  <a:lnTo>
                    <a:pt x="1167561" y="95770"/>
                  </a:lnTo>
                  <a:lnTo>
                    <a:pt x="1172679" y="96024"/>
                  </a:lnTo>
                  <a:lnTo>
                    <a:pt x="1176832" y="95123"/>
                  </a:lnTo>
                  <a:lnTo>
                    <a:pt x="1178026" y="92595"/>
                  </a:lnTo>
                  <a:lnTo>
                    <a:pt x="1177645" y="90093"/>
                  </a:lnTo>
                  <a:lnTo>
                    <a:pt x="1177759" y="68541"/>
                  </a:lnTo>
                  <a:lnTo>
                    <a:pt x="1177048" y="65087"/>
                  </a:lnTo>
                  <a:lnTo>
                    <a:pt x="1168095" y="64782"/>
                  </a:lnTo>
                  <a:lnTo>
                    <a:pt x="1133995" y="65024"/>
                  </a:lnTo>
                  <a:lnTo>
                    <a:pt x="1128687" y="64706"/>
                  </a:lnTo>
                  <a:lnTo>
                    <a:pt x="1127201" y="61747"/>
                  </a:lnTo>
                  <a:lnTo>
                    <a:pt x="1127683" y="58928"/>
                  </a:lnTo>
                  <a:lnTo>
                    <a:pt x="1127455" y="43040"/>
                  </a:lnTo>
                  <a:lnTo>
                    <a:pt x="1133386" y="42608"/>
                  </a:lnTo>
                  <a:lnTo>
                    <a:pt x="1172514" y="42811"/>
                  </a:lnTo>
                  <a:lnTo>
                    <a:pt x="1178471" y="41808"/>
                  </a:lnTo>
                  <a:close/>
                </a:path>
                <a:path w="1338580" h="156844">
                  <a:moveTo>
                    <a:pt x="1338237" y="151803"/>
                  </a:moveTo>
                  <a:lnTo>
                    <a:pt x="1337449" y="147485"/>
                  </a:lnTo>
                  <a:lnTo>
                    <a:pt x="1337475" y="79730"/>
                  </a:lnTo>
                  <a:lnTo>
                    <a:pt x="1337462" y="7416"/>
                  </a:lnTo>
                  <a:lnTo>
                    <a:pt x="1335201" y="4432"/>
                  </a:lnTo>
                  <a:lnTo>
                    <a:pt x="1330642" y="5295"/>
                  </a:lnTo>
                  <a:lnTo>
                    <a:pt x="1298435" y="5283"/>
                  </a:lnTo>
                  <a:lnTo>
                    <a:pt x="1295031" y="4826"/>
                  </a:lnTo>
                  <a:lnTo>
                    <a:pt x="1289088" y="6057"/>
                  </a:lnTo>
                  <a:lnTo>
                    <a:pt x="1289837" y="9626"/>
                  </a:lnTo>
                  <a:lnTo>
                    <a:pt x="1289659" y="52832"/>
                  </a:lnTo>
                  <a:lnTo>
                    <a:pt x="1289926" y="56172"/>
                  </a:lnTo>
                  <a:lnTo>
                    <a:pt x="1289481" y="62014"/>
                  </a:lnTo>
                  <a:lnTo>
                    <a:pt x="1288008" y="62331"/>
                  </a:lnTo>
                  <a:lnTo>
                    <a:pt x="1286484" y="60477"/>
                  </a:lnTo>
                  <a:lnTo>
                    <a:pt x="1281785" y="55740"/>
                  </a:lnTo>
                  <a:lnTo>
                    <a:pt x="1278229" y="50469"/>
                  </a:lnTo>
                  <a:lnTo>
                    <a:pt x="1242910" y="6108"/>
                  </a:lnTo>
                  <a:lnTo>
                    <a:pt x="1237843" y="4762"/>
                  </a:lnTo>
                  <a:lnTo>
                    <a:pt x="1234528" y="5270"/>
                  </a:lnTo>
                  <a:lnTo>
                    <a:pt x="1202182" y="5295"/>
                  </a:lnTo>
                  <a:lnTo>
                    <a:pt x="1198880" y="4711"/>
                  </a:lnTo>
                  <a:lnTo>
                    <a:pt x="1196403" y="8255"/>
                  </a:lnTo>
                  <a:lnTo>
                    <a:pt x="1197000" y="11658"/>
                  </a:lnTo>
                  <a:lnTo>
                    <a:pt x="1197000" y="147497"/>
                  </a:lnTo>
                  <a:lnTo>
                    <a:pt x="1196251" y="152311"/>
                  </a:lnTo>
                  <a:lnTo>
                    <a:pt x="1200569" y="154800"/>
                  </a:lnTo>
                  <a:lnTo>
                    <a:pt x="1204163" y="154089"/>
                  </a:lnTo>
                  <a:lnTo>
                    <a:pt x="1236967" y="154063"/>
                  </a:lnTo>
                  <a:lnTo>
                    <a:pt x="1240586" y="154787"/>
                  </a:lnTo>
                  <a:lnTo>
                    <a:pt x="1242225" y="151295"/>
                  </a:lnTo>
                  <a:lnTo>
                    <a:pt x="1242021" y="148958"/>
                  </a:lnTo>
                  <a:lnTo>
                    <a:pt x="1242060" y="109232"/>
                  </a:lnTo>
                  <a:lnTo>
                    <a:pt x="1241691" y="103111"/>
                  </a:lnTo>
                  <a:lnTo>
                    <a:pt x="1242110" y="97129"/>
                  </a:lnTo>
                  <a:lnTo>
                    <a:pt x="1242517" y="94462"/>
                  </a:lnTo>
                  <a:lnTo>
                    <a:pt x="1244955" y="95631"/>
                  </a:lnTo>
                  <a:lnTo>
                    <a:pt x="1245844" y="97269"/>
                  </a:lnTo>
                  <a:lnTo>
                    <a:pt x="1285621" y="150355"/>
                  </a:lnTo>
                  <a:lnTo>
                    <a:pt x="1287335" y="152958"/>
                  </a:lnTo>
                  <a:lnTo>
                    <a:pt x="1289761" y="154178"/>
                  </a:lnTo>
                  <a:lnTo>
                    <a:pt x="1331023" y="154139"/>
                  </a:lnTo>
                  <a:lnTo>
                    <a:pt x="1334655" y="154800"/>
                  </a:lnTo>
                  <a:lnTo>
                    <a:pt x="1338237" y="151803"/>
                  </a:lnTo>
                  <a:close/>
                </a:path>
              </a:pathLst>
            </a:custGeom>
            <a:solidFill>
              <a:srgbClr val="F085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9" name="object 42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48079" y="1227629"/>
              <a:ext cx="4442236" cy="4442237"/>
            </a:xfrm>
            <a:prstGeom prst="rect">
              <a:avLst/>
            </a:prstGeom>
          </p:spPr>
        </p:pic>
        <p:sp>
          <p:nvSpPr>
            <p:cNvPr id="430" name="object 430" descr=""/>
            <p:cNvSpPr/>
            <p:nvPr/>
          </p:nvSpPr>
          <p:spPr>
            <a:xfrm>
              <a:off x="5433537" y="2489974"/>
              <a:ext cx="1091565" cy="477520"/>
            </a:xfrm>
            <a:custGeom>
              <a:avLst/>
              <a:gdLst/>
              <a:ahLst/>
              <a:cxnLst/>
              <a:rect l="l" t="t" r="r" b="b"/>
              <a:pathLst>
                <a:path w="1091565" h="477519">
                  <a:moveTo>
                    <a:pt x="1043033" y="300989"/>
                  </a:moveTo>
                  <a:lnTo>
                    <a:pt x="977962" y="300989"/>
                  </a:lnTo>
                  <a:lnTo>
                    <a:pt x="982518" y="307339"/>
                  </a:lnTo>
                  <a:lnTo>
                    <a:pt x="986572" y="313689"/>
                  </a:lnTo>
                  <a:lnTo>
                    <a:pt x="995980" y="331470"/>
                  </a:lnTo>
                  <a:lnTo>
                    <a:pt x="996068" y="334010"/>
                  </a:lnTo>
                  <a:lnTo>
                    <a:pt x="996176" y="336550"/>
                  </a:lnTo>
                  <a:lnTo>
                    <a:pt x="996283" y="339089"/>
                  </a:lnTo>
                  <a:lnTo>
                    <a:pt x="996390" y="341629"/>
                  </a:lnTo>
                  <a:lnTo>
                    <a:pt x="996803" y="346710"/>
                  </a:lnTo>
                  <a:lnTo>
                    <a:pt x="996906" y="347979"/>
                  </a:lnTo>
                  <a:lnTo>
                    <a:pt x="997009" y="349250"/>
                  </a:lnTo>
                  <a:lnTo>
                    <a:pt x="1014342" y="373379"/>
                  </a:lnTo>
                  <a:lnTo>
                    <a:pt x="1019919" y="375920"/>
                  </a:lnTo>
                  <a:lnTo>
                    <a:pt x="1030363" y="381000"/>
                  </a:lnTo>
                  <a:lnTo>
                    <a:pt x="1033326" y="388619"/>
                  </a:lnTo>
                  <a:lnTo>
                    <a:pt x="1033315" y="403859"/>
                  </a:lnTo>
                  <a:lnTo>
                    <a:pt x="1031955" y="408939"/>
                  </a:lnTo>
                  <a:lnTo>
                    <a:pt x="1029078" y="416559"/>
                  </a:lnTo>
                  <a:lnTo>
                    <a:pt x="1026396" y="424180"/>
                  </a:lnTo>
                  <a:lnTo>
                    <a:pt x="1021129" y="436880"/>
                  </a:lnTo>
                  <a:lnTo>
                    <a:pt x="1020733" y="439419"/>
                  </a:lnTo>
                  <a:lnTo>
                    <a:pt x="1020733" y="444500"/>
                  </a:lnTo>
                  <a:lnTo>
                    <a:pt x="1036688" y="469900"/>
                  </a:lnTo>
                  <a:lnTo>
                    <a:pt x="1047902" y="473709"/>
                  </a:lnTo>
                  <a:lnTo>
                    <a:pt x="1052427" y="476250"/>
                  </a:lnTo>
                  <a:lnTo>
                    <a:pt x="1057276" y="477519"/>
                  </a:lnTo>
                  <a:lnTo>
                    <a:pt x="1063023" y="462280"/>
                  </a:lnTo>
                  <a:lnTo>
                    <a:pt x="1070332" y="447039"/>
                  </a:lnTo>
                  <a:lnTo>
                    <a:pt x="1079204" y="433069"/>
                  </a:lnTo>
                  <a:lnTo>
                    <a:pt x="1089637" y="419100"/>
                  </a:lnTo>
                  <a:lnTo>
                    <a:pt x="1090702" y="419100"/>
                  </a:lnTo>
                  <a:lnTo>
                    <a:pt x="1091239" y="417830"/>
                  </a:lnTo>
                  <a:lnTo>
                    <a:pt x="1091246" y="415289"/>
                  </a:lnTo>
                  <a:lnTo>
                    <a:pt x="1090447" y="414019"/>
                  </a:lnTo>
                  <a:lnTo>
                    <a:pt x="1073872" y="403859"/>
                  </a:lnTo>
                  <a:lnTo>
                    <a:pt x="1063263" y="396239"/>
                  </a:lnTo>
                  <a:lnTo>
                    <a:pt x="1058972" y="388619"/>
                  </a:lnTo>
                  <a:lnTo>
                    <a:pt x="1059055" y="378460"/>
                  </a:lnTo>
                  <a:lnTo>
                    <a:pt x="1059714" y="373379"/>
                  </a:lnTo>
                  <a:lnTo>
                    <a:pt x="1059829" y="372110"/>
                  </a:lnTo>
                  <a:lnTo>
                    <a:pt x="1059944" y="370839"/>
                  </a:lnTo>
                  <a:lnTo>
                    <a:pt x="1053410" y="367029"/>
                  </a:lnTo>
                  <a:lnTo>
                    <a:pt x="1048110" y="361950"/>
                  </a:lnTo>
                  <a:lnTo>
                    <a:pt x="1041584" y="353060"/>
                  </a:lnTo>
                  <a:lnTo>
                    <a:pt x="1040716" y="349250"/>
                  </a:lnTo>
                  <a:lnTo>
                    <a:pt x="1040810" y="342900"/>
                  </a:lnTo>
                  <a:lnTo>
                    <a:pt x="1041383" y="337820"/>
                  </a:lnTo>
                  <a:lnTo>
                    <a:pt x="1043064" y="317500"/>
                  </a:lnTo>
                  <a:lnTo>
                    <a:pt x="1043169" y="316229"/>
                  </a:lnTo>
                  <a:lnTo>
                    <a:pt x="1043235" y="314960"/>
                  </a:lnTo>
                  <a:lnTo>
                    <a:pt x="1043308" y="303529"/>
                  </a:lnTo>
                  <a:lnTo>
                    <a:pt x="1043033" y="300989"/>
                  </a:lnTo>
                  <a:close/>
                </a:path>
                <a:path w="1091565" h="477519">
                  <a:moveTo>
                    <a:pt x="991767" y="334010"/>
                  </a:moveTo>
                  <a:lnTo>
                    <a:pt x="937868" y="334010"/>
                  </a:lnTo>
                  <a:lnTo>
                    <a:pt x="937983" y="335279"/>
                  </a:lnTo>
                  <a:lnTo>
                    <a:pt x="940885" y="339089"/>
                  </a:lnTo>
                  <a:lnTo>
                    <a:pt x="942958" y="347979"/>
                  </a:lnTo>
                  <a:lnTo>
                    <a:pt x="942983" y="349250"/>
                  </a:lnTo>
                  <a:lnTo>
                    <a:pt x="943107" y="355600"/>
                  </a:lnTo>
                  <a:lnTo>
                    <a:pt x="941335" y="364489"/>
                  </a:lnTo>
                  <a:lnTo>
                    <a:pt x="941241" y="369570"/>
                  </a:lnTo>
                  <a:lnTo>
                    <a:pt x="971960" y="383539"/>
                  </a:lnTo>
                  <a:lnTo>
                    <a:pt x="986062" y="401319"/>
                  </a:lnTo>
                  <a:lnTo>
                    <a:pt x="990485" y="406400"/>
                  </a:lnTo>
                  <a:lnTo>
                    <a:pt x="993564" y="410209"/>
                  </a:lnTo>
                  <a:lnTo>
                    <a:pt x="998406" y="412750"/>
                  </a:lnTo>
                  <a:lnTo>
                    <a:pt x="1002618" y="414019"/>
                  </a:lnTo>
                  <a:lnTo>
                    <a:pt x="1007788" y="414019"/>
                  </a:lnTo>
                  <a:lnTo>
                    <a:pt x="1010933" y="410209"/>
                  </a:lnTo>
                  <a:lnTo>
                    <a:pt x="1012805" y="403859"/>
                  </a:lnTo>
                  <a:lnTo>
                    <a:pt x="1013965" y="401319"/>
                  </a:lnTo>
                  <a:lnTo>
                    <a:pt x="1014544" y="397509"/>
                  </a:lnTo>
                  <a:lnTo>
                    <a:pt x="1014544" y="391159"/>
                  </a:lnTo>
                  <a:lnTo>
                    <a:pt x="1013741" y="387350"/>
                  </a:lnTo>
                  <a:lnTo>
                    <a:pt x="1012140" y="383539"/>
                  </a:lnTo>
                  <a:lnTo>
                    <a:pt x="1006758" y="381000"/>
                  </a:lnTo>
                  <a:lnTo>
                    <a:pt x="1002233" y="378460"/>
                  </a:lnTo>
                  <a:lnTo>
                    <a:pt x="992286" y="370839"/>
                  </a:lnTo>
                  <a:lnTo>
                    <a:pt x="990507" y="361950"/>
                  </a:lnTo>
                  <a:lnTo>
                    <a:pt x="990630" y="350520"/>
                  </a:lnTo>
                  <a:lnTo>
                    <a:pt x="991194" y="342900"/>
                  </a:lnTo>
                  <a:lnTo>
                    <a:pt x="991288" y="341629"/>
                  </a:lnTo>
                  <a:lnTo>
                    <a:pt x="991382" y="340360"/>
                  </a:lnTo>
                  <a:lnTo>
                    <a:pt x="991459" y="339089"/>
                  </a:lnTo>
                  <a:lnTo>
                    <a:pt x="991536" y="337820"/>
                  </a:lnTo>
                  <a:lnTo>
                    <a:pt x="991613" y="336550"/>
                  </a:lnTo>
                  <a:lnTo>
                    <a:pt x="991690" y="335279"/>
                  </a:lnTo>
                  <a:lnTo>
                    <a:pt x="991767" y="334010"/>
                  </a:lnTo>
                  <a:close/>
                </a:path>
                <a:path w="1091565" h="477519">
                  <a:moveTo>
                    <a:pt x="124137" y="240029"/>
                  </a:moveTo>
                  <a:lnTo>
                    <a:pt x="70783" y="240029"/>
                  </a:lnTo>
                  <a:lnTo>
                    <a:pt x="70481" y="241300"/>
                  </a:lnTo>
                  <a:lnTo>
                    <a:pt x="69545" y="242570"/>
                  </a:lnTo>
                  <a:lnTo>
                    <a:pt x="67604" y="246379"/>
                  </a:lnTo>
                  <a:lnTo>
                    <a:pt x="59846" y="259079"/>
                  </a:lnTo>
                  <a:lnTo>
                    <a:pt x="57812" y="266700"/>
                  </a:lnTo>
                  <a:lnTo>
                    <a:pt x="57913" y="278129"/>
                  </a:lnTo>
                  <a:lnTo>
                    <a:pt x="58755" y="285750"/>
                  </a:lnTo>
                  <a:lnTo>
                    <a:pt x="59518" y="290829"/>
                  </a:lnTo>
                  <a:lnTo>
                    <a:pt x="59490" y="300989"/>
                  </a:lnTo>
                  <a:lnTo>
                    <a:pt x="59385" y="302260"/>
                  </a:lnTo>
                  <a:lnTo>
                    <a:pt x="59281" y="303529"/>
                  </a:lnTo>
                  <a:lnTo>
                    <a:pt x="59177" y="304800"/>
                  </a:lnTo>
                  <a:lnTo>
                    <a:pt x="36179" y="327660"/>
                  </a:lnTo>
                  <a:lnTo>
                    <a:pt x="30650" y="328929"/>
                  </a:lnTo>
                  <a:lnTo>
                    <a:pt x="25477" y="328929"/>
                  </a:lnTo>
                  <a:lnTo>
                    <a:pt x="20030" y="331470"/>
                  </a:lnTo>
                  <a:lnTo>
                    <a:pt x="14456" y="336550"/>
                  </a:lnTo>
                  <a:lnTo>
                    <a:pt x="9440" y="342900"/>
                  </a:lnTo>
                  <a:lnTo>
                    <a:pt x="5662" y="346710"/>
                  </a:lnTo>
                  <a:lnTo>
                    <a:pt x="1879" y="353060"/>
                  </a:lnTo>
                  <a:lnTo>
                    <a:pt x="0" y="358139"/>
                  </a:lnTo>
                  <a:lnTo>
                    <a:pt x="7" y="367029"/>
                  </a:lnTo>
                  <a:lnTo>
                    <a:pt x="270" y="369570"/>
                  </a:lnTo>
                  <a:lnTo>
                    <a:pt x="1361" y="374650"/>
                  </a:lnTo>
                  <a:lnTo>
                    <a:pt x="2537" y="381000"/>
                  </a:lnTo>
                  <a:lnTo>
                    <a:pt x="4525" y="392430"/>
                  </a:lnTo>
                  <a:lnTo>
                    <a:pt x="5382" y="393700"/>
                  </a:lnTo>
                  <a:lnTo>
                    <a:pt x="6854" y="394969"/>
                  </a:lnTo>
                  <a:lnTo>
                    <a:pt x="13420" y="398780"/>
                  </a:lnTo>
                  <a:lnTo>
                    <a:pt x="19699" y="403859"/>
                  </a:lnTo>
                  <a:lnTo>
                    <a:pt x="31558" y="408939"/>
                  </a:lnTo>
                  <a:lnTo>
                    <a:pt x="33573" y="410209"/>
                  </a:lnTo>
                  <a:lnTo>
                    <a:pt x="42638" y="410209"/>
                  </a:lnTo>
                  <a:lnTo>
                    <a:pt x="45831" y="408939"/>
                  </a:lnTo>
                  <a:lnTo>
                    <a:pt x="48955" y="408939"/>
                  </a:lnTo>
                  <a:lnTo>
                    <a:pt x="52307" y="406400"/>
                  </a:lnTo>
                  <a:lnTo>
                    <a:pt x="55919" y="401319"/>
                  </a:lnTo>
                  <a:lnTo>
                    <a:pt x="61208" y="396239"/>
                  </a:lnTo>
                  <a:lnTo>
                    <a:pt x="67459" y="389889"/>
                  </a:lnTo>
                  <a:lnTo>
                    <a:pt x="74674" y="384809"/>
                  </a:lnTo>
                  <a:lnTo>
                    <a:pt x="82857" y="378460"/>
                  </a:lnTo>
                  <a:lnTo>
                    <a:pt x="84495" y="378460"/>
                  </a:lnTo>
                  <a:lnTo>
                    <a:pt x="85971" y="375920"/>
                  </a:lnTo>
                  <a:lnTo>
                    <a:pt x="88192" y="373379"/>
                  </a:lnTo>
                  <a:lnTo>
                    <a:pt x="88689" y="370839"/>
                  </a:lnTo>
                  <a:lnTo>
                    <a:pt x="112875" y="340360"/>
                  </a:lnTo>
                  <a:lnTo>
                    <a:pt x="147701" y="340360"/>
                  </a:lnTo>
                  <a:lnTo>
                    <a:pt x="173435" y="285750"/>
                  </a:lnTo>
                  <a:lnTo>
                    <a:pt x="151808" y="285750"/>
                  </a:lnTo>
                  <a:lnTo>
                    <a:pt x="154349" y="279400"/>
                  </a:lnTo>
                  <a:lnTo>
                    <a:pt x="156949" y="273050"/>
                  </a:lnTo>
                  <a:lnTo>
                    <a:pt x="157863" y="267970"/>
                  </a:lnTo>
                  <a:lnTo>
                    <a:pt x="157855" y="259079"/>
                  </a:lnTo>
                  <a:lnTo>
                    <a:pt x="156283" y="254000"/>
                  </a:lnTo>
                  <a:lnTo>
                    <a:pt x="150228" y="245110"/>
                  </a:lnTo>
                  <a:lnTo>
                    <a:pt x="148520" y="243839"/>
                  </a:lnTo>
                  <a:lnTo>
                    <a:pt x="121705" y="243839"/>
                  </a:lnTo>
                  <a:lnTo>
                    <a:pt x="122201" y="242570"/>
                  </a:lnTo>
                  <a:lnTo>
                    <a:pt x="124137" y="240029"/>
                  </a:lnTo>
                  <a:close/>
                </a:path>
                <a:path w="1091565" h="477519">
                  <a:moveTo>
                    <a:pt x="112463" y="349250"/>
                  </a:moveTo>
                  <a:lnTo>
                    <a:pt x="105432" y="349250"/>
                  </a:lnTo>
                  <a:lnTo>
                    <a:pt x="102207" y="351789"/>
                  </a:lnTo>
                  <a:lnTo>
                    <a:pt x="104449" y="372110"/>
                  </a:lnTo>
                  <a:lnTo>
                    <a:pt x="105818" y="373379"/>
                  </a:lnTo>
                  <a:lnTo>
                    <a:pt x="109392" y="373379"/>
                  </a:lnTo>
                  <a:lnTo>
                    <a:pt x="119532" y="372110"/>
                  </a:lnTo>
                  <a:lnTo>
                    <a:pt x="128442" y="368300"/>
                  </a:lnTo>
                  <a:lnTo>
                    <a:pt x="136124" y="363220"/>
                  </a:lnTo>
                  <a:lnTo>
                    <a:pt x="140742" y="356870"/>
                  </a:lnTo>
                  <a:lnTo>
                    <a:pt x="122586" y="356870"/>
                  </a:lnTo>
                  <a:lnTo>
                    <a:pt x="120149" y="355600"/>
                  </a:lnTo>
                  <a:lnTo>
                    <a:pt x="116949" y="354329"/>
                  </a:lnTo>
                  <a:lnTo>
                    <a:pt x="112463" y="349250"/>
                  </a:lnTo>
                  <a:close/>
                </a:path>
                <a:path w="1091565" h="477519">
                  <a:moveTo>
                    <a:pt x="896414" y="297179"/>
                  </a:moveTo>
                  <a:lnTo>
                    <a:pt x="888433" y="297179"/>
                  </a:lnTo>
                  <a:lnTo>
                    <a:pt x="887364" y="298450"/>
                  </a:lnTo>
                  <a:lnTo>
                    <a:pt x="888318" y="299720"/>
                  </a:lnTo>
                  <a:lnTo>
                    <a:pt x="894332" y="309879"/>
                  </a:lnTo>
                  <a:lnTo>
                    <a:pt x="900008" y="320039"/>
                  </a:lnTo>
                  <a:lnTo>
                    <a:pt x="905343" y="328929"/>
                  </a:lnTo>
                  <a:lnTo>
                    <a:pt x="910336" y="340360"/>
                  </a:lnTo>
                  <a:lnTo>
                    <a:pt x="911513" y="342900"/>
                  </a:lnTo>
                  <a:lnTo>
                    <a:pt x="915170" y="346710"/>
                  </a:lnTo>
                  <a:lnTo>
                    <a:pt x="922345" y="351789"/>
                  </a:lnTo>
                  <a:lnTo>
                    <a:pt x="926614" y="355600"/>
                  </a:lnTo>
                  <a:lnTo>
                    <a:pt x="930737" y="359410"/>
                  </a:lnTo>
                  <a:lnTo>
                    <a:pt x="935470" y="361950"/>
                  </a:lnTo>
                  <a:lnTo>
                    <a:pt x="937760" y="361950"/>
                  </a:lnTo>
                  <a:lnTo>
                    <a:pt x="939887" y="346710"/>
                  </a:lnTo>
                  <a:lnTo>
                    <a:pt x="938541" y="341629"/>
                  </a:lnTo>
                  <a:lnTo>
                    <a:pt x="937489" y="335279"/>
                  </a:lnTo>
                  <a:lnTo>
                    <a:pt x="937403" y="334010"/>
                  </a:lnTo>
                  <a:lnTo>
                    <a:pt x="991767" y="334010"/>
                  </a:lnTo>
                  <a:lnTo>
                    <a:pt x="991829" y="327660"/>
                  </a:lnTo>
                  <a:lnTo>
                    <a:pt x="990885" y="323850"/>
                  </a:lnTo>
                  <a:lnTo>
                    <a:pt x="984930" y="314960"/>
                  </a:lnTo>
                  <a:lnTo>
                    <a:pt x="981086" y="308610"/>
                  </a:lnTo>
                  <a:lnTo>
                    <a:pt x="980178" y="307339"/>
                  </a:lnTo>
                  <a:lnTo>
                    <a:pt x="911487" y="307339"/>
                  </a:lnTo>
                  <a:lnTo>
                    <a:pt x="910212" y="306070"/>
                  </a:lnTo>
                  <a:lnTo>
                    <a:pt x="909378" y="304800"/>
                  </a:lnTo>
                  <a:lnTo>
                    <a:pt x="908888" y="302260"/>
                  </a:lnTo>
                  <a:lnTo>
                    <a:pt x="896414" y="297179"/>
                  </a:lnTo>
                  <a:close/>
                </a:path>
                <a:path w="1091565" h="477519">
                  <a:moveTo>
                    <a:pt x="1062578" y="273050"/>
                  </a:moveTo>
                  <a:lnTo>
                    <a:pt x="1038693" y="273050"/>
                  </a:lnTo>
                  <a:lnTo>
                    <a:pt x="1039334" y="274320"/>
                  </a:lnTo>
                  <a:lnTo>
                    <a:pt x="1041342" y="280670"/>
                  </a:lnTo>
                  <a:lnTo>
                    <a:pt x="1047254" y="342900"/>
                  </a:lnTo>
                  <a:lnTo>
                    <a:pt x="1047880" y="346710"/>
                  </a:lnTo>
                  <a:lnTo>
                    <a:pt x="1049395" y="351789"/>
                  </a:lnTo>
                  <a:lnTo>
                    <a:pt x="1051606" y="356870"/>
                  </a:lnTo>
                  <a:lnTo>
                    <a:pt x="1055794" y="360679"/>
                  </a:lnTo>
                  <a:lnTo>
                    <a:pt x="1064153" y="359410"/>
                  </a:lnTo>
                  <a:lnTo>
                    <a:pt x="1064538" y="359410"/>
                  </a:lnTo>
                  <a:lnTo>
                    <a:pt x="1064644" y="356870"/>
                  </a:lnTo>
                  <a:lnTo>
                    <a:pt x="1064751" y="354329"/>
                  </a:lnTo>
                  <a:lnTo>
                    <a:pt x="1064860" y="350520"/>
                  </a:lnTo>
                  <a:lnTo>
                    <a:pt x="1064944" y="346710"/>
                  </a:lnTo>
                  <a:lnTo>
                    <a:pt x="1065123" y="342900"/>
                  </a:lnTo>
                  <a:lnTo>
                    <a:pt x="1074025" y="304800"/>
                  </a:lnTo>
                  <a:lnTo>
                    <a:pt x="1078128" y="295910"/>
                  </a:lnTo>
                  <a:lnTo>
                    <a:pt x="1064532" y="275589"/>
                  </a:lnTo>
                  <a:lnTo>
                    <a:pt x="1062578" y="273050"/>
                  </a:lnTo>
                  <a:close/>
                </a:path>
                <a:path w="1091565" h="477519">
                  <a:moveTo>
                    <a:pt x="144110" y="347979"/>
                  </a:moveTo>
                  <a:lnTo>
                    <a:pt x="141304" y="347979"/>
                  </a:lnTo>
                  <a:lnTo>
                    <a:pt x="140097" y="350520"/>
                  </a:lnTo>
                  <a:lnTo>
                    <a:pt x="136732" y="354329"/>
                  </a:lnTo>
                  <a:lnTo>
                    <a:pt x="132448" y="356870"/>
                  </a:lnTo>
                  <a:lnTo>
                    <a:pt x="140742" y="356870"/>
                  </a:lnTo>
                  <a:lnTo>
                    <a:pt x="142589" y="354329"/>
                  </a:lnTo>
                  <a:lnTo>
                    <a:pt x="142927" y="353060"/>
                  </a:lnTo>
                  <a:lnTo>
                    <a:pt x="142314" y="351789"/>
                  </a:lnTo>
                  <a:lnTo>
                    <a:pt x="144110" y="347979"/>
                  </a:lnTo>
                  <a:close/>
                </a:path>
                <a:path w="1091565" h="477519">
                  <a:moveTo>
                    <a:pt x="147701" y="340360"/>
                  </a:moveTo>
                  <a:lnTo>
                    <a:pt x="113764" y="340360"/>
                  </a:lnTo>
                  <a:lnTo>
                    <a:pt x="113885" y="341629"/>
                  </a:lnTo>
                  <a:lnTo>
                    <a:pt x="115912" y="347979"/>
                  </a:lnTo>
                  <a:lnTo>
                    <a:pt x="121348" y="354329"/>
                  </a:lnTo>
                  <a:lnTo>
                    <a:pt x="129934" y="354329"/>
                  </a:lnTo>
                  <a:lnTo>
                    <a:pt x="131900" y="353060"/>
                  </a:lnTo>
                  <a:lnTo>
                    <a:pt x="135806" y="351789"/>
                  </a:lnTo>
                  <a:lnTo>
                    <a:pt x="137646" y="350520"/>
                  </a:lnTo>
                  <a:lnTo>
                    <a:pt x="140291" y="347979"/>
                  </a:lnTo>
                  <a:lnTo>
                    <a:pt x="144110" y="347979"/>
                  </a:lnTo>
                  <a:lnTo>
                    <a:pt x="147701" y="340360"/>
                  </a:lnTo>
                  <a:close/>
                </a:path>
                <a:path w="1091565" h="477519">
                  <a:moveTo>
                    <a:pt x="546661" y="0"/>
                  </a:moveTo>
                  <a:lnTo>
                    <a:pt x="536536" y="0"/>
                  </a:lnTo>
                  <a:lnTo>
                    <a:pt x="486330" y="2539"/>
                  </a:lnTo>
                  <a:lnTo>
                    <a:pt x="437089" y="7620"/>
                  </a:lnTo>
                  <a:lnTo>
                    <a:pt x="388815" y="16510"/>
                  </a:lnTo>
                  <a:lnTo>
                    <a:pt x="341509" y="29210"/>
                  </a:lnTo>
                  <a:lnTo>
                    <a:pt x="295172" y="45720"/>
                  </a:lnTo>
                  <a:lnTo>
                    <a:pt x="249804" y="64770"/>
                  </a:lnTo>
                  <a:lnTo>
                    <a:pt x="205405" y="88900"/>
                  </a:lnTo>
                  <a:lnTo>
                    <a:pt x="161978" y="115570"/>
                  </a:lnTo>
                  <a:lnTo>
                    <a:pt x="146255" y="127000"/>
                  </a:lnTo>
                  <a:lnTo>
                    <a:pt x="137344" y="133350"/>
                  </a:lnTo>
                  <a:lnTo>
                    <a:pt x="105655" y="158750"/>
                  </a:lnTo>
                  <a:lnTo>
                    <a:pt x="67352" y="194310"/>
                  </a:lnTo>
                  <a:lnTo>
                    <a:pt x="31989" y="234950"/>
                  </a:lnTo>
                  <a:lnTo>
                    <a:pt x="6490" y="267970"/>
                  </a:lnTo>
                  <a:lnTo>
                    <a:pt x="9057" y="274320"/>
                  </a:lnTo>
                  <a:lnTo>
                    <a:pt x="12110" y="279400"/>
                  </a:lnTo>
                  <a:lnTo>
                    <a:pt x="18580" y="289560"/>
                  </a:lnTo>
                  <a:lnTo>
                    <a:pt x="20332" y="293370"/>
                  </a:lnTo>
                  <a:lnTo>
                    <a:pt x="21786" y="298450"/>
                  </a:lnTo>
                  <a:lnTo>
                    <a:pt x="22445" y="302260"/>
                  </a:lnTo>
                  <a:lnTo>
                    <a:pt x="22556" y="303529"/>
                  </a:lnTo>
                  <a:lnTo>
                    <a:pt x="22666" y="304800"/>
                  </a:lnTo>
                  <a:lnTo>
                    <a:pt x="22777" y="306070"/>
                  </a:lnTo>
                  <a:lnTo>
                    <a:pt x="22887" y="307339"/>
                  </a:lnTo>
                  <a:lnTo>
                    <a:pt x="22998" y="308610"/>
                  </a:lnTo>
                  <a:lnTo>
                    <a:pt x="23108" y="309879"/>
                  </a:lnTo>
                  <a:lnTo>
                    <a:pt x="23961" y="311150"/>
                  </a:lnTo>
                  <a:lnTo>
                    <a:pt x="25927" y="313689"/>
                  </a:lnTo>
                  <a:lnTo>
                    <a:pt x="26568" y="314960"/>
                  </a:lnTo>
                  <a:lnTo>
                    <a:pt x="32144" y="314960"/>
                  </a:lnTo>
                  <a:lnTo>
                    <a:pt x="34387" y="313689"/>
                  </a:lnTo>
                  <a:lnTo>
                    <a:pt x="34980" y="313689"/>
                  </a:lnTo>
                  <a:lnTo>
                    <a:pt x="43635" y="312420"/>
                  </a:lnTo>
                  <a:lnTo>
                    <a:pt x="48679" y="307339"/>
                  </a:lnTo>
                  <a:lnTo>
                    <a:pt x="50148" y="298450"/>
                  </a:lnTo>
                  <a:lnTo>
                    <a:pt x="51250" y="292100"/>
                  </a:lnTo>
                  <a:lnTo>
                    <a:pt x="52281" y="285750"/>
                  </a:lnTo>
                  <a:lnTo>
                    <a:pt x="53239" y="279400"/>
                  </a:lnTo>
                  <a:lnTo>
                    <a:pt x="54122" y="273050"/>
                  </a:lnTo>
                  <a:lnTo>
                    <a:pt x="55869" y="264160"/>
                  </a:lnTo>
                  <a:lnTo>
                    <a:pt x="58536" y="255270"/>
                  </a:lnTo>
                  <a:lnTo>
                    <a:pt x="62548" y="248920"/>
                  </a:lnTo>
                  <a:lnTo>
                    <a:pt x="68446" y="241300"/>
                  </a:lnTo>
                  <a:lnTo>
                    <a:pt x="69515" y="240029"/>
                  </a:lnTo>
                  <a:lnTo>
                    <a:pt x="124137" y="240029"/>
                  </a:lnTo>
                  <a:lnTo>
                    <a:pt x="130913" y="231139"/>
                  </a:lnTo>
                  <a:lnTo>
                    <a:pt x="141375" y="223520"/>
                  </a:lnTo>
                  <a:lnTo>
                    <a:pt x="153585" y="217170"/>
                  </a:lnTo>
                  <a:lnTo>
                    <a:pt x="167543" y="214629"/>
                  </a:lnTo>
                  <a:lnTo>
                    <a:pt x="202859" y="214629"/>
                  </a:lnTo>
                  <a:lnTo>
                    <a:pt x="216745" y="200660"/>
                  </a:lnTo>
                  <a:lnTo>
                    <a:pt x="230046" y="186689"/>
                  </a:lnTo>
                  <a:lnTo>
                    <a:pt x="242762" y="171450"/>
                  </a:lnTo>
                  <a:lnTo>
                    <a:pt x="254894" y="156210"/>
                  </a:lnTo>
                  <a:lnTo>
                    <a:pt x="254888" y="154939"/>
                  </a:lnTo>
                  <a:lnTo>
                    <a:pt x="231808" y="154939"/>
                  </a:lnTo>
                  <a:lnTo>
                    <a:pt x="231861" y="152400"/>
                  </a:lnTo>
                  <a:lnTo>
                    <a:pt x="234992" y="142239"/>
                  </a:lnTo>
                  <a:lnTo>
                    <a:pt x="240923" y="132079"/>
                  </a:lnTo>
                  <a:lnTo>
                    <a:pt x="248855" y="123189"/>
                  </a:lnTo>
                  <a:lnTo>
                    <a:pt x="257990" y="116839"/>
                  </a:lnTo>
                  <a:lnTo>
                    <a:pt x="307384" y="116839"/>
                  </a:lnTo>
                  <a:lnTo>
                    <a:pt x="307660" y="115570"/>
                  </a:lnTo>
                  <a:lnTo>
                    <a:pt x="307648" y="107950"/>
                  </a:lnTo>
                  <a:lnTo>
                    <a:pt x="306777" y="104139"/>
                  </a:lnTo>
                  <a:lnTo>
                    <a:pt x="304826" y="99060"/>
                  </a:lnTo>
                  <a:lnTo>
                    <a:pt x="330165" y="99060"/>
                  </a:lnTo>
                  <a:lnTo>
                    <a:pt x="387119" y="77470"/>
                  </a:lnTo>
                  <a:lnTo>
                    <a:pt x="407149" y="68579"/>
                  </a:lnTo>
                  <a:lnTo>
                    <a:pt x="413438" y="66039"/>
                  </a:lnTo>
                  <a:lnTo>
                    <a:pt x="462129" y="53339"/>
                  </a:lnTo>
                  <a:lnTo>
                    <a:pt x="512602" y="46989"/>
                  </a:lnTo>
                  <a:lnTo>
                    <a:pt x="538181" y="45720"/>
                  </a:lnTo>
                  <a:lnTo>
                    <a:pt x="771294" y="45720"/>
                  </a:lnTo>
                  <a:lnTo>
                    <a:pt x="761234" y="41910"/>
                  </a:lnTo>
                  <a:lnTo>
                    <a:pt x="740246" y="34289"/>
                  </a:lnTo>
                  <a:lnTo>
                    <a:pt x="730546" y="30479"/>
                  </a:lnTo>
                  <a:lnTo>
                    <a:pt x="720514" y="26670"/>
                  </a:lnTo>
                  <a:lnTo>
                    <a:pt x="666874" y="13970"/>
                  </a:lnTo>
                  <a:lnTo>
                    <a:pt x="635641" y="7620"/>
                  </a:lnTo>
                  <a:lnTo>
                    <a:pt x="605770" y="3810"/>
                  </a:lnTo>
                  <a:lnTo>
                    <a:pt x="577263" y="1270"/>
                  </a:lnTo>
                  <a:lnTo>
                    <a:pt x="556820" y="1270"/>
                  </a:lnTo>
                  <a:lnTo>
                    <a:pt x="546661" y="0"/>
                  </a:lnTo>
                  <a:close/>
                </a:path>
                <a:path w="1091565" h="477519">
                  <a:moveTo>
                    <a:pt x="935974" y="267970"/>
                  </a:moveTo>
                  <a:lnTo>
                    <a:pt x="928202" y="267970"/>
                  </a:lnTo>
                  <a:lnTo>
                    <a:pt x="924962" y="276860"/>
                  </a:lnTo>
                  <a:lnTo>
                    <a:pt x="928447" y="283210"/>
                  </a:lnTo>
                  <a:lnTo>
                    <a:pt x="928302" y="284479"/>
                  </a:lnTo>
                  <a:lnTo>
                    <a:pt x="922270" y="284479"/>
                  </a:lnTo>
                  <a:lnTo>
                    <a:pt x="919058" y="285750"/>
                  </a:lnTo>
                  <a:lnTo>
                    <a:pt x="916686" y="290829"/>
                  </a:lnTo>
                  <a:lnTo>
                    <a:pt x="914054" y="295910"/>
                  </a:lnTo>
                  <a:lnTo>
                    <a:pt x="912563" y="302260"/>
                  </a:lnTo>
                  <a:lnTo>
                    <a:pt x="912466" y="303529"/>
                  </a:lnTo>
                  <a:lnTo>
                    <a:pt x="912369" y="304800"/>
                  </a:lnTo>
                  <a:lnTo>
                    <a:pt x="912272" y="306070"/>
                  </a:lnTo>
                  <a:lnTo>
                    <a:pt x="912174" y="307339"/>
                  </a:lnTo>
                  <a:lnTo>
                    <a:pt x="980178" y="307339"/>
                  </a:lnTo>
                  <a:lnTo>
                    <a:pt x="977454" y="303529"/>
                  </a:lnTo>
                  <a:lnTo>
                    <a:pt x="977367" y="302260"/>
                  </a:lnTo>
                  <a:lnTo>
                    <a:pt x="977670" y="300989"/>
                  </a:lnTo>
                  <a:lnTo>
                    <a:pt x="1043033" y="300989"/>
                  </a:lnTo>
                  <a:lnTo>
                    <a:pt x="1042621" y="297179"/>
                  </a:lnTo>
                  <a:lnTo>
                    <a:pt x="1039442" y="283210"/>
                  </a:lnTo>
                  <a:lnTo>
                    <a:pt x="1038567" y="278129"/>
                  </a:lnTo>
                  <a:lnTo>
                    <a:pt x="1038693" y="273050"/>
                  </a:lnTo>
                  <a:lnTo>
                    <a:pt x="1062578" y="273050"/>
                  </a:lnTo>
                  <a:lnTo>
                    <a:pt x="1060625" y="270510"/>
                  </a:lnTo>
                  <a:lnTo>
                    <a:pt x="940273" y="270510"/>
                  </a:lnTo>
                  <a:lnTo>
                    <a:pt x="939322" y="269239"/>
                  </a:lnTo>
                  <a:lnTo>
                    <a:pt x="937591" y="269239"/>
                  </a:lnTo>
                  <a:lnTo>
                    <a:pt x="935974" y="267970"/>
                  </a:lnTo>
                  <a:close/>
                </a:path>
                <a:path w="1091565" h="477519">
                  <a:moveTo>
                    <a:pt x="177026" y="278129"/>
                  </a:moveTo>
                  <a:lnTo>
                    <a:pt x="163569" y="278129"/>
                  </a:lnTo>
                  <a:lnTo>
                    <a:pt x="157810" y="280670"/>
                  </a:lnTo>
                  <a:lnTo>
                    <a:pt x="152949" y="285750"/>
                  </a:lnTo>
                  <a:lnTo>
                    <a:pt x="173435" y="285750"/>
                  </a:lnTo>
                  <a:lnTo>
                    <a:pt x="177026" y="278129"/>
                  </a:lnTo>
                  <a:close/>
                </a:path>
                <a:path w="1091565" h="477519">
                  <a:moveTo>
                    <a:pt x="819111" y="135889"/>
                  </a:moveTo>
                  <a:lnTo>
                    <a:pt x="813001" y="137160"/>
                  </a:lnTo>
                  <a:lnTo>
                    <a:pt x="807656" y="137160"/>
                  </a:lnTo>
                  <a:lnTo>
                    <a:pt x="802678" y="139700"/>
                  </a:lnTo>
                  <a:lnTo>
                    <a:pt x="802584" y="140970"/>
                  </a:lnTo>
                  <a:lnTo>
                    <a:pt x="809492" y="148589"/>
                  </a:lnTo>
                  <a:lnTo>
                    <a:pt x="816244" y="157479"/>
                  </a:lnTo>
                  <a:lnTo>
                    <a:pt x="829829" y="172720"/>
                  </a:lnTo>
                  <a:lnTo>
                    <a:pt x="838438" y="184150"/>
                  </a:lnTo>
                  <a:lnTo>
                    <a:pt x="845639" y="193039"/>
                  </a:lnTo>
                  <a:lnTo>
                    <a:pt x="875687" y="242570"/>
                  </a:lnTo>
                  <a:lnTo>
                    <a:pt x="889516" y="283210"/>
                  </a:lnTo>
                  <a:lnTo>
                    <a:pt x="891989" y="281939"/>
                  </a:lnTo>
                  <a:lnTo>
                    <a:pt x="893700" y="281939"/>
                  </a:lnTo>
                  <a:lnTo>
                    <a:pt x="894946" y="280670"/>
                  </a:lnTo>
                  <a:lnTo>
                    <a:pt x="895082" y="279400"/>
                  </a:lnTo>
                  <a:lnTo>
                    <a:pt x="893229" y="275589"/>
                  </a:lnTo>
                  <a:lnTo>
                    <a:pt x="891734" y="273050"/>
                  </a:lnTo>
                  <a:lnTo>
                    <a:pt x="889808" y="267970"/>
                  </a:lnTo>
                  <a:lnTo>
                    <a:pt x="902077" y="267970"/>
                  </a:lnTo>
                  <a:lnTo>
                    <a:pt x="902966" y="265429"/>
                  </a:lnTo>
                  <a:lnTo>
                    <a:pt x="919523" y="265429"/>
                  </a:lnTo>
                  <a:lnTo>
                    <a:pt x="912207" y="224789"/>
                  </a:lnTo>
                  <a:lnTo>
                    <a:pt x="912416" y="223520"/>
                  </a:lnTo>
                  <a:lnTo>
                    <a:pt x="1021943" y="223520"/>
                  </a:lnTo>
                  <a:lnTo>
                    <a:pt x="1019325" y="220979"/>
                  </a:lnTo>
                  <a:lnTo>
                    <a:pt x="1013597" y="214629"/>
                  </a:lnTo>
                  <a:lnTo>
                    <a:pt x="988380" y="187960"/>
                  </a:lnTo>
                  <a:lnTo>
                    <a:pt x="972243" y="172720"/>
                  </a:lnTo>
                  <a:lnTo>
                    <a:pt x="964403" y="165100"/>
                  </a:lnTo>
                  <a:lnTo>
                    <a:pt x="961177" y="161289"/>
                  </a:lnTo>
                  <a:lnTo>
                    <a:pt x="957290" y="157479"/>
                  </a:lnTo>
                  <a:lnTo>
                    <a:pt x="952743" y="153670"/>
                  </a:lnTo>
                  <a:lnTo>
                    <a:pt x="941471" y="144779"/>
                  </a:lnTo>
                  <a:lnTo>
                    <a:pt x="848361" y="144779"/>
                  </a:lnTo>
                  <a:lnTo>
                    <a:pt x="848045" y="143510"/>
                  </a:lnTo>
                  <a:lnTo>
                    <a:pt x="847156" y="142239"/>
                  </a:lnTo>
                  <a:lnTo>
                    <a:pt x="846194" y="140970"/>
                  </a:lnTo>
                  <a:lnTo>
                    <a:pt x="820836" y="140970"/>
                  </a:lnTo>
                  <a:lnTo>
                    <a:pt x="819878" y="139700"/>
                  </a:lnTo>
                  <a:lnTo>
                    <a:pt x="819294" y="138429"/>
                  </a:lnTo>
                  <a:lnTo>
                    <a:pt x="819203" y="137160"/>
                  </a:lnTo>
                  <a:lnTo>
                    <a:pt x="819111" y="135889"/>
                  </a:lnTo>
                  <a:close/>
                </a:path>
                <a:path w="1091565" h="477519">
                  <a:moveTo>
                    <a:pt x="919523" y="265429"/>
                  </a:moveTo>
                  <a:lnTo>
                    <a:pt x="903956" y="265429"/>
                  </a:lnTo>
                  <a:lnTo>
                    <a:pt x="906623" y="266700"/>
                  </a:lnTo>
                  <a:lnTo>
                    <a:pt x="908697" y="269239"/>
                  </a:lnTo>
                  <a:lnTo>
                    <a:pt x="910504" y="273050"/>
                  </a:lnTo>
                  <a:lnTo>
                    <a:pt x="913583" y="273050"/>
                  </a:lnTo>
                  <a:lnTo>
                    <a:pt x="919523" y="267970"/>
                  </a:lnTo>
                  <a:lnTo>
                    <a:pt x="919523" y="265429"/>
                  </a:lnTo>
                  <a:close/>
                </a:path>
                <a:path w="1091565" h="477519">
                  <a:moveTo>
                    <a:pt x="902077" y="267970"/>
                  </a:moveTo>
                  <a:lnTo>
                    <a:pt x="891680" y="267970"/>
                  </a:lnTo>
                  <a:lnTo>
                    <a:pt x="893102" y="269239"/>
                  </a:lnTo>
                  <a:lnTo>
                    <a:pt x="894380" y="270510"/>
                  </a:lnTo>
                  <a:lnTo>
                    <a:pt x="895910" y="271779"/>
                  </a:lnTo>
                  <a:lnTo>
                    <a:pt x="897310" y="271779"/>
                  </a:lnTo>
                  <a:lnTo>
                    <a:pt x="897674" y="270510"/>
                  </a:lnTo>
                  <a:lnTo>
                    <a:pt x="900367" y="269239"/>
                  </a:lnTo>
                  <a:lnTo>
                    <a:pt x="902077" y="267970"/>
                  </a:lnTo>
                  <a:close/>
                </a:path>
                <a:path w="1091565" h="477519">
                  <a:moveTo>
                    <a:pt x="950381" y="250189"/>
                  </a:moveTo>
                  <a:lnTo>
                    <a:pt x="945161" y="250189"/>
                  </a:lnTo>
                  <a:lnTo>
                    <a:pt x="942671" y="252729"/>
                  </a:lnTo>
                  <a:lnTo>
                    <a:pt x="940715" y="256539"/>
                  </a:lnTo>
                  <a:lnTo>
                    <a:pt x="939153" y="260350"/>
                  </a:lnTo>
                  <a:lnTo>
                    <a:pt x="939145" y="264160"/>
                  </a:lnTo>
                  <a:lnTo>
                    <a:pt x="939657" y="266700"/>
                  </a:lnTo>
                  <a:lnTo>
                    <a:pt x="940856" y="269239"/>
                  </a:lnTo>
                  <a:lnTo>
                    <a:pt x="941443" y="269239"/>
                  </a:lnTo>
                  <a:lnTo>
                    <a:pt x="941472" y="270510"/>
                  </a:lnTo>
                  <a:lnTo>
                    <a:pt x="1060625" y="270510"/>
                  </a:lnTo>
                  <a:lnTo>
                    <a:pt x="1050856" y="257810"/>
                  </a:lnTo>
                  <a:lnTo>
                    <a:pt x="1046623" y="252729"/>
                  </a:lnTo>
                  <a:lnTo>
                    <a:pt x="955349" y="252729"/>
                  </a:lnTo>
                  <a:lnTo>
                    <a:pt x="952726" y="251460"/>
                  </a:lnTo>
                  <a:lnTo>
                    <a:pt x="950381" y="250189"/>
                  </a:lnTo>
                  <a:close/>
                </a:path>
                <a:path w="1091565" h="477519">
                  <a:moveTo>
                    <a:pt x="1021943" y="223520"/>
                  </a:moveTo>
                  <a:lnTo>
                    <a:pt x="912855" y="223520"/>
                  </a:lnTo>
                  <a:lnTo>
                    <a:pt x="921499" y="227329"/>
                  </a:lnTo>
                  <a:lnTo>
                    <a:pt x="929804" y="229870"/>
                  </a:lnTo>
                  <a:lnTo>
                    <a:pt x="937770" y="234950"/>
                  </a:lnTo>
                  <a:lnTo>
                    <a:pt x="945395" y="240029"/>
                  </a:lnTo>
                  <a:lnTo>
                    <a:pt x="950522" y="245110"/>
                  </a:lnTo>
                  <a:lnTo>
                    <a:pt x="954064" y="248920"/>
                  </a:lnTo>
                  <a:lnTo>
                    <a:pt x="956185" y="252729"/>
                  </a:lnTo>
                  <a:lnTo>
                    <a:pt x="1046623" y="252729"/>
                  </a:lnTo>
                  <a:lnTo>
                    <a:pt x="1023252" y="224789"/>
                  </a:lnTo>
                  <a:lnTo>
                    <a:pt x="1021943" y="223520"/>
                  </a:lnTo>
                  <a:close/>
                </a:path>
                <a:path w="1091565" h="477519">
                  <a:moveTo>
                    <a:pt x="141627" y="240029"/>
                  </a:moveTo>
                  <a:lnTo>
                    <a:pt x="131471" y="240029"/>
                  </a:lnTo>
                  <a:lnTo>
                    <a:pt x="122641" y="243839"/>
                  </a:lnTo>
                  <a:lnTo>
                    <a:pt x="148520" y="243839"/>
                  </a:lnTo>
                  <a:lnTo>
                    <a:pt x="146812" y="242570"/>
                  </a:lnTo>
                  <a:lnTo>
                    <a:pt x="141627" y="240029"/>
                  </a:lnTo>
                  <a:close/>
                </a:path>
                <a:path w="1091565" h="477519">
                  <a:moveTo>
                    <a:pt x="248979" y="144779"/>
                  </a:moveTo>
                  <a:lnTo>
                    <a:pt x="241631" y="144779"/>
                  </a:lnTo>
                  <a:lnTo>
                    <a:pt x="239025" y="146050"/>
                  </a:lnTo>
                  <a:lnTo>
                    <a:pt x="233960" y="152400"/>
                  </a:lnTo>
                  <a:lnTo>
                    <a:pt x="233207" y="153670"/>
                  </a:lnTo>
                  <a:lnTo>
                    <a:pt x="232683" y="153670"/>
                  </a:lnTo>
                  <a:lnTo>
                    <a:pt x="232390" y="154939"/>
                  </a:lnTo>
                  <a:lnTo>
                    <a:pt x="254888" y="154939"/>
                  </a:lnTo>
                  <a:lnTo>
                    <a:pt x="254872" y="151129"/>
                  </a:lnTo>
                  <a:lnTo>
                    <a:pt x="253803" y="147320"/>
                  </a:lnTo>
                  <a:lnTo>
                    <a:pt x="248979" y="144779"/>
                  </a:lnTo>
                  <a:close/>
                </a:path>
                <a:path w="1091565" h="477519">
                  <a:moveTo>
                    <a:pt x="885587" y="102870"/>
                  </a:moveTo>
                  <a:lnTo>
                    <a:pt x="805482" y="102870"/>
                  </a:lnTo>
                  <a:lnTo>
                    <a:pt x="806612" y="104139"/>
                  </a:lnTo>
                  <a:lnTo>
                    <a:pt x="807570" y="104139"/>
                  </a:lnTo>
                  <a:lnTo>
                    <a:pt x="813401" y="106679"/>
                  </a:lnTo>
                  <a:lnTo>
                    <a:pt x="819659" y="110489"/>
                  </a:lnTo>
                  <a:lnTo>
                    <a:pt x="827139" y="114300"/>
                  </a:lnTo>
                  <a:lnTo>
                    <a:pt x="834855" y="119379"/>
                  </a:lnTo>
                  <a:lnTo>
                    <a:pt x="848847" y="144779"/>
                  </a:lnTo>
                  <a:lnTo>
                    <a:pt x="941471" y="144779"/>
                  </a:lnTo>
                  <a:lnTo>
                    <a:pt x="923836" y="130810"/>
                  </a:lnTo>
                  <a:lnTo>
                    <a:pt x="909498" y="120650"/>
                  </a:lnTo>
                  <a:lnTo>
                    <a:pt x="895236" y="109220"/>
                  </a:lnTo>
                  <a:lnTo>
                    <a:pt x="885587" y="102870"/>
                  </a:lnTo>
                  <a:close/>
                </a:path>
                <a:path w="1091565" h="477519">
                  <a:moveTo>
                    <a:pt x="831888" y="127000"/>
                  </a:moveTo>
                  <a:lnTo>
                    <a:pt x="827416" y="127000"/>
                  </a:lnTo>
                  <a:lnTo>
                    <a:pt x="825246" y="128270"/>
                  </a:lnTo>
                  <a:lnTo>
                    <a:pt x="823550" y="132079"/>
                  </a:lnTo>
                  <a:lnTo>
                    <a:pt x="822592" y="134620"/>
                  </a:lnTo>
                  <a:lnTo>
                    <a:pt x="822528" y="137160"/>
                  </a:lnTo>
                  <a:lnTo>
                    <a:pt x="821966" y="140970"/>
                  </a:lnTo>
                  <a:lnTo>
                    <a:pt x="846194" y="140970"/>
                  </a:lnTo>
                  <a:lnTo>
                    <a:pt x="844271" y="138429"/>
                  </a:lnTo>
                  <a:lnTo>
                    <a:pt x="841345" y="130810"/>
                  </a:lnTo>
                  <a:lnTo>
                    <a:pt x="835524" y="128270"/>
                  </a:lnTo>
                  <a:lnTo>
                    <a:pt x="833612" y="128270"/>
                  </a:lnTo>
                  <a:lnTo>
                    <a:pt x="831888" y="127000"/>
                  </a:lnTo>
                  <a:close/>
                </a:path>
                <a:path w="1091565" h="477519">
                  <a:moveTo>
                    <a:pt x="307384" y="116839"/>
                  </a:moveTo>
                  <a:lnTo>
                    <a:pt x="258940" y="116839"/>
                  </a:lnTo>
                  <a:lnTo>
                    <a:pt x="258818" y="119379"/>
                  </a:lnTo>
                  <a:lnTo>
                    <a:pt x="258745" y="127000"/>
                  </a:lnTo>
                  <a:lnTo>
                    <a:pt x="261406" y="132079"/>
                  </a:lnTo>
                  <a:lnTo>
                    <a:pt x="266943" y="135889"/>
                  </a:lnTo>
                  <a:lnTo>
                    <a:pt x="269567" y="137160"/>
                  </a:lnTo>
                  <a:lnTo>
                    <a:pt x="272289" y="138429"/>
                  </a:lnTo>
                  <a:lnTo>
                    <a:pt x="277347" y="138429"/>
                  </a:lnTo>
                  <a:lnTo>
                    <a:pt x="279551" y="137160"/>
                  </a:lnTo>
                  <a:lnTo>
                    <a:pt x="282628" y="135889"/>
                  </a:lnTo>
                  <a:lnTo>
                    <a:pt x="283085" y="134620"/>
                  </a:lnTo>
                  <a:lnTo>
                    <a:pt x="283093" y="133350"/>
                  </a:lnTo>
                  <a:lnTo>
                    <a:pt x="282869" y="133350"/>
                  </a:lnTo>
                  <a:lnTo>
                    <a:pt x="281084" y="132079"/>
                  </a:lnTo>
                  <a:lnTo>
                    <a:pt x="280285" y="129539"/>
                  </a:lnTo>
                  <a:lnTo>
                    <a:pt x="280014" y="128270"/>
                  </a:lnTo>
                  <a:lnTo>
                    <a:pt x="280008" y="127000"/>
                  </a:lnTo>
                  <a:lnTo>
                    <a:pt x="288169" y="127000"/>
                  </a:lnTo>
                  <a:lnTo>
                    <a:pt x="288601" y="125729"/>
                  </a:lnTo>
                  <a:lnTo>
                    <a:pt x="288701" y="121920"/>
                  </a:lnTo>
                  <a:lnTo>
                    <a:pt x="305851" y="121920"/>
                  </a:lnTo>
                  <a:lnTo>
                    <a:pt x="306831" y="119379"/>
                  </a:lnTo>
                  <a:lnTo>
                    <a:pt x="307384" y="116839"/>
                  </a:lnTo>
                  <a:close/>
                </a:path>
                <a:path w="1091565" h="477519">
                  <a:moveTo>
                    <a:pt x="305851" y="121920"/>
                  </a:moveTo>
                  <a:lnTo>
                    <a:pt x="290203" y="121920"/>
                  </a:lnTo>
                  <a:lnTo>
                    <a:pt x="293234" y="123189"/>
                  </a:lnTo>
                  <a:lnTo>
                    <a:pt x="295415" y="124460"/>
                  </a:lnTo>
                  <a:lnTo>
                    <a:pt x="297032" y="128270"/>
                  </a:lnTo>
                  <a:lnTo>
                    <a:pt x="297456" y="129539"/>
                  </a:lnTo>
                  <a:lnTo>
                    <a:pt x="298339" y="129539"/>
                  </a:lnTo>
                  <a:lnTo>
                    <a:pt x="301626" y="128270"/>
                  </a:lnTo>
                  <a:lnTo>
                    <a:pt x="303890" y="127000"/>
                  </a:lnTo>
                  <a:lnTo>
                    <a:pt x="305851" y="121920"/>
                  </a:lnTo>
                  <a:close/>
                </a:path>
                <a:path w="1091565" h="477519">
                  <a:moveTo>
                    <a:pt x="803655" y="114300"/>
                  </a:moveTo>
                  <a:lnTo>
                    <a:pt x="785120" y="114300"/>
                  </a:lnTo>
                  <a:lnTo>
                    <a:pt x="785188" y="115570"/>
                  </a:lnTo>
                  <a:lnTo>
                    <a:pt x="785548" y="119379"/>
                  </a:lnTo>
                  <a:lnTo>
                    <a:pt x="785667" y="120650"/>
                  </a:lnTo>
                  <a:lnTo>
                    <a:pt x="785787" y="121920"/>
                  </a:lnTo>
                  <a:lnTo>
                    <a:pt x="785907" y="123189"/>
                  </a:lnTo>
                  <a:lnTo>
                    <a:pt x="786026" y="124460"/>
                  </a:lnTo>
                  <a:lnTo>
                    <a:pt x="786146" y="125729"/>
                  </a:lnTo>
                  <a:lnTo>
                    <a:pt x="786898" y="127000"/>
                  </a:lnTo>
                  <a:lnTo>
                    <a:pt x="793324" y="127000"/>
                  </a:lnTo>
                  <a:lnTo>
                    <a:pt x="797170" y="124460"/>
                  </a:lnTo>
                  <a:lnTo>
                    <a:pt x="799931" y="120650"/>
                  </a:lnTo>
                  <a:lnTo>
                    <a:pt x="803239" y="115570"/>
                  </a:lnTo>
                  <a:lnTo>
                    <a:pt x="803655" y="114300"/>
                  </a:lnTo>
                  <a:close/>
                </a:path>
                <a:path w="1091565" h="477519">
                  <a:moveTo>
                    <a:pt x="771294" y="45720"/>
                  </a:moveTo>
                  <a:lnTo>
                    <a:pt x="538181" y="45720"/>
                  </a:lnTo>
                  <a:lnTo>
                    <a:pt x="573128" y="46989"/>
                  </a:lnTo>
                  <a:lnTo>
                    <a:pt x="607856" y="50800"/>
                  </a:lnTo>
                  <a:lnTo>
                    <a:pt x="642078" y="58420"/>
                  </a:lnTo>
                  <a:lnTo>
                    <a:pt x="675504" y="67310"/>
                  </a:lnTo>
                  <a:lnTo>
                    <a:pt x="694039" y="73660"/>
                  </a:lnTo>
                  <a:lnTo>
                    <a:pt x="712511" y="78739"/>
                  </a:lnTo>
                  <a:lnTo>
                    <a:pt x="749264" y="91439"/>
                  </a:lnTo>
                  <a:lnTo>
                    <a:pt x="750686" y="91439"/>
                  </a:lnTo>
                  <a:lnTo>
                    <a:pt x="751104" y="92710"/>
                  </a:lnTo>
                  <a:lnTo>
                    <a:pt x="750639" y="95250"/>
                  </a:lnTo>
                  <a:lnTo>
                    <a:pt x="750416" y="97789"/>
                  </a:lnTo>
                  <a:lnTo>
                    <a:pt x="750408" y="104139"/>
                  </a:lnTo>
                  <a:lnTo>
                    <a:pt x="751244" y="109220"/>
                  </a:lnTo>
                  <a:lnTo>
                    <a:pt x="755157" y="120650"/>
                  </a:lnTo>
                  <a:lnTo>
                    <a:pt x="759509" y="123189"/>
                  </a:lnTo>
                  <a:lnTo>
                    <a:pt x="766857" y="123189"/>
                  </a:lnTo>
                  <a:lnTo>
                    <a:pt x="767585" y="121920"/>
                  </a:lnTo>
                  <a:lnTo>
                    <a:pt x="767585" y="115570"/>
                  </a:lnTo>
                  <a:lnTo>
                    <a:pt x="767819" y="115570"/>
                  </a:lnTo>
                  <a:lnTo>
                    <a:pt x="772419" y="113029"/>
                  </a:lnTo>
                  <a:lnTo>
                    <a:pt x="804070" y="113029"/>
                  </a:lnTo>
                  <a:lnTo>
                    <a:pt x="804901" y="110489"/>
                  </a:lnTo>
                  <a:lnTo>
                    <a:pt x="804895" y="102870"/>
                  </a:lnTo>
                  <a:lnTo>
                    <a:pt x="885587" y="102870"/>
                  </a:lnTo>
                  <a:lnTo>
                    <a:pt x="877867" y="97789"/>
                  </a:lnTo>
                  <a:lnTo>
                    <a:pt x="859370" y="87629"/>
                  </a:lnTo>
                  <a:lnTo>
                    <a:pt x="839748" y="76200"/>
                  </a:lnTo>
                  <a:lnTo>
                    <a:pt x="800611" y="57150"/>
                  </a:lnTo>
                  <a:lnTo>
                    <a:pt x="781355" y="49529"/>
                  </a:lnTo>
                  <a:lnTo>
                    <a:pt x="771294" y="45720"/>
                  </a:lnTo>
                  <a:close/>
                </a:path>
                <a:path w="1091565" h="477519">
                  <a:moveTo>
                    <a:pt x="804070" y="113029"/>
                  </a:moveTo>
                  <a:lnTo>
                    <a:pt x="774057" y="113029"/>
                  </a:lnTo>
                  <a:lnTo>
                    <a:pt x="776765" y="116839"/>
                  </a:lnTo>
                  <a:lnTo>
                    <a:pt x="780232" y="116839"/>
                  </a:lnTo>
                  <a:lnTo>
                    <a:pt x="781599" y="115570"/>
                  </a:lnTo>
                  <a:lnTo>
                    <a:pt x="782751" y="114300"/>
                  </a:lnTo>
                  <a:lnTo>
                    <a:pt x="803655" y="114300"/>
                  </a:lnTo>
                  <a:lnTo>
                    <a:pt x="804070" y="113029"/>
                  </a:lnTo>
                  <a:close/>
                </a:path>
                <a:path w="1091565" h="477519">
                  <a:moveTo>
                    <a:pt x="330165" y="99060"/>
                  </a:moveTo>
                  <a:lnTo>
                    <a:pt x="305815" y="99060"/>
                  </a:lnTo>
                  <a:lnTo>
                    <a:pt x="326815" y="100329"/>
                  </a:lnTo>
                  <a:lnTo>
                    <a:pt x="330165" y="9906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5635702" y="2535016"/>
              <a:ext cx="687705" cy="237490"/>
            </a:xfrm>
            <a:custGeom>
              <a:avLst/>
              <a:gdLst/>
              <a:ahLst/>
              <a:cxnLst/>
              <a:rect l="l" t="t" r="r" b="b"/>
              <a:pathLst>
                <a:path w="687704" h="237489">
                  <a:moveTo>
                    <a:pt x="675838" y="203244"/>
                  </a:moveTo>
                  <a:lnTo>
                    <a:pt x="663421" y="203244"/>
                  </a:lnTo>
                  <a:lnTo>
                    <a:pt x="663620" y="203413"/>
                  </a:lnTo>
                  <a:lnTo>
                    <a:pt x="663598" y="204083"/>
                  </a:lnTo>
                  <a:lnTo>
                    <a:pt x="663483" y="205418"/>
                  </a:lnTo>
                  <a:lnTo>
                    <a:pt x="663418" y="208269"/>
                  </a:lnTo>
                  <a:lnTo>
                    <a:pt x="664920" y="218694"/>
                  </a:lnTo>
                  <a:lnTo>
                    <a:pt x="669409" y="226983"/>
                  </a:lnTo>
                  <a:lnTo>
                    <a:pt x="676886" y="233139"/>
                  </a:lnTo>
                  <a:lnTo>
                    <a:pt x="687351" y="237159"/>
                  </a:lnTo>
                  <a:lnTo>
                    <a:pt x="681193" y="216850"/>
                  </a:lnTo>
                  <a:lnTo>
                    <a:pt x="676168" y="204083"/>
                  </a:lnTo>
                  <a:lnTo>
                    <a:pt x="676103" y="203917"/>
                  </a:lnTo>
                  <a:lnTo>
                    <a:pt x="675978" y="203602"/>
                  </a:lnTo>
                  <a:lnTo>
                    <a:pt x="675904" y="203413"/>
                  </a:lnTo>
                  <a:lnTo>
                    <a:pt x="675838" y="203244"/>
                  </a:lnTo>
                  <a:close/>
                </a:path>
                <a:path w="687704" h="237489">
                  <a:moveTo>
                    <a:pt x="545860" y="47433"/>
                  </a:moveTo>
                  <a:lnTo>
                    <a:pt x="343504" y="47433"/>
                  </a:lnTo>
                  <a:lnTo>
                    <a:pt x="360727" y="47849"/>
                  </a:lnTo>
                  <a:lnTo>
                    <a:pt x="377998" y="49103"/>
                  </a:lnTo>
                  <a:lnTo>
                    <a:pt x="395291" y="51199"/>
                  </a:lnTo>
                  <a:lnTo>
                    <a:pt x="414120" y="54416"/>
                  </a:lnTo>
                  <a:lnTo>
                    <a:pt x="413953" y="54416"/>
                  </a:lnTo>
                  <a:lnTo>
                    <a:pt x="436797" y="60113"/>
                  </a:lnTo>
                  <a:lnTo>
                    <a:pt x="479285" y="77712"/>
                  </a:lnTo>
                  <a:lnTo>
                    <a:pt x="511722" y="98910"/>
                  </a:lnTo>
                  <a:lnTo>
                    <a:pt x="548435" y="130975"/>
                  </a:lnTo>
                  <a:lnTo>
                    <a:pt x="594325" y="178471"/>
                  </a:lnTo>
                  <a:lnTo>
                    <a:pt x="634726" y="231209"/>
                  </a:lnTo>
                  <a:lnTo>
                    <a:pt x="635339" y="231209"/>
                  </a:lnTo>
                  <a:lnTo>
                    <a:pt x="635768" y="230421"/>
                  </a:lnTo>
                  <a:lnTo>
                    <a:pt x="638215" y="225727"/>
                  </a:lnTo>
                  <a:lnTo>
                    <a:pt x="641873" y="221327"/>
                  </a:lnTo>
                  <a:lnTo>
                    <a:pt x="646480" y="217717"/>
                  </a:lnTo>
                  <a:lnTo>
                    <a:pt x="662400" y="203244"/>
                  </a:lnTo>
                  <a:lnTo>
                    <a:pt x="675838" y="203244"/>
                  </a:lnTo>
                  <a:lnTo>
                    <a:pt x="653644" y="160854"/>
                  </a:lnTo>
                  <a:lnTo>
                    <a:pt x="627664" y="127659"/>
                  </a:lnTo>
                  <a:lnTo>
                    <a:pt x="614127" y="111559"/>
                  </a:lnTo>
                  <a:lnTo>
                    <a:pt x="608809" y="105173"/>
                  </a:lnTo>
                  <a:lnTo>
                    <a:pt x="568523" y="105173"/>
                  </a:lnTo>
                  <a:lnTo>
                    <a:pt x="568018" y="104834"/>
                  </a:lnTo>
                  <a:lnTo>
                    <a:pt x="567068" y="100849"/>
                  </a:lnTo>
                  <a:lnTo>
                    <a:pt x="565701" y="97116"/>
                  </a:lnTo>
                  <a:lnTo>
                    <a:pt x="563587" y="92598"/>
                  </a:lnTo>
                  <a:lnTo>
                    <a:pt x="561789" y="89063"/>
                  </a:lnTo>
                  <a:lnTo>
                    <a:pt x="543733" y="89063"/>
                  </a:lnTo>
                  <a:lnTo>
                    <a:pt x="543377" y="88746"/>
                  </a:lnTo>
                  <a:lnTo>
                    <a:pt x="543377" y="82900"/>
                  </a:lnTo>
                  <a:lnTo>
                    <a:pt x="519582" y="82900"/>
                  </a:lnTo>
                  <a:lnTo>
                    <a:pt x="519325" y="82676"/>
                  </a:lnTo>
                  <a:lnTo>
                    <a:pt x="519202" y="82104"/>
                  </a:lnTo>
                  <a:lnTo>
                    <a:pt x="522551" y="69496"/>
                  </a:lnTo>
                  <a:lnTo>
                    <a:pt x="522489" y="68042"/>
                  </a:lnTo>
                  <a:lnTo>
                    <a:pt x="520323" y="65444"/>
                  </a:lnTo>
                  <a:lnTo>
                    <a:pt x="495612" y="65444"/>
                  </a:lnTo>
                  <a:lnTo>
                    <a:pt x="496083" y="64569"/>
                  </a:lnTo>
                  <a:lnTo>
                    <a:pt x="523665" y="48249"/>
                  </a:lnTo>
                  <a:lnTo>
                    <a:pt x="544478" y="48249"/>
                  </a:lnTo>
                  <a:lnTo>
                    <a:pt x="545706" y="47562"/>
                  </a:lnTo>
                  <a:lnTo>
                    <a:pt x="545860" y="47433"/>
                  </a:lnTo>
                  <a:close/>
                </a:path>
                <a:path w="687704" h="237489">
                  <a:moveTo>
                    <a:pt x="82150" y="168393"/>
                  </a:moveTo>
                  <a:lnTo>
                    <a:pt x="11826" y="168393"/>
                  </a:lnTo>
                  <a:lnTo>
                    <a:pt x="11941" y="168609"/>
                  </a:lnTo>
                  <a:lnTo>
                    <a:pt x="6474" y="176707"/>
                  </a:lnTo>
                  <a:lnTo>
                    <a:pt x="2871" y="184667"/>
                  </a:lnTo>
                  <a:lnTo>
                    <a:pt x="713" y="193105"/>
                  </a:lnTo>
                  <a:lnTo>
                    <a:pt x="0" y="202020"/>
                  </a:lnTo>
                  <a:lnTo>
                    <a:pt x="27" y="203244"/>
                  </a:lnTo>
                  <a:lnTo>
                    <a:pt x="22899" y="230421"/>
                  </a:lnTo>
                  <a:lnTo>
                    <a:pt x="24462" y="230421"/>
                  </a:lnTo>
                  <a:lnTo>
                    <a:pt x="30873" y="226392"/>
                  </a:lnTo>
                  <a:lnTo>
                    <a:pt x="31288" y="221327"/>
                  </a:lnTo>
                  <a:lnTo>
                    <a:pt x="34438" y="204083"/>
                  </a:lnTo>
                  <a:lnTo>
                    <a:pt x="34563" y="203602"/>
                  </a:lnTo>
                  <a:lnTo>
                    <a:pt x="37541" y="197041"/>
                  </a:lnTo>
                  <a:lnTo>
                    <a:pt x="37943" y="196354"/>
                  </a:lnTo>
                  <a:lnTo>
                    <a:pt x="38286" y="196044"/>
                  </a:lnTo>
                  <a:lnTo>
                    <a:pt x="38074" y="196044"/>
                  </a:lnTo>
                  <a:lnTo>
                    <a:pt x="38887" y="195803"/>
                  </a:lnTo>
                  <a:lnTo>
                    <a:pt x="60845" y="195803"/>
                  </a:lnTo>
                  <a:lnTo>
                    <a:pt x="65531" y="189261"/>
                  </a:lnTo>
                  <a:lnTo>
                    <a:pt x="77446" y="173927"/>
                  </a:lnTo>
                  <a:lnTo>
                    <a:pt x="82150" y="168393"/>
                  </a:lnTo>
                  <a:close/>
                </a:path>
                <a:path w="687704" h="237489">
                  <a:moveTo>
                    <a:pt x="60845" y="195803"/>
                  </a:moveTo>
                  <a:lnTo>
                    <a:pt x="39834" y="195803"/>
                  </a:lnTo>
                  <a:lnTo>
                    <a:pt x="40025" y="196044"/>
                  </a:lnTo>
                  <a:lnTo>
                    <a:pt x="39995" y="197041"/>
                  </a:lnTo>
                  <a:lnTo>
                    <a:pt x="38967" y="216000"/>
                  </a:lnTo>
                  <a:lnTo>
                    <a:pt x="38922" y="218836"/>
                  </a:lnTo>
                  <a:lnTo>
                    <a:pt x="39844" y="219819"/>
                  </a:lnTo>
                  <a:lnTo>
                    <a:pt x="46866" y="220398"/>
                  </a:lnTo>
                  <a:lnTo>
                    <a:pt x="48910" y="220398"/>
                  </a:lnTo>
                  <a:lnTo>
                    <a:pt x="49893" y="219570"/>
                  </a:lnTo>
                  <a:lnTo>
                    <a:pt x="50277" y="217717"/>
                  </a:lnTo>
                  <a:lnTo>
                    <a:pt x="51253" y="211603"/>
                  </a:lnTo>
                  <a:lnTo>
                    <a:pt x="52344" y="207745"/>
                  </a:lnTo>
                  <a:lnTo>
                    <a:pt x="53517" y="206034"/>
                  </a:lnTo>
                  <a:lnTo>
                    <a:pt x="60845" y="195803"/>
                  </a:lnTo>
                  <a:close/>
                </a:path>
                <a:path w="687704" h="237489">
                  <a:moveTo>
                    <a:pt x="68439" y="101832"/>
                  </a:moveTo>
                  <a:lnTo>
                    <a:pt x="57645" y="101832"/>
                  </a:lnTo>
                  <a:lnTo>
                    <a:pt x="54817" y="104694"/>
                  </a:lnTo>
                  <a:lnTo>
                    <a:pt x="52729" y="110595"/>
                  </a:lnTo>
                  <a:lnTo>
                    <a:pt x="40597" y="125820"/>
                  </a:lnTo>
                  <a:lnTo>
                    <a:pt x="27881" y="140647"/>
                  </a:lnTo>
                  <a:lnTo>
                    <a:pt x="14580" y="155073"/>
                  </a:lnTo>
                  <a:lnTo>
                    <a:pt x="694" y="169099"/>
                  </a:lnTo>
                  <a:lnTo>
                    <a:pt x="11049" y="168393"/>
                  </a:lnTo>
                  <a:lnTo>
                    <a:pt x="82150" y="168393"/>
                  </a:lnTo>
                  <a:lnTo>
                    <a:pt x="89258" y="160031"/>
                  </a:lnTo>
                  <a:lnTo>
                    <a:pt x="101023" y="147502"/>
                  </a:lnTo>
                  <a:lnTo>
                    <a:pt x="101541" y="146987"/>
                  </a:lnTo>
                  <a:lnTo>
                    <a:pt x="143068" y="111559"/>
                  </a:lnTo>
                  <a:lnTo>
                    <a:pt x="146133" y="109698"/>
                  </a:lnTo>
                  <a:lnTo>
                    <a:pt x="72017" y="109698"/>
                  </a:lnTo>
                  <a:lnTo>
                    <a:pt x="71741" y="109461"/>
                  </a:lnTo>
                  <a:lnTo>
                    <a:pt x="70642" y="103394"/>
                  </a:lnTo>
                  <a:lnTo>
                    <a:pt x="70520" y="102715"/>
                  </a:lnTo>
                  <a:lnTo>
                    <a:pt x="70049" y="102196"/>
                  </a:lnTo>
                  <a:lnTo>
                    <a:pt x="68439" y="101832"/>
                  </a:lnTo>
                  <a:close/>
                </a:path>
                <a:path w="687704" h="237489">
                  <a:moveTo>
                    <a:pt x="81855" y="98910"/>
                  </a:moveTo>
                  <a:lnTo>
                    <a:pt x="80056" y="98910"/>
                  </a:lnTo>
                  <a:lnTo>
                    <a:pt x="78793" y="99388"/>
                  </a:lnTo>
                  <a:lnTo>
                    <a:pt x="73378" y="102715"/>
                  </a:lnTo>
                  <a:lnTo>
                    <a:pt x="73535" y="102715"/>
                  </a:lnTo>
                  <a:lnTo>
                    <a:pt x="74782" y="107261"/>
                  </a:lnTo>
                  <a:lnTo>
                    <a:pt x="74891" y="107657"/>
                  </a:lnTo>
                  <a:lnTo>
                    <a:pt x="75006" y="108075"/>
                  </a:lnTo>
                  <a:lnTo>
                    <a:pt x="72779" y="109698"/>
                  </a:lnTo>
                  <a:lnTo>
                    <a:pt x="146133" y="109698"/>
                  </a:lnTo>
                  <a:lnTo>
                    <a:pt x="148541" y="108237"/>
                  </a:lnTo>
                  <a:lnTo>
                    <a:pt x="95701" y="108237"/>
                  </a:lnTo>
                  <a:lnTo>
                    <a:pt x="95058" y="107657"/>
                  </a:lnTo>
                  <a:lnTo>
                    <a:pt x="94294" y="106559"/>
                  </a:lnTo>
                  <a:lnTo>
                    <a:pt x="91819" y="102715"/>
                  </a:lnTo>
                  <a:lnTo>
                    <a:pt x="91049" y="102196"/>
                  </a:lnTo>
                  <a:lnTo>
                    <a:pt x="87735" y="100256"/>
                  </a:lnTo>
                  <a:lnTo>
                    <a:pt x="81855" y="98910"/>
                  </a:lnTo>
                  <a:close/>
                </a:path>
                <a:path w="687704" h="237489">
                  <a:moveTo>
                    <a:pt x="109058" y="88267"/>
                  </a:moveTo>
                  <a:lnTo>
                    <a:pt x="106734" y="88267"/>
                  </a:lnTo>
                  <a:lnTo>
                    <a:pt x="105879" y="88461"/>
                  </a:lnTo>
                  <a:lnTo>
                    <a:pt x="97418" y="105173"/>
                  </a:lnTo>
                  <a:lnTo>
                    <a:pt x="97312" y="106559"/>
                  </a:lnTo>
                  <a:lnTo>
                    <a:pt x="97257" y="107261"/>
                  </a:lnTo>
                  <a:lnTo>
                    <a:pt x="96921" y="108075"/>
                  </a:lnTo>
                  <a:lnTo>
                    <a:pt x="96855" y="108237"/>
                  </a:lnTo>
                  <a:lnTo>
                    <a:pt x="148541" y="108237"/>
                  </a:lnTo>
                  <a:lnTo>
                    <a:pt x="178303" y="90172"/>
                  </a:lnTo>
                  <a:lnTo>
                    <a:pt x="112733" y="90172"/>
                  </a:lnTo>
                  <a:lnTo>
                    <a:pt x="111885" y="89621"/>
                  </a:lnTo>
                  <a:lnTo>
                    <a:pt x="110470" y="88746"/>
                  </a:lnTo>
                  <a:lnTo>
                    <a:pt x="109058" y="88267"/>
                  </a:lnTo>
                  <a:close/>
                </a:path>
                <a:path w="687704" h="237489">
                  <a:moveTo>
                    <a:pt x="584485" y="91622"/>
                  </a:moveTo>
                  <a:lnTo>
                    <a:pt x="582458" y="91622"/>
                  </a:lnTo>
                  <a:lnTo>
                    <a:pt x="582027" y="91795"/>
                  </a:lnTo>
                  <a:lnTo>
                    <a:pt x="581375" y="92436"/>
                  </a:lnTo>
                  <a:lnTo>
                    <a:pt x="569923" y="104834"/>
                  </a:lnTo>
                  <a:lnTo>
                    <a:pt x="569579" y="105173"/>
                  </a:lnTo>
                  <a:lnTo>
                    <a:pt x="608809" y="105173"/>
                  </a:lnTo>
                  <a:lnTo>
                    <a:pt x="602129" y="97116"/>
                  </a:lnTo>
                  <a:lnTo>
                    <a:pt x="594517" y="97116"/>
                  </a:lnTo>
                  <a:lnTo>
                    <a:pt x="584485" y="91622"/>
                  </a:lnTo>
                  <a:close/>
                </a:path>
                <a:path w="687704" h="237489">
                  <a:moveTo>
                    <a:pt x="610124" y="86975"/>
                  </a:moveTo>
                  <a:lnTo>
                    <a:pt x="602824" y="86975"/>
                  </a:lnTo>
                  <a:lnTo>
                    <a:pt x="599503" y="89621"/>
                  </a:lnTo>
                  <a:lnTo>
                    <a:pt x="598909" y="90172"/>
                  </a:lnTo>
                  <a:lnTo>
                    <a:pt x="595605" y="96504"/>
                  </a:lnTo>
                  <a:lnTo>
                    <a:pt x="595389" y="96883"/>
                  </a:lnTo>
                  <a:lnTo>
                    <a:pt x="595064" y="97116"/>
                  </a:lnTo>
                  <a:lnTo>
                    <a:pt x="602129" y="97116"/>
                  </a:lnTo>
                  <a:lnTo>
                    <a:pt x="600419" y="95050"/>
                  </a:lnTo>
                  <a:lnTo>
                    <a:pt x="600513" y="94167"/>
                  </a:lnTo>
                  <a:lnTo>
                    <a:pt x="605491" y="91964"/>
                  </a:lnTo>
                  <a:lnTo>
                    <a:pt x="610836" y="90920"/>
                  </a:lnTo>
                  <a:lnTo>
                    <a:pt x="617115" y="90920"/>
                  </a:lnTo>
                  <a:lnTo>
                    <a:pt x="613116" y="88112"/>
                  </a:lnTo>
                  <a:lnTo>
                    <a:pt x="610124" y="86975"/>
                  </a:lnTo>
                  <a:close/>
                </a:path>
                <a:path w="687704" h="237489">
                  <a:moveTo>
                    <a:pt x="125074" y="75985"/>
                  </a:moveTo>
                  <a:lnTo>
                    <a:pt x="123257" y="75985"/>
                  </a:lnTo>
                  <a:lnTo>
                    <a:pt x="117427" y="77229"/>
                  </a:lnTo>
                  <a:lnTo>
                    <a:pt x="116743" y="77229"/>
                  </a:lnTo>
                  <a:lnTo>
                    <a:pt x="113159" y="81236"/>
                  </a:lnTo>
                  <a:lnTo>
                    <a:pt x="113202" y="90172"/>
                  </a:lnTo>
                  <a:lnTo>
                    <a:pt x="178303" y="90172"/>
                  </a:lnTo>
                  <a:lnTo>
                    <a:pt x="188906" y="83737"/>
                  </a:lnTo>
                  <a:lnTo>
                    <a:pt x="203698" y="77712"/>
                  </a:lnTo>
                  <a:lnTo>
                    <a:pt x="128751" y="77712"/>
                  </a:lnTo>
                  <a:lnTo>
                    <a:pt x="125074" y="75985"/>
                  </a:lnTo>
                  <a:close/>
                </a:path>
                <a:path w="687704" h="237489">
                  <a:moveTo>
                    <a:pt x="557169" y="85992"/>
                  </a:moveTo>
                  <a:lnTo>
                    <a:pt x="550015" y="85992"/>
                  </a:lnTo>
                  <a:lnTo>
                    <a:pt x="547112" y="86975"/>
                  </a:lnTo>
                  <a:lnTo>
                    <a:pt x="544446" y="89063"/>
                  </a:lnTo>
                  <a:lnTo>
                    <a:pt x="561789" y="89063"/>
                  </a:lnTo>
                  <a:lnTo>
                    <a:pt x="561482" y="88461"/>
                  </a:lnTo>
                  <a:lnTo>
                    <a:pt x="561383" y="88267"/>
                  </a:lnTo>
                  <a:lnTo>
                    <a:pt x="557169" y="85992"/>
                  </a:lnTo>
                  <a:close/>
                </a:path>
                <a:path w="687704" h="237489">
                  <a:moveTo>
                    <a:pt x="532411" y="77061"/>
                  </a:moveTo>
                  <a:lnTo>
                    <a:pt x="526604" y="77061"/>
                  </a:lnTo>
                  <a:lnTo>
                    <a:pt x="523184" y="78925"/>
                  </a:lnTo>
                  <a:lnTo>
                    <a:pt x="520524" y="82900"/>
                  </a:lnTo>
                  <a:lnTo>
                    <a:pt x="543377" y="82900"/>
                  </a:lnTo>
                  <a:lnTo>
                    <a:pt x="543377" y="82374"/>
                  </a:lnTo>
                  <a:lnTo>
                    <a:pt x="543228" y="82104"/>
                  </a:lnTo>
                  <a:lnTo>
                    <a:pt x="540765" y="78925"/>
                  </a:lnTo>
                  <a:lnTo>
                    <a:pt x="540663" y="78793"/>
                  </a:lnTo>
                  <a:lnTo>
                    <a:pt x="533772" y="77229"/>
                  </a:lnTo>
                  <a:lnTo>
                    <a:pt x="532411" y="77061"/>
                  </a:lnTo>
                  <a:close/>
                </a:path>
                <a:path w="687704" h="237489">
                  <a:moveTo>
                    <a:pt x="140275" y="59395"/>
                  </a:moveTo>
                  <a:lnTo>
                    <a:pt x="136083" y="59395"/>
                  </a:lnTo>
                  <a:lnTo>
                    <a:pt x="135021" y="59550"/>
                  </a:lnTo>
                  <a:lnTo>
                    <a:pt x="128812" y="61429"/>
                  </a:lnTo>
                  <a:lnTo>
                    <a:pt x="126635" y="65444"/>
                  </a:lnTo>
                  <a:lnTo>
                    <a:pt x="126508" y="72428"/>
                  </a:lnTo>
                  <a:lnTo>
                    <a:pt x="127242" y="74918"/>
                  </a:lnTo>
                  <a:lnTo>
                    <a:pt x="129257" y="77712"/>
                  </a:lnTo>
                  <a:lnTo>
                    <a:pt x="203698" y="77712"/>
                  </a:lnTo>
                  <a:lnTo>
                    <a:pt x="238172" y="63673"/>
                  </a:lnTo>
                  <a:lnTo>
                    <a:pt x="243346" y="62459"/>
                  </a:lnTo>
                  <a:lnTo>
                    <a:pt x="147017" y="62459"/>
                  </a:lnTo>
                  <a:lnTo>
                    <a:pt x="146451" y="62196"/>
                  </a:lnTo>
                  <a:lnTo>
                    <a:pt x="142743" y="60113"/>
                  </a:lnTo>
                  <a:lnTo>
                    <a:pt x="142901" y="60113"/>
                  </a:lnTo>
                  <a:lnTo>
                    <a:pt x="140275" y="59395"/>
                  </a:lnTo>
                  <a:close/>
                </a:path>
                <a:path w="687704" h="237489">
                  <a:moveTo>
                    <a:pt x="511427" y="59395"/>
                  </a:moveTo>
                  <a:lnTo>
                    <a:pt x="505608" y="59395"/>
                  </a:lnTo>
                  <a:lnTo>
                    <a:pt x="502966" y="61292"/>
                  </a:lnTo>
                  <a:lnTo>
                    <a:pt x="498567" y="64223"/>
                  </a:lnTo>
                  <a:lnTo>
                    <a:pt x="497080" y="65120"/>
                  </a:lnTo>
                  <a:lnTo>
                    <a:pt x="496426" y="65444"/>
                  </a:lnTo>
                  <a:lnTo>
                    <a:pt x="520323" y="65444"/>
                  </a:lnTo>
                  <a:lnTo>
                    <a:pt x="518576" y="63348"/>
                  </a:lnTo>
                  <a:lnTo>
                    <a:pt x="515419" y="60721"/>
                  </a:lnTo>
                  <a:lnTo>
                    <a:pt x="512542" y="59752"/>
                  </a:lnTo>
                  <a:lnTo>
                    <a:pt x="511427" y="59395"/>
                  </a:lnTo>
                  <a:close/>
                </a:path>
                <a:path w="687704" h="237489">
                  <a:moveTo>
                    <a:pt x="335963" y="0"/>
                  </a:moveTo>
                  <a:lnTo>
                    <a:pt x="285068" y="3232"/>
                  </a:lnTo>
                  <a:lnTo>
                    <a:pt x="235249" y="13294"/>
                  </a:lnTo>
                  <a:lnTo>
                    <a:pt x="184954" y="31252"/>
                  </a:lnTo>
                  <a:lnTo>
                    <a:pt x="124371" y="54950"/>
                  </a:lnTo>
                  <a:lnTo>
                    <a:pt x="129067" y="54950"/>
                  </a:lnTo>
                  <a:lnTo>
                    <a:pt x="133466" y="55274"/>
                  </a:lnTo>
                  <a:lnTo>
                    <a:pt x="141419" y="56257"/>
                  </a:lnTo>
                  <a:lnTo>
                    <a:pt x="144147" y="58221"/>
                  </a:lnTo>
                  <a:lnTo>
                    <a:pt x="147312" y="61908"/>
                  </a:lnTo>
                  <a:lnTo>
                    <a:pt x="147596" y="62459"/>
                  </a:lnTo>
                  <a:lnTo>
                    <a:pt x="243346" y="62459"/>
                  </a:lnTo>
                  <a:lnTo>
                    <a:pt x="289984" y="51521"/>
                  </a:lnTo>
                  <a:lnTo>
                    <a:pt x="343504" y="47433"/>
                  </a:lnTo>
                  <a:lnTo>
                    <a:pt x="545860" y="47433"/>
                  </a:lnTo>
                  <a:lnTo>
                    <a:pt x="547099" y="46389"/>
                  </a:lnTo>
                  <a:lnTo>
                    <a:pt x="510346" y="33634"/>
                  </a:lnTo>
                  <a:lnTo>
                    <a:pt x="473339" y="21606"/>
                  </a:lnTo>
                  <a:lnTo>
                    <a:pt x="405691" y="5635"/>
                  </a:lnTo>
                  <a:lnTo>
                    <a:pt x="370963" y="1438"/>
                  </a:lnTo>
                  <a:lnTo>
                    <a:pt x="335963" y="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5671938" y="2582449"/>
              <a:ext cx="657860" cy="394335"/>
            </a:xfrm>
            <a:custGeom>
              <a:avLst/>
              <a:gdLst/>
              <a:ahLst/>
              <a:cxnLst/>
              <a:rect l="l" t="t" r="r" b="b"/>
              <a:pathLst>
                <a:path w="657860" h="394335">
                  <a:moveTo>
                    <a:pt x="387175" y="9342"/>
                  </a:moveTo>
                  <a:lnTo>
                    <a:pt x="297600" y="9342"/>
                  </a:lnTo>
                  <a:lnTo>
                    <a:pt x="339166" y="12212"/>
                  </a:lnTo>
                  <a:lnTo>
                    <a:pt x="379961" y="20821"/>
                  </a:lnTo>
                  <a:lnTo>
                    <a:pt x="419284" y="35163"/>
                  </a:lnTo>
                  <a:lnTo>
                    <a:pt x="456431" y="55234"/>
                  </a:lnTo>
                  <a:lnTo>
                    <a:pt x="513724" y="102463"/>
                  </a:lnTo>
                  <a:lnTo>
                    <a:pt x="557248" y="161885"/>
                  </a:lnTo>
                  <a:lnTo>
                    <a:pt x="576902" y="202515"/>
                  </a:lnTo>
                  <a:lnTo>
                    <a:pt x="588805" y="240272"/>
                  </a:lnTo>
                  <a:lnTo>
                    <a:pt x="596621" y="288780"/>
                  </a:lnTo>
                  <a:lnTo>
                    <a:pt x="597243" y="327841"/>
                  </a:lnTo>
                  <a:lnTo>
                    <a:pt x="596629" y="338320"/>
                  </a:lnTo>
                  <a:lnTo>
                    <a:pt x="595407" y="350874"/>
                  </a:lnTo>
                  <a:lnTo>
                    <a:pt x="593696" y="363487"/>
                  </a:lnTo>
                  <a:lnTo>
                    <a:pt x="600876" y="368068"/>
                  </a:lnTo>
                  <a:lnTo>
                    <a:pt x="626394" y="393969"/>
                  </a:lnTo>
                  <a:lnTo>
                    <a:pt x="627248" y="393397"/>
                  </a:lnTo>
                  <a:lnTo>
                    <a:pt x="627665" y="392593"/>
                  </a:lnTo>
                  <a:lnTo>
                    <a:pt x="627665" y="390156"/>
                  </a:lnTo>
                  <a:lnTo>
                    <a:pt x="626898" y="388345"/>
                  </a:lnTo>
                  <a:lnTo>
                    <a:pt x="624940" y="385531"/>
                  </a:lnTo>
                  <a:lnTo>
                    <a:pt x="624689" y="384872"/>
                  </a:lnTo>
                  <a:lnTo>
                    <a:pt x="624151" y="379605"/>
                  </a:lnTo>
                  <a:lnTo>
                    <a:pt x="623922" y="375145"/>
                  </a:lnTo>
                  <a:lnTo>
                    <a:pt x="623922" y="370742"/>
                  </a:lnTo>
                  <a:lnTo>
                    <a:pt x="629467" y="330758"/>
                  </a:lnTo>
                  <a:lnTo>
                    <a:pt x="633379" y="316922"/>
                  </a:lnTo>
                  <a:lnTo>
                    <a:pt x="637628" y="316922"/>
                  </a:lnTo>
                  <a:lnTo>
                    <a:pt x="633984" y="311439"/>
                  </a:lnTo>
                  <a:lnTo>
                    <a:pt x="629365" y="307353"/>
                  </a:lnTo>
                  <a:lnTo>
                    <a:pt x="623200" y="304638"/>
                  </a:lnTo>
                  <a:lnTo>
                    <a:pt x="622629" y="304236"/>
                  </a:lnTo>
                  <a:lnTo>
                    <a:pt x="622622" y="303620"/>
                  </a:lnTo>
                  <a:lnTo>
                    <a:pt x="623107" y="303357"/>
                  </a:lnTo>
                  <a:lnTo>
                    <a:pt x="624090" y="303149"/>
                  </a:lnTo>
                  <a:lnTo>
                    <a:pt x="633563" y="303149"/>
                  </a:lnTo>
                  <a:lnTo>
                    <a:pt x="633015" y="302248"/>
                  </a:lnTo>
                  <a:lnTo>
                    <a:pt x="618677" y="260889"/>
                  </a:lnTo>
                  <a:lnTo>
                    <a:pt x="604751" y="218849"/>
                  </a:lnTo>
                  <a:lnTo>
                    <a:pt x="598012" y="197985"/>
                  </a:lnTo>
                  <a:lnTo>
                    <a:pt x="599785" y="190382"/>
                  </a:lnTo>
                  <a:lnTo>
                    <a:pt x="602215" y="183776"/>
                  </a:lnTo>
                  <a:lnTo>
                    <a:pt x="598491" y="183776"/>
                  </a:lnTo>
                  <a:lnTo>
                    <a:pt x="558089" y="131038"/>
                  </a:lnTo>
                  <a:lnTo>
                    <a:pt x="512200" y="83541"/>
                  </a:lnTo>
                  <a:lnTo>
                    <a:pt x="475368" y="51380"/>
                  </a:lnTo>
                  <a:lnTo>
                    <a:pt x="443049" y="30279"/>
                  </a:lnTo>
                  <a:lnTo>
                    <a:pt x="400561" y="12680"/>
                  </a:lnTo>
                  <a:lnTo>
                    <a:pt x="387175" y="9342"/>
                  </a:lnTo>
                  <a:close/>
                </a:path>
                <a:path w="657860" h="394335">
                  <a:moveTo>
                    <a:pt x="637628" y="316922"/>
                  </a:moveTo>
                  <a:lnTo>
                    <a:pt x="634239" y="316922"/>
                  </a:lnTo>
                  <a:lnTo>
                    <a:pt x="647992" y="330037"/>
                  </a:lnTo>
                  <a:lnTo>
                    <a:pt x="642545" y="323481"/>
                  </a:lnTo>
                  <a:lnTo>
                    <a:pt x="639150" y="319211"/>
                  </a:lnTo>
                  <a:lnTo>
                    <a:pt x="637628" y="316922"/>
                  </a:lnTo>
                  <a:close/>
                </a:path>
                <a:path w="657860" h="394335">
                  <a:moveTo>
                    <a:pt x="633563" y="303149"/>
                  </a:moveTo>
                  <a:lnTo>
                    <a:pt x="626672" y="303149"/>
                  </a:lnTo>
                  <a:lnTo>
                    <a:pt x="627272" y="303357"/>
                  </a:lnTo>
                  <a:lnTo>
                    <a:pt x="627937" y="303620"/>
                  </a:lnTo>
                  <a:lnTo>
                    <a:pt x="629581" y="304638"/>
                  </a:lnTo>
                  <a:lnTo>
                    <a:pt x="634131" y="307548"/>
                  </a:lnTo>
                  <a:lnTo>
                    <a:pt x="640132" y="313441"/>
                  </a:lnTo>
                  <a:lnTo>
                    <a:pt x="648337" y="323248"/>
                  </a:lnTo>
                  <a:lnTo>
                    <a:pt x="650343" y="324996"/>
                  </a:lnTo>
                  <a:lnTo>
                    <a:pt x="653906" y="327841"/>
                  </a:lnTo>
                  <a:lnTo>
                    <a:pt x="654874" y="327841"/>
                  </a:lnTo>
                  <a:lnTo>
                    <a:pt x="657481" y="324633"/>
                  </a:lnTo>
                  <a:lnTo>
                    <a:pt x="651778" y="321866"/>
                  </a:lnTo>
                  <a:lnTo>
                    <a:pt x="646999" y="318186"/>
                  </a:lnTo>
                  <a:lnTo>
                    <a:pt x="642494" y="313650"/>
                  </a:lnTo>
                  <a:lnTo>
                    <a:pt x="637608" y="308314"/>
                  </a:lnTo>
                  <a:lnTo>
                    <a:pt x="634981" y="305474"/>
                  </a:lnTo>
                  <a:lnTo>
                    <a:pt x="633690" y="303357"/>
                  </a:lnTo>
                  <a:lnTo>
                    <a:pt x="633563" y="303149"/>
                  </a:lnTo>
                  <a:close/>
                </a:path>
                <a:path w="657860" h="394335">
                  <a:moveTo>
                    <a:pt x="610108" y="170480"/>
                  </a:moveTo>
                  <a:lnTo>
                    <a:pt x="599233" y="183567"/>
                  </a:lnTo>
                  <a:lnTo>
                    <a:pt x="599103" y="183776"/>
                  </a:lnTo>
                  <a:lnTo>
                    <a:pt x="602215" y="183776"/>
                  </a:lnTo>
                  <a:lnTo>
                    <a:pt x="602292" y="183567"/>
                  </a:lnTo>
                  <a:lnTo>
                    <a:pt x="602415" y="183232"/>
                  </a:lnTo>
                  <a:lnTo>
                    <a:pt x="605794" y="176738"/>
                  </a:lnTo>
                  <a:lnTo>
                    <a:pt x="606119" y="176220"/>
                  </a:lnTo>
                  <a:lnTo>
                    <a:pt x="610108" y="170480"/>
                  </a:lnTo>
                  <a:close/>
                </a:path>
                <a:path w="657860" h="394335">
                  <a:moveTo>
                    <a:pt x="39457" y="159245"/>
                  </a:moveTo>
                  <a:lnTo>
                    <a:pt x="21098" y="159245"/>
                  </a:lnTo>
                  <a:lnTo>
                    <a:pt x="21440" y="159623"/>
                  </a:lnTo>
                  <a:lnTo>
                    <a:pt x="21394" y="160459"/>
                  </a:lnTo>
                  <a:lnTo>
                    <a:pt x="20818" y="162902"/>
                  </a:lnTo>
                  <a:lnTo>
                    <a:pt x="20486" y="165449"/>
                  </a:lnTo>
                  <a:lnTo>
                    <a:pt x="20478" y="173059"/>
                  </a:lnTo>
                  <a:lnTo>
                    <a:pt x="22470" y="176738"/>
                  </a:lnTo>
                  <a:lnTo>
                    <a:pt x="22647" y="176738"/>
                  </a:lnTo>
                  <a:lnTo>
                    <a:pt x="26271" y="178401"/>
                  </a:lnTo>
                  <a:lnTo>
                    <a:pt x="27189" y="178401"/>
                  </a:lnTo>
                  <a:lnTo>
                    <a:pt x="28327" y="177530"/>
                  </a:lnTo>
                  <a:lnTo>
                    <a:pt x="29073" y="176220"/>
                  </a:lnTo>
                  <a:lnTo>
                    <a:pt x="37650" y="162060"/>
                  </a:lnTo>
                  <a:lnTo>
                    <a:pt x="39457" y="159245"/>
                  </a:lnTo>
                  <a:close/>
                </a:path>
                <a:path w="657860" h="394335">
                  <a:moveTo>
                    <a:pt x="14331" y="176220"/>
                  </a:moveTo>
                  <a:lnTo>
                    <a:pt x="4278" y="176220"/>
                  </a:lnTo>
                  <a:lnTo>
                    <a:pt x="6472" y="176738"/>
                  </a:lnTo>
                  <a:lnTo>
                    <a:pt x="11011" y="176738"/>
                  </a:lnTo>
                  <a:lnTo>
                    <a:pt x="14331" y="176220"/>
                  </a:lnTo>
                  <a:close/>
                </a:path>
                <a:path w="657860" h="394335">
                  <a:moveTo>
                    <a:pt x="3634" y="151657"/>
                  </a:moveTo>
                  <a:lnTo>
                    <a:pt x="2025" y="155656"/>
                  </a:lnTo>
                  <a:lnTo>
                    <a:pt x="128" y="161885"/>
                  </a:lnTo>
                  <a:lnTo>
                    <a:pt x="74" y="162060"/>
                  </a:lnTo>
                  <a:lnTo>
                    <a:pt x="0" y="170480"/>
                  </a:lnTo>
                  <a:lnTo>
                    <a:pt x="377" y="172137"/>
                  </a:lnTo>
                  <a:lnTo>
                    <a:pt x="434" y="172385"/>
                  </a:lnTo>
                  <a:lnTo>
                    <a:pt x="531" y="172810"/>
                  </a:lnTo>
                  <a:lnTo>
                    <a:pt x="3963" y="176220"/>
                  </a:lnTo>
                  <a:lnTo>
                    <a:pt x="13776" y="176220"/>
                  </a:lnTo>
                  <a:lnTo>
                    <a:pt x="15698" y="175733"/>
                  </a:lnTo>
                  <a:lnTo>
                    <a:pt x="16108" y="175301"/>
                  </a:lnTo>
                  <a:lnTo>
                    <a:pt x="16593" y="173059"/>
                  </a:lnTo>
                  <a:lnTo>
                    <a:pt x="11770" y="173059"/>
                  </a:lnTo>
                  <a:lnTo>
                    <a:pt x="3609" y="172385"/>
                  </a:lnTo>
                  <a:lnTo>
                    <a:pt x="2687" y="171403"/>
                  </a:lnTo>
                  <a:lnTo>
                    <a:pt x="2687" y="169301"/>
                  </a:lnTo>
                  <a:lnTo>
                    <a:pt x="3634" y="151657"/>
                  </a:lnTo>
                  <a:close/>
                </a:path>
                <a:path w="657860" h="394335">
                  <a:moveTo>
                    <a:pt x="307223" y="0"/>
                  </a:moveTo>
                  <a:lnTo>
                    <a:pt x="253751" y="4090"/>
                  </a:lnTo>
                  <a:lnTo>
                    <a:pt x="201940" y="16244"/>
                  </a:lnTo>
                  <a:lnTo>
                    <a:pt x="152673" y="36308"/>
                  </a:lnTo>
                  <a:lnTo>
                    <a:pt x="106833" y="64129"/>
                  </a:lnTo>
                  <a:lnTo>
                    <a:pt x="65288" y="99569"/>
                  </a:lnTo>
                  <a:lnTo>
                    <a:pt x="29295" y="141827"/>
                  </a:lnTo>
                  <a:lnTo>
                    <a:pt x="14007" y="170480"/>
                  </a:lnTo>
                  <a:lnTo>
                    <a:pt x="13657" y="172137"/>
                  </a:lnTo>
                  <a:lnTo>
                    <a:pt x="12573" y="173059"/>
                  </a:lnTo>
                  <a:lnTo>
                    <a:pt x="16593" y="173059"/>
                  </a:lnTo>
                  <a:lnTo>
                    <a:pt x="19201" y="160930"/>
                  </a:lnTo>
                  <a:lnTo>
                    <a:pt x="19309" y="160653"/>
                  </a:lnTo>
                  <a:lnTo>
                    <a:pt x="19409" y="160459"/>
                  </a:lnTo>
                  <a:lnTo>
                    <a:pt x="19943" y="159623"/>
                  </a:lnTo>
                  <a:lnTo>
                    <a:pt x="20353" y="159245"/>
                  </a:lnTo>
                  <a:lnTo>
                    <a:pt x="39457" y="159245"/>
                  </a:lnTo>
                  <a:lnTo>
                    <a:pt x="46540" y="148252"/>
                  </a:lnTo>
                  <a:lnTo>
                    <a:pt x="71584" y="114021"/>
                  </a:lnTo>
                  <a:lnTo>
                    <a:pt x="113041" y="73326"/>
                  </a:lnTo>
                  <a:lnTo>
                    <a:pt x="156604" y="44383"/>
                  </a:lnTo>
                  <a:lnTo>
                    <a:pt x="208345" y="22778"/>
                  </a:lnTo>
                  <a:lnTo>
                    <a:pt x="267493" y="10834"/>
                  </a:lnTo>
                  <a:lnTo>
                    <a:pt x="297600" y="9342"/>
                  </a:lnTo>
                  <a:lnTo>
                    <a:pt x="387175" y="9342"/>
                  </a:lnTo>
                  <a:lnTo>
                    <a:pt x="377718" y="6983"/>
                  </a:lnTo>
                  <a:lnTo>
                    <a:pt x="377946" y="6983"/>
                  </a:lnTo>
                  <a:lnTo>
                    <a:pt x="359056" y="3766"/>
                  </a:lnTo>
                  <a:lnTo>
                    <a:pt x="341763" y="1670"/>
                  </a:lnTo>
                  <a:lnTo>
                    <a:pt x="324491" y="416"/>
                  </a:lnTo>
                  <a:lnTo>
                    <a:pt x="307223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5665343" y="2581221"/>
              <a:ext cx="617220" cy="476884"/>
            </a:xfrm>
            <a:custGeom>
              <a:avLst/>
              <a:gdLst/>
              <a:ahLst/>
              <a:cxnLst/>
              <a:rect l="l" t="t" r="r" b="b"/>
              <a:pathLst>
                <a:path w="617220" h="476885">
                  <a:moveTo>
                    <a:pt x="117944" y="16256"/>
                  </a:moveTo>
                  <a:lnTo>
                    <a:pt x="117767" y="15900"/>
                  </a:lnTo>
                  <a:lnTo>
                    <a:pt x="117259" y="15227"/>
                  </a:lnTo>
                  <a:lnTo>
                    <a:pt x="115481" y="13169"/>
                  </a:lnTo>
                  <a:lnTo>
                    <a:pt x="114503" y="12026"/>
                  </a:lnTo>
                  <a:lnTo>
                    <a:pt x="111772" y="10058"/>
                  </a:lnTo>
                  <a:lnTo>
                    <a:pt x="103822" y="9080"/>
                  </a:lnTo>
                  <a:lnTo>
                    <a:pt x="99415" y="8750"/>
                  </a:lnTo>
                  <a:lnTo>
                    <a:pt x="96278" y="8750"/>
                  </a:lnTo>
                  <a:lnTo>
                    <a:pt x="74345" y="6896"/>
                  </a:lnTo>
                  <a:lnTo>
                    <a:pt x="73367" y="6896"/>
                  </a:lnTo>
                  <a:lnTo>
                    <a:pt x="73012" y="7429"/>
                  </a:lnTo>
                  <a:lnTo>
                    <a:pt x="74968" y="11887"/>
                  </a:lnTo>
                  <a:lnTo>
                    <a:pt x="75831" y="15900"/>
                  </a:lnTo>
                  <a:lnTo>
                    <a:pt x="75844" y="23888"/>
                  </a:lnTo>
                  <a:lnTo>
                    <a:pt x="75018" y="27889"/>
                  </a:lnTo>
                  <a:lnTo>
                    <a:pt x="72009" y="35090"/>
                  </a:lnTo>
                  <a:lnTo>
                    <a:pt x="71856" y="35090"/>
                  </a:lnTo>
                  <a:lnTo>
                    <a:pt x="69811" y="36690"/>
                  </a:lnTo>
                  <a:lnTo>
                    <a:pt x="66433" y="37198"/>
                  </a:lnTo>
                  <a:lnTo>
                    <a:pt x="65646" y="37198"/>
                  </a:lnTo>
                  <a:lnTo>
                    <a:pt x="65227" y="36906"/>
                  </a:lnTo>
                  <a:lnTo>
                    <a:pt x="63601" y="33121"/>
                  </a:lnTo>
                  <a:lnTo>
                    <a:pt x="61417" y="30873"/>
                  </a:lnTo>
                  <a:lnTo>
                    <a:pt x="58394" y="29527"/>
                  </a:lnTo>
                  <a:lnTo>
                    <a:pt x="57302" y="29527"/>
                  </a:lnTo>
                  <a:lnTo>
                    <a:pt x="56896" y="29908"/>
                  </a:lnTo>
                  <a:lnTo>
                    <a:pt x="56794" y="34340"/>
                  </a:lnTo>
                  <a:lnTo>
                    <a:pt x="55994" y="35090"/>
                  </a:lnTo>
                  <a:lnTo>
                    <a:pt x="48196" y="35090"/>
                  </a:lnTo>
                  <a:lnTo>
                    <a:pt x="48298" y="36690"/>
                  </a:lnTo>
                  <a:lnTo>
                    <a:pt x="48361" y="37198"/>
                  </a:lnTo>
                  <a:lnTo>
                    <a:pt x="48475" y="38074"/>
                  </a:lnTo>
                  <a:lnTo>
                    <a:pt x="49276" y="39674"/>
                  </a:lnTo>
                  <a:lnTo>
                    <a:pt x="51054" y="41376"/>
                  </a:lnTo>
                  <a:lnTo>
                    <a:pt x="51282" y="42062"/>
                  </a:lnTo>
                  <a:lnTo>
                    <a:pt x="51269" y="43332"/>
                  </a:lnTo>
                  <a:lnTo>
                    <a:pt x="50914" y="43967"/>
                  </a:lnTo>
                  <a:lnTo>
                    <a:pt x="50812" y="44132"/>
                  </a:lnTo>
                  <a:lnTo>
                    <a:pt x="47599" y="45593"/>
                  </a:lnTo>
                  <a:lnTo>
                    <a:pt x="47472" y="45593"/>
                  </a:lnTo>
                  <a:lnTo>
                    <a:pt x="45542" y="46037"/>
                  </a:lnTo>
                  <a:lnTo>
                    <a:pt x="40500" y="46037"/>
                  </a:lnTo>
                  <a:lnTo>
                    <a:pt x="37757" y="45148"/>
                  </a:lnTo>
                  <a:lnTo>
                    <a:pt x="35039" y="43332"/>
                  </a:lnTo>
                  <a:lnTo>
                    <a:pt x="29692" y="39674"/>
                  </a:lnTo>
                  <a:lnTo>
                    <a:pt x="28740" y="38074"/>
                  </a:lnTo>
                  <a:lnTo>
                    <a:pt x="27063" y="35090"/>
                  </a:lnTo>
                  <a:lnTo>
                    <a:pt x="27139" y="25323"/>
                  </a:lnTo>
                  <a:lnTo>
                    <a:pt x="26174" y="25323"/>
                  </a:lnTo>
                  <a:lnTo>
                    <a:pt x="101" y="60642"/>
                  </a:lnTo>
                  <a:lnTo>
                    <a:pt x="0" y="62458"/>
                  </a:lnTo>
                  <a:lnTo>
                    <a:pt x="558" y="62458"/>
                  </a:lnTo>
                  <a:lnTo>
                    <a:pt x="876" y="62204"/>
                  </a:lnTo>
                  <a:lnTo>
                    <a:pt x="1295" y="61722"/>
                  </a:lnTo>
                  <a:lnTo>
                    <a:pt x="2146" y="60642"/>
                  </a:lnTo>
                  <a:lnTo>
                    <a:pt x="5029" y="56730"/>
                  </a:lnTo>
                  <a:lnTo>
                    <a:pt x="7213" y="53797"/>
                  </a:lnTo>
                  <a:lnTo>
                    <a:pt x="9817" y="52336"/>
                  </a:lnTo>
                  <a:lnTo>
                    <a:pt x="14960" y="52336"/>
                  </a:lnTo>
                  <a:lnTo>
                    <a:pt x="17170" y="52984"/>
                  </a:lnTo>
                  <a:lnTo>
                    <a:pt x="19875" y="54444"/>
                  </a:lnTo>
                  <a:lnTo>
                    <a:pt x="21996" y="55638"/>
                  </a:lnTo>
                  <a:lnTo>
                    <a:pt x="22910" y="58496"/>
                  </a:lnTo>
                  <a:lnTo>
                    <a:pt x="22999" y="58737"/>
                  </a:lnTo>
                  <a:lnTo>
                    <a:pt x="23088" y="64401"/>
                  </a:lnTo>
                  <a:lnTo>
                    <a:pt x="25006" y="58940"/>
                  </a:lnTo>
                  <a:lnTo>
                    <a:pt x="25082" y="58737"/>
                  </a:lnTo>
                  <a:lnTo>
                    <a:pt x="25171" y="58496"/>
                  </a:lnTo>
                  <a:lnTo>
                    <a:pt x="28003" y="55638"/>
                  </a:lnTo>
                  <a:lnTo>
                    <a:pt x="38798" y="55638"/>
                  </a:lnTo>
                  <a:lnTo>
                    <a:pt x="40398" y="55994"/>
                  </a:lnTo>
                  <a:lnTo>
                    <a:pt x="40868" y="56515"/>
                  </a:lnTo>
                  <a:lnTo>
                    <a:pt x="42100" y="63258"/>
                  </a:lnTo>
                  <a:lnTo>
                    <a:pt x="42367" y="63500"/>
                  </a:lnTo>
                  <a:lnTo>
                    <a:pt x="43129" y="63500"/>
                  </a:lnTo>
                  <a:lnTo>
                    <a:pt x="45567" y="61722"/>
                  </a:lnTo>
                  <a:lnTo>
                    <a:pt x="45313" y="61722"/>
                  </a:lnTo>
                  <a:lnTo>
                    <a:pt x="43942" y="56730"/>
                  </a:lnTo>
                  <a:lnTo>
                    <a:pt x="43891" y="56515"/>
                  </a:lnTo>
                  <a:lnTo>
                    <a:pt x="43726" y="56515"/>
                  </a:lnTo>
                  <a:lnTo>
                    <a:pt x="45173" y="55638"/>
                  </a:lnTo>
                  <a:lnTo>
                    <a:pt x="49149" y="53187"/>
                  </a:lnTo>
                  <a:lnTo>
                    <a:pt x="50406" y="52705"/>
                  </a:lnTo>
                  <a:lnTo>
                    <a:pt x="52222" y="52705"/>
                  </a:lnTo>
                  <a:lnTo>
                    <a:pt x="58089" y="54051"/>
                  </a:lnTo>
                  <a:lnTo>
                    <a:pt x="61404" y="55994"/>
                  </a:lnTo>
                  <a:lnTo>
                    <a:pt x="62166" y="56515"/>
                  </a:lnTo>
                  <a:lnTo>
                    <a:pt x="64503" y="60147"/>
                  </a:lnTo>
                  <a:lnTo>
                    <a:pt x="65417" y="61455"/>
                  </a:lnTo>
                  <a:lnTo>
                    <a:pt x="66052" y="62039"/>
                  </a:lnTo>
                  <a:lnTo>
                    <a:pt x="67208" y="62039"/>
                  </a:lnTo>
                  <a:lnTo>
                    <a:pt x="67614" y="61061"/>
                  </a:lnTo>
                  <a:lnTo>
                    <a:pt x="67678" y="60147"/>
                  </a:lnTo>
                  <a:lnTo>
                    <a:pt x="67805" y="58496"/>
                  </a:lnTo>
                  <a:lnTo>
                    <a:pt x="67932" y="56515"/>
                  </a:lnTo>
                  <a:lnTo>
                    <a:pt x="67983" y="55638"/>
                  </a:lnTo>
                  <a:lnTo>
                    <a:pt x="68567" y="53187"/>
                  </a:lnTo>
                  <a:lnTo>
                    <a:pt x="68681" y="52705"/>
                  </a:lnTo>
                  <a:lnTo>
                    <a:pt x="68770" y="52336"/>
                  </a:lnTo>
                  <a:lnTo>
                    <a:pt x="68859" y="51955"/>
                  </a:lnTo>
                  <a:lnTo>
                    <a:pt x="77089" y="42062"/>
                  </a:lnTo>
                  <a:lnTo>
                    <a:pt x="79413" y="42062"/>
                  </a:lnTo>
                  <a:lnTo>
                    <a:pt x="80772" y="42506"/>
                  </a:lnTo>
                  <a:lnTo>
                    <a:pt x="83096" y="43967"/>
                  </a:lnTo>
                  <a:lnTo>
                    <a:pt x="83553" y="43967"/>
                  </a:lnTo>
                  <a:lnTo>
                    <a:pt x="83540" y="42062"/>
                  </a:lnTo>
                  <a:lnTo>
                    <a:pt x="83527" y="37198"/>
                  </a:lnTo>
                  <a:lnTo>
                    <a:pt x="83515" y="35090"/>
                  </a:lnTo>
                  <a:lnTo>
                    <a:pt x="84137" y="34340"/>
                  </a:lnTo>
                  <a:lnTo>
                    <a:pt x="86868" y="31280"/>
                  </a:lnTo>
                  <a:lnTo>
                    <a:pt x="86614" y="31280"/>
                  </a:lnTo>
                  <a:lnTo>
                    <a:pt x="93027" y="29908"/>
                  </a:lnTo>
                  <a:lnTo>
                    <a:pt x="95694" y="29908"/>
                  </a:lnTo>
                  <a:lnTo>
                    <a:pt x="99098" y="31496"/>
                  </a:lnTo>
                  <a:lnTo>
                    <a:pt x="99479" y="31496"/>
                  </a:lnTo>
                  <a:lnTo>
                    <a:pt x="99441" y="31280"/>
                  </a:lnTo>
                  <a:lnTo>
                    <a:pt x="98463" y="29908"/>
                  </a:lnTo>
                  <a:lnTo>
                    <a:pt x="97599" y="28714"/>
                  </a:lnTo>
                  <a:lnTo>
                    <a:pt x="96862" y="26225"/>
                  </a:lnTo>
                  <a:lnTo>
                    <a:pt x="96875" y="19456"/>
                  </a:lnTo>
                  <a:lnTo>
                    <a:pt x="99161" y="15227"/>
                  </a:lnTo>
                  <a:lnTo>
                    <a:pt x="105371" y="13347"/>
                  </a:lnTo>
                  <a:lnTo>
                    <a:pt x="106629" y="13169"/>
                  </a:lnTo>
                  <a:lnTo>
                    <a:pt x="110528" y="13169"/>
                  </a:lnTo>
                  <a:lnTo>
                    <a:pt x="112941" y="13830"/>
                  </a:lnTo>
                  <a:lnTo>
                    <a:pt x="116624" y="15900"/>
                  </a:lnTo>
                  <a:lnTo>
                    <a:pt x="117348" y="16256"/>
                  </a:lnTo>
                  <a:lnTo>
                    <a:pt x="117944" y="16256"/>
                  </a:lnTo>
                  <a:close/>
                </a:path>
                <a:path w="617220" h="476885">
                  <a:moveTo>
                    <a:pt x="265709" y="217792"/>
                  </a:moveTo>
                  <a:lnTo>
                    <a:pt x="262382" y="212725"/>
                  </a:lnTo>
                  <a:lnTo>
                    <a:pt x="262597" y="210185"/>
                  </a:lnTo>
                  <a:lnTo>
                    <a:pt x="262699" y="208915"/>
                  </a:lnTo>
                  <a:lnTo>
                    <a:pt x="261848" y="207645"/>
                  </a:lnTo>
                  <a:lnTo>
                    <a:pt x="261061" y="207645"/>
                  </a:lnTo>
                  <a:lnTo>
                    <a:pt x="258191" y="213995"/>
                  </a:lnTo>
                  <a:lnTo>
                    <a:pt x="265709" y="217792"/>
                  </a:lnTo>
                  <a:close/>
                </a:path>
                <a:path w="617220" h="476885">
                  <a:moveTo>
                    <a:pt x="513372" y="285115"/>
                  </a:moveTo>
                  <a:lnTo>
                    <a:pt x="511898" y="280035"/>
                  </a:lnTo>
                  <a:lnTo>
                    <a:pt x="509993" y="280035"/>
                  </a:lnTo>
                  <a:lnTo>
                    <a:pt x="493179" y="285115"/>
                  </a:lnTo>
                  <a:lnTo>
                    <a:pt x="460032" y="297815"/>
                  </a:lnTo>
                  <a:lnTo>
                    <a:pt x="442214" y="304165"/>
                  </a:lnTo>
                  <a:lnTo>
                    <a:pt x="438213" y="304165"/>
                  </a:lnTo>
                  <a:lnTo>
                    <a:pt x="434035" y="302895"/>
                  </a:lnTo>
                  <a:lnTo>
                    <a:pt x="431863" y="302895"/>
                  </a:lnTo>
                  <a:lnTo>
                    <a:pt x="424129" y="301625"/>
                  </a:lnTo>
                  <a:lnTo>
                    <a:pt x="416153" y="302895"/>
                  </a:lnTo>
                  <a:lnTo>
                    <a:pt x="414489" y="301942"/>
                  </a:lnTo>
                  <a:lnTo>
                    <a:pt x="414489" y="311785"/>
                  </a:lnTo>
                  <a:lnTo>
                    <a:pt x="414451" y="313055"/>
                  </a:lnTo>
                  <a:lnTo>
                    <a:pt x="409448" y="314325"/>
                  </a:lnTo>
                  <a:lnTo>
                    <a:pt x="403047" y="316865"/>
                  </a:lnTo>
                  <a:lnTo>
                    <a:pt x="393839" y="320675"/>
                  </a:lnTo>
                  <a:lnTo>
                    <a:pt x="385864" y="320675"/>
                  </a:lnTo>
                  <a:lnTo>
                    <a:pt x="379971" y="319405"/>
                  </a:lnTo>
                  <a:lnTo>
                    <a:pt x="375399" y="316865"/>
                  </a:lnTo>
                  <a:lnTo>
                    <a:pt x="370268" y="315595"/>
                  </a:lnTo>
                  <a:lnTo>
                    <a:pt x="369595" y="314325"/>
                  </a:lnTo>
                  <a:lnTo>
                    <a:pt x="366801" y="305435"/>
                  </a:lnTo>
                  <a:lnTo>
                    <a:pt x="365340" y="301104"/>
                  </a:lnTo>
                  <a:lnTo>
                    <a:pt x="365340" y="328295"/>
                  </a:lnTo>
                  <a:lnTo>
                    <a:pt x="365252" y="329565"/>
                  </a:lnTo>
                  <a:lnTo>
                    <a:pt x="337261" y="339725"/>
                  </a:lnTo>
                  <a:lnTo>
                    <a:pt x="335495" y="339725"/>
                  </a:lnTo>
                  <a:lnTo>
                    <a:pt x="333044" y="332105"/>
                  </a:lnTo>
                  <a:lnTo>
                    <a:pt x="332790" y="330835"/>
                  </a:lnTo>
                  <a:lnTo>
                    <a:pt x="331787" y="325755"/>
                  </a:lnTo>
                  <a:lnTo>
                    <a:pt x="331673" y="323215"/>
                  </a:lnTo>
                  <a:lnTo>
                    <a:pt x="331558" y="320675"/>
                  </a:lnTo>
                  <a:lnTo>
                    <a:pt x="331444" y="318135"/>
                  </a:lnTo>
                  <a:lnTo>
                    <a:pt x="331343" y="315595"/>
                  </a:lnTo>
                  <a:lnTo>
                    <a:pt x="332257" y="313055"/>
                  </a:lnTo>
                  <a:lnTo>
                    <a:pt x="338556" y="302895"/>
                  </a:lnTo>
                  <a:lnTo>
                    <a:pt x="341591" y="297815"/>
                  </a:lnTo>
                  <a:lnTo>
                    <a:pt x="343369" y="292735"/>
                  </a:lnTo>
                  <a:lnTo>
                    <a:pt x="344119" y="292735"/>
                  </a:lnTo>
                  <a:lnTo>
                    <a:pt x="347675" y="299085"/>
                  </a:lnTo>
                  <a:lnTo>
                    <a:pt x="351053" y="305435"/>
                  </a:lnTo>
                  <a:lnTo>
                    <a:pt x="354672" y="311785"/>
                  </a:lnTo>
                  <a:lnTo>
                    <a:pt x="358851" y="318135"/>
                  </a:lnTo>
                  <a:lnTo>
                    <a:pt x="360768" y="320675"/>
                  </a:lnTo>
                  <a:lnTo>
                    <a:pt x="359854" y="321945"/>
                  </a:lnTo>
                  <a:lnTo>
                    <a:pt x="361365" y="325755"/>
                  </a:lnTo>
                  <a:lnTo>
                    <a:pt x="362546" y="327025"/>
                  </a:lnTo>
                  <a:lnTo>
                    <a:pt x="365340" y="328295"/>
                  </a:lnTo>
                  <a:lnTo>
                    <a:pt x="365340" y="301104"/>
                  </a:lnTo>
                  <a:lnTo>
                    <a:pt x="364236" y="297815"/>
                  </a:lnTo>
                  <a:lnTo>
                    <a:pt x="362496" y="292735"/>
                  </a:lnTo>
                  <a:lnTo>
                    <a:pt x="361619" y="290195"/>
                  </a:lnTo>
                  <a:lnTo>
                    <a:pt x="358952" y="281305"/>
                  </a:lnTo>
                  <a:lnTo>
                    <a:pt x="358165" y="278765"/>
                  </a:lnTo>
                  <a:lnTo>
                    <a:pt x="357924" y="277495"/>
                  </a:lnTo>
                  <a:lnTo>
                    <a:pt x="359105" y="276225"/>
                  </a:lnTo>
                  <a:lnTo>
                    <a:pt x="360121" y="274955"/>
                  </a:lnTo>
                  <a:lnTo>
                    <a:pt x="362331" y="274955"/>
                  </a:lnTo>
                  <a:lnTo>
                    <a:pt x="363499" y="276225"/>
                  </a:lnTo>
                  <a:lnTo>
                    <a:pt x="364782" y="277495"/>
                  </a:lnTo>
                  <a:lnTo>
                    <a:pt x="376224" y="287655"/>
                  </a:lnTo>
                  <a:lnTo>
                    <a:pt x="388099" y="296545"/>
                  </a:lnTo>
                  <a:lnTo>
                    <a:pt x="400659" y="305435"/>
                  </a:lnTo>
                  <a:lnTo>
                    <a:pt x="414083" y="311785"/>
                  </a:lnTo>
                  <a:lnTo>
                    <a:pt x="414489" y="311785"/>
                  </a:lnTo>
                  <a:lnTo>
                    <a:pt x="414489" y="301942"/>
                  </a:lnTo>
                  <a:lnTo>
                    <a:pt x="409536" y="299085"/>
                  </a:lnTo>
                  <a:lnTo>
                    <a:pt x="403225" y="294005"/>
                  </a:lnTo>
                  <a:lnTo>
                    <a:pt x="397014" y="288925"/>
                  </a:lnTo>
                  <a:lnTo>
                    <a:pt x="391007" y="282575"/>
                  </a:lnTo>
                  <a:lnTo>
                    <a:pt x="385267" y="276225"/>
                  </a:lnTo>
                  <a:lnTo>
                    <a:pt x="384086" y="274955"/>
                  </a:lnTo>
                  <a:lnTo>
                    <a:pt x="379349" y="269875"/>
                  </a:lnTo>
                  <a:lnTo>
                    <a:pt x="374180" y="263525"/>
                  </a:lnTo>
                  <a:lnTo>
                    <a:pt x="368541" y="258445"/>
                  </a:lnTo>
                  <a:lnTo>
                    <a:pt x="367728" y="257175"/>
                  </a:lnTo>
                  <a:lnTo>
                    <a:pt x="366649" y="252095"/>
                  </a:lnTo>
                  <a:lnTo>
                    <a:pt x="365696" y="248285"/>
                  </a:lnTo>
                  <a:lnTo>
                    <a:pt x="364591" y="244475"/>
                  </a:lnTo>
                  <a:lnTo>
                    <a:pt x="363207" y="239395"/>
                  </a:lnTo>
                  <a:lnTo>
                    <a:pt x="360578" y="236855"/>
                  </a:lnTo>
                  <a:lnTo>
                    <a:pt x="355650" y="233045"/>
                  </a:lnTo>
                  <a:lnTo>
                    <a:pt x="355688" y="231775"/>
                  </a:lnTo>
                  <a:lnTo>
                    <a:pt x="360553" y="231775"/>
                  </a:lnTo>
                  <a:lnTo>
                    <a:pt x="362800" y="234315"/>
                  </a:lnTo>
                  <a:lnTo>
                    <a:pt x="364337" y="235585"/>
                  </a:lnTo>
                  <a:lnTo>
                    <a:pt x="369570" y="236855"/>
                  </a:lnTo>
                  <a:lnTo>
                    <a:pt x="373456" y="236855"/>
                  </a:lnTo>
                  <a:lnTo>
                    <a:pt x="377367" y="238125"/>
                  </a:lnTo>
                  <a:lnTo>
                    <a:pt x="378282" y="238125"/>
                  </a:lnTo>
                  <a:lnTo>
                    <a:pt x="378866" y="236855"/>
                  </a:lnTo>
                  <a:lnTo>
                    <a:pt x="377393" y="230505"/>
                  </a:lnTo>
                  <a:lnTo>
                    <a:pt x="378371" y="227965"/>
                  </a:lnTo>
                  <a:lnTo>
                    <a:pt x="379349" y="225425"/>
                  </a:lnTo>
                  <a:lnTo>
                    <a:pt x="381355" y="224155"/>
                  </a:lnTo>
                  <a:lnTo>
                    <a:pt x="385381" y="221615"/>
                  </a:lnTo>
                  <a:lnTo>
                    <a:pt x="382295" y="220345"/>
                  </a:lnTo>
                  <a:lnTo>
                    <a:pt x="380784" y="219075"/>
                  </a:lnTo>
                  <a:lnTo>
                    <a:pt x="380453" y="217932"/>
                  </a:lnTo>
                  <a:lnTo>
                    <a:pt x="380060" y="216535"/>
                  </a:lnTo>
                  <a:lnTo>
                    <a:pt x="379691" y="215265"/>
                  </a:lnTo>
                  <a:lnTo>
                    <a:pt x="380034" y="215265"/>
                  </a:lnTo>
                  <a:lnTo>
                    <a:pt x="383946" y="212725"/>
                  </a:lnTo>
                  <a:lnTo>
                    <a:pt x="385457" y="212725"/>
                  </a:lnTo>
                  <a:lnTo>
                    <a:pt x="387870" y="215265"/>
                  </a:lnTo>
                  <a:lnTo>
                    <a:pt x="388124" y="216535"/>
                  </a:lnTo>
                  <a:lnTo>
                    <a:pt x="388302" y="217932"/>
                  </a:lnTo>
                  <a:lnTo>
                    <a:pt x="387146" y="220345"/>
                  </a:lnTo>
                  <a:lnTo>
                    <a:pt x="388175" y="220345"/>
                  </a:lnTo>
                  <a:lnTo>
                    <a:pt x="389128" y="217932"/>
                  </a:lnTo>
                  <a:lnTo>
                    <a:pt x="389242" y="215265"/>
                  </a:lnTo>
                  <a:lnTo>
                    <a:pt x="387870" y="212725"/>
                  </a:lnTo>
                  <a:lnTo>
                    <a:pt x="386486" y="210185"/>
                  </a:lnTo>
                  <a:lnTo>
                    <a:pt x="385267" y="206375"/>
                  </a:lnTo>
                  <a:lnTo>
                    <a:pt x="384644" y="201295"/>
                  </a:lnTo>
                  <a:lnTo>
                    <a:pt x="385229" y="200025"/>
                  </a:lnTo>
                  <a:lnTo>
                    <a:pt x="386041" y="200025"/>
                  </a:lnTo>
                  <a:lnTo>
                    <a:pt x="396570" y="198755"/>
                  </a:lnTo>
                  <a:lnTo>
                    <a:pt x="409511" y="197485"/>
                  </a:lnTo>
                  <a:lnTo>
                    <a:pt x="421500" y="192405"/>
                  </a:lnTo>
                  <a:lnTo>
                    <a:pt x="429145" y="186055"/>
                  </a:lnTo>
                  <a:lnTo>
                    <a:pt x="430174" y="184785"/>
                  </a:lnTo>
                  <a:lnTo>
                    <a:pt x="429310" y="182245"/>
                  </a:lnTo>
                  <a:lnTo>
                    <a:pt x="422719" y="180975"/>
                  </a:lnTo>
                  <a:lnTo>
                    <a:pt x="417703" y="179705"/>
                  </a:lnTo>
                  <a:lnTo>
                    <a:pt x="399389" y="179705"/>
                  </a:lnTo>
                  <a:lnTo>
                    <a:pt x="383882" y="180975"/>
                  </a:lnTo>
                  <a:lnTo>
                    <a:pt x="382587" y="180975"/>
                  </a:lnTo>
                  <a:lnTo>
                    <a:pt x="380784" y="177165"/>
                  </a:lnTo>
                  <a:lnTo>
                    <a:pt x="379653" y="175895"/>
                  </a:lnTo>
                  <a:lnTo>
                    <a:pt x="374611" y="170815"/>
                  </a:lnTo>
                  <a:lnTo>
                    <a:pt x="370408" y="167005"/>
                  </a:lnTo>
                  <a:lnTo>
                    <a:pt x="364705" y="160655"/>
                  </a:lnTo>
                  <a:lnTo>
                    <a:pt x="362242" y="156845"/>
                  </a:lnTo>
                  <a:lnTo>
                    <a:pt x="356095" y="142875"/>
                  </a:lnTo>
                  <a:lnTo>
                    <a:pt x="352539" y="139065"/>
                  </a:lnTo>
                  <a:lnTo>
                    <a:pt x="347014" y="136525"/>
                  </a:lnTo>
                  <a:lnTo>
                    <a:pt x="340004" y="132715"/>
                  </a:lnTo>
                  <a:lnTo>
                    <a:pt x="333768" y="128905"/>
                  </a:lnTo>
                  <a:lnTo>
                    <a:pt x="328231" y="126365"/>
                  </a:lnTo>
                  <a:lnTo>
                    <a:pt x="323303" y="121285"/>
                  </a:lnTo>
                  <a:lnTo>
                    <a:pt x="318452" y="116205"/>
                  </a:lnTo>
                  <a:lnTo>
                    <a:pt x="317233" y="114935"/>
                  </a:lnTo>
                  <a:lnTo>
                    <a:pt x="313245" y="112395"/>
                  </a:lnTo>
                  <a:lnTo>
                    <a:pt x="310184" y="111125"/>
                  </a:lnTo>
                  <a:lnTo>
                    <a:pt x="305041" y="111125"/>
                  </a:lnTo>
                  <a:lnTo>
                    <a:pt x="288759" y="122555"/>
                  </a:lnTo>
                  <a:lnTo>
                    <a:pt x="288505" y="123825"/>
                  </a:lnTo>
                  <a:lnTo>
                    <a:pt x="288886" y="125095"/>
                  </a:lnTo>
                  <a:lnTo>
                    <a:pt x="289814" y="125095"/>
                  </a:lnTo>
                  <a:lnTo>
                    <a:pt x="301231" y="120015"/>
                  </a:lnTo>
                  <a:lnTo>
                    <a:pt x="307708" y="116205"/>
                  </a:lnTo>
                  <a:lnTo>
                    <a:pt x="310553" y="116205"/>
                  </a:lnTo>
                  <a:lnTo>
                    <a:pt x="311772" y="117475"/>
                  </a:lnTo>
                  <a:lnTo>
                    <a:pt x="315645" y="120015"/>
                  </a:lnTo>
                  <a:lnTo>
                    <a:pt x="315709" y="121285"/>
                  </a:lnTo>
                  <a:lnTo>
                    <a:pt x="315810" y="123825"/>
                  </a:lnTo>
                  <a:lnTo>
                    <a:pt x="315912" y="126365"/>
                  </a:lnTo>
                  <a:lnTo>
                    <a:pt x="318173" y="137795"/>
                  </a:lnTo>
                  <a:lnTo>
                    <a:pt x="325221" y="140335"/>
                  </a:lnTo>
                  <a:lnTo>
                    <a:pt x="334200" y="142875"/>
                  </a:lnTo>
                  <a:lnTo>
                    <a:pt x="334937" y="144145"/>
                  </a:lnTo>
                  <a:lnTo>
                    <a:pt x="328942" y="183515"/>
                  </a:lnTo>
                  <a:lnTo>
                    <a:pt x="328853" y="184785"/>
                  </a:lnTo>
                  <a:lnTo>
                    <a:pt x="327761" y="184785"/>
                  </a:lnTo>
                  <a:lnTo>
                    <a:pt x="322008" y="186055"/>
                  </a:lnTo>
                  <a:lnTo>
                    <a:pt x="315518" y="187325"/>
                  </a:lnTo>
                  <a:lnTo>
                    <a:pt x="308305" y="188595"/>
                  </a:lnTo>
                  <a:lnTo>
                    <a:pt x="292798" y="191135"/>
                  </a:lnTo>
                  <a:lnTo>
                    <a:pt x="285965" y="193675"/>
                  </a:lnTo>
                  <a:lnTo>
                    <a:pt x="277787" y="198755"/>
                  </a:lnTo>
                  <a:lnTo>
                    <a:pt x="277710" y="201295"/>
                  </a:lnTo>
                  <a:lnTo>
                    <a:pt x="282206" y="203835"/>
                  </a:lnTo>
                  <a:lnTo>
                    <a:pt x="285000" y="205105"/>
                  </a:lnTo>
                  <a:lnTo>
                    <a:pt x="288188" y="205105"/>
                  </a:lnTo>
                  <a:lnTo>
                    <a:pt x="294894" y="206375"/>
                  </a:lnTo>
                  <a:lnTo>
                    <a:pt x="318211" y="206375"/>
                  </a:lnTo>
                  <a:lnTo>
                    <a:pt x="318935" y="207645"/>
                  </a:lnTo>
                  <a:lnTo>
                    <a:pt x="315379" y="213995"/>
                  </a:lnTo>
                  <a:lnTo>
                    <a:pt x="311924" y="216535"/>
                  </a:lnTo>
                  <a:lnTo>
                    <a:pt x="304114" y="216535"/>
                  </a:lnTo>
                  <a:lnTo>
                    <a:pt x="302729" y="216052"/>
                  </a:lnTo>
                  <a:lnTo>
                    <a:pt x="302729" y="219075"/>
                  </a:lnTo>
                  <a:lnTo>
                    <a:pt x="302691" y="221615"/>
                  </a:lnTo>
                  <a:lnTo>
                    <a:pt x="302298" y="221615"/>
                  </a:lnTo>
                  <a:lnTo>
                    <a:pt x="288531" y="220345"/>
                  </a:lnTo>
                  <a:lnTo>
                    <a:pt x="288378" y="220345"/>
                  </a:lnTo>
                  <a:lnTo>
                    <a:pt x="288442" y="219075"/>
                  </a:lnTo>
                  <a:lnTo>
                    <a:pt x="290982" y="217932"/>
                  </a:lnTo>
                  <a:lnTo>
                    <a:pt x="299974" y="217932"/>
                  </a:lnTo>
                  <a:lnTo>
                    <a:pt x="302729" y="219075"/>
                  </a:lnTo>
                  <a:lnTo>
                    <a:pt x="302729" y="216052"/>
                  </a:lnTo>
                  <a:lnTo>
                    <a:pt x="293433" y="212725"/>
                  </a:lnTo>
                  <a:lnTo>
                    <a:pt x="287489" y="212725"/>
                  </a:lnTo>
                  <a:lnTo>
                    <a:pt x="285051" y="215265"/>
                  </a:lnTo>
                  <a:lnTo>
                    <a:pt x="283083" y="220345"/>
                  </a:lnTo>
                  <a:lnTo>
                    <a:pt x="280263" y="220345"/>
                  </a:lnTo>
                  <a:lnTo>
                    <a:pt x="280962" y="221615"/>
                  </a:lnTo>
                  <a:lnTo>
                    <a:pt x="284302" y="225425"/>
                  </a:lnTo>
                  <a:lnTo>
                    <a:pt x="294525" y="224155"/>
                  </a:lnTo>
                  <a:lnTo>
                    <a:pt x="298958" y="225425"/>
                  </a:lnTo>
                  <a:lnTo>
                    <a:pt x="294614" y="227965"/>
                  </a:lnTo>
                  <a:lnTo>
                    <a:pt x="286181" y="227965"/>
                  </a:lnTo>
                  <a:lnTo>
                    <a:pt x="282346" y="225425"/>
                  </a:lnTo>
                  <a:lnTo>
                    <a:pt x="278930" y="222885"/>
                  </a:lnTo>
                  <a:lnTo>
                    <a:pt x="277228" y="221615"/>
                  </a:lnTo>
                  <a:lnTo>
                    <a:pt x="270649" y="221615"/>
                  </a:lnTo>
                  <a:lnTo>
                    <a:pt x="266573" y="219075"/>
                  </a:lnTo>
                  <a:lnTo>
                    <a:pt x="265811" y="217932"/>
                  </a:lnTo>
                  <a:lnTo>
                    <a:pt x="267474" y="221615"/>
                  </a:lnTo>
                  <a:lnTo>
                    <a:pt x="260959" y="221615"/>
                  </a:lnTo>
                  <a:lnTo>
                    <a:pt x="257784" y="222885"/>
                  </a:lnTo>
                  <a:lnTo>
                    <a:pt x="249643" y="222885"/>
                  </a:lnTo>
                  <a:lnTo>
                    <a:pt x="244817" y="221615"/>
                  </a:lnTo>
                  <a:lnTo>
                    <a:pt x="237832" y="220345"/>
                  </a:lnTo>
                  <a:lnTo>
                    <a:pt x="249326" y="220345"/>
                  </a:lnTo>
                  <a:lnTo>
                    <a:pt x="249186" y="219075"/>
                  </a:lnTo>
                  <a:lnTo>
                    <a:pt x="248907" y="217932"/>
                  </a:lnTo>
                  <a:lnTo>
                    <a:pt x="236651" y="217932"/>
                  </a:lnTo>
                  <a:lnTo>
                    <a:pt x="236093" y="216535"/>
                  </a:lnTo>
                  <a:lnTo>
                    <a:pt x="235851" y="216535"/>
                  </a:lnTo>
                  <a:lnTo>
                    <a:pt x="234911" y="212725"/>
                  </a:lnTo>
                  <a:lnTo>
                    <a:pt x="235483" y="207645"/>
                  </a:lnTo>
                  <a:lnTo>
                    <a:pt x="239268" y="207645"/>
                  </a:lnTo>
                  <a:lnTo>
                    <a:pt x="240487" y="206375"/>
                  </a:lnTo>
                  <a:lnTo>
                    <a:pt x="241261" y="206375"/>
                  </a:lnTo>
                  <a:lnTo>
                    <a:pt x="243573" y="205105"/>
                  </a:lnTo>
                  <a:lnTo>
                    <a:pt x="241363" y="205105"/>
                  </a:lnTo>
                  <a:lnTo>
                    <a:pt x="235724" y="206375"/>
                  </a:lnTo>
                  <a:lnTo>
                    <a:pt x="232625" y="210185"/>
                  </a:lnTo>
                  <a:lnTo>
                    <a:pt x="232397" y="212725"/>
                  </a:lnTo>
                  <a:lnTo>
                    <a:pt x="232283" y="213995"/>
                  </a:lnTo>
                  <a:lnTo>
                    <a:pt x="232168" y="215265"/>
                  </a:lnTo>
                  <a:lnTo>
                    <a:pt x="232054" y="216535"/>
                  </a:lnTo>
                  <a:lnTo>
                    <a:pt x="231927" y="217932"/>
                  </a:lnTo>
                  <a:lnTo>
                    <a:pt x="231825" y="219075"/>
                  </a:lnTo>
                  <a:lnTo>
                    <a:pt x="231711" y="220345"/>
                  </a:lnTo>
                  <a:lnTo>
                    <a:pt x="231597" y="221615"/>
                  </a:lnTo>
                  <a:lnTo>
                    <a:pt x="231482" y="222885"/>
                  </a:lnTo>
                  <a:lnTo>
                    <a:pt x="231368" y="224155"/>
                  </a:lnTo>
                  <a:lnTo>
                    <a:pt x="241871" y="229235"/>
                  </a:lnTo>
                  <a:lnTo>
                    <a:pt x="248666" y="230505"/>
                  </a:lnTo>
                  <a:lnTo>
                    <a:pt x="249034" y="230505"/>
                  </a:lnTo>
                  <a:lnTo>
                    <a:pt x="249631" y="231775"/>
                  </a:lnTo>
                  <a:lnTo>
                    <a:pt x="248500" y="231775"/>
                  </a:lnTo>
                  <a:lnTo>
                    <a:pt x="242214" y="233045"/>
                  </a:lnTo>
                  <a:lnTo>
                    <a:pt x="241198" y="233045"/>
                  </a:lnTo>
                  <a:lnTo>
                    <a:pt x="235978" y="240665"/>
                  </a:lnTo>
                  <a:lnTo>
                    <a:pt x="234759" y="240665"/>
                  </a:lnTo>
                  <a:lnTo>
                    <a:pt x="233210" y="239395"/>
                  </a:lnTo>
                  <a:lnTo>
                    <a:pt x="232257" y="239395"/>
                  </a:lnTo>
                  <a:lnTo>
                    <a:pt x="232384" y="240665"/>
                  </a:lnTo>
                  <a:lnTo>
                    <a:pt x="232702" y="241935"/>
                  </a:lnTo>
                  <a:lnTo>
                    <a:pt x="234480" y="241935"/>
                  </a:lnTo>
                  <a:lnTo>
                    <a:pt x="234848" y="243205"/>
                  </a:lnTo>
                  <a:lnTo>
                    <a:pt x="230936" y="248285"/>
                  </a:lnTo>
                  <a:lnTo>
                    <a:pt x="230517" y="250825"/>
                  </a:lnTo>
                  <a:lnTo>
                    <a:pt x="234073" y="250825"/>
                  </a:lnTo>
                  <a:lnTo>
                    <a:pt x="236042" y="248285"/>
                  </a:lnTo>
                  <a:lnTo>
                    <a:pt x="238506" y="245745"/>
                  </a:lnTo>
                  <a:lnTo>
                    <a:pt x="243052" y="240665"/>
                  </a:lnTo>
                  <a:lnTo>
                    <a:pt x="244182" y="239395"/>
                  </a:lnTo>
                  <a:lnTo>
                    <a:pt x="253619" y="239395"/>
                  </a:lnTo>
                  <a:lnTo>
                    <a:pt x="257467" y="240665"/>
                  </a:lnTo>
                  <a:lnTo>
                    <a:pt x="260743" y="243205"/>
                  </a:lnTo>
                  <a:lnTo>
                    <a:pt x="261696" y="243205"/>
                  </a:lnTo>
                  <a:lnTo>
                    <a:pt x="261810" y="245745"/>
                  </a:lnTo>
                  <a:lnTo>
                    <a:pt x="261937" y="248285"/>
                  </a:lnTo>
                  <a:lnTo>
                    <a:pt x="262064" y="250825"/>
                  </a:lnTo>
                  <a:lnTo>
                    <a:pt x="258140" y="252095"/>
                  </a:lnTo>
                  <a:lnTo>
                    <a:pt x="249720" y="259715"/>
                  </a:lnTo>
                  <a:lnTo>
                    <a:pt x="247497" y="260985"/>
                  </a:lnTo>
                  <a:lnTo>
                    <a:pt x="246189" y="263525"/>
                  </a:lnTo>
                  <a:lnTo>
                    <a:pt x="243484" y="267335"/>
                  </a:lnTo>
                  <a:lnTo>
                    <a:pt x="242150" y="272415"/>
                  </a:lnTo>
                  <a:lnTo>
                    <a:pt x="242201" y="274955"/>
                  </a:lnTo>
                  <a:lnTo>
                    <a:pt x="242316" y="281305"/>
                  </a:lnTo>
                  <a:lnTo>
                    <a:pt x="242519" y="282575"/>
                  </a:lnTo>
                  <a:lnTo>
                    <a:pt x="243255" y="282575"/>
                  </a:lnTo>
                  <a:lnTo>
                    <a:pt x="243751" y="281305"/>
                  </a:lnTo>
                  <a:lnTo>
                    <a:pt x="244424" y="278765"/>
                  </a:lnTo>
                  <a:lnTo>
                    <a:pt x="246227" y="272415"/>
                  </a:lnTo>
                  <a:lnTo>
                    <a:pt x="248221" y="263525"/>
                  </a:lnTo>
                  <a:lnTo>
                    <a:pt x="257060" y="263525"/>
                  </a:lnTo>
                  <a:lnTo>
                    <a:pt x="257810" y="264795"/>
                  </a:lnTo>
                  <a:lnTo>
                    <a:pt x="257810" y="277495"/>
                  </a:lnTo>
                  <a:lnTo>
                    <a:pt x="257492" y="278765"/>
                  </a:lnTo>
                  <a:lnTo>
                    <a:pt x="253174" y="278765"/>
                  </a:lnTo>
                  <a:lnTo>
                    <a:pt x="252412" y="280035"/>
                  </a:lnTo>
                  <a:lnTo>
                    <a:pt x="252387" y="281305"/>
                  </a:lnTo>
                  <a:lnTo>
                    <a:pt x="252793" y="281305"/>
                  </a:lnTo>
                  <a:lnTo>
                    <a:pt x="254076" y="282575"/>
                  </a:lnTo>
                  <a:lnTo>
                    <a:pt x="256451" y="282575"/>
                  </a:lnTo>
                  <a:lnTo>
                    <a:pt x="266039" y="280035"/>
                  </a:lnTo>
                  <a:lnTo>
                    <a:pt x="266141" y="278765"/>
                  </a:lnTo>
                  <a:lnTo>
                    <a:pt x="266255" y="277495"/>
                  </a:lnTo>
                  <a:lnTo>
                    <a:pt x="266357" y="276225"/>
                  </a:lnTo>
                  <a:lnTo>
                    <a:pt x="266458" y="274955"/>
                  </a:lnTo>
                  <a:lnTo>
                    <a:pt x="271259" y="263525"/>
                  </a:lnTo>
                  <a:lnTo>
                    <a:pt x="271805" y="262255"/>
                  </a:lnTo>
                  <a:lnTo>
                    <a:pt x="279857" y="258445"/>
                  </a:lnTo>
                  <a:lnTo>
                    <a:pt x="285013" y="255905"/>
                  </a:lnTo>
                  <a:lnTo>
                    <a:pt x="289420" y="255905"/>
                  </a:lnTo>
                  <a:lnTo>
                    <a:pt x="292188" y="257175"/>
                  </a:lnTo>
                  <a:lnTo>
                    <a:pt x="302285" y="257175"/>
                  </a:lnTo>
                  <a:lnTo>
                    <a:pt x="305574" y="255905"/>
                  </a:lnTo>
                  <a:lnTo>
                    <a:pt x="308876" y="254635"/>
                  </a:lnTo>
                  <a:lnTo>
                    <a:pt x="314845" y="248285"/>
                  </a:lnTo>
                  <a:lnTo>
                    <a:pt x="315696" y="248285"/>
                  </a:lnTo>
                  <a:lnTo>
                    <a:pt x="315722" y="249555"/>
                  </a:lnTo>
                  <a:lnTo>
                    <a:pt x="314096" y="252095"/>
                  </a:lnTo>
                  <a:lnTo>
                    <a:pt x="311632" y="257175"/>
                  </a:lnTo>
                  <a:lnTo>
                    <a:pt x="309054" y="260985"/>
                  </a:lnTo>
                  <a:lnTo>
                    <a:pt x="304558" y="266065"/>
                  </a:lnTo>
                  <a:lnTo>
                    <a:pt x="300786" y="272415"/>
                  </a:lnTo>
                  <a:lnTo>
                    <a:pt x="297726" y="277495"/>
                  </a:lnTo>
                  <a:lnTo>
                    <a:pt x="295376" y="282575"/>
                  </a:lnTo>
                  <a:lnTo>
                    <a:pt x="293319" y="286385"/>
                  </a:lnTo>
                  <a:lnTo>
                    <a:pt x="291833" y="292735"/>
                  </a:lnTo>
                  <a:lnTo>
                    <a:pt x="290131" y="305435"/>
                  </a:lnTo>
                  <a:lnTo>
                    <a:pt x="287528" y="309245"/>
                  </a:lnTo>
                  <a:lnTo>
                    <a:pt x="279895" y="315595"/>
                  </a:lnTo>
                  <a:lnTo>
                    <a:pt x="267766" y="318135"/>
                  </a:lnTo>
                  <a:lnTo>
                    <a:pt x="264668" y="319405"/>
                  </a:lnTo>
                  <a:lnTo>
                    <a:pt x="260845" y="321945"/>
                  </a:lnTo>
                  <a:lnTo>
                    <a:pt x="254812" y="324485"/>
                  </a:lnTo>
                  <a:lnTo>
                    <a:pt x="249021" y="328295"/>
                  </a:lnTo>
                  <a:lnTo>
                    <a:pt x="243078" y="329565"/>
                  </a:lnTo>
                  <a:lnTo>
                    <a:pt x="236575" y="330835"/>
                  </a:lnTo>
                  <a:lnTo>
                    <a:pt x="233845" y="330835"/>
                  </a:lnTo>
                  <a:lnTo>
                    <a:pt x="227545" y="329565"/>
                  </a:lnTo>
                  <a:lnTo>
                    <a:pt x="221742" y="321945"/>
                  </a:lnTo>
                  <a:lnTo>
                    <a:pt x="220345" y="320116"/>
                  </a:lnTo>
                  <a:lnTo>
                    <a:pt x="220345" y="362585"/>
                  </a:lnTo>
                  <a:lnTo>
                    <a:pt x="217957" y="365125"/>
                  </a:lnTo>
                  <a:lnTo>
                    <a:pt x="210820" y="365125"/>
                  </a:lnTo>
                  <a:lnTo>
                    <a:pt x="210235" y="363855"/>
                  </a:lnTo>
                  <a:lnTo>
                    <a:pt x="209969" y="362585"/>
                  </a:lnTo>
                  <a:lnTo>
                    <a:pt x="209181" y="362585"/>
                  </a:lnTo>
                  <a:lnTo>
                    <a:pt x="206603" y="363855"/>
                  </a:lnTo>
                  <a:lnTo>
                    <a:pt x="204901" y="363855"/>
                  </a:lnTo>
                  <a:lnTo>
                    <a:pt x="206159" y="360045"/>
                  </a:lnTo>
                  <a:lnTo>
                    <a:pt x="206959" y="358775"/>
                  </a:lnTo>
                  <a:lnTo>
                    <a:pt x="207759" y="357505"/>
                  </a:lnTo>
                  <a:lnTo>
                    <a:pt x="211480" y="357505"/>
                  </a:lnTo>
                  <a:lnTo>
                    <a:pt x="211988" y="358775"/>
                  </a:lnTo>
                  <a:lnTo>
                    <a:pt x="213664" y="360045"/>
                  </a:lnTo>
                  <a:lnTo>
                    <a:pt x="215887" y="361315"/>
                  </a:lnTo>
                  <a:lnTo>
                    <a:pt x="219786" y="361315"/>
                  </a:lnTo>
                  <a:lnTo>
                    <a:pt x="220345" y="362585"/>
                  </a:lnTo>
                  <a:lnTo>
                    <a:pt x="220345" y="320116"/>
                  </a:lnTo>
                  <a:lnTo>
                    <a:pt x="219811" y="319405"/>
                  </a:lnTo>
                  <a:lnTo>
                    <a:pt x="216090" y="318135"/>
                  </a:lnTo>
                  <a:lnTo>
                    <a:pt x="192138" y="309245"/>
                  </a:lnTo>
                  <a:lnTo>
                    <a:pt x="186601" y="307975"/>
                  </a:lnTo>
                  <a:lnTo>
                    <a:pt x="183502" y="306705"/>
                  </a:lnTo>
                  <a:lnTo>
                    <a:pt x="180708" y="305435"/>
                  </a:lnTo>
                  <a:lnTo>
                    <a:pt x="170091" y="305435"/>
                  </a:lnTo>
                  <a:lnTo>
                    <a:pt x="163233" y="313055"/>
                  </a:lnTo>
                  <a:lnTo>
                    <a:pt x="159473" y="318135"/>
                  </a:lnTo>
                  <a:lnTo>
                    <a:pt x="156108" y="323215"/>
                  </a:lnTo>
                  <a:lnTo>
                    <a:pt x="156908" y="324485"/>
                  </a:lnTo>
                  <a:lnTo>
                    <a:pt x="158356" y="324485"/>
                  </a:lnTo>
                  <a:lnTo>
                    <a:pt x="163169" y="323215"/>
                  </a:lnTo>
                  <a:lnTo>
                    <a:pt x="168922" y="321945"/>
                  </a:lnTo>
                  <a:lnTo>
                    <a:pt x="176872" y="321945"/>
                  </a:lnTo>
                  <a:lnTo>
                    <a:pt x="179387" y="323215"/>
                  </a:lnTo>
                  <a:lnTo>
                    <a:pt x="182372" y="323215"/>
                  </a:lnTo>
                  <a:lnTo>
                    <a:pt x="182943" y="324485"/>
                  </a:lnTo>
                  <a:lnTo>
                    <a:pt x="186474" y="329565"/>
                  </a:lnTo>
                  <a:lnTo>
                    <a:pt x="183108" y="335915"/>
                  </a:lnTo>
                  <a:lnTo>
                    <a:pt x="179793" y="342265"/>
                  </a:lnTo>
                  <a:lnTo>
                    <a:pt x="180746" y="343535"/>
                  </a:lnTo>
                  <a:lnTo>
                    <a:pt x="197472" y="343535"/>
                  </a:lnTo>
                  <a:lnTo>
                    <a:pt x="204165" y="346075"/>
                  </a:lnTo>
                  <a:lnTo>
                    <a:pt x="205867" y="347345"/>
                  </a:lnTo>
                  <a:lnTo>
                    <a:pt x="208572" y="353695"/>
                  </a:lnTo>
                  <a:lnTo>
                    <a:pt x="204774" y="356235"/>
                  </a:lnTo>
                  <a:lnTo>
                    <a:pt x="201866" y="358775"/>
                  </a:lnTo>
                  <a:lnTo>
                    <a:pt x="200748" y="358775"/>
                  </a:lnTo>
                  <a:lnTo>
                    <a:pt x="198970" y="356235"/>
                  </a:lnTo>
                  <a:lnTo>
                    <a:pt x="198399" y="354965"/>
                  </a:lnTo>
                  <a:lnTo>
                    <a:pt x="196888" y="354965"/>
                  </a:lnTo>
                  <a:lnTo>
                    <a:pt x="195961" y="356235"/>
                  </a:lnTo>
                  <a:lnTo>
                    <a:pt x="195859" y="357505"/>
                  </a:lnTo>
                  <a:lnTo>
                    <a:pt x="195770" y="358775"/>
                  </a:lnTo>
                  <a:lnTo>
                    <a:pt x="195681" y="360045"/>
                  </a:lnTo>
                  <a:lnTo>
                    <a:pt x="189344" y="360045"/>
                  </a:lnTo>
                  <a:lnTo>
                    <a:pt x="180378" y="366395"/>
                  </a:lnTo>
                  <a:lnTo>
                    <a:pt x="180060" y="366395"/>
                  </a:lnTo>
                  <a:lnTo>
                    <a:pt x="179590" y="368935"/>
                  </a:lnTo>
                  <a:lnTo>
                    <a:pt x="179133" y="368935"/>
                  </a:lnTo>
                  <a:lnTo>
                    <a:pt x="172796" y="371475"/>
                  </a:lnTo>
                  <a:lnTo>
                    <a:pt x="167462" y="372745"/>
                  </a:lnTo>
                  <a:lnTo>
                    <a:pt x="160870" y="372745"/>
                  </a:lnTo>
                  <a:lnTo>
                    <a:pt x="155600" y="368935"/>
                  </a:lnTo>
                  <a:lnTo>
                    <a:pt x="150583" y="366395"/>
                  </a:lnTo>
                  <a:lnTo>
                    <a:pt x="145173" y="365125"/>
                  </a:lnTo>
                  <a:lnTo>
                    <a:pt x="137414" y="362585"/>
                  </a:lnTo>
                  <a:lnTo>
                    <a:pt x="130492" y="360045"/>
                  </a:lnTo>
                  <a:lnTo>
                    <a:pt x="123571" y="357505"/>
                  </a:lnTo>
                  <a:lnTo>
                    <a:pt x="116014" y="353695"/>
                  </a:lnTo>
                  <a:lnTo>
                    <a:pt x="109054" y="349885"/>
                  </a:lnTo>
                  <a:lnTo>
                    <a:pt x="102641" y="347345"/>
                  </a:lnTo>
                  <a:lnTo>
                    <a:pt x="96723" y="343535"/>
                  </a:lnTo>
                  <a:lnTo>
                    <a:pt x="96316" y="343535"/>
                  </a:lnTo>
                  <a:lnTo>
                    <a:pt x="96189" y="344805"/>
                  </a:lnTo>
                  <a:lnTo>
                    <a:pt x="103225" y="349885"/>
                  </a:lnTo>
                  <a:lnTo>
                    <a:pt x="109423" y="353695"/>
                  </a:lnTo>
                  <a:lnTo>
                    <a:pt x="120142" y="358775"/>
                  </a:lnTo>
                  <a:lnTo>
                    <a:pt x="121602" y="360045"/>
                  </a:lnTo>
                  <a:lnTo>
                    <a:pt x="116395" y="360045"/>
                  </a:lnTo>
                  <a:lnTo>
                    <a:pt x="87160" y="352425"/>
                  </a:lnTo>
                  <a:lnTo>
                    <a:pt x="69265" y="352425"/>
                  </a:lnTo>
                  <a:lnTo>
                    <a:pt x="69723" y="353695"/>
                  </a:lnTo>
                  <a:lnTo>
                    <a:pt x="70027" y="353695"/>
                  </a:lnTo>
                  <a:lnTo>
                    <a:pt x="79222" y="356235"/>
                  </a:lnTo>
                  <a:lnTo>
                    <a:pt x="88353" y="357505"/>
                  </a:lnTo>
                  <a:lnTo>
                    <a:pt x="106451" y="362585"/>
                  </a:lnTo>
                  <a:lnTo>
                    <a:pt x="108356" y="363855"/>
                  </a:lnTo>
                  <a:lnTo>
                    <a:pt x="94208" y="363855"/>
                  </a:lnTo>
                  <a:lnTo>
                    <a:pt x="68719" y="366395"/>
                  </a:lnTo>
                  <a:lnTo>
                    <a:pt x="55333" y="366395"/>
                  </a:lnTo>
                  <a:lnTo>
                    <a:pt x="49339" y="367665"/>
                  </a:lnTo>
                  <a:lnTo>
                    <a:pt x="44348" y="368935"/>
                  </a:lnTo>
                  <a:lnTo>
                    <a:pt x="40017" y="368935"/>
                  </a:lnTo>
                  <a:lnTo>
                    <a:pt x="39712" y="370205"/>
                  </a:lnTo>
                  <a:lnTo>
                    <a:pt x="37858" y="372745"/>
                  </a:lnTo>
                  <a:lnTo>
                    <a:pt x="53467" y="372745"/>
                  </a:lnTo>
                  <a:lnTo>
                    <a:pt x="57746" y="374015"/>
                  </a:lnTo>
                  <a:lnTo>
                    <a:pt x="57899" y="374015"/>
                  </a:lnTo>
                  <a:lnTo>
                    <a:pt x="40665" y="386715"/>
                  </a:lnTo>
                  <a:lnTo>
                    <a:pt x="40640" y="387985"/>
                  </a:lnTo>
                  <a:lnTo>
                    <a:pt x="41008" y="387985"/>
                  </a:lnTo>
                  <a:lnTo>
                    <a:pt x="43929" y="386715"/>
                  </a:lnTo>
                  <a:lnTo>
                    <a:pt x="51968" y="386715"/>
                  </a:lnTo>
                  <a:lnTo>
                    <a:pt x="59207" y="387985"/>
                  </a:lnTo>
                  <a:lnTo>
                    <a:pt x="75755" y="387985"/>
                  </a:lnTo>
                  <a:lnTo>
                    <a:pt x="77571" y="389255"/>
                  </a:lnTo>
                  <a:lnTo>
                    <a:pt x="80213" y="390525"/>
                  </a:lnTo>
                  <a:lnTo>
                    <a:pt x="80137" y="391795"/>
                  </a:lnTo>
                  <a:lnTo>
                    <a:pt x="43446" y="398145"/>
                  </a:lnTo>
                  <a:lnTo>
                    <a:pt x="35648" y="401955"/>
                  </a:lnTo>
                  <a:lnTo>
                    <a:pt x="35407" y="401955"/>
                  </a:lnTo>
                  <a:lnTo>
                    <a:pt x="35471" y="403225"/>
                  </a:lnTo>
                  <a:lnTo>
                    <a:pt x="35991" y="404495"/>
                  </a:lnTo>
                  <a:lnTo>
                    <a:pt x="51244" y="404495"/>
                  </a:lnTo>
                  <a:lnTo>
                    <a:pt x="57683" y="403225"/>
                  </a:lnTo>
                  <a:lnTo>
                    <a:pt x="64058" y="403225"/>
                  </a:lnTo>
                  <a:lnTo>
                    <a:pt x="70802" y="400685"/>
                  </a:lnTo>
                  <a:lnTo>
                    <a:pt x="76682" y="399415"/>
                  </a:lnTo>
                  <a:lnTo>
                    <a:pt x="90830" y="399415"/>
                  </a:lnTo>
                  <a:lnTo>
                    <a:pt x="81241" y="404495"/>
                  </a:lnTo>
                  <a:lnTo>
                    <a:pt x="75971" y="407035"/>
                  </a:lnTo>
                  <a:lnTo>
                    <a:pt x="64350" y="410845"/>
                  </a:lnTo>
                  <a:lnTo>
                    <a:pt x="57607" y="412115"/>
                  </a:lnTo>
                  <a:lnTo>
                    <a:pt x="52070" y="414655"/>
                  </a:lnTo>
                  <a:lnTo>
                    <a:pt x="45046" y="415925"/>
                  </a:lnTo>
                  <a:lnTo>
                    <a:pt x="45021" y="417195"/>
                  </a:lnTo>
                  <a:lnTo>
                    <a:pt x="53733" y="421005"/>
                  </a:lnTo>
                  <a:lnTo>
                    <a:pt x="48755" y="426085"/>
                  </a:lnTo>
                  <a:lnTo>
                    <a:pt x="53517" y="424815"/>
                  </a:lnTo>
                  <a:lnTo>
                    <a:pt x="57823" y="423545"/>
                  </a:lnTo>
                  <a:lnTo>
                    <a:pt x="65659" y="423545"/>
                  </a:lnTo>
                  <a:lnTo>
                    <a:pt x="69265" y="424815"/>
                  </a:lnTo>
                  <a:lnTo>
                    <a:pt x="46672" y="440055"/>
                  </a:lnTo>
                  <a:lnTo>
                    <a:pt x="48006" y="440055"/>
                  </a:lnTo>
                  <a:lnTo>
                    <a:pt x="99339" y="427355"/>
                  </a:lnTo>
                  <a:lnTo>
                    <a:pt x="99987" y="427355"/>
                  </a:lnTo>
                  <a:lnTo>
                    <a:pt x="99834" y="428625"/>
                  </a:lnTo>
                  <a:lnTo>
                    <a:pt x="99415" y="429895"/>
                  </a:lnTo>
                  <a:lnTo>
                    <a:pt x="98933" y="429895"/>
                  </a:lnTo>
                  <a:lnTo>
                    <a:pt x="91859" y="432435"/>
                  </a:lnTo>
                  <a:lnTo>
                    <a:pt x="84975" y="436245"/>
                  </a:lnTo>
                  <a:lnTo>
                    <a:pt x="78270" y="440055"/>
                  </a:lnTo>
                  <a:lnTo>
                    <a:pt x="71577" y="445135"/>
                  </a:lnTo>
                  <a:lnTo>
                    <a:pt x="71869" y="446405"/>
                  </a:lnTo>
                  <a:lnTo>
                    <a:pt x="72047" y="446405"/>
                  </a:lnTo>
                  <a:lnTo>
                    <a:pt x="88569" y="437515"/>
                  </a:lnTo>
                  <a:lnTo>
                    <a:pt x="100190" y="432435"/>
                  </a:lnTo>
                  <a:lnTo>
                    <a:pt x="106730" y="429895"/>
                  </a:lnTo>
                  <a:lnTo>
                    <a:pt x="113017" y="427355"/>
                  </a:lnTo>
                  <a:lnTo>
                    <a:pt x="119049" y="424815"/>
                  </a:lnTo>
                  <a:lnTo>
                    <a:pt x="123774" y="423545"/>
                  </a:lnTo>
                  <a:lnTo>
                    <a:pt x="128320" y="422275"/>
                  </a:lnTo>
                  <a:lnTo>
                    <a:pt x="134391" y="422275"/>
                  </a:lnTo>
                  <a:lnTo>
                    <a:pt x="135648" y="421005"/>
                  </a:lnTo>
                  <a:lnTo>
                    <a:pt x="160642" y="398145"/>
                  </a:lnTo>
                  <a:lnTo>
                    <a:pt x="162674" y="395605"/>
                  </a:lnTo>
                  <a:lnTo>
                    <a:pt x="163334" y="394335"/>
                  </a:lnTo>
                  <a:lnTo>
                    <a:pt x="163690" y="393065"/>
                  </a:lnTo>
                  <a:lnTo>
                    <a:pt x="169684" y="393065"/>
                  </a:lnTo>
                  <a:lnTo>
                    <a:pt x="174891" y="391795"/>
                  </a:lnTo>
                  <a:lnTo>
                    <a:pt x="182079" y="387985"/>
                  </a:lnTo>
                  <a:lnTo>
                    <a:pt x="183273" y="386715"/>
                  </a:lnTo>
                  <a:lnTo>
                    <a:pt x="185343" y="386715"/>
                  </a:lnTo>
                  <a:lnTo>
                    <a:pt x="186207" y="387985"/>
                  </a:lnTo>
                  <a:lnTo>
                    <a:pt x="194703" y="390525"/>
                  </a:lnTo>
                  <a:lnTo>
                    <a:pt x="195948" y="390525"/>
                  </a:lnTo>
                  <a:lnTo>
                    <a:pt x="194779" y="386715"/>
                  </a:lnTo>
                  <a:lnTo>
                    <a:pt x="200672" y="386715"/>
                  </a:lnTo>
                  <a:lnTo>
                    <a:pt x="203885" y="385445"/>
                  </a:lnTo>
                  <a:lnTo>
                    <a:pt x="207251" y="381635"/>
                  </a:lnTo>
                  <a:lnTo>
                    <a:pt x="214007" y="381635"/>
                  </a:lnTo>
                  <a:lnTo>
                    <a:pt x="214452" y="379095"/>
                  </a:lnTo>
                  <a:lnTo>
                    <a:pt x="213982" y="377825"/>
                  </a:lnTo>
                  <a:lnTo>
                    <a:pt x="211099" y="377825"/>
                  </a:lnTo>
                  <a:lnTo>
                    <a:pt x="209600" y="376555"/>
                  </a:lnTo>
                  <a:lnTo>
                    <a:pt x="216090" y="372745"/>
                  </a:lnTo>
                  <a:lnTo>
                    <a:pt x="221005" y="370205"/>
                  </a:lnTo>
                  <a:lnTo>
                    <a:pt x="236042" y="366395"/>
                  </a:lnTo>
                  <a:lnTo>
                    <a:pt x="243395" y="365125"/>
                  </a:lnTo>
                  <a:lnTo>
                    <a:pt x="247434" y="363855"/>
                  </a:lnTo>
                  <a:lnTo>
                    <a:pt x="248183" y="363855"/>
                  </a:lnTo>
                  <a:lnTo>
                    <a:pt x="247650" y="365125"/>
                  </a:lnTo>
                  <a:lnTo>
                    <a:pt x="237324" y="375285"/>
                  </a:lnTo>
                  <a:lnTo>
                    <a:pt x="226822" y="382905"/>
                  </a:lnTo>
                  <a:lnTo>
                    <a:pt x="220433" y="386715"/>
                  </a:lnTo>
                  <a:lnTo>
                    <a:pt x="205714" y="394335"/>
                  </a:lnTo>
                  <a:lnTo>
                    <a:pt x="199771" y="400685"/>
                  </a:lnTo>
                  <a:lnTo>
                    <a:pt x="196126" y="407035"/>
                  </a:lnTo>
                  <a:lnTo>
                    <a:pt x="192976" y="414655"/>
                  </a:lnTo>
                  <a:lnTo>
                    <a:pt x="188518" y="421005"/>
                  </a:lnTo>
                  <a:lnTo>
                    <a:pt x="184289" y="424815"/>
                  </a:lnTo>
                  <a:lnTo>
                    <a:pt x="202666" y="424815"/>
                  </a:lnTo>
                  <a:lnTo>
                    <a:pt x="205409" y="426085"/>
                  </a:lnTo>
                  <a:lnTo>
                    <a:pt x="207848" y="426085"/>
                  </a:lnTo>
                  <a:lnTo>
                    <a:pt x="210921" y="424815"/>
                  </a:lnTo>
                  <a:lnTo>
                    <a:pt x="213829" y="424815"/>
                  </a:lnTo>
                  <a:lnTo>
                    <a:pt x="220535" y="421005"/>
                  </a:lnTo>
                  <a:lnTo>
                    <a:pt x="223875" y="419735"/>
                  </a:lnTo>
                  <a:lnTo>
                    <a:pt x="226542" y="418465"/>
                  </a:lnTo>
                  <a:lnTo>
                    <a:pt x="228231" y="418465"/>
                  </a:lnTo>
                  <a:lnTo>
                    <a:pt x="238607" y="424815"/>
                  </a:lnTo>
                  <a:lnTo>
                    <a:pt x="226288" y="441325"/>
                  </a:lnTo>
                  <a:lnTo>
                    <a:pt x="223799" y="441325"/>
                  </a:lnTo>
                  <a:lnTo>
                    <a:pt x="221208" y="440055"/>
                  </a:lnTo>
                  <a:lnTo>
                    <a:pt x="219075" y="438785"/>
                  </a:lnTo>
                  <a:lnTo>
                    <a:pt x="213194" y="438785"/>
                  </a:lnTo>
                  <a:lnTo>
                    <a:pt x="209715" y="441325"/>
                  </a:lnTo>
                  <a:lnTo>
                    <a:pt x="206019" y="446405"/>
                  </a:lnTo>
                  <a:lnTo>
                    <a:pt x="210324" y="446405"/>
                  </a:lnTo>
                  <a:lnTo>
                    <a:pt x="211861" y="445135"/>
                  </a:lnTo>
                  <a:lnTo>
                    <a:pt x="214515" y="445135"/>
                  </a:lnTo>
                  <a:lnTo>
                    <a:pt x="214630" y="446405"/>
                  </a:lnTo>
                  <a:lnTo>
                    <a:pt x="210261" y="450215"/>
                  </a:lnTo>
                  <a:lnTo>
                    <a:pt x="207594" y="454025"/>
                  </a:lnTo>
                  <a:lnTo>
                    <a:pt x="202311" y="464185"/>
                  </a:lnTo>
                  <a:lnTo>
                    <a:pt x="203581" y="469265"/>
                  </a:lnTo>
                  <a:lnTo>
                    <a:pt x="203263" y="475615"/>
                  </a:lnTo>
                  <a:lnTo>
                    <a:pt x="203200" y="476885"/>
                  </a:lnTo>
                  <a:lnTo>
                    <a:pt x="205930" y="476885"/>
                  </a:lnTo>
                  <a:lnTo>
                    <a:pt x="206273" y="475615"/>
                  </a:lnTo>
                  <a:lnTo>
                    <a:pt x="210007" y="469265"/>
                  </a:lnTo>
                  <a:lnTo>
                    <a:pt x="214299" y="464185"/>
                  </a:lnTo>
                  <a:lnTo>
                    <a:pt x="219748" y="460375"/>
                  </a:lnTo>
                  <a:lnTo>
                    <a:pt x="226987" y="457835"/>
                  </a:lnTo>
                  <a:lnTo>
                    <a:pt x="231305" y="457835"/>
                  </a:lnTo>
                  <a:lnTo>
                    <a:pt x="233070" y="455295"/>
                  </a:lnTo>
                  <a:lnTo>
                    <a:pt x="233286" y="455295"/>
                  </a:lnTo>
                  <a:lnTo>
                    <a:pt x="238137" y="450215"/>
                  </a:lnTo>
                  <a:lnTo>
                    <a:pt x="243306" y="447675"/>
                  </a:lnTo>
                  <a:lnTo>
                    <a:pt x="245173" y="445135"/>
                  </a:lnTo>
                  <a:lnTo>
                    <a:pt x="247992" y="441325"/>
                  </a:lnTo>
                  <a:lnTo>
                    <a:pt x="249859" y="438785"/>
                  </a:lnTo>
                  <a:lnTo>
                    <a:pt x="253733" y="434975"/>
                  </a:lnTo>
                  <a:lnTo>
                    <a:pt x="258864" y="431165"/>
                  </a:lnTo>
                  <a:lnTo>
                    <a:pt x="260273" y="431165"/>
                  </a:lnTo>
                  <a:lnTo>
                    <a:pt x="266954" y="433705"/>
                  </a:lnTo>
                  <a:lnTo>
                    <a:pt x="273151" y="438785"/>
                  </a:lnTo>
                  <a:lnTo>
                    <a:pt x="279831" y="446405"/>
                  </a:lnTo>
                  <a:lnTo>
                    <a:pt x="276085" y="448945"/>
                  </a:lnTo>
                  <a:lnTo>
                    <a:pt x="273977" y="451485"/>
                  </a:lnTo>
                  <a:lnTo>
                    <a:pt x="270433" y="455295"/>
                  </a:lnTo>
                  <a:lnTo>
                    <a:pt x="269557" y="456565"/>
                  </a:lnTo>
                  <a:lnTo>
                    <a:pt x="269621" y="457835"/>
                  </a:lnTo>
                  <a:lnTo>
                    <a:pt x="269709" y="460375"/>
                  </a:lnTo>
                  <a:lnTo>
                    <a:pt x="270078" y="461645"/>
                  </a:lnTo>
                  <a:lnTo>
                    <a:pt x="271348" y="461645"/>
                  </a:lnTo>
                  <a:lnTo>
                    <a:pt x="272122" y="460375"/>
                  </a:lnTo>
                  <a:lnTo>
                    <a:pt x="275374" y="456565"/>
                  </a:lnTo>
                  <a:lnTo>
                    <a:pt x="278803" y="454025"/>
                  </a:lnTo>
                  <a:lnTo>
                    <a:pt x="283425" y="452755"/>
                  </a:lnTo>
                  <a:lnTo>
                    <a:pt x="284975" y="452755"/>
                  </a:lnTo>
                  <a:lnTo>
                    <a:pt x="286931" y="455295"/>
                  </a:lnTo>
                  <a:lnTo>
                    <a:pt x="288201" y="456565"/>
                  </a:lnTo>
                  <a:lnTo>
                    <a:pt x="289521" y="459105"/>
                  </a:lnTo>
                  <a:lnTo>
                    <a:pt x="291363" y="459105"/>
                  </a:lnTo>
                  <a:lnTo>
                    <a:pt x="294779" y="452755"/>
                  </a:lnTo>
                  <a:lnTo>
                    <a:pt x="296138" y="450215"/>
                  </a:lnTo>
                  <a:lnTo>
                    <a:pt x="300291" y="442595"/>
                  </a:lnTo>
                  <a:lnTo>
                    <a:pt x="303860" y="434975"/>
                  </a:lnTo>
                  <a:lnTo>
                    <a:pt x="306133" y="431165"/>
                  </a:lnTo>
                  <a:lnTo>
                    <a:pt x="306895" y="429895"/>
                  </a:lnTo>
                  <a:lnTo>
                    <a:pt x="310553" y="422275"/>
                  </a:lnTo>
                  <a:lnTo>
                    <a:pt x="313385" y="418465"/>
                  </a:lnTo>
                  <a:lnTo>
                    <a:pt x="315290" y="415925"/>
                  </a:lnTo>
                  <a:lnTo>
                    <a:pt x="326377" y="401955"/>
                  </a:lnTo>
                  <a:lnTo>
                    <a:pt x="331622" y="395605"/>
                  </a:lnTo>
                  <a:lnTo>
                    <a:pt x="336829" y="387985"/>
                  </a:lnTo>
                  <a:lnTo>
                    <a:pt x="345833" y="376555"/>
                  </a:lnTo>
                  <a:lnTo>
                    <a:pt x="347865" y="374015"/>
                  </a:lnTo>
                  <a:lnTo>
                    <a:pt x="349897" y="370205"/>
                  </a:lnTo>
                  <a:lnTo>
                    <a:pt x="349796" y="367665"/>
                  </a:lnTo>
                  <a:lnTo>
                    <a:pt x="349745" y="366395"/>
                  </a:lnTo>
                  <a:lnTo>
                    <a:pt x="348475" y="363855"/>
                  </a:lnTo>
                  <a:lnTo>
                    <a:pt x="345300" y="357505"/>
                  </a:lnTo>
                  <a:lnTo>
                    <a:pt x="343877" y="354965"/>
                  </a:lnTo>
                  <a:lnTo>
                    <a:pt x="341972" y="351155"/>
                  </a:lnTo>
                  <a:lnTo>
                    <a:pt x="339229" y="346075"/>
                  </a:lnTo>
                  <a:lnTo>
                    <a:pt x="339420" y="346075"/>
                  </a:lnTo>
                  <a:lnTo>
                    <a:pt x="355955" y="339725"/>
                  </a:lnTo>
                  <a:lnTo>
                    <a:pt x="369189" y="334645"/>
                  </a:lnTo>
                  <a:lnTo>
                    <a:pt x="370319" y="334645"/>
                  </a:lnTo>
                  <a:lnTo>
                    <a:pt x="370814" y="335915"/>
                  </a:lnTo>
                  <a:lnTo>
                    <a:pt x="372122" y="338455"/>
                  </a:lnTo>
                  <a:lnTo>
                    <a:pt x="376986" y="338455"/>
                  </a:lnTo>
                  <a:lnTo>
                    <a:pt x="380784" y="334645"/>
                  </a:lnTo>
                  <a:lnTo>
                    <a:pt x="384873" y="333375"/>
                  </a:lnTo>
                  <a:lnTo>
                    <a:pt x="392061" y="333375"/>
                  </a:lnTo>
                  <a:lnTo>
                    <a:pt x="393141" y="330835"/>
                  </a:lnTo>
                  <a:lnTo>
                    <a:pt x="390486" y="327025"/>
                  </a:lnTo>
                  <a:lnTo>
                    <a:pt x="390715" y="327025"/>
                  </a:lnTo>
                  <a:lnTo>
                    <a:pt x="413397" y="320675"/>
                  </a:lnTo>
                  <a:lnTo>
                    <a:pt x="427012" y="316865"/>
                  </a:lnTo>
                  <a:lnTo>
                    <a:pt x="428713" y="316865"/>
                  </a:lnTo>
                  <a:lnTo>
                    <a:pt x="430936" y="319405"/>
                  </a:lnTo>
                  <a:lnTo>
                    <a:pt x="432689" y="319405"/>
                  </a:lnTo>
                  <a:lnTo>
                    <a:pt x="432689" y="316865"/>
                  </a:lnTo>
                  <a:lnTo>
                    <a:pt x="438632" y="316865"/>
                  </a:lnTo>
                  <a:lnTo>
                    <a:pt x="439267" y="313055"/>
                  </a:lnTo>
                  <a:lnTo>
                    <a:pt x="439635" y="311785"/>
                  </a:lnTo>
                  <a:lnTo>
                    <a:pt x="461594" y="304165"/>
                  </a:lnTo>
                  <a:lnTo>
                    <a:pt x="512838" y="286385"/>
                  </a:lnTo>
                  <a:lnTo>
                    <a:pt x="513372" y="285115"/>
                  </a:lnTo>
                  <a:close/>
                </a:path>
                <a:path w="617220" h="476885">
                  <a:moveTo>
                    <a:pt x="617042" y="52666"/>
                  </a:moveTo>
                  <a:lnTo>
                    <a:pt x="616991" y="51866"/>
                  </a:lnTo>
                  <a:lnTo>
                    <a:pt x="616775" y="50914"/>
                  </a:lnTo>
                  <a:lnTo>
                    <a:pt x="616661" y="50380"/>
                  </a:lnTo>
                  <a:lnTo>
                    <a:pt x="613791" y="42049"/>
                  </a:lnTo>
                  <a:lnTo>
                    <a:pt x="613752" y="41910"/>
                  </a:lnTo>
                  <a:lnTo>
                    <a:pt x="612609" y="39992"/>
                  </a:lnTo>
                  <a:lnTo>
                    <a:pt x="581596" y="15138"/>
                  </a:lnTo>
                  <a:lnTo>
                    <a:pt x="575970" y="12788"/>
                  </a:lnTo>
                  <a:lnTo>
                    <a:pt x="573671" y="10972"/>
                  </a:lnTo>
                  <a:lnTo>
                    <a:pt x="573405" y="10820"/>
                  </a:lnTo>
                  <a:lnTo>
                    <a:pt x="573087" y="10820"/>
                  </a:lnTo>
                  <a:lnTo>
                    <a:pt x="573062" y="19240"/>
                  </a:lnTo>
                  <a:lnTo>
                    <a:pt x="571474" y="24130"/>
                  </a:lnTo>
                  <a:lnTo>
                    <a:pt x="571423" y="24282"/>
                  </a:lnTo>
                  <a:lnTo>
                    <a:pt x="565581" y="32588"/>
                  </a:lnTo>
                  <a:lnTo>
                    <a:pt x="565480" y="32727"/>
                  </a:lnTo>
                  <a:lnTo>
                    <a:pt x="565353" y="32905"/>
                  </a:lnTo>
                  <a:lnTo>
                    <a:pt x="561517" y="35026"/>
                  </a:lnTo>
                  <a:lnTo>
                    <a:pt x="555180" y="35026"/>
                  </a:lnTo>
                  <a:lnTo>
                    <a:pt x="554443" y="34302"/>
                  </a:lnTo>
                  <a:lnTo>
                    <a:pt x="554253" y="33274"/>
                  </a:lnTo>
                  <a:lnTo>
                    <a:pt x="554189" y="32588"/>
                  </a:lnTo>
                  <a:lnTo>
                    <a:pt x="554075" y="31305"/>
                  </a:lnTo>
                  <a:lnTo>
                    <a:pt x="553542" y="25374"/>
                  </a:lnTo>
                  <a:lnTo>
                    <a:pt x="553427" y="24130"/>
                  </a:lnTo>
                  <a:lnTo>
                    <a:pt x="553313" y="22796"/>
                  </a:lnTo>
                  <a:lnTo>
                    <a:pt x="553110" y="22593"/>
                  </a:lnTo>
                  <a:lnTo>
                    <a:pt x="550938" y="22593"/>
                  </a:lnTo>
                  <a:lnTo>
                    <a:pt x="549783" y="23291"/>
                  </a:lnTo>
                  <a:lnTo>
                    <a:pt x="548551" y="24599"/>
                  </a:lnTo>
                  <a:lnTo>
                    <a:pt x="547954" y="25158"/>
                  </a:lnTo>
                  <a:lnTo>
                    <a:pt x="547382" y="25374"/>
                  </a:lnTo>
                  <a:lnTo>
                    <a:pt x="546074" y="25374"/>
                  </a:lnTo>
                  <a:lnTo>
                    <a:pt x="545528" y="25158"/>
                  </a:lnTo>
                  <a:lnTo>
                    <a:pt x="544944" y="24599"/>
                  </a:lnTo>
                  <a:lnTo>
                    <a:pt x="542163" y="21170"/>
                  </a:lnTo>
                  <a:lnTo>
                    <a:pt x="541870" y="20840"/>
                  </a:lnTo>
                  <a:lnTo>
                    <a:pt x="540486" y="20840"/>
                  </a:lnTo>
                  <a:lnTo>
                    <a:pt x="536003" y="23685"/>
                  </a:lnTo>
                  <a:lnTo>
                    <a:pt x="535774" y="24130"/>
                  </a:lnTo>
                  <a:lnTo>
                    <a:pt x="535774" y="30581"/>
                  </a:lnTo>
                  <a:lnTo>
                    <a:pt x="535051" y="31305"/>
                  </a:lnTo>
                  <a:lnTo>
                    <a:pt x="527761" y="31305"/>
                  </a:lnTo>
                  <a:lnTo>
                    <a:pt x="527126" y="30861"/>
                  </a:lnTo>
                  <a:lnTo>
                    <a:pt x="518604" y="5740"/>
                  </a:lnTo>
                  <a:lnTo>
                    <a:pt x="518807" y="3581"/>
                  </a:lnTo>
                  <a:lnTo>
                    <a:pt x="518833" y="3378"/>
                  </a:lnTo>
                  <a:lnTo>
                    <a:pt x="519036" y="2209"/>
                  </a:lnTo>
                  <a:lnTo>
                    <a:pt x="519074" y="2044"/>
                  </a:lnTo>
                  <a:lnTo>
                    <a:pt x="519201" y="1358"/>
                  </a:lnTo>
                  <a:lnTo>
                    <a:pt x="519290" y="355"/>
                  </a:lnTo>
                  <a:lnTo>
                    <a:pt x="518960" y="0"/>
                  </a:lnTo>
                  <a:lnTo>
                    <a:pt x="517740" y="0"/>
                  </a:lnTo>
                  <a:lnTo>
                    <a:pt x="517258" y="355"/>
                  </a:lnTo>
                  <a:lnTo>
                    <a:pt x="516064" y="1358"/>
                  </a:lnTo>
                  <a:lnTo>
                    <a:pt x="514845" y="2044"/>
                  </a:lnTo>
                  <a:lnTo>
                    <a:pt x="494017" y="2044"/>
                  </a:lnTo>
                  <a:lnTo>
                    <a:pt x="490347" y="2209"/>
                  </a:lnTo>
                  <a:lnTo>
                    <a:pt x="465963" y="19240"/>
                  </a:lnTo>
                  <a:lnTo>
                    <a:pt x="466775" y="19240"/>
                  </a:lnTo>
                  <a:lnTo>
                    <a:pt x="467436" y="18923"/>
                  </a:lnTo>
                  <a:lnTo>
                    <a:pt x="468210" y="18465"/>
                  </a:lnTo>
                  <a:lnTo>
                    <a:pt x="473252" y="15138"/>
                  </a:lnTo>
                  <a:lnTo>
                    <a:pt x="476173" y="13042"/>
                  </a:lnTo>
                  <a:lnTo>
                    <a:pt x="480796" y="13042"/>
                  </a:lnTo>
                  <a:lnTo>
                    <a:pt x="481787" y="13195"/>
                  </a:lnTo>
                  <a:lnTo>
                    <a:pt x="485775" y="14516"/>
                  </a:lnTo>
                  <a:lnTo>
                    <a:pt x="488924" y="17145"/>
                  </a:lnTo>
                  <a:lnTo>
                    <a:pt x="492848" y="21844"/>
                  </a:lnTo>
                  <a:lnTo>
                    <a:pt x="492798" y="23685"/>
                  </a:lnTo>
                  <a:lnTo>
                    <a:pt x="489775" y="35026"/>
                  </a:lnTo>
                  <a:lnTo>
                    <a:pt x="489673" y="36474"/>
                  </a:lnTo>
                  <a:lnTo>
                    <a:pt x="487857" y="36474"/>
                  </a:lnTo>
                  <a:lnTo>
                    <a:pt x="490867" y="36703"/>
                  </a:lnTo>
                  <a:lnTo>
                    <a:pt x="493420" y="32905"/>
                  </a:lnTo>
                  <a:lnTo>
                    <a:pt x="493534" y="32727"/>
                  </a:lnTo>
                  <a:lnTo>
                    <a:pt x="496963" y="30861"/>
                  </a:lnTo>
                  <a:lnTo>
                    <a:pt x="502767" y="30861"/>
                  </a:lnTo>
                  <a:lnTo>
                    <a:pt x="504126" y="31026"/>
                  </a:lnTo>
                  <a:lnTo>
                    <a:pt x="511022" y="32588"/>
                  </a:lnTo>
                  <a:lnTo>
                    <a:pt x="513613" y="35941"/>
                  </a:lnTo>
                  <a:lnTo>
                    <a:pt x="513727" y="42545"/>
                  </a:lnTo>
                  <a:lnTo>
                    <a:pt x="514083" y="42862"/>
                  </a:lnTo>
                  <a:lnTo>
                    <a:pt x="514794" y="42862"/>
                  </a:lnTo>
                  <a:lnTo>
                    <a:pt x="517461" y="40779"/>
                  </a:lnTo>
                  <a:lnTo>
                    <a:pt x="520369" y="39789"/>
                  </a:lnTo>
                  <a:lnTo>
                    <a:pt x="527519" y="39789"/>
                  </a:lnTo>
                  <a:lnTo>
                    <a:pt x="531736" y="42049"/>
                  </a:lnTo>
                  <a:lnTo>
                    <a:pt x="534123" y="46799"/>
                  </a:lnTo>
                  <a:lnTo>
                    <a:pt x="535940" y="50685"/>
                  </a:lnTo>
                  <a:lnTo>
                    <a:pt x="536054" y="50914"/>
                  </a:lnTo>
                  <a:lnTo>
                    <a:pt x="537425" y="54648"/>
                  </a:lnTo>
                  <a:lnTo>
                    <a:pt x="538378" y="58635"/>
                  </a:lnTo>
                  <a:lnTo>
                    <a:pt x="538899" y="58991"/>
                  </a:lnTo>
                  <a:lnTo>
                    <a:pt x="539915" y="58991"/>
                  </a:lnTo>
                  <a:lnTo>
                    <a:pt x="540270" y="58635"/>
                  </a:lnTo>
                  <a:lnTo>
                    <a:pt x="551688" y="46304"/>
                  </a:lnTo>
                  <a:lnTo>
                    <a:pt x="552386" y="45593"/>
                  </a:lnTo>
                  <a:lnTo>
                    <a:pt x="552805" y="45427"/>
                  </a:lnTo>
                  <a:lnTo>
                    <a:pt x="554837" y="45427"/>
                  </a:lnTo>
                  <a:lnTo>
                    <a:pt x="564870" y="50914"/>
                  </a:lnTo>
                  <a:lnTo>
                    <a:pt x="565416" y="50914"/>
                  </a:lnTo>
                  <a:lnTo>
                    <a:pt x="565746" y="50685"/>
                  </a:lnTo>
                  <a:lnTo>
                    <a:pt x="568413" y="45593"/>
                  </a:lnTo>
                  <a:lnTo>
                    <a:pt x="568502" y="45427"/>
                  </a:lnTo>
                  <a:lnTo>
                    <a:pt x="569328" y="43840"/>
                  </a:lnTo>
                  <a:lnTo>
                    <a:pt x="573176" y="40779"/>
                  </a:lnTo>
                  <a:lnTo>
                    <a:pt x="580478" y="40779"/>
                  </a:lnTo>
                  <a:lnTo>
                    <a:pt x="583476" y="41910"/>
                  </a:lnTo>
                  <a:lnTo>
                    <a:pt x="587298" y="44615"/>
                  </a:lnTo>
                  <a:lnTo>
                    <a:pt x="587413" y="45593"/>
                  </a:lnTo>
                  <a:lnTo>
                    <a:pt x="587540" y="46304"/>
                  </a:lnTo>
                  <a:lnTo>
                    <a:pt x="588073" y="47561"/>
                  </a:lnTo>
                  <a:lnTo>
                    <a:pt x="589114" y="48907"/>
                  </a:lnTo>
                  <a:lnTo>
                    <a:pt x="589483" y="49339"/>
                  </a:lnTo>
                  <a:lnTo>
                    <a:pt x="589991" y="49339"/>
                  </a:lnTo>
                  <a:lnTo>
                    <a:pt x="590156" y="49034"/>
                  </a:lnTo>
                  <a:lnTo>
                    <a:pt x="590550" y="46799"/>
                  </a:lnTo>
                  <a:lnTo>
                    <a:pt x="590638" y="46304"/>
                  </a:lnTo>
                  <a:lnTo>
                    <a:pt x="595604" y="35420"/>
                  </a:lnTo>
                  <a:lnTo>
                    <a:pt x="600113" y="35420"/>
                  </a:lnTo>
                  <a:lnTo>
                    <a:pt x="602259" y="35941"/>
                  </a:lnTo>
                  <a:lnTo>
                    <a:pt x="602056" y="35941"/>
                  </a:lnTo>
                  <a:lnTo>
                    <a:pt x="603999" y="36791"/>
                  </a:lnTo>
                  <a:lnTo>
                    <a:pt x="609536" y="39293"/>
                  </a:lnTo>
                  <a:lnTo>
                    <a:pt x="612457" y="46304"/>
                  </a:lnTo>
                  <a:lnTo>
                    <a:pt x="615962" y="51866"/>
                  </a:lnTo>
                  <a:lnTo>
                    <a:pt x="616331" y="52336"/>
                  </a:lnTo>
                  <a:lnTo>
                    <a:pt x="616699" y="52666"/>
                  </a:lnTo>
                  <a:lnTo>
                    <a:pt x="617042" y="52666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4" name="object 43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55242" y="2703409"/>
              <a:ext cx="250934" cy="151290"/>
            </a:xfrm>
            <a:prstGeom prst="rect">
              <a:avLst/>
            </a:prstGeom>
          </p:spPr>
        </p:pic>
        <p:sp>
          <p:nvSpPr>
            <p:cNvPr id="435" name="object 435" descr=""/>
            <p:cNvSpPr/>
            <p:nvPr/>
          </p:nvSpPr>
          <p:spPr>
            <a:xfrm>
              <a:off x="5045621" y="2705516"/>
              <a:ext cx="1847850" cy="1177290"/>
            </a:xfrm>
            <a:custGeom>
              <a:avLst/>
              <a:gdLst/>
              <a:ahLst/>
              <a:cxnLst/>
              <a:rect l="l" t="t" r="r" b="b"/>
              <a:pathLst>
                <a:path w="1847850" h="1177289">
                  <a:moveTo>
                    <a:pt x="408190" y="784745"/>
                  </a:moveTo>
                  <a:lnTo>
                    <a:pt x="407809" y="783475"/>
                  </a:lnTo>
                  <a:lnTo>
                    <a:pt x="405828" y="779665"/>
                  </a:lnTo>
                  <a:lnTo>
                    <a:pt x="404774" y="778395"/>
                  </a:lnTo>
                  <a:lnTo>
                    <a:pt x="404063" y="775855"/>
                  </a:lnTo>
                  <a:lnTo>
                    <a:pt x="403504" y="775855"/>
                  </a:lnTo>
                  <a:lnTo>
                    <a:pt x="402945" y="777125"/>
                  </a:lnTo>
                  <a:lnTo>
                    <a:pt x="403707" y="780935"/>
                  </a:lnTo>
                  <a:lnTo>
                    <a:pt x="405714" y="784745"/>
                  </a:lnTo>
                  <a:lnTo>
                    <a:pt x="408190" y="784745"/>
                  </a:lnTo>
                  <a:close/>
                </a:path>
                <a:path w="1847850" h="1177289">
                  <a:moveTo>
                    <a:pt x="454317" y="688657"/>
                  </a:moveTo>
                  <a:lnTo>
                    <a:pt x="453440" y="689495"/>
                  </a:lnTo>
                  <a:lnTo>
                    <a:pt x="452767" y="690816"/>
                  </a:lnTo>
                  <a:lnTo>
                    <a:pt x="453339" y="690816"/>
                  </a:lnTo>
                  <a:lnTo>
                    <a:pt x="454317" y="688657"/>
                  </a:lnTo>
                  <a:close/>
                </a:path>
                <a:path w="1847850" h="1177289">
                  <a:moveTo>
                    <a:pt x="577392" y="405015"/>
                  </a:moveTo>
                  <a:lnTo>
                    <a:pt x="575170" y="401205"/>
                  </a:lnTo>
                  <a:lnTo>
                    <a:pt x="567461" y="396125"/>
                  </a:lnTo>
                  <a:lnTo>
                    <a:pt x="562190" y="393585"/>
                  </a:lnTo>
                  <a:lnTo>
                    <a:pt x="558304" y="392315"/>
                  </a:lnTo>
                  <a:lnTo>
                    <a:pt x="543115" y="392315"/>
                  </a:lnTo>
                  <a:lnTo>
                    <a:pt x="544779" y="393585"/>
                  </a:lnTo>
                  <a:lnTo>
                    <a:pt x="546620" y="394855"/>
                  </a:lnTo>
                  <a:lnTo>
                    <a:pt x="550519" y="398665"/>
                  </a:lnTo>
                  <a:lnTo>
                    <a:pt x="555180" y="399935"/>
                  </a:lnTo>
                  <a:lnTo>
                    <a:pt x="569531" y="402475"/>
                  </a:lnTo>
                  <a:lnTo>
                    <a:pt x="573938" y="406285"/>
                  </a:lnTo>
                  <a:lnTo>
                    <a:pt x="575868" y="412635"/>
                  </a:lnTo>
                  <a:lnTo>
                    <a:pt x="576973" y="412635"/>
                  </a:lnTo>
                  <a:lnTo>
                    <a:pt x="577316" y="411365"/>
                  </a:lnTo>
                  <a:lnTo>
                    <a:pt x="577392" y="405015"/>
                  </a:lnTo>
                  <a:close/>
                </a:path>
                <a:path w="1847850" h="1177289">
                  <a:moveTo>
                    <a:pt x="611936" y="354330"/>
                  </a:moveTo>
                  <a:lnTo>
                    <a:pt x="574205" y="350520"/>
                  </a:lnTo>
                  <a:lnTo>
                    <a:pt x="572058" y="349250"/>
                  </a:lnTo>
                  <a:lnTo>
                    <a:pt x="560895" y="336550"/>
                  </a:lnTo>
                  <a:lnTo>
                    <a:pt x="558660" y="334010"/>
                  </a:lnTo>
                  <a:lnTo>
                    <a:pt x="558495" y="334010"/>
                  </a:lnTo>
                  <a:lnTo>
                    <a:pt x="554494" y="330200"/>
                  </a:lnTo>
                  <a:lnTo>
                    <a:pt x="551408" y="328930"/>
                  </a:lnTo>
                  <a:lnTo>
                    <a:pt x="545934" y="328930"/>
                  </a:lnTo>
                  <a:lnTo>
                    <a:pt x="543331" y="330200"/>
                  </a:lnTo>
                  <a:lnTo>
                    <a:pt x="537210" y="330200"/>
                  </a:lnTo>
                  <a:lnTo>
                    <a:pt x="535089" y="328930"/>
                  </a:lnTo>
                  <a:lnTo>
                    <a:pt x="532904" y="327660"/>
                  </a:lnTo>
                  <a:lnTo>
                    <a:pt x="525475" y="322580"/>
                  </a:lnTo>
                  <a:lnTo>
                    <a:pt x="519328" y="316230"/>
                  </a:lnTo>
                  <a:lnTo>
                    <a:pt x="514070" y="308610"/>
                  </a:lnTo>
                  <a:lnTo>
                    <a:pt x="509257" y="303530"/>
                  </a:lnTo>
                  <a:lnTo>
                    <a:pt x="484733" y="292100"/>
                  </a:lnTo>
                  <a:lnTo>
                    <a:pt x="482295" y="292100"/>
                  </a:lnTo>
                  <a:lnTo>
                    <a:pt x="479767" y="293370"/>
                  </a:lnTo>
                  <a:lnTo>
                    <a:pt x="472033" y="294640"/>
                  </a:lnTo>
                  <a:lnTo>
                    <a:pt x="468287" y="295910"/>
                  </a:lnTo>
                  <a:lnTo>
                    <a:pt x="463067" y="302260"/>
                  </a:lnTo>
                  <a:lnTo>
                    <a:pt x="461683" y="306070"/>
                  </a:lnTo>
                  <a:lnTo>
                    <a:pt x="461759" y="312420"/>
                  </a:lnTo>
                  <a:lnTo>
                    <a:pt x="464007" y="328930"/>
                  </a:lnTo>
                  <a:lnTo>
                    <a:pt x="464121" y="330200"/>
                  </a:lnTo>
                  <a:lnTo>
                    <a:pt x="464693" y="336550"/>
                  </a:lnTo>
                  <a:lnTo>
                    <a:pt x="464794" y="337820"/>
                  </a:lnTo>
                  <a:lnTo>
                    <a:pt x="449922" y="373380"/>
                  </a:lnTo>
                  <a:lnTo>
                    <a:pt x="440690" y="374650"/>
                  </a:lnTo>
                  <a:lnTo>
                    <a:pt x="430682" y="374650"/>
                  </a:lnTo>
                  <a:lnTo>
                    <a:pt x="422173" y="375920"/>
                  </a:lnTo>
                  <a:lnTo>
                    <a:pt x="415417" y="379730"/>
                  </a:lnTo>
                  <a:lnTo>
                    <a:pt x="410692" y="388620"/>
                  </a:lnTo>
                  <a:lnTo>
                    <a:pt x="410286" y="389890"/>
                  </a:lnTo>
                  <a:lnTo>
                    <a:pt x="409956" y="391160"/>
                  </a:lnTo>
                  <a:lnTo>
                    <a:pt x="465366" y="391160"/>
                  </a:lnTo>
                  <a:lnTo>
                    <a:pt x="471436" y="387350"/>
                  </a:lnTo>
                  <a:lnTo>
                    <a:pt x="475767" y="381000"/>
                  </a:lnTo>
                  <a:lnTo>
                    <a:pt x="478370" y="373380"/>
                  </a:lnTo>
                  <a:lnTo>
                    <a:pt x="478485" y="372110"/>
                  </a:lnTo>
                  <a:lnTo>
                    <a:pt x="478612" y="370840"/>
                  </a:lnTo>
                  <a:lnTo>
                    <a:pt x="478739" y="369570"/>
                  </a:lnTo>
                  <a:lnTo>
                    <a:pt x="478853" y="368300"/>
                  </a:lnTo>
                  <a:lnTo>
                    <a:pt x="478980" y="367030"/>
                  </a:lnTo>
                  <a:lnTo>
                    <a:pt x="479107" y="365760"/>
                  </a:lnTo>
                  <a:lnTo>
                    <a:pt x="479234" y="361950"/>
                  </a:lnTo>
                  <a:lnTo>
                    <a:pt x="479056" y="359410"/>
                  </a:lnTo>
                  <a:lnTo>
                    <a:pt x="477393" y="346710"/>
                  </a:lnTo>
                  <a:lnTo>
                    <a:pt x="476300" y="339090"/>
                  </a:lnTo>
                  <a:lnTo>
                    <a:pt x="475170" y="331470"/>
                  </a:lnTo>
                  <a:lnTo>
                    <a:pt x="475068" y="330200"/>
                  </a:lnTo>
                  <a:lnTo>
                    <a:pt x="474980" y="318770"/>
                  </a:lnTo>
                  <a:lnTo>
                    <a:pt x="476719" y="309880"/>
                  </a:lnTo>
                  <a:lnTo>
                    <a:pt x="485305" y="308610"/>
                  </a:lnTo>
                  <a:lnTo>
                    <a:pt x="493179" y="308610"/>
                  </a:lnTo>
                  <a:lnTo>
                    <a:pt x="497255" y="309880"/>
                  </a:lnTo>
                  <a:lnTo>
                    <a:pt x="500989" y="312420"/>
                  </a:lnTo>
                  <a:lnTo>
                    <a:pt x="509270" y="320040"/>
                  </a:lnTo>
                  <a:lnTo>
                    <a:pt x="514705" y="326390"/>
                  </a:lnTo>
                  <a:lnTo>
                    <a:pt x="520331" y="330200"/>
                  </a:lnTo>
                  <a:lnTo>
                    <a:pt x="526135" y="335280"/>
                  </a:lnTo>
                  <a:lnTo>
                    <a:pt x="532117" y="339090"/>
                  </a:lnTo>
                  <a:lnTo>
                    <a:pt x="532625" y="339090"/>
                  </a:lnTo>
                  <a:lnTo>
                    <a:pt x="532866" y="340360"/>
                  </a:lnTo>
                  <a:lnTo>
                    <a:pt x="532841" y="341630"/>
                  </a:lnTo>
                  <a:lnTo>
                    <a:pt x="532180" y="344170"/>
                  </a:lnTo>
                  <a:lnTo>
                    <a:pt x="531647" y="347980"/>
                  </a:lnTo>
                  <a:lnTo>
                    <a:pt x="530923" y="354330"/>
                  </a:lnTo>
                  <a:lnTo>
                    <a:pt x="530834" y="355600"/>
                  </a:lnTo>
                  <a:lnTo>
                    <a:pt x="530758" y="359410"/>
                  </a:lnTo>
                  <a:lnTo>
                    <a:pt x="530974" y="361950"/>
                  </a:lnTo>
                  <a:lnTo>
                    <a:pt x="531088" y="363220"/>
                  </a:lnTo>
                  <a:lnTo>
                    <a:pt x="531190" y="364490"/>
                  </a:lnTo>
                  <a:lnTo>
                    <a:pt x="531304" y="365760"/>
                  </a:lnTo>
                  <a:lnTo>
                    <a:pt x="531406" y="367030"/>
                  </a:lnTo>
                  <a:lnTo>
                    <a:pt x="531520" y="368300"/>
                  </a:lnTo>
                  <a:lnTo>
                    <a:pt x="533844" y="377190"/>
                  </a:lnTo>
                  <a:lnTo>
                    <a:pt x="537705" y="384810"/>
                  </a:lnTo>
                  <a:lnTo>
                    <a:pt x="543115" y="391160"/>
                  </a:lnTo>
                  <a:lnTo>
                    <a:pt x="556971" y="391160"/>
                  </a:lnTo>
                  <a:lnTo>
                    <a:pt x="555815" y="389890"/>
                  </a:lnTo>
                  <a:lnTo>
                    <a:pt x="554951" y="389890"/>
                  </a:lnTo>
                  <a:lnTo>
                    <a:pt x="549567" y="382270"/>
                  </a:lnTo>
                  <a:lnTo>
                    <a:pt x="545960" y="374650"/>
                  </a:lnTo>
                  <a:lnTo>
                    <a:pt x="543826" y="367030"/>
                  </a:lnTo>
                  <a:lnTo>
                    <a:pt x="542899" y="358140"/>
                  </a:lnTo>
                  <a:lnTo>
                    <a:pt x="543013" y="356870"/>
                  </a:lnTo>
                  <a:lnTo>
                    <a:pt x="543864" y="356870"/>
                  </a:lnTo>
                  <a:lnTo>
                    <a:pt x="544398" y="358140"/>
                  </a:lnTo>
                  <a:lnTo>
                    <a:pt x="548297" y="363220"/>
                  </a:lnTo>
                  <a:lnTo>
                    <a:pt x="552310" y="368300"/>
                  </a:lnTo>
                  <a:lnTo>
                    <a:pt x="557606" y="375920"/>
                  </a:lnTo>
                  <a:lnTo>
                    <a:pt x="562991" y="375920"/>
                  </a:lnTo>
                  <a:lnTo>
                    <a:pt x="565569" y="377190"/>
                  </a:lnTo>
                  <a:lnTo>
                    <a:pt x="568096" y="377190"/>
                  </a:lnTo>
                  <a:lnTo>
                    <a:pt x="576122" y="378460"/>
                  </a:lnTo>
                  <a:lnTo>
                    <a:pt x="582955" y="381000"/>
                  </a:lnTo>
                  <a:lnTo>
                    <a:pt x="588606" y="386080"/>
                  </a:lnTo>
                  <a:lnTo>
                    <a:pt x="593077" y="391160"/>
                  </a:lnTo>
                  <a:lnTo>
                    <a:pt x="598500" y="391160"/>
                  </a:lnTo>
                  <a:lnTo>
                    <a:pt x="596671" y="387350"/>
                  </a:lnTo>
                  <a:lnTo>
                    <a:pt x="594055" y="383540"/>
                  </a:lnTo>
                  <a:lnTo>
                    <a:pt x="590664" y="378460"/>
                  </a:lnTo>
                  <a:lnTo>
                    <a:pt x="584885" y="374650"/>
                  </a:lnTo>
                  <a:lnTo>
                    <a:pt x="578739" y="372110"/>
                  </a:lnTo>
                  <a:lnTo>
                    <a:pt x="571893" y="370840"/>
                  </a:lnTo>
                  <a:lnTo>
                    <a:pt x="564032" y="369570"/>
                  </a:lnTo>
                  <a:lnTo>
                    <a:pt x="562343" y="369570"/>
                  </a:lnTo>
                  <a:lnTo>
                    <a:pt x="560590" y="368300"/>
                  </a:lnTo>
                  <a:lnTo>
                    <a:pt x="558761" y="365760"/>
                  </a:lnTo>
                  <a:lnTo>
                    <a:pt x="553707" y="359410"/>
                  </a:lnTo>
                  <a:lnTo>
                    <a:pt x="551738" y="356870"/>
                  </a:lnTo>
                  <a:lnTo>
                    <a:pt x="549783" y="354330"/>
                  </a:lnTo>
                  <a:lnTo>
                    <a:pt x="545020" y="346710"/>
                  </a:lnTo>
                  <a:lnTo>
                    <a:pt x="543953" y="342900"/>
                  </a:lnTo>
                  <a:lnTo>
                    <a:pt x="543839" y="337820"/>
                  </a:lnTo>
                  <a:lnTo>
                    <a:pt x="544677" y="336550"/>
                  </a:lnTo>
                  <a:lnTo>
                    <a:pt x="555828" y="336550"/>
                  </a:lnTo>
                  <a:lnTo>
                    <a:pt x="561073" y="342900"/>
                  </a:lnTo>
                  <a:lnTo>
                    <a:pt x="567296" y="349250"/>
                  </a:lnTo>
                  <a:lnTo>
                    <a:pt x="570458" y="353060"/>
                  </a:lnTo>
                  <a:lnTo>
                    <a:pt x="574268" y="354330"/>
                  </a:lnTo>
                  <a:lnTo>
                    <a:pt x="594728" y="354330"/>
                  </a:lnTo>
                  <a:lnTo>
                    <a:pt x="601497" y="355600"/>
                  </a:lnTo>
                  <a:lnTo>
                    <a:pt x="609739" y="355600"/>
                  </a:lnTo>
                  <a:lnTo>
                    <a:pt x="610654" y="354330"/>
                  </a:lnTo>
                  <a:lnTo>
                    <a:pt x="611936" y="354330"/>
                  </a:lnTo>
                  <a:close/>
                </a:path>
                <a:path w="1847850" h="1177289">
                  <a:moveTo>
                    <a:pt x="615226" y="270510"/>
                  </a:moveTo>
                  <a:lnTo>
                    <a:pt x="609307" y="264160"/>
                  </a:lnTo>
                  <a:lnTo>
                    <a:pt x="605866" y="259080"/>
                  </a:lnTo>
                  <a:lnTo>
                    <a:pt x="603885" y="256540"/>
                  </a:lnTo>
                  <a:lnTo>
                    <a:pt x="601903" y="254000"/>
                  </a:lnTo>
                  <a:lnTo>
                    <a:pt x="601002" y="252730"/>
                  </a:lnTo>
                  <a:lnTo>
                    <a:pt x="599440" y="251460"/>
                  </a:lnTo>
                  <a:lnTo>
                    <a:pt x="596912" y="251460"/>
                  </a:lnTo>
                  <a:lnTo>
                    <a:pt x="587121" y="252730"/>
                  </a:lnTo>
                  <a:lnTo>
                    <a:pt x="578142" y="255270"/>
                  </a:lnTo>
                  <a:lnTo>
                    <a:pt x="569950" y="259080"/>
                  </a:lnTo>
                  <a:lnTo>
                    <a:pt x="562470" y="265430"/>
                  </a:lnTo>
                  <a:lnTo>
                    <a:pt x="544487" y="274320"/>
                  </a:lnTo>
                  <a:lnTo>
                    <a:pt x="542188" y="274320"/>
                  </a:lnTo>
                  <a:lnTo>
                    <a:pt x="540918" y="260350"/>
                  </a:lnTo>
                  <a:lnTo>
                    <a:pt x="540804" y="259080"/>
                  </a:lnTo>
                  <a:lnTo>
                    <a:pt x="540689" y="257810"/>
                  </a:lnTo>
                  <a:lnTo>
                    <a:pt x="540562" y="256540"/>
                  </a:lnTo>
                  <a:lnTo>
                    <a:pt x="540448" y="255270"/>
                  </a:lnTo>
                  <a:lnTo>
                    <a:pt x="540334" y="254000"/>
                  </a:lnTo>
                  <a:lnTo>
                    <a:pt x="540219" y="252730"/>
                  </a:lnTo>
                  <a:lnTo>
                    <a:pt x="540105" y="251460"/>
                  </a:lnTo>
                  <a:lnTo>
                    <a:pt x="539991" y="250190"/>
                  </a:lnTo>
                  <a:lnTo>
                    <a:pt x="539864" y="248920"/>
                  </a:lnTo>
                  <a:lnTo>
                    <a:pt x="539750" y="247650"/>
                  </a:lnTo>
                  <a:lnTo>
                    <a:pt x="539635" y="246380"/>
                  </a:lnTo>
                  <a:lnTo>
                    <a:pt x="539521" y="245110"/>
                  </a:lnTo>
                  <a:lnTo>
                    <a:pt x="539407" y="243840"/>
                  </a:lnTo>
                  <a:lnTo>
                    <a:pt x="539280" y="242570"/>
                  </a:lnTo>
                  <a:lnTo>
                    <a:pt x="539165" y="241300"/>
                  </a:lnTo>
                  <a:lnTo>
                    <a:pt x="539051" y="238760"/>
                  </a:lnTo>
                  <a:lnTo>
                    <a:pt x="540931" y="238760"/>
                  </a:lnTo>
                  <a:lnTo>
                    <a:pt x="544461" y="240030"/>
                  </a:lnTo>
                  <a:lnTo>
                    <a:pt x="555891" y="240030"/>
                  </a:lnTo>
                  <a:lnTo>
                    <a:pt x="555625" y="238760"/>
                  </a:lnTo>
                  <a:lnTo>
                    <a:pt x="555091" y="238760"/>
                  </a:lnTo>
                  <a:lnTo>
                    <a:pt x="537946" y="236220"/>
                  </a:lnTo>
                  <a:lnTo>
                    <a:pt x="537705" y="236220"/>
                  </a:lnTo>
                  <a:lnTo>
                    <a:pt x="530225" y="223520"/>
                  </a:lnTo>
                  <a:lnTo>
                    <a:pt x="530580" y="223520"/>
                  </a:lnTo>
                  <a:lnTo>
                    <a:pt x="541439" y="226060"/>
                  </a:lnTo>
                  <a:lnTo>
                    <a:pt x="555104" y="226060"/>
                  </a:lnTo>
                  <a:lnTo>
                    <a:pt x="563016" y="223520"/>
                  </a:lnTo>
                  <a:lnTo>
                    <a:pt x="568515" y="219710"/>
                  </a:lnTo>
                  <a:lnTo>
                    <a:pt x="570344" y="218440"/>
                  </a:lnTo>
                  <a:lnTo>
                    <a:pt x="586155" y="207010"/>
                  </a:lnTo>
                  <a:lnTo>
                    <a:pt x="585876" y="207010"/>
                  </a:lnTo>
                  <a:lnTo>
                    <a:pt x="567524" y="214630"/>
                  </a:lnTo>
                  <a:lnTo>
                    <a:pt x="566966" y="214630"/>
                  </a:lnTo>
                  <a:lnTo>
                    <a:pt x="560222" y="218440"/>
                  </a:lnTo>
                  <a:lnTo>
                    <a:pt x="553542" y="219710"/>
                  </a:lnTo>
                  <a:lnTo>
                    <a:pt x="540842" y="219710"/>
                  </a:lnTo>
                  <a:lnTo>
                    <a:pt x="534873" y="218440"/>
                  </a:lnTo>
                  <a:lnTo>
                    <a:pt x="528624" y="215900"/>
                  </a:lnTo>
                  <a:lnTo>
                    <a:pt x="526199" y="214630"/>
                  </a:lnTo>
                  <a:lnTo>
                    <a:pt x="516496" y="209550"/>
                  </a:lnTo>
                  <a:lnTo>
                    <a:pt x="516356" y="209550"/>
                  </a:lnTo>
                  <a:lnTo>
                    <a:pt x="516077" y="208280"/>
                  </a:lnTo>
                  <a:lnTo>
                    <a:pt x="515543" y="208280"/>
                  </a:lnTo>
                  <a:lnTo>
                    <a:pt x="509727" y="205740"/>
                  </a:lnTo>
                  <a:lnTo>
                    <a:pt x="502412" y="204470"/>
                  </a:lnTo>
                  <a:lnTo>
                    <a:pt x="491299" y="204470"/>
                  </a:lnTo>
                  <a:lnTo>
                    <a:pt x="485432" y="205740"/>
                  </a:lnTo>
                  <a:lnTo>
                    <a:pt x="478409" y="209550"/>
                  </a:lnTo>
                  <a:lnTo>
                    <a:pt x="468249" y="217170"/>
                  </a:lnTo>
                  <a:lnTo>
                    <a:pt x="459422" y="223520"/>
                  </a:lnTo>
                  <a:lnTo>
                    <a:pt x="451040" y="228600"/>
                  </a:lnTo>
                  <a:lnTo>
                    <a:pt x="443115" y="234950"/>
                  </a:lnTo>
                  <a:lnTo>
                    <a:pt x="435648" y="240030"/>
                  </a:lnTo>
                  <a:lnTo>
                    <a:pt x="429387" y="245110"/>
                  </a:lnTo>
                  <a:lnTo>
                    <a:pt x="425411" y="248920"/>
                  </a:lnTo>
                  <a:lnTo>
                    <a:pt x="423773" y="254000"/>
                  </a:lnTo>
                  <a:lnTo>
                    <a:pt x="421233" y="260350"/>
                  </a:lnTo>
                  <a:lnTo>
                    <a:pt x="418807" y="269240"/>
                  </a:lnTo>
                  <a:lnTo>
                    <a:pt x="416483" y="276860"/>
                  </a:lnTo>
                  <a:lnTo>
                    <a:pt x="414070" y="287020"/>
                  </a:lnTo>
                  <a:lnTo>
                    <a:pt x="413308" y="288290"/>
                  </a:lnTo>
                  <a:lnTo>
                    <a:pt x="408025" y="288290"/>
                  </a:lnTo>
                  <a:lnTo>
                    <a:pt x="384022" y="262890"/>
                  </a:lnTo>
                  <a:lnTo>
                    <a:pt x="378421" y="257810"/>
                  </a:lnTo>
                  <a:lnTo>
                    <a:pt x="374307" y="255270"/>
                  </a:lnTo>
                  <a:lnTo>
                    <a:pt x="372249" y="254000"/>
                  </a:lnTo>
                  <a:lnTo>
                    <a:pt x="365506" y="252730"/>
                  </a:lnTo>
                  <a:lnTo>
                    <a:pt x="358076" y="251460"/>
                  </a:lnTo>
                  <a:lnTo>
                    <a:pt x="352475" y="251460"/>
                  </a:lnTo>
                  <a:lnTo>
                    <a:pt x="346316" y="252730"/>
                  </a:lnTo>
                  <a:lnTo>
                    <a:pt x="336410" y="255270"/>
                  </a:lnTo>
                  <a:lnTo>
                    <a:pt x="335216" y="255270"/>
                  </a:lnTo>
                  <a:lnTo>
                    <a:pt x="351586" y="210820"/>
                  </a:lnTo>
                  <a:lnTo>
                    <a:pt x="362102" y="200660"/>
                  </a:lnTo>
                  <a:lnTo>
                    <a:pt x="365975" y="196850"/>
                  </a:lnTo>
                  <a:lnTo>
                    <a:pt x="367258" y="195580"/>
                  </a:lnTo>
                  <a:lnTo>
                    <a:pt x="372376" y="194310"/>
                  </a:lnTo>
                  <a:lnTo>
                    <a:pt x="384505" y="194310"/>
                  </a:lnTo>
                  <a:lnTo>
                    <a:pt x="407670" y="204470"/>
                  </a:lnTo>
                  <a:lnTo>
                    <a:pt x="413169" y="205740"/>
                  </a:lnTo>
                  <a:lnTo>
                    <a:pt x="420573" y="207010"/>
                  </a:lnTo>
                  <a:lnTo>
                    <a:pt x="436283" y="207010"/>
                  </a:lnTo>
                  <a:lnTo>
                    <a:pt x="440969" y="205740"/>
                  </a:lnTo>
                  <a:lnTo>
                    <a:pt x="444868" y="201930"/>
                  </a:lnTo>
                  <a:lnTo>
                    <a:pt x="449922" y="195580"/>
                  </a:lnTo>
                  <a:lnTo>
                    <a:pt x="451954" y="193040"/>
                  </a:lnTo>
                  <a:lnTo>
                    <a:pt x="456615" y="185420"/>
                  </a:lnTo>
                  <a:lnTo>
                    <a:pt x="478904" y="168910"/>
                  </a:lnTo>
                  <a:lnTo>
                    <a:pt x="480021" y="167640"/>
                  </a:lnTo>
                  <a:lnTo>
                    <a:pt x="501319" y="167640"/>
                  </a:lnTo>
                  <a:lnTo>
                    <a:pt x="505790" y="166370"/>
                  </a:lnTo>
                  <a:lnTo>
                    <a:pt x="508850" y="165100"/>
                  </a:lnTo>
                  <a:lnTo>
                    <a:pt x="511657" y="162560"/>
                  </a:lnTo>
                  <a:lnTo>
                    <a:pt x="513054" y="161290"/>
                  </a:lnTo>
                  <a:lnTo>
                    <a:pt x="515213" y="160020"/>
                  </a:lnTo>
                  <a:lnTo>
                    <a:pt x="518693" y="157480"/>
                  </a:lnTo>
                  <a:lnTo>
                    <a:pt x="522008" y="156210"/>
                  </a:lnTo>
                  <a:lnTo>
                    <a:pt x="525602" y="153670"/>
                  </a:lnTo>
                  <a:lnTo>
                    <a:pt x="529628" y="153670"/>
                  </a:lnTo>
                  <a:lnTo>
                    <a:pt x="529678" y="152400"/>
                  </a:lnTo>
                  <a:lnTo>
                    <a:pt x="523379" y="152400"/>
                  </a:lnTo>
                  <a:lnTo>
                    <a:pt x="505002" y="161290"/>
                  </a:lnTo>
                  <a:lnTo>
                    <a:pt x="501777" y="162560"/>
                  </a:lnTo>
                  <a:lnTo>
                    <a:pt x="495236" y="162560"/>
                  </a:lnTo>
                  <a:lnTo>
                    <a:pt x="491985" y="161290"/>
                  </a:lnTo>
                  <a:lnTo>
                    <a:pt x="489966" y="157480"/>
                  </a:lnTo>
                  <a:lnTo>
                    <a:pt x="487984" y="153670"/>
                  </a:lnTo>
                  <a:lnTo>
                    <a:pt x="487006" y="149860"/>
                  </a:lnTo>
                  <a:lnTo>
                    <a:pt x="486981" y="142240"/>
                  </a:lnTo>
                  <a:lnTo>
                    <a:pt x="488022" y="138430"/>
                  </a:lnTo>
                  <a:lnTo>
                    <a:pt x="490118" y="135890"/>
                  </a:lnTo>
                  <a:lnTo>
                    <a:pt x="493344" y="134620"/>
                  </a:lnTo>
                  <a:lnTo>
                    <a:pt x="496316" y="133350"/>
                  </a:lnTo>
                  <a:lnTo>
                    <a:pt x="500380" y="133350"/>
                  </a:lnTo>
                  <a:lnTo>
                    <a:pt x="504863" y="138430"/>
                  </a:lnTo>
                  <a:lnTo>
                    <a:pt x="508063" y="140970"/>
                  </a:lnTo>
                  <a:lnTo>
                    <a:pt x="512102" y="140970"/>
                  </a:lnTo>
                  <a:lnTo>
                    <a:pt x="513638" y="142240"/>
                  </a:lnTo>
                  <a:lnTo>
                    <a:pt x="520471" y="142240"/>
                  </a:lnTo>
                  <a:lnTo>
                    <a:pt x="524852" y="139700"/>
                  </a:lnTo>
                  <a:lnTo>
                    <a:pt x="525716" y="138430"/>
                  </a:lnTo>
                  <a:lnTo>
                    <a:pt x="528269" y="134620"/>
                  </a:lnTo>
                  <a:lnTo>
                    <a:pt x="529196" y="133350"/>
                  </a:lnTo>
                  <a:lnTo>
                    <a:pt x="529501" y="132080"/>
                  </a:lnTo>
                  <a:lnTo>
                    <a:pt x="528345" y="132080"/>
                  </a:lnTo>
                  <a:lnTo>
                    <a:pt x="525551" y="134620"/>
                  </a:lnTo>
                  <a:lnTo>
                    <a:pt x="523722" y="135890"/>
                  </a:lnTo>
                  <a:lnTo>
                    <a:pt x="519798" y="138430"/>
                  </a:lnTo>
                  <a:lnTo>
                    <a:pt x="509181" y="138430"/>
                  </a:lnTo>
                  <a:lnTo>
                    <a:pt x="504774" y="133350"/>
                  </a:lnTo>
                  <a:lnTo>
                    <a:pt x="503682" y="132080"/>
                  </a:lnTo>
                  <a:lnTo>
                    <a:pt x="501688" y="125730"/>
                  </a:lnTo>
                  <a:lnTo>
                    <a:pt x="501307" y="124460"/>
                  </a:lnTo>
                  <a:lnTo>
                    <a:pt x="500735" y="124460"/>
                  </a:lnTo>
                  <a:lnTo>
                    <a:pt x="476986" y="140970"/>
                  </a:lnTo>
                  <a:lnTo>
                    <a:pt x="476872" y="142240"/>
                  </a:lnTo>
                  <a:lnTo>
                    <a:pt x="476758" y="143510"/>
                  </a:lnTo>
                  <a:lnTo>
                    <a:pt x="476643" y="144780"/>
                  </a:lnTo>
                  <a:lnTo>
                    <a:pt x="476605" y="156210"/>
                  </a:lnTo>
                  <a:lnTo>
                    <a:pt x="462584" y="168910"/>
                  </a:lnTo>
                  <a:lnTo>
                    <a:pt x="455371" y="175260"/>
                  </a:lnTo>
                  <a:lnTo>
                    <a:pt x="449122" y="180340"/>
                  </a:lnTo>
                  <a:lnTo>
                    <a:pt x="443826" y="185420"/>
                  </a:lnTo>
                  <a:lnTo>
                    <a:pt x="440220" y="190500"/>
                  </a:lnTo>
                  <a:lnTo>
                    <a:pt x="436867" y="193040"/>
                  </a:lnTo>
                  <a:lnTo>
                    <a:pt x="430999" y="194310"/>
                  </a:lnTo>
                  <a:lnTo>
                    <a:pt x="428434" y="195580"/>
                  </a:lnTo>
                  <a:lnTo>
                    <a:pt x="423608" y="195580"/>
                  </a:lnTo>
                  <a:lnTo>
                    <a:pt x="421373" y="194310"/>
                  </a:lnTo>
                  <a:lnTo>
                    <a:pt x="419303" y="194310"/>
                  </a:lnTo>
                  <a:lnTo>
                    <a:pt x="413600" y="191770"/>
                  </a:lnTo>
                  <a:lnTo>
                    <a:pt x="407606" y="187960"/>
                  </a:lnTo>
                  <a:lnTo>
                    <a:pt x="401332" y="184150"/>
                  </a:lnTo>
                  <a:lnTo>
                    <a:pt x="394766" y="179070"/>
                  </a:lnTo>
                  <a:lnTo>
                    <a:pt x="393293" y="177800"/>
                  </a:lnTo>
                  <a:lnTo>
                    <a:pt x="392430" y="176530"/>
                  </a:lnTo>
                  <a:lnTo>
                    <a:pt x="392214" y="175260"/>
                  </a:lnTo>
                  <a:lnTo>
                    <a:pt x="390448" y="165100"/>
                  </a:lnTo>
                  <a:lnTo>
                    <a:pt x="389267" y="158750"/>
                  </a:lnTo>
                  <a:lnTo>
                    <a:pt x="388696" y="156210"/>
                  </a:lnTo>
                  <a:lnTo>
                    <a:pt x="387921" y="149860"/>
                  </a:lnTo>
                  <a:lnTo>
                    <a:pt x="388035" y="148590"/>
                  </a:lnTo>
                  <a:lnTo>
                    <a:pt x="388137" y="147320"/>
                  </a:lnTo>
                  <a:lnTo>
                    <a:pt x="388251" y="146050"/>
                  </a:lnTo>
                  <a:lnTo>
                    <a:pt x="388366" y="144780"/>
                  </a:lnTo>
                  <a:lnTo>
                    <a:pt x="388467" y="143510"/>
                  </a:lnTo>
                  <a:lnTo>
                    <a:pt x="390359" y="137160"/>
                  </a:lnTo>
                  <a:lnTo>
                    <a:pt x="424091" y="111760"/>
                  </a:lnTo>
                  <a:lnTo>
                    <a:pt x="430009" y="110490"/>
                  </a:lnTo>
                  <a:lnTo>
                    <a:pt x="442112" y="102870"/>
                  </a:lnTo>
                  <a:lnTo>
                    <a:pt x="443738" y="99060"/>
                  </a:lnTo>
                  <a:lnTo>
                    <a:pt x="447001" y="91440"/>
                  </a:lnTo>
                  <a:lnTo>
                    <a:pt x="447116" y="87630"/>
                  </a:lnTo>
                  <a:lnTo>
                    <a:pt x="447154" y="74930"/>
                  </a:lnTo>
                  <a:lnTo>
                    <a:pt x="446036" y="63500"/>
                  </a:lnTo>
                  <a:lnTo>
                    <a:pt x="445922" y="60960"/>
                  </a:lnTo>
                  <a:lnTo>
                    <a:pt x="445820" y="58420"/>
                  </a:lnTo>
                  <a:lnTo>
                    <a:pt x="445770" y="57150"/>
                  </a:lnTo>
                  <a:lnTo>
                    <a:pt x="446646" y="49530"/>
                  </a:lnTo>
                  <a:lnTo>
                    <a:pt x="448652" y="43180"/>
                  </a:lnTo>
                  <a:lnTo>
                    <a:pt x="451815" y="36830"/>
                  </a:lnTo>
                  <a:lnTo>
                    <a:pt x="457415" y="26670"/>
                  </a:lnTo>
                  <a:lnTo>
                    <a:pt x="458381" y="25400"/>
                  </a:lnTo>
                  <a:lnTo>
                    <a:pt x="458698" y="24130"/>
                  </a:lnTo>
                  <a:lnTo>
                    <a:pt x="458076" y="24130"/>
                  </a:lnTo>
                  <a:lnTo>
                    <a:pt x="457377" y="25400"/>
                  </a:lnTo>
                  <a:lnTo>
                    <a:pt x="456247" y="26670"/>
                  </a:lnTo>
                  <a:lnTo>
                    <a:pt x="441147" y="63500"/>
                  </a:lnTo>
                  <a:lnTo>
                    <a:pt x="440194" y="69850"/>
                  </a:lnTo>
                  <a:lnTo>
                    <a:pt x="439166" y="76200"/>
                  </a:lnTo>
                  <a:lnTo>
                    <a:pt x="438061" y="82550"/>
                  </a:lnTo>
                  <a:lnTo>
                    <a:pt x="436587" y="91440"/>
                  </a:lnTo>
                  <a:lnTo>
                    <a:pt x="431546" y="96520"/>
                  </a:lnTo>
                  <a:lnTo>
                    <a:pt x="420662" y="99060"/>
                  </a:lnTo>
                  <a:lnTo>
                    <a:pt x="413842" y="99060"/>
                  </a:lnTo>
                  <a:lnTo>
                    <a:pt x="411873" y="96520"/>
                  </a:lnTo>
                  <a:lnTo>
                    <a:pt x="411022" y="93980"/>
                  </a:lnTo>
                  <a:lnTo>
                    <a:pt x="410908" y="92710"/>
                  </a:lnTo>
                  <a:lnTo>
                    <a:pt x="410794" y="91440"/>
                  </a:lnTo>
                  <a:lnTo>
                    <a:pt x="410692" y="90170"/>
                  </a:lnTo>
                  <a:lnTo>
                    <a:pt x="410578" y="88900"/>
                  </a:lnTo>
                  <a:lnTo>
                    <a:pt x="410464" y="87630"/>
                  </a:lnTo>
                  <a:lnTo>
                    <a:pt x="410362" y="86360"/>
                  </a:lnTo>
                  <a:lnTo>
                    <a:pt x="409702" y="82550"/>
                  </a:lnTo>
                  <a:lnTo>
                    <a:pt x="408241" y="77470"/>
                  </a:lnTo>
                  <a:lnTo>
                    <a:pt x="406488" y="74930"/>
                  </a:lnTo>
                  <a:lnTo>
                    <a:pt x="400024" y="63500"/>
                  </a:lnTo>
                  <a:lnTo>
                    <a:pt x="392849" y="39370"/>
                  </a:lnTo>
                  <a:lnTo>
                    <a:pt x="392760" y="36830"/>
                  </a:lnTo>
                  <a:lnTo>
                    <a:pt x="392633" y="33020"/>
                  </a:lnTo>
                  <a:lnTo>
                    <a:pt x="392595" y="31750"/>
                  </a:lnTo>
                  <a:lnTo>
                    <a:pt x="392480" y="26670"/>
                  </a:lnTo>
                  <a:lnTo>
                    <a:pt x="392239" y="13970"/>
                  </a:lnTo>
                  <a:lnTo>
                    <a:pt x="390918" y="13970"/>
                  </a:lnTo>
                  <a:lnTo>
                    <a:pt x="388035" y="25400"/>
                  </a:lnTo>
                  <a:lnTo>
                    <a:pt x="387007" y="36830"/>
                  </a:lnTo>
                  <a:lnTo>
                    <a:pt x="387159" y="39370"/>
                  </a:lnTo>
                  <a:lnTo>
                    <a:pt x="387248" y="40640"/>
                  </a:lnTo>
                  <a:lnTo>
                    <a:pt x="387324" y="41910"/>
                  </a:lnTo>
                  <a:lnTo>
                    <a:pt x="387400" y="43180"/>
                  </a:lnTo>
                  <a:lnTo>
                    <a:pt x="387477" y="44450"/>
                  </a:lnTo>
                  <a:lnTo>
                    <a:pt x="387565" y="45720"/>
                  </a:lnTo>
                  <a:lnTo>
                    <a:pt x="387642" y="46990"/>
                  </a:lnTo>
                  <a:lnTo>
                    <a:pt x="387718" y="48260"/>
                  </a:lnTo>
                  <a:lnTo>
                    <a:pt x="390194" y="59690"/>
                  </a:lnTo>
                  <a:lnTo>
                    <a:pt x="393712" y="66040"/>
                  </a:lnTo>
                  <a:lnTo>
                    <a:pt x="397471" y="71120"/>
                  </a:lnTo>
                  <a:lnTo>
                    <a:pt x="400545" y="77470"/>
                  </a:lnTo>
                  <a:lnTo>
                    <a:pt x="402043" y="83820"/>
                  </a:lnTo>
                  <a:lnTo>
                    <a:pt x="402132" y="85090"/>
                  </a:lnTo>
                  <a:lnTo>
                    <a:pt x="402183" y="92710"/>
                  </a:lnTo>
                  <a:lnTo>
                    <a:pt x="400761" y="97790"/>
                  </a:lnTo>
                  <a:lnTo>
                    <a:pt x="396113" y="106680"/>
                  </a:lnTo>
                  <a:lnTo>
                    <a:pt x="391477" y="114300"/>
                  </a:lnTo>
                  <a:lnTo>
                    <a:pt x="378739" y="132080"/>
                  </a:lnTo>
                  <a:lnTo>
                    <a:pt x="377850" y="138430"/>
                  </a:lnTo>
                  <a:lnTo>
                    <a:pt x="377977" y="157480"/>
                  </a:lnTo>
                  <a:lnTo>
                    <a:pt x="378091" y="168910"/>
                  </a:lnTo>
                  <a:lnTo>
                    <a:pt x="374840" y="173990"/>
                  </a:lnTo>
                  <a:lnTo>
                    <a:pt x="367576" y="175260"/>
                  </a:lnTo>
                  <a:lnTo>
                    <a:pt x="357454" y="175260"/>
                  </a:lnTo>
                  <a:lnTo>
                    <a:pt x="356362" y="173990"/>
                  </a:lnTo>
                  <a:lnTo>
                    <a:pt x="356527" y="172720"/>
                  </a:lnTo>
                  <a:lnTo>
                    <a:pt x="357276" y="167640"/>
                  </a:lnTo>
                  <a:lnTo>
                    <a:pt x="358394" y="163830"/>
                  </a:lnTo>
                  <a:lnTo>
                    <a:pt x="360172" y="157480"/>
                  </a:lnTo>
                  <a:lnTo>
                    <a:pt x="360311" y="156210"/>
                  </a:lnTo>
                  <a:lnTo>
                    <a:pt x="360337" y="148590"/>
                  </a:lnTo>
                  <a:lnTo>
                    <a:pt x="355104" y="143510"/>
                  </a:lnTo>
                  <a:lnTo>
                    <a:pt x="353923" y="142240"/>
                  </a:lnTo>
                  <a:lnTo>
                    <a:pt x="348005" y="135890"/>
                  </a:lnTo>
                  <a:lnTo>
                    <a:pt x="346938" y="132080"/>
                  </a:lnTo>
                  <a:lnTo>
                    <a:pt x="347027" y="125730"/>
                  </a:lnTo>
                  <a:lnTo>
                    <a:pt x="347192" y="125730"/>
                  </a:lnTo>
                  <a:lnTo>
                    <a:pt x="345465" y="116840"/>
                  </a:lnTo>
                  <a:lnTo>
                    <a:pt x="347002" y="109220"/>
                  </a:lnTo>
                  <a:lnTo>
                    <a:pt x="355180" y="95250"/>
                  </a:lnTo>
                  <a:lnTo>
                    <a:pt x="360248" y="92710"/>
                  </a:lnTo>
                  <a:lnTo>
                    <a:pt x="366953" y="92710"/>
                  </a:lnTo>
                  <a:lnTo>
                    <a:pt x="369620" y="91440"/>
                  </a:lnTo>
                  <a:lnTo>
                    <a:pt x="371233" y="88900"/>
                  </a:lnTo>
                  <a:lnTo>
                    <a:pt x="371716" y="86360"/>
                  </a:lnTo>
                  <a:lnTo>
                    <a:pt x="364807" y="86360"/>
                  </a:lnTo>
                  <a:lnTo>
                    <a:pt x="357619" y="87630"/>
                  </a:lnTo>
                  <a:lnTo>
                    <a:pt x="353085" y="91440"/>
                  </a:lnTo>
                  <a:lnTo>
                    <a:pt x="351409" y="93980"/>
                  </a:lnTo>
                  <a:lnTo>
                    <a:pt x="344068" y="104140"/>
                  </a:lnTo>
                  <a:lnTo>
                    <a:pt x="341376" y="110490"/>
                  </a:lnTo>
                  <a:lnTo>
                    <a:pt x="342646" y="121920"/>
                  </a:lnTo>
                  <a:lnTo>
                    <a:pt x="343992" y="134620"/>
                  </a:lnTo>
                  <a:lnTo>
                    <a:pt x="342607" y="137160"/>
                  </a:lnTo>
                  <a:lnTo>
                    <a:pt x="324802" y="140970"/>
                  </a:lnTo>
                  <a:lnTo>
                    <a:pt x="324231" y="140970"/>
                  </a:lnTo>
                  <a:lnTo>
                    <a:pt x="324129" y="142240"/>
                  </a:lnTo>
                  <a:lnTo>
                    <a:pt x="323938" y="143510"/>
                  </a:lnTo>
                  <a:lnTo>
                    <a:pt x="324599" y="143510"/>
                  </a:lnTo>
                  <a:lnTo>
                    <a:pt x="339496" y="142240"/>
                  </a:lnTo>
                  <a:lnTo>
                    <a:pt x="347281" y="143510"/>
                  </a:lnTo>
                  <a:lnTo>
                    <a:pt x="351155" y="147320"/>
                  </a:lnTo>
                  <a:lnTo>
                    <a:pt x="351142" y="152400"/>
                  </a:lnTo>
                  <a:lnTo>
                    <a:pt x="351015" y="158750"/>
                  </a:lnTo>
                  <a:lnTo>
                    <a:pt x="350164" y="166370"/>
                  </a:lnTo>
                  <a:lnTo>
                    <a:pt x="350075" y="167640"/>
                  </a:lnTo>
                  <a:lnTo>
                    <a:pt x="349986" y="168910"/>
                  </a:lnTo>
                  <a:lnTo>
                    <a:pt x="349910" y="170180"/>
                  </a:lnTo>
                  <a:lnTo>
                    <a:pt x="349796" y="177800"/>
                  </a:lnTo>
                  <a:lnTo>
                    <a:pt x="349465" y="179070"/>
                  </a:lnTo>
                  <a:lnTo>
                    <a:pt x="328422" y="196850"/>
                  </a:lnTo>
                  <a:lnTo>
                    <a:pt x="327621" y="196850"/>
                  </a:lnTo>
                  <a:lnTo>
                    <a:pt x="327304" y="195580"/>
                  </a:lnTo>
                  <a:lnTo>
                    <a:pt x="323875" y="191770"/>
                  </a:lnTo>
                  <a:lnTo>
                    <a:pt x="319671" y="187960"/>
                  </a:lnTo>
                  <a:lnTo>
                    <a:pt x="314680" y="185420"/>
                  </a:lnTo>
                  <a:lnTo>
                    <a:pt x="313080" y="185420"/>
                  </a:lnTo>
                  <a:lnTo>
                    <a:pt x="311886" y="184150"/>
                  </a:lnTo>
                  <a:lnTo>
                    <a:pt x="309981" y="180340"/>
                  </a:lnTo>
                  <a:lnTo>
                    <a:pt x="309283" y="177800"/>
                  </a:lnTo>
                  <a:lnTo>
                    <a:pt x="307619" y="166370"/>
                  </a:lnTo>
                  <a:lnTo>
                    <a:pt x="304304" y="148590"/>
                  </a:lnTo>
                  <a:lnTo>
                    <a:pt x="303441" y="146050"/>
                  </a:lnTo>
                  <a:lnTo>
                    <a:pt x="302260" y="146050"/>
                  </a:lnTo>
                  <a:lnTo>
                    <a:pt x="302094" y="147320"/>
                  </a:lnTo>
                  <a:lnTo>
                    <a:pt x="302120" y="165100"/>
                  </a:lnTo>
                  <a:lnTo>
                    <a:pt x="302234" y="167640"/>
                  </a:lnTo>
                  <a:lnTo>
                    <a:pt x="302323" y="168910"/>
                  </a:lnTo>
                  <a:lnTo>
                    <a:pt x="302425" y="170180"/>
                  </a:lnTo>
                  <a:lnTo>
                    <a:pt x="302514" y="171450"/>
                  </a:lnTo>
                  <a:lnTo>
                    <a:pt x="302602" y="172720"/>
                  </a:lnTo>
                  <a:lnTo>
                    <a:pt x="302704" y="173990"/>
                  </a:lnTo>
                  <a:lnTo>
                    <a:pt x="302818" y="175260"/>
                  </a:lnTo>
                  <a:lnTo>
                    <a:pt x="302933" y="176530"/>
                  </a:lnTo>
                  <a:lnTo>
                    <a:pt x="303047" y="177800"/>
                  </a:lnTo>
                  <a:lnTo>
                    <a:pt x="303161" y="179070"/>
                  </a:lnTo>
                  <a:lnTo>
                    <a:pt x="303263" y="180340"/>
                  </a:lnTo>
                  <a:lnTo>
                    <a:pt x="303377" y="181610"/>
                  </a:lnTo>
                  <a:lnTo>
                    <a:pt x="303504" y="182880"/>
                  </a:lnTo>
                  <a:lnTo>
                    <a:pt x="303618" y="184150"/>
                  </a:lnTo>
                  <a:lnTo>
                    <a:pt x="303733" y="185420"/>
                  </a:lnTo>
                  <a:lnTo>
                    <a:pt x="303860" y="186690"/>
                  </a:lnTo>
                  <a:lnTo>
                    <a:pt x="306273" y="195580"/>
                  </a:lnTo>
                  <a:lnTo>
                    <a:pt x="315899" y="195580"/>
                  </a:lnTo>
                  <a:lnTo>
                    <a:pt x="318389" y="196850"/>
                  </a:lnTo>
                  <a:lnTo>
                    <a:pt x="320408" y="199390"/>
                  </a:lnTo>
                  <a:lnTo>
                    <a:pt x="322135" y="200660"/>
                  </a:lnTo>
                  <a:lnTo>
                    <a:pt x="322935" y="203200"/>
                  </a:lnTo>
                  <a:lnTo>
                    <a:pt x="322910" y="209550"/>
                  </a:lnTo>
                  <a:lnTo>
                    <a:pt x="322783" y="212090"/>
                  </a:lnTo>
                  <a:lnTo>
                    <a:pt x="322668" y="213360"/>
                  </a:lnTo>
                  <a:lnTo>
                    <a:pt x="319760" y="228600"/>
                  </a:lnTo>
                  <a:lnTo>
                    <a:pt x="318528" y="236220"/>
                  </a:lnTo>
                  <a:lnTo>
                    <a:pt x="318401" y="243840"/>
                  </a:lnTo>
                  <a:lnTo>
                    <a:pt x="318325" y="245110"/>
                  </a:lnTo>
                  <a:lnTo>
                    <a:pt x="318249" y="246380"/>
                  </a:lnTo>
                  <a:lnTo>
                    <a:pt x="318160" y="247650"/>
                  </a:lnTo>
                  <a:lnTo>
                    <a:pt x="318058" y="248920"/>
                  </a:lnTo>
                  <a:lnTo>
                    <a:pt x="317957" y="250190"/>
                  </a:lnTo>
                  <a:lnTo>
                    <a:pt x="317246" y="259080"/>
                  </a:lnTo>
                  <a:lnTo>
                    <a:pt x="316026" y="262890"/>
                  </a:lnTo>
                  <a:lnTo>
                    <a:pt x="312788" y="267970"/>
                  </a:lnTo>
                  <a:lnTo>
                    <a:pt x="310959" y="271780"/>
                  </a:lnTo>
                  <a:lnTo>
                    <a:pt x="307390" y="278130"/>
                  </a:lnTo>
                  <a:lnTo>
                    <a:pt x="306311" y="283210"/>
                  </a:lnTo>
                  <a:lnTo>
                    <a:pt x="305168" y="289560"/>
                  </a:lnTo>
                  <a:lnTo>
                    <a:pt x="304469" y="289560"/>
                  </a:lnTo>
                  <a:lnTo>
                    <a:pt x="299326" y="280670"/>
                  </a:lnTo>
                  <a:lnTo>
                    <a:pt x="294614" y="273050"/>
                  </a:lnTo>
                  <a:lnTo>
                    <a:pt x="290334" y="264160"/>
                  </a:lnTo>
                  <a:lnTo>
                    <a:pt x="271653" y="214630"/>
                  </a:lnTo>
                  <a:lnTo>
                    <a:pt x="271018" y="212090"/>
                  </a:lnTo>
                  <a:lnTo>
                    <a:pt x="267843" y="199390"/>
                  </a:lnTo>
                  <a:lnTo>
                    <a:pt x="264058" y="185420"/>
                  </a:lnTo>
                  <a:lnTo>
                    <a:pt x="260286" y="172720"/>
                  </a:lnTo>
                  <a:lnTo>
                    <a:pt x="258368" y="162560"/>
                  </a:lnTo>
                  <a:lnTo>
                    <a:pt x="270598" y="119380"/>
                  </a:lnTo>
                  <a:lnTo>
                    <a:pt x="279260" y="115570"/>
                  </a:lnTo>
                  <a:lnTo>
                    <a:pt x="281546" y="114300"/>
                  </a:lnTo>
                  <a:lnTo>
                    <a:pt x="287972" y="114300"/>
                  </a:lnTo>
                  <a:lnTo>
                    <a:pt x="300863" y="120650"/>
                  </a:lnTo>
                  <a:lnTo>
                    <a:pt x="306971" y="123190"/>
                  </a:lnTo>
                  <a:lnTo>
                    <a:pt x="312077" y="125730"/>
                  </a:lnTo>
                  <a:lnTo>
                    <a:pt x="317728" y="127000"/>
                  </a:lnTo>
                  <a:lnTo>
                    <a:pt x="327774" y="127000"/>
                  </a:lnTo>
                  <a:lnTo>
                    <a:pt x="338239" y="101600"/>
                  </a:lnTo>
                  <a:lnTo>
                    <a:pt x="337032" y="93980"/>
                  </a:lnTo>
                  <a:lnTo>
                    <a:pt x="334606" y="86360"/>
                  </a:lnTo>
                  <a:lnTo>
                    <a:pt x="331800" y="77470"/>
                  </a:lnTo>
                  <a:lnTo>
                    <a:pt x="329488" y="71120"/>
                  </a:lnTo>
                  <a:lnTo>
                    <a:pt x="328345" y="63500"/>
                  </a:lnTo>
                  <a:lnTo>
                    <a:pt x="328460" y="57150"/>
                  </a:lnTo>
                  <a:lnTo>
                    <a:pt x="328510" y="54610"/>
                  </a:lnTo>
                  <a:lnTo>
                    <a:pt x="330708" y="46990"/>
                  </a:lnTo>
                  <a:lnTo>
                    <a:pt x="335686" y="41910"/>
                  </a:lnTo>
                  <a:lnTo>
                    <a:pt x="339369" y="40640"/>
                  </a:lnTo>
                  <a:lnTo>
                    <a:pt x="339344" y="39370"/>
                  </a:lnTo>
                  <a:lnTo>
                    <a:pt x="335267" y="39370"/>
                  </a:lnTo>
                  <a:lnTo>
                    <a:pt x="326618" y="43180"/>
                  </a:lnTo>
                  <a:lnTo>
                    <a:pt x="322745" y="54610"/>
                  </a:lnTo>
                  <a:lnTo>
                    <a:pt x="322110" y="66040"/>
                  </a:lnTo>
                  <a:lnTo>
                    <a:pt x="323151" y="76200"/>
                  </a:lnTo>
                  <a:lnTo>
                    <a:pt x="325818" y="90170"/>
                  </a:lnTo>
                  <a:lnTo>
                    <a:pt x="327964" y="101600"/>
                  </a:lnTo>
                  <a:lnTo>
                    <a:pt x="325869" y="113030"/>
                  </a:lnTo>
                  <a:lnTo>
                    <a:pt x="311810" y="113030"/>
                  </a:lnTo>
                  <a:lnTo>
                    <a:pt x="287655" y="82550"/>
                  </a:lnTo>
                  <a:lnTo>
                    <a:pt x="284683" y="59690"/>
                  </a:lnTo>
                  <a:lnTo>
                    <a:pt x="284568" y="57150"/>
                  </a:lnTo>
                  <a:lnTo>
                    <a:pt x="284454" y="54610"/>
                  </a:lnTo>
                  <a:lnTo>
                    <a:pt x="284340" y="49530"/>
                  </a:lnTo>
                  <a:lnTo>
                    <a:pt x="284276" y="44450"/>
                  </a:lnTo>
                  <a:lnTo>
                    <a:pt x="282702" y="44450"/>
                  </a:lnTo>
                  <a:lnTo>
                    <a:pt x="281597" y="45720"/>
                  </a:lnTo>
                  <a:lnTo>
                    <a:pt x="281432" y="45720"/>
                  </a:lnTo>
                  <a:lnTo>
                    <a:pt x="280543" y="57150"/>
                  </a:lnTo>
                  <a:lnTo>
                    <a:pt x="280441" y="58420"/>
                  </a:lnTo>
                  <a:lnTo>
                    <a:pt x="280403" y="74930"/>
                  </a:lnTo>
                  <a:lnTo>
                    <a:pt x="282473" y="88900"/>
                  </a:lnTo>
                  <a:lnTo>
                    <a:pt x="287108" y="101600"/>
                  </a:lnTo>
                  <a:lnTo>
                    <a:pt x="287489" y="102870"/>
                  </a:lnTo>
                  <a:lnTo>
                    <a:pt x="286842" y="104140"/>
                  </a:lnTo>
                  <a:lnTo>
                    <a:pt x="263080" y="104140"/>
                  </a:lnTo>
                  <a:lnTo>
                    <a:pt x="259232" y="110490"/>
                  </a:lnTo>
                  <a:lnTo>
                    <a:pt x="252844" y="121920"/>
                  </a:lnTo>
                  <a:lnTo>
                    <a:pt x="248373" y="133350"/>
                  </a:lnTo>
                  <a:lnTo>
                    <a:pt x="245795" y="144780"/>
                  </a:lnTo>
                  <a:lnTo>
                    <a:pt x="245783" y="166370"/>
                  </a:lnTo>
                  <a:lnTo>
                    <a:pt x="247142" y="175260"/>
                  </a:lnTo>
                  <a:lnTo>
                    <a:pt x="248666" y="184150"/>
                  </a:lnTo>
                  <a:lnTo>
                    <a:pt x="249859" y="191770"/>
                  </a:lnTo>
                  <a:lnTo>
                    <a:pt x="249974" y="193040"/>
                  </a:lnTo>
                  <a:lnTo>
                    <a:pt x="250101" y="194310"/>
                  </a:lnTo>
                  <a:lnTo>
                    <a:pt x="250228" y="195580"/>
                  </a:lnTo>
                  <a:lnTo>
                    <a:pt x="250355" y="196850"/>
                  </a:lnTo>
                  <a:lnTo>
                    <a:pt x="250469" y="198120"/>
                  </a:lnTo>
                  <a:lnTo>
                    <a:pt x="249516" y="203200"/>
                  </a:lnTo>
                  <a:lnTo>
                    <a:pt x="246265" y="210820"/>
                  </a:lnTo>
                  <a:lnTo>
                    <a:pt x="244703" y="212090"/>
                  </a:lnTo>
                  <a:lnTo>
                    <a:pt x="242354" y="212090"/>
                  </a:lnTo>
                  <a:lnTo>
                    <a:pt x="234340" y="209550"/>
                  </a:lnTo>
                  <a:lnTo>
                    <a:pt x="226326" y="207010"/>
                  </a:lnTo>
                  <a:lnTo>
                    <a:pt x="192011" y="176530"/>
                  </a:lnTo>
                  <a:lnTo>
                    <a:pt x="186143" y="157480"/>
                  </a:lnTo>
                  <a:lnTo>
                    <a:pt x="186055" y="154940"/>
                  </a:lnTo>
                  <a:lnTo>
                    <a:pt x="185966" y="152400"/>
                  </a:lnTo>
                  <a:lnTo>
                    <a:pt x="185877" y="142240"/>
                  </a:lnTo>
                  <a:lnTo>
                    <a:pt x="185877" y="133350"/>
                  </a:lnTo>
                  <a:lnTo>
                    <a:pt x="184619" y="125730"/>
                  </a:lnTo>
                  <a:lnTo>
                    <a:pt x="141554" y="97790"/>
                  </a:lnTo>
                  <a:lnTo>
                    <a:pt x="132435" y="63500"/>
                  </a:lnTo>
                  <a:lnTo>
                    <a:pt x="132334" y="62230"/>
                  </a:lnTo>
                  <a:lnTo>
                    <a:pt x="132232" y="60960"/>
                  </a:lnTo>
                  <a:lnTo>
                    <a:pt x="132130" y="59690"/>
                  </a:lnTo>
                  <a:lnTo>
                    <a:pt x="132029" y="58420"/>
                  </a:lnTo>
                  <a:lnTo>
                    <a:pt x="131927" y="57150"/>
                  </a:lnTo>
                  <a:lnTo>
                    <a:pt x="129667" y="57150"/>
                  </a:lnTo>
                  <a:lnTo>
                    <a:pt x="129578" y="58420"/>
                  </a:lnTo>
                  <a:lnTo>
                    <a:pt x="128155" y="71120"/>
                  </a:lnTo>
                  <a:lnTo>
                    <a:pt x="128168" y="72390"/>
                  </a:lnTo>
                  <a:lnTo>
                    <a:pt x="128295" y="83820"/>
                  </a:lnTo>
                  <a:lnTo>
                    <a:pt x="130937" y="95250"/>
                  </a:lnTo>
                  <a:lnTo>
                    <a:pt x="137071" y="106680"/>
                  </a:lnTo>
                  <a:lnTo>
                    <a:pt x="138798" y="107950"/>
                  </a:lnTo>
                  <a:lnTo>
                    <a:pt x="143078" y="111760"/>
                  </a:lnTo>
                  <a:lnTo>
                    <a:pt x="155346" y="119380"/>
                  </a:lnTo>
                  <a:lnTo>
                    <a:pt x="159715" y="121920"/>
                  </a:lnTo>
                  <a:lnTo>
                    <a:pt x="164477" y="125730"/>
                  </a:lnTo>
                  <a:lnTo>
                    <a:pt x="164909" y="128270"/>
                  </a:lnTo>
                  <a:lnTo>
                    <a:pt x="163880" y="129540"/>
                  </a:lnTo>
                  <a:lnTo>
                    <a:pt x="163169" y="130810"/>
                  </a:lnTo>
                  <a:lnTo>
                    <a:pt x="162001" y="132080"/>
                  </a:lnTo>
                  <a:lnTo>
                    <a:pt x="150901" y="139700"/>
                  </a:lnTo>
                  <a:lnTo>
                    <a:pt x="143649" y="143510"/>
                  </a:lnTo>
                  <a:lnTo>
                    <a:pt x="138633" y="147320"/>
                  </a:lnTo>
                  <a:lnTo>
                    <a:pt x="135851" y="148590"/>
                  </a:lnTo>
                  <a:lnTo>
                    <a:pt x="130098" y="152400"/>
                  </a:lnTo>
                  <a:lnTo>
                    <a:pt x="124434" y="153670"/>
                  </a:lnTo>
                  <a:lnTo>
                    <a:pt x="112014" y="153670"/>
                  </a:lnTo>
                  <a:lnTo>
                    <a:pt x="105308" y="151130"/>
                  </a:lnTo>
                  <a:lnTo>
                    <a:pt x="92151" y="140970"/>
                  </a:lnTo>
                  <a:lnTo>
                    <a:pt x="85471" y="135890"/>
                  </a:lnTo>
                  <a:lnTo>
                    <a:pt x="78714" y="132080"/>
                  </a:lnTo>
                  <a:lnTo>
                    <a:pt x="71894" y="127000"/>
                  </a:lnTo>
                  <a:lnTo>
                    <a:pt x="70561" y="125730"/>
                  </a:lnTo>
                  <a:lnTo>
                    <a:pt x="66967" y="125730"/>
                  </a:lnTo>
                  <a:lnTo>
                    <a:pt x="66865" y="127000"/>
                  </a:lnTo>
                  <a:lnTo>
                    <a:pt x="69824" y="129540"/>
                  </a:lnTo>
                  <a:lnTo>
                    <a:pt x="73863" y="132080"/>
                  </a:lnTo>
                  <a:lnTo>
                    <a:pt x="79616" y="137160"/>
                  </a:lnTo>
                  <a:lnTo>
                    <a:pt x="94068" y="152400"/>
                  </a:lnTo>
                  <a:lnTo>
                    <a:pt x="99009" y="157480"/>
                  </a:lnTo>
                  <a:lnTo>
                    <a:pt x="105625" y="161290"/>
                  </a:lnTo>
                  <a:lnTo>
                    <a:pt x="112534" y="163830"/>
                  </a:lnTo>
                  <a:lnTo>
                    <a:pt x="126301" y="163830"/>
                  </a:lnTo>
                  <a:lnTo>
                    <a:pt x="133134" y="162560"/>
                  </a:lnTo>
                  <a:lnTo>
                    <a:pt x="148107" y="153670"/>
                  </a:lnTo>
                  <a:lnTo>
                    <a:pt x="150253" y="152400"/>
                  </a:lnTo>
                  <a:lnTo>
                    <a:pt x="157708" y="148590"/>
                  </a:lnTo>
                  <a:lnTo>
                    <a:pt x="162585" y="146050"/>
                  </a:lnTo>
                  <a:lnTo>
                    <a:pt x="164846" y="144780"/>
                  </a:lnTo>
                  <a:lnTo>
                    <a:pt x="167449" y="143510"/>
                  </a:lnTo>
                  <a:lnTo>
                    <a:pt x="169710" y="142240"/>
                  </a:lnTo>
                  <a:lnTo>
                    <a:pt x="174713" y="142240"/>
                  </a:lnTo>
                  <a:lnTo>
                    <a:pt x="176034" y="143510"/>
                  </a:lnTo>
                  <a:lnTo>
                    <a:pt x="176034" y="146050"/>
                  </a:lnTo>
                  <a:lnTo>
                    <a:pt x="176161" y="160020"/>
                  </a:lnTo>
                  <a:lnTo>
                    <a:pt x="176250" y="161290"/>
                  </a:lnTo>
                  <a:lnTo>
                    <a:pt x="176326" y="162560"/>
                  </a:lnTo>
                  <a:lnTo>
                    <a:pt x="176415" y="163830"/>
                  </a:lnTo>
                  <a:lnTo>
                    <a:pt x="176491" y="165100"/>
                  </a:lnTo>
                  <a:lnTo>
                    <a:pt x="176580" y="166370"/>
                  </a:lnTo>
                  <a:lnTo>
                    <a:pt x="176657" y="167640"/>
                  </a:lnTo>
                  <a:lnTo>
                    <a:pt x="176745" y="168910"/>
                  </a:lnTo>
                  <a:lnTo>
                    <a:pt x="176822" y="170180"/>
                  </a:lnTo>
                  <a:lnTo>
                    <a:pt x="176911" y="171450"/>
                  </a:lnTo>
                  <a:lnTo>
                    <a:pt x="179146" y="182880"/>
                  </a:lnTo>
                  <a:lnTo>
                    <a:pt x="183464" y="194310"/>
                  </a:lnTo>
                  <a:lnTo>
                    <a:pt x="185597" y="198120"/>
                  </a:lnTo>
                  <a:lnTo>
                    <a:pt x="185000" y="201930"/>
                  </a:lnTo>
                  <a:lnTo>
                    <a:pt x="181673" y="204470"/>
                  </a:lnTo>
                  <a:lnTo>
                    <a:pt x="175768" y="209550"/>
                  </a:lnTo>
                  <a:lnTo>
                    <a:pt x="170967" y="209550"/>
                  </a:lnTo>
                  <a:lnTo>
                    <a:pt x="169291" y="208280"/>
                  </a:lnTo>
                  <a:lnTo>
                    <a:pt x="167830" y="205740"/>
                  </a:lnTo>
                  <a:lnTo>
                    <a:pt x="162166" y="198120"/>
                  </a:lnTo>
                  <a:lnTo>
                    <a:pt x="155676" y="191770"/>
                  </a:lnTo>
                  <a:lnTo>
                    <a:pt x="148056" y="186690"/>
                  </a:lnTo>
                  <a:lnTo>
                    <a:pt x="138950" y="181610"/>
                  </a:lnTo>
                  <a:lnTo>
                    <a:pt x="138633" y="181610"/>
                  </a:lnTo>
                  <a:lnTo>
                    <a:pt x="138442" y="182880"/>
                  </a:lnTo>
                  <a:lnTo>
                    <a:pt x="138036" y="182880"/>
                  </a:lnTo>
                  <a:lnTo>
                    <a:pt x="138226" y="184150"/>
                  </a:lnTo>
                  <a:lnTo>
                    <a:pt x="138645" y="184150"/>
                  </a:lnTo>
                  <a:lnTo>
                    <a:pt x="146367" y="187960"/>
                  </a:lnTo>
                  <a:lnTo>
                    <a:pt x="151790" y="193040"/>
                  </a:lnTo>
                  <a:lnTo>
                    <a:pt x="156718" y="200660"/>
                  </a:lnTo>
                  <a:lnTo>
                    <a:pt x="159651" y="205740"/>
                  </a:lnTo>
                  <a:lnTo>
                    <a:pt x="165900" y="215900"/>
                  </a:lnTo>
                  <a:lnTo>
                    <a:pt x="170688" y="220980"/>
                  </a:lnTo>
                  <a:lnTo>
                    <a:pt x="177558" y="220980"/>
                  </a:lnTo>
                  <a:lnTo>
                    <a:pt x="182206" y="219710"/>
                  </a:lnTo>
                  <a:lnTo>
                    <a:pt x="187591" y="218440"/>
                  </a:lnTo>
                  <a:lnTo>
                    <a:pt x="195211" y="214630"/>
                  </a:lnTo>
                  <a:lnTo>
                    <a:pt x="197853" y="214630"/>
                  </a:lnTo>
                  <a:lnTo>
                    <a:pt x="199085" y="215900"/>
                  </a:lnTo>
                  <a:lnTo>
                    <a:pt x="204228" y="218440"/>
                  </a:lnTo>
                  <a:lnTo>
                    <a:pt x="208394" y="222250"/>
                  </a:lnTo>
                  <a:lnTo>
                    <a:pt x="213550" y="224790"/>
                  </a:lnTo>
                  <a:lnTo>
                    <a:pt x="226390" y="229870"/>
                  </a:lnTo>
                  <a:lnTo>
                    <a:pt x="237667" y="237490"/>
                  </a:lnTo>
                  <a:lnTo>
                    <a:pt x="261810" y="276860"/>
                  </a:lnTo>
                  <a:lnTo>
                    <a:pt x="263690" y="284480"/>
                  </a:lnTo>
                  <a:lnTo>
                    <a:pt x="265988" y="293370"/>
                  </a:lnTo>
                  <a:lnTo>
                    <a:pt x="268732" y="302260"/>
                  </a:lnTo>
                  <a:lnTo>
                    <a:pt x="274015" y="318770"/>
                  </a:lnTo>
                  <a:lnTo>
                    <a:pt x="272478" y="318770"/>
                  </a:lnTo>
                  <a:lnTo>
                    <a:pt x="265137" y="316230"/>
                  </a:lnTo>
                  <a:lnTo>
                    <a:pt x="256565" y="313690"/>
                  </a:lnTo>
                  <a:lnTo>
                    <a:pt x="250202" y="308610"/>
                  </a:lnTo>
                  <a:lnTo>
                    <a:pt x="246075" y="300990"/>
                  </a:lnTo>
                  <a:lnTo>
                    <a:pt x="243751" y="295910"/>
                  </a:lnTo>
                  <a:lnTo>
                    <a:pt x="239369" y="287020"/>
                  </a:lnTo>
                  <a:lnTo>
                    <a:pt x="232943" y="274320"/>
                  </a:lnTo>
                  <a:lnTo>
                    <a:pt x="224383" y="256540"/>
                  </a:lnTo>
                  <a:lnTo>
                    <a:pt x="223075" y="256540"/>
                  </a:lnTo>
                  <a:lnTo>
                    <a:pt x="222808" y="257810"/>
                  </a:lnTo>
                  <a:lnTo>
                    <a:pt x="232473" y="287020"/>
                  </a:lnTo>
                  <a:lnTo>
                    <a:pt x="231609" y="287020"/>
                  </a:lnTo>
                  <a:lnTo>
                    <a:pt x="204558" y="274320"/>
                  </a:lnTo>
                  <a:lnTo>
                    <a:pt x="203593" y="274320"/>
                  </a:lnTo>
                  <a:lnTo>
                    <a:pt x="226123" y="290830"/>
                  </a:lnTo>
                  <a:lnTo>
                    <a:pt x="235673" y="294640"/>
                  </a:lnTo>
                  <a:lnTo>
                    <a:pt x="236626" y="295910"/>
                  </a:lnTo>
                  <a:lnTo>
                    <a:pt x="236842" y="297180"/>
                  </a:lnTo>
                  <a:lnTo>
                    <a:pt x="237185" y="299720"/>
                  </a:lnTo>
                  <a:lnTo>
                    <a:pt x="236867" y="302260"/>
                  </a:lnTo>
                  <a:lnTo>
                    <a:pt x="241998" y="311150"/>
                  </a:lnTo>
                  <a:lnTo>
                    <a:pt x="246380" y="314960"/>
                  </a:lnTo>
                  <a:lnTo>
                    <a:pt x="255244" y="321310"/>
                  </a:lnTo>
                  <a:lnTo>
                    <a:pt x="258699" y="323850"/>
                  </a:lnTo>
                  <a:lnTo>
                    <a:pt x="262051" y="326390"/>
                  </a:lnTo>
                  <a:lnTo>
                    <a:pt x="268478" y="330200"/>
                  </a:lnTo>
                  <a:lnTo>
                    <a:pt x="274955" y="332740"/>
                  </a:lnTo>
                  <a:lnTo>
                    <a:pt x="282448" y="334010"/>
                  </a:lnTo>
                  <a:lnTo>
                    <a:pt x="283260" y="334010"/>
                  </a:lnTo>
                  <a:lnTo>
                    <a:pt x="290703" y="342900"/>
                  </a:lnTo>
                  <a:lnTo>
                    <a:pt x="297827" y="350520"/>
                  </a:lnTo>
                  <a:lnTo>
                    <a:pt x="305308" y="359410"/>
                  </a:lnTo>
                  <a:lnTo>
                    <a:pt x="313143" y="369570"/>
                  </a:lnTo>
                  <a:lnTo>
                    <a:pt x="314286" y="370840"/>
                  </a:lnTo>
                  <a:lnTo>
                    <a:pt x="315112" y="372110"/>
                  </a:lnTo>
                  <a:lnTo>
                    <a:pt x="316141" y="373380"/>
                  </a:lnTo>
                  <a:lnTo>
                    <a:pt x="316090" y="374650"/>
                  </a:lnTo>
                  <a:lnTo>
                    <a:pt x="314706" y="374650"/>
                  </a:lnTo>
                  <a:lnTo>
                    <a:pt x="306844" y="370840"/>
                  </a:lnTo>
                  <a:lnTo>
                    <a:pt x="290372" y="368300"/>
                  </a:lnTo>
                  <a:lnTo>
                    <a:pt x="284695" y="367030"/>
                  </a:lnTo>
                  <a:lnTo>
                    <a:pt x="265760" y="367030"/>
                  </a:lnTo>
                  <a:lnTo>
                    <a:pt x="252501" y="365760"/>
                  </a:lnTo>
                  <a:lnTo>
                    <a:pt x="246202" y="365760"/>
                  </a:lnTo>
                  <a:lnTo>
                    <a:pt x="239941" y="363220"/>
                  </a:lnTo>
                  <a:lnTo>
                    <a:pt x="233743" y="361950"/>
                  </a:lnTo>
                  <a:lnTo>
                    <a:pt x="206768" y="332740"/>
                  </a:lnTo>
                  <a:lnTo>
                    <a:pt x="206832" y="322580"/>
                  </a:lnTo>
                  <a:lnTo>
                    <a:pt x="206921" y="321310"/>
                  </a:lnTo>
                  <a:lnTo>
                    <a:pt x="207010" y="320040"/>
                  </a:lnTo>
                  <a:lnTo>
                    <a:pt x="207124" y="316230"/>
                  </a:lnTo>
                  <a:lnTo>
                    <a:pt x="207238" y="306070"/>
                  </a:lnTo>
                  <a:lnTo>
                    <a:pt x="205295" y="292100"/>
                  </a:lnTo>
                  <a:lnTo>
                    <a:pt x="175628" y="259080"/>
                  </a:lnTo>
                  <a:lnTo>
                    <a:pt x="157276" y="255270"/>
                  </a:lnTo>
                  <a:lnTo>
                    <a:pt x="149733" y="255270"/>
                  </a:lnTo>
                  <a:lnTo>
                    <a:pt x="141897" y="254000"/>
                  </a:lnTo>
                  <a:lnTo>
                    <a:pt x="130048" y="252730"/>
                  </a:lnTo>
                  <a:lnTo>
                    <a:pt x="126974" y="251460"/>
                  </a:lnTo>
                  <a:lnTo>
                    <a:pt x="124548" y="248920"/>
                  </a:lnTo>
                  <a:lnTo>
                    <a:pt x="120205" y="243840"/>
                  </a:lnTo>
                  <a:lnTo>
                    <a:pt x="115925" y="240030"/>
                  </a:lnTo>
                  <a:lnTo>
                    <a:pt x="111721" y="234950"/>
                  </a:lnTo>
                  <a:lnTo>
                    <a:pt x="107594" y="229870"/>
                  </a:lnTo>
                  <a:lnTo>
                    <a:pt x="106743" y="228600"/>
                  </a:lnTo>
                  <a:lnTo>
                    <a:pt x="105816" y="227330"/>
                  </a:lnTo>
                  <a:lnTo>
                    <a:pt x="103212" y="226060"/>
                  </a:lnTo>
                  <a:lnTo>
                    <a:pt x="102057" y="224790"/>
                  </a:lnTo>
                  <a:lnTo>
                    <a:pt x="89712" y="222250"/>
                  </a:lnTo>
                  <a:lnTo>
                    <a:pt x="85775" y="220980"/>
                  </a:lnTo>
                  <a:lnTo>
                    <a:pt x="81826" y="219710"/>
                  </a:lnTo>
                  <a:lnTo>
                    <a:pt x="74180" y="217170"/>
                  </a:lnTo>
                  <a:lnTo>
                    <a:pt x="71348" y="214630"/>
                  </a:lnTo>
                  <a:lnTo>
                    <a:pt x="67678" y="209550"/>
                  </a:lnTo>
                  <a:lnTo>
                    <a:pt x="66624" y="207010"/>
                  </a:lnTo>
                  <a:lnTo>
                    <a:pt x="65252" y="195580"/>
                  </a:lnTo>
                  <a:lnTo>
                    <a:pt x="64528" y="191770"/>
                  </a:lnTo>
                  <a:lnTo>
                    <a:pt x="61493" y="180340"/>
                  </a:lnTo>
                  <a:lnTo>
                    <a:pt x="57797" y="173990"/>
                  </a:lnTo>
                  <a:lnTo>
                    <a:pt x="44005" y="166370"/>
                  </a:lnTo>
                  <a:lnTo>
                    <a:pt x="36131" y="161290"/>
                  </a:lnTo>
                  <a:lnTo>
                    <a:pt x="29527" y="154940"/>
                  </a:lnTo>
                  <a:lnTo>
                    <a:pt x="24523" y="147320"/>
                  </a:lnTo>
                  <a:lnTo>
                    <a:pt x="24269" y="147320"/>
                  </a:lnTo>
                  <a:lnTo>
                    <a:pt x="23825" y="146050"/>
                  </a:lnTo>
                  <a:lnTo>
                    <a:pt x="22237" y="147320"/>
                  </a:lnTo>
                  <a:lnTo>
                    <a:pt x="21932" y="147320"/>
                  </a:lnTo>
                  <a:lnTo>
                    <a:pt x="23710" y="154940"/>
                  </a:lnTo>
                  <a:lnTo>
                    <a:pt x="27432" y="160020"/>
                  </a:lnTo>
                  <a:lnTo>
                    <a:pt x="43014" y="170180"/>
                  </a:lnTo>
                  <a:lnTo>
                    <a:pt x="49009" y="173990"/>
                  </a:lnTo>
                  <a:lnTo>
                    <a:pt x="54711" y="179070"/>
                  </a:lnTo>
                  <a:lnTo>
                    <a:pt x="56413" y="181610"/>
                  </a:lnTo>
                  <a:lnTo>
                    <a:pt x="56489" y="204470"/>
                  </a:lnTo>
                  <a:lnTo>
                    <a:pt x="56565" y="205740"/>
                  </a:lnTo>
                  <a:lnTo>
                    <a:pt x="56642" y="207010"/>
                  </a:lnTo>
                  <a:lnTo>
                    <a:pt x="56718" y="208280"/>
                  </a:lnTo>
                  <a:lnTo>
                    <a:pt x="56794" y="209550"/>
                  </a:lnTo>
                  <a:lnTo>
                    <a:pt x="57886" y="217170"/>
                  </a:lnTo>
                  <a:lnTo>
                    <a:pt x="57226" y="218440"/>
                  </a:lnTo>
                  <a:lnTo>
                    <a:pt x="56172" y="218440"/>
                  </a:lnTo>
                  <a:lnTo>
                    <a:pt x="46189" y="220980"/>
                  </a:lnTo>
                  <a:lnTo>
                    <a:pt x="35242" y="220980"/>
                  </a:lnTo>
                  <a:lnTo>
                    <a:pt x="29324" y="219710"/>
                  </a:lnTo>
                  <a:lnTo>
                    <a:pt x="19443" y="215900"/>
                  </a:lnTo>
                  <a:lnTo>
                    <a:pt x="13703" y="214630"/>
                  </a:lnTo>
                  <a:lnTo>
                    <a:pt x="9969" y="214630"/>
                  </a:lnTo>
                  <a:lnTo>
                    <a:pt x="9893" y="215900"/>
                  </a:lnTo>
                  <a:lnTo>
                    <a:pt x="10388" y="215900"/>
                  </a:lnTo>
                  <a:lnTo>
                    <a:pt x="16903" y="219710"/>
                  </a:lnTo>
                  <a:lnTo>
                    <a:pt x="23596" y="223520"/>
                  </a:lnTo>
                  <a:lnTo>
                    <a:pt x="30251" y="226060"/>
                  </a:lnTo>
                  <a:lnTo>
                    <a:pt x="36677" y="228600"/>
                  </a:lnTo>
                  <a:lnTo>
                    <a:pt x="39598" y="229870"/>
                  </a:lnTo>
                  <a:lnTo>
                    <a:pt x="51485" y="229870"/>
                  </a:lnTo>
                  <a:lnTo>
                    <a:pt x="57581" y="228600"/>
                  </a:lnTo>
                  <a:lnTo>
                    <a:pt x="64935" y="227330"/>
                  </a:lnTo>
                  <a:lnTo>
                    <a:pt x="70180" y="227330"/>
                  </a:lnTo>
                  <a:lnTo>
                    <a:pt x="74650" y="228600"/>
                  </a:lnTo>
                  <a:lnTo>
                    <a:pt x="80467" y="229870"/>
                  </a:lnTo>
                  <a:lnTo>
                    <a:pt x="94792" y="232410"/>
                  </a:lnTo>
                  <a:lnTo>
                    <a:pt x="95059" y="234950"/>
                  </a:lnTo>
                  <a:lnTo>
                    <a:pt x="84289" y="240030"/>
                  </a:lnTo>
                  <a:lnTo>
                    <a:pt x="80289" y="245110"/>
                  </a:lnTo>
                  <a:lnTo>
                    <a:pt x="76835" y="256540"/>
                  </a:lnTo>
                  <a:lnTo>
                    <a:pt x="75120" y="262890"/>
                  </a:lnTo>
                  <a:lnTo>
                    <a:pt x="71882" y="278130"/>
                  </a:lnTo>
                  <a:lnTo>
                    <a:pt x="67602" y="281940"/>
                  </a:lnTo>
                  <a:lnTo>
                    <a:pt x="57721" y="281940"/>
                  </a:lnTo>
                  <a:lnTo>
                    <a:pt x="55562" y="283210"/>
                  </a:lnTo>
                  <a:lnTo>
                    <a:pt x="47472" y="285750"/>
                  </a:lnTo>
                  <a:lnTo>
                    <a:pt x="34353" y="285750"/>
                  </a:lnTo>
                  <a:lnTo>
                    <a:pt x="31508" y="284480"/>
                  </a:lnTo>
                  <a:lnTo>
                    <a:pt x="29908" y="283210"/>
                  </a:lnTo>
                  <a:lnTo>
                    <a:pt x="23710" y="278130"/>
                  </a:lnTo>
                  <a:lnTo>
                    <a:pt x="17297" y="273050"/>
                  </a:lnTo>
                  <a:lnTo>
                    <a:pt x="10401" y="270510"/>
                  </a:lnTo>
                  <a:lnTo>
                    <a:pt x="2755" y="269240"/>
                  </a:lnTo>
                  <a:lnTo>
                    <a:pt x="177" y="269240"/>
                  </a:lnTo>
                  <a:lnTo>
                    <a:pt x="0" y="270510"/>
                  </a:lnTo>
                  <a:lnTo>
                    <a:pt x="381" y="270510"/>
                  </a:lnTo>
                  <a:lnTo>
                    <a:pt x="5486" y="271780"/>
                  </a:lnTo>
                  <a:lnTo>
                    <a:pt x="10083" y="273050"/>
                  </a:lnTo>
                  <a:lnTo>
                    <a:pt x="14909" y="275590"/>
                  </a:lnTo>
                  <a:lnTo>
                    <a:pt x="17881" y="279400"/>
                  </a:lnTo>
                  <a:lnTo>
                    <a:pt x="28092" y="288290"/>
                  </a:lnTo>
                  <a:lnTo>
                    <a:pt x="33655" y="290830"/>
                  </a:lnTo>
                  <a:lnTo>
                    <a:pt x="42913" y="290830"/>
                  </a:lnTo>
                  <a:lnTo>
                    <a:pt x="46164" y="289560"/>
                  </a:lnTo>
                  <a:lnTo>
                    <a:pt x="50012" y="288290"/>
                  </a:lnTo>
                  <a:lnTo>
                    <a:pt x="51371" y="288290"/>
                  </a:lnTo>
                  <a:lnTo>
                    <a:pt x="51485" y="289560"/>
                  </a:lnTo>
                  <a:lnTo>
                    <a:pt x="42976" y="308610"/>
                  </a:lnTo>
                  <a:lnTo>
                    <a:pt x="41541" y="309880"/>
                  </a:lnTo>
                  <a:lnTo>
                    <a:pt x="39903" y="309880"/>
                  </a:lnTo>
                  <a:lnTo>
                    <a:pt x="31965" y="311150"/>
                  </a:lnTo>
                  <a:lnTo>
                    <a:pt x="22974" y="313690"/>
                  </a:lnTo>
                  <a:lnTo>
                    <a:pt x="15100" y="318770"/>
                  </a:lnTo>
                  <a:lnTo>
                    <a:pt x="10490" y="325120"/>
                  </a:lnTo>
                  <a:lnTo>
                    <a:pt x="11176" y="325120"/>
                  </a:lnTo>
                  <a:lnTo>
                    <a:pt x="17602" y="321310"/>
                  </a:lnTo>
                  <a:lnTo>
                    <a:pt x="24663" y="318770"/>
                  </a:lnTo>
                  <a:lnTo>
                    <a:pt x="32372" y="316230"/>
                  </a:lnTo>
                  <a:lnTo>
                    <a:pt x="40728" y="313690"/>
                  </a:lnTo>
                  <a:lnTo>
                    <a:pt x="44627" y="313690"/>
                  </a:lnTo>
                  <a:lnTo>
                    <a:pt x="50304" y="311150"/>
                  </a:lnTo>
                  <a:lnTo>
                    <a:pt x="71602" y="288290"/>
                  </a:lnTo>
                  <a:lnTo>
                    <a:pt x="73685" y="285750"/>
                  </a:lnTo>
                  <a:lnTo>
                    <a:pt x="78892" y="279400"/>
                  </a:lnTo>
                  <a:lnTo>
                    <a:pt x="83096" y="269240"/>
                  </a:lnTo>
                  <a:lnTo>
                    <a:pt x="85420" y="257810"/>
                  </a:lnTo>
                  <a:lnTo>
                    <a:pt x="86080" y="252730"/>
                  </a:lnTo>
                  <a:lnTo>
                    <a:pt x="87515" y="251460"/>
                  </a:lnTo>
                  <a:lnTo>
                    <a:pt x="93840" y="250190"/>
                  </a:lnTo>
                  <a:lnTo>
                    <a:pt x="95554" y="248920"/>
                  </a:lnTo>
                  <a:lnTo>
                    <a:pt x="97104" y="248920"/>
                  </a:lnTo>
                  <a:lnTo>
                    <a:pt x="104241" y="251460"/>
                  </a:lnTo>
                  <a:lnTo>
                    <a:pt x="109105" y="257810"/>
                  </a:lnTo>
                  <a:lnTo>
                    <a:pt x="113030" y="264160"/>
                  </a:lnTo>
                  <a:lnTo>
                    <a:pt x="117373" y="270510"/>
                  </a:lnTo>
                  <a:lnTo>
                    <a:pt x="122834" y="274320"/>
                  </a:lnTo>
                  <a:lnTo>
                    <a:pt x="128790" y="276860"/>
                  </a:lnTo>
                  <a:lnTo>
                    <a:pt x="135242" y="279400"/>
                  </a:lnTo>
                  <a:lnTo>
                    <a:pt x="151993" y="279400"/>
                  </a:lnTo>
                  <a:lnTo>
                    <a:pt x="159042" y="276860"/>
                  </a:lnTo>
                  <a:lnTo>
                    <a:pt x="171869" y="276860"/>
                  </a:lnTo>
                  <a:lnTo>
                    <a:pt x="177660" y="279400"/>
                  </a:lnTo>
                  <a:lnTo>
                    <a:pt x="181762" y="287020"/>
                  </a:lnTo>
                  <a:lnTo>
                    <a:pt x="184658" y="294640"/>
                  </a:lnTo>
                  <a:lnTo>
                    <a:pt x="185864" y="300990"/>
                  </a:lnTo>
                  <a:lnTo>
                    <a:pt x="185762" y="304800"/>
                  </a:lnTo>
                  <a:lnTo>
                    <a:pt x="185661" y="308610"/>
                  </a:lnTo>
                  <a:lnTo>
                    <a:pt x="184365" y="317500"/>
                  </a:lnTo>
                  <a:lnTo>
                    <a:pt x="183019" y="325120"/>
                  </a:lnTo>
                  <a:lnTo>
                    <a:pt x="182892" y="326390"/>
                  </a:lnTo>
                  <a:lnTo>
                    <a:pt x="182778" y="327660"/>
                  </a:lnTo>
                  <a:lnTo>
                    <a:pt x="182651" y="328930"/>
                  </a:lnTo>
                  <a:lnTo>
                    <a:pt x="182537" y="330200"/>
                  </a:lnTo>
                  <a:lnTo>
                    <a:pt x="182422" y="331470"/>
                  </a:lnTo>
                  <a:lnTo>
                    <a:pt x="182295" y="332740"/>
                  </a:lnTo>
                  <a:lnTo>
                    <a:pt x="182181" y="334010"/>
                  </a:lnTo>
                  <a:lnTo>
                    <a:pt x="182130" y="335280"/>
                  </a:lnTo>
                  <a:lnTo>
                    <a:pt x="182029" y="349250"/>
                  </a:lnTo>
                  <a:lnTo>
                    <a:pt x="183324" y="358140"/>
                  </a:lnTo>
                  <a:lnTo>
                    <a:pt x="186182" y="367030"/>
                  </a:lnTo>
                  <a:lnTo>
                    <a:pt x="190588" y="374650"/>
                  </a:lnTo>
                  <a:lnTo>
                    <a:pt x="196557" y="381000"/>
                  </a:lnTo>
                  <a:lnTo>
                    <a:pt x="201155" y="386080"/>
                  </a:lnTo>
                  <a:lnTo>
                    <a:pt x="205943" y="388620"/>
                  </a:lnTo>
                  <a:lnTo>
                    <a:pt x="210947" y="391160"/>
                  </a:lnTo>
                  <a:lnTo>
                    <a:pt x="380441" y="391160"/>
                  </a:lnTo>
                  <a:lnTo>
                    <a:pt x="377596" y="374650"/>
                  </a:lnTo>
                  <a:lnTo>
                    <a:pt x="375094" y="367030"/>
                  </a:lnTo>
                  <a:lnTo>
                    <a:pt x="349618" y="332740"/>
                  </a:lnTo>
                  <a:lnTo>
                    <a:pt x="344462" y="328930"/>
                  </a:lnTo>
                  <a:lnTo>
                    <a:pt x="340017" y="322580"/>
                  </a:lnTo>
                  <a:lnTo>
                    <a:pt x="337870" y="318770"/>
                  </a:lnTo>
                  <a:lnTo>
                    <a:pt x="337159" y="317500"/>
                  </a:lnTo>
                  <a:lnTo>
                    <a:pt x="335622" y="311150"/>
                  </a:lnTo>
                  <a:lnTo>
                    <a:pt x="335661" y="295910"/>
                  </a:lnTo>
                  <a:lnTo>
                    <a:pt x="335953" y="294640"/>
                  </a:lnTo>
                  <a:lnTo>
                    <a:pt x="336448" y="294640"/>
                  </a:lnTo>
                  <a:lnTo>
                    <a:pt x="342201" y="289560"/>
                  </a:lnTo>
                  <a:lnTo>
                    <a:pt x="345071" y="287020"/>
                  </a:lnTo>
                  <a:lnTo>
                    <a:pt x="354393" y="280670"/>
                  </a:lnTo>
                  <a:lnTo>
                    <a:pt x="364401" y="276860"/>
                  </a:lnTo>
                  <a:lnTo>
                    <a:pt x="375170" y="274320"/>
                  </a:lnTo>
                  <a:lnTo>
                    <a:pt x="378117" y="274320"/>
                  </a:lnTo>
                  <a:lnTo>
                    <a:pt x="380542" y="275590"/>
                  </a:lnTo>
                  <a:lnTo>
                    <a:pt x="397878" y="290830"/>
                  </a:lnTo>
                  <a:lnTo>
                    <a:pt x="399008" y="292100"/>
                  </a:lnTo>
                  <a:lnTo>
                    <a:pt x="404304" y="295910"/>
                  </a:lnTo>
                  <a:lnTo>
                    <a:pt x="409841" y="298450"/>
                  </a:lnTo>
                  <a:lnTo>
                    <a:pt x="419849" y="298450"/>
                  </a:lnTo>
                  <a:lnTo>
                    <a:pt x="422338" y="295910"/>
                  </a:lnTo>
                  <a:lnTo>
                    <a:pt x="422617" y="293370"/>
                  </a:lnTo>
                  <a:lnTo>
                    <a:pt x="423252" y="288290"/>
                  </a:lnTo>
                  <a:lnTo>
                    <a:pt x="423570" y="285750"/>
                  </a:lnTo>
                  <a:lnTo>
                    <a:pt x="425043" y="278130"/>
                  </a:lnTo>
                  <a:lnTo>
                    <a:pt x="427037" y="270510"/>
                  </a:lnTo>
                  <a:lnTo>
                    <a:pt x="429564" y="264160"/>
                  </a:lnTo>
                  <a:lnTo>
                    <a:pt x="432257" y="256540"/>
                  </a:lnTo>
                  <a:lnTo>
                    <a:pt x="433933" y="254000"/>
                  </a:lnTo>
                  <a:lnTo>
                    <a:pt x="446811" y="246380"/>
                  </a:lnTo>
                  <a:lnTo>
                    <a:pt x="453364" y="241300"/>
                  </a:lnTo>
                  <a:lnTo>
                    <a:pt x="460019" y="236220"/>
                  </a:lnTo>
                  <a:lnTo>
                    <a:pt x="467156" y="231140"/>
                  </a:lnTo>
                  <a:lnTo>
                    <a:pt x="474446" y="224790"/>
                  </a:lnTo>
                  <a:lnTo>
                    <a:pt x="483425" y="219710"/>
                  </a:lnTo>
                  <a:lnTo>
                    <a:pt x="493128" y="215900"/>
                  </a:lnTo>
                  <a:lnTo>
                    <a:pt x="502640" y="214630"/>
                  </a:lnTo>
                  <a:lnTo>
                    <a:pt x="505955" y="214630"/>
                  </a:lnTo>
                  <a:lnTo>
                    <a:pt x="508825" y="215900"/>
                  </a:lnTo>
                  <a:lnTo>
                    <a:pt x="509574" y="215900"/>
                  </a:lnTo>
                  <a:lnTo>
                    <a:pt x="509663" y="218440"/>
                  </a:lnTo>
                  <a:lnTo>
                    <a:pt x="510171" y="218440"/>
                  </a:lnTo>
                  <a:lnTo>
                    <a:pt x="515137" y="220980"/>
                  </a:lnTo>
                  <a:lnTo>
                    <a:pt x="533755" y="255270"/>
                  </a:lnTo>
                  <a:lnTo>
                    <a:pt x="533857" y="257810"/>
                  </a:lnTo>
                  <a:lnTo>
                    <a:pt x="533958" y="260350"/>
                  </a:lnTo>
                  <a:lnTo>
                    <a:pt x="534073" y="262890"/>
                  </a:lnTo>
                  <a:lnTo>
                    <a:pt x="534123" y="264160"/>
                  </a:lnTo>
                  <a:lnTo>
                    <a:pt x="534225" y="266700"/>
                  </a:lnTo>
                  <a:lnTo>
                    <a:pt x="534352" y="267970"/>
                  </a:lnTo>
                  <a:lnTo>
                    <a:pt x="534466" y="269240"/>
                  </a:lnTo>
                  <a:lnTo>
                    <a:pt x="534593" y="270510"/>
                  </a:lnTo>
                  <a:lnTo>
                    <a:pt x="534708" y="271780"/>
                  </a:lnTo>
                  <a:lnTo>
                    <a:pt x="534835" y="273050"/>
                  </a:lnTo>
                  <a:lnTo>
                    <a:pt x="534949" y="274320"/>
                  </a:lnTo>
                  <a:lnTo>
                    <a:pt x="536981" y="281940"/>
                  </a:lnTo>
                  <a:lnTo>
                    <a:pt x="539610" y="284480"/>
                  </a:lnTo>
                  <a:lnTo>
                    <a:pt x="543814" y="285750"/>
                  </a:lnTo>
                  <a:lnTo>
                    <a:pt x="562292" y="274320"/>
                  </a:lnTo>
                  <a:lnTo>
                    <a:pt x="564349" y="273050"/>
                  </a:lnTo>
                  <a:lnTo>
                    <a:pt x="565835" y="273050"/>
                  </a:lnTo>
                  <a:lnTo>
                    <a:pt x="566140" y="274320"/>
                  </a:lnTo>
                  <a:lnTo>
                    <a:pt x="570014" y="281940"/>
                  </a:lnTo>
                  <a:lnTo>
                    <a:pt x="573786" y="289560"/>
                  </a:lnTo>
                  <a:lnTo>
                    <a:pt x="577469" y="297180"/>
                  </a:lnTo>
                  <a:lnTo>
                    <a:pt x="581545" y="304800"/>
                  </a:lnTo>
                  <a:lnTo>
                    <a:pt x="581901" y="306070"/>
                  </a:lnTo>
                  <a:lnTo>
                    <a:pt x="582815" y="307340"/>
                  </a:lnTo>
                  <a:lnTo>
                    <a:pt x="584403" y="307340"/>
                  </a:lnTo>
                  <a:lnTo>
                    <a:pt x="584301" y="304800"/>
                  </a:lnTo>
                  <a:lnTo>
                    <a:pt x="584187" y="303530"/>
                  </a:lnTo>
                  <a:lnTo>
                    <a:pt x="584085" y="302260"/>
                  </a:lnTo>
                  <a:lnTo>
                    <a:pt x="583984" y="300990"/>
                  </a:lnTo>
                  <a:lnTo>
                    <a:pt x="583869" y="299720"/>
                  </a:lnTo>
                  <a:lnTo>
                    <a:pt x="582523" y="294640"/>
                  </a:lnTo>
                  <a:lnTo>
                    <a:pt x="576033" y="278130"/>
                  </a:lnTo>
                  <a:lnTo>
                    <a:pt x="574090" y="273050"/>
                  </a:lnTo>
                  <a:lnTo>
                    <a:pt x="573125" y="270510"/>
                  </a:lnTo>
                  <a:lnTo>
                    <a:pt x="571512" y="266700"/>
                  </a:lnTo>
                  <a:lnTo>
                    <a:pt x="571652" y="265430"/>
                  </a:lnTo>
                  <a:lnTo>
                    <a:pt x="578065" y="259080"/>
                  </a:lnTo>
                  <a:lnTo>
                    <a:pt x="585914" y="256540"/>
                  </a:lnTo>
                  <a:lnTo>
                    <a:pt x="597776" y="256540"/>
                  </a:lnTo>
                  <a:lnTo>
                    <a:pt x="602424" y="264160"/>
                  </a:lnTo>
                  <a:lnTo>
                    <a:pt x="608088" y="269240"/>
                  </a:lnTo>
                  <a:lnTo>
                    <a:pt x="615226" y="274320"/>
                  </a:lnTo>
                  <a:lnTo>
                    <a:pt x="615226" y="270510"/>
                  </a:lnTo>
                  <a:close/>
                </a:path>
                <a:path w="1847850" h="1177289">
                  <a:moveTo>
                    <a:pt x="621703" y="453491"/>
                  </a:moveTo>
                  <a:lnTo>
                    <a:pt x="621639" y="452424"/>
                  </a:lnTo>
                  <a:lnTo>
                    <a:pt x="618871" y="450100"/>
                  </a:lnTo>
                  <a:lnTo>
                    <a:pt x="616724" y="447294"/>
                  </a:lnTo>
                  <a:lnTo>
                    <a:pt x="615226" y="444042"/>
                  </a:lnTo>
                  <a:lnTo>
                    <a:pt x="615226" y="444385"/>
                  </a:lnTo>
                  <a:lnTo>
                    <a:pt x="612762" y="439305"/>
                  </a:lnTo>
                  <a:lnTo>
                    <a:pt x="611619" y="435495"/>
                  </a:lnTo>
                  <a:lnTo>
                    <a:pt x="608520" y="422795"/>
                  </a:lnTo>
                  <a:lnTo>
                    <a:pt x="605650" y="412635"/>
                  </a:lnTo>
                  <a:lnTo>
                    <a:pt x="599325" y="393585"/>
                  </a:lnTo>
                  <a:lnTo>
                    <a:pt x="598944" y="392315"/>
                  </a:lnTo>
                  <a:lnTo>
                    <a:pt x="593077" y="392315"/>
                  </a:lnTo>
                  <a:lnTo>
                    <a:pt x="594639" y="394855"/>
                  </a:lnTo>
                  <a:lnTo>
                    <a:pt x="595909" y="397395"/>
                  </a:lnTo>
                  <a:lnTo>
                    <a:pt x="599935" y="412635"/>
                  </a:lnTo>
                  <a:lnTo>
                    <a:pt x="602386" y="422795"/>
                  </a:lnTo>
                  <a:lnTo>
                    <a:pt x="604253" y="429145"/>
                  </a:lnTo>
                  <a:lnTo>
                    <a:pt x="605523" y="435495"/>
                  </a:lnTo>
                  <a:lnTo>
                    <a:pt x="606869" y="440575"/>
                  </a:lnTo>
                  <a:lnTo>
                    <a:pt x="610095" y="445655"/>
                  </a:lnTo>
                  <a:lnTo>
                    <a:pt x="615226" y="450735"/>
                  </a:lnTo>
                  <a:lnTo>
                    <a:pt x="615226" y="449465"/>
                  </a:lnTo>
                  <a:lnTo>
                    <a:pt x="617054" y="450913"/>
                  </a:lnTo>
                  <a:lnTo>
                    <a:pt x="619112" y="452234"/>
                  </a:lnTo>
                  <a:lnTo>
                    <a:pt x="621703" y="453491"/>
                  </a:lnTo>
                  <a:close/>
                </a:path>
                <a:path w="1847850" h="1177289">
                  <a:moveTo>
                    <a:pt x="625500" y="279209"/>
                  </a:moveTo>
                  <a:lnTo>
                    <a:pt x="624471" y="277749"/>
                  </a:lnTo>
                  <a:lnTo>
                    <a:pt x="621487" y="274916"/>
                  </a:lnTo>
                  <a:lnTo>
                    <a:pt x="616419" y="270535"/>
                  </a:lnTo>
                  <a:lnTo>
                    <a:pt x="615226" y="269455"/>
                  </a:lnTo>
                  <a:lnTo>
                    <a:pt x="615226" y="270510"/>
                  </a:lnTo>
                  <a:lnTo>
                    <a:pt x="615276" y="273939"/>
                  </a:lnTo>
                  <a:lnTo>
                    <a:pt x="619074" y="276479"/>
                  </a:lnTo>
                  <a:lnTo>
                    <a:pt x="622300" y="278320"/>
                  </a:lnTo>
                  <a:lnTo>
                    <a:pt x="625017" y="279501"/>
                  </a:lnTo>
                  <a:lnTo>
                    <a:pt x="625335" y="279501"/>
                  </a:lnTo>
                  <a:lnTo>
                    <a:pt x="625500" y="279209"/>
                  </a:lnTo>
                  <a:close/>
                </a:path>
                <a:path w="1847850" h="1177289">
                  <a:moveTo>
                    <a:pt x="728929" y="753833"/>
                  </a:moveTo>
                  <a:lnTo>
                    <a:pt x="726732" y="753833"/>
                  </a:lnTo>
                  <a:lnTo>
                    <a:pt x="727062" y="753986"/>
                  </a:lnTo>
                  <a:lnTo>
                    <a:pt x="728929" y="753833"/>
                  </a:lnTo>
                  <a:close/>
                </a:path>
                <a:path w="1847850" h="1177289">
                  <a:moveTo>
                    <a:pt x="741172" y="691921"/>
                  </a:moveTo>
                  <a:lnTo>
                    <a:pt x="741159" y="682739"/>
                  </a:lnTo>
                  <a:lnTo>
                    <a:pt x="737311" y="676249"/>
                  </a:lnTo>
                  <a:lnTo>
                    <a:pt x="737222" y="676084"/>
                  </a:lnTo>
                  <a:lnTo>
                    <a:pt x="731901" y="672007"/>
                  </a:lnTo>
                  <a:lnTo>
                    <a:pt x="727989" y="669074"/>
                  </a:lnTo>
                  <a:lnTo>
                    <a:pt x="724623" y="667740"/>
                  </a:lnTo>
                  <a:lnTo>
                    <a:pt x="717461" y="667740"/>
                  </a:lnTo>
                  <a:lnTo>
                    <a:pt x="713816" y="669823"/>
                  </a:lnTo>
                  <a:lnTo>
                    <a:pt x="709904" y="674751"/>
                  </a:lnTo>
                  <a:lnTo>
                    <a:pt x="709701" y="675220"/>
                  </a:lnTo>
                  <a:lnTo>
                    <a:pt x="709701" y="676249"/>
                  </a:lnTo>
                  <a:lnTo>
                    <a:pt x="710145" y="676744"/>
                  </a:lnTo>
                  <a:lnTo>
                    <a:pt x="711060" y="677125"/>
                  </a:lnTo>
                  <a:lnTo>
                    <a:pt x="712520" y="677786"/>
                  </a:lnTo>
                  <a:lnTo>
                    <a:pt x="714298" y="677786"/>
                  </a:lnTo>
                  <a:lnTo>
                    <a:pt x="717842" y="674103"/>
                  </a:lnTo>
                  <a:lnTo>
                    <a:pt x="720750" y="672007"/>
                  </a:lnTo>
                  <a:lnTo>
                    <a:pt x="725335" y="672007"/>
                  </a:lnTo>
                  <a:lnTo>
                    <a:pt x="726617" y="672299"/>
                  </a:lnTo>
                  <a:lnTo>
                    <a:pt x="733323" y="675640"/>
                  </a:lnTo>
                  <a:lnTo>
                    <a:pt x="736549" y="680072"/>
                  </a:lnTo>
                  <a:lnTo>
                    <a:pt x="738009" y="687603"/>
                  </a:lnTo>
                  <a:lnTo>
                    <a:pt x="738124" y="697699"/>
                  </a:lnTo>
                  <a:lnTo>
                    <a:pt x="732447" y="701535"/>
                  </a:lnTo>
                  <a:lnTo>
                    <a:pt x="716699" y="703351"/>
                  </a:lnTo>
                  <a:lnTo>
                    <a:pt x="684123" y="703351"/>
                  </a:lnTo>
                  <a:lnTo>
                    <a:pt x="683501" y="702081"/>
                  </a:lnTo>
                  <a:lnTo>
                    <a:pt x="684161" y="700798"/>
                  </a:lnTo>
                  <a:lnTo>
                    <a:pt x="684479" y="700163"/>
                  </a:lnTo>
                  <a:lnTo>
                    <a:pt x="690143" y="689851"/>
                  </a:lnTo>
                  <a:lnTo>
                    <a:pt x="690105" y="689521"/>
                  </a:lnTo>
                  <a:lnTo>
                    <a:pt x="688721" y="689521"/>
                  </a:lnTo>
                  <a:lnTo>
                    <a:pt x="687082" y="694613"/>
                  </a:lnTo>
                  <a:lnTo>
                    <a:pt x="684085" y="698284"/>
                  </a:lnTo>
                  <a:lnTo>
                    <a:pt x="679627" y="700798"/>
                  </a:lnTo>
                  <a:lnTo>
                    <a:pt x="679170" y="700798"/>
                  </a:lnTo>
                  <a:lnTo>
                    <a:pt x="679056" y="700163"/>
                  </a:lnTo>
                  <a:lnTo>
                    <a:pt x="678954" y="699566"/>
                  </a:lnTo>
                  <a:lnTo>
                    <a:pt x="678649" y="699300"/>
                  </a:lnTo>
                  <a:lnTo>
                    <a:pt x="678129" y="699300"/>
                  </a:lnTo>
                  <a:lnTo>
                    <a:pt x="662139" y="700747"/>
                  </a:lnTo>
                  <a:lnTo>
                    <a:pt x="661390" y="700036"/>
                  </a:lnTo>
                  <a:lnTo>
                    <a:pt x="661276" y="698284"/>
                  </a:lnTo>
                  <a:lnTo>
                    <a:pt x="660819" y="691921"/>
                  </a:lnTo>
                  <a:lnTo>
                    <a:pt x="660730" y="690651"/>
                  </a:lnTo>
                  <a:lnTo>
                    <a:pt x="653122" y="664260"/>
                  </a:lnTo>
                  <a:lnTo>
                    <a:pt x="615226" y="664260"/>
                  </a:lnTo>
                  <a:lnTo>
                    <a:pt x="615226" y="665365"/>
                  </a:lnTo>
                  <a:lnTo>
                    <a:pt x="599668" y="665365"/>
                  </a:lnTo>
                  <a:lnTo>
                    <a:pt x="597750" y="674255"/>
                  </a:lnTo>
                  <a:lnTo>
                    <a:pt x="594652" y="681875"/>
                  </a:lnTo>
                  <a:lnTo>
                    <a:pt x="594385" y="682167"/>
                  </a:lnTo>
                  <a:lnTo>
                    <a:pt x="594385" y="688225"/>
                  </a:lnTo>
                  <a:lnTo>
                    <a:pt x="593204" y="690816"/>
                  </a:lnTo>
                  <a:lnTo>
                    <a:pt x="592404" y="693305"/>
                  </a:lnTo>
                  <a:lnTo>
                    <a:pt x="591540" y="698385"/>
                  </a:lnTo>
                  <a:lnTo>
                    <a:pt x="590918" y="698385"/>
                  </a:lnTo>
                  <a:lnTo>
                    <a:pt x="586752" y="700925"/>
                  </a:lnTo>
                  <a:lnTo>
                    <a:pt x="585254" y="700925"/>
                  </a:lnTo>
                  <a:lnTo>
                    <a:pt x="592543" y="686955"/>
                  </a:lnTo>
                  <a:lnTo>
                    <a:pt x="594271" y="686955"/>
                  </a:lnTo>
                  <a:lnTo>
                    <a:pt x="594385" y="688225"/>
                  </a:lnTo>
                  <a:lnTo>
                    <a:pt x="594385" y="682167"/>
                  </a:lnTo>
                  <a:lnTo>
                    <a:pt x="589889" y="686955"/>
                  </a:lnTo>
                  <a:lnTo>
                    <a:pt x="588391" y="686955"/>
                  </a:lnTo>
                  <a:lnTo>
                    <a:pt x="588327" y="684415"/>
                  </a:lnTo>
                  <a:lnTo>
                    <a:pt x="589381" y="681875"/>
                  </a:lnTo>
                  <a:lnTo>
                    <a:pt x="589876" y="680605"/>
                  </a:lnTo>
                  <a:lnTo>
                    <a:pt x="589889" y="676795"/>
                  </a:lnTo>
                  <a:lnTo>
                    <a:pt x="589292" y="676795"/>
                  </a:lnTo>
                  <a:lnTo>
                    <a:pt x="588987" y="678065"/>
                  </a:lnTo>
                  <a:lnTo>
                    <a:pt x="588276" y="678065"/>
                  </a:lnTo>
                  <a:lnTo>
                    <a:pt x="586917" y="680605"/>
                  </a:lnTo>
                  <a:lnTo>
                    <a:pt x="586244" y="683145"/>
                  </a:lnTo>
                  <a:lnTo>
                    <a:pt x="586346" y="688657"/>
                  </a:lnTo>
                  <a:lnTo>
                    <a:pt x="586460" y="689495"/>
                  </a:lnTo>
                  <a:lnTo>
                    <a:pt x="587578" y="689495"/>
                  </a:lnTo>
                  <a:lnTo>
                    <a:pt x="583971" y="694575"/>
                  </a:lnTo>
                  <a:lnTo>
                    <a:pt x="580707" y="702195"/>
                  </a:lnTo>
                  <a:lnTo>
                    <a:pt x="577024" y="702678"/>
                  </a:lnTo>
                  <a:lnTo>
                    <a:pt x="577024" y="708545"/>
                  </a:lnTo>
                  <a:lnTo>
                    <a:pt x="570814" y="716559"/>
                  </a:lnTo>
                  <a:lnTo>
                    <a:pt x="570814" y="722515"/>
                  </a:lnTo>
                  <a:lnTo>
                    <a:pt x="567766" y="727595"/>
                  </a:lnTo>
                  <a:lnTo>
                    <a:pt x="567385" y="727595"/>
                  </a:lnTo>
                  <a:lnTo>
                    <a:pt x="567359" y="726325"/>
                  </a:lnTo>
                  <a:lnTo>
                    <a:pt x="567613" y="726325"/>
                  </a:lnTo>
                  <a:lnTo>
                    <a:pt x="568617" y="723785"/>
                  </a:lnTo>
                  <a:lnTo>
                    <a:pt x="569264" y="723785"/>
                  </a:lnTo>
                  <a:lnTo>
                    <a:pt x="570318" y="722515"/>
                  </a:lnTo>
                  <a:lnTo>
                    <a:pt x="570814" y="722515"/>
                  </a:lnTo>
                  <a:lnTo>
                    <a:pt x="570814" y="716559"/>
                  </a:lnTo>
                  <a:lnTo>
                    <a:pt x="567232" y="721169"/>
                  </a:lnTo>
                  <a:lnTo>
                    <a:pt x="567232" y="735215"/>
                  </a:lnTo>
                  <a:lnTo>
                    <a:pt x="566826" y="736485"/>
                  </a:lnTo>
                  <a:lnTo>
                    <a:pt x="565467" y="737755"/>
                  </a:lnTo>
                  <a:lnTo>
                    <a:pt x="564946" y="737755"/>
                  </a:lnTo>
                  <a:lnTo>
                    <a:pt x="564794" y="736485"/>
                  </a:lnTo>
                  <a:lnTo>
                    <a:pt x="564553" y="735215"/>
                  </a:lnTo>
                  <a:lnTo>
                    <a:pt x="564769" y="733945"/>
                  </a:lnTo>
                  <a:lnTo>
                    <a:pt x="565594" y="732675"/>
                  </a:lnTo>
                  <a:lnTo>
                    <a:pt x="566788" y="732675"/>
                  </a:lnTo>
                  <a:lnTo>
                    <a:pt x="567232" y="735215"/>
                  </a:lnTo>
                  <a:lnTo>
                    <a:pt x="567232" y="721169"/>
                  </a:lnTo>
                  <a:lnTo>
                    <a:pt x="565200" y="723785"/>
                  </a:lnTo>
                  <a:lnTo>
                    <a:pt x="560539" y="732675"/>
                  </a:lnTo>
                  <a:lnTo>
                    <a:pt x="558050" y="735215"/>
                  </a:lnTo>
                  <a:lnTo>
                    <a:pt x="554355" y="737755"/>
                  </a:lnTo>
                  <a:lnTo>
                    <a:pt x="553453" y="737755"/>
                  </a:lnTo>
                  <a:lnTo>
                    <a:pt x="553554" y="736485"/>
                  </a:lnTo>
                  <a:lnTo>
                    <a:pt x="553923" y="733945"/>
                  </a:lnTo>
                  <a:lnTo>
                    <a:pt x="555091" y="732675"/>
                  </a:lnTo>
                  <a:lnTo>
                    <a:pt x="557428" y="731405"/>
                  </a:lnTo>
                  <a:lnTo>
                    <a:pt x="557898" y="731405"/>
                  </a:lnTo>
                  <a:lnTo>
                    <a:pt x="557961" y="730135"/>
                  </a:lnTo>
                  <a:lnTo>
                    <a:pt x="555802" y="730135"/>
                  </a:lnTo>
                  <a:lnTo>
                    <a:pt x="555142" y="728865"/>
                  </a:lnTo>
                  <a:lnTo>
                    <a:pt x="555117" y="727595"/>
                  </a:lnTo>
                  <a:lnTo>
                    <a:pt x="558965" y="717435"/>
                  </a:lnTo>
                  <a:lnTo>
                    <a:pt x="562343" y="708545"/>
                  </a:lnTo>
                  <a:lnTo>
                    <a:pt x="563283" y="708545"/>
                  </a:lnTo>
                  <a:lnTo>
                    <a:pt x="574598" y="707275"/>
                  </a:lnTo>
                  <a:lnTo>
                    <a:pt x="576821" y="707275"/>
                  </a:lnTo>
                  <a:lnTo>
                    <a:pt x="577024" y="708545"/>
                  </a:lnTo>
                  <a:lnTo>
                    <a:pt x="577024" y="702678"/>
                  </a:lnTo>
                  <a:lnTo>
                    <a:pt x="571004" y="703465"/>
                  </a:lnTo>
                  <a:lnTo>
                    <a:pt x="558431" y="703465"/>
                  </a:lnTo>
                  <a:lnTo>
                    <a:pt x="558431" y="708545"/>
                  </a:lnTo>
                  <a:lnTo>
                    <a:pt x="557911" y="711085"/>
                  </a:lnTo>
                  <a:lnTo>
                    <a:pt x="557060" y="712355"/>
                  </a:lnTo>
                  <a:lnTo>
                    <a:pt x="556094" y="712355"/>
                  </a:lnTo>
                  <a:lnTo>
                    <a:pt x="556094" y="717435"/>
                  </a:lnTo>
                  <a:lnTo>
                    <a:pt x="556044" y="719975"/>
                  </a:lnTo>
                  <a:lnTo>
                    <a:pt x="555701" y="721245"/>
                  </a:lnTo>
                  <a:lnTo>
                    <a:pt x="554545" y="722515"/>
                  </a:lnTo>
                  <a:lnTo>
                    <a:pt x="552132" y="725055"/>
                  </a:lnTo>
                  <a:lnTo>
                    <a:pt x="547509" y="731405"/>
                  </a:lnTo>
                  <a:lnTo>
                    <a:pt x="546874" y="731405"/>
                  </a:lnTo>
                  <a:lnTo>
                    <a:pt x="546938" y="728865"/>
                  </a:lnTo>
                  <a:lnTo>
                    <a:pt x="547687" y="727595"/>
                  </a:lnTo>
                  <a:lnTo>
                    <a:pt x="549376" y="726325"/>
                  </a:lnTo>
                  <a:lnTo>
                    <a:pt x="549592" y="726325"/>
                  </a:lnTo>
                  <a:lnTo>
                    <a:pt x="551319" y="723785"/>
                  </a:lnTo>
                  <a:lnTo>
                    <a:pt x="552183" y="722515"/>
                  </a:lnTo>
                  <a:lnTo>
                    <a:pt x="555637" y="717435"/>
                  </a:lnTo>
                  <a:lnTo>
                    <a:pt x="556094" y="717435"/>
                  </a:lnTo>
                  <a:lnTo>
                    <a:pt x="556094" y="712355"/>
                  </a:lnTo>
                  <a:lnTo>
                    <a:pt x="554494" y="712355"/>
                  </a:lnTo>
                  <a:lnTo>
                    <a:pt x="548513" y="722515"/>
                  </a:lnTo>
                  <a:lnTo>
                    <a:pt x="547192" y="722515"/>
                  </a:lnTo>
                  <a:lnTo>
                    <a:pt x="547204" y="721245"/>
                  </a:lnTo>
                  <a:lnTo>
                    <a:pt x="550938" y="709815"/>
                  </a:lnTo>
                  <a:lnTo>
                    <a:pt x="551662" y="709815"/>
                  </a:lnTo>
                  <a:lnTo>
                    <a:pt x="557339" y="708545"/>
                  </a:lnTo>
                  <a:lnTo>
                    <a:pt x="558431" y="708545"/>
                  </a:lnTo>
                  <a:lnTo>
                    <a:pt x="558431" y="703465"/>
                  </a:lnTo>
                  <a:lnTo>
                    <a:pt x="556247" y="703465"/>
                  </a:lnTo>
                  <a:lnTo>
                    <a:pt x="555028" y="702195"/>
                  </a:lnTo>
                  <a:lnTo>
                    <a:pt x="555028" y="699655"/>
                  </a:lnTo>
                  <a:lnTo>
                    <a:pt x="555117" y="698385"/>
                  </a:lnTo>
                  <a:lnTo>
                    <a:pt x="555218" y="697115"/>
                  </a:lnTo>
                  <a:lnTo>
                    <a:pt x="555307" y="695845"/>
                  </a:lnTo>
                  <a:lnTo>
                    <a:pt x="555396" y="694575"/>
                  </a:lnTo>
                  <a:lnTo>
                    <a:pt x="555485" y="693305"/>
                  </a:lnTo>
                  <a:lnTo>
                    <a:pt x="555574" y="692035"/>
                  </a:lnTo>
                  <a:lnTo>
                    <a:pt x="555663" y="690816"/>
                  </a:lnTo>
                  <a:lnTo>
                    <a:pt x="555764" y="689495"/>
                  </a:lnTo>
                  <a:lnTo>
                    <a:pt x="557288" y="680605"/>
                  </a:lnTo>
                  <a:lnTo>
                    <a:pt x="559612" y="671715"/>
                  </a:lnTo>
                  <a:lnTo>
                    <a:pt x="562724" y="662825"/>
                  </a:lnTo>
                  <a:lnTo>
                    <a:pt x="561225" y="662825"/>
                  </a:lnTo>
                  <a:lnTo>
                    <a:pt x="558253" y="669175"/>
                  </a:lnTo>
                  <a:lnTo>
                    <a:pt x="555777" y="675525"/>
                  </a:lnTo>
                  <a:lnTo>
                    <a:pt x="553796" y="681875"/>
                  </a:lnTo>
                  <a:lnTo>
                    <a:pt x="552983" y="685685"/>
                  </a:lnTo>
                  <a:lnTo>
                    <a:pt x="553059" y="690816"/>
                  </a:lnTo>
                  <a:lnTo>
                    <a:pt x="552818" y="692035"/>
                  </a:lnTo>
                  <a:lnTo>
                    <a:pt x="552310" y="693140"/>
                  </a:lnTo>
                  <a:lnTo>
                    <a:pt x="552310" y="702195"/>
                  </a:lnTo>
                  <a:lnTo>
                    <a:pt x="551891" y="703465"/>
                  </a:lnTo>
                  <a:lnTo>
                    <a:pt x="549173" y="703465"/>
                  </a:lnTo>
                  <a:lnTo>
                    <a:pt x="549173" y="711085"/>
                  </a:lnTo>
                  <a:lnTo>
                    <a:pt x="546277" y="714895"/>
                  </a:lnTo>
                  <a:lnTo>
                    <a:pt x="545096" y="718705"/>
                  </a:lnTo>
                  <a:lnTo>
                    <a:pt x="545490" y="722515"/>
                  </a:lnTo>
                  <a:lnTo>
                    <a:pt x="545211" y="723785"/>
                  </a:lnTo>
                  <a:lnTo>
                    <a:pt x="543648" y="722515"/>
                  </a:lnTo>
                  <a:lnTo>
                    <a:pt x="543255" y="721245"/>
                  </a:lnTo>
                  <a:lnTo>
                    <a:pt x="542048" y="717435"/>
                  </a:lnTo>
                  <a:lnTo>
                    <a:pt x="542988" y="713625"/>
                  </a:lnTo>
                  <a:lnTo>
                    <a:pt x="545439" y="711085"/>
                  </a:lnTo>
                  <a:lnTo>
                    <a:pt x="546658" y="709815"/>
                  </a:lnTo>
                  <a:lnTo>
                    <a:pt x="547966" y="709815"/>
                  </a:lnTo>
                  <a:lnTo>
                    <a:pt x="549173" y="711085"/>
                  </a:lnTo>
                  <a:lnTo>
                    <a:pt x="549173" y="703465"/>
                  </a:lnTo>
                  <a:lnTo>
                    <a:pt x="548106" y="703465"/>
                  </a:lnTo>
                  <a:lnTo>
                    <a:pt x="548728" y="700925"/>
                  </a:lnTo>
                  <a:lnTo>
                    <a:pt x="549376" y="699655"/>
                  </a:lnTo>
                  <a:lnTo>
                    <a:pt x="551789" y="699655"/>
                  </a:lnTo>
                  <a:lnTo>
                    <a:pt x="552284" y="700925"/>
                  </a:lnTo>
                  <a:lnTo>
                    <a:pt x="552310" y="702195"/>
                  </a:lnTo>
                  <a:lnTo>
                    <a:pt x="552310" y="693140"/>
                  </a:lnTo>
                  <a:lnTo>
                    <a:pt x="552234" y="693305"/>
                  </a:lnTo>
                  <a:lnTo>
                    <a:pt x="551776" y="694575"/>
                  </a:lnTo>
                  <a:lnTo>
                    <a:pt x="551040" y="695845"/>
                  </a:lnTo>
                  <a:lnTo>
                    <a:pt x="548551" y="695845"/>
                  </a:lnTo>
                  <a:lnTo>
                    <a:pt x="546874" y="694575"/>
                  </a:lnTo>
                  <a:lnTo>
                    <a:pt x="546036" y="693305"/>
                  </a:lnTo>
                  <a:lnTo>
                    <a:pt x="545960" y="690816"/>
                  </a:lnTo>
                  <a:lnTo>
                    <a:pt x="545909" y="689495"/>
                  </a:lnTo>
                  <a:lnTo>
                    <a:pt x="539953" y="679335"/>
                  </a:lnTo>
                  <a:lnTo>
                    <a:pt x="537832" y="678065"/>
                  </a:lnTo>
                  <a:lnTo>
                    <a:pt x="537527" y="678065"/>
                  </a:lnTo>
                  <a:lnTo>
                    <a:pt x="537375" y="679335"/>
                  </a:lnTo>
                  <a:lnTo>
                    <a:pt x="537362" y="680605"/>
                  </a:lnTo>
                  <a:lnTo>
                    <a:pt x="537743" y="681875"/>
                  </a:lnTo>
                  <a:lnTo>
                    <a:pt x="542074" y="688225"/>
                  </a:lnTo>
                  <a:lnTo>
                    <a:pt x="543877" y="690816"/>
                  </a:lnTo>
                  <a:lnTo>
                    <a:pt x="542607" y="690816"/>
                  </a:lnTo>
                  <a:lnTo>
                    <a:pt x="539038" y="688225"/>
                  </a:lnTo>
                  <a:lnTo>
                    <a:pt x="536105" y="684415"/>
                  </a:lnTo>
                  <a:lnTo>
                    <a:pt x="533412" y="680605"/>
                  </a:lnTo>
                  <a:lnTo>
                    <a:pt x="532371" y="680605"/>
                  </a:lnTo>
                  <a:lnTo>
                    <a:pt x="531698" y="681875"/>
                  </a:lnTo>
                  <a:lnTo>
                    <a:pt x="531596" y="683145"/>
                  </a:lnTo>
                  <a:lnTo>
                    <a:pt x="532714" y="685685"/>
                  </a:lnTo>
                  <a:lnTo>
                    <a:pt x="534289" y="688225"/>
                  </a:lnTo>
                  <a:lnTo>
                    <a:pt x="536359" y="689495"/>
                  </a:lnTo>
                  <a:lnTo>
                    <a:pt x="537921" y="692035"/>
                  </a:lnTo>
                  <a:lnTo>
                    <a:pt x="539203" y="694575"/>
                  </a:lnTo>
                  <a:lnTo>
                    <a:pt x="540448" y="697115"/>
                  </a:lnTo>
                  <a:lnTo>
                    <a:pt x="540626" y="698385"/>
                  </a:lnTo>
                  <a:lnTo>
                    <a:pt x="540283" y="698385"/>
                  </a:lnTo>
                  <a:lnTo>
                    <a:pt x="539940" y="697115"/>
                  </a:lnTo>
                  <a:lnTo>
                    <a:pt x="538988" y="695845"/>
                  </a:lnTo>
                  <a:lnTo>
                    <a:pt x="536689" y="693293"/>
                  </a:lnTo>
                  <a:lnTo>
                    <a:pt x="536689" y="725055"/>
                  </a:lnTo>
                  <a:lnTo>
                    <a:pt x="536346" y="726325"/>
                  </a:lnTo>
                  <a:lnTo>
                    <a:pt x="535444" y="730135"/>
                  </a:lnTo>
                  <a:lnTo>
                    <a:pt x="534911" y="730135"/>
                  </a:lnTo>
                  <a:lnTo>
                    <a:pt x="533717" y="731405"/>
                  </a:lnTo>
                  <a:lnTo>
                    <a:pt x="533069" y="731405"/>
                  </a:lnTo>
                  <a:lnTo>
                    <a:pt x="532041" y="732675"/>
                  </a:lnTo>
                  <a:lnTo>
                    <a:pt x="531901" y="732675"/>
                  </a:lnTo>
                  <a:lnTo>
                    <a:pt x="531660" y="731405"/>
                  </a:lnTo>
                  <a:lnTo>
                    <a:pt x="533590" y="728865"/>
                  </a:lnTo>
                  <a:lnTo>
                    <a:pt x="534670" y="726325"/>
                  </a:lnTo>
                  <a:lnTo>
                    <a:pt x="535406" y="722515"/>
                  </a:lnTo>
                  <a:lnTo>
                    <a:pt x="535711" y="721245"/>
                  </a:lnTo>
                  <a:lnTo>
                    <a:pt x="536219" y="721245"/>
                  </a:lnTo>
                  <a:lnTo>
                    <a:pt x="536435" y="722515"/>
                  </a:lnTo>
                  <a:lnTo>
                    <a:pt x="536562" y="723785"/>
                  </a:lnTo>
                  <a:lnTo>
                    <a:pt x="536689" y="725055"/>
                  </a:lnTo>
                  <a:lnTo>
                    <a:pt x="536689" y="693293"/>
                  </a:lnTo>
                  <a:lnTo>
                    <a:pt x="535559" y="692035"/>
                  </a:lnTo>
                  <a:lnTo>
                    <a:pt x="535381" y="690816"/>
                  </a:lnTo>
                  <a:lnTo>
                    <a:pt x="534073" y="690816"/>
                  </a:lnTo>
                  <a:lnTo>
                    <a:pt x="533971" y="692035"/>
                  </a:lnTo>
                  <a:lnTo>
                    <a:pt x="533933" y="692391"/>
                  </a:lnTo>
                  <a:lnTo>
                    <a:pt x="534885" y="695845"/>
                  </a:lnTo>
                  <a:lnTo>
                    <a:pt x="535470" y="697115"/>
                  </a:lnTo>
                  <a:lnTo>
                    <a:pt x="535584" y="698385"/>
                  </a:lnTo>
                  <a:lnTo>
                    <a:pt x="535749" y="699655"/>
                  </a:lnTo>
                  <a:lnTo>
                    <a:pt x="535838" y="702195"/>
                  </a:lnTo>
                  <a:lnTo>
                    <a:pt x="534631" y="702195"/>
                  </a:lnTo>
                  <a:lnTo>
                    <a:pt x="534212" y="701001"/>
                  </a:lnTo>
                  <a:lnTo>
                    <a:pt x="534212" y="711085"/>
                  </a:lnTo>
                  <a:lnTo>
                    <a:pt x="533819" y="714895"/>
                  </a:lnTo>
                  <a:lnTo>
                    <a:pt x="533603" y="714895"/>
                  </a:lnTo>
                  <a:lnTo>
                    <a:pt x="524713" y="731405"/>
                  </a:lnTo>
                  <a:lnTo>
                    <a:pt x="524179" y="732675"/>
                  </a:lnTo>
                  <a:lnTo>
                    <a:pt x="523316" y="732675"/>
                  </a:lnTo>
                  <a:lnTo>
                    <a:pt x="523049" y="731405"/>
                  </a:lnTo>
                  <a:lnTo>
                    <a:pt x="522986" y="730135"/>
                  </a:lnTo>
                  <a:lnTo>
                    <a:pt x="522922" y="728865"/>
                  </a:lnTo>
                  <a:lnTo>
                    <a:pt x="523824" y="728865"/>
                  </a:lnTo>
                  <a:lnTo>
                    <a:pt x="526643" y="725055"/>
                  </a:lnTo>
                  <a:lnTo>
                    <a:pt x="526859" y="723785"/>
                  </a:lnTo>
                  <a:lnTo>
                    <a:pt x="524637" y="719975"/>
                  </a:lnTo>
                  <a:lnTo>
                    <a:pt x="524014" y="716165"/>
                  </a:lnTo>
                  <a:lnTo>
                    <a:pt x="524116" y="714895"/>
                  </a:lnTo>
                  <a:lnTo>
                    <a:pt x="524230" y="713625"/>
                  </a:lnTo>
                  <a:lnTo>
                    <a:pt x="524332" y="712355"/>
                  </a:lnTo>
                  <a:lnTo>
                    <a:pt x="524611" y="711085"/>
                  </a:lnTo>
                  <a:lnTo>
                    <a:pt x="526351" y="711085"/>
                  </a:lnTo>
                  <a:lnTo>
                    <a:pt x="526389" y="712355"/>
                  </a:lnTo>
                  <a:lnTo>
                    <a:pt x="527278" y="721245"/>
                  </a:lnTo>
                  <a:lnTo>
                    <a:pt x="527443" y="722515"/>
                  </a:lnTo>
                  <a:lnTo>
                    <a:pt x="527939" y="722515"/>
                  </a:lnTo>
                  <a:lnTo>
                    <a:pt x="528243" y="721245"/>
                  </a:lnTo>
                  <a:lnTo>
                    <a:pt x="530339" y="717435"/>
                  </a:lnTo>
                  <a:lnTo>
                    <a:pt x="530809" y="714895"/>
                  </a:lnTo>
                  <a:lnTo>
                    <a:pt x="529780" y="711085"/>
                  </a:lnTo>
                  <a:lnTo>
                    <a:pt x="534212" y="711085"/>
                  </a:lnTo>
                  <a:lnTo>
                    <a:pt x="534212" y="701001"/>
                  </a:lnTo>
                  <a:lnTo>
                    <a:pt x="533742" y="699655"/>
                  </a:lnTo>
                  <a:lnTo>
                    <a:pt x="532739" y="698385"/>
                  </a:lnTo>
                  <a:lnTo>
                    <a:pt x="532612" y="697115"/>
                  </a:lnTo>
                  <a:lnTo>
                    <a:pt x="532498" y="690816"/>
                  </a:lnTo>
                  <a:lnTo>
                    <a:pt x="532345" y="689495"/>
                  </a:lnTo>
                  <a:lnTo>
                    <a:pt x="532244" y="688657"/>
                  </a:lnTo>
                  <a:lnTo>
                    <a:pt x="532193" y="688225"/>
                  </a:lnTo>
                  <a:lnTo>
                    <a:pt x="530974" y="684415"/>
                  </a:lnTo>
                  <a:lnTo>
                    <a:pt x="530580" y="683145"/>
                  </a:lnTo>
                  <a:lnTo>
                    <a:pt x="529983" y="681875"/>
                  </a:lnTo>
                  <a:lnTo>
                    <a:pt x="527494" y="666635"/>
                  </a:lnTo>
                  <a:lnTo>
                    <a:pt x="525399" y="652665"/>
                  </a:lnTo>
                  <a:lnTo>
                    <a:pt x="523532" y="637425"/>
                  </a:lnTo>
                  <a:lnTo>
                    <a:pt x="521919" y="622185"/>
                  </a:lnTo>
                  <a:lnTo>
                    <a:pt x="521081" y="614565"/>
                  </a:lnTo>
                  <a:lnTo>
                    <a:pt x="520128" y="605675"/>
                  </a:lnTo>
                  <a:lnTo>
                    <a:pt x="519087" y="598055"/>
                  </a:lnTo>
                  <a:lnTo>
                    <a:pt x="517740" y="587895"/>
                  </a:lnTo>
                  <a:lnTo>
                    <a:pt x="517804" y="582815"/>
                  </a:lnTo>
                  <a:lnTo>
                    <a:pt x="517880" y="581545"/>
                  </a:lnTo>
                  <a:lnTo>
                    <a:pt x="517677" y="579005"/>
                  </a:lnTo>
                  <a:lnTo>
                    <a:pt x="516407" y="577735"/>
                  </a:lnTo>
                  <a:lnTo>
                    <a:pt x="514121" y="575195"/>
                  </a:lnTo>
                  <a:lnTo>
                    <a:pt x="508012" y="570115"/>
                  </a:lnTo>
                  <a:lnTo>
                    <a:pt x="502018" y="565035"/>
                  </a:lnTo>
                  <a:lnTo>
                    <a:pt x="496125" y="561225"/>
                  </a:lnTo>
                  <a:lnTo>
                    <a:pt x="484632" y="553605"/>
                  </a:lnTo>
                  <a:lnTo>
                    <a:pt x="478586" y="551065"/>
                  </a:lnTo>
                  <a:lnTo>
                    <a:pt x="472198" y="551065"/>
                  </a:lnTo>
                  <a:lnTo>
                    <a:pt x="470192" y="551713"/>
                  </a:lnTo>
                  <a:lnTo>
                    <a:pt x="470192" y="722515"/>
                  </a:lnTo>
                  <a:lnTo>
                    <a:pt x="470065" y="723785"/>
                  </a:lnTo>
                  <a:lnTo>
                    <a:pt x="469265" y="723785"/>
                  </a:lnTo>
                  <a:lnTo>
                    <a:pt x="462749" y="722515"/>
                  </a:lnTo>
                  <a:lnTo>
                    <a:pt x="464515" y="721245"/>
                  </a:lnTo>
                  <a:lnTo>
                    <a:pt x="468591" y="721245"/>
                  </a:lnTo>
                  <a:lnTo>
                    <a:pt x="470192" y="722515"/>
                  </a:lnTo>
                  <a:lnTo>
                    <a:pt x="470192" y="551713"/>
                  </a:lnTo>
                  <a:lnTo>
                    <a:pt x="438785" y="590435"/>
                  </a:lnTo>
                  <a:lnTo>
                    <a:pt x="438772" y="591705"/>
                  </a:lnTo>
                  <a:lnTo>
                    <a:pt x="441782" y="603135"/>
                  </a:lnTo>
                  <a:lnTo>
                    <a:pt x="442391" y="606945"/>
                  </a:lnTo>
                  <a:lnTo>
                    <a:pt x="446036" y="617105"/>
                  </a:lnTo>
                  <a:lnTo>
                    <a:pt x="446989" y="619645"/>
                  </a:lnTo>
                  <a:lnTo>
                    <a:pt x="447484" y="623455"/>
                  </a:lnTo>
                  <a:lnTo>
                    <a:pt x="449910" y="636155"/>
                  </a:lnTo>
                  <a:lnTo>
                    <a:pt x="452501" y="648855"/>
                  </a:lnTo>
                  <a:lnTo>
                    <a:pt x="455256" y="661555"/>
                  </a:lnTo>
                  <a:lnTo>
                    <a:pt x="458177" y="674255"/>
                  </a:lnTo>
                  <a:lnTo>
                    <a:pt x="458076" y="675525"/>
                  </a:lnTo>
                  <a:lnTo>
                    <a:pt x="457974" y="676795"/>
                  </a:lnTo>
                  <a:lnTo>
                    <a:pt x="457860" y="678065"/>
                  </a:lnTo>
                  <a:lnTo>
                    <a:pt x="457758" y="679335"/>
                  </a:lnTo>
                  <a:lnTo>
                    <a:pt x="456247" y="684415"/>
                  </a:lnTo>
                  <a:lnTo>
                    <a:pt x="454317" y="688657"/>
                  </a:lnTo>
                  <a:lnTo>
                    <a:pt x="458749" y="684415"/>
                  </a:lnTo>
                  <a:lnTo>
                    <a:pt x="459828" y="684415"/>
                  </a:lnTo>
                  <a:lnTo>
                    <a:pt x="460844" y="689495"/>
                  </a:lnTo>
                  <a:lnTo>
                    <a:pt x="460870" y="702195"/>
                  </a:lnTo>
                  <a:lnTo>
                    <a:pt x="461657" y="704735"/>
                  </a:lnTo>
                  <a:lnTo>
                    <a:pt x="463854" y="708545"/>
                  </a:lnTo>
                  <a:lnTo>
                    <a:pt x="463283" y="709815"/>
                  </a:lnTo>
                  <a:lnTo>
                    <a:pt x="462026" y="709815"/>
                  </a:lnTo>
                  <a:lnTo>
                    <a:pt x="462026" y="719975"/>
                  </a:lnTo>
                  <a:lnTo>
                    <a:pt x="462026" y="721245"/>
                  </a:lnTo>
                  <a:lnTo>
                    <a:pt x="460997" y="722515"/>
                  </a:lnTo>
                  <a:lnTo>
                    <a:pt x="449262" y="722515"/>
                  </a:lnTo>
                  <a:lnTo>
                    <a:pt x="456044" y="716165"/>
                  </a:lnTo>
                  <a:lnTo>
                    <a:pt x="457149" y="716165"/>
                  </a:lnTo>
                  <a:lnTo>
                    <a:pt x="459016" y="717435"/>
                  </a:lnTo>
                  <a:lnTo>
                    <a:pt x="460387" y="717435"/>
                  </a:lnTo>
                  <a:lnTo>
                    <a:pt x="462026" y="719975"/>
                  </a:lnTo>
                  <a:lnTo>
                    <a:pt x="462026" y="709815"/>
                  </a:lnTo>
                  <a:lnTo>
                    <a:pt x="461010" y="709815"/>
                  </a:lnTo>
                  <a:lnTo>
                    <a:pt x="460552" y="708545"/>
                  </a:lnTo>
                  <a:lnTo>
                    <a:pt x="458546" y="707275"/>
                  </a:lnTo>
                  <a:lnTo>
                    <a:pt x="458127" y="704735"/>
                  </a:lnTo>
                  <a:lnTo>
                    <a:pt x="459193" y="700925"/>
                  </a:lnTo>
                  <a:lnTo>
                    <a:pt x="458800" y="699655"/>
                  </a:lnTo>
                  <a:lnTo>
                    <a:pt x="456857" y="698385"/>
                  </a:lnTo>
                  <a:lnTo>
                    <a:pt x="453986" y="698385"/>
                  </a:lnTo>
                  <a:lnTo>
                    <a:pt x="453059" y="699655"/>
                  </a:lnTo>
                  <a:lnTo>
                    <a:pt x="453123" y="700925"/>
                  </a:lnTo>
                  <a:lnTo>
                    <a:pt x="454914" y="707275"/>
                  </a:lnTo>
                  <a:lnTo>
                    <a:pt x="454596" y="708545"/>
                  </a:lnTo>
                  <a:lnTo>
                    <a:pt x="447586" y="708545"/>
                  </a:lnTo>
                  <a:lnTo>
                    <a:pt x="446316" y="707275"/>
                  </a:lnTo>
                  <a:lnTo>
                    <a:pt x="446722" y="706005"/>
                  </a:lnTo>
                  <a:lnTo>
                    <a:pt x="447116" y="704735"/>
                  </a:lnTo>
                  <a:lnTo>
                    <a:pt x="449110" y="698385"/>
                  </a:lnTo>
                  <a:lnTo>
                    <a:pt x="449516" y="697115"/>
                  </a:lnTo>
                  <a:lnTo>
                    <a:pt x="452767" y="690816"/>
                  </a:lnTo>
                  <a:lnTo>
                    <a:pt x="450151" y="692035"/>
                  </a:lnTo>
                  <a:lnTo>
                    <a:pt x="448741" y="693305"/>
                  </a:lnTo>
                  <a:lnTo>
                    <a:pt x="448017" y="695845"/>
                  </a:lnTo>
                  <a:lnTo>
                    <a:pt x="447319" y="697115"/>
                  </a:lnTo>
                  <a:lnTo>
                    <a:pt x="446747" y="697115"/>
                  </a:lnTo>
                  <a:lnTo>
                    <a:pt x="445706" y="698385"/>
                  </a:lnTo>
                  <a:lnTo>
                    <a:pt x="445363" y="697115"/>
                  </a:lnTo>
                  <a:lnTo>
                    <a:pt x="444919" y="693305"/>
                  </a:lnTo>
                  <a:lnTo>
                    <a:pt x="444449" y="689495"/>
                  </a:lnTo>
                  <a:lnTo>
                    <a:pt x="444131" y="686955"/>
                  </a:lnTo>
                  <a:lnTo>
                    <a:pt x="442150" y="683145"/>
                  </a:lnTo>
                  <a:lnTo>
                    <a:pt x="442023" y="681875"/>
                  </a:lnTo>
                  <a:lnTo>
                    <a:pt x="441896" y="680605"/>
                  </a:lnTo>
                  <a:lnTo>
                    <a:pt x="441782" y="679335"/>
                  </a:lnTo>
                  <a:lnTo>
                    <a:pt x="441274" y="677837"/>
                  </a:lnTo>
                  <a:lnTo>
                    <a:pt x="441274" y="693305"/>
                  </a:lnTo>
                  <a:lnTo>
                    <a:pt x="441198" y="694575"/>
                  </a:lnTo>
                  <a:lnTo>
                    <a:pt x="441121" y="695845"/>
                  </a:lnTo>
                  <a:lnTo>
                    <a:pt x="441045" y="697115"/>
                  </a:lnTo>
                  <a:lnTo>
                    <a:pt x="440982" y="698385"/>
                  </a:lnTo>
                  <a:lnTo>
                    <a:pt x="440905" y="699655"/>
                  </a:lnTo>
                  <a:lnTo>
                    <a:pt x="440829" y="700925"/>
                  </a:lnTo>
                  <a:lnTo>
                    <a:pt x="440753" y="702195"/>
                  </a:lnTo>
                  <a:lnTo>
                    <a:pt x="439204" y="704735"/>
                  </a:lnTo>
                  <a:lnTo>
                    <a:pt x="437070" y="704735"/>
                  </a:lnTo>
                  <a:lnTo>
                    <a:pt x="437146" y="703465"/>
                  </a:lnTo>
                  <a:lnTo>
                    <a:pt x="437222" y="702195"/>
                  </a:lnTo>
                  <a:lnTo>
                    <a:pt x="437286" y="700925"/>
                  </a:lnTo>
                  <a:lnTo>
                    <a:pt x="437362" y="699655"/>
                  </a:lnTo>
                  <a:lnTo>
                    <a:pt x="437438" y="698385"/>
                  </a:lnTo>
                  <a:lnTo>
                    <a:pt x="437502" y="697115"/>
                  </a:lnTo>
                  <a:lnTo>
                    <a:pt x="437578" y="695845"/>
                  </a:lnTo>
                  <a:lnTo>
                    <a:pt x="437654" y="694575"/>
                  </a:lnTo>
                  <a:lnTo>
                    <a:pt x="437769" y="692391"/>
                  </a:lnTo>
                  <a:lnTo>
                    <a:pt x="437857" y="690816"/>
                  </a:lnTo>
                  <a:lnTo>
                    <a:pt x="438162" y="689495"/>
                  </a:lnTo>
                  <a:lnTo>
                    <a:pt x="440093" y="690816"/>
                  </a:lnTo>
                  <a:lnTo>
                    <a:pt x="441274" y="693305"/>
                  </a:lnTo>
                  <a:lnTo>
                    <a:pt x="441274" y="677837"/>
                  </a:lnTo>
                  <a:lnTo>
                    <a:pt x="438785" y="670445"/>
                  </a:lnTo>
                  <a:lnTo>
                    <a:pt x="435546" y="660285"/>
                  </a:lnTo>
                  <a:lnTo>
                    <a:pt x="431660" y="651395"/>
                  </a:lnTo>
                  <a:lnTo>
                    <a:pt x="426720" y="643775"/>
                  </a:lnTo>
                  <a:lnTo>
                    <a:pt x="426364" y="642505"/>
                  </a:lnTo>
                  <a:lnTo>
                    <a:pt x="424967" y="642505"/>
                  </a:lnTo>
                  <a:lnTo>
                    <a:pt x="429183" y="651395"/>
                  </a:lnTo>
                  <a:lnTo>
                    <a:pt x="432308" y="659015"/>
                  </a:lnTo>
                  <a:lnTo>
                    <a:pt x="434517" y="666635"/>
                  </a:lnTo>
                  <a:lnTo>
                    <a:pt x="435838" y="675525"/>
                  </a:lnTo>
                  <a:lnTo>
                    <a:pt x="435648" y="676795"/>
                  </a:lnTo>
                  <a:lnTo>
                    <a:pt x="432523" y="680605"/>
                  </a:lnTo>
                  <a:lnTo>
                    <a:pt x="430911" y="686955"/>
                  </a:lnTo>
                  <a:lnTo>
                    <a:pt x="429958" y="686955"/>
                  </a:lnTo>
                  <a:lnTo>
                    <a:pt x="429590" y="686460"/>
                  </a:lnTo>
                  <a:lnTo>
                    <a:pt x="429590" y="698385"/>
                  </a:lnTo>
                  <a:lnTo>
                    <a:pt x="427761" y="700925"/>
                  </a:lnTo>
                  <a:lnTo>
                    <a:pt x="424561" y="700925"/>
                  </a:lnTo>
                  <a:lnTo>
                    <a:pt x="424065" y="702195"/>
                  </a:lnTo>
                  <a:lnTo>
                    <a:pt x="423227" y="704735"/>
                  </a:lnTo>
                  <a:lnTo>
                    <a:pt x="422935" y="706005"/>
                  </a:lnTo>
                  <a:lnTo>
                    <a:pt x="422021" y="706005"/>
                  </a:lnTo>
                  <a:lnTo>
                    <a:pt x="418642" y="703465"/>
                  </a:lnTo>
                  <a:lnTo>
                    <a:pt x="412432" y="695845"/>
                  </a:lnTo>
                  <a:lnTo>
                    <a:pt x="410095" y="689495"/>
                  </a:lnTo>
                  <a:lnTo>
                    <a:pt x="410006" y="685685"/>
                  </a:lnTo>
                  <a:lnTo>
                    <a:pt x="409905" y="681875"/>
                  </a:lnTo>
                  <a:lnTo>
                    <a:pt x="410235" y="680605"/>
                  </a:lnTo>
                  <a:lnTo>
                    <a:pt x="412813" y="679335"/>
                  </a:lnTo>
                  <a:lnTo>
                    <a:pt x="413181" y="678065"/>
                  </a:lnTo>
                  <a:lnTo>
                    <a:pt x="414439" y="678065"/>
                  </a:lnTo>
                  <a:lnTo>
                    <a:pt x="419239" y="679335"/>
                  </a:lnTo>
                  <a:lnTo>
                    <a:pt x="423964" y="684415"/>
                  </a:lnTo>
                  <a:lnTo>
                    <a:pt x="427202" y="689495"/>
                  </a:lnTo>
                  <a:lnTo>
                    <a:pt x="429590" y="698385"/>
                  </a:lnTo>
                  <a:lnTo>
                    <a:pt x="429590" y="686460"/>
                  </a:lnTo>
                  <a:lnTo>
                    <a:pt x="423405" y="678065"/>
                  </a:lnTo>
                  <a:lnTo>
                    <a:pt x="422706" y="678065"/>
                  </a:lnTo>
                  <a:lnTo>
                    <a:pt x="420014" y="675525"/>
                  </a:lnTo>
                  <a:lnTo>
                    <a:pt x="411200" y="675525"/>
                  </a:lnTo>
                  <a:lnTo>
                    <a:pt x="408774" y="678065"/>
                  </a:lnTo>
                  <a:lnTo>
                    <a:pt x="406615" y="678065"/>
                  </a:lnTo>
                  <a:lnTo>
                    <a:pt x="396519" y="646315"/>
                  </a:lnTo>
                  <a:lnTo>
                    <a:pt x="394982" y="646315"/>
                  </a:lnTo>
                  <a:lnTo>
                    <a:pt x="395020" y="647585"/>
                  </a:lnTo>
                  <a:lnTo>
                    <a:pt x="403847" y="683145"/>
                  </a:lnTo>
                  <a:lnTo>
                    <a:pt x="404241" y="684415"/>
                  </a:lnTo>
                  <a:lnTo>
                    <a:pt x="404520" y="685685"/>
                  </a:lnTo>
                  <a:lnTo>
                    <a:pt x="414096" y="711085"/>
                  </a:lnTo>
                  <a:lnTo>
                    <a:pt x="413931" y="712355"/>
                  </a:lnTo>
                  <a:lnTo>
                    <a:pt x="410895" y="712355"/>
                  </a:lnTo>
                  <a:lnTo>
                    <a:pt x="409346" y="711085"/>
                  </a:lnTo>
                  <a:lnTo>
                    <a:pt x="408597" y="708545"/>
                  </a:lnTo>
                  <a:lnTo>
                    <a:pt x="407212" y="708545"/>
                  </a:lnTo>
                  <a:lnTo>
                    <a:pt x="407327" y="711085"/>
                  </a:lnTo>
                  <a:lnTo>
                    <a:pt x="406514" y="712355"/>
                  </a:lnTo>
                  <a:lnTo>
                    <a:pt x="399148" y="712355"/>
                  </a:lnTo>
                  <a:lnTo>
                    <a:pt x="397624" y="709815"/>
                  </a:lnTo>
                  <a:lnTo>
                    <a:pt x="395719" y="707275"/>
                  </a:lnTo>
                  <a:lnTo>
                    <a:pt x="394652" y="704735"/>
                  </a:lnTo>
                  <a:lnTo>
                    <a:pt x="394589" y="703465"/>
                  </a:lnTo>
                  <a:lnTo>
                    <a:pt x="394512" y="702195"/>
                  </a:lnTo>
                  <a:lnTo>
                    <a:pt x="394449" y="700925"/>
                  </a:lnTo>
                  <a:lnTo>
                    <a:pt x="392772" y="700925"/>
                  </a:lnTo>
                  <a:lnTo>
                    <a:pt x="392137" y="703465"/>
                  </a:lnTo>
                  <a:lnTo>
                    <a:pt x="391439" y="704735"/>
                  </a:lnTo>
                  <a:lnTo>
                    <a:pt x="391426" y="745375"/>
                  </a:lnTo>
                  <a:lnTo>
                    <a:pt x="381000" y="755535"/>
                  </a:lnTo>
                  <a:lnTo>
                    <a:pt x="378955" y="755535"/>
                  </a:lnTo>
                  <a:lnTo>
                    <a:pt x="366737" y="751725"/>
                  </a:lnTo>
                  <a:lnTo>
                    <a:pt x="370433" y="750455"/>
                  </a:lnTo>
                  <a:lnTo>
                    <a:pt x="372719" y="749185"/>
                  </a:lnTo>
                  <a:lnTo>
                    <a:pt x="379704" y="746645"/>
                  </a:lnTo>
                  <a:lnTo>
                    <a:pt x="384657" y="746645"/>
                  </a:lnTo>
                  <a:lnTo>
                    <a:pt x="390296" y="745375"/>
                  </a:lnTo>
                  <a:lnTo>
                    <a:pt x="391426" y="745375"/>
                  </a:lnTo>
                  <a:lnTo>
                    <a:pt x="391426" y="704735"/>
                  </a:lnTo>
                  <a:lnTo>
                    <a:pt x="390194" y="704735"/>
                  </a:lnTo>
                  <a:lnTo>
                    <a:pt x="385927" y="697115"/>
                  </a:lnTo>
                  <a:lnTo>
                    <a:pt x="381266" y="689495"/>
                  </a:lnTo>
                  <a:lnTo>
                    <a:pt x="376212" y="683145"/>
                  </a:lnTo>
                  <a:lnTo>
                    <a:pt x="370332" y="674255"/>
                  </a:lnTo>
                  <a:lnTo>
                    <a:pt x="369404" y="674255"/>
                  </a:lnTo>
                  <a:lnTo>
                    <a:pt x="369112" y="672985"/>
                  </a:lnTo>
                  <a:lnTo>
                    <a:pt x="368566" y="672985"/>
                  </a:lnTo>
                  <a:lnTo>
                    <a:pt x="368579" y="674255"/>
                  </a:lnTo>
                  <a:lnTo>
                    <a:pt x="369049" y="676795"/>
                  </a:lnTo>
                  <a:lnTo>
                    <a:pt x="370992" y="684415"/>
                  </a:lnTo>
                  <a:lnTo>
                    <a:pt x="372440" y="692035"/>
                  </a:lnTo>
                  <a:lnTo>
                    <a:pt x="373405" y="700925"/>
                  </a:lnTo>
                  <a:lnTo>
                    <a:pt x="373481" y="702195"/>
                  </a:lnTo>
                  <a:lnTo>
                    <a:pt x="373557" y="703465"/>
                  </a:lnTo>
                  <a:lnTo>
                    <a:pt x="373634" y="704735"/>
                  </a:lnTo>
                  <a:lnTo>
                    <a:pt x="373722" y="706005"/>
                  </a:lnTo>
                  <a:lnTo>
                    <a:pt x="373799" y="707275"/>
                  </a:lnTo>
                  <a:lnTo>
                    <a:pt x="373849" y="709815"/>
                  </a:lnTo>
                  <a:lnTo>
                    <a:pt x="373532" y="709815"/>
                  </a:lnTo>
                  <a:lnTo>
                    <a:pt x="373354" y="708545"/>
                  </a:lnTo>
                  <a:lnTo>
                    <a:pt x="373113" y="708545"/>
                  </a:lnTo>
                  <a:lnTo>
                    <a:pt x="369887" y="698385"/>
                  </a:lnTo>
                  <a:lnTo>
                    <a:pt x="366496" y="689495"/>
                  </a:lnTo>
                  <a:lnTo>
                    <a:pt x="366014" y="688225"/>
                  </a:lnTo>
                  <a:lnTo>
                    <a:pt x="365226" y="686689"/>
                  </a:lnTo>
                  <a:lnTo>
                    <a:pt x="365226" y="747915"/>
                  </a:lnTo>
                  <a:lnTo>
                    <a:pt x="364299" y="749185"/>
                  </a:lnTo>
                  <a:lnTo>
                    <a:pt x="360718" y="749185"/>
                  </a:lnTo>
                  <a:lnTo>
                    <a:pt x="364286" y="747915"/>
                  </a:lnTo>
                  <a:lnTo>
                    <a:pt x="365226" y="747915"/>
                  </a:lnTo>
                  <a:lnTo>
                    <a:pt x="365226" y="686689"/>
                  </a:lnTo>
                  <a:lnTo>
                    <a:pt x="356311" y="669175"/>
                  </a:lnTo>
                  <a:lnTo>
                    <a:pt x="351434" y="661555"/>
                  </a:lnTo>
                  <a:lnTo>
                    <a:pt x="346392" y="653935"/>
                  </a:lnTo>
                  <a:lnTo>
                    <a:pt x="341185" y="646315"/>
                  </a:lnTo>
                  <a:lnTo>
                    <a:pt x="335508" y="637425"/>
                  </a:lnTo>
                  <a:lnTo>
                    <a:pt x="334391" y="637425"/>
                  </a:lnTo>
                  <a:lnTo>
                    <a:pt x="334492" y="639965"/>
                  </a:lnTo>
                  <a:lnTo>
                    <a:pt x="337134" y="669175"/>
                  </a:lnTo>
                  <a:lnTo>
                    <a:pt x="337248" y="670445"/>
                  </a:lnTo>
                  <a:lnTo>
                    <a:pt x="338963" y="689495"/>
                  </a:lnTo>
                  <a:lnTo>
                    <a:pt x="335153" y="681875"/>
                  </a:lnTo>
                  <a:lnTo>
                    <a:pt x="331914" y="674255"/>
                  </a:lnTo>
                  <a:lnTo>
                    <a:pt x="329006" y="666635"/>
                  </a:lnTo>
                  <a:lnTo>
                    <a:pt x="326402" y="660285"/>
                  </a:lnTo>
                  <a:lnTo>
                    <a:pt x="324688" y="655205"/>
                  </a:lnTo>
                  <a:lnTo>
                    <a:pt x="323392" y="648855"/>
                  </a:lnTo>
                  <a:lnTo>
                    <a:pt x="322529" y="642505"/>
                  </a:lnTo>
                  <a:lnTo>
                    <a:pt x="322376" y="639965"/>
                  </a:lnTo>
                  <a:lnTo>
                    <a:pt x="322300" y="638695"/>
                  </a:lnTo>
                  <a:lnTo>
                    <a:pt x="324980" y="599325"/>
                  </a:lnTo>
                  <a:lnTo>
                    <a:pt x="340753" y="557415"/>
                  </a:lnTo>
                  <a:lnTo>
                    <a:pt x="344766" y="543445"/>
                  </a:lnTo>
                  <a:lnTo>
                    <a:pt x="345338" y="539635"/>
                  </a:lnTo>
                  <a:lnTo>
                    <a:pt x="345452" y="538365"/>
                  </a:lnTo>
                  <a:lnTo>
                    <a:pt x="345567" y="537095"/>
                  </a:lnTo>
                  <a:lnTo>
                    <a:pt x="345681" y="535825"/>
                  </a:lnTo>
                  <a:lnTo>
                    <a:pt x="345795" y="529475"/>
                  </a:lnTo>
                  <a:lnTo>
                    <a:pt x="345833" y="528205"/>
                  </a:lnTo>
                  <a:lnTo>
                    <a:pt x="345935" y="524395"/>
                  </a:lnTo>
                  <a:lnTo>
                    <a:pt x="345986" y="523125"/>
                  </a:lnTo>
                  <a:lnTo>
                    <a:pt x="346075" y="520585"/>
                  </a:lnTo>
                  <a:lnTo>
                    <a:pt x="346176" y="518045"/>
                  </a:lnTo>
                  <a:lnTo>
                    <a:pt x="346227" y="516775"/>
                  </a:lnTo>
                  <a:lnTo>
                    <a:pt x="346544" y="511695"/>
                  </a:lnTo>
                  <a:lnTo>
                    <a:pt x="346621" y="510425"/>
                  </a:lnTo>
                  <a:lnTo>
                    <a:pt x="346722" y="509155"/>
                  </a:lnTo>
                  <a:lnTo>
                    <a:pt x="346824" y="507885"/>
                  </a:lnTo>
                  <a:lnTo>
                    <a:pt x="346925" y="506615"/>
                  </a:lnTo>
                  <a:lnTo>
                    <a:pt x="347027" y="505345"/>
                  </a:lnTo>
                  <a:lnTo>
                    <a:pt x="347141" y="504075"/>
                  </a:lnTo>
                  <a:lnTo>
                    <a:pt x="347535" y="504075"/>
                  </a:lnTo>
                  <a:lnTo>
                    <a:pt x="348500" y="505345"/>
                  </a:lnTo>
                  <a:lnTo>
                    <a:pt x="348538" y="507885"/>
                  </a:lnTo>
                  <a:lnTo>
                    <a:pt x="348907" y="509155"/>
                  </a:lnTo>
                  <a:lnTo>
                    <a:pt x="350774" y="516775"/>
                  </a:lnTo>
                  <a:lnTo>
                    <a:pt x="352120" y="523125"/>
                  </a:lnTo>
                  <a:lnTo>
                    <a:pt x="352920" y="530745"/>
                  </a:lnTo>
                  <a:lnTo>
                    <a:pt x="353034" y="533285"/>
                  </a:lnTo>
                  <a:lnTo>
                    <a:pt x="353148" y="535825"/>
                  </a:lnTo>
                  <a:lnTo>
                    <a:pt x="353187" y="542175"/>
                  </a:lnTo>
                  <a:lnTo>
                    <a:pt x="353504" y="543445"/>
                  </a:lnTo>
                  <a:lnTo>
                    <a:pt x="354799" y="543445"/>
                  </a:lnTo>
                  <a:lnTo>
                    <a:pt x="355574" y="542175"/>
                  </a:lnTo>
                  <a:lnTo>
                    <a:pt x="356933" y="539635"/>
                  </a:lnTo>
                  <a:lnTo>
                    <a:pt x="361429" y="530745"/>
                  </a:lnTo>
                  <a:lnTo>
                    <a:pt x="366776" y="519315"/>
                  </a:lnTo>
                  <a:lnTo>
                    <a:pt x="372821" y="507885"/>
                  </a:lnTo>
                  <a:lnTo>
                    <a:pt x="375005" y="504075"/>
                  </a:lnTo>
                  <a:lnTo>
                    <a:pt x="379387" y="496455"/>
                  </a:lnTo>
                  <a:lnTo>
                    <a:pt x="385965" y="486295"/>
                  </a:lnTo>
                  <a:lnTo>
                    <a:pt x="389293" y="478675"/>
                  </a:lnTo>
                  <a:lnTo>
                    <a:pt x="389851" y="477405"/>
                  </a:lnTo>
                  <a:lnTo>
                    <a:pt x="390867" y="477405"/>
                  </a:lnTo>
                  <a:lnTo>
                    <a:pt x="398119" y="473595"/>
                  </a:lnTo>
                  <a:lnTo>
                    <a:pt x="403174" y="471055"/>
                  </a:lnTo>
                  <a:lnTo>
                    <a:pt x="409765" y="467245"/>
                  </a:lnTo>
                  <a:lnTo>
                    <a:pt x="412369" y="463435"/>
                  </a:lnTo>
                  <a:lnTo>
                    <a:pt x="415099" y="459625"/>
                  </a:lnTo>
                  <a:lnTo>
                    <a:pt x="419354" y="452005"/>
                  </a:lnTo>
                  <a:lnTo>
                    <a:pt x="420992" y="450735"/>
                  </a:lnTo>
                  <a:lnTo>
                    <a:pt x="422186" y="448195"/>
                  </a:lnTo>
                  <a:lnTo>
                    <a:pt x="423862" y="441845"/>
                  </a:lnTo>
                  <a:lnTo>
                    <a:pt x="426059" y="438035"/>
                  </a:lnTo>
                  <a:lnTo>
                    <a:pt x="429539" y="432955"/>
                  </a:lnTo>
                  <a:lnTo>
                    <a:pt x="432409" y="425335"/>
                  </a:lnTo>
                  <a:lnTo>
                    <a:pt x="433692" y="418985"/>
                  </a:lnTo>
                  <a:lnTo>
                    <a:pt x="434543" y="411365"/>
                  </a:lnTo>
                  <a:lnTo>
                    <a:pt x="436092" y="405015"/>
                  </a:lnTo>
                  <a:lnTo>
                    <a:pt x="438213" y="398665"/>
                  </a:lnTo>
                  <a:lnTo>
                    <a:pt x="445516" y="398665"/>
                  </a:lnTo>
                  <a:lnTo>
                    <a:pt x="458025" y="396125"/>
                  </a:lnTo>
                  <a:lnTo>
                    <a:pt x="462000" y="393585"/>
                  </a:lnTo>
                  <a:lnTo>
                    <a:pt x="465366" y="392315"/>
                  </a:lnTo>
                  <a:lnTo>
                    <a:pt x="409663" y="392315"/>
                  </a:lnTo>
                  <a:lnTo>
                    <a:pt x="408317" y="398665"/>
                  </a:lnTo>
                  <a:lnTo>
                    <a:pt x="407441" y="406285"/>
                  </a:lnTo>
                  <a:lnTo>
                    <a:pt x="406336" y="413905"/>
                  </a:lnTo>
                  <a:lnTo>
                    <a:pt x="404380" y="421525"/>
                  </a:lnTo>
                  <a:lnTo>
                    <a:pt x="403250" y="424065"/>
                  </a:lnTo>
                  <a:lnTo>
                    <a:pt x="399364" y="427875"/>
                  </a:lnTo>
                  <a:lnTo>
                    <a:pt x="392709" y="432955"/>
                  </a:lnTo>
                  <a:lnTo>
                    <a:pt x="389737" y="440575"/>
                  </a:lnTo>
                  <a:lnTo>
                    <a:pt x="386511" y="446925"/>
                  </a:lnTo>
                  <a:lnTo>
                    <a:pt x="383044" y="453275"/>
                  </a:lnTo>
                  <a:lnTo>
                    <a:pt x="379209" y="459625"/>
                  </a:lnTo>
                  <a:lnTo>
                    <a:pt x="378828" y="459625"/>
                  </a:lnTo>
                  <a:lnTo>
                    <a:pt x="382752" y="449465"/>
                  </a:lnTo>
                  <a:lnTo>
                    <a:pt x="385165" y="439305"/>
                  </a:lnTo>
                  <a:lnTo>
                    <a:pt x="386168" y="430415"/>
                  </a:lnTo>
                  <a:lnTo>
                    <a:pt x="386308" y="429145"/>
                  </a:lnTo>
                  <a:lnTo>
                    <a:pt x="386422" y="425335"/>
                  </a:lnTo>
                  <a:lnTo>
                    <a:pt x="386537" y="412635"/>
                  </a:lnTo>
                  <a:lnTo>
                    <a:pt x="386372" y="411365"/>
                  </a:lnTo>
                  <a:lnTo>
                    <a:pt x="385787" y="411365"/>
                  </a:lnTo>
                  <a:lnTo>
                    <a:pt x="385483" y="412635"/>
                  </a:lnTo>
                  <a:lnTo>
                    <a:pt x="384810" y="413905"/>
                  </a:lnTo>
                  <a:lnTo>
                    <a:pt x="377113" y="429145"/>
                  </a:lnTo>
                  <a:lnTo>
                    <a:pt x="376707" y="430415"/>
                  </a:lnTo>
                  <a:lnTo>
                    <a:pt x="376389" y="430415"/>
                  </a:lnTo>
                  <a:lnTo>
                    <a:pt x="376440" y="427875"/>
                  </a:lnTo>
                  <a:lnTo>
                    <a:pt x="376567" y="426605"/>
                  </a:lnTo>
                  <a:lnTo>
                    <a:pt x="377355" y="425335"/>
                  </a:lnTo>
                  <a:lnTo>
                    <a:pt x="377418" y="424065"/>
                  </a:lnTo>
                  <a:lnTo>
                    <a:pt x="378142" y="416445"/>
                  </a:lnTo>
                  <a:lnTo>
                    <a:pt x="378282" y="415175"/>
                  </a:lnTo>
                  <a:lnTo>
                    <a:pt x="378828" y="410095"/>
                  </a:lnTo>
                  <a:lnTo>
                    <a:pt x="380136" y="399935"/>
                  </a:lnTo>
                  <a:lnTo>
                    <a:pt x="380238" y="398665"/>
                  </a:lnTo>
                  <a:lnTo>
                    <a:pt x="380339" y="397395"/>
                  </a:lnTo>
                  <a:lnTo>
                    <a:pt x="380441" y="392315"/>
                  </a:lnTo>
                  <a:lnTo>
                    <a:pt x="317601" y="392315"/>
                  </a:lnTo>
                  <a:lnTo>
                    <a:pt x="317601" y="443115"/>
                  </a:lnTo>
                  <a:lnTo>
                    <a:pt x="313436" y="453275"/>
                  </a:lnTo>
                  <a:lnTo>
                    <a:pt x="305777" y="460895"/>
                  </a:lnTo>
                  <a:lnTo>
                    <a:pt x="296557" y="467245"/>
                  </a:lnTo>
                  <a:lnTo>
                    <a:pt x="287680" y="473595"/>
                  </a:lnTo>
                  <a:lnTo>
                    <a:pt x="286118" y="474865"/>
                  </a:lnTo>
                  <a:lnTo>
                    <a:pt x="284289" y="477405"/>
                  </a:lnTo>
                  <a:lnTo>
                    <a:pt x="281940" y="478675"/>
                  </a:lnTo>
                  <a:lnTo>
                    <a:pt x="280784" y="478675"/>
                  </a:lnTo>
                  <a:lnTo>
                    <a:pt x="275247" y="472325"/>
                  </a:lnTo>
                  <a:lnTo>
                    <a:pt x="269443" y="467245"/>
                  </a:lnTo>
                  <a:lnTo>
                    <a:pt x="263182" y="462165"/>
                  </a:lnTo>
                  <a:lnTo>
                    <a:pt x="256451" y="457085"/>
                  </a:lnTo>
                  <a:lnTo>
                    <a:pt x="255790" y="457085"/>
                  </a:lnTo>
                  <a:lnTo>
                    <a:pt x="255752" y="455815"/>
                  </a:lnTo>
                  <a:lnTo>
                    <a:pt x="257060" y="455815"/>
                  </a:lnTo>
                  <a:lnTo>
                    <a:pt x="257848" y="454545"/>
                  </a:lnTo>
                  <a:lnTo>
                    <a:pt x="259232" y="454545"/>
                  </a:lnTo>
                  <a:lnTo>
                    <a:pt x="272821" y="439305"/>
                  </a:lnTo>
                  <a:lnTo>
                    <a:pt x="291211" y="439305"/>
                  </a:lnTo>
                  <a:lnTo>
                    <a:pt x="291896" y="438035"/>
                  </a:lnTo>
                  <a:lnTo>
                    <a:pt x="308737" y="415175"/>
                  </a:lnTo>
                  <a:lnTo>
                    <a:pt x="310032" y="415175"/>
                  </a:lnTo>
                  <a:lnTo>
                    <a:pt x="315010" y="421525"/>
                  </a:lnTo>
                  <a:lnTo>
                    <a:pt x="317563" y="427875"/>
                  </a:lnTo>
                  <a:lnTo>
                    <a:pt x="317601" y="443115"/>
                  </a:lnTo>
                  <a:lnTo>
                    <a:pt x="317601" y="392315"/>
                  </a:lnTo>
                  <a:lnTo>
                    <a:pt x="210947" y="392315"/>
                  </a:lnTo>
                  <a:lnTo>
                    <a:pt x="219075" y="394855"/>
                  </a:lnTo>
                  <a:lnTo>
                    <a:pt x="227596" y="398665"/>
                  </a:lnTo>
                  <a:lnTo>
                    <a:pt x="246011" y="401205"/>
                  </a:lnTo>
                  <a:lnTo>
                    <a:pt x="255752" y="401205"/>
                  </a:lnTo>
                  <a:lnTo>
                    <a:pt x="262851" y="402475"/>
                  </a:lnTo>
                  <a:lnTo>
                    <a:pt x="288594" y="402475"/>
                  </a:lnTo>
                  <a:lnTo>
                    <a:pt x="296265" y="405015"/>
                  </a:lnTo>
                  <a:lnTo>
                    <a:pt x="303301" y="408825"/>
                  </a:lnTo>
                  <a:lnTo>
                    <a:pt x="304253" y="410095"/>
                  </a:lnTo>
                  <a:lnTo>
                    <a:pt x="304431" y="410095"/>
                  </a:lnTo>
                  <a:lnTo>
                    <a:pt x="304431" y="411365"/>
                  </a:lnTo>
                  <a:lnTo>
                    <a:pt x="304215" y="411365"/>
                  </a:lnTo>
                  <a:lnTo>
                    <a:pt x="303784" y="412635"/>
                  </a:lnTo>
                  <a:lnTo>
                    <a:pt x="297954" y="416445"/>
                  </a:lnTo>
                  <a:lnTo>
                    <a:pt x="293243" y="421525"/>
                  </a:lnTo>
                  <a:lnTo>
                    <a:pt x="289648" y="426605"/>
                  </a:lnTo>
                  <a:lnTo>
                    <a:pt x="287172" y="432955"/>
                  </a:lnTo>
                  <a:lnTo>
                    <a:pt x="286804" y="432955"/>
                  </a:lnTo>
                  <a:lnTo>
                    <a:pt x="286004" y="434225"/>
                  </a:lnTo>
                  <a:lnTo>
                    <a:pt x="284734" y="434225"/>
                  </a:lnTo>
                  <a:lnTo>
                    <a:pt x="277545" y="435495"/>
                  </a:lnTo>
                  <a:lnTo>
                    <a:pt x="276288" y="435495"/>
                  </a:lnTo>
                  <a:lnTo>
                    <a:pt x="275894" y="434225"/>
                  </a:lnTo>
                  <a:lnTo>
                    <a:pt x="276136" y="432955"/>
                  </a:lnTo>
                  <a:lnTo>
                    <a:pt x="276860" y="430415"/>
                  </a:lnTo>
                  <a:lnTo>
                    <a:pt x="276987" y="429145"/>
                  </a:lnTo>
                  <a:lnTo>
                    <a:pt x="277114" y="418985"/>
                  </a:lnTo>
                  <a:lnTo>
                    <a:pt x="276860" y="416445"/>
                  </a:lnTo>
                  <a:lnTo>
                    <a:pt x="276009" y="412635"/>
                  </a:lnTo>
                  <a:lnTo>
                    <a:pt x="274015" y="412635"/>
                  </a:lnTo>
                  <a:lnTo>
                    <a:pt x="273964" y="422795"/>
                  </a:lnTo>
                  <a:lnTo>
                    <a:pt x="273850" y="424065"/>
                  </a:lnTo>
                  <a:lnTo>
                    <a:pt x="259956" y="448195"/>
                  </a:lnTo>
                  <a:lnTo>
                    <a:pt x="254939" y="454545"/>
                  </a:lnTo>
                  <a:lnTo>
                    <a:pt x="253682" y="454545"/>
                  </a:lnTo>
                  <a:lnTo>
                    <a:pt x="240385" y="444385"/>
                  </a:lnTo>
                  <a:lnTo>
                    <a:pt x="235648" y="440575"/>
                  </a:lnTo>
                  <a:lnTo>
                    <a:pt x="230708" y="436765"/>
                  </a:lnTo>
                  <a:lnTo>
                    <a:pt x="220840" y="431685"/>
                  </a:lnTo>
                  <a:lnTo>
                    <a:pt x="216382" y="430415"/>
                  </a:lnTo>
                  <a:lnTo>
                    <a:pt x="205879" y="430415"/>
                  </a:lnTo>
                  <a:lnTo>
                    <a:pt x="200152" y="432955"/>
                  </a:lnTo>
                  <a:lnTo>
                    <a:pt x="191884" y="441845"/>
                  </a:lnTo>
                  <a:lnTo>
                    <a:pt x="189750" y="445655"/>
                  </a:lnTo>
                  <a:lnTo>
                    <a:pt x="188620" y="449465"/>
                  </a:lnTo>
                  <a:lnTo>
                    <a:pt x="186385" y="455815"/>
                  </a:lnTo>
                  <a:lnTo>
                    <a:pt x="183896" y="462165"/>
                  </a:lnTo>
                  <a:lnTo>
                    <a:pt x="181127" y="467245"/>
                  </a:lnTo>
                  <a:lnTo>
                    <a:pt x="178104" y="473595"/>
                  </a:lnTo>
                  <a:lnTo>
                    <a:pt x="176009" y="477405"/>
                  </a:lnTo>
                  <a:lnTo>
                    <a:pt x="172834" y="478675"/>
                  </a:lnTo>
                  <a:lnTo>
                    <a:pt x="168579" y="479945"/>
                  </a:lnTo>
                  <a:lnTo>
                    <a:pt x="166649" y="479945"/>
                  </a:lnTo>
                  <a:lnTo>
                    <a:pt x="165379" y="478675"/>
                  </a:lnTo>
                  <a:lnTo>
                    <a:pt x="164769" y="477405"/>
                  </a:lnTo>
                  <a:lnTo>
                    <a:pt x="160375" y="469785"/>
                  </a:lnTo>
                  <a:lnTo>
                    <a:pt x="125945" y="448195"/>
                  </a:lnTo>
                  <a:lnTo>
                    <a:pt x="112572" y="441845"/>
                  </a:lnTo>
                  <a:lnTo>
                    <a:pt x="100241" y="434225"/>
                  </a:lnTo>
                  <a:lnTo>
                    <a:pt x="88950" y="427875"/>
                  </a:lnTo>
                  <a:lnTo>
                    <a:pt x="85737" y="425335"/>
                  </a:lnTo>
                  <a:lnTo>
                    <a:pt x="82169" y="425335"/>
                  </a:lnTo>
                  <a:lnTo>
                    <a:pt x="124129" y="455815"/>
                  </a:lnTo>
                  <a:lnTo>
                    <a:pt x="117068" y="459625"/>
                  </a:lnTo>
                  <a:lnTo>
                    <a:pt x="97917" y="459625"/>
                  </a:lnTo>
                  <a:lnTo>
                    <a:pt x="90614" y="458355"/>
                  </a:lnTo>
                  <a:lnTo>
                    <a:pt x="80886" y="457085"/>
                  </a:lnTo>
                  <a:lnTo>
                    <a:pt x="79895" y="455815"/>
                  </a:lnTo>
                  <a:lnTo>
                    <a:pt x="78168" y="455815"/>
                  </a:lnTo>
                  <a:lnTo>
                    <a:pt x="78968" y="457085"/>
                  </a:lnTo>
                  <a:lnTo>
                    <a:pt x="81749" y="458355"/>
                  </a:lnTo>
                  <a:lnTo>
                    <a:pt x="89179" y="462165"/>
                  </a:lnTo>
                  <a:lnTo>
                    <a:pt x="112166" y="465975"/>
                  </a:lnTo>
                  <a:lnTo>
                    <a:pt x="117017" y="465975"/>
                  </a:lnTo>
                  <a:lnTo>
                    <a:pt x="121932" y="464705"/>
                  </a:lnTo>
                  <a:lnTo>
                    <a:pt x="128689" y="463435"/>
                  </a:lnTo>
                  <a:lnTo>
                    <a:pt x="135509" y="463435"/>
                  </a:lnTo>
                  <a:lnTo>
                    <a:pt x="138722" y="464705"/>
                  </a:lnTo>
                  <a:lnTo>
                    <a:pt x="142798" y="464705"/>
                  </a:lnTo>
                  <a:lnTo>
                    <a:pt x="143370" y="465975"/>
                  </a:lnTo>
                  <a:lnTo>
                    <a:pt x="159131" y="487565"/>
                  </a:lnTo>
                  <a:lnTo>
                    <a:pt x="157708" y="491375"/>
                  </a:lnTo>
                  <a:lnTo>
                    <a:pt x="154609" y="491375"/>
                  </a:lnTo>
                  <a:lnTo>
                    <a:pt x="147129" y="492645"/>
                  </a:lnTo>
                  <a:lnTo>
                    <a:pt x="140462" y="493915"/>
                  </a:lnTo>
                  <a:lnTo>
                    <a:pt x="134594" y="496455"/>
                  </a:lnTo>
                  <a:lnTo>
                    <a:pt x="129527" y="497725"/>
                  </a:lnTo>
                  <a:lnTo>
                    <a:pt x="126098" y="498995"/>
                  </a:lnTo>
                  <a:lnTo>
                    <a:pt x="123063" y="498995"/>
                  </a:lnTo>
                  <a:lnTo>
                    <a:pt x="120840" y="507885"/>
                  </a:lnTo>
                  <a:lnTo>
                    <a:pt x="120370" y="515505"/>
                  </a:lnTo>
                  <a:lnTo>
                    <a:pt x="120815" y="528205"/>
                  </a:lnTo>
                  <a:lnTo>
                    <a:pt x="120853" y="529475"/>
                  </a:lnTo>
                  <a:lnTo>
                    <a:pt x="120192" y="532015"/>
                  </a:lnTo>
                  <a:lnTo>
                    <a:pt x="117678" y="533285"/>
                  </a:lnTo>
                  <a:lnTo>
                    <a:pt x="112420" y="535825"/>
                  </a:lnTo>
                  <a:lnTo>
                    <a:pt x="107873" y="538365"/>
                  </a:lnTo>
                  <a:lnTo>
                    <a:pt x="103809" y="542175"/>
                  </a:lnTo>
                  <a:lnTo>
                    <a:pt x="103682" y="543445"/>
                  </a:lnTo>
                  <a:lnTo>
                    <a:pt x="104521" y="543445"/>
                  </a:lnTo>
                  <a:lnTo>
                    <a:pt x="122605" y="533285"/>
                  </a:lnTo>
                  <a:lnTo>
                    <a:pt x="124231" y="530745"/>
                  </a:lnTo>
                  <a:lnTo>
                    <a:pt x="124955" y="511695"/>
                  </a:lnTo>
                  <a:lnTo>
                    <a:pt x="124980" y="509155"/>
                  </a:lnTo>
                  <a:lnTo>
                    <a:pt x="126034" y="506615"/>
                  </a:lnTo>
                  <a:lnTo>
                    <a:pt x="128117" y="506615"/>
                  </a:lnTo>
                  <a:lnTo>
                    <a:pt x="134340" y="505345"/>
                  </a:lnTo>
                  <a:lnTo>
                    <a:pt x="141325" y="502805"/>
                  </a:lnTo>
                  <a:lnTo>
                    <a:pt x="149085" y="501535"/>
                  </a:lnTo>
                  <a:lnTo>
                    <a:pt x="171196" y="501535"/>
                  </a:lnTo>
                  <a:lnTo>
                    <a:pt x="176301" y="497725"/>
                  </a:lnTo>
                  <a:lnTo>
                    <a:pt x="179768" y="491375"/>
                  </a:lnTo>
                  <a:lnTo>
                    <a:pt x="183603" y="485025"/>
                  </a:lnTo>
                  <a:lnTo>
                    <a:pt x="186004" y="479945"/>
                  </a:lnTo>
                  <a:lnTo>
                    <a:pt x="187210" y="477405"/>
                  </a:lnTo>
                  <a:lnTo>
                    <a:pt x="190588" y="471055"/>
                  </a:lnTo>
                  <a:lnTo>
                    <a:pt x="193738" y="463435"/>
                  </a:lnTo>
                  <a:lnTo>
                    <a:pt x="194538" y="460895"/>
                  </a:lnTo>
                  <a:lnTo>
                    <a:pt x="197142" y="457085"/>
                  </a:lnTo>
                  <a:lnTo>
                    <a:pt x="201561" y="450735"/>
                  </a:lnTo>
                  <a:lnTo>
                    <a:pt x="204101" y="446925"/>
                  </a:lnTo>
                  <a:lnTo>
                    <a:pt x="207289" y="444385"/>
                  </a:lnTo>
                  <a:lnTo>
                    <a:pt x="216789" y="444385"/>
                  </a:lnTo>
                  <a:lnTo>
                    <a:pt x="221234" y="445655"/>
                  </a:lnTo>
                  <a:lnTo>
                    <a:pt x="231165" y="450735"/>
                  </a:lnTo>
                  <a:lnTo>
                    <a:pt x="235394" y="454545"/>
                  </a:lnTo>
                  <a:lnTo>
                    <a:pt x="238366" y="458355"/>
                  </a:lnTo>
                  <a:lnTo>
                    <a:pt x="244132" y="463435"/>
                  </a:lnTo>
                  <a:lnTo>
                    <a:pt x="249542" y="468515"/>
                  </a:lnTo>
                  <a:lnTo>
                    <a:pt x="254571" y="474865"/>
                  </a:lnTo>
                  <a:lnTo>
                    <a:pt x="263855" y="485025"/>
                  </a:lnTo>
                  <a:lnTo>
                    <a:pt x="267500" y="490105"/>
                  </a:lnTo>
                  <a:lnTo>
                    <a:pt x="267525" y="498995"/>
                  </a:lnTo>
                  <a:lnTo>
                    <a:pt x="267246" y="500265"/>
                  </a:lnTo>
                  <a:lnTo>
                    <a:pt x="263588" y="511695"/>
                  </a:lnTo>
                  <a:lnTo>
                    <a:pt x="261645" y="518045"/>
                  </a:lnTo>
                  <a:lnTo>
                    <a:pt x="254812" y="557415"/>
                  </a:lnTo>
                  <a:lnTo>
                    <a:pt x="254723" y="558685"/>
                  </a:lnTo>
                  <a:lnTo>
                    <a:pt x="254660" y="570115"/>
                  </a:lnTo>
                  <a:lnTo>
                    <a:pt x="254850" y="575195"/>
                  </a:lnTo>
                  <a:lnTo>
                    <a:pt x="254889" y="576465"/>
                  </a:lnTo>
                  <a:lnTo>
                    <a:pt x="254977" y="579005"/>
                  </a:lnTo>
                  <a:lnTo>
                    <a:pt x="255066" y="581545"/>
                  </a:lnTo>
                  <a:lnTo>
                    <a:pt x="256717" y="598055"/>
                  </a:lnTo>
                  <a:lnTo>
                    <a:pt x="259473" y="614565"/>
                  </a:lnTo>
                  <a:lnTo>
                    <a:pt x="264160" y="636155"/>
                  </a:lnTo>
                  <a:lnTo>
                    <a:pt x="264439" y="638695"/>
                  </a:lnTo>
                  <a:lnTo>
                    <a:pt x="264452" y="648855"/>
                  </a:lnTo>
                  <a:lnTo>
                    <a:pt x="264223" y="651395"/>
                  </a:lnTo>
                  <a:lnTo>
                    <a:pt x="264109" y="652665"/>
                  </a:lnTo>
                  <a:lnTo>
                    <a:pt x="263156" y="657745"/>
                  </a:lnTo>
                  <a:lnTo>
                    <a:pt x="255943" y="698385"/>
                  </a:lnTo>
                  <a:lnTo>
                    <a:pt x="255320" y="698385"/>
                  </a:lnTo>
                  <a:lnTo>
                    <a:pt x="252907" y="693305"/>
                  </a:lnTo>
                  <a:lnTo>
                    <a:pt x="249936" y="688225"/>
                  </a:lnTo>
                  <a:lnTo>
                    <a:pt x="246126" y="684415"/>
                  </a:lnTo>
                  <a:lnTo>
                    <a:pt x="244944" y="684415"/>
                  </a:lnTo>
                  <a:lnTo>
                    <a:pt x="250609" y="694575"/>
                  </a:lnTo>
                  <a:lnTo>
                    <a:pt x="254215" y="700925"/>
                  </a:lnTo>
                  <a:lnTo>
                    <a:pt x="254812" y="703465"/>
                  </a:lnTo>
                  <a:lnTo>
                    <a:pt x="254711" y="706005"/>
                  </a:lnTo>
                  <a:lnTo>
                    <a:pt x="254622" y="708545"/>
                  </a:lnTo>
                  <a:lnTo>
                    <a:pt x="254533" y="709815"/>
                  </a:lnTo>
                  <a:lnTo>
                    <a:pt x="253822" y="719975"/>
                  </a:lnTo>
                  <a:lnTo>
                    <a:pt x="253746" y="721245"/>
                  </a:lnTo>
                  <a:lnTo>
                    <a:pt x="253212" y="728865"/>
                  </a:lnTo>
                  <a:lnTo>
                    <a:pt x="251587" y="728865"/>
                  </a:lnTo>
                  <a:lnTo>
                    <a:pt x="247243" y="722515"/>
                  </a:lnTo>
                  <a:lnTo>
                    <a:pt x="243865" y="716165"/>
                  </a:lnTo>
                  <a:lnTo>
                    <a:pt x="241439" y="709815"/>
                  </a:lnTo>
                  <a:lnTo>
                    <a:pt x="241198" y="708545"/>
                  </a:lnTo>
                  <a:lnTo>
                    <a:pt x="239991" y="702195"/>
                  </a:lnTo>
                  <a:lnTo>
                    <a:pt x="238887" y="693305"/>
                  </a:lnTo>
                  <a:lnTo>
                    <a:pt x="237680" y="684415"/>
                  </a:lnTo>
                  <a:lnTo>
                    <a:pt x="236207" y="675525"/>
                  </a:lnTo>
                  <a:lnTo>
                    <a:pt x="236054" y="675525"/>
                  </a:lnTo>
                  <a:lnTo>
                    <a:pt x="235610" y="674255"/>
                  </a:lnTo>
                  <a:lnTo>
                    <a:pt x="234657" y="674255"/>
                  </a:lnTo>
                  <a:lnTo>
                    <a:pt x="234162" y="672985"/>
                  </a:lnTo>
                  <a:lnTo>
                    <a:pt x="234226" y="676795"/>
                  </a:lnTo>
                  <a:lnTo>
                    <a:pt x="234340" y="679335"/>
                  </a:lnTo>
                  <a:lnTo>
                    <a:pt x="234467" y="681875"/>
                  </a:lnTo>
                  <a:lnTo>
                    <a:pt x="234581" y="684415"/>
                  </a:lnTo>
                  <a:lnTo>
                    <a:pt x="234696" y="686955"/>
                  </a:lnTo>
                  <a:lnTo>
                    <a:pt x="234823" y="689495"/>
                  </a:lnTo>
                  <a:lnTo>
                    <a:pt x="234937" y="692035"/>
                  </a:lnTo>
                  <a:lnTo>
                    <a:pt x="235051" y="694575"/>
                  </a:lnTo>
                  <a:lnTo>
                    <a:pt x="235178" y="697115"/>
                  </a:lnTo>
                  <a:lnTo>
                    <a:pt x="235292" y="699655"/>
                  </a:lnTo>
                  <a:lnTo>
                    <a:pt x="235407" y="702195"/>
                  </a:lnTo>
                  <a:lnTo>
                    <a:pt x="235534" y="704735"/>
                  </a:lnTo>
                  <a:lnTo>
                    <a:pt x="235610" y="708545"/>
                  </a:lnTo>
                  <a:lnTo>
                    <a:pt x="235356" y="708545"/>
                  </a:lnTo>
                  <a:lnTo>
                    <a:pt x="231076" y="704735"/>
                  </a:lnTo>
                  <a:lnTo>
                    <a:pt x="227685" y="700925"/>
                  </a:lnTo>
                  <a:lnTo>
                    <a:pt x="219697" y="694575"/>
                  </a:lnTo>
                  <a:lnTo>
                    <a:pt x="214287" y="692035"/>
                  </a:lnTo>
                  <a:lnTo>
                    <a:pt x="209067" y="690816"/>
                  </a:lnTo>
                  <a:lnTo>
                    <a:pt x="207302" y="690816"/>
                  </a:lnTo>
                  <a:lnTo>
                    <a:pt x="207670" y="692035"/>
                  </a:lnTo>
                  <a:lnTo>
                    <a:pt x="215214" y="697115"/>
                  </a:lnTo>
                  <a:lnTo>
                    <a:pt x="222186" y="703465"/>
                  </a:lnTo>
                  <a:lnTo>
                    <a:pt x="228587" y="709815"/>
                  </a:lnTo>
                  <a:lnTo>
                    <a:pt x="234416" y="717435"/>
                  </a:lnTo>
                  <a:lnTo>
                    <a:pt x="237680" y="721245"/>
                  </a:lnTo>
                  <a:lnTo>
                    <a:pt x="239090" y="726325"/>
                  </a:lnTo>
                  <a:lnTo>
                    <a:pt x="241338" y="732675"/>
                  </a:lnTo>
                  <a:lnTo>
                    <a:pt x="241223" y="733945"/>
                  </a:lnTo>
                  <a:lnTo>
                    <a:pt x="240195" y="733945"/>
                  </a:lnTo>
                  <a:lnTo>
                    <a:pt x="239115" y="732675"/>
                  </a:lnTo>
                  <a:lnTo>
                    <a:pt x="235800" y="727595"/>
                  </a:lnTo>
                  <a:lnTo>
                    <a:pt x="225158" y="714895"/>
                  </a:lnTo>
                  <a:lnTo>
                    <a:pt x="219227" y="709815"/>
                  </a:lnTo>
                  <a:lnTo>
                    <a:pt x="208724" y="703465"/>
                  </a:lnTo>
                  <a:lnTo>
                    <a:pt x="205105" y="702195"/>
                  </a:lnTo>
                  <a:lnTo>
                    <a:pt x="196456" y="702195"/>
                  </a:lnTo>
                  <a:lnTo>
                    <a:pt x="196456" y="703465"/>
                  </a:lnTo>
                  <a:lnTo>
                    <a:pt x="198462" y="703465"/>
                  </a:lnTo>
                  <a:lnTo>
                    <a:pt x="209778" y="707275"/>
                  </a:lnTo>
                  <a:lnTo>
                    <a:pt x="219494" y="716165"/>
                  </a:lnTo>
                  <a:lnTo>
                    <a:pt x="227584" y="726325"/>
                  </a:lnTo>
                  <a:lnTo>
                    <a:pt x="233984" y="736485"/>
                  </a:lnTo>
                  <a:lnTo>
                    <a:pt x="233667" y="736485"/>
                  </a:lnTo>
                  <a:lnTo>
                    <a:pt x="217512" y="728865"/>
                  </a:lnTo>
                  <a:lnTo>
                    <a:pt x="217131" y="728865"/>
                  </a:lnTo>
                  <a:lnTo>
                    <a:pt x="216446" y="730135"/>
                  </a:lnTo>
                  <a:lnTo>
                    <a:pt x="216852" y="730135"/>
                  </a:lnTo>
                  <a:lnTo>
                    <a:pt x="222161" y="732675"/>
                  </a:lnTo>
                  <a:lnTo>
                    <a:pt x="226568" y="735215"/>
                  </a:lnTo>
                  <a:lnTo>
                    <a:pt x="231863" y="740295"/>
                  </a:lnTo>
                  <a:lnTo>
                    <a:pt x="231927" y="741565"/>
                  </a:lnTo>
                  <a:lnTo>
                    <a:pt x="228942" y="741565"/>
                  </a:lnTo>
                  <a:lnTo>
                    <a:pt x="217525" y="739025"/>
                  </a:lnTo>
                  <a:lnTo>
                    <a:pt x="216789" y="739025"/>
                  </a:lnTo>
                  <a:lnTo>
                    <a:pt x="216471" y="740295"/>
                  </a:lnTo>
                  <a:lnTo>
                    <a:pt x="216293" y="741565"/>
                  </a:lnTo>
                  <a:lnTo>
                    <a:pt x="216573" y="741565"/>
                  </a:lnTo>
                  <a:lnTo>
                    <a:pt x="219049" y="742835"/>
                  </a:lnTo>
                  <a:lnTo>
                    <a:pt x="220268" y="744105"/>
                  </a:lnTo>
                  <a:lnTo>
                    <a:pt x="224675" y="744105"/>
                  </a:lnTo>
                  <a:lnTo>
                    <a:pt x="224739" y="745375"/>
                  </a:lnTo>
                  <a:lnTo>
                    <a:pt x="221056" y="746645"/>
                  </a:lnTo>
                  <a:lnTo>
                    <a:pt x="219456" y="746645"/>
                  </a:lnTo>
                  <a:lnTo>
                    <a:pt x="217678" y="747915"/>
                  </a:lnTo>
                  <a:lnTo>
                    <a:pt x="216700" y="747915"/>
                  </a:lnTo>
                  <a:lnTo>
                    <a:pt x="212331" y="755535"/>
                  </a:lnTo>
                  <a:lnTo>
                    <a:pt x="208622" y="763155"/>
                  </a:lnTo>
                  <a:lnTo>
                    <a:pt x="202044" y="777125"/>
                  </a:lnTo>
                  <a:lnTo>
                    <a:pt x="201637" y="778395"/>
                  </a:lnTo>
                  <a:lnTo>
                    <a:pt x="202920" y="778395"/>
                  </a:lnTo>
                  <a:lnTo>
                    <a:pt x="208889" y="773366"/>
                  </a:lnTo>
                  <a:lnTo>
                    <a:pt x="215290" y="769505"/>
                  </a:lnTo>
                  <a:lnTo>
                    <a:pt x="221919" y="766965"/>
                  </a:lnTo>
                  <a:lnTo>
                    <a:pt x="228930" y="764425"/>
                  </a:lnTo>
                  <a:lnTo>
                    <a:pt x="229552" y="764425"/>
                  </a:lnTo>
                  <a:lnTo>
                    <a:pt x="229933" y="765695"/>
                  </a:lnTo>
                  <a:lnTo>
                    <a:pt x="225717" y="784745"/>
                  </a:lnTo>
                  <a:lnTo>
                    <a:pt x="229400" y="784745"/>
                  </a:lnTo>
                  <a:lnTo>
                    <a:pt x="230733" y="783475"/>
                  </a:lnTo>
                  <a:lnTo>
                    <a:pt x="237744" y="779665"/>
                  </a:lnTo>
                  <a:lnTo>
                    <a:pt x="246697" y="775855"/>
                  </a:lnTo>
                  <a:lnTo>
                    <a:pt x="247281" y="775855"/>
                  </a:lnTo>
                  <a:lnTo>
                    <a:pt x="245059" y="779665"/>
                  </a:lnTo>
                  <a:lnTo>
                    <a:pt x="243332" y="782205"/>
                  </a:lnTo>
                  <a:lnTo>
                    <a:pt x="241757" y="784745"/>
                  </a:lnTo>
                  <a:lnTo>
                    <a:pt x="372110" y="784745"/>
                  </a:lnTo>
                  <a:lnTo>
                    <a:pt x="370713" y="780935"/>
                  </a:lnTo>
                  <a:lnTo>
                    <a:pt x="367868" y="777125"/>
                  </a:lnTo>
                  <a:lnTo>
                    <a:pt x="367068" y="775855"/>
                  </a:lnTo>
                  <a:lnTo>
                    <a:pt x="363029" y="769505"/>
                  </a:lnTo>
                  <a:lnTo>
                    <a:pt x="363042" y="768235"/>
                  </a:lnTo>
                  <a:lnTo>
                    <a:pt x="363474" y="768235"/>
                  </a:lnTo>
                  <a:lnTo>
                    <a:pt x="374027" y="770775"/>
                  </a:lnTo>
                  <a:lnTo>
                    <a:pt x="374180" y="770775"/>
                  </a:lnTo>
                  <a:lnTo>
                    <a:pt x="374243" y="772045"/>
                  </a:lnTo>
                  <a:lnTo>
                    <a:pt x="375196" y="775855"/>
                  </a:lnTo>
                  <a:lnTo>
                    <a:pt x="375285" y="777125"/>
                  </a:lnTo>
                  <a:lnTo>
                    <a:pt x="375386" y="778395"/>
                  </a:lnTo>
                  <a:lnTo>
                    <a:pt x="375475" y="779665"/>
                  </a:lnTo>
                  <a:lnTo>
                    <a:pt x="374916" y="783475"/>
                  </a:lnTo>
                  <a:lnTo>
                    <a:pt x="374751" y="784745"/>
                  </a:lnTo>
                  <a:lnTo>
                    <a:pt x="384009" y="784745"/>
                  </a:lnTo>
                  <a:lnTo>
                    <a:pt x="384721" y="783475"/>
                  </a:lnTo>
                  <a:lnTo>
                    <a:pt x="385000" y="782205"/>
                  </a:lnTo>
                  <a:lnTo>
                    <a:pt x="387070" y="774585"/>
                  </a:lnTo>
                  <a:lnTo>
                    <a:pt x="383959" y="774585"/>
                  </a:lnTo>
                  <a:lnTo>
                    <a:pt x="383959" y="780935"/>
                  </a:lnTo>
                  <a:lnTo>
                    <a:pt x="383298" y="783475"/>
                  </a:lnTo>
                  <a:lnTo>
                    <a:pt x="381419" y="783475"/>
                  </a:lnTo>
                  <a:lnTo>
                    <a:pt x="377761" y="772045"/>
                  </a:lnTo>
                  <a:lnTo>
                    <a:pt x="377774" y="770775"/>
                  </a:lnTo>
                  <a:lnTo>
                    <a:pt x="379945" y="770775"/>
                  </a:lnTo>
                  <a:lnTo>
                    <a:pt x="381292" y="772045"/>
                  </a:lnTo>
                  <a:lnTo>
                    <a:pt x="383959" y="780935"/>
                  </a:lnTo>
                  <a:lnTo>
                    <a:pt x="383959" y="774585"/>
                  </a:lnTo>
                  <a:lnTo>
                    <a:pt x="383730" y="774585"/>
                  </a:lnTo>
                  <a:lnTo>
                    <a:pt x="383311" y="773366"/>
                  </a:lnTo>
                  <a:lnTo>
                    <a:pt x="383209" y="772045"/>
                  </a:lnTo>
                  <a:lnTo>
                    <a:pt x="391045" y="772045"/>
                  </a:lnTo>
                  <a:lnTo>
                    <a:pt x="391363" y="773366"/>
                  </a:lnTo>
                  <a:lnTo>
                    <a:pt x="386778" y="784745"/>
                  </a:lnTo>
                  <a:lnTo>
                    <a:pt x="391058" y="784745"/>
                  </a:lnTo>
                  <a:lnTo>
                    <a:pt x="391807" y="782205"/>
                  </a:lnTo>
                  <a:lnTo>
                    <a:pt x="392988" y="777125"/>
                  </a:lnTo>
                  <a:lnTo>
                    <a:pt x="394525" y="773366"/>
                  </a:lnTo>
                  <a:lnTo>
                    <a:pt x="394627" y="772045"/>
                  </a:lnTo>
                  <a:lnTo>
                    <a:pt x="395185" y="772045"/>
                  </a:lnTo>
                  <a:lnTo>
                    <a:pt x="398157" y="773366"/>
                  </a:lnTo>
                  <a:lnTo>
                    <a:pt x="397992" y="774585"/>
                  </a:lnTo>
                  <a:lnTo>
                    <a:pt x="396659" y="778395"/>
                  </a:lnTo>
                  <a:lnTo>
                    <a:pt x="395300" y="782205"/>
                  </a:lnTo>
                  <a:lnTo>
                    <a:pt x="394106" y="784745"/>
                  </a:lnTo>
                  <a:lnTo>
                    <a:pt x="397497" y="784745"/>
                  </a:lnTo>
                  <a:lnTo>
                    <a:pt x="400519" y="773366"/>
                  </a:lnTo>
                  <a:lnTo>
                    <a:pt x="401027" y="772045"/>
                  </a:lnTo>
                  <a:lnTo>
                    <a:pt x="401993" y="772045"/>
                  </a:lnTo>
                  <a:lnTo>
                    <a:pt x="427875" y="774585"/>
                  </a:lnTo>
                  <a:lnTo>
                    <a:pt x="429044" y="774585"/>
                  </a:lnTo>
                  <a:lnTo>
                    <a:pt x="429107" y="773366"/>
                  </a:lnTo>
                  <a:lnTo>
                    <a:pt x="429221" y="772045"/>
                  </a:lnTo>
                  <a:lnTo>
                    <a:pt x="429323" y="770775"/>
                  </a:lnTo>
                  <a:lnTo>
                    <a:pt x="429425" y="769505"/>
                  </a:lnTo>
                  <a:lnTo>
                    <a:pt x="429526" y="768235"/>
                  </a:lnTo>
                  <a:lnTo>
                    <a:pt x="429641" y="766965"/>
                  </a:lnTo>
                  <a:lnTo>
                    <a:pt x="429742" y="765695"/>
                  </a:lnTo>
                  <a:lnTo>
                    <a:pt x="429844" y="764425"/>
                  </a:lnTo>
                  <a:lnTo>
                    <a:pt x="425716" y="764425"/>
                  </a:lnTo>
                  <a:lnTo>
                    <a:pt x="396773" y="760615"/>
                  </a:lnTo>
                  <a:lnTo>
                    <a:pt x="387642" y="758075"/>
                  </a:lnTo>
                  <a:lnTo>
                    <a:pt x="387184" y="758075"/>
                  </a:lnTo>
                  <a:lnTo>
                    <a:pt x="387096" y="756805"/>
                  </a:lnTo>
                  <a:lnTo>
                    <a:pt x="389394" y="755535"/>
                  </a:lnTo>
                  <a:lnTo>
                    <a:pt x="391693" y="754265"/>
                  </a:lnTo>
                  <a:lnTo>
                    <a:pt x="394525" y="750455"/>
                  </a:lnTo>
                  <a:lnTo>
                    <a:pt x="396252" y="745375"/>
                  </a:lnTo>
                  <a:lnTo>
                    <a:pt x="396748" y="744105"/>
                  </a:lnTo>
                  <a:lnTo>
                    <a:pt x="397510" y="744105"/>
                  </a:lnTo>
                  <a:lnTo>
                    <a:pt x="410133" y="742835"/>
                  </a:lnTo>
                  <a:lnTo>
                    <a:pt x="422757" y="740295"/>
                  </a:lnTo>
                  <a:lnTo>
                    <a:pt x="468591" y="740295"/>
                  </a:lnTo>
                  <a:lnTo>
                    <a:pt x="476021" y="741565"/>
                  </a:lnTo>
                  <a:lnTo>
                    <a:pt x="476427" y="741565"/>
                  </a:lnTo>
                  <a:lnTo>
                    <a:pt x="476313" y="742835"/>
                  </a:lnTo>
                  <a:lnTo>
                    <a:pt x="476211" y="744105"/>
                  </a:lnTo>
                  <a:lnTo>
                    <a:pt x="476110" y="745375"/>
                  </a:lnTo>
                  <a:lnTo>
                    <a:pt x="475996" y="746645"/>
                  </a:lnTo>
                  <a:lnTo>
                    <a:pt x="475894" y="747915"/>
                  </a:lnTo>
                  <a:lnTo>
                    <a:pt x="475780" y="749185"/>
                  </a:lnTo>
                  <a:lnTo>
                    <a:pt x="475678" y="750455"/>
                  </a:lnTo>
                  <a:lnTo>
                    <a:pt x="475576" y="751725"/>
                  </a:lnTo>
                  <a:lnTo>
                    <a:pt x="474637" y="751725"/>
                  </a:lnTo>
                  <a:lnTo>
                    <a:pt x="432231" y="749185"/>
                  </a:lnTo>
                  <a:lnTo>
                    <a:pt x="430911" y="749185"/>
                  </a:lnTo>
                  <a:lnTo>
                    <a:pt x="430987" y="750455"/>
                  </a:lnTo>
                  <a:lnTo>
                    <a:pt x="431520" y="751725"/>
                  </a:lnTo>
                  <a:lnTo>
                    <a:pt x="433044" y="751725"/>
                  </a:lnTo>
                  <a:lnTo>
                    <a:pt x="433539" y="752995"/>
                  </a:lnTo>
                  <a:lnTo>
                    <a:pt x="433425" y="754265"/>
                  </a:lnTo>
                  <a:lnTo>
                    <a:pt x="433324" y="755535"/>
                  </a:lnTo>
                  <a:lnTo>
                    <a:pt x="433222" y="756805"/>
                  </a:lnTo>
                  <a:lnTo>
                    <a:pt x="433120" y="758075"/>
                  </a:lnTo>
                  <a:lnTo>
                    <a:pt x="433006" y="759345"/>
                  </a:lnTo>
                  <a:lnTo>
                    <a:pt x="432904" y="760615"/>
                  </a:lnTo>
                  <a:lnTo>
                    <a:pt x="432803" y="761885"/>
                  </a:lnTo>
                  <a:lnTo>
                    <a:pt x="432701" y="763155"/>
                  </a:lnTo>
                  <a:lnTo>
                    <a:pt x="432587" y="764425"/>
                  </a:lnTo>
                  <a:lnTo>
                    <a:pt x="432485" y="765695"/>
                  </a:lnTo>
                  <a:lnTo>
                    <a:pt x="432384" y="766965"/>
                  </a:lnTo>
                  <a:lnTo>
                    <a:pt x="432282" y="768235"/>
                  </a:lnTo>
                  <a:lnTo>
                    <a:pt x="432168" y="769505"/>
                  </a:lnTo>
                  <a:lnTo>
                    <a:pt x="432066" y="770775"/>
                  </a:lnTo>
                  <a:lnTo>
                    <a:pt x="431965" y="772045"/>
                  </a:lnTo>
                  <a:lnTo>
                    <a:pt x="431850" y="773366"/>
                  </a:lnTo>
                  <a:lnTo>
                    <a:pt x="431761" y="774585"/>
                  </a:lnTo>
                  <a:lnTo>
                    <a:pt x="431647" y="775855"/>
                  </a:lnTo>
                  <a:lnTo>
                    <a:pt x="431546" y="777125"/>
                  </a:lnTo>
                  <a:lnTo>
                    <a:pt x="431444" y="778395"/>
                  </a:lnTo>
                  <a:lnTo>
                    <a:pt x="431342" y="779665"/>
                  </a:lnTo>
                  <a:lnTo>
                    <a:pt x="431228" y="780935"/>
                  </a:lnTo>
                  <a:lnTo>
                    <a:pt x="431126" y="782205"/>
                  </a:lnTo>
                  <a:lnTo>
                    <a:pt x="455561" y="782205"/>
                  </a:lnTo>
                  <a:lnTo>
                    <a:pt x="464070" y="783475"/>
                  </a:lnTo>
                  <a:lnTo>
                    <a:pt x="473011" y="783475"/>
                  </a:lnTo>
                  <a:lnTo>
                    <a:pt x="473392" y="784745"/>
                  </a:lnTo>
                  <a:lnTo>
                    <a:pt x="547522" y="784745"/>
                  </a:lnTo>
                  <a:lnTo>
                    <a:pt x="547624" y="783475"/>
                  </a:lnTo>
                  <a:lnTo>
                    <a:pt x="547738" y="782205"/>
                  </a:lnTo>
                  <a:lnTo>
                    <a:pt x="547839" y="780935"/>
                  </a:lnTo>
                  <a:lnTo>
                    <a:pt x="547954" y="779665"/>
                  </a:lnTo>
                  <a:lnTo>
                    <a:pt x="548055" y="778395"/>
                  </a:lnTo>
                  <a:lnTo>
                    <a:pt x="548170" y="777125"/>
                  </a:lnTo>
                  <a:lnTo>
                    <a:pt x="548271" y="775855"/>
                  </a:lnTo>
                  <a:lnTo>
                    <a:pt x="548373" y="774585"/>
                  </a:lnTo>
                  <a:lnTo>
                    <a:pt x="548487" y="773366"/>
                  </a:lnTo>
                  <a:lnTo>
                    <a:pt x="548589" y="772045"/>
                  </a:lnTo>
                  <a:lnTo>
                    <a:pt x="548703" y="770775"/>
                  </a:lnTo>
                  <a:lnTo>
                    <a:pt x="548805" y="769505"/>
                  </a:lnTo>
                  <a:lnTo>
                    <a:pt x="548919" y="768235"/>
                  </a:lnTo>
                  <a:lnTo>
                    <a:pt x="549021" y="766965"/>
                  </a:lnTo>
                  <a:lnTo>
                    <a:pt x="549135" y="765695"/>
                  </a:lnTo>
                  <a:lnTo>
                    <a:pt x="549236" y="764425"/>
                  </a:lnTo>
                  <a:lnTo>
                    <a:pt x="549351" y="763155"/>
                  </a:lnTo>
                  <a:lnTo>
                    <a:pt x="549452" y="761885"/>
                  </a:lnTo>
                  <a:lnTo>
                    <a:pt x="549567" y="760615"/>
                  </a:lnTo>
                  <a:lnTo>
                    <a:pt x="549668" y="758075"/>
                  </a:lnTo>
                  <a:lnTo>
                    <a:pt x="548957" y="756805"/>
                  </a:lnTo>
                  <a:lnTo>
                    <a:pt x="548005" y="756805"/>
                  </a:lnTo>
                  <a:lnTo>
                    <a:pt x="508177" y="754265"/>
                  </a:lnTo>
                  <a:lnTo>
                    <a:pt x="507834" y="754265"/>
                  </a:lnTo>
                  <a:lnTo>
                    <a:pt x="507949" y="751725"/>
                  </a:lnTo>
                  <a:lnTo>
                    <a:pt x="508050" y="750455"/>
                  </a:lnTo>
                  <a:lnTo>
                    <a:pt x="508152" y="749185"/>
                  </a:lnTo>
                  <a:lnTo>
                    <a:pt x="508254" y="747915"/>
                  </a:lnTo>
                  <a:lnTo>
                    <a:pt x="508355" y="746645"/>
                  </a:lnTo>
                  <a:lnTo>
                    <a:pt x="508457" y="745375"/>
                  </a:lnTo>
                  <a:lnTo>
                    <a:pt x="508571" y="744105"/>
                  </a:lnTo>
                  <a:lnTo>
                    <a:pt x="509282" y="735215"/>
                  </a:lnTo>
                  <a:lnTo>
                    <a:pt x="509397" y="733945"/>
                  </a:lnTo>
                  <a:lnTo>
                    <a:pt x="510108" y="725055"/>
                  </a:lnTo>
                  <a:lnTo>
                    <a:pt x="510222" y="723785"/>
                  </a:lnTo>
                  <a:lnTo>
                    <a:pt x="510933" y="714895"/>
                  </a:lnTo>
                  <a:lnTo>
                    <a:pt x="511048" y="713625"/>
                  </a:lnTo>
                  <a:lnTo>
                    <a:pt x="511149" y="712355"/>
                  </a:lnTo>
                  <a:lnTo>
                    <a:pt x="511251" y="711085"/>
                  </a:lnTo>
                  <a:lnTo>
                    <a:pt x="511352" y="709815"/>
                  </a:lnTo>
                  <a:lnTo>
                    <a:pt x="511467" y="707275"/>
                  </a:lnTo>
                  <a:lnTo>
                    <a:pt x="510781" y="707275"/>
                  </a:lnTo>
                  <a:lnTo>
                    <a:pt x="491832" y="703465"/>
                  </a:lnTo>
                  <a:lnTo>
                    <a:pt x="491629" y="703465"/>
                  </a:lnTo>
                  <a:lnTo>
                    <a:pt x="491058" y="702195"/>
                  </a:lnTo>
                  <a:lnTo>
                    <a:pt x="491553" y="702195"/>
                  </a:lnTo>
                  <a:lnTo>
                    <a:pt x="513715" y="706005"/>
                  </a:lnTo>
                  <a:lnTo>
                    <a:pt x="515162" y="707275"/>
                  </a:lnTo>
                  <a:lnTo>
                    <a:pt x="515048" y="711085"/>
                  </a:lnTo>
                  <a:lnTo>
                    <a:pt x="514959" y="712355"/>
                  </a:lnTo>
                  <a:lnTo>
                    <a:pt x="514858" y="713625"/>
                  </a:lnTo>
                  <a:lnTo>
                    <a:pt x="514756" y="714895"/>
                  </a:lnTo>
                  <a:lnTo>
                    <a:pt x="514654" y="716165"/>
                  </a:lnTo>
                  <a:lnTo>
                    <a:pt x="514946" y="716165"/>
                  </a:lnTo>
                  <a:lnTo>
                    <a:pt x="516026" y="717435"/>
                  </a:lnTo>
                  <a:lnTo>
                    <a:pt x="516407" y="717435"/>
                  </a:lnTo>
                  <a:lnTo>
                    <a:pt x="516953" y="719975"/>
                  </a:lnTo>
                  <a:lnTo>
                    <a:pt x="517855" y="722515"/>
                  </a:lnTo>
                  <a:lnTo>
                    <a:pt x="518312" y="725055"/>
                  </a:lnTo>
                  <a:lnTo>
                    <a:pt x="518223" y="730135"/>
                  </a:lnTo>
                  <a:lnTo>
                    <a:pt x="515721" y="730135"/>
                  </a:lnTo>
                  <a:lnTo>
                    <a:pt x="515683" y="722515"/>
                  </a:lnTo>
                  <a:lnTo>
                    <a:pt x="514578" y="721245"/>
                  </a:lnTo>
                  <a:lnTo>
                    <a:pt x="514197" y="719975"/>
                  </a:lnTo>
                  <a:lnTo>
                    <a:pt x="513410" y="719975"/>
                  </a:lnTo>
                  <a:lnTo>
                    <a:pt x="513194" y="721245"/>
                  </a:lnTo>
                  <a:lnTo>
                    <a:pt x="513143" y="722515"/>
                  </a:lnTo>
                  <a:lnTo>
                    <a:pt x="513041" y="726325"/>
                  </a:lnTo>
                  <a:lnTo>
                    <a:pt x="512267" y="731405"/>
                  </a:lnTo>
                  <a:lnTo>
                    <a:pt x="510755" y="737755"/>
                  </a:lnTo>
                  <a:lnTo>
                    <a:pt x="510692" y="740295"/>
                  </a:lnTo>
                  <a:lnTo>
                    <a:pt x="511810" y="741565"/>
                  </a:lnTo>
                  <a:lnTo>
                    <a:pt x="514019" y="741565"/>
                  </a:lnTo>
                  <a:lnTo>
                    <a:pt x="538581" y="744105"/>
                  </a:lnTo>
                  <a:lnTo>
                    <a:pt x="563638" y="747915"/>
                  </a:lnTo>
                  <a:lnTo>
                    <a:pt x="589178" y="750455"/>
                  </a:lnTo>
                  <a:lnTo>
                    <a:pt x="615226" y="754265"/>
                  </a:lnTo>
                  <a:lnTo>
                    <a:pt x="615200" y="745375"/>
                  </a:lnTo>
                  <a:lnTo>
                    <a:pt x="615200" y="744105"/>
                  </a:lnTo>
                  <a:lnTo>
                    <a:pt x="614921" y="745375"/>
                  </a:lnTo>
                  <a:lnTo>
                    <a:pt x="601764" y="745375"/>
                  </a:lnTo>
                  <a:lnTo>
                    <a:pt x="598246" y="742835"/>
                  </a:lnTo>
                  <a:lnTo>
                    <a:pt x="594626" y="742835"/>
                  </a:lnTo>
                  <a:lnTo>
                    <a:pt x="594626" y="741565"/>
                  </a:lnTo>
                  <a:lnTo>
                    <a:pt x="596087" y="740295"/>
                  </a:lnTo>
                  <a:lnTo>
                    <a:pt x="596252" y="739025"/>
                  </a:lnTo>
                  <a:lnTo>
                    <a:pt x="595985" y="737755"/>
                  </a:lnTo>
                  <a:lnTo>
                    <a:pt x="593305" y="737755"/>
                  </a:lnTo>
                  <a:lnTo>
                    <a:pt x="590283" y="739025"/>
                  </a:lnTo>
                  <a:lnTo>
                    <a:pt x="588048" y="741565"/>
                  </a:lnTo>
                  <a:lnTo>
                    <a:pt x="585089" y="741565"/>
                  </a:lnTo>
                  <a:lnTo>
                    <a:pt x="584301" y="740295"/>
                  </a:lnTo>
                  <a:lnTo>
                    <a:pt x="582904" y="740295"/>
                  </a:lnTo>
                  <a:lnTo>
                    <a:pt x="582968" y="739025"/>
                  </a:lnTo>
                  <a:lnTo>
                    <a:pt x="584161" y="736485"/>
                  </a:lnTo>
                  <a:lnTo>
                    <a:pt x="585254" y="732675"/>
                  </a:lnTo>
                  <a:lnTo>
                    <a:pt x="587184" y="722515"/>
                  </a:lnTo>
                  <a:lnTo>
                    <a:pt x="589013" y="718705"/>
                  </a:lnTo>
                  <a:lnTo>
                    <a:pt x="591870" y="713625"/>
                  </a:lnTo>
                  <a:lnTo>
                    <a:pt x="590791" y="713625"/>
                  </a:lnTo>
                  <a:lnTo>
                    <a:pt x="587756" y="717435"/>
                  </a:lnTo>
                  <a:lnTo>
                    <a:pt x="585863" y="721245"/>
                  </a:lnTo>
                  <a:lnTo>
                    <a:pt x="584530" y="728865"/>
                  </a:lnTo>
                  <a:lnTo>
                    <a:pt x="583209" y="731405"/>
                  </a:lnTo>
                  <a:lnTo>
                    <a:pt x="581088" y="732675"/>
                  </a:lnTo>
                  <a:lnTo>
                    <a:pt x="579107" y="735215"/>
                  </a:lnTo>
                  <a:lnTo>
                    <a:pt x="578421" y="736485"/>
                  </a:lnTo>
                  <a:lnTo>
                    <a:pt x="576605" y="739025"/>
                  </a:lnTo>
                  <a:lnTo>
                    <a:pt x="574636" y="739025"/>
                  </a:lnTo>
                  <a:lnTo>
                    <a:pt x="574700" y="737755"/>
                  </a:lnTo>
                  <a:lnTo>
                    <a:pt x="577265" y="736485"/>
                  </a:lnTo>
                  <a:lnTo>
                    <a:pt x="578383" y="733945"/>
                  </a:lnTo>
                  <a:lnTo>
                    <a:pt x="578294" y="730135"/>
                  </a:lnTo>
                  <a:lnTo>
                    <a:pt x="578065" y="730135"/>
                  </a:lnTo>
                  <a:lnTo>
                    <a:pt x="577938" y="728865"/>
                  </a:lnTo>
                  <a:lnTo>
                    <a:pt x="576999" y="728865"/>
                  </a:lnTo>
                  <a:lnTo>
                    <a:pt x="570992" y="733945"/>
                  </a:lnTo>
                  <a:lnTo>
                    <a:pt x="569772" y="733945"/>
                  </a:lnTo>
                  <a:lnTo>
                    <a:pt x="569493" y="732675"/>
                  </a:lnTo>
                  <a:lnTo>
                    <a:pt x="569442" y="731405"/>
                  </a:lnTo>
                  <a:lnTo>
                    <a:pt x="571754" y="728865"/>
                  </a:lnTo>
                  <a:lnTo>
                    <a:pt x="572109" y="727595"/>
                  </a:lnTo>
                  <a:lnTo>
                    <a:pt x="572833" y="725055"/>
                  </a:lnTo>
                  <a:lnTo>
                    <a:pt x="572947" y="722515"/>
                  </a:lnTo>
                  <a:lnTo>
                    <a:pt x="572973" y="721245"/>
                  </a:lnTo>
                  <a:lnTo>
                    <a:pt x="573189" y="719975"/>
                  </a:lnTo>
                  <a:lnTo>
                    <a:pt x="573570" y="719975"/>
                  </a:lnTo>
                  <a:lnTo>
                    <a:pt x="580986" y="708545"/>
                  </a:lnTo>
                  <a:lnTo>
                    <a:pt x="581736" y="707275"/>
                  </a:lnTo>
                  <a:lnTo>
                    <a:pt x="615226" y="707275"/>
                  </a:lnTo>
                  <a:lnTo>
                    <a:pt x="615226" y="706742"/>
                  </a:lnTo>
                  <a:lnTo>
                    <a:pt x="719353" y="705497"/>
                  </a:lnTo>
                  <a:lnTo>
                    <a:pt x="723138" y="704951"/>
                  </a:lnTo>
                  <a:lnTo>
                    <a:pt x="731608" y="703351"/>
                  </a:lnTo>
                  <a:lnTo>
                    <a:pt x="732891" y="703351"/>
                  </a:lnTo>
                  <a:lnTo>
                    <a:pt x="736714" y="700798"/>
                  </a:lnTo>
                  <a:lnTo>
                    <a:pt x="737006" y="700493"/>
                  </a:lnTo>
                  <a:lnTo>
                    <a:pt x="740486" y="694613"/>
                  </a:lnTo>
                  <a:lnTo>
                    <a:pt x="741172" y="691921"/>
                  </a:lnTo>
                  <a:close/>
                </a:path>
                <a:path w="1847850" h="1177289">
                  <a:moveTo>
                    <a:pt x="823645" y="778586"/>
                  </a:moveTo>
                  <a:lnTo>
                    <a:pt x="815898" y="776503"/>
                  </a:lnTo>
                  <a:lnTo>
                    <a:pt x="808088" y="774763"/>
                  </a:lnTo>
                  <a:lnTo>
                    <a:pt x="767473" y="767867"/>
                  </a:lnTo>
                  <a:lnTo>
                    <a:pt x="731812" y="762266"/>
                  </a:lnTo>
                  <a:lnTo>
                    <a:pt x="731494" y="762266"/>
                  </a:lnTo>
                  <a:lnTo>
                    <a:pt x="730097" y="761695"/>
                  </a:lnTo>
                  <a:lnTo>
                    <a:pt x="728192" y="760742"/>
                  </a:lnTo>
                  <a:lnTo>
                    <a:pt x="727735" y="760539"/>
                  </a:lnTo>
                  <a:lnTo>
                    <a:pt x="724077" y="760539"/>
                  </a:lnTo>
                  <a:lnTo>
                    <a:pt x="722083" y="760196"/>
                  </a:lnTo>
                  <a:lnTo>
                    <a:pt x="720026" y="759548"/>
                  </a:lnTo>
                  <a:lnTo>
                    <a:pt x="719785" y="759294"/>
                  </a:lnTo>
                  <a:lnTo>
                    <a:pt x="719797" y="759155"/>
                  </a:lnTo>
                  <a:lnTo>
                    <a:pt x="719213" y="759155"/>
                  </a:lnTo>
                  <a:lnTo>
                    <a:pt x="723900" y="758456"/>
                  </a:lnTo>
                  <a:lnTo>
                    <a:pt x="722122" y="758456"/>
                  </a:lnTo>
                  <a:lnTo>
                    <a:pt x="722718" y="758012"/>
                  </a:lnTo>
                  <a:lnTo>
                    <a:pt x="724001" y="756348"/>
                  </a:lnTo>
                  <a:lnTo>
                    <a:pt x="724166" y="756170"/>
                  </a:lnTo>
                  <a:lnTo>
                    <a:pt x="727989" y="756170"/>
                  </a:lnTo>
                  <a:lnTo>
                    <a:pt x="731177" y="756170"/>
                  </a:lnTo>
                  <a:lnTo>
                    <a:pt x="727976" y="755929"/>
                  </a:lnTo>
                  <a:lnTo>
                    <a:pt x="727951" y="755230"/>
                  </a:lnTo>
                  <a:lnTo>
                    <a:pt x="727938" y="754938"/>
                  </a:lnTo>
                  <a:lnTo>
                    <a:pt x="728078" y="754938"/>
                  </a:lnTo>
                  <a:lnTo>
                    <a:pt x="727405" y="754126"/>
                  </a:lnTo>
                  <a:lnTo>
                    <a:pt x="726059" y="754126"/>
                  </a:lnTo>
                  <a:lnTo>
                    <a:pt x="722960" y="755230"/>
                  </a:lnTo>
                  <a:lnTo>
                    <a:pt x="722236" y="755497"/>
                  </a:lnTo>
                  <a:lnTo>
                    <a:pt x="720344" y="756170"/>
                  </a:lnTo>
                  <a:lnTo>
                    <a:pt x="717435" y="757199"/>
                  </a:lnTo>
                  <a:lnTo>
                    <a:pt x="716965" y="757478"/>
                  </a:lnTo>
                  <a:lnTo>
                    <a:pt x="716521" y="757885"/>
                  </a:lnTo>
                  <a:lnTo>
                    <a:pt x="715937" y="758456"/>
                  </a:lnTo>
                  <a:lnTo>
                    <a:pt x="714654" y="758456"/>
                  </a:lnTo>
                  <a:lnTo>
                    <a:pt x="713066" y="758012"/>
                  </a:lnTo>
                  <a:lnTo>
                    <a:pt x="713422" y="758012"/>
                  </a:lnTo>
                  <a:lnTo>
                    <a:pt x="713359" y="756170"/>
                  </a:lnTo>
                  <a:lnTo>
                    <a:pt x="716699" y="745147"/>
                  </a:lnTo>
                  <a:lnTo>
                    <a:pt x="716800" y="744283"/>
                  </a:lnTo>
                  <a:lnTo>
                    <a:pt x="716572" y="744131"/>
                  </a:lnTo>
                  <a:lnTo>
                    <a:pt x="714692" y="743546"/>
                  </a:lnTo>
                  <a:lnTo>
                    <a:pt x="714349" y="744131"/>
                  </a:lnTo>
                  <a:lnTo>
                    <a:pt x="714095" y="745756"/>
                  </a:lnTo>
                  <a:lnTo>
                    <a:pt x="714070" y="745921"/>
                  </a:lnTo>
                  <a:lnTo>
                    <a:pt x="713701" y="748296"/>
                  </a:lnTo>
                  <a:lnTo>
                    <a:pt x="713663" y="748588"/>
                  </a:lnTo>
                  <a:lnTo>
                    <a:pt x="712546" y="752271"/>
                  </a:lnTo>
                  <a:lnTo>
                    <a:pt x="710374" y="756742"/>
                  </a:lnTo>
                  <a:lnTo>
                    <a:pt x="709803" y="757885"/>
                  </a:lnTo>
                  <a:lnTo>
                    <a:pt x="709752" y="758012"/>
                  </a:lnTo>
                  <a:lnTo>
                    <a:pt x="709015" y="759155"/>
                  </a:lnTo>
                  <a:lnTo>
                    <a:pt x="708685" y="759155"/>
                  </a:lnTo>
                  <a:lnTo>
                    <a:pt x="708787" y="758456"/>
                  </a:lnTo>
                  <a:lnTo>
                    <a:pt x="708875" y="757885"/>
                  </a:lnTo>
                  <a:lnTo>
                    <a:pt x="709764" y="754405"/>
                  </a:lnTo>
                  <a:lnTo>
                    <a:pt x="709841" y="754126"/>
                  </a:lnTo>
                  <a:lnTo>
                    <a:pt x="709917" y="753833"/>
                  </a:lnTo>
                  <a:lnTo>
                    <a:pt x="710044" y="753364"/>
                  </a:lnTo>
                  <a:lnTo>
                    <a:pt x="710120" y="753021"/>
                  </a:lnTo>
                  <a:lnTo>
                    <a:pt x="710222" y="752640"/>
                  </a:lnTo>
                  <a:lnTo>
                    <a:pt x="710323" y="752271"/>
                  </a:lnTo>
                  <a:lnTo>
                    <a:pt x="710679" y="751446"/>
                  </a:lnTo>
                  <a:lnTo>
                    <a:pt x="711314" y="749858"/>
                  </a:lnTo>
                  <a:lnTo>
                    <a:pt x="711403" y="749655"/>
                  </a:lnTo>
                  <a:lnTo>
                    <a:pt x="711479" y="749452"/>
                  </a:lnTo>
                  <a:lnTo>
                    <a:pt x="713219" y="746061"/>
                  </a:lnTo>
                  <a:lnTo>
                    <a:pt x="713193" y="745921"/>
                  </a:lnTo>
                  <a:lnTo>
                    <a:pt x="714070" y="745921"/>
                  </a:lnTo>
                  <a:lnTo>
                    <a:pt x="714070" y="745756"/>
                  </a:lnTo>
                  <a:lnTo>
                    <a:pt x="711593" y="745350"/>
                  </a:lnTo>
                  <a:lnTo>
                    <a:pt x="711263" y="745921"/>
                  </a:lnTo>
                  <a:lnTo>
                    <a:pt x="706437" y="757199"/>
                  </a:lnTo>
                  <a:lnTo>
                    <a:pt x="706272" y="757478"/>
                  </a:lnTo>
                  <a:lnTo>
                    <a:pt x="705713" y="757885"/>
                  </a:lnTo>
                  <a:lnTo>
                    <a:pt x="704443" y="757885"/>
                  </a:lnTo>
                  <a:lnTo>
                    <a:pt x="703097" y="757478"/>
                  </a:lnTo>
                  <a:lnTo>
                    <a:pt x="703351" y="757478"/>
                  </a:lnTo>
                  <a:lnTo>
                    <a:pt x="702678" y="756348"/>
                  </a:lnTo>
                  <a:lnTo>
                    <a:pt x="702297" y="755230"/>
                  </a:lnTo>
                  <a:lnTo>
                    <a:pt x="702449" y="754938"/>
                  </a:lnTo>
                  <a:lnTo>
                    <a:pt x="702500" y="754405"/>
                  </a:lnTo>
                  <a:lnTo>
                    <a:pt x="702754" y="753833"/>
                  </a:lnTo>
                  <a:lnTo>
                    <a:pt x="704697" y="749858"/>
                  </a:lnTo>
                  <a:lnTo>
                    <a:pt x="705688" y="747471"/>
                  </a:lnTo>
                  <a:lnTo>
                    <a:pt x="705764" y="744131"/>
                  </a:lnTo>
                  <a:lnTo>
                    <a:pt x="705002" y="744131"/>
                  </a:lnTo>
                  <a:lnTo>
                    <a:pt x="704596" y="744689"/>
                  </a:lnTo>
                  <a:lnTo>
                    <a:pt x="698931" y="755230"/>
                  </a:lnTo>
                  <a:lnTo>
                    <a:pt x="698385" y="756170"/>
                  </a:lnTo>
                  <a:lnTo>
                    <a:pt x="698271" y="756348"/>
                  </a:lnTo>
                  <a:lnTo>
                    <a:pt x="697534" y="756742"/>
                  </a:lnTo>
                  <a:lnTo>
                    <a:pt x="696798" y="756742"/>
                  </a:lnTo>
                  <a:lnTo>
                    <a:pt x="695769" y="756170"/>
                  </a:lnTo>
                  <a:lnTo>
                    <a:pt x="695375" y="756170"/>
                  </a:lnTo>
                  <a:lnTo>
                    <a:pt x="694753" y="755230"/>
                  </a:lnTo>
                  <a:lnTo>
                    <a:pt x="694969" y="755230"/>
                  </a:lnTo>
                  <a:lnTo>
                    <a:pt x="695083" y="754405"/>
                  </a:lnTo>
                  <a:lnTo>
                    <a:pt x="698042" y="751052"/>
                  </a:lnTo>
                  <a:lnTo>
                    <a:pt x="698119" y="750912"/>
                  </a:lnTo>
                  <a:lnTo>
                    <a:pt x="698207" y="750747"/>
                  </a:lnTo>
                  <a:lnTo>
                    <a:pt x="698347" y="750176"/>
                  </a:lnTo>
                  <a:lnTo>
                    <a:pt x="698398" y="748588"/>
                  </a:lnTo>
                  <a:lnTo>
                    <a:pt x="698220" y="748296"/>
                  </a:lnTo>
                  <a:lnTo>
                    <a:pt x="697318" y="748296"/>
                  </a:lnTo>
                  <a:lnTo>
                    <a:pt x="696899" y="749185"/>
                  </a:lnTo>
                  <a:lnTo>
                    <a:pt x="696480" y="750176"/>
                  </a:lnTo>
                  <a:lnTo>
                    <a:pt x="696201" y="750747"/>
                  </a:lnTo>
                  <a:lnTo>
                    <a:pt x="696074" y="750912"/>
                  </a:lnTo>
                  <a:lnTo>
                    <a:pt x="695744" y="750912"/>
                  </a:lnTo>
                  <a:lnTo>
                    <a:pt x="695604" y="750747"/>
                  </a:lnTo>
                  <a:lnTo>
                    <a:pt x="695388" y="750176"/>
                  </a:lnTo>
                  <a:lnTo>
                    <a:pt x="695464" y="748296"/>
                  </a:lnTo>
                  <a:lnTo>
                    <a:pt x="696569" y="746315"/>
                  </a:lnTo>
                  <a:lnTo>
                    <a:pt x="696912" y="745147"/>
                  </a:lnTo>
                  <a:lnTo>
                    <a:pt x="696810" y="742657"/>
                  </a:lnTo>
                  <a:lnTo>
                    <a:pt x="695248" y="742657"/>
                  </a:lnTo>
                  <a:lnTo>
                    <a:pt x="694524" y="743546"/>
                  </a:lnTo>
                  <a:lnTo>
                    <a:pt x="694486" y="744689"/>
                  </a:lnTo>
                  <a:lnTo>
                    <a:pt x="693712" y="748296"/>
                  </a:lnTo>
                  <a:lnTo>
                    <a:pt x="693585" y="748868"/>
                  </a:lnTo>
                  <a:lnTo>
                    <a:pt x="693521" y="749185"/>
                  </a:lnTo>
                  <a:lnTo>
                    <a:pt x="693420" y="749655"/>
                  </a:lnTo>
                  <a:lnTo>
                    <a:pt x="693305" y="750176"/>
                  </a:lnTo>
                  <a:lnTo>
                    <a:pt x="693191" y="750747"/>
                  </a:lnTo>
                  <a:lnTo>
                    <a:pt x="693153" y="750912"/>
                  </a:lnTo>
                  <a:lnTo>
                    <a:pt x="693039" y="751446"/>
                  </a:lnTo>
                  <a:lnTo>
                    <a:pt x="692950" y="751814"/>
                  </a:lnTo>
                  <a:lnTo>
                    <a:pt x="692861" y="752271"/>
                  </a:lnTo>
                  <a:lnTo>
                    <a:pt x="692772" y="752640"/>
                  </a:lnTo>
                  <a:lnTo>
                    <a:pt x="692696" y="753021"/>
                  </a:lnTo>
                  <a:lnTo>
                    <a:pt x="692619" y="753364"/>
                  </a:lnTo>
                  <a:lnTo>
                    <a:pt x="692518" y="753833"/>
                  </a:lnTo>
                  <a:lnTo>
                    <a:pt x="692404" y="754405"/>
                  </a:lnTo>
                  <a:lnTo>
                    <a:pt x="692289" y="754938"/>
                  </a:lnTo>
                  <a:lnTo>
                    <a:pt x="692226" y="755230"/>
                  </a:lnTo>
                  <a:lnTo>
                    <a:pt x="692607" y="755230"/>
                  </a:lnTo>
                  <a:lnTo>
                    <a:pt x="691578" y="756170"/>
                  </a:lnTo>
                  <a:lnTo>
                    <a:pt x="690460" y="756170"/>
                  </a:lnTo>
                  <a:lnTo>
                    <a:pt x="686168" y="755230"/>
                  </a:lnTo>
                  <a:lnTo>
                    <a:pt x="687057" y="755230"/>
                  </a:lnTo>
                  <a:lnTo>
                    <a:pt x="687082" y="754938"/>
                  </a:lnTo>
                  <a:lnTo>
                    <a:pt x="687806" y="753364"/>
                  </a:lnTo>
                  <a:lnTo>
                    <a:pt x="689241" y="751217"/>
                  </a:lnTo>
                  <a:lnTo>
                    <a:pt x="689356" y="751052"/>
                  </a:lnTo>
                  <a:lnTo>
                    <a:pt x="689444" y="750912"/>
                  </a:lnTo>
                  <a:lnTo>
                    <a:pt x="689559" y="750747"/>
                  </a:lnTo>
                  <a:lnTo>
                    <a:pt x="689991" y="749858"/>
                  </a:lnTo>
                  <a:lnTo>
                    <a:pt x="690714" y="748296"/>
                  </a:lnTo>
                  <a:lnTo>
                    <a:pt x="690778" y="745921"/>
                  </a:lnTo>
                  <a:lnTo>
                    <a:pt x="690524" y="745147"/>
                  </a:lnTo>
                  <a:lnTo>
                    <a:pt x="690346" y="745147"/>
                  </a:lnTo>
                  <a:lnTo>
                    <a:pt x="689432" y="744131"/>
                  </a:lnTo>
                  <a:lnTo>
                    <a:pt x="688594" y="743546"/>
                  </a:lnTo>
                  <a:lnTo>
                    <a:pt x="687959" y="743546"/>
                  </a:lnTo>
                  <a:lnTo>
                    <a:pt x="687755" y="744131"/>
                  </a:lnTo>
                  <a:lnTo>
                    <a:pt x="687705" y="744283"/>
                  </a:lnTo>
                  <a:lnTo>
                    <a:pt x="687616" y="744689"/>
                  </a:lnTo>
                  <a:lnTo>
                    <a:pt x="687539" y="746937"/>
                  </a:lnTo>
                  <a:lnTo>
                    <a:pt x="686955" y="747471"/>
                  </a:lnTo>
                  <a:lnTo>
                    <a:pt x="685114" y="748296"/>
                  </a:lnTo>
                  <a:lnTo>
                    <a:pt x="684872" y="748588"/>
                  </a:lnTo>
                  <a:lnTo>
                    <a:pt x="684733" y="748868"/>
                  </a:lnTo>
                  <a:lnTo>
                    <a:pt x="684644" y="749452"/>
                  </a:lnTo>
                  <a:lnTo>
                    <a:pt x="684530" y="750176"/>
                  </a:lnTo>
                  <a:lnTo>
                    <a:pt x="684441" y="750747"/>
                  </a:lnTo>
                  <a:lnTo>
                    <a:pt x="684390" y="751052"/>
                  </a:lnTo>
                  <a:lnTo>
                    <a:pt x="684276" y="751814"/>
                  </a:lnTo>
                  <a:lnTo>
                    <a:pt x="684199" y="752271"/>
                  </a:lnTo>
                  <a:lnTo>
                    <a:pt x="684085" y="753021"/>
                  </a:lnTo>
                  <a:lnTo>
                    <a:pt x="683971" y="753364"/>
                  </a:lnTo>
                  <a:lnTo>
                    <a:pt x="683590" y="753364"/>
                  </a:lnTo>
                  <a:lnTo>
                    <a:pt x="683425" y="753021"/>
                  </a:lnTo>
                  <a:lnTo>
                    <a:pt x="683310" y="752640"/>
                  </a:lnTo>
                  <a:lnTo>
                    <a:pt x="683196" y="752271"/>
                  </a:lnTo>
                  <a:lnTo>
                    <a:pt x="683221" y="749452"/>
                  </a:lnTo>
                  <a:lnTo>
                    <a:pt x="683933" y="748296"/>
                  </a:lnTo>
                  <a:lnTo>
                    <a:pt x="684326" y="747471"/>
                  </a:lnTo>
                  <a:lnTo>
                    <a:pt x="684428" y="745921"/>
                  </a:lnTo>
                  <a:lnTo>
                    <a:pt x="684491" y="744131"/>
                  </a:lnTo>
                  <a:lnTo>
                    <a:pt x="685685" y="741591"/>
                  </a:lnTo>
                  <a:lnTo>
                    <a:pt x="686104" y="739660"/>
                  </a:lnTo>
                  <a:lnTo>
                    <a:pt x="686041" y="735025"/>
                  </a:lnTo>
                  <a:lnTo>
                    <a:pt x="685800" y="734796"/>
                  </a:lnTo>
                  <a:lnTo>
                    <a:pt x="684326" y="734796"/>
                  </a:lnTo>
                  <a:lnTo>
                    <a:pt x="684085" y="735025"/>
                  </a:lnTo>
                  <a:lnTo>
                    <a:pt x="684110" y="739660"/>
                  </a:lnTo>
                  <a:lnTo>
                    <a:pt x="683552" y="741591"/>
                  </a:lnTo>
                  <a:lnTo>
                    <a:pt x="683107" y="742657"/>
                  </a:lnTo>
                  <a:lnTo>
                    <a:pt x="681443" y="744918"/>
                  </a:lnTo>
                  <a:lnTo>
                    <a:pt x="681253" y="745147"/>
                  </a:lnTo>
                  <a:lnTo>
                    <a:pt x="681405" y="745147"/>
                  </a:lnTo>
                  <a:lnTo>
                    <a:pt x="681355" y="753833"/>
                  </a:lnTo>
                  <a:lnTo>
                    <a:pt x="679754" y="754938"/>
                  </a:lnTo>
                  <a:lnTo>
                    <a:pt x="677532" y="754405"/>
                  </a:lnTo>
                  <a:lnTo>
                    <a:pt x="677405" y="753833"/>
                  </a:lnTo>
                  <a:lnTo>
                    <a:pt x="677341" y="753503"/>
                  </a:lnTo>
                  <a:lnTo>
                    <a:pt x="679208" y="752271"/>
                  </a:lnTo>
                  <a:lnTo>
                    <a:pt x="679475" y="752271"/>
                  </a:lnTo>
                  <a:lnTo>
                    <a:pt x="680199" y="752640"/>
                  </a:lnTo>
                  <a:lnTo>
                    <a:pt x="681342" y="753364"/>
                  </a:lnTo>
                  <a:lnTo>
                    <a:pt x="681355" y="753833"/>
                  </a:lnTo>
                  <a:lnTo>
                    <a:pt x="681355" y="745197"/>
                  </a:lnTo>
                  <a:lnTo>
                    <a:pt x="680402" y="745921"/>
                  </a:lnTo>
                  <a:lnTo>
                    <a:pt x="679805" y="745921"/>
                  </a:lnTo>
                  <a:lnTo>
                    <a:pt x="679500" y="745147"/>
                  </a:lnTo>
                  <a:lnTo>
                    <a:pt x="679399" y="743546"/>
                  </a:lnTo>
                  <a:lnTo>
                    <a:pt x="679284" y="741591"/>
                  </a:lnTo>
                  <a:lnTo>
                    <a:pt x="679157" y="739444"/>
                  </a:lnTo>
                  <a:lnTo>
                    <a:pt x="675030" y="727138"/>
                  </a:lnTo>
                  <a:lnTo>
                    <a:pt x="674751" y="727138"/>
                  </a:lnTo>
                  <a:lnTo>
                    <a:pt x="674776" y="727583"/>
                  </a:lnTo>
                  <a:lnTo>
                    <a:pt x="677633" y="743546"/>
                  </a:lnTo>
                  <a:lnTo>
                    <a:pt x="677735" y="746061"/>
                  </a:lnTo>
                  <a:lnTo>
                    <a:pt x="677608" y="746315"/>
                  </a:lnTo>
                  <a:lnTo>
                    <a:pt x="675665" y="748588"/>
                  </a:lnTo>
                  <a:lnTo>
                    <a:pt x="675462" y="748868"/>
                  </a:lnTo>
                  <a:lnTo>
                    <a:pt x="674789" y="750747"/>
                  </a:lnTo>
                  <a:lnTo>
                    <a:pt x="674738" y="750912"/>
                  </a:lnTo>
                  <a:lnTo>
                    <a:pt x="674636" y="755230"/>
                  </a:lnTo>
                  <a:lnTo>
                    <a:pt x="671550" y="755230"/>
                  </a:lnTo>
                  <a:lnTo>
                    <a:pt x="662813" y="753364"/>
                  </a:lnTo>
                  <a:lnTo>
                    <a:pt x="662305" y="753364"/>
                  </a:lnTo>
                  <a:lnTo>
                    <a:pt x="661746" y="752640"/>
                  </a:lnTo>
                  <a:lnTo>
                    <a:pt x="661771" y="751814"/>
                  </a:lnTo>
                  <a:lnTo>
                    <a:pt x="661860" y="751217"/>
                  </a:lnTo>
                  <a:lnTo>
                    <a:pt x="661949" y="750747"/>
                  </a:lnTo>
                  <a:lnTo>
                    <a:pt x="662051" y="750176"/>
                  </a:lnTo>
                  <a:lnTo>
                    <a:pt x="662152" y="749655"/>
                  </a:lnTo>
                  <a:lnTo>
                    <a:pt x="662266" y="748868"/>
                  </a:lnTo>
                  <a:lnTo>
                    <a:pt x="662317" y="748296"/>
                  </a:lnTo>
                  <a:lnTo>
                    <a:pt x="662419" y="747166"/>
                  </a:lnTo>
                  <a:lnTo>
                    <a:pt x="661403" y="735965"/>
                  </a:lnTo>
                  <a:lnTo>
                    <a:pt x="659917" y="735965"/>
                  </a:lnTo>
                  <a:lnTo>
                    <a:pt x="659866" y="738428"/>
                  </a:lnTo>
                  <a:lnTo>
                    <a:pt x="659790" y="741591"/>
                  </a:lnTo>
                  <a:lnTo>
                    <a:pt x="659676" y="746315"/>
                  </a:lnTo>
                  <a:lnTo>
                    <a:pt x="659549" y="751446"/>
                  </a:lnTo>
                  <a:lnTo>
                    <a:pt x="659244" y="751814"/>
                  </a:lnTo>
                  <a:lnTo>
                    <a:pt x="657682" y="751814"/>
                  </a:lnTo>
                  <a:lnTo>
                    <a:pt x="656805" y="751446"/>
                  </a:lnTo>
                  <a:lnTo>
                    <a:pt x="656488" y="751217"/>
                  </a:lnTo>
                  <a:lnTo>
                    <a:pt x="655307" y="750176"/>
                  </a:lnTo>
                  <a:lnTo>
                    <a:pt x="655154" y="750176"/>
                  </a:lnTo>
                  <a:lnTo>
                    <a:pt x="619010" y="744689"/>
                  </a:lnTo>
                  <a:lnTo>
                    <a:pt x="618769" y="744689"/>
                  </a:lnTo>
                  <a:lnTo>
                    <a:pt x="618197" y="744283"/>
                  </a:lnTo>
                  <a:lnTo>
                    <a:pt x="617766" y="743546"/>
                  </a:lnTo>
                  <a:lnTo>
                    <a:pt x="617994" y="743546"/>
                  </a:lnTo>
                  <a:lnTo>
                    <a:pt x="616483" y="742657"/>
                  </a:lnTo>
                  <a:lnTo>
                    <a:pt x="616026" y="742657"/>
                  </a:lnTo>
                  <a:lnTo>
                    <a:pt x="615492" y="743546"/>
                  </a:lnTo>
                  <a:lnTo>
                    <a:pt x="615226" y="744131"/>
                  </a:lnTo>
                  <a:lnTo>
                    <a:pt x="615226" y="754126"/>
                  </a:lnTo>
                  <a:lnTo>
                    <a:pt x="632752" y="756742"/>
                  </a:lnTo>
                  <a:lnTo>
                    <a:pt x="632294" y="756742"/>
                  </a:lnTo>
                  <a:lnTo>
                    <a:pt x="632269" y="757199"/>
                  </a:lnTo>
                  <a:lnTo>
                    <a:pt x="615226" y="757199"/>
                  </a:lnTo>
                  <a:lnTo>
                    <a:pt x="615226" y="758075"/>
                  </a:lnTo>
                  <a:lnTo>
                    <a:pt x="554863" y="758075"/>
                  </a:lnTo>
                  <a:lnTo>
                    <a:pt x="555244" y="759345"/>
                  </a:lnTo>
                  <a:lnTo>
                    <a:pt x="559435" y="759345"/>
                  </a:lnTo>
                  <a:lnTo>
                    <a:pt x="563422" y="760615"/>
                  </a:lnTo>
                  <a:lnTo>
                    <a:pt x="591159" y="760615"/>
                  </a:lnTo>
                  <a:lnTo>
                    <a:pt x="603173" y="761885"/>
                  </a:lnTo>
                  <a:lnTo>
                    <a:pt x="615226" y="761885"/>
                  </a:lnTo>
                  <a:lnTo>
                    <a:pt x="615226" y="761695"/>
                  </a:lnTo>
                  <a:lnTo>
                    <a:pt x="616458" y="761695"/>
                  </a:lnTo>
                  <a:lnTo>
                    <a:pt x="694093" y="766267"/>
                  </a:lnTo>
                  <a:lnTo>
                    <a:pt x="734085" y="769353"/>
                  </a:lnTo>
                  <a:lnTo>
                    <a:pt x="774446" y="772947"/>
                  </a:lnTo>
                  <a:lnTo>
                    <a:pt x="812927" y="777138"/>
                  </a:lnTo>
                  <a:lnTo>
                    <a:pt x="823645" y="778586"/>
                  </a:lnTo>
                  <a:close/>
                </a:path>
                <a:path w="1847850" h="1177289">
                  <a:moveTo>
                    <a:pt x="968806" y="784745"/>
                  </a:moveTo>
                  <a:lnTo>
                    <a:pt x="941539" y="777024"/>
                  </a:lnTo>
                  <a:lnTo>
                    <a:pt x="942848" y="777024"/>
                  </a:lnTo>
                  <a:lnTo>
                    <a:pt x="932980" y="776541"/>
                  </a:lnTo>
                  <a:lnTo>
                    <a:pt x="927646" y="776541"/>
                  </a:lnTo>
                  <a:lnTo>
                    <a:pt x="922375" y="777024"/>
                  </a:lnTo>
                  <a:lnTo>
                    <a:pt x="908735" y="779526"/>
                  </a:lnTo>
                  <a:lnTo>
                    <a:pt x="901611" y="781735"/>
                  </a:lnTo>
                  <a:lnTo>
                    <a:pt x="895057" y="784745"/>
                  </a:lnTo>
                  <a:lnTo>
                    <a:pt x="968806" y="784745"/>
                  </a:lnTo>
                  <a:close/>
                </a:path>
                <a:path w="1847850" h="1177289">
                  <a:moveTo>
                    <a:pt x="1344091" y="36804"/>
                  </a:moveTo>
                  <a:lnTo>
                    <a:pt x="1342898" y="34455"/>
                  </a:lnTo>
                  <a:lnTo>
                    <a:pt x="1341983" y="32651"/>
                  </a:lnTo>
                  <a:lnTo>
                    <a:pt x="1338427" y="28625"/>
                  </a:lnTo>
                  <a:lnTo>
                    <a:pt x="1300759" y="7810"/>
                  </a:lnTo>
                  <a:lnTo>
                    <a:pt x="1300327" y="7810"/>
                  </a:lnTo>
                  <a:lnTo>
                    <a:pt x="1300124" y="8140"/>
                  </a:lnTo>
                  <a:lnTo>
                    <a:pt x="1303515" y="15024"/>
                  </a:lnTo>
                  <a:lnTo>
                    <a:pt x="1305826" y="21894"/>
                  </a:lnTo>
                  <a:lnTo>
                    <a:pt x="1307122" y="28625"/>
                  </a:lnTo>
                  <a:lnTo>
                    <a:pt x="1307211" y="29044"/>
                  </a:lnTo>
                  <a:lnTo>
                    <a:pt x="1307426" y="32651"/>
                  </a:lnTo>
                  <a:lnTo>
                    <a:pt x="1307439" y="52235"/>
                  </a:lnTo>
                  <a:lnTo>
                    <a:pt x="1301318" y="56870"/>
                  </a:lnTo>
                  <a:lnTo>
                    <a:pt x="1300861" y="57188"/>
                  </a:lnTo>
                  <a:lnTo>
                    <a:pt x="1299489" y="57188"/>
                  </a:lnTo>
                  <a:lnTo>
                    <a:pt x="1298841" y="56870"/>
                  </a:lnTo>
                  <a:lnTo>
                    <a:pt x="1298295" y="56134"/>
                  </a:lnTo>
                  <a:lnTo>
                    <a:pt x="1297736" y="55206"/>
                  </a:lnTo>
                  <a:lnTo>
                    <a:pt x="1296797" y="53657"/>
                  </a:lnTo>
                  <a:lnTo>
                    <a:pt x="1295857" y="52489"/>
                  </a:lnTo>
                  <a:lnTo>
                    <a:pt x="1294536" y="50965"/>
                  </a:lnTo>
                  <a:lnTo>
                    <a:pt x="1291983" y="48869"/>
                  </a:lnTo>
                  <a:lnTo>
                    <a:pt x="1294930" y="48869"/>
                  </a:lnTo>
                  <a:lnTo>
                    <a:pt x="1291094" y="48641"/>
                  </a:lnTo>
                  <a:lnTo>
                    <a:pt x="1290878" y="48869"/>
                  </a:lnTo>
                  <a:lnTo>
                    <a:pt x="1289964" y="51422"/>
                  </a:lnTo>
                  <a:lnTo>
                    <a:pt x="1287932" y="53657"/>
                  </a:lnTo>
                  <a:lnTo>
                    <a:pt x="1287665" y="53657"/>
                  </a:lnTo>
                  <a:lnTo>
                    <a:pt x="1285519" y="55003"/>
                  </a:lnTo>
                  <a:lnTo>
                    <a:pt x="1285125" y="55206"/>
                  </a:lnTo>
                  <a:lnTo>
                    <a:pt x="1284058" y="55206"/>
                  </a:lnTo>
                  <a:lnTo>
                    <a:pt x="1282293" y="54394"/>
                  </a:lnTo>
                  <a:lnTo>
                    <a:pt x="1281150" y="53657"/>
                  </a:lnTo>
                  <a:lnTo>
                    <a:pt x="1279855" y="52489"/>
                  </a:lnTo>
                  <a:lnTo>
                    <a:pt x="1278991" y="51752"/>
                  </a:lnTo>
                  <a:lnTo>
                    <a:pt x="1278496" y="51422"/>
                  </a:lnTo>
                  <a:lnTo>
                    <a:pt x="1277658" y="51422"/>
                  </a:lnTo>
                  <a:lnTo>
                    <a:pt x="1277759" y="52044"/>
                  </a:lnTo>
                  <a:lnTo>
                    <a:pt x="1279588" y="56489"/>
                  </a:lnTo>
                  <a:lnTo>
                    <a:pt x="1281137" y="59715"/>
                  </a:lnTo>
                  <a:lnTo>
                    <a:pt x="1282788" y="62649"/>
                  </a:lnTo>
                  <a:lnTo>
                    <a:pt x="1282852" y="64084"/>
                  </a:lnTo>
                  <a:lnTo>
                    <a:pt x="1281607" y="65417"/>
                  </a:lnTo>
                  <a:lnTo>
                    <a:pt x="1279906" y="66167"/>
                  </a:lnTo>
                  <a:lnTo>
                    <a:pt x="1277429" y="66662"/>
                  </a:lnTo>
                  <a:lnTo>
                    <a:pt x="1266964" y="62649"/>
                  </a:lnTo>
                  <a:lnTo>
                    <a:pt x="1259484" y="56489"/>
                  </a:lnTo>
                  <a:lnTo>
                    <a:pt x="1255001" y="48196"/>
                  </a:lnTo>
                  <a:lnTo>
                    <a:pt x="1253528" y="37998"/>
                  </a:lnTo>
                  <a:lnTo>
                    <a:pt x="1253604" y="34455"/>
                  </a:lnTo>
                  <a:lnTo>
                    <a:pt x="1253693" y="32918"/>
                  </a:lnTo>
                  <a:lnTo>
                    <a:pt x="1253375" y="32651"/>
                  </a:lnTo>
                  <a:lnTo>
                    <a:pt x="1252601" y="32651"/>
                  </a:lnTo>
                  <a:lnTo>
                    <a:pt x="1252283" y="32918"/>
                  </a:lnTo>
                  <a:lnTo>
                    <a:pt x="1226096" y="67322"/>
                  </a:lnTo>
                  <a:lnTo>
                    <a:pt x="1224318" y="74930"/>
                  </a:lnTo>
                  <a:lnTo>
                    <a:pt x="1228051" y="70421"/>
                  </a:lnTo>
                  <a:lnTo>
                    <a:pt x="1231366" y="68072"/>
                  </a:lnTo>
                  <a:lnTo>
                    <a:pt x="1234211" y="67919"/>
                  </a:lnTo>
                  <a:lnTo>
                    <a:pt x="1245095" y="67919"/>
                  </a:lnTo>
                  <a:lnTo>
                    <a:pt x="1249680" y="72618"/>
                  </a:lnTo>
                  <a:lnTo>
                    <a:pt x="1249768" y="83210"/>
                  </a:lnTo>
                  <a:lnTo>
                    <a:pt x="1250035" y="83477"/>
                  </a:lnTo>
                  <a:lnTo>
                    <a:pt x="1251064" y="83477"/>
                  </a:lnTo>
                  <a:lnTo>
                    <a:pt x="1251318" y="83210"/>
                  </a:lnTo>
                  <a:lnTo>
                    <a:pt x="1254213" y="77978"/>
                  </a:lnTo>
                  <a:lnTo>
                    <a:pt x="1254493" y="77431"/>
                  </a:lnTo>
                  <a:lnTo>
                    <a:pt x="1254569" y="77279"/>
                  </a:lnTo>
                  <a:lnTo>
                    <a:pt x="1255166" y="76885"/>
                  </a:lnTo>
                  <a:lnTo>
                    <a:pt x="1266520" y="76885"/>
                  </a:lnTo>
                  <a:lnTo>
                    <a:pt x="1268641" y="78663"/>
                  </a:lnTo>
                  <a:lnTo>
                    <a:pt x="1269758" y="79717"/>
                  </a:lnTo>
                  <a:lnTo>
                    <a:pt x="1270254" y="80327"/>
                  </a:lnTo>
                  <a:lnTo>
                    <a:pt x="1270317" y="80975"/>
                  </a:lnTo>
                  <a:lnTo>
                    <a:pt x="1270609" y="82880"/>
                  </a:lnTo>
                  <a:lnTo>
                    <a:pt x="1271003" y="83845"/>
                  </a:lnTo>
                  <a:lnTo>
                    <a:pt x="1272044" y="83845"/>
                  </a:lnTo>
                  <a:lnTo>
                    <a:pt x="1272730" y="82880"/>
                  </a:lnTo>
                  <a:lnTo>
                    <a:pt x="1273479" y="80975"/>
                  </a:lnTo>
                  <a:lnTo>
                    <a:pt x="1274648" y="78371"/>
                  </a:lnTo>
                  <a:lnTo>
                    <a:pt x="1276934" y="77279"/>
                  </a:lnTo>
                  <a:lnTo>
                    <a:pt x="1284173" y="77279"/>
                  </a:lnTo>
                  <a:lnTo>
                    <a:pt x="1288567" y="77431"/>
                  </a:lnTo>
                  <a:lnTo>
                    <a:pt x="1293596" y="80606"/>
                  </a:lnTo>
                  <a:lnTo>
                    <a:pt x="1296797" y="86715"/>
                  </a:lnTo>
                  <a:lnTo>
                    <a:pt x="1297292" y="88493"/>
                  </a:lnTo>
                  <a:lnTo>
                    <a:pt x="1298117" y="89992"/>
                  </a:lnTo>
                  <a:lnTo>
                    <a:pt x="1299565" y="91579"/>
                  </a:lnTo>
                  <a:lnTo>
                    <a:pt x="1299959" y="91579"/>
                  </a:lnTo>
                  <a:lnTo>
                    <a:pt x="1300086" y="90932"/>
                  </a:lnTo>
                  <a:lnTo>
                    <a:pt x="1300391" y="86715"/>
                  </a:lnTo>
                  <a:lnTo>
                    <a:pt x="1300480" y="85648"/>
                  </a:lnTo>
                  <a:lnTo>
                    <a:pt x="1301788" y="80975"/>
                  </a:lnTo>
                  <a:lnTo>
                    <a:pt x="1301889" y="80606"/>
                  </a:lnTo>
                  <a:lnTo>
                    <a:pt x="1301965" y="80327"/>
                  </a:lnTo>
                  <a:lnTo>
                    <a:pt x="1303375" y="77431"/>
                  </a:lnTo>
                  <a:lnTo>
                    <a:pt x="1303451" y="77279"/>
                  </a:lnTo>
                  <a:lnTo>
                    <a:pt x="1303642" y="76885"/>
                  </a:lnTo>
                  <a:lnTo>
                    <a:pt x="1306969" y="70167"/>
                  </a:lnTo>
                  <a:lnTo>
                    <a:pt x="1310005" y="67919"/>
                  </a:lnTo>
                  <a:lnTo>
                    <a:pt x="1316177" y="67919"/>
                  </a:lnTo>
                  <a:lnTo>
                    <a:pt x="1316278" y="67322"/>
                  </a:lnTo>
                  <a:lnTo>
                    <a:pt x="1315935" y="66662"/>
                  </a:lnTo>
                  <a:lnTo>
                    <a:pt x="1312875" y="60553"/>
                  </a:lnTo>
                  <a:lnTo>
                    <a:pt x="1314157" y="57188"/>
                  </a:lnTo>
                  <a:lnTo>
                    <a:pt x="1315935" y="52489"/>
                  </a:lnTo>
                  <a:lnTo>
                    <a:pt x="1316024" y="52235"/>
                  </a:lnTo>
                  <a:lnTo>
                    <a:pt x="1316101" y="52044"/>
                  </a:lnTo>
                  <a:lnTo>
                    <a:pt x="1323911" y="52044"/>
                  </a:lnTo>
                  <a:lnTo>
                    <a:pt x="1325499" y="52489"/>
                  </a:lnTo>
                  <a:lnTo>
                    <a:pt x="1328178" y="54063"/>
                  </a:lnTo>
                  <a:lnTo>
                    <a:pt x="1328610" y="54229"/>
                  </a:lnTo>
                  <a:lnTo>
                    <a:pt x="1329385" y="54229"/>
                  </a:lnTo>
                  <a:lnTo>
                    <a:pt x="1329359" y="53657"/>
                  </a:lnTo>
                  <a:lnTo>
                    <a:pt x="1328610" y="52235"/>
                  </a:lnTo>
                  <a:lnTo>
                    <a:pt x="1328508" y="52044"/>
                  </a:lnTo>
                  <a:lnTo>
                    <a:pt x="1327569" y="50355"/>
                  </a:lnTo>
                  <a:lnTo>
                    <a:pt x="1327175" y="48869"/>
                  </a:lnTo>
                  <a:lnTo>
                    <a:pt x="1327061" y="44437"/>
                  </a:lnTo>
                  <a:lnTo>
                    <a:pt x="1327594" y="42367"/>
                  </a:lnTo>
                  <a:lnTo>
                    <a:pt x="1328712" y="40055"/>
                  </a:lnTo>
                  <a:lnTo>
                    <a:pt x="1330502" y="36499"/>
                  </a:lnTo>
                  <a:lnTo>
                    <a:pt x="1330579" y="36334"/>
                  </a:lnTo>
                  <a:lnTo>
                    <a:pt x="1333068" y="34455"/>
                  </a:lnTo>
                  <a:lnTo>
                    <a:pt x="1338287" y="34455"/>
                  </a:lnTo>
                  <a:lnTo>
                    <a:pt x="1340637" y="35293"/>
                  </a:lnTo>
                  <a:lnTo>
                    <a:pt x="1343494" y="37084"/>
                  </a:lnTo>
                  <a:lnTo>
                    <a:pt x="1343888" y="37084"/>
                  </a:lnTo>
                  <a:lnTo>
                    <a:pt x="1344091" y="36804"/>
                  </a:lnTo>
                  <a:close/>
                </a:path>
                <a:path w="1847850" h="1177289">
                  <a:moveTo>
                    <a:pt x="1435036" y="391160"/>
                  </a:moveTo>
                  <a:lnTo>
                    <a:pt x="1434439" y="389890"/>
                  </a:lnTo>
                  <a:lnTo>
                    <a:pt x="1434007" y="387350"/>
                  </a:lnTo>
                  <a:lnTo>
                    <a:pt x="1432140" y="379730"/>
                  </a:lnTo>
                  <a:lnTo>
                    <a:pt x="1429016" y="373380"/>
                  </a:lnTo>
                  <a:lnTo>
                    <a:pt x="1422311" y="363220"/>
                  </a:lnTo>
                  <a:lnTo>
                    <a:pt x="1418297" y="358140"/>
                  </a:lnTo>
                  <a:lnTo>
                    <a:pt x="1412328" y="353060"/>
                  </a:lnTo>
                  <a:lnTo>
                    <a:pt x="1407744" y="347980"/>
                  </a:lnTo>
                  <a:lnTo>
                    <a:pt x="1403527" y="342900"/>
                  </a:lnTo>
                  <a:lnTo>
                    <a:pt x="1399667" y="337820"/>
                  </a:lnTo>
                  <a:lnTo>
                    <a:pt x="1395958" y="331470"/>
                  </a:lnTo>
                  <a:lnTo>
                    <a:pt x="1395437" y="331470"/>
                  </a:lnTo>
                  <a:lnTo>
                    <a:pt x="1395349" y="332740"/>
                  </a:lnTo>
                  <a:lnTo>
                    <a:pt x="1395260" y="334010"/>
                  </a:lnTo>
                  <a:lnTo>
                    <a:pt x="1395514" y="335280"/>
                  </a:lnTo>
                  <a:lnTo>
                    <a:pt x="1397927" y="339090"/>
                  </a:lnTo>
                  <a:lnTo>
                    <a:pt x="1400810" y="344170"/>
                  </a:lnTo>
                  <a:lnTo>
                    <a:pt x="1409636" y="360680"/>
                  </a:lnTo>
                  <a:lnTo>
                    <a:pt x="1409636" y="361950"/>
                  </a:lnTo>
                  <a:lnTo>
                    <a:pt x="1409382" y="361950"/>
                  </a:lnTo>
                  <a:lnTo>
                    <a:pt x="1407033" y="367030"/>
                  </a:lnTo>
                  <a:lnTo>
                    <a:pt x="1378635" y="367030"/>
                  </a:lnTo>
                  <a:lnTo>
                    <a:pt x="1377073" y="365760"/>
                  </a:lnTo>
                  <a:lnTo>
                    <a:pt x="1375854" y="361950"/>
                  </a:lnTo>
                  <a:lnTo>
                    <a:pt x="1372438" y="353060"/>
                  </a:lnTo>
                  <a:lnTo>
                    <a:pt x="1369555" y="346710"/>
                  </a:lnTo>
                  <a:lnTo>
                    <a:pt x="1367193" y="340360"/>
                  </a:lnTo>
                  <a:lnTo>
                    <a:pt x="1365338" y="336550"/>
                  </a:lnTo>
                  <a:lnTo>
                    <a:pt x="1340040" y="308610"/>
                  </a:lnTo>
                  <a:lnTo>
                    <a:pt x="1337322" y="308610"/>
                  </a:lnTo>
                  <a:lnTo>
                    <a:pt x="1333690" y="307340"/>
                  </a:lnTo>
                  <a:lnTo>
                    <a:pt x="1329118" y="307340"/>
                  </a:lnTo>
                  <a:lnTo>
                    <a:pt x="1322984" y="302260"/>
                  </a:lnTo>
                  <a:lnTo>
                    <a:pt x="1317777" y="297180"/>
                  </a:lnTo>
                  <a:lnTo>
                    <a:pt x="1313484" y="290830"/>
                  </a:lnTo>
                  <a:lnTo>
                    <a:pt x="1310106" y="284480"/>
                  </a:lnTo>
                  <a:lnTo>
                    <a:pt x="1309916" y="284480"/>
                  </a:lnTo>
                  <a:lnTo>
                    <a:pt x="1309827" y="281940"/>
                  </a:lnTo>
                  <a:lnTo>
                    <a:pt x="1310119" y="280670"/>
                  </a:lnTo>
                  <a:lnTo>
                    <a:pt x="1315491" y="274320"/>
                  </a:lnTo>
                  <a:lnTo>
                    <a:pt x="1320025" y="265430"/>
                  </a:lnTo>
                  <a:lnTo>
                    <a:pt x="1320012" y="251460"/>
                  </a:lnTo>
                  <a:lnTo>
                    <a:pt x="1317942" y="246380"/>
                  </a:lnTo>
                  <a:lnTo>
                    <a:pt x="1307477" y="238760"/>
                  </a:lnTo>
                  <a:lnTo>
                    <a:pt x="1298968" y="238760"/>
                  </a:lnTo>
                  <a:lnTo>
                    <a:pt x="1286256" y="231140"/>
                  </a:lnTo>
                  <a:lnTo>
                    <a:pt x="1284630" y="223520"/>
                  </a:lnTo>
                  <a:lnTo>
                    <a:pt x="1284732" y="212090"/>
                  </a:lnTo>
                  <a:lnTo>
                    <a:pt x="1284986" y="210820"/>
                  </a:lnTo>
                  <a:lnTo>
                    <a:pt x="1285455" y="210820"/>
                  </a:lnTo>
                  <a:lnTo>
                    <a:pt x="1287703" y="207010"/>
                  </a:lnTo>
                  <a:lnTo>
                    <a:pt x="1289075" y="205740"/>
                  </a:lnTo>
                  <a:lnTo>
                    <a:pt x="1290447" y="204470"/>
                  </a:lnTo>
                  <a:lnTo>
                    <a:pt x="1292567" y="198120"/>
                  </a:lnTo>
                  <a:lnTo>
                    <a:pt x="1293025" y="194310"/>
                  </a:lnTo>
                  <a:lnTo>
                    <a:pt x="1293025" y="191770"/>
                  </a:lnTo>
                  <a:lnTo>
                    <a:pt x="1291590" y="182880"/>
                  </a:lnTo>
                  <a:lnTo>
                    <a:pt x="1287741" y="173990"/>
                  </a:lnTo>
                  <a:lnTo>
                    <a:pt x="1282090" y="166370"/>
                  </a:lnTo>
                  <a:lnTo>
                    <a:pt x="1275219" y="160020"/>
                  </a:lnTo>
                  <a:lnTo>
                    <a:pt x="1275054" y="158750"/>
                  </a:lnTo>
                  <a:lnTo>
                    <a:pt x="1274521" y="158750"/>
                  </a:lnTo>
                  <a:lnTo>
                    <a:pt x="1274584" y="161290"/>
                  </a:lnTo>
                  <a:lnTo>
                    <a:pt x="1277785" y="165100"/>
                  </a:lnTo>
                  <a:lnTo>
                    <a:pt x="1280401" y="168910"/>
                  </a:lnTo>
                  <a:lnTo>
                    <a:pt x="1285049" y="179070"/>
                  </a:lnTo>
                  <a:lnTo>
                    <a:pt x="1286383" y="184150"/>
                  </a:lnTo>
                  <a:lnTo>
                    <a:pt x="1286370" y="193040"/>
                  </a:lnTo>
                  <a:lnTo>
                    <a:pt x="1285506" y="198120"/>
                  </a:lnTo>
                  <a:lnTo>
                    <a:pt x="1283792" y="201930"/>
                  </a:lnTo>
                  <a:lnTo>
                    <a:pt x="1281252" y="205740"/>
                  </a:lnTo>
                  <a:lnTo>
                    <a:pt x="1280172" y="205740"/>
                  </a:lnTo>
                  <a:lnTo>
                    <a:pt x="1276654" y="203200"/>
                  </a:lnTo>
                  <a:lnTo>
                    <a:pt x="1274648" y="200660"/>
                  </a:lnTo>
                  <a:lnTo>
                    <a:pt x="1266444" y="190500"/>
                  </a:lnTo>
                  <a:lnTo>
                    <a:pt x="1260436" y="185420"/>
                  </a:lnTo>
                  <a:lnTo>
                    <a:pt x="1254226" y="181610"/>
                  </a:lnTo>
                  <a:lnTo>
                    <a:pt x="1252728" y="180340"/>
                  </a:lnTo>
                  <a:lnTo>
                    <a:pt x="1250403" y="180340"/>
                  </a:lnTo>
                  <a:lnTo>
                    <a:pt x="1248498" y="181610"/>
                  </a:lnTo>
                  <a:lnTo>
                    <a:pt x="1255674" y="185420"/>
                  </a:lnTo>
                  <a:lnTo>
                    <a:pt x="1260297" y="189230"/>
                  </a:lnTo>
                  <a:lnTo>
                    <a:pt x="1265466" y="196850"/>
                  </a:lnTo>
                  <a:lnTo>
                    <a:pt x="1268857" y="200660"/>
                  </a:lnTo>
                  <a:lnTo>
                    <a:pt x="1274305" y="207010"/>
                  </a:lnTo>
                  <a:lnTo>
                    <a:pt x="1275930" y="209550"/>
                  </a:lnTo>
                  <a:lnTo>
                    <a:pt x="1276731" y="209550"/>
                  </a:lnTo>
                  <a:lnTo>
                    <a:pt x="1277188" y="210820"/>
                  </a:lnTo>
                  <a:lnTo>
                    <a:pt x="1277404" y="210820"/>
                  </a:lnTo>
                  <a:lnTo>
                    <a:pt x="1277467" y="218440"/>
                  </a:lnTo>
                  <a:lnTo>
                    <a:pt x="1277556" y="219710"/>
                  </a:lnTo>
                  <a:lnTo>
                    <a:pt x="1277645" y="220980"/>
                  </a:lnTo>
                  <a:lnTo>
                    <a:pt x="1277734" y="222250"/>
                  </a:lnTo>
                  <a:lnTo>
                    <a:pt x="1277810" y="223520"/>
                  </a:lnTo>
                  <a:lnTo>
                    <a:pt x="1279359" y="229870"/>
                  </a:lnTo>
                  <a:lnTo>
                    <a:pt x="1281950" y="236220"/>
                  </a:lnTo>
                  <a:lnTo>
                    <a:pt x="1285557" y="241300"/>
                  </a:lnTo>
                  <a:lnTo>
                    <a:pt x="1291348" y="243840"/>
                  </a:lnTo>
                  <a:lnTo>
                    <a:pt x="1296885" y="246380"/>
                  </a:lnTo>
                  <a:lnTo>
                    <a:pt x="1305471" y="248920"/>
                  </a:lnTo>
                  <a:lnTo>
                    <a:pt x="1307693" y="250190"/>
                  </a:lnTo>
                  <a:lnTo>
                    <a:pt x="1310068" y="252730"/>
                  </a:lnTo>
                  <a:lnTo>
                    <a:pt x="1310589" y="255270"/>
                  </a:lnTo>
                  <a:lnTo>
                    <a:pt x="1310589" y="261620"/>
                  </a:lnTo>
                  <a:lnTo>
                    <a:pt x="1307592" y="267970"/>
                  </a:lnTo>
                  <a:lnTo>
                    <a:pt x="1304544" y="270510"/>
                  </a:lnTo>
                  <a:lnTo>
                    <a:pt x="1300594" y="274320"/>
                  </a:lnTo>
                  <a:lnTo>
                    <a:pt x="1298613" y="278130"/>
                  </a:lnTo>
                  <a:lnTo>
                    <a:pt x="1298613" y="283210"/>
                  </a:lnTo>
                  <a:lnTo>
                    <a:pt x="1298790" y="284480"/>
                  </a:lnTo>
                  <a:lnTo>
                    <a:pt x="1300899" y="290830"/>
                  </a:lnTo>
                  <a:lnTo>
                    <a:pt x="1303528" y="295910"/>
                  </a:lnTo>
                  <a:lnTo>
                    <a:pt x="1310043" y="300990"/>
                  </a:lnTo>
                  <a:lnTo>
                    <a:pt x="1312176" y="303530"/>
                  </a:lnTo>
                  <a:lnTo>
                    <a:pt x="1313434" y="304800"/>
                  </a:lnTo>
                  <a:lnTo>
                    <a:pt x="1314615" y="306070"/>
                  </a:lnTo>
                  <a:lnTo>
                    <a:pt x="1315288" y="306070"/>
                  </a:lnTo>
                  <a:lnTo>
                    <a:pt x="1315504" y="307340"/>
                  </a:lnTo>
                  <a:lnTo>
                    <a:pt x="1315516" y="308610"/>
                  </a:lnTo>
                  <a:lnTo>
                    <a:pt x="1314551" y="308610"/>
                  </a:lnTo>
                  <a:lnTo>
                    <a:pt x="1264958" y="318770"/>
                  </a:lnTo>
                  <a:lnTo>
                    <a:pt x="1263853" y="318770"/>
                  </a:lnTo>
                  <a:lnTo>
                    <a:pt x="1262837" y="320040"/>
                  </a:lnTo>
                  <a:lnTo>
                    <a:pt x="1259687" y="320040"/>
                  </a:lnTo>
                  <a:lnTo>
                    <a:pt x="1258049" y="318770"/>
                  </a:lnTo>
                  <a:lnTo>
                    <a:pt x="1256398" y="316230"/>
                  </a:lnTo>
                  <a:lnTo>
                    <a:pt x="1256144" y="316230"/>
                  </a:lnTo>
                  <a:lnTo>
                    <a:pt x="1256030" y="313690"/>
                  </a:lnTo>
                  <a:lnTo>
                    <a:pt x="1255941" y="311150"/>
                  </a:lnTo>
                  <a:lnTo>
                    <a:pt x="1255814" y="306070"/>
                  </a:lnTo>
                  <a:lnTo>
                    <a:pt x="1255699" y="298450"/>
                  </a:lnTo>
                  <a:lnTo>
                    <a:pt x="1255585" y="290830"/>
                  </a:lnTo>
                  <a:lnTo>
                    <a:pt x="1237437" y="252730"/>
                  </a:lnTo>
                  <a:lnTo>
                    <a:pt x="1232509" y="248920"/>
                  </a:lnTo>
                  <a:lnTo>
                    <a:pt x="1232509" y="248729"/>
                  </a:lnTo>
                  <a:lnTo>
                    <a:pt x="1192809" y="225704"/>
                  </a:lnTo>
                  <a:lnTo>
                    <a:pt x="1183157" y="221729"/>
                  </a:lnTo>
                  <a:lnTo>
                    <a:pt x="1181176" y="221729"/>
                  </a:lnTo>
                  <a:lnTo>
                    <a:pt x="1180553" y="222300"/>
                  </a:lnTo>
                  <a:lnTo>
                    <a:pt x="1180033" y="224091"/>
                  </a:lnTo>
                  <a:lnTo>
                    <a:pt x="1180147" y="224917"/>
                  </a:lnTo>
                  <a:lnTo>
                    <a:pt x="1180617" y="226745"/>
                  </a:lnTo>
                  <a:lnTo>
                    <a:pt x="1181290" y="227799"/>
                  </a:lnTo>
                  <a:lnTo>
                    <a:pt x="1182179" y="228079"/>
                  </a:lnTo>
                  <a:lnTo>
                    <a:pt x="1197317" y="233146"/>
                  </a:lnTo>
                  <a:lnTo>
                    <a:pt x="1198067" y="233400"/>
                  </a:lnTo>
                  <a:lnTo>
                    <a:pt x="1198435" y="234251"/>
                  </a:lnTo>
                  <a:lnTo>
                    <a:pt x="1196238" y="238861"/>
                  </a:lnTo>
                  <a:lnTo>
                    <a:pt x="1162837" y="255879"/>
                  </a:lnTo>
                  <a:lnTo>
                    <a:pt x="1162697" y="256019"/>
                  </a:lnTo>
                  <a:lnTo>
                    <a:pt x="1162443" y="256438"/>
                  </a:lnTo>
                  <a:lnTo>
                    <a:pt x="1162570" y="257365"/>
                  </a:lnTo>
                  <a:lnTo>
                    <a:pt x="1162964" y="257695"/>
                  </a:lnTo>
                  <a:lnTo>
                    <a:pt x="1173099" y="257695"/>
                  </a:lnTo>
                  <a:lnTo>
                    <a:pt x="1180109" y="256667"/>
                  </a:lnTo>
                  <a:lnTo>
                    <a:pt x="1180871" y="256438"/>
                  </a:lnTo>
                  <a:lnTo>
                    <a:pt x="1194371" y="251815"/>
                  </a:lnTo>
                  <a:lnTo>
                    <a:pt x="1197965" y="243789"/>
                  </a:lnTo>
                  <a:lnTo>
                    <a:pt x="1200861" y="236270"/>
                  </a:lnTo>
                  <a:lnTo>
                    <a:pt x="1202423" y="236270"/>
                  </a:lnTo>
                  <a:lnTo>
                    <a:pt x="1218857" y="246367"/>
                  </a:lnTo>
                  <a:lnTo>
                    <a:pt x="1232509" y="256667"/>
                  </a:lnTo>
                  <a:lnTo>
                    <a:pt x="1232509" y="257810"/>
                  </a:lnTo>
                  <a:lnTo>
                    <a:pt x="1234782" y="259080"/>
                  </a:lnTo>
                  <a:lnTo>
                    <a:pt x="1239812" y="261620"/>
                  </a:lnTo>
                  <a:lnTo>
                    <a:pt x="1242555" y="265430"/>
                  </a:lnTo>
                  <a:lnTo>
                    <a:pt x="1242656" y="266700"/>
                  </a:lnTo>
                  <a:lnTo>
                    <a:pt x="1242758" y="267970"/>
                  </a:lnTo>
                  <a:lnTo>
                    <a:pt x="1242860" y="269240"/>
                  </a:lnTo>
                  <a:lnTo>
                    <a:pt x="1242961" y="270510"/>
                  </a:lnTo>
                  <a:lnTo>
                    <a:pt x="1243063" y="271780"/>
                  </a:lnTo>
                  <a:lnTo>
                    <a:pt x="1243152" y="273050"/>
                  </a:lnTo>
                  <a:lnTo>
                    <a:pt x="1243253" y="274320"/>
                  </a:lnTo>
                  <a:lnTo>
                    <a:pt x="1243342" y="287020"/>
                  </a:lnTo>
                  <a:lnTo>
                    <a:pt x="1243050" y="289560"/>
                  </a:lnTo>
                  <a:lnTo>
                    <a:pt x="1242580" y="290830"/>
                  </a:lnTo>
                  <a:lnTo>
                    <a:pt x="1238250" y="290830"/>
                  </a:lnTo>
                  <a:lnTo>
                    <a:pt x="1237068" y="289560"/>
                  </a:lnTo>
                  <a:lnTo>
                    <a:pt x="1235430" y="289560"/>
                  </a:lnTo>
                  <a:lnTo>
                    <a:pt x="1232509" y="290830"/>
                  </a:lnTo>
                  <a:lnTo>
                    <a:pt x="1232509" y="289712"/>
                  </a:lnTo>
                  <a:lnTo>
                    <a:pt x="1224965" y="290741"/>
                  </a:lnTo>
                  <a:lnTo>
                    <a:pt x="1217587" y="292201"/>
                  </a:lnTo>
                  <a:lnTo>
                    <a:pt x="1210348" y="294119"/>
                  </a:lnTo>
                  <a:lnTo>
                    <a:pt x="1203274" y="296481"/>
                  </a:lnTo>
                  <a:lnTo>
                    <a:pt x="1196594" y="300113"/>
                  </a:lnTo>
                  <a:lnTo>
                    <a:pt x="1189837" y="303085"/>
                  </a:lnTo>
                  <a:lnTo>
                    <a:pt x="1183017" y="305409"/>
                  </a:lnTo>
                  <a:lnTo>
                    <a:pt x="1175880" y="307136"/>
                  </a:lnTo>
                  <a:lnTo>
                    <a:pt x="1173975" y="307136"/>
                  </a:lnTo>
                  <a:lnTo>
                    <a:pt x="1172616" y="306171"/>
                  </a:lnTo>
                  <a:lnTo>
                    <a:pt x="1172146" y="304685"/>
                  </a:lnTo>
                  <a:lnTo>
                    <a:pt x="1168755" y="295694"/>
                  </a:lnTo>
                  <a:lnTo>
                    <a:pt x="1168120" y="294462"/>
                  </a:lnTo>
                  <a:lnTo>
                    <a:pt x="1164488" y="287401"/>
                  </a:lnTo>
                  <a:lnTo>
                    <a:pt x="1159319" y="279781"/>
                  </a:lnTo>
                  <a:lnTo>
                    <a:pt x="1153248" y="272808"/>
                  </a:lnTo>
                  <a:lnTo>
                    <a:pt x="1150607" y="272808"/>
                  </a:lnTo>
                  <a:lnTo>
                    <a:pt x="1150391" y="274104"/>
                  </a:lnTo>
                  <a:lnTo>
                    <a:pt x="1155433" y="277787"/>
                  </a:lnTo>
                  <a:lnTo>
                    <a:pt x="1158024" y="281863"/>
                  </a:lnTo>
                  <a:lnTo>
                    <a:pt x="1159471" y="289318"/>
                  </a:lnTo>
                  <a:lnTo>
                    <a:pt x="1158341" y="293230"/>
                  </a:lnTo>
                  <a:lnTo>
                    <a:pt x="1156017" y="297865"/>
                  </a:lnTo>
                  <a:lnTo>
                    <a:pt x="1155153" y="299491"/>
                  </a:lnTo>
                  <a:lnTo>
                    <a:pt x="1154684" y="299897"/>
                  </a:lnTo>
                  <a:lnTo>
                    <a:pt x="1129753" y="306844"/>
                  </a:lnTo>
                  <a:lnTo>
                    <a:pt x="1128331" y="306844"/>
                  </a:lnTo>
                  <a:lnTo>
                    <a:pt x="1127353" y="306171"/>
                  </a:lnTo>
                  <a:lnTo>
                    <a:pt x="1125232" y="299491"/>
                  </a:lnTo>
                  <a:lnTo>
                    <a:pt x="1120279" y="286219"/>
                  </a:lnTo>
                  <a:lnTo>
                    <a:pt x="1114907" y="283375"/>
                  </a:lnTo>
                  <a:lnTo>
                    <a:pt x="1114171" y="283375"/>
                  </a:lnTo>
                  <a:lnTo>
                    <a:pt x="1114171" y="283616"/>
                  </a:lnTo>
                  <a:lnTo>
                    <a:pt x="1117168" y="289712"/>
                  </a:lnTo>
                  <a:lnTo>
                    <a:pt x="1120216" y="296926"/>
                  </a:lnTo>
                  <a:lnTo>
                    <a:pt x="1125131" y="309829"/>
                  </a:lnTo>
                  <a:lnTo>
                    <a:pt x="1127417" y="311734"/>
                  </a:lnTo>
                  <a:lnTo>
                    <a:pt x="1132027" y="311734"/>
                  </a:lnTo>
                  <a:lnTo>
                    <a:pt x="1140841" y="310515"/>
                  </a:lnTo>
                  <a:lnTo>
                    <a:pt x="1148283" y="308356"/>
                  </a:lnTo>
                  <a:lnTo>
                    <a:pt x="1151534" y="306844"/>
                  </a:lnTo>
                  <a:lnTo>
                    <a:pt x="1158684" y="303542"/>
                  </a:lnTo>
                  <a:lnTo>
                    <a:pt x="1160856" y="300685"/>
                  </a:lnTo>
                  <a:lnTo>
                    <a:pt x="1161973" y="295694"/>
                  </a:lnTo>
                  <a:lnTo>
                    <a:pt x="1162088" y="295173"/>
                  </a:lnTo>
                  <a:lnTo>
                    <a:pt x="1162481" y="294462"/>
                  </a:lnTo>
                  <a:lnTo>
                    <a:pt x="1163383" y="294462"/>
                  </a:lnTo>
                  <a:lnTo>
                    <a:pt x="1163904" y="295173"/>
                  </a:lnTo>
                  <a:lnTo>
                    <a:pt x="1165085" y="297865"/>
                  </a:lnTo>
                  <a:lnTo>
                    <a:pt x="1166393" y="301548"/>
                  </a:lnTo>
                  <a:lnTo>
                    <a:pt x="1169555" y="311251"/>
                  </a:lnTo>
                  <a:lnTo>
                    <a:pt x="1171816" y="313232"/>
                  </a:lnTo>
                  <a:lnTo>
                    <a:pt x="1181442" y="313232"/>
                  </a:lnTo>
                  <a:lnTo>
                    <a:pt x="1189393" y="310794"/>
                  </a:lnTo>
                  <a:lnTo>
                    <a:pt x="1196606" y="307136"/>
                  </a:lnTo>
                  <a:lnTo>
                    <a:pt x="1199705" y="305562"/>
                  </a:lnTo>
                  <a:lnTo>
                    <a:pt x="1207211" y="302006"/>
                  </a:lnTo>
                  <a:lnTo>
                    <a:pt x="1214932" y="299491"/>
                  </a:lnTo>
                  <a:lnTo>
                    <a:pt x="1214767" y="299491"/>
                  </a:lnTo>
                  <a:lnTo>
                    <a:pt x="1223187" y="297865"/>
                  </a:lnTo>
                  <a:lnTo>
                    <a:pt x="1222540" y="297865"/>
                  </a:lnTo>
                  <a:lnTo>
                    <a:pt x="1232509" y="297129"/>
                  </a:lnTo>
                  <a:lnTo>
                    <a:pt x="1236357" y="297180"/>
                  </a:lnTo>
                  <a:lnTo>
                    <a:pt x="1240878" y="298450"/>
                  </a:lnTo>
                  <a:lnTo>
                    <a:pt x="1241259" y="298450"/>
                  </a:lnTo>
                  <a:lnTo>
                    <a:pt x="1241221" y="300990"/>
                  </a:lnTo>
                  <a:lnTo>
                    <a:pt x="1241120" y="304800"/>
                  </a:lnTo>
                  <a:lnTo>
                    <a:pt x="1240320" y="311150"/>
                  </a:lnTo>
                  <a:lnTo>
                    <a:pt x="1238732" y="317500"/>
                  </a:lnTo>
                  <a:lnTo>
                    <a:pt x="1238643" y="320040"/>
                  </a:lnTo>
                  <a:lnTo>
                    <a:pt x="1239100" y="320040"/>
                  </a:lnTo>
                  <a:lnTo>
                    <a:pt x="1239989" y="322580"/>
                  </a:lnTo>
                  <a:lnTo>
                    <a:pt x="1239977" y="323850"/>
                  </a:lnTo>
                  <a:lnTo>
                    <a:pt x="1238910" y="325120"/>
                  </a:lnTo>
                  <a:lnTo>
                    <a:pt x="1237615" y="326390"/>
                  </a:lnTo>
                  <a:lnTo>
                    <a:pt x="1235875" y="327660"/>
                  </a:lnTo>
                  <a:lnTo>
                    <a:pt x="1232509" y="336550"/>
                  </a:lnTo>
                  <a:lnTo>
                    <a:pt x="1232509" y="335343"/>
                  </a:lnTo>
                  <a:lnTo>
                    <a:pt x="1230528" y="340207"/>
                  </a:lnTo>
                  <a:lnTo>
                    <a:pt x="1225448" y="352907"/>
                  </a:lnTo>
                  <a:lnTo>
                    <a:pt x="1223721" y="355130"/>
                  </a:lnTo>
                  <a:lnTo>
                    <a:pt x="1221854" y="356374"/>
                  </a:lnTo>
                  <a:lnTo>
                    <a:pt x="1218615" y="358482"/>
                  </a:lnTo>
                  <a:lnTo>
                    <a:pt x="1217015" y="359575"/>
                  </a:lnTo>
                  <a:lnTo>
                    <a:pt x="1205395" y="369392"/>
                  </a:lnTo>
                  <a:lnTo>
                    <a:pt x="1204252" y="370230"/>
                  </a:lnTo>
                  <a:lnTo>
                    <a:pt x="1201940" y="370230"/>
                  </a:lnTo>
                  <a:lnTo>
                    <a:pt x="1199134" y="369392"/>
                  </a:lnTo>
                  <a:lnTo>
                    <a:pt x="1198968" y="369392"/>
                  </a:lnTo>
                  <a:lnTo>
                    <a:pt x="1192517" y="367690"/>
                  </a:lnTo>
                  <a:lnTo>
                    <a:pt x="1188199" y="366903"/>
                  </a:lnTo>
                  <a:lnTo>
                    <a:pt x="1183678" y="366064"/>
                  </a:lnTo>
                  <a:lnTo>
                    <a:pt x="1183170" y="366064"/>
                  </a:lnTo>
                  <a:lnTo>
                    <a:pt x="1175981" y="365302"/>
                  </a:lnTo>
                  <a:lnTo>
                    <a:pt x="1170381" y="365112"/>
                  </a:lnTo>
                  <a:lnTo>
                    <a:pt x="1164577" y="365112"/>
                  </a:lnTo>
                  <a:lnTo>
                    <a:pt x="1159675" y="366369"/>
                  </a:lnTo>
                  <a:lnTo>
                    <a:pt x="1159294" y="366369"/>
                  </a:lnTo>
                  <a:lnTo>
                    <a:pt x="1155217" y="366903"/>
                  </a:lnTo>
                  <a:lnTo>
                    <a:pt x="1145730" y="366903"/>
                  </a:lnTo>
                  <a:lnTo>
                    <a:pt x="1141564" y="366369"/>
                  </a:lnTo>
                  <a:lnTo>
                    <a:pt x="1141323" y="366369"/>
                  </a:lnTo>
                  <a:lnTo>
                    <a:pt x="1134033" y="364540"/>
                  </a:lnTo>
                  <a:lnTo>
                    <a:pt x="1133805" y="364540"/>
                  </a:lnTo>
                  <a:lnTo>
                    <a:pt x="1130427" y="362737"/>
                  </a:lnTo>
                  <a:lnTo>
                    <a:pt x="1093076" y="347040"/>
                  </a:lnTo>
                  <a:lnTo>
                    <a:pt x="1091704" y="347040"/>
                  </a:lnTo>
                  <a:lnTo>
                    <a:pt x="1091831" y="347573"/>
                  </a:lnTo>
                  <a:lnTo>
                    <a:pt x="1092250" y="347573"/>
                  </a:lnTo>
                  <a:lnTo>
                    <a:pt x="1117727" y="357352"/>
                  </a:lnTo>
                  <a:lnTo>
                    <a:pt x="1117803" y="358254"/>
                  </a:lnTo>
                  <a:lnTo>
                    <a:pt x="1113828" y="361708"/>
                  </a:lnTo>
                  <a:lnTo>
                    <a:pt x="1110691" y="366064"/>
                  </a:lnTo>
                  <a:lnTo>
                    <a:pt x="1105090" y="377063"/>
                  </a:lnTo>
                  <a:lnTo>
                    <a:pt x="1102309" y="381825"/>
                  </a:lnTo>
                  <a:lnTo>
                    <a:pt x="1096251" y="381825"/>
                  </a:lnTo>
                  <a:lnTo>
                    <a:pt x="1094828" y="381482"/>
                  </a:lnTo>
                  <a:lnTo>
                    <a:pt x="1087145" y="377837"/>
                  </a:lnTo>
                  <a:lnTo>
                    <a:pt x="1081646" y="375348"/>
                  </a:lnTo>
                  <a:lnTo>
                    <a:pt x="1077683" y="373659"/>
                  </a:lnTo>
                  <a:lnTo>
                    <a:pt x="1075334" y="373659"/>
                  </a:lnTo>
                  <a:lnTo>
                    <a:pt x="1074585" y="374357"/>
                  </a:lnTo>
                  <a:lnTo>
                    <a:pt x="1074597" y="374827"/>
                  </a:lnTo>
                  <a:lnTo>
                    <a:pt x="1075397" y="375348"/>
                  </a:lnTo>
                  <a:lnTo>
                    <a:pt x="1081532" y="379425"/>
                  </a:lnTo>
                  <a:lnTo>
                    <a:pt x="1087018" y="382727"/>
                  </a:lnTo>
                  <a:lnTo>
                    <a:pt x="1094917" y="386778"/>
                  </a:lnTo>
                  <a:lnTo>
                    <a:pt x="1097775" y="387578"/>
                  </a:lnTo>
                  <a:lnTo>
                    <a:pt x="1104798" y="387578"/>
                  </a:lnTo>
                  <a:lnTo>
                    <a:pt x="1119479" y="365112"/>
                  </a:lnTo>
                  <a:lnTo>
                    <a:pt x="1119339" y="365112"/>
                  </a:lnTo>
                  <a:lnTo>
                    <a:pt x="1120394" y="364540"/>
                  </a:lnTo>
                  <a:lnTo>
                    <a:pt x="1121829" y="364540"/>
                  </a:lnTo>
                  <a:lnTo>
                    <a:pt x="1122387" y="364718"/>
                  </a:lnTo>
                  <a:lnTo>
                    <a:pt x="1122857" y="365112"/>
                  </a:lnTo>
                  <a:lnTo>
                    <a:pt x="1128382" y="368858"/>
                  </a:lnTo>
                  <a:lnTo>
                    <a:pt x="1134516" y="371525"/>
                  </a:lnTo>
                  <a:lnTo>
                    <a:pt x="1139761" y="372770"/>
                  </a:lnTo>
                  <a:lnTo>
                    <a:pt x="1136421" y="372770"/>
                  </a:lnTo>
                  <a:lnTo>
                    <a:pt x="1148562" y="373659"/>
                  </a:lnTo>
                  <a:lnTo>
                    <a:pt x="1153490" y="373659"/>
                  </a:lnTo>
                  <a:lnTo>
                    <a:pt x="1158875" y="372770"/>
                  </a:lnTo>
                  <a:lnTo>
                    <a:pt x="1159167" y="372160"/>
                  </a:lnTo>
                  <a:lnTo>
                    <a:pt x="1160653" y="371525"/>
                  </a:lnTo>
                  <a:lnTo>
                    <a:pt x="1163612" y="370751"/>
                  </a:lnTo>
                  <a:lnTo>
                    <a:pt x="1170101" y="369392"/>
                  </a:lnTo>
                  <a:lnTo>
                    <a:pt x="1182281" y="369392"/>
                  </a:lnTo>
                  <a:lnTo>
                    <a:pt x="1188745" y="370751"/>
                  </a:lnTo>
                  <a:lnTo>
                    <a:pt x="1200772" y="373659"/>
                  </a:lnTo>
                  <a:lnTo>
                    <a:pt x="1203985" y="374357"/>
                  </a:lnTo>
                  <a:lnTo>
                    <a:pt x="1207084" y="374827"/>
                  </a:lnTo>
                  <a:lnTo>
                    <a:pt x="1210030" y="374827"/>
                  </a:lnTo>
                  <a:lnTo>
                    <a:pt x="1216037" y="374510"/>
                  </a:lnTo>
                  <a:lnTo>
                    <a:pt x="1220012" y="373659"/>
                  </a:lnTo>
                  <a:lnTo>
                    <a:pt x="1220241" y="373659"/>
                  </a:lnTo>
                  <a:lnTo>
                    <a:pt x="1226286" y="370230"/>
                  </a:lnTo>
                  <a:lnTo>
                    <a:pt x="1228610" y="369100"/>
                  </a:lnTo>
                  <a:lnTo>
                    <a:pt x="1229525" y="368858"/>
                  </a:lnTo>
                  <a:lnTo>
                    <a:pt x="1229741" y="368858"/>
                  </a:lnTo>
                  <a:lnTo>
                    <a:pt x="1230871" y="368046"/>
                  </a:lnTo>
                  <a:lnTo>
                    <a:pt x="1231734" y="367245"/>
                  </a:lnTo>
                  <a:lnTo>
                    <a:pt x="1232509" y="366369"/>
                  </a:lnTo>
                  <a:lnTo>
                    <a:pt x="1232509" y="367030"/>
                  </a:lnTo>
                  <a:lnTo>
                    <a:pt x="1234109" y="365760"/>
                  </a:lnTo>
                  <a:lnTo>
                    <a:pt x="1235227" y="363220"/>
                  </a:lnTo>
                  <a:lnTo>
                    <a:pt x="1235875" y="360680"/>
                  </a:lnTo>
                  <a:lnTo>
                    <a:pt x="1235786" y="359410"/>
                  </a:lnTo>
                  <a:lnTo>
                    <a:pt x="1235684" y="358140"/>
                  </a:lnTo>
                  <a:lnTo>
                    <a:pt x="1234782" y="356870"/>
                  </a:lnTo>
                  <a:lnTo>
                    <a:pt x="1232509" y="356870"/>
                  </a:lnTo>
                  <a:lnTo>
                    <a:pt x="1228610" y="356806"/>
                  </a:lnTo>
                  <a:lnTo>
                    <a:pt x="1228064" y="356374"/>
                  </a:lnTo>
                  <a:lnTo>
                    <a:pt x="1228128" y="355130"/>
                  </a:lnTo>
                  <a:lnTo>
                    <a:pt x="1228229" y="354304"/>
                  </a:lnTo>
                  <a:lnTo>
                    <a:pt x="1229017" y="353314"/>
                  </a:lnTo>
                  <a:lnTo>
                    <a:pt x="1232509" y="351586"/>
                  </a:lnTo>
                  <a:lnTo>
                    <a:pt x="1232509" y="351790"/>
                  </a:lnTo>
                  <a:lnTo>
                    <a:pt x="1236929" y="350520"/>
                  </a:lnTo>
                  <a:lnTo>
                    <a:pt x="1240929" y="347980"/>
                  </a:lnTo>
                  <a:lnTo>
                    <a:pt x="1246111" y="345440"/>
                  </a:lnTo>
                  <a:lnTo>
                    <a:pt x="1251927" y="341630"/>
                  </a:lnTo>
                  <a:lnTo>
                    <a:pt x="1257871" y="339090"/>
                  </a:lnTo>
                  <a:lnTo>
                    <a:pt x="1263916" y="335280"/>
                  </a:lnTo>
                  <a:lnTo>
                    <a:pt x="1270088" y="332740"/>
                  </a:lnTo>
                  <a:lnTo>
                    <a:pt x="1273835" y="331470"/>
                  </a:lnTo>
                  <a:lnTo>
                    <a:pt x="1277353" y="330200"/>
                  </a:lnTo>
                  <a:lnTo>
                    <a:pt x="1283017" y="330200"/>
                  </a:lnTo>
                  <a:lnTo>
                    <a:pt x="1268628" y="339090"/>
                  </a:lnTo>
                  <a:lnTo>
                    <a:pt x="1268387" y="340360"/>
                  </a:lnTo>
                  <a:lnTo>
                    <a:pt x="1270368" y="340360"/>
                  </a:lnTo>
                  <a:lnTo>
                    <a:pt x="1276502" y="339090"/>
                  </a:lnTo>
                  <a:lnTo>
                    <a:pt x="1283169" y="337820"/>
                  </a:lnTo>
                  <a:lnTo>
                    <a:pt x="1292402" y="336550"/>
                  </a:lnTo>
                  <a:lnTo>
                    <a:pt x="1296441" y="336550"/>
                  </a:lnTo>
                  <a:lnTo>
                    <a:pt x="1312189" y="339090"/>
                  </a:lnTo>
                  <a:lnTo>
                    <a:pt x="1319720" y="341630"/>
                  </a:lnTo>
                  <a:lnTo>
                    <a:pt x="1326997" y="344170"/>
                  </a:lnTo>
                  <a:lnTo>
                    <a:pt x="1327531" y="344170"/>
                  </a:lnTo>
                  <a:lnTo>
                    <a:pt x="1327670" y="345440"/>
                  </a:lnTo>
                  <a:lnTo>
                    <a:pt x="1338338" y="354330"/>
                  </a:lnTo>
                  <a:lnTo>
                    <a:pt x="1344256" y="365760"/>
                  </a:lnTo>
                  <a:lnTo>
                    <a:pt x="1348168" y="379730"/>
                  </a:lnTo>
                  <a:lnTo>
                    <a:pt x="1352816" y="391160"/>
                  </a:lnTo>
                  <a:lnTo>
                    <a:pt x="1396085" y="391160"/>
                  </a:lnTo>
                  <a:lnTo>
                    <a:pt x="1390510" y="387350"/>
                  </a:lnTo>
                  <a:lnTo>
                    <a:pt x="1385849" y="382270"/>
                  </a:lnTo>
                  <a:lnTo>
                    <a:pt x="1382115" y="375920"/>
                  </a:lnTo>
                  <a:lnTo>
                    <a:pt x="1379296" y="369570"/>
                  </a:lnTo>
                  <a:lnTo>
                    <a:pt x="1379169" y="368300"/>
                  </a:lnTo>
                  <a:lnTo>
                    <a:pt x="1380058" y="368300"/>
                  </a:lnTo>
                  <a:lnTo>
                    <a:pt x="1385684" y="370840"/>
                  </a:lnTo>
                  <a:lnTo>
                    <a:pt x="1391716" y="372110"/>
                  </a:lnTo>
                  <a:lnTo>
                    <a:pt x="1407109" y="372110"/>
                  </a:lnTo>
                  <a:lnTo>
                    <a:pt x="1410474" y="369570"/>
                  </a:lnTo>
                  <a:lnTo>
                    <a:pt x="1412379" y="368300"/>
                  </a:lnTo>
                  <a:lnTo>
                    <a:pt x="1414284" y="367030"/>
                  </a:lnTo>
                  <a:lnTo>
                    <a:pt x="1417167" y="367030"/>
                  </a:lnTo>
                  <a:lnTo>
                    <a:pt x="1423403" y="375920"/>
                  </a:lnTo>
                  <a:lnTo>
                    <a:pt x="1426387" y="383540"/>
                  </a:lnTo>
                  <a:lnTo>
                    <a:pt x="1426603" y="387350"/>
                  </a:lnTo>
                  <a:lnTo>
                    <a:pt x="1426679" y="388620"/>
                  </a:lnTo>
                  <a:lnTo>
                    <a:pt x="1426756" y="389890"/>
                  </a:lnTo>
                  <a:lnTo>
                    <a:pt x="1426832" y="391160"/>
                  </a:lnTo>
                  <a:lnTo>
                    <a:pt x="1435036" y="391160"/>
                  </a:lnTo>
                  <a:close/>
                </a:path>
                <a:path w="1847850" h="1177289">
                  <a:moveTo>
                    <a:pt x="1628127" y="341630"/>
                  </a:moveTo>
                  <a:lnTo>
                    <a:pt x="1627085" y="341630"/>
                  </a:lnTo>
                  <a:lnTo>
                    <a:pt x="1625676" y="342900"/>
                  </a:lnTo>
                  <a:lnTo>
                    <a:pt x="1619300" y="347980"/>
                  </a:lnTo>
                  <a:lnTo>
                    <a:pt x="1615097" y="353060"/>
                  </a:lnTo>
                  <a:lnTo>
                    <a:pt x="1609039" y="359410"/>
                  </a:lnTo>
                  <a:lnTo>
                    <a:pt x="1606905" y="360680"/>
                  </a:lnTo>
                  <a:lnTo>
                    <a:pt x="1583563" y="364490"/>
                  </a:lnTo>
                  <a:lnTo>
                    <a:pt x="1576425" y="364490"/>
                  </a:lnTo>
                  <a:lnTo>
                    <a:pt x="1572425" y="365760"/>
                  </a:lnTo>
                  <a:lnTo>
                    <a:pt x="1557197" y="391160"/>
                  </a:lnTo>
                  <a:lnTo>
                    <a:pt x="1566583" y="391160"/>
                  </a:lnTo>
                  <a:lnTo>
                    <a:pt x="1566481" y="389890"/>
                  </a:lnTo>
                  <a:lnTo>
                    <a:pt x="1566392" y="388620"/>
                  </a:lnTo>
                  <a:lnTo>
                    <a:pt x="1608620" y="365760"/>
                  </a:lnTo>
                  <a:lnTo>
                    <a:pt x="1619910" y="365760"/>
                  </a:lnTo>
                  <a:lnTo>
                    <a:pt x="1621294" y="364490"/>
                  </a:lnTo>
                  <a:lnTo>
                    <a:pt x="1621409" y="363220"/>
                  </a:lnTo>
                  <a:lnTo>
                    <a:pt x="1621523" y="361950"/>
                  </a:lnTo>
                  <a:lnTo>
                    <a:pt x="1621637" y="360680"/>
                  </a:lnTo>
                  <a:lnTo>
                    <a:pt x="1619389" y="360680"/>
                  </a:lnTo>
                  <a:lnTo>
                    <a:pt x="1617687" y="361950"/>
                  </a:lnTo>
                  <a:lnTo>
                    <a:pt x="1614309" y="361950"/>
                  </a:lnTo>
                  <a:lnTo>
                    <a:pt x="1614131" y="360680"/>
                  </a:lnTo>
                  <a:lnTo>
                    <a:pt x="1619491" y="354330"/>
                  </a:lnTo>
                  <a:lnTo>
                    <a:pt x="1627314" y="342900"/>
                  </a:lnTo>
                  <a:lnTo>
                    <a:pt x="1628127" y="341630"/>
                  </a:lnTo>
                  <a:close/>
                </a:path>
                <a:path w="1847850" h="1177289">
                  <a:moveTo>
                    <a:pt x="1731264" y="342900"/>
                  </a:moveTo>
                  <a:lnTo>
                    <a:pt x="1730387" y="342900"/>
                  </a:lnTo>
                  <a:lnTo>
                    <a:pt x="1723059" y="345440"/>
                  </a:lnTo>
                  <a:lnTo>
                    <a:pt x="1715350" y="346710"/>
                  </a:lnTo>
                  <a:lnTo>
                    <a:pt x="1697532" y="346710"/>
                  </a:lnTo>
                  <a:lnTo>
                    <a:pt x="1688617" y="342900"/>
                  </a:lnTo>
                  <a:lnTo>
                    <a:pt x="1669427" y="325120"/>
                  </a:lnTo>
                  <a:lnTo>
                    <a:pt x="1664474" y="323850"/>
                  </a:lnTo>
                  <a:lnTo>
                    <a:pt x="1652206" y="323850"/>
                  </a:lnTo>
                  <a:lnTo>
                    <a:pt x="1652295" y="325120"/>
                  </a:lnTo>
                  <a:lnTo>
                    <a:pt x="1652384" y="326390"/>
                  </a:lnTo>
                  <a:lnTo>
                    <a:pt x="1652473" y="327660"/>
                  </a:lnTo>
                  <a:lnTo>
                    <a:pt x="1652562" y="328930"/>
                  </a:lnTo>
                  <a:lnTo>
                    <a:pt x="1652651" y="330200"/>
                  </a:lnTo>
                  <a:lnTo>
                    <a:pt x="1652739" y="331470"/>
                  </a:lnTo>
                  <a:lnTo>
                    <a:pt x="1652816" y="332740"/>
                  </a:lnTo>
                  <a:lnTo>
                    <a:pt x="1652905" y="334010"/>
                  </a:lnTo>
                  <a:lnTo>
                    <a:pt x="1652993" y="335280"/>
                  </a:lnTo>
                  <a:lnTo>
                    <a:pt x="1653082" y="340360"/>
                  </a:lnTo>
                  <a:lnTo>
                    <a:pt x="1653197" y="347980"/>
                  </a:lnTo>
                  <a:lnTo>
                    <a:pt x="1651444" y="350520"/>
                  </a:lnTo>
                  <a:lnTo>
                    <a:pt x="1638782" y="358140"/>
                  </a:lnTo>
                  <a:lnTo>
                    <a:pt x="1631556" y="363220"/>
                  </a:lnTo>
                  <a:lnTo>
                    <a:pt x="1601292" y="391160"/>
                  </a:lnTo>
                  <a:lnTo>
                    <a:pt x="1626247" y="391160"/>
                  </a:lnTo>
                  <a:lnTo>
                    <a:pt x="1629943" y="388620"/>
                  </a:lnTo>
                  <a:lnTo>
                    <a:pt x="1634744" y="384810"/>
                  </a:lnTo>
                  <a:lnTo>
                    <a:pt x="1641424" y="381000"/>
                  </a:lnTo>
                  <a:lnTo>
                    <a:pt x="1645488" y="379730"/>
                  </a:lnTo>
                  <a:lnTo>
                    <a:pt x="1656562" y="375920"/>
                  </a:lnTo>
                  <a:lnTo>
                    <a:pt x="1659293" y="373380"/>
                  </a:lnTo>
                  <a:lnTo>
                    <a:pt x="1660969" y="372110"/>
                  </a:lnTo>
                  <a:lnTo>
                    <a:pt x="1664195" y="364490"/>
                  </a:lnTo>
                  <a:lnTo>
                    <a:pt x="1664296" y="344170"/>
                  </a:lnTo>
                  <a:lnTo>
                    <a:pt x="1662811" y="335280"/>
                  </a:lnTo>
                  <a:lnTo>
                    <a:pt x="1662430" y="334010"/>
                  </a:lnTo>
                  <a:lnTo>
                    <a:pt x="1663801" y="332740"/>
                  </a:lnTo>
                  <a:lnTo>
                    <a:pt x="1668703" y="332740"/>
                  </a:lnTo>
                  <a:lnTo>
                    <a:pt x="1670837" y="334010"/>
                  </a:lnTo>
                  <a:lnTo>
                    <a:pt x="1676920" y="341630"/>
                  </a:lnTo>
                  <a:lnTo>
                    <a:pt x="1682140" y="345440"/>
                  </a:lnTo>
                  <a:lnTo>
                    <a:pt x="1688617" y="349250"/>
                  </a:lnTo>
                  <a:lnTo>
                    <a:pt x="1688960" y="349250"/>
                  </a:lnTo>
                  <a:lnTo>
                    <a:pt x="1689506" y="350520"/>
                  </a:lnTo>
                  <a:lnTo>
                    <a:pt x="1690090" y="353060"/>
                  </a:lnTo>
                  <a:lnTo>
                    <a:pt x="1690916" y="356870"/>
                  </a:lnTo>
                  <a:lnTo>
                    <a:pt x="1692783" y="364490"/>
                  </a:lnTo>
                  <a:lnTo>
                    <a:pt x="1697240" y="370840"/>
                  </a:lnTo>
                  <a:lnTo>
                    <a:pt x="1704352" y="374650"/>
                  </a:lnTo>
                  <a:lnTo>
                    <a:pt x="1705254" y="374650"/>
                  </a:lnTo>
                  <a:lnTo>
                    <a:pt x="1698777" y="368300"/>
                  </a:lnTo>
                  <a:lnTo>
                    <a:pt x="1695119" y="360680"/>
                  </a:lnTo>
                  <a:lnTo>
                    <a:pt x="1693799" y="350520"/>
                  </a:lnTo>
                  <a:lnTo>
                    <a:pt x="1699361" y="350520"/>
                  </a:lnTo>
                  <a:lnTo>
                    <a:pt x="1702904" y="351790"/>
                  </a:lnTo>
                  <a:lnTo>
                    <a:pt x="1706384" y="351790"/>
                  </a:lnTo>
                  <a:lnTo>
                    <a:pt x="1712810" y="350520"/>
                  </a:lnTo>
                  <a:lnTo>
                    <a:pt x="1719084" y="349250"/>
                  </a:lnTo>
                  <a:lnTo>
                    <a:pt x="1725193" y="346710"/>
                  </a:lnTo>
                  <a:lnTo>
                    <a:pt x="1731264" y="342900"/>
                  </a:lnTo>
                  <a:close/>
                </a:path>
                <a:path w="1847850" h="1177289">
                  <a:moveTo>
                    <a:pt x="1825764" y="345440"/>
                  </a:moveTo>
                  <a:lnTo>
                    <a:pt x="1824545" y="345440"/>
                  </a:lnTo>
                  <a:lnTo>
                    <a:pt x="1815896" y="347980"/>
                  </a:lnTo>
                  <a:lnTo>
                    <a:pt x="1810346" y="353060"/>
                  </a:lnTo>
                  <a:lnTo>
                    <a:pt x="1803438" y="358140"/>
                  </a:lnTo>
                  <a:lnTo>
                    <a:pt x="1802803" y="359410"/>
                  </a:lnTo>
                  <a:lnTo>
                    <a:pt x="1802015" y="359410"/>
                  </a:lnTo>
                  <a:lnTo>
                    <a:pt x="1794002" y="356870"/>
                  </a:lnTo>
                  <a:lnTo>
                    <a:pt x="1787461" y="353060"/>
                  </a:lnTo>
                  <a:lnTo>
                    <a:pt x="1781543" y="347980"/>
                  </a:lnTo>
                  <a:lnTo>
                    <a:pt x="1779079" y="345440"/>
                  </a:lnTo>
                  <a:lnTo>
                    <a:pt x="1775383" y="341630"/>
                  </a:lnTo>
                  <a:lnTo>
                    <a:pt x="1773135" y="339090"/>
                  </a:lnTo>
                  <a:lnTo>
                    <a:pt x="1769757" y="337820"/>
                  </a:lnTo>
                  <a:lnTo>
                    <a:pt x="1762518" y="337820"/>
                  </a:lnTo>
                  <a:lnTo>
                    <a:pt x="1758619" y="339090"/>
                  </a:lnTo>
                  <a:lnTo>
                    <a:pt x="1754466" y="345440"/>
                  </a:lnTo>
                  <a:lnTo>
                    <a:pt x="1753057" y="346710"/>
                  </a:lnTo>
                  <a:lnTo>
                    <a:pt x="1747380" y="359410"/>
                  </a:lnTo>
                  <a:lnTo>
                    <a:pt x="1743722" y="369570"/>
                  </a:lnTo>
                  <a:lnTo>
                    <a:pt x="1740738" y="381000"/>
                  </a:lnTo>
                  <a:lnTo>
                    <a:pt x="1738236" y="391160"/>
                  </a:lnTo>
                  <a:lnTo>
                    <a:pt x="1757095" y="391160"/>
                  </a:lnTo>
                  <a:lnTo>
                    <a:pt x="1758391" y="383540"/>
                  </a:lnTo>
                  <a:lnTo>
                    <a:pt x="1760918" y="365760"/>
                  </a:lnTo>
                  <a:lnTo>
                    <a:pt x="1762683" y="351790"/>
                  </a:lnTo>
                  <a:lnTo>
                    <a:pt x="1763585" y="349250"/>
                  </a:lnTo>
                  <a:lnTo>
                    <a:pt x="1766633" y="346710"/>
                  </a:lnTo>
                  <a:lnTo>
                    <a:pt x="1768348" y="345440"/>
                  </a:lnTo>
                  <a:lnTo>
                    <a:pt x="1771738" y="345440"/>
                  </a:lnTo>
                  <a:lnTo>
                    <a:pt x="1773428" y="346710"/>
                  </a:lnTo>
                  <a:lnTo>
                    <a:pt x="1776590" y="349250"/>
                  </a:lnTo>
                  <a:lnTo>
                    <a:pt x="1779625" y="353060"/>
                  </a:lnTo>
                  <a:lnTo>
                    <a:pt x="1787309" y="360680"/>
                  </a:lnTo>
                  <a:lnTo>
                    <a:pt x="1792554" y="363220"/>
                  </a:lnTo>
                  <a:lnTo>
                    <a:pt x="1800656" y="363220"/>
                  </a:lnTo>
                  <a:lnTo>
                    <a:pt x="1801037" y="364490"/>
                  </a:lnTo>
                  <a:lnTo>
                    <a:pt x="1805520" y="384810"/>
                  </a:lnTo>
                  <a:lnTo>
                    <a:pt x="1806206" y="384810"/>
                  </a:lnTo>
                  <a:lnTo>
                    <a:pt x="1807552" y="383540"/>
                  </a:lnTo>
                  <a:lnTo>
                    <a:pt x="1804327" y="365760"/>
                  </a:lnTo>
                  <a:lnTo>
                    <a:pt x="1804517" y="364490"/>
                  </a:lnTo>
                  <a:lnTo>
                    <a:pt x="1824164" y="346710"/>
                  </a:lnTo>
                  <a:lnTo>
                    <a:pt x="1825764" y="345440"/>
                  </a:lnTo>
                  <a:close/>
                </a:path>
                <a:path w="1847850" h="1177289">
                  <a:moveTo>
                    <a:pt x="1845957" y="251460"/>
                  </a:moveTo>
                  <a:lnTo>
                    <a:pt x="1845856" y="250190"/>
                  </a:lnTo>
                  <a:lnTo>
                    <a:pt x="1836445" y="250190"/>
                  </a:lnTo>
                  <a:lnTo>
                    <a:pt x="1831174" y="248920"/>
                  </a:lnTo>
                  <a:lnTo>
                    <a:pt x="1828253" y="247650"/>
                  </a:lnTo>
                  <a:lnTo>
                    <a:pt x="1825332" y="246380"/>
                  </a:lnTo>
                  <a:lnTo>
                    <a:pt x="1825358" y="245110"/>
                  </a:lnTo>
                  <a:lnTo>
                    <a:pt x="1831746" y="241300"/>
                  </a:lnTo>
                  <a:lnTo>
                    <a:pt x="1836293" y="237490"/>
                  </a:lnTo>
                  <a:lnTo>
                    <a:pt x="1840826" y="231140"/>
                  </a:lnTo>
                  <a:lnTo>
                    <a:pt x="1841195" y="229870"/>
                  </a:lnTo>
                  <a:lnTo>
                    <a:pt x="1840814" y="228600"/>
                  </a:lnTo>
                  <a:lnTo>
                    <a:pt x="1839671" y="228600"/>
                  </a:lnTo>
                  <a:lnTo>
                    <a:pt x="1834756" y="232410"/>
                  </a:lnTo>
                  <a:lnTo>
                    <a:pt x="1828838" y="236220"/>
                  </a:lnTo>
                  <a:lnTo>
                    <a:pt x="1821942" y="240030"/>
                  </a:lnTo>
                  <a:lnTo>
                    <a:pt x="1814042" y="243840"/>
                  </a:lnTo>
                  <a:lnTo>
                    <a:pt x="1810791" y="245110"/>
                  </a:lnTo>
                  <a:lnTo>
                    <a:pt x="1807362" y="247650"/>
                  </a:lnTo>
                  <a:lnTo>
                    <a:pt x="1801774" y="247650"/>
                  </a:lnTo>
                  <a:lnTo>
                    <a:pt x="1796072" y="246380"/>
                  </a:lnTo>
                  <a:lnTo>
                    <a:pt x="1790369" y="245110"/>
                  </a:lnTo>
                  <a:lnTo>
                    <a:pt x="1782991" y="242570"/>
                  </a:lnTo>
                  <a:lnTo>
                    <a:pt x="1775066" y="241300"/>
                  </a:lnTo>
                  <a:lnTo>
                    <a:pt x="1763382" y="241300"/>
                  </a:lnTo>
                  <a:lnTo>
                    <a:pt x="1756321" y="243840"/>
                  </a:lnTo>
                  <a:lnTo>
                    <a:pt x="1752739" y="246380"/>
                  </a:lnTo>
                  <a:lnTo>
                    <a:pt x="1748612" y="246380"/>
                  </a:lnTo>
                  <a:lnTo>
                    <a:pt x="1748485" y="245110"/>
                  </a:lnTo>
                  <a:lnTo>
                    <a:pt x="1747545" y="238760"/>
                  </a:lnTo>
                  <a:lnTo>
                    <a:pt x="1749209" y="232410"/>
                  </a:lnTo>
                  <a:lnTo>
                    <a:pt x="1755902" y="223520"/>
                  </a:lnTo>
                  <a:lnTo>
                    <a:pt x="1758442" y="222250"/>
                  </a:lnTo>
                  <a:lnTo>
                    <a:pt x="1761109" y="222250"/>
                  </a:lnTo>
                  <a:lnTo>
                    <a:pt x="1770913" y="218440"/>
                  </a:lnTo>
                  <a:lnTo>
                    <a:pt x="1778647" y="214630"/>
                  </a:lnTo>
                  <a:lnTo>
                    <a:pt x="1784324" y="207010"/>
                  </a:lnTo>
                  <a:lnTo>
                    <a:pt x="1787944" y="198120"/>
                  </a:lnTo>
                  <a:lnTo>
                    <a:pt x="1790763" y="186690"/>
                  </a:lnTo>
                  <a:lnTo>
                    <a:pt x="1793214" y="177800"/>
                  </a:lnTo>
                  <a:lnTo>
                    <a:pt x="1795284" y="170180"/>
                  </a:lnTo>
                  <a:lnTo>
                    <a:pt x="1796999" y="165100"/>
                  </a:lnTo>
                  <a:lnTo>
                    <a:pt x="1795754" y="165100"/>
                  </a:lnTo>
                  <a:lnTo>
                    <a:pt x="1792046" y="171450"/>
                  </a:lnTo>
                  <a:lnTo>
                    <a:pt x="1788566" y="179070"/>
                  </a:lnTo>
                  <a:lnTo>
                    <a:pt x="1785315" y="186690"/>
                  </a:lnTo>
                  <a:lnTo>
                    <a:pt x="1782292" y="196850"/>
                  </a:lnTo>
                  <a:lnTo>
                    <a:pt x="1780349" y="203200"/>
                  </a:lnTo>
                  <a:lnTo>
                    <a:pt x="1776183" y="207010"/>
                  </a:lnTo>
                  <a:lnTo>
                    <a:pt x="1764207" y="210820"/>
                  </a:lnTo>
                  <a:lnTo>
                    <a:pt x="1758454" y="210820"/>
                  </a:lnTo>
                  <a:lnTo>
                    <a:pt x="1754428" y="214630"/>
                  </a:lnTo>
                  <a:lnTo>
                    <a:pt x="1748269" y="219710"/>
                  </a:lnTo>
                  <a:lnTo>
                    <a:pt x="1742782" y="227330"/>
                  </a:lnTo>
                  <a:lnTo>
                    <a:pt x="1738160" y="233680"/>
                  </a:lnTo>
                  <a:lnTo>
                    <a:pt x="1729701" y="260350"/>
                  </a:lnTo>
                  <a:lnTo>
                    <a:pt x="1727835" y="266700"/>
                  </a:lnTo>
                  <a:lnTo>
                    <a:pt x="1725345" y="273050"/>
                  </a:lnTo>
                  <a:lnTo>
                    <a:pt x="1721954" y="279400"/>
                  </a:lnTo>
                  <a:lnTo>
                    <a:pt x="1719491" y="281940"/>
                  </a:lnTo>
                  <a:lnTo>
                    <a:pt x="1716506" y="284480"/>
                  </a:lnTo>
                  <a:lnTo>
                    <a:pt x="1711083" y="284480"/>
                  </a:lnTo>
                  <a:lnTo>
                    <a:pt x="1708988" y="283210"/>
                  </a:lnTo>
                  <a:lnTo>
                    <a:pt x="1706753" y="281940"/>
                  </a:lnTo>
                  <a:lnTo>
                    <a:pt x="1696491" y="278130"/>
                  </a:lnTo>
                  <a:lnTo>
                    <a:pt x="1686852" y="273050"/>
                  </a:lnTo>
                  <a:lnTo>
                    <a:pt x="1677809" y="269240"/>
                  </a:lnTo>
                  <a:lnTo>
                    <a:pt x="1661706" y="255270"/>
                  </a:lnTo>
                  <a:lnTo>
                    <a:pt x="1661629" y="254000"/>
                  </a:lnTo>
                  <a:lnTo>
                    <a:pt x="1661096" y="245110"/>
                  </a:lnTo>
                  <a:lnTo>
                    <a:pt x="1663204" y="234950"/>
                  </a:lnTo>
                  <a:lnTo>
                    <a:pt x="1668170" y="226060"/>
                  </a:lnTo>
                  <a:lnTo>
                    <a:pt x="1676082" y="218440"/>
                  </a:lnTo>
                  <a:lnTo>
                    <a:pt x="1679308" y="215900"/>
                  </a:lnTo>
                  <a:lnTo>
                    <a:pt x="1681416" y="213360"/>
                  </a:lnTo>
                  <a:lnTo>
                    <a:pt x="1683372" y="210820"/>
                  </a:lnTo>
                  <a:lnTo>
                    <a:pt x="1684210" y="209550"/>
                  </a:lnTo>
                  <a:lnTo>
                    <a:pt x="1715376" y="209550"/>
                  </a:lnTo>
                  <a:lnTo>
                    <a:pt x="1718538" y="208280"/>
                  </a:lnTo>
                  <a:lnTo>
                    <a:pt x="1718449" y="207010"/>
                  </a:lnTo>
                  <a:lnTo>
                    <a:pt x="1691360" y="203200"/>
                  </a:lnTo>
                  <a:lnTo>
                    <a:pt x="1690839" y="201930"/>
                  </a:lnTo>
                  <a:lnTo>
                    <a:pt x="1696859" y="193040"/>
                  </a:lnTo>
                  <a:lnTo>
                    <a:pt x="1700085" y="187960"/>
                  </a:lnTo>
                  <a:lnTo>
                    <a:pt x="1701025" y="185420"/>
                  </a:lnTo>
                  <a:lnTo>
                    <a:pt x="1705343" y="179070"/>
                  </a:lnTo>
                  <a:lnTo>
                    <a:pt x="1710220" y="173990"/>
                  </a:lnTo>
                  <a:lnTo>
                    <a:pt x="1715490" y="168910"/>
                  </a:lnTo>
                  <a:lnTo>
                    <a:pt x="1721192" y="163830"/>
                  </a:lnTo>
                  <a:lnTo>
                    <a:pt x="1720126" y="163830"/>
                  </a:lnTo>
                  <a:lnTo>
                    <a:pt x="1710994" y="167640"/>
                  </a:lnTo>
                  <a:lnTo>
                    <a:pt x="1703578" y="173990"/>
                  </a:lnTo>
                  <a:lnTo>
                    <a:pt x="1697037" y="181610"/>
                  </a:lnTo>
                  <a:lnTo>
                    <a:pt x="1690497" y="190500"/>
                  </a:lnTo>
                  <a:lnTo>
                    <a:pt x="1686433" y="195580"/>
                  </a:lnTo>
                  <a:lnTo>
                    <a:pt x="1680667" y="201930"/>
                  </a:lnTo>
                  <a:lnTo>
                    <a:pt x="1668284" y="212090"/>
                  </a:lnTo>
                  <a:lnTo>
                    <a:pt x="1659178" y="219710"/>
                  </a:lnTo>
                  <a:lnTo>
                    <a:pt x="1656003" y="224790"/>
                  </a:lnTo>
                  <a:lnTo>
                    <a:pt x="1651914" y="231140"/>
                  </a:lnTo>
                  <a:lnTo>
                    <a:pt x="1649450" y="237490"/>
                  </a:lnTo>
                  <a:lnTo>
                    <a:pt x="1647913" y="243840"/>
                  </a:lnTo>
                  <a:lnTo>
                    <a:pt x="1645767" y="256540"/>
                  </a:lnTo>
                  <a:lnTo>
                    <a:pt x="1643926" y="264160"/>
                  </a:lnTo>
                  <a:lnTo>
                    <a:pt x="1640890" y="269240"/>
                  </a:lnTo>
                  <a:lnTo>
                    <a:pt x="1636674" y="274320"/>
                  </a:lnTo>
                  <a:lnTo>
                    <a:pt x="1631276" y="279400"/>
                  </a:lnTo>
                  <a:lnTo>
                    <a:pt x="1611884" y="289560"/>
                  </a:lnTo>
                  <a:lnTo>
                    <a:pt x="1602028" y="295910"/>
                  </a:lnTo>
                  <a:lnTo>
                    <a:pt x="1591767" y="300990"/>
                  </a:lnTo>
                  <a:lnTo>
                    <a:pt x="1585887" y="304800"/>
                  </a:lnTo>
                  <a:lnTo>
                    <a:pt x="1580642" y="308610"/>
                  </a:lnTo>
                  <a:lnTo>
                    <a:pt x="1575765" y="309880"/>
                  </a:lnTo>
                  <a:lnTo>
                    <a:pt x="1573606" y="309880"/>
                  </a:lnTo>
                  <a:lnTo>
                    <a:pt x="1573288" y="311150"/>
                  </a:lnTo>
                  <a:lnTo>
                    <a:pt x="1571790" y="311150"/>
                  </a:lnTo>
                  <a:lnTo>
                    <a:pt x="1563293" y="313690"/>
                  </a:lnTo>
                  <a:lnTo>
                    <a:pt x="1555851" y="314960"/>
                  </a:lnTo>
                  <a:lnTo>
                    <a:pt x="1549514" y="316230"/>
                  </a:lnTo>
                  <a:lnTo>
                    <a:pt x="1533880" y="322580"/>
                  </a:lnTo>
                  <a:lnTo>
                    <a:pt x="1521079" y="331470"/>
                  </a:lnTo>
                  <a:lnTo>
                    <a:pt x="1510309" y="344170"/>
                  </a:lnTo>
                  <a:lnTo>
                    <a:pt x="1500555" y="358140"/>
                  </a:lnTo>
                  <a:lnTo>
                    <a:pt x="1499933" y="358140"/>
                  </a:lnTo>
                  <a:lnTo>
                    <a:pt x="1495158" y="344170"/>
                  </a:lnTo>
                  <a:lnTo>
                    <a:pt x="1493291" y="339090"/>
                  </a:lnTo>
                  <a:lnTo>
                    <a:pt x="1489316" y="332740"/>
                  </a:lnTo>
                  <a:lnTo>
                    <a:pt x="1483233" y="325120"/>
                  </a:lnTo>
                  <a:lnTo>
                    <a:pt x="1478343" y="318770"/>
                  </a:lnTo>
                  <a:lnTo>
                    <a:pt x="1475130" y="311150"/>
                  </a:lnTo>
                  <a:lnTo>
                    <a:pt x="1473352" y="302260"/>
                  </a:lnTo>
                  <a:lnTo>
                    <a:pt x="1473314" y="285750"/>
                  </a:lnTo>
                  <a:lnTo>
                    <a:pt x="1474609" y="276860"/>
                  </a:lnTo>
                  <a:lnTo>
                    <a:pt x="1490459" y="236220"/>
                  </a:lnTo>
                  <a:lnTo>
                    <a:pt x="1496161" y="231140"/>
                  </a:lnTo>
                  <a:lnTo>
                    <a:pt x="1496720" y="229870"/>
                  </a:lnTo>
                  <a:lnTo>
                    <a:pt x="1516862" y="229870"/>
                  </a:lnTo>
                  <a:lnTo>
                    <a:pt x="1521053" y="228600"/>
                  </a:lnTo>
                  <a:lnTo>
                    <a:pt x="1530667" y="205740"/>
                  </a:lnTo>
                  <a:lnTo>
                    <a:pt x="1530781" y="204470"/>
                  </a:lnTo>
                  <a:lnTo>
                    <a:pt x="1534934" y="158750"/>
                  </a:lnTo>
                  <a:lnTo>
                    <a:pt x="1555203" y="129540"/>
                  </a:lnTo>
                  <a:lnTo>
                    <a:pt x="1563712" y="123190"/>
                  </a:lnTo>
                  <a:lnTo>
                    <a:pt x="1572437" y="120650"/>
                  </a:lnTo>
                  <a:lnTo>
                    <a:pt x="1578698" y="118110"/>
                  </a:lnTo>
                  <a:lnTo>
                    <a:pt x="1581823" y="116840"/>
                  </a:lnTo>
                  <a:lnTo>
                    <a:pt x="1592300" y="115570"/>
                  </a:lnTo>
                  <a:lnTo>
                    <a:pt x="1595348" y="114300"/>
                  </a:lnTo>
                  <a:lnTo>
                    <a:pt x="1598244" y="113030"/>
                  </a:lnTo>
                  <a:lnTo>
                    <a:pt x="1601139" y="101600"/>
                  </a:lnTo>
                  <a:lnTo>
                    <a:pt x="1603984" y="95250"/>
                  </a:lnTo>
                  <a:lnTo>
                    <a:pt x="1608150" y="88900"/>
                  </a:lnTo>
                  <a:lnTo>
                    <a:pt x="1611096" y="88900"/>
                  </a:lnTo>
                  <a:lnTo>
                    <a:pt x="1617218" y="91440"/>
                  </a:lnTo>
                  <a:lnTo>
                    <a:pt x="1629803" y="93980"/>
                  </a:lnTo>
                  <a:lnTo>
                    <a:pt x="1638909" y="93980"/>
                  </a:lnTo>
                  <a:lnTo>
                    <a:pt x="1637969" y="92710"/>
                  </a:lnTo>
                  <a:lnTo>
                    <a:pt x="1637779" y="92710"/>
                  </a:lnTo>
                  <a:lnTo>
                    <a:pt x="1637538" y="91440"/>
                  </a:lnTo>
                  <a:lnTo>
                    <a:pt x="1629816" y="88900"/>
                  </a:lnTo>
                  <a:lnTo>
                    <a:pt x="1614385" y="83820"/>
                  </a:lnTo>
                  <a:lnTo>
                    <a:pt x="1613916" y="82550"/>
                  </a:lnTo>
                  <a:lnTo>
                    <a:pt x="1619605" y="76200"/>
                  </a:lnTo>
                  <a:lnTo>
                    <a:pt x="1625041" y="72390"/>
                  </a:lnTo>
                  <a:lnTo>
                    <a:pt x="1631365" y="68516"/>
                  </a:lnTo>
                  <a:lnTo>
                    <a:pt x="1631162" y="67310"/>
                  </a:lnTo>
                  <a:lnTo>
                    <a:pt x="1630921" y="67310"/>
                  </a:lnTo>
                  <a:lnTo>
                    <a:pt x="1623453" y="69850"/>
                  </a:lnTo>
                  <a:lnTo>
                    <a:pt x="1616748" y="73660"/>
                  </a:lnTo>
                  <a:lnTo>
                    <a:pt x="1610347" y="77470"/>
                  </a:lnTo>
                  <a:lnTo>
                    <a:pt x="1603819" y="83820"/>
                  </a:lnTo>
                  <a:lnTo>
                    <a:pt x="1597342" y="88900"/>
                  </a:lnTo>
                  <a:lnTo>
                    <a:pt x="1595031" y="96520"/>
                  </a:lnTo>
                  <a:lnTo>
                    <a:pt x="1592097" y="105410"/>
                  </a:lnTo>
                  <a:lnTo>
                    <a:pt x="1590573" y="106680"/>
                  </a:lnTo>
                  <a:lnTo>
                    <a:pt x="1586268" y="106680"/>
                  </a:lnTo>
                  <a:lnTo>
                    <a:pt x="1566265" y="109220"/>
                  </a:lnTo>
                  <a:lnTo>
                    <a:pt x="1556753" y="113030"/>
                  </a:lnTo>
                  <a:lnTo>
                    <a:pt x="1547456" y="118110"/>
                  </a:lnTo>
                  <a:lnTo>
                    <a:pt x="1546364" y="118110"/>
                  </a:lnTo>
                  <a:lnTo>
                    <a:pt x="1546440" y="116840"/>
                  </a:lnTo>
                  <a:lnTo>
                    <a:pt x="1547228" y="113030"/>
                  </a:lnTo>
                  <a:lnTo>
                    <a:pt x="1547279" y="109220"/>
                  </a:lnTo>
                  <a:lnTo>
                    <a:pt x="1546377" y="104140"/>
                  </a:lnTo>
                  <a:lnTo>
                    <a:pt x="1544878" y="100330"/>
                  </a:lnTo>
                  <a:lnTo>
                    <a:pt x="1542097" y="95250"/>
                  </a:lnTo>
                  <a:lnTo>
                    <a:pt x="1540687" y="91440"/>
                  </a:lnTo>
                  <a:lnTo>
                    <a:pt x="1539748" y="88900"/>
                  </a:lnTo>
                  <a:lnTo>
                    <a:pt x="1539671" y="87630"/>
                  </a:lnTo>
                  <a:lnTo>
                    <a:pt x="1539608" y="86360"/>
                  </a:lnTo>
                  <a:lnTo>
                    <a:pt x="1539532" y="85090"/>
                  </a:lnTo>
                  <a:lnTo>
                    <a:pt x="1539468" y="83820"/>
                  </a:lnTo>
                  <a:lnTo>
                    <a:pt x="1539392" y="82550"/>
                  </a:lnTo>
                  <a:lnTo>
                    <a:pt x="1539316" y="81280"/>
                  </a:lnTo>
                  <a:lnTo>
                    <a:pt x="1553210" y="54610"/>
                  </a:lnTo>
                  <a:lnTo>
                    <a:pt x="1552194" y="54610"/>
                  </a:lnTo>
                  <a:lnTo>
                    <a:pt x="1551241" y="55880"/>
                  </a:lnTo>
                  <a:lnTo>
                    <a:pt x="1545310" y="59690"/>
                  </a:lnTo>
                  <a:lnTo>
                    <a:pt x="1540408" y="66040"/>
                  </a:lnTo>
                  <a:lnTo>
                    <a:pt x="1536534" y="72390"/>
                  </a:lnTo>
                  <a:lnTo>
                    <a:pt x="1533664" y="78740"/>
                  </a:lnTo>
                  <a:lnTo>
                    <a:pt x="1533004" y="81280"/>
                  </a:lnTo>
                  <a:lnTo>
                    <a:pt x="1532750" y="83820"/>
                  </a:lnTo>
                  <a:lnTo>
                    <a:pt x="1526527" y="83820"/>
                  </a:lnTo>
                  <a:lnTo>
                    <a:pt x="1517307" y="82550"/>
                  </a:lnTo>
                  <a:lnTo>
                    <a:pt x="1511630" y="76200"/>
                  </a:lnTo>
                  <a:lnTo>
                    <a:pt x="1503845" y="58420"/>
                  </a:lnTo>
                  <a:lnTo>
                    <a:pt x="1502168" y="55880"/>
                  </a:lnTo>
                  <a:lnTo>
                    <a:pt x="1501114" y="54610"/>
                  </a:lnTo>
                  <a:lnTo>
                    <a:pt x="1500225" y="54610"/>
                  </a:lnTo>
                  <a:lnTo>
                    <a:pt x="1500505" y="55880"/>
                  </a:lnTo>
                  <a:lnTo>
                    <a:pt x="1502968" y="64770"/>
                  </a:lnTo>
                  <a:lnTo>
                    <a:pt x="1504657" y="71120"/>
                  </a:lnTo>
                  <a:lnTo>
                    <a:pt x="1507604" y="83820"/>
                  </a:lnTo>
                  <a:lnTo>
                    <a:pt x="1510017" y="86360"/>
                  </a:lnTo>
                  <a:lnTo>
                    <a:pt x="1517662" y="91440"/>
                  </a:lnTo>
                  <a:lnTo>
                    <a:pt x="1521510" y="92710"/>
                  </a:lnTo>
                  <a:lnTo>
                    <a:pt x="1530070" y="92710"/>
                  </a:lnTo>
                  <a:lnTo>
                    <a:pt x="1532420" y="91440"/>
                  </a:lnTo>
                  <a:lnTo>
                    <a:pt x="1534261" y="91440"/>
                  </a:lnTo>
                  <a:lnTo>
                    <a:pt x="1534604" y="92710"/>
                  </a:lnTo>
                  <a:lnTo>
                    <a:pt x="1537843" y="99060"/>
                  </a:lnTo>
                  <a:lnTo>
                    <a:pt x="1539608" y="106680"/>
                  </a:lnTo>
                  <a:lnTo>
                    <a:pt x="1539697" y="109220"/>
                  </a:lnTo>
                  <a:lnTo>
                    <a:pt x="1539798" y="111760"/>
                  </a:lnTo>
                  <a:lnTo>
                    <a:pt x="1539900" y="114300"/>
                  </a:lnTo>
                  <a:lnTo>
                    <a:pt x="1538732" y="121920"/>
                  </a:lnTo>
                  <a:lnTo>
                    <a:pt x="1537906" y="124460"/>
                  </a:lnTo>
                  <a:lnTo>
                    <a:pt x="1536230" y="128270"/>
                  </a:lnTo>
                  <a:lnTo>
                    <a:pt x="1533639" y="130810"/>
                  </a:lnTo>
                  <a:lnTo>
                    <a:pt x="1528838" y="135890"/>
                  </a:lnTo>
                  <a:lnTo>
                    <a:pt x="1524736" y="140970"/>
                  </a:lnTo>
                  <a:lnTo>
                    <a:pt x="1521218" y="147320"/>
                  </a:lnTo>
                  <a:lnTo>
                    <a:pt x="1518170" y="154940"/>
                  </a:lnTo>
                  <a:lnTo>
                    <a:pt x="1516938" y="157480"/>
                  </a:lnTo>
                  <a:lnTo>
                    <a:pt x="1515465" y="161290"/>
                  </a:lnTo>
                  <a:lnTo>
                    <a:pt x="1513687" y="165100"/>
                  </a:lnTo>
                  <a:lnTo>
                    <a:pt x="1507845" y="172720"/>
                  </a:lnTo>
                  <a:lnTo>
                    <a:pt x="1500505" y="176530"/>
                  </a:lnTo>
                  <a:lnTo>
                    <a:pt x="1488363" y="176530"/>
                  </a:lnTo>
                  <a:lnTo>
                    <a:pt x="1469161" y="138430"/>
                  </a:lnTo>
                  <a:lnTo>
                    <a:pt x="1468259" y="129540"/>
                  </a:lnTo>
                  <a:lnTo>
                    <a:pt x="1468310" y="114300"/>
                  </a:lnTo>
                  <a:lnTo>
                    <a:pt x="1469351" y="106680"/>
                  </a:lnTo>
                  <a:lnTo>
                    <a:pt x="1471104" y="99060"/>
                  </a:lnTo>
                  <a:lnTo>
                    <a:pt x="1473555" y="91440"/>
                  </a:lnTo>
                  <a:lnTo>
                    <a:pt x="1475968" y="81280"/>
                  </a:lnTo>
                  <a:lnTo>
                    <a:pt x="1476984" y="72390"/>
                  </a:lnTo>
                  <a:lnTo>
                    <a:pt x="1476883" y="69850"/>
                  </a:lnTo>
                  <a:lnTo>
                    <a:pt x="1476781" y="67310"/>
                  </a:lnTo>
                  <a:lnTo>
                    <a:pt x="1476679" y="64770"/>
                  </a:lnTo>
                  <a:lnTo>
                    <a:pt x="1476578" y="62230"/>
                  </a:lnTo>
                  <a:lnTo>
                    <a:pt x="1474774" y="52070"/>
                  </a:lnTo>
                  <a:lnTo>
                    <a:pt x="1473301" y="45720"/>
                  </a:lnTo>
                  <a:lnTo>
                    <a:pt x="1472298" y="41910"/>
                  </a:lnTo>
                  <a:lnTo>
                    <a:pt x="1471764" y="40640"/>
                  </a:lnTo>
                  <a:lnTo>
                    <a:pt x="1470126" y="33020"/>
                  </a:lnTo>
                  <a:lnTo>
                    <a:pt x="1470063" y="30480"/>
                  </a:lnTo>
                  <a:lnTo>
                    <a:pt x="1469961" y="26670"/>
                  </a:lnTo>
                  <a:lnTo>
                    <a:pt x="1470850" y="19050"/>
                  </a:lnTo>
                  <a:lnTo>
                    <a:pt x="1472438" y="12700"/>
                  </a:lnTo>
                  <a:lnTo>
                    <a:pt x="1473593" y="8890"/>
                  </a:lnTo>
                  <a:lnTo>
                    <a:pt x="1474990" y="3810"/>
                  </a:lnTo>
                  <a:lnTo>
                    <a:pt x="1476756" y="0"/>
                  </a:lnTo>
                  <a:lnTo>
                    <a:pt x="1475803" y="0"/>
                  </a:lnTo>
                  <a:lnTo>
                    <a:pt x="1471866" y="6350"/>
                  </a:lnTo>
                  <a:lnTo>
                    <a:pt x="1468297" y="15240"/>
                  </a:lnTo>
                  <a:lnTo>
                    <a:pt x="1465732" y="22860"/>
                  </a:lnTo>
                  <a:lnTo>
                    <a:pt x="1464906" y="30480"/>
                  </a:lnTo>
                  <a:lnTo>
                    <a:pt x="1464983" y="33020"/>
                  </a:lnTo>
                  <a:lnTo>
                    <a:pt x="1465059" y="35560"/>
                  </a:lnTo>
                  <a:lnTo>
                    <a:pt x="1466037" y="41910"/>
                  </a:lnTo>
                  <a:lnTo>
                    <a:pt x="1467840" y="50800"/>
                  </a:lnTo>
                  <a:lnTo>
                    <a:pt x="1468742" y="58420"/>
                  </a:lnTo>
                  <a:lnTo>
                    <a:pt x="1468742" y="64770"/>
                  </a:lnTo>
                  <a:lnTo>
                    <a:pt x="1467840" y="72390"/>
                  </a:lnTo>
                  <a:lnTo>
                    <a:pt x="1466037" y="80010"/>
                  </a:lnTo>
                  <a:lnTo>
                    <a:pt x="1461935" y="88900"/>
                  </a:lnTo>
                  <a:lnTo>
                    <a:pt x="1458531" y="99060"/>
                  </a:lnTo>
                  <a:lnTo>
                    <a:pt x="1455839" y="107950"/>
                  </a:lnTo>
                  <a:lnTo>
                    <a:pt x="1453845" y="118110"/>
                  </a:lnTo>
                  <a:lnTo>
                    <a:pt x="1453146" y="124460"/>
                  </a:lnTo>
                  <a:lnTo>
                    <a:pt x="1453095" y="125730"/>
                  </a:lnTo>
                  <a:lnTo>
                    <a:pt x="1452968" y="128270"/>
                  </a:lnTo>
                  <a:lnTo>
                    <a:pt x="1452854" y="130810"/>
                  </a:lnTo>
                  <a:lnTo>
                    <a:pt x="1452765" y="134620"/>
                  </a:lnTo>
                  <a:lnTo>
                    <a:pt x="1452676" y="138430"/>
                  </a:lnTo>
                  <a:lnTo>
                    <a:pt x="1452587" y="140970"/>
                  </a:lnTo>
                  <a:lnTo>
                    <a:pt x="1452499" y="143510"/>
                  </a:lnTo>
                  <a:lnTo>
                    <a:pt x="1452067" y="144780"/>
                  </a:lnTo>
                  <a:lnTo>
                    <a:pt x="1443469" y="144780"/>
                  </a:lnTo>
                  <a:lnTo>
                    <a:pt x="1439189" y="140970"/>
                  </a:lnTo>
                  <a:lnTo>
                    <a:pt x="1435658" y="130810"/>
                  </a:lnTo>
                  <a:lnTo>
                    <a:pt x="1435036" y="125730"/>
                  </a:lnTo>
                  <a:lnTo>
                    <a:pt x="1435150" y="121920"/>
                  </a:lnTo>
                  <a:lnTo>
                    <a:pt x="1435265" y="92710"/>
                  </a:lnTo>
                  <a:lnTo>
                    <a:pt x="1434338" y="86360"/>
                  </a:lnTo>
                  <a:lnTo>
                    <a:pt x="1432534" y="78740"/>
                  </a:lnTo>
                  <a:lnTo>
                    <a:pt x="1430972" y="72390"/>
                  </a:lnTo>
                  <a:lnTo>
                    <a:pt x="1429258" y="64770"/>
                  </a:lnTo>
                  <a:lnTo>
                    <a:pt x="1427302" y="58420"/>
                  </a:lnTo>
                  <a:lnTo>
                    <a:pt x="1426489" y="58420"/>
                  </a:lnTo>
                  <a:lnTo>
                    <a:pt x="1426413" y="62230"/>
                  </a:lnTo>
                  <a:lnTo>
                    <a:pt x="1427289" y="67310"/>
                  </a:lnTo>
                  <a:lnTo>
                    <a:pt x="1429143" y="76200"/>
                  </a:lnTo>
                  <a:lnTo>
                    <a:pt x="1430362" y="82550"/>
                  </a:lnTo>
                  <a:lnTo>
                    <a:pt x="1431048" y="88900"/>
                  </a:lnTo>
                  <a:lnTo>
                    <a:pt x="1430934" y="101600"/>
                  </a:lnTo>
                  <a:lnTo>
                    <a:pt x="1430807" y="104140"/>
                  </a:lnTo>
                  <a:lnTo>
                    <a:pt x="1429397" y="120650"/>
                  </a:lnTo>
                  <a:lnTo>
                    <a:pt x="1429296" y="121920"/>
                  </a:lnTo>
                  <a:lnTo>
                    <a:pt x="1428254" y="132080"/>
                  </a:lnTo>
                  <a:lnTo>
                    <a:pt x="1428724" y="135890"/>
                  </a:lnTo>
                  <a:lnTo>
                    <a:pt x="1436027" y="146050"/>
                  </a:lnTo>
                  <a:lnTo>
                    <a:pt x="1441323" y="151130"/>
                  </a:lnTo>
                  <a:lnTo>
                    <a:pt x="1447850" y="156210"/>
                  </a:lnTo>
                  <a:lnTo>
                    <a:pt x="1450365" y="157480"/>
                  </a:lnTo>
                  <a:lnTo>
                    <a:pt x="1452448" y="161290"/>
                  </a:lnTo>
                  <a:lnTo>
                    <a:pt x="1456575" y="168910"/>
                  </a:lnTo>
                  <a:lnTo>
                    <a:pt x="1458239" y="172720"/>
                  </a:lnTo>
                  <a:lnTo>
                    <a:pt x="1459153" y="173990"/>
                  </a:lnTo>
                  <a:lnTo>
                    <a:pt x="1466113" y="180340"/>
                  </a:lnTo>
                  <a:lnTo>
                    <a:pt x="1473835" y="184150"/>
                  </a:lnTo>
                  <a:lnTo>
                    <a:pt x="1482128" y="187960"/>
                  </a:lnTo>
                  <a:lnTo>
                    <a:pt x="1490840" y="190500"/>
                  </a:lnTo>
                  <a:lnTo>
                    <a:pt x="1492440" y="190500"/>
                  </a:lnTo>
                  <a:lnTo>
                    <a:pt x="1493469" y="191770"/>
                  </a:lnTo>
                  <a:lnTo>
                    <a:pt x="1477086" y="218440"/>
                  </a:lnTo>
                  <a:lnTo>
                    <a:pt x="1467942" y="232410"/>
                  </a:lnTo>
                  <a:lnTo>
                    <a:pt x="1460144" y="246380"/>
                  </a:lnTo>
                  <a:lnTo>
                    <a:pt x="1453667" y="261620"/>
                  </a:lnTo>
                  <a:lnTo>
                    <a:pt x="1452968" y="264160"/>
                  </a:lnTo>
                  <a:lnTo>
                    <a:pt x="1451267" y="265430"/>
                  </a:lnTo>
                  <a:lnTo>
                    <a:pt x="1446949" y="264160"/>
                  </a:lnTo>
                  <a:lnTo>
                    <a:pt x="1445602" y="264160"/>
                  </a:lnTo>
                  <a:lnTo>
                    <a:pt x="1445183" y="262890"/>
                  </a:lnTo>
                  <a:lnTo>
                    <a:pt x="1440332" y="260350"/>
                  </a:lnTo>
                  <a:lnTo>
                    <a:pt x="1435811" y="259080"/>
                  </a:lnTo>
                  <a:lnTo>
                    <a:pt x="1424597" y="255270"/>
                  </a:lnTo>
                  <a:lnTo>
                    <a:pt x="1408150" y="223520"/>
                  </a:lnTo>
                  <a:lnTo>
                    <a:pt x="1414310" y="208280"/>
                  </a:lnTo>
                  <a:lnTo>
                    <a:pt x="1416989" y="201930"/>
                  </a:lnTo>
                  <a:lnTo>
                    <a:pt x="1417866" y="199390"/>
                  </a:lnTo>
                  <a:lnTo>
                    <a:pt x="1420672" y="189230"/>
                  </a:lnTo>
                  <a:lnTo>
                    <a:pt x="1420787" y="185420"/>
                  </a:lnTo>
                  <a:lnTo>
                    <a:pt x="1420888" y="181610"/>
                  </a:lnTo>
                  <a:lnTo>
                    <a:pt x="1420990" y="177800"/>
                  </a:lnTo>
                  <a:lnTo>
                    <a:pt x="1389913" y="152400"/>
                  </a:lnTo>
                  <a:lnTo>
                    <a:pt x="1387792" y="149860"/>
                  </a:lnTo>
                  <a:lnTo>
                    <a:pt x="1386890" y="146050"/>
                  </a:lnTo>
                  <a:lnTo>
                    <a:pt x="1385785" y="140970"/>
                  </a:lnTo>
                  <a:lnTo>
                    <a:pt x="1384922" y="134620"/>
                  </a:lnTo>
                  <a:lnTo>
                    <a:pt x="1384744" y="132080"/>
                  </a:lnTo>
                  <a:lnTo>
                    <a:pt x="1384655" y="130810"/>
                  </a:lnTo>
                  <a:lnTo>
                    <a:pt x="1384566" y="129540"/>
                  </a:lnTo>
                  <a:lnTo>
                    <a:pt x="1384477" y="128270"/>
                  </a:lnTo>
                  <a:lnTo>
                    <a:pt x="1384388" y="127000"/>
                  </a:lnTo>
                  <a:lnTo>
                    <a:pt x="1384300" y="125730"/>
                  </a:lnTo>
                  <a:lnTo>
                    <a:pt x="1384198" y="123190"/>
                  </a:lnTo>
                  <a:lnTo>
                    <a:pt x="1384084" y="120650"/>
                  </a:lnTo>
                  <a:lnTo>
                    <a:pt x="1383982" y="118110"/>
                  </a:lnTo>
                  <a:lnTo>
                    <a:pt x="1383880" y="115570"/>
                  </a:lnTo>
                  <a:lnTo>
                    <a:pt x="1383792" y="113030"/>
                  </a:lnTo>
                  <a:lnTo>
                    <a:pt x="1383753" y="111760"/>
                  </a:lnTo>
                  <a:lnTo>
                    <a:pt x="1381709" y="106680"/>
                  </a:lnTo>
                  <a:lnTo>
                    <a:pt x="1378051" y="101600"/>
                  </a:lnTo>
                  <a:lnTo>
                    <a:pt x="1374482" y="97790"/>
                  </a:lnTo>
                  <a:lnTo>
                    <a:pt x="1370431" y="92710"/>
                  </a:lnTo>
                  <a:lnTo>
                    <a:pt x="1365783" y="85090"/>
                  </a:lnTo>
                  <a:lnTo>
                    <a:pt x="1365643" y="85090"/>
                  </a:lnTo>
                  <a:lnTo>
                    <a:pt x="1365529" y="86360"/>
                  </a:lnTo>
                  <a:lnTo>
                    <a:pt x="1365275" y="86360"/>
                  </a:lnTo>
                  <a:lnTo>
                    <a:pt x="1365211" y="87630"/>
                  </a:lnTo>
                  <a:lnTo>
                    <a:pt x="1368996" y="93980"/>
                  </a:lnTo>
                  <a:lnTo>
                    <a:pt x="1372844" y="100330"/>
                  </a:lnTo>
                  <a:lnTo>
                    <a:pt x="1378839" y="109220"/>
                  </a:lnTo>
                  <a:lnTo>
                    <a:pt x="1379778" y="111760"/>
                  </a:lnTo>
                  <a:lnTo>
                    <a:pt x="1379677" y="118110"/>
                  </a:lnTo>
                  <a:lnTo>
                    <a:pt x="1378623" y="134620"/>
                  </a:lnTo>
                  <a:lnTo>
                    <a:pt x="1378521" y="142240"/>
                  </a:lnTo>
                  <a:lnTo>
                    <a:pt x="1405509" y="168910"/>
                  </a:lnTo>
                  <a:lnTo>
                    <a:pt x="1408493" y="172720"/>
                  </a:lnTo>
                  <a:lnTo>
                    <a:pt x="1409128" y="177800"/>
                  </a:lnTo>
                  <a:lnTo>
                    <a:pt x="1409192" y="186690"/>
                  </a:lnTo>
                  <a:lnTo>
                    <a:pt x="1407680" y="191770"/>
                  </a:lnTo>
                  <a:lnTo>
                    <a:pt x="1403388" y="201930"/>
                  </a:lnTo>
                  <a:lnTo>
                    <a:pt x="1397711" y="215900"/>
                  </a:lnTo>
                  <a:lnTo>
                    <a:pt x="1396314" y="220980"/>
                  </a:lnTo>
                  <a:lnTo>
                    <a:pt x="1394891" y="231140"/>
                  </a:lnTo>
                  <a:lnTo>
                    <a:pt x="1394815" y="232410"/>
                  </a:lnTo>
                  <a:lnTo>
                    <a:pt x="1394739" y="240030"/>
                  </a:lnTo>
                  <a:lnTo>
                    <a:pt x="1395412" y="243840"/>
                  </a:lnTo>
                  <a:lnTo>
                    <a:pt x="1432763" y="274320"/>
                  </a:lnTo>
                  <a:lnTo>
                    <a:pt x="1435900" y="280670"/>
                  </a:lnTo>
                  <a:lnTo>
                    <a:pt x="1439252" y="290830"/>
                  </a:lnTo>
                  <a:lnTo>
                    <a:pt x="1441437" y="299720"/>
                  </a:lnTo>
                  <a:lnTo>
                    <a:pt x="1443024" y="309880"/>
                  </a:lnTo>
                  <a:lnTo>
                    <a:pt x="1444625" y="318770"/>
                  </a:lnTo>
                  <a:lnTo>
                    <a:pt x="1445742" y="323850"/>
                  </a:lnTo>
                  <a:lnTo>
                    <a:pt x="1447876" y="328930"/>
                  </a:lnTo>
                  <a:lnTo>
                    <a:pt x="1451038" y="336550"/>
                  </a:lnTo>
                  <a:lnTo>
                    <a:pt x="1454467" y="344170"/>
                  </a:lnTo>
                  <a:lnTo>
                    <a:pt x="1457159" y="351790"/>
                  </a:lnTo>
                  <a:lnTo>
                    <a:pt x="1459128" y="356870"/>
                  </a:lnTo>
                  <a:lnTo>
                    <a:pt x="1460385" y="363220"/>
                  </a:lnTo>
                  <a:lnTo>
                    <a:pt x="1461109" y="367030"/>
                  </a:lnTo>
                  <a:lnTo>
                    <a:pt x="1461973" y="373380"/>
                  </a:lnTo>
                  <a:lnTo>
                    <a:pt x="1462989" y="382270"/>
                  </a:lnTo>
                  <a:lnTo>
                    <a:pt x="1464132" y="391160"/>
                  </a:lnTo>
                  <a:lnTo>
                    <a:pt x="1530629" y="391160"/>
                  </a:lnTo>
                  <a:lnTo>
                    <a:pt x="1532216" y="388620"/>
                  </a:lnTo>
                  <a:lnTo>
                    <a:pt x="1534350" y="384810"/>
                  </a:lnTo>
                  <a:lnTo>
                    <a:pt x="1540611" y="374650"/>
                  </a:lnTo>
                  <a:lnTo>
                    <a:pt x="1543989" y="368300"/>
                  </a:lnTo>
                  <a:lnTo>
                    <a:pt x="1549196" y="358140"/>
                  </a:lnTo>
                  <a:lnTo>
                    <a:pt x="1549857" y="356870"/>
                  </a:lnTo>
                  <a:lnTo>
                    <a:pt x="1552740" y="353060"/>
                  </a:lnTo>
                  <a:lnTo>
                    <a:pt x="1555826" y="350520"/>
                  </a:lnTo>
                  <a:lnTo>
                    <a:pt x="1561122" y="346710"/>
                  </a:lnTo>
                  <a:lnTo>
                    <a:pt x="1566773" y="341630"/>
                  </a:lnTo>
                  <a:lnTo>
                    <a:pt x="1572768" y="339090"/>
                  </a:lnTo>
                  <a:lnTo>
                    <a:pt x="1579118" y="335280"/>
                  </a:lnTo>
                  <a:lnTo>
                    <a:pt x="1584134" y="332740"/>
                  </a:lnTo>
                  <a:lnTo>
                    <a:pt x="1589519" y="330200"/>
                  </a:lnTo>
                  <a:lnTo>
                    <a:pt x="1593837" y="326390"/>
                  </a:lnTo>
                  <a:lnTo>
                    <a:pt x="1599819" y="322580"/>
                  </a:lnTo>
                  <a:lnTo>
                    <a:pt x="1605737" y="317500"/>
                  </a:lnTo>
                  <a:lnTo>
                    <a:pt x="1617332" y="309880"/>
                  </a:lnTo>
                  <a:lnTo>
                    <a:pt x="1624431" y="306070"/>
                  </a:lnTo>
                  <a:lnTo>
                    <a:pt x="1636776" y="295910"/>
                  </a:lnTo>
                  <a:lnTo>
                    <a:pt x="1642211" y="292100"/>
                  </a:lnTo>
                  <a:lnTo>
                    <a:pt x="1649310" y="289560"/>
                  </a:lnTo>
                  <a:lnTo>
                    <a:pt x="1657362" y="287020"/>
                  </a:lnTo>
                  <a:lnTo>
                    <a:pt x="1674685" y="287020"/>
                  </a:lnTo>
                  <a:lnTo>
                    <a:pt x="1678317" y="288290"/>
                  </a:lnTo>
                  <a:lnTo>
                    <a:pt x="1687017" y="293370"/>
                  </a:lnTo>
                  <a:lnTo>
                    <a:pt x="1705597" y="300990"/>
                  </a:lnTo>
                  <a:lnTo>
                    <a:pt x="1714944" y="302260"/>
                  </a:lnTo>
                  <a:lnTo>
                    <a:pt x="1722056" y="302260"/>
                  </a:lnTo>
                  <a:lnTo>
                    <a:pt x="1740776" y="275590"/>
                  </a:lnTo>
                  <a:lnTo>
                    <a:pt x="1743481" y="270510"/>
                  </a:lnTo>
                  <a:lnTo>
                    <a:pt x="1747329" y="266700"/>
                  </a:lnTo>
                  <a:lnTo>
                    <a:pt x="1752066" y="260350"/>
                  </a:lnTo>
                  <a:lnTo>
                    <a:pt x="1756892" y="255270"/>
                  </a:lnTo>
                  <a:lnTo>
                    <a:pt x="1762264" y="252730"/>
                  </a:lnTo>
                  <a:lnTo>
                    <a:pt x="1768627" y="251460"/>
                  </a:lnTo>
                  <a:lnTo>
                    <a:pt x="1772462" y="251460"/>
                  </a:lnTo>
                  <a:lnTo>
                    <a:pt x="1784057" y="255270"/>
                  </a:lnTo>
                  <a:lnTo>
                    <a:pt x="1791182" y="256540"/>
                  </a:lnTo>
                  <a:lnTo>
                    <a:pt x="1797837" y="257810"/>
                  </a:lnTo>
                  <a:lnTo>
                    <a:pt x="1806575" y="257810"/>
                  </a:lnTo>
                  <a:lnTo>
                    <a:pt x="1812544" y="255270"/>
                  </a:lnTo>
                  <a:lnTo>
                    <a:pt x="1815795" y="251460"/>
                  </a:lnTo>
                  <a:lnTo>
                    <a:pt x="1819363" y="250190"/>
                  </a:lnTo>
                  <a:lnTo>
                    <a:pt x="1820938" y="250190"/>
                  </a:lnTo>
                  <a:lnTo>
                    <a:pt x="1825942" y="251460"/>
                  </a:lnTo>
                  <a:lnTo>
                    <a:pt x="1832229" y="254000"/>
                  </a:lnTo>
                  <a:lnTo>
                    <a:pt x="1843036" y="254000"/>
                  </a:lnTo>
                  <a:lnTo>
                    <a:pt x="1845525" y="252730"/>
                  </a:lnTo>
                  <a:lnTo>
                    <a:pt x="1845716" y="252730"/>
                  </a:lnTo>
                  <a:lnTo>
                    <a:pt x="1845957" y="251460"/>
                  </a:lnTo>
                  <a:close/>
                </a:path>
                <a:path w="1847850" h="1177289">
                  <a:moveTo>
                    <a:pt x="1847367" y="589127"/>
                  </a:moveTo>
                  <a:lnTo>
                    <a:pt x="1845805" y="586587"/>
                  </a:lnTo>
                  <a:lnTo>
                    <a:pt x="1844979" y="585317"/>
                  </a:lnTo>
                  <a:lnTo>
                    <a:pt x="1843735" y="585317"/>
                  </a:lnTo>
                  <a:lnTo>
                    <a:pt x="1837829" y="580237"/>
                  </a:lnTo>
                  <a:lnTo>
                    <a:pt x="1830273" y="575157"/>
                  </a:lnTo>
                  <a:lnTo>
                    <a:pt x="1821078" y="568807"/>
                  </a:lnTo>
                  <a:lnTo>
                    <a:pt x="1810245" y="562457"/>
                  </a:lnTo>
                  <a:lnTo>
                    <a:pt x="1805114" y="559917"/>
                  </a:lnTo>
                  <a:lnTo>
                    <a:pt x="1798929" y="554837"/>
                  </a:lnTo>
                  <a:lnTo>
                    <a:pt x="1793875" y="548487"/>
                  </a:lnTo>
                  <a:lnTo>
                    <a:pt x="1792160" y="543407"/>
                  </a:lnTo>
                  <a:lnTo>
                    <a:pt x="1793608" y="533247"/>
                  </a:lnTo>
                  <a:lnTo>
                    <a:pt x="1794751" y="524357"/>
                  </a:lnTo>
                  <a:lnTo>
                    <a:pt x="1794827" y="523087"/>
                  </a:lnTo>
                  <a:lnTo>
                    <a:pt x="1794891" y="521817"/>
                  </a:lnTo>
                  <a:lnTo>
                    <a:pt x="1794967" y="520547"/>
                  </a:lnTo>
                  <a:lnTo>
                    <a:pt x="1795081" y="515467"/>
                  </a:lnTo>
                  <a:lnTo>
                    <a:pt x="1794687" y="510387"/>
                  </a:lnTo>
                  <a:lnTo>
                    <a:pt x="1794598" y="509117"/>
                  </a:lnTo>
                  <a:lnTo>
                    <a:pt x="1786229" y="501497"/>
                  </a:lnTo>
                  <a:lnTo>
                    <a:pt x="1782749" y="497687"/>
                  </a:lnTo>
                  <a:lnTo>
                    <a:pt x="1775358" y="478637"/>
                  </a:lnTo>
                  <a:lnTo>
                    <a:pt x="1773631" y="473557"/>
                  </a:lnTo>
                  <a:lnTo>
                    <a:pt x="1771853" y="471017"/>
                  </a:lnTo>
                  <a:lnTo>
                    <a:pt x="1767801" y="468477"/>
                  </a:lnTo>
                  <a:lnTo>
                    <a:pt x="1765376" y="467207"/>
                  </a:lnTo>
                  <a:lnTo>
                    <a:pt x="1762887" y="467207"/>
                  </a:lnTo>
                  <a:lnTo>
                    <a:pt x="1730756" y="495147"/>
                  </a:lnTo>
                  <a:lnTo>
                    <a:pt x="1723415" y="510387"/>
                  </a:lnTo>
                  <a:lnTo>
                    <a:pt x="1716671" y="512927"/>
                  </a:lnTo>
                  <a:lnTo>
                    <a:pt x="1700631" y="512927"/>
                  </a:lnTo>
                  <a:lnTo>
                    <a:pt x="1691106" y="509117"/>
                  </a:lnTo>
                  <a:lnTo>
                    <a:pt x="1684362" y="501497"/>
                  </a:lnTo>
                  <a:lnTo>
                    <a:pt x="1682762" y="498957"/>
                  </a:lnTo>
                  <a:lnTo>
                    <a:pt x="1678279" y="484987"/>
                  </a:lnTo>
                  <a:lnTo>
                    <a:pt x="1675257" y="477367"/>
                  </a:lnTo>
                  <a:lnTo>
                    <a:pt x="1671612" y="469747"/>
                  </a:lnTo>
                  <a:lnTo>
                    <a:pt x="1666697" y="463397"/>
                  </a:lnTo>
                  <a:lnTo>
                    <a:pt x="1661096" y="458317"/>
                  </a:lnTo>
                  <a:lnTo>
                    <a:pt x="1654238" y="453237"/>
                  </a:lnTo>
                  <a:lnTo>
                    <a:pt x="1651546" y="440537"/>
                  </a:lnTo>
                  <a:lnTo>
                    <a:pt x="1652168" y="435457"/>
                  </a:lnTo>
                  <a:lnTo>
                    <a:pt x="1655889" y="427837"/>
                  </a:lnTo>
                  <a:lnTo>
                    <a:pt x="1660144" y="424027"/>
                  </a:lnTo>
                  <a:lnTo>
                    <a:pt x="1666405" y="422757"/>
                  </a:lnTo>
                  <a:lnTo>
                    <a:pt x="1680552" y="422757"/>
                  </a:lnTo>
                  <a:lnTo>
                    <a:pt x="1688223" y="425297"/>
                  </a:lnTo>
                  <a:lnTo>
                    <a:pt x="1695627" y="429107"/>
                  </a:lnTo>
                  <a:lnTo>
                    <a:pt x="1696288" y="430377"/>
                  </a:lnTo>
                  <a:lnTo>
                    <a:pt x="1694141" y="432917"/>
                  </a:lnTo>
                  <a:lnTo>
                    <a:pt x="1692694" y="435457"/>
                  </a:lnTo>
                  <a:lnTo>
                    <a:pt x="1689747" y="443077"/>
                  </a:lnTo>
                  <a:lnTo>
                    <a:pt x="1690776" y="445617"/>
                  </a:lnTo>
                  <a:lnTo>
                    <a:pt x="1701368" y="448157"/>
                  </a:lnTo>
                  <a:lnTo>
                    <a:pt x="1706791" y="450697"/>
                  </a:lnTo>
                  <a:lnTo>
                    <a:pt x="1710702" y="454507"/>
                  </a:lnTo>
                  <a:lnTo>
                    <a:pt x="1711604" y="454507"/>
                  </a:lnTo>
                  <a:lnTo>
                    <a:pt x="1708162" y="448157"/>
                  </a:lnTo>
                  <a:lnTo>
                    <a:pt x="1701317" y="445617"/>
                  </a:lnTo>
                  <a:lnTo>
                    <a:pt x="1694256" y="443077"/>
                  </a:lnTo>
                  <a:lnTo>
                    <a:pt x="1693760" y="441807"/>
                  </a:lnTo>
                  <a:lnTo>
                    <a:pt x="1696948" y="431647"/>
                  </a:lnTo>
                  <a:lnTo>
                    <a:pt x="1699069" y="431647"/>
                  </a:lnTo>
                  <a:lnTo>
                    <a:pt x="1705483" y="434187"/>
                  </a:lnTo>
                  <a:lnTo>
                    <a:pt x="1714296" y="436727"/>
                  </a:lnTo>
                  <a:lnTo>
                    <a:pt x="1727911" y="436727"/>
                  </a:lnTo>
                  <a:lnTo>
                    <a:pt x="1734400" y="432917"/>
                  </a:lnTo>
                  <a:lnTo>
                    <a:pt x="1746135" y="412597"/>
                  </a:lnTo>
                  <a:lnTo>
                    <a:pt x="1746885" y="410057"/>
                  </a:lnTo>
                  <a:lnTo>
                    <a:pt x="1748193" y="404977"/>
                  </a:lnTo>
                  <a:lnTo>
                    <a:pt x="1749704" y="403707"/>
                  </a:lnTo>
                  <a:lnTo>
                    <a:pt x="1752307" y="403707"/>
                  </a:lnTo>
                  <a:lnTo>
                    <a:pt x="1760740" y="407517"/>
                  </a:lnTo>
                  <a:lnTo>
                    <a:pt x="1769478" y="410057"/>
                  </a:lnTo>
                  <a:lnTo>
                    <a:pt x="1778990" y="413867"/>
                  </a:lnTo>
                  <a:lnTo>
                    <a:pt x="1789264" y="417677"/>
                  </a:lnTo>
                  <a:lnTo>
                    <a:pt x="1795564" y="418947"/>
                  </a:lnTo>
                  <a:lnTo>
                    <a:pt x="1800631" y="422757"/>
                  </a:lnTo>
                  <a:lnTo>
                    <a:pt x="1804619" y="427837"/>
                  </a:lnTo>
                  <a:lnTo>
                    <a:pt x="1805279" y="427837"/>
                  </a:lnTo>
                  <a:lnTo>
                    <a:pt x="1808988" y="422757"/>
                  </a:lnTo>
                  <a:lnTo>
                    <a:pt x="1810854" y="420217"/>
                  </a:lnTo>
                  <a:lnTo>
                    <a:pt x="1816989" y="413867"/>
                  </a:lnTo>
                  <a:lnTo>
                    <a:pt x="1824037" y="408787"/>
                  </a:lnTo>
                  <a:lnTo>
                    <a:pt x="1832178" y="404977"/>
                  </a:lnTo>
                  <a:lnTo>
                    <a:pt x="1832775" y="404977"/>
                  </a:lnTo>
                  <a:lnTo>
                    <a:pt x="1832521" y="403707"/>
                  </a:lnTo>
                  <a:lnTo>
                    <a:pt x="1830857" y="403707"/>
                  </a:lnTo>
                  <a:lnTo>
                    <a:pt x="1822792" y="404977"/>
                  </a:lnTo>
                  <a:lnTo>
                    <a:pt x="1816290" y="410057"/>
                  </a:lnTo>
                  <a:lnTo>
                    <a:pt x="1810842" y="416407"/>
                  </a:lnTo>
                  <a:lnTo>
                    <a:pt x="1805609" y="421487"/>
                  </a:lnTo>
                  <a:lnTo>
                    <a:pt x="1805355" y="422757"/>
                  </a:lnTo>
                  <a:lnTo>
                    <a:pt x="1804581" y="422757"/>
                  </a:lnTo>
                  <a:lnTo>
                    <a:pt x="1798294" y="416407"/>
                  </a:lnTo>
                  <a:lnTo>
                    <a:pt x="1794408" y="413867"/>
                  </a:lnTo>
                  <a:lnTo>
                    <a:pt x="1792681" y="412597"/>
                  </a:lnTo>
                  <a:lnTo>
                    <a:pt x="1781898" y="408787"/>
                  </a:lnTo>
                  <a:lnTo>
                    <a:pt x="1772831" y="404977"/>
                  </a:lnTo>
                  <a:lnTo>
                    <a:pt x="1770875" y="403707"/>
                  </a:lnTo>
                  <a:lnTo>
                    <a:pt x="1764995" y="399897"/>
                  </a:lnTo>
                  <a:lnTo>
                    <a:pt x="1757921" y="393547"/>
                  </a:lnTo>
                  <a:lnTo>
                    <a:pt x="1757413" y="393547"/>
                  </a:lnTo>
                  <a:lnTo>
                    <a:pt x="1757133" y="392277"/>
                  </a:lnTo>
                  <a:lnTo>
                    <a:pt x="1738236" y="392277"/>
                  </a:lnTo>
                  <a:lnTo>
                    <a:pt x="1737029" y="397357"/>
                  </a:lnTo>
                  <a:lnTo>
                    <a:pt x="1735950" y="403707"/>
                  </a:lnTo>
                  <a:lnTo>
                    <a:pt x="1734286" y="413867"/>
                  </a:lnTo>
                  <a:lnTo>
                    <a:pt x="1732610" y="416407"/>
                  </a:lnTo>
                  <a:lnTo>
                    <a:pt x="1725218" y="420217"/>
                  </a:lnTo>
                  <a:lnTo>
                    <a:pt x="1720672" y="421487"/>
                  </a:lnTo>
                  <a:lnTo>
                    <a:pt x="1710842" y="421487"/>
                  </a:lnTo>
                  <a:lnTo>
                    <a:pt x="1705546" y="420217"/>
                  </a:lnTo>
                  <a:lnTo>
                    <a:pt x="1700250" y="416407"/>
                  </a:lnTo>
                  <a:lnTo>
                    <a:pt x="1676196" y="404977"/>
                  </a:lnTo>
                  <a:lnTo>
                    <a:pt x="1662976" y="404977"/>
                  </a:lnTo>
                  <a:lnTo>
                    <a:pt x="1657819" y="406247"/>
                  </a:lnTo>
                  <a:lnTo>
                    <a:pt x="1649095" y="410057"/>
                  </a:lnTo>
                  <a:lnTo>
                    <a:pt x="1645399" y="413867"/>
                  </a:lnTo>
                  <a:lnTo>
                    <a:pt x="1636572" y="426567"/>
                  </a:lnTo>
                  <a:lnTo>
                    <a:pt x="1633689" y="430377"/>
                  </a:lnTo>
                  <a:lnTo>
                    <a:pt x="1632737" y="432917"/>
                  </a:lnTo>
                  <a:lnTo>
                    <a:pt x="1630057" y="444347"/>
                  </a:lnTo>
                  <a:lnTo>
                    <a:pt x="1631378" y="455777"/>
                  </a:lnTo>
                  <a:lnTo>
                    <a:pt x="1635950" y="467207"/>
                  </a:lnTo>
                  <a:lnTo>
                    <a:pt x="1643011" y="476097"/>
                  </a:lnTo>
                  <a:lnTo>
                    <a:pt x="1645970" y="481177"/>
                  </a:lnTo>
                  <a:lnTo>
                    <a:pt x="1647164" y="487527"/>
                  </a:lnTo>
                  <a:lnTo>
                    <a:pt x="1645869" y="492607"/>
                  </a:lnTo>
                  <a:lnTo>
                    <a:pt x="1641360" y="497687"/>
                  </a:lnTo>
                  <a:lnTo>
                    <a:pt x="1633664" y="501497"/>
                  </a:lnTo>
                  <a:lnTo>
                    <a:pt x="1626362" y="505307"/>
                  </a:lnTo>
                  <a:lnTo>
                    <a:pt x="1619453" y="510387"/>
                  </a:lnTo>
                  <a:lnTo>
                    <a:pt x="1612963" y="515467"/>
                  </a:lnTo>
                  <a:lnTo>
                    <a:pt x="1609534" y="518007"/>
                  </a:lnTo>
                  <a:lnTo>
                    <a:pt x="1606588" y="520547"/>
                  </a:lnTo>
                  <a:lnTo>
                    <a:pt x="1602244" y="521817"/>
                  </a:lnTo>
                  <a:lnTo>
                    <a:pt x="1595056" y="521817"/>
                  </a:lnTo>
                  <a:lnTo>
                    <a:pt x="1593342" y="520547"/>
                  </a:lnTo>
                  <a:lnTo>
                    <a:pt x="1585328" y="520547"/>
                  </a:lnTo>
                  <a:lnTo>
                    <a:pt x="1582458" y="519277"/>
                  </a:lnTo>
                  <a:lnTo>
                    <a:pt x="1582254" y="519277"/>
                  </a:lnTo>
                  <a:lnTo>
                    <a:pt x="1572666" y="518007"/>
                  </a:lnTo>
                  <a:lnTo>
                    <a:pt x="1538478" y="500227"/>
                  </a:lnTo>
                  <a:lnTo>
                    <a:pt x="1529740" y="488797"/>
                  </a:lnTo>
                  <a:lnTo>
                    <a:pt x="1525282" y="477367"/>
                  </a:lnTo>
                  <a:lnTo>
                    <a:pt x="1523644" y="463397"/>
                  </a:lnTo>
                  <a:lnTo>
                    <a:pt x="1523682" y="460857"/>
                  </a:lnTo>
                  <a:lnTo>
                    <a:pt x="1523733" y="458317"/>
                  </a:lnTo>
                  <a:lnTo>
                    <a:pt x="1525828" y="457047"/>
                  </a:lnTo>
                  <a:lnTo>
                    <a:pt x="1528495" y="457047"/>
                  </a:lnTo>
                  <a:lnTo>
                    <a:pt x="1557947" y="451967"/>
                  </a:lnTo>
                  <a:lnTo>
                    <a:pt x="1594002" y="435457"/>
                  </a:lnTo>
                  <a:lnTo>
                    <a:pt x="1607108" y="421487"/>
                  </a:lnTo>
                  <a:lnTo>
                    <a:pt x="1611541" y="413867"/>
                  </a:lnTo>
                  <a:lnTo>
                    <a:pt x="1615859" y="406247"/>
                  </a:lnTo>
                  <a:lnTo>
                    <a:pt x="1621574" y="397357"/>
                  </a:lnTo>
                  <a:lnTo>
                    <a:pt x="1623644" y="394817"/>
                  </a:lnTo>
                  <a:lnTo>
                    <a:pt x="1626247" y="392277"/>
                  </a:lnTo>
                  <a:lnTo>
                    <a:pt x="1600784" y="392277"/>
                  </a:lnTo>
                  <a:lnTo>
                    <a:pt x="1597177" y="398627"/>
                  </a:lnTo>
                  <a:lnTo>
                    <a:pt x="1594269" y="404977"/>
                  </a:lnTo>
                  <a:lnTo>
                    <a:pt x="1590979" y="411327"/>
                  </a:lnTo>
                  <a:lnTo>
                    <a:pt x="1590649" y="411327"/>
                  </a:lnTo>
                  <a:lnTo>
                    <a:pt x="1587944" y="413867"/>
                  </a:lnTo>
                  <a:lnTo>
                    <a:pt x="1574863" y="413867"/>
                  </a:lnTo>
                  <a:lnTo>
                    <a:pt x="1566583" y="392277"/>
                  </a:lnTo>
                  <a:lnTo>
                    <a:pt x="1557197" y="392277"/>
                  </a:lnTo>
                  <a:lnTo>
                    <a:pt x="1557070" y="407517"/>
                  </a:lnTo>
                  <a:lnTo>
                    <a:pt x="1556981" y="408787"/>
                  </a:lnTo>
                  <a:lnTo>
                    <a:pt x="1556905" y="410057"/>
                  </a:lnTo>
                  <a:lnTo>
                    <a:pt x="1556816" y="411327"/>
                  </a:lnTo>
                  <a:lnTo>
                    <a:pt x="1556727" y="412597"/>
                  </a:lnTo>
                  <a:lnTo>
                    <a:pt x="1549831" y="416407"/>
                  </a:lnTo>
                  <a:lnTo>
                    <a:pt x="1544294" y="420217"/>
                  </a:lnTo>
                  <a:lnTo>
                    <a:pt x="1538033" y="421487"/>
                  </a:lnTo>
                  <a:lnTo>
                    <a:pt x="1525879" y="421487"/>
                  </a:lnTo>
                  <a:lnTo>
                    <a:pt x="1525828" y="420217"/>
                  </a:lnTo>
                  <a:lnTo>
                    <a:pt x="1525562" y="417677"/>
                  </a:lnTo>
                  <a:lnTo>
                    <a:pt x="1525498" y="412597"/>
                  </a:lnTo>
                  <a:lnTo>
                    <a:pt x="1525447" y="408787"/>
                  </a:lnTo>
                  <a:lnTo>
                    <a:pt x="1526197" y="403707"/>
                  </a:lnTo>
                  <a:lnTo>
                    <a:pt x="1528229" y="397357"/>
                  </a:lnTo>
                  <a:lnTo>
                    <a:pt x="1529207" y="394817"/>
                  </a:lnTo>
                  <a:lnTo>
                    <a:pt x="1530629" y="392277"/>
                  </a:lnTo>
                  <a:lnTo>
                    <a:pt x="1464132" y="392277"/>
                  </a:lnTo>
                  <a:lnTo>
                    <a:pt x="1464767" y="397357"/>
                  </a:lnTo>
                  <a:lnTo>
                    <a:pt x="1466202" y="411327"/>
                  </a:lnTo>
                  <a:lnTo>
                    <a:pt x="1465834" y="412597"/>
                  </a:lnTo>
                  <a:lnTo>
                    <a:pt x="1464043" y="412597"/>
                  </a:lnTo>
                  <a:lnTo>
                    <a:pt x="1463281" y="411327"/>
                  </a:lnTo>
                  <a:lnTo>
                    <a:pt x="1457706" y="411327"/>
                  </a:lnTo>
                  <a:lnTo>
                    <a:pt x="1452626" y="410057"/>
                  </a:lnTo>
                  <a:lnTo>
                    <a:pt x="1442605" y="408787"/>
                  </a:lnTo>
                  <a:lnTo>
                    <a:pt x="1439049" y="404977"/>
                  </a:lnTo>
                  <a:lnTo>
                    <a:pt x="1438681" y="403707"/>
                  </a:lnTo>
                  <a:lnTo>
                    <a:pt x="1436420" y="396087"/>
                  </a:lnTo>
                  <a:lnTo>
                    <a:pt x="1435646" y="393547"/>
                  </a:lnTo>
                  <a:lnTo>
                    <a:pt x="1435036" y="392277"/>
                  </a:lnTo>
                  <a:lnTo>
                    <a:pt x="1426832" y="392277"/>
                  </a:lnTo>
                  <a:lnTo>
                    <a:pt x="1426718" y="398627"/>
                  </a:lnTo>
                  <a:lnTo>
                    <a:pt x="1425905" y="403707"/>
                  </a:lnTo>
                  <a:lnTo>
                    <a:pt x="1425422" y="403707"/>
                  </a:lnTo>
                  <a:lnTo>
                    <a:pt x="1417434" y="402437"/>
                  </a:lnTo>
                  <a:lnTo>
                    <a:pt x="1410042" y="399897"/>
                  </a:lnTo>
                  <a:lnTo>
                    <a:pt x="1403248" y="396087"/>
                  </a:lnTo>
                  <a:lnTo>
                    <a:pt x="1397063" y="392277"/>
                  </a:lnTo>
                  <a:lnTo>
                    <a:pt x="1353261" y="392277"/>
                  </a:lnTo>
                  <a:lnTo>
                    <a:pt x="1382039" y="424027"/>
                  </a:lnTo>
                  <a:lnTo>
                    <a:pt x="1399476" y="430377"/>
                  </a:lnTo>
                  <a:lnTo>
                    <a:pt x="1409573" y="435457"/>
                  </a:lnTo>
                  <a:lnTo>
                    <a:pt x="1418336" y="441807"/>
                  </a:lnTo>
                  <a:lnTo>
                    <a:pt x="1426908" y="449427"/>
                  </a:lnTo>
                  <a:lnTo>
                    <a:pt x="1436382" y="459587"/>
                  </a:lnTo>
                  <a:lnTo>
                    <a:pt x="1452206" y="474827"/>
                  </a:lnTo>
                  <a:lnTo>
                    <a:pt x="1457756" y="481177"/>
                  </a:lnTo>
                  <a:lnTo>
                    <a:pt x="1459763" y="481177"/>
                  </a:lnTo>
                  <a:lnTo>
                    <a:pt x="1459674" y="479907"/>
                  </a:lnTo>
                  <a:lnTo>
                    <a:pt x="1455635" y="474827"/>
                  </a:lnTo>
                  <a:lnTo>
                    <a:pt x="1452029" y="468477"/>
                  </a:lnTo>
                  <a:lnTo>
                    <a:pt x="1448193" y="460857"/>
                  </a:lnTo>
                  <a:lnTo>
                    <a:pt x="1449146" y="460857"/>
                  </a:lnTo>
                  <a:lnTo>
                    <a:pt x="1452816" y="464667"/>
                  </a:lnTo>
                  <a:lnTo>
                    <a:pt x="1456321" y="469747"/>
                  </a:lnTo>
                  <a:lnTo>
                    <a:pt x="1460055" y="474827"/>
                  </a:lnTo>
                  <a:lnTo>
                    <a:pt x="1466621" y="482447"/>
                  </a:lnTo>
                  <a:lnTo>
                    <a:pt x="1472387" y="490067"/>
                  </a:lnTo>
                  <a:lnTo>
                    <a:pt x="1477352" y="496417"/>
                  </a:lnTo>
                  <a:lnTo>
                    <a:pt x="1481607" y="501497"/>
                  </a:lnTo>
                  <a:lnTo>
                    <a:pt x="1482864" y="502767"/>
                  </a:lnTo>
                  <a:lnTo>
                    <a:pt x="1483410" y="504037"/>
                  </a:lnTo>
                  <a:lnTo>
                    <a:pt x="1483982" y="504037"/>
                  </a:lnTo>
                  <a:lnTo>
                    <a:pt x="1483753" y="502767"/>
                  </a:lnTo>
                  <a:lnTo>
                    <a:pt x="1477860" y="488797"/>
                  </a:lnTo>
                  <a:lnTo>
                    <a:pt x="1478318" y="488797"/>
                  </a:lnTo>
                  <a:lnTo>
                    <a:pt x="1478915" y="490067"/>
                  </a:lnTo>
                  <a:lnTo>
                    <a:pt x="1484655" y="498957"/>
                  </a:lnTo>
                  <a:lnTo>
                    <a:pt x="1489811" y="506577"/>
                  </a:lnTo>
                  <a:lnTo>
                    <a:pt x="1494370" y="515467"/>
                  </a:lnTo>
                  <a:lnTo>
                    <a:pt x="1508633" y="553567"/>
                  </a:lnTo>
                  <a:lnTo>
                    <a:pt x="1516710" y="585317"/>
                  </a:lnTo>
                  <a:lnTo>
                    <a:pt x="1516710" y="591667"/>
                  </a:lnTo>
                  <a:lnTo>
                    <a:pt x="1516024" y="594207"/>
                  </a:lnTo>
                  <a:lnTo>
                    <a:pt x="1509229" y="611987"/>
                  </a:lnTo>
                  <a:lnTo>
                    <a:pt x="1503895" y="624687"/>
                  </a:lnTo>
                  <a:lnTo>
                    <a:pt x="1493405" y="652627"/>
                  </a:lnTo>
                  <a:lnTo>
                    <a:pt x="1492796" y="653897"/>
                  </a:lnTo>
                  <a:lnTo>
                    <a:pt x="1492808" y="655167"/>
                  </a:lnTo>
                  <a:lnTo>
                    <a:pt x="1494383" y="655167"/>
                  </a:lnTo>
                  <a:lnTo>
                    <a:pt x="1495044" y="653897"/>
                  </a:lnTo>
                  <a:lnTo>
                    <a:pt x="1501902" y="648817"/>
                  </a:lnTo>
                  <a:lnTo>
                    <a:pt x="1507985" y="642467"/>
                  </a:lnTo>
                  <a:lnTo>
                    <a:pt x="1514665" y="636117"/>
                  </a:lnTo>
                  <a:lnTo>
                    <a:pt x="1515960" y="633577"/>
                  </a:lnTo>
                  <a:lnTo>
                    <a:pt x="1517815" y="631037"/>
                  </a:lnTo>
                  <a:lnTo>
                    <a:pt x="1518462" y="631037"/>
                  </a:lnTo>
                  <a:lnTo>
                    <a:pt x="1518564" y="632307"/>
                  </a:lnTo>
                  <a:lnTo>
                    <a:pt x="1517510" y="641197"/>
                  </a:lnTo>
                  <a:lnTo>
                    <a:pt x="1514602" y="650087"/>
                  </a:lnTo>
                  <a:lnTo>
                    <a:pt x="1509966" y="658977"/>
                  </a:lnTo>
                  <a:lnTo>
                    <a:pt x="1503692" y="666597"/>
                  </a:lnTo>
                  <a:lnTo>
                    <a:pt x="1498930" y="672642"/>
                  </a:lnTo>
                  <a:lnTo>
                    <a:pt x="1498930" y="785177"/>
                  </a:lnTo>
                  <a:lnTo>
                    <a:pt x="1472298" y="785177"/>
                  </a:lnTo>
                  <a:lnTo>
                    <a:pt x="1472298" y="788987"/>
                  </a:lnTo>
                  <a:lnTo>
                    <a:pt x="1472209" y="797877"/>
                  </a:lnTo>
                  <a:lnTo>
                    <a:pt x="1471041" y="800417"/>
                  </a:lnTo>
                  <a:lnTo>
                    <a:pt x="1469326" y="800417"/>
                  </a:lnTo>
                  <a:lnTo>
                    <a:pt x="1469351" y="797877"/>
                  </a:lnTo>
                  <a:lnTo>
                    <a:pt x="1469453" y="786447"/>
                  </a:lnTo>
                  <a:lnTo>
                    <a:pt x="1471155" y="786447"/>
                  </a:lnTo>
                  <a:lnTo>
                    <a:pt x="1472298" y="788987"/>
                  </a:lnTo>
                  <a:lnTo>
                    <a:pt x="1472298" y="785177"/>
                  </a:lnTo>
                  <a:lnTo>
                    <a:pt x="1466659" y="785177"/>
                  </a:lnTo>
                  <a:lnTo>
                    <a:pt x="1466659" y="790257"/>
                  </a:lnTo>
                  <a:lnTo>
                    <a:pt x="1466011" y="792797"/>
                  </a:lnTo>
                  <a:lnTo>
                    <a:pt x="1464094" y="795337"/>
                  </a:lnTo>
                  <a:lnTo>
                    <a:pt x="1464094" y="796607"/>
                  </a:lnTo>
                  <a:lnTo>
                    <a:pt x="1464525" y="796607"/>
                  </a:lnTo>
                  <a:lnTo>
                    <a:pt x="1464564" y="797877"/>
                  </a:lnTo>
                  <a:lnTo>
                    <a:pt x="1464068" y="797877"/>
                  </a:lnTo>
                  <a:lnTo>
                    <a:pt x="1463713" y="796607"/>
                  </a:lnTo>
                  <a:lnTo>
                    <a:pt x="1463281" y="795337"/>
                  </a:lnTo>
                  <a:lnTo>
                    <a:pt x="1462532" y="792797"/>
                  </a:lnTo>
                  <a:lnTo>
                    <a:pt x="1461808" y="792797"/>
                  </a:lnTo>
                  <a:lnTo>
                    <a:pt x="1459826" y="790257"/>
                  </a:lnTo>
                  <a:lnTo>
                    <a:pt x="1459268" y="788987"/>
                  </a:lnTo>
                  <a:lnTo>
                    <a:pt x="1458810" y="786447"/>
                  </a:lnTo>
                  <a:lnTo>
                    <a:pt x="1461312" y="786447"/>
                  </a:lnTo>
                  <a:lnTo>
                    <a:pt x="1462316" y="787717"/>
                  </a:lnTo>
                  <a:lnTo>
                    <a:pt x="1462570" y="787717"/>
                  </a:lnTo>
                  <a:lnTo>
                    <a:pt x="1462493" y="790257"/>
                  </a:lnTo>
                  <a:lnTo>
                    <a:pt x="1462887" y="790257"/>
                  </a:lnTo>
                  <a:lnTo>
                    <a:pt x="1463141" y="791527"/>
                  </a:lnTo>
                  <a:lnTo>
                    <a:pt x="1463611" y="791527"/>
                  </a:lnTo>
                  <a:lnTo>
                    <a:pt x="1463814" y="790257"/>
                  </a:lnTo>
                  <a:lnTo>
                    <a:pt x="1464170" y="788987"/>
                  </a:lnTo>
                  <a:lnTo>
                    <a:pt x="1463941" y="787717"/>
                  </a:lnTo>
                  <a:lnTo>
                    <a:pt x="1464221" y="786447"/>
                  </a:lnTo>
                  <a:lnTo>
                    <a:pt x="1466354" y="786447"/>
                  </a:lnTo>
                  <a:lnTo>
                    <a:pt x="1466405" y="787717"/>
                  </a:lnTo>
                  <a:lnTo>
                    <a:pt x="1466659" y="790257"/>
                  </a:lnTo>
                  <a:lnTo>
                    <a:pt x="1466659" y="785177"/>
                  </a:lnTo>
                  <a:lnTo>
                    <a:pt x="1452626" y="785177"/>
                  </a:lnTo>
                  <a:lnTo>
                    <a:pt x="1452956" y="786447"/>
                  </a:lnTo>
                  <a:lnTo>
                    <a:pt x="1452791" y="787717"/>
                  </a:lnTo>
                  <a:lnTo>
                    <a:pt x="1452727" y="788987"/>
                  </a:lnTo>
                  <a:lnTo>
                    <a:pt x="1452956" y="788987"/>
                  </a:lnTo>
                  <a:lnTo>
                    <a:pt x="1454772" y="791527"/>
                  </a:lnTo>
                  <a:lnTo>
                    <a:pt x="1455521" y="792797"/>
                  </a:lnTo>
                  <a:lnTo>
                    <a:pt x="1456283" y="795337"/>
                  </a:lnTo>
                  <a:lnTo>
                    <a:pt x="1454569" y="795337"/>
                  </a:lnTo>
                  <a:lnTo>
                    <a:pt x="1452054" y="792797"/>
                  </a:lnTo>
                  <a:lnTo>
                    <a:pt x="1449438" y="790257"/>
                  </a:lnTo>
                  <a:lnTo>
                    <a:pt x="1445577" y="785177"/>
                  </a:lnTo>
                  <a:lnTo>
                    <a:pt x="1445501" y="784796"/>
                  </a:lnTo>
                  <a:lnTo>
                    <a:pt x="1498930" y="785177"/>
                  </a:lnTo>
                  <a:lnTo>
                    <a:pt x="1498930" y="672642"/>
                  </a:lnTo>
                  <a:lnTo>
                    <a:pt x="1498688" y="672947"/>
                  </a:lnTo>
                  <a:lnTo>
                    <a:pt x="1494307" y="678027"/>
                  </a:lnTo>
                  <a:lnTo>
                    <a:pt x="1490383" y="683107"/>
                  </a:lnTo>
                  <a:lnTo>
                    <a:pt x="1486712" y="689457"/>
                  </a:lnTo>
                  <a:lnTo>
                    <a:pt x="1482547" y="695807"/>
                  </a:lnTo>
                  <a:lnTo>
                    <a:pt x="1470113" y="718667"/>
                  </a:lnTo>
                  <a:lnTo>
                    <a:pt x="1468831" y="718667"/>
                  </a:lnTo>
                  <a:lnTo>
                    <a:pt x="1485087" y="669137"/>
                  </a:lnTo>
                  <a:lnTo>
                    <a:pt x="1485099" y="667867"/>
                  </a:lnTo>
                  <a:lnTo>
                    <a:pt x="1484363" y="667867"/>
                  </a:lnTo>
                  <a:lnTo>
                    <a:pt x="1475930" y="680567"/>
                  </a:lnTo>
                  <a:lnTo>
                    <a:pt x="1467091" y="691997"/>
                  </a:lnTo>
                  <a:lnTo>
                    <a:pt x="1457871" y="703427"/>
                  </a:lnTo>
                  <a:lnTo>
                    <a:pt x="1448244" y="714857"/>
                  </a:lnTo>
                  <a:lnTo>
                    <a:pt x="1443824" y="718667"/>
                  </a:lnTo>
                  <a:lnTo>
                    <a:pt x="1439570" y="725017"/>
                  </a:lnTo>
                  <a:lnTo>
                    <a:pt x="1437779" y="727468"/>
                  </a:lnTo>
                  <a:lnTo>
                    <a:pt x="1437779" y="760577"/>
                  </a:lnTo>
                  <a:lnTo>
                    <a:pt x="1436903" y="761847"/>
                  </a:lnTo>
                  <a:lnTo>
                    <a:pt x="1436497" y="763117"/>
                  </a:lnTo>
                  <a:lnTo>
                    <a:pt x="1435823" y="763117"/>
                  </a:lnTo>
                  <a:lnTo>
                    <a:pt x="1435595" y="761847"/>
                  </a:lnTo>
                  <a:lnTo>
                    <a:pt x="1435468" y="760577"/>
                  </a:lnTo>
                  <a:lnTo>
                    <a:pt x="1435341" y="759307"/>
                  </a:lnTo>
                  <a:lnTo>
                    <a:pt x="1435303" y="756767"/>
                  </a:lnTo>
                  <a:lnTo>
                    <a:pt x="1435277" y="755497"/>
                  </a:lnTo>
                  <a:lnTo>
                    <a:pt x="1436433" y="755497"/>
                  </a:lnTo>
                  <a:lnTo>
                    <a:pt x="1437474" y="756767"/>
                  </a:lnTo>
                  <a:lnTo>
                    <a:pt x="1437728" y="758037"/>
                  </a:lnTo>
                  <a:lnTo>
                    <a:pt x="1437779" y="760577"/>
                  </a:lnTo>
                  <a:lnTo>
                    <a:pt x="1437779" y="727468"/>
                  </a:lnTo>
                  <a:lnTo>
                    <a:pt x="1435849" y="730097"/>
                  </a:lnTo>
                  <a:lnTo>
                    <a:pt x="1435455" y="730097"/>
                  </a:lnTo>
                  <a:lnTo>
                    <a:pt x="1434706" y="731367"/>
                  </a:lnTo>
                  <a:lnTo>
                    <a:pt x="1433855" y="731367"/>
                  </a:lnTo>
                  <a:lnTo>
                    <a:pt x="1433868" y="730097"/>
                  </a:lnTo>
                  <a:lnTo>
                    <a:pt x="1434426" y="728827"/>
                  </a:lnTo>
                  <a:lnTo>
                    <a:pt x="1436789" y="721207"/>
                  </a:lnTo>
                  <a:lnTo>
                    <a:pt x="1443393" y="707237"/>
                  </a:lnTo>
                  <a:lnTo>
                    <a:pt x="1447647" y="700887"/>
                  </a:lnTo>
                  <a:lnTo>
                    <a:pt x="1447114" y="700887"/>
                  </a:lnTo>
                  <a:lnTo>
                    <a:pt x="1439672" y="707237"/>
                  </a:lnTo>
                  <a:lnTo>
                    <a:pt x="1432801" y="713587"/>
                  </a:lnTo>
                  <a:lnTo>
                    <a:pt x="1428915" y="716749"/>
                  </a:lnTo>
                  <a:lnTo>
                    <a:pt x="1428915" y="759307"/>
                  </a:lnTo>
                  <a:lnTo>
                    <a:pt x="1428813" y="760577"/>
                  </a:lnTo>
                  <a:lnTo>
                    <a:pt x="1428750" y="761847"/>
                  </a:lnTo>
                  <a:lnTo>
                    <a:pt x="1428038" y="761847"/>
                  </a:lnTo>
                  <a:lnTo>
                    <a:pt x="1426933" y="760577"/>
                  </a:lnTo>
                  <a:lnTo>
                    <a:pt x="1426540" y="759307"/>
                  </a:lnTo>
                  <a:lnTo>
                    <a:pt x="1426641" y="756767"/>
                  </a:lnTo>
                  <a:lnTo>
                    <a:pt x="1427314" y="756767"/>
                  </a:lnTo>
                  <a:lnTo>
                    <a:pt x="1428508" y="759307"/>
                  </a:lnTo>
                  <a:lnTo>
                    <a:pt x="1428915" y="759307"/>
                  </a:lnTo>
                  <a:lnTo>
                    <a:pt x="1428915" y="716749"/>
                  </a:lnTo>
                  <a:lnTo>
                    <a:pt x="1426540" y="718667"/>
                  </a:lnTo>
                  <a:lnTo>
                    <a:pt x="1424876" y="720153"/>
                  </a:lnTo>
                  <a:lnTo>
                    <a:pt x="1424876" y="764387"/>
                  </a:lnTo>
                  <a:lnTo>
                    <a:pt x="1424495" y="765657"/>
                  </a:lnTo>
                  <a:lnTo>
                    <a:pt x="1420952" y="768197"/>
                  </a:lnTo>
                  <a:lnTo>
                    <a:pt x="1419377" y="768197"/>
                  </a:lnTo>
                  <a:lnTo>
                    <a:pt x="1418602" y="766927"/>
                  </a:lnTo>
                  <a:lnTo>
                    <a:pt x="1416608" y="763117"/>
                  </a:lnTo>
                  <a:lnTo>
                    <a:pt x="1414551" y="763117"/>
                  </a:lnTo>
                  <a:lnTo>
                    <a:pt x="1413852" y="761847"/>
                  </a:lnTo>
                  <a:lnTo>
                    <a:pt x="1413548" y="761847"/>
                  </a:lnTo>
                  <a:lnTo>
                    <a:pt x="1412976" y="759307"/>
                  </a:lnTo>
                  <a:lnTo>
                    <a:pt x="1412163" y="758037"/>
                  </a:lnTo>
                  <a:lnTo>
                    <a:pt x="1411960" y="757745"/>
                  </a:lnTo>
                  <a:lnTo>
                    <a:pt x="1411960" y="763117"/>
                  </a:lnTo>
                  <a:lnTo>
                    <a:pt x="1409979" y="763117"/>
                  </a:lnTo>
                  <a:lnTo>
                    <a:pt x="1407680" y="759307"/>
                  </a:lnTo>
                  <a:lnTo>
                    <a:pt x="1406118" y="755497"/>
                  </a:lnTo>
                  <a:lnTo>
                    <a:pt x="1405686" y="754227"/>
                  </a:lnTo>
                  <a:lnTo>
                    <a:pt x="1404797" y="751687"/>
                  </a:lnTo>
                  <a:lnTo>
                    <a:pt x="1405153" y="750417"/>
                  </a:lnTo>
                  <a:lnTo>
                    <a:pt x="1406296" y="750417"/>
                  </a:lnTo>
                  <a:lnTo>
                    <a:pt x="1406486" y="751687"/>
                  </a:lnTo>
                  <a:lnTo>
                    <a:pt x="1406588" y="752957"/>
                  </a:lnTo>
                  <a:lnTo>
                    <a:pt x="1406690" y="754227"/>
                  </a:lnTo>
                  <a:lnTo>
                    <a:pt x="1407223" y="755497"/>
                  </a:lnTo>
                  <a:lnTo>
                    <a:pt x="1408874" y="755497"/>
                  </a:lnTo>
                  <a:lnTo>
                    <a:pt x="1409179" y="756767"/>
                  </a:lnTo>
                  <a:lnTo>
                    <a:pt x="1408709" y="759307"/>
                  </a:lnTo>
                  <a:lnTo>
                    <a:pt x="1409382" y="760577"/>
                  </a:lnTo>
                  <a:lnTo>
                    <a:pt x="1411122" y="761847"/>
                  </a:lnTo>
                  <a:lnTo>
                    <a:pt x="1411960" y="763117"/>
                  </a:lnTo>
                  <a:lnTo>
                    <a:pt x="1411960" y="757745"/>
                  </a:lnTo>
                  <a:lnTo>
                    <a:pt x="1410398" y="755497"/>
                  </a:lnTo>
                  <a:lnTo>
                    <a:pt x="1410804" y="754227"/>
                  </a:lnTo>
                  <a:lnTo>
                    <a:pt x="1410690" y="750417"/>
                  </a:lnTo>
                  <a:lnTo>
                    <a:pt x="1412316" y="750417"/>
                  </a:lnTo>
                  <a:lnTo>
                    <a:pt x="1421828" y="751687"/>
                  </a:lnTo>
                  <a:lnTo>
                    <a:pt x="1422374" y="752957"/>
                  </a:lnTo>
                  <a:lnTo>
                    <a:pt x="1422311" y="755497"/>
                  </a:lnTo>
                  <a:lnTo>
                    <a:pt x="1422971" y="759307"/>
                  </a:lnTo>
                  <a:lnTo>
                    <a:pt x="1424876" y="764387"/>
                  </a:lnTo>
                  <a:lnTo>
                    <a:pt x="1424876" y="720153"/>
                  </a:lnTo>
                  <a:lnTo>
                    <a:pt x="1420850" y="723747"/>
                  </a:lnTo>
                  <a:lnTo>
                    <a:pt x="1418996" y="725017"/>
                  </a:lnTo>
                  <a:lnTo>
                    <a:pt x="1416672" y="726287"/>
                  </a:lnTo>
                  <a:lnTo>
                    <a:pt x="1413217" y="727557"/>
                  </a:lnTo>
                  <a:lnTo>
                    <a:pt x="1412659" y="727557"/>
                  </a:lnTo>
                  <a:lnTo>
                    <a:pt x="1409877" y="730097"/>
                  </a:lnTo>
                  <a:lnTo>
                    <a:pt x="1407464" y="731367"/>
                  </a:lnTo>
                  <a:lnTo>
                    <a:pt x="1403388" y="731367"/>
                  </a:lnTo>
                  <a:lnTo>
                    <a:pt x="1403388" y="768197"/>
                  </a:lnTo>
                  <a:lnTo>
                    <a:pt x="1403134" y="769467"/>
                  </a:lnTo>
                  <a:lnTo>
                    <a:pt x="1398981" y="769467"/>
                  </a:lnTo>
                  <a:lnTo>
                    <a:pt x="1398854" y="754227"/>
                  </a:lnTo>
                  <a:lnTo>
                    <a:pt x="1402359" y="754227"/>
                  </a:lnTo>
                  <a:lnTo>
                    <a:pt x="1403070" y="760577"/>
                  </a:lnTo>
                  <a:lnTo>
                    <a:pt x="1403172" y="763117"/>
                  </a:lnTo>
                  <a:lnTo>
                    <a:pt x="1403273" y="765657"/>
                  </a:lnTo>
                  <a:lnTo>
                    <a:pt x="1403388" y="768197"/>
                  </a:lnTo>
                  <a:lnTo>
                    <a:pt x="1403388" y="731367"/>
                  </a:lnTo>
                  <a:lnTo>
                    <a:pt x="1402816" y="731367"/>
                  </a:lnTo>
                  <a:lnTo>
                    <a:pt x="1402816" y="749147"/>
                  </a:lnTo>
                  <a:lnTo>
                    <a:pt x="1402651" y="750417"/>
                  </a:lnTo>
                  <a:lnTo>
                    <a:pt x="1398409" y="750417"/>
                  </a:lnTo>
                  <a:lnTo>
                    <a:pt x="1397635" y="751687"/>
                  </a:lnTo>
                  <a:lnTo>
                    <a:pt x="1397546" y="752957"/>
                  </a:lnTo>
                  <a:lnTo>
                    <a:pt x="1397495" y="754227"/>
                  </a:lnTo>
                  <a:lnTo>
                    <a:pt x="1397368" y="756767"/>
                  </a:lnTo>
                  <a:lnTo>
                    <a:pt x="1397241" y="759307"/>
                  </a:lnTo>
                  <a:lnTo>
                    <a:pt x="1397114" y="761847"/>
                  </a:lnTo>
                  <a:lnTo>
                    <a:pt x="1397000" y="764387"/>
                  </a:lnTo>
                  <a:lnTo>
                    <a:pt x="1392694" y="769467"/>
                  </a:lnTo>
                  <a:lnTo>
                    <a:pt x="1392085" y="770737"/>
                  </a:lnTo>
                  <a:lnTo>
                    <a:pt x="1390434" y="770737"/>
                  </a:lnTo>
                  <a:lnTo>
                    <a:pt x="1389773" y="769467"/>
                  </a:lnTo>
                  <a:lnTo>
                    <a:pt x="1388249" y="769467"/>
                  </a:lnTo>
                  <a:lnTo>
                    <a:pt x="1387373" y="770737"/>
                  </a:lnTo>
                  <a:lnTo>
                    <a:pt x="1383880" y="772007"/>
                  </a:lnTo>
                  <a:lnTo>
                    <a:pt x="1370850" y="772007"/>
                  </a:lnTo>
                  <a:lnTo>
                    <a:pt x="1364767" y="770737"/>
                  </a:lnTo>
                  <a:lnTo>
                    <a:pt x="1357896" y="769467"/>
                  </a:lnTo>
                  <a:lnTo>
                    <a:pt x="1357541" y="769467"/>
                  </a:lnTo>
                  <a:lnTo>
                    <a:pt x="1357617" y="768197"/>
                  </a:lnTo>
                  <a:lnTo>
                    <a:pt x="1357718" y="766927"/>
                  </a:lnTo>
                  <a:lnTo>
                    <a:pt x="1357820" y="765657"/>
                  </a:lnTo>
                  <a:lnTo>
                    <a:pt x="1357934" y="764387"/>
                  </a:lnTo>
                  <a:lnTo>
                    <a:pt x="1358036" y="763117"/>
                  </a:lnTo>
                  <a:lnTo>
                    <a:pt x="1358138" y="761847"/>
                  </a:lnTo>
                  <a:lnTo>
                    <a:pt x="1358252" y="760577"/>
                  </a:lnTo>
                  <a:lnTo>
                    <a:pt x="1358353" y="759307"/>
                  </a:lnTo>
                  <a:lnTo>
                    <a:pt x="1358468" y="758037"/>
                  </a:lnTo>
                  <a:lnTo>
                    <a:pt x="1358569" y="756767"/>
                  </a:lnTo>
                  <a:lnTo>
                    <a:pt x="1358671" y="755497"/>
                  </a:lnTo>
                  <a:lnTo>
                    <a:pt x="1358785" y="754227"/>
                  </a:lnTo>
                  <a:lnTo>
                    <a:pt x="1358887" y="752957"/>
                  </a:lnTo>
                  <a:lnTo>
                    <a:pt x="1357337" y="752957"/>
                  </a:lnTo>
                  <a:lnTo>
                    <a:pt x="1352397" y="769467"/>
                  </a:lnTo>
                  <a:lnTo>
                    <a:pt x="1351013" y="769467"/>
                  </a:lnTo>
                  <a:lnTo>
                    <a:pt x="1336573" y="766927"/>
                  </a:lnTo>
                  <a:lnTo>
                    <a:pt x="1336141" y="766927"/>
                  </a:lnTo>
                  <a:lnTo>
                    <a:pt x="1336230" y="765657"/>
                  </a:lnTo>
                  <a:lnTo>
                    <a:pt x="1336675" y="764387"/>
                  </a:lnTo>
                  <a:lnTo>
                    <a:pt x="1337894" y="763117"/>
                  </a:lnTo>
                  <a:lnTo>
                    <a:pt x="1336675" y="763117"/>
                  </a:lnTo>
                  <a:lnTo>
                    <a:pt x="1331277" y="766927"/>
                  </a:lnTo>
                  <a:lnTo>
                    <a:pt x="1330464" y="766927"/>
                  </a:lnTo>
                  <a:lnTo>
                    <a:pt x="1331239" y="764387"/>
                  </a:lnTo>
                  <a:lnTo>
                    <a:pt x="1331023" y="763117"/>
                  </a:lnTo>
                  <a:lnTo>
                    <a:pt x="1329270" y="763117"/>
                  </a:lnTo>
                  <a:lnTo>
                    <a:pt x="1326464" y="764387"/>
                  </a:lnTo>
                  <a:lnTo>
                    <a:pt x="1323949" y="765657"/>
                  </a:lnTo>
                  <a:lnTo>
                    <a:pt x="1322489" y="766292"/>
                  </a:lnTo>
                  <a:lnTo>
                    <a:pt x="1322489" y="773277"/>
                  </a:lnTo>
                  <a:lnTo>
                    <a:pt x="1322057" y="774547"/>
                  </a:lnTo>
                  <a:lnTo>
                    <a:pt x="1318348" y="774547"/>
                  </a:lnTo>
                  <a:lnTo>
                    <a:pt x="1319974" y="773277"/>
                  </a:lnTo>
                  <a:lnTo>
                    <a:pt x="1322489" y="773277"/>
                  </a:lnTo>
                  <a:lnTo>
                    <a:pt x="1322489" y="766292"/>
                  </a:lnTo>
                  <a:lnTo>
                    <a:pt x="1320977" y="766927"/>
                  </a:lnTo>
                  <a:lnTo>
                    <a:pt x="1320507" y="766927"/>
                  </a:lnTo>
                  <a:lnTo>
                    <a:pt x="1320507" y="769467"/>
                  </a:lnTo>
                  <a:lnTo>
                    <a:pt x="1320469" y="770737"/>
                  </a:lnTo>
                  <a:lnTo>
                    <a:pt x="1317307" y="770737"/>
                  </a:lnTo>
                  <a:lnTo>
                    <a:pt x="1317256" y="769467"/>
                  </a:lnTo>
                  <a:lnTo>
                    <a:pt x="1320507" y="769467"/>
                  </a:lnTo>
                  <a:lnTo>
                    <a:pt x="1320507" y="766927"/>
                  </a:lnTo>
                  <a:lnTo>
                    <a:pt x="1318945" y="766927"/>
                  </a:lnTo>
                  <a:lnTo>
                    <a:pt x="1318882" y="765657"/>
                  </a:lnTo>
                  <a:lnTo>
                    <a:pt x="1320355" y="763117"/>
                  </a:lnTo>
                  <a:lnTo>
                    <a:pt x="1321816" y="761847"/>
                  </a:lnTo>
                  <a:lnTo>
                    <a:pt x="1327708" y="759307"/>
                  </a:lnTo>
                  <a:lnTo>
                    <a:pt x="1331912" y="755497"/>
                  </a:lnTo>
                  <a:lnTo>
                    <a:pt x="1335735" y="751687"/>
                  </a:lnTo>
                  <a:lnTo>
                    <a:pt x="1335252" y="751687"/>
                  </a:lnTo>
                  <a:lnTo>
                    <a:pt x="1316177" y="763117"/>
                  </a:lnTo>
                  <a:lnTo>
                    <a:pt x="1314716" y="763117"/>
                  </a:lnTo>
                  <a:lnTo>
                    <a:pt x="1315935" y="761847"/>
                  </a:lnTo>
                  <a:lnTo>
                    <a:pt x="1316710" y="760577"/>
                  </a:lnTo>
                  <a:lnTo>
                    <a:pt x="1317155" y="758037"/>
                  </a:lnTo>
                  <a:lnTo>
                    <a:pt x="1317561" y="758037"/>
                  </a:lnTo>
                  <a:lnTo>
                    <a:pt x="1320673" y="755497"/>
                  </a:lnTo>
                  <a:lnTo>
                    <a:pt x="1315466" y="755497"/>
                  </a:lnTo>
                  <a:lnTo>
                    <a:pt x="1315059" y="756767"/>
                  </a:lnTo>
                  <a:lnTo>
                    <a:pt x="1313561" y="761847"/>
                  </a:lnTo>
                  <a:lnTo>
                    <a:pt x="1312519" y="761847"/>
                  </a:lnTo>
                  <a:lnTo>
                    <a:pt x="1310386" y="760577"/>
                  </a:lnTo>
                  <a:lnTo>
                    <a:pt x="1308442" y="760577"/>
                  </a:lnTo>
                  <a:lnTo>
                    <a:pt x="1308519" y="761847"/>
                  </a:lnTo>
                  <a:lnTo>
                    <a:pt x="1308633" y="763117"/>
                  </a:lnTo>
                  <a:lnTo>
                    <a:pt x="1308735" y="764387"/>
                  </a:lnTo>
                  <a:lnTo>
                    <a:pt x="1308506" y="765657"/>
                  </a:lnTo>
                  <a:lnTo>
                    <a:pt x="1307846" y="768197"/>
                  </a:lnTo>
                  <a:lnTo>
                    <a:pt x="1307566" y="768197"/>
                  </a:lnTo>
                  <a:lnTo>
                    <a:pt x="1307045" y="769467"/>
                  </a:lnTo>
                  <a:lnTo>
                    <a:pt x="1298613" y="769467"/>
                  </a:lnTo>
                  <a:lnTo>
                    <a:pt x="1297711" y="768197"/>
                  </a:lnTo>
                  <a:lnTo>
                    <a:pt x="1305496" y="717397"/>
                  </a:lnTo>
                  <a:lnTo>
                    <a:pt x="1305953" y="716127"/>
                  </a:lnTo>
                  <a:lnTo>
                    <a:pt x="1306626" y="716127"/>
                  </a:lnTo>
                  <a:lnTo>
                    <a:pt x="1344955" y="723747"/>
                  </a:lnTo>
                  <a:lnTo>
                    <a:pt x="1381925" y="733907"/>
                  </a:lnTo>
                  <a:lnTo>
                    <a:pt x="1383766" y="733907"/>
                  </a:lnTo>
                  <a:lnTo>
                    <a:pt x="1383880" y="735266"/>
                  </a:lnTo>
                  <a:lnTo>
                    <a:pt x="1378496" y="735266"/>
                  </a:lnTo>
                  <a:lnTo>
                    <a:pt x="1374419" y="733907"/>
                  </a:lnTo>
                  <a:lnTo>
                    <a:pt x="1367815" y="733907"/>
                  </a:lnTo>
                  <a:lnTo>
                    <a:pt x="1366342" y="735266"/>
                  </a:lnTo>
                  <a:lnTo>
                    <a:pt x="1367307" y="738987"/>
                  </a:lnTo>
                  <a:lnTo>
                    <a:pt x="1366316" y="740257"/>
                  </a:lnTo>
                  <a:lnTo>
                    <a:pt x="1351889" y="740257"/>
                  </a:lnTo>
                  <a:lnTo>
                    <a:pt x="1345158" y="738987"/>
                  </a:lnTo>
                  <a:lnTo>
                    <a:pt x="1335417" y="738987"/>
                  </a:lnTo>
                  <a:lnTo>
                    <a:pt x="1331188" y="740257"/>
                  </a:lnTo>
                  <a:lnTo>
                    <a:pt x="1330655" y="740257"/>
                  </a:lnTo>
                  <a:lnTo>
                    <a:pt x="1329207" y="741527"/>
                  </a:lnTo>
                  <a:lnTo>
                    <a:pt x="1329461" y="742797"/>
                  </a:lnTo>
                  <a:lnTo>
                    <a:pt x="1331074" y="742797"/>
                  </a:lnTo>
                  <a:lnTo>
                    <a:pt x="1336890" y="741527"/>
                  </a:lnTo>
                  <a:lnTo>
                    <a:pt x="1340573" y="742797"/>
                  </a:lnTo>
                  <a:lnTo>
                    <a:pt x="1346187" y="744067"/>
                  </a:lnTo>
                  <a:lnTo>
                    <a:pt x="1365097" y="744067"/>
                  </a:lnTo>
                  <a:lnTo>
                    <a:pt x="1370291" y="742797"/>
                  </a:lnTo>
                  <a:lnTo>
                    <a:pt x="1376832" y="742797"/>
                  </a:lnTo>
                  <a:lnTo>
                    <a:pt x="1383842" y="744067"/>
                  </a:lnTo>
                  <a:lnTo>
                    <a:pt x="1390383" y="745337"/>
                  </a:lnTo>
                  <a:lnTo>
                    <a:pt x="1402511" y="747877"/>
                  </a:lnTo>
                  <a:lnTo>
                    <a:pt x="1402816" y="749147"/>
                  </a:lnTo>
                  <a:lnTo>
                    <a:pt x="1402816" y="731367"/>
                  </a:lnTo>
                  <a:lnTo>
                    <a:pt x="1402613" y="731367"/>
                  </a:lnTo>
                  <a:lnTo>
                    <a:pt x="1402689" y="730097"/>
                  </a:lnTo>
                  <a:lnTo>
                    <a:pt x="1403680" y="728827"/>
                  </a:lnTo>
                  <a:lnTo>
                    <a:pt x="1404099" y="727557"/>
                  </a:lnTo>
                  <a:lnTo>
                    <a:pt x="1424597" y="699617"/>
                  </a:lnTo>
                  <a:lnTo>
                    <a:pt x="1424432" y="698347"/>
                  </a:lnTo>
                  <a:lnTo>
                    <a:pt x="1422171" y="698347"/>
                  </a:lnTo>
                  <a:lnTo>
                    <a:pt x="1421409" y="699617"/>
                  </a:lnTo>
                  <a:lnTo>
                    <a:pt x="1392745" y="732637"/>
                  </a:lnTo>
                  <a:lnTo>
                    <a:pt x="1392301" y="733907"/>
                  </a:lnTo>
                  <a:lnTo>
                    <a:pt x="1383868" y="733907"/>
                  </a:lnTo>
                  <a:lnTo>
                    <a:pt x="1384223" y="732637"/>
                  </a:lnTo>
                  <a:lnTo>
                    <a:pt x="1384312" y="728827"/>
                  </a:lnTo>
                  <a:lnTo>
                    <a:pt x="1384020" y="727557"/>
                  </a:lnTo>
                  <a:lnTo>
                    <a:pt x="1383411" y="726287"/>
                  </a:lnTo>
                  <a:lnTo>
                    <a:pt x="1380591" y="726287"/>
                  </a:lnTo>
                  <a:lnTo>
                    <a:pt x="1375791" y="725017"/>
                  </a:lnTo>
                  <a:lnTo>
                    <a:pt x="1371422" y="722477"/>
                  </a:lnTo>
                  <a:lnTo>
                    <a:pt x="1367523" y="722477"/>
                  </a:lnTo>
                  <a:lnTo>
                    <a:pt x="1355166" y="718667"/>
                  </a:lnTo>
                  <a:lnTo>
                    <a:pt x="1342783" y="716127"/>
                  </a:lnTo>
                  <a:lnTo>
                    <a:pt x="1317625" y="711047"/>
                  </a:lnTo>
                  <a:lnTo>
                    <a:pt x="1317396" y="711047"/>
                  </a:lnTo>
                  <a:lnTo>
                    <a:pt x="1317472" y="709777"/>
                  </a:lnTo>
                  <a:lnTo>
                    <a:pt x="1323733" y="704697"/>
                  </a:lnTo>
                  <a:lnTo>
                    <a:pt x="1323441" y="703427"/>
                  </a:lnTo>
                  <a:lnTo>
                    <a:pt x="1322984" y="702157"/>
                  </a:lnTo>
                  <a:lnTo>
                    <a:pt x="1322374" y="702157"/>
                  </a:lnTo>
                  <a:lnTo>
                    <a:pt x="1319568" y="703427"/>
                  </a:lnTo>
                  <a:lnTo>
                    <a:pt x="1317345" y="707237"/>
                  </a:lnTo>
                  <a:lnTo>
                    <a:pt x="1315593" y="709777"/>
                  </a:lnTo>
                  <a:lnTo>
                    <a:pt x="1315300" y="711047"/>
                  </a:lnTo>
                  <a:lnTo>
                    <a:pt x="1313967" y="711047"/>
                  </a:lnTo>
                  <a:lnTo>
                    <a:pt x="1306499" y="709777"/>
                  </a:lnTo>
                  <a:lnTo>
                    <a:pt x="1306156" y="709777"/>
                  </a:lnTo>
                  <a:lnTo>
                    <a:pt x="1306169" y="708507"/>
                  </a:lnTo>
                  <a:lnTo>
                    <a:pt x="1308785" y="691997"/>
                  </a:lnTo>
                  <a:lnTo>
                    <a:pt x="1310487" y="683107"/>
                  </a:lnTo>
                  <a:lnTo>
                    <a:pt x="1312291" y="672947"/>
                  </a:lnTo>
                  <a:lnTo>
                    <a:pt x="1316316" y="653897"/>
                  </a:lnTo>
                  <a:lnTo>
                    <a:pt x="1316393" y="650087"/>
                  </a:lnTo>
                  <a:lnTo>
                    <a:pt x="1315948" y="647547"/>
                  </a:lnTo>
                  <a:lnTo>
                    <a:pt x="1315059" y="646277"/>
                  </a:lnTo>
                  <a:lnTo>
                    <a:pt x="1311084" y="637387"/>
                  </a:lnTo>
                  <a:lnTo>
                    <a:pt x="1281557" y="608177"/>
                  </a:lnTo>
                  <a:lnTo>
                    <a:pt x="1265631" y="608177"/>
                  </a:lnTo>
                  <a:lnTo>
                    <a:pt x="1264793" y="609447"/>
                  </a:lnTo>
                  <a:lnTo>
                    <a:pt x="1261808" y="609447"/>
                  </a:lnTo>
                  <a:lnTo>
                    <a:pt x="1253515" y="614527"/>
                  </a:lnTo>
                  <a:lnTo>
                    <a:pt x="1245857" y="619607"/>
                  </a:lnTo>
                  <a:lnTo>
                    <a:pt x="1238859" y="625957"/>
                  </a:lnTo>
                  <a:lnTo>
                    <a:pt x="1232509" y="633577"/>
                  </a:lnTo>
                  <a:lnTo>
                    <a:pt x="1232509" y="632701"/>
                  </a:lnTo>
                  <a:lnTo>
                    <a:pt x="1224318" y="670953"/>
                  </a:lnTo>
                  <a:lnTo>
                    <a:pt x="1219835" y="723671"/>
                  </a:lnTo>
                  <a:lnTo>
                    <a:pt x="1218095" y="746988"/>
                  </a:lnTo>
                  <a:lnTo>
                    <a:pt x="1218031" y="747763"/>
                  </a:lnTo>
                  <a:lnTo>
                    <a:pt x="1217485" y="757885"/>
                  </a:lnTo>
                  <a:lnTo>
                    <a:pt x="1217383" y="759942"/>
                  </a:lnTo>
                  <a:lnTo>
                    <a:pt x="1217295" y="761961"/>
                  </a:lnTo>
                  <a:lnTo>
                    <a:pt x="1217168" y="764476"/>
                  </a:lnTo>
                  <a:lnTo>
                    <a:pt x="1217053" y="766775"/>
                  </a:lnTo>
                  <a:lnTo>
                    <a:pt x="1216939" y="769327"/>
                  </a:lnTo>
                  <a:lnTo>
                    <a:pt x="1216431" y="769327"/>
                  </a:lnTo>
                  <a:lnTo>
                    <a:pt x="1214907" y="768858"/>
                  </a:lnTo>
                  <a:lnTo>
                    <a:pt x="1215288" y="768858"/>
                  </a:lnTo>
                  <a:lnTo>
                    <a:pt x="1215250" y="768629"/>
                  </a:lnTo>
                  <a:lnTo>
                    <a:pt x="1215148" y="768083"/>
                  </a:lnTo>
                  <a:lnTo>
                    <a:pt x="1215110" y="767854"/>
                  </a:lnTo>
                  <a:lnTo>
                    <a:pt x="1214996" y="767270"/>
                  </a:lnTo>
                  <a:lnTo>
                    <a:pt x="1214882" y="766635"/>
                  </a:lnTo>
                  <a:lnTo>
                    <a:pt x="1214767" y="765975"/>
                  </a:lnTo>
                  <a:lnTo>
                    <a:pt x="1214691" y="765556"/>
                  </a:lnTo>
                  <a:lnTo>
                    <a:pt x="1214615" y="765149"/>
                  </a:lnTo>
                  <a:lnTo>
                    <a:pt x="1212265" y="752017"/>
                  </a:lnTo>
                  <a:lnTo>
                    <a:pt x="1212240" y="751840"/>
                  </a:lnTo>
                  <a:lnTo>
                    <a:pt x="1212088" y="751700"/>
                  </a:lnTo>
                  <a:lnTo>
                    <a:pt x="1212088" y="765149"/>
                  </a:lnTo>
                  <a:lnTo>
                    <a:pt x="1211795" y="765149"/>
                  </a:lnTo>
                  <a:lnTo>
                    <a:pt x="1210741" y="762774"/>
                  </a:lnTo>
                  <a:lnTo>
                    <a:pt x="1207287" y="754164"/>
                  </a:lnTo>
                  <a:lnTo>
                    <a:pt x="1207198" y="752868"/>
                  </a:lnTo>
                  <a:lnTo>
                    <a:pt x="1207046" y="752868"/>
                  </a:lnTo>
                  <a:lnTo>
                    <a:pt x="1208582" y="751636"/>
                  </a:lnTo>
                  <a:lnTo>
                    <a:pt x="1208595" y="751344"/>
                  </a:lnTo>
                  <a:lnTo>
                    <a:pt x="1209433" y="751344"/>
                  </a:lnTo>
                  <a:lnTo>
                    <a:pt x="1209484" y="752017"/>
                  </a:lnTo>
                  <a:lnTo>
                    <a:pt x="1209776" y="752868"/>
                  </a:lnTo>
                  <a:lnTo>
                    <a:pt x="1209852" y="753160"/>
                  </a:lnTo>
                  <a:lnTo>
                    <a:pt x="1209967" y="753846"/>
                  </a:lnTo>
                  <a:lnTo>
                    <a:pt x="1210068" y="756767"/>
                  </a:lnTo>
                  <a:lnTo>
                    <a:pt x="1210208" y="757224"/>
                  </a:lnTo>
                  <a:lnTo>
                    <a:pt x="1211643" y="759942"/>
                  </a:lnTo>
                  <a:lnTo>
                    <a:pt x="1212024" y="761352"/>
                  </a:lnTo>
                  <a:lnTo>
                    <a:pt x="1212088" y="765149"/>
                  </a:lnTo>
                  <a:lnTo>
                    <a:pt x="1212088" y="751700"/>
                  </a:lnTo>
                  <a:lnTo>
                    <a:pt x="1211719" y="751344"/>
                  </a:lnTo>
                  <a:lnTo>
                    <a:pt x="1212773" y="751344"/>
                  </a:lnTo>
                  <a:lnTo>
                    <a:pt x="1215390" y="752868"/>
                  </a:lnTo>
                  <a:lnTo>
                    <a:pt x="1215898" y="752868"/>
                  </a:lnTo>
                  <a:lnTo>
                    <a:pt x="1215796" y="751840"/>
                  </a:lnTo>
                  <a:lnTo>
                    <a:pt x="1215110" y="749401"/>
                  </a:lnTo>
                  <a:lnTo>
                    <a:pt x="1213942" y="747318"/>
                  </a:lnTo>
                  <a:lnTo>
                    <a:pt x="1213942" y="750849"/>
                  </a:lnTo>
                  <a:lnTo>
                    <a:pt x="1212100" y="750963"/>
                  </a:lnTo>
                  <a:lnTo>
                    <a:pt x="1211910" y="750849"/>
                  </a:lnTo>
                  <a:lnTo>
                    <a:pt x="1213942" y="750849"/>
                  </a:lnTo>
                  <a:lnTo>
                    <a:pt x="1213942" y="747318"/>
                  </a:lnTo>
                  <a:lnTo>
                    <a:pt x="1213764" y="746988"/>
                  </a:lnTo>
                  <a:lnTo>
                    <a:pt x="1211846" y="744943"/>
                  </a:lnTo>
                  <a:lnTo>
                    <a:pt x="1211846" y="750849"/>
                  </a:lnTo>
                  <a:lnTo>
                    <a:pt x="1208633" y="750849"/>
                  </a:lnTo>
                  <a:lnTo>
                    <a:pt x="1208227" y="750849"/>
                  </a:lnTo>
                  <a:lnTo>
                    <a:pt x="1208633" y="750849"/>
                  </a:lnTo>
                  <a:lnTo>
                    <a:pt x="1207554" y="749401"/>
                  </a:lnTo>
                  <a:lnTo>
                    <a:pt x="1207363" y="748792"/>
                  </a:lnTo>
                  <a:lnTo>
                    <a:pt x="1207262" y="743813"/>
                  </a:lnTo>
                  <a:lnTo>
                    <a:pt x="1207401" y="743813"/>
                  </a:lnTo>
                  <a:lnTo>
                    <a:pt x="1207554" y="743966"/>
                  </a:lnTo>
                  <a:lnTo>
                    <a:pt x="1209141" y="747522"/>
                  </a:lnTo>
                  <a:lnTo>
                    <a:pt x="1209255" y="747763"/>
                  </a:lnTo>
                  <a:lnTo>
                    <a:pt x="1209344" y="747979"/>
                  </a:lnTo>
                  <a:lnTo>
                    <a:pt x="1211846" y="750849"/>
                  </a:lnTo>
                  <a:lnTo>
                    <a:pt x="1211846" y="744943"/>
                  </a:lnTo>
                  <a:lnTo>
                    <a:pt x="1211287" y="744347"/>
                  </a:lnTo>
                  <a:lnTo>
                    <a:pt x="1211072" y="743966"/>
                  </a:lnTo>
                  <a:lnTo>
                    <a:pt x="1210970" y="743813"/>
                  </a:lnTo>
                  <a:lnTo>
                    <a:pt x="1210894" y="743661"/>
                  </a:lnTo>
                  <a:lnTo>
                    <a:pt x="1208024" y="735698"/>
                  </a:lnTo>
                  <a:lnTo>
                    <a:pt x="1204582" y="729284"/>
                  </a:lnTo>
                  <a:lnTo>
                    <a:pt x="1200226" y="723671"/>
                  </a:lnTo>
                  <a:lnTo>
                    <a:pt x="1200073" y="723671"/>
                  </a:lnTo>
                  <a:lnTo>
                    <a:pt x="1199603" y="723950"/>
                  </a:lnTo>
                  <a:lnTo>
                    <a:pt x="1199349" y="724166"/>
                  </a:lnTo>
                  <a:lnTo>
                    <a:pt x="1199464" y="724623"/>
                  </a:lnTo>
                  <a:lnTo>
                    <a:pt x="1201826" y="727849"/>
                  </a:lnTo>
                  <a:lnTo>
                    <a:pt x="1203693" y="731685"/>
                  </a:lnTo>
                  <a:lnTo>
                    <a:pt x="1205293" y="736841"/>
                  </a:lnTo>
                  <a:lnTo>
                    <a:pt x="1205344" y="741438"/>
                  </a:lnTo>
                  <a:lnTo>
                    <a:pt x="1204277" y="744347"/>
                  </a:lnTo>
                  <a:lnTo>
                    <a:pt x="1204163" y="744689"/>
                  </a:lnTo>
                  <a:lnTo>
                    <a:pt x="1204099" y="746988"/>
                  </a:lnTo>
                  <a:lnTo>
                    <a:pt x="1204023" y="748487"/>
                  </a:lnTo>
                  <a:lnTo>
                    <a:pt x="1203934" y="748792"/>
                  </a:lnTo>
                  <a:lnTo>
                    <a:pt x="1203439" y="748792"/>
                  </a:lnTo>
                  <a:lnTo>
                    <a:pt x="1203134" y="748487"/>
                  </a:lnTo>
                  <a:lnTo>
                    <a:pt x="1199565" y="742721"/>
                  </a:lnTo>
                  <a:lnTo>
                    <a:pt x="1195247" y="739559"/>
                  </a:lnTo>
                  <a:lnTo>
                    <a:pt x="1190840" y="738606"/>
                  </a:lnTo>
                  <a:lnTo>
                    <a:pt x="1188897" y="738606"/>
                  </a:lnTo>
                  <a:lnTo>
                    <a:pt x="1188974" y="739952"/>
                  </a:lnTo>
                  <a:lnTo>
                    <a:pt x="1189266" y="740206"/>
                  </a:lnTo>
                  <a:lnTo>
                    <a:pt x="1194206" y="742721"/>
                  </a:lnTo>
                  <a:lnTo>
                    <a:pt x="1194066" y="742721"/>
                  </a:lnTo>
                  <a:lnTo>
                    <a:pt x="1197495" y="747763"/>
                  </a:lnTo>
                  <a:lnTo>
                    <a:pt x="1200124" y="756526"/>
                  </a:lnTo>
                  <a:lnTo>
                    <a:pt x="1200226" y="760514"/>
                  </a:lnTo>
                  <a:lnTo>
                    <a:pt x="1200023" y="761352"/>
                  </a:lnTo>
                  <a:lnTo>
                    <a:pt x="1199832" y="761961"/>
                  </a:lnTo>
                  <a:lnTo>
                    <a:pt x="1198575" y="762774"/>
                  </a:lnTo>
                  <a:lnTo>
                    <a:pt x="1198422" y="762774"/>
                  </a:lnTo>
                  <a:lnTo>
                    <a:pt x="1198422" y="765556"/>
                  </a:lnTo>
                  <a:lnTo>
                    <a:pt x="1198397" y="766775"/>
                  </a:lnTo>
                  <a:lnTo>
                    <a:pt x="1198295" y="767270"/>
                  </a:lnTo>
                  <a:lnTo>
                    <a:pt x="1198067" y="767854"/>
                  </a:lnTo>
                  <a:lnTo>
                    <a:pt x="1197940" y="768083"/>
                  </a:lnTo>
                  <a:lnTo>
                    <a:pt x="1197279" y="768083"/>
                  </a:lnTo>
                  <a:lnTo>
                    <a:pt x="1197025" y="767854"/>
                  </a:lnTo>
                  <a:lnTo>
                    <a:pt x="1196276" y="766775"/>
                  </a:lnTo>
                  <a:lnTo>
                    <a:pt x="1196314" y="765975"/>
                  </a:lnTo>
                  <a:lnTo>
                    <a:pt x="1196581" y="765149"/>
                  </a:lnTo>
                  <a:lnTo>
                    <a:pt x="1196657" y="764921"/>
                  </a:lnTo>
                  <a:lnTo>
                    <a:pt x="1196708" y="764730"/>
                  </a:lnTo>
                  <a:lnTo>
                    <a:pt x="1196924" y="764476"/>
                  </a:lnTo>
                  <a:lnTo>
                    <a:pt x="1197419" y="764476"/>
                  </a:lnTo>
                  <a:lnTo>
                    <a:pt x="1197749" y="764730"/>
                  </a:lnTo>
                  <a:lnTo>
                    <a:pt x="1198130" y="765149"/>
                  </a:lnTo>
                  <a:lnTo>
                    <a:pt x="1198422" y="765556"/>
                  </a:lnTo>
                  <a:lnTo>
                    <a:pt x="1198422" y="762774"/>
                  </a:lnTo>
                  <a:lnTo>
                    <a:pt x="1196505" y="762774"/>
                  </a:lnTo>
                  <a:lnTo>
                    <a:pt x="1195501" y="762304"/>
                  </a:lnTo>
                  <a:lnTo>
                    <a:pt x="1188732" y="744880"/>
                  </a:lnTo>
                  <a:lnTo>
                    <a:pt x="1188605" y="744347"/>
                  </a:lnTo>
                  <a:lnTo>
                    <a:pt x="1188491" y="743966"/>
                  </a:lnTo>
                  <a:lnTo>
                    <a:pt x="1187678" y="741438"/>
                  </a:lnTo>
                  <a:lnTo>
                    <a:pt x="1186357" y="738606"/>
                  </a:lnTo>
                  <a:lnTo>
                    <a:pt x="1185621" y="738022"/>
                  </a:lnTo>
                  <a:lnTo>
                    <a:pt x="1182865" y="738022"/>
                  </a:lnTo>
                  <a:lnTo>
                    <a:pt x="1183462" y="738974"/>
                  </a:lnTo>
                  <a:lnTo>
                    <a:pt x="1185189" y="741438"/>
                  </a:lnTo>
                  <a:lnTo>
                    <a:pt x="1186192" y="743254"/>
                  </a:lnTo>
                  <a:lnTo>
                    <a:pt x="1189012" y="753846"/>
                  </a:lnTo>
                  <a:lnTo>
                    <a:pt x="1191615" y="764057"/>
                  </a:lnTo>
                  <a:lnTo>
                    <a:pt x="1191717" y="764476"/>
                  </a:lnTo>
                  <a:lnTo>
                    <a:pt x="1191780" y="764730"/>
                  </a:lnTo>
                  <a:lnTo>
                    <a:pt x="1191895" y="765149"/>
                  </a:lnTo>
                  <a:lnTo>
                    <a:pt x="1191996" y="765556"/>
                  </a:lnTo>
                  <a:lnTo>
                    <a:pt x="1192085" y="765975"/>
                  </a:lnTo>
                  <a:lnTo>
                    <a:pt x="1192161" y="767270"/>
                  </a:lnTo>
                  <a:lnTo>
                    <a:pt x="1191348" y="767270"/>
                  </a:lnTo>
                  <a:lnTo>
                    <a:pt x="1190510" y="766635"/>
                  </a:lnTo>
                  <a:lnTo>
                    <a:pt x="1190015" y="766241"/>
                  </a:lnTo>
                  <a:lnTo>
                    <a:pt x="1189482" y="765556"/>
                  </a:lnTo>
                  <a:lnTo>
                    <a:pt x="1188529" y="764057"/>
                  </a:lnTo>
                  <a:lnTo>
                    <a:pt x="1187373" y="764057"/>
                  </a:lnTo>
                  <a:lnTo>
                    <a:pt x="1187272" y="764476"/>
                  </a:lnTo>
                  <a:lnTo>
                    <a:pt x="1187170" y="764921"/>
                  </a:lnTo>
                  <a:lnTo>
                    <a:pt x="1187056" y="765556"/>
                  </a:lnTo>
                  <a:lnTo>
                    <a:pt x="1186929" y="766241"/>
                  </a:lnTo>
                  <a:lnTo>
                    <a:pt x="1186815" y="766635"/>
                  </a:lnTo>
                  <a:lnTo>
                    <a:pt x="1186446" y="767270"/>
                  </a:lnTo>
                  <a:lnTo>
                    <a:pt x="1186954" y="767270"/>
                  </a:lnTo>
                  <a:lnTo>
                    <a:pt x="1185405" y="767854"/>
                  </a:lnTo>
                  <a:lnTo>
                    <a:pt x="1184275" y="767854"/>
                  </a:lnTo>
                  <a:lnTo>
                    <a:pt x="1183995" y="767270"/>
                  </a:lnTo>
                  <a:lnTo>
                    <a:pt x="1175004" y="744880"/>
                  </a:lnTo>
                  <a:lnTo>
                    <a:pt x="1174927" y="744689"/>
                  </a:lnTo>
                  <a:lnTo>
                    <a:pt x="1174813" y="744512"/>
                  </a:lnTo>
                  <a:lnTo>
                    <a:pt x="1173518" y="744689"/>
                  </a:lnTo>
                  <a:lnTo>
                    <a:pt x="1174457" y="744689"/>
                  </a:lnTo>
                  <a:lnTo>
                    <a:pt x="1174470" y="744880"/>
                  </a:lnTo>
                  <a:lnTo>
                    <a:pt x="1178801" y="761961"/>
                  </a:lnTo>
                  <a:lnTo>
                    <a:pt x="1178890" y="762304"/>
                  </a:lnTo>
                  <a:lnTo>
                    <a:pt x="1179004" y="762774"/>
                  </a:lnTo>
                  <a:lnTo>
                    <a:pt x="1179131" y="763270"/>
                  </a:lnTo>
                  <a:lnTo>
                    <a:pt x="1179220" y="765149"/>
                  </a:lnTo>
                  <a:lnTo>
                    <a:pt x="1179347" y="765149"/>
                  </a:lnTo>
                  <a:lnTo>
                    <a:pt x="1176337" y="767854"/>
                  </a:lnTo>
                  <a:lnTo>
                    <a:pt x="1175854" y="767854"/>
                  </a:lnTo>
                  <a:lnTo>
                    <a:pt x="1175258" y="767270"/>
                  </a:lnTo>
                  <a:lnTo>
                    <a:pt x="1172362" y="764057"/>
                  </a:lnTo>
                  <a:lnTo>
                    <a:pt x="1171994" y="763270"/>
                  </a:lnTo>
                  <a:lnTo>
                    <a:pt x="1170774" y="760107"/>
                  </a:lnTo>
                  <a:lnTo>
                    <a:pt x="1170889" y="753160"/>
                  </a:lnTo>
                  <a:lnTo>
                    <a:pt x="1170901" y="752868"/>
                  </a:lnTo>
                  <a:lnTo>
                    <a:pt x="1169454" y="752868"/>
                  </a:lnTo>
                  <a:lnTo>
                    <a:pt x="1169365" y="756526"/>
                  </a:lnTo>
                  <a:lnTo>
                    <a:pt x="1169289" y="759942"/>
                  </a:lnTo>
                  <a:lnTo>
                    <a:pt x="1169162" y="765149"/>
                  </a:lnTo>
                  <a:lnTo>
                    <a:pt x="1169035" y="770280"/>
                  </a:lnTo>
                  <a:lnTo>
                    <a:pt x="1169187" y="770280"/>
                  </a:lnTo>
                  <a:lnTo>
                    <a:pt x="1168565" y="770877"/>
                  </a:lnTo>
                  <a:lnTo>
                    <a:pt x="1158316" y="770877"/>
                  </a:lnTo>
                  <a:lnTo>
                    <a:pt x="1157820" y="770636"/>
                  </a:lnTo>
                  <a:lnTo>
                    <a:pt x="1151496" y="762304"/>
                  </a:lnTo>
                  <a:lnTo>
                    <a:pt x="1150759" y="762774"/>
                  </a:lnTo>
                  <a:lnTo>
                    <a:pt x="1150569" y="762952"/>
                  </a:lnTo>
                  <a:lnTo>
                    <a:pt x="1150620" y="763270"/>
                  </a:lnTo>
                  <a:lnTo>
                    <a:pt x="1153502" y="768629"/>
                  </a:lnTo>
                  <a:lnTo>
                    <a:pt x="1153629" y="768858"/>
                  </a:lnTo>
                  <a:lnTo>
                    <a:pt x="1153706" y="770280"/>
                  </a:lnTo>
                  <a:lnTo>
                    <a:pt x="1153160" y="770636"/>
                  </a:lnTo>
                  <a:lnTo>
                    <a:pt x="1151839" y="770636"/>
                  </a:lnTo>
                  <a:lnTo>
                    <a:pt x="1144727" y="762774"/>
                  </a:lnTo>
                  <a:lnTo>
                    <a:pt x="1144511" y="762546"/>
                  </a:lnTo>
                  <a:lnTo>
                    <a:pt x="1141298" y="762774"/>
                  </a:lnTo>
                  <a:lnTo>
                    <a:pt x="1143495" y="762774"/>
                  </a:lnTo>
                  <a:lnTo>
                    <a:pt x="1143406" y="762952"/>
                  </a:lnTo>
                  <a:lnTo>
                    <a:pt x="1146810" y="770153"/>
                  </a:lnTo>
                  <a:lnTo>
                    <a:pt x="1146873" y="770280"/>
                  </a:lnTo>
                  <a:lnTo>
                    <a:pt x="1146975" y="770636"/>
                  </a:lnTo>
                  <a:lnTo>
                    <a:pt x="1147038" y="771258"/>
                  </a:lnTo>
                  <a:lnTo>
                    <a:pt x="1145565" y="771258"/>
                  </a:lnTo>
                  <a:lnTo>
                    <a:pt x="1144828" y="770877"/>
                  </a:lnTo>
                  <a:lnTo>
                    <a:pt x="1144473" y="770636"/>
                  </a:lnTo>
                  <a:lnTo>
                    <a:pt x="1143469" y="769861"/>
                  </a:lnTo>
                  <a:lnTo>
                    <a:pt x="1142504" y="769861"/>
                  </a:lnTo>
                  <a:lnTo>
                    <a:pt x="1142136" y="770153"/>
                  </a:lnTo>
                  <a:lnTo>
                    <a:pt x="1142149" y="772490"/>
                  </a:lnTo>
                  <a:lnTo>
                    <a:pt x="1141768" y="773010"/>
                  </a:lnTo>
                  <a:lnTo>
                    <a:pt x="1141234" y="773010"/>
                  </a:lnTo>
                  <a:lnTo>
                    <a:pt x="1118209" y="777151"/>
                  </a:lnTo>
                  <a:lnTo>
                    <a:pt x="1118425" y="777151"/>
                  </a:lnTo>
                  <a:lnTo>
                    <a:pt x="1118552" y="777430"/>
                  </a:lnTo>
                  <a:lnTo>
                    <a:pt x="1118654" y="777646"/>
                  </a:lnTo>
                  <a:lnTo>
                    <a:pt x="1126883" y="777430"/>
                  </a:lnTo>
                  <a:lnTo>
                    <a:pt x="1151966" y="777430"/>
                  </a:lnTo>
                  <a:lnTo>
                    <a:pt x="1168438" y="777646"/>
                  </a:lnTo>
                  <a:lnTo>
                    <a:pt x="1166355" y="777646"/>
                  </a:lnTo>
                  <a:lnTo>
                    <a:pt x="1187742" y="778484"/>
                  </a:lnTo>
                  <a:lnTo>
                    <a:pt x="1210132" y="779957"/>
                  </a:lnTo>
                  <a:lnTo>
                    <a:pt x="1232509" y="782015"/>
                  </a:lnTo>
                  <a:lnTo>
                    <a:pt x="1232509" y="782167"/>
                  </a:lnTo>
                  <a:lnTo>
                    <a:pt x="1239786" y="783437"/>
                  </a:lnTo>
                  <a:lnTo>
                    <a:pt x="1248981" y="784707"/>
                  </a:lnTo>
                  <a:lnTo>
                    <a:pt x="1256614" y="785977"/>
                  </a:lnTo>
                  <a:lnTo>
                    <a:pt x="1262392" y="785977"/>
                  </a:lnTo>
                  <a:lnTo>
                    <a:pt x="1300391" y="794067"/>
                  </a:lnTo>
                  <a:lnTo>
                    <a:pt x="1300632" y="795337"/>
                  </a:lnTo>
                  <a:lnTo>
                    <a:pt x="1301496" y="795337"/>
                  </a:lnTo>
                  <a:lnTo>
                    <a:pt x="1309306" y="788987"/>
                  </a:lnTo>
                  <a:lnTo>
                    <a:pt x="1312430" y="786447"/>
                  </a:lnTo>
                  <a:lnTo>
                    <a:pt x="1312608" y="785177"/>
                  </a:lnTo>
                  <a:lnTo>
                    <a:pt x="1310678" y="785177"/>
                  </a:lnTo>
                  <a:lnTo>
                    <a:pt x="1306068" y="787717"/>
                  </a:lnTo>
                  <a:lnTo>
                    <a:pt x="1303642" y="788987"/>
                  </a:lnTo>
                  <a:lnTo>
                    <a:pt x="1301851" y="788987"/>
                  </a:lnTo>
                  <a:lnTo>
                    <a:pt x="1298892" y="787717"/>
                  </a:lnTo>
                  <a:lnTo>
                    <a:pt x="1295831" y="786447"/>
                  </a:lnTo>
                  <a:lnTo>
                    <a:pt x="1292656" y="785177"/>
                  </a:lnTo>
                  <a:lnTo>
                    <a:pt x="1290751" y="785177"/>
                  </a:lnTo>
                  <a:lnTo>
                    <a:pt x="1283589" y="782167"/>
                  </a:lnTo>
                  <a:lnTo>
                    <a:pt x="1274025" y="779627"/>
                  </a:lnTo>
                  <a:lnTo>
                    <a:pt x="1263942" y="777087"/>
                  </a:lnTo>
                  <a:lnTo>
                    <a:pt x="1253350" y="775817"/>
                  </a:lnTo>
                  <a:lnTo>
                    <a:pt x="1251178" y="775817"/>
                  </a:lnTo>
                  <a:lnTo>
                    <a:pt x="1250086" y="774547"/>
                  </a:lnTo>
                  <a:lnTo>
                    <a:pt x="1251178" y="774547"/>
                  </a:lnTo>
                  <a:lnTo>
                    <a:pt x="1254353" y="773277"/>
                  </a:lnTo>
                  <a:lnTo>
                    <a:pt x="1270355" y="773277"/>
                  </a:lnTo>
                  <a:lnTo>
                    <a:pt x="1278737" y="772007"/>
                  </a:lnTo>
                  <a:lnTo>
                    <a:pt x="1297965" y="772007"/>
                  </a:lnTo>
                  <a:lnTo>
                    <a:pt x="1305814" y="773277"/>
                  </a:lnTo>
                  <a:lnTo>
                    <a:pt x="1307388" y="773277"/>
                  </a:lnTo>
                  <a:lnTo>
                    <a:pt x="1309293" y="775817"/>
                  </a:lnTo>
                  <a:lnTo>
                    <a:pt x="1309852" y="777087"/>
                  </a:lnTo>
                  <a:lnTo>
                    <a:pt x="1314958" y="777087"/>
                  </a:lnTo>
                  <a:lnTo>
                    <a:pt x="1319072" y="778357"/>
                  </a:lnTo>
                  <a:lnTo>
                    <a:pt x="1324978" y="778357"/>
                  </a:lnTo>
                  <a:lnTo>
                    <a:pt x="1338491" y="779627"/>
                  </a:lnTo>
                  <a:lnTo>
                    <a:pt x="1351737" y="779627"/>
                  </a:lnTo>
                  <a:lnTo>
                    <a:pt x="1364691" y="780897"/>
                  </a:lnTo>
                  <a:lnTo>
                    <a:pt x="1393063" y="780897"/>
                  </a:lnTo>
                  <a:lnTo>
                    <a:pt x="1401889" y="782167"/>
                  </a:lnTo>
                  <a:lnTo>
                    <a:pt x="1409471" y="782167"/>
                  </a:lnTo>
                  <a:lnTo>
                    <a:pt x="1423758" y="783437"/>
                  </a:lnTo>
                  <a:lnTo>
                    <a:pt x="1433893" y="784707"/>
                  </a:lnTo>
                  <a:lnTo>
                    <a:pt x="1441818" y="784771"/>
                  </a:lnTo>
                  <a:lnTo>
                    <a:pt x="1442072" y="785977"/>
                  </a:lnTo>
                  <a:lnTo>
                    <a:pt x="1442542" y="785977"/>
                  </a:lnTo>
                  <a:lnTo>
                    <a:pt x="1442643" y="786447"/>
                  </a:lnTo>
                  <a:lnTo>
                    <a:pt x="1454150" y="802957"/>
                  </a:lnTo>
                  <a:lnTo>
                    <a:pt x="1454099" y="804227"/>
                  </a:lnTo>
                  <a:lnTo>
                    <a:pt x="1453413" y="804227"/>
                  </a:lnTo>
                  <a:lnTo>
                    <a:pt x="1449197" y="797877"/>
                  </a:lnTo>
                  <a:lnTo>
                    <a:pt x="1444307" y="792797"/>
                  </a:lnTo>
                  <a:lnTo>
                    <a:pt x="1438694" y="788987"/>
                  </a:lnTo>
                  <a:lnTo>
                    <a:pt x="1438198" y="788987"/>
                  </a:lnTo>
                  <a:lnTo>
                    <a:pt x="1437005" y="787717"/>
                  </a:lnTo>
                  <a:lnTo>
                    <a:pt x="1434287" y="787717"/>
                  </a:lnTo>
                  <a:lnTo>
                    <a:pt x="1435430" y="790257"/>
                  </a:lnTo>
                  <a:lnTo>
                    <a:pt x="1436052" y="790257"/>
                  </a:lnTo>
                  <a:lnTo>
                    <a:pt x="1441831" y="796607"/>
                  </a:lnTo>
                  <a:lnTo>
                    <a:pt x="1447126" y="801687"/>
                  </a:lnTo>
                  <a:lnTo>
                    <a:pt x="1451952" y="806767"/>
                  </a:lnTo>
                  <a:lnTo>
                    <a:pt x="1456436" y="813117"/>
                  </a:lnTo>
                  <a:lnTo>
                    <a:pt x="1457629" y="814387"/>
                  </a:lnTo>
                  <a:lnTo>
                    <a:pt x="1457896" y="815657"/>
                  </a:lnTo>
                  <a:lnTo>
                    <a:pt x="1456588" y="815657"/>
                  </a:lnTo>
                  <a:lnTo>
                    <a:pt x="1455547" y="814387"/>
                  </a:lnTo>
                  <a:lnTo>
                    <a:pt x="1453235" y="813117"/>
                  </a:lnTo>
                  <a:lnTo>
                    <a:pt x="1451076" y="811936"/>
                  </a:lnTo>
                  <a:lnTo>
                    <a:pt x="1451076" y="829627"/>
                  </a:lnTo>
                  <a:lnTo>
                    <a:pt x="1450467" y="830897"/>
                  </a:lnTo>
                  <a:lnTo>
                    <a:pt x="1448689" y="830897"/>
                  </a:lnTo>
                  <a:lnTo>
                    <a:pt x="1448866" y="829627"/>
                  </a:lnTo>
                  <a:lnTo>
                    <a:pt x="1449057" y="829627"/>
                  </a:lnTo>
                  <a:lnTo>
                    <a:pt x="1449120" y="827087"/>
                  </a:lnTo>
                  <a:lnTo>
                    <a:pt x="1449819" y="827087"/>
                  </a:lnTo>
                  <a:lnTo>
                    <a:pt x="1450898" y="828357"/>
                  </a:lnTo>
                  <a:lnTo>
                    <a:pt x="1451076" y="829627"/>
                  </a:lnTo>
                  <a:lnTo>
                    <a:pt x="1451076" y="811936"/>
                  </a:lnTo>
                  <a:lnTo>
                    <a:pt x="1450924" y="811847"/>
                  </a:lnTo>
                  <a:lnTo>
                    <a:pt x="1446301" y="809307"/>
                  </a:lnTo>
                  <a:lnTo>
                    <a:pt x="1445120" y="808621"/>
                  </a:lnTo>
                  <a:lnTo>
                    <a:pt x="1445120" y="811847"/>
                  </a:lnTo>
                  <a:lnTo>
                    <a:pt x="1445120" y="813117"/>
                  </a:lnTo>
                  <a:lnTo>
                    <a:pt x="1444078" y="813117"/>
                  </a:lnTo>
                  <a:lnTo>
                    <a:pt x="1444193" y="811847"/>
                  </a:lnTo>
                  <a:lnTo>
                    <a:pt x="1445120" y="811847"/>
                  </a:lnTo>
                  <a:lnTo>
                    <a:pt x="1445120" y="808621"/>
                  </a:lnTo>
                  <a:lnTo>
                    <a:pt x="1437589" y="804227"/>
                  </a:lnTo>
                  <a:lnTo>
                    <a:pt x="1428686" y="797877"/>
                  </a:lnTo>
                  <a:lnTo>
                    <a:pt x="1419021" y="791527"/>
                  </a:lnTo>
                  <a:lnTo>
                    <a:pt x="1415961" y="791527"/>
                  </a:lnTo>
                  <a:lnTo>
                    <a:pt x="1416304" y="792797"/>
                  </a:lnTo>
                  <a:lnTo>
                    <a:pt x="1418272" y="795337"/>
                  </a:lnTo>
                  <a:lnTo>
                    <a:pt x="1419402" y="796607"/>
                  </a:lnTo>
                  <a:lnTo>
                    <a:pt x="1421371" y="797877"/>
                  </a:lnTo>
                  <a:lnTo>
                    <a:pt x="1427010" y="802957"/>
                  </a:lnTo>
                  <a:lnTo>
                    <a:pt x="1444853" y="827087"/>
                  </a:lnTo>
                  <a:lnTo>
                    <a:pt x="1445818" y="830897"/>
                  </a:lnTo>
                  <a:lnTo>
                    <a:pt x="1445818" y="837247"/>
                  </a:lnTo>
                  <a:lnTo>
                    <a:pt x="1445488" y="838517"/>
                  </a:lnTo>
                  <a:lnTo>
                    <a:pt x="1444167" y="842327"/>
                  </a:lnTo>
                  <a:lnTo>
                    <a:pt x="1444028" y="843597"/>
                  </a:lnTo>
                  <a:lnTo>
                    <a:pt x="1443748" y="843597"/>
                  </a:lnTo>
                  <a:lnTo>
                    <a:pt x="1443786" y="839787"/>
                  </a:lnTo>
                  <a:lnTo>
                    <a:pt x="1443863" y="833437"/>
                  </a:lnTo>
                  <a:lnTo>
                    <a:pt x="1443736" y="832167"/>
                  </a:lnTo>
                  <a:lnTo>
                    <a:pt x="1443088" y="825817"/>
                  </a:lnTo>
                  <a:lnTo>
                    <a:pt x="1440789" y="821829"/>
                  </a:lnTo>
                  <a:lnTo>
                    <a:pt x="1440789" y="829627"/>
                  </a:lnTo>
                  <a:lnTo>
                    <a:pt x="1440497" y="830897"/>
                  </a:lnTo>
                  <a:lnTo>
                    <a:pt x="1439646" y="832167"/>
                  </a:lnTo>
                  <a:lnTo>
                    <a:pt x="1439202" y="832167"/>
                  </a:lnTo>
                  <a:lnTo>
                    <a:pt x="1438833" y="830897"/>
                  </a:lnTo>
                  <a:lnTo>
                    <a:pt x="1438897" y="825817"/>
                  </a:lnTo>
                  <a:lnTo>
                    <a:pt x="1439176" y="824547"/>
                  </a:lnTo>
                  <a:lnTo>
                    <a:pt x="1440510" y="824547"/>
                  </a:lnTo>
                  <a:lnTo>
                    <a:pt x="1440700" y="825817"/>
                  </a:lnTo>
                  <a:lnTo>
                    <a:pt x="1440789" y="829627"/>
                  </a:lnTo>
                  <a:lnTo>
                    <a:pt x="1440789" y="821829"/>
                  </a:lnTo>
                  <a:lnTo>
                    <a:pt x="1440167" y="820737"/>
                  </a:lnTo>
                  <a:lnTo>
                    <a:pt x="1438059" y="814387"/>
                  </a:lnTo>
                  <a:lnTo>
                    <a:pt x="1437576" y="814387"/>
                  </a:lnTo>
                  <a:lnTo>
                    <a:pt x="1437538" y="815657"/>
                  </a:lnTo>
                  <a:lnTo>
                    <a:pt x="1439151" y="824547"/>
                  </a:lnTo>
                  <a:lnTo>
                    <a:pt x="1438224" y="824547"/>
                  </a:lnTo>
                  <a:lnTo>
                    <a:pt x="1437157" y="828357"/>
                  </a:lnTo>
                  <a:lnTo>
                    <a:pt x="1437157" y="830897"/>
                  </a:lnTo>
                  <a:lnTo>
                    <a:pt x="1437754" y="833437"/>
                  </a:lnTo>
                  <a:lnTo>
                    <a:pt x="1439113" y="834707"/>
                  </a:lnTo>
                  <a:lnTo>
                    <a:pt x="1438998" y="839787"/>
                  </a:lnTo>
                  <a:lnTo>
                    <a:pt x="1438694" y="839787"/>
                  </a:lnTo>
                  <a:lnTo>
                    <a:pt x="1436230" y="837247"/>
                  </a:lnTo>
                  <a:lnTo>
                    <a:pt x="1434490" y="834707"/>
                  </a:lnTo>
                  <a:lnTo>
                    <a:pt x="1434566" y="825817"/>
                  </a:lnTo>
                  <a:lnTo>
                    <a:pt x="1434668" y="824547"/>
                  </a:lnTo>
                  <a:lnTo>
                    <a:pt x="1434782" y="818197"/>
                  </a:lnTo>
                  <a:lnTo>
                    <a:pt x="1434490" y="815657"/>
                  </a:lnTo>
                  <a:lnTo>
                    <a:pt x="1433144" y="813117"/>
                  </a:lnTo>
                  <a:lnTo>
                    <a:pt x="1432991" y="811847"/>
                  </a:lnTo>
                  <a:lnTo>
                    <a:pt x="1432648" y="811847"/>
                  </a:lnTo>
                  <a:lnTo>
                    <a:pt x="1432560" y="813117"/>
                  </a:lnTo>
                  <a:lnTo>
                    <a:pt x="1432179" y="814387"/>
                  </a:lnTo>
                  <a:lnTo>
                    <a:pt x="1431137" y="815657"/>
                  </a:lnTo>
                  <a:lnTo>
                    <a:pt x="1431099" y="816927"/>
                  </a:lnTo>
                  <a:lnTo>
                    <a:pt x="1430997" y="822007"/>
                  </a:lnTo>
                  <a:lnTo>
                    <a:pt x="1430896" y="825817"/>
                  </a:lnTo>
                  <a:lnTo>
                    <a:pt x="1430807" y="829627"/>
                  </a:lnTo>
                  <a:lnTo>
                    <a:pt x="1430705" y="833437"/>
                  </a:lnTo>
                  <a:lnTo>
                    <a:pt x="1430604" y="837247"/>
                  </a:lnTo>
                  <a:lnTo>
                    <a:pt x="1430489" y="839787"/>
                  </a:lnTo>
                  <a:lnTo>
                    <a:pt x="1430032" y="839787"/>
                  </a:lnTo>
                  <a:lnTo>
                    <a:pt x="1429791" y="838517"/>
                  </a:lnTo>
                  <a:lnTo>
                    <a:pt x="1427137" y="834364"/>
                  </a:lnTo>
                  <a:lnTo>
                    <a:pt x="1427137" y="843597"/>
                  </a:lnTo>
                  <a:lnTo>
                    <a:pt x="1427124" y="851217"/>
                  </a:lnTo>
                  <a:lnTo>
                    <a:pt x="1426514" y="851217"/>
                  </a:lnTo>
                  <a:lnTo>
                    <a:pt x="1426070" y="852487"/>
                  </a:lnTo>
                  <a:lnTo>
                    <a:pt x="1424863" y="851217"/>
                  </a:lnTo>
                  <a:lnTo>
                    <a:pt x="1424038" y="849947"/>
                  </a:lnTo>
                  <a:lnTo>
                    <a:pt x="1423873" y="848677"/>
                  </a:lnTo>
                  <a:lnTo>
                    <a:pt x="1424305" y="847407"/>
                  </a:lnTo>
                  <a:lnTo>
                    <a:pt x="1424990" y="847407"/>
                  </a:lnTo>
                  <a:lnTo>
                    <a:pt x="1425968" y="848677"/>
                  </a:lnTo>
                  <a:lnTo>
                    <a:pt x="1426514" y="848677"/>
                  </a:lnTo>
                  <a:lnTo>
                    <a:pt x="1427099" y="849947"/>
                  </a:lnTo>
                  <a:lnTo>
                    <a:pt x="1427124" y="851217"/>
                  </a:lnTo>
                  <a:lnTo>
                    <a:pt x="1427124" y="843597"/>
                  </a:lnTo>
                  <a:lnTo>
                    <a:pt x="1426908" y="843597"/>
                  </a:lnTo>
                  <a:lnTo>
                    <a:pt x="1425409" y="844867"/>
                  </a:lnTo>
                  <a:lnTo>
                    <a:pt x="1424914" y="844867"/>
                  </a:lnTo>
                  <a:lnTo>
                    <a:pt x="1422057" y="837247"/>
                  </a:lnTo>
                  <a:lnTo>
                    <a:pt x="1421091" y="833437"/>
                  </a:lnTo>
                  <a:lnTo>
                    <a:pt x="1422692" y="833437"/>
                  </a:lnTo>
                  <a:lnTo>
                    <a:pt x="1424419" y="837247"/>
                  </a:lnTo>
                  <a:lnTo>
                    <a:pt x="1427137" y="843597"/>
                  </a:lnTo>
                  <a:lnTo>
                    <a:pt x="1427137" y="834364"/>
                  </a:lnTo>
                  <a:lnTo>
                    <a:pt x="1426552" y="833437"/>
                  </a:lnTo>
                  <a:lnTo>
                    <a:pt x="1425740" y="832167"/>
                  </a:lnTo>
                  <a:lnTo>
                    <a:pt x="1422641" y="825817"/>
                  </a:lnTo>
                  <a:lnTo>
                    <a:pt x="1420482" y="818197"/>
                  </a:lnTo>
                  <a:lnTo>
                    <a:pt x="1419275" y="811847"/>
                  </a:lnTo>
                  <a:lnTo>
                    <a:pt x="1419212" y="810577"/>
                  </a:lnTo>
                  <a:lnTo>
                    <a:pt x="1416900" y="810577"/>
                  </a:lnTo>
                  <a:lnTo>
                    <a:pt x="1420215" y="829627"/>
                  </a:lnTo>
                  <a:lnTo>
                    <a:pt x="1420177" y="830897"/>
                  </a:lnTo>
                  <a:lnTo>
                    <a:pt x="1419999" y="832167"/>
                  </a:lnTo>
                  <a:lnTo>
                    <a:pt x="1419910" y="835977"/>
                  </a:lnTo>
                  <a:lnTo>
                    <a:pt x="1420406" y="838517"/>
                  </a:lnTo>
                  <a:lnTo>
                    <a:pt x="1421676" y="841057"/>
                  </a:lnTo>
                  <a:lnTo>
                    <a:pt x="1421561" y="844867"/>
                  </a:lnTo>
                  <a:lnTo>
                    <a:pt x="1421447" y="846137"/>
                  </a:lnTo>
                  <a:lnTo>
                    <a:pt x="1421345" y="847407"/>
                  </a:lnTo>
                  <a:lnTo>
                    <a:pt x="1421231" y="848677"/>
                  </a:lnTo>
                  <a:lnTo>
                    <a:pt x="1421130" y="849947"/>
                  </a:lnTo>
                  <a:lnTo>
                    <a:pt x="1421015" y="851217"/>
                  </a:lnTo>
                  <a:lnTo>
                    <a:pt x="1420723" y="852487"/>
                  </a:lnTo>
                  <a:lnTo>
                    <a:pt x="1419364" y="852487"/>
                  </a:lnTo>
                  <a:lnTo>
                    <a:pt x="1418805" y="851217"/>
                  </a:lnTo>
                  <a:lnTo>
                    <a:pt x="1416202" y="848677"/>
                  </a:lnTo>
                  <a:lnTo>
                    <a:pt x="1413294" y="846137"/>
                  </a:lnTo>
                  <a:lnTo>
                    <a:pt x="1409204" y="846137"/>
                  </a:lnTo>
                  <a:lnTo>
                    <a:pt x="1408938" y="845439"/>
                  </a:lnTo>
                  <a:lnTo>
                    <a:pt x="1408938" y="874077"/>
                  </a:lnTo>
                  <a:lnTo>
                    <a:pt x="1408849" y="875347"/>
                  </a:lnTo>
                  <a:lnTo>
                    <a:pt x="1408379" y="876617"/>
                  </a:lnTo>
                  <a:lnTo>
                    <a:pt x="1407490" y="876617"/>
                  </a:lnTo>
                  <a:lnTo>
                    <a:pt x="1406156" y="875347"/>
                  </a:lnTo>
                  <a:lnTo>
                    <a:pt x="1406144" y="879157"/>
                  </a:lnTo>
                  <a:lnTo>
                    <a:pt x="1406017" y="880427"/>
                  </a:lnTo>
                  <a:lnTo>
                    <a:pt x="1405902" y="881697"/>
                  </a:lnTo>
                  <a:lnTo>
                    <a:pt x="1404366" y="882967"/>
                  </a:lnTo>
                  <a:lnTo>
                    <a:pt x="1403921" y="882967"/>
                  </a:lnTo>
                  <a:lnTo>
                    <a:pt x="1398346" y="871537"/>
                  </a:lnTo>
                  <a:lnTo>
                    <a:pt x="1398562" y="870267"/>
                  </a:lnTo>
                  <a:lnTo>
                    <a:pt x="1400822" y="870267"/>
                  </a:lnTo>
                  <a:lnTo>
                    <a:pt x="1402499" y="871537"/>
                  </a:lnTo>
                  <a:lnTo>
                    <a:pt x="1406144" y="879157"/>
                  </a:lnTo>
                  <a:lnTo>
                    <a:pt x="1406144" y="875334"/>
                  </a:lnTo>
                  <a:lnTo>
                    <a:pt x="1405432" y="874077"/>
                  </a:lnTo>
                  <a:lnTo>
                    <a:pt x="1405115" y="872807"/>
                  </a:lnTo>
                  <a:lnTo>
                    <a:pt x="1405509" y="872807"/>
                  </a:lnTo>
                  <a:lnTo>
                    <a:pt x="1406410" y="871537"/>
                  </a:lnTo>
                  <a:lnTo>
                    <a:pt x="1408176" y="871537"/>
                  </a:lnTo>
                  <a:lnTo>
                    <a:pt x="1408595" y="872807"/>
                  </a:lnTo>
                  <a:lnTo>
                    <a:pt x="1408938" y="874077"/>
                  </a:lnTo>
                  <a:lnTo>
                    <a:pt x="1408938" y="845439"/>
                  </a:lnTo>
                  <a:lnTo>
                    <a:pt x="1408722" y="844867"/>
                  </a:lnTo>
                  <a:lnTo>
                    <a:pt x="1408760" y="843597"/>
                  </a:lnTo>
                  <a:lnTo>
                    <a:pt x="1409344" y="842327"/>
                  </a:lnTo>
                  <a:lnTo>
                    <a:pt x="1409979" y="841057"/>
                  </a:lnTo>
                  <a:lnTo>
                    <a:pt x="1410601" y="839787"/>
                  </a:lnTo>
                  <a:lnTo>
                    <a:pt x="1409890" y="838517"/>
                  </a:lnTo>
                  <a:lnTo>
                    <a:pt x="1407845" y="838517"/>
                  </a:lnTo>
                  <a:lnTo>
                    <a:pt x="1405255" y="839787"/>
                  </a:lnTo>
                  <a:lnTo>
                    <a:pt x="1403515" y="841057"/>
                  </a:lnTo>
                  <a:lnTo>
                    <a:pt x="1400911" y="841057"/>
                  </a:lnTo>
                  <a:lnTo>
                    <a:pt x="1398257" y="840168"/>
                  </a:lnTo>
                  <a:lnTo>
                    <a:pt x="1398257" y="882967"/>
                  </a:lnTo>
                  <a:lnTo>
                    <a:pt x="1396314" y="882967"/>
                  </a:lnTo>
                  <a:lnTo>
                    <a:pt x="1396187" y="881697"/>
                  </a:lnTo>
                  <a:lnTo>
                    <a:pt x="1396060" y="880427"/>
                  </a:lnTo>
                  <a:lnTo>
                    <a:pt x="1395679" y="880427"/>
                  </a:lnTo>
                  <a:lnTo>
                    <a:pt x="1393774" y="879157"/>
                  </a:lnTo>
                  <a:lnTo>
                    <a:pt x="1393431" y="879157"/>
                  </a:lnTo>
                  <a:lnTo>
                    <a:pt x="1393202" y="877887"/>
                  </a:lnTo>
                  <a:lnTo>
                    <a:pt x="1389583" y="870267"/>
                  </a:lnTo>
                  <a:lnTo>
                    <a:pt x="1389265" y="868997"/>
                  </a:lnTo>
                  <a:lnTo>
                    <a:pt x="1390510" y="868997"/>
                  </a:lnTo>
                  <a:lnTo>
                    <a:pt x="1396873" y="870267"/>
                  </a:lnTo>
                  <a:lnTo>
                    <a:pt x="1397101" y="871537"/>
                  </a:lnTo>
                  <a:lnTo>
                    <a:pt x="1395095" y="875347"/>
                  </a:lnTo>
                  <a:lnTo>
                    <a:pt x="1395501" y="879157"/>
                  </a:lnTo>
                  <a:lnTo>
                    <a:pt x="1398257" y="882967"/>
                  </a:lnTo>
                  <a:lnTo>
                    <a:pt x="1398257" y="840168"/>
                  </a:lnTo>
                  <a:lnTo>
                    <a:pt x="1393380" y="838517"/>
                  </a:lnTo>
                  <a:lnTo>
                    <a:pt x="1392643" y="837247"/>
                  </a:lnTo>
                  <a:lnTo>
                    <a:pt x="1392643" y="835977"/>
                  </a:lnTo>
                  <a:lnTo>
                    <a:pt x="1392948" y="834707"/>
                  </a:lnTo>
                  <a:lnTo>
                    <a:pt x="1394637" y="833437"/>
                  </a:lnTo>
                  <a:lnTo>
                    <a:pt x="1395183" y="832167"/>
                  </a:lnTo>
                  <a:lnTo>
                    <a:pt x="1395196" y="828357"/>
                  </a:lnTo>
                  <a:lnTo>
                    <a:pt x="1395895" y="827087"/>
                  </a:lnTo>
                  <a:lnTo>
                    <a:pt x="1396149" y="827087"/>
                  </a:lnTo>
                  <a:lnTo>
                    <a:pt x="1396263" y="825817"/>
                  </a:lnTo>
                  <a:lnTo>
                    <a:pt x="1395933" y="825817"/>
                  </a:lnTo>
                  <a:lnTo>
                    <a:pt x="1394244" y="828357"/>
                  </a:lnTo>
                  <a:lnTo>
                    <a:pt x="1392694" y="829627"/>
                  </a:lnTo>
                  <a:lnTo>
                    <a:pt x="1390218" y="830897"/>
                  </a:lnTo>
                  <a:lnTo>
                    <a:pt x="1389926" y="830897"/>
                  </a:lnTo>
                  <a:lnTo>
                    <a:pt x="1389976" y="832167"/>
                  </a:lnTo>
                  <a:lnTo>
                    <a:pt x="1390078" y="833437"/>
                  </a:lnTo>
                  <a:lnTo>
                    <a:pt x="1390129" y="834707"/>
                  </a:lnTo>
                  <a:lnTo>
                    <a:pt x="1389900" y="835977"/>
                  </a:lnTo>
                  <a:lnTo>
                    <a:pt x="1386967" y="835977"/>
                  </a:lnTo>
                  <a:lnTo>
                    <a:pt x="1387081" y="834707"/>
                  </a:lnTo>
                  <a:lnTo>
                    <a:pt x="1387487" y="833437"/>
                  </a:lnTo>
                  <a:lnTo>
                    <a:pt x="1388160" y="833437"/>
                  </a:lnTo>
                  <a:lnTo>
                    <a:pt x="1389583" y="832167"/>
                  </a:lnTo>
                  <a:lnTo>
                    <a:pt x="1389926" y="830897"/>
                  </a:lnTo>
                  <a:lnTo>
                    <a:pt x="1390789" y="827087"/>
                  </a:lnTo>
                  <a:lnTo>
                    <a:pt x="1390904" y="825817"/>
                  </a:lnTo>
                  <a:lnTo>
                    <a:pt x="1391031" y="824547"/>
                  </a:lnTo>
                  <a:lnTo>
                    <a:pt x="1391081" y="818197"/>
                  </a:lnTo>
                  <a:lnTo>
                    <a:pt x="1390942" y="816927"/>
                  </a:lnTo>
                  <a:lnTo>
                    <a:pt x="1390713" y="815657"/>
                  </a:lnTo>
                  <a:lnTo>
                    <a:pt x="1389735" y="815657"/>
                  </a:lnTo>
                  <a:lnTo>
                    <a:pt x="1389202" y="818197"/>
                  </a:lnTo>
                  <a:lnTo>
                    <a:pt x="1385404" y="832167"/>
                  </a:lnTo>
                  <a:lnTo>
                    <a:pt x="1385074" y="833437"/>
                  </a:lnTo>
                  <a:lnTo>
                    <a:pt x="1384223" y="834351"/>
                  </a:lnTo>
                  <a:lnTo>
                    <a:pt x="1384223" y="895667"/>
                  </a:lnTo>
                  <a:lnTo>
                    <a:pt x="1384223" y="896937"/>
                  </a:lnTo>
                  <a:lnTo>
                    <a:pt x="1383525" y="896937"/>
                  </a:lnTo>
                  <a:lnTo>
                    <a:pt x="1382179" y="895667"/>
                  </a:lnTo>
                  <a:lnTo>
                    <a:pt x="1381709" y="894397"/>
                  </a:lnTo>
                  <a:lnTo>
                    <a:pt x="1381810" y="893127"/>
                  </a:lnTo>
                  <a:lnTo>
                    <a:pt x="1381925" y="891857"/>
                  </a:lnTo>
                  <a:lnTo>
                    <a:pt x="1381569" y="890587"/>
                  </a:lnTo>
                  <a:lnTo>
                    <a:pt x="1379156" y="890587"/>
                  </a:lnTo>
                  <a:lnTo>
                    <a:pt x="1379245" y="891857"/>
                  </a:lnTo>
                  <a:lnTo>
                    <a:pt x="1379829" y="895667"/>
                  </a:lnTo>
                  <a:lnTo>
                    <a:pt x="1379905" y="896937"/>
                  </a:lnTo>
                  <a:lnTo>
                    <a:pt x="1379969" y="898207"/>
                  </a:lnTo>
                  <a:lnTo>
                    <a:pt x="1379461" y="902017"/>
                  </a:lnTo>
                  <a:lnTo>
                    <a:pt x="1377276" y="902017"/>
                  </a:lnTo>
                  <a:lnTo>
                    <a:pt x="1370355" y="890587"/>
                  </a:lnTo>
                  <a:lnTo>
                    <a:pt x="1369961" y="890587"/>
                  </a:lnTo>
                  <a:lnTo>
                    <a:pt x="1369758" y="889419"/>
                  </a:lnTo>
                  <a:lnTo>
                    <a:pt x="1369060" y="890587"/>
                  </a:lnTo>
                  <a:lnTo>
                    <a:pt x="1368399" y="891857"/>
                  </a:lnTo>
                  <a:lnTo>
                    <a:pt x="1368145" y="891857"/>
                  </a:lnTo>
                  <a:lnTo>
                    <a:pt x="1368158" y="893127"/>
                  </a:lnTo>
                  <a:lnTo>
                    <a:pt x="1368463" y="894397"/>
                  </a:lnTo>
                  <a:lnTo>
                    <a:pt x="1369822" y="896937"/>
                  </a:lnTo>
                  <a:lnTo>
                    <a:pt x="1373695" y="902017"/>
                  </a:lnTo>
                  <a:lnTo>
                    <a:pt x="1374114" y="904557"/>
                  </a:lnTo>
                  <a:lnTo>
                    <a:pt x="1373454" y="907097"/>
                  </a:lnTo>
                  <a:lnTo>
                    <a:pt x="1372285" y="907097"/>
                  </a:lnTo>
                  <a:lnTo>
                    <a:pt x="1372235" y="905827"/>
                  </a:lnTo>
                  <a:lnTo>
                    <a:pt x="1372158" y="904557"/>
                  </a:lnTo>
                  <a:lnTo>
                    <a:pt x="1372069" y="903287"/>
                  </a:lnTo>
                  <a:lnTo>
                    <a:pt x="1367396" y="894397"/>
                  </a:lnTo>
                  <a:lnTo>
                    <a:pt x="1364462" y="888047"/>
                  </a:lnTo>
                  <a:lnTo>
                    <a:pt x="1363840" y="885507"/>
                  </a:lnTo>
                  <a:lnTo>
                    <a:pt x="1362583" y="880427"/>
                  </a:lnTo>
                  <a:lnTo>
                    <a:pt x="1361770" y="872807"/>
                  </a:lnTo>
                  <a:lnTo>
                    <a:pt x="1361821" y="871537"/>
                  </a:lnTo>
                  <a:lnTo>
                    <a:pt x="1362900" y="871537"/>
                  </a:lnTo>
                  <a:lnTo>
                    <a:pt x="1364322" y="872807"/>
                  </a:lnTo>
                  <a:lnTo>
                    <a:pt x="1365046" y="875347"/>
                  </a:lnTo>
                  <a:lnTo>
                    <a:pt x="1367142" y="881697"/>
                  </a:lnTo>
                  <a:lnTo>
                    <a:pt x="1369720" y="889152"/>
                  </a:lnTo>
                  <a:lnTo>
                    <a:pt x="1369974" y="888047"/>
                  </a:lnTo>
                  <a:lnTo>
                    <a:pt x="1370355" y="885507"/>
                  </a:lnTo>
                  <a:lnTo>
                    <a:pt x="1369783" y="881697"/>
                  </a:lnTo>
                  <a:lnTo>
                    <a:pt x="1366456" y="872807"/>
                  </a:lnTo>
                  <a:lnTo>
                    <a:pt x="1366126" y="871537"/>
                  </a:lnTo>
                  <a:lnTo>
                    <a:pt x="1365808" y="870267"/>
                  </a:lnTo>
                  <a:lnTo>
                    <a:pt x="1359509" y="870267"/>
                  </a:lnTo>
                  <a:lnTo>
                    <a:pt x="1358747" y="871537"/>
                  </a:lnTo>
                  <a:lnTo>
                    <a:pt x="1358823" y="872807"/>
                  </a:lnTo>
                  <a:lnTo>
                    <a:pt x="1358950" y="874077"/>
                  </a:lnTo>
                  <a:lnTo>
                    <a:pt x="1359065" y="875347"/>
                  </a:lnTo>
                  <a:lnTo>
                    <a:pt x="1359179" y="876617"/>
                  </a:lnTo>
                  <a:lnTo>
                    <a:pt x="1359306" y="877887"/>
                  </a:lnTo>
                  <a:lnTo>
                    <a:pt x="1359420" y="879157"/>
                  </a:lnTo>
                  <a:lnTo>
                    <a:pt x="1359535" y="880427"/>
                  </a:lnTo>
                  <a:lnTo>
                    <a:pt x="1359662" y="881697"/>
                  </a:lnTo>
                  <a:lnTo>
                    <a:pt x="1359776" y="882967"/>
                  </a:lnTo>
                  <a:lnTo>
                    <a:pt x="1359890" y="884237"/>
                  </a:lnTo>
                  <a:lnTo>
                    <a:pt x="1359687" y="885507"/>
                  </a:lnTo>
                  <a:lnTo>
                    <a:pt x="1358722" y="885507"/>
                  </a:lnTo>
                  <a:lnTo>
                    <a:pt x="1358112" y="884237"/>
                  </a:lnTo>
                  <a:lnTo>
                    <a:pt x="1356309" y="882967"/>
                  </a:lnTo>
                  <a:lnTo>
                    <a:pt x="1355686" y="881697"/>
                  </a:lnTo>
                  <a:lnTo>
                    <a:pt x="1352918" y="872807"/>
                  </a:lnTo>
                  <a:lnTo>
                    <a:pt x="1350429" y="863917"/>
                  </a:lnTo>
                  <a:lnTo>
                    <a:pt x="1350683" y="862647"/>
                  </a:lnTo>
                  <a:lnTo>
                    <a:pt x="1351800" y="862647"/>
                  </a:lnTo>
                  <a:lnTo>
                    <a:pt x="1378699" y="867727"/>
                  </a:lnTo>
                  <a:lnTo>
                    <a:pt x="1380172" y="867727"/>
                  </a:lnTo>
                  <a:lnTo>
                    <a:pt x="1380274" y="868997"/>
                  </a:lnTo>
                  <a:lnTo>
                    <a:pt x="1384223" y="895667"/>
                  </a:lnTo>
                  <a:lnTo>
                    <a:pt x="1384223" y="834351"/>
                  </a:lnTo>
                  <a:lnTo>
                    <a:pt x="1382699" y="835977"/>
                  </a:lnTo>
                  <a:lnTo>
                    <a:pt x="1381798" y="835977"/>
                  </a:lnTo>
                  <a:lnTo>
                    <a:pt x="1381379" y="834707"/>
                  </a:lnTo>
                  <a:lnTo>
                    <a:pt x="1382522" y="827087"/>
                  </a:lnTo>
                  <a:lnTo>
                    <a:pt x="1382699" y="825817"/>
                  </a:lnTo>
                  <a:lnTo>
                    <a:pt x="1384515" y="816927"/>
                  </a:lnTo>
                  <a:lnTo>
                    <a:pt x="1386801" y="808037"/>
                  </a:lnTo>
                  <a:lnTo>
                    <a:pt x="1389595" y="799147"/>
                  </a:lnTo>
                  <a:lnTo>
                    <a:pt x="1388618" y="797877"/>
                  </a:lnTo>
                  <a:lnTo>
                    <a:pt x="1387640" y="797877"/>
                  </a:lnTo>
                  <a:lnTo>
                    <a:pt x="1387373" y="799147"/>
                  </a:lnTo>
                  <a:lnTo>
                    <a:pt x="1376451" y="827087"/>
                  </a:lnTo>
                  <a:lnTo>
                    <a:pt x="1375918" y="827087"/>
                  </a:lnTo>
                  <a:lnTo>
                    <a:pt x="1375879" y="825817"/>
                  </a:lnTo>
                  <a:lnTo>
                    <a:pt x="1375816" y="823277"/>
                  </a:lnTo>
                  <a:lnTo>
                    <a:pt x="1375740" y="810577"/>
                  </a:lnTo>
                  <a:lnTo>
                    <a:pt x="1379080" y="801687"/>
                  </a:lnTo>
                  <a:lnTo>
                    <a:pt x="1383944" y="796607"/>
                  </a:lnTo>
                  <a:lnTo>
                    <a:pt x="1384744" y="788987"/>
                  </a:lnTo>
                  <a:lnTo>
                    <a:pt x="1383398" y="788987"/>
                  </a:lnTo>
                  <a:lnTo>
                    <a:pt x="1381569" y="794067"/>
                  </a:lnTo>
                  <a:lnTo>
                    <a:pt x="1380502" y="799147"/>
                  </a:lnTo>
                  <a:lnTo>
                    <a:pt x="1375892" y="802957"/>
                  </a:lnTo>
                  <a:lnTo>
                    <a:pt x="1374190" y="806767"/>
                  </a:lnTo>
                  <a:lnTo>
                    <a:pt x="1372400" y="810577"/>
                  </a:lnTo>
                  <a:lnTo>
                    <a:pt x="1372108" y="810577"/>
                  </a:lnTo>
                  <a:lnTo>
                    <a:pt x="1371561" y="808037"/>
                  </a:lnTo>
                  <a:lnTo>
                    <a:pt x="1370749" y="804227"/>
                  </a:lnTo>
                  <a:lnTo>
                    <a:pt x="1366672" y="785177"/>
                  </a:lnTo>
                  <a:lnTo>
                    <a:pt x="1366469" y="785177"/>
                  </a:lnTo>
                  <a:lnTo>
                    <a:pt x="1366431" y="784707"/>
                  </a:lnTo>
                  <a:lnTo>
                    <a:pt x="1366113" y="784707"/>
                  </a:lnTo>
                  <a:lnTo>
                    <a:pt x="1366037" y="785177"/>
                  </a:lnTo>
                  <a:lnTo>
                    <a:pt x="1365770" y="786447"/>
                  </a:lnTo>
                  <a:lnTo>
                    <a:pt x="1365669" y="788987"/>
                  </a:lnTo>
                  <a:lnTo>
                    <a:pt x="1366837" y="796607"/>
                  </a:lnTo>
                  <a:lnTo>
                    <a:pt x="1367485" y="800417"/>
                  </a:lnTo>
                  <a:lnTo>
                    <a:pt x="1367472" y="804227"/>
                  </a:lnTo>
                  <a:lnTo>
                    <a:pt x="1366774" y="804227"/>
                  </a:lnTo>
                  <a:lnTo>
                    <a:pt x="1360525" y="797877"/>
                  </a:lnTo>
                  <a:lnTo>
                    <a:pt x="1356537" y="794207"/>
                  </a:lnTo>
                  <a:lnTo>
                    <a:pt x="1356537" y="813117"/>
                  </a:lnTo>
                  <a:lnTo>
                    <a:pt x="1355178" y="816927"/>
                  </a:lnTo>
                  <a:lnTo>
                    <a:pt x="1351140" y="820737"/>
                  </a:lnTo>
                  <a:lnTo>
                    <a:pt x="1350238" y="820737"/>
                  </a:lnTo>
                  <a:lnTo>
                    <a:pt x="1348295" y="822007"/>
                  </a:lnTo>
                  <a:lnTo>
                    <a:pt x="1347216" y="822007"/>
                  </a:lnTo>
                  <a:lnTo>
                    <a:pt x="1345958" y="823277"/>
                  </a:lnTo>
                  <a:lnTo>
                    <a:pt x="1344841" y="823277"/>
                  </a:lnTo>
                  <a:lnTo>
                    <a:pt x="1343660" y="822007"/>
                  </a:lnTo>
                  <a:lnTo>
                    <a:pt x="1342605" y="822007"/>
                  </a:lnTo>
                  <a:lnTo>
                    <a:pt x="1341970" y="823277"/>
                  </a:lnTo>
                  <a:lnTo>
                    <a:pt x="1341843" y="824547"/>
                  </a:lnTo>
                  <a:lnTo>
                    <a:pt x="1342097" y="825817"/>
                  </a:lnTo>
                  <a:lnTo>
                    <a:pt x="1340396" y="825817"/>
                  </a:lnTo>
                  <a:lnTo>
                    <a:pt x="1337386" y="824547"/>
                  </a:lnTo>
                  <a:lnTo>
                    <a:pt x="1334655" y="823277"/>
                  </a:lnTo>
                  <a:lnTo>
                    <a:pt x="1332611" y="820864"/>
                  </a:lnTo>
                  <a:lnTo>
                    <a:pt x="1332611" y="827087"/>
                  </a:lnTo>
                  <a:lnTo>
                    <a:pt x="1328013" y="827087"/>
                  </a:lnTo>
                  <a:lnTo>
                    <a:pt x="1325968" y="825817"/>
                  </a:lnTo>
                  <a:lnTo>
                    <a:pt x="1325181" y="822007"/>
                  </a:lnTo>
                  <a:lnTo>
                    <a:pt x="1325295" y="820737"/>
                  </a:lnTo>
                  <a:lnTo>
                    <a:pt x="1326527" y="820737"/>
                  </a:lnTo>
                  <a:lnTo>
                    <a:pt x="1332611" y="827087"/>
                  </a:lnTo>
                  <a:lnTo>
                    <a:pt x="1332611" y="820864"/>
                  </a:lnTo>
                  <a:lnTo>
                    <a:pt x="1332509" y="820737"/>
                  </a:lnTo>
                  <a:lnTo>
                    <a:pt x="1331442" y="819467"/>
                  </a:lnTo>
                  <a:lnTo>
                    <a:pt x="1331671" y="818197"/>
                  </a:lnTo>
                  <a:lnTo>
                    <a:pt x="1331976" y="816927"/>
                  </a:lnTo>
                  <a:lnTo>
                    <a:pt x="1334820" y="816927"/>
                  </a:lnTo>
                  <a:lnTo>
                    <a:pt x="1336598" y="819467"/>
                  </a:lnTo>
                  <a:lnTo>
                    <a:pt x="1347177" y="819467"/>
                  </a:lnTo>
                  <a:lnTo>
                    <a:pt x="1351965" y="815657"/>
                  </a:lnTo>
                  <a:lnTo>
                    <a:pt x="1353299" y="811847"/>
                  </a:lnTo>
                  <a:lnTo>
                    <a:pt x="1354620" y="808037"/>
                  </a:lnTo>
                  <a:lnTo>
                    <a:pt x="1356118" y="808037"/>
                  </a:lnTo>
                  <a:lnTo>
                    <a:pt x="1356283" y="809307"/>
                  </a:lnTo>
                  <a:lnTo>
                    <a:pt x="1356372" y="810577"/>
                  </a:lnTo>
                  <a:lnTo>
                    <a:pt x="1356448" y="811847"/>
                  </a:lnTo>
                  <a:lnTo>
                    <a:pt x="1356537" y="813117"/>
                  </a:lnTo>
                  <a:lnTo>
                    <a:pt x="1356537" y="794207"/>
                  </a:lnTo>
                  <a:lnTo>
                    <a:pt x="1353642" y="791527"/>
                  </a:lnTo>
                  <a:lnTo>
                    <a:pt x="1346212" y="787717"/>
                  </a:lnTo>
                  <a:lnTo>
                    <a:pt x="1338313" y="785177"/>
                  </a:lnTo>
                  <a:lnTo>
                    <a:pt x="1336611" y="785177"/>
                  </a:lnTo>
                  <a:lnTo>
                    <a:pt x="1335620" y="784707"/>
                  </a:lnTo>
                  <a:lnTo>
                    <a:pt x="1324584" y="784707"/>
                  </a:lnTo>
                  <a:lnTo>
                    <a:pt x="1323543" y="785177"/>
                  </a:lnTo>
                  <a:lnTo>
                    <a:pt x="1322476" y="785177"/>
                  </a:lnTo>
                  <a:lnTo>
                    <a:pt x="1322476" y="825817"/>
                  </a:lnTo>
                  <a:lnTo>
                    <a:pt x="1321854" y="827087"/>
                  </a:lnTo>
                  <a:lnTo>
                    <a:pt x="1320723" y="827087"/>
                  </a:lnTo>
                  <a:lnTo>
                    <a:pt x="1317688" y="825817"/>
                  </a:lnTo>
                  <a:lnTo>
                    <a:pt x="1314653" y="824547"/>
                  </a:lnTo>
                  <a:lnTo>
                    <a:pt x="1314805" y="824547"/>
                  </a:lnTo>
                  <a:lnTo>
                    <a:pt x="1315847" y="822007"/>
                  </a:lnTo>
                  <a:lnTo>
                    <a:pt x="1319936" y="822007"/>
                  </a:lnTo>
                  <a:lnTo>
                    <a:pt x="1321244" y="823277"/>
                  </a:lnTo>
                  <a:lnTo>
                    <a:pt x="1322476" y="825817"/>
                  </a:lnTo>
                  <a:lnTo>
                    <a:pt x="1322476" y="785177"/>
                  </a:lnTo>
                  <a:lnTo>
                    <a:pt x="1320177" y="785177"/>
                  </a:lnTo>
                  <a:lnTo>
                    <a:pt x="1318552" y="786447"/>
                  </a:lnTo>
                  <a:lnTo>
                    <a:pt x="1316469" y="786447"/>
                  </a:lnTo>
                  <a:lnTo>
                    <a:pt x="1313840" y="787755"/>
                  </a:lnTo>
                  <a:lnTo>
                    <a:pt x="1313840" y="824547"/>
                  </a:lnTo>
                  <a:lnTo>
                    <a:pt x="1313307" y="824547"/>
                  </a:lnTo>
                  <a:lnTo>
                    <a:pt x="1311770" y="825817"/>
                  </a:lnTo>
                  <a:lnTo>
                    <a:pt x="1308608" y="825817"/>
                  </a:lnTo>
                  <a:lnTo>
                    <a:pt x="1308138" y="824547"/>
                  </a:lnTo>
                  <a:lnTo>
                    <a:pt x="1308963" y="822007"/>
                  </a:lnTo>
                  <a:lnTo>
                    <a:pt x="1309382" y="820737"/>
                  </a:lnTo>
                  <a:lnTo>
                    <a:pt x="1312735" y="820737"/>
                  </a:lnTo>
                  <a:lnTo>
                    <a:pt x="1313840" y="824547"/>
                  </a:lnTo>
                  <a:lnTo>
                    <a:pt x="1313840" y="787755"/>
                  </a:lnTo>
                  <a:lnTo>
                    <a:pt x="1311325" y="788987"/>
                  </a:lnTo>
                  <a:lnTo>
                    <a:pt x="1306944" y="792213"/>
                  </a:lnTo>
                  <a:lnTo>
                    <a:pt x="1306944" y="819467"/>
                  </a:lnTo>
                  <a:lnTo>
                    <a:pt x="1306169" y="822007"/>
                  </a:lnTo>
                  <a:lnTo>
                    <a:pt x="1302651" y="822007"/>
                  </a:lnTo>
                  <a:lnTo>
                    <a:pt x="1301699" y="820737"/>
                  </a:lnTo>
                  <a:lnTo>
                    <a:pt x="1300734" y="816927"/>
                  </a:lnTo>
                  <a:lnTo>
                    <a:pt x="1300797" y="814387"/>
                  </a:lnTo>
                  <a:lnTo>
                    <a:pt x="1301521" y="811847"/>
                  </a:lnTo>
                  <a:lnTo>
                    <a:pt x="1302842" y="811847"/>
                  </a:lnTo>
                  <a:lnTo>
                    <a:pt x="1303680" y="813117"/>
                  </a:lnTo>
                  <a:lnTo>
                    <a:pt x="1305242" y="816927"/>
                  </a:lnTo>
                  <a:lnTo>
                    <a:pt x="1306817" y="816927"/>
                  </a:lnTo>
                  <a:lnTo>
                    <a:pt x="1306944" y="819467"/>
                  </a:lnTo>
                  <a:lnTo>
                    <a:pt x="1306944" y="792213"/>
                  </a:lnTo>
                  <a:lnTo>
                    <a:pt x="1306131" y="792797"/>
                  </a:lnTo>
                  <a:lnTo>
                    <a:pt x="1295298" y="805497"/>
                  </a:lnTo>
                  <a:lnTo>
                    <a:pt x="1293088" y="814387"/>
                  </a:lnTo>
                  <a:lnTo>
                    <a:pt x="1293177" y="824547"/>
                  </a:lnTo>
                  <a:lnTo>
                    <a:pt x="1293279" y="825817"/>
                  </a:lnTo>
                  <a:lnTo>
                    <a:pt x="1293368" y="827087"/>
                  </a:lnTo>
                  <a:lnTo>
                    <a:pt x="1293469" y="828357"/>
                  </a:lnTo>
                  <a:lnTo>
                    <a:pt x="1293571" y="829627"/>
                  </a:lnTo>
                  <a:lnTo>
                    <a:pt x="1293660" y="830897"/>
                  </a:lnTo>
                  <a:lnTo>
                    <a:pt x="1295247" y="838517"/>
                  </a:lnTo>
                  <a:lnTo>
                    <a:pt x="1297673" y="846137"/>
                  </a:lnTo>
                  <a:lnTo>
                    <a:pt x="1300734" y="852487"/>
                  </a:lnTo>
                  <a:lnTo>
                    <a:pt x="1300632" y="853757"/>
                  </a:lnTo>
                  <a:lnTo>
                    <a:pt x="1293787" y="853757"/>
                  </a:lnTo>
                  <a:lnTo>
                    <a:pt x="1293533" y="852487"/>
                  </a:lnTo>
                  <a:lnTo>
                    <a:pt x="1291755" y="844867"/>
                  </a:lnTo>
                  <a:lnTo>
                    <a:pt x="1290662" y="841057"/>
                  </a:lnTo>
                  <a:lnTo>
                    <a:pt x="1289799" y="838517"/>
                  </a:lnTo>
                  <a:lnTo>
                    <a:pt x="1289646" y="837247"/>
                  </a:lnTo>
                  <a:lnTo>
                    <a:pt x="1289037" y="837247"/>
                  </a:lnTo>
                  <a:lnTo>
                    <a:pt x="1289113" y="841057"/>
                  </a:lnTo>
                  <a:lnTo>
                    <a:pt x="1289177" y="842327"/>
                  </a:lnTo>
                  <a:lnTo>
                    <a:pt x="1289253" y="843597"/>
                  </a:lnTo>
                  <a:lnTo>
                    <a:pt x="1289316" y="844867"/>
                  </a:lnTo>
                  <a:lnTo>
                    <a:pt x="1289748" y="848677"/>
                  </a:lnTo>
                  <a:lnTo>
                    <a:pt x="1290332" y="852487"/>
                  </a:lnTo>
                  <a:lnTo>
                    <a:pt x="1290358" y="853757"/>
                  </a:lnTo>
                  <a:lnTo>
                    <a:pt x="1284554" y="853757"/>
                  </a:lnTo>
                  <a:lnTo>
                    <a:pt x="1283957" y="852487"/>
                  </a:lnTo>
                  <a:lnTo>
                    <a:pt x="1282827" y="849947"/>
                  </a:lnTo>
                  <a:lnTo>
                    <a:pt x="1281861" y="847407"/>
                  </a:lnTo>
                  <a:lnTo>
                    <a:pt x="1279664" y="843597"/>
                  </a:lnTo>
                  <a:lnTo>
                    <a:pt x="1278559" y="842327"/>
                  </a:lnTo>
                  <a:lnTo>
                    <a:pt x="1275499" y="839787"/>
                  </a:lnTo>
                  <a:lnTo>
                    <a:pt x="1274025" y="837247"/>
                  </a:lnTo>
                  <a:lnTo>
                    <a:pt x="1272959" y="834707"/>
                  </a:lnTo>
                  <a:lnTo>
                    <a:pt x="1271397" y="834707"/>
                  </a:lnTo>
                  <a:lnTo>
                    <a:pt x="1272870" y="838517"/>
                  </a:lnTo>
                  <a:lnTo>
                    <a:pt x="1273924" y="842327"/>
                  </a:lnTo>
                  <a:lnTo>
                    <a:pt x="1274584" y="844867"/>
                  </a:lnTo>
                  <a:lnTo>
                    <a:pt x="1274546" y="847407"/>
                  </a:lnTo>
                  <a:lnTo>
                    <a:pt x="1272590" y="847407"/>
                  </a:lnTo>
                  <a:lnTo>
                    <a:pt x="1272336" y="846137"/>
                  </a:lnTo>
                  <a:lnTo>
                    <a:pt x="1272184" y="846137"/>
                  </a:lnTo>
                  <a:lnTo>
                    <a:pt x="1271181" y="847407"/>
                  </a:lnTo>
                  <a:lnTo>
                    <a:pt x="1270685" y="847407"/>
                  </a:lnTo>
                  <a:lnTo>
                    <a:pt x="1271270" y="848677"/>
                  </a:lnTo>
                  <a:lnTo>
                    <a:pt x="1274241" y="848677"/>
                  </a:lnTo>
                  <a:lnTo>
                    <a:pt x="1275461" y="849947"/>
                  </a:lnTo>
                  <a:lnTo>
                    <a:pt x="1276375" y="852487"/>
                  </a:lnTo>
                  <a:lnTo>
                    <a:pt x="1260360" y="852487"/>
                  </a:lnTo>
                  <a:lnTo>
                    <a:pt x="1249299" y="853757"/>
                  </a:lnTo>
                  <a:lnTo>
                    <a:pt x="1249159" y="853757"/>
                  </a:lnTo>
                  <a:lnTo>
                    <a:pt x="1249159" y="855027"/>
                  </a:lnTo>
                  <a:lnTo>
                    <a:pt x="1253477" y="855027"/>
                  </a:lnTo>
                  <a:lnTo>
                    <a:pt x="1255572" y="856297"/>
                  </a:lnTo>
                  <a:lnTo>
                    <a:pt x="1257769" y="856297"/>
                  </a:lnTo>
                  <a:lnTo>
                    <a:pt x="1259649" y="857567"/>
                  </a:lnTo>
                  <a:lnTo>
                    <a:pt x="1282903" y="857567"/>
                  </a:lnTo>
                  <a:lnTo>
                    <a:pt x="1304328" y="858837"/>
                  </a:lnTo>
                  <a:lnTo>
                    <a:pt x="1325486" y="861377"/>
                  </a:lnTo>
                  <a:lnTo>
                    <a:pt x="1347101" y="862647"/>
                  </a:lnTo>
                  <a:lnTo>
                    <a:pt x="1347508" y="862647"/>
                  </a:lnTo>
                  <a:lnTo>
                    <a:pt x="1347597" y="863917"/>
                  </a:lnTo>
                  <a:lnTo>
                    <a:pt x="1349171" y="872807"/>
                  </a:lnTo>
                  <a:lnTo>
                    <a:pt x="1351470" y="881697"/>
                  </a:lnTo>
                  <a:lnTo>
                    <a:pt x="1354455" y="890587"/>
                  </a:lnTo>
                  <a:lnTo>
                    <a:pt x="1358150" y="899477"/>
                  </a:lnTo>
                  <a:lnTo>
                    <a:pt x="1358950" y="900747"/>
                  </a:lnTo>
                  <a:lnTo>
                    <a:pt x="1359230" y="903287"/>
                  </a:lnTo>
                  <a:lnTo>
                    <a:pt x="1359204" y="914717"/>
                  </a:lnTo>
                  <a:lnTo>
                    <a:pt x="1359077" y="917257"/>
                  </a:lnTo>
                  <a:lnTo>
                    <a:pt x="1356487" y="921067"/>
                  </a:lnTo>
                  <a:lnTo>
                    <a:pt x="1355496" y="921067"/>
                  </a:lnTo>
                  <a:lnTo>
                    <a:pt x="1353934" y="919797"/>
                  </a:lnTo>
                  <a:lnTo>
                    <a:pt x="1352892" y="917257"/>
                  </a:lnTo>
                  <a:lnTo>
                    <a:pt x="1352092" y="915987"/>
                  </a:lnTo>
                  <a:lnTo>
                    <a:pt x="1349006" y="913447"/>
                  </a:lnTo>
                  <a:lnTo>
                    <a:pt x="1346695" y="909637"/>
                  </a:lnTo>
                  <a:lnTo>
                    <a:pt x="1345145" y="905827"/>
                  </a:lnTo>
                  <a:lnTo>
                    <a:pt x="1344968" y="904557"/>
                  </a:lnTo>
                  <a:lnTo>
                    <a:pt x="1344637" y="904557"/>
                  </a:lnTo>
                  <a:lnTo>
                    <a:pt x="1343393" y="905827"/>
                  </a:lnTo>
                  <a:lnTo>
                    <a:pt x="1343126" y="905827"/>
                  </a:lnTo>
                  <a:lnTo>
                    <a:pt x="1343190" y="907097"/>
                  </a:lnTo>
                  <a:lnTo>
                    <a:pt x="1347304" y="921067"/>
                  </a:lnTo>
                  <a:lnTo>
                    <a:pt x="1347330" y="922337"/>
                  </a:lnTo>
                  <a:lnTo>
                    <a:pt x="1345196" y="922337"/>
                  </a:lnTo>
                  <a:lnTo>
                    <a:pt x="1343914" y="918527"/>
                  </a:lnTo>
                  <a:lnTo>
                    <a:pt x="1342656" y="914717"/>
                  </a:lnTo>
                  <a:lnTo>
                    <a:pt x="1340764" y="914717"/>
                  </a:lnTo>
                  <a:lnTo>
                    <a:pt x="1339672" y="913447"/>
                  </a:lnTo>
                  <a:lnTo>
                    <a:pt x="1339240" y="913015"/>
                  </a:lnTo>
                  <a:lnTo>
                    <a:pt x="1339240" y="929957"/>
                  </a:lnTo>
                  <a:lnTo>
                    <a:pt x="1338491" y="929957"/>
                  </a:lnTo>
                  <a:lnTo>
                    <a:pt x="1334884" y="927417"/>
                  </a:lnTo>
                  <a:lnTo>
                    <a:pt x="1333817" y="923607"/>
                  </a:lnTo>
                  <a:lnTo>
                    <a:pt x="1334198" y="922337"/>
                  </a:lnTo>
                  <a:lnTo>
                    <a:pt x="1335354" y="918527"/>
                  </a:lnTo>
                  <a:lnTo>
                    <a:pt x="1336789" y="918527"/>
                  </a:lnTo>
                  <a:lnTo>
                    <a:pt x="1336662" y="921067"/>
                  </a:lnTo>
                  <a:lnTo>
                    <a:pt x="1336573" y="922337"/>
                  </a:lnTo>
                  <a:lnTo>
                    <a:pt x="1337348" y="926147"/>
                  </a:lnTo>
                  <a:lnTo>
                    <a:pt x="1339240" y="929957"/>
                  </a:lnTo>
                  <a:lnTo>
                    <a:pt x="1339240" y="913015"/>
                  </a:lnTo>
                  <a:lnTo>
                    <a:pt x="1338402" y="912177"/>
                  </a:lnTo>
                  <a:lnTo>
                    <a:pt x="1338173" y="912177"/>
                  </a:lnTo>
                  <a:lnTo>
                    <a:pt x="1338262" y="909637"/>
                  </a:lnTo>
                  <a:lnTo>
                    <a:pt x="1338440" y="907097"/>
                  </a:lnTo>
                  <a:lnTo>
                    <a:pt x="1338529" y="905827"/>
                  </a:lnTo>
                  <a:lnTo>
                    <a:pt x="1338834" y="903287"/>
                  </a:lnTo>
                  <a:lnTo>
                    <a:pt x="1338948" y="902017"/>
                  </a:lnTo>
                  <a:lnTo>
                    <a:pt x="1339062" y="900747"/>
                  </a:lnTo>
                  <a:lnTo>
                    <a:pt x="1339176" y="899477"/>
                  </a:lnTo>
                  <a:lnTo>
                    <a:pt x="1339227" y="895667"/>
                  </a:lnTo>
                  <a:lnTo>
                    <a:pt x="1338605" y="893127"/>
                  </a:lnTo>
                  <a:lnTo>
                    <a:pt x="1331074" y="877887"/>
                  </a:lnTo>
                  <a:lnTo>
                    <a:pt x="1328026" y="874077"/>
                  </a:lnTo>
                  <a:lnTo>
                    <a:pt x="1327353" y="874077"/>
                  </a:lnTo>
                  <a:lnTo>
                    <a:pt x="1330655" y="880427"/>
                  </a:lnTo>
                  <a:lnTo>
                    <a:pt x="1334782" y="888047"/>
                  </a:lnTo>
                  <a:lnTo>
                    <a:pt x="1334782" y="898207"/>
                  </a:lnTo>
                  <a:lnTo>
                    <a:pt x="1334465" y="899477"/>
                  </a:lnTo>
                  <a:lnTo>
                    <a:pt x="1332750" y="904557"/>
                  </a:lnTo>
                  <a:lnTo>
                    <a:pt x="1332255" y="907097"/>
                  </a:lnTo>
                  <a:lnTo>
                    <a:pt x="1332293" y="913447"/>
                  </a:lnTo>
                  <a:lnTo>
                    <a:pt x="1331493" y="915987"/>
                  </a:lnTo>
                  <a:lnTo>
                    <a:pt x="1329829" y="921067"/>
                  </a:lnTo>
                  <a:lnTo>
                    <a:pt x="1329601" y="922337"/>
                  </a:lnTo>
                  <a:lnTo>
                    <a:pt x="1329105" y="922337"/>
                  </a:lnTo>
                  <a:lnTo>
                    <a:pt x="1324432" y="916038"/>
                  </a:lnTo>
                  <a:lnTo>
                    <a:pt x="1324432" y="935037"/>
                  </a:lnTo>
                  <a:lnTo>
                    <a:pt x="1324432" y="936307"/>
                  </a:lnTo>
                  <a:lnTo>
                    <a:pt x="1323581" y="937577"/>
                  </a:lnTo>
                  <a:lnTo>
                    <a:pt x="1322959" y="938847"/>
                  </a:lnTo>
                  <a:lnTo>
                    <a:pt x="1321790" y="938847"/>
                  </a:lnTo>
                  <a:lnTo>
                    <a:pt x="1321790" y="937577"/>
                  </a:lnTo>
                  <a:lnTo>
                    <a:pt x="1322641" y="935037"/>
                  </a:lnTo>
                  <a:lnTo>
                    <a:pt x="1324432" y="935037"/>
                  </a:lnTo>
                  <a:lnTo>
                    <a:pt x="1324432" y="916038"/>
                  </a:lnTo>
                  <a:lnTo>
                    <a:pt x="1320634" y="910907"/>
                  </a:lnTo>
                  <a:lnTo>
                    <a:pt x="1313688" y="896937"/>
                  </a:lnTo>
                  <a:lnTo>
                    <a:pt x="1309928" y="890587"/>
                  </a:lnTo>
                  <a:lnTo>
                    <a:pt x="1305941" y="884237"/>
                  </a:lnTo>
                  <a:lnTo>
                    <a:pt x="1305750" y="882967"/>
                  </a:lnTo>
                  <a:lnTo>
                    <a:pt x="1304074" y="884237"/>
                  </a:lnTo>
                  <a:lnTo>
                    <a:pt x="1304277" y="884237"/>
                  </a:lnTo>
                  <a:lnTo>
                    <a:pt x="1308087" y="890587"/>
                  </a:lnTo>
                  <a:lnTo>
                    <a:pt x="1311275" y="896937"/>
                  </a:lnTo>
                  <a:lnTo>
                    <a:pt x="1313853" y="904557"/>
                  </a:lnTo>
                  <a:lnTo>
                    <a:pt x="1315808" y="912177"/>
                  </a:lnTo>
                  <a:lnTo>
                    <a:pt x="1318094" y="914717"/>
                  </a:lnTo>
                  <a:lnTo>
                    <a:pt x="1319479" y="915987"/>
                  </a:lnTo>
                  <a:lnTo>
                    <a:pt x="1320025" y="918527"/>
                  </a:lnTo>
                  <a:lnTo>
                    <a:pt x="1322387" y="922337"/>
                  </a:lnTo>
                  <a:lnTo>
                    <a:pt x="1323606" y="927417"/>
                  </a:lnTo>
                  <a:lnTo>
                    <a:pt x="1323594" y="932497"/>
                  </a:lnTo>
                  <a:lnTo>
                    <a:pt x="1322984" y="932497"/>
                  </a:lnTo>
                  <a:lnTo>
                    <a:pt x="1321130" y="929957"/>
                  </a:lnTo>
                  <a:lnTo>
                    <a:pt x="1320126" y="928687"/>
                  </a:lnTo>
                  <a:lnTo>
                    <a:pt x="1320025" y="927417"/>
                  </a:lnTo>
                  <a:lnTo>
                    <a:pt x="1319911" y="926147"/>
                  </a:lnTo>
                  <a:lnTo>
                    <a:pt x="1319809" y="924877"/>
                  </a:lnTo>
                  <a:lnTo>
                    <a:pt x="1318679" y="924877"/>
                  </a:lnTo>
                  <a:lnTo>
                    <a:pt x="1317917" y="926147"/>
                  </a:lnTo>
                  <a:lnTo>
                    <a:pt x="1317599" y="926147"/>
                  </a:lnTo>
                  <a:lnTo>
                    <a:pt x="1317701" y="932497"/>
                  </a:lnTo>
                  <a:lnTo>
                    <a:pt x="1317561" y="933767"/>
                  </a:lnTo>
                  <a:lnTo>
                    <a:pt x="1317371" y="935037"/>
                  </a:lnTo>
                  <a:lnTo>
                    <a:pt x="1316901" y="935037"/>
                  </a:lnTo>
                  <a:lnTo>
                    <a:pt x="1316659" y="933767"/>
                  </a:lnTo>
                  <a:lnTo>
                    <a:pt x="1316278" y="932497"/>
                  </a:lnTo>
                  <a:lnTo>
                    <a:pt x="1311465" y="918527"/>
                  </a:lnTo>
                  <a:lnTo>
                    <a:pt x="1311135" y="917257"/>
                  </a:lnTo>
                  <a:lnTo>
                    <a:pt x="1310474" y="917257"/>
                  </a:lnTo>
                  <a:lnTo>
                    <a:pt x="1310144" y="918527"/>
                  </a:lnTo>
                  <a:lnTo>
                    <a:pt x="1309370" y="921067"/>
                  </a:lnTo>
                  <a:lnTo>
                    <a:pt x="1309052" y="922337"/>
                  </a:lnTo>
                  <a:lnTo>
                    <a:pt x="1308989" y="923607"/>
                  </a:lnTo>
                  <a:lnTo>
                    <a:pt x="1308912" y="924877"/>
                  </a:lnTo>
                  <a:lnTo>
                    <a:pt x="1308836" y="926147"/>
                  </a:lnTo>
                  <a:lnTo>
                    <a:pt x="1307045" y="926147"/>
                  </a:lnTo>
                  <a:lnTo>
                    <a:pt x="1307045" y="918527"/>
                  </a:lnTo>
                  <a:lnTo>
                    <a:pt x="1305026" y="910907"/>
                  </a:lnTo>
                  <a:lnTo>
                    <a:pt x="1300911" y="905827"/>
                  </a:lnTo>
                  <a:lnTo>
                    <a:pt x="1300149" y="904557"/>
                  </a:lnTo>
                  <a:lnTo>
                    <a:pt x="1299362" y="905827"/>
                  </a:lnTo>
                  <a:lnTo>
                    <a:pt x="1299184" y="905827"/>
                  </a:lnTo>
                  <a:lnTo>
                    <a:pt x="1301927" y="910907"/>
                  </a:lnTo>
                  <a:lnTo>
                    <a:pt x="1303464" y="917257"/>
                  </a:lnTo>
                  <a:lnTo>
                    <a:pt x="1303845" y="923607"/>
                  </a:lnTo>
                  <a:lnTo>
                    <a:pt x="1303515" y="924877"/>
                  </a:lnTo>
                  <a:lnTo>
                    <a:pt x="1302245" y="924877"/>
                  </a:lnTo>
                  <a:lnTo>
                    <a:pt x="1301064" y="926147"/>
                  </a:lnTo>
                  <a:lnTo>
                    <a:pt x="1300708" y="926147"/>
                  </a:lnTo>
                  <a:lnTo>
                    <a:pt x="1300594" y="932497"/>
                  </a:lnTo>
                  <a:lnTo>
                    <a:pt x="1300251" y="933767"/>
                  </a:lnTo>
                  <a:lnTo>
                    <a:pt x="1300137" y="935037"/>
                  </a:lnTo>
                  <a:lnTo>
                    <a:pt x="1299756" y="935037"/>
                  </a:lnTo>
                  <a:lnTo>
                    <a:pt x="1299514" y="933767"/>
                  </a:lnTo>
                  <a:lnTo>
                    <a:pt x="1296416" y="924877"/>
                  </a:lnTo>
                  <a:lnTo>
                    <a:pt x="1292098" y="918527"/>
                  </a:lnTo>
                  <a:lnTo>
                    <a:pt x="1286268" y="913447"/>
                  </a:lnTo>
                  <a:lnTo>
                    <a:pt x="1284554" y="912177"/>
                  </a:lnTo>
                  <a:lnTo>
                    <a:pt x="1283677" y="912177"/>
                  </a:lnTo>
                  <a:lnTo>
                    <a:pt x="1290599" y="922337"/>
                  </a:lnTo>
                  <a:lnTo>
                    <a:pt x="1293507" y="927417"/>
                  </a:lnTo>
                  <a:lnTo>
                    <a:pt x="1294879" y="936307"/>
                  </a:lnTo>
                  <a:lnTo>
                    <a:pt x="1294879" y="937577"/>
                  </a:lnTo>
                  <a:lnTo>
                    <a:pt x="1291793" y="937577"/>
                  </a:lnTo>
                  <a:lnTo>
                    <a:pt x="1291844" y="938847"/>
                  </a:lnTo>
                  <a:lnTo>
                    <a:pt x="1292593" y="942657"/>
                  </a:lnTo>
                  <a:lnTo>
                    <a:pt x="1294130" y="946467"/>
                  </a:lnTo>
                  <a:lnTo>
                    <a:pt x="1296682" y="950277"/>
                  </a:lnTo>
                  <a:lnTo>
                    <a:pt x="1296644" y="951547"/>
                  </a:lnTo>
                  <a:lnTo>
                    <a:pt x="1293761" y="951547"/>
                  </a:lnTo>
                  <a:lnTo>
                    <a:pt x="1293037" y="950277"/>
                  </a:lnTo>
                  <a:lnTo>
                    <a:pt x="1292364" y="949007"/>
                  </a:lnTo>
                  <a:lnTo>
                    <a:pt x="1289545" y="949007"/>
                  </a:lnTo>
                  <a:lnTo>
                    <a:pt x="1288961" y="948080"/>
                  </a:lnTo>
                  <a:lnTo>
                    <a:pt x="1288961" y="951547"/>
                  </a:lnTo>
                  <a:lnTo>
                    <a:pt x="1288834" y="954087"/>
                  </a:lnTo>
                  <a:lnTo>
                    <a:pt x="1287360" y="954087"/>
                  </a:lnTo>
                  <a:lnTo>
                    <a:pt x="1287297" y="951547"/>
                  </a:lnTo>
                  <a:lnTo>
                    <a:pt x="1288961" y="951547"/>
                  </a:lnTo>
                  <a:lnTo>
                    <a:pt x="1288961" y="948080"/>
                  </a:lnTo>
                  <a:lnTo>
                    <a:pt x="1286065" y="929957"/>
                  </a:lnTo>
                  <a:lnTo>
                    <a:pt x="1283982" y="929957"/>
                  </a:lnTo>
                  <a:lnTo>
                    <a:pt x="1284046" y="932497"/>
                  </a:lnTo>
                  <a:lnTo>
                    <a:pt x="1284173" y="935037"/>
                  </a:lnTo>
                  <a:lnTo>
                    <a:pt x="1284300" y="937577"/>
                  </a:lnTo>
                  <a:lnTo>
                    <a:pt x="1284427" y="940117"/>
                  </a:lnTo>
                  <a:lnTo>
                    <a:pt x="1284541" y="942657"/>
                  </a:lnTo>
                  <a:lnTo>
                    <a:pt x="1284668" y="945197"/>
                  </a:lnTo>
                  <a:lnTo>
                    <a:pt x="1284795" y="947737"/>
                  </a:lnTo>
                  <a:lnTo>
                    <a:pt x="1284922" y="950277"/>
                  </a:lnTo>
                  <a:lnTo>
                    <a:pt x="1285049" y="952817"/>
                  </a:lnTo>
                  <a:lnTo>
                    <a:pt x="1285151" y="955357"/>
                  </a:lnTo>
                  <a:lnTo>
                    <a:pt x="1282484" y="955357"/>
                  </a:lnTo>
                  <a:lnTo>
                    <a:pt x="1282407" y="951547"/>
                  </a:lnTo>
                  <a:lnTo>
                    <a:pt x="1282674" y="951547"/>
                  </a:lnTo>
                  <a:lnTo>
                    <a:pt x="1282636" y="950277"/>
                  </a:lnTo>
                  <a:lnTo>
                    <a:pt x="1282395" y="949007"/>
                  </a:lnTo>
                  <a:lnTo>
                    <a:pt x="1280668" y="949007"/>
                  </a:lnTo>
                  <a:lnTo>
                    <a:pt x="1278966" y="951547"/>
                  </a:lnTo>
                  <a:lnTo>
                    <a:pt x="1278242" y="954087"/>
                  </a:lnTo>
                  <a:lnTo>
                    <a:pt x="1278280" y="956627"/>
                  </a:lnTo>
                  <a:lnTo>
                    <a:pt x="1278458" y="957897"/>
                  </a:lnTo>
                  <a:lnTo>
                    <a:pt x="1278115" y="959167"/>
                  </a:lnTo>
                  <a:lnTo>
                    <a:pt x="1270177" y="961707"/>
                  </a:lnTo>
                  <a:lnTo>
                    <a:pt x="1269225" y="961707"/>
                  </a:lnTo>
                  <a:lnTo>
                    <a:pt x="1269250" y="957897"/>
                  </a:lnTo>
                  <a:lnTo>
                    <a:pt x="1269085" y="956627"/>
                  </a:lnTo>
                  <a:lnTo>
                    <a:pt x="1266571" y="951547"/>
                  </a:lnTo>
                  <a:lnTo>
                    <a:pt x="1265974" y="949007"/>
                  </a:lnTo>
                  <a:lnTo>
                    <a:pt x="1265974" y="942657"/>
                  </a:lnTo>
                  <a:lnTo>
                    <a:pt x="1267002" y="938847"/>
                  </a:lnTo>
                  <a:lnTo>
                    <a:pt x="1268234" y="935037"/>
                  </a:lnTo>
                  <a:lnTo>
                    <a:pt x="1266939" y="935037"/>
                  </a:lnTo>
                  <a:lnTo>
                    <a:pt x="1265936" y="938898"/>
                  </a:lnTo>
                  <a:lnTo>
                    <a:pt x="1265936" y="954087"/>
                  </a:lnTo>
                  <a:lnTo>
                    <a:pt x="1264983" y="961707"/>
                  </a:lnTo>
                  <a:lnTo>
                    <a:pt x="1264437" y="964247"/>
                  </a:lnTo>
                  <a:lnTo>
                    <a:pt x="1263192" y="964247"/>
                  </a:lnTo>
                  <a:lnTo>
                    <a:pt x="1263129" y="961707"/>
                  </a:lnTo>
                  <a:lnTo>
                    <a:pt x="1264107" y="954087"/>
                  </a:lnTo>
                  <a:lnTo>
                    <a:pt x="1264627" y="951547"/>
                  </a:lnTo>
                  <a:lnTo>
                    <a:pt x="1265872" y="951547"/>
                  </a:lnTo>
                  <a:lnTo>
                    <a:pt x="1265936" y="954087"/>
                  </a:lnTo>
                  <a:lnTo>
                    <a:pt x="1265936" y="938898"/>
                  </a:lnTo>
                  <a:lnTo>
                    <a:pt x="1264958" y="942657"/>
                  </a:lnTo>
                  <a:lnTo>
                    <a:pt x="1262621" y="950277"/>
                  </a:lnTo>
                  <a:lnTo>
                    <a:pt x="1259852" y="957897"/>
                  </a:lnTo>
                  <a:lnTo>
                    <a:pt x="1256588" y="965517"/>
                  </a:lnTo>
                  <a:lnTo>
                    <a:pt x="1256385" y="965517"/>
                  </a:lnTo>
                  <a:lnTo>
                    <a:pt x="1256093" y="966787"/>
                  </a:lnTo>
                  <a:lnTo>
                    <a:pt x="1255395" y="966787"/>
                  </a:lnTo>
                  <a:lnTo>
                    <a:pt x="1255102" y="965517"/>
                  </a:lnTo>
                  <a:lnTo>
                    <a:pt x="1253794" y="965517"/>
                  </a:lnTo>
                  <a:lnTo>
                    <a:pt x="1253286" y="966787"/>
                  </a:lnTo>
                  <a:lnTo>
                    <a:pt x="1252905" y="966787"/>
                  </a:lnTo>
                  <a:lnTo>
                    <a:pt x="1252169" y="968057"/>
                  </a:lnTo>
                  <a:lnTo>
                    <a:pt x="1251318" y="968057"/>
                  </a:lnTo>
                  <a:lnTo>
                    <a:pt x="1250289" y="964247"/>
                  </a:lnTo>
                  <a:lnTo>
                    <a:pt x="1249730" y="962977"/>
                  </a:lnTo>
                  <a:lnTo>
                    <a:pt x="1249311" y="960437"/>
                  </a:lnTo>
                  <a:lnTo>
                    <a:pt x="1249324" y="957897"/>
                  </a:lnTo>
                  <a:lnTo>
                    <a:pt x="1249565" y="956627"/>
                  </a:lnTo>
                  <a:lnTo>
                    <a:pt x="1250226" y="952817"/>
                  </a:lnTo>
                  <a:lnTo>
                    <a:pt x="1250886" y="949007"/>
                  </a:lnTo>
                  <a:lnTo>
                    <a:pt x="1251788" y="941387"/>
                  </a:lnTo>
                  <a:lnTo>
                    <a:pt x="1253172" y="928687"/>
                  </a:lnTo>
                  <a:lnTo>
                    <a:pt x="1254607" y="921067"/>
                  </a:lnTo>
                  <a:lnTo>
                    <a:pt x="1278610" y="882967"/>
                  </a:lnTo>
                  <a:lnTo>
                    <a:pt x="1279017" y="881697"/>
                  </a:lnTo>
                  <a:lnTo>
                    <a:pt x="1276311" y="881697"/>
                  </a:lnTo>
                  <a:lnTo>
                    <a:pt x="1268768" y="884237"/>
                  </a:lnTo>
                  <a:lnTo>
                    <a:pt x="1247775" y="926147"/>
                  </a:lnTo>
                  <a:lnTo>
                    <a:pt x="1243012" y="952817"/>
                  </a:lnTo>
                  <a:lnTo>
                    <a:pt x="1242237" y="952817"/>
                  </a:lnTo>
                  <a:lnTo>
                    <a:pt x="1241767" y="951547"/>
                  </a:lnTo>
                  <a:lnTo>
                    <a:pt x="1238999" y="945197"/>
                  </a:lnTo>
                  <a:lnTo>
                    <a:pt x="1236052" y="940117"/>
                  </a:lnTo>
                  <a:lnTo>
                    <a:pt x="1232509" y="935037"/>
                  </a:lnTo>
                  <a:lnTo>
                    <a:pt x="1232509" y="935837"/>
                  </a:lnTo>
                  <a:lnTo>
                    <a:pt x="1228178" y="929487"/>
                  </a:lnTo>
                  <a:lnTo>
                    <a:pt x="1222971" y="924407"/>
                  </a:lnTo>
                  <a:lnTo>
                    <a:pt x="1215326" y="919327"/>
                  </a:lnTo>
                  <a:lnTo>
                    <a:pt x="1214424" y="919327"/>
                  </a:lnTo>
                  <a:lnTo>
                    <a:pt x="1215478" y="920597"/>
                  </a:lnTo>
                  <a:lnTo>
                    <a:pt x="1217676" y="923137"/>
                  </a:lnTo>
                  <a:lnTo>
                    <a:pt x="1221295" y="925677"/>
                  </a:lnTo>
                  <a:lnTo>
                    <a:pt x="1226489" y="934567"/>
                  </a:lnTo>
                  <a:lnTo>
                    <a:pt x="1229626" y="939647"/>
                  </a:lnTo>
                  <a:lnTo>
                    <a:pt x="1232509" y="944727"/>
                  </a:lnTo>
                  <a:lnTo>
                    <a:pt x="1232509" y="943927"/>
                  </a:lnTo>
                  <a:lnTo>
                    <a:pt x="1234490" y="947737"/>
                  </a:lnTo>
                  <a:lnTo>
                    <a:pt x="1236345" y="951547"/>
                  </a:lnTo>
                  <a:lnTo>
                    <a:pt x="1239088" y="957897"/>
                  </a:lnTo>
                  <a:lnTo>
                    <a:pt x="1239596" y="959167"/>
                  </a:lnTo>
                  <a:lnTo>
                    <a:pt x="1239596" y="964247"/>
                  </a:lnTo>
                  <a:lnTo>
                    <a:pt x="1238681" y="966787"/>
                  </a:lnTo>
                  <a:lnTo>
                    <a:pt x="1236840" y="970597"/>
                  </a:lnTo>
                  <a:lnTo>
                    <a:pt x="1236091" y="970597"/>
                  </a:lnTo>
                  <a:lnTo>
                    <a:pt x="1234706" y="973137"/>
                  </a:lnTo>
                  <a:lnTo>
                    <a:pt x="1233576" y="973137"/>
                  </a:lnTo>
                  <a:lnTo>
                    <a:pt x="1232509" y="974407"/>
                  </a:lnTo>
                  <a:lnTo>
                    <a:pt x="1232509" y="973937"/>
                  </a:lnTo>
                  <a:lnTo>
                    <a:pt x="1228775" y="973937"/>
                  </a:lnTo>
                  <a:lnTo>
                    <a:pt x="1225702" y="971397"/>
                  </a:lnTo>
                  <a:lnTo>
                    <a:pt x="1221460" y="963777"/>
                  </a:lnTo>
                  <a:lnTo>
                    <a:pt x="1218336" y="957465"/>
                  </a:lnTo>
                  <a:lnTo>
                    <a:pt x="1216291" y="951077"/>
                  </a:lnTo>
                  <a:lnTo>
                    <a:pt x="1214780" y="949807"/>
                  </a:lnTo>
                  <a:lnTo>
                    <a:pt x="1214031" y="949807"/>
                  </a:lnTo>
                  <a:lnTo>
                    <a:pt x="1214374" y="952347"/>
                  </a:lnTo>
                  <a:lnTo>
                    <a:pt x="1214818" y="953617"/>
                  </a:lnTo>
                  <a:lnTo>
                    <a:pt x="1215834" y="958697"/>
                  </a:lnTo>
                  <a:lnTo>
                    <a:pt x="1216837" y="961237"/>
                  </a:lnTo>
                  <a:lnTo>
                    <a:pt x="1220647" y="966317"/>
                  </a:lnTo>
                  <a:lnTo>
                    <a:pt x="1222336" y="968857"/>
                  </a:lnTo>
                  <a:lnTo>
                    <a:pt x="1223454" y="973937"/>
                  </a:lnTo>
                  <a:lnTo>
                    <a:pt x="1221219" y="973937"/>
                  </a:lnTo>
                  <a:lnTo>
                    <a:pt x="1220584" y="968857"/>
                  </a:lnTo>
                  <a:lnTo>
                    <a:pt x="1218920" y="965047"/>
                  </a:lnTo>
                  <a:lnTo>
                    <a:pt x="1213840" y="961237"/>
                  </a:lnTo>
                  <a:lnTo>
                    <a:pt x="1212024" y="958697"/>
                  </a:lnTo>
                  <a:lnTo>
                    <a:pt x="1208913" y="953617"/>
                  </a:lnTo>
                  <a:lnTo>
                    <a:pt x="1206868" y="951077"/>
                  </a:lnTo>
                  <a:lnTo>
                    <a:pt x="1204493" y="948537"/>
                  </a:lnTo>
                  <a:lnTo>
                    <a:pt x="1203591" y="947267"/>
                  </a:lnTo>
                  <a:lnTo>
                    <a:pt x="1203159" y="947267"/>
                  </a:lnTo>
                  <a:lnTo>
                    <a:pt x="1203960" y="948537"/>
                  </a:lnTo>
                  <a:lnTo>
                    <a:pt x="1207236" y="954887"/>
                  </a:lnTo>
                  <a:lnTo>
                    <a:pt x="1208874" y="961237"/>
                  </a:lnTo>
                  <a:lnTo>
                    <a:pt x="1208760" y="972667"/>
                  </a:lnTo>
                  <a:lnTo>
                    <a:pt x="1208430" y="975207"/>
                  </a:lnTo>
                  <a:lnTo>
                    <a:pt x="1208112" y="976477"/>
                  </a:lnTo>
                  <a:lnTo>
                    <a:pt x="1206804" y="977747"/>
                  </a:lnTo>
                  <a:lnTo>
                    <a:pt x="1206233" y="979017"/>
                  </a:lnTo>
                  <a:lnTo>
                    <a:pt x="1205865" y="979017"/>
                  </a:lnTo>
                  <a:lnTo>
                    <a:pt x="1205090" y="980287"/>
                  </a:lnTo>
                  <a:lnTo>
                    <a:pt x="1202639" y="980287"/>
                  </a:lnTo>
                  <a:lnTo>
                    <a:pt x="1202347" y="977747"/>
                  </a:lnTo>
                  <a:lnTo>
                    <a:pt x="1201470" y="971397"/>
                  </a:lnTo>
                  <a:lnTo>
                    <a:pt x="1199794" y="966317"/>
                  </a:lnTo>
                  <a:lnTo>
                    <a:pt x="1197343" y="961237"/>
                  </a:lnTo>
                  <a:lnTo>
                    <a:pt x="1196162" y="961237"/>
                  </a:lnTo>
                  <a:lnTo>
                    <a:pt x="1196174" y="962507"/>
                  </a:lnTo>
                  <a:lnTo>
                    <a:pt x="1199489" y="979017"/>
                  </a:lnTo>
                  <a:lnTo>
                    <a:pt x="1199629" y="980287"/>
                  </a:lnTo>
                  <a:lnTo>
                    <a:pt x="1198791" y="981557"/>
                  </a:lnTo>
                  <a:lnTo>
                    <a:pt x="1197140" y="981557"/>
                  </a:lnTo>
                  <a:lnTo>
                    <a:pt x="1193126" y="977887"/>
                  </a:lnTo>
                  <a:lnTo>
                    <a:pt x="1193126" y="979017"/>
                  </a:lnTo>
                  <a:lnTo>
                    <a:pt x="1193025" y="980287"/>
                  </a:lnTo>
                  <a:lnTo>
                    <a:pt x="1192110" y="981557"/>
                  </a:lnTo>
                  <a:lnTo>
                    <a:pt x="1189367" y="981557"/>
                  </a:lnTo>
                  <a:lnTo>
                    <a:pt x="1189266" y="980287"/>
                  </a:lnTo>
                  <a:lnTo>
                    <a:pt x="1190586" y="979017"/>
                  </a:lnTo>
                  <a:lnTo>
                    <a:pt x="1191895" y="977747"/>
                  </a:lnTo>
                  <a:lnTo>
                    <a:pt x="1192555" y="977747"/>
                  </a:lnTo>
                  <a:lnTo>
                    <a:pt x="1193126" y="979017"/>
                  </a:lnTo>
                  <a:lnTo>
                    <a:pt x="1193126" y="977887"/>
                  </a:lnTo>
                  <a:lnTo>
                    <a:pt x="1192974" y="977747"/>
                  </a:lnTo>
                  <a:lnTo>
                    <a:pt x="1190205" y="975207"/>
                  </a:lnTo>
                  <a:lnTo>
                    <a:pt x="1188796" y="975207"/>
                  </a:lnTo>
                  <a:lnTo>
                    <a:pt x="1188250" y="976477"/>
                  </a:lnTo>
                  <a:lnTo>
                    <a:pt x="1187945" y="976477"/>
                  </a:lnTo>
                  <a:lnTo>
                    <a:pt x="1187386" y="977747"/>
                  </a:lnTo>
                  <a:lnTo>
                    <a:pt x="1187107" y="979017"/>
                  </a:lnTo>
                  <a:lnTo>
                    <a:pt x="1186586" y="979017"/>
                  </a:lnTo>
                  <a:lnTo>
                    <a:pt x="1186637" y="965047"/>
                  </a:lnTo>
                  <a:lnTo>
                    <a:pt x="1187640" y="954887"/>
                  </a:lnTo>
                  <a:lnTo>
                    <a:pt x="1190917" y="920597"/>
                  </a:lnTo>
                  <a:lnTo>
                    <a:pt x="1193215" y="895197"/>
                  </a:lnTo>
                  <a:lnTo>
                    <a:pt x="1195565" y="867257"/>
                  </a:lnTo>
                  <a:lnTo>
                    <a:pt x="1195565" y="865987"/>
                  </a:lnTo>
                  <a:lnTo>
                    <a:pt x="1195374" y="865987"/>
                  </a:lnTo>
                  <a:lnTo>
                    <a:pt x="1193774" y="863447"/>
                  </a:lnTo>
                  <a:lnTo>
                    <a:pt x="1193063" y="862177"/>
                  </a:lnTo>
                  <a:lnTo>
                    <a:pt x="1192898" y="860907"/>
                  </a:lnTo>
                  <a:lnTo>
                    <a:pt x="1188694" y="846937"/>
                  </a:lnTo>
                  <a:lnTo>
                    <a:pt x="1181481" y="834237"/>
                  </a:lnTo>
                  <a:lnTo>
                    <a:pt x="1171371" y="824077"/>
                  </a:lnTo>
                  <a:lnTo>
                    <a:pt x="1158506" y="816457"/>
                  </a:lnTo>
                  <a:lnTo>
                    <a:pt x="1158367" y="816457"/>
                  </a:lnTo>
                  <a:lnTo>
                    <a:pt x="1147025" y="813917"/>
                  </a:lnTo>
                  <a:lnTo>
                    <a:pt x="1134135" y="813917"/>
                  </a:lnTo>
                  <a:lnTo>
                    <a:pt x="1126959" y="815187"/>
                  </a:lnTo>
                  <a:lnTo>
                    <a:pt x="1119809" y="818997"/>
                  </a:lnTo>
                  <a:lnTo>
                    <a:pt x="1114132" y="821537"/>
                  </a:lnTo>
                  <a:lnTo>
                    <a:pt x="1091590" y="853287"/>
                  </a:lnTo>
                  <a:lnTo>
                    <a:pt x="1088847" y="865987"/>
                  </a:lnTo>
                  <a:lnTo>
                    <a:pt x="1087996" y="869797"/>
                  </a:lnTo>
                  <a:lnTo>
                    <a:pt x="1087069" y="874877"/>
                  </a:lnTo>
                  <a:lnTo>
                    <a:pt x="1086866" y="876147"/>
                  </a:lnTo>
                  <a:lnTo>
                    <a:pt x="1086929" y="881227"/>
                  </a:lnTo>
                  <a:lnTo>
                    <a:pt x="1087005" y="882497"/>
                  </a:lnTo>
                  <a:lnTo>
                    <a:pt x="1090460" y="904087"/>
                  </a:lnTo>
                  <a:lnTo>
                    <a:pt x="1097038" y="947267"/>
                  </a:lnTo>
                  <a:lnTo>
                    <a:pt x="1101204" y="975207"/>
                  </a:lnTo>
                  <a:lnTo>
                    <a:pt x="1101293" y="976477"/>
                  </a:lnTo>
                  <a:lnTo>
                    <a:pt x="1101369" y="977747"/>
                  </a:lnTo>
                  <a:lnTo>
                    <a:pt x="1101458" y="979017"/>
                  </a:lnTo>
                  <a:lnTo>
                    <a:pt x="1101547" y="980287"/>
                  </a:lnTo>
                  <a:lnTo>
                    <a:pt x="1101623" y="981557"/>
                  </a:lnTo>
                  <a:lnTo>
                    <a:pt x="1101712" y="982827"/>
                  </a:lnTo>
                  <a:lnTo>
                    <a:pt x="1101826" y="987907"/>
                  </a:lnTo>
                  <a:lnTo>
                    <a:pt x="1101940" y="992987"/>
                  </a:lnTo>
                  <a:lnTo>
                    <a:pt x="1101217" y="992987"/>
                  </a:lnTo>
                  <a:lnTo>
                    <a:pt x="1101217" y="1003147"/>
                  </a:lnTo>
                  <a:lnTo>
                    <a:pt x="1101153" y="1005687"/>
                  </a:lnTo>
                  <a:lnTo>
                    <a:pt x="1100709" y="1005687"/>
                  </a:lnTo>
                  <a:lnTo>
                    <a:pt x="1100455" y="1004417"/>
                  </a:lnTo>
                  <a:lnTo>
                    <a:pt x="1099985" y="1004417"/>
                  </a:lnTo>
                  <a:lnTo>
                    <a:pt x="1100035" y="1003147"/>
                  </a:lnTo>
                  <a:lnTo>
                    <a:pt x="1100302" y="1001877"/>
                  </a:lnTo>
                  <a:lnTo>
                    <a:pt x="1100709" y="1001877"/>
                  </a:lnTo>
                  <a:lnTo>
                    <a:pt x="1100950" y="1003147"/>
                  </a:lnTo>
                  <a:lnTo>
                    <a:pt x="1101217" y="1003147"/>
                  </a:lnTo>
                  <a:lnTo>
                    <a:pt x="1101217" y="992987"/>
                  </a:lnTo>
                  <a:lnTo>
                    <a:pt x="1100975" y="992987"/>
                  </a:lnTo>
                  <a:lnTo>
                    <a:pt x="1100899" y="991717"/>
                  </a:lnTo>
                  <a:lnTo>
                    <a:pt x="1100836" y="990447"/>
                  </a:lnTo>
                  <a:lnTo>
                    <a:pt x="1100759" y="989177"/>
                  </a:lnTo>
                  <a:lnTo>
                    <a:pt x="1100696" y="987907"/>
                  </a:lnTo>
                  <a:lnTo>
                    <a:pt x="1100620" y="986637"/>
                  </a:lnTo>
                  <a:lnTo>
                    <a:pt x="1100543" y="985367"/>
                  </a:lnTo>
                  <a:lnTo>
                    <a:pt x="1100480" y="984097"/>
                  </a:lnTo>
                  <a:lnTo>
                    <a:pt x="1099172" y="977747"/>
                  </a:lnTo>
                  <a:lnTo>
                    <a:pt x="1096137" y="968857"/>
                  </a:lnTo>
                  <a:lnTo>
                    <a:pt x="1095222" y="967587"/>
                  </a:lnTo>
                  <a:lnTo>
                    <a:pt x="1094867" y="966317"/>
                  </a:lnTo>
                  <a:lnTo>
                    <a:pt x="1094206" y="965047"/>
                  </a:lnTo>
                  <a:lnTo>
                    <a:pt x="1093165" y="965047"/>
                  </a:lnTo>
                  <a:lnTo>
                    <a:pt x="1093177" y="967587"/>
                  </a:lnTo>
                  <a:lnTo>
                    <a:pt x="1094130" y="975207"/>
                  </a:lnTo>
                  <a:lnTo>
                    <a:pt x="1095133" y="981557"/>
                  </a:lnTo>
                  <a:lnTo>
                    <a:pt x="1096962" y="991717"/>
                  </a:lnTo>
                  <a:lnTo>
                    <a:pt x="1097013" y="996797"/>
                  </a:lnTo>
                  <a:lnTo>
                    <a:pt x="1096670" y="999337"/>
                  </a:lnTo>
                  <a:lnTo>
                    <a:pt x="1095883" y="1004417"/>
                  </a:lnTo>
                  <a:lnTo>
                    <a:pt x="1095641" y="1005687"/>
                  </a:lnTo>
                  <a:lnTo>
                    <a:pt x="1094740" y="1005687"/>
                  </a:lnTo>
                  <a:lnTo>
                    <a:pt x="1093597" y="1005230"/>
                  </a:lnTo>
                  <a:lnTo>
                    <a:pt x="1093597" y="1010767"/>
                  </a:lnTo>
                  <a:lnTo>
                    <a:pt x="1091641" y="1010767"/>
                  </a:lnTo>
                  <a:lnTo>
                    <a:pt x="1089621" y="1006957"/>
                  </a:lnTo>
                  <a:lnTo>
                    <a:pt x="1089063" y="1005687"/>
                  </a:lnTo>
                  <a:lnTo>
                    <a:pt x="1089533" y="1004417"/>
                  </a:lnTo>
                  <a:lnTo>
                    <a:pt x="1089977" y="1004417"/>
                  </a:lnTo>
                  <a:lnTo>
                    <a:pt x="1091031" y="1005687"/>
                  </a:lnTo>
                  <a:lnTo>
                    <a:pt x="1093038" y="1009497"/>
                  </a:lnTo>
                  <a:lnTo>
                    <a:pt x="1093597" y="1010767"/>
                  </a:lnTo>
                  <a:lnTo>
                    <a:pt x="1093597" y="1005230"/>
                  </a:lnTo>
                  <a:lnTo>
                    <a:pt x="1083348" y="982827"/>
                  </a:lnTo>
                  <a:lnTo>
                    <a:pt x="1083233" y="980287"/>
                  </a:lnTo>
                  <a:lnTo>
                    <a:pt x="1083106" y="977747"/>
                  </a:lnTo>
                  <a:lnTo>
                    <a:pt x="1083043" y="976477"/>
                  </a:lnTo>
                  <a:lnTo>
                    <a:pt x="1082929" y="975207"/>
                  </a:lnTo>
                  <a:lnTo>
                    <a:pt x="1082535" y="975207"/>
                  </a:lnTo>
                  <a:lnTo>
                    <a:pt x="1082395" y="976477"/>
                  </a:lnTo>
                  <a:lnTo>
                    <a:pt x="1081354" y="980287"/>
                  </a:lnTo>
                  <a:lnTo>
                    <a:pt x="1081024" y="982827"/>
                  </a:lnTo>
                  <a:lnTo>
                    <a:pt x="1081011" y="990447"/>
                  </a:lnTo>
                  <a:lnTo>
                    <a:pt x="1081849" y="994257"/>
                  </a:lnTo>
                  <a:lnTo>
                    <a:pt x="1083614" y="999337"/>
                  </a:lnTo>
                  <a:lnTo>
                    <a:pt x="1083665" y="1000607"/>
                  </a:lnTo>
                  <a:lnTo>
                    <a:pt x="1082916" y="1001877"/>
                  </a:lnTo>
                  <a:lnTo>
                    <a:pt x="1078255" y="1003147"/>
                  </a:lnTo>
                  <a:lnTo>
                    <a:pt x="1079284" y="1008227"/>
                  </a:lnTo>
                  <a:lnTo>
                    <a:pt x="1076934" y="1010767"/>
                  </a:lnTo>
                  <a:lnTo>
                    <a:pt x="1075359" y="1012151"/>
                  </a:lnTo>
                  <a:lnTo>
                    <a:pt x="1072629" y="1012151"/>
                  </a:lnTo>
                  <a:lnTo>
                    <a:pt x="1072134" y="1010767"/>
                  </a:lnTo>
                  <a:lnTo>
                    <a:pt x="1071803" y="1010767"/>
                  </a:lnTo>
                  <a:lnTo>
                    <a:pt x="1071346" y="1009497"/>
                  </a:lnTo>
                  <a:lnTo>
                    <a:pt x="1071105" y="1008227"/>
                  </a:lnTo>
                  <a:lnTo>
                    <a:pt x="1071105" y="1005687"/>
                  </a:lnTo>
                  <a:lnTo>
                    <a:pt x="1072083" y="1004417"/>
                  </a:lnTo>
                  <a:lnTo>
                    <a:pt x="1074331" y="1004417"/>
                  </a:lnTo>
                  <a:lnTo>
                    <a:pt x="1074470" y="1003147"/>
                  </a:lnTo>
                  <a:lnTo>
                    <a:pt x="1073708" y="1003147"/>
                  </a:lnTo>
                  <a:lnTo>
                    <a:pt x="1073023" y="1001877"/>
                  </a:lnTo>
                  <a:lnTo>
                    <a:pt x="1072692" y="1001877"/>
                  </a:lnTo>
                  <a:lnTo>
                    <a:pt x="1072705" y="1000607"/>
                  </a:lnTo>
                  <a:lnTo>
                    <a:pt x="1073010" y="998067"/>
                  </a:lnTo>
                  <a:lnTo>
                    <a:pt x="1073645" y="995527"/>
                  </a:lnTo>
                  <a:lnTo>
                    <a:pt x="1075029" y="991717"/>
                  </a:lnTo>
                  <a:lnTo>
                    <a:pt x="1074597" y="991717"/>
                  </a:lnTo>
                  <a:lnTo>
                    <a:pt x="1071918" y="995527"/>
                  </a:lnTo>
                  <a:lnTo>
                    <a:pt x="1069924" y="998067"/>
                  </a:lnTo>
                  <a:lnTo>
                    <a:pt x="1067638" y="1001877"/>
                  </a:lnTo>
                  <a:lnTo>
                    <a:pt x="1066050" y="1001877"/>
                  </a:lnTo>
                  <a:lnTo>
                    <a:pt x="1066063" y="1000607"/>
                  </a:lnTo>
                  <a:lnTo>
                    <a:pt x="1066152" y="999337"/>
                  </a:lnTo>
                  <a:lnTo>
                    <a:pt x="1066253" y="998067"/>
                  </a:lnTo>
                  <a:lnTo>
                    <a:pt x="1066355" y="996797"/>
                  </a:lnTo>
                  <a:lnTo>
                    <a:pt x="1066457" y="995527"/>
                  </a:lnTo>
                  <a:lnTo>
                    <a:pt x="1066558" y="994257"/>
                  </a:lnTo>
                  <a:lnTo>
                    <a:pt x="1066660" y="992987"/>
                  </a:lnTo>
                  <a:lnTo>
                    <a:pt x="1068603" y="987907"/>
                  </a:lnTo>
                  <a:lnTo>
                    <a:pt x="1072070" y="981557"/>
                  </a:lnTo>
                  <a:lnTo>
                    <a:pt x="1072083" y="980287"/>
                  </a:lnTo>
                  <a:lnTo>
                    <a:pt x="1071816" y="980287"/>
                  </a:lnTo>
                  <a:lnTo>
                    <a:pt x="1071702" y="979017"/>
                  </a:lnTo>
                  <a:lnTo>
                    <a:pt x="1070711" y="979017"/>
                  </a:lnTo>
                  <a:lnTo>
                    <a:pt x="1067282" y="985367"/>
                  </a:lnTo>
                  <a:lnTo>
                    <a:pt x="1065961" y="987475"/>
                  </a:lnTo>
                  <a:lnTo>
                    <a:pt x="1065961" y="1004417"/>
                  </a:lnTo>
                  <a:lnTo>
                    <a:pt x="1065466" y="1005687"/>
                  </a:lnTo>
                  <a:lnTo>
                    <a:pt x="1064780" y="1006957"/>
                  </a:lnTo>
                  <a:lnTo>
                    <a:pt x="1064590" y="1008227"/>
                  </a:lnTo>
                  <a:lnTo>
                    <a:pt x="1064323" y="1009497"/>
                  </a:lnTo>
                  <a:lnTo>
                    <a:pt x="1064082" y="1009497"/>
                  </a:lnTo>
                  <a:lnTo>
                    <a:pt x="1063993" y="1006957"/>
                  </a:lnTo>
                  <a:lnTo>
                    <a:pt x="1064539" y="1005687"/>
                  </a:lnTo>
                  <a:lnTo>
                    <a:pt x="1064907" y="1005687"/>
                  </a:lnTo>
                  <a:lnTo>
                    <a:pt x="1065618" y="1004417"/>
                  </a:lnTo>
                  <a:lnTo>
                    <a:pt x="1065961" y="1004417"/>
                  </a:lnTo>
                  <a:lnTo>
                    <a:pt x="1065961" y="987475"/>
                  </a:lnTo>
                  <a:lnTo>
                    <a:pt x="1064882" y="989177"/>
                  </a:lnTo>
                  <a:lnTo>
                    <a:pt x="1060932" y="993432"/>
                  </a:lnTo>
                  <a:lnTo>
                    <a:pt x="1060932" y="1000607"/>
                  </a:lnTo>
                  <a:lnTo>
                    <a:pt x="1058329" y="1010767"/>
                  </a:lnTo>
                  <a:lnTo>
                    <a:pt x="1057948" y="1010767"/>
                  </a:lnTo>
                  <a:lnTo>
                    <a:pt x="1056690" y="1012151"/>
                  </a:lnTo>
                  <a:lnTo>
                    <a:pt x="1056894" y="1013307"/>
                  </a:lnTo>
                  <a:lnTo>
                    <a:pt x="1058786" y="1013307"/>
                  </a:lnTo>
                  <a:lnTo>
                    <a:pt x="1058824" y="1014577"/>
                  </a:lnTo>
                  <a:lnTo>
                    <a:pt x="1058252" y="1015847"/>
                  </a:lnTo>
                  <a:lnTo>
                    <a:pt x="1057198" y="1015847"/>
                  </a:lnTo>
                  <a:lnTo>
                    <a:pt x="1056017" y="1014577"/>
                  </a:lnTo>
                  <a:lnTo>
                    <a:pt x="1054849" y="1013307"/>
                  </a:lnTo>
                  <a:lnTo>
                    <a:pt x="1054417" y="1012151"/>
                  </a:lnTo>
                  <a:lnTo>
                    <a:pt x="1054557" y="1012151"/>
                  </a:lnTo>
                  <a:lnTo>
                    <a:pt x="1055255" y="1010767"/>
                  </a:lnTo>
                  <a:lnTo>
                    <a:pt x="1055903" y="1009497"/>
                  </a:lnTo>
                  <a:lnTo>
                    <a:pt x="1057821" y="1005687"/>
                  </a:lnTo>
                  <a:lnTo>
                    <a:pt x="1059751" y="1001877"/>
                  </a:lnTo>
                  <a:lnTo>
                    <a:pt x="1060399" y="1000607"/>
                  </a:lnTo>
                  <a:lnTo>
                    <a:pt x="1060932" y="1000607"/>
                  </a:lnTo>
                  <a:lnTo>
                    <a:pt x="1060932" y="993432"/>
                  </a:lnTo>
                  <a:lnTo>
                    <a:pt x="1060157" y="994257"/>
                  </a:lnTo>
                  <a:lnTo>
                    <a:pt x="1058506" y="996797"/>
                  </a:lnTo>
                  <a:lnTo>
                    <a:pt x="1058418" y="998067"/>
                  </a:lnTo>
                  <a:lnTo>
                    <a:pt x="1058354" y="999337"/>
                  </a:lnTo>
                  <a:lnTo>
                    <a:pt x="1057948" y="999337"/>
                  </a:lnTo>
                  <a:lnTo>
                    <a:pt x="1053109" y="1001877"/>
                  </a:lnTo>
                  <a:lnTo>
                    <a:pt x="1052118" y="1001877"/>
                  </a:lnTo>
                  <a:lnTo>
                    <a:pt x="1051280" y="999337"/>
                  </a:lnTo>
                  <a:lnTo>
                    <a:pt x="1050937" y="998067"/>
                  </a:lnTo>
                  <a:lnTo>
                    <a:pt x="1052169" y="992987"/>
                  </a:lnTo>
                  <a:lnTo>
                    <a:pt x="1053414" y="987907"/>
                  </a:lnTo>
                  <a:lnTo>
                    <a:pt x="1056792" y="977747"/>
                  </a:lnTo>
                  <a:lnTo>
                    <a:pt x="1061110" y="968857"/>
                  </a:lnTo>
                  <a:lnTo>
                    <a:pt x="1066431" y="959967"/>
                  </a:lnTo>
                  <a:lnTo>
                    <a:pt x="1066380" y="958697"/>
                  </a:lnTo>
                  <a:lnTo>
                    <a:pt x="1065657" y="958697"/>
                  </a:lnTo>
                  <a:lnTo>
                    <a:pt x="1060475" y="966317"/>
                  </a:lnTo>
                  <a:lnTo>
                    <a:pt x="1055751" y="973937"/>
                  </a:lnTo>
                  <a:lnTo>
                    <a:pt x="1051471" y="982827"/>
                  </a:lnTo>
                  <a:lnTo>
                    <a:pt x="1047648" y="990447"/>
                  </a:lnTo>
                  <a:lnTo>
                    <a:pt x="1047153" y="991717"/>
                  </a:lnTo>
                  <a:lnTo>
                    <a:pt x="1046365" y="992987"/>
                  </a:lnTo>
                  <a:lnTo>
                    <a:pt x="1043965" y="992987"/>
                  </a:lnTo>
                  <a:lnTo>
                    <a:pt x="1044181" y="991717"/>
                  </a:lnTo>
                  <a:lnTo>
                    <a:pt x="1044562" y="990447"/>
                  </a:lnTo>
                  <a:lnTo>
                    <a:pt x="1045679" y="986637"/>
                  </a:lnTo>
                  <a:lnTo>
                    <a:pt x="1044816" y="985367"/>
                  </a:lnTo>
                  <a:lnTo>
                    <a:pt x="1043432" y="985367"/>
                  </a:lnTo>
                  <a:lnTo>
                    <a:pt x="1043368" y="986637"/>
                  </a:lnTo>
                  <a:lnTo>
                    <a:pt x="1043673" y="986637"/>
                  </a:lnTo>
                  <a:lnTo>
                    <a:pt x="1043813" y="987907"/>
                  </a:lnTo>
                  <a:lnTo>
                    <a:pt x="1043813" y="989177"/>
                  </a:lnTo>
                  <a:lnTo>
                    <a:pt x="1043101" y="989177"/>
                  </a:lnTo>
                  <a:lnTo>
                    <a:pt x="1042936" y="990447"/>
                  </a:lnTo>
                  <a:lnTo>
                    <a:pt x="1042466" y="990447"/>
                  </a:lnTo>
                  <a:lnTo>
                    <a:pt x="1042327" y="989177"/>
                  </a:lnTo>
                  <a:lnTo>
                    <a:pt x="1041095" y="982827"/>
                  </a:lnTo>
                  <a:lnTo>
                    <a:pt x="1039380" y="982827"/>
                  </a:lnTo>
                  <a:lnTo>
                    <a:pt x="1040003" y="985367"/>
                  </a:lnTo>
                  <a:lnTo>
                    <a:pt x="1040765" y="989177"/>
                  </a:lnTo>
                  <a:lnTo>
                    <a:pt x="1041895" y="994257"/>
                  </a:lnTo>
                  <a:lnTo>
                    <a:pt x="1042009" y="999337"/>
                  </a:lnTo>
                  <a:lnTo>
                    <a:pt x="1041298" y="1001877"/>
                  </a:lnTo>
                  <a:lnTo>
                    <a:pt x="1039761" y="1004417"/>
                  </a:lnTo>
                  <a:lnTo>
                    <a:pt x="1039456" y="1004417"/>
                  </a:lnTo>
                  <a:lnTo>
                    <a:pt x="1039063" y="1005687"/>
                  </a:lnTo>
                  <a:lnTo>
                    <a:pt x="1037729" y="1004417"/>
                  </a:lnTo>
                  <a:lnTo>
                    <a:pt x="1037031" y="1004417"/>
                  </a:lnTo>
                  <a:lnTo>
                    <a:pt x="1036942" y="1003147"/>
                  </a:lnTo>
                  <a:lnTo>
                    <a:pt x="1036815" y="1000607"/>
                  </a:lnTo>
                  <a:lnTo>
                    <a:pt x="1036205" y="999337"/>
                  </a:lnTo>
                  <a:lnTo>
                    <a:pt x="1035685" y="999337"/>
                  </a:lnTo>
                  <a:lnTo>
                    <a:pt x="1035278" y="1000607"/>
                  </a:lnTo>
                  <a:lnTo>
                    <a:pt x="1035215" y="1004417"/>
                  </a:lnTo>
                  <a:lnTo>
                    <a:pt x="1035913" y="1008227"/>
                  </a:lnTo>
                  <a:lnTo>
                    <a:pt x="1034757" y="1009497"/>
                  </a:lnTo>
                  <a:lnTo>
                    <a:pt x="1034224" y="1009497"/>
                  </a:lnTo>
                  <a:lnTo>
                    <a:pt x="1033513" y="1006957"/>
                  </a:lnTo>
                  <a:lnTo>
                    <a:pt x="1031748" y="1000607"/>
                  </a:lnTo>
                  <a:lnTo>
                    <a:pt x="1031494" y="999705"/>
                  </a:lnTo>
                  <a:lnTo>
                    <a:pt x="1031494" y="1006957"/>
                  </a:lnTo>
                  <a:lnTo>
                    <a:pt x="1029601" y="1006957"/>
                  </a:lnTo>
                  <a:lnTo>
                    <a:pt x="1028700" y="1005687"/>
                  </a:lnTo>
                  <a:lnTo>
                    <a:pt x="1027264" y="1003147"/>
                  </a:lnTo>
                  <a:lnTo>
                    <a:pt x="1027010" y="1003147"/>
                  </a:lnTo>
                  <a:lnTo>
                    <a:pt x="1027125" y="1001877"/>
                  </a:lnTo>
                  <a:lnTo>
                    <a:pt x="1027239" y="1000607"/>
                  </a:lnTo>
                  <a:lnTo>
                    <a:pt x="1027772" y="1000607"/>
                  </a:lnTo>
                  <a:lnTo>
                    <a:pt x="1029512" y="1004417"/>
                  </a:lnTo>
                  <a:lnTo>
                    <a:pt x="1031494" y="1006957"/>
                  </a:lnTo>
                  <a:lnTo>
                    <a:pt x="1031494" y="999705"/>
                  </a:lnTo>
                  <a:lnTo>
                    <a:pt x="1031392" y="999337"/>
                  </a:lnTo>
                  <a:lnTo>
                    <a:pt x="1031100" y="999337"/>
                  </a:lnTo>
                  <a:lnTo>
                    <a:pt x="1027849" y="995527"/>
                  </a:lnTo>
                  <a:lnTo>
                    <a:pt x="1026426" y="992987"/>
                  </a:lnTo>
                  <a:lnTo>
                    <a:pt x="1026528" y="989177"/>
                  </a:lnTo>
                  <a:lnTo>
                    <a:pt x="1028827" y="980287"/>
                  </a:lnTo>
                  <a:lnTo>
                    <a:pt x="1030008" y="972667"/>
                  </a:lnTo>
                  <a:lnTo>
                    <a:pt x="1030122" y="968857"/>
                  </a:lnTo>
                  <a:lnTo>
                    <a:pt x="1030249" y="962507"/>
                  </a:lnTo>
                  <a:lnTo>
                    <a:pt x="1029792" y="962507"/>
                  </a:lnTo>
                  <a:lnTo>
                    <a:pt x="1029347" y="963777"/>
                  </a:lnTo>
                  <a:lnTo>
                    <a:pt x="1027874" y="968857"/>
                  </a:lnTo>
                  <a:lnTo>
                    <a:pt x="1026464" y="973937"/>
                  </a:lnTo>
                  <a:lnTo>
                    <a:pt x="1023721" y="986637"/>
                  </a:lnTo>
                  <a:lnTo>
                    <a:pt x="1021613" y="990447"/>
                  </a:lnTo>
                  <a:lnTo>
                    <a:pt x="1018413" y="995527"/>
                  </a:lnTo>
                  <a:lnTo>
                    <a:pt x="1018120" y="996797"/>
                  </a:lnTo>
                  <a:lnTo>
                    <a:pt x="1016266" y="996797"/>
                  </a:lnTo>
                  <a:lnTo>
                    <a:pt x="1015923" y="995527"/>
                  </a:lnTo>
                  <a:lnTo>
                    <a:pt x="1014260" y="994257"/>
                  </a:lnTo>
                  <a:lnTo>
                    <a:pt x="1012329" y="991717"/>
                  </a:lnTo>
                  <a:lnTo>
                    <a:pt x="1011783" y="990828"/>
                  </a:lnTo>
                  <a:lnTo>
                    <a:pt x="1011783" y="1003147"/>
                  </a:lnTo>
                  <a:lnTo>
                    <a:pt x="1010564" y="1003147"/>
                  </a:lnTo>
                  <a:lnTo>
                    <a:pt x="1009624" y="1001877"/>
                  </a:lnTo>
                  <a:lnTo>
                    <a:pt x="1008303" y="998067"/>
                  </a:lnTo>
                  <a:lnTo>
                    <a:pt x="1008202" y="996797"/>
                  </a:lnTo>
                  <a:lnTo>
                    <a:pt x="1009421" y="996797"/>
                  </a:lnTo>
                  <a:lnTo>
                    <a:pt x="1010348" y="998067"/>
                  </a:lnTo>
                  <a:lnTo>
                    <a:pt x="1011682" y="1001877"/>
                  </a:lnTo>
                  <a:lnTo>
                    <a:pt x="1011783" y="1003147"/>
                  </a:lnTo>
                  <a:lnTo>
                    <a:pt x="1011783" y="990828"/>
                  </a:lnTo>
                  <a:lnTo>
                    <a:pt x="1008443" y="985367"/>
                  </a:lnTo>
                  <a:lnTo>
                    <a:pt x="1007592" y="982827"/>
                  </a:lnTo>
                  <a:lnTo>
                    <a:pt x="1007719" y="977747"/>
                  </a:lnTo>
                  <a:lnTo>
                    <a:pt x="1009142" y="954887"/>
                  </a:lnTo>
                  <a:lnTo>
                    <a:pt x="1009218" y="953617"/>
                  </a:lnTo>
                  <a:lnTo>
                    <a:pt x="1014806" y="863447"/>
                  </a:lnTo>
                  <a:lnTo>
                    <a:pt x="1014920" y="859637"/>
                  </a:lnTo>
                  <a:lnTo>
                    <a:pt x="1014945" y="858367"/>
                  </a:lnTo>
                  <a:lnTo>
                    <a:pt x="1014742" y="853287"/>
                  </a:lnTo>
                  <a:lnTo>
                    <a:pt x="1014691" y="852017"/>
                  </a:lnTo>
                  <a:lnTo>
                    <a:pt x="994079" y="803757"/>
                  </a:lnTo>
                  <a:lnTo>
                    <a:pt x="968806" y="785977"/>
                  </a:lnTo>
                  <a:lnTo>
                    <a:pt x="895057" y="785977"/>
                  </a:lnTo>
                  <a:lnTo>
                    <a:pt x="857986" y="820267"/>
                  </a:lnTo>
                  <a:lnTo>
                    <a:pt x="856729" y="822401"/>
                  </a:lnTo>
                  <a:lnTo>
                    <a:pt x="856729" y="1003147"/>
                  </a:lnTo>
                  <a:lnTo>
                    <a:pt x="856411" y="1004417"/>
                  </a:lnTo>
                  <a:lnTo>
                    <a:pt x="855814" y="1005687"/>
                  </a:lnTo>
                  <a:lnTo>
                    <a:pt x="855700" y="1006957"/>
                  </a:lnTo>
                  <a:lnTo>
                    <a:pt x="855560" y="1006957"/>
                  </a:lnTo>
                  <a:lnTo>
                    <a:pt x="855408" y="1005687"/>
                  </a:lnTo>
                  <a:lnTo>
                    <a:pt x="852995" y="1003147"/>
                  </a:lnTo>
                  <a:lnTo>
                    <a:pt x="852741" y="1001877"/>
                  </a:lnTo>
                  <a:lnTo>
                    <a:pt x="852627" y="1000607"/>
                  </a:lnTo>
                  <a:lnTo>
                    <a:pt x="848461" y="978128"/>
                  </a:lnTo>
                  <a:lnTo>
                    <a:pt x="848461" y="1005687"/>
                  </a:lnTo>
                  <a:lnTo>
                    <a:pt x="847585" y="1004417"/>
                  </a:lnTo>
                  <a:lnTo>
                    <a:pt x="847394" y="1004417"/>
                  </a:lnTo>
                  <a:lnTo>
                    <a:pt x="847712" y="1003147"/>
                  </a:lnTo>
                  <a:lnTo>
                    <a:pt x="846899" y="1001877"/>
                  </a:lnTo>
                  <a:lnTo>
                    <a:pt x="844969" y="1000607"/>
                  </a:lnTo>
                  <a:lnTo>
                    <a:pt x="843788" y="1000607"/>
                  </a:lnTo>
                  <a:lnTo>
                    <a:pt x="843114" y="1001877"/>
                  </a:lnTo>
                  <a:lnTo>
                    <a:pt x="843038" y="1005687"/>
                  </a:lnTo>
                  <a:lnTo>
                    <a:pt x="842937" y="1010767"/>
                  </a:lnTo>
                  <a:lnTo>
                    <a:pt x="840651" y="1010767"/>
                  </a:lnTo>
                  <a:lnTo>
                    <a:pt x="837539" y="1006957"/>
                  </a:lnTo>
                  <a:lnTo>
                    <a:pt x="835660" y="1004417"/>
                  </a:lnTo>
                  <a:lnTo>
                    <a:pt x="836333" y="1000607"/>
                  </a:lnTo>
                  <a:lnTo>
                    <a:pt x="837907" y="991717"/>
                  </a:lnTo>
                  <a:lnTo>
                    <a:pt x="839698" y="984097"/>
                  </a:lnTo>
                  <a:lnTo>
                    <a:pt x="842632" y="975207"/>
                  </a:lnTo>
                  <a:lnTo>
                    <a:pt x="843216" y="973937"/>
                  </a:lnTo>
                  <a:lnTo>
                    <a:pt x="843991" y="973937"/>
                  </a:lnTo>
                  <a:lnTo>
                    <a:pt x="844194" y="975207"/>
                  </a:lnTo>
                  <a:lnTo>
                    <a:pt x="844245" y="982827"/>
                  </a:lnTo>
                  <a:lnTo>
                    <a:pt x="844346" y="984097"/>
                  </a:lnTo>
                  <a:lnTo>
                    <a:pt x="844448" y="985367"/>
                  </a:lnTo>
                  <a:lnTo>
                    <a:pt x="844562" y="986637"/>
                  </a:lnTo>
                  <a:lnTo>
                    <a:pt x="844689" y="987907"/>
                  </a:lnTo>
                  <a:lnTo>
                    <a:pt x="844816" y="989177"/>
                  </a:lnTo>
                  <a:lnTo>
                    <a:pt x="844931" y="990447"/>
                  </a:lnTo>
                  <a:lnTo>
                    <a:pt x="845058" y="991717"/>
                  </a:lnTo>
                  <a:lnTo>
                    <a:pt x="845185" y="992987"/>
                  </a:lnTo>
                  <a:lnTo>
                    <a:pt x="848169" y="1001877"/>
                  </a:lnTo>
                  <a:lnTo>
                    <a:pt x="848360" y="1003147"/>
                  </a:lnTo>
                  <a:lnTo>
                    <a:pt x="848461" y="1005687"/>
                  </a:lnTo>
                  <a:lnTo>
                    <a:pt x="848461" y="978128"/>
                  </a:lnTo>
                  <a:lnTo>
                    <a:pt x="847686" y="973937"/>
                  </a:lnTo>
                  <a:lnTo>
                    <a:pt x="847242" y="973937"/>
                  </a:lnTo>
                  <a:lnTo>
                    <a:pt x="846455" y="972667"/>
                  </a:lnTo>
                  <a:lnTo>
                    <a:pt x="843851" y="972667"/>
                  </a:lnTo>
                  <a:lnTo>
                    <a:pt x="846582" y="966317"/>
                  </a:lnTo>
                  <a:lnTo>
                    <a:pt x="849185" y="961237"/>
                  </a:lnTo>
                  <a:lnTo>
                    <a:pt x="852957" y="954887"/>
                  </a:lnTo>
                  <a:lnTo>
                    <a:pt x="853732" y="953617"/>
                  </a:lnTo>
                  <a:lnTo>
                    <a:pt x="855014" y="953617"/>
                  </a:lnTo>
                  <a:lnTo>
                    <a:pt x="855446" y="954887"/>
                  </a:lnTo>
                  <a:lnTo>
                    <a:pt x="855611" y="957465"/>
                  </a:lnTo>
                  <a:lnTo>
                    <a:pt x="855687" y="958697"/>
                  </a:lnTo>
                  <a:lnTo>
                    <a:pt x="855764" y="959967"/>
                  </a:lnTo>
                  <a:lnTo>
                    <a:pt x="855853" y="961237"/>
                  </a:lnTo>
                  <a:lnTo>
                    <a:pt x="855929" y="962507"/>
                  </a:lnTo>
                  <a:lnTo>
                    <a:pt x="856005" y="963777"/>
                  </a:lnTo>
                  <a:lnTo>
                    <a:pt x="856094" y="965047"/>
                  </a:lnTo>
                  <a:lnTo>
                    <a:pt x="856170" y="966317"/>
                  </a:lnTo>
                  <a:lnTo>
                    <a:pt x="856246" y="967587"/>
                  </a:lnTo>
                  <a:lnTo>
                    <a:pt x="856335" y="968857"/>
                  </a:lnTo>
                  <a:lnTo>
                    <a:pt x="856411" y="970127"/>
                  </a:lnTo>
                  <a:lnTo>
                    <a:pt x="856513" y="972667"/>
                  </a:lnTo>
                  <a:lnTo>
                    <a:pt x="856615" y="975207"/>
                  </a:lnTo>
                  <a:lnTo>
                    <a:pt x="856729" y="1003147"/>
                  </a:lnTo>
                  <a:lnTo>
                    <a:pt x="856729" y="822401"/>
                  </a:lnTo>
                  <a:lnTo>
                    <a:pt x="848969" y="863447"/>
                  </a:lnTo>
                  <a:lnTo>
                    <a:pt x="849109" y="865987"/>
                  </a:lnTo>
                  <a:lnTo>
                    <a:pt x="849185" y="867257"/>
                  </a:lnTo>
                  <a:lnTo>
                    <a:pt x="849985" y="878687"/>
                  </a:lnTo>
                  <a:lnTo>
                    <a:pt x="850468" y="885037"/>
                  </a:lnTo>
                  <a:lnTo>
                    <a:pt x="851204" y="892657"/>
                  </a:lnTo>
                  <a:lnTo>
                    <a:pt x="852004" y="901547"/>
                  </a:lnTo>
                  <a:lnTo>
                    <a:pt x="852855" y="911707"/>
                  </a:lnTo>
                  <a:lnTo>
                    <a:pt x="853363" y="919327"/>
                  </a:lnTo>
                  <a:lnTo>
                    <a:pt x="853452" y="920597"/>
                  </a:lnTo>
                  <a:lnTo>
                    <a:pt x="853770" y="929487"/>
                  </a:lnTo>
                  <a:lnTo>
                    <a:pt x="853821" y="949807"/>
                  </a:lnTo>
                  <a:lnTo>
                    <a:pt x="848398" y="953617"/>
                  </a:lnTo>
                  <a:lnTo>
                    <a:pt x="844016" y="958697"/>
                  </a:lnTo>
                  <a:lnTo>
                    <a:pt x="840676" y="965047"/>
                  </a:lnTo>
                  <a:lnTo>
                    <a:pt x="838377" y="971397"/>
                  </a:lnTo>
                  <a:lnTo>
                    <a:pt x="836396" y="980287"/>
                  </a:lnTo>
                  <a:lnTo>
                    <a:pt x="834453" y="986637"/>
                  </a:lnTo>
                  <a:lnTo>
                    <a:pt x="832548" y="991717"/>
                  </a:lnTo>
                  <a:lnTo>
                    <a:pt x="831684" y="994257"/>
                  </a:lnTo>
                  <a:lnTo>
                    <a:pt x="831202" y="996797"/>
                  </a:lnTo>
                  <a:lnTo>
                    <a:pt x="831113" y="998067"/>
                  </a:lnTo>
                  <a:lnTo>
                    <a:pt x="831024" y="999337"/>
                  </a:lnTo>
                  <a:lnTo>
                    <a:pt x="830935" y="1000607"/>
                  </a:lnTo>
                  <a:lnTo>
                    <a:pt x="829462" y="1000607"/>
                  </a:lnTo>
                  <a:lnTo>
                    <a:pt x="828700" y="999337"/>
                  </a:lnTo>
                  <a:lnTo>
                    <a:pt x="828103" y="998067"/>
                  </a:lnTo>
                  <a:lnTo>
                    <a:pt x="827506" y="996797"/>
                  </a:lnTo>
                  <a:lnTo>
                    <a:pt x="826744" y="994257"/>
                  </a:lnTo>
                  <a:lnTo>
                    <a:pt x="826744" y="992987"/>
                  </a:lnTo>
                  <a:lnTo>
                    <a:pt x="826757" y="990447"/>
                  </a:lnTo>
                  <a:lnTo>
                    <a:pt x="826960" y="989177"/>
                  </a:lnTo>
                  <a:lnTo>
                    <a:pt x="828687" y="984097"/>
                  </a:lnTo>
                  <a:lnTo>
                    <a:pt x="829551" y="981557"/>
                  </a:lnTo>
                  <a:lnTo>
                    <a:pt x="830821" y="976477"/>
                  </a:lnTo>
                  <a:lnTo>
                    <a:pt x="831202" y="973937"/>
                  </a:lnTo>
                  <a:lnTo>
                    <a:pt x="832777" y="965047"/>
                  </a:lnTo>
                  <a:lnTo>
                    <a:pt x="834491" y="957465"/>
                  </a:lnTo>
                  <a:lnTo>
                    <a:pt x="836358" y="948537"/>
                  </a:lnTo>
                  <a:lnTo>
                    <a:pt x="838339" y="940917"/>
                  </a:lnTo>
                  <a:lnTo>
                    <a:pt x="837539" y="940917"/>
                  </a:lnTo>
                  <a:lnTo>
                    <a:pt x="825754" y="978268"/>
                  </a:lnTo>
                  <a:lnTo>
                    <a:pt x="825754" y="1010767"/>
                  </a:lnTo>
                  <a:lnTo>
                    <a:pt x="825347" y="1014577"/>
                  </a:lnTo>
                  <a:lnTo>
                    <a:pt x="822934" y="1014577"/>
                  </a:lnTo>
                  <a:lnTo>
                    <a:pt x="821969" y="1012151"/>
                  </a:lnTo>
                  <a:lnTo>
                    <a:pt x="816381" y="998067"/>
                  </a:lnTo>
                  <a:lnTo>
                    <a:pt x="819238" y="998067"/>
                  </a:lnTo>
                  <a:lnTo>
                    <a:pt x="821550" y="999337"/>
                  </a:lnTo>
                  <a:lnTo>
                    <a:pt x="825754" y="1010767"/>
                  </a:lnTo>
                  <a:lnTo>
                    <a:pt x="825754" y="978268"/>
                  </a:lnTo>
                  <a:lnTo>
                    <a:pt x="823912" y="984097"/>
                  </a:lnTo>
                  <a:lnTo>
                    <a:pt x="822782" y="984097"/>
                  </a:lnTo>
                  <a:lnTo>
                    <a:pt x="822782" y="989177"/>
                  </a:lnTo>
                  <a:lnTo>
                    <a:pt x="821690" y="992987"/>
                  </a:lnTo>
                  <a:lnTo>
                    <a:pt x="820674" y="992987"/>
                  </a:lnTo>
                  <a:lnTo>
                    <a:pt x="818476" y="991717"/>
                  </a:lnTo>
                  <a:lnTo>
                    <a:pt x="816292" y="990447"/>
                  </a:lnTo>
                  <a:lnTo>
                    <a:pt x="815987" y="990447"/>
                  </a:lnTo>
                  <a:lnTo>
                    <a:pt x="816140" y="989177"/>
                  </a:lnTo>
                  <a:lnTo>
                    <a:pt x="816546" y="986637"/>
                  </a:lnTo>
                  <a:lnTo>
                    <a:pt x="817016" y="985367"/>
                  </a:lnTo>
                  <a:lnTo>
                    <a:pt x="818083" y="984097"/>
                  </a:lnTo>
                  <a:lnTo>
                    <a:pt x="818565" y="982827"/>
                  </a:lnTo>
                  <a:lnTo>
                    <a:pt x="819543" y="982827"/>
                  </a:lnTo>
                  <a:lnTo>
                    <a:pt x="820039" y="984097"/>
                  </a:lnTo>
                  <a:lnTo>
                    <a:pt x="822363" y="986637"/>
                  </a:lnTo>
                  <a:lnTo>
                    <a:pt x="822782" y="989177"/>
                  </a:lnTo>
                  <a:lnTo>
                    <a:pt x="822782" y="984097"/>
                  </a:lnTo>
                  <a:lnTo>
                    <a:pt x="821626" y="984097"/>
                  </a:lnTo>
                  <a:lnTo>
                    <a:pt x="821080" y="982827"/>
                  </a:lnTo>
                  <a:lnTo>
                    <a:pt x="819988" y="980287"/>
                  </a:lnTo>
                  <a:lnTo>
                    <a:pt x="819277" y="977747"/>
                  </a:lnTo>
                  <a:lnTo>
                    <a:pt x="819365" y="975207"/>
                  </a:lnTo>
                  <a:lnTo>
                    <a:pt x="819861" y="972667"/>
                  </a:lnTo>
                  <a:lnTo>
                    <a:pt x="819810" y="971397"/>
                  </a:lnTo>
                  <a:lnTo>
                    <a:pt x="818324" y="971397"/>
                  </a:lnTo>
                  <a:lnTo>
                    <a:pt x="817778" y="972667"/>
                  </a:lnTo>
                  <a:lnTo>
                    <a:pt x="816292" y="973937"/>
                  </a:lnTo>
                  <a:lnTo>
                    <a:pt x="814539" y="976477"/>
                  </a:lnTo>
                  <a:lnTo>
                    <a:pt x="813346" y="980287"/>
                  </a:lnTo>
                  <a:lnTo>
                    <a:pt x="812660" y="982827"/>
                  </a:lnTo>
                  <a:lnTo>
                    <a:pt x="812419" y="984097"/>
                  </a:lnTo>
                  <a:lnTo>
                    <a:pt x="812114" y="985367"/>
                  </a:lnTo>
                  <a:lnTo>
                    <a:pt x="811364" y="985367"/>
                  </a:lnTo>
                  <a:lnTo>
                    <a:pt x="811009" y="984097"/>
                  </a:lnTo>
                  <a:lnTo>
                    <a:pt x="810209" y="982827"/>
                  </a:lnTo>
                  <a:lnTo>
                    <a:pt x="810120" y="980287"/>
                  </a:lnTo>
                  <a:lnTo>
                    <a:pt x="809752" y="979017"/>
                  </a:lnTo>
                  <a:lnTo>
                    <a:pt x="807364" y="979017"/>
                  </a:lnTo>
                  <a:lnTo>
                    <a:pt x="806107" y="977747"/>
                  </a:lnTo>
                  <a:lnTo>
                    <a:pt x="802894" y="972667"/>
                  </a:lnTo>
                  <a:lnTo>
                    <a:pt x="801941" y="969924"/>
                  </a:lnTo>
                  <a:lnTo>
                    <a:pt x="801941" y="999337"/>
                  </a:lnTo>
                  <a:lnTo>
                    <a:pt x="801535" y="999337"/>
                  </a:lnTo>
                  <a:lnTo>
                    <a:pt x="801306" y="1000607"/>
                  </a:lnTo>
                  <a:lnTo>
                    <a:pt x="800874" y="1000607"/>
                  </a:lnTo>
                  <a:lnTo>
                    <a:pt x="800684" y="999337"/>
                  </a:lnTo>
                  <a:lnTo>
                    <a:pt x="800277" y="998067"/>
                  </a:lnTo>
                  <a:lnTo>
                    <a:pt x="800849" y="996797"/>
                  </a:lnTo>
                  <a:lnTo>
                    <a:pt x="801408" y="996797"/>
                  </a:lnTo>
                  <a:lnTo>
                    <a:pt x="801827" y="998067"/>
                  </a:lnTo>
                  <a:lnTo>
                    <a:pt x="801941" y="999337"/>
                  </a:lnTo>
                  <a:lnTo>
                    <a:pt x="801941" y="969924"/>
                  </a:lnTo>
                  <a:lnTo>
                    <a:pt x="800696" y="966317"/>
                  </a:lnTo>
                  <a:lnTo>
                    <a:pt x="800188" y="965771"/>
                  </a:lnTo>
                  <a:lnTo>
                    <a:pt x="800188" y="989177"/>
                  </a:lnTo>
                  <a:lnTo>
                    <a:pt x="799973" y="990447"/>
                  </a:lnTo>
                  <a:lnTo>
                    <a:pt x="798068" y="989177"/>
                  </a:lnTo>
                  <a:lnTo>
                    <a:pt x="797521" y="985367"/>
                  </a:lnTo>
                  <a:lnTo>
                    <a:pt x="796975" y="982827"/>
                  </a:lnTo>
                  <a:lnTo>
                    <a:pt x="795680" y="979043"/>
                  </a:lnTo>
                  <a:lnTo>
                    <a:pt x="795680" y="1008227"/>
                  </a:lnTo>
                  <a:lnTo>
                    <a:pt x="794893" y="1010767"/>
                  </a:lnTo>
                  <a:lnTo>
                    <a:pt x="794562" y="1012151"/>
                  </a:lnTo>
                  <a:lnTo>
                    <a:pt x="793216" y="1012151"/>
                  </a:lnTo>
                  <a:lnTo>
                    <a:pt x="793216" y="1008227"/>
                  </a:lnTo>
                  <a:lnTo>
                    <a:pt x="792264" y="1008227"/>
                  </a:lnTo>
                  <a:lnTo>
                    <a:pt x="788606" y="1012151"/>
                  </a:lnTo>
                  <a:lnTo>
                    <a:pt x="787908" y="1012151"/>
                  </a:lnTo>
                  <a:lnTo>
                    <a:pt x="788606" y="1006957"/>
                  </a:lnTo>
                  <a:lnTo>
                    <a:pt x="790232" y="1004417"/>
                  </a:lnTo>
                  <a:lnTo>
                    <a:pt x="791210" y="1003147"/>
                  </a:lnTo>
                  <a:lnTo>
                    <a:pt x="793140" y="1000607"/>
                  </a:lnTo>
                  <a:lnTo>
                    <a:pt x="794131" y="1000607"/>
                  </a:lnTo>
                  <a:lnTo>
                    <a:pt x="795489" y="1004417"/>
                  </a:lnTo>
                  <a:lnTo>
                    <a:pt x="795553" y="1005687"/>
                  </a:lnTo>
                  <a:lnTo>
                    <a:pt x="795616" y="1006957"/>
                  </a:lnTo>
                  <a:lnTo>
                    <a:pt x="795680" y="1008227"/>
                  </a:lnTo>
                  <a:lnTo>
                    <a:pt x="795680" y="979043"/>
                  </a:lnTo>
                  <a:lnTo>
                    <a:pt x="794804" y="976477"/>
                  </a:lnTo>
                  <a:lnTo>
                    <a:pt x="792327" y="970127"/>
                  </a:lnTo>
                  <a:lnTo>
                    <a:pt x="788619" y="957465"/>
                  </a:lnTo>
                  <a:lnTo>
                    <a:pt x="789343" y="957465"/>
                  </a:lnTo>
                  <a:lnTo>
                    <a:pt x="789927" y="958697"/>
                  </a:lnTo>
                  <a:lnTo>
                    <a:pt x="794156" y="966317"/>
                  </a:lnTo>
                  <a:lnTo>
                    <a:pt x="797267" y="972667"/>
                  </a:lnTo>
                  <a:lnTo>
                    <a:pt x="799287" y="981557"/>
                  </a:lnTo>
                  <a:lnTo>
                    <a:pt x="800188" y="989177"/>
                  </a:lnTo>
                  <a:lnTo>
                    <a:pt x="800188" y="965771"/>
                  </a:lnTo>
                  <a:lnTo>
                    <a:pt x="794842" y="959967"/>
                  </a:lnTo>
                  <a:lnTo>
                    <a:pt x="793076" y="958697"/>
                  </a:lnTo>
                  <a:lnTo>
                    <a:pt x="791603" y="957465"/>
                  </a:lnTo>
                  <a:lnTo>
                    <a:pt x="788543" y="954887"/>
                  </a:lnTo>
                  <a:lnTo>
                    <a:pt x="786282" y="953617"/>
                  </a:lnTo>
                  <a:lnTo>
                    <a:pt x="783424" y="947267"/>
                  </a:lnTo>
                  <a:lnTo>
                    <a:pt x="781177" y="942187"/>
                  </a:lnTo>
                  <a:lnTo>
                    <a:pt x="778522" y="938377"/>
                  </a:lnTo>
                  <a:lnTo>
                    <a:pt x="777074" y="938377"/>
                  </a:lnTo>
                  <a:lnTo>
                    <a:pt x="780478" y="948537"/>
                  </a:lnTo>
                  <a:lnTo>
                    <a:pt x="783717" y="957465"/>
                  </a:lnTo>
                  <a:lnTo>
                    <a:pt x="786638" y="967587"/>
                  </a:lnTo>
                  <a:lnTo>
                    <a:pt x="789482" y="977747"/>
                  </a:lnTo>
                  <a:lnTo>
                    <a:pt x="790359" y="980287"/>
                  </a:lnTo>
                  <a:lnTo>
                    <a:pt x="792568" y="985367"/>
                  </a:lnTo>
                  <a:lnTo>
                    <a:pt x="792886" y="986637"/>
                  </a:lnTo>
                  <a:lnTo>
                    <a:pt x="792848" y="989177"/>
                  </a:lnTo>
                  <a:lnTo>
                    <a:pt x="792746" y="991717"/>
                  </a:lnTo>
                  <a:lnTo>
                    <a:pt x="790346" y="991717"/>
                  </a:lnTo>
                  <a:lnTo>
                    <a:pt x="790270" y="990447"/>
                  </a:lnTo>
                  <a:lnTo>
                    <a:pt x="789762" y="985367"/>
                  </a:lnTo>
                  <a:lnTo>
                    <a:pt x="789559" y="984097"/>
                  </a:lnTo>
                  <a:lnTo>
                    <a:pt x="788365" y="984097"/>
                  </a:lnTo>
                  <a:lnTo>
                    <a:pt x="787755" y="985367"/>
                  </a:lnTo>
                  <a:lnTo>
                    <a:pt x="787209" y="986637"/>
                  </a:lnTo>
                  <a:lnTo>
                    <a:pt x="786726" y="987907"/>
                  </a:lnTo>
                  <a:lnTo>
                    <a:pt x="786739" y="989177"/>
                  </a:lnTo>
                  <a:lnTo>
                    <a:pt x="787501" y="990447"/>
                  </a:lnTo>
                  <a:lnTo>
                    <a:pt x="787844" y="990447"/>
                  </a:lnTo>
                  <a:lnTo>
                    <a:pt x="788009" y="991717"/>
                  </a:lnTo>
                  <a:lnTo>
                    <a:pt x="787971" y="992987"/>
                  </a:lnTo>
                  <a:lnTo>
                    <a:pt x="784885" y="998067"/>
                  </a:lnTo>
                  <a:lnTo>
                    <a:pt x="782142" y="998067"/>
                  </a:lnTo>
                  <a:lnTo>
                    <a:pt x="780618" y="999337"/>
                  </a:lnTo>
                  <a:lnTo>
                    <a:pt x="779018" y="1001877"/>
                  </a:lnTo>
                  <a:lnTo>
                    <a:pt x="778611" y="1001877"/>
                  </a:lnTo>
                  <a:lnTo>
                    <a:pt x="778281" y="1003147"/>
                  </a:lnTo>
                  <a:lnTo>
                    <a:pt x="777608" y="1003147"/>
                  </a:lnTo>
                  <a:lnTo>
                    <a:pt x="777430" y="1001877"/>
                  </a:lnTo>
                  <a:lnTo>
                    <a:pt x="777430" y="992987"/>
                  </a:lnTo>
                  <a:lnTo>
                    <a:pt x="777608" y="992987"/>
                  </a:lnTo>
                  <a:lnTo>
                    <a:pt x="778510" y="990447"/>
                  </a:lnTo>
                  <a:lnTo>
                    <a:pt x="778789" y="990447"/>
                  </a:lnTo>
                  <a:lnTo>
                    <a:pt x="778789" y="986637"/>
                  </a:lnTo>
                  <a:lnTo>
                    <a:pt x="777849" y="985367"/>
                  </a:lnTo>
                  <a:lnTo>
                    <a:pt x="776922" y="984783"/>
                  </a:lnTo>
                  <a:lnTo>
                    <a:pt x="776922" y="986637"/>
                  </a:lnTo>
                  <a:lnTo>
                    <a:pt x="775360" y="991717"/>
                  </a:lnTo>
                  <a:lnTo>
                    <a:pt x="774458" y="994257"/>
                  </a:lnTo>
                  <a:lnTo>
                    <a:pt x="774026" y="994257"/>
                  </a:lnTo>
                  <a:lnTo>
                    <a:pt x="774026" y="995527"/>
                  </a:lnTo>
                  <a:lnTo>
                    <a:pt x="773404" y="998067"/>
                  </a:lnTo>
                  <a:lnTo>
                    <a:pt x="771055" y="1004417"/>
                  </a:lnTo>
                  <a:lnTo>
                    <a:pt x="768896" y="1004417"/>
                  </a:lnTo>
                  <a:lnTo>
                    <a:pt x="768985" y="1003147"/>
                  </a:lnTo>
                  <a:lnTo>
                    <a:pt x="771791" y="996797"/>
                  </a:lnTo>
                  <a:lnTo>
                    <a:pt x="773010" y="994257"/>
                  </a:lnTo>
                  <a:lnTo>
                    <a:pt x="773569" y="994257"/>
                  </a:lnTo>
                  <a:lnTo>
                    <a:pt x="774026" y="995527"/>
                  </a:lnTo>
                  <a:lnTo>
                    <a:pt x="774026" y="994257"/>
                  </a:lnTo>
                  <a:lnTo>
                    <a:pt x="773417" y="992987"/>
                  </a:lnTo>
                  <a:lnTo>
                    <a:pt x="773595" y="991717"/>
                  </a:lnTo>
                  <a:lnTo>
                    <a:pt x="774585" y="986637"/>
                  </a:lnTo>
                  <a:lnTo>
                    <a:pt x="776922" y="986637"/>
                  </a:lnTo>
                  <a:lnTo>
                    <a:pt x="776922" y="984783"/>
                  </a:lnTo>
                  <a:lnTo>
                    <a:pt x="775868" y="984097"/>
                  </a:lnTo>
                  <a:lnTo>
                    <a:pt x="775614" y="982827"/>
                  </a:lnTo>
                  <a:lnTo>
                    <a:pt x="774522" y="982827"/>
                  </a:lnTo>
                  <a:lnTo>
                    <a:pt x="774090" y="984097"/>
                  </a:lnTo>
                  <a:lnTo>
                    <a:pt x="773747" y="984097"/>
                  </a:lnTo>
                  <a:lnTo>
                    <a:pt x="765111" y="1001877"/>
                  </a:lnTo>
                  <a:lnTo>
                    <a:pt x="765009" y="1006957"/>
                  </a:lnTo>
                  <a:lnTo>
                    <a:pt x="764362" y="1006957"/>
                  </a:lnTo>
                  <a:lnTo>
                    <a:pt x="763854" y="1005687"/>
                  </a:lnTo>
                  <a:lnTo>
                    <a:pt x="763701" y="1004417"/>
                  </a:lnTo>
                  <a:lnTo>
                    <a:pt x="763701" y="1003147"/>
                  </a:lnTo>
                  <a:lnTo>
                    <a:pt x="763701" y="1001877"/>
                  </a:lnTo>
                  <a:lnTo>
                    <a:pt x="763016" y="1001877"/>
                  </a:lnTo>
                  <a:lnTo>
                    <a:pt x="760082" y="1003147"/>
                  </a:lnTo>
                  <a:lnTo>
                    <a:pt x="758863" y="1003147"/>
                  </a:lnTo>
                  <a:lnTo>
                    <a:pt x="758977" y="1001877"/>
                  </a:lnTo>
                  <a:lnTo>
                    <a:pt x="759345" y="999337"/>
                  </a:lnTo>
                  <a:lnTo>
                    <a:pt x="754430" y="999337"/>
                  </a:lnTo>
                  <a:lnTo>
                    <a:pt x="754507" y="996797"/>
                  </a:lnTo>
                  <a:lnTo>
                    <a:pt x="754583" y="995527"/>
                  </a:lnTo>
                  <a:lnTo>
                    <a:pt x="754646" y="994257"/>
                  </a:lnTo>
                  <a:lnTo>
                    <a:pt x="754722" y="992987"/>
                  </a:lnTo>
                  <a:lnTo>
                    <a:pt x="754799" y="991717"/>
                  </a:lnTo>
                  <a:lnTo>
                    <a:pt x="754862" y="990447"/>
                  </a:lnTo>
                  <a:lnTo>
                    <a:pt x="754938" y="989177"/>
                  </a:lnTo>
                  <a:lnTo>
                    <a:pt x="755015" y="987907"/>
                  </a:lnTo>
                  <a:lnTo>
                    <a:pt x="755078" y="986637"/>
                  </a:lnTo>
                  <a:lnTo>
                    <a:pt x="755167" y="982827"/>
                  </a:lnTo>
                  <a:lnTo>
                    <a:pt x="754329" y="982827"/>
                  </a:lnTo>
                  <a:lnTo>
                    <a:pt x="753706" y="984097"/>
                  </a:lnTo>
                  <a:lnTo>
                    <a:pt x="748195" y="992987"/>
                  </a:lnTo>
                  <a:lnTo>
                    <a:pt x="747356" y="992987"/>
                  </a:lnTo>
                  <a:lnTo>
                    <a:pt x="746671" y="991717"/>
                  </a:lnTo>
                  <a:lnTo>
                    <a:pt x="746417" y="990447"/>
                  </a:lnTo>
                  <a:lnTo>
                    <a:pt x="746379" y="989177"/>
                  </a:lnTo>
                  <a:lnTo>
                    <a:pt x="746264" y="987907"/>
                  </a:lnTo>
                  <a:lnTo>
                    <a:pt x="745998" y="987907"/>
                  </a:lnTo>
                  <a:lnTo>
                    <a:pt x="745629" y="989177"/>
                  </a:lnTo>
                  <a:lnTo>
                    <a:pt x="745312" y="990447"/>
                  </a:lnTo>
                  <a:lnTo>
                    <a:pt x="744791" y="990447"/>
                  </a:lnTo>
                  <a:lnTo>
                    <a:pt x="743953" y="991717"/>
                  </a:lnTo>
                  <a:lnTo>
                    <a:pt x="742276" y="991717"/>
                  </a:lnTo>
                  <a:lnTo>
                    <a:pt x="742022" y="990447"/>
                  </a:lnTo>
                  <a:lnTo>
                    <a:pt x="740879" y="987907"/>
                  </a:lnTo>
                  <a:lnTo>
                    <a:pt x="740308" y="985367"/>
                  </a:lnTo>
                  <a:lnTo>
                    <a:pt x="740308" y="982827"/>
                  </a:lnTo>
                  <a:lnTo>
                    <a:pt x="740308" y="979017"/>
                  </a:lnTo>
                  <a:lnTo>
                    <a:pt x="740918" y="976477"/>
                  </a:lnTo>
                  <a:lnTo>
                    <a:pt x="742200" y="972667"/>
                  </a:lnTo>
                  <a:lnTo>
                    <a:pt x="741210" y="972667"/>
                  </a:lnTo>
                  <a:lnTo>
                    <a:pt x="737806" y="980287"/>
                  </a:lnTo>
                  <a:lnTo>
                    <a:pt x="737196" y="981557"/>
                  </a:lnTo>
                  <a:lnTo>
                    <a:pt x="736650" y="982827"/>
                  </a:lnTo>
                  <a:lnTo>
                    <a:pt x="735584" y="982827"/>
                  </a:lnTo>
                  <a:lnTo>
                    <a:pt x="735164" y="981557"/>
                  </a:lnTo>
                  <a:lnTo>
                    <a:pt x="734809" y="980287"/>
                  </a:lnTo>
                  <a:lnTo>
                    <a:pt x="733933" y="975207"/>
                  </a:lnTo>
                  <a:lnTo>
                    <a:pt x="731469" y="962507"/>
                  </a:lnTo>
                  <a:lnTo>
                    <a:pt x="725487" y="949807"/>
                  </a:lnTo>
                  <a:lnTo>
                    <a:pt x="725030" y="949807"/>
                  </a:lnTo>
                  <a:lnTo>
                    <a:pt x="724522" y="951077"/>
                  </a:lnTo>
                  <a:lnTo>
                    <a:pt x="726909" y="957465"/>
                  </a:lnTo>
                  <a:lnTo>
                    <a:pt x="728357" y="961237"/>
                  </a:lnTo>
                  <a:lnTo>
                    <a:pt x="729551" y="967587"/>
                  </a:lnTo>
                  <a:lnTo>
                    <a:pt x="729665" y="968857"/>
                  </a:lnTo>
                  <a:lnTo>
                    <a:pt x="729767" y="970127"/>
                  </a:lnTo>
                  <a:lnTo>
                    <a:pt x="729856" y="979017"/>
                  </a:lnTo>
                  <a:lnTo>
                    <a:pt x="729107" y="984097"/>
                  </a:lnTo>
                  <a:lnTo>
                    <a:pt x="727570" y="989177"/>
                  </a:lnTo>
                  <a:lnTo>
                    <a:pt x="727443" y="990447"/>
                  </a:lnTo>
                  <a:lnTo>
                    <a:pt x="726833" y="990447"/>
                  </a:lnTo>
                  <a:lnTo>
                    <a:pt x="726554" y="989177"/>
                  </a:lnTo>
                  <a:lnTo>
                    <a:pt x="724077" y="984097"/>
                  </a:lnTo>
                  <a:lnTo>
                    <a:pt x="722185" y="979017"/>
                  </a:lnTo>
                  <a:lnTo>
                    <a:pt x="722045" y="978331"/>
                  </a:lnTo>
                  <a:lnTo>
                    <a:pt x="722045" y="989177"/>
                  </a:lnTo>
                  <a:lnTo>
                    <a:pt x="721118" y="990447"/>
                  </a:lnTo>
                  <a:lnTo>
                    <a:pt x="720902" y="991717"/>
                  </a:lnTo>
                  <a:lnTo>
                    <a:pt x="720483" y="991717"/>
                  </a:lnTo>
                  <a:lnTo>
                    <a:pt x="720255" y="990447"/>
                  </a:lnTo>
                  <a:lnTo>
                    <a:pt x="720102" y="990231"/>
                  </a:lnTo>
                  <a:lnTo>
                    <a:pt x="720102" y="992987"/>
                  </a:lnTo>
                  <a:lnTo>
                    <a:pt x="719937" y="994257"/>
                  </a:lnTo>
                  <a:lnTo>
                    <a:pt x="718540" y="994257"/>
                  </a:lnTo>
                  <a:lnTo>
                    <a:pt x="718820" y="992987"/>
                  </a:lnTo>
                  <a:lnTo>
                    <a:pt x="720102" y="992987"/>
                  </a:lnTo>
                  <a:lnTo>
                    <a:pt x="720102" y="990231"/>
                  </a:lnTo>
                  <a:lnTo>
                    <a:pt x="718477" y="987907"/>
                  </a:lnTo>
                  <a:lnTo>
                    <a:pt x="716711" y="985367"/>
                  </a:lnTo>
                  <a:lnTo>
                    <a:pt x="716686" y="984097"/>
                  </a:lnTo>
                  <a:lnTo>
                    <a:pt x="718248" y="981557"/>
                  </a:lnTo>
                  <a:lnTo>
                    <a:pt x="717334" y="979017"/>
                  </a:lnTo>
                  <a:lnTo>
                    <a:pt x="716635" y="977747"/>
                  </a:lnTo>
                  <a:lnTo>
                    <a:pt x="716445" y="977404"/>
                  </a:lnTo>
                  <a:lnTo>
                    <a:pt x="716445" y="987907"/>
                  </a:lnTo>
                  <a:lnTo>
                    <a:pt x="714743" y="987907"/>
                  </a:lnTo>
                  <a:lnTo>
                    <a:pt x="715302" y="986637"/>
                  </a:lnTo>
                  <a:lnTo>
                    <a:pt x="715987" y="986637"/>
                  </a:lnTo>
                  <a:lnTo>
                    <a:pt x="716445" y="987907"/>
                  </a:lnTo>
                  <a:lnTo>
                    <a:pt x="716445" y="977404"/>
                  </a:lnTo>
                  <a:lnTo>
                    <a:pt x="715937" y="976477"/>
                  </a:lnTo>
                  <a:lnTo>
                    <a:pt x="715937" y="984097"/>
                  </a:lnTo>
                  <a:lnTo>
                    <a:pt x="714451" y="985367"/>
                  </a:lnTo>
                  <a:lnTo>
                    <a:pt x="713511" y="986637"/>
                  </a:lnTo>
                  <a:lnTo>
                    <a:pt x="711860" y="986637"/>
                  </a:lnTo>
                  <a:lnTo>
                    <a:pt x="711733" y="984097"/>
                  </a:lnTo>
                  <a:lnTo>
                    <a:pt x="711898" y="982827"/>
                  </a:lnTo>
                  <a:lnTo>
                    <a:pt x="712050" y="981557"/>
                  </a:lnTo>
                  <a:lnTo>
                    <a:pt x="712990" y="979017"/>
                  </a:lnTo>
                  <a:lnTo>
                    <a:pt x="713879" y="979017"/>
                  </a:lnTo>
                  <a:lnTo>
                    <a:pt x="715492" y="982827"/>
                  </a:lnTo>
                  <a:lnTo>
                    <a:pt x="715937" y="984097"/>
                  </a:lnTo>
                  <a:lnTo>
                    <a:pt x="715937" y="976477"/>
                  </a:lnTo>
                  <a:lnTo>
                    <a:pt x="715391" y="973937"/>
                  </a:lnTo>
                  <a:lnTo>
                    <a:pt x="715365" y="972667"/>
                  </a:lnTo>
                  <a:lnTo>
                    <a:pt x="715962" y="971397"/>
                  </a:lnTo>
                  <a:lnTo>
                    <a:pt x="718146" y="971397"/>
                  </a:lnTo>
                  <a:lnTo>
                    <a:pt x="719759" y="976477"/>
                  </a:lnTo>
                  <a:lnTo>
                    <a:pt x="720305" y="980287"/>
                  </a:lnTo>
                  <a:lnTo>
                    <a:pt x="720280" y="984097"/>
                  </a:lnTo>
                  <a:lnTo>
                    <a:pt x="720445" y="984097"/>
                  </a:lnTo>
                  <a:lnTo>
                    <a:pt x="721880" y="986637"/>
                  </a:lnTo>
                  <a:lnTo>
                    <a:pt x="721969" y="987907"/>
                  </a:lnTo>
                  <a:lnTo>
                    <a:pt x="722045" y="989177"/>
                  </a:lnTo>
                  <a:lnTo>
                    <a:pt x="722045" y="978331"/>
                  </a:lnTo>
                  <a:lnTo>
                    <a:pt x="720648" y="971397"/>
                  </a:lnTo>
                  <a:lnTo>
                    <a:pt x="720394" y="970127"/>
                  </a:lnTo>
                  <a:lnTo>
                    <a:pt x="719404" y="968857"/>
                  </a:lnTo>
                  <a:lnTo>
                    <a:pt x="716978" y="967587"/>
                  </a:lnTo>
                  <a:lnTo>
                    <a:pt x="716737" y="967587"/>
                  </a:lnTo>
                  <a:lnTo>
                    <a:pt x="716838" y="966317"/>
                  </a:lnTo>
                  <a:lnTo>
                    <a:pt x="728662" y="933297"/>
                  </a:lnTo>
                  <a:lnTo>
                    <a:pt x="728014" y="933297"/>
                  </a:lnTo>
                  <a:lnTo>
                    <a:pt x="722426" y="943457"/>
                  </a:lnTo>
                  <a:lnTo>
                    <a:pt x="717397" y="953617"/>
                  </a:lnTo>
                  <a:lnTo>
                    <a:pt x="712851" y="965047"/>
                  </a:lnTo>
                  <a:lnTo>
                    <a:pt x="708482" y="976477"/>
                  </a:lnTo>
                  <a:lnTo>
                    <a:pt x="707923" y="976477"/>
                  </a:lnTo>
                  <a:lnTo>
                    <a:pt x="707466" y="977747"/>
                  </a:lnTo>
                  <a:lnTo>
                    <a:pt x="707326" y="976477"/>
                  </a:lnTo>
                  <a:lnTo>
                    <a:pt x="707212" y="933297"/>
                  </a:lnTo>
                  <a:lnTo>
                    <a:pt x="707085" y="892657"/>
                  </a:lnTo>
                  <a:lnTo>
                    <a:pt x="707059" y="882497"/>
                  </a:lnTo>
                  <a:lnTo>
                    <a:pt x="707618" y="881227"/>
                  </a:lnTo>
                  <a:lnTo>
                    <a:pt x="748068" y="881227"/>
                  </a:lnTo>
                  <a:lnTo>
                    <a:pt x="748182" y="863447"/>
                  </a:lnTo>
                  <a:lnTo>
                    <a:pt x="748296" y="846937"/>
                  </a:lnTo>
                  <a:lnTo>
                    <a:pt x="741070" y="846937"/>
                  </a:lnTo>
                  <a:lnTo>
                    <a:pt x="734009" y="848207"/>
                  </a:lnTo>
                  <a:lnTo>
                    <a:pt x="707885" y="848207"/>
                  </a:lnTo>
                  <a:lnTo>
                    <a:pt x="707478" y="846937"/>
                  </a:lnTo>
                  <a:lnTo>
                    <a:pt x="707390" y="845667"/>
                  </a:lnTo>
                  <a:lnTo>
                    <a:pt x="707009" y="844397"/>
                  </a:lnTo>
                  <a:lnTo>
                    <a:pt x="707034" y="807567"/>
                  </a:lnTo>
                  <a:lnTo>
                    <a:pt x="674547" y="807567"/>
                  </a:lnTo>
                  <a:lnTo>
                    <a:pt x="674547" y="848207"/>
                  </a:lnTo>
                  <a:lnTo>
                    <a:pt x="634047" y="848207"/>
                  </a:lnTo>
                  <a:lnTo>
                    <a:pt x="634022" y="849477"/>
                  </a:lnTo>
                  <a:lnTo>
                    <a:pt x="633895" y="859637"/>
                  </a:lnTo>
                  <a:lnTo>
                    <a:pt x="633768" y="869797"/>
                  </a:lnTo>
                  <a:lnTo>
                    <a:pt x="633666" y="878687"/>
                  </a:lnTo>
                  <a:lnTo>
                    <a:pt x="634771" y="881227"/>
                  </a:lnTo>
                  <a:lnTo>
                    <a:pt x="673214" y="881227"/>
                  </a:lnTo>
                  <a:lnTo>
                    <a:pt x="673646" y="882497"/>
                  </a:lnTo>
                  <a:lnTo>
                    <a:pt x="673646" y="977747"/>
                  </a:lnTo>
                  <a:lnTo>
                    <a:pt x="670407" y="977747"/>
                  </a:lnTo>
                  <a:lnTo>
                    <a:pt x="670039" y="976477"/>
                  </a:lnTo>
                  <a:lnTo>
                    <a:pt x="669950" y="958697"/>
                  </a:lnTo>
                  <a:lnTo>
                    <a:pt x="669785" y="958697"/>
                  </a:lnTo>
                  <a:lnTo>
                    <a:pt x="668972" y="957465"/>
                  </a:lnTo>
                  <a:lnTo>
                    <a:pt x="668388" y="957465"/>
                  </a:lnTo>
                  <a:lnTo>
                    <a:pt x="668286" y="958697"/>
                  </a:lnTo>
                  <a:lnTo>
                    <a:pt x="668197" y="962507"/>
                  </a:lnTo>
                  <a:lnTo>
                    <a:pt x="668083" y="967587"/>
                  </a:lnTo>
                  <a:lnTo>
                    <a:pt x="667956" y="972667"/>
                  </a:lnTo>
                  <a:lnTo>
                    <a:pt x="667842" y="977747"/>
                  </a:lnTo>
                  <a:lnTo>
                    <a:pt x="667727" y="982827"/>
                  </a:lnTo>
                  <a:lnTo>
                    <a:pt x="666280" y="982827"/>
                  </a:lnTo>
                  <a:lnTo>
                    <a:pt x="662089" y="980287"/>
                  </a:lnTo>
                  <a:lnTo>
                    <a:pt x="661390" y="979017"/>
                  </a:lnTo>
                  <a:lnTo>
                    <a:pt x="659993" y="976477"/>
                  </a:lnTo>
                  <a:lnTo>
                    <a:pt x="659993" y="970127"/>
                  </a:lnTo>
                  <a:lnTo>
                    <a:pt x="658050" y="970127"/>
                  </a:lnTo>
                  <a:lnTo>
                    <a:pt x="657948" y="971397"/>
                  </a:lnTo>
                  <a:lnTo>
                    <a:pt x="657834" y="972667"/>
                  </a:lnTo>
                  <a:lnTo>
                    <a:pt x="657733" y="973937"/>
                  </a:lnTo>
                  <a:lnTo>
                    <a:pt x="657618" y="975207"/>
                  </a:lnTo>
                  <a:lnTo>
                    <a:pt x="657517" y="976477"/>
                  </a:lnTo>
                  <a:lnTo>
                    <a:pt x="657402" y="977747"/>
                  </a:lnTo>
                  <a:lnTo>
                    <a:pt x="657288" y="979017"/>
                  </a:lnTo>
                  <a:lnTo>
                    <a:pt x="656018" y="979017"/>
                  </a:lnTo>
                  <a:lnTo>
                    <a:pt x="655777" y="977747"/>
                  </a:lnTo>
                  <a:lnTo>
                    <a:pt x="655726" y="975207"/>
                  </a:lnTo>
                  <a:lnTo>
                    <a:pt x="652437" y="975207"/>
                  </a:lnTo>
                  <a:lnTo>
                    <a:pt x="651700" y="977747"/>
                  </a:lnTo>
                  <a:lnTo>
                    <a:pt x="651103" y="979017"/>
                  </a:lnTo>
                  <a:lnTo>
                    <a:pt x="649859" y="979017"/>
                  </a:lnTo>
                  <a:lnTo>
                    <a:pt x="648957" y="977747"/>
                  </a:lnTo>
                  <a:lnTo>
                    <a:pt x="648665" y="977747"/>
                  </a:lnTo>
                  <a:lnTo>
                    <a:pt x="648779" y="975207"/>
                  </a:lnTo>
                  <a:lnTo>
                    <a:pt x="648995" y="975207"/>
                  </a:lnTo>
                  <a:lnTo>
                    <a:pt x="648944" y="973937"/>
                  </a:lnTo>
                  <a:lnTo>
                    <a:pt x="648119" y="972667"/>
                  </a:lnTo>
                  <a:lnTo>
                    <a:pt x="647839" y="972667"/>
                  </a:lnTo>
                  <a:lnTo>
                    <a:pt x="647738" y="971397"/>
                  </a:lnTo>
                  <a:lnTo>
                    <a:pt x="647649" y="968857"/>
                  </a:lnTo>
                  <a:lnTo>
                    <a:pt x="647573" y="966317"/>
                  </a:lnTo>
                  <a:lnTo>
                    <a:pt x="648512" y="962507"/>
                  </a:lnTo>
                  <a:lnTo>
                    <a:pt x="648830" y="959967"/>
                  </a:lnTo>
                  <a:lnTo>
                    <a:pt x="647585" y="959967"/>
                  </a:lnTo>
                  <a:lnTo>
                    <a:pt x="646214" y="963777"/>
                  </a:lnTo>
                  <a:lnTo>
                    <a:pt x="644271" y="966317"/>
                  </a:lnTo>
                  <a:lnTo>
                    <a:pt x="640537" y="970127"/>
                  </a:lnTo>
                  <a:lnTo>
                    <a:pt x="639025" y="970127"/>
                  </a:lnTo>
                  <a:lnTo>
                    <a:pt x="635800" y="971397"/>
                  </a:lnTo>
                  <a:lnTo>
                    <a:pt x="634199" y="971397"/>
                  </a:lnTo>
                  <a:lnTo>
                    <a:pt x="632193" y="972667"/>
                  </a:lnTo>
                  <a:lnTo>
                    <a:pt x="631736" y="973937"/>
                  </a:lnTo>
                  <a:lnTo>
                    <a:pt x="629234" y="973937"/>
                  </a:lnTo>
                  <a:lnTo>
                    <a:pt x="627824" y="972667"/>
                  </a:lnTo>
                  <a:lnTo>
                    <a:pt x="627888" y="968857"/>
                  </a:lnTo>
                  <a:lnTo>
                    <a:pt x="627951" y="967587"/>
                  </a:lnTo>
                  <a:lnTo>
                    <a:pt x="628027" y="966317"/>
                  </a:lnTo>
                  <a:lnTo>
                    <a:pt x="628091" y="965047"/>
                  </a:lnTo>
                  <a:lnTo>
                    <a:pt x="628916" y="957465"/>
                  </a:lnTo>
                  <a:lnTo>
                    <a:pt x="630618" y="944727"/>
                  </a:lnTo>
                  <a:lnTo>
                    <a:pt x="630593" y="937107"/>
                  </a:lnTo>
                  <a:lnTo>
                    <a:pt x="630364" y="937107"/>
                  </a:lnTo>
                  <a:lnTo>
                    <a:pt x="630199" y="938377"/>
                  </a:lnTo>
                  <a:lnTo>
                    <a:pt x="629043" y="945997"/>
                  </a:lnTo>
                  <a:lnTo>
                    <a:pt x="627354" y="954887"/>
                  </a:lnTo>
                  <a:lnTo>
                    <a:pt x="625132" y="962507"/>
                  </a:lnTo>
                  <a:lnTo>
                    <a:pt x="622363" y="971397"/>
                  </a:lnTo>
                  <a:lnTo>
                    <a:pt x="621538" y="971397"/>
                  </a:lnTo>
                  <a:lnTo>
                    <a:pt x="619988" y="972667"/>
                  </a:lnTo>
                  <a:lnTo>
                    <a:pt x="619633" y="971397"/>
                  </a:lnTo>
                  <a:lnTo>
                    <a:pt x="619734" y="967587"/>
                  </a:lnTo>
                  <a:lnTo>
                    <a:pt x="619823" y="965047"/>
                  </a:lnTo>
                  <a:lnTo>
                    <a:pt x="618985" y="965047"/>
                  </a:lnTo>
                  <a:lnTo>
                    <a:pt x="618020" y="966317"/>
                  </a:lnTo>
                  <a:lnTo>
                    <a:pt x="617131" y="966317"/>
                  </a:lnTo>
                  <a:lnTo>
                    <a:pt x="615962" y="967587"/>
                  </a:lnTo>
                  <a:lnTo>
                    <a:pt x="615226" y="967587"/>
                  </a:lnTo>
                  <a:lnTo>
                    <a:pt x="615226" y="966317"/>
                  </a:lnTo>
                  <a:lnTo>
                    <a:pt x="615708" y="965047"/>
                  </a:lnTo>
                  <a:lnTo>
                    <a:pt x="619328" y="954887"/>
                  </a:lnTo>
                  <a:lnTo>
                    <a:pt x="618324" y="954887"/>
                  </a:lnTo>
                  <a:lnTo>
                    <a:pt x="615226" y="958697"/>
                  </a:lnTo>
                  <a:lnTo>
                    <a:pt x="615226" y="959916"/>
                  </a:lnTo>
                  <a:lnTo>
                    <a:pt x="611936" y="964996"/>
                  </a:lnTo>
                  <a:lnTo>
                    <a:pt x="610590" y="964996"/>
                  </a:lnTo>
                  <a:lnTo>
                    <a:pt x="609917" y="963726"/>
                  </a:lnTo>
                  <a:lnTo>
                    <a:pt x="609650" y="962456"/>
                  </a:lnTo>
                  <a:lnTo>
                    <a:pt x="609650" y="959916"/>
                  </a:lnTo>
                  <a:lnTo>
                    <a:pt x="608507" y="961186"/>
                  </a:lnTo>
                  <a:lnTo>
                    <a:pt x="607326" y="962456"/>
                  </a:lnTo>
                  <a:lnTo>
                    <a:pt x="604964" y="963726"/>
                  </a:lnTo>
                  <a:lnTo>
                    <a:pt x="603694" y="963726"/>
                  </a:lnTo>
                  <a:lnTo>
                    <a:pt x="604723" y="959916"/>
                  </a:lnTo>
                  <a:lnTo>
                    <a:pt x="606450" y="953566"/>
                  </a:lnTo>
                  <a:lnTo>
                    <a:pt x="603821" y="953566"/>
                  </a:lnTo>
                  <a:lnTo>
                    <a:pt x="604621" y="952296"/>
                  </a:lnTo>
                  <a:lnTo>
                    <a:pt x="604888" y="951026"/>
                  </a:lnTo>
                  <a:lnTo>
                    <a:pt x="604837" y="949756"/>
                  </a:lnTo>
                  <a:lnTo>
                    <a:pt x="604545" y="948486"/>
                  </a:lnTo>
                  <a:lnTo>
                    <a:pt x="603719" y="948486"/>
                  </a:lnTo>
                  <a:lnTo>
                    <a:pt x="600722" y="953566"/>
                  </a:lnTo>
                  <a:lnTo>
                    <a:pt x="598932" y="956106"/>
                  </a:lnTo>
                  <a:lnTo>
                    <a:pt x="598144" y="959916"/>
                  </a:lnTo>
                  <a:lnTo>
                    <a:pt x="596773" y="959916"/>
                  </a:lnTo>
                  <a:lnTo>
                    <a:pt x="595172" y="952296"/>
                  </a:lnTo>
                  <a:lnTo>
                    <a:pt x="590994" y="952296"/>
                  </a:lnTo>
                  <a:lnTo>
                    <a:pt x="589737" y="949756"/>
                  </a:lnTo>
                  <a:lnTo>
                    <a:pt x="589813" y="948486"/>
                  </a:lnTo>
                  <a:lnTo>
                    <a:pt x="590854" y="945946"/>
                  </a:lnTo>
                  <a:lnTo>
                    <a:pt x="591896" y="943406"/>
                  </a:lnTo>
                  <a:lnTo>
                    <a:pt x="595528" y="934516"/>
                  </a:lnTo>
                  <a:lnTo>
                    <a:pt x="595769" y="934516"/>
                  </a:lnTo>
                  <a:lnTo>
                    <a:pt x="595287" y="933246"/>
                  </a:lnTo>
                  <a:lnTo>
                    <a:pt x="594271" y="933246"/>
                  </a:lnTo>
                  <a:lnTo>
                    <a:pt x="588454" y="935786"/>
                  </a:lnTo>
                  <a:lnTo>
                    <a:pt x="587324" y="937056"/>
                  </a:lnTo>
                  <a:lnTo>
                    <a:pt x="583920" y="943406"/>
                  </a:lnTo>
                  <a:lnTo>
                    <a:pt x="583222" y="943406"/>
                  </a:lnTo>
                  <a:lnTo>
                    <a:pt x="583234" y="942136"/>
                  </a:lnTo>
                  <a:lnTo>
                    <a:pt x="584631" y="940866"/>
                  </a:lnTo>
                  <a:lnTo>
                    <a:pt x="585470" y="938326"/>
                  </a:lnTo>
                  <a:lnTo>
                    <a:pt x="585724" y="935786"/>
                  </a:lnTo>
                  <a:lnTo>
                    <a:pt x="585609" y="934516"/>
                  </a:lnTo>
                  <a:lnTo>
                    <a:pt x="585089" y="933246"/>
                  </a:lnTo>
                  <a:lnTo>
                    <a:pt x="583184" y="933246"/>
                  </a:lnTo>
                  <a:lnTo>
                    <a:pt x="582866" y="934516"/>
                  </a:lnTo>
                  <a:lnTo>
                    <a:pt x="581329" y="937056"/>
                  </a:lnTo>
                  <a:lnTo>
                    <a:pt x="580771" y="938326"/>
                  </a:lnTo>
                  <a:lnTo>
                    <a:pt x="576440" y="940866"/>
                  </a:lnTo>
                  <a:lnTo>
                    <a:pt x="574916" y="943406"/>
                  </a:lnTo>
                  <a:lnTo>
                    <a:pt x="573430" y="944676"/>
                  </a:lnTo>
                  <a:lnTo>
                    <a:pt x="573062" y="945946"/>
                  </a:lnTo>
                  <a:lnTo>
                    <a:pt x="572414" y="945946"/>
                  </a:lnTo>
                  <a:lnTo>
                    <a:pt x="572236" y="944676"/>
                  </a:lnTo>
                  <a:lnTo>
                    <a:pt x="572236" y="943406"/>
                  </a:lnTo>
                  <a:lnTo>
                    <a:pt x="572223" y="942136"/>
                  </a:lnTo>
                  <a:lnTo>
                    <a:pt x="572376" y="940866"/>
                  </a:lnTo>
                  <a:lnTo>
                    <a:pt x="572528" y="939596"/>
                  </a:lnTo>
                  <a:lnTo>
                    <a:pt x="573506" y="934516"/>
                  </a:lnTo>
                  <a:lnTo>
                    <a:pt x="572274" y="934516"/>
                  </a:lnTo>
                  <a:lnTo>
                    <a:pt x="571728" y="935786"/>
                  </a:lnTo>
                  <a:lnTo>
                    <a:pt x="570788" y="937056"/>
                  </a:lnTo>
                  <a:lnTo>
                    <a:pt x="569899" y="938326"/>
                  </a:lnTo>
                  <a:lnTo>
                    <a:pt x="568312" y="940866"/>
                  </a:lnTo>
                  <a:lnTo>
                    <a:pt x="566458" y="940866"/>
                  </a:lnTo>
                  <a:lnTo>
                    <a:pt x="566051" y="939596"/>
                  </a:lnTo>
                  <a:lnTo>
                    <a:pt x="565543" y="939596"/>
                  </a:lnTo>
                  <a:lnTo>
                    <a:pt x="565327" y="938326"/>
                  </a:lnTo>
                  <a:lnTo>
                    <a:pt x="564857" y="938326"/>
                  </a:lnTo>
                  <a:lnTo>
                    <a:pt x="564616" y="939596"/>
                  </a:lnTo>
                  <a:lnTo>
                    <a:pt x="562470" y="943406"/>
                  </a:lnTo>
                  <a:lnTo>
                    <a:pt x="560324" y="943406"/>
                  </a:lnTo>
                  <a:lnTo>
                    <a:pt x="558647" y="942136"/>
                  </a:lnTo>
                  <a:lnTo>
                    <a:pt x="557809" y="940866"/>
                  </a:lnTo>
                  <a:lnTo>
                    <a:pt x="557809" y="938326"/>
                  </a:lnTo>
                  <a:lnTo>
                    <a:pt x="558177" y="937056"/>
                  </a:lnTo>
                  <a:lnTo>
                    <a:pt x="559142" y="935786"/>
                  </a:lnTo>
                  <a:lnTo>
                    <a:pt x="559193" y="934516"/>
                  </a:lnTo>
                  <a:lnTo>
                    <a:pt x="558190" y="933246"/>
                  </a:lnTo>
                  <a:lnTo>
                    <a:pt x="557771" y="931976"/>
                  </a:lnTo>
                  <a:lnTo>
                    <a:pt x="557771" y="928166"/>
                  </a:lnTo>
                  <a:lnTo>
                    <a:pt x="555713" y="928166"/>
                  </a:lnTo>
                  <a:lnTo>
                    <a:pt x="552259" y="934516"/>
                  </a:lnTo>
                  <a:lnTo>
                    <a:pt x="549033" y="934516"/>
                  </a:lnTo>
                  <a:lnTo>
                    <a:pt x="549160" y="933246"/>
                  </a:lnTo>
                  <a:lnTo>
                    <a:pt x="550964" y="930706"/>
                  </a:lnTo>
                  <a:lnTo>
                    <a:pt x="552132" y="928166"/>
                  </a:lnTo>
                  <a:lnTo>
                    <a:pt x="552615" y="925626"/>
                  </a:lnTo>
                  <a:lnTo>
                    <a:pt x="551802" y="925626"/>
                  </a:lnTo>
                  <a:lnTo>
                    <a:pt x="546836" y="929436"/>
                  </a:lnTo>
                  <a:lnTo>
                    <a:pt x="546468" y="930706"/>
                  </a:lnTo>
                  <a:lnTo>
                    <a:pt x="545884" y="930706"/>
                  </a:lnTo>
                  <a:lnTo>
                    <a:pt x="551802" y="918006"/>
                  </a:lnTo>
                  <a:lnTo>
                    <a:pt x="551535" y="916736"/>
                  </a:lnTo>
                  <a:lnTo>
                    <a:pt x="550646" y="916736"/>
                  </a:lnTo>
                  <a:lnTo>
                    <a:pt x="546188" y="919276"/>
                  </a:lnTo>
                  <a:lnTo>
                    <a:pt x="543610" y="921816"/>
                  </a:lnTo>
                  <a:lnTo>
                    <a:pt x="542798" y="926896"/>
                  </a:lnTo>
                  <a:lnTo>
                    <a:pt x="542391" y="928166"/>
                  </a:lnTo>
                  <a:lnTo>
                    <a:pt x="539673" y="928166"/>
                  </a:lnTo>
                  <a:lnTo>
                    <a:pt x="539457" y="926896"/>
                  </a:lnTo>
                  <a:lnTo>
                    <a:pt x="539242" y="923086"/>
                  </a:lnTo>
                  <a:lnTo>
                    <a:pt x="538327" y="923086"/>
                  </a:lnTo>
                  <a:lnTo>
                    <a:pt x="534593" y="921816"/>
                  </a:lnTo>
                  <a:lnTo>
                    <a:pt x="534314" y="921816"/>
                  </a:lnTo>
                  <a:lnTo>
                    <a:pt x="533895" y="919276"/>
                  </a:lnTo>
                  <a:lnTo>
                    <a:pt x="533463" y="916736"/>
                  </a:lnTo>
                  <a:lnTo>
                    <a:pt x="532142" y="916736"/>
                  </a:lnTo>
                  <a:lnTo>
                    <a:pt x="530872" y="918006"/>
                  </a:lnTo>
                  <a:lnTo>
                    <a:pt x="529958" y="918006"/>
                  </a:lnTo>
                  <a:lnTo>
                    <a:pt x="529272" y="919276"/>
                  </a:lnTo>
                  <a:lnTo>
                    <a:pt x="528675" y="919276"/>
                  </a:lnTo>
                  <a:lnTo>
                    <a:pt x="528167" y="916736"/>
                  </a:lnTo>
                  <a:lnTo>
                    <a:pt x="528129" y="915466"/>
                  </a:lnTo>
                  <a:lnTo>
                    <a:pt x="528434" y="915466"/>
                  </a:lnTo>
                  <a:lnTo>
                    <a:pt x="534555" y="911593"/>
                  </a:lnTo>
                  <a:lnTo>
                    <a:pt x="534504" y="910386"/>
                  </a:lnTo>
                  <a:lnTo>
                    <a:pt x="533463" y="909116"/>
                  </a:lnTo>
                  <a:lnTo>
                    <a:pt x="531710" y="909116"/>
                  </a:lnTo>
                  <a:lnTo>
                    <a:pt x="523316" y="915466"/>
                  </a:lnTo>
                  <a:lnTo>
                    <a:pt x="521792" y="915466"/>
                  </a:lnTo>
                  <a:lnTo>
                    <a:pt x="523252" y="910386"/>
                  </a:lnTo>
                  <a:lnTo>
                    <a:pt x="523621" y="909116"/>
                  </a:lnTo>
                  <a:lnTo>
                    <a:pt x="522668" y="907846"/>
                  </a:lnTo>
                  <a:lnTo>
                    <a:pt x="518744" y="907846"/>
                  </a:lnTo>
                  <a:lnTo>
                    <a:pt x="516864" y="909116"/>
                  </a:lnTo>
                  <a:lnTo>
                    <a:pt x="515327" y="910386"/>
                  </a:lnTo>
                  <a:lnTo>
                    <a:pt x="514604" y="910386"/>
                  </a:lnTo>
                  <a:lnTo>
                    <a:pt x="514578" y="907846"/>
                  </a:lnTo>
                  <a:lnTo>
                    <a:pt x="515023" y="906576"/>
                  </a:lnTo>
                  <a:lnTo>
                    <a:pt x="515759" y="906576"/>
                  </a:lnTo>
                  <a:lnTo>
                    <a:pt x="516077" y="907846"/>
                  </a:lnTo>
                  <a:lnTo>
                    <a:pt x="516915" y="907846"/>
                  </a:lnTo>
                  <a:lnTo>
                    <a:pt x="517029" y="906576"/>
                  </a:lnTo>
                  <a:lnTo>
                    <a:pt x="517702" y="906576"/>
                  </a:lnTo>
                  <a:lnTo>
                    <a:pt x="518045" y="905306"/>
                  </a:lnTo>
                  <a:lnTo>
                    <a:pt x="517931" y="902766"/>
                  </a:lnTo>
                  <a:lnTo>
                    <a:pt x="517652" y="902766"/>
                  </a:lnTo>
                  <a:lnTo>
                    <a:pt x="517055" y="901496"/>
                  </a:lnTo>
                  <a:lnTo>
                    <a:pt x="517613" y="900226"/>
                  </a:lnTo>
                  <a:lnTo>
                    <a:pt x="518172" y="898956"/>
                  </a:lnTo>
                  <a:lnTo>
                    <a:pt x="519899" y="898956"/>
                  </a:lnTo>
                  <a:lnTo>
                    <a:pt x="600722" y="901496"/>
                  </a:lnTo>
                  <a:lnTo>
                    <a:pt x="601624" y="901496"/>
                  </a:lnTo>
                  <a:lnTo>
                    <a:pt x="601611" y="900226"/>
                  </a:lnTo>
                  <a:lnTo>
                    <a:pt x="601472" y="900226"/>
                  </a:lnTo>
                  <a:lnTo>
                    <a:pt x="574116" y="896416"/>
                  </a:lnTo>
                  <a:lnTo>
                    <a:pt x="573900" y="896416"/>
                  </a:lnTo>
                  <a:lnTo>
                    <a:pt x="574141" y="895146"/>
                  </a:lnTo>
                  <a:lnTo>
                    <a:pt x="575132" y="895146"/>
                  </a:lnTo>
                  <a:lnTo>
                    <a:pt x="575348" y="893876"/>
                  </a:lnTo>
                  <a:lnTo>
                    <a:pt x="575398" y="892606"/>
                  </a:lnTo>
                  <a:lnTo>
                    <a:pt x="575119" y="892606"/>
                  </a:lnTo>
                  <a:lnTo>
                    <a:pt x="574255" y="891336"/>
                  </a:lnTo>
                  <a:lnTo>
                    <a:pt x="573087" y="891336"/>
                  </a:lnTo>
                  <a:lnTo>
                    <a:pt x="571398" y="895146"/>
                  </a:lnTo>
                  <a:lnTo>
                    <a:pt x="568667" y="895146"/>
                  </a:lnTo>
                  <a:lnTo>
                    <a:pt x="569607" y="892606"/>
                  </a:lnTo>
                  <a:lnTo>
                    <a:pt x="570953" y="891336"/>
                  </a:lnTo>
                  <a:lnTo>
                    <a:pt x="572973" y="890066"/>
                  </a:lnTo>
                  <a:lnTo>
                    <a:pt x="572884" y="887526"/>
                  </a:lnTo>
                  <a:lnTo>
                    <a:pt x="572211" y="887526"/>
                  </a:lnTo>
                  <a:lnTo>
                    <a:pt x="567118" y="891336"/>
                  </a:lnTo>
                  <a:lnTo>
                    <a:pt x="567105" y="893876"/>
                  </a:lnTo>
                  <a:lnTo>
                    <a:pt x="566674" y="895146"/>
                  </a:lnTo>
                  <a:lnTo>
                    <a:pt x="565670" y="895146"/>
                  </a:lnTo>
                  <a:lnTo>
                    <a:pt x="565492" y="893876"/>
                  </a:lnTo>
                  <a:lnTo>
                    <a:pt x="564438" y="893876"/>
                  </a:lnTo>
                  <a:lnTo>
                    <a:pt x="564502" y="892606"/>
                  </a:lnTo>
                  <a:lnTo>
                    <a:pt x="566750" y="888796"/>
                  </a:lnTo>
                  <a:lnTo>
                    <a:pt x="569620" y="884986"/>
                  </a:lnTo>
                  <a:lnTo>
                    <a:pt x="573252" y="881176"/>
                  </a:lnTo>
                  <a:lnTo>
                    <a:pt x="572173" y="881176"/>
                  </a:lnTo>
                  <a:lnTo>
                    <a:pt x="570064" y="882446"/>
                  </a:lnTo>
                  <a:lnTo>
                    <a:pt x="567740" y="884986"/>
                  </a:lnTo>
                  <a:lnTo>
                    <a:pt x="564299" y="884986"/>
                  </a:lnTo>
                  <a:lnTo>
                    <a:pt x="563753" y="886256"/>
                  </a:lnTo>
                  <a:lnTo>
                    <a:pt x="562165" y="888796"/>
                  </a:lnTo>
                  <a:lnTo>
                    <a:pt x="561276" y="890066"/>
                  </a:lnTo>
                  <a:lnTo>
                    <a:pt x="560514" y="893876"/>
                  </a:lnTo>
                  <a:lnTo>
                    <a:pt x="559371" y="893876"/>
                  </a:lnTo>
                  <a:lnTo>
                    <a:pt x="547446" y="892606"/>
                  </a:lnTo>
                  <a:lnTo>
                    <a:pt x="546582" y="892606"/>
                  </a:lnTo>
                  <a:lnTo>
                    <a:pt x="546582" y="891336"/>
                  </a:lnTo>
                  <a:lnTo>
                    <a:pt x="547319" y="891336"/>
                  </a:lnTo>
                  <a:lnTo>
                    <a:pt x="561454" y="884986"/>
                  </a:lnTo>
                  <a:lnTo>
                    <a:pt x="561594" y="884986"/>
                  </a:lnTo>
                  <a:lnTo>
                    <a:pt x="561301" y="883716"/>
                  </a:lnTo>
                  <a:lnTo>
                    <a:pt x="560590" y="883716"/>
                  </a:lnTo>
                  <a:lnTo>
                    <a:pt x="555459" y="886256"/>
                  </a:lnTo>
                  <a:lnTo>
                    <a:pt x="551357" y="887526"/>
                  </a:lnTo>
                  <a:lnTo>
                    <a:pt x="548754" y="887526"/>
                  </a:lnTo>
                  <a:lnTo>
                    <a:pt x="542366" y="890066"/>
                  </a:lnTo>
                  <a:lnTo>
                    <a:pt x="540486" y="890066"/>
                  </a:lnTo>
                  <a:lnTo>
                    <a:pt x="539267" y="891336"/>
                  </a:lnTo>
                  <a:lnTo>
                    <a:pt x="522960" y="891336"/>
                  </a:lnTo>
                  <a:lnTo>
                    <a:pt x="523011" y="890066"/>
                  </a:lnTo>
                  <a:lnTo>
                    <a:pt x="525208" y="884986"/>
                  </a:lnTo>
                  <a:lnTo>
                    <a:pt x="525767" y="883716"/>
                  </a:lnTo>
                  <a:lnTo>
                    <a:pt x="526313" y="882446"/>
                  </a:lnTo>
                  <a:lnTo>
                    <a:pt x="530174" y="873556"/>
                  </a:lnTo>
                  <a:lnTo>
                    <a:pt x="529094" y="873556"/>
                  </a:lnTo>
                  <a:lnTo>
                    <a:pt x="520788" y="881176"/>
                  </a:lnTo>
                  <a:lnTo>
                    <a:pt x="520509" y="881176"/>
                  </a:lnTo>
                  <a:lnTo>
                    <a:pt x="520001" y="882446"/>
                  </a:lnTo>
                  <a:lnTo>
                    <a:pt x="520014" y="881176"/>
                  </a:lnTo>
                  <a:lnTo>
                    <a:pt x="520293" y="881176"/>
                  </a:lnTo>
                  <a:lnTo>
                    <a:pt x="520738" y="879906"/>
                  </a:lnTo>
                  <a:lnTo>
                    <a:pt x="522071" y="876096"/>
                  </a:lnTo>
                  <a:lnTo>
                    <a:pt x="524154" y="872286"/>
                  </a:lnTo>
                  <a:lnTo>
                    <a:pt x="526605" y="869746"/>
                  </a:lnTo>
                  <a:lnTo>
                    <a:pt x="527761" y="868476"/>
                  </a:lnTo>
                  <a:lnTo>
                    <a:pt x="528154" y="867206"/>
                  </a:lnTo>
                  <a:lnTo>
                    <a:pt x="527431" y="867206"/>
                  </a:lnTo>
                  <a:lnTo>
                    <a:pt x="526973" y="868476"/>
                  </a:lnTo>
                  <a:lnTo>
                    <a:pt x="525665" y="868476"/>
                  </a:lnTo>
                  <a:lnTo>
                    <a:pt x="521830" y="871016"/>
                  </a:lnTo>
                  <a:lnTo>
                    <a:pt x="519125" y="874725"/>
                  </a:lnTo>
                  <a:lnTo>
                    <a:pt x="519125" y="884986"/>
                  </a:lnTo>
                  <a:lnTo>
                    <a:pt x="518248" y="886256"/>
                  </a:lnTo>
                  <a:lnTo>
                    <a:pt x="516648" y="888796"/>
                  </a:lnTo>
                  <a:lnTo>
                    <a:pt x="516140" y="890066"/>
                  </a:lnTo>
                  <a:lnTo>
                    <a:pt x="515645" y="890066"/>
                  </a:lnTo>
                  <a:lnTo>
                    <a:pt x="515581" y="888796"/>
                  </a:lnTo>
                  <a:lnTo>
                    <a:pt x="515810" y="887526"/>
                  </a:lnTo>
                  <a:lnTo>
                    <a:pt x="516674" y="886256"/>
                  </a:lnTo>
                  <a:lnTo>
                    <a:pt x="517334" y="884986"/>
                  </a:lnTo>
                  <a:lnTo>
                    <a:pt x="519125" y="884986"/>
                  </a:lnTo>
                  <a:lnTo>
                    <a:pt x="519125" y="874725"/>
                  </a:lnTo>
                  <a:lnTo>
                    <a:pt x="517144" y="879906"/>
                  </a:lnTo>
                  <a:lnTo>
                    <a:pt x="515759" y="879906"/>
                  </a:lnTo>
                  <a:lnTo>
                    <a:pt x="515518" y="878636"/>
                  </a:lnTo>
                  <a:lnTo>
                    <a:pt x="524065" y="864666"/>
                  </a:lnTo>
                  <a:lnTo>
                    <a:pt x="523976" y="863396"/>
                  </a:lnTo>
                  <a:lnTo>
                    <a:pt x="521512" y="863396"/>
                  </a:lnTo>
                  <a:lnTo>
                    <a:pt x="513156" y="876096"/>
                  </a:lnTo>
                  <a:lnTo>
                    <a:pt x="513257" y="881176"/>
                  </a:lnTo>
                  <a:lnTo>
                    <a:pt x="512457" y="882446"/>
                  </a:lnTo>
                  <a:lnTo>
                    <a:pt x="512165" y="882650"/>
                  </a:lnTo>
                  <a:lnTo>
                    <a:pt x="512165" y="900226"/>
                  </a:lnTo>
                  <a:lnTo>
                    <a:pt x="512051" y="901496"/>
                  </a:lnTo>
                  <a:lnTo>
                    <a:pt x="511924" y="902766"/>
                  </a:lnTo>
                  <a:lnTo>
                    <a:pt x="511835" y="904036"/>
                  </a:lnTo>
                  <a:lnTo>
                    <a:pt x="511733" y="905306"/>
                  </a:lnTo>
                  <a:lnTo>
                    <a:pt x="509752" y="905306"/>
                  </a:lnTo>
                  <a:lnTo>
                    <a:pt x="509638" y="904036"/>
                  </a:lnTo>
                  <a:lnTo>
                    <a:pt x="509524" y="902766"/>
                  </a:lnTo>
                  <a:lnTo>
                    <a:pt x="508203" y="902766"/>
                  </a:lnTo>
                  <a:lnTo>
                    <a:pt x="508088" y="904036"/>
                  </a:lnTo>
                  <a:lnTo>
                    <a:pt x="507784" y="905306"/>
                  </a:lnTo>
                  <a:lnTo>
                    <a:pt x="507568" y="906576"/>
                  </a:lnTo>
                  <a:lnTo>
                    <a:pt x="506590" y="907846"/>
                  </a:lnTo>
                  <a:lnTo>
                    <a:pt x="504444" y="907846"/>
                  </a:lnTo>
                  <a:lnTo>
                    <a:pt x="504647" y="906576"/>
                  </a:lnTo>
                  <a:lnTo>
                    <a:pt x="505434" y="901496"/>
                  </a:lnTo>
                  <a:lnTo>
                    <a:pt x="507479" y="900226"/>
                  </a:lnTo>
                  <a:lnTo>
                    <a:pt x="512165" y="900226"/>
                  </a:lnTo>
                  <a:lnTo>
                    <a:pt x="512165" y="882650"/>
                  </a:lnTo>
                  <a:lnTo>
                    <a:pt x="510540" y="883716"/>
                  </a:lnTo>
                  <a:lnTo>
                    <a:pt x="509981" y="883716"/>
                  </a:lnTo>
                  <a:lnTo>
                    <a:pt x="510032" y="882446"/>
                  </a:lnTo>
                  <a:lnTo>
                    <a:pt x="510413" y="881176"/>
                  </a:lnTo>
                  <a:lnTo>
                    <a:pt x="510603" y="879906"/>
                  </a:lnTo>
                  <a:lnTo>
                    <a:pt x="510768" y="878636"/>
                  </a:lnTo>
                  <a:lnTo>
                    <a:pt x="510933" y="877366"/>
                  </a:lnTo>
                  <a:lnTo>
                    <a:pt x="509206" y="876096"/>
                  </a:lnTo>
                  <a:lnTo>
                    <a:pt x="505129" y="876096"/>
                  </a:lnTo>
                  <a:lnTo>
                    <a:pt x="505129" y="881176"/>
                  </a:lnTo>
                  <a:lnTo>
                    <a:pt x="504863" y="881176"/>
                  </a:lnTo>
                  <a:lnTo>
                    <a:pt x="504748" y="887526"/>
                  </a:lnTo>
                  <a:lnTo>
                    <a:pt x="503516" y="887526"/>
                  </a:lnTo>
                  <a:lnTo>
                    <a:pt x="503580" y="886256"/>
                  </a:lnTo>
                  <a:lnTo>
                    <a:pt x="504621" y="886256"/>
                  </a:lnTo>
                  <a:lnTo>
                    <a:pt x="504748" y="887526"/>
                  </a:lnTo>
                  <a:lnTo>
                    <a:pt x="504748" y="881278"/>
                  </a:lnTo>
                  <a:lnTo>
                    <a:pt x="503262" y="882446"/>
                  </a:lnTo>
                  <a:lnTo>
                    <a:pt x="502754" y="882446"/>
                  </a:lnTo>
                  <a:lnTo>
                    <a:pt x="503453" y="881176"/>
                  </a:lnTo>
                  <a:lnTo>
                    <a:pt x="503923" y="879906"/>
                  </a:lnTo>
                  <a:lnTo>
                    <a:pt x="505002" y="879906"/>
                  </a:lnTo>
                  <a:lnTo>
                    <a:pt x="505129" y="881176"/>
                  </a:lnTo>
                  <a:lnTo>
                    <a:pt x="505129" y="876096"/>
                  </a:lnTo>
                  <a:lnTo>
                    <a:pt x="504545" y="876096"/>
                  </a:lnTo>
                  <a:lnTo>
                    <a:pt x="504558" y="874826"/>
                  </a:lnTo>
                  <a:lnTo>
                    <a:pt x="504825" y="873556"/>
                  </a:lnTo>
                  <a:lnTo>
                    <a:pt x="507212" y="862126"/>
                  </a:lnTo>
                  <a:lnTo>
                    <a:pt x="511898" y="849426"/>
                  </a:lnTo>
                  <a:lnTo>
                    <a:pt x="518604" y="837996"/>
                  </a:lnTo>
                  <a:lnTo>
                    <a:pt x="521931" y="834186"/>
                  </a:lnTo>
                  <a:lnTo>
                    <a:pt x="527481" y="827836"/>
                  </a:lnTo>
                  <a:lnTo>
                    <a:pt x="527481" y="826566"/>
                  </a:lnTo>
                  <a:lnTo>
                    <a:pt x="527202" y="826566"/>
                  </a:lnTo>
                  <a:lnTo>
                    <a:pt x="520750" y="832916"/>
                  </a:lnTo>
                  <a:lnTo>
                    <a:pt x="519912" y="834186"/>
                  </a:lnTo>
                  <a:lnTo>
                    <a:pt x="518871" y="834186"/>
                  </a:lnTo>
                  <a:lnTo>
                    <a:pt x="520319" y="830376"/>
                  </a:lnTo>
                  <a:lnTo>
                    <a:pt x="523938" y="824026"/>
                  </a:lnTo>
                  <a:lnTo>
                    <a:pt x="523824" y="822756"/>
                  </a:lnTo>
                  <a:lnTo>
                    <a:pt x="522605" y="822756"/>
                  </a:lnTo>
                  <a:lnTo>
                    <a:pt x="508393" y="845616"/>
                  </a:lnTo>
                  <a:lnTo>
                    <a:pt x="502831" y="845616"/>
                  </a:lnTo>
                  <a:lnTo>
                    <a:pt x="502475" y="846886"/>
                  </a:lnTo>
                  <a:lnTo>
                    <a:pt x="502285" y="846886"/>
                  </a:lnTo>
                  <a:lnTo>
                    <a:pt x="502285" y="848156"/>
                  </a:lnTo>
                  <a:lnTo>
                    <a:pt x="507098" y="848156"/>
                  </a:lnTo>
                  <a:lnTo>
                    <a:pt x="507022" y="849426"/>
                  </a:lnTo>
                  <a:lnTo>
                    <a:pt x="501345" y="864806"/>
                  </a:lnTo>
                  <a:lnTo>
                    <a:pt x="501345" y="898956"/>
                  </a:lnTo>
                  <a:lnTo>
                    <a:pt x="499643" y="898956"/>
                  </a:lnTo>
                  <a:lnTo>
                    <a:pt x="499491" y="897686"/>
                  </a:lnTo>
                  <a:lnTo>
                    <a:pt x="499859" y="896416"/>
                  </a:lnTo>
                  <a:lnTo>
                    <a:pt x="501078" y="896416"/>
                  </a:lnTo>
                  <a:lnTo>
                    <a:pt x="501269" y="897686"/>
                  </a:lnTo>
                  <a:lnTo>
                    <a:pt x="501345" y="898956"/>
                  </a:lnTo>
                  <a:lnTo>
                    <a:pt x="501345" y="864806"/>
                  </a:lnTo>
                  <a:lnTo>
                    <a:pt x="499046" y="871016"/>
                  </a:lnTo>
                  <a:lnTo>
                    <a:pt x="498170" y="872286"/>
                  </a:lnTo>
                  <a:lnTo>
                    <a:pt x="497890" y="873556"/>
                  </a:lnTo>
                  <a:lnTo>
                    <a:pt x="497281" y="873556"/>
                  </a:lnTo>
                  <a:lnTo>
                    <a:pt x="497395" y="868476"/>
                  </a:lnTo>
                  <a:lnTo>
                    <a:pt x="497497" y="867206"/>
                  </a:lnTo>
                  <a:lnTo>
                    <a:pt x="497611" y="865936"/>
                  </a:lnTo>
                  <a:lnTo>
                    <a:pt x="497713" y="864666"/>
                  </a:lnTo>
                  <a:lnTo>
                    <a:pt x="497814" y="863396"/>
                  </a:lnTo>
                  <a:lnTo>
                    <a:pt x="501357" y="820216"/>
                  </a:lnTo>
                  <a:lnTo>
                    <a:pt x="501472" y="818946"/>
                  </a:lnTo>
                  <a:lnTo>
                    <a:pt x="501573" y="817676"/>
                  </a:lnTo>
                  <a:lnTo>
                    <a:pt x="501675" y="816406"/>
                  </a:lnTo>
                  <a:lnTo>
                    <a:pt x="501777" y="815136"/>
                  </a:lnTo>
                  <a:lnTo>
                    <a:pt x="501891" y="813866"/>
                  </a:lnTo>
                  <a:lnTo>
                    <a:pt x="501992" y="812596"/>
                  </a:lnTo>
                  <a:lnTo>
                    <a:pt x="502094" y="811326"/>
                  </a:lnTo>
                  <a:lnTo>
                    <a:pt x="502196" y="810056"/>
                  </a:lnTo>
                  <a:lnTo>
                    <a:pt x="502297" y="808786"/>
                  </a:lnTo>
                  <a:lnTo>
                    <a:pt x="502412" y="807516"/>
                  </a:lnTo>
                  <a:lnTo>
                    <a:pt x="503351" y="796086"/>
                  </a:lnTo>
                  <a:lnTo>
                    <a:pt x="503453" y="794816"/>
                  </a:lnTo>
                  <a:lnTo>
                    <a:pt x="503555" y="793546"/>
                  </a:lnTo>
                  <a:lnTo>
                    <a:pt x="503656" y="792276"/>
                  </a:lnTo>
                  <a:lnTo>
                    <a:pt x="503770" y="791006"/>
                  </a:lnTo>
                  <a:lnTo>
                    <a:pt x="503872" y="789736"/>
                  </a:lnTo>
                  <a:lnTo>
                    <a:pt x="503974" y="788466"/>
                  </a:lnTo>
                  <a:lnTo>
                    <a:pt x="504075" y="787196"/>
                  </a:lnTo>
                  <a:lnTo>
                    <a:pt x="505650" y="787196"/>
                  </a:lnTo>
                  <a:lnTo>
                    <a:pt x="546404" y="789736"/>
                  </a:lnTo>
                  <a:lnTo>
                    <a:pt x="547154" y="789736"/>
                  </a:lnTo>
                  <a:lnTo>
                    <a:pt x="547281" y="788466"/>
                  </a:lnTo>
                  <a:lnTo>
                    <a:pt x="547395" y="787196"/>
                  </a:lnTo>
                  <a:lnTo>
                    <a:pt x="547522" y="785926"/>
                  </a:lnTo>
                  <a:lnTo>
                    <a:pt x="473329" y="785926"/>
                  </a:lnTo>
                  <a:lnTo>
                    <a:pt x="472224" y="798626"/>
                  </a:lnTo>
                  <a:lnTo>
                    <a:pt x="472109" y="799896"/>
                  </a:lnTo>
                  <a:lnTo>
                    <a:pt x="472008" y="801166"/>
                  </a:lnTo>
                  <a:lnTo>
                    <a:pt x="471893" y="802436"/>
                  </a:lnTo>
                  <a:lnTo>
                    <a:pt x="471601" y="802436"/>
                  </a:lnTo>
                  <a:lnTo>
                    <a:pt x="471093" y="803592"/>
                  </a:lnTo>
                  <a:lnTo>
                    <a:pt x="471093" y="808786"/>
                  </a:lnTo>
                  <a:lnTo>
                    <a:pt x="463600" y="863396"/>
                  </a:lnTo>
                  <a:lnTo>
                    <a:pt x="460336" y="863396"/>
                  </a:lnTo>
                  <a:lnTo>
                    <a:pt x="459803" y="862126"/>
                  </a:lnTo>
                  <a:lnTo>
                    <a:pt x="458876" y="862126"/>
                  </a:lnTo>
                  <a:lnTo>
                    <a:pt x="458152" y="865936"/>
                  </a:lnTo>
                  <a:lnTo>
                    <a:pt x="456476" y="865936"/>
                  </a:lnTo>
                  <a:lnTo>
                    <a:pt x="456374" y="864666"/>
                  </a:lnTo>
                  <a:lnTo>
                    <a:pt x="456285" y="863396"/>
                  </a:lnTo>
                  <a:lnTo>
                    <a:pt x="456171" y="860856"/>
                  </a:lnTo>
                  <a:lnTo>
                    <a:pt x="456044" y="859586"/>
                  </a:lnTo>
                  <a:lnTo>
                    <a:pt x="455752" y="858316"/>
                  </a:lnTo>
                  <a:lnTo>
                    <a:pt x="454355" y="858316"/>
                  </a:lnTo>
                  <a:lnTo>
                    <a:pt x="452081" y="863396"/>
                  </a:lnTo>
                  <a:lnTo>
                    <a:pt x="451891" y="864666"/>
                  </a:lnTo>
                  <a:lnTo>
                    <a:pt x="451497" y="864666"/>
                  </a:lnTo>
                  <a:lnTo>
                    <a:pt x="451281" y="863396"/>
                  </a:lnTo>
                  <a:lnTo>
                    <a:pt x="450481" y="862126"/>
                  </a:lnTo>
                  <a:lnTo>
                    <a:pt x="449681" y="860856"/>
                  </a:lnTo>
                  <a:lnTo>
                    <a:pt x="447725" y="860856"/>
                  </a:lnTo>
                  <a:lnTo>
                    <a:pt x="447179" y="862126"/>
                  </a:lnTo>
                  <a:lnTo>
                    <a:pt x="446379" y="862126"/>
                  </a:lnTo>
                  <a:lnTo>
                    <a:pt x="453936" y="846886"/>
                  </a:lnTo>
                  <a:lnTo>
                    <a:pt x="458431" y="839266"/>
                  </a:lnTo>
                  <a:lnTo>
                    <a:pt x="462762" y="832916"/>
                  </a:lnTo>
                  <a:lnTo>
                    <a:pt x="467144" y="825296"/>
                  </a:lnTo>
                  <a:lnTo>
                    <a:pt x="464997" y="825296"/>
                  </a:lnTo>
                  <a:lnTo>
                    <a:pt x="445808" y="849426"/>
                  </a:lnTo>
                  <a:lnTo>
                    <a:pt x="443763" y="849426"/>
                  </a:lnTo>
                  <a:lnTo>
                    <a:pt x="443852" y="848156"/>
                  </a:lnTo>
                  <a:lnTo>
                    <a:pt x="445020" y="844346"/>
                  </a:lnTo>
                  <a:lnTo>
                    <a:pt x="445401" y="843076"/>
                  </a:lnTo>
                  <a:lnTo>
                    <a:pt x="445287" y="840536"/>
                  </a:lnTo>
                  <a:lnTo>
                    <a:pt x="444106" y="837996"/>
                  </a:lnTo>
                  <a:lnTo>
                    <a:pt x="443306" y="837996"/>
                  </a:lnTo>
                  <a:lnTo>
                    <a:pt x="442252" y="839444"/>
                  </a:lnTo>
                  <a:lnTo>
                    <a:pt x="442252" y="845616"/>
                  </a:lnTo>
                  <a:lnTo>
                    <a:pt x="442137" y="846886"/>
                  </a:lnTo>
                  <a:lnTo>
                    <a:pt x="442010" y="848156"/>
                  </a:lnTo>
                  <a:lnTo>
                    <a:pt x="440118" y="853236"/>
                  </a:lnTo>
                  <a:lnTo>
                    <a:pt x="438848" y="855776"/>
                  </a:lnTo>
                  <a:lnTo>
                    <a:pt x="438035" y="855776"/>
                  </a:lnTo>
                  <a:lnTo>
                    <a:pt x="437337" y="854506"/>
                  </a:lnTo>
                  <a:lnTo>
                    <a:pt x="437451" y="853236"/>
                  </a:lnTo>
                  <a:lnTo>
                    <a:pt x="437578" y="851966"/>
                  </a:lnTo>
                  <a:lnTo>
                    <a:pt x="439470" y="846886"/>
                  </a:lnTo>
                  <a:lnTo>
                    <a:pt x="440105" y="845616"/>
                  </a:lnTo>
                  <a:lnTo>
                    <a:pt x="440740" y="844346"/>
                  </a:lnTo>
                  <a:lnTo>
                    <a:pt x="441540" y="844346"/>
                  </a:lnTo>
                  <a:lnTo>
                    <a:pt x="442252" y="845616"/>
                  </a:lnTo>
                  <a:lnTo>
                    <a:pt x="442252" y="839444"/>
                  </a:lnTo>
                  <a:lnTo>
                    <a:pt x="440512" y="841806"/>
                  </a:lnTo>
                  <a:lnTo>
                    <a:pt x="438442" y="844346"/>
                  </a:lnTo>
                  <a:lnTo>
                    <a:pt x="436600" y="845616"/>
                  </a:lnTo>
                  <a:lnTo>
                    <a:pt x="436079" y="845616"/>
                  </a:lnTo>
                  <a:lnTo>
                    <a:pt x="436880" y="843076"/>
                  </a:lnTo>
                  <a:lnTo>
                    <a:pt x="437273" y="841806"/>
                  </a:lnTo>
                  <a:lnTo>
                    <a:pt x="439115" y="837996"/>
                  </a:lnTo>
                  <a:lnTo>
                    <a:pt x="441642" y="835456"/>
                  </a:lnTo>
                  <a:lnTo>
                    <a:pt x="444284" y="831646"/>
                  </a:lnTo>
                  <a:lnTo>
                    <a:pt x="445681" y="830376"/>
                  </a:lnTo>
                  <a:lnTo>
                    <a:pt x="450659" y="824026"/>
                  </a:lnTo>
                  <a:lnTo>
                    <a:pt x="456323" y="818946"/>
                  </a:lnTo>
                  <a:lnTo>
                    <a:pt x="462673" y="812596"/>
                  </a:lnTo>
                  <a:lnTo>
                    <a:pt x="469849" y="807516"/>
                  </a:lnTo>
                  <a:lnTo>
                    <a:pt x="470662" y="807516"/>
                  </a:lnTo>
                  <a:lnTo>
                    <a:pt x="471093" y="808786"/>
                  </a:lnTo>
                  <a:lnTo>
                    <a:pt x="471093" y="803592"/>
                  </a:lnTo>
                  <a:lnTo>
                    <a:pt x="463981" y="808786"/>
                  </a:lnTo>
                  <a:lnTo>
                    <a:pt x="456463" y="813866"/>
                  </a:lnTo>
                  <a:lnTo>
                    <a:pt x="448487" y="820216"/>
                  </a:lnTo>
                  <a:lnTo>
                    <a:pt x="435889" y="831646"/>
                  </a:lnTo>
                  <a:lnTo>
                    <a:pt x="433552" y="835456"/>
                  </a:lnTo>
                  <a:lnTo>
                    <a:pt x="430288" y="841806"/>
                  </a:lnTo>
                  <a:lnTo>
                    <a:pt x="429475" y="843076"/>
                  </a:lnTo>
                  <a:lnTo>
                    <a:pt x="428447" y="843076"/>
                  </a:lnTo>
                  <a:lnTo>
                    <a:pt x="428358" y="841806"/>
                  </a:lnTo>
                  <a:lnTo>
                    <a:pt x="428967" y="836726"/>
                  </a:lnTo>
                  <a:lnTo>
                    <a:pt x="429450" y="834186"/>
                  </a:lnTo>
                  <a:lnTo>
                    <a:pt x="429641" y="832916"/>
                  </a:lnTo>
                  <a:lnTo>
                    <a:pt x="430034" y="830376"/>
                  </a:lnTo>
                  <a:lnTo>
                    <a:pt x="430606" y="826566"/>
                  </a:lnTo>
                  <a:lnTo>
                    <a:pt x="431469" y="824026"/>
                  </a:lnTo>
                  <a:lnTo>
                    <a:pt x="435165" y="815136"/>
                  </a:lnTo>
                  <a:lnTo>
                    <a:pt x="437248" y="808786"/>
                  </a:lnTo>
                  <a:lnTo>
                    <a:pt x="439039" y="803706"/>
                  </a:lnTo>
                  <a:lnTo>
                    <a:pt x="438950" y="802436"/>
                  </a:lnTo>
                  <a:lnTo>
                    <a:pt x="437934" y="802436"/>
                  </a:lnTo>
                  <a:lnTo>
                    <a:pt x="423811" y="830376"/>
                  </a:lnTo>
                  <a:lnTo>
                    <a:pt x="422922" y="830376"/>
                  </a:lnTo>
                  <a:lnTo>
                    <a:pt x="422808" y="829106"/>
                  </a:lnTo>
                  <a:lnTo>
                    <a:pt x="422719" y="828433"/>
                  </a:lnTo>
                  <a:lnTo>
                    <a:pt x="422719" y="832916"/>
                  </a:lnTo>
                  <a:lnTo>
                    <a:pt x="422719" y="834186"/>
                  </a:lnTo>
                  <a:lnTo>
                    <a:pt x="421170" y="834186"/>
                  </a:lnTo>
                  <a:lnTo>
                    <a:pt x="421271" y="832916"/>
                  </a:lnTo>
                  <a:lnTo>
                    <a:pt x="422719" y="832916"/>
                  </a:lnTo>
                  <a:lnTo>
                    <a:pt x="422719" y="828433"/>
                  </a:lnTo>
                  <a:lnTo>
                    <a:pt x="422313" y="825296"/>
                  </a:lnTo>
                  <a:lnTo>
                    <a:pt x="421982" y="822756"/>
                  </a:lnTo>
                  <a:lnTo>
                    <a:pt x="422783" y="818946"/>
                  </a:lnTo>
                  <a:lnTo>
                    <a:pt x="423329" y="816406"/>
                  </a:lnTo>
                  <a:lnTo>
                    <a:pt x="430961" y="801166"/>
                  </a:lnTo>
                  <a:lnTo>
                    <a:pt x="436994" y="788466"/>
                  </a:lnTo>
                  <a:lnTo>
                    <a:pt x="438899" y="785926"/>
                  </a:lnTo>
                  <a:lnTo>
                    <a:pt x="436206" y="785926"/>
                  </a:lnTo>
                  <a:lnTo>
                    <a:pt x="417626" y="817676"/>
                  </a:lnTo>
                  <a:lnTo>
                    <a:pt x="417385" y="818946"/>
                  </a:lnTo>
                  <a:lnTo>
                    <a:pt x="417106" y="818946"/>
                  </a:lnTo>
                  <a:lnTo>
                    <a:pt x="417106" y="817676"/>
                  </a:lnTo>
                  <a:lnTo>
                    <a:pt x="417322" y="816406"/>
                  </a:lnTo>
                  <a:lnTo>
                    <a:pt x="417550" y="815136"/>
                  </a:lnTo>
                  <a:lnTo>
                    <a:pt x="417766" y="813866"/>
                  </a:lnTo>
                  <a:lnTo>
                    <a:pt x="417703" y="812596"/>
                  </a:lnTo>
                  <a:lnTo>
                    <a:pt x="417639" y="811326"/>
                  </a:lnTo>
                  <a:lnTo>
                    <a:pt x="417576" y="810056"/>
                  </a:lnTo>
                  <a:lnTo>
                    <a:pt x="416420" y="807516"/>
                  </a:lnTo>
                  <a:lnTo>
                    <a:pt x="412940" y="799896"/>
                  </a:lnTo>
                  <a:lnTo>
                    <a:pt x="412584" y="798830"/>
                  </a:lnTo>
                  <a:lnTo>
                    <a:pt x="412584" y="810056"/>
                  </a:lnTo>
                  <a:lnTo>
                    <a:pt x="412369" y="811326"/>
                  </a:lnTo>
                  <a:lnTo>
                    <a:pt x="412280" y="824026"/>
                  </a:lnTo>
                  <a:lnTo>
                    <a:pt x="411924" y="825296"/>
                  </a:lnTo>
                  <a:lnTo>
                    <a:pt x="410527" y="825296"/>
                  </a:lnTo>
                  <a:lnTo>
                    <a:pt x="409803" y="824026"/>
                  </a:lnTo>
                  <a:lnTo>
                    <a:pt x="409448" y="820216"/>
                  </a:lnTo>
                  <a:lnTo>
                    <a:pt x="409333" y="818946"/>
                  </a:lnTo>
                  <a:lnTo>
                    <a:pt x="409702" y="816406"/>
                  </a:lnTo>
                  <a:lnTo>
                    <a:pt x="411086" y="816406"/>
                  </a:lnTo>
                  <a:lnTo>
                    <a:pt x="411822" y="818946"/>
                  </a:lnTo>
                  <a:lnTo>
                    <a:pt x="412165" y="822756"/>
                  </a:lnTo>
                  <a:lnTo>
                    <a:pt x="412280" y="824026"/>
                  </a:lnTo>
                  <a:lnTo>
                    <a:pt x="412280" y="811326"/>
                  </a:lnTo>
                  <a:lnTo>
                    <a:pt x="411784" y="811326"/>
                  </a:lnTo>
                  <a:lnTo>
                    <a:pt x="410781" y="810056"/>
                  </a:lnTo>
                  <a:lnTo>
                    <a:pt x="410781" y="808786"/>
                  </a:lnTo>
                  <a:lnTo>
                    <a:pt x="411581" y="807516"/>
                  </a:lnTo>
                  <a:lnTo>
                    <a:pt x="412305" y="808786"/>
                  </a:lnTo>
                  <a:lnTo>
                    <a:pt x="412584" y="810056"/>
                  </a:lnTo>
                  <a:lnTo>
                    <a:pt x="412584" y="798830"/>
                  </a:lnTo>
                  <a:lnTo>
                    <a:pt x="410845" y="793546"/>
                  </a:lnTo>
                  <a:lnTo>
                    <a:pt x="409575" y="788466"/>
                  </a:lnTo>
                  <a:lnTo>
                    <a:pt x="409435" y="788085"/>
                  </a:lnTo>
                  <a:lnTo>
                    <a:pt x="409435" y="815136"/>
                  </a:lnTo>
                  <a:lnTo>
                    <a:pt x="406171" y="815136"/>
                  </a:lnTo>
                  <a:lnTo>
                    <a:pt x="406209" y="813866"/>
                  </a:lnTo>
                  <a:lnTo>
                    <a:pt x="406361" y="812596"/>
                  </a:lnTo>
                  <a:lnTo>
                    <a:pt x="406082" y="810056"/>
                  </a:lnTo>
                  <a:lnTo>
                    <a:pt x="405295" y="808786"/>
                  </a:lnTo>
                  <a:lnTo>
                    <a:pt x="403479" y="808786"/>
                  </a:lnTo>
                  <a:lnTo>
                    <a:pt x="403390" y="807516"/>
                  </a:lnTo>
                  <a:lnTo>
                    <a:pt x="404634" y="804976"/>
                  </a:lnTo>
                  <a:lnTo>
                    <a:pt x="404761" y="803706"/>
                  </a:lnTo>
                  <a:lnTo>
                    <a:pt x="404888" y="802436"/>
                  </a:lnTo>
                  <a:lnTo>
                    <a:pt x="404152" y="801166"/>
                  </a:lnTo>
                  <a:lnTo>
                    <a:pt x="403275" y="801166"/>
                  </a:lnTo>
                  <a:lnTo>
                    <a:pt x="400469" y="803706"/>
                  </a:lnTo>
                  <a:lnTo>
                    <a:pt x="399453" y="803706"/>
                  </a:lnTo>
                  <a:lnTo>
                    <a:pt x="399834" y="801166"/>
                  </a:lnTo>
                  <a:lnTo>
                    <a:pt x="400024" y="799896"/>
                  </a:lnTo>
                  <a:lnTo>
                    <a:pt x="402272" y="796086"/>
                  </a:lnTo>
                  <a:lnTo>
                    <a:pt x="406412" y="793546"/>
                  </a:lnTo>
                  <a:lnTo>
                    <a:pt x="407517" y="793546"/>
                  </a:lnTo>
                  <a:lnTo>
                    <a:pt x="408762" y="807516"/>
                  </a:lnTo>
                  <a:lnTo>
                    <a:pt x="408863" y="808786"/>
                  </a:lnTo>
                  <a:lnTo>
                    <a:pt x="408978" y="810056"/>
                  </a:lnTo>
                  <a:lnTo>
                    <a:pt x="409092" y="811326"/>
                  </a:lnTo>
                  <a:lnTo>
                    <a:pt x="409206" y="812596"/>
                  </a:lnTo>
                  <a:lnTo>
                    <a:pt x="409321" y="813866"/>
                  </a:lnTo>
                  <a:lnTo>
                    <a:pt x="409435" y="815136"/>
                  </a:lnTo>
                  <a:lnTo>
                    <a:pt x="409435" y="788085"/>
                  </a:lnTo>
                  <a:lnTo>
                    <a:pt x="409117" y="787196"/>
                  </a:lnTo>
                  <a:lnTo>
                    <a:pt x="408533" y="785926"/>
                  </a:lnTo>
                  <a:lnTo>
                    <a:pt x="405714" y="785926"/>
                  </a:lnTo>
                  <a:lnTo>
                    <a:pt x="407149" y="788466"/>
                  </a:lnTo>
                  <a:lnTo>
                    <a:pt x="406831" y="791006"/>
                  </a:lnTo>
                  <a:lnTo>
                    <a:pt x="403415" y="792276"/>
                  </a:lnTo>
                  <a:lnTo>
                    <a:pt x="402412" y="793546"/>
                  </a:lnTo>
                  <a:lnTo>
                    <a:pt x="395719" y="798626"/>
                  </a:lnTo>
                  <a:lnTo>
                    <a:pt x="394335" y="798626"/>
                  </a:lnTo>
                  <a:lnTo>
                    <a:pt x="395922" y="792276"/>
                  </a:lnTo>
                  <a:lnTo>
                    <a:pt x="397497" y="785926"/>
                  </a:lnTo>
                  <a:lnTo>
                    <a:pt x="394106" y="785926"/>
                  </a:lnTo>
                  <a:lnTo>
                    <a:pt x="392557" y="789736"/>
                  </a:lnTo>
                  <a:lnTo>
                    <a:pt x="391274" y="792276"/>
                  </a:lnTo>
                  <a:lnTo>
                    <a:pt x="391083" y="792276"/>
                  </a:lnTo>
                  <a:lnTo>
                    <a:pt x="391083" y="802436"/>
                  </a:lnTo>
                  <a:lnTo>
                    <a:pt x="390855" y="803706"/>
                  </a:lnTo>
                  <a:lnTo>
                    <a:pt x="389839" y="804976"/>
                  </a:lnTo>
                  <a:lnTo>
                    <a:pt x="388518" y="804976"/>
                  </a:lnTo>
                  <a:lnTo>
                    <a:pt x="388391" y="803706"/>
                  </a:lnTo>
                  <a:lnTo>
                    <a:pt x="388937" y="802436"/>
                  </a:lnTo>
                  <a:lnTo>
                    <a:pt x="389547" y="801166"/>
                  </a:lnTo>
                  <a:lnTo>
                    <a:pt x="391071" y="801166"/>
                  </a:lnTo>
                  <a:lnTo>
                    <a:pt x="391083" y="802436"/>
                  </a:lnTo>
                  <a:lnTo>
                    <a:pt x="391083" y="792276"/>
                  </a:lnTo>
                  <a:lnTo>
                    <a:pt x="389902" y="792276"/>
                  </a:lnTo>
                  <a:lnTo>
                    <a:pt x="390194" y="789736"/>
                  </a:lnTo>
                  <a:lnTo>
                    <a:pt x="391058" y="785926"/>
                  </a:lnTo>
                  <a:lnTo>
                    <a:pt x="386778" y="785926"/>
                  </a:lnTo>
                  <a:lnTo>
                    <a:pt x="385521" y="788466"/>
                  </a:lnTo>
                  <a:lnTo>
                    <a:pt x="385254" y="789736"/>
                  </a:lnTo>
                  <a:lnTo>
                    <a:pt x="384683" y="789736"/>
                  </a:lnTo>
                  <a:lnTo>
                    <a:pt x="384390" y="788466"/>
                  </a:lnTo>
                  <a:lnTo>
                    <a:pt x="383667" y="787196"/>
                  </a:lnTo>
                  <a:lnTo>
                    <a:pt x="383527" y="785926"/>
                  </a:lnTo>
                  <a:lnTo>
                    <a:pt x="241757" y="785926"/>
                  </a:lnTo>
                  <a:lnTo>
                    <a:pt x="237388" y="794816"/>
                  </a:lnTo>
                  <a:lnTo>
                    <a:pt x="233934" y="803706"/>
                  </a:lnTo>
                  <a:lnTo>
                    <a:pt x="231419" y="813866"/>
                  </a:lnTo>
                  <a:lnTo>
                    <a:pt x="229603" y="825296"/>
                  </a:lnTo>
                  <a:lnTo>
                    <a:pt x="229743" y="826566"/>
                  </a:lnTo>
                  <a:lnTo>
                    <a:pt x="231305" y="826566"/>
                  </a:lnTo>
                  <a:lnTo>
                    <a:pt x="232194" y="825296"/>
                  </a:lnTo>
                  <a:lnTo>
                    <a:pt x="240855" y="815136"/>
                  </a:lnTo>
                  <a:lnTo>
                    <a:pt x="251206" y="807516"/>
                  </a:lnTo>
                  <a:lnTo>
                    <a:pt x="263245" y="802436"/>
                  </a:lnTo>
                  <a:lnTo>
                    <a:pt x="276974" y="798626"/>
                  </a:lnTo>
                  <a:lnTo>
                    <a:pt x="277964" y="798626"/>
                  </a:lnTo>
                  <a:lnTo>
                    <a:pt x="278104" y="799896"/>
                  </a:lnTo>
                  <a:lnTo>
                    <a:pt x="277723" y="799896"/>
                  </a:lnTo>
                  <a:lnTo>
                    <a:pt x="270929" y="815136"/>
                  </a:lnTo>
                  <a:lnTo>
                    <a:pt x="266331" y="831646"/>
                  </a:lnTo>
                  <a:lnTo>
                    <a:pt x="263931" y="848156"/>
                  </a:lnTo>
                  <a:lnTo>
                    <a:pt x="263893" y="850696"/>
                  </a:lnTo>
                  <a:lnTo>
                    <a:pt x="263779" y="867206"/>
                  </a:lnTo>
                  <a:lnTo>
                    <a:pt x="265290" y="867206"/>
                  </a:lnTo>
                  <a:lnTo>
                    <a:pt x="265899" y="865936"/>
                  </a:lnTo>
                  <a:lnTo>
                    <a:pt x="269913" y="860856"/>
                  </a:lnTo>
                  <a:lnTo>
                    <a:pt x="306870" y="836726"/>
                  </a:lnTo>
                  <a:lnTo>
                    <a:pt x="324980" y="836726"/>
                  </a:lnTo>
                  <a:lnTo>
                    <a:pt x="324408" y="837996"/>
                  </a:lnTo>
                  <a:lnTo>
                    <a:pt x="317207" y="843076"/>
                  </a:lnTo>
                  <a:lnTo>
                    <a:pt x="310413" y="850696"/>
                  </a:lnTo>
                  <a:lnTo>
                    <a:pt x="304025" y="857046"/>
                  </a:lnTo>
                  <a:lnTo>
                    <a:pt x="298043" y="865936"/>
                  </a:lnTo>
                  <a:lnTo>
                    <a:pt x="293319" y="872286"/>
                  </a:lnTo>
                  <a:lnTo>
                    <a:pt x="287426" y="877366"/>
                  </a:lnTo>
                  <a:lnTo>
                    <a:pt x="282448" y="883716"/>
                  </a:lnTo>
                  <a:lnTo>
                    <a:pt x="283502" y="883716"/>
                  </a:lnTo>
                  <a:lnTo>
                    <a:pt x="291744" y="881176"/>
                  </a:lnTo>
                  <a:lnTo>
                    <a:pt x="299491" y="879906"/>
                  </a:lnTo>
                  <a:lnTo>
                    <a:pt x="306705" y="878636"/>
                  </a:lnTo>
                  <a:lnTo>
                    <a:pt x="314655" y="878636"/>
                  </a:lnTo>
                  <a:lnTo>
                    <a:pt x="314426" y="879906"/>
                  </a:lnTo>
                  <a:lnTo>
                    <a:pt x="312102" y="886256"/>
                  </a:lnTo>
                  <a:lnTo>
                    <a:pt x="310197" y="893876"/>
                  </a:lnTo>
                  <a:lnTo>
                    <a:pt x="308737" y="901496"/>
                  </a:lnTo>
                  <a:lnTo>
                    <a:pt x="307695" y="909116"/>
                  </a:lnTo>
                  <a:lnTo>
                    <a:pt x="307619" y="910386"/>
                  </a:lnTo>
                  <a:lnTo>
                    <a:pt x="309118" y="910386"/>
                  </a:lnTo>
                  <a:lnTo>
                    <a:pt x="322135" y="901496"/>
                  </a:lnTo>
                  <a:lnTo>
                    <a:pt x="335038" y="895146"/>
                  </a:lnTo>
                  <a:lnTo>
                    <a:pt x="348449" y="890066"/>
                  </a:lnTo>
                  <a:lnTo>
                    <a:pt x="362800" y="886256"/>
                  </a:lnTo>
                  <a:lnTo>
                    <a:pt x="365074" y="886256"/>
                  </a:lnTo>
                  <a:lnTo>
                    <a:pt x="363448" y="887526"/>
                  </a:lnTo>
                  <a:lnTo>
                    <a:pt x="357695" y="892606"/>
                  </a:lnTo>
                  <a:lnTo>
                    <a:pt x="353326" y="898956"/>
                  </a:lnTo>
                  <a:lnTo>
                    <a:pt x="350316" y="906576"/>
                  </a:lnTo>
                  <a:lnTo>
                    <a:pt x="348691" y="915466"/>
                  </a:lnTo>
                  <a:lnTo>
                    <a:pt x="348703" y="916736"/>
                  </a:lnTo>
                  <a:lnTo>
                    <a:pt x="349567" y="916736"/>
                  </a:lnTo>
                  <a:lnTo>
                    <a:pt x="355727" y="909116"/>
                  </a:lnTo>
                  <a:lnTo>
                    <a:pt x="362610" y="906576"/>
                  </a:lnTo>
                  <a:lnTo>
                    <a:pt x="379272" y="906576"/>
                  </a:lnTo>
                  <a:lnTo>
                    <a:pt x="381165" y="909116"/>
                  </a:lnTo>
                  <a:lnTo>
                    <a:pt x="383273" y="915466"/>
                  </a:lnTo>
                  <a:lnTo>
                    <a:pt x="381177" y="918006"/>
                  </a:lnTo>
                  <a:lnTo>
                    <a:pt x="370865" y="928166"/>
                  </a:lnTo>
                  <a:lnTo>
                    <a:pt x="365086" y="933246"/>
                  </a:lnTo>
                  <a:lnTo>
                    <a:pt x="361340" y="937056"/>
                  </a:lnTo>
                  <a:lnTo>
                    <a:pt x="359625" y="939596"/>
                  </a:lnTo>
                  <a:lnTo>
                    <a:pt x="356997" y="942136"/>
                  </a:lnTo>
                  <a:lnTo>
                    <a:pt x="355092" y="944676"/>
                  </a:lnTo>
                  <a:lnTo>
                    <a:pt x="353072" y="947216"/>
                  </a:lnTo>
                  <a:lnTo>
                    <a:pt x="353034" y="948486"/>
                  </a:lnTo>
                  <a:lnTo>
                    <a:pt x="354609" y="948486"/>
                  </a:lnTo>
                  <a:lnTo>
                    <a:pt x="359511" y="945946"/>
                  </a:lnTo>
                  <a:lnTo>
                    <a:pt x="369646" y="945946"/>
                  </a:lnTo>
                  <a:lnTo>
                    <a:pt x="414820" y="951026"/>
                  </a:lnTo>
                  <a:lnTo>
                    <a:pt x="425742" y="956106"/>
                  </a:lnTo>
                  <a:lnTo>
                    <a:pt x="435838" y="961186"/>
                  </a:lnTo>
                  <a:lnTo>
                    <a:pt x="435076" y="962456"/>
                  </a:lnTo>
                  <a:lnTo>
                    <a:pt x="424154" y="964996"/>
                  </a:lnTo>
                  <a:lnTo>
                    <a:pt x="414235" y="971346"/>
                  </a:lnTo>
                  <a:lnTo>
                    <a:pt x="405307" y="978966"/>
                  </a:lnTo>
                  <a:lnTo>
                    <a:pt x="397370" y="987856"/>
                  </a:lnTo>
                  <a:lnTo>
                    <a:pt x="430961" y="987856"/>
                  </a:lnTo>
                  <a:lnTo>
                    <a:pt x="439928" y="989126"/>
                  </a:lnTo>
                  <a:lnTo>
                    <a:pt x="440270" y="990396"/>
                  </a:lnTo>
                  <a:lnTo>
                    <a:pt x="426618" y="1009446"/>
                  </a:lnTo>
                  <a:lnTo>
                    <a:pt x="427380" y="1009446"/>
                  </a:lnTo>
                  <a:lnTo>
                    <a:pt x="434340" y="1011986"/>
                  </a:lnTo>
                  <a:lnTo>
                    <a:pt x="441198" y="1013256"/>
                  </a:lnTo>
                  <a:lnTo>
                    <a:pt x="448005" y="1013256"/>
                  </a:lnTo>
                  <a:lnTo>
                    <a:pt x="454812" y="1014526"/>
                  </a:lnTo>
                  <a:lnTo>
                    <a:pt x="459041" y="1014526"/>
                  </a:lnTo>
                  <a:lnTo>
                    <a:pt x="463296" y="1013256"/>
                  </a:lnTo>
                  <a:lnTo>
                    <a:pt x="467601" y="1013256"/>
                  </a:lnTo>
                  <a:lnTo>
                    <a:pt x="474967" y="1010716"/>
                  </a:lnTo>
                  <a:lnTo>
                    <a:pt x="482447" y="1009446"/>
                  </a:lnTo>
                  <a:lnTo>
                    <a:pt x="490080" y="1009446"/>
                  </a:lnTo>
                  <a:lnTo>
                    <a:pt x="497954" y="1008176"/>
                  </a:lnTo>
                  <a:lnTo>
                    <a:pt x="500811" y="1008176"/>
                  </a:lnTo>
                  <a:lnTo>
                    <a:pt x="503720" y="1009446"/>
                  </a:lnTo>
                  <a:lnTo>
                    <a:pt x="507377" y="1009446"/>
                  </a:lnTo>
                  <a:lnTo>
                    <a:pt x="507072" y="1010716"/>
                  </a:lnTo>
                  <a:lnTo>
                    <a:pt x="502005" y="1015796"/>
                  </a:lnTo>
                  <a:lnTo>
                    <a:pt x="497446" y="1022146"/>
                  </a:lnTo>
                  <a:lnTo>
                    <a:pt x="493407" y="1029766"/>
                  </a:lnTo>
                  <a:lnTo>
                    <a:pt x="489889" y="1036116"/>
                  </a:lnTo>
                  <a:lnTo>
                    <a:pt x="489216" y="1037386"/>
                  </a:lnTo>
                  <a:lnTo>
                    <a:pt x="489026" y="1038656"/>
                  </a:lnTo>
                  <a:lnTo>
                    <a:pt x="489953" y="1039926"/>
                  </a:lnTo>
                  <a:lnTo>
                    <a:pt x="493052" y="1039926"/>
                  </a:lnTo>
                  <a:lnTo>
                    <a:pt x="501789" y="1034846"/>
                  </a:lnTo>
                  <a:lnTo>
                    <a:pt x="517677" y="1027226"/>
                  </a:lnTo>
                  <a:lnTo>
                    <a:pt x="525411" y="1023416"/>
                  </a:lnTo>
                  <a:lnTo>
                    <a:pt x="527240" y="1023416"/>
                  </a:lnTo>
                  <a:lnTo>
                    <a:pt x="528624" y="1022146"/>
                  </a:lnTo>
                  <a:lnTo>
                    <a:pt x="530301" y="1022146"/>
                  </a:lnTo>
                  <a:lnTo>
                    <a:pt x="534822" y="1023416"/>
                  </a:lnTo>
                  <a:lnTo>
                    <a:pt x="538073" y="1028496"/>
                  </a:lnTo>
                  <a:lnTo>
                    <a:pt x="539051" y="1033576"/>
                  </a:lnTo>
                  <a:lnTo>
                    <a:pt x="539038" y="1041196"/>
                  </a:lnTo>
                  <a:lnTo>
                    <a:pt x="538518" y="1048816"/>
                  </a:lnTo>
                  <a:lnTo>
                    <a:pt x="537235" y="1056436"/>
                  </a:lnTo>
                  <a:lnTo>
                    <a:pt x="535190" y="1064056"/>
                  </a:lnTo>
                  <a:lnTo>
                    <a:pt x="532396" y="1070406"/>
                  </a:lnTo>
                  <a:lnTo>
                    <a:pt x="531990" y="1071676"/>
                  </a:lnTo>
                  <a:lnTo>
                    <a:pt x="533438" y="1071676"/>
                  </a:lnTo>
                  <a:lnTo>
                    <a:pt x="543572" y="1067866"/>
                  </a:lnTo>
                  <a:lnTo>
                    <a:pt x="553986" y="1065326"/>
                  </a:lnTo>
                  <a:lnTo>
                    <a:pt x="575640" y="1062786"/>
                  </a:lnTo>
                  <a:lnTo>
                    <a:pt x="578802" y="1062786"/>
                  </a:lnTo>
                  <a:lnTo>
                    <a:pt x="579132" y="1064056"/>
                  </a:lnTo>
                  <a:lnTo>
                    <a:pt x="556933" y="1099616"/>
                  </a:lnTo>
                  <a:lnTo>
                    <a:pt x="557187" y="1100886"/>
                  </a:lnTo>
                  <a:lnTo>
                    <a:pt x="560095" y="1102156"/>
                  </a:lnTo>
                  <a:lnTo>
                    <a:pt x="578662" y="1102156"/>
                  </a:lnTo>
                  <a:lnTo>
                    <a:pt x="590791" y="1100886"/>
                  </a:lnTo>
                  <a:lnTo>
                    <a:pt x="603059" y="1097076"/>
                  </a:lnTo>
                  <a:lnTo>
                    <a:pt x="615226" y="1094536"/>
                  </a:lnTo>
                  <a:lnTo>
                    <a:pt x="620674" y="1093317"/>
                  </a:lnTo>
                  <a:lnTo>
                    <a:pt x="625995" y="1090777"/>
                  </a:lnTo>
                  <a:lnTo>
                    <a:pt x="631774" y="1089507"/>
                  </a:lnTo>
                  <a:lnTo>
                    <a:pt x="635038" y="1089507"/>
                  </a:lnTo>
                  <a:lnTo>
                    <a:pt x="636701" y="1090777"/>
                  </a:lnTo>
                  <a:lnTo>
                    <a:pt x="638086" y="1093317"/>
                  </a:lnTo>
                  <a:lnTo>
                    <a:pt x="637806" y="1094587"/>
                  </a:lnTo>
                  <a:lnTo>
                    <a:pt x="633552" y="1103477"/>
                  </a:lnTo>
                  <a:lnTo>
                    <a:pt x="629285" y="1108557"/>
                  </a:lnTo>
                  <a:lnTo>
                    <a:pt x="623697" y="1114983"/>
                  </a:lnTo>
                  <a:lnTo>
                    <a:pt x="623646" y="1116177"/>
                  </a:lnTo>
                  <a:lnTo>
                    <a:pt x="624903" y="1116177"/>
                  </a:lnTo>
                  <a:lnTo>
                    <a:pt x="632942" y="1112367"/>
                  </a:lnTo>
                  <a:lnTo>
                    <a:pt x="638098" y="1109827"/>
                  </a:lnTo>
                  <a:lnTo>
                    <a:pt x="640410" y="1108557"/>
                  </a:lnTo>
                  <a:lnTo>
                    <a:pt x="659422" y="1104747"/>
                  </a:lnTo>
                  <a:lnTo>
                    <a:pt x="672287" y="1104747"/>
                  </a:lnTo>
                  <a:lnTo>
                    <a:pt x="685380" y="1107287"/>
                  </a:lnTo>
                  <a:lnTo>
                    <a:pt x="686269" y="1107287"/>
                  </a:lnTo>
                  <a:lnTo>
                    <a:pt x="686612" y="1108557"/>
                  </a:lnTo>
                  <a:lnTo>
                    <a:pt x="685990" y="1109827"/>
                  </a:lnTo>
                  <a:lnTo>
                    <a:pt x="681062" y="1114983"/>
                  </a:lnTo>
                  <a:lnTo>
                    <a:pt x="676897" y="1121257"/>
                  </a:lnTo>
                  <a:lnTo>
                    <a:pt x="673366" y="1127607"/>
                  </a:lnTo>
                  <a:lnTo>
                    <a:pt x="670509" y="1135227"/>
                  </a:lnTo>
                  <a:lnTo>
                    <a:pt x="669785" y="1136497"/>
                  </a:lnTo>
                  <a:lnTo>
                    <a:pt x="670217" y="1137767"/>
                  </a:lnTo>
                  <a:lnTo>
                    <a:pt x="676440" y="1137767"/>
                  </a:lnTo>
                  <a:lnTo>
                    <a:pt x="683437" y="1135227"/>
                  </a:lnTo>
                  <a:lnTo>
                    <a:pt x="689178" y="1132687"/>
                  </a:lnTo>
                  <a:lnTo>
                    <a:pt x="696137" y="1130147"/>
                  </a:lnTo>
                  <a:lnTo>
                    <a:pt x="704303" y="1126337"/>
                  </a:lnTo>
                  <a:lnTo>
                    <a:pt x="720128" y="1119987"/>
                  </a:lnTo>
                  <a:lnTo>
                    <a:pt x="727633" y="1117447"/>
                  </a:lnTo>
                  <a:lnTo>
                    <a:pt x="739711" y="1117447"/>
                  </a:lnTo>
                  <a:lnTo>
                    <a:pt x="744435" y="1118717"/>
                  </a:lnTo>
                  <a:lnTo>
                    <a:pt x="748639" y="1122527"/>
                  </a:lnTo>
                  <a:lnTo>
                    <a:pt x="755294" y="1126337"/>
                  </a:lnTo>
                  <a:lnTo>
                    <a:pt x="787006" y="1144117"/>
                  </a:lnTo>
                  <a:lnTo>
                    <a:pt x="792149" y="1144117"/>
                  </a:lnTo>
                  <a:lnTo>
                    <a:pt x="805370" y="1141577"/>
                  </a:lnTo>
                  <a:lnTo>
                    <a:pt x="811745" y="1137767"/>
                  </a:lnTo>
                  <a:lnTo>
                    <a:pt x="817981" y="1132687"/>
                  </a:lnTo>
                  <a:lnTo>
                    <a:pt x="820572" y="1131417"/>
                  </a:lnTo>
                  <a:lnTo>
                    <a:pt x="822299" y="1127607"/>
                  </a:lnTo>
                  <a:lnTo>
                    <a:pt x="825246" y="1123797"/>
                  </a:lnTo>
                  <a:lnTo>
                    <a:pt x="826033" y="1122527"/>
                  </a:lnTo>
                  <a:lnTo>
                    <a:pt x="826960" y="1122527"/>
                  </a:lnTo>
                  <a:lnTo>
                    <a:pt x="826947" y="1123797"/>
                  </a:lnTo>
                  <a:lnTo>
                    <a:pt x="826401" y="1126337"/>
                  </a:lnTo>
                  <a:lnTo>
                    <a:pt x="824357" y="1133957"/>
                  </a:lnTo>
                  <a:lnTo>
                    <a:pt x="822121" y="1142847"/>
                  </a:lnTo>
                  <a:lnTo>
                    <a:pt x="819683" y="1150467"/>
                  </a:lnTo>
                  <a:lnTo>
                    <a:pt x="817067" y="1159357"/>
                  </a:lnTo>
                  <a:lnTo>
                    <a:pt x="816660" y="1160627"/>
                  </a:lnTo>
                  <a:lnTo>
                    <a:pt x="817803" y="1160627"/>
                  </a:lnTo>
                  <a:lnTo>
                    <a:pt x="860437" y="1122527"/>
                  </a:lnTo>
                  <a:lnTo>
                    <a:pt x="864692" y="1118717"/>
                  </a:lnTo>
                  <a:lnTo>
                    <a:pt x="866419" y="1118717"/>
                  </a:lnTo>
                  <a:lnTo>
                    <a:pt x="903655" y="1136497"/>
                  </a:lnTo>
                  <a:lnTo>
                    <a:pt x="917625" y="1160627"/>
                  </a:lnTo>
                  <a:lnTo>
                    <a:pt x="917867" y="1161897"/>
                  </a:lnTo>
                  <a:lnTo>
                    <a:pt x="918591" y="1161897"/>
                  </a:lnTo>
                  <a:lnTo>
                    <a:pt x="919035" y="1160627"/>
                  </a:lnTo>
                  <a:lnTo>
                    <a:pt x="919581" y="1160627"/>
                  </a:lnTo>
                  <a:lnTo>
                    <a:pt x="925106" y="1150467"/>
                  </a:lnTo>
                  <a:lnTo>
                    <a:pt x="929894" y="1141577"/>
                  </a:lnTo>
                  <a:lnTo>
                    <a:pt x="933932" y="1131417"/>
                  </a:lnTo>
                  <a:lnTo>
                    <a:pt x="937247" y="1121257"/>
                  </a:lnTo>
                  <a:lnTo>
                    <a:pt x="937920" y="1119987"/>
                  </a:lnTo>
                  <a:lnTo>
                    <a:pt x="938022" y="1118717"/>
                  </a:lnTo>
                  <a:lnTo>
                    <a:pt x="938136" y="1117447"/>
                  </a:lnTo>
                  <a:lnTo>
                    <a:pt x="938060" y="1112367"/>
                  </a:lnTo>
                  <a:lnTo>
                    <a:pt x="938961" y="1112367"/>
                  </a:lnTo>
                  <a:lnTo>
                    <a:pt x="946632" y="1127607"/>
                  </a:lnTo>
                  <a:lnTo>
                    <a:pt x="952461" y="1141577"/>
                  </a:lnTo>
                  <a:lnTo>
                    <a:pt x="956424" y="1158087"/>
                  </a:lnTo>
                  <a:lnTo>
                    <a:pt x="958557" y="1174597"/>
                  </a:lnTo>
                  <a:lnTo>
                    <a:pt x="958710" y="1177137"/>
                  </a:lnTo>
                  <a:lnTo>
                    <a:pt x="960462" y="1177137"/>
                  </a:lnTo>
                  <a:lnTo>
                    <a:pt x="977455" y="1141577"/>
                  </a:lnTo>
                  <a:lnTo>
                    <a:pt x="1010437" y="1112367"/>
                  </a:lnTo>
                  <a:lnTo>
                    <a:pt x="1012024" y="1112367"/>
                  </a:lnTo>
                  <a:lnTo>
                    <a:pt x="1012444" y="1113637"/>
                  </a:lnTo>
                  <a:lnTo>
                    <a:pt x="1012355" y="1114983"/>
                  </a:lnTo>
                  <a:lnTo>
                    <a:pt x="1008799" y="1158087"/>
                  </a:lnTo>
                  <a:lnTo>
                    <a:pt x="1010678" y="1158087"/>
                  </a:lnTo>
                  <a:lnTo>
                    <a:pt x="1052220" y="1122527"/>
                  </a:lnTo>
                  <a:lnTo>
                    <a:pt x="1053426" y="1122527"/>
                  </a:lnTo>
                  <a:lnTo>
                    <a:pt x="1054074" y="1123797"/>
                  </a:lnTo>
                  <a:lnTo>
                    <a:pt x="1050607" y="1146657"/>
                  </a:lnTo>
                  <a:lnTo>
                    <a:pt x="1051928" y="1146657"/>
                  </a:lnTo>
                  <a:lnTo>
                    <a:pt x="1052512" y="1145387"/>
                  </a:lnTo>
                  <a:lnTo>
                    <a:pt x="1057554" y="1141577"/>
                  </a:lnTo>
                  <a:lnTo>
                    <a:pt x="1063320" y="1136497"/>
                  </a:lnTo>
                  <a:lnTo>
                    <a:pt x="1069784" y="1130147"/>
                  </a:lnTo>
                  <a:lnTo>
                    <a:pt x="1076985" y="1122527"/>
                  </a:lnTo>
                  <a:lnTo>
                    <a:pt x="1084770" y="1116177"/>
                  </a:lnTo>
                  <a:lnTo>
                    <a:pt x="1090041" y="1112367"/>
                  </a:lnTo>
                  <a:lnTo>
                    <a:pt x="1093558" y="1109827"/>
                  </a:lnTo>
                  <a:lnTo>
                    <a:pt x="1103045" y="1106017"/>
                  </a:lnTo>
                  <a:lnTo>
                    <a:pt x="1113002" y="1104747"/>
                  </a:lnTo>
                  <a:lnTo>
                    <a:pt x="1116558" y="1104747"/>
                  </a:lnTo>
                  <a:lnTo>
                    <a:pt x="1124343" y="1106017"/>
                  </a:lnTo>
                  <a:lnTo>
                    <a:pt x="1126769" y="1109827"/>
                  </a:lnTo>
                  <a:lnTo>
                    <a:pt x="1125677" y="1116177"/>
                  </a:lnTo>
                  <a:lnTo>
                    <a:pt x="1123924" y="1123797"/>
                  </a:lnTo>
                  <a:lnTo>
                    <a:pt x="1121283" y="1130147"/>
                  </a:lnTo>
                  <a:lnTo>
                    <a:pt x="1117587" y="1136497"/>
                  </a:lnTo>
                  <a:lnTo>
                    <a:pt x="1112672" y="1141577"/>
                  </a:lnTo>
                  <a:lnTo>
                    <a:pt x="1112050" y="1142847"/>
                  </a:lnTo>
                  <a:lnTo>
                    <a:pt x="1113104" y="1142847"/>
                  </a:lnTo>
                  <a:lnTo>
                    <a:pt x="1116685" y="1144117"/>
                  </a:lnTo>
                  <a:lnTo>
                    <a:pt x="1118730" y="1142847"/>
                  </a:lnTo>
                  <a:lnTo>
                    <a:pt x="1120787" y="1142847"/>
                  </a:lnTo>
                  <a:lnTo>
                    <a:pt x="1137970" y="1135227"/>
                  </a:lnTo>
                  <a:lnTo>
                    <a:pt x="1166545" y="1104747"/>
                  </a:lnTo>
                  <a:lnTo>
                    <a:pt x="1171143" y="1093317"/>
                  </a:lnTo>
                  <a:lnTo>
                    <a:pt x="1171460" y="1092047"/>
                  </a:lnTo>
                  <a:lnTo>
                    <a:pt x="1172121" y="1092047"/>
                  </a:lnTo>
                  <a:lnTo>
                    <a:pt x="1172476" y="1093317"/>
                  </a:lnTo>
                  <a:lnTo>
                    <a:pt x="1175004" y="1100937"/>
                  </a:lnTo>
                  <a:lnTo>
                    <a:pt x="1176070" y="1108557"/>
                  </a:lnTo>
                  <a:lnTo>
                    <a:pt x="1176045" y="1118717"/>
                  </a:lnTo>
                  <a:lnTo>
                    <a:pt x="1176312" y="1119987"/>
                  </a:lnTo>
                  <a:lnTo>
                    <a:pt x="1177226" y="1119987"/>
                  </a:lnTo>
                  <a:lnTo>
                    <a:pt x="1177785" y="1118717"/>
                  </a:lnTo>
                  <a:lnTo>
                    <a:pt x="1178483" y="1118717"/>
                  </a:lnTo>
                  <a:lnTo>
                    <a:pt x="1182420" y="1112367"/>
                  </a:lnTo>
                  <a:lnTo>
                    <a:pt x="1185913" y="1107287"/>
                  </a:lnTo>
                  <a:lnTo>
                    <a:pt x="1188961" y="1100937"/>
                  </a:lnTo>
                  <a:lnTo>
                    <a:pt x="1191552" y="1094587"/>
                  </a:lnTo>
                  <a:lnTo>
                    <a:pt x="1192326" y="1092047"/>
                  </a:lnTo>
                  <a:lnTo>
                    <a:pt x="1193101" y="1089507"/>
                  </a:lnTo>
                  <a:lnTo>
                    <a:pt x="1193495" y="1088237"/>
                  </a:lnTo>
                  <a:lnTo>
                    <a:pt x="1195374" y="1084427"/>
                  </a:lnTo>
                  <a:lnTo>
                    <a:pt x="1199502" y="1079347"/>
                  </a:lnTo>
                  <a:lnTo>
                    <a:pt x="1202512" y="1076807"/>
                  </a:lnTo>
                  <a:lnTo>
                    <a:pt x="1206563" y="1071727"/>
                  </a:lnTo>
                  <a:lnTo>
                    <a:pt x="1207719" y="1071727"/>
                  </a:lnTo>
                  <a:lnTo>
                    <a:pt x="1208011" y="1072997"/>
                  </a:lnTo>
                  <a:lnTo>
                    <a:pt x="1213700" y="1078077"/>
                  </a:lnTo>
                  <a:lnTo>
                    <a:pt x="1219682" y="1081887"/>
                  </a:lnTo>
                  <a:lnTo>
                    <a:pt x="1225956" y="1086967"/>
                  </a:lnTo>
                  <a:lnTo>
                    <a:pt x="1232509" y="1090777"/>
                  </a:lnTo>
                  <a:lnTo>
                    <a:pt x="1232509" y="1089977"/>
                  </a:lnTo>
                  <a:lnTo>
                    <a:pt x="1239672" y="1093787"/>
                  </a:lnTo>
                  <a:lnTo>
                    <a:pt x="1247140" y="1096327"/>
                  </a:lnTo>
                  <a:lnTo>
                    <a:pt x="1254925" y="1098867"/>
                  </a:lnTo>
                  <a:lnTo>
                    <a:pt x="1263129" y="1100137"/>
                  </a:lnTo>
                  <a:lnTo>
                    <a:pt x="1263840" y="1100137"/>
                  </a:lnTo>
                  <a:lnTo>
                    <a:pt x="1249184" y="1055687"/>
                  </a:lnTo>
                  <a:lnTo>
                    <a:pt x="1250442" y="1055687"/>
                  </a:lnTo>
                  <a:lnTo>
                    <a:pt x="1282598" y="1077277"/>
                  </a:lnTo>
                  <a:lnTo>
                    <a:pt x="1288440" y="1097597"/>
                  </a:lnTo>
                  <a:lnTo>
                    <a:pt x="1290091" y="1097597"/>
                  </a:lnTo>
                  <a:lnTo>
                    <a:pt x="1296606" y="1086167"/>
                  </a:lnTo>
                  <a:lnTo>
                    <a:pt x="1301280" y="1074737"/>
                  </a:lnTo>
                  <a:lnTo>
                    <a:pt x="1303223" y="1062037"/>
                  </a:lnTo>
                  <a:lnTo>
                    <a:pt x="1302385" y="1055687"/>
                  </a:lnTo>
                  <a:lnTo>
                    <a:pt x="1301534" y="1049337"/>
                  </a:lnTo>
                  <a:lnTo>
                    <a:pt x="1300683" y="1046797"/>
                  </a:lnTo>
                  <a:lnTo>
                    <a:pt x="1299184" y="1041717"/>
                  </a:lnTo>
                  <a:lnTo>
                    <a:pt x="1296517" y="1035367"/>
                  </a:lnTo>
                  <a:lnTo>
                    <a:pt x="1296949" y="1035367"/>
                  </a:lnTo>
                  <a:lnTo>
                    <a:pt x="1301953" y="1032827"/>
                  </a:lnTo>
                  <a:lnTo>
                    <a:pt x="1308328" y="1032827"/>
                  </a:lnTo>
                  <a:lnTo>
                    <a:pt x="1315923" y="1034097"/>
                  </a:lnTo>
                  <a:lnTo>
                    <a:pt x="1322793" y="1036637"/>
                  </a:lnTo>
                  <a:lnTo>
                    <a:pt x="1329296" y="1041717"/>
                  </a:lnTo>
                  <a:lnTo>
                    <a:pt x="1336014" y="1048067"/>
                  </a:lnTo>
                  <a:lnTo>
                    <a:pt x="1337754" y="1048067"/>
                  </a:lnTo>
                  <a:lnTo>
                    <a:pt x="1337995" y="1046797"/>
                  </a:lnTo>
                  <a:lnTo>
                    <a:pt x="1339265" y="1039177"/>
                  </a:lnTo>
                  <a:lnTo>
                    <a:pt x="1338300" y="1032827"/>
                  </a:lnTo>
                  <a:lnTo>
                    <a:pt x="1338110" y="1031557"/>
                  </a:lnTo>
                  <a:lnTo>
                    <a:pt x="1335659" y="1022667"/>
                  </a:lnTo>
                  <a:lnTo>
                    <a:pt x="1333042" y="1015047"/>
                  </a:lnTo>
                  <a:lnTo>
                    <a:pt x="1332839" y="1013777"/>
                  </a:lnTo>
                  <a:lnTo>
                    <a:pt x="1333588" y="1013777"/>
                  </a:lnTo>
                  <a:lnTo>
                    <a:pt x="1341666" y="1009967"/>
                  </a:lnTo>
                  <a:lnTo>
                    <a:pt x="1350213" y="1007427"/>
                  </a:lnTo>
                  <a:lnTo>
                    <a:pt x="1359192" y="1006157"/>
                  </a:lnTo>
                  <a:lnTo>
                    <a:pt x="1368628" y="1006157"/>
                  </a:lnTo>
                  <a:lnTo>
                    <a:pt x="1370418" y="1004887"/>
                  </a:lnTo>
                  <a:lnTo>
                    <a:pt x="1377226" y="1006157"/>
                  </a:lnTo>
                  <a:lnTo>
                    <a:pt x="1383487" y="1008697"/>
                  </a:lnTo>
                  <a:lnTo>
                    <a:pt x="1389214" y="1012507"/>
                  </a:lnTo>
                  <a:lnTo>
                    <a:pt x="1394409" y="1017587"/>
                  </a:lnTo>
                  <a:lnTo>
                    <a:pt x="1395222" y="1017587"/>
                  </a:lnTo>
                  <a:lnTo>
                    <a:pt x="1393380" y="1008697"/>
                  </a:lnTo>
                  <a:lnTo>
                    <a:pt x="1391602" y="1004887"/>
                  </a:lnTo>
                  <a:lnTo>
                    <a:pt x="1389837" y="1001077"/>
                  </a:lnTo>
                  <a:lnTo>
                    <a:pt x="1384617" y="994727"/>
                  </a:lnTo>
                  <a:lnTo>
                    <a:pt x="1377721" y="989647"/>
                  </a:lnTo>
                  <a:lnTo>
                    <a:pt x="1376845" y="988377"/>
                  </a:lnTo>
                  <a:lnTo>
                    <a:pt x="1384376" y="988377"/>
                  </a:lnTo>
                  <a:lnTo>
                    <a:pt x="1389227" y="989647"/>
                  </a:lnTo>
                  <a:lnTo>
                    <a:pt x="1410525" y="1008697"/>
                  </a:lnTo>
                  <a:lnTo>
                    <a:pt x="1411795" y="1008697"/>
                  </a:lnTo>
                  <a:lnTo>
                    <a:pt x="1411871" y="1007427"/>
                  </a:lnTo>
                  <a:lnTo>
                    <a:pt x="1412417" y="1001077"/>
                  </a:lnTo>
                  <a:lnTo>
                    <a:pt x="1413357" y="993457"/>
                  </a:lnTo>
                  <a:lnTo>
                    <a:pt x="1414246" y="988377"/>
                  </a:lnTo>
                  <a:lnTo>
                    <a:pt x="1414691" y="985837"/>
                  </a:lnTo>
                  <a:lnTo>
                    <a:pt x="1416418" y="978217"/>
                  </a:lnTo>
                  <a:lnTo>
                    <a:pt x="1417548" y="971867"/>
                  </a:lnTo>
                  <a:lnTo>
                    <a:pt x="1418018" y="969327"/>
                  </a:lnTo>
                  <a:lnTo>
                    <a:pt x="1418996" y="968057"/>
                  </a:lnTo>
                  <a:lnTo>
                    <a:pt x="1421942" y="964247"/>
                  </a:lnTo>
                  <a:lnTo>
                    <a:pt x="1424990" y="961707"/>
                  </a:lnTo>
                  <a:lnTo>
                    <a:pt x="1426502" y="960437"/>
                  </a:lnTo>
                  <a:lnTo>
                    <a:pt x="1432052" y="956627"/>
                  </a:lnTo>
                  <a:lnTo>
                    <a:pt x="1434071" y="955357"/>
                  </a:lnTo>
                  <a:lnTo>
                    <a:pt x="1436090" y="954087"/>
                  </a:lnTo>
                  <a:lnTo>
                    <a:pt x="1438109" y="952817"/>
                  </a:lnTo>
                  <a:lnTo>
                    <a:pt x="1447584" y="952817"/>
                  </a:lnTo>
                  <a:lnTo>
                    <a:pt x="1461033" y="969327"/>
                  </a:lnTo>
                  <a:lnTo>
                    <a:pt x="1463052" y="970597"/>
                  </a:lnTo>
                  <a:lnTo>
                    <a:pt x="1465999" y="970597"/>
                  </a:lnTo>
                  <a:lnTo>
                    <a:pt x="1466469" y="968057"/>
                  </a:lnTo>
                  <a:lnTo>
                    <a:pt x="1465440" y="960437"/>
                  </a:lnTo>
                  <a:lnTo>
                    <a:pt x="1464716" y="957897"/>
                  </a:lnTo>
                  <a:lnTo>
                    <a:pt x="1463535" y="952817"/>
                  </a:lnTo>
                  <a:lnTo>
                    <a:pt x="1461719" y="942657"/>
                  </a:lnTo>
                  <a:lnTo>
                    <a:pt x="1461592" y="941387"/>
                  </a:lnTo>
                  <a:lnTo>
                    <a:pt x="1461477" y="940117"/>
                  </a:lnTo>
                  <a:lnTo>
                    <a:pt x="1461363" y="938847"/>
                  </a:lnTo>
                  <a:lnTo>
                    <a:pt x="1461236" y="937577"/>
                  </a:lnTo>
                  <a:lnTo>
                    <a:pt x="1461122" y="936307"/>
                  </a:lnTo>
                  <a:lnTo>
                    <a:pt x="1461008" y="935037"/>
                  </a:lnTo>
                  <a:lnTo>
                    <a:pt x="1460893" y="932497"/>
                  </a:lnTo>
                  <a:lnTo>
                    <a:pt x="1460919" y="929957"/>
                  </a:lnTo>
                  <a:lnTo>
                    <a:pt x="1460957" y="924877"/>
                  </a:lnTo>
                  <a:lnTo>
                    <a:pt x="1461985" y="913447"/>
                  </a:lnTo>
                  <a:lnTo>
                    <a:pt x="1463687" y="913447"/>
                  </a:lnTo>
                  <a:lnTo>
                    <a:pt x="1473873" y="918527"/>
                  </a:lnTo>
                  <a:lnTo>
                    <a:pt x="1481188" y="926147"/>
                  </a:lnTo>
                  <a:lnTo>
                    <a:pt x="1486890" y="935037"/>
                  </a:lnTo>
                  <a:lnTo>
                    <a:pt x="1492846" y="946467"/>
                  </a:lnTo>
                  <a:lnTo>
                    <a:pt x="1494929" y="946467"/>
                  </a:lnTo>
                  <a:lnTo>
                    <a:pt x="1495323" y="943927"/>
                  </a:lnTo>
                  <a:lnTo>
                    <a:pt x="1497139" y="937577"/>
                  </a:lnTo>
                  <a:lnTo>
                    <a:pt x="1498676" y="931227"/>
                  </a:lnTo>
                  <a:lnTo>
                    <a:pt x="1499908" y="924877"/>
                  </a:lnTo>
                  <a:lnTo>
                    <a:pt x="1500847" y="918527"/>
                  </a:lnTo>
                  <a:lnTo>
                    <a:pt x="1500962" y="917257"/>
                  </a:lnTo>
                  <a:lnTo>
                    <a:pt x="1501063" y="915987"/>
                  </a:lnTo>
                  <a:lnTo>
                    <a:pt x="1501178" y="914717"/>
                  </a:lnTo>
                  <a:lnTo>
                    <a:pt x="1501279" y="913447"/>
                  </a:lnTo>
                  <a:lnTo>
                    <a:pt x="1501317" y="907097"/>
                  </a:lnTo>
                  <a:lnTo>
                    <a:pt x="1501305" y="905827"/>
                  </a:lnTo>
                  <a:lnTo>
                    <a:pt x="1500860" y="902017"/>
                  </a:lnTo>
                  <a:lnTo>
                    <a:pt x="1500568" y="899477"/>
                  </a:lnTo>
                  <a:lnTo>
                    <a:pt x="1500124" y="896937"/>
                  </a:lnTo>
                  <a:lnTo>
                    <a:pt x="1499209" y="891857"/>
                  </a:lnTo>
                  <a:lnTo>
                    <a:pt x="1499006" y="891857"/>
                  </a:lnTo>
                  <a:lnTo>
                    <a:pt x="1499323" y="890587"/>
                  </a:lnTo>
                  <a:lnTo>
                    <a:pt x="1500212" y="890587"/>
                  </a:lnTo>
                  <a:lnTo>
                    <a:pt x="1510499" y="891857"/>
                  </a:lnTo>
                  <a:lnTo>
                    <a:pt x="1520380" y="894397"/>
                  </a:lnTo>
                  <a:lnTo>
                    <a:pt x="1529842" y="896937"/>
                  </a:lnTo>
                  <a:lnTo>
                    <a:pt x="1538884" y="900747"/>
                  </a:lnTo>
                  <a:lnTo>
                    <a:pt x="1540852" y="900747"/>
                  </a:lnTo>
                  <a:lnTo>
                    <a:pt x="1540408" y="899477"/>
                  </a:lnTo>
                  <a:lnTo>
                    <a:pt x="1536230" y="890587"/>
                  </a:lnTo>
                  <a:lnTo>
                    <a:pt x="1535049" y="888047"/>
                  </a:lnTo>
                  <a:lnTo>
                    <a:pt x="1531226" y="882967"/>
                  </a:lnTo>
                  <a:lnTo>
                    <a:pt x="1528368" y="879157"/>
                  </a:lnTo>
                  <a:lnTo>
                    <a:pt x="1526082" y="876617"/>
                  </a:lnTo>
                  <a:lnTo>
                    <a:pt x="1521510" y="871537"/>
                  </a:lnTo>
                  <a:lnTo>
                    <a:pt x="1520367" y="870267"/>
                  </a:lnTo>
                  <a:lnTo>
                    <a:pt x="1519034" y="868997"/>
                  </a:lnTo>
                  <a:lnTo>
                    <a:pt x="1562963" y="847407"/>
                  </a:lnTo>
                  <a:lnTo>
                    <a:pt x="1580781" y="846137"/>
                  </a:lnTo>
                  <a:lnTo>
                    <a:pt x="1590509" y="846137"/>
                  </a:lnTo>
                  <a:lnTo>
                    <a:pt x="1597367" y="847407"/>
                  </a:lnTo>
                  <a:lnTo>
                    <a:pt x="1605216" y="848677"/>
                  </a:lnTo>
                  <a:lnTo>
                    <a:pt x="1606651" y="848677"/>
                  </a:lnTo>
                  <a:lnTo>
                    <a:pt x="1604530" y="846137"/>
                  </a:lnTo>
                  <a:lnTo>
                    <a:pt x="1603463" y="844867"/>
                  </a:lnTo>
                  <a:lnTo>
                    <a:pt x="1601330" y="842327"/>
                  </a:lnTo>
                  <a:lnTo>
                    <a:pt x="1564398" y="827087"/>
                  </a:lnTo>
                  <a:lnTo>
                    <a:pt x="1559115" y="825817"/>
                  </a:lnTo>
                  <a:lnTo>
                    <a:pt x="1548358" y="824547"/>
                  </a:lnTo>
                  <a:lnTo>
                    <a:pt x="1547977" y="824547"/>
                  </a:lnTo>
                  <a:lnTo>
                    <a:pt x="1557629" y="815657"/>
                  </a:lnTo>
                  <a:lnTo>
                    <a:pt x="1564538" y="809307"/>
                  </a:lnTo>
                  <a:lnTo>
                    <a:pt x="1565211" y="809307"/>
                  </a:lnTo>
                  <a:lnTo>
                    <a:pt x="1570939" y="810577"/>
                  </a:lnTo>
                  <a:lnTo>
                    <a:pt x="1577047" y="811847"/>
                  </a:lnTo>
                  <a:lnTo>
                    <a:pt x="1611439" y="828357"/>
                  </a:lnTo>
                  <a:lnTo>
                    <a:pt x="1612087" y="828357"/>
                  </a:lnTo>
                  <a:lnTo>
                    <a:pt x="1612544" y="829627"/>
                  </a:lnTo>
                  <a:lnTo>
                    <a:pt x="1613154" y="829627"/>
                  </a:lnTo>
                  <a:lnTo>
                    <a:pt x="1613192" y="828357"/>
                  </a:lnTo>
                  <a:lnTo>
                    <a:pt x="1611630" y="820737"/>
                  </a:lnTo>
                  <a:lnTo>
                    <a:pt x="1609915" y="815657"/>
                  </a:lnTo>
                  <a:lnTo>
                    <a:pt x="1606981" y="809307"/>
                  </a:lnTo>
                  <a:lnTo>
                    <a:pt x="1606397" y="808037"/>
                  </a:lnTo>
                  <a:lnTo>
                    <a:pt x="1603667" y="804227"/>
                  </a:lnTo>
                  <a:lnTo>
                    <a:pt x="1602765" y="802957"/>
                  </a:lnTo>
                  <a:lnTo>
                    <a:pt x="1600809" y="800417"/>
                  </a:lnTo>
                  <a:lnTo>
                    <a:pt x="1601508" y="800417"/>
                  </a:lnTo>
                  <a:lnTo>
                    <a:pt x="1607642" y="802957"/>
                  </a:lnTo>
                  <a:lnTo>
                    <a:pt x="1619148" y="810577"/>
                  </a:lnTo>
                  <a:lnTo>
                    <a:pt x="1620012" y="810577"/>
                  </a:lnTo>
                  <a:lnTo>
                    <a:pt x="1619961" y="809307"/>
                  </a:lnTo>
                  <a:lnTo>
                    <a:pt x="1618310" y="802957"/>
                  </a:lnTo>
                  <a:lnTo>
                    <a:pt x="1616049" y="796607"/>
                  </a:lnTo>
                  <a:lnTo>
                    <a:pt x="1613179" y="791527"/>
                  </a:lnTo>
                  <a:lnTo>
                    <a:pt x="1610372" y="786447"/>
                  </a:lnTo>
                  <a:lnTo>
                    <a:pt x="1609674" y="785177"/>
                  </a:lnTo>
                  <a:lnTo>
                    <a:pt x="1609217" y="785177"/>
                  </a:lnTo>
                  <a:lnTo>
                    <a:pt x="1608239" y="783437"/>
                  </a:lnTo>
                  <a:lnTo>
                    <a:pt x="1606664" y="780897"/>
                  </a:lnTo>
                  <a:lnTo>
                    <a:pt x="1601050" y="774547"/>
                  </a:lnTo>
                  <a:lnTo>
                    <a:pt x="1596618" y="772007"/>
                  </a:lnTo>
                  <a:lnTo>
                    <a:pt x="1593862" y="770737"/>
                  </a:lnTo>
                  <a:lnTo>
                    <a:pt x="1591106" y="769467"/>
                  </a:lnTo>
                  <a:lnTo>
                    <a:pt x="1588350" y="768197"/>
                  </a:lnTo>
                  <a:lnTo>
                    <a:pt x="1591233" y="768197"/>
                  </a:lnTo>
                  <a:lnTo>
                    <a:pt x="1602041" y="769467"/>
                  </a:lnTo>
                  <a:lnTo>
                    <a:pt x="1613192" y="772007"/>
                  </a:lnTo>
                  <a:lnTo>
                    <a:pt x="1623402" y="777087"/>
                  </a:lnTo>
                  <a:lnTo>
                    <a:pt x="1631353" y="785977"/>
                  </a:lnTo>
                  <a:lnTo>
                    <a:pt x="1632216" y="785977"/>
                  </a:lnTo>
                  <a:lnTo>
                    <a:pt x="1632559" y="786511"/>
                  </a:lnTo>
                  <a:lnTo>
                    <a:pt x="1633943" y="789051"/>
                  </a:lnTo>
                  <a:lnTo>
                    <a:pt x="1635036" y="790778"/>
                  </a:lnTo>
                  <a:lnTo>
                    <a:pt x="1636839" y="793330"/>
                  </a:lnTo>
                  <a:lnTo>
                    <a:pt x="1637182" y="793699"/>
                  </a:lnTo>
                  <a:lnTo>
                    <a:pt x="1637665" y="793699"/>
                  </a:lnTo>
                  <a:lnTo>
                    <a:pt x="1637626" y="792162"/>
                  </a:lnTo>
                  <a:lnTo>
                    <a:pt x="1637296" y="789457"/>
                  </a:lnTo>
                  <a:lnTo>
                    <a:pt x="1637017" y="786511"/>
                  </a:lnTo>
                  <a:lnTo>
                    <a:pt x="1636928" y="785609"/>
                  </a:lnTo>
                  <a:lnTo>
                    <a:pt x="1636839" y="784745"/>
                  </a:lnTo>
                  <a:lnTo>
                    <a:pt x="1636623" y="783437"/>
                  </a:lnTo>
                  <a:lnTo>
                    <a:pt x="1636509" y="782167"/>
                  </a:lnTo>
                  <a:lnTo>
                    <a:pt x="1636395" y="780897"/>
                  </a:lnTo>
                  <a:lnTo>
                    <a:pt x="1627581" y="763117"/>
                  </a:lnTo>
                  <a:lnTo>
                    <a:pt x="1625219" y="760577"/>
                  </a:lnTo>
                  <a:lnTo>
                    <a:pt x="1619567" y="756767"/>
                  </a:lnTo>
                  <a:lnTo>
                    <a:pt x="1617230" y="755497"/>
                  </a:lnTo>
                  <a:lnTo>
                    <a:pt x="1612544" y="752957"/>
                  </a:lnTo>
                  <a:lnTo>
                    <a:pt x="1612290" y="752957"/>
                  </a:lnTo>
                  <a:lnTo>
                    <a:pt x="1612049" y="751687"/>
                  </a:lnTo>
                  <a:lnTo>
                    <a:pt x="1610626" y="744067"/>
                  </a:lnTo>
                  <a:lnTo>
                    <a:pt x="1610385" y="742797"/>
                  </a:lnTo>
                  <a:lnTo>
                    <a:pt x="1610283" y="741527"/>
                  </a:lnTo>
                  <a:lnTo>
                    <a:pt x="1610537" y="741527"/>
                  </a:lnTo>
                  <a:lnTo>
                    <a:pt x="1615897" y="738987"/>
                  </a:lnTo>
                  <a:lnTo>
                    <a:pt x="1618716" y="737717"/>
                  </a:lnTo>
                  <a:lnTo>
                    <a:pt x="1623720" y="736447"/>
                  </a:lnTo>
                  <a:lnTo>
                    <a:pt x="1624368" y="735266"/>
                  </a:lnTo>
                  <a:lnTo>
                    <a:pt x="1618234" y="735266"/>
                  </a:lnTo>
                  <a:lnTo>
                    <a:pt x="1615948" y="736447"/>
                  </a:lnTo>
                  <a:lnTo>
                    <a:pt x="1609267" y="736447"/>
                  </a:lnTo>
                  <a:lnTo>
                    <a:pt x="1645691" y="722477"/>
                  </a:lnTo>
                  <a:lnTo>
                    <a:pt x="1652498" y="721207"/>
                  </a:lnTo>
                  <a:lnTo>
                    <a:pt x="1643697" y="718667"/>
                  </a:lnTo>
                  <a:lnTo>
                    <a:pt x="1639125" y="718667"/>
                  </a:lnTo>
                  <a:lnTo>
                    <a:pt x="1625676" y="721207"/>
                  </a:lnTo>
                  <a:lnTo>
                    <a:pt x="1612138" y="726287"/>
                  </a:lnTo>
                  <a:lnTo>
                    <a:pt x="1607832" y="728433"/>
                  </a:lnTo>
                  <a:lnTo>
                    <a:pt x="1607832" y="751687"/>
                  </a:lnTo>
                  <a:lnTo>
                    <a:pt x="1598498" y="751687"/>
                  </a:lnTo>
                  <a:lnTo>
                    <a:pt x="1598079" y="750417"/>
                  </a:lnTo>
                  <a:lnTo>
                    <a:pt x="1605076" y="744067"/>
                  </a:lnTo>
                  <a:lnTo>
                    <a:pt x="1606143" y="744067"/>
                  </a:lnTo>
                  <a:lnTo>
                    <a:pt x="1606524" y="745337"/>
                  </a:lnTo>
                  <a:lnTo>
                    <a:pt x="1606461" y="747877"/>
                  </a:lnTo>
                  <a:lnTo>
                    <a:pt x="1606778" y="747877"/>
                  </a:lnTo>
                  <a:lnTo>
                    <a:pt x="1607439" y="749147"/>
                  </a:lnTo>
                  <a:lnTo>
                    <a:pt x="1607781" y="750417"/>
                  </a:lnTo>
                  <a:lnTo>
                    <a:pt x="1607832" y="751687"/>
                  </a:lnTo>
                  <a:lnTo>
                    <a:pt x="1607832" y="728433"/>
                  </a:lnTo>
                  <a:lnTo>
                    <a:pt x="1599387" y="732637"/>
                  </a:lnTo>
                  <a:lnTo>
                    <a:pt x="1588300" y="740257"/>
                  </a:lnTo>
                  <a:lnTo>
                    <a:pt x="1585099" y="740257"/>
                  </a:lnTo>
                  <a:lnTo>
                    <a:pt x="1578737" y="737717"/>
                  </a:lnTo>
                  <a:lnTo>
                    <a:pt x="1581404" y="735266"/>
                  </a:lnTo>
                  <a:lnTo>
                    <a:pt x="1584248" y="732637"/>
                  </a:lnTo>
                  <a:lnTo>
                    <a:pt x="1584960" y="731367"/>
                  </a:lnTo>
                  <a:lnTo>
                    <a:pt x="1587080" y="727557"/>
                  </a:lnTo>
                  <a:lnTo>
                    <a:pt x="1589900" y="725017"/>
                  </a:lnTo>
                  <a:lnTo>
                    <a:pt x="1623047" y="705967"/>
                  </a:lnTo>
                  <a:lnTo>
                    <a:pt x="1635150" y="703427"/>
                  </a:lnTo>
                  <a:lnTo>
                    <a:pt x="1635467" y="703427"/>
                  </a:lnTo>
                  <a:lnTo>
                    <a:pt x="1635467" y="702157"/>
                  </a:lnTo>
                  <a:lnTo>
                    <a:pt x="1634845" y="702157"/>
                  </a:lnTo>
                  <a:lnTo>
                    <a:pt x="1623263" y="703427"/>
                  </a:lnTo>
                  <a:lnTo>
                    <a:pt x="1612303" y="705967"/>
                  </a:lnTo>
                  <a:lnTo>
                    <a:pt x="1601990" y="711047"/>
                  </a:lnTo>
                  <a:lnTo>
                    <a:pt x="1592237" y="717397"/>
                  </a:lnTo>
                  <a:lnTo>
                    <a:pt x="1592084" y="717397"/>
                  </a:lnTo>
                  <a:lnTo>
                    <a:pt x="1591462" y="716127"/>
                  </a:lnTo>
                  <a:lnTo>
                    <a:pt x="1595081" y="713587"/>
                  </a:lnTo>
                  <a:lnTo>
                    <a:pt x="1598422" y="709777"/>
                  </a:lnTo>
                  <a:lnTo>
                    <a:pt x="1601863" y="707237"/>
                  </a:lnTo>
                  <a:lnTo>
                    <a:pt x="1601939" y="705967"/>
                  </a:lnTo>
                  <a:lnTo>
                    <a:pt x="1600758" y="705967"/>
                  </a:lnTo>
                  <a:lnTo>
                    <a:pt x="1575333" y="725017"/>
                  </a:lnTo>
                  <a:lnTo>
                    <a:pt x="1574025" y="725017"/>
                  </a:lnTo>
                  <a:lnTo>
                    <a:pt x="1574101" y="723747"/>
                  </a:lnTo>
                  <a:lnTo>
                    <a:pt x="1574838" y="718667"/>
                  </a:lnTo>
                  <a:lnTo>
                    <a:pt x="1575015" y="717397"/>
                  </a:lnTo>
                  <a:lnTo>
                    <a:pt x="1576768" y="711047"/>
                  </a:lnTo>
                  <a:lnTo>
                    <a:pt x="1582737" y="693267"/>
                  </a:lnTo>
                  <a:lnTo>
                    <a:pt x="1584617" y="686917"/>
                  </a:lnTo>
                  <a:lnTo>
                    <a:pt x="1585760" y="681837"/>
                  </a:lnTo>
                  <a:lnTo>
                    <a:pt x="1586890" y="672947"/>
                  </a:lnTo>
                  <a:lnTo>
                    <a:pt x="1587004" y="669137"/>
                  </a:lnTo>
                  <a:lnTo>
                    <a:pt x="1586496" y="664057"/>
                  </a:lnTo>
                  <a:lnTo>
                    <a:pt x="1585874" y="664057"/>
                  </a:lnTo>
                  <a:lnTo>
                    <a:pt x="1582877" y="676757"/>
                  </a:lnTo>
                  <a:lnTo>
                    <a:pt x="1579194" y="689457"/>
                  </a:lnTo>
                  <a:lnTo>
                    <a:pt x="1574774" y="703427"/>
                  </a:lnTo>
                  <a:lnTo>
                    <a:pt x="1569618" y="716127"/>
                  </a:lnTo>
                  <a:lnTo>
                    <a:pt x="1569364" y="717397"/>
                  </a:lnTo>
                  <a:lnTo>
                    <a:pt x="1568335" y="717397"/>
                  </a:lnTo>
                  <a:lnTo>
                    <a:pt x="1568081" y="716127"/>
                  </a:lnTo>
                  <a:lnTo>
                    <a:pt x="1565071" y="707237"/>
                  </a:lnTo>
                  <a:lnTo>
                    <a:pt x="1560741" y="671677"/>
                  </a:lnTo>
                  <a:lnTo>
                    <a:pt x="1561452" y="658977"/>
                  </a:lnTo>
                  <a:lnTo>
                    <a:pt x="1563573" y="646277"/>
                  </a:lnTo>
                  <a:lnTo>
                    <a:pt x="1567103" y="633577"/>
                  </a:lnTo>
                  <a:lnTo>
                    <a:pt x="1568208" y="631037"/>
                  </a:lnTo>
                  <a:lnTo>
                    <a:pt x="1572056" y="622147"/>
                  </a:lnTo>
                  <a:lnTo>
                    <a:pt x="1574698" y="617067"/>
                  </a:lnTo>
                  <a:lnTo>
                    <a:pt x="1579054" y="610717"/>
                  </a:lnTo>
                  <a:lnTo>
                    <a:pt x="1585137" y="603097"/>
                  </a:lnTo>
                  <a:lnTo>
                    <a:pt x="1588731" y="595477"/>
                  </a:lnTo>
                  <a:lnTo>
                    <a:pt x="1590865" y="589127"/>
                  </a:lnTo>
                  <a:lnTo>
                    <a:pt x="1592465" y="578967"/>
                  </a:lnTo>
                  <a:lnTo>
                    <a:pt x="1593773" y="573887"/>
                  </a:lnTo>
                  <a:lnTo>
                    <a:pt x="1595970" y="567537"/>
                  </a:lnTo>
                  <a:lnTo>
                    <a:pt x="1597291" y="566267"/>
                  </a:lnTo>
                  <a:lnTo>
                    <a:pt x="1607007" y="566267"/>
                  </a:lnTo>
                  <a:lnTo>
                    <a:pt x="1614855" y="564997"/>
                  </a:lnTo>
                  <a:lnTo>
                    <a:pt x="1622348" y="564997"/>
                  </a:lnTo>
                  <a:lnTo>
                    <a:pt x="1629511" y="563727"/>
                  </a:lnTo>
                  <a:lnTo>
                    <a:pt x="1637499" y="562457"/>
                  </a:lnTo>
                  <a:lnTo>
                    <a:pt x="1643875" y="558647"/>
                  </a:lnTo>
                  <a:lnTo>
                    <a:pt x="1649095" y="554837"/>
                  </a:lnTo>
                  <a:lnTo>
                    <a:pt x="1653667" y="548487"/>
                  </a:lnTo>
                  <a:lnTo>
                    <a:pt x="1657400" y="542137"/>
                  </a:lnTo>
                  <a:lnTo>
                    <a:pt x="1661998" y="534517"/>
                  </a:lnTo>
                  <a:lnTo>
                    <a:pt x="1667573" y="528167"/>
                  </a:lnTo>
                  <a:lnTo>
                    <a:pt x="1674215" y="525627"/>
                  </a:lnTo>
                  <a:lnTo>
                    <a:pt x="1682788" y="525627"/>
                  </a:lnTo>
                  <a:lnTo>
                    <a:pt x="1693202" y="526897"/>
                  </a:lnTo>
                  <a:lnTo>
                    <a:pt x="1700479" y="528167"/>
                  </a:lnTo>
                  <a:lnTo>
                    <a:pt x="1706981" y="528167"/>
                  </a:lnTo>
                  <a:lnTo>
                    <a:pt x="1717459" y="526897"/>
                  </a:lnTo>
                  <a:lnTo>
                    <a:pt x="1720469" y="525627"/>
                  </a:lnTo>
                  <a:lnTo>
                    <a:pt x="1726501" y="523087"/>
                  </a:lnTo>
                  <a:lnTo>
                    <a:pt x="1728012" y="521817"/>
                  </a:lnTo>
                  <a:lnTo>
                    <a:pt x="1734083" y="516737"/>
                  </a:lnTo>
                  <a:lnTo>
                    <a:pt x="1737169" y="512927"/>
                  </a:lnTo>
                  <a:lnTo>
                    <a:pt x="1740242" y="509117"/>
                  </a:lnTo>
                  <a:lnTo>
                    <a:pt x="1744916" y="500227"/>
                  </a:lnTo>
                  <a:lnTo>
                    <a:pt x="1748840" y="493877"/>
                  </a:lnTo>
                  <a:lnTo>
                    <a:pt x="1761794" y="478637"/>
                  </a:lnTo>
                  <a:lnTo>
                    <a:pt x="1764347" y="478637"/>
                  </a:lnTo>
                  <a:lnTo>
                    <a:pt x="1765312" y="479907"/>
                  </a:lnTo>
                  <a:lnTo>
                    <a:pt x="1767217" y="483717"/>
                  </a:lnTo>
                  <a:lnTo>
                    <a:pt x="1769910" y="490067"/>
                  </a:lnTo>
                  <a:lnTo>
                    <a:pt x="1774075" y="498957"/>
                  </a:lnTo>
                  <a:lnTo>
                    <a:pt x="1775929" y="504037"/>
                  </a:lnTo>
                  <a:lnTo>
                    <a:pt x="1778927" y="506577"/>
                  </a:lnTo>
                  <a:lnTo>
                    <a:pt x="1786636" y="515467"/>
                  </a:lnTo>
                  <a:lnTo>
                    <a:pt x="1786712" y="516737"/>
                  </a:lnTo>
                  <a:lnTo>
                    <a:pt x="1786775" y="518007"/>
                  </a:lnTo>
                  <a:lnTo>
                    <a:pt x="1786851" y="519277"/>
                  </a:lnTo>
                  <a:lnTo>
                    <a:pt x="1786915" y="520547"/>
                  </a:lnTo>
                  <a:lnTo>
                    <a:pt x="1786991" y="521817"/>
                  </a:lnTo>
                  <a:lnTo>
                    <a:pt x="1787055" y="523087"/>
                  </a:lnTo>
                  <a:lnTo>
                    <a:pt x="1787131" y="524357"/>
                  </a:lnTo>
                  <a:lnTo>
                    <a:pt x="1786039" y="534517"/>
                  </a:lnTo>
                  <a:lnTo>
                    <a:pt x="1783689" y="544677"/>
                  </a:lnTo>
                  <a:lnTo>
                    <a:pt x="1782381" y="548487"/>
                  </a:lnTo>
                  <a:lnTo>
                    <a:pt x="1782178" y="553567"/>
                  </a:lnTo>
                  <a:lnTo>
                    <a:pt x="1788071" y="562457"/>
                  </a:lnTo>
                  <a:lnTo>
                    <a:pt x="1792719" y="566267"/>
                  </a:lnTo>
                  <a:lnTo>
                    <a:pt x="1798612" y="568807"/>
                  </a:lnTo>
                  <a:lnTo>
                    <a:pt x="1815045" y="575157"/>
                  </a:lnTo>
                  <a:lnTo>
                    <a:pt x="1828330" y="581507"/>
                  </a:lnTo>
                  <a:lnTo>
                    <a:pt x="1845868" y="589127"/>
                  </a:lnTo>
                  <a:lnTo>
                    <a:pt x="1847367" y="589127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5392645" y="2765037"/>
              <a:ext cx="55244" cy="115570"/>
            </a:xfrm>
            <a:custGeom>
              <a:avLst/>
              <a:gdLst/>
              <a:ahLst/>
              <a:cxnLst/>
              <a:rect l="l" t="t" r="r" b="b"/>
              <a:pathLst>
                <a:path w="55245" h="115569">
                  <a:moveTo>
                    <a:pt x="43174" y="0"/>
                  </a:moveTo>
                  <a:lnTo>
                    <a:pt x="24695" y="26248"/>
                  </a:lnTo>
                  <a:lnTo>
                    <a:pt x="24209" y="29303"/>
                  </a:lnTo>
                  <a:lnTo>
                    <a:pt x="22600" y="31438"/>
                  </a:lnTo>
                  <a:lnTo>
                    <a:pt x="19933" y="32706"/>
                  </a:lnTo>
                  <a:lnTo>
                    <a:pt x="17945" y="35910"/>
                  </a:lnTo>
                  <a:lnTo>
                    <a:pt x="15940" y="39089"/>
                  </a:lnTo>
                  <a:lnTo>
                    <a:pt x="12718" y="44128"/>
                  </a:lnTo>
                  <a:lnTo>
                    <a:pt x="10983" y="47462"/>
                  </a:lnTo>
                  <a:lnTo>
                    <a:pt x="8693" y="52228"/>
                  </a:lnTo>
                  <a:lnTo>
                    <a:pt x="6544" y="56776"/>
                  </a:lnTo>
                  <a:lnTo>
                    <a:pt x="3700" y="61027"/>
                  </a:lnTo>
                  <a:lnTo>
                    <a:pt x="172" y="64959"/>
                  </a:lnTo>
                  <a:lnTo>
                    <a:pt x="10" y="66111"/>
                  </a:lnTo>
                  <a:lnTo>
                    <a:pt x="0" y="72288"/>
                  </a:lnTo>
                  <a:lnTo>
                    <a:pt x="982" y="75182"/>
                  </a:lnTo>
                  <a:lnTo>
                    <a:pt x="8085" y="83512"/>
                  </a:lnTo>
                  <a:lnTo>
                    <a:pt x="13312" y="88455"/>
                  </a:lnTo>
                  <a:lnTo>
                    <a:pt x="13187" y="96437"/>
                  </a:lnTo>
                  <a:lnTo>
                    <a:pt x="13150" y="96706"/>
                  </a:lnTo>
                  <a:lnTo>
                    <a:pt x="11372" y="103234"/>
                  </a:lnTo>
                  <a:lnTo>
                    <a:pt x="10255" y="108083"/>
                  </a:lnTo>
                  <a:lnTo>
                    <a:pt x="9486" y="112500"/>
                  </a:lnTo>
                  <a:lnTo>
                    <a:pt x="9381" y="113536"/>
                  </a:lnTo>
                  <a:lnTo>
                    <a:pt x="9345" y="113893"/>
                  </a:lnTo>
                  <a:lnTo>
                    <a:pt x="10757" y="115463"/>
                  </a:lnTo>
                  <a:lnTo>
                    <a:pt x="20268" y="115463"/>
                  </a:lnTo>
                  <a:lnTo>
                    <a:pt x="27819" y="113536"/>
                  </a:lnTo>
                  <a:lnTo>
                    <a:pt x="31078" y="109206"/>
                  </a:lnTo>
                  <a:lnTo>
                    <a:pt x="31061" y="101588"/>
                  </a:lnTo>
                  <a:lnTo>
                    <a:pt x="30938" y="96706"/>
                  </a:lnTo>
                  <a:lnTo>
                    <a:pt x="30660" y="91879"/>
                  </a:lnTo>
                  <a:lnTo>
                    <a:pt x="30660" y="79297"/>
                  </a:lnTo>
                  <a:lnTo>
                    <a:pt x="31718" y="72288"/>
                  </a:lnTo>
                  <a:lnTo>
                    <a:pt x="44459" y="53658"/>
                  </a:lnTo>
                  <a:lnTo>
                    <a:pt x="45576" y="51948"/>
                  </a:lnTo>
                  <a:lnTo>
                    <a:pt x="28648" y="51948"/>
                  </a:lnTo>
                  <a:lnTo>
                    <a:pt x="21703" y="49975"/>
                  </a:lnTo>
                  <a:lnTo>
                    <a:pt x="13035" y="47099"/>
                  </a:lnTo>
                  <a:lnTo>
                    <a:pt x="13041" y="46565"/>
                  </a:lnTo>
                  <a:lnTo>
                    <a:pt x="13489" y="45258"/>
                  </a:lnTo>
                  <a:lnTo>
                    <a:pt x="49813" y="45258"/>
                  </a:lnTo>
                  <a:lnTo>
                    <a:pt x="53740" y="38160"/>
                  </a:lnTo>
                  <a:lnTo>
                    <a:pt x="55126" y="32706"/>
                  </a:lnTo>
                  <a:lnTo>
                    <a:pt x="55029" y="23238"/>
                  </a:lnTo>
                  <a:lnTo>
                    <a:pt x="53525" y="17707"/>
                  </a:lnTo>
                  <a:lnTo>
                    <a:pt x="50447" y="11569"/>
                  </a:lnTo>
                  <a:lnTo>
                    <a:pt x="46696" y="5456"/>
                  </a:lnTo>
                  <a:lnTo>
                    <a:pt x="43174" y="0"/>
                  </a:lnTo>
                  <a:close/>
                </a:path>
                <a:path w="55245" h="115569">
                  <a:moveTo>
                    <a:pt x="49813" y="45258"/>
                  </a:moveTo>
                  <a:lnTo>
                    <a:pt x="14167" y="45258"/>
                  </a:lnTo>
                  <a:lnTo>
                    <a:pt x="23226" y="48276"/>
                  </a:lnTo>
                  <a:lnTo>
                    <a:pt x="30492" y="51113"/>
                  </a:lnTo>
                  <a:lnTo>
                    <a:pt x="30337" y="51563"/>
                  </a:lnTo>
                  <a:lnTo>
                    <a:pt x="30135" y="51948"/>
                  </a:lnTo>
                  <a:lnTo>
                    <a:pt x="45576" y="51948"/>
                  </a:lnTo>
                  <a:lnTo>
                    <a:pt x="49002" y="46699"/>
                  </a:lnTo>
                  <a:lnTo>
                    <a:pt x="49813" y="45258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7" name="object 43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32612" y="2768051"/>
              <a:ext cx="120545" cy="157135"/>
            </a:xfrm>
            <a:prstGeom prst="rect">
              <a:avLst/>
            </a:prstGeom>
          </p:spPr>
        </p:pic>
        <p:sp>
          <p:nvSpPr>
            <p:cNvPr id="438" name="object 438" descr=""/>
            <p:cNvSpPr/>
            <p:nvPr/>
          </p:nvSpPr>
          <p:spPr>
            <a:xfrm>
              <a:off x="6269950" y="2773429"/>
              <a:ext cx="105410" cy="238760"/>
            </a:xfrm>
            <a:custGeom>
              <a:avLst/>
              <a:gdLst/>
              <a:ahLst/>
              <a:cxnLst/>
              <a:rect l="l" t="t" r="r" b="b"/>
              <a:pathLst>
                <a:path w="105410" h="238760">
                  <a:moveTo>
                    <a:pt x="92972" y="90733"/>
                  </a:moveTo>
                  <a:lnTo>
                    <a:pt x="50727" y="90733"/>
                  </a:lnTo>
                  <a:lnTo>
                    <a:pt x="50982" y="90914"/>
                  </a:lnTo>
                  <a:lnTo>
                    <a:pt x="57772" y="97290"/>
                  </a:lnTo>
                  <a:lnTo>
                    <a:pt x="63412" y="105173"/>
                  </a:lnTo>
                  <a:lnTo>
                    <a:pt x="67265" y="114048"/>
                  </a:lnTo>
                  <a:lnTo>
                    <a:pt x="68584" y="122670"/>
                  </a:lnTo>
                  <a:lnTo>
                    <a:pt x="68569" y="127206"/>
                  </a:lnTo>
                  <a:lnTo>
                    <a:pt x="68234" y="129369"/>
                  </a:lnTo>
                  <a:lnTo>
                    <a:pt x="66125" y="135470"/>
                  </a:lnTo>
                  <a:lnTo>
                    <a:pt x="63374" y="138804"/>
                  </a:lnTo>
                  <a:lnTo>
                    <a:pt x="61131" y="141688"/>
                  </a:lnTo>
                  <a:lnTo>
                    <a:pt x="60656" y="142261"/>
                  </a:lnTo>
                  <a:lnTo>
                    <a:pt x="60405" y="142927"/>
                  </a:lnTo>
                  <a:lnTo>
                    <a:pt x="60303" y="154774"/>
                  </a:lnTo>
                  <a:lnTo>
                    <a:pt x="61934" y="162633"/>
                  </a:lnTo>
                  <a:lnTo>
                    <a:pt x="74649" y="169672"/>
                  </a:lnTo>
                  <a:lnTo>
                    <a:pt x="83157" y="170715"/>
                  </a:lnTo>
                  <a:lnTo>
                    <a:pt x="93621" y="178253"/>
                  </a:lnTo>
                  <a:lnTo>
                    <a:pt x="95688" y="183492"/>
                  </a:lnTo>
                  <a:lnTo>
                    <a:pt x="95702" y="197196"/>
                  </a:lnTo>
                  <a:lnTo>
                    <a:pt x="91078" y="206128"/>
                  </a:lnTo>
                  <a:lnTo>
                    <a:pt x="85794" y="212749"/>
                  </a:lnTo>
                  <a:lnTo>
                    <a:pt x="85507" y="213608"/>
                  </a:lnTo>
                  <a:lnTo>
                    <a:pt x="104788" y="238340"/>
                  </a:lnTo>
                  <a:lnTo>
                    <a:pt x="100923" y="233236"/>
                  </a:lnTo>
                  <a:lnTo>
                    <a:pt x="97016" y="228325"/>
                  </a:lnTo>
                  <a:lnTo>
                    <a:pt x="90821" y="220870"/>
                  </a:lnTo>
                  <a:lnTo>
                    <a:pt x="89344" y="218304"/>
                  </a:lnTo>
                  <a:lnTo>
                    <a:pt x="88657" y="215935"/>
                  </a:lnTo>
                  <a:lnTo>
                    <a:pt x="88657" y="214304"/>
                  </a:lnTo>
                  <a:lnTo>
                    <a:pt x="93596" y="206128"/>
                  </a:lnTo>
                  <a:lnTo>
                    <a:pt x="97304" y="198672"/>
                  </a:lnTo>
                  <a:lnTo>
                    <a:pt x="97287" y="187397"/>
                  </a:lnTo>
                  <a:lnTo>
                    <a:pt x="96854" y="184428"/>
                  </a:lnTo>
                  <a:lnTo>
                    <a:pt x="93574" y="173814"/>
                  </a:lnTo>
                  <a:lnTo>
                    <a:pt x="90950" y="161367"/>
                  </a:lnTo>
                  <a:lnTo>
                    <a:pt x="87167" y="122670"/>
                  </a:lnTo>
                  <a:lnTo>
                    <a:pt x="87392" y="117334"/>
                  </a:lnTo>
                  <a:lnTo>
                    <a:pt x="87430" y="116421"/>
                  </a:lnTo>
                  <a:lnTo>
                    <a:pt x="88771" y="106367"/>
                  </a:lnTo>
                  <a:lnTo>
                    <a:pt x="91040" y="96612"/>
                  </a:lnTo>
                  <a:lnTo>
                    <a:pt x="91145" y="96160"/>
                  </a:lnTo>
                  <a:lnTo>
                    <a:pt x="92854" y="91083"/>
                  </a:lnTo>
                  <a:lnTo>
                    <a:pt x="92972" y="90733"/>
                  </a:lnTo>
                  <a:close/>
                </a:path>
                <a:path w="105410" h="238760">
                  <a:moveTo>
                    <a:pt x="20768" y="0"/>
                  </a:moveTo>
                  <a:lnTo>
                    <a:pt x="9893" y="0"/>
                  </a:lnTo>
                  <a:lnTo>
                    <a:pt x="7045" y="154"/>
                  </a:lnTo>
                  <a:lnTo>
                    <a:pt x="3733" y="2505"/>
                  </a:lnTo>
                  <a:lnTo>
                    <a:pt x="0" y="7005"/>
                  </a:lnTo>
                  <a:lnTo>
                    <a:pt x="6738" y="27869"/>
                  </a:lnTo>
                  <a:lnTo>
                    <a:pt x="20665" y="69909"/>
                  </a:lnTo>
                  <a:lnTo>
                    <a:pt x="35002" y="111268"/>
                  </a:lnTo>
                  <a:lnTo>
                    <a:pt x="39596" y="117334"/>
                  </a:lnTo>
                  <a:lnTo>
                    <a:pt x="44481" y="122670"/>
                  </a:lnTo>
                  <a:lnTo>
                    <a:pt x="48987" y="127206"/>
                  </a:lnTo>
                  <a:lnTo>
                    <a:pt x="53765" y="130886"/>
                  </a:lnTo>
                  <a:lnTo>
                    <a:pt x="59469" y="133653"/>
                  </a:lnTo>
                  <a:lnTo>
                    <a:pt x="61186" y="129369"/>
                  </a:lnTo>
                  <a:lnTo>
                    <a:pt x="62049" y="125060"/>
                  </a:lnTo>
                  <a:lnTo>
                    <a:pt x="62057" y="115369"/>
                  </a:lnTo>
                  <a:lnTo>
                    <a:pt x="60728" y="109979"/>
                  </a:lnTo>
                  <a:lnTo>
                    <a:pt x="56074" y="100479"/>
                  </a:lnTo>
                  <a:lnTo>
                    <a:pt x="53466" y="96335"/>
                  </a:lnTo>
                  <a:lnTo>
                    <a:pt x="50256" y="92127"/>
                  </a:lnTo>
                  <a:lnTo>
                    <a:pt x="50199" y="90733"/>
                  </a:lnTo>
                  <a:lnTo>
                    <a:pt x="92972" y="90733"/>
                  </a:lnTo>
                  <a:lnTo>
                    <a:pt x="94665" y="85700"/>
                  </a:lnTo>
                  <a:lnTo>
                    <a:pt x="69869" y="65322"/>
                  </a:lnTo>
                  <a:lnTo>
                    <a:pt x="69869" y="63961"/>
                  </a:lnTo>
                  <a:lnTo>
                    <a:pt x="70347" y="63101"/>
                  </a:lnTo>
                  <a:lnTo>
                    <a:pt x="79458" y="63101"/>
                  </a:lnTo>
                  <a:lnTo>
                    <a:pt x="78757" y="62546"/>
                  </a:lnTo>
                  <a:lnTo>
                    <a:pt x="75100" y="58486"/>
                  </a:lnTo>
                  <a:lnTo>
                    <a:pt x="73922" y="55925"/>
                  </a:lnTo>
                  <a:lnTo>
                    <a:pt x="68930" y="45440"/>
                  </a:lnTo>
                  <a:lnTo>
                    <a:pt x="63595" y="35325"/>
                  </a:lnTo>
                  <a:lnTo>
                    <a:pt x="57919" y="25582"/>
                  </a:lnTo>
                  <a:lnTo>
                    <a:pt x="51726" y="15929"/>
                  </a:lnTo>
                  <a:lnTo>
                    <a:pt x="46681" y="15929"/>
                  </a:lnTo>
                  <a:lnTo>
                    <a:pt x="46527" y="15552"/>
                  </a:lnTo>
                  <a:lnTo>
                    <a:pt x="25707" y="15552"/>
                  </a:lnTo>
                  <a:lnTo>
                    <a:pt x="25451" y="15295"/>
                  </a:lnTo>
                  <a:lnTo>
                    <a:pt x="25351" y="4701"/>
                  </a:lnTo>
                  <a:lnTo>
                    <a:pt x="20768" y="0"/>
                  </a:lnTo>
                  <a:close/>
                </a:path>
                <a:path w="105410" h="238760">
                  <a:moveTo>
                    <a:pt x="79458" y="63101"/>
                  </a:moveTo>
                  <a:lnTo>
                    <a:pt x="71306" y="63101"/>
                  </a:lnTo>
                  <a:lnTo>
                    <a:pt x="94324" y="75769"/>
                  </a:lnTo>
                  <a:lnTo>
                    <a:pt x="90201" y="71902"/>
                  </a:lnTo>
                  <a:lnTo>
                    <a:pt x="85932" y="68230"/>
                  </a:lnTo>
                  <a:lnTo>
                    <a:pt x="79458" y="63101"/>
                  </a:lnTo>
                  <a:close/>
                </a:path>
                <a:path w="105410" h="238760">
                  <a:moveTo>
                    <a:pt x="69338" y="12823"/>
                  </a:moveTo>
                  <a:lnTo>
                    <a:pt x="53975" y="12823"/>
                  </a:lnTo>
                  <a:lnTo>
                    <a:pt x="60020" y="13531"/>
                  </a:lnTo>
                  <a:lnTo>
                    <a:pt x="66213" y="15552"/>
                  </a:lnTo>
                  <a:lnTo>
                    <a:pt x="72475" y="18798"/>
                  </a:lnTo>
                  <a:lnTo>
                    <a:pt x="69427" y="12992"/>
                  </a:lnTo>
                  <a:lnTo>
                    <a:pt x="69338" y="12823"/>
                  </a:lnTo>
                  <a:close/>
                </a:path>
                <a:path w="105410" h="238760">
                  <a:moveTo>
                    <a:pt x="59846" y="9356"/>
                  </a:moveTo>
                  <a:lnTo>
                    <a:pt x="52606" y="9356"/>
                  </a:lnTo>
                  <a:lnTo>
                    <a:pt x="50325" y="10454"/>
                  </a:lnTo>
                  <a:lnTo>
                    <a:pt x="48955" y="13531"/>
                  </a:lnTo>
                  <a:lnTo>
                    <a:pt x="48471" y="14695"/>
                  </a:lnTo>
                  <a:lnTo>
                    <a:pt x="48401" y="14965"/>
                  </a:lnTo>
                  <a:lnTo>
                    <a:pt x="47726" y="15929"/>
                  </a:lnTo>
                  <a:lnTo>
                    <a:pt x="51726" y="15929"/>
                  </a:lnTo>
                  <a:lnTo>
                    <a:pt x="50951" y="14695"/>
                  </a:lnTo>
                  <a:lnTo>
                    <a:pt x="51923" y="12992"/>
                  </a:lnTo>
                  <a:lnTo>
                    <a:pt x="52020" y="12823"/>
                  </a:lnTo>
                  <a:lnTo>
                    <a:pt x="69338" y="12823"/>
                  </a:lnTo>
                  <a:lnTo>
                    <a:pt x="69268" y="12689"/>
                  </a:lnTo>
                  <a:lnTo>
                    <a:pt x="64245" y="9511"/>
                  </a:lnTo>
                  <a:lnTo>
                    <a:pt x="59846" y="9356"/>
                  </a:lnTo>
                  <a:close/>
                </a:path>
                <a:path w="105410" h="238760">
                  <a:moveTo>
                    <a:pt x="42190" y="8971"/>
                  </a:moveTo>
                  <a:lnTo>
                    <a:pt x="30844" y="8971"/>
                  </a:lnTo>
                  <a:lnTo>
                    <a:pt x="30247" y="9356"/>
                  </a:lnTo>
                  <a:lnTo>
                    <a:pt x="29884" y="10062"/>
                  </a:lnTo>
                  <a:lnTo>
                    <a:pt x="27000" y="15295"/>
                  </a:lnTo>
                  <a:lnTo>
                    <a:pt x="26743" y="15552"/>
                  </a:lnTo>
                  <a:lnTo>
                    <a:pt x="46527" y="15552"/>
                  </a:lnTo>
                  <a:lnTo>
                    <a:pt x="46288" y="14965"/>
                  </a:lnTo>
                  <a:lnTo>
                    <a:pt x="46069" y="13531"/>
                  </a:lnTo>
                  <a:lnTo>
                    <a:pt x="45954" y="12689"/>
                  </a:lnTo>
                  <a:lnTo>
                    <a:pt x="45925" y="12412"/>
                  </a:lnTo>
                  <a:lnTo>
                    <a:pt x="45429" y="11793"/>
                  </a:lnTo>
                  <a:lnTo>
                    <a:pt x="44403" y="10803"/>
                  </a:lnTo>
                  <a:lnTo>
                    <a:pt x="42190" y="8971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6513584" y="2795687"/>
              <a:ext cx="46355" cy="85725"/>
            </a:xfrm>
            <a:custGeom>
              <a:avLst/>
              <a:gdLst/>
              <a:ahLst/>
              <a:cxnLst/>
              <a:rect l="l" t="t" r="r" b="b"/>
              <a:pathLst>
                <a:path w="46354" h="85725">
                  <a:moveTo>
                    <a:pt x="5596" y="0"/>
                  </a:moveTo>
                  <a:lnTo>
                    <a:pt x="3147" y="7836"/>
                  </a:lnTo>
                  <a:lnTo>
                    <a:pt x="1398" y="15746"/>
                  </a:lnTo>
                  <a:lnTo>
                    <a:pt x="349" y="23734"/>
                  </a:lnTo>
                  <a:lnTo>
                    <a:pt x="0" y="31803"/>
                  </a:lnTo>
                  <a:lnTo>
                    <a:pt x="100" y="36807"/>
                  </a:lnTo>
                  <a:lnTo>
                    <a:pt x="8740" y="80658"/>
                  </a:lnTo>
                  <a:lnTo>
                    <a:pt x="21969" y="85623"/>
                  </a:lnTo>
                  <a:lnTo>
                    <a:pt x="32534" y="85623"/>
                  </a:lnTo>
                  <a:lnTo>
                    <a:pt x="39890" y="82026"/>
                  </a:lnTo>
                  <a:lnTo>
                    <a:pt x="45802" y="74595"/>
                  </a:lnTo>
                  <a:lnTo>
                    <a:pt x="37629" y="57546"/>
                  </a:lnTo>
                  <a:lnTo>
                    <a:pt x="11577" y="9210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5953730" y="2798417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7448" y="7"/>
                  </a:moveTo>
                  <a:lnTo>
                    <a:pt x="2876" y="0"/>
                  </a:lnTo>
                  <a:lnTo>
                    <a:pt x="60" y="1065"/>
                  </a:lnTo>
                  <a:lnTo>
                    <a:pt x="0" y="2868"/>
                  </a:lnTo>
                  <a:lnTo>
                    <a:pt x="147" y="3039"/>
                  </a:lnTo>
                  <a:lnTo>
                    <a:pt x="13920" y="3463"/>
                  </a:lnTo>
                  <a:lnTo>
                    <a:pt x="14136" y="3463"/>
                  </a:lnTo>
                  <a:lnTo>
                    <a:pt x="14309" y="3319"/>
                  </a:lnTo>
                  <a:lnTo>
                    <a:pt x="14345" y="1440"/>
                  </a:lnTo>
                  <a:lnTo>
                    <a:pt x="11300" y="129"/>
                  </a:lnTo>
                  <a:lnTo>
                    <a:pt x="7448" y="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5589442" y="2801621"/>
              <a:ext cx="685800" cy="491490"/>
            </a:xfrm>
            <a:custGeom>
              <a:avLst/>
              <a:gdLst/>
              <a:ahLst/>
              <a:cxnLst/>
              <a:rect l="l" t="t" r="r" b="b"/>
              <a:pathLst>
                <a:path w="685800" h="491489">
                  <a:moveTo>
                    <a:pt x="396066" y="476250"/>
                  </a:moveTo>
                  <a:lnTo>
                    <a:pt x="352979" y="476250"/>
                  </a:lnTo>
                  <a:lnTo>
                    <a:pt x="350460" y="480059"/>
                  </a:lnTo>
                  <a:lnTo>
                    <a:pt x="349563" y="482600"/>
                  </a:lnTo>
                  <a:lnTo>
                    <a:pt x="349571" y="487679"/>
                  </a:lnTo>
                  <a:lnTo>
                    <a:pt x="350621" y="488950"/>
                  </a:lnTo>
                  <a:lnTo>
                    <a:pt x="353444" y="491489"/>
                  </a:lnTo>
                  <a:lnTo>
                    <a:pt x="356972" y="491489"/>
                  </a:lnTo>
                  <a:lnTo>
                    <a:pt x="358664" y="490219"/>
                  </a:lnTo>
                  <a:lnTo>
                    <a:pt x="358771" y="488950"/>
                  </a:lnTo>
                  <a:lnTo>
                    <a:pt x="358878" y="487679"/>
                  </a:lnTo>
                  <a:lnTo>
                    <a:pt x="358984" y="486409"/>
                  </a:lnTo>
                  <a:lnTo>
                    <a:pt x="359091" y="485139"/>
                  </a:lnTo>
                  <a:lnTo>
                    <a:pt x="359198" y="483869"/>
                  </a:lnTo>
                  <a:lnTo>
                    <a:pt x="359305" y="482600"/>
                  </a:lnTo>
                  <a:lnTo>
                    <a:pt x="359412" y="481329"/>
                  </a:lnTo>
                  <a:lnTo>
                    <a:pt x="359519" y="480059"/>
                  </a:lnTo>
                  <a:lnTo>
                    <a:pt x="359625" y="478789"/>
                  </a:lnTo>
                  <a:lnTo>
                    <a:pt x="386916" y="478789"/>
                  </a:lnTo>
                  <a:lnTo>
                    <a:pt x="387770" y="477519"/>
                  </a:lnTo>
                  <a:lnTo>
                    <a:pt x="396488" y="477519"/>
                  </a:lnTo>
                  <a:lnTo>
                    <a:pt x="396066" y="476250"/>
                  </a:lnTo>
                  <a:close/>
                </a:path>
                <a:path w="685800" h="491489">
                  <a:moveTo>
                    <a:pt x="396488" y="477519"/>
                  </a:moveTo>
                  <a:lnTo>
                    <a:pt x="388983" y="477519"/>
                  </a:lnTo>
                  <a:lnTo>
                    <a:pt x="388915" y="478789"/>
                  </a:lnTo>
                  <a:lnTo>
                    <a:pt x="387287" y="482600"/>
                  </a:lnTo>
                  <a:lnTo>
                    <a:pt x="386269" y="485139"/>
                  </a:lnTo>
                  <a:lnTo>
                    <a:pt x="385798" y="488950"/>
                  </a:lnTo>
                  <a:lnTo>
                    <a:pt x="385563" y="490219"/>
                  </a:lnTo>
                  <a:lnTo>
                    <a:pt x="385725" y="491489"/>
                  </a:lnTo>
                  <a:lnTo>
                    <a:pt x="386841" y="491489"/>
                  </a:lnTo>
                  <a:lnTo>
                    <a:pt x="387281" y="490219"/>
                  </a:lnTo>
                  <a:lnTo>
                    <a:pt x="388133" y="490219"/>
                  </a:lnTo>
                  <a:lnTo>
                    <a:pt x="391496" y="486409"/>
                  </a:lnTo>
                  <a:lnTo>
                    <a:pt x="399449" y="486409"/>
                  </a:lnTo>
                  <a:lnTo>
                    <a:pt x="396488" y="477519"/>
                  </a:lnTo>
                  <a:close/>
                </a:path>
                <a:path w="685800" h="491489">
                  <a:moveTo>
                    <a:pt x="386916" y="478789"/>
                  </a:moveTo>
                  <a:lnTo>
                    <a:pt x="369778" y="478789"/>
                  </a:lnTo>
                  <a:lnTo>
                    <a:pt x="369904" y="480059"/>
                  </a:lnTo>
                  <a:lnTo>
                    <a:pt x="370349" y="482600"/>
                  </a:lnTo>
                  <a:lnTo>
                    <a:pt x="371440" y="486409"/>
                  </a:lnTo>
                  <a:lnTo>
                    <a:pt x="373338" y="490219"/>
                  </a:lnTo>
                  <a:lnTo>
                    <a:pt x="373802" y="490219"/>
                  </a:lnTo>
                  <a:lnTo>
                    <a:pt x="374046" y="488950"/>
                  </a:lnTo>
                  <a:lnTo>
                    <a:pt x="374947" y="485139"/>
                  </a:lnTo>
                  <a:lnTo>
                    <a:pt x="376438" y="482600"/>
                  </a:lnTo>
                  <a:lnTo>
                    <a:pt x="379199" y="480059"/>
                  </a:lnTo>
                  <a:lnTo>
                    <a:pt x="386063" y="480059"/>
                  </a:lnTo>
                  <a:lnTo>
                    <a:pt x="386916" y="478789"/>
                  </a:lnTo>
                  <a:close/>
                </a:path>
                <a:path w="685800" h="491489">
                  <a:moveTo>
                    <a:pt x="386063" y="480059"/>
                  </a:moveTo>
                  <a:lnTo>
                    <a:pt x="380822" y="480059"/>
                  </a:lnTo>
                  <a:lnTo>
                    <a:pt x="380645" y="481329"/>
                  </a:lnTo>
                  <a:lnTo>
                    <a:pt x="379130" y="488950"/>
                  </a:lnTo>
                  <a:lnTo>
                    <a:pt x="380088" y="488950"/>
                  </a:lnTo>
                  <a:lnTo>
                    <a:pt x="386063" y="480059"/>
                  </a:lnTo>
                  <a:close/>
                </a:path>
                <a:path w="685800" h="491489">
                  <a:moveTo>
                    <a:pt x="399449" y="486409"/>
                  </a:moveTo>
                  <a:lnTo>
                    <a:pt x="394110" y="486409"/>
                  </a:lnTo>
                  <a:lnTo>
                    <a:pt x="395370" y="487679"/>
                  </a:lnTo>
                  <a:lnTo>
                    <a:pt x="396223" y="488950"/>
                  </a:lnTo>
                  <a:lnTo>
                    <a:pt x="398203" y="488950"/>
                  </a:lnTo>
                  <a:lnTo>
                    <a:pt x="399268" y="487679"/>
                  </a:lnTo>
                  <a:lnTo>
                    <a:pt x="399531" y="487679"/>
                  </a:lnTo>
                  <a:lnTo>
                    <a:pt x="399449" y="486409"/>
                  </a:lnTo>
                  <a:close/>
                </a:path>
                <a:path w="685800" h="491489">
                  <a:moveTo>
                    <a:pt x="337752" y="476250"/>
                  </a:moveTo>
                  <a:lnTo>
                    <a:pt x="314410" y="476250"/>
                  </a:lnTo>
                  <a:lnTo>
                    <a:pt x="323081" y="483869"/>
                  </a:lnTo>
                  <a:lnTo>
                    <a:pt x="325206" y="487679"/>
                  </a:lnTo>
                  <a:lnTo>
                    <a:pt x="327157" y="487679"/>
                  </a:lnTo>
                  <a:lnTo>
                    <a:pt x="327610" y="486409"/>
                  </a:lnTo>
                  <a:lnTo>
                    <a:pt x="328154" y="483869"/>
                  </a:lnTo>
                  <a:lnTo>
                    <a:pt x="333381" y="483869"/>
                  </a:lnTo>
                  <a:lnTo>
                    <a:pt x="333273" y="482600"/>
                  </a:lnTo>
                  <a:lnTo>
                    <a:pt x="333637" y="481329"/>
                  </a:lnTo>
                  <a:lnTo>
                    <a:pt x="334558" y="480059"/>
                  </a:lnTo>
                  <a:lnTo>
                    <a:pt x="337690" y="480059"/>
                  </a:lnTo>
                  <a:lnTo>
                    <a:pt x="337752" y="476250"/>
                  </a:lnTo>
                  <a:close/>
                </a:path>
                <a:path w="685800" h="491489">
                  <a:moveTo>
                    <a:pt x="395643" y="474979"/>
                  </a:moveTo>
                  <a:lnTo>
                    <a:pt x="338620" y="474979"/>
                  </a:lnTo>
                  <a:lnTo>
                    <a:pt x="339044" y="476250"/>
                  </a:lnTo>
                  <a:lnTo>
                    <a:pt x="340062" y="478789"/>
                  </a:lnTo>
                  <a:lnTo>
                    <a:pt x="340017" y="485139"/>
                  </a:lnTo>
                  <a:lnTo>
                    <a:pt x="339530" y="486409"/>
                  </a:lnTo>
                  <a:lnTo>
                    <a:pt x="339652" y="487679"/>
                  </a:lnTo>
                  <a:lnTo>
                    <a:pt x="342648" y="487679"/>
                  </a:lnTo>
                  <a:lnTo>
                    <a:pt x="344930" y="485139"/>
                  </a:lnTo>
                  <a:lnTo>
                    <a:pt x="347364" y="482600"/>
                  </a:lnTo>
                  <a:lnTo>
                    <a:pt x="350589" y="478789"/>
                  </a:lnTo>
                  <a:lnTo>
                    <a:pt x="350831" y="478789"/>
                  </a:lnTo>
                  <a:lnTo>
                    <a:pt x="350823" y="476250"/>
                  </a:lnTo>
                  <a:lnTo>
                    <a:pt x="396066" y="476250"/>
                  </a:lnTo>
                  <a:lnTo>
                    <a:pt x="395643" y="474979"/>
                  </a:lnTo>
                  <a:close/>
                </a:path>
                <a:path w="685800" h="491489">
                  <a:moveTo>
                    <a:pt x="368085" y="478789"/>
                  </a:moveTo>
                  <a:lnTo>
                    <a:pt x="361040" y="478789"/>
                  </a:lnTo>
                  <a:lnTo>
                    <a:pt x="361695" y="482600"/>
                  </a:lnTo>
                  <a:lnTo>
                    <a:pt x="363089" y="485139"/>
                  </a:lnTo>
                  <a:lnTo>
                    <a:pt x="365508" y="487679"/>
                  </a:lnTo>
                  <a:lnTo>
                    <a:pt x="366221" y="487679"/>
                  </a:lnTo>
                  <a:lnTo>
                    <a:pt x="368085" y="478789"/>
                  </a:lnTo>
                  <a:close/>
                </a:path>
                <a:path w="685800" h="491489">
                  <a:moveTo>
                    <a:pt x="305114" y="459739"/>
                  </a:moveTo>
                  <a:lnTo>
                    <a:pt x="304153" y="459739"/>
                  </a:lnTo>
                  <a:lnTo>
                    <a:pt x="304045" y="461009"/>
                  </a:lnTo>
                  <a:lnTo>
                    <a:pt x="300495" y="477519"/>
                  </a:lnTo>
                  <a:lnTo>
                    <a:pt x="300456" y="480059"/>
                  </a:lnTo>
                  <a:lnTo>
                    <a:pt x="301247" y="481329"/>
                  </a:lnTo>
                  <a:lnTo>
                    <a:pt x="309002" y="485139"/>
                  </a:lnTo>
                  <a:lnTo>
                    <a:pt x="311345" y="485139"/>
                  </a:lnTo>
                  <a:lnTo>
                    <a:pt x="311169" y="483869"/>
                  </a:lnTo>
                  <a:lnTo>
                    <a:pt x="306853" y="471169"/>
                  </a:lnTo>
                  <a:lnTo>
                    <a:pt x="394435" y="471169"/>
                  </a:lnTo>
                  <a:lnTo>
                    <a:pt x="393227" y="467359"/>
                  </a:lnTo>
                  <a:lnTo>
                    <a:pt x="391582" y="463550"/>
                  </a:lnTo>
                  <a:lnTo>
                    <a:pt x="391410" y="462279"/>
                  </a:lnTo>
                  <a:lnTo>
                    <a:pt x="391406" y="461009"/>
                  </a:lnTo>
                  <a:lnTo>
                    <a:pt x="316072" y="461009"/>
                  </a:lnTo>
                  <a:lnTo>
                    <a:pt x="305114" y="459739"/>
                  </a:lnTo>
                  <a:close/>
                </a:path>
                <a:path w="685800" h="491489">
                  <a:moveTo>
                    <a:pt x="394435" y="471169"/>
                  </a:moveTo>
                  <a:lnTo>
                    <a:pt x="307720" y="471169"/>
                  </a:lnTo>
                  <a:lnTo>
                    <a:pt x="309667" y="472439"/>
                  </a:lnTo>
                  <a:lnTo>
                    <a:pt x="311029" y="476250"/>
                  </a:lnTo>
                  <a:lnTo>
                    <a:pt x="313258" y="481329"/>
                  </a:lnTo>
                  <a:lnTo>
                    <a:pt x="316396" y="483869"/>
                  </a:lnTo>
                  <a:lnTo>
                    <a:pt x="316623" y="485139"/>
                  </a:lnTo>
                  <a:lnTo>
                    <a:pt x="316922" y="485139"/>
                  </a:lnTo>
                  <a:lnTo>
                    <a:pt x="317055" y="483869"/>
                  </a:lnTo>
                  <a:lnTo>
                    <a:pt x="317494" y="483869"/>
                  </a:lnTo>
                  <a:lnTo>
                    <a:pt x="317379" y="482600"/>
                  </a:lnTo>
                  <a:lnTo>
                    <a:pt x="313743" y="477519"/>
                  </a:lnTo>
                  <a:lnTo>
                    <a:pt x="313808" y="476250"/>
                  </a:lnTo>
                  <a:lnTo>
                    <a:pt x="337752" y="476250"/>
                  </a:lnTo>
                  <a:lnTo>
                    <a:pt x="337946" y="474979"/>
                  </a:lnTo>
                  <a:lnTo>
                    <a:pt x="395643" y="474979"/>
                  </a:lnTo>
                  <a:lnTo>
                    <a:pt x="394435" y="471169"/>
                  </a:lnTo>
                  <a:close/>
                </a:path>
                <a:path w="685800" h="491489">
                  <a:moveTo>
                    <a:pt x="333381" y="483869"/>
                  </a:moveTo>
                  <a:lnTo>
                    <a:pt x="330088" y="483869"/>
                  </a:lnTo>
                  <a:lnTo>
                    <a:pt x="330962" y="485139"/>
                  </a:lnTo>
                  <a:lnTo>
                    <a:pt x="333489" y="485139"/>
                  </a:lnTo>
                  <a:lnTo>
                    <a:pt x="333381" y="483869"/>
                  </a:lnTo>
                  <a:close/>
                </a:path>
                <a:path w="685800" h="491489">
                  <a:moveTo>
                    <a:pt x="337690" y="480059"/>
                  </a:moveTo>
                  <a:lnTo>
                    <a:pt x="335447" y="480059"/>
                  </a:lnTo>
                  <a:lnTo>
                    <a:pt x="335423" y="481329"/>
                  </a:lnTo>
                  <a:lnTo>
                    <a:pt x="334890" y="485139"/>
                  </a:lnTo>
                  <a:lnTo>
                    <a:pt x="335894" y="485139"/>
                  </a:lnTo>
                  <a:lnTo>
                    <a:pt x="337111" y="482600"/>
                  </a:lnTo>
                  <a:lnTo>
                    <a:pt x="337690" y="480059"/>
                  </a:lnTo>
                  <a:close/>
                </a:path>
                <a:path w="685800" h="491489">
                  <a:moveTo>
                    <a:pt x="289661" y="471169"/>
                  </a:moveTo>
                  <a:lnTo>
                    <a:pt x="279561" y="471169"/>
                  </a:lnTo>
                  <a:lnTo>
                    <a:pt x="280169" y="472439"/>
                  </a:lnTo>
                  <a:lnTo>
                    <a:pt x="279011" y="482600"/>
                  </a:lnTo>
                  <a:lnTo>
                    <a:pt x="279615" y="483869"/>
                  </a:lnTo>
                  <a:lnTo>
                    <a:pt x="282343" y="483869"/>
                  </a:lnTo>
                  <a:lnTo>
                    <a:pt x="282258" y="482600"/>
                  </a:lnTo>
                  <a:lnTo>
                    <a:pt x="282173" y="481329"/>
                  </a:lnTo>
                  <a:lnTo>
                    <a:pt x="282088" y="480059"/>
                  </a:lnTo>
                  <a:lnTo>
                    <a:pt x="282359" y="478789"/>
                  </a:lnTo>
                  <a:lnTo>
                    <a:pt x="287345" y="478789"/>
                  </a:lnTo>
                  <a:lnTo>
                    <a:pt x="288540" y="474979"/>
                  </a:lnTo>
                  <a:lnTo>
                    <a:pt x="289661" y="471169"/>
                  </a:lnTo>
                  <a:close/>
                </a:path>
                <a:path w="685800" h="491489">
                  <a:moveTo>
                    <a:pt x="287345" y="478789"/>
                  </a:moveTo>
                  <a:lnTo>
                    <a:pt x="283891" y="478789"/>
                  </a:lnTo>
                  <a:lnTo>
                    <a:pt x="283885" y="482600"/>
                  </a:lnTo>
                  <a:lnTo>
                    <a:pt x="283644" y="483869"/>
                  </a:lnTo>
                  <a:lnTo>
                    <a:pt x="284882" y="483869"/>
                  </a:lnTo>
                  <a:lnTo>
                    <a:pt x="285807" y="482600"/>
                  </a:lnTo>
                  <a:lnTo>
                    <a:pt x="286150" y="482600"/>
                  </a:lnTo>
                  <a:lnTo>
                    <a:pt x="287345" y="478789"/>
                  </a:lnTo>
                  <a:close/>
                </a:path>
                <a:path w="685800" h="491489">
                  <a:moveTo>
                    <a:pt x="474336" y="431800"/>
                  </a:moveTo>
                  <a:lnTo>
                    <a:pt x="406811" y="431800"/>
                  </a:lnTo>
                  <a:lnTo>
                    <a:pt x="415659" y="433069"/>
                  </a:lnTo>
                  <a:lnTo>
                    <a:pt x="417600" y="440689"/>
                  </a:lnTo>
                  <a:lnTo>
                    <a:pt x="419201" y="448309"/>
                  </a:lnTo>
                  <a:lnTo>
                    <a:pt x="419627" y="448309"/>
                  </a:lnTo>
                  <a:lnTo>
                    <a:pt x="425876" y="452119"/>
                  </a:lnTo>
                  <a:lnTo>
                    <a:pt x="427036" y="454659"/>
                  </a:lnTo>
                  <a:lnTo>
                    <a:pt x="427028" y="457200"/>
                  </a:lnTo>
                  <a:lnTo>
                    <a:pt x="426693" y="458469"/>
                  </a:lnTo>
                  <a:lnTo>
                    <a:pt x="425480" y="459739"/>
                  </a:lnTo>
                  <a:lnTo>
                    <a:pt x="425225" y="461009"/>
                  </a:lnTo>
                  <a:lnTo>
                    <a:pt x="425250" y="463550"/>
                  </a:lnTo>
                  <a:lnTo>
                    <a:pt x="425441" y="464819"/>
                  </a:lnTo>
                  <a:lnTo>
                    <a:pt x="428983" y="472439"/>
                  </a:lnTo>
                  <a:lnTo>
                    <a:pt x="431204" y="477519"/>
                  </a:lnTo>
                  <a:lnTo>
                    <a:pt x="432587" y="483869"/>
                  </a:lnTo>
                  <a:lnTo>
                    <a:pt x="433810" y="483869"/>
                  </a:lnTo>
                  <a:lnTo>
                    <a:pt x="446439" y="481329"/>
                  </a:lnTo>
                  <a:lnTo>
                    <a:pt x="446782" y="481329"/>
                  </a:lnTo>
                  <a:lnTo>
                    <a:pt x="447196" y="480059"/>
                  </a:lnTo>
                  <a:lnTo>
                    <a:pt x="443207" y="480059"/>
                  </a:lnTo>
                  <a:lnTo>
                    <a:pt x="443232" y="478789"/>
                  </a:lnTo>
                  <a:lnTo>
                    <a:pt x="443347" y="477519"/>
                  </a:lnTo>
                  <a:lnTo>
                    <a:pt x="443462" y="476250"/>
                  </a:lnTo>
                  <a:lnTo>
                    <a:pt x="443577" y="474979"/>
                  </a:lnTo>
                  <a:lnTo>
                    <a:pt x="442911" y="471169"/>
                  </a:lnTo>
                  <a:lnTo>
                    <a:pt x="441119" y="468629"/>
                  </a:lnTo>
                  <a:lnTo>
                    <a:pt x="441144" y="467359"/>
                  </a:lnTo>
                  <a:lnTo>
                    <a:pt x="454511" y="467359"/>
                  </a:lnTo>
                  <a:lnTo>
                    <a:pt x="454662" y="466089"/>
                  </a:lnTo>
                  <a:lnTo>
                    <a:pt x="474398" y="466089"/>
                  </a:lnTo>
                  <a:lnTo>
                    <a:pt x="474375" y="464819"/>
                  </a:lnTo>
                  <a:lnTo>
                    <a:pt x="489577" y="464819"/>
                  </a:lnTo>
                  <a:lnTo>
                    <a:pt x="484296" y="445769"/>
                  </a:lnTo>
                  <a:lnTo>
                    <a:pt x="473439" y="445769"/>
                  </a:lnTo>
                  <a:lnTo>
                    <a:pt x="471730" y="440689"/>
                  </a:lnTo>
                  <a:lnTo>
                    <a:pt x="471848" y="439419"/>
                  </a:lnTo>
                  <a:lnTo>
                    <a:pt x="476333" y="436879"/>
                  </a:lnTo>
                  <a:lnTo>
                    <a:pt x="476557" y="436879"/>
                  </a:lnTo>
                  <a:lnTo>
                    <a:pt x="476488" y="435609"/>
                  </a:lnTo>
                  <a:lnTo>
                    <a:pt x="474336" y="431800"/>
                  </a:lnTo>
                  <a:close/>
                </a:path>
                <a:path w="685800" h="491489">
                  <a:moveTo>
                    <a:pt x="277563" y="471169"/>
                  </a:moveTo>
                  <a:lnTo>
                    <a:pt x="267055" y="471169"/>
                  </a:lnTo>
                  <a:lnTo>
                    <a:pt x="267104" y="472439"/>
                  </a:lnTo>
                  <a:lnTo>
                    <a:pt x="267202" y="474979"/>
                  </a:lnTo>
                  <a:lnTo>
                    <a:pt x="267300" y="477519"/>
                  </a:lnTo>
                  <a:lnTo>
                    <a:pt x="269575" y="477519"/>
                  </a:lnTo>
                  <a:lnTo>
                    <a:pt x="270248" y="478789"/>
                  </a:lnTo>
                  <a:lnTo>
                    <a:pt x="270752" y="481329"/>
                  </a:lnTo>
                  <a:lnTo>
                    <a:pt x="272267" y="481329"/>
                  </a:lnTo>
                  <a:lnTo>
                    <a:pt x="276235" y="473709"/>
                  </a:lnTo>
                  <a:lnTo>
                    <a:pt x="277045" y="472439"/>
                  </a:lnTo>
                  <a:lnTo>
                    <a:pt x="277563" y="471169"/>
                  </a:lnTo>
                  <a:close/>
                </a:path>
                <a:path w="685800" h="491489">
                  <a:moveTo>
                    <a:pt x="454694" y="472439"/>
                  </a:moveTo>
                  <a:lnTo>
                    <a:pt x="450903" y="472439"/>
                  </a:lnTo>
                  <a:lnTo>
                    <a:pt x="452076" y="474979"/>
                  </a:lnTo>
                  <a:lnTo>
                    <a:pt x="452930" y="477519"/>
                  </a:lnTo>
                  <a:lnTo>
                    <a:pt x="453538" y="481329"/>
                  </a:lnTo>
                  <a:lnTo>
                    <a:pt x="456285" y="481329"/>
                  </a:lnTo>
                  <a:lnTo>
                    <a:pt x="457415" y="480059"/>
                  </a:lnTo>
                  <a:lnTo>
                    <a:pt x="466347" y="480059"/>
                  </a:lnTo>
                  <a:lnTo>
                    <a:pt x="466898" y="478789"/>
                  </a:lnTo>
                  <a:lnTo>
                    <a:pt x="467280" y="477519"/>
                  </a:lnTo>
                  <a:lnTo>
                    <a:pt x="455626" y="477519"/>
                  </a:lnTo>
                  <a:lnTo>
                    <a:pt x="454917" y="474979"/>
                  </a:lnTo>
                  <a:lnTo>
                    <a:pt x="454806" y="473709"/>
                  </a:lnTo>
                  <a:lnTo>
                    <a:pt x="454694" y="472439"/>
                  </a:lnTo>
                  <a:close/>
                </a:path>
                <a:path w="685800" h="491489">
                  <a:moveTo>
                    <a:pt x="454511" y="467359"/>
                  </a:moveTo>
                  <a:lnTo>
                    <a:pt x="442285" y="467359"/>
                  </a:lnTo>
                  <a:lnTo>
                    <a:pt x="445881" y="471169"/>
                  </a:lnTo>
                  <a:lnTo>
                    <a:pt x="446417" y="474979"/>
                  </a:lnTo>
                  <a:lnTo>
                    <a:pt x="443933" y="480059"/>
                  </a:lnTo>
                  <a:lnTo>
                    <a:pt x="447196" y="480059"/>
                  </a:lnTo>
                  <a:lnTo>
                    <a:pt x="449679" y="472439"/>
                  </a:lnTo>
                  <a:lnTo>
                    <a:pt x="454694" y="472439"/>
                  </a:lnTo>
                  <a:lnTo>
                    <a:pt x="454583" y="471169"/>
                  </a:lnTo>
                  <a:lnTo>
                    <a:pt x="454471" y="469900"/>
                  </a:lnTo>
                  <a:lnTo>
                    <a:pt x="454360" y="468629"/>
                  </a:lnTo>
                  <a:lnTo>
                    <a:pt x="454511" y="467359"/>
                  </a:lnTo>
                  <a:close/>
                </a:path>
                <a:path w="685800" h="491489">
                  <a:moveTo>
                    <a:pt x="291069" y="466089"/>
                  </a:moveTo>
                  <a:lnTo>
                    <a:pt x="258678" y="466089"/>
                  </a:lnTo>
                  <a:lnTo>
                    <a:pt x="258653" y="471169"/>
                  </a:lnTo>
                  <a:lnTo>
                    <a:pt x="259628" y="474979"/>
                  </a:lnTo>
                  <a:lnTo>
                    <a:pt x="261810" y="478789"/>
                  </a:lnTo>
                  <a:lnTo>
                    <a:pt x="262793" y="478789"/>
                  </a:lnTo>
                  <a:lnTo>
                    <a:pt x="263117" y="477519"/>
                  </a:lnTo>
                  <a:lnTo>
                    <a:pt x="263333" y="477519"/>
                  </a:lnTo>
                  <a:lnTo>
                    <a:pt x="265723" y="471169"/>
                  </a:lnTo>
                  <a:lnTo>
                    <a:pt x="289661" y="471169"/>
                  </a:lnTo>
                  <a:lnTo>
                    <a:pt x="290783" y="467359"/>
                  </a:lnTo>
                  <a:lnTo>
                    <a:pt x="291069" y="466089"/>
                  </a:lnTo>
                  <a:close/>
                </a:path>
                <a:path w="685800" h="491489">
                  <a:moveTo>
                    <a:pt x="476762" y="474979"/>
                  </a:moveTo>
                  <a:lnTo>
                    <a:pt x="467888" y="474979"/>
                  </a:lnTo>
                  <a:lnTo>
                    <a:pt x="468475" y="476250"/>
                  </a:lnTo>
                  <a:lnTo>
                    <a:pt x="468616" y="476250"/>
                  </a:lnTo>
                  <a:lnTo>
                    <a:pt x="471430" y="478789"/>
                  </a:lnTo>
                  <a:lnTo>
                    <a:pt x="475829" y="478789"/>
                  </a:lnTo>
                  <a:lnTo>
                    <a:pt x="476820" y="476250"/>
                  </a:lnTo>
                  <a:lnTo>
                    <a:pt x="476762" y="474979"/>
                  </a:lnTo>
                  <a:close/>
                </a:path>
                <a:path w="685800" h="491489">
                  <a:moveTo>
                    <a:pt x="257028" y="469900"/>
                  </a:moveTo>
                  <a:lnTo>
                    <a:pt x="249026" y="469900"/>
                  </a:lnTo>
                  <a:lnTo>
                    <a:pt x="252421" y="471169"/>
                  </a:lnTo>
                  <a:lnTo>
                    <a:pt x="254322" y="473709"/>
                  </a:lnTo>
                  <a:lnTo>
                    <a:pt x="254786" y="476250"/>
                  </a:lnTo>
                  <a:lnTo>
                    <a:pt x="254933" y="477519"/>
                  </a:lnTo>
                  <a:lnTo>
                    <a:pt x="255459" y="477519"/>
                  </a:lnTo>
                  <a:lnTo>
                    <a:pt x="255816" y="476250"/>
                  </a:lnTo>
                  <a:lnTo>
                    <a:pt x="256785" y="474979"/>
                  </a:lnTo>
                  <a:lnTo>
                    <a:pt x="256981" y="473709"/>
                  </a:lnTo>
                  <a:lnTo>
                    <a:pt x="257028" y="469900"/>
                  </a:lnTo>
                  <a:close/>
                </a:path>
                <a:path w="685800" h="491489">
                  <a:moveTo>
                    <a:pt x="474398" y="466089"/>
                  </a:moveTo>
                  <a:lnTo>
                    <a:pt x="455914" y="466089"/>
                  </a:lnTo>
                  <a:lnTo>
                    <a:pt x="456627" y="468629"/>
                  </a:lnTo>
                  <a:lnTo>
                    <a:pt x="456738" y="469900"/>
                  </a:lnTo>
                  <a:lnTo>
                    <a:pt x="456849" y="471169"/>
                  </a:lnTo>
                  <a:lnTo>
                    <a:pt x="456960" y="472439"/>
                  </a:lnTo>
                  <a:lnTo>
                    <a:pt x="457071" y="473709"/>
                  </a:lnTo>
                  <a:lnTo>
                    <a:pt x="457182" y="474979"/>
                  </a:lnTo>
                  <a:lnTo>
                    <a:pt x="456879" y="477519"/>
                  </a:lnTo>
                  <a:lnTo>
                    <a:pt x="467280" y="477519"/>
                  </a:lnTo>
                  <a:lnTo>
                    <a:pt x="467662" y="476250"/>
                  </a:lnTo>
                  <a:lnTo>
                    <a:pt x="467888" y="474979"/>
                  </a:lnTo>
                  <a:lnTo>
                    <a:pt x="476762" y="474979"/>
                  </a:lnTo>
                  <a:lnTo>
                    <a:pt x="476704" y="473709"/>
                  </a:lnTo>
                  <a:lnTo>
                    <a:pt x="475124" y="471169"/>
                  </a:lnTo>
                  <a:lnTo>
                    <a:pt x="474422" y="467359"/>
                  </a:lnTo>
                  <a:lnTo>
                    <a:pt x="474398" y="466089"/>
                  </a:lnTo>
                  <a:close/>
                </a:path>
                <a:path w="685800" h="491489">
                  <a:moveTo>
                    <a:pt x="612257" y="403859"/>
                  </a:moveTo>
                  <a:lnTo>
                    <a:pt x="218476" y="403859"/>
                  </a:lnTo>
                  <a:lnTo>
                    <a:pt x="228846" y="406400"/>
                  </a:lnTo>
                  <a:lnTo>
                    <a:pt x="236818" y="411479"/>
                  </a:lnTo>
                  <a:lnTo>
                    <a:pt x="241939" y="419100"/>
                  </a:lnTo>
                  <a:lnTo>
                    <a:pt x="243752" y="430529"/>
                  </a:lnTo>
                  <a:lnTo>
                    <a:pt x="243657" y="433069"/>
                  </a:lnTo>
                  <a:lnTo>
                    <a:pt x="243587" y="434339"/>
                  </a:lnTo>
                  <a:lnTo>
                    <a:pt x="243518" y="435609"/>
                  </a:lnTo>
                  <a:lnTo>
                    <a:pt x="243448" y="436879"/>
                  </a:lnTo>
                  <a:lnTo>
                    <a:pt x="243379" y="438150"/>
                  </a:lnTo>
                  <a:lnTo>
                    <a:pt x="243309" y="439419"/>
                  </a:lnTo>
                  <a:lnTo>
                    <a:pt x="243197" y="440689"/>
                  </a:lnTo>
                  <a:lnTo>
                    <a:pt x="243084" y="441959"/>
                  </a:lnTo>
                  <a:lnTo>
                    <a:pt x="242971" y="443229"/>
                  </a:lnTo>
                  <a:lnTo>
                    <a:pt x="242859" y="444500"/>
                  </a:lnTo>
                  <a:lnTo>
                    <a:pt x="242746" y="445769"/>
                  </a:lnTo>
                  <a:lnTo>
                    <a:pt x="242634" y="447039"/>
                  </a:lnTo>
                  <a:lnTo>
                    <a:pt x="241698" y="454659"/>
                  </a:lnTo>
                  <a:lnTo>
                    <a:pt x="240393" y="463550"/>
                  </a:lnTo>
                  <a:lnTo>
                    <a:pt x="240347" y="467359"/>
                  </a:lnTo>
                  <a:lnTo>
                    <a:pt x="240783" y="469900"/>
                  </a:lnTo>
                  <a:lnTo>
                    <a:pt x="240703" y="474979"/>
                  </a:lnTo>
                  <a:lnTo>
                    <a:pt x="242608" y="476250"/>
                  </a:lnTo>
                  <a:lnTo>
                    <a:pt x="245398" y="476250"/>
                  </a:lnTo>
                  <a:lnTo>
                    <a:pt x="245369" y="474979"/>
                  </a:lnTo>
                  <a:lnTo>
                    <a:pt x="242023" y="471169"/>
                  </a:lnTo>
                  <a:lnTo>
                    <a:pt x="241970" y="469900"/>
                  </a:lnTo>
                  <a:lnTo>
                    <a:pt x="257028" y="469900"/>
                  </a:lnTo>
                  <a:lnTo>
                    <a:pt x="257075" y="466089"/>
                  </a:lnTo>
                  <a:lnTo>
                    <a:pt x="291069" y="466089"/>
                  </a:lnTo>
                  <a:lnTo>
                    <a:pt x="293072" y="457200"/>
                  </a:lnTo>
                  <a:lnTo>
                    <a:pt x="292802" y="455929"/>
                  </a:lnTo>
                  <a:lnTo>
                    <a:pt x="280210" y="453389"/>
                  </a:lnTo>
                  <a:lnTo>
                    <a:pt x="279474" y="453389"/>
                  </a:lnTo>
                  <a:lnTo>
                    <a:pt x="279576" y="450850"/>
                  </a:lnTo>
                  <a:lnTo>
                    <a:pt x="280889" y="448309"/>
                  </a:lnTo>
                  <a:lnTo>
                    <a:pt x="281470" y="445769"/>
                  </a:lnTo>
                  <a:lnTo>
                    <a:pt x="296119" y="445769"/>
                  </a:lnTo>
                  <a:lnTo>
                    <a:pt x="297605" y="435609"/>
                  </a:lnTo>
                  <a:lnTo>
                    <a:pt x="392882" y="435609"/>
                  </a:lnTo>
                  <a:lnTo>
                    <a:pt x="397667" y="431800"/>
                  </a:lnTo>
                  <a:lnTo>
                    <a:pt x="474336" y="431800"/>
                  </a:lnTo>
                  <a:lnTo>
                    <a:pt x="473284" y="427989"/>
                  </a:lnTo>
                  <a:lnTo>
                    <a:pt x="473201" y="424179"/>
                  </a:lnTo>
                  <a:lnTo>
                    <a:pt x="473478" y="422909"/>
                  </a:lnTo>
                  <a:lnTo>
                    <a:pt x="474253" y="422909"/>
                  </a:lnTo>
                  <a:lnTo>
                    <a:pt x="477997" y="420369"/>
                  </a:lnTo>
                  <a:lnTo>
                    <a:pt x="482302" y="419100"/>
                  </a:lnTo>
                  <a:lnTo>
                    <a:pt x="548967" y="419100"/>
                  </a:lnTo>
                  <a:lnTo>
                    <a:pt x="549691" y="416559"/>
                  </a:lnTo>
                  <a:lnTo>
                    <a:pt x="552250" y="414019"/>
                  </a:lnTo>
                  <a:lnTo>
                    <a:pt x="556506" y="408939"/>
                  </a:lnTo>
                  <a:lnTo>
                    <a:pt x="562320" y="406400"/>
                  </a:lnTo>
                  <a:lnTo>
                    <a:pt x="609220" y="406400"/>
                  </a:lnTo>
                  <a:lnTo>
                    <a:pt x="612257" y="403859"/>
                  </a:lnTo>
                  <a:close/>
                </a:path>
                <a:path w="685800" h="491489">
                  <a:moveTo>
                    <a:pt x="247672" y="469900"/>
                  </a:moveTo>
                  <a:lnTo>
                    <a:pt x="244919" y="469900"/>
                  </a:lnTo>
                  <a:lnTo>
                    <a:pt x="245861" y="473709"/>
                  </a:lnTo>
                  <a:lnTo>
                    <a:pt x="247060" y="474979"/>
                  </a:lnTo>
                  <a:lnTo>
                    <a:pt x="248500" y="476250"/>
                  </a:lnTo>
                  <a:lnTo>
                    <a:pt x="249527" y="476250"/>
                  </a:lnTo>
                  <a:lnTo>
                    <a:pt x="249342" y="474979"/>
                  </a:lnTo>
                  <a:lnTo>
                    <a:pt x="248206" y="473709"/>
                  </a:lnTo>
                  <a:lnTo>
                    <a:pt x="247647" y="471169"/>
                  </a:lnTo>
                  <a:lnTo>
                    <a:pt x="247672" y="469900"/>
                  </a:lnTo>
                  <a:close/>
                </a:path>
                <a:path w="685800" h="491489">
                  <a:moveTo>
                    <a:pt x="489577" y="464819"/>
                  </a:moveTo>
                  <a:lnTo>
                    <a:pt x="475236" y="464819"/>
                  </a:lnTo>
                  <a:lnTo>
                    <a:pt x="475870" y="467359"/>
                  </a:lnTo>
                  <a:lnTo>
                    <a:pt x="476643" y="472439"/>
                  </a:lnTo>
                  <a:lnTo>
                    <a:pt x="477371" y="473709"/>
                  </a:lnTo>
                  <a:lnTo>
                    <a:pt x="480780" y="476250"/>
                  </a:lnTo>
                  <a:lnTo>
                    <a:pt x="482875" y="476250"/>
                  </a:lnTo>
                  <a:lnTo>
                    <a:pt x="482752" y="474979"/>
                  </a:lnTo>
                  <a:lnTo>
                    <a:pt x="481251" y="466089"/>
                  </a:lnTo>
                  <a:lnTo>
                    <a:pt x="489929" y="466089"/>
                  </a:lnTo>
                  <a:lnTo>
                    <a:pt x="489577" y="464819"/>
                  </a:lnTo>
                  <a:close/>
                </a:path>
                <a:path w="685800" h="491489">
                  <a:moveTo>
                    <a:pt x="489929" y="466089"/>
                  </a:moveTo>
                  <a:lnTo>
                    <a:pt x="482483" y="466089"/>
                  </a:lnTo>
                  <a:lnTo>
                    <a:pt x="484200" y="471169"/>
                  </a:lnTo>
                  <a:lnTo>
                    <a:pt x="485165" y="473709"/>
                  </a:lnTo>
                  <a:lnTo>
                    <a:pt x="486079" y="474979"/>
                  </a:lnTo>
                  <a:lnTo>
                    <a:pt x="487508" y="476250"/>
                  </a:lnTo>
                  <a:lnTo>
                    <a:pt x="490385" y="476250"/>
                  </a:lnTo>
                  <a:lnTo>
                    <a:pt x="491817" y="474979"/>
                  </a:lnTo>
                  <a:lnTo>
                    <a:pt x="492109" y="474979"/>
                  </a:lnTo>
                  <a:lnTo>
                    <a:pt x="492041" y="473709"/>
                  </a:lnTo>
                  <a:lnTo>
                    <a:pt x="489929" y="466089"/>
                  </a:lnTo>
                  <a:close/>
                </a:path>
                <a:path w="685800" h="491489">
                  <a:moveTo>
                    <a:pt x="548967" y="419100"/>
                  </a:moveTo>
                  <a:lnTo>
                    <a:pt x="489286" y="419100"/>
                  </a:lnTo>
                  <a:lnTo>
                    <a:pt x="491676" y="422909"/>
                  </a:lnTo>
                  <a:lnTo>
                    <a:pt x="492937" y="426719"/>
                  </a:lnTo>
                  <a:lnTo>
                    <a:pt x="493610" y="430529"/>
                  </a:lnTo>
                  <a:lnTo>
                    <a:pt x="494391" y="431800"/>
                  </a:lnTo>
                  <a:lnTo>
                    <a:pt x="497826" y="431800"/>
                  </a:lnTo>
                  <a:lnTo>
                    <a:pt x="499582" y="433069"/>
                  </a:lnTo>
                  <a:lnTo>
                    <a:pt x="499968" y="433069"/>
                  </a:lnTo>
                  <a:lnTo>
                    <a:pt x="501167" y="439419"/>
                  </a:lnTo>
                  <a:lnTo>
                    <a:pt x="501181" y="440689"/>
                  </a:lnTo>
                  <a:lnTo>
                    <a:pt x="500849" y="440689"/>
                  </a:lnTo>
                  <a:lnTo>
                    <a:pt x="494391" y="441959"/>
                  </a:lnTo>
                  <a:lnTo>
                    <a:pt x="493844" y="441959"/>
                  </a:lnTo>
                  <a:lnTo>
                    <a:pt x="493495" y="443229"/>
                  </a:lnTo>
                  <a:lnTo>
                    <a:pt x="503873" y="472439"/>
                  </a:lnTo>
                  <a:lnTo>
                    <a:pt x="504346" y="473709"/>
                  </a:lnTo>
                  <a:lnTo>
                    <a:pt x="505559" y="473709"/>
                  </a:lnTo>
                  <a:lnTo>
                    <a:pt x="514104" y="471169"/>
                  </a:lnTo>
                  <a:lnTo>
                    <a:pt x="514447" y="471169"/>
                  </a:lnTo>
                  <a:lnTo>
                    <a:pt x="514447" y="466089"/>
                  </a:lnTo>
                  <a:lnTo>
                    <a:pt x="514130" y="463550"/>
                  </a:lnTo>
                  <a:lnTo>
                    <a:pt x="513425" y="459739"/>
                  </a:lnTo>
                  <a:lnTo>
                    <a:pt x="513115" y="458469"/>
                  </a:lnTo>
                  <a:lnTo>
                    <a:pt x="513341" y="457200"/>
                  </a:lnTo>
                  <a:lnTo>
                    <a:pt x="542833" y="457200"/>
                  </a:lnTo>
                  <a:lnTo>
                    <a:pt x="544032" y="450850"/>
                  </a:lnTo>
                  <a:lnTo>
                    <a:pt x="545349" y="441959"/>
                  </a:lnTo>
                  <a:lnTo>
                    <a:pt x="547880" y="422909"/>
                  </a:lnTo>
                  <a:lnTo>
                    <a:pt x="548967" y="419100"/>
                  </a:lnTo>
                  <a:close/>
                </a:path>
                <a:path w="685800" h="491489">
                  <a:moveTo>
                    <a:pt x="184353" y="433069"/>
                  </a:moveTo>
                  <a:lnTo>
                    <a:pt x="170376" y="433069"/>
                  </a:lnTo>
                  <a:lnTo>
                    <a:pt x="178337" y="435609"/>
                  </a:lnTo>
                  <a:lnTo>
                    <a:pt x="178458" y="440689"/>
                  </a:lnTo>
                  <a:lnTo>
                    <a:pt x="178940" y="452119"/>
                  </a:lnTo>
                  <a:lnTo>
                    <a:pt x="179013" y="453389"/>
                  </a:lnTo>
                  <a:lnTo>
                    <a:pt x="179086" y="454659"/>
                  </a:lnTo>
                  <a:lnTo>
                    <a:pt x="179171" y="455929"/>
                  </a:lnTo>
                  <a:lnTo>
                    <a:pt x="179255" y="457200"/>
                  </a:lnTo>
                  <a:lnTo>
                    <a:pt x="179340" y="458469"/>
                  </a:lnTo>
                  <a:lnTo>
                    <a:pt x="179425" y="459739"/>
                  </a:lnTo>
                  <a:lnTo>
                    <a:pt x="179509" y="461009"/>
                  </a:lnTo>
                  <a:lnTo>
                    <a:pt x="179594" y="462279"/>
                  </a:lnTo>
                  <a:lnTo>
                    <a:pt x="180378" y="469900"/>
                  </a:lnTo>
                  <a:lnTo>
                    <a:pt x="184809" y="469900"/>
                  </a:lnTo>
                  <a:lnTo>
                    <a:pt x="185652" y="468629"/>
                  </a:lnTo>
                  <a:lnTo>
                    <a:pt x="185532" y="464819"/>
                  </a:lnTo>
                  <a:lnTo>
                    <a:pt x="185419" y="462279"/>
                  </a:lnTo>
                  <a:lnTo>
                    <a:pt x="185307" y="459739"/>
                  </a:lnTo>
                  <a:lnTo>
                    <a:pt x="185195" y="457200"/>
                  </a:lnTo>
                  <a:lnTo>
                    <a:pt x="185069" y="454659"/>
                  </a:lnTo>
                  <a:lnTo>
                    <a:pt x="184942" y="452119"/>
                  </a:lnTo>
                  <a:lnTo>
                    <a:pt x="184816" y="449579"/>
                  </a:lnTo>
                  <a:lnTo>
                    <a:pt x="184748" y="448309"/>
                  </a:lnTo>
                  <a:lnTo>
                    <a:pt x="184680" y="447039"/>
                  </a:lnTo>
                  <a:lnTo>
                    <a:pt x="184611" y="445769"/>
                  </a:lnTo>
                  <a:lnTo>
                    <a:pt x="184543" y="444500"/>
                  </a:lnTo>
                  <a:lnTo>
                    <a:pt x="184474" y="443229"/>
                  </a:lnTo>
                  <a:lnTo>
                    <a:pt x="184353" y="433069"/>
                  </a:lnTo>
                  <a:close/>
                </a:path>
                <a:path w="685800" h="491489">
                  <a:moveTo>
                    <a:pt x="523069" y="463550"/>
                  </a:moveTo>
                  <a:lnTo>
                    <a:pt x="520340" y="463550"/>
                  </a:lnTo>
                  <a:lnTo>
                    <a:pt x="520689" y="466089"/>
                  </a:lnTo>
                  <a:lnTo>
                    <a:pt x="520785" y="467359"/>
                  </a:lnTo>
                  <a:lnTo>
                    <a:pt x="520880" y="468629"/>
                  </a:lnTo>
                  <a:lnTo>
                    <a:pt x="521082" y="469900"/>
                  </a:lnTo>
                  <a:lnTo>
                    <a:pt x="521794" y="469900"/>
                  </a:lnTo>
                  <a:lnTo>
                    <a:pt x="523007" y="466089"/>
                  </a:lnTo>
                  <a:lnTo>
                    <a:pt x="523069" y="463550"/>
                  </a:lnTo>
                  <a:close/>
                </a:path>
                <a:path w="685800" h="491489">
                  <a:moveTo>
                    <a:pt x="542833" y="457200"/>
                  </a:moveTo>
                  <a:lnTo>
                    <a:pt x="514609" y="457200"/>
                  </a:lnTo>
                  <a:lnTo>
                    <a:pt x="515134" y="458469"/>
                  </a:lnTo>
                  <a:lnTo>
                    <a:pt x="522306" y="458469"/>
                  </a:lnTo>
                  <a:lnTo>
                    <a:pt x="525128" y="461009"/>
                  </a:lnTo>
                  <a:lnTo>
                    <a:pt x="526665" y="464819"/>
                  </a:lnTo>
                  <a:lnTo>
                    <a:pt x="527331" y="468629"/>
                  </a:lnTo>
                  <a:lnTo>
                    <a:pt x="529102" y="468629"/>
                  </a:lnTo>
                  <a:lnTo>
                    <a:pt x="530424" y="464819"/>
                  </a:lnTo>
                  <a:lnTo>
                    <a:pt x="541394" y="464819"/>
                  </a:lnTo>
                  <a:lnTo>
                    <a:pt x="542833" y="457200"/>
                  </a:lnTo>
                  <a:close/>
                </a:path>
                <a:path w="685800" h="491489">
                  <a:moveTo>
                    <a:pt x="541394" y="464819"/>
                  </a:moveTo>
                  <a:lnTo>
                    <a:pt x="531580" y="464819"/>
                  </a:lnTo>
                  <a:lnTo>
                    <a:pt x="532451" y="468629"/>
                  </a:lnTo>
                  <a:lnTo>
                    <a:pt x="540402" y="468629"/>
                  </a:lnTo>
                  <a:lnTo>
                    <a:pt x="540914" y="467359"/>
                  </a:lnTo>
                  <a:lnTo>
                    <a:pt x="541394" y="464819"/>
                  </a:lnTo>
                  <a:close/>
                </a:path>
                <a:path w="685800" h="491489">
                  <a:moveTo>
                    <a:pt x="521190" y="458469"/>
                  </a:moveTo>
                  <a:lnTo>
                    <a:pt x="516070" y="458469"/>
                  </a:lnTo>
                  <a:lnTo>
                    <a:pt x="517291" y="459739"/>
                  </a:lnTo>
                  <a:lnTo>
                    <a:pt x="517997" y="462279"/>
                  </a:lnTo>
                  <a:lnTo>
                    <a:pt x="518071" y="463550"/>
                  </a:lnTo>
                  <a:lnTo>
                    <a:pt x="518144" y="464819"/>
                  </a:lnTo>
                  <a:lnTo>
                    <a:pt x="518218" y="466089"/>
                  </a:lnTo>
                  <a:lnTo>
                    <a:pt x="518292" y="467359"/>
                  </a:lnTo>
                  <a:lnTo>
                    <a:pt x="518568" y="467359"/>
                  </a:lnTo>
                  <a:lnTo>
                    <a:pt x="518562" y="464819"/>
                  </a:lnTo>
                  <a:lnTo>
                    <a:pt x="518360" y="464819"/>
                  </a:lnTo>
                  <a:lnTo>
                    <a:pt x="518400" y="463550"/>
                  </a:lnTo>
                  <a:lnTo>
                    <a:pt x="522514" y="463550"/>
                  </a:lnTo>
                  <a:lnTo>
                    <a:pt x="520905" y="462279"/>
                  </a:lnTo>
                  <a:lnTo>
                    <a:pt x="520672" y="461009"/>
                  </a:lnTo>
                  <a:lnTo>
                    <a:pt x="520772" y="459739"/>
                  </a:lnTo>
                  <a:lnTo>
                    <a:pt x="521190" y="458469"/>
                  </a:lnTo>
                  <a:close/>
                </a:path>
                <a:path w="685800" h="491489">
                  <a:moveTo>
                    <a:pt x="392882" y="435609"/>
                  </a:moveTo>
                  <a:lnTo>
                    <a:pt x="299693" y="435609"/>
                  </a:lnTo>
                  <a:lnTo>
                    <a:pt x="309251" y="438150"/>
                  </a:lnTo>
                  <a:lnTo>
                    <a:pt x="309885" y="438150"/>
                  </a:lnTo>
                  <a:lnTo>
                    <a:pt x="309816" y="439419"/>
                  </a:lnTo>
                  <a:lnTo>
                    <a:pt x="309708" y="440689"/>
                  </a:lnTo>
                  <a:lnTo>
                    <a:pt x="307187" y="448309"/>
                  </a:lnTo>
                  <a:lnTo>
                    <a:pt x="307122" y="449579"/>
                  </a:lnTo>
                  <a:lnTo>
                    <a:pt x="307627" y="450850"/>
                  </a:lnTo>
                  <a:lnTo>
                    <a:pt x="308361" y="450850"/>
                  </a:lnTo>
                  <a:lnTo>
                    <a:pt x="317433" y="452119"/>
                  </a:lnTo>
                  <a:lnTo>
                    <a:pt x="317830" y="452119"/>
                  </a:lnTo>
                  <a:lnTo>
                    <a:pt x="317728" y="454659"/>
                  </a:lnTo>
                  <a:lnTo>
                    <a:pt x="317626" y="455929"/>
                  </a:lnTo>
                  <a:lnTo>
                    <a:pt x="317524" y="457200"/>
                  </a:lnTo>
                  <a:lnTo>
                    <a:pt x="317422" y="458469"/>
                  </a:lnTo>
                  <a:lnTo>
                    <a:pt x="317320" y="459739"/>
                  </a:lnTo>
                  <a:lnTo>
                    <a:pt x="317218" y="461009"/>
                  </a:lnTo>
                  <a:lnTo>
                    <a:pt x="391406" y="461009"/>
                  </a:lnTo>
                  <a:lnTo>
                    <a:pt x="391402" y="459739"/>
                  </a:lnTo>
                  <a:lnTo>
                    <a:pt x="391683" y="458469"/>
                  </a:lnTo>
                  <a:lnTo>
                    <a:pt x="391590" y="454659"/>
                  </a:lnTo>
                  <a:lnTo>
                    <a:pt x="390352" y="450850"/>
                  </a:lnTo>
                  <a:lnTo>
                    <a:pt x="389879" y="448309"/>
                  </a:lnTo>
                  <a:lnTo>
                    <a:pt x="389879" y="444500"/>
                  </a:lnTo>
                  <a:lnTo>
                    <a:pt x="390027" y="444500"/>
                  </a:lnTo>
                  <a:lnTo>
                    <a:pt x="392882" y="435609"/>
                  </a:lnTo>
                  <a:close/>
                </a:path>
                <a:path w="685800" h="491489">
                  <a:moveTo>
                    <a:pt x="296119" y="445769"/>
                  </a:moveTo>
                  <a:lnTo>
                    <a:pt x="284782" y="445769"/>
                  </a:lnTo>
                  <a:lnTo>
                    <a:pt x="293969" y="448309"/>
                  </a:lnTo>
                  <a:lnTo>
                    <a:pt x="295167" y="448309"/>
                  </a:lnTo>
                  <a:lnTo>
                    <a:pt x="295934" y="447039"/>
                  </a:lnTo>
                  <a:lnTo>
                    <a:pt x="296119" y="445769"/>
                  </a:lnTo>
                  <a:close/>
                </a:path>
                <a:path w="685800" h="491489">
                  <a:moveTo>
                    <a:pt x="482983" y="444500"/>
                  </a:moveTo>
                  <a:lnTo>
                    <a:pt x="481237" y="444500"/>
                  </a:lnTo>
                  <a:lnTo>
                    <a:pt x="475117" y="445769"/>
                  </a:lnTo>
                  <a:lnTo>
                    <a:pt x="483951" y="445769"/>
                  </a:lnTo>
                  <a:lnTo>
                    <a:pt x="482983" y="444500"/>
                  </a:lnTo>
                  <a:close/>
                </a:path>
                <a:path w="685800" h="491489">
                  <a:moveTo>
                    <a:pt x="609220" y="406400"/>
                  </a:moveTo>
                  <a:lnTo>
                    <a:pt x="568231" y="406400"/>
                  </a:lnTo>
                  <a:lnTo>
                    <a:pt x="574701" y="407669"/>
                  </a:lnTo>
                  <a:lnTo>
                    <a:pt x="580725" y="410209"/>
                  </a:lnTo>
                  <a:lnTo>
                    <a:pt x="585835" y="415289"/>
                  </a:lnTo>
                  <a:lnTo>
                    <a:pt x="589560" y="420369"/>
                  </a:lnTo>
                  <a:lnTo>
                    <a:pt x="589691" y="421639"/>
                  </a:lnTo>
                  <a:lnTo>
                    <a:pt x="590511" y="422909"/>
                  </a:lnTo>
                  <a:lnTo>
                    <a:pt x="590861" y="426719"/>
                  </a:lnTo>
                  <a:lnTo>
                    <a:pt x="590824" y="431800"/>
                  </a:lnTo>
                  <a:lnTo>
                    <a:pt x="590706" y="436879"/>
                  </a:lnTo>
                  <a:lnTo>
                    <a:pt x="594303" y="427989"/>
                  </a:lnTo>
                  <a:lnTo>
                    <a:pt x="598589" y="419100"/>
                  </a:lnTo>
                  <a:lnTo>
                    <a:pt x="603561" y="412750"/>
                  </a:lnTo>
                  <a:lnTo>
                    <a:pt x="609220" y="406400"/>
                  </a:lnTo>
                  <a:close/>
                </a:path>
                <a:path w="685800" h="491489">
                  <a:moveTo>
                    <a:pt x="44123" y="257809"/>
                  </a:moveTo>
                  <a:lnTo>
                    <a:pt x="37296" y="257809"/>
                  </a:lnTo>
                  <a:lnTo>
                    <a:pt x="46846" y="283209"/>
                  </a:lnTo>
                  <a:lnTo>
                    <a:pt x="51029" y="288289"/>
                  </a:lnTo>
                  <a:lnTo>
                    <a:pt x="54047" y="293369"/>
                  </a:lnTo>
                  <a:lnTo>
                    <a:pt x="67798" y="340359"/>
                  </a:lnTo>
                  <a:lnTo>
                    <a:pt x="68950" y="342900"/>
                  </a:lnTo>
                  <a:lnTo>
                    <a:pt x="70938" y="347979"/>
                  </a:lnTo>
                  <a:lnTo>
                    <a:pt x="79127" y="355600"/>
                  </a:lnTo>
                  <a:lnTo>
                    <a:pt x="86672" y="361950"/>
                  </a:lnTo>
                  <a:lnTo>
                    <a:pt x="93577" y="369569"/>
                  </a:lnTo>
                  <a:lnTo>
                    <a:pt x="144534" y="421639"/>
                  </a:lnTo>
                  <a:lnTo>
                    <a:pt x="157074" y="434339"/>
                  </a:lnTo>
                  <a:lnTo>
                    <a:pt x="157204" y="434339"/>
                  </a:lnTo>
                  <a:lnTo>
                    <a:pt x="158882" y="433069"/>
                  </a:lnTo>
                  <a:lnTo>
                    <a:pt x="184353" y="433069"/>
                  </a:lnTo>
                  <a:lnTo>
                    <a:pt x="215729" y="403859"/>
                  </a:lnTo>
                  <a:lnTo>
                    <a:pt x="612257" y="403859"/>
                  </a:lnTo>
                  <a:lnTo>
                    <a:pt x="615295" y="401319"/>
                  </a:lnTo>
                  <a:lnTo>
                    <a:pt x="621310" y="394969"/>
                  </a:lnTo>
                  <a:lnTo>
                    <a:pt x="627268" y="389889"/>
                  </a:lnTo>
                  <a:lnTo>
                    <a:pt x="628449" y="388619"/>
                  </a:lnTo>
                  <a:lnTo>
                    <a:pt x="379230" y="388619"/>
                  </a:lnTo>
                  <a:lnTo>
                    <a:pt x="342556" y="386079"/>
                  </a:lnTo>
                  <a:lnTo>
                    <a:pt x="306187" y="379729"/>
                  </a:lnTo>
                  <a:lnTo>
                    <a:pt x="270760" y="368300"/>
                  </a:lnTo>
                  <a:lnTo>
                    <a:pt x="236912" y="353059"/>
                  </a:lnTo>
                  <a:lnTo>
                    <a:pt x="236527" y="353059"/>
                  </a:lnTo>
                  <a:lnTo>
                    <a:pt x="198826" y="330200"/>
                  </a:lnTo>
                  <a:lnTo>
                    <a:pt x="165541" y="302259"/>
                  </a:lnTo>
                  <a:lnTo>
                    <a:pt x="136675" y="269239"/>
                  </a:lnTo>
                  <a:lnTo>
                    <a:pt x="130156" y="259079"/>
                  </a:lnTo>
                  <a:lnTo>
                    <a:pt x="50916" y="259079"/>
                  </a:lnTo>
                  <a:lnTo>
                    <a:pt x="44123" y="257809"/>
                  </a:lnTo>
                  <a:close/>
                </a:path>
                <a:path w="685800" h="491489">
                  <a:moveTo>
                    <a:pt x="636436" y="276859"/>
                  </a:moveTo>
                  <a:lnTo>
                    <a:pt x="615059" y="276859"/>
                  </a:lnTo>
                  <a:lnTo>
                    <a:pt x="605588" y="288289"/>
                  </a:lnTo>
                  <a:lnTo>
                    <a:pt x="597228" y="297179"/>
                  </a:lnTo>
                  <a:lnTo>
                    <a:pt x="566487" y="326389"/>
                  </a:lnTo>
                  <a:lnTo>
                    <a:pt x="528050" y="350519"/>
                  </a:lnTo>
                  <a:lnTo>
                    <a:pt x="457914" y="378459"/>
                  </a:lnTo>
                  <a:lnTo>
                    <a:pt x="420253" y="384809"/>
                  </a:lnTo>
                  <a:lnTo>
                    <a:pt x="399876" y="387350"/>
                  </a:lnTo>
                  <a:lnTo>
                    <a:pt x="389600" y="387350"/>
                  </a:lnTo>
                  <a:lnTo>
                    <a:pt x="379230" y="388619"/>
                  </a:lnTo>
                  <a:lnTo>
                    <a:pt x="628449" y="388619"/>
                  </a:lnTo>
                  <a:lnTo>
                    <a:pt x="633175" y="383539"/>
                  </a:lnTo>
                  <a:lnTo>
                    <a:pt x="645158" y="370839"/>
                  </a:lnTo>
                  <a:lnTo>
                    <a:pt x="655385" y="355600"/>
                  </a:lnTo>
                  <a:lnTo>
                    <a:pt x="663852" y="340359"/>
                  </a:lnTo>
                  <a:lnTo>
                    <a:pt x="670553" y="323850"/>
                  </a:lnTo>
                  <a:lnTo>
                    <a:pt x="672911" y="316229"/>
                  </a:lnTo>
                  <a:lnTo>
                    <a:pt x="676233" y="306069"/>
                  </a:lnTo>
                  <a:lnTo>
                    <a:pt x="680515" y="292100"/>
                  </a:lnTo>
                  <a:lnTo>
                    <a:pt x="683091" y="283209"/>
                  </a:lnTo>
                  <a:lnTo>
                    <a:pt x="662324" y="283209"/>
                  </a:lnTo>
                  <a:lnTo>
                    <a:pt x="657669" y="281939"/>
                  </a:lnTo>
                  <a:lnTo>
                    <a:pt x="652269" y="280669"/>
                  </a:lnTo>
                  <a:lnTo>
                    <a:pt x="640436" y="278129"/>
                  </a:lnTo>
                  <a:lnTo>
                    <a:pt x="636436" y="276859"/>
                  </a:lnTo>
                  <a:close/>
                </a:path>
                <a:path w="685800" h="491489">
                  <a:moveTo>
                    <a:pt x="685666" y="274319"/>
                  </a:moveTo>
                  <a:lnTo>
                    <a:pt x="679740" y="280669"/>
                  </a:lnTo>
                  <a:lnTo>
                    <a:pt x="673214" y="283209"/>
                  </a:lnTo>
                  <a:lnTo>
                    <a:pt x="683091" y="283209"/>
                  </a:lnTo>
                  <a:lnTo>
                    <a:pt x="685666" y="274319"/>
                  </a:lnTo>
                  <a:close/>
                </a:path>
                <a:path w="685800" h="491489">
                  <a:moveTo>
                    <a:pt x="623876" y="275589"/>
                  </a:moveTo>
                  <a:lnTo>
                    <a:pt x="616953" y="275589"/>
                  </a:lnTo>
                  <a:lnTo>
                    <a:pt x="615355" y="276859"/>
                  </a:lnTo>
                  <a:lnTo>
                    <a:pt x="627915" y="276859"/>
                  </a:lnTo>
                  <a:lnTo>
                    <a:pt x="623876" y="275589"/>
                  </a:lnTo>
                  <a:close/>
                </a:path>
                <a:path w="685800" h="491489">
                  <a:moveTo>
                    <a:pt x="22259" y="177800"/>
                  </a:moveTo>
                  <a:lnTo>
                    <a:pt x="20487" y="177800"/>
                  </a:lnTo>
                  <a:lnTo>
                    <a:pt x="0" y="189229"/>
                  </a:lnTo>
                  <a:lnTo>
                    <a:pt x="9831" y="191769"/>
                  </a:lnTo>
                  <a:lnTo>
                    <a:pt x="15058" y="198119"/>
                  </a:lnTo>
                  <a:lnTo>
                    <a:pt x="15709" y="209550"/>
                  </a:lnTo>
                  <a:lnTo>
                    <a:pt x="15782" y="210819"/>
                  </a:lnTo>
                  <a:lnTo>
                    <a:pt x="15854" y="212089"/>
                  </a:lnTo>
                  <a:lnTo>
                    <a:pt x="15948" y="224789"/>
                  </a:lnTo>
                  <a:lnTo>
                    <a:pt x="15577" y="231139"/>
                  </a:lnTo>
                  <a:lnTo>
                    <a:pt x="14850" y="237489"/>
                  </a:lnTo>
                  <a:lnTo>
                    <a:pt x="28238" y="252729"/>
                  </a:lnTo>
                  <a:lnTo>
                    <a:pt x="30394" y="254000"/>
                  </a:lnTo>
                  <a:lnTo>
                    <a:pt x="68148" y="257809"/>
                  </a:lnTo>
                  <a:lnTo>
                    <a:pt x="66729" y="259079"/>
                  </a:lnTo>
                  <a:lnTo>
                    <a:pt x="130156" y="259079"/>
                  </a:lnTo>
                  <a:lnTo>
                    <a:pt x="112229" y="231139"/>
                  </a:lnTo>
                  <a:lnTo>
                    <a:pt x="106995" y="220979"/>
                  </a:lnTo>
                  <a:lnTo>
                    <a:pt x="102405" y="210819"/>
                  </a:lnTo>
                  <a:lnTo>
                    <a:pt x="39002" y="210819"/>
                  </a:lnTo>
                  <a:lnTo>
                    <a:pt x="38091" y="209550"/>
                  </a:lnTo>
                  <a:lnTo>
                    <a:pt x="37727" y="209550"/>
                  </a:lnTo>
                  <a:lnTo>
                    <a:pt x="33654" y="200659"/>
                  </a:lnTo>
                  <a:lnTo>
                    <a:pt x="29976" y="193039"/>
                  </a:lnTo>
                  <a:lnTo>
                    <a:pt x="26198" y="185419"/>
                  </a:lnTo>
                  <a:lnTo>
                    <a:pt x="22259" y="177800"/>
                  </a:lnTo>
                  <a:close/>
                </a:path>
                <a:path w="685800" h="491489">
                  <a:moveTo>
                    <a:pt x="53359" y="160019"/>
                  </a:moveTo>
                  <a:lnTo>
                    <a:pt x="42097" y="160019"/>
                  </a:lnTo>
                  <a:lnTo>
                    <a:pt x="34254" y="163829"/>
                  </a:lnTo>
                  <a:lnTo>
                    <a:pt x="27835" y="170179"/>
                  </a:lnTo>
                  <a:lnTo>
                    <a:pt x="27659" y="170179"/>
                  </a:lnTo>
                  <a:lnTo>
                    <a:pt x="27698" y="171450"/>
                  </a:lnTo>
                  <a:lnTo>
                    <a:pt x="29315" y="175259"/>
                  </a:lnTo>
                  <a:lnTo>
                    <a:pt x="32212" y="181609"/>
                  </a:lnTo>
                  <a:lnTo>
                    <a:pt x="38710" y="198119"/>
                  </a:lnTo>
                  <a:lnTo>
                    <a:pt x="40057" y="203200"/>
                  </a:lnTo>
                  <a:lnTo>
                    <a:pt x="40316" y="207009"/>
                  </a:lnTo>
                  <a:lnTo>
                    <a:pt x="40388" y="210819"/>
                  </a:lnTo>
                  <a:lnTo>
                    <a:pt x="60048" y="210819"/>
                  </a:lnTo>
                  <a:lnTo>
                    <a:pt x="56861" y="207009"/>
                  </a:lnTo>
                  <a:lnTo>
                    <a:pt x="50860" y="194309"/>
                  </a:lnTo>
                  <a:lnTo>
                    <a:pt x="49601" y="189229"/>
                  </a:lnTo>
                  <a:lnTo>
                    <a:pt x="51029" y="187959"/>
                  </a:lnTo>
                  <a:lnTo>
                    <a:pt x="94106" y="187959"/>
                  </a:lnTo>
                  <a:lnTo>
                    <a:pt x="93076" y="184150"/>
                  </a:lnTo>
                  <a:lnTo>
                    <a:pt x="81132" y="184150"/>
                  </a:lnTo>
                  <a:lnTo>
                    <a:pt x="78479" y="182879"/>
                  </a:lnTo>
                  <a:lnTo>
                    <a:pt x="75253" y="181609"/>
                  </a:lnTo>
                  <a:lnTo>
                    <a:pt x="64296" y="173989"/>
                  </a:lnTo>
                  <a:lnTo>
                    <a:pt x="58619" y="167639"/>
                  </a:lnTo>
                  <a:lnTo>
                    <a:pt x="53961" y="161289"/>
                  </a:lnTo>
                  <a:lnTo>
                    <a:pt x="53359" y="160019"/>
                  </a:lnTo>
                  <a:close/>
                </a:path>
                <a:path w="685800" h="491489">
                  <a:moveTo>
                    <a:pt x="94106" y="187959"/>
                  </a:moveTo>
                  <a:lnTo>
                    <a:pt x="51163" y="187959"/>
                  </a:lnTo>
                  <a:lnTo>
                    <a:pt x="61967" y="210819"/>
                  </a:lnTo>
                  <a:lnTo>
                    <a:pt x="102405" y="210819"/>
                  </a:lnTo>
                  <a:lnTo>
                    <a:pt x="98453" y="201929"/>
                  </a:lnTo>
                  <a:lnTo>
                    <a:pt x="95136" y="191769"/>
                  </a:lnTo>
                  <a:lnTo>
                    <a:pt x="94106" y="187959"/>
                  </a:lnTo>
                  <a:close/>
                </a:path>
                <a:path w="685800" h="491489">
                  <a:moveTo>
                    <a:pt x="86420" y="154939"/>
                  </a:moveTo>
                  <a:lnTo>
                    <a:pt x="55623" y="154939"/>
                  </a:lnTo>
                  <a:lnTo>
                    <a:pt x="57185" y="156209"/>
                  </a:lnTo>
                  <a:lnTo>
                    <a:pt x="58085" y="157479"/>
                  </a:lnTo>
                  <a:lnTo>
                    <a:pt x="62308" y="163829"/>
                  </a:lnTo>
                  <a:lnTo>
                    <a:pt x="65940" y="168909"/>
                  </a:lnTo>
                  <a:lnTo>
                    <a:pt x="77666" y="179069"/>
                  </a:lnTo>
                  <a:lnTo>
                    <a:pt x="80661" y="182879"/>
                  </a:lnTo>
                  <a:lnTo>
                    <a:pt x="81544" y="182879"/>
                  </a:lnTo>
                  <a:lnTo>
                    <a:pt x="81687" y="184150"/>
                  </a:lnTo>
                  <a:lnTo>
                    <a:pt x="93076" y="184150"/>
                  </a:lnTo>
                  <a:lnTo>
                    <a:pt x="89298" y="170179"/>
                  </a:lnTo>
                  <a:lnTo>
                    <a:pt x="86420" y="154939"/>
                  </a:lnTo>
                  <a:close/>
                </a:path>
                <a:path w="685800" h="491489">
                  <a:moveTo>
                    <a:pt x="82484" y="115569"/>
                  </a:moveTo>
                  <a:lnTo>
                    <a:pt x="43952" y="115569"/>
                  </a:lnTo>
                  <a:lnTo>
                    <a:pt x="43924" y="116839"/>
                  </a:lnTo>
                  <a:lnTo>
                    <a:pt x="43249" y="121919"/>
                  </a:lnTo>
                  <a:lnTo>
                    <a:pt x="42919" y="125729"/>
                  </a:lnTo>
                  <a:lnTo>
                    <a:pt x="42908" y="137159"/>
                  </a:lnTo>
                  <a:lnTo>
                    <a:pt x="43527" y="144779"/>
                  </a:lnTo>
                  <a:lnTo>
                    <a:pt x="44797" y="151129"/>
                  </a:lnTo>
                  <a:lnTo>
                    <a:pt x="44805" y="152400"/>
                  </a:lnTo>
                  <a:lnTo>
                    <a:pt x="44517" y="152400"/>
                  </a:lnTo>
                  <a:lnTo>
                    <a:pt x="36570" y="154939"/>
                  </a:lnTo>
                  <a:lnTo>
                    <a:pt x="29558" y="158750"/>
                  </a:lnTo>
                  <a:lnTo>
                    <a:pt x="23420" y="163829"/>
                  </a:lnTo>
                  <a:lnTo>
                    <a:pt x="18756" y="168909"/>
                  </a:lnTo>
                  <a:lnTo>
                    <a:pt x="26141" y="162559"/>
                  </a:lnTo>
                  <a:lnTo>
                    <a:pt x="34325" y="158750"/>
                  </a:lnTo>
                  <a:lnTo>
                    <a:pt x="43310" y="156209"/>
                  </a:lnTo>
                  <a:lnTo>
                    <a:pt x="53135" y="154939"/>
                  </a:lnTo>
                  <a:lnTo>
                    <a:pt x="86420" y="154939"/>
                  </a:lnTo>
                  <a:lnTo>
                    <a:pt x="85221" y="148589"/>
                  </a:lnTo>
                  <a:lnTo>
                    <a:pt x="82830" y="125729"/>
                  </a:lnTo>
                  <a:lnTo>
                    <a:pt x="82570" y="118109"/>
                  </a:lnTo>
                  <a:lnTo>
                    <a:pt x="82484" y="115569"/>
                  </a:lnTo>
                  <a:close/>
                </a:path>
                <a:path w="685800" h="491489">
                  <a:moveTo>
                    <a:pt x="82310" y="110489"/>
                  </a:moveTo>
                  <a:lnTo>
                    <a:pt x="42444" y="110489"/>
                  </a:lnTo>
                  <a:lnTo>
                    <a:pt x="42335" y="111759"/>
                  </a:lnTo>
                  <a:lnTo>
                    <a:pt x="26529" y="121919"/>
                  </a:lnTo>
                  <a:lnTo>
                    <a:pt x="41972" y="115569"/>
                  </a:lnTo>
                  <a:lnTo>
                    <a:pt x="82484" y="115569"/>
                  </a:lnTo>
                  <a:lnTo>
                    <a:pt x="82397" y="113029"/>
                  </a:lnTo>
                  <a:lnTo>
                    <a:pt x="82310" y="110489"/>
                  </a:lnTo>
                  <a:close/>
                </a:path>
                <a:path w="685800" h="491489">
                  <a:moveTo>
                    <a:pt x="56027" y="0"/>
                  </a:moveTo>
                  <a:lnTo>
                    <a:pt x="59857" y="7619"/>
                  </a:lnTo>
                  <a:lnTo>
                    <a:pt x="63715" y="16510"/>
                  </a:lnTo>
                  <a:lnTo>
                    <a:pt x="63705" y="26669"/>
                  </a:lnTo>
                  <a:lnTo>
                    <a:pt x="63258" y="29210"/>
                  </a:lnTo>
                  <a:lnTo>
                    <a:pt x="62208" y="31750"/>
                  </a:lnTo>
                  <a:lnTo>
                    <a:pt x="55520" y="48260"/>
                  </a:lnTo>
                  <a:lnTo>
                    <a:pt x="50048" y="63500"/>
                  </a:lnTo>
                  <a:lnTo>
                    <a:pt x="45794" y="77469"/>
                  </a:lnTo>
                  <a:lnTo>
                    <a:pt x="42764" y="88900"/>
                  </a:lnTo>
                  <a:lnTo>
                    <a:pt x="42058" y="92709"/>
                  </a:lnTo>
                  <a:lnTo>
                    <a:pt x="41230" y="95250"/>
                  </a:lnTo>
                  <a:lnTo>
                    <a:pt x="23713" y="118109"/>
                  </a:lnTo>
                  <a:lnTo>
                    <a:pt x="42144" y="110489"/>
                  </a:lnTo>
                  <a:lnTo>
                    <a:pt x="82310" y="110489"/>
                  </a:lnTo>
                  <a:lnTo>
                    <a:pt x="82209" y="92709"/>
                  </a:lnTo>
                  <a:lnTo>
                    <a:pt x="82691" y="82550"/>
                  </a:lnTo>
                  <a:lnTo>
                    <a:pt x="83486" y="72389"/>
                  </a:lnTo>
                  <a:lnTo>
                    <a:pt x="84589" y="62229"/>
                  </a:lnTo>
                  <a:lnTo>
                    <a:pt x="85519" y="55879"/>
                  </a:lnTo>
                  <a:lnTo>
                    <a:pt x="85946" y="53339"/>
                  </a:lnTo>
                  <a:lnTo>
                    <a:pt x="75865" y="53339"/>
                  </a:lnTo>
                  <a:lnTo>
                    <a:pt x="66391" y="13969"/>
                  </a:lnTo>
                  <a:lnTo>
                    <a:pt x="62161" y="6350"/>
                  </a:lnTo>
                  <a:lnTo>
                    <a:pt x="56027" y="0"/>
                  </a:lnTo>
                  <a:close/>
                </a:path>
                <a:path w="685800" h="491489">
                  <a:moveTo>
                    <a:pt x="90421" y="33019"/>
                  </a:moveTo>
                  <a:lnTo>
                    <a:pt x="77429" y="53339"/>
                  </a:lnTo>
                  <a:lnTo>
                    <a:pt x="85946" y="53339"/>
                  </a:lnTo>
                  <a:lnTo>
                    <a:pt x="86800" y="48260"/>
                  </a:lnTo>
                  <a:lnTo>
                    <a:pt x="88434" y="40639"/>
                  </a:lnTo>
                  <a:lnTo>
                    <a:pt x="90421" y="33019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2" name="object 4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68009" y="2804234"/>
              <a:ext cx="174934" cy="171039"/>
            </a:xfrm>
            <a:prstGeom prst="rect">
              <a:avLst/>
            </a:prstGeom>
          </p:spPr>
        </p:pic>
        <p:sp>
          <p:nvSpPr>
            <p:cNvPr id="443" name="object 443" descr=""/>
            <p:cNvSpPr/>
            <p:nvPr/>
          </p:nvSpPr>
          <p:spPr>
            <a:xfrm>
              <a:off x="5405573" y="2810196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79" h="6985">
                  <a:moveTo>
                    <a:pt x="963" y="13"/>
                  </a:moveTo>
                  <a:lnTo>
                    <a:pt x="701" y="0"/>
                  </a:lnTo>
                  <a:lnTo>
                    <a:pt x="561" y="100"/>
                  </a:lnTo>
                  <a:lnTo>
                    <a:pt x="0" y="1724"/>
                  </a:lnTo>
                  <a:lnTo>
                    <a:pt x="107" y="1940"/>
                  </a:lnTo>
                  <a:lnTo>
                    <a:pt x="8775" y="4817"/>
                  </a:lnTo>
                  <a:lnTo>
                    <a:pt x="15720" y="6789"/>
                  </a:lnTo>
                  <a:lnTo>
                    <a:pt x="17067" y="6789"/>
                  </a:lnTo>
                  <a:lnTo>
                    <a:pt x="17289" y="6767"/>
                  </a:lnTo>
                  <a:lnTo>
                    <a:pt x="17564" y="5955"/>
                  </a:lnTo>
                  <a:lnTo>
                    <a:pt x="10298" y="3117"/>
                  </a:lnTo>
                  <a:lnTo>
                    <a:pt x="963" y="13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4" name="object 4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9819" y="2823631"/>
              <a:ext cx="104748" cy="95803"/>
            </a:xfrm>
            <a:prstGeom prst="rect">
              <a:avLst/>
            </a:prstGeom>
          </p:spPr>
        </p:pic>
        <p:sp>
          <p:nvSpPr>
            <p:cNvPr id="445" name="object 445" descr=""/>
            <p:cNvSpPr/>
            <p:nvPr/>
          </p:nvSpPr>
          <p:spPr>
            <a:xfrm>
              <a:off x="5360302" y="2846765"/>
              <a:ext cx="1148715" cy="270510"/>
            </a:xfrm>
            <a:custGeom>
              <a:avLst/>
              <a:gdLst/>
              <a:ahLst/>
              <a:cxnLst/>
              <a:rect l="l" t="t" r="r" b="b"/>
              <a:pathLst>
                <a:path w="1148715" h="270510">
                  <a:moveTo>
                    <a:pt x="36474" y="5829"/>
                  </a:moveTo>
                  <a:lnTo>
                    <a:pt x="32600" y="1270"/>
                  </a:lnTo>
                  <a:lnTo>
                    <a:pt x="24815" y="0"/>
                  </a:lnTo>
                  <a:lnTo>
                    <a:pt x="0" y="44069"/>
                  </a:lnTo>
                  <a:lnTo>
                    <a:pt x="4991" y="46380"/>
                  </a:lnTo>
                  <a:lnTo>
                    <a:pt x="9194" y="49707"/>
                  </a:lnTo>
                  <a:lnTo>
                    <a:pt x="12661" y="54127"/>
                  </a:lnTo>
                  <a:lnTo>
                    <a:pt x="13030" y="54533"/>
                  </a:lnTo>
                  <a:lnTo>
                    <a:pt x="13614" y="54533"/>
                  </a:lnTo>
                  <a:lnTo>
                    <a:pt x="13995" y="54127"/>
                  </a:lnTo>
                  <a:lnTo>
                    <a:pt x="21031" y="45910"/>
                  </a:lnTo>
                  <a:lnTo>
                    <a:pt x="26187" y="40906"/>
                  </a:lnTo>
                  <a:lnTo>
                    <a:pt x="29921" y="38925"/>
                  </a:lnTo>
                  <a:lnTo>
                    <a:pt x="34785" y="36576"/>
                  </a:lnTo>
                  <a:lnTo>
                    <a:pt x="35115" y="36004"/>
                  </a:lnTo>
                  <a:lnTo>
                    <a:pt x="35052" y="30378"/>
                  </a:lnTo>
                  <a:lnTo>
                    <a:pt x="35483" y="24726"/>
                  </a:lnTo>
                  <a:lnTo>
                    <a:pt x="36449" y="15570"/>
                  </a:lnTo>
                  <a:lnTo>
                    <a:pt x="36474" y="5829"/>
                  </a:lnTo>
                  <a:close/>
                </a:path>
                <a:path w="1148715" h="270510">
                  <a:moveTo>
                    <a:pt x="1148600" y="270065"/>
                  </a:moveTo>
                  <a:lnTo>
                    <a:pt x="1131849" y="215061"/>
                  </a:lnTo>
                  <a:lnTo>
                    <a:pt x="1129093" y="205536"/>
                  </a:lnTo>
                  <a:lnTo>
                    <a:pt x="1125524" y="196316"/>
                  </a:lnTo>
                  <a:lnTo>
                    <a:pt x="1123022" y="190030"/>
                  </a:lnTo>
                  <a:lnTo>
                    <a:pt x="1122921" y="189776"/>
                  </a:lnTo>
                  <a:lnTo>
                    <a:pt x="1121892" y="187210"/>
                  </a:lnTo>
                  <a:lnTo>
                    <a:pt x="1118946" y="178104"/>
                  </a:lnTo>
                  <a:lnTo>
                    <a:pt x="1118412" y="176060"/>
                  </a:lnTo>
                  <a:lnTo>
                    <a:pt x="1117727" y="171132"/>
                  </a:lnTo>
                  <a:lnTo>
                    <a:pt x="1116241" y="157924"/>
                  </a:lnTo>
                  <a:lnTo>
                    <a:pt x="1115275" y="152946"/>
                  </a:lnTo>
                  <a:lnTo>
                    <a:pt x="1107719" y="139852"/>
                  </a:lnTo>
                  <a:lnTo>
                    <a:pt x="1107503" y="139852"/>
                  </a:lnTo>
                  <a:lnTo>
                    <a:pt x="1100124" y="138582"/>
                  </a:lnTo>
                  <a:lnTo>
                    <a:pt x="1071232" y="102679"/>
                  </a:lnTo>
                  <a:lnTo>
                    <a:pt x="1070368" y="93192"/>
                  </a:lnTo>
                  <a:lnTo>
                    <a:pt x="1070368" y="86652"/>
                  </a:lnTo>
                  <a:lnTo>
                    <a:pt x="1071511" y="79819"/>
                  </a:lnTo>
                  <a:lnTo>
                    <a:pt x="1073835" y="72669"/>
                  </a:lnTo>
                  <a:lnTo>
                    <a:pt x="1068070" y="68097"/>
                  </a:lnTo>
                  <a:lnTo>
                    <a:pt x="1043190" y="34582"/>
                  </a:lnTo>
                  <a:lnTo>
                    <a:pt x="1040701" y="32639"/>
                  </a:lnTo>
                  <a:lnTo>
                    <a:pt x="1032167" y="29908"/>
                  </a:lnTo>
                  <a:lnTo>
                    <a:pt x="1026718" y="28498"/>
                  </a:lnTo>
                  <a:lnTo>
                    <a:pt x="1012774" y="25768"/>
                  </a:lnTo>
                  <a:lnTo>
                    <a:pt x="1007160" y="20751"/>
                  </a:lnTo>
                  <a:lnTo>
                    <a:pt x="1004303" y="12369"/>
                  </a:lnTo>
                  <a:lnTo>
                    <a:pt x="1000785" y="22834"/>
                  </a:lnTo>
                  <a:lnTo>
                    <a:pt x="998512" y="32639"/>
                  </a:lnTo>
                  <a:lnTo>
                    <a:pt x="998410" y="33032"/>
                  </a:lnTo>
                  <a:lnTo>
                    <a:pt x="997165" y="42367"/>
                  </a:lnTo>
                  <a:lnTo>
                    <a:pt x="997077" y="43091"/>
                  </a:lnTo>
                  <a:lnTo>
                    <a:pt x="996696" y="51968"/>
                  </a:lnTo>
                  <a:lnTo>
                    <a:pt x="996657" y="53086"/>
                  </a:lnTo>
                  <a:lnTo>
                    <a:pt x="997089" y="63119"/>
                  </a:lnTo>
                  <a:lnTo>
                    <a:pt x="1006500" y="111099"/>
                  </a:lnTo>
                  <a:lnTo>
                    <a:pt x="1006932" y="114071"/>
                  </a:lnTo>
                  <a:lnTo>
                    <a:pt x="1006944" y="125336"/>
                  </a:lnTo>
                  <a:lnTo>
                    <a:pt x="1003236" y="132803"/>
                  </a:lnTo>
                  <a:lnTo>
                    <a:pt x="998296" y="140970"/>
                  </a:lnTo>
                  <a:lnTo>
                    <a:pt x="998283" y="142544"/>
                  </a:lnTo>
                  <a:lnTo>
                    <a:pt x="998905" y="144703"/>
                  </a:lnTo>
                  <a:lnTo>
                    <a:pt x="998982" y="144970"/>
                  </a:lnTo>
                  <a:lnTo>
                    <a:pt x="1000467" y="147535"/>
                  </a:lnTo>
                  <a:lnTo>
                    <a:pt x="1006665" y="154990"/>
                  </a:lnTo>
                  <a:lnTo>
                    <a:pt x="1010564" y="159905"/>
                  </a:lnTo>
                  <a:lnTo>
                    <a:pt x="1014437" y="165011"/>
                  </a:lnTo>
                  <a:lnTo>
                    <a:pt x="1019009" y="165595"/>
                  </a:lnTo>
                  <a:lnTo>
                    <a:pt x="1050658" y="195122"/>
                  </a:lnTo>
                  <a:lnTo>
                    <a:pt x="1061212" y="220446"/>
                  </a:lnTo>
                  <a:lnTo>
                    <a:pt x="1062393" y="223291"/>
                  </a:lnTo>
                  <a:lnTo>
                    <a:pt x="1064247" y="224828"/>
                  </a:lnTo>
                  <a:lnTo>
                    <a:pt x="1070787" y="224828"/>
                  </a:lnTo>
                  <a:lnTo>
                    <a:pt x="1073658" y="225272"/>
                  </a:lnTo>
                  <a:lnTo>
                    <a:pt x="1077315" y="225717"/>
                  </a:lnTo>
                  <a:lnTo>
                    <a:pt x="1086713" y="225717"/>
                  </a:lnTo>
                  <a:lnTo>
                    <a:pt x="1091209" y="224828"/>
                  </a:lnTo>
                  <a:lnTo>
                    <a:pt x="1092212" y="224828"/>
                  </a:lnTo>
                  <a:lnTo>
                    <a:pt x="1094790" y="220446"/>
                  </a:lnTo>
                  <a:lnTo>
                    <a:pt x="1094955" y="220103"/>
                  </a:lnTo>
                  <a:lnTo>
                    <a:pt x="1094955" y="218694"/>
                  </a:lnTo>
                  <a:lnTo>
                    <a:pt x="1089977" y="209511"/>
                  </a:lnTo>
                  <a:lnTo>
                    <a:pt x="1082725" y="196316"/>
                  </a:lnTo>
                  <a:lnTo>
                    <a:pt x="1080833" y="192925"/>
                  </a:lnTo>
                  <a:lnTo>
                    <a:pt x="1080579" y="192011"/>
                  </a:lnTo>
                  <a:lnTo>
                    <a:pt x="1080668" y="190030"/>
                  </a:lnTo>
                  <a:lnTo>
                    <a:pt x="1080757" y="189776"/>
                  </a:lnTo>
                  <a:lnTo>
                    <a:pt x="1081112" y="189776"/>
                  </a:lnTo>
                  <a:lnTo>
                    <a:pt x="1081328" y="190030"/>
                  </a:lnTo>
                  <a:lnTo>
                    <a:pt x="1084986" y="196164"/>
                  </a:lnTo>
                  <a:lnTo>
                    <a:pt x="1088847" y="201574"/>
                  </a:lnTo>
                  <a:lnTo>
                    <a:pt x="1093063" y="206590"/>
                  </a:lnTo>
                  <a:lnTo>
                    <a:pt x="1097648" y="211188"/>
                  </a:lnTo>
                  <a:lnTo>
                    <a:pt x="1103617" y="216687"/>
                  </a:lnTo>
                  <a:lnTo>
                    <a:pt x="1107630" y="220992"/>
                  </a:lnTo>
                  <a:lnTo>
                    <a:pt x="1114336" y="231165"/>
                  </a:lnTo>
                  <a:lnTo>
                    <a:pt x="1117460" y="238074"/>
                  </a:lnTo>
                  <a:lnTo>
                    <a:pt x="1119619" y="247383"/>
                  </a:lnTo>
                  <a:lnTo>
                    <a:pt x="1120825" y="251739"/>
                  </a:lnTo>
                  <a:lnTo>
                    <a:pt x="1124369" y="263486"/>
                  </a:lnTo>
                  <a:lnTo>
                    <a:pt x="1127925" y="266839"/>
                  </a:lnTo>
                  <a:lnTo>
                    <a:pt x="1137945" y="268808"/>
                  </a:lnTo>
                  <a:lnTo>
                    <a:pt x="1143025" y="269532"/>
                  </a:lnTo>
                  <a:lnTo>
                    <a:pt x="1148600" y="270065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6490813" y="2860478"/>
              <a:ext cx="48895" cy="109855"/>
            </a:xfrm>
            <a:custGeom>
              <a:avLst/>
              <a:gdLst/>
              <a:ahLst/>
              <a:cxnLst/>
              <a:rect l="l" t="t" r="r" b="b"/>
              <a:pathLst>
                <a:path w="48895" h="109855">
                  <a:moveTo>
                    <a:pt x="2668" y="0"/>
                  </a:moveTo>
                  <a:lnTo>
                    <a:pt x="2438" y="1986"/>
                  </a:lnTo>
                  <a:lnTo>
                    <a:pt x="1779" y="6944"/>
                  </a:lnTo>
                  <a:lnTo>
                    <a:pt x="1696" y="17707"/>
                  </a:lnTo>
                  <a:lnTo>
                    <a:pt x="5986" y="25544"/>
                  </a:lnTo>
                  <a:lnTo>
                    <a:pt x="16596" y="32853"/>
                  </a:lnTo>
                  <a:lnTo>
                    <a:pt x="22771" y="36697"/>
                  </a:lnTo>
                  <a:lnTo>
                    <a:pt x="33171" y="42922"/>
                  </a:lnTo>
                  <a:lnTo>
                    <a:pt x="33969" y="44020"/>
                  </a:lnTo>
                  <a:lnTo>
                    <a:pt x="33954" y="46287"/>
                  </a:lnTo>
                  <a:lnTo>
                    <a:pt x="33426" y="47368"/>
                  </a:lnTo>
                  <a:lnTo>
                    <a:pt x="32360" y="48567"/>
                  </a:lnTo>
                  <a:lnTo>
                    <a:pt x="21928" y="61630"/>
                  </a:lnTo>
                  <a:lnTo>
                    <a:pt x="13056" y="75726"/>
                  </a:lnTo>
                  <a:lnTo>
                    <a:pt x="5743" y="90864"/>
                  </a:lnTo>
                  <a:lnTo>
                    <a:pt x="0" y="107016"/>
                  </a:lnTo>
                  <a:lnTo>
                    <a:pt x="309" y="108089"/>
                  </a:lnTo>
                  <a:lnTo>
                    <a:pt x="411" y="108445"/>
                  </a:lnTo>
                  <a:lnTo>
                    <a:pt x="1889" y="109259"/>
                  </a:lnTo>
                  <a:lnTo>
                    <a:pt x="6069" y="109259"/>
                  </a:lnTo>
                  <a:lnTo>
                    <a:pt x="7787" y="108089"/>
                  </a:lnTo>
                  <a:lnTo>
                    <a:pt x="8525" y="106227"/>
                  </a:lnTo>
                  <a:lnTo>
                    <a:pt x="14959" y="90864"/>
                  </a:lnTo>
                  <a:lnTo>
                    <a:pt x="22751" y="76310"/>
                  </a:lnTo>
                  <a:lnTo>
                    <a:pt x="31898" y="62562"/>
                  </a:lnTo>
                  <a:lnTo>
                    <a:pt x="42397" y="49621"/>
                  </a:lnTo>
                  <a:lnTo>
                    <a:pt x="45368" y="46287"/>
                  </a:lnTo>
                  <a:lnTo>
                    <a:pt x="47205" y="42922"/>
                  </a:lnTo>
                  <a:lnTo>
                    <a:pt x="47293" y="42760"/>
                  </a:lnTo>
                  <a:lnTo>
                    <a:pt x="48168" y="39048"/>
                  </a:lnTo>
                  <a:lnTo>
                    <a:pt x="48271" y="36697"/>
                  </a:lnTo>
                  <a:lnTo>
                    <a:pt x="47250" y="35071"/>
                  </a:lnTo>
                  <a:lnTo>
                    <a:pt x="45648" y="34563"/>
                  </a:lnTo>
                  <a:lnTo>
                    <a:pt x="36946" y="31947"/>
                  </a:lnTo>
                  <a:lnTo>
                    <a:pt x="28643" y="29074"/>
                  </a:lnTo>
                  <a:lnTo>
                    <a:pt x="7261" y="5104"/>
                  </a:lnTo>
                  <a:lnTo>
                    <a:pt x="5173" y="2178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5391943" y="2862695"/>
              <a:ext cx="172720" cy="130175"/>
            </a:xfrm>
            <a:custGeom>
              <a:avLst/>
              <a:gdLst/>
              <a:ahLst/>
              <a:cxnLst/>
              <a:rect l="l" t="t" r="r" b="b"/>
              <a:pathLst>
                <a:path w="172720" h="130175">
                  <a:moveTo>
                    <a:pt x="78157" y="93840"/>
                  </a:moveTo>
                  <a:lnTo>
                    <a:pt x="12116" y="93840"/>
                  </a:lnTo>
                  <a:lnTo>
                    <a:pt x="19471" y="94589"/>
                  </a:lnTo>
                  <a:lnTo>
                    <a:pt x="19278" y="94589"/>
                  </a:lnTo>
                  <a:lnTo>
                    <a:pt x="48127" y="117831"/>
                  </a:lnTo>
                  <a:lnTo>
                    <a:pt x="53704" y="124211"/>
                  </a:lnTo>
                  <a:lnTo>
                    <a:pt x="58121" y="128404"/>
                  </a:lnTo>
                  <a:lnTo>
                    <a:pt x="61710" y="129894"/>
                  </a:lnTo>
                  <a:lnTo>
                    <a:pt x="66095" y="130135"/>
                  </a:lnTo>
                  <a:lnTo>
                    <a:pt x="66960" y="130135"/>
                  </a:lnTo>
                  <a:lnTo>
                    <a:pt x="67751" y="129517"/>
                  </a:lnTo>
                  <a:lnTo>
                    <a:pt x="70167" y="119558"/>
                  </a:lnTo>
                  <a:lnTo>
                    <a:pt x="72487" y="111044"/>
                  </a:lnTo>
                  <a:lnTo>
                    <a:pt x="74916" y="103113"/>
                  </a:lnTo>
                  <a:lnTo>
                    <a:pt x="77457" y="95763"/>
                  </a:lnTo>
                  <a:lnTo>
                    <a:pt x="78065" y="94093"/>
                  </a:lnTo>
                  <a:lnTo>
                    <a:pt x="78157" y="93840"/>
                  </a:lnTo>
                  <a:close/>
                </a:path>
                <a:path w="172720" h="130175">
                  <a:moveTo>
                    <a:pt x="42090" y="43181"/>
                  </a:moveTo>
                  <a:lnTo>
                    <a:pt x="33338" y="43181"/>
                  </a:lnTo>
                  <a:lnTo>
                    <a:pt x="29977" y="43851"/>
                  </a:lnTo>
                  <a:lnTo>
                    <a:pt x="2004" y="76474"/>
                  </a:lnTo>
                  <a:lnTo>
                    <a:pt x="0" y="94589"/>
                  </a:lnTo>
                  <a:lnTo>
                    <a:pt x="6155" y="94093"/>
                  </a:lnTo>
                  <a:lnTo>
                    <a:pt x="10021" y="93840"/>
                  </a:lnTo>
                  <a:lnTo>
                    <a:pt x="78157" y="93840"/>
                  </a:lnTo>
                  <a:lnTo>
                    <a:pt x="79098" y="91255"/>
                  </a:lnTo>
                  <a:lnTo>
                    <a:pt x="83073" y="86709"/>
                  </a:lnTo>
                  <a:lnTo>
                    <a:pt x="90814" y="81053"/>
                  </a:lnTo>
                  <a:lnTo>
                    <a:pt x="50798" y="81053"/>
                  </a:lnTo>
                  <a:lnTo>
                    <a:pt x="49744" y="80643"/>
                  </a:lnTo>
                  <a:lnTo>
                    <a:pt x="45716" y="78501"/>
                  </a:lnTo>
                  <a:lnTo>
                    <a:pt x="43087" y="76474"/>
                  </a:lnTo>
                  <a:lnTo>
                    <a:pt x="39437" y="72842"/>
                  </a:lnTo>
                  <a:lnTo>
                    <a:pt x="39282" y="71470"/>
                  </a:lnTo>
                  <a:lnTo>
                    <a:pt x="51968" y="51198"/>
                  </a:lnTo>
                  <a:lnTo>
                    <a:pt x="51754" y="51198"/>
                  </a:lnTo>
                  <a:lnTo>
                    <a:pt x="52643" y="50690"/>
                  </a:lnTo>
                  <a:lnTo>
                    <a:pt x="59848" y="50690"/>
                  </a:lnTo>
                  <a:lnTo>
                    <a:pt x="58726" y="50374"/>
                  </a:lnTo>
                  <a:lnTo>
                    <a:pt x="56134" y="49305"/>
                  </a:lnTo>
                  <a:lnTo>
                    <a:pt x="52382" y="47372"/>
                  </a:lnTo>
                  <a:lnTo>
                    <a:pt x="47256" y="44858"/>
                  </a:lnTo>
                  <a:lnTo>
                    <a:pt x="42090" y="43181"/>
                  </a:lnTo>
                  <a:close/>
                </a:path>
                <a:path w="172720" h="130175">
                  <a:moveTo>
                    <a:pt x="117238" y="62398"/>
                  </a:moveTo>
                  <a:lnTo>
                    <a:pt x="61248" y="62398"/>
                  </a:lnTo>
                  <a:lnTo>
                    <a:pt x="61563" y="62793"/>
                  </a:lnTo>
                  <a:lnTo>
                    <a:pt x="61239" y="63870"/>
                  </a:lnTo>
                  <a:lnTo>
                    <a:pt x="60411" y="64255"/>
                  </a:lnTo>
                  <a:lnTo>
                    <a:pt x="44733" y="70742"/>
                  </a:lnTo>
                  <a:lnTo>
                    <a:pt x="44676" y="71470"/>
                  </a:lnTo>
                  <a:lnTo>
                    <a:pt x="44570" y="72842"/>
                  </a:lnTo>
                  <a:lnTo>
                    <a:pt x="44495" y="73799"/>
                  </a:lnTo>
                  <a:lnTo>
                    <a:pt x="49021" y="76474"/>
                  </a:lnTo>
                  <a:lnTo>
                    <a:pt x="50201" y="77349"/>
                  </a:lnTo>
                  <a:lnTo>
                    <a:pt x="52066" y="80081"/>
                  </a:lnTo>
                  <a:lnTo>
                    <a:pt x="52192" y="80643"/>
                  </a:lnTo>
                  <a:lnTo>
                    <a:pt x="52283" y="81053"/>
                  </a:lnTo>
                  <a:lnTo>
                    <a:pt x="90814" y="81053"/>
                  </a:lnTo>
                  <a:lnTo>
                    <a:pt x="96800" y="76719"/>
                  </a:lnTo>
                  <a:lnTo>
                    <a:pt x="104724" y="71092"/>
                  </a:lnTo>
                  <a:lnTo>
                    <a:pt x="113100" y="65245"/>
                  </a:lnTo>
                  <a:lnTo>
                    <a:pt x="117238" y="62398"/>
                  </a:lnTo>
                  <a:close/>
                </a:path>
                <a:path w="172720" h="130175">
                  <a:moveTo>
                    <a:pt x="59848" y="50690"/>
                  </a:moveTo>
                  <a:lnTo>
                    <a:pt x="54787" y="50690"/>
                  </a:lnTo>
                  <a:lnTo>
                    <a:pt x="55035" y="51198"/>
                  </a:lnTo>
                  <a:lnTo>
                    <a:pt x="54874" y="51501"/>
                  </a:lnTo>
                  <a:lnTo>
                    <a:pt x="48394" y="64867"/>
                  </a:lnTo>
                  <a:lnTo>
                    <a:pt x="48488" y="65245"/>
                  </a:lnTo>
                  <a:lnTo>
                    <a:pt x="48784" y="65245"/>
                  </a:lnTo>
                  <a:lnTo>
                    <a:pt x="60619" y="62398"/>
                  </a:lnTo>
                  <a:lnTo>
                    <a:pt x="117238" y="62398"/>
                  </a:lnTo>
                  <a:lnTo>
                    <a:pt x="131105" y="52901"/>
                  </a:lnTo>
                  <a:lnTo>
                    <a:pt x="69508" y="52901"/>
                  </a:lnTo>
                  <a:lnTo>
                    <a:pt x="65321" y="52275"/>
                  </a:lnTo>
                  <a:lnTo>
                    <a:pt x="59848" y="50690"/>
                  </a:lnTo>
                  <a:close/>
                </a:path>
                <a:path w="172720" h="130175">
                  <a:moveTo>
                    <a:pt x="141317" y="9770"/>
                  </a:moveTo>
                  <a:lnTo>
                    <a:pt x="136946" y="9770"/>
                  </a:lnTo>
                  <a:lnTo>
                    <a:pt x="133699" y="10364"/>
                  </a:lnTo>
                  <a:lnTo>
                    <a:pt x="132587" y="10835"/>
                  </a:lnTo>
                  <a:lnTo>
                    <a:pt x="120581" y="19651"/>
                  </a:lnTo>
                  <a:lnTo>
                    <a:pt x="110303" y="27086"/>
                  </a:lnTo>
                  <a:lnTo>
                    <a:pt x="79113" y="52901"/>
                  </a:lnTo>
                  <a:lnTo>
                    <a:pt x="131105" y="52901"/>
                  </a:lnTo>
                  <a:lnTo>
                    <a:pt x="132021" y="52275"/>
                  </a:lnTo>
                  <a:lnTo>
                    <a:pt x="139120" y="48192"/>
                  </a:lnTo>
                  <a:lnTo>
                    <a:pt x="144993" y="46475"/>
                  </a:lnTo>
                  <a:lnTo>
                    <a:pt x="147062" y="46234"/>
                  </a:lnTo>
                  <a:lnTo>
                    <a:pt x="170395" y="46234"/>
                  </a:lnTo>
                  <a:lnTo>
                    <a:pt x="171913" y="10835"/>
                  </a:lnTo>
                  <a:lnTo>
                    <a:pt x="171942" y="10162"/>
                  </a:lnTo>
                  <a:lnTo>
                    <a:pt x="147236" y="10162"/>
                  </a:lnTo>
                  <a:lnTo>
                    <a:pt x="144467" y="10033"/>
                  </a:lnTo>
                  <a:lnTo>
                    <a:pt x="141317" y="9770"/>
                  </a:lnTo>
                  <a:close/>
                </a:path>
                <a:path w="172720" h="130175">
                  <a:moveTo>
                    <a:pt x="170395" y="46234"/>
                  </a:moveTo>
                  <a:lnTo>
                    <a:pt x="156091" y="46234"/>
                  </a:lnTo>
                  <a:lnTo>
                    <a:pt x="163407" y="48538"/>
                  </a:lnTo>
                  <a:lnTo>
                    <a:pt x="170182" y="51198"/>
                  </a:lnTo>
                  <a:lnTo>
                    <a:pt x="170296" y="48538"/>
                  </a:lnTo>
                  <a:lnTo>
                    <a:pt x="170395" y="46234"/>
                  </a:lnTo>
                  <a:close/>
                </a:path>
                <a:path w="172720" h="130175">
                  <a:moveTo>
                    <a:pt x="172378" y="0"/>
                  </a:moveTo>
                  <a:lnTo>
                    <a:pt x="168897" y="1817"/>
                  </a:lnTo>
                  <a:lnTo>
                    <a:pt x="166740" y="3102"/>
                  </a:lnTo>
                  <a:lnTo>
                    <a:pt x="162532" y="7030"/>
                  </a:lnTo>
                  <a:lnTo>
                    <a:pt x="159478" y="8934"/>
                  </a:lnTo>
                  <a:lnTo>
                    <a:pt x="154685" y="10033"/>
                  </a:lnTo>
                  <a:lnTo>
                    <a:pt x="154158" y="10033"/>
                  </a:lnTo>
                  <a:lnTo>
                    <a:pt x="152650" y="10162"/>
                  </a:lnTo>
                  <a:lnTo>
                    <a:pt x="171942" y="10162"/>
                  </a:lnTo>
                  <a:lnTo>
                    <a:pt x="172245" y="3102"/>
                  </a:lnTo>
                  <a:lnTo>
                    <a:pt x="172300" y="1817"/>
                  </a:lnTo>
                  <a:lnTo>
                    <a:pt x="172378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6430672" y="2872310"/>
              <a:ext cx="81280" cy="245745"/>
            </a:xfrm>
            <a:custGeom>
              <a:avLst/>
              <a:gdLst/>
              <a:ahLst/>
              <a:cxnLst/>
              <a:rect l="l" t="t" r="r" b="b"/>
              <a:pathLst>
                <a:path w="81279" h="245744">
                  <a:moveTo>
                    <a:pt x="15005" y="0"/>
                  </a:moveTo>
                  <a:lnTo>
                    <a:pt x="16606" y="3841"/>
                  </a:lnTo>
                  <a:lnTo>
                    <a:pt x="17409" y="7686"/>
                  </a:lnTo>
                  <a:lnTo>
                    <a:pt x="17409" y="14792"/>
                  </a:lnTo>
                  <a:lnTo>
                    <a:pt x="16830" y="18072"/>
                  </a:lnTo>
                  <a:lnTo>
                    <a:pt x="15670" y="21337"/>
                  </a:lnTo>
                  <a:lnTo>
                    <a:pt x="13673" y="28419"/>
                  </a:lnTo>
                  <a:lnTo>
                    <a:pt x="10975" y="35081"/>
                  </a:lnTo>
                  <a:lnTo>
                    <a:pt x="7576" y="41317"/>
                  </a:lnTo>
                  <a:lnTo>
                    <a:pt x="3473" y="47124"/>
                  </a:lnTo>
                  <a:lnTo>
                    <a:pt x="1252" y="53953"/>
                  </a:lnTo>
                  <a:lnTo>
                    <a:pt x="1151" y="54263"/>
                  </a:lnTo>
                  <a:lnTo>
                    <a:pt x="0" y="61099"/>
                  </a:lnTo>
                  <a:lnTo>
                    <a:pt x="7" y="67640"/>
                  </a:lnTo>
                  <a:lnTo>
                    <a:pt x="18676" y="107846"/>
                  </a:lnTo>
                  <a:lnTo>
                    <a:pt x="37144" y="114303"/>
                  </a:lnTo>
                  <a:lnTo>
                    <a:pt x="37349" y="114303"/>
                  </a:lnTo>
                  <a:lnTo>
                    <a:pt x="37990" y="114555"/>
                  </a:lnTo>
                  <a:lnTo>
                    <a:pt x="47350" y="145487"/>
                  </a:lnTo>
                  <a:lnTo>
                    <a:pt x="48052" y="150505"/>
                  </a:lnTo>
                  <a:lnTo>
                    <a:pt x="48585" y="152553"/>
                  </a:lnTo>
                  <a:lnTo>
                    <a:pt x="51533" y="161663"/>
                  </a:lnTo>
                  <a:lnTo>
                    <a:pt x="55164" y="170759"/>
                  </a:lnTo>
                  <a:lnTo>
                    <a:pt x="58732" y="179991"/>
                  </a:lnTo>
                  <a:lnTo>
                    <a:pt x="61488" y="189508"/>
                  </a:lnTo>
                  <a:lnTo>
                    <a:pt x="64937" y="205195"/>
                  </a:lnTo>
                  <a:lnTo>
                    <a:pt x="68432" y="220863"/>
                  </a:lnTo>
                  <a:lnTo>
                    <a:pt x="79248" y="245217"/>
                  </a:lnTo>
                  <a:lnTo>
                    <a:pt x="80595" y="245217"/>
                  </a:lnTo>
                  <a:lnTo>
                    <a:pt x="81161" y="244415"/>
                  </a:lnTo>
                  <a:lnTo>
                    <a:pt x="81161" y="243655"/>
                  </a:lnTo>
                  <a:lnTo>
                    <a:pt x="76381" y="201991"/>
                  </a:lnTo>
                  <a:lnTo>
                    <a:pt x="62834" y="162021"/>
                  </a:lnTo>
                  <a:lnTo>
                    <a:pt x="60699" y="156081"/>
                  </a:lnTo>
                  <a:lnTo>
                    <a:pt x="59583" y="151185"/>
                  </a:lnTo>
                  <a:lnTo>
                    <a:pt x="57979" y="142515"/>
                  </a:lnTo>
                  <a:lnTo>
                    <a:pt x="56387" y="132849"/>
                  </a:lnTo>
                  <a:lnTo>
                    <a:pt x="54211" y="122969"/>
                  </a:lnTo>
                  <a:lnTo>
                    <a:pt x="50853" y="113659"/>
                  </a:lnTo>
                  <a:lnTo>
                    <a:pt x="47713" y="107039"/>
                  </a:lnTo>
                  <a:lnTo>
                    <a:pt x="40549" y="105887"/>
                  </a:lnTo>
                  <a:lnTo>
                    <a:pt x="33296" y="103731"/>
                  </a:lnTo>
                  <a:lnTo>
                    <a:pt x="9697" y="72514"/>
                  </a:lnTo>
                  <a:lnTo>
                    <a:pt x="9697" y="66264"/>
                  </a:lnTo>
                  <a:lnTo>
                    <a:pt x="18338" y="34599"/>
                  </a:lnTo>
                  <a:lnTo>
                    <a:pt x="22628" y="24314"/>
                  </a:lnTo>
                  <a:lnTo>
                    <a:pt x="24145" y="18637"/>
                  </a:lnTo>
                  <a:lnTo>
                    <a:pt x="24076" y="10764"/>
                  </a:lnTo>
                  <a:lnTo>
                    <a:pt x="23442" y="5019"/>
                  </a:lnTo>
                  <a:lnTo>
                    <a:pt x="20458" y="1793"/>
                  </a:lnTo>
                  <a:lnTo>
                    <a:pt x="15005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6518448" y="2893198"/>
              <a:ext cx="101600" cy="170180"/>
            </a:xfrm>
            <a:custGeom>
              <a:avLst/>
              <a:gdLst/>
              <a:ahLst/>
              <a:cxnLst/>
              <a:rect l="l" t="t" r="r" b="b"/>
              <a:pathLst>
                <a:path w="101600" h="170180">
                  <a:moveTo>
                    <a:pt x="58046" y="0"/>
                  </a:moveTo>
                  <a:lnTo>
                    <a:pt x="58215" y="2343"/>
                  </a:lnTo>
                  <a:lnTo>
                    <a:pt x="58295" y="12693"/>
                  </a:lnTo>
                  <a:lnTo>
                    <a:pt x="57736" y="18207"/>
                  </a:lnTo>
                  <a:lnTo>
                    <a:pt x="44046" y="41760"/>
                  </a:lnTo>
                  <a:lnTo>
                    <a:pt x="24475" y="41760"/>
                  </a:lnTo>
                  <a:lnTo>
                    <a:pt x="23893" y="41950"/>
                  </a:lnTo>
                  <a:lnTo>
                    <a:pt x="3669" y="79661"/>
                  </a:lnTo>
                  <a:lnTo>
                    <a:pt x="0" y="105976"/>
                  </a:lnTo>
                  <a:lnTo>
                    <a:pt x="537" y="114319"/>
                  </a:lnTo>
                  <a:lnTo>
                    <a:pt x="2176" y="121737"/>
                  </a:lnTo>
                  <a:lnTo>
                    <a:pt x="2246" y="122054"/>
                  </a:lnTo>
                  <a:lnTo>
                    <a:pt x="2319" y="122356"/>
                  </a:lnTo>
                  <a:lnTo>
                    <a:pt x="5524" y="129884"/>
                  </a:lnTo>
                  <a:lnTo>
                    <a:pt x="10411" y="136879"/>
                  </a:lnTo>
                  <a:lnTo>
                    <a:pt x="16498" y="143927"/>
                  </a:lnTo>
                  <a:lnTo>
                    <a:pt x="20473" y="150191"/>
                  </a:lnTo>
                  <a:lnTo>
                    <a:pt x="22257" y="155442"/>
                  </a:lnTo>
                  <a:lnTo>
                    <a:pt x="24508" y="162172"/>
                  </a:lnTo>
                  <a:lnTo>
                    <a:pt x="27182" y="169984"/>
                  </a:lnTo>
                  <a:lnTo>
                    <a:pt x="27649" y="169984"/>
                  </a:lnTo>
                  <a:lnTo>
                    <a:pt x="37492" y="155442"/>
                  </a:lnTo>
                  <a:lnTo>
                    <a:pt x="48255" y="143658"/>
                  </a:lnTo>
                  <a:lnTo>
                    <a:pt x="83033" y="126817"/>
                  </a:lnTo>
                  <a:lnTo>
                    <a:pt x="99439" y="123022"/>
                  </a:lnTo>
                  <a:lnTo>
                    <a:pt x="99824" y="122842"/>
                  </a:lnTo>
                  <a:lnTo>
                    <a:pt x="100469" y="122356"/>
                  </a:lnTo>
                  <a:lnTo>
                    <a:pt x="100785" y="122054"/>
                  </a:lnTo>
                  <a:lnTo>
                    <a:pt x="101041" y="121737"/>
                  </a:lnTo>
                  <a:lnTo>
                    <a:pt x="89444" y="82061"/>
                  </a:lnTo>
                  <a:lnTo>
                    <a:pt x="50011" y="82061"/>
                  </a:lnTo>
                  <a:lnTo>
                    <a:pt x="49609" y="81666"/>
                  </a:lnTo>
                  <a:lnTo>
                    <a:pt x="49561" y="80272"/>
                  </a:lnTo>
                  <a:lnTo>
                    <a:pt x="50032" y="79099"/>
                  </a:lnTo>
                  <a:lnTo>
                    <a:pt x="51353" y="76964"/>
                  </a:lnTo>
                  <a:lnTo>
                    <a:pt x="51549" y="76323"/>
                  </a:lnTo>
                  <a:lnTo>
                    <a:pt x="51567" y="61400"/>
                  </a:lnTo>
                  <a:lnTo>
                    <a:pt x="61109" y="53243"/>
                  </a:lnTo>
                  <a:lnTo>
                    <a:pt x="65410" y="48710"/>
                  </a:lnTo>
                  <a:lnTo>
                    <a:pt x="78695" y="48710"/>
                  </a:lnTo>
                  <a:lnTo>
                    <a:pt x="72580" y="32186"/>
                  </a:lnTo>
                  <a:lnTo>
                    <a:pt x="65716" y="16008"/>
                  </a:lnTo>
                  <a:lnTo>
                    <a:pt x="58046" y="0"/>
                  </a:lnTo>
                  <a:close/>
                </a:path>
                <a:path w="101600" h="170180">
                  <a:moveTo>
                    <a:pt x="56545" y="80272"/>
                  </a:moveTo>
                  <a:lnTo>
                    <a:pt x="50765" y="82061"/>
                  </a:lnTo>
                  <a:lnTo>
                    <a:pt x="89444" y="82061"/>
                  </a:lnTo>
                  <a:lnTo>
                    <a:pt x="89329" y="81666"/>
                  </a:lnTo>
                  <a:lnTo>
                    <a:pt x="62895" y="81666"/>
                  </a:lnTo>
                  <a:lnTo>
                    <a:pt x="56545" y="80272"/>
                  </a:lnTo>
                  <a:close/>
                </a:path>
                <a:path w="101600" h="170180">
                  <a:moveTo>
                    <a:pt x="86132" y="70728"/>
                  </a:moveTo>
                  <a:lnTo>
                    <a:pt x="85691" y="70984"/>
                  </a:lnTo>
                  <a:lnTo>
                    <a:pt x="80751" y="74782"/>
                  </a:lnTo>
                  <a:lnTo>
                    <a:pt x="75092" y="77777"/>
                  </a:lnTo>
                  <a:lnTo>
                    <a:pt x="62895" y="81666"/>
                  </a:lnTo>
                  <a:lnTo>
                    <a:pt x="89329" y="81666"/>
                  </a:lnTo>
                  <a:lnTo>
                    <a:pt x="86207" y="70984"/>
                  </a:lnTo>
                  <a:lnTo>
                    <a:pt x="86132" y="70728"/>
                  </a:lnTo>
                  <a:close/>
                </a:path>
                <a:path w="101600" h="170180">
                  <a:moveTo>
                    <a:pt x="78695" y="48710"/>
                  </a:moveTo>
                  <a:lnTo>
                    <a:pt x="66600" y="48710"/>
                  </a:lnTo>
                  <a:lnTo>
                    <a:pt x="67651" y="50125"/>
                  </a:lnTo>
                  <a:lnTo>
                    <a:pt x="67820" y="50598"/>
                  </a:lnTo>
                  <a:lnTo>
                    <a:pt x="67820" y="51587"/>
                  </a:lnTo>
                  <a:lnTo>
                    <a:pt x="67575" y="52105"/>
                  </a:lnTo>
                  <a:lnTo>
                    <a:pt x="62323" y="57473"/>
                  </a:lnTo>
                  <a:lnTo>
                    <a:pt x="56005" y="62707"/>
                  </a:lnTo>
                  <a:lnTo>
                    <a:pt x="56067" y="70984"/>
                  </a:lnTo>
                  <a:lnTo>
                    <a:pt x="56351" y="72298"/>
                  </a:lnTo>
                  <a:lnTo>
                    <a:pt x="57426" y="74613"/>
                  </a:lnTo>
                  <a:lnTo>
                    <a:pt x="57938" y="75023"/>
                  </a:lnTo>
                  <a:lnTo>
                    <a:pt x="61066" y="75740"/>
                  </a:lnTo>
                  <a:lnTo>
                    <a:pt x="64528" y="75740"/>
                  </a:lnTo>
                  <a:lnTo>
                    <a:pt x="72889" y="73933"/>
                  </a:lnTo>
                  <a:lnTo>
                    <a:pt x="78936" y="70451"/>
                  </a:lnTo>
                  <a:lnTo>
                    <a:pt x="83894" y="65044"/>
                  </a:lnTo>
                  <a:lnTo>
                    <a:pt x="78695" y="4871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6296077" y="2899364"/>
              <a:ext cx="65405" cy="125095"/>
            </a:xfrm>
            <a:custGeom>
              <a:avLst/>
              <a:gdLst/>
              <a:ahLst/>
              <a:cxnLst/>
              <a:rect l="l" t="t" r="r" b="b"/>
              <a:pathLst>
                <a:path w="65404" h="125094">
                  <a:moveTo>
                    <a:pt x="10093" y="0"/>
                  </a:moveTo>
                  <a:lnTo>
                    <a:pt x="9241" y="0"/>
                  </a:lnTo>
                  <a:lnTo>
                    <a:pt x="5327" y="13844"/>
                  </a:lnTo>
                  <a:lnTo>
                    <a:pt x="2365" y="27148"/>
                  </a:lnTo>
                  <a:lnTo>
                    <a:pt x="455" y="40400"/>
                  </a:lnTo>
                  <a:lnTo>
                    <a:pt x="0" y="49483"/>
                  </a:lnTo>
                  <a:lnTo>
                    <a:pt x="11" y="62691"/>
                  </a:lnTo>
                  <a:lnTo>
                    <a:pt x="512" y="67598"/>
                  </a:lnTo>
                  <a:lnTo>
                    <a:pt x="549" y="67957"/>
                  </a:lnTo>
                  <a:lnTo>
                    <a:pt x="800" y="68616"/>
                  </a:lnTo>
                  <a:lnTo>
                    <a:pt x="2758" y="71431"/>
                  </a:lnTo>
                  <a:lnTo>
                    <a:pt x="3525" y="73242"/>
                  </a:lnTo>
                  <a:lnTo>
                    <a:pt x="3525" y="75679"/>
                  </a:lnTo>
                  <a:lnTo>
                    <a:pt x="3108" y="76483"/>
                  </a:lnTo>
                  <a:lnTo>
                    <a:pt x="2254" y="77054"/>
                  </a:lnTo>
                  <a:lnTo>
                    <a:pt x="4120" y="84813"/>
                  </a:lnTo>
                  <a:lnTo>
                    <a:pt x="5081" y="90195"/>
                  </a:lnTo>
                  <a:lnTo>
                    <a:pt x="5150" y="96923"/>
                  </a:lnTo>
                  <a:lnTo>
                    <a:pt x="5242" y="104125"/>
                  </a:lnTo>
                  <a:lnTo>
                    <a:pt x="9255" y="125039"/>
                  </a:lnTo>
                  <a:lnTo>
                    <a:pt x="12866" y="125039"/>
                  </a:lnTo>
                  <a:lnTo>
                    <a:pt x="27373" y="121421"/>
                  </a:lnTo>
                  <a:lnTo>
                    <a:pt x="39634" y="118698"/>
                  </a:lnTo>
                  <a:lnTo>
                    <a:pt x="51877" y="116327"/>
                  </a:lnTo>
                  <a:lnTo>
                    <a:pt x="64747" y="114217"/>
                  </a:lnTo>
                  <a:lnTo>
                    <a:pt x="65071" y="113885"/>
                  </a:lnTo>
                  <a:lnTo>
                    <a:pt x="56341" y="108198"/>
                  </a:lnTo>
                  <a:lnTo>
                    <a:pt x="50919" y="105656"/>
                  </a:lnTo>
                  <a:lnTo>
                    <a:pt x="44724" y="101690"/>
                  </a:lnTo>
                  <a:lnTo>
                    <a:pt x="43633" y="99677"/>
                  </a:lnTo>
                  <a:lnTo>
                    <a:pt x="43396" y="96923"/>
                  </a:lnTo>
                  <a:lnTo>
                    <a:pt x="43270" y="87635"/>
                  </a:lnTo>
                  <a:lnTo>
                    <a:pt x="44893" y="81889"/>
                  </a:lnTo>
                  <a:lnTo>
                    <a:pt x="48886" y="75370"/>
                  </a:lnTo>
                  <a:lnTo>
                    <a:pt x="49712" y="74772"/>
                  </a:lnTo>
                  <a:lnTo>
                    <a:pt x="55332" y="74772"/>
                  </a:lnTo>
                  <a:lnTo>
                    <a:pt x="57144" y="72864"/>
                  </a:lnTo>
                  <a:lnTo>
                    <a:pt x="60132" y="67598"/>
                  </a:lnTo>
                  <a:lnTo>
                    <a:pt x="60139" y="60711"/>
                  </a:lnTo>
                  <a:lnTo>
                    <a:pt x="59614" y="58748"/>
                  </a:lnTo>
                  <a:lnTo>
                    <a:pt x="57238" y="55591"/>
                  </a:lnTo>
                  <a:lnTo>
                    <a:pt x="55020" y="54345"/>
                  </a:lnTo>
                  <a:lnTo>
                    <a:pt x="46434" y="51657"/>
                  </a:lnTo>
                  <a:lnTo>
                    <a:pt x="40898" y="49483"/>
                  </a:lnTo>
                  <a:lnTo>
                    <a:pt x="35220" y="46861"/>
                  </a:lnTo>
                  <a:lnTo>
                    <a:pt x="32170" y="46861"/>
                  </a:lnTo>
                  <a:lnTo>
                    <a:pt x="30742" y="46351"/>
                  </a:lnTo>
                  <a:lnTo>
                    <a:pt x="24592" y="22233"/>
                  </a:lnTo>
                  <a:lnTo>
                    <a:pt x="24884" y="18475"/>
                  </a:lnTo>
                  <a:lnTo>
                    <a:pt x="25475" y="14685"/>
                  </a:lnTo>
                  <a:lnTo>
                    <a:pt x="10093" y="0"/>
                  </a:lnTo>
                  <a:close/>
                </a:path>
                <a:path w="65404" h="125094">
                  <a:moveTo>
                    <a:pt x="55332" y="74772"/>
                  </a:moveTo>
                  <a:lnTo>
                    <a:pt x="51763" y="74772"/>
                  </a:lnTo>
                  <a:lnTo>
                    <a:pt x="52713" y="75129"/>
                  </a:lnTo>
                  <a:lnTo>
                    <a:pt x="54098" y="76071"/>
                  </a:lnTo>
                  <a:lnTo>
                    <a:pt x="55332" y="74772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5380843" y="2899116"/>
              <a:ext cx="100965" cy="61594"/>
            </a:xfrm>
            <a:custGeom>
              <a:avLst/>
              <a:gdLst/>
              <a:ahLst/>
              <a:cxnLst/>
              <a:rect l="l" t="t" r="r" b="b"/>
              <a:pathLst>
                <a:path w="100964" h="61594">
                  <a:moveTo>
                    <a:pt x="45918" y="0"/>
                  </a:moveTo>
                  <a:lnTo>
                    <a:pt x="37156" y="0"/>
                  </a:lnTo>
                  <a:lnTo>
                    <a:pt x="32044" y="1954"/>
                  </a:lnTo>
                  <a:lnTo>
                    <a:pt x="2707" y="45647"/>
                  </a:lnTo>
                  <a:lnTo>
                    <a:pt x="0" y="61070"/>
                  </a:lnTo>
                  <a:lnTo>
                    <a:pt x="426" y="61476"/>
                  </a:lnTo>
                  <a:lnTo>
                    <a:pt x="1061" y="61476"/>
                  </a:lnTo>
                  <a:lnTo>
                    <a:pt x="11099" y="58168"/>
                  </a:lnTo>
                  <a:lnTo>
                    <a:pt x="11887" y="47972"/>
                  </a:lnTo>
                  <a:lnTo>
                    <a:pt x="13111" y="40006"/>
                  </a:lnTo>
                  <a:lnTo>
                    <a:pt x="37270" y="9140"/>
                  </a:lnTo>
                  <a:lnTo>
                    <a:pt x="44438" y="6760"/>
                  </a:lnTo>
                  <a:lnTo>
                    <a:pt x="64478" y="6760"/>
                  </a:lnTo>
                  <a:lnTo>
                    <a:pt x="49284" y="687"/>
                  </a:lnTo>
                  <a:lnTo>
                    <a:pt x="45918" y="0"/>
                  </a:lnTo>
                  <a:close/>
                </a:path>
                <a:path w="100964" h="61594">
                  <a:moveTo>
                    <a:pt x="100710" y="13139"/>
                  </a:moveTo>
                  <a:lnTo>
                    <a:pt x="67852" y="13139"/>
                  </a:lnTo>
                  <a:lnTo>
                    <a:pt x="69825" y="13953"/>
                  </a:lnTo>
                  <a:lnTo>
                    <a:pt x="76420" y="15854"/>
                  </a:lnTo>
                  <a:lnTo>
                    <a:pt x="80608" y="16480"/>
                  </a:lnTo>
                  <a:lnTo>
                    <a:pt x="90213" y="16480"/>
                  </a:lnTo>
                  <a:lnTo>
                    <a:pt x="95519" y="15375"/>
                  </a:lnTo>
                  <a:lnTo>
                    <a:pt x="100710" y="13139"/>
                  </a:lnTo>
                  <a:close/>
                </a:path>
                <a:path w="100964" h="61594">
                  <a:moveTo>
                    <a:pt x="64478" y="6760"/>
                  </a:moveTo>
                  <a:lnTo>
                    <a:pt x="53190" y="6760"/>
                  </a:lnTo>
                  <a:lnTo>
                    <a:pt x="58356" y="8437"/>
                  </a:lnTo>
                  <a:lnTo>
                    <a:pt x="64396" y="11408"/>
                  </a:lnTo>
                  <a:lnTo>
                    <a:pt x="67724" y="13139"/>
                  </a:lnTo>
                  <a:lnTo>
                    <a:pt x="85356" y="13139"/>
                  </a:lnTo>
                  <a:lnTo>
                    <a:pt x="77947" y="12081"/>
                  </a:lnTo>
                  <a:lnTo>
                    <a:pt x="72151" y="9827"/>
                  </a:lnTo>
                  <a:lnTo>
                    <a:pt x="64478" y="676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5332111" y="2900847"/>
              <a:ext cx="36830" cy="93980"/>
            </a:xfrm>
            <a:custGeom>
              <a:avLst/>
              <a:gdLst/>
              <a:ahLst/>
              <a:cxnLst/>
              <a:rect l="l" t="t" r="r" b="b"/>
              <a:pathLst>
                <a:path w="36829" h="93980">
                  <a:moveTo>
                    <a:pt x="29431" y="0"/>
                  </a:moveTo>
                  <a:lnTo>
                    <a:pt x="25652" y="0"/>
                  </a:lnTo>
                  <a:lnTo>
                    <a:pt x="21668" y="8032"/>
                  </a:lnTo>
                  <a:lnTo>
                    <a:pt x="4761" y="45835"/>
                  </a:lnTo>
                  <a:lnTo>
                    <a:pt x="0" y="60365"/>
                  </a:lnTo>
                  <a:lnTo>
                    <a:pt x="3852" y="68732"/>
                  </a:lnTo>
                  <a:lnTo>
                    <a:pt x="8135" y="77042"/>
                  </a:lnTo>
                  <a:lnTo>
                    <a:pt x="12847" y="85295"/>
                  </a:lnTo>
                  <a:lnTo>
                    <a:pt x="18254" y="93910"/>
                  </a:lnTo>
                  <a:lnTo>
                    <a:pt x="18646" y="93910"/>
                  </a:lnTo>
                  <a:lnTo>
                    <a:pt x="19824" y="86746"/>
                  </a:lnTo>
                  <a:lnTo>
                    <a:pt x="20911" y="82368"/>
                  </a:lnTo>
                  <a:lnTo>
                    <a:pt x="24479" y="75424"/>
                  </a:lnTo>
                  <a:lnTo>
                    <a:pt x="26297" y="72115"/>
                  </a:lnTo>
                  <a:lnTo>
                    <a:pt x="29545" y="66815"/>
                  </a:lnTo>
                  <a:lnTo>
                    <a:pt x="30758" y="63313"/>
                  </a:lnTo>
                  <a:lnTo>
                    <a:pt x="31578" y="52992"/>
                  </a:lnTo>
                  <a:lnTo>
                    <a:pt x="31680" y="51710"/>
                  </a:lnTo>
                  <a:lnTo>
                    <a:pt x="32004" y="46012"/>
                  </a:lnTo>
                  <a:lnTo>
                    <a:pt x="32043" y="40737"/>
                  </a:lnTo>
                  <a:lnTo>
                    <a:pt x="33281" y="33063"/>
                  </a:lnTo>
                  <a:lnTo>
                    <a:pt x="36187" y="17326"/>
                  </a:lnTo>
                  <a:lnTo>
                    <a:pt x="36421" y="14439"/>
                  </a:lnTo>
                  <a:lnTo>
                    <a:pt x="36452" y="7503"/>
                  </a:lnTo>
                  <a:lnTo>
                    <a:pt x="35653" y="4997"/>
                  </a:lnTo>
                  <a:lnTo>
                    <a:pt x="33983" y="3194"/>
                  </a:lnTo>
                  <a:lnTo>
                    <a:pt x="31902" y="1015"/>
                  </a:lnTo>
                  <a:lnTo>
                    <a:pt x="29431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5431225" y="2913362"/>
              <a:ext cx="22860" cy="30480"/>
            </a:xfrm>
            <a:custGeom>
              <a:avLst/>
              <a:gdLst/>
              <a:ahLst/>
              <a:cxnLst/>
              <a:rect l="l" t="t" r="r" b="b"/>
              <a:pathLst>
                <a:path w="22860" h="30480">
                  <a:moveTo>
                    <a:pt x="15505" y="24"/>
                  </a:moveTo>
                  <a:lnTo>
                    <a:pt x="13403" y="0"/>
                  </a:lnTo>
                  <a:lnTo>
                    <a:pt x="12805" y="341"/>
                  </a:lnTo>
                  <a:lnTo>
                    <a:pt x="0" y="20803"/>
                  </a:lnTo>
                  <a:lnTo>
                    <a:pt x="154" y="22175"/>
                  </a:lnTo>
                  <a:lnTo>
                    <a:pt x="3804" y="25807"/>
                  </a:lnTo>
                  <a:lnTo>
                    <a:pt x="6433" y="27834"/>
                  </a:lnTo>
                  <a:lnTo>
                    <a:pt x="10462" y="29977"/>
                  </a:lnTo>
                  <a:lnTo>
                    <a:pt x="11516" y="30387"/>
                  </a:lnTo>
                  <a:lnTo>
                    <a:pt x="12103" y="30387"/>
                  </a:lnTo>
                  <a:lnTo>
                    <a:pt x="5213" y="23133"/>
                  </a:lnTo>
                  <a:lnTo>
                    <a:pt x="5450" y="20076"/>
                  </a:lnTo>
                  <a:lnTo>
                    <a:pt x="21128" y="13588"/>
                  </a:lnTo>
                  <a:lnTo>
                    <a:pt x="21957" y="13204"/>
                  </a:lnTo>
                  <a:lnTo>
                    <a:pt x="22280" y="12127"/>
                  </a:lnTo>
                  <a:lnTo>
                    <a:pt x="21949" y="11710"/>
                  </a:lnTo>
                  <a:lnTo>
                    <a:pt x="21517" y="11710"/>
                  </a:lnTo>
                  <a:lnTo>
                    <a:pt x="10083" y="14438"/>
                  </a:lnTo>
                  <a:lnTo>
                    <a:pt x="9187" y="14500"/>
                  </a:lnTo>
                  <a:lnTo>
                    <a:pt x="9112" y="14201"/>
                  </a:lnTo>
                  <a:lnTo>
                    <a:pt x="15786" y="471"/>
                  </a:lnTo>
                  <a:lnTo>
                    <a:pt x="15505" y="24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6320678" y="2914049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875" y="0"/>
                  </a:moveTo>
                  <a:lnTo>
                    <a:pt x="284" y="3790"/>
                  </a:lnTo>
                  <a:lnTo>
                    <a:pt x="83" y="6375"/>
                  </a:lnTo>
                  <a:lnTo>
                    <a:pt x="0" y="16027"/>
                  </a:lnTo>
                  <a:lnTo>
                    <a:pt x="492" y="20728"/>
                  </a:lnTo>
                  <a:lnTo>
                    <a:pt x="7609" y="32190"/>
                  </a:lnTo>
                  <a:lnTo>
                    <a:pt x="10621" y="32190"/>
                  </a:lnTo>
                  <a:lnTo>
                    <a:pt x="6894" y="26942"/>
                  </a:lnTo>
                  <a:lnTo>
                    <a:pt x="4313" y="20968"/>
                  </a:lnTo>
                  <a:lnTo>
                    <a:pt x="2765" y="14112"/>
                  </a:lnTo>
                  <a:lnTo>
                    <a:pt x="2328" y="7548"/>
                  </a:lnTo>
                  <a:lnTo>
                    <a:pt x="2250" y="6375"/>
                  </a:lnTo>
                  <a:lnTo>
                    <a:pt x="2142" y="1393"/>
                  </a:lnTo>
                  <a:lnTo>
                    <a:pt x="1685" y="91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5575878" y="2916309"/>
              <a:ext cx="58419" cy="63500"/>
            </a:xfrm>
            <a:custGeom>
              <a:avLst/>
              <a:gdLst/>
              <a:ahLst/>
              <a:cxnLst/>
              <a:rect l="l" t="t" r="r" b="b"/>
              <a:pathLst>
                <a:path w="58420" h="63500">
                  <a:moveTo>
                    <a:pt x="10666" y="27518"/>
                  </a:moveTo>
                  <a:lnTo>
                    <a:pt x="8784" y="27518"/>
                  </a:lnTo>
                  <a:lnTo>
                    <a:pt x="8892" y="29088"/>
                  </a:lnTo>
                  <a:lnTo>
                    <a:pt x="11941" y="62777"/>
                  </a:lnTo>
                  <a:lnTo>
                    <a:pt x="12381" y="63403"/>
                  </a:lnTo>
                  <a:lnTo>
                    <a:pt x="13605" y="63403"/>
                  </a:lnTo>
                  <a:lnTo>
                    <a:pt x="14425" y="63018"/>
                  </a:lnTo>
                  <a:lnTo>
                    <a:pt x="32213" y="53853"/>
                  </a:lnTo>
                  <a:lnTo>
                    <a:pt x="36985" y="48012"/>
                  </a:lnTo>
                  <a:lnTo>
                    <a:pt x="43123" y="43503"/>
                  </a:lnTo>
                  <a:lnTo>
                    <a:pt x="50135" y="39988"/>
                  </a:lnTo>
                  <a:lnTo>
                    <a:pt x="58082" y="36929"/>
                  </a:lnTo>
                  <a:lnTo>
                    <a:pt x="58370" y="36583"/>
                  </a:lnTo>
                  <a:lnTo>
                    <a:pt x="58338" y="35737"/>
                  </a:lnTo>
                  <a:lnTo>
                    <a:pt x="57138" y="29088"/>
                  </a:lnTo>
                  <a:lnTo>
                    <a:pt x="18146" y="29088"/>
                  </a:lnTo>
                  <a:lnTo>
                    <a:pt x="14566" y="28293"/>
                  </a:lnTo>
                  <a:lnTo>
                    <a:pt x="10666" y="27518"/>
                  </a:lnTo>
                  <a:close/>
                </a:path>
                <a:path w="58420" h="63500">
                  <a:moveTo>
                    <a:pt x="378" y="11771"/>
                  </a:moveTo>
                  <a:lnTo>
                    <a:pt x="39" y="11771"/>
                  </a:lnTo>
                  <a:lnTo>
                    <a:pt x="0" y="12157"/>
                  </a:lnTo>
                  <a:lnTo>
                    <a:pt x="7456" y="25059"/>
                  </a:lnTo>
                  <a:lnTo>
                    <a:pt x="7764" y="25275"/>
                  </a:lnTo>
                  <a:lnTo>
                    <a:pt x="7974" y="25275"/>
                  </a:lnTo>
                  <a:lnTo>
                    <a:pt x="27711" y="28293"/>
                  </a:lnTo>
                  <a:lnTo>
                    <a:pt x="25646" y="28293"/>
                  </a:lnTo>
                  <a:lnTo>
                    <a:pt x="25405" y="28436"/>
                  </a:lnTo>
                  <a:lnTo>
                    <a:pt x="24757" y="28656"/>
                  </a:lnTo>
                  <a:lnTo>
                    <a:pt x="23335" y="29088"/>
                  </a:lnTo>
                  <a:lnTo>
                    <a:pt x="57138" y="29088"/>
                  </a:lnTo>
                  <a:lnTo>
                    <a:pt x="57043" y="28293"/>
                  </a:lnTo>
                  <a:lnTo>
                    <a:pt x="56473" y="22111"/>
                  </a:lnTo>
                  <a:lnTo>
                    <a:pt x="56480" y="14479"/>
                  </a:lnTo>
                  <a:lnTo>
                    <a:pt x="11192" y="14479"/>
                  </a:lnTo>
                  <a:lnTo>
                    <a:pt x="5861" y="13564"/>
                  </a:lnTo>
                  <a:lnTo>
                    <a:pt x="378" y="11771"/>
                  </a:lnTo>
                  <a:close/>
                </a:path>
                <a:path w="58420" h="63500">
                  <a:moveTo>
                    <a:pt x="56974" y="0"/>
                  </a:moveTo>
                  <a:lnTo>
                    <a:pt x="55429" y="0"/>
                  </a:lnTo>
                  <a:lnTo>
                    <a:pt x="40093" y="7030"/>
                  </a:lnTo>
                  <a:lnTo>
                    <a:pt x="32759" y="11988"/>
                  </a:lnTo>
                  <a:lnTo>
                    <a:pt x="24818" y="14479"/>
                  </a:lnTo>
                  <a:lnTo>
                    <a:pt x="56480" y="14479"/>
                  </a:lnTo>
                  <a:lnTo>
                    <a:pt x="56484" y="10796"/>
                  </a:lnTo>
                  <a:lnTo>
                    <a:pt x="56750" y="7030"/>
                  </a:lnTo>
                  <a:lnTo>
                    <a:pt x="56814" y="6116"/>
                  </a:lnTo>
                  <a:lnTo>
                    <a:pt x="57495" y="1475"/>
                  </a:lnTo>
                  <a:lnTo>
                    <a:pt x="57517" y="525"/>
                  </a:lnTo>
                  <a:lnTo>
                    <a:pt x="56974" y="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5380903" y="2919388"/>
              <a:ext cx="174625" cy="245745"/>
            </a:xfrm>
            <a:custGeom>
              <a:avLst/>
              <a:gdLst/>
              <a:ahLst/>
              <a:cxnLst/>
              <a:rect l="l" t="t" r="r" b="b"/>
              <a:pathLst>
                <a:path w="174625" h="245744">
                  <a:moveTo>
                    <a:pt x="60726" y="197365"/>
                  </a:moveTo>
                  <a:lnTo>
                    <a:pt x="51098" y="197365"/>
                  </a:lnTo>
                  <a:lnTo>
                    <a:pt x="51189" y="197736"/>
                  </a:lnTo>
                  <a:lnTo>
                    <a:pt x="51266" y="198046"/>
                  </a:lnTo>
                  <a:lnTo>
                    <a:pt x="51326" y="204443"/>
                  </a:lnTo>
                  <a:lnTo>
                    <a:pt x="43399" y="244731"/>
                  </a:lnTo>
                  <a:lnTo>
                    <a:pt x="43508" y="245026"/>
                  </a:lnTo>
                  <a:lnTo>
                    <a:pt x="43612" y="245318"/>
                  </a:lnTo>
                  <a:lnTo>
                    <a:pt x="43869" y="245318"/>
                  </a:lnTo>
                  <a:lnTo>
                    <a:pt x="57523" y="216834"/>
                  </a:lnTo>
                  <a:lnTo>
                    <a:pt x="58224" y="212774"/>
                  </a:lnTo>
                  <a:lnTo>
                    <a:pt x="60337" y="202914"/>
                  </a:lnTo>
                  <a:lnTo>
                    <a:pt x="60723" y="198989"/>
                  </a:lnTo>
                  <a:lnTo>
                    <a:pt x="60726" y="197365"/>
                  </a:lnTo>
                  <a:close/>
                </a:path>
                <a:path w="174625" h="245744">
                  <a:moveTo>
                    <a:pt x="42850" y="59893"/>
                  </a:moveTo>
                  <a:lnTo>
                    <a:pt x="39810" y="59893"/>
                  </a:lnTo>
                  <a:lnTo>
                    <a:pt x="29121" y="61916"/>
                  </a:lnTo>
                  <a:lnTo>
                    <a:pt x="368" y="81558"/>
                  </a:lnTo>
                  <a:lnTo>
                    <a:pt x="247" y="82795"/>
                  </a:lnTo>
                  <a:lnTo>
                    <a:pt x="122" y="83969"/>
                  </a:lnTo>
                  <a:lnTo>
                    <a:pt x="0" y="91198"/>
                  </a:lnTo>
                  <a:lnTo>
                    <a:pt x="202" y="94136"/>
                  </a:lnTo>
                  <a:lnTo>
                    <a:pt x="20334" y="123932"/>
                  </a:lnTo>
                  <a:lnTo>
                    <a:pt x="26219" y="129578"/>
                  </a:lnTo>
                  <a:lnTo>
                    <a:pt x="44684" y="170740"/>
                  </a:lnTo>
                  <a:lnTo>
                    <a:pt x="45061" y="182885"/>
                  </a:lnTo>
                  <a:lnTo>
                    <a:pt x="44853" y="185627"/>
                  </a:lnTo>
                  <a:lnTo>
                    <a:pt x="43597" y="194831"/>
                  </a:lnTo>
                  <a:lnTo>
                    <a:pt x="42867" y="201682"/>
                  </a:lnTo>
                  <a:lnTo>
                    <a:pt x="42139" y="209951"/>
                  </a:lnTo>
                  <a:lnTo>
                    <a:pt x="42078" y="210847"/>
                  </a:lnTo>
                  <a:lnTo>
                    <a:pt x="41286" y="212641"/>
                  </a:lnTo>
                  <a:lnTo>
                    <a:pt x="41164" y="213965"/>
                  </a:lnTo>
                  <a:lnTo>
                    <a:pt x="41109" y="215412"/>
                  </a:lnTo>
                  <a:lnTo>
                    <a:pt x="41379" y="215412"/>
                  </a:lnTo>
                  <a:lnTo>
                    <a:pt x="41582" y="215157"/>
                  </a:lnTo>
                  <a:lnTo>
                    <a:pt x="41674" y="215023"/>
                  </a:lnTo>
                  <a:lnTo>
                    <a:pt x="41751" y="214894"/>
                  </a:lnTo>
                  <a:lnTo>
                    <a:pt x="41833" y="214758"/>
                  </a:lnTo>
                  <a:lnTo>
                    <a:pt x="49811" y="198442"/>
                  </a:lnTo>
                  <a:lnTo>
                    <a:pt x="50208" y="197736"/>
                  </a:lnTo>
                  <a:lnTo>
                    <a:pt x="50512" y="197365"/>
                  </a:lnTo>
                  <a:lnTo>
                    <a:pt x="60726" y="197365"/>
                  </a:lnTo>
                  <a:lnTo>
                    <a:pt x="60730" y="194831"/>
                  </a:lnTo>
                  <a:lnTo>
                    <a:pt x="51532" y="154215"/>
                  </a:lnTo>
                  <a:lnTo>
                    <a:pt x="24650" y="114559"/>
                  </a:lnTo>
                  <a:lnTo>
                    <a:pt x="20011" y="109965"/>
                  </a:lnTo>
                  <a:lnTo>
                    <a:pt x="17148" y="106761"/>
                  </a:lnTo>
                  <a:lnTo>
                    <a:pt x="14319" y="102052"/>
                  </a:lnTo>
                  <a:lnTo>
                    <a:pt x="11852" y="96583"/>
                  </a:lnTo>
                  <a:lnTo>
                    <a:pt x="11892" y="89668"/>
                  </a:lnTo>
                  <a:lnTo>
                    <a:pt x="38818" y="68237"/>
                  </a:lnTo>
                  <a:lnTo>
                    <a:pt x="53100" y="68237"/>
                  </a:lnTo>
                  <a:lnTo>
                    <a:pt x="45271" y="61066"/>
                  </a:lnTo>
                  <a:lnTo>
                    <a:pt x="42850" y="59893"/>
                  </a:lnTo>
                  <a:close/>
                </a:path>
                <a:path w="174625" h="245744">
                  <a:moveTo>
                    <a:pt x="53100" y="68237"/>
                  </a:moveTo>
                  <a:lnTo>
                    <a:pt x="42442" y="68237"/>
                  </a:lnTo>
                  <a:lnTo>
                    <a:pt x="44256" y="69349"/>
                  </a:lnTo>
                  <a:lnTo>
                    <a:pt x="45919" y="71686"/>
                  </a:lnTo>
                  <a:lnTo>
                    <a:pt x="76475" y="95901"/>
                  </a:lnTo>
                  <a:lnTo>
                    <a:pt x="84078" y="96583"/>
                  </a:lnTo>
                  <a:lnTo>
                    <a:pt x="88879" y="96583"/>
                  </a:lnTo>
                  <a:lnTo>
                    <a:pt x="93385" y="94650"/>
                  </a:lnTo>
                  <a:lnTo>
                    <a:pt x="97723" y="89330"/>
                  </a:lnTo>
                  <a:lnTo>
                    <a:pt x="99023" y="85531"/>
                  </a:lnTo>
                  <a:lnTo>
                    <a:pt x="99174" y="84664"/>
                  </a:lnTo>
                  <a:lnTo>
                    <a:pt x="99294" y="83969"/>
                  </a:lnTo>
                  <a:lnTo>
                    <a:pt x="74561" y="83969"/>
                  </a:lnTo>
                  <a:lnTo>
                    <a:pt x="69341" y="82127"/>
                  </a:lnTo>
                  <a:lnTo>
                    <a:pt x="69171" y="82127"/>
                  </a:lnTo>
                  <a:lnTo>
                    <a:pt x="63833" y="77950"/>
                  </a:lnTo>
                  <a:lnTo>
                    <a:pt x="62602" y="76939"/>
                  </a:lnTo>
                  <a:lnTo>
                    <a:pt x="53100" y="68237"/>
                  </a:lnTo>
                  <a:close/>
                </a:path>
                <a:path w="174625" h="245744">
                  <a:moveTo>
                    <a:pt x="169119" y="0"/>
                  </a:moveTo>
                  <a:lnTo>
                    <a:pt x="167369" y="0"/>
                  </a:lnTo>
                  <a:lnTo>
                    <a:pt x="157852" y="1556"/>
                  </a:lnTo>
                  <a:lnTo>
                    <a:pt x="148144" y="5446"/>
                  </a:lnTo>
                  <a:lnTo>
                    <a:pt x="139176" y="10655"/>
                  </a:lnTo>
                  <a:lnTo>
                    <a:pt x="131833" y="16217"/>
                  </a:lnTo>
                  <a:lnTo>
                    <a:pt x="124744" y="22224"/>
                  </a:lnTo>
                  <a:lnTo>
                    <a:pt x="118087" y="27354"/>
                  </a:lnTo>
                  <a:lnTo>
                    <a:pt x="111539" y="31879"/>
                  </a:lnTo>
                  <a:lnTo>
                    <a:pt x="105096" y="35801"/>
                  </a:lnTo>
                  <a:lnTo>
                    <a:pt x="98659" y="39452"/>
                  </a:lnTo>
                  <a:lnTo>
                    <a:pt x="96974" y="42313"/>
                  </a:lnTo>
                  <a:lnTo>
                    <a:pt x="87502" y="77302"/>
                  </a:lnTo>
                  <a:lnTo>
                    <a:pt x="87420" y="77950"/>
                  </a:lnTo>
                  <a:lnTo>
                    <a:pt x="87316" y="78857"/>
                  </a:lnTo>
                  <a:lnTo>
                    <a:pt x="87193" y="80186"/>
                  </a:lnTo>
                  <a:lnTo>
                    <a:pt x="87067" y="81558"/>
                  </a:lnTo>
                  <a:lnTo>
                    <a:pt x="84504" y="83969"/>
                  </a:lnTo>
                  <a:lnTo>
                    <a:pt x="99294" y="83969"/>
                  </a:lnTo>
                  <a:lnTo>
                    <a:pt x="101692" y="70185"/>
                  </a:lnTo>
                  <a:lnTo>
                    <a:pt x="102867" y="63663"/>
                  </a:lnTo>
                  <a:lnTo>
                    <a:pt x="134137" y="26896"/>
                  </a:lnTo>
                  <a:lnTo>
                    <a:pt x="170432" y="4507"/>
                  </a:lnTo>
                  <a:lnTo>
                    <a:pt x="174386" y="3308"/>
                  </a:lnTo>
                  <a:lnTo>
                    <a:pt x="174299" y="1756"/>
                  </a:lnTo>
                  <a:lnTo>
                    <a:pt x="173550" y="810"/>
                  </a:lnTo>
                  <a:lnTo>
                    <a:pt x="170673" y="154"/>
                  </a:lnTo>
                  <a:lnTo>
                    <a:pt x="169119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5552508" y="292269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781" y="0"/>
                  </a:moveTo>
                  <a:lnTo>
                    <a:pt x="0" y="859"/>
                  </a:lnTo>
                  <a:lnTo>
                    <a:pt x="3291" y="859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5506339" y="2923585"/>
              <a:ext cx="100330" cy="127635"/>
            </a:xfrm>
            <a:custGeom>
              <a:avLst/>
              <a:gdLst/>
              <a:ahLst/>
              <a:cxnLst/>
              <a:rect l="l" t="t" r="r" b="b"/>
              <a:pathLst>
                <a:path w="100329" h="127635">
                  <a:moveTo>
                    <a:pt x="996" y="89409"/>
                  </a:moveTo>
                  <a:lnTo>
                    <a:pt x="357" y="91288"/>
                  </a:lnTo>
                  <a:lnTo>
                    <a:pt x="133" y="93243"/>
                  </a:lnTo>
                  <a:lnTo>
                    <a:pt x="14" y="94287"/>
                  </a:lnTo>
                  <a:lnTo>
                    <a:pt x="0" y="103679"/>
                  </a:lnTo>
                  <a:lnTo>
                    <a:pt x="153" y="107071"/>
                  </a:lnTo>
                  <a:lnTo>
                    <a:pt x="1063" y="113829"/>
                  </a:lnTo>
                  <a:lnTo>
                    <a:pt x="2577" y="120534"/>
                  </a:lnTo>
                  <a:lnTo>
                    <a:pt x="4694" y="127187"/>
                  </a:lnTo>
                  <a:lnTo>
                    <a:pt x="4209" y="120534"/>
                  </a:lnTo>
                  <a:lnTo>
                    <a:pt x="1044" y="93243"/>
                  </a:lnTo>
                  <a:lnTo>
                    <a:pt x="996" y="89409"/>
                  </a:lnTo>
                  <a:close/>
                </a:path>
                <a:path w="100329" h="127635">
                  <a:moveTo>
                    <a:pt x="98440" y="110559"/>
                  </a:moveTo>
                  <a:lnTo>
                    <a:pt x="90239" y="110559"/>
                  </a:lnTo>
                  <a:lnTo>
                    <a:pt x="93777" y="111913"/>
                  </a:lnTo>
                  <a:lnTo>
                    <a:pt x="97953" y="114847"/>
                  </a:lnTo>
                  <a:lnTo>
                    <a:pt x="98286" y="111913"/>
                  </a:lnTo>
                  <a:lnTo>
                    <a:pt x="98384" y="111048"/>
                  </a:lnTo>
                  <a:lnTo>
                    <a:pt x="98440" y="110559"/>
                  </a:lnTo>
                  <a:close/>
                </a:path>
                <a:path w="100329" h="127635">
                  <a:moveTo>
                    <a:pt x="97163" y="73947"/>
                  </a:moveTo>
                  <a:lnTo>
                    <a:pt x="24070" y="73947"/>
                  </a:lnTo>
                  <a:lnTo>
                    <a:pt x="30518" y="74580"/>
                  </a:lnTo>
                  <a:lnTo>
                    <a:pt x="36637" y="76469"/>
                  </a:lnTo>
                  <a:lnTo>
                    <a:pt x="58619" y="96926"/>
                  </a:lnTo>
                  <a:lnTo>
                    <a:pt x="64763" y="103679"/>
                  </a:lnTo>
                  <a:lnTo>
                    <a:pt x="71031" y="108442"/>
                  </a:lnTo>
                  <a:lnTo>
                    <a:pt x="72461" y="109486"/>
                  </a:lnTo>
                  <a:lnTo>
                    <a:pt x="74521" y="110559"/>
                  </a:lnTo>
                  <a:lnTo>
                    <a:pt x="76496" y="111048"/>
                  </a:lnTo>
                  <a:lnTo>
                    <a:pt x="91517" y="111048"/>
                  </a:lnTo>
                  <a:lnTo>
                    <a:pt x="90239" y="110559"/>
                  </a:lnTo>
                  <a:lnTo>
                    <a:pt x="98440" y="110559"/>
                  </a:lnTo>
                  <a:lnTo>
                    <a:pt x="98562" y="109486"/>
                  </a:lnTo>
                  <a:lnTo>
                    <a:pt x="98680" y="108442"/>
                  </a:lnTo>
                  <a:lnTo>
                    <a:pt x="98957" y="103679"/>
                  </a:lnTo>
                  <a:lnTo>
                    <a:pt x="98867" y="87800"/>
                  </a:lnTo>
                  <a:lnTo>
                    <a:pt x="98692" y="84660"/>
                  </a:lnTo>
                  <a:lnTo>
                    <a:pt x="98624" y="83448"/>
                  </a:lnTo>
                  <a:lnTo>
                    <a:pt x="98520" y="81589"/>
                  </a:lnTo>
                  <a:lnTo>
                    <a:pt x="98409" y="79610"/>
                  </a:lnTo>
                  <a:lnTo>
                    <a:pt x="98305" y="77756"/>
                  </a:lnTo>
                  <a:lnTo>
                    <a:pt x="98178" y="75491"/>
                  </a:lnTo>
                  <a:lnTo>
                    <a:pt x="98161" y="75178"/>
                  </a:lnTo>
                  <a:lnTo>
                    <a:pt x="97163" y="73947"/>
                  </a:lnTo>
                  <a:close/>
                </a:path>
                <a:path w="100329" h="127635">
                  <a:moveTo>
                    <a:pt x="100112" y="110559"/>
                  </a:moveTo>
                  <a:lnTo>
                    <a:pt x="98440" y="110559"/>
                  </a:lnTo>
                  <a:lnTo>
                    <a:pt x="98384" y="111048"/>
                  </a:lnTo>
                  <a:lnTo>
                    <a:pt x="73458" y="111048"/>
                  </a:lnTo>
                  <a:lnTo>
                    <a:pt x="100112" y="110559"/>
                  </a:lnTo>
                  <a:close/>
                </a:path>
                <a:path w="100329" h="127635">
                  <a:moveTo>
                    <a:pt x="2943" y="83448"/>
                  </a:moveTo>
                  <a:lnTo>
                    <a:pt x="2359" y="84164"/>
                  </a:lnTo>
                  <a:lnTo>
                    <a:pt x="975" y="87800"/>
                  </a:lnTo>
                  <a:lnTo>
                    <a:pt x="996" y="89409"/>
                  </a:lnTo>
                  <a:lnTo>
                    <a:pt x="1508" y="87800"/>
                  </a:lnTo>
                  <a:lnTo>
                    <a:pt x="2943" y="83448"/>
                  </a:lnTo>
                  <a:close/>
                </a:path>
                <a:path w="100329" h="127635">
                  <a:moveTo>
                    <a:pt x="7543" y="77756"/>
                  </a:moveTo>
                  <a:lnTo>
                    <a:pt x="3556" y="81589"/>
                  </a:lnTo>
                  <a:lnTo>
                    <a:pt x="2943" y="83448"/>
                  </a:lnTo>
                  <a:lnTo>
                    <a:pt x="7543" y="77756"/>
                  </a:lnTo>
                  <a:close/>
                </a:path>
                <a:path w="100329" h="127635">
                  <a:moveTo>
                    <a:pt x="49335" y="0"/>
                  </a:moveTo>
                  <a:lnTo>
                    <a:pt x="47921" y="396"/>
                  </a:lnTo>
                  <a:lnTo>
                    <a:pt x="44552" y="396"/>
                  </a:lnTo>
                  <a:lnTo>
                    <a:pt x="38632" y="1548"/>
                  </a:lnTo>
                  <a:lnTo>
                    <a:pt x="37090" y="9489"/>
                  </a:lnTo>
                  <a:lnTo>
                    <a:pt x="35212" y="17672"/>
                  </a:lnTo>
                  <a:lnTo>
                    <a:pt x="34812" y="25106"/>
                  </a:lnTo>
                  <a:lnTo>
                    <a:pt x="33800" y="46927"/>
                  </a:lnTo>
                  <a:lnTo>
                    <a:pt x="33025" y="57862"/>
                  </a:lnTo>
                  <a:lnTo>
                    <a:pt x="31716" y="68842"/>
                  </a:lnTo>
                  <a:lnTo>
                    <a:pt x="31709" y="69584"/>
                  </a:lnTo>
                  <a:lnTo>
                    <a:pt x="32018" y="69973"/>
                  </a:lnTo>
                  <a:lnTo>
                    <a:pt x="32948" y="70222"/>
                  </a:lnTo>
                  <a:lnTo>
                    <a:pt x="33023" y="71535"/>
                  </a:lnTo>
                  <a:lnTo>
                    <a:pt x="26895" y="71535"/>
                  </a:lnTo>
                  <a:lnTo>
                    <a:pt x="18441" y="72321"/>
                  </a:lnTo>
                  <a:lnTo>
                    <a:pt x="9898" y="75491"/>
                  </a:lnTo>
                  <a:lnTo>
                    <a:pt x="7543" y="77756"/>
                  </a:lnTo>
                  <a:lnTo>
                    <a:pt x="11315" y="75779"/>
                  </a:lnTo>
                  <a:lnTo>
                    <a:pt x="19055" y="74203"/>
                  </a:lnTo>
                  <a:lnTo>
                    <a:pt x="21579" y="73947"/>
                  </a:lnTo>
                  <a:lnTo>
                    <a:pt x="97163" y="73947"/>
                  </a:lnTo>
                  <a:lnTo>
                    <a:pt x="93027" y="68842"/>
                  </a:lnTo>
                  <a:lnTo>
                    <a:pt x="93566" y="68842"/>
                  </a:lnTo>
                  <a:lnTo>
                    <a:pt x="83103" y="66931"/>
                  </a:lnTo>
                  <a:lnTo>
                    <a:pt x="78894" y="65758"/>
                  </a:lnTo>
                  <a:lnTo>
                    <a:pt x="76266" y="63129"/>
                  </a:lnTo>
                  <a:lnTo>
                    <a:pt x="74239" y="55245"/>
                  </a:lnTo>
                  <a:lnTo>
                    <a:pt x="73513" y="47707"/>
                  </a:lnTo>
                  <a:lnTo>
                    <a:pt x="73040" y="36367"/>
                  </a:lnTo>
                  <a:lnTo>
                    <a:pt x="72037" y="28844"/>
                  </a:lnTo>
                  <a:lnTo>
                    <a:pt x="54418" y="2142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5392750" y="2925133"/>
              <a:ext cx="152400" cy="213360"/>
            </a:xfrm>
            <a:custGeom>
              <a:avLst/>
              <a:gdLst/>
              <a:ahLst/>
              <a:cxnLst/>
              <a:rect l="l" t="t" r="r" b="b"/>
              <a:pathLst>
                <a:path w="152400" h="213360">
                  <a:moveTo>
                    <a:pt x="30595" y="62491"/>
                  </a:moveTo>
                  <a:lnTo>
                    <a:pt x="26971" y="62491"/>
                  </a:lnTo>
                  <a:lnTo>
                    <a:pt x="25350" y="63097"/>
                  </a:lnTo>
                  <a:lnTo>
                    <a:pt x="0" y="84077"/>
                  </a:lnTo>
                  <a:lnTo>
                    <a:pt x="6" y="90838"/>
                  </a:lnTo>
                  <a:lnTo>
                    <a:pt x="2472" y="96306"/>
                  </a:lnTo>
                  <a:lnTo>
                    <a:pt x="5302" y="101015"/>
                  </a:lnTo>
                  <a:lnTo>
                    <a:pt x="8164" y="104220"/>
                  </a:lnTo>
                  <a:lnTo>
                    <a:pt x="12804" y="108813"/>
                  </a:lnTo>
                  <a:lnTo>
                    <a:pt x="23554" y="120897"/>
                  </a:lnTo>
                  <a:lnTo>
                    <a:pt x="45057" y="163965"/>
                  </a:lnTo>
                  <a:lnTo>
                    <a:pt x="48883" y="189086"/>
                  </a:lnTo>
                  <a:lnTo>
                    <a:pt x="48877" y="193244"/>
                  </a:lnTo>
                  <a:lnTo>
                    <a:pt x="48491" y="197168"/>
                  </a:lnTo>
                  <a:lnTo>
                    <a:pt x="46377" y="207029"/>
                  </a:lnTo>
                  <a:lnTo>
                    <a:pt x="45676" y="211089"/>
                  </a:lnTo>
                  <a:lnTo>
                    <a:pt x="61607" y="176081"/>
                  </a:lnTo>
                  <a:lnTo>
                    <a:pt x="63572" y="167939"/>
                  </a:lnTo>
                  <a:lnTo>
                    <a:pt x="68298" y="159891"/>
                  </a:lnTo>
                  <a:lnTo>
                    <a:pt x="75048" y="156126"/>
                  </a:lnTo>
                  <a:lnTo>
                    <a:pt x="83559" y="154861"/>
                  </a:lnTo>
                  <a:lnTo>
                    <a:pt x="93567" y="154313"/>
                  </a:lnTo>
                  <a:lnTo>
                    <a:pt x="102793" y="153623"/>
                  </a:lnTo>
                  <a:lnTo>
                    <a:pt x="109496" y="149198"/>
                  </a:lnTo>
                  <a:lnTo>
                    <a:pt x="116211" y="136177"/>
                  </a:lnTo>
                  <a:lnTo>
                    <a:pt x="117740" y="131047"/>
                  </a:lnTo>
                  <a:lnTo>
                    <a:pt x="118283" y="125639"/>
                  </a:lnTo>
                  <a:lnTo>
                    <a:pt x="116167" y="118986"/>
                  </a:lnTo>
                  <a:lnTo>
                    <a:pt x="114653" y="112281"/>
                  </a:lnTo>
                  <a:lnTo>
                    <a:pt x="113742" y="105523"/>
                  </a:lnTo>
                  <a:lnTo>
                    <a:pt x="113539" y="101015"/>
                  </a:lnTo>
                  <a:lnTo>
                    <a:pt x="113435" y="95735"/>
                  </a:lnTo>
                  <a:lnTo>
                    <a:pt x="113604" y="92739"/>
                  </a:lnTo>
                  <a:lnTo>
                    <a:pt x="113821" y="90838"/>
                  </a:lnTo>
                  <a:lnTo>
                    <a:pt x="72161" y="90838"/>
                  </a:lnTo>
                  <a:lnTo>
                    <a:pt x="37986" y="71556"/>
                  </a:lnTo>
                  <a:lnTo>
                    <a:pt x="33997" y="65825"/>
                  </a:lnTo>
                  <a:lnTo>
                    <a:pt x="32410" y="63604"/>
                  </a:lnTo>
                  <a:lnTo>
                    <a:pt x="30595" y="62491"/>
                  </a:lnTo>
                  <a:close/>
                </a:path>
                <a:path w="152400" h="213360">
                  <a:moveTo>
                    <a:pt x="152222" y="0"/>
                  </a:moveTo>
                  <a:lnTo>
                    <a:pt x="108685" y="33243"/>
                  </a:lnTo>
                  <a:lnTo>
                    <a:pt x="89220" y="68036"/>
                  </a:lnTo>
                  <a:lnTo>
                    <a:pt x="87176" y="79786"/>
                  </a:lnTo>
                  <a:lnTo>
                    <a:pt x="85877" y="83585"/>
                  </a:lnTo>
                  <a:lnTo>
                    <a:pt x="81539" y="88905"/>
                  </a:lnTo>
                  <a:lnTo>
                    <a:pt x="77032" y="90838"/>
                  </a:lnTo>
                  <a:lnTo>
                    <a:pt x="113821" y="90838"/>
                  </a:lnTo>
                  <a:lnTo>
                    <a:pt x="141864" y="69861"/>
                  </a:lnTo>
                  <a:lnTo>
                    <a:pt x="146807" y="69861"/>
                  </a:lnTo>
                  <a:lnTo>
                    <a:pt x="146706" y="68911"/>
                  </a:lnTo>
                  <a:lnTo>
                    <a:pt x="146537" y="68673"/>
                  </a:lnTo>
                  <a:lnTo>
                    <a:pt x="145608" y="68425"/>
                  </a:lnTo>
                  <a:lnTo>
                    <a:pt x="145299" y="68036"/>
                  </a:lnTo>
                  <a:lnTo>
                    <a:pt x="145324" y="67200"/>
                  </a:lnTo>
                  <a:lnTo>
                    <a:pt x="146497" y="57311"/>
                  </a:lnTo>
                  <a:lnTo>
                    <a:pt x="146615" y="56314"/>
                  </a:lnTo>
                  <a:lnTo>
                    <a:pt x="147320" y="46349"/>
                  </a:lnTo>
                  <a:lnTo>
                    <a:pt x="147389" y="45379"/>
                  </a:lnTo>
                  <a:lnTo>
                    <a:pt x="148402" y="23558"/>
                  </a:lnTo>
                  <a:lnTo>
                    <a:pt x="148802" y="16123"/>
                  </a:lnTo>
                  <a:lnTo>
                    <a:pt x="150680" y="7941"/>
                  </a:lnTo>
                  <a:lnTo>
                    <a:pt x="152222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5870246" y="2938259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6004" y="0"/>
                  </a:moveTo>
                  <a:lnTo>
                    <a:pt x="5360" y="0"/>
                  </a:lnTo>
                  <a:lnTo>
                    <a:pt x="2862" y="248"/>
                  </a:lnTo>
                  <a:lnTo>
                    <a:pt x="1263" y="1911"/>
                  </a:lnTo>
                  <a:lnTo>
                    <a:pt x="0" y="5753"/>
                  </a:lnTo>
                  <a:lnTo>
                    <a:pt x="590" y="6487"/>
                  </a:lnTo>
                  <a:lnTo>
                    <a:pt x="1324" y="6487"/>
                  </a:lnTo>
                  <a:lnTo>
                    <a:pt x="1581" y="6465"/>
                  </a:lnTo>
                  <a:lnTo>
                    <a:pt x="4281" y="5496"/>
                  </a:lnTo>
                  <a:lnTo>
                    <a:pt x="4571" y="5429"/>
                  </a:lnTo>
                  <a:lnTo>
                    <a:pt x="5076" y="5429"/>
                  </a:lnTo>
                  <a:lnTo>
                    <a:pt x="5339" y="5629"/>
                  </a:lnTo>
                  <a:lnTo>
                    <a:pt x="5925" y="7193"/>
                  </a:lnTo>
                  <a:lnTo>
                    <a:pt x="6894" y="7750"/>
                  </a:lnTo>
                  <a:lnTo>
                    <a:pt x="8376" y="7750"/>
                  </a:lnTo>
                  <a:lnTo>
                    <a:pt x="11045" y="7656"/>
                  </a:lnTo>
                  <a:lnTo>
                    <a:pt x="13058" y="6868"/>
                  </a:lnTo>
                  <a:lnTo>
                    <a:pt x="15448" y="4560"/>
                  </a:lnTo>
                  <a:lnTo>
                    <a:pt x="14889" y="3131"/>
                  </a:lnTo>
                  <a:lnTo>
                    <a:pt x="10984" y="3045"/>
                  </a:lnTo>
                  <a:lnTo>
                    <a:pt x="8766" y="2235"/>
                  </a:lnTo>
                  <a:lnTo>
                    <a:pt x="7095" y="673"/>
                  </a:lnTo>
                  <a:lnTo>
                    <a:pt x="6584" y="223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6248905" y="2951877"/>
              <a:ext cx="34925" cy="50165"/>
            </a:xfrm>
            <a:custGeom>
              <a:avLst/>
              <a:gdLst/>
              <a:ahLst/>
              <a:cxnLst/>
              <a:rect l="l" t="t" r="r" b="b"/>
              <a:pathLst>
                <a:path w="34925" h="50164">
                  <a:moveTo>
                    <a:pt x="15576" y="0"/>
                  </a:moveTo>
                  <a:lnTo>
                    <a:pt x="12679" y="12878"/>
                  </a:lnTo>
                  <a:lnTo>
                    <a:pt x="9119" y="25523"/>
                  </a:lnTo>
                  <a:lnTo>
                    <a:pt x="4893" y="37934"/>
                  </a:lnTo>
                  <a:lnTo>
                    <a:pt x="0" y="50112"/>
                  </a:lnTo>
                  <a:lnTo>
                    <a:pt x="8098" y="47453"/>
                  </a:lnTo>
                  <a:lnTo>
                    <a:pt x="16403" y="45372"/>
                  </a:lnTo>
                  <a:lnTo>
                    <a:pt x="24913" y="43873"/>
                  </a:lnTo>
                  <a:lnTo>
                    <a:pt x="33627" y="42955"/>
                  </a:lnTo>
                  <a:lnTo>
                    <a:pt x="34225" y="38895"/>
                  </a:lnTo>
                  <a:lnTo>
                    <a:pt x="34743" y="34146"/>
                  </a:lnTo>
                  <a:lnTo>
                    <a:pt x="34751" y="23295"/>
                  </a:lnTo>
                  <a:lnTo>
                    <a:pt x="33950" y="17147"/>
                  </a:lnTo>
                  <a:lnTo>
                    <a:pt x="31509" y="12028"/>
                  </a:lnTo>
                  <a:lnTo>
                    <a:pt x="15576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6280404" y="2963910"/>
              <a:ext cx="78740" cy="46355"/>
            </a:xfrm>
            <a:custGeom>
              <a:avLst/>
              <a:gdLst/>
              <a:ahLst/>
              <a:cxnLst/>
              <a:rect l="l" t="t" r="r" b="b"/>
              <a:pathLst>
                <a:path w="78739" h="46355">
                  <a:moveTo>
                    <a:pt x="8572" y="16268"/>
                  </a:moveTo>
                  <a:lnTo>
                    <a:pt x="7772" y="7010"/>
                  </a:lnTo>
                  <a:lnTo>
                    <a:pt x="5029" y="2578"/>
                  </a:lnTo>
                  <a:lnTo>
                    <a:pt x="0" y="0"/>
                  </a:lnTo>
                  <a:lnTo>
                    <a:pt x="2451" y="5118"/>
                  </a:lnTo>
                  <a:lnTo>
                    <a:pt x="3251" y="11264"/>
                  </a:lnTo>
                  <a:lnTo>
                    <a:pt x="3238" y="22123"/>
                  </a:lnTo>
                  <a:lnTo>
                    <a:pt x="2717" y="26873"/>
                  </a:lnTo>
                  <a:lnTo>
                    <a:pt x="2209" y="30378"/>
                  </a:lnTo>
                  <a:lnTo>
                    <a:pt x="2095" y="31102"/>
                  </a:lnTo>
                  <a:lnTo>
                    <a:pt x="2616" y="31102"/>
                  </a:lnTo>
                  <a:lnTo>
                    <a:pt x="4089" y="31597"/>
                  </a:lnTo>
                  <a:lnTo>
                    <a:pt x="7683" y="31597"/>
                  </a:lnTo>
                  <a:lnTo>
                    <a:pt x="8216" y="31102"/>
                  </a:lnTo>
                  <a:lnTo>
                    <a:pt x="8267" y="30378"/>
                  </a:lnTo>
                  <a:lnTo>
                    <a:pt x="8559" y="27724"/>
                  </a:lnTo>
                  <a:lnTo>
                    <a:pt x="8572" y="16268"/>
                  </a:lnTo>
                  <a:close/>
                </a:path>
                <a:path w="78739" h="46355">
                  <a:moveTo>
                    <a:pt x="78651" y="45986"/>
                  </a:moveTo>
                  <a:lnTo>
                    <a:pt x="77393" y="44246"/>
                  </a:lnTo>
                  <a:lnTo>
                    <a:pt x="75260" y="42125"/>
                  </a:lnTo>
                  <a:lnTo>
                    <a:pt x="68745" y="36766"/>
                  </a:lnTo>
                  <a:lnTo>
                    <a:pt x="66116" y="32410"/>
                  </a:lnTo>
                  <a:lnTo>
                    <a:pt x="64008" y="25361"/>
                  </a:lnTo>
                  <a:lnTo>
                    <a:pt x="63830" y="24193"/>
                  </a:lnTo>
                  <a:lnTo>
                    <a:pt x="63830" y="19164"/>
                  </a:lnTo>
                  <a:lnTo>
                    <a:pt x="65811" y="15328"/>
                  </a:lnTo>
                  <a:lnTo>
                    <a:pt x="69761" y="11531"/>
                  </a:lnTo>
                  <a:lnTo>
                    <a:pt x="68376" y="10591"/>
                  </a:lnTo>
                  <a:lnTo>
                    <a:pt x="67437" y="10236"/>
                  </a:lnTo>
                  <a:lnTo>
                    <a:pt x="65379" y="10236"/>
                  </a:lnTo>
                  <a:lnTo>
                    <a:pt x="64554" y="10833"/>
                  </a:lnTo>
                  <a:lnTo>
                    <a:pt x="60566" y="17348"/>
                  </a:lnTo>
                  <a:lnTo>
                    <a:pt x="58940" y="23088"/>
                  </a:lnTo>
                  <a:lnTo>
                    <a:pt x="58953" y="24193"/>
                  </a:lnTo>
                  <a:lnTo>
                    <a:pt x="72009" y="43662"/>
                  </a:lnTo>
                  <a:lnTo>
                    <a:pt x="78651" y="45986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5639043" y="2989430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428" y="0"/>
                  </a:moveTo>
                  <a:lnTo>
                    <a:pt x="0" y="687"/>
                  </a:lnTo>
                  <a:lnTo>
                    <a:pt x="1259" y="6083"/>
                  </a:lnTo>
                  <a:lnTo>
                    <a:pt x="7260" y="18568"/>
                  </a:lnTo>
                  <a:lnTo>
                    <a:pt x="10447" y="22744"/>
                  </a:lnTo>
                  <a:lnTo>
                    <a:pt x="11934" y="22744"/>
                  </a:lnTo>
                  <a:lnTo>
                    <a:pt x="12326" y="22644"/>
                  </a:lnTo>
                  <a:lnTo>
                    <a:pt x="12365" y="22489"/>
                  </a:lnTo>
                  <a:lnTo>
                    <a:pt x="1562" y="43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6210622" y="3002652"/>
              <a:ext cx="71755" cy="73660"/>
            </a:xfrm>
            <a:custGeom>
              <a:avLst/>
              <a:gdLst/>
              <a:ahLst/>
              <a:cxnLst/>
              <a:rect l="l" t="t" r="r" b="b"/>
              <a:pathLst>
                <a:path w="71754" h="73660">
                  <a:moveTo>
                    <a:pt x="71356" y="0"/>
                  </a:moveTo>
                  <a:lnTo>
                    <a:pt x="68627" y="0"/>
                  </a:lnTo>
                  <a:lnTo>
                    <a:pt x="59759" y="503"/>
                  </a:lnTo>
                  <a:lnTo>
                    <a:pt x="50902" y="2089"/>
                  </a:lnTo>
                  <a:lnTo>
                    <a:pt x="42551" y="4729"/>
                  </a:lnTo>
                  <a:lnTo>
                    <a:pt x="34074" y="8780"/>
                  </a:lnTo>
                  <a:lnTo>
                    <a:pt x="27968" y="21583"/>
                  </a:lnTo>
                  <a:lnTo>
                    <a:pt x="21472" y="33945"/>
                  </a:lnTo>
                  <a:lnTo>
                    <a:pt x="0" y="67885"/>
                  </a:lnTo>
                  <a:lnTo>
                    <a:pt x="3053" y="67885"/>
                  </a:lnTo>
                  <a:lnTo>
                    <a:pt x="10980" y="68162"/>
                  </a:lnTo>
                  <a:lnTo>
                    <a:pt x="19380" y="69057"/>
                  </a:lnTo>
                  <a:lnTo>
                    <a:pt x="27526" y="70547"/>
                  </a:lnTo>
                  <a:lnTo>
                    <a:pt x="37111" y="73105"/>
                  </a:lnTo>
                  <a:lnTo>
                    <a:pt x="39250" y="73105"/>
                  </a:lnTo>
                  <a:lnTo>
                    <a:pt x="40741" y="71982"/>
                  </a:lnTo>
                  <a:lnTo>
                    <a:pt x="52150" y="62330"/>
                  </a:lnTo>
                  <a:lnTo>
                    <a:pt x="53618" y="61347"/>
                  </a:lnTo>
                  <a:lnTo>
                    <a:pt x="56466" y="59494"/>
                  </a:lnTo>
                  <a:lnTo>
                    <a:pt x="58723" y="57993"/>
                  </a:lnTo>
                  <a:lnTo>
                    <a:pt x="60454" y="55772"/>
                  </a:lnTo>
                  <a:lnTo>
                    <a:pt x="64688" y="45154"/>
                  </a:lnTo>
                  <a:lnTo>
                    <a:pt x="70881" y="29888"/>
                  </a:lnTo>
                  <a:lnTo>
                    <a:pt x="70736" y="27853"/>
                  </a:lnTo>
                  <a:lnTo>
                    <a:pt x="70070" y="26081"/>
                  </a:lnTo>
                  <a:lnTo>
                    <a:pt x="68529" y="24091"/>
                  </a:lnTo>
                  <a:lnTo>
                    <a:pt x="68353" y="23566"/>
                  </a:lnTo>
                  <a:lnTo>
                    <a:pt x="68385" y="22600"/>
                  </a:lnTo>
                  <a:lnTo>
                    <a:pt x="71290" y="503"/>
                  </a:lnTo>
                  <a:lnTo>
                    <a:pt x="71356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6278976" y="3002652"/>
              <a:ext cx="8255" cy="30480"/>
            </a:xfrm>
            <a:custGeom>
              <a:avLst/>
              <a:gdLst/>
              <a:ahLst/>
              <a:cxnLst/>
              <a:rect l="l" t="t" r="r" b="b"/>
              <a:pathLst>
                <a:path w="8254" h="30480">
                  <a:moveTo>
                    <a:pt x="3002" y="0"/>
                  </a:moveTo>
                  <a:lnTo>
                    <a:pt x="31" y="22600"/>
                  </a:lnTo>
                  <a:lnTo>
                    <a:pt x="0" y="23566"/>
                  </a:lnTo>
                  <a:lnTo>
                    <a:pt x="175" y="24091"/>
                  </a:lnTo>
                  <a:lnTo>
                    <a:pt x="1717" y="26081"/>
                  </a:lnTo>
                  <a:lnTo>
                    <a:pt x="2382" y="27853"/>
                  </a:lnTo>
                  <a:lnTo>
                    <a:pt x="2527" y="29888"/>
                  </a:lnTo>
                  <a:lnTo>
                    <a:pt x="4262" y="28919"/>
                  </a:lnTo>
                  <a:lnTo>
                    <a:pt x="5561" y="27659"/>
                  </a:lnTo>
                  <a:lnTo>
                    <a:pt x="6626" y="25773"/>
                  </a:lnTo>
                  <a:lnTo>
                    <a:pt x="6713" y="25438"/>
                  </a:lnTo>
                  <a:lnTo>
                    <a:pt x="6713" y="24796"/>
                  </a:lnTo>
                  <a:lnTo>
                    <a:pt x="6634" y="24480"/>
                  </a:lnTo>
                  <a:lnTo>
                    <a:pt x="5288" y="21906"/>
                  </a:lnTo>
                  <a:lnTo>
                    <a:pt x="5298" y="20088"/>
                  </a:lnTo>
                  <a:lnTo>
                    <a:pt x="5388" y="19443"/>
                  </a:lnTo>
                  <a:lnTo>
                    <a:pt x="6968" y="13025"/>
                  </a:lnTo>
                  <a:lnTo>
                    <a:pt x="7764" y="7301"/>
                  </a:lnTo>
                  <a:lnTo>
                    <a:pt x="7912" y="633"/>
                  </a:lnTo>
                  <a:lnTo>
                    <a:pt x="7523" y="256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5310758" y="3006882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3604" y="0"/>
                  </a:moveTo>
                  <a:lnTo>
                    <a:pt x="0" y="14270"/>
                  </a:lnTo>
                  <a:lnTo>
                    <a:pt x="7463" y="17179"/>
                  </a:lnTo>
                  <a:lnTo>
                    <a:pt x="7711" y="17200"/>
                  </a:lnTo>
                  <a:lnTo>
                    <a:pt x="8392" y="17157"/>
                  </a:lnTo>
                  <a:lnTo>
                    <a:pt x="8878" y="16553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5368002" y="3013181"/>
              <a:ext cx="179070" cy="403860"/>
            </a:xfrm>
            <a:custGeom>
              <a:avLst/>
              <a:gdLst/>
              <a:ahLst/>
              <a:cxnLst/>
              <a:rect l="l" t="t" r="r" b="b"/>
              <a:pathLst>
                <a:path w="179070" h="403860">
                  <a:moveTo>
                    <a:pt x="86170" y="393700"/>
                  </a:moveTo>
                  <a:lnTo>
                    <a:pt x="72069" y="393700"/>
                  </a:lnTo>
                  <a:lnTo>
                    <a:pt x="72281" y="396240"/>
                  </a:lnTo>
                  <a:lnTo>
                    <a:pt x="73346" y="400050"/>
                  </a:lnTo>
                  <a:lnTo>
                    <a:pt x="75326" y="402590"/>
                  </a:lnTo>
                  <a:lnTo>
                    <a:pt x="76766" y="403860"/>
                  </a:lnTo>
                  <a:lnTo>
                    <a:pt x="84949" y="403860"/>
                  </a:lnTo>
                  <a:lnTo>
                    <a:pt x="84909" y="400050"/>
                  </a:lnTo>
                  <a:lnTo>
                    <a:pt x="89547" y="400050"/>
                  </a:lnTo>
                  <a:lnTo>
                    <a:pt x="87780" y="397510"/>
                  </a:lnTo>
                  <a:lnTo>
                    <a:pt x="86170" y="393700"/>
                  </a:lnTo>
                  <a:close/>
                </a:path>
                <a:path w="179070" h="403860">
                  <a:moveTo>
                    <a:pt x="89547" y="400050"/>
                  </a:moveTo>
                  <a:lnTo>
                    <a:pt x="86122" y="400050"/>
                  </a:lnTo>
                  <a:lnTo>
                    <a:pt x="86256" y="401320"/>
                  </a:lnTo>
                  <a:lnTo>
                    <a:pt x="86972" y="402590"/>
                  </a:lnTo>
                  <a:lnTo>
                    <a:pt x="88514" y="403860"/>
                  </a:lnTo>
                  <a:lnTo>
                    <a:pt x="91724" y="403860"/>
                  </a:lnTo>
                  <a:lnTo>
                    <a:pt x="91314" y="402590"/>
                  </a:lnTo>
                  <a:lnTo>
                    <a:pt x="89547" y="400050"/>
                  </a:lnTo>
                  <a:close/>
                </a:path>
                <a:path w="179070" h="403860">
                  <a:moveTo>
                    <a:pt x="26283" y="330200"/>
                  </a:moveTo>
                  <a:lnTo>
                    <a:pt x="12881" y="330200"/>
                  </a:lnTo>
                  <a:lnTo>
                    <a:pt x="18809" y="339090"/>
                  </a:lnTo>
                  <a:lnTo>
                    <a:pt x="24021" y="346710"/>
                  </a:lnTo>
                  <a:lnTo>
                    <a:pt x="29065" y="354330"/>
                  </a:lnTo>
                  <a:lnTo>
                    <a:pt x="47507" y="389890"/>
                  </a:lnTo>
                  <a:lnTo>
                    <a:pt x="50980" y="401320"/>
                  </a:lnTo>
                  <a:lnTo>
                    <a:pt x="51155" y="401320"/>
                  </a:lnTo>
                  <a:lnTo>
                    <a:pt x="51336" y="402590"/>
                  </a:lnTo>
                  <a:lnTo>
                    <a:pt x="51473" y="402590"/>
                  </a:lnTo>
                  <a:lnTo>
                    <a:pt x="51498" y="400050"/>
                  </a:lnTo>
                  <a:lnTo>
                    <a:pt x="51106" y="393700"/>
                  </a:lnTo>
                  <a:lnTo>
                    <a:pt x="46199" y="367030"/>
                  </a:lnTo>
                  <a:lnTo>
                    <a:pt x="46185" y="365760"/>
                  </a:lnTo>
                  <a:lnTo>
                    <a:pt x="65900" y="365760"/>
                  </a:lnTo>
                  <a:lnTo>
                    <a:pt x="63490" y="361950"/>
                  </a:lnTo>
                  <a:lnTo>
                    <a:pt x="57370" y="351790"/>
                  </a:lnTo>
                  <a:lnTo>
                    <a:pt x="39766" y="351790"/>
                  </a:lnTo>
                  <a:lnTo>
                    <a:pt x="38768" y="350520"/>
                  </a:lnTo>
                  <a:lnTo>
                    <a:pt x="37396" y="349250"/>
                  </a:lnTo>
                  <a:lnTo>
                    <a:pt x="33180" y="342900"/>
                  </a:lnTo>
                  <a:lnTo>
                    <a:pt x="29276" y="336550"/>
                  </a:lnTo>
                  <a:lnTo>
                    <a:pt x="26283" y="330200"/>
                  </a:lnTo>
                  <a:close/>
                </a:path>
                <a:path w="179070" h="403860">
                  <a:moveTo>
                    <a:pt x="65900" y="365760"/>
                  </a:moveTo>
                  <a:lnTo>
                    <a:pt x="47329" y="365760"/>
                  </a:lnTo>
                  <a:lnTo>
                    <a:pt x="48380" y="367030"/>
                  </a:lnTo>
                  <a:lnTo>
                    <a:pt x="53837" y="374650"/>
                  </a:lnTo>
                  <a:lnTo>
                    <a:pt x="58922" y="382315"/>
                  </a:lnTo>
                  <a:lnTo>
                    <a:pt x="63553" y="389890"/>
                  </a:lnTo>
                  <a:lnTo>
                    <a:pt x="67918" y="397510"/>
                  </a:lnTo>
                  <a:lnTo>
                    <a:pt x="69062" y="397510"/>
                  </a:lnTo>
                  <a:lnTo>
                    <a:pt x="69757" y="396240"/>
                  </a:lnTo>
                  <a:lnTo>
                    <a:pt x="70391" y="393700"/>
                  </a:lnTo>
                  <a:lnTo>
                    <a:pt x="86170" y="393700"/>
                  </a:lnTo>
                  <a:lnTo>
                    <a:pt x="85096" y="391160"/>
                  </a:lnTo>
                  <a:lnTo>
                    <a:pt x="83262" y="386080"/>
                  </a:lnTo>
                  <a:lnTo>
                    <a:pt x="82278" y="379730"/>
                  </a:lnTo>
                  <a:lnTo>
                    <a:pt x="82149" y="378460"/>
                  </a:lnTo>
                  <a:lnTo>
                    <a:pt x="81868" y="377190"/>
                  </a:lnTo>
                  <a:lnTo>
                    <a:pt x="81668" y="375920"/>
                  </a:lnTo>
                  <a:lnTo>
                    <a:pt x="73966" y="375920"/>
                  </a:lnTo>
                  <a:lnTo>
                    <a:pt x="73332" y="374650"/>
                  </a:lnTo>
                  <a:lnTo>
                    <a:pt x="72108" y="374650"/>
                  </a:lnTo>
                  <a:lnTo>
                    <a:pt x="71064" y="373380"/>
                  </a:lnTo>
                  <a:lnTo>
                    <a:pt x="67506" y="368300"/>
                  </a:lnTo>
                  <a:lnTo>
                    <a:pt x="65900" y="365760"/>
                  </a:lnTo>
                  <a:close/>
                </a:path>
                <a:path w="179070" h="403860">
                  <a:moveTo>
                    <a:pt x="25038" y="195580"/>
                  </a:moveTo>
                  <a:lnTo>
                    <a:pt x="24901" y="195580"/>
                  </a:lnTo>
                  <a:lnTo>
                    <a:pt x="24753" y="196850"/>
                  </a:lnTo>
                  <a:lnTo>
                    <a:pt x="24246" y="203200"/>
                  </a:lnTo>
                  <a:lnTo>
                    <a:pt x="23926" y="208280"/>
                  </a:lnTo>
                  <a:lnTo>
                    <a:pt x="23846" y="209550"/>
                  </a:lnTo>
                  <a:lnTo>
                    <a:pt x="23557" y="215900"/>
                  </a:lnTo>
                  <a:lnTo>
                    <a:pt x="23411" y="222250"/>
                  </a:lnTo>
                  <a:lnTo>
                    <a:pt x="23299" y="228600"/>
                  </a:lnTo>
                  <a:lnTo>
                    <a:pt x="22958" y="232410"/>
                  </a:lnTo>
                  <a:lnTo>
                    <a:pt x="22385" y="234950"/>
                  </a:lnTo>
                  <a:lnTo>
                    <a:pt x="18377" y="248920"/>
                  </a:lnTo>
                  <a:lnTo>
                    <a:pt x="6815" y="276860"/>
                  </a:lnTo>
                  <a:lnTo>
                    <a:pt x="2603" y="292100"/>
                  </a:lnTo>
                  <a:lnTo>
                    <a:pt x="1304" y="298450"/>
                  </a:lnTo>
                  <a:lnTo>
                    <a:pt x="375" y="306070"/>
                  </a:lnTo>
                  <a:lnTo>
                    <a:pt x="2" y="311150"/>
                  </a:lnTo>
                  <a:lnTo>
                    <a:pt x="0" y="331470"/>
                  </a:lnTo>
                  <a:lnTo>
                    <a:pt x="149" y="334010"/>
                  </a:lnTo>
                  <a:lnTo>
                    <a:pt x="1018" y="341630"/>
                  </a:lnTo>
                  <a:lnTo>
                    <a:pt x="2311" y="346710"/>
                  </a:lnTo>
                  <a:lnTo>
                    <a:pt x="4032" y="353060"/>
                  </a:lnTo>
                  <a:lnTo>
                    <a:pt x="6628" y="359410"/>
                  </a:lnTo>
                  <a:lnTo>
                    <a:pt x="9543" y="367030"/>
                  </a:lnTo>
                  <a:lnTo>
                    <a:pt x="12779" y="373380"/>
                  </a:lnTo>
                  <a:lnTo>
                    <a:pt x="16496" y="382315"/>
                  </a:lnTo>
                  <a:lnTo>
                    <a:pt x="16376" y="379730"/>
                  </a:lnTo>
                  <a:lnTo>
                    <a:pt x="11999" y="331470"/>
                  </a:lnTo>
                  <a:lnTo>
                    <a:pt x="12020" y="330200"/>
                  </a:lnTo>
                  <a:lnTo>
                    <a:pt x="26283" y="330200"/>
                  </a:lnTo>
                  <a:lnTo>
                    <a:pt x="25684" y="328930"/>
                  </a:lnTo>
                  <a:lnTo>
                    <a:pt x="22403" y="322580"/>
                  </a:lnTo>
                  <a:lnTo>
                    <a:pt x="20523" y="317500"/>
                  </a:lnTo>
                  <a:lnTo>
                    <a:pt x="19649" y="313690"/>
                  </a:lnTo>
                  <a:lnTo>
                    <a:pt x="20352" y="303530"/>
                  </a:lnTo>
                  <a:lnTo>
                    <a:pt x="21336" y="295910"/>
                  </a:lnTo>
                  <a:lnTo>
                    <a:pt x="22755" y="288290"/>
                  </a:lnTo>
                  <a:lnTo>
                    <a:pt x="24861" y="278130"/>
                  </a:lnTo>
                  <a:lnTo>
                    <a:pt x="25146" y="276860"/>
                  </a:lnTo>
                  <a:lnTo>
                    <a:pt x="40665" y="276860"/>
                  </a:lnTo>
                  <a:lnTo>
                    <a:pt x="41608" y="271780"/>
                  </a:lnTo>
                  <a:lnTo>
                    <a:pt x="43916" y="262890"/>
                  </a:lnTo>
                  <a:lnTo>
                    <a:pt x="50190" y="243840"/>
                  </a:lnTo>
                  <a:lnTo>
                    <a:pt x="53229" y="234950"/>
                  </a:lnTo>
                  <a:lnTo>
                    <a:pt x="31140" y="234950"/>
                  </a:lnTo>
                  <a:lnTo>
                    <a:pt x="30809" y="233680"/>
                  </a:lnTo>
                  <a:lnTo>
                    <a:pt x="30768" y="228600"/>
                  </a:lnTo>
                  <a:lnTo>
                    <a:pt x="30551" y="223520"/>
                  </a:lnTo>
                  <a:lnTo>
                    <a:pt x="29745" y="215900"/>
                  </a:lnTo>
                  <a:lnTo>
                    <a:pt x="28403" y="208280"/>
                  </a:lnTo>
                  <a:lnTo>
                    <a:pt x="26525" y="200660"/>
                  </a:lnTo>
                  <a:lnTo>
                    <a:pt x="26168" y="199390"/>
                  </a:lnTo>
                  <a:lnTo>
                    <a:pt x="26121" y="198120"/>
                  </a:lnTo>
                  <a:lnTo>
                    <a:pt x="25287" y="196850"/>
                  </a:lnTo>
                  <a:lnTo>
                    <a:pt x="25038" y="195580"/>
                  </a:lnTo>
                  <a:close/>
                </a:path>
                <a:path w="179070" h="403860">
                  <a:moveTo>
                    <a:pt x="81468" y="374650"/>
                  </a:moveTo>
                  <a:lnTo>
                    <a:pt x="75294" y="375920"/>
                  </a:lnTo>
                  <a:lnTo>
                    <a:pt x="81668" y="375920"/>
                  </a:lnTo>
                  <a:lnTo>
                    <a:pt x="81468" y="374650"/>
                  </a:lnTo>
                  <a:close/>
                </a:path>
                <a:path w="179070" h="403860">
                  <a:moveTo>
                    <a:pt x="40665" y="276860"/>
                  </a:moveTo>
                  <a:lnTo>
                    <a:pt x="25261" y="276860"/>
                  </a:lnTo>
                  <a:lnTo>
                    <a:pt x="25309" y="280670"/>
                  </a:lnTo>
                  <a:lnTo>
                    <a:pt x="25530" y="288290"/>
                  </a:lnTo>
                  <a:lnTo>
                    <a:pt x="25641" y="292100"/>
                  </a:lnTo>
                  <a:lnTo>
                    <a:pt x="25752" y="295910"/>
                  </a:lnTo>
                  <a:lnTo>
                    <a:pt x="39193" y="342900"/>
                  </a:lnTo>
                  <a:lnTo>
                    <a:pt x="40946" y="346710"/>
                  </a:lnTo>
                  <a:lnTo>
                    <a:pt x="40987" y="347980"/>
                  </a:lnTo>
                  <a:lnTo>
                    <a:pt x="41328" y="350520"/>
                  </a:lnTo>
                  <a:lnTo>
                    <a:pt x="41126" y="351790"/>
                  </a:lnTo>
                  <a:lnTo>
                    <a:pt x="57370" y="351790"/>
                  </a:lnTo>
                  <a:lnTo>
                    <a:pt x="47337" y="335280"/>
                  </a:lnTo>
                  <a:lnTo>
                    <a:pt x="44960" y="328930"/>
                  </a:lnTo>
                  <a:lnTo>
                    <a:pt x="44408" y="322580"/>
                  </a:lnTo>
                  <a:lnTo>
                    <a:pt x="44297" y="321310"/>
                  </a:lnTo>
                  <a:lnTo>
                    <a:pt x="40879" y="313690"/>
                  </a:lnTo>
                  <a:lnTo>
                    <a:pt x="39021" y="307340"/>
                  </a:lnTo>
                  <a:lnTo>
                    <a:pt x="38962" y="306070"/>
                  </a:lnTo>
                  <a:lnTo>
                    <a:pt x="38845" y="303530"/>
                  </a:lnTo>
                  <a:lnTo>
                    <a:pt x="38728" y="300990"/>
                  </a:lnTo>
                  <a:lnTo>
                    <a:pt x="38689" y="295910"/>
                  </a:lnTo>
                  <a:lnTo>
                    <a:pt x="38969" y="288290"/>
                  </a:lnTo>
                  <a:lnTo>
                    <a:pt x="39958" y="280670"/>
                  </a:lnTo>
                  <a:lnTo>
                    <a:pt x="40665" y="276860"/>
                  </a:lnTo>
                  <a:close/>
                </a:path>
                <a:path w="179070" h="403860">
                  <a:moveTo>
                    <a:pt x="170806" y="0"/>
                  </a:moveTo>
                  <a:lnTo>
                    <a:pt x="162926" y="0"/>
                  </a:lnTo>
                  <a:lnTo>
                    <a:pt x="154339" y="2540"/>
                  </a:lnTo>
                  <a:lnTo>
                    <a:pt x="152608" y="11430"/>
                  </a:lnTo>
                  <a:lnTo>
                    <a:pt x="152597" y="20320"/>
                  </a:lnTo>
                  <a:lnTo>
                    <a:pt x="152799" y="22860"/>
                  </a:lnTo>
                  <a:lnTo>
                    <a:pt x="153921" y="30480"/>
                  </a:lnTo>
                  <a:lnTo>
                    <a:pt x="155012" y="39370"/>
                  </a:lnTo>
                  <a:lnTo>
                    <a:pt x="156682" y="52070"/>
                  </a:lnTo>
                  <a:lnTo>
                    <a:pt x="156852" y="54610"/>
                  </a:lnTo>
                  <a:lnTo>
                    <a:pt x="156852" y="57150"/>
                  </a:lnTo>
                  <a:lnTo>
                    <a:pt x="131044" y="88900"/>
                  </a:lnTo>
                  <a:lnTo>
                    <a:pt x="123138" y="91440"/>
                  </a:lnTo>
                  <a:lnTo>
                    <a:pt x="115838" y="91440"/>
                  </a:lnTo>
                  <a:lnTo>
                    <a:pt x="113721" y="97790"/>
                  </a:lnTo>
                  <a:lnTo>
                    <a:pt x="112172" y="104140"/>
                  </a:lnTo>
                  <a:lnTo>
                    <a:pt x="111321" y="110490"/>
                  </a:lnTo>
                  <a:lnTo>
                    <a:pt x="110030" y="118110"/>
                  </a:lnTo>
                  <a:lnTo>
                    <a:pt x="107161" y="124460"/>
                  </a:lnTo>
                  <a:lnTo>
                    <a:pt x="103680" y="129540"/>
                  </a:lnTo>
                  <a:lnTo>
                    <a:pt x="101484" y="134620"/>
                  </a:lnTo>
                  <a:lnTo>
                    <a:pt x="99814" y="140970"/>
                  </a:lnTo>
                  <a:lnTo>
                    <a:pt x="98622" y="143510"/>
                  </a:lnTo>
                  <a:lnTo>
                    <a:pt x="96926" y="144780"/>
                  </a:lnTo>
                  <a:lnTo>
                    <a:pt x="89989" y="156210"/>
                  </a:lnTo>
                  <a:lnTo>
                    <a:pt x="87383" y="158750"/>
                  </a:lnTo>
                  <a:lnTo>
                    <a:pt x="80802" y="163830"/>
                  </a:lnTo>
                  <a:lnTo>
                    <a:pt x="75744" y="166370"/>
                  </a:lnTo>
                  <a:lnTo>
                    <a:pt x="68497" y="168910"/>
                  </a:lnTo>
                  <a:lnTo>
                    <a:pt x="67475" y="170180"/>
                  </a:lnTo>
                  <a:lnTo>
                    <a:pt x="63587" y="177800"/>
                  </a:lnTo>
                  <a:lnTo>
                    <a:pt x="60299" y="184150"/>
                  </a:lnTo>
                  <a:lnTo>
                    <a:pt x="57013" y="189230"/>
                  </a:lnTo>
                  <a:lnTo>
                    <a:pt x="50440" y="200660"/>
                  </a:lnTo>
                  <a:lnTo>
                    <a:pt x="39048" y="222250"/>
                  </a:lnTo>
                  <a:lnTo>
                    <a:pt x="34196" y="232410"/>
                  </a:lnTo>
                  <a:lnTo>
                    <a:pt x="33199" y="234950"/>
                  </a:lnTo>
                  <a:lnTo>
                    <a:pt x="53229" y="234950"/>
                  </a:lnTo>
                  <a:lnTo>
                    <a:pt x="57135" y="223520"/>
                  </a:lnTo>
                  <a:lnTo>
                    <a:pt x="64754" y="203200"/>
                  </a:lnTo>
                  <a:lnTo>
                    <a:pt x="73052" y="184150"/>
                  </a:lnTo>
                  <a:lnTo>
                    <a:pt x="74484" y="181610"/>
                  </a:lnTo>
                  <a:lnTo>
                    <a:pt x="77065" y="177800"/>
                  </a:lnTo>
                  <a:lnTo>
                    <a:pt x="84607" y="171450"/>
                  </a:lnTo>
                  <a:lnTo>
                    <a:pt x="92258" y="171450"/>
                  </a:lnTo>
                  <a:lnTo>
                    <a:pt x="103921" y="161290"/>
                  </a:lnTo>
                  <a:lnTo>
                    <a:pt x="120150" y="123190"/>
                  </a:lnTo>
                  <a:lnTo>
                    <a:pt x="122435" y="110490"/>
                  </a:lnTo>
                  <a:lnTo>
                    <a:pt x="123718" y="107950"/>
                  </a:lnTo>
                  <a:lnTo>
                    <a:pt x="125661" y="105410"/>
                  </a:lnTo>
                  <a:lnTo>
                    <a:pt x="129381" y="101600"/>
                  </a:lnTo>
                  <a:lnTo>
                    <a:pt x="137348" y="100330"/>
                  </a:lnTo>
                  <a:lnTo>
                    <a:pt x="147874" y="99060"/>
                  </a:lnTo>
                  <a:lnTo>
                    <a:pt x="153558" y="95250"/>
                  </a:lnTo>
                  <a:lnTo>
                    <a:pt x="160208" y="87630"/>
                  </a:lnTo>
                  <a:lnTo>
                    <a:pt x="160683" y="87630"/>
                  </a:lnTo>
                  <a:lnTo>
                    <a:pt x="161715" y="86360"/>
                  </a:lnTo>
                  <a:lnTo>
                    <a:pt x="162145" y="85090"/>
                  </a:lnTo>
                  <a:lnTo>
                    <a:pt x="163559" y="83820"/>
                  </a:lnTo>
                  <a:lnTo>
                    <a:pt x="165949" y="82550"/>
                  </a:lnTo>
                  <a:lnTo>
                    <a:pt x="166565" y="81280"/>
                  </a:lnTo>
                  <a:lnTo>
                    <a:pt x="167062" y="81280"/>
                  </a:lnTo>
                  <a:lnTo>
                    <a:pt x="169852" y="76200"/>
                  </a:lnTo>
                  <a:lnTo>
                    <a:pt x="171069" y="71120"/>
                  </a:lnTo>
                  <a:lnTo>
                    <a:pt x="171061" y="64770"/>
                  </a:lnTo>
                  <a:lnTo>
                    <a:pt x="170920" y="62230"/>
                  </a:lnTo>
                  <a:lnTo>
                    <a:pt x="170651" y="60960"/>
                  </a:lnTo>
                  <a:lnTo>
                    <a:pt x="169482" y="54610"/>
                  </a:lnTo>
                  <a:lnTo>
                    <a:pt x="167845" y="48260"/>
                  </a:lnTo>
                  <a:lnTo>
                    <a:pt x="165740" y="40640"/>
                  </a:lnTo>
                  <a:lnTo>
                    <a:pt x="162313" y="30480"/>
                  </a:lnTo>
                  <a:lnTo>
                    <a:pt x="161715" y="29210"/>
                  </a:lnTo>
                  <a:lnTo>
                    <a:pt x="160989" y="24130"/>
                  </a:lnTo>
                  <a:lnTo>
                    <a:pt x="160650" y="22860"/>
                  </a:lnTo>
                  <a:lnTo>
                    <a:pt x="160429" y="20320"/>
                  </a:lnTo>
                  <a:lnTo>
                    <a:pt x="160318" y="19050"/>
                  </a:lnTo>
                  <a:lnTo>
                    <a:pt x="159272" y="10160"/>
                  </a:lnTo>
                  <a:lnTo>
                    <a:pt x="165168" y="5080"/>
                  </a:lnTo>
                  <a:lnTo>
                    <a:pt x="178477" y="5080"/>
                  </a:lnTo>
                  <a:lnTo>
                    <a:pt x="174874" y="2540"/>
                  </a:lnTo>
                  <a:lnTo>
                    <a:pt x="170806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8" name="object 4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27274" y="3017757"/>
              <a:ext cx="219124" cy="254300"/>
            </a:xfrm>
            <a:prstGeom prst="rect">
              <a:avLst/>
            </a:prstGeom>
          </p:spPr>
        </p:pic>
        <p:sp>
          <p:nvSpPr>
            <p:cNvPr id="469" name="object 469" descr=""/>
            <p:cNvSpPr/>
            <p:nvPr/>
          </p:nvSpPr>
          <p:spPr>
            <a:xfrm>
              <a:off x="5298127" y="3031037"/>
              <a:ext cx="64135" cy="48260"/>
            </a:xfrm>
            <a:custGeom>
              <a:avLst/>
              <a:gdLst/>
              <a:ahLst/>
              <a:cxnLst/>
              <a:rect l="l" t="t" r="r" b="b"/>
              <a:pathLst>
                <a:path w="64135" h="48260">
                  <a:moveTo>
                    <a:pt x="9550" y="0"/>
                  </a:moveTo>
                  <a:lnTo>
                    <a:pt x="0" y="40007"/>
                  </a:lnTo>
                  <a:lnTo>
                    <a:pt x="13256" y="40232"/>
                  </a:lnTo>
                  <a:lnTo>
                    <a:pt x="23987" y="40612"/>
                  </a:lnTo>
                  <a:lnTo>
                    <a:pt x="62701" y="48046"/>
                  </a:lnTo>
                  <a:lnTo>
                    <a:pt x="63590" y="48046"/>
                  </a:lnTo>
                  <a:lnTo>
                    <a:pt x="38200" y="16455"/>
                  </a:lnTo>
                  <a:lnTo>
                    <a:pt x="22452" y="6088"/>
                  </a:lnTo>
                  <a:lnTo>
                    <a:pt x="15980" y="3657"/>
                  </a:lnTo>
                  <a:lnTo>
                    <a:pt x="9550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6273694" y="3035283"/>
              <a:ext cx="290830" cy="401320"/>
            </a:xfrm>
            <a:custGeom>
              <a:avLst/>
              <a:gdLst/>
              <a:ahLst/>
              <a:cxnLst/>
              <a:rect l="l" t="t" r="r" b="b"/>
              <a:pathLst>
                <a:path w="290829" h="401320">
                  <a:moveTo>
                    <a:pt x="96506" y="13969"/>
                  </a:moveTo>
                  <a:lnTo>
                    <a:pt x="78854" y="13969"/>
                  </a:lnTo>
                  <a:lnTo>
                    <a:pt x="85643" y="16509"/>
                  </a:lnTo>
                  <a:lnTo>
                    <a:pt x="91720" y="19050"/>
                  </a:lnTo>
                  <a:lnTo>
                    <a:pt x="107773" y="45719"/>
                  </a:lnTo>
                  <a:lnTo>
                    <a:pt x="108717" y="49530"/>
                  </a:lnTo>
                  <a:lnTo>
                    <a:pt x="109724" y="52069"/>
                  </a:lnTo>
                  <a:lnTo>
                    <a:pt x="114479" y="64769"/>
                  </a:lnTo>
                  <a:lnTo>
                    <a:pt x="120579" y="76200"/>
                  </a:lnTo>
                  <a:lnTo>
                    <a:pt x="128022" y="86359"/>
                  </a:lnTo>
                  <a:lnTo>
                    <a:pt x="136806" y="95250"/>
                  </a:lnTo>
                  <a:lnTo>
                    <a:pt x="140032" y="99059"/>
                  </a:lnTo>
                  <a:lnTo>
                    <a:pt x="143899" y="101600"/>
                  </a:lnTo>
                  <a:lnTo>
                    <a:pt x="152888" y="106680"/>
                  </a:lnTo>
                  <a:lnTo>
                    <a:pt x="160135" y="109219"/>
                  </a:lnTo>
                  <a:lnTo>
                    <a:pt x="174420" y="115569"/>
                  </a:lnTo>
                  <a:lnTo>
                    <a:pt x="179183" y="120650"/>
                  </a:lnTo>
                  <a:lnTo>
                    <a:pt x="184482" y="128269"/>
                  </a:lnTo>
                  <a:lnTo>
                    <a:pt x="190370" y="133350"/>
                  </a:lnTo>
                  <a:lnTo>
                    <a:pt x="218198" y="167639"/>
                  </a:lnTo>
                  <a:lnTo>
                    <a:pt x="243561" y="213359"/>
                  </a:lnTo>
                  <a:lnTo>
                    <a:pt x="250391" y="247650"/>
                  </a:lnTo>
                  <a:lnTo>
                    <a:pt x="250373" y="260350"/>
                  </a:lnTo>
                  <a:lnTo>
                    <a:pt x="238885" y="302259"/>
                  </a:lnTo>
                  <a:lnTo>
                    <a:pt x="236626" y="309880"/>
                  </a:lnTo>
                  <a:lnTo>
                    <a:pt x="211963" y="350519"/>
                  </a:lnTo>
                  <a:lnTo>
                    <a:pt x="191527" y="374650"/>
                  </a:lnTo>
                  <a:lnTo>
                    <a:pt x="186678" y="379730"/>
                  </a:lnTo>
                  <a:lnTo>
                    <a:pt x="180219" y="387350"/>
                  </a:lnTo>
                  <a:lnTo>
                    <a:pt x="176058" y="392430"/>
                  </a:lnTo>
                  <a:lnTo>
                    <a:pt x="176037" y="397509"/>
                  </a:lnTo>
                  <a:lnTo>
                    <a:pt x="175611" y="398780"/>
                  </a:lnTo>
                  <a:lnTo>
                    <a:pt x="174621" y="400050"/>
                  </a:lnTo>
                  <a:lnTo>
                    <a:pt x="174542" y="401319"/>
                  </a:lnTo>
                  <a:lnTo>
                    <a:pt x="181814" y="401319"/>
                  </a:lnTo>
                  <a:lnTo>
                    <a:pt x="184590" y="397509"/>
                  </a:lnTo>
                  <a:lnTo>
                    <a:pt x="185148" y="397509"/>
                  </a:lnTo>
                  <a:lnTo>
                    <a:pt x="188603" y="396239"/>
                  </a:lnTo>
                  <a:lnTo>
                    <a:pt x="190933" y="394969"/>
                  </a:lnTo>
                  <a:lnTo>
                    <a:pt x="192787" y="393700"/>
                  </a:lnTo>
                  <a:lnTo>
                    <a:pt x="198467" y="388619"/>
                  </a:lnTo>
                  <a:lnTo>
                    <a:pt x="204739" y="383539"/>
                  </a:lnTo>
                  <a:lnTo>
                    <a:pt x="211599" y="377189"/>
                  </a:lnTo>
                  <a:lnTo>
                    <a:pt x="219067" y="370839"/>
                  </a:lnTo>
                  <a:lnTo>
                    <a:pt x="231850" y="370839"/>
                  </a:lnTo>
                  <a:lnTo>
                    <a:pt x="239029" y="361950"/>
                  </a:lnTo>
                  <a:lnTo>
                    <a:pt x="247861" y="350519"/>
                  </a:lnTo>
                  <a:lnTo>
                    <a:pt x="256316" y="339089"/>
                  </a:lnTo>
                  <a:lnTo>
                    <a:pt x="273624" y="339089"/>
                  </a:lnTo>
                  <a:lnTo>
                    <a:pt x="275630" y="336550"/>
                  </a:lnTo>
                  <a:lnTo>
                    <a:pt x="281898" y="328930"/>
                  </a:lnTo>
                  <a:lnTo>
                    <a:pt x="283885" y="325119"/>
                  </a:lnTo>
                  <a:lnTo>
                    <a:pt x="264740" y="325119"/>
                  </a:lnTo>
                  <a:lnTo>
                    <a:pt x="265395" y="322580"/>
                  </a:lnTo>
                  <a:lnTo>
                    <a:pt x="267746" y="316230"/>
                  </a:lnTo>
                  <a:lnTo>
                    <a:pt x="251546" y="316230"/>
                  </a:lnTo>
                  <a:lnTo>
                    <a:pt x="251722" y="314959"/>
                  </a:lnTo>
                  <a:lnTo>
                    <a:pt x="252533" y="312419"/>
                  </a:lnTo>
                  <a:lnTo>
                    <a:pt x="255690" y="302259"/>
                  </a:lnTo>
                  <a:lnTo>
                    <a:pt x="266331" y="264159"/>
                  </a:lnTo>
                  <a:lnTo>
                    <a:pt x="266997" y="257809"/>
                  </a:lnTo>
                  <a:lnTo>
                    <a:pt x="266946" y="256539"/>
                  </a:lnTo>
                  <a:lnTo>
                    <a:pt x="266844" y="254000"/>
                  </a:lnTo>
                  <a:lnTo>
                    <a:pt x="266741" y="251459"/>
                  </a:lnTo>
                  <a:lnTo>
                    <a:pt x="265953" y="250189"/>
                  </a:lnTo>
                  <a:lnTo>
                    <a:pt x="264841" y="250189"/>
                  </a:lnTo>
                  <a:lnTo>
                    <a:pt x="263044" y="248919"/>
                  </a:lnTo>
                  <a:lnTo>
                    <a:pt x="262087" y="247650"/>
                  </a:lnTo>
                  <a:lnTo>
                    <a:pt x="261387" y="233680"/>
                  </a:lnTo>
                  <a:lnTo>
                    <a:pt x="260759" y="224789"/>
                  </a:lnTo>
                  <a:lnTo>
                    <a:pt x="260669" y="223519"/>
                  </a:lnTo>
                  <a:lnTo>
                    <a:pt x="259799" y="214630"/>
                  </a:lnTo>
                  <a:lnTo>
                    <a:pt x="258775" y="205739"/>
                  </a:lnTo>
                  <a:lnTo>
                    <a:pt x="258566" y="203200"/>
                  </a:lnTo>
                  <a:lnTo>
                    <a:pt x="273271" y="203200"/>
                  </a:lnTo>
                  <a:lnTo>
                    <a:pt x="270269" y="195580"/>
                  </a:lnTo>
                  <a:lnTo>
                    <a:pt x="266302" y="185419"/>
                  </a:lnTo>
                  <a:lnTo>
                    <a:pt x="261742" y="176530"/>
                  </a:lnTo>
                  <a:lnTo>
                    <a:pt x="260025" y="173989"/>
                  </a:lnTo>
                  <a:lnTo>
                    <a:pt x="254793" y="173989"/>
                  </a:lnTo>
                  <a:lnTo>
                    <a:pt x="253810" y="172719"/>
                  </a:lnTo>
                  <a:lnTo>
                    <a:pt x="249281" y="166369"/>
                  </a:lnTo>
                  <a:lnTo>
                    <a:pt x="244322" y="160019"/>
                  </a:lnTo>
                  <a:lnTo>
                    <a:pt x="238556" y="152400"/>
                  </a:lnTo>
                  <a:lnTo>
                    <a:pt x="237460" y="151130"/>
                  </a:lnTo>
                  <a:lnTo>
                    <a:pt x="229687" y="151130"/>
                  </a:lnTo>
                  <a:lnTo>
                    <a:pt x="224144" y="144780"/>
                  </a:lnTo>
                  <a:lnTo>
                    <a:pt x="208318" y="129539"/>
                  </a:lnTo>
                  <a:lnTo>
                    <a:pt x="198842" y="119380"/>
                  </a:lnTo>
                  <a:lnTo>
                    <a:pt x="190274" y="111759"/>
                  </a:lnTo>
                  <a:lnTo>
                    <a:pt x="181501" y="105409"/>
                  </a:lnTo>
                  <a:lnTo>
                    <a:pt x="171410" y="101600"/>
                  </a:lnTo>
                  <a:lnTo>
                    <a:pt x="162363" y="97789"/>
                  </a:lnTo>
                  <a:lnTo>
                    <a:pt x="129391" y="69850"/>
                  </a:lnTo>
                  <a:lnTo>
                    <a:pt x="116679" y="38100"/>
                  </a:lnTo>
                  <a:lnTo>
                    <a:pt x="110705" y="25400"/>
                  </a:lnTo>
                  <a:lnTo>
                    <a:pt x="99529" y="15239"/>
                  </a:lnTo>
                  <a:lnTo>
                    <a:pt x="98935" y="15239"/>
                  </a:lnTo>
                  <a:lnTo>
                    <a:pt x="96506" y="13969"/>
                  </a:lnTo>
                  <a:close/>
                </a:path>
                <a:path w="290829" h="401320">
                  <a:moveTo>
                    <a:pt x="231850" y="370839"/>
                  </a:moveTo>
                  <a:lnTo>
                    <a:pt x="219610" y="370839"/>
                  </a:lnTo>
                  <a:lnTo>
                    <a:pt x="215329" y="377189"/>
                  </a:lnTo>
                  <a:lnTo>
                    <a:pt x="208719" y="391159"/>
                  </a:lnTo>
                  <a:lnTo>
                    <a:pt x="206308" y="398780"/>
                  </a:lnTo>
                  <a:lnTo>
                    <a:pt x="205798" y="401319"/>
                  </a:lnTo>
                  <a:lnTo>
                    <a:pt x="207043" y="401319"/>
                  </a:lnTo>
                  <a:lnTo>
                    <a:pt x="207784" y="400050"/>
                  </a:lnTo>
                  <a:lnTo>
                    <a:pt x="211503" y="394969"/>
                  </a:lnTo>
                  <a:lnTo>
                    <a:pt x="215751" y="389889"/>
                  </a:lnTo>
                  <a:lnTo>
                    <a:pt x="220176" y="384809"/>
                  </a:lnTo>
                  <a:lnTo>
                    <a:pt x="229799" y="373380"/>
                  </a:lnTo>
                  <a:lnTo>
                    <a:pt x="231850" y="370839"/>
                  </a:lnTo>
                  <a:close/>
                </a:path>
                <a:path w="290829" h="401320">
                  <a:moveTo>
                    <a:pt x="273624" y="339089"/>
                  </a:moveTo>
                  <a:lnTo>
                    <a:pt x="257091" y="339089"/>
                  </a:lnTo>
                  <a:lnTo>
                    <a:pt x="240779" y="388619"/>
                  </a:lnTo>
                  <a:lnTo>
                    <a:pt x="242092" y="388619"/>
                  </a:lnTo>
                  <a:lnTo>
                    <a:pt x="250328" y="373380"/>
                  </a:lnTo>
                  <a:lnTo>
                    <a:pt x="254475" y="367030"/>
                  </a:lnTo>
                  <a:lnTo>
                    <a:pt x="258645" y="359409"/>
                  </a:lnTo>
                  <a:lnTo>
                    <a:pt x="262322" y="354330"/>
                  </a:lnTo>
                  <a:lnTo>
                    <a:pt x="266246" y="347980"/>
                  </a:lnTo>
                  <a:lnTo>
                    <a:pt x="270616" y="342900"/>
                  </a:lnTo>
                  <a:lnTo>
                    <a:pt x="273624" y="339089"/>
                  </a:lnTo>
                  <a:close/>
                </a:path>
                <a:path w="290829" h="401320">
                  <a:moveTo>
                    <a:pt x="290402" y="300989"/>
                  </a:moveTo>
                  <a:lnTo>
                    <a:pt x="289753" y="300989"/>
                  </a:lnTo>
                  <a:lnTo>
                    <a:pt x="287888" y="304800"/>
                  </a:lnTo>
                  <a:lnTo>
                    <a:pt x="286603" y="306069"/>
                  </a:lnTo>
                  <a:lnTo>
                    <a:pt x="279921" y="312419"/>
                  </a:lnTo>
                  <a:lnTo>
                    <a:pt x="273833" y="318769"/>
                  </a:lnTo>
                  <a:lnTo>
                    <a:pt x="267138" y="323850"/>
                  </a:lnTo>
                  <a:lnTo>
                    <a:pt x="266317" y="325119"/>
                  </a:lnTo>
                  <a:lnTo>
                    <a:pt x="283885" y="325119"/>
                  </a:lnTo>
                  <a:lnTo>
                    <a:pt x="286535" y="320039"/>
                  </a:lnTo>
                  <a:lnTo>
                    <a:pt x="289437" y="312419"/>
                  </a:lnTo>
                  <a:lnTo>
                    <a:pt x="290494" y="302259"/>
                  </a:lnTo>
                  <a:lnTo>
                    <a:pt x="290402" y="300989"/>
                  </a:lnTo>
                  <a:close/>
                </a:path>
                <a:path w="290829" h="401320">
                  <a:moveTo>
                    <a:pt x="273271" y="203200"/>
                  </a:moveTo>
                  <a:lnTo>
                    <a:pt x="259293" y="203200"/>
                  </a:lnTo>
                  <a:lnTo>
                    <a:pt x="262936" y="213359"/>
                  </a:lnTo>
                  <a:lnTo>
                    <a:pt x="265158" y="219709"/>
                  </a:lnTo>
                  <a:lnTo>
                    <a:pt x="267872" y="229869"/>
                  </a:lnTo>
                  <a:lnTo>
                    <a:pt x="268039" y="233680"/>
                  </a:lnTo>
                  <a:lnTo>
                    <a:pt x="268150" y="236219"/>
                  </a:lnTo>
                  <a:lnTo>
                    <a:pt x="266997" y="247650"/>
                  </a:lnTo>
                  <a:lnTo>
                    <a:pt x="269690" y="250189"/>
                  </a:lnTo>
                  <a:lnTo>
                    <a:pt x="270162" y="254000"/>
                  </a:lnTo>
                  <a:lnTo>
                    <a:pt x="270257" y="256539"/>
                  </a:lnTo>
                  <a:lnTo>
                    <a:pt x="270304" y="257809"/>
                  </a:lnTo>
                  <a:lnTo>
                    <a:pt x="270400" y="260350"/>
                  </a:lnTo>
                  <a:lnTo>
                    <a:pt x="270447" y="261619"/>
                  </a:lnTo>
                  <a:lnTo>
                    <a:pt x="270542" y="264159"/>
                  </a:lnTo>
                  <a:lnTo>
                    <a:pt x="270590" y="265430"/>
                  </a:lnTo>
                  <a:lnTo>
                    <a:pt x="270685" y="267969"/>
                  </a:lnTo>
                  <a:lnTo>
                    <a:pt x="270780" y="270509"/>
                  </a:lnTo>
                  <a:lnTo>
                    <a:pt x="268382" y="285750"/>
                  </a:lnTo>
                  <a:lnTo>
                    <a:pt x="262970" y="299719"/>
                  </a:lnTo>
                  <a:lnTo>
                    <a:pt x="254544" y="313689"/>
                  </a:lnTo>
                  <a:lnTo>
                    <a:pt x="253253" y="314959"/>
                  </a:lnTo>
                  <a:lnTo>
                    <a:pt x="252417" y="316230"/>
                  </a:lnTo>
                  <a:lnTo>
                    <a:pt x="267746" y="316230"/>
                  </a:lnTo>
                  <a:lnTo>
                    <a:pt x="270566" y="308609"/>
                  </a:lnTo>
                  <a:lnTo>
                    <a:pt x="275823" y="295909"/>
                  </a:lnTo>
                  <a:lnTo>
                    <a:pt x="281165" y="281939"/>
                  </a:lnTo>
                  <a:lnTo>
                    <a:pt x="287957" y="265430"/>
                  </a:lnTo>
                  <a:lnTo>
                    <a:pt x="288644" y="261619"/>
                  </a:lnTo>
                  <a:lnTo>
                    <a:pt x="288637" y="256539"/>
                  </a:lnTo>
                  <a:lnTo>
                    <a:pt x="288428" y="254000"/>
                  </a:lnTo>
                  <a:lnTo>
                    <a:pt x="288018" y="252730"/>
                  </a:lnTo>
                  <a:lnTo>
                    <a:pt x="284647" y="238759"/>
                  </a:lnTo>
                  <a:lnTo>
                    <a:pt x="280565" y="224789"/>
                  </a:lnTo>
                  <a:lnTo>
                    <a:pt x="275773" y="209550"/>
                  </a:lnTo>
                  <a:lnTo>
                    <a:pt x="273271" y="203200"/>
                  </a:lnTo>
                  <a:close/>
                </a:path>
                <a:path w="290829" h="401320">
                  <a:moveTo>
                    <a:pt x="249797" y="158750"/>
                  </a:moveTo>
                  <a:lnTo>
                    <a:pt x="249656" y="158750"/>
                  </a:lnTo>
                  <a:lnTo>
                    <a:pt x="249789" y="160019"/>
                  </a:lnTo>
                  <a:lnTo>
                    <a:pt x="255682" y="172719"/>
                  </a:lnTo>
                  <a:lnTo>
                    <a:pt x="255913" y="173989"/>
                  </a:lnTo>
                  <a:lnTo>
                    <a:pt x="260025" y="173989"/>
                  </a:lnTo>
                  <a:lnTo>
                    <a:pt x="256591" y="168909"/>
                  </a:lnTo>
                  <a:lnTo>
                    <a:pt x="250794" y="160019"/>
                  </a:lnTo>
                  <a:lnTo>
                    <a:pt x="250254" y="160019"/>
                  </a:lnTo>
                  <a:lnTo>
                    <a:pt x="249797" y="158750"/>
                  </a:lnTo>
                  <a:close/>
                </a:path>
                <a:path w="290829" h="401320">
                  <a:moveTo>
                    <a:pt x="220662" y="130809"/>
                  </a:moveTo>
                  <a:lnTo>
                    <a:pt x="220129" y="130809"/>
                  </a:lnTo>
                  <a:lnTo>
                    <a:pt x="223955" y="138430"/>
                  </a:lnTo>
                  <a:lnTo>
                    <a:pt x="227570" y="144780"/>
                  </a:lnTo>
                  <a:lnTo>
                    <a:pt x="231606" y="151130"/>
                  </a:lnTo>
                  <a:lnTo>
                    <a:pt x="237460" y="151130"/>
                  </a:lnTo>
                  <a:lnTo>
                    <a:pt x="231984" y="144780"/>
                  </a:lnTo>
                  <a:lnTo>
                    <a:pt x="228250" y="139700"/>
                  </a:lnTo>
                  <a:lnTo>
                    <a:pt x="224744" y="135889"/>
                  </a:lnTo>
                  <a:lnTo>
                    <a:pt x="221518" y="132080"/>
                  </a:lnTo>
                  <a:lnTo>
                    <a:pt x="220662" y="130809"/>
                  </a:lnTo>
                  <a:close/>
                </a:path>
                <a:path w="290829" h="401320">
                  <a:moveTo>
                    <a:pt x="54950" y="0"/>
                  </a:moveTo>
                  <a:lnTo>
                    <a:pt x="52621" y="0"/>
                  </a:lnTo>
                  <a:lnTo>
                    <a:pt x="49287" y="1269"/>
                  </a:lnTo>
                  <a:lnTo>
                    <a:pt x="45770" y="1269"/>
                  </a:lnTo>
                  <a:lnTo>
                    <a:pt x="42026" y="3809"/>
                  </a:lnTo>
                  <a:lnTo>
                    <a:pt x="29801" y="8889"/>
                  </a:lnTo>
                  <a:lnTo>
                    <a:pt x="23864" y="12700"/>
                  </a:lnTo>
                  <a:lnTo>
                    <a:pt x="18042" y="15239"/>
                  </a:lnTo>
                  <a:lnTo>
                    <a:pt x="12063" y="19050"/>
                  </a:lnTo>
                  <a:lnTo>
                    <a:pt x="7664" y="20319"/>
                  </a:lnTo>
                  <a:lnTo>
                    <a:pt x="951" y="24130"/>
                  </a:lnTo>
                  <a:lnTo>
                    <a:pt x="162" y="25400"/>
                  </a:lnTo>
                  <a:lnTo>
                    <a:pt x="0" y="26669"/>
                  </a:lnTo>
                  <a:lnTo>
                    <a:pt x="378" y="27939"/>
                  </a:lnTo>
                  <a:lnTo>
                    <a:pt x="6720" y="27939"/>
                  </a:lnTo>
                  <a:lnTo>
                    <a:pt x="7617" y="29209"/>
                  </a:lnTo>
                  <a:lnTo>
                    <a:pt x="7809" y="30480"/>
                  </a:lnTo>
                  <a:lnTo>
                    <a:pt x="58190" y="13969"/>
                  </a:lnTo>
                  <a:lnTo>
                    <a:pt x="96506" y="13969"/>
                  </a:lnTo>
                  <a:lnTo>
                    <a:pt x="91647" y="11430"/>
                  </a:lnTo>
                  <a:lnTo>
                    <a:pt x="87885" y="10159"/>
                  </a:lnTo>
                  <a:lnTo>
                    <a:pt x="40557" y="10159"/>
                  </a:lnTo>
                  <a:lnTo>
                    <a:pt x="54950" y="0"/>
                  </a:lnTo>
                  <a:close/>
                </a:path>
                <a:path w="290829" h="401320">
                  <a:moveTo>
                    <a:pt x="76364" y="7619"/>
                  </a:moveTo>
                  <a:lnTo>
                    <a:pt x="55105" y="7619"/>
                  </a:lnTo>
                  <a:lnTo>
                    <a:pt x="48437" y="8889"/>
                  </a:lnTo>
                  <a:lnTo>
                    <a:pt x="42221" y="10159"/>
                  </a:lnTo>
                  <a:lnTo>
                    <a:pt x="87885" y="10159"/>
                  </a:lnTo>
                  <a:lnTo>
                    <a:pt x="84124" y="8889"/>
                  </a:lnTo>
                  <a:lnTo>
                    <a:pt x="76364" y="7619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5589460" y="3040720"/>
              <a:ext cx="1038860" cy="86360"/>
            </a:xfrm>
            <a:custGeom>
              <a:avLst/>
              <a:gdLst/>
              <a:ahLst/>
              <a:cxnLst/>
              <a:rect l="l" t="t" r="r" b="b"/>
              <a:pathLst>
                <a:path w="1038859" h="86360">
                  <a:moveTo>
                    <a:pt x="46824" y="43230"/>
                  </a:moveTo>
                  <a:lnTo>
                    <a:pt x="37274" y="18161"/>
                  </a:lnTo>
                  <a:lnTo>
                    <a:pt x="36563" y="18224"/>
                  </a:lnTo>
                  <a:lnTo>
                    <a:pt x="30429" y="18237"/>
                  </a:lnTo>
                  <a:lnTo>
                    <a:pt x="26619" y="16789"/>
                  </a:lnTo>
                  <a:lnTo>
                    <a:pt x="23749" y="13893"/>
                  </a:lnTo>
                  <a:lnTo>
                    <a:pt x="17233" y="7061"/>
                  </a:lnTo>
                  <a:lnTo>
                    <a:pt x="11988" y="596"/>
                  </a:lnTo>
                  <a:lnTo>
                    <a:pt x="4864" y="584"/>
                  </a:lnTo>
                  <a:lnTo>
                    <a:pt x="3289" y="660"/>
                  </a:lnTo>
                  <a:lnTo>
                    <a:pt x="838" y="1117"/>
                  </a:lnTo>
                  <a:lnTo>
                    <a:pt x="0" y="2108"/>
                  </a:lnTo>
                  <a:lnTo>
                    <a:pt x="114" y="7086"/>
                  </a:lnTo>
                  <a:lnTo>
                    <a:pt x="28054" y="34404"/>
                  </a:lnTo>
                  <a:lnTo>
                    <a:pt x="34899" y="35725"/>
                  </a:lnTo>
                  <a:lnTo>
                    <a:pt x="41046" y="38481"/>
                  </a:lnTo>
                  <a:lnTo>
                    <a:pt x="46824" y="43230"/>
                  </a:lnTo>
                  <a:close/>
                </a:path>
                <a:path w="1038859" h="86360">
                  <a:moveTo>
                    <a:pt x="1038694" y="28600"/>
                  </a:moveTo>
                  <a:lnTo>
                    <a:pt x="1037120" y="28016"/>
                  </a:lnTo>
                  <a:lnTo>
                    <a:pt x="1035646" y="27762"/>
                  </a:lnTo>
                  <a:lnTo>
                    <a:pt x="1025486" y="27762"/>
                  </a:lnTo>
                  <a:lnTo>
                    <a:pt x="1009878" y="65557"/>
                  </a:lnTo>
                  <a:lnTo>
                    <a:pt x="1009065" y="74358"/>
                  </a:lnTo>
                  <a:lnTo>
                    <a:pt x="1008405" y="75603"/>
                  </a:lnTo>
                  <a:lnTo>
                    <a:pt x="1001331" y="80975"/>
                  </a:lnTo>
                  <a:lnTo>
                    <a:pt x="994435" y="83273"/>
                  </a:lnTo>
                  <a:lnTo>
                    <a:pt x="985177" y="83273"/>
                  </a:lnTo>
                  <a:lnTo>
                    <a:pt x="984427" y="82537"/>
                  </a:lnTo>
                  <a:lnTo>
                    <a:pt x="984491" y="80657"/>
                  </a:lnTo>
                  <a:lnTo>
                    <a:pt x="984783" y="76809"/>
                  </a:lnTo>
                  <a:lnTo>
                    <a:pt x="984872" y="75603"/>
                  </a:lnTo>
                  <a:lnTo>
                    <a:pt x="984973" y="74358"/>
                  </a:lnTo>
                  <a:lnTo>
                    <a:pt x="985075" y="73037"/>
                  </a:lnTo>
                  <a:lnTo>
                    <a:pt x="985113" y="72402"/>
                  </a:lnTo>
                  <a:lnTo>
                    <a:pt x="987107" y="63982"/>
                  </a:lnTo>
                  <a:lnTo>
                    <a:pt x="1006525" y="26060"/>
                  </a:lnTo>
                  <a:lnTo>
                    <a:pt x="1035215" y="2120"/>
                  </a:lnTo>
                  <a:lnTo>
                    <a:pt x="1035024" y="1435"/>
                  </a:lnTo>
                  <a:lnTo>
                    <a:pt x="1035037" y="723"/>
                  </a:lnTo>
                  <a:lnTo>
                    <a:pt x="1035278" y="0"/>
                  </a:lnTo>
                  <a:lnTo>
                    <a:pt x="1028928" y="2946"/>
                  </a:lnTo>
                  <a:lnTo>
                    <a:pt x="1000150" y="32600"/>
                  </a:lnTo>
                  <a:lnTo>
                    <a:pt x="996772" y="38595"/>
                  </a:lnTo>
                  <a:lnTo>
                    <a:pt x="988098" y="52997"/>
                  </a:lnTo>
                  <a:lnTo>
                    <a:pt x="984999" y="59105"/>
                  </a:lnTo>
                  <a:lnTo>
                    <a:pt x="982357" y="67830"/>
                  </a:lnTo>
                  <a:lnTo>
                    <a:pt x="981684" y="72402"/>
                  </a:lnTo>
                  <a:lnTo>
                    <a:pt x="981710" y="80657"/>
                  </a:lnTo>
                  <a:lnTo>
                    <a:pt x="981824" y="83273"/>
                  </a:lnTo>
                  <a:lnTo>
                    <a:pt x="981938" y="84289"/>
                  </a:lnTo>
                  <a:lnTo>
                    <a:pt x="982040" y="85229"/>
                  </a:lnTo>
                  <a:lnTo>
                    <a:pt x="982776" y="85928"/>
                  </a:lnTo>
                  <a:lnTo>
                    <a:pt x="994168" y="85928"/>
                  </a:lnTo>
                  <a:lnTo>
                    <a:pt x="1000455" y="84289"/>
                  </a:lnTo>
                  <a:lnTo>
                    <a:pt x="1002182" y="83273"/>
                  </a:lnTo>
                  <a:lnTo>
                    <a:pt x="1006640" y="80657"/>
                  </a:lnTo>
                  <a:lnTo>
                    <a:pt x="1012888" y="76809"/>
                  </a:lnTo>
                  <a:lnTo>
                    <a:pt x="1012964" y="75603"/>
                  </a:lnTo>
                  <a:lnTo>
                    <a:pt x="1013040" y="74358"/>
                  </a:lnTo>
                  <a:lnTo>
                    <a:pt x="1013155" y="72402"/>
                  </a:lnTo>
                  <a:lnTo>
                    <a:pt x="1013282" y="70472"/>
                  </a:lnTo>
                  <a:lnTo>
                    <a:pt x="1028585" y="30327"/>
                  </a:lnTo>
                  <a:lnTo>
                    <a:pt x="1032586" y="29260"/>
                  </a:lnTo>
                  <a:lnTo>
                    <a:pt x="1038694" y="2860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6573888" y="3042832"/>
              <a:ext cx="55880" cy="81280"/>
            </a:xfrm>
            <a:custGeom>
              <a:avLst/>
              <a:gdLst/>
              <a:ahLst/>
              <a:cxnLst/>
              <a:rect l="l" t="t" r="r" b="b"/>
              <a:pathLst>
                <a:path w="55879" h="81280">
                  <a:moveTo>
                    <a:pt x="50796" y="0"/>
                  </a:moveTo>
                  <a:lnTo>
                    <a:pt x="19799" y="27920"/>
                  </a:lnTo>
                  <a:lnTo>
                    <a:pt x="696" y="70282"/>
                  </a:lnTo>
                  <a:lnTo>
                    <a:pt x="0" y="80420"/>
                  </a:lnTo>
                  <a:lnTo>
                    <a:pt x="763" y="81169"/>
                  </a:lnTo>
                  <a:lnTo>
                    <a:pt x="9992" y="81169"/>
                  </a:lnTo>
                  <a:lnTo>
                    <a:pt x="16912" y="78858"/>
                  </a:lnTo>
                  <a:lnTo>
                    <a:pt x="23982" y="73483"/>
                  </a:lnTo>
                  <a:lnTo>
                    <a:pt x="24649" y="72237"/>
                  </a:lnTo>
                  <a:lnTo>
                    <a:pt x="24778" y="70915"/>
                  </a:lnTo>
                  <a:lnTo>
                    <a:pt x="24987" y="68356"/>
                  </a:lnTo>
                  <a:lnTo>
                    <a:pt x="25458" y="63435"/>
                  </a:lnTo>
                  <a:lnTo>
                    <a:pt x="41067" y="25646"/>
                  </a:lnTo>
                  <a:lnTo>
                    <a:pt x="55305" y="25646"/>
                  </a:lnTo>
                  <a:lnTo>
                    <a:pt x="50796" y="0"/>
                  </a:lnTo>
                  <a:close/>
                </a:path>
                <a:path w="55879" h="81280">
                  <a:moveTo>
                    <a:pt x="55305" y="25646"/>
                  </a:moveTo>
                  <a:lnTo>
                    <a:pt x="51220" y="25646"/>
                  </a:lnTo>
                  <a:lnTo>
                    <a:pt x="52692" y="25894"/>
                  </a:lnTo>
                  <a:lnTo>
                    <a:pt x="54348" y="26427"/>
                  </a:lnTo>
                  <a:lnTo>
                    <a:pt x="54579" y="26250"/>
                  </a:lnTo>
                  <a:lnTo>
                    <a:pt x="55412" y="26250"/>
                  </a:lnTo>
                  <a:lnTo>
                    <a:pt x="55305" y="25646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6178890" y="3048764"/>
              <a:ext cx="173990" cy="220979"/>
            </a:xfrm>
            <a:custGeom>
              <a:avLst/>
              <a:gdLst/>
              <a:ahLst/>
              <a:cxnLst/>
              <a:rect l="l" t="t" r="r" b="b"/>
              <a:pathLst>
                <a:path w="173989" h="220979">
                  <a:moveTo>
                    <a:pt x="170289" y="0"/>
                  </a:moveTo>
                  <a:lnTo>
                    <a:pt x="157024" y="0"/>
                  </a:lnTo>
                  <a:lnTo>
                    <a:pt x="152994" y="472"/>
                  </a:lnTo>
                  <a:lnTo>
                    <a:pt x="102613" y="16621"/>
                  </a:lnTo>
                  <a:lnTo>
                    <a:pt x="101726" y="20040"/>
                  </a:lnTo>
                  <a:lnTo>
                    <a:pt x="101654" y="20318"/>
                  </a:lnTo>
                  <a:lnTo>
                    <a:pt x="99668" y="23289"/>
                  </a:lnTo>
                  <a:lnTo>
                    <a:pt x="96698" y="25538"/>
                  </a:lnTo>
                  <a:lnTo>
                    <a:pt x="96597" y="26078"/>
                  </a:lnTo>
                  <a:lnTo>
                    <a:pt x="96309" y="26403"/>
                  </a:lnTo>
                  <a:lnTo>
                    <a:pt x="91068" y="43938"/>
                  </a:lnTo>
                  <a:lnTo>
                    <a:pt x="86785" y="58057"/>
                  </a:lnTo>
                  <a:lnTo>
                    <a:pt x="65938" y="108076"/>
                  </a:lnTo>
                  <a:lnTo>
                    <a:pt x="37820" y="141497"/>
                  </a:lnTo>
                  <a:lnTo>
                    <a:pt x="19772" y="158565"/>
                  </a:lnTo>
                  <a:lnTo>
                    <a:pt x="14114" y="164614"/>
                  </a:lnTo>
                  <a:lnTo>
                    <a:pt x="9141" y="171716"/>
                  </a:lnTo>
                  <a:lnTo>
                    <a:pt x="4856" y="179873"/>
                  </a:lnTo>
                  <a:lnTo>
                    <a:pt x="1258" y="189086"/>
                  </a:lnTo>
                  <a:lnTo>
                    <a:pt x="792" y="198659"/>
                  </a:lnTo>
                  <a:lnTo>
                    <a:pt x="668" y="201197"/>
                  </a:lnTo>
                  <a:lnTo>
                    <a:pt x="560" y="203418"/>
                  </a:lnTo>
                  <a:lnTo>
                    <a:pt x="478" y="205096"/>
                  </a:lnTo>
                  <a:lnTo>
                    <a:pt x="359" y="207547"/>
                  </a:lnTo>
                  <a:lnTo>
                    <a:pt x="238" y="210038"/>
                  </a:lnTo>
                  <a:lnTo>
                    <a:pt x="126" y="212324"/>
                  </a:lnTo>
                  <a:lnTo>
                    <a:pt x="0" y="218149"/>
                  </a:lnTo>
                  <a:lnTo>
                    <a:pt x="1407" y="220007"/>
                  </a:lnTo>
                  <a:lnTo>
                    <a:pt x="1706" y="220007"/>
                  </a:lnTo>
                  <a:lnTo>
                    <a:pt x="3379" y="220507"/>
                  </a:lnTo>
                  <a:lnTo>
                    <a:pt x="3828" y="220507"/>
                  </a:lnTo>
                  <a:lnTo>
                    <a:pt x="4249" y="220007"/>
                  </a:lnTo>
                  <a:lnTo>
                    <a:pt x="4794" y="218782"/>
                  </a:lnTo>
                  <a:lnTo>
                    <a:pt x="5047" y="218149"/>
                  </a:lnTo>
                  <a:lnTo>
                    <a:pt x="5012" y="217656"/>
                  </a:lnTo>
                  <a:lnTo>
                    <a:pt x="4888" y="217401"/>
                  </a:lnTo>
                  <a:lnTo>
                    <a:pt x="5038" y="217401"/>
                  </a:lnTo>
                  <a:lnTo>
                    <a:pt x="4115" y="216896"/>
                  </a:lnTo>
                  <a:lnTo>
                    <a:pt x="3348" y="216385"/>
                  </a:lnTo>
                  <a:lnTo>
                    <a:pt x="5047" y="214870"/>
                  </a:lnTo>
                  <a:lnTo>
                    <a:pt x="9706" y="214870"/>
                  </a:lnTo>
                  <a:lnTo>
                    <a:pt x="9671" y="212032"/>
                  </a:lnTo>
                  <a:lnTo>
                    <a:pt x="9905" y="211569"/>
                  </a:lnTo>
                  <a:lnTo>
                    <a:pt x="10338" y="211025"/>
                  </a:lnTo>
                  <a:lnTo>
                    <a:pt x="11050" y="210531"/>
                  </a:lnTo>
                  <a:lnTo>
                    <a:pt x="20289" y="210531"/>
                  </a:lnTo>
                  <a:lnTo>
                    <a:pt x="20270" y="205096"/>
                  </a:lnTo>
                  <a:lnTo>
                    <a:pt x="20500" y="204389"/>
                  </a:lnTo>
                  <a:lnTo>
                    <a:pt x="21141" y="203561"/>
                  </a:lnTo>
                  <a:lnTo>
                    <a:pt x="21289" y="203418"/>
                  </a:lnTo>
                  <a:lnTo>
                    <a:pt x="34661" y="203418"/>
                  </a:lnTo>
                  <a:lnTo>
                    <a:pt x="34340" y="201326"/>
                  </a:lnTo>
                  <a:lnTo>
                    <a:pt x="34320" y="201197"/>
                  </a:lnTo>
                  <a:lnTo>
                    <a:pt x="34535" y="200491"/>
                  </a:lnTo>
                  <a:lnTo>
                    <a:pt x="34623" y="200200"/>
                  </a:lnTo>
                  <a:lnTo>
                    <a:pt x="60870" y="200200"/>
                  </a:lnTo>
                  <a:lnTo>
                    <a:pt x="61901" y="198659"/>
                  </a:lnTo>
                  <a:lnTo>
                    <a:pt x="63286" y="193788"/>
                  </a:lnTo>
                  <a:lnTo>
                    <a:pt x="65233" y="189241"/>
                  </a:lnTo>
                  <a:lnTo>
                    <a:pt x="67786" y="184885"/>
                  </a:lnTo>
                  <a:lnTo>
                    <a:pt x="68602" y="183664"/>
                  </a:lnTo>
                  <a:lnTo>
                    <a:pt x="69186" y="183276"/>
                  </a:lnTo>
                  <a:lnTo>
                    <a:pt x="74025" y="183276"/>
                  </a:lnTo>
                  <a:lnTo>
                    <a:pt x="75421" y="182509"/>
                  </a:lnTo>
                  <a:lnTo>
                    <a:pt x="81124" y="175102"/>
                  </a:lnTo>
                  <a:lnTo>
                    <a:pt x="87179" y="168009"/>
                  </a:lnTo>
                  <a:lnTo>
                    <a:pt x="93587" y="161229"/>
                  </a:lnTo>
                  <a:lnTo>
                    <a:pt x="100349" y="154760"/>
                  </a:lnTo>
                  <a:lnTo>
                    <a:pt x="100388" y="152919"/>
                  </a:lnTo>
                  <a:lnTo>
                    <a:pt x="100147" y="152478"/>
                  </a:lnTo>
                  <a:lnTo>
                    <a:pt x="93537" y="147231"/>
                  </a:lnTo>
                  <a:lnTo>
                    <a:pt x="88684" y="143654"/>
                  </a:lnTo>
                  <a:lnTo>
                    <a:pt x="83982" y="140583"/>
                  </a:lnTo>
                  <a:lnTo>
                    <a:pt x="83450" y="139795"/>
                  </a:lnTo>
                  <a:lnTo>
                    <a:pt x="83558" y="138233"/>
                  </a:lnTo>
                  <a:lnTo>
                    <a:pt x="83727" y="137761"/>
                  </a:lnTo>
                  <a:lnTo>
                    <a:pt x="84016" y="137567"/>
                  </a:lnTo>
                  <a:lnTo>
                    <a:pt x="103692" y="137567"/>
                  </a:lnTo>
                  <a:lnTo>
                    <a:pt x="105946" y="131908"/>
                  </a:lnTo>
                  <a:lnTo>
                    <a:pt x="108732" y="124660"/>
                  </a:lnTo>
                  <a:lnTo>
                    <a:pt x="109155" y="122447"/>
                  </a:lnTo>
                  <a:lnTo>
                    <a:pt x="109118" y="118555"/>
                  </a:lnTo>
                  <a:lnTo>
                    <a:pt x="109017" y="117784"/>
                  </a:lnTo>
                  <a:lnTo>
                    <a:pt x="108934" y="117080"/>
                  </a:lnTo>
                  <a:lnTo>
                    <a:pt x="108639" y="116485"/>
                  </a:lnTo>
                  <a:lnTo>
                    <a:pt x="105090" y="112788"/>
                  </a:lnTo>
                  <a:lnTo>
                    <a:pt x="101546" y="110265"/>
                  </a:lnTo>
                  <a:lnTo>
                    <a:pt x="97508" y="108385"/>
                  </a:lnTo>
                  <a:lnTo>
                    <a:pt x="91525" y="104775"/>
                  </a:lnTo>
                  <a:lnTo>
                    <a:pt x="87895" y="98841"/>
                  </a:lnTo>
                  <a:lnTo>
                    <a:pt x="86449" y="89391"/>
                  </a:lnTo>
                  <a:lnTo>
                    <a:pt x="86502" y="85115"/>
                  </a:lnTo>
                  <a:lnTo>
                    <a:pt x="86974" y="83567"/>
                  </a:lnTo>
                  <a:lnTo>
                    <a:pt x="87532" y="83096"/>
                  </a:lnTo>
                  <a:lnTo>
                    <a:pt x="91762" y="82354"/>
                  </a:lnTo>
                  <a:lnTo>
                    <a:pt x="93580" y="78826"/>
                  </a:lnTo>
                  <a:lnTo>
                    <a:pt x="122654" y="51826"/>
                  </a:lnTo>
                  <a:lnTo>
                    <a:pt x="131572" y="49748"/>
                  </a:lnTo>
                  <a:lnTo>
                    <a:pt x="139393" y="47519"/>
                  </a:lnTo>
                  <a:lnTo>
                    <a:pt x="146117" y="45142"/>
                  </a:lnTo>
                  <a:lnTo>
                    <a:pt x="151742" y="42617"/>
                  </a:lnTo>
                  <a:lnTo>
                    <a:pt x="154348" y="41277"/>
                  </a:lnTo>
                  <a:lnTo>
                    <a:pt x="158665" y="40590"/>
                  </a:lnTo>
                  <a:lnTo>
                    <a:pt x="164662" y="40590"/>
                  </a:lnTo>
                  <a:lnTo>
                    <a:pt x="165579" y="30207"/>
                  </a:lnTo>
                  <a:lnTo>
                    <a:pt x="167336" y="20318"/>
                  </a:lnTo>
                  <a:lnTo>
                    <a:pt x="167385" y="20040"/>
                  </a:lnTo>
                  <a:lnTo>
                    <a:pt x="170080" y="10051"/>
                  </a:lnTo>
                  <a:lnTo>
                    <a:pt x="173574" y="472"/>
                  </a:lnTo>
                  <a:lnTo>
                    <a:pt x="173658" y="241"/>
                  </a:lnTo>
                  <a:lnTo>
                    <a:pt x="170289" y="0"/>
                  </a:lnTo>
                  <a:close/>
                </a:path>
                <a:path w="173989" h="220979">
                  <a:moveTo>
                    <a:pt x="34661" y="203418"/>
                  </a:moveTo>
                  <a:lnTo>
                    <a:pt x="21731" y="203418"/>
                  </a:lnTo>
                  <a:lnTo>
                    <a:pt x="21691" y="208977"/>
                  </a:lnTo>
                  <a:lnTo>
                    <a:pt x="22566" y="211569"/>
                  </a:lnTo>
                  <a:lnTo>
                    <a:pt x="24485" y="213635"/>
                  </a:lnTo>
                  <a:lnTo>
                    <a:pt x="24648" y="213635"/>
                  </a:lnTo>
                  <a:lnTo>
                    <a:pt x="24908" y="214315"/>
                  </a:lnTo>
                  <a:lnTo>
                    <a:pt x="24939" y="217656"/>
                  </a:lnTo>
                  <a:lnTo>
                    <a:pt x="25745" y="218782"/>
                  </a:lnTo>
                  <a:lnTo>
                    <a:pt x="26016" y="218782"/>
                  </a:lnTo>
                  <a:lnTo>
                    <a:pt x="28406" y="219481"/>
                  </a:lnTo>
                  <a:lnTo>
                    <a:pt x="30663" y="219481"/>
                  </a:lnTo>
                  <a:lnTo>
                    <a:pt x="31632" y="219165"/>
                  </a:lnTo>
                  <a:lnTo>
                    <a:pt x="32858" y="218149"/>
                  </a:lnTo>
                  <a:lnTo>
                    <a:pt x="33013" y="217901"/>
                  </a:lnTo>
                  <a:lnTo>
                    <a:pt x="33007" y="217401"/>
                  </a:lnTo>
                  <a:lnTo>
                    <a:pt x="33176" y="217401"/>
                  </a:lnTo>
                  <a:lnTo>
                    <a:pt x="30889" y="215684"/>
                  </a:lnTo>
                  <a:lnTo>
                    <a:pt x="30364" y="215186"/>
                  </a:lnTo>
                  <a:lnTo>
                    <a:pt x="29837" y="214599"/>
                  </a:lnTo>
                  <a:lnTo>
                    <a:pt x="29821" y="213394"/>
                  </a:lnTo>
                  <a:lnTo>
                    <a:pt x="30294" y="213070"/>
                  </a:lnTo>
                  <a:lnTo>
                    <a:pt x="35188" y="213070"/>
                  </a:lnTo>
                  <a:lnTo>
                    <a:pt x="35118" y="206402"/>
                  </a:lnTo>
                  <a:lnTo>
                    <a:pt x="34918" y="205096"/>
                  </a:lnTo>
                  <a:lnTo>
                    <a:pt x="34810" y="204389"/>
                  </a:lnTo>
                  <a:lnTo>
                    <a:pt x="34683" y="203561"/>
                  </a:lnTo>
                  <a:lnTo>
                    <a:pt x="34661" y="203418"/>
                  </a:lnTo>
                  <a:close/>
                </a:path>
                <a:path w="173989" h="220979">
                  <a:moveTo>
                    <a:pt x="9706" y="214870"/>
                  </a:moveTo>
                  <a:lnTo>
                    <a:pt x="6179" y="214870"/>
                  </a:lnTo>
                  <a:lnTo>
                    <a:pt x="6392" y="215003"/>
                  </a:lnTo>
                  <a:lnTo>
                    <a:pt x="6667" y="215684"/>
                  </a:lnTo>
                  <a:lnTo>
                    <a:pt x="6749" y="215913"/>
                  </a:lnTo>
                  <a:lnTo>
                    <a:pt x="6819" y="216108"/>
                  </a:lnTo>
                  <a:lnTo>
                    <a:pt x="6919" y="216385"/>
                  </a:lnTo>
                  <a:lnTo>
                    <a:pt x="7148" y="216896"/>
                  </a:lnTo>
                  <a:lnTo>
                    <a:pt x="7734" y="217656"/>
                  </a:lnTo>
                  <a:lnTo>
                    <a:pt x="8005" y="217901"/>
                  </a:lnTo>
                  <a:lnTo>
                    <a:pt x="9361" y="218782"/>
                  </a:lnTo>
                  <a:lnTo>
                    <a:pt x="9767" y="218782"/>
                  </a:lnTo>
                  <a:lnTo>
                    <a:pt x="10148" y="218149"/>
                  </a:lnTo>
                  <a:lnTo>
                    <a:pt x="9965" y="218149"/>
                  </a:lnTo>
                  <a:lnTo>
                    <a:pt x="9857" y="215684"/>
                  </a:lnTo>
                  <a:lnTo>
                    <a:pt x="9731" y="215003"/>
                  </a:lnTo>
                  <a:lnTo>
                    <a:pt x="9706" y="214870"/>
                  </a:lnTo>
                  <a:close/>
                </a:path>
                <a:path w="173989" h="220979">
                  <a:moveTo>
                    <a:pt x="20289" y="210531"/>
                  </a:moveTo>
                  <a:lnTo>
                    <a:pt x="11965" y="210531"/>
                  </a:lnTo>
                  <a:lnTo>
                    <a:pt x="12059" y="213070"/>
                  </a:lnTo>
                  <a:lnTo>
                    <a:pt x="12185" y="214315"/>
                  </a:lnTo>
                  <a:lnTo>
                    <a:pt x="12713" y="215684"/>
                  </a:lnTo>
                  <a:lnTo>
                    <a:pt x="12801" y="215913"/>
                  </a:lnTo>
                  <a:lnTo>
                    <a:pt x="12876" y="216108"/>
                  </a:lnTo>
                  <a:lnTo>
                    <a:pt x="12983" y="216385"/>
                  </a:lnTo>
                  <a:lnTo>
                    <a:pt x="15257" y="218782"/>
                  </a:lnTo>
                  <a:lnTo>
                    <a:pt x="15820" y="218782"/>
                  </a:lnTo>
                  <a:lnTo>
                    <a:pt x="16488" y="218149"/>
                  </a:lnTo>
                  <a:lnTo>
                    <a:pt x="16664" y="217901"/>
                  </a:lnTo>
                  <a:lnTo>
                    <a:pt x="18963" y="215186"/>
                  </a:lnTo>
                  <a:lnTo>
                    <a:pt x="19076" y="214870"/>
                  </a:lnTo>
                  <a:lnTo>
                    <a:pt x="19172" y="214599"/>
                  </a:lnTo>
                  <a:lnTo>
                    <a:pt x="19273" y="214315"/>
                  </a:lnTo>
                  <a:lnTo>
                    <a:pt x="16144" y="214315"/>
                  </a:lnTo>
                  <a:lnTo>
                    <a:pt x="15666" y="213635"/>
                  </a:lnTo>
                  <a:lnTo>
                    <a:pt x="15733" y="213070"/>
                  </a:lnTo>
                  <a:lnTo>
                    <a:pt x="15910" y="212721"/>
                  </a:lnTo>
                  <a:lnTo>
                    <a:pt x="16230" y="212324"/>
                  </a:lnTo>
                  <a:lnTo>
                    <a:pt x="19980" y="212324"/>
                  </a:lnTo>
                  <a:lnTo>
                    <a:pt x="20248" y="211569"/>
                  </a:lnTo>
                  <a:lnTo>
                    <a:pt x="20289" y="210531"/>
                  </a:lnTo>
                  <a:close/>
                </a:path>
                <a:path w="173989" h="220979">
                  <a:moveTo>
                    <a:pt x="55634" y="216896"/>
                  </a:moveTo>
                  <a:lnTo>
                    <a:pt x="53501" y="216896"/>
                  </a:lnTo>
                  <a:lnTo>
                    <a:pt x="54005" y="217401"/>
                  </a:lnTo>
                  <a:lnTo>
                    <a:pt x="54436" y="217401"/>
                  </a:lnTo>
                  <a:lnTo>
                    <a:pt x="55634" y="216896"/>
                  </a:lnTo>
                  <a:close/>
                </a:path>
                <a:path w="173989" h="220979">
                  <a:moveTo>
                    <a:pt x="57396" y="206402"/>
                  </a:moveTo>
                  <a:lnTo>
                    <a:pt x="54305" y="206402"/>
                  </a:lnTo>
                  <a:lnTo>
                    <a:pt x="55334" y="206626"/>
                  </a:lnTo>
                  <a:lnTo>
                    <a:pt x="55536" y="206820"/>
                  </a:lnTo>
                  <a:lnTo>
                    <a:pt x="55489" y="207374"/>
                  </a:lnTo>
                  <a:lnTo>
                    <a:pt x="54153" y="210038"/>
                  </a:lnTo>
                  <a:lnTo>
                    <a:pt x="53761" y="211569"/>
                  </a:lnTo>
                  <a:lnTo>
                    <a:pt x="53643" y="212032"/>
                  </a:lnTo>
                  <a:lnTo>
                    <a:pt x="53631" y="216896"/>
                  </a:lnTo>
                  <a:lnTo>
                    <a:pt x="55320" y="216896"/>
                  </a:lnTo>
                  <a:lnTo>
                    <a:pt x="55444" y="215684"/>
                  </a:lnTo>
                  <a:lnTo>
                    <a:pt x="55558" y="214599"/>
                  </a:lnTo>
                  <a:lnTo>
                    <a:pt x="55685" y="213394"/>
                  </a:lnTo>
                  <a:lnTo>
                    <a:pt x="55797" y="212324"/>
                  </a:lnTo>
                  <a:lnTo>
                    <a:pt x="55877" y="211569"/>
                  </a:lnTo>
                  <a:lnTo>
                    <a:pt x="55986" y="210531"/>
                  </a:lnTo>
                  <a:lnTo>
                    <a:pt x="56072" y="210038"/>
                  </a:lnTo>
                  <a:lnTo>
                    <a:pt x="57244" y="206820"/>
                  </a:lnTo>
                  <a:lnTo>
                    <a:pt x="57315" y="206626"/>
                  </a:lnTo>
                  <a:lnTo>
                    <a:pt x="57396" y="206402"/>
                  </a:lnTo>
                  <a:close/>
                </a:path>
                <a:path w="173989" h="220979">
                  <a:moveTo>
                    <a:pt x="60870" y="200200"/>
                  </a:moveTo>
                  <a:lnTo>
                    <a:pt x="36225" y="200200"/>
                  </a:lnTo>
                  <a:lnTo>
                    <a:pt x="36851" y="200491"/>
                  </a:lnTo>
                  <a:lnTo>
                    <a:pt x="38064" y="201326"/>
                  </a:lnTo>
                  <a:lnTo>
                    <a:pt x="41694" y="204040"/>
                  </a:lnTo>
                  <a:lnTo>
                    <a:pt x="44261" y="208612"/>
                  </a:lnTo>
                  <a:lnTo>
                    <a:pt x="45582" y="214315"/>
                  </a:lnTo>
                  <a:lnTo>
                    <a:pt x="45648" y="214599"/>
                  </a:lnTo>
                  <a:lnTo>
                    <a:pt x="45711" y="214870"/>
                  </a:lnTo>
                  <a:lnTo>
                    <a:pt x="45784" y="215186"/>
                  </a:lnTo>
                  <a:lnTo>
                    <a:pt x="45900" y="215684"/>
                  </a:lnTo>
                  <a:lnTo>
                    <a:pt x="46293" y="215684"/>
                  </a:lnTo>
                  <a:lnTo>
                    <a:pt x="46738" y="215186"/>
                  </a:lnTo>
                  <a:lnTo>
                    <a:pt x="46855" y="215003"/>
                  </a:lnTo>
                  <a:lnTo>
                    <a:pt x="53479" y="206402"/>
                  </a:lnTo>
                  <a:lnTo>
                    <a:pt x="57396" y="206402"/>
                  </a:lnTo>
                  <a:lnTo>
                    <a:pt x="58129" y="204389"/>
                  </a:lnTo>
                  <a:lnTo>
                    <a:pt x="58203" y="204189"/>
                  </a:lnTo>
                  <a:lnTo>
                    <a:pt x="60870" y="200200"/>
                  </a:lnTo>
                  <a:close/>
                </a:path>
                <a:path w="173989" h="220979">
                  <a:moveTo>
                    <a:pt x="35188" y="213070"/>
                  </a:moveTo>
                  <a:lnTo>
                    <a:pt x="31477" y="213070"/>
                  </a:lnTo>
                  <a:lnTo>
                    <a:pt x="34027" y="214870"/>
                  </a:lnTo>
                  <a:lnTo>
                    <a:pt x="34630" y="214870"/>
                  </a:lnTo>
                  <a:lnTo>
                    <a:pt x="34846" y="214599"/>
                  </a:lnTo>
                  <a:lnTo>
                    <a:pt x="35064" y="213635"/>
                  </a:lnTo>
                  <a:lnTo>
                    <a:pt x="35188" y="213070"/>
                  </a:lnTo>
                  <a:close/>
                </a:path>
                <a:path w="173989" h="220979">
                  <a:moveTo>
                    <a:pt x="19980" y="212324"/>
                  </a:moveTo>
                  <a:lnTo>
                    <a:pt x="16803" y="212324"/>
                  </a:lnTo>
                  <a:lnTo>
                    <a:pt x="17138" y="212721"/>
                  </a:lnTo>
                  <a:lnTo>
                    <a:pt x="17418" y="213394"/>
                  </a:lnTo>
                  <a:lnTo>
                    <a:pt x="17519" y="213635"/>
                  </a:lnTo>
                  <a:lnTo>
                    <a:pt x="17685" y="213635"/>
                  </a:lnTo>
                  <a:lnTo>
                    <a:pt x="17376" y="214315"/>
                  </a:lnTo>
                  <a:lnTo>
                    <a:pt x="19273" y="214315"/>
                  </a:lnTo>
                  <a:lnTo>
                    <a:pt x="19980" y="212324"/>
                  </a:lnTo>
                  <a:close/>
                </a:path>
                <a:path w="173989" h="220979">
                  <a:moveTo>
                    <a:pt x="73987" y="183276"/>
                  </a:moveTo>
                  <a:lnTo>
                    <a:pt x="71516" y="183276"/>
                  </a:lnTo>
                  <a:lnTo>
                    <a:pt x="72218" y="183664"/>
                  </a:lnTo>
                  <a:lnTo>
                    <a:pt x="72900" y="183664"/>
                  </a:lnTo>
                  <a:lnTo>
                    <a:pt x="73987" y="183276"/>
                  </a:lnTo>
                  <a:close/>
                </a:path>
                <a:path w="173989" h="220979">
                  <a:moveTo>
                    <a:pt x="103692" y="137567"/>
                  </a:moveTo>
                  <a:lnTo>
                    <a:pt x="85228" y="137567"/>
                  </a:lnTo>
                  <a:lnTo>
                    <a:pt x="98940" y="144125"/>
                  </a:lnTo>
                  <a:lnTo>
                    <a:pt x="101932" y="141984"/>
                  </a:lnTo>
                  <a:lnTo>
                    <a:pt x="103614" y="137761"/>
                  </a:lnTo>
                  <a:lnTo>
                    <a:pt x="103692" y="137567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6327747" y="3049005"/>
              <a:ext cx="130810" cy="142875"/>
            </a:xfrm>
            <a:custGeom>
              <a:avLst/>
              <a:gdLst/>
              <a:ahLst/>
              <a:cxnLst/>
              <a:rect l="l" t="t" r="r" b="b"/>
              <a:pathLst>
                <a:path w="130810" h="142875">
                  <a:moveTo>
                    <a:pt x="98198" y="91414"/>
                  </a:moveTo>
                  <a:lnTo>
                    <a:pt x="54516" y="91414"/>
                  </a:lnTo>
                  <a:lnTo>
                    <a:pt x="55466" y="91796"/>
                  </a:lnTo>
                  <a:lnTo>
                    <a:pt x="55270" y="91796"/>
                  </a:lnTo>
                  <a:lnTo>
                    <a:pt x="70720" y="126986"/>
                  </a:lnTo>
                  <a:lnTo>
                    <a:pt x="70838" y="127821"/>
                  </a:lnTo>
                  <a:lnTo>
                    <a:pt x="71990" y="130705"/>
                  </a:lnTo>
                  <a:lnTo>
                    <a:pt x="74355" y="135370"/>
                  </a:lnTo>
                  <a:lnTo>
                    <a:pt x="76861" y="139957"/>
                  </a:lnTo>
                  <a:lnTo>
                    <a:pt x="80429" y="142391"/>
                  </a:lnTo>
                  <a:lnTo>
                    <a:pt x="87122" y="142391"/>
                  </a:lnTo>
                  <a:lnTo>
                    <a:pt x="90133" y="141055"/>
                  </a:lnTo>
                  <a:lnTo>
                    <a:pt x="100156" y="131216"/>
                  </a:lnTo>
                  <a:lnTo>
                    <a:pt x="106010" y="126234"/>
                  </a:lnTo>
                  <a:lnTo>
                    <a:pt x="113794" y="121201"/>
                  </a:lnTo>
                  <a:lnTo>
                    <a:pt x="120436" y="117882"/>
                  </a:lnTo>
                  <a:lnTo>
                    <a:pt x="130429" y="113422"/>
                  </a:lnTo>
                  <a:lnTo>
                    <a:pt x="125130" y="105879"/>
                  </a:lnTo>
                  <a:lnTo>
                    <a:pt x="120367" y="101185"/>
                  </a:lnTo>
                  <a:lnTo>
                    <a:pt x="106082" y="95050"/>
                  </a:lnTo>
                  <a:lnTo>
                    <a:pt x="98955" y="91796"/>
                  </a:lnTo>
                  <a:lnTo>
                    <a:pt x="98198" y="91414"/>
                  </a:lnTo>
                  <a:close/>
                </a:path>
                <a:path w="130810" h="142875">
                  <a:moveTo>
                    <a:pt x="1174" y="92214"/>
                  </a:moveTo>
                  <a:lnTo>
                    <a:pt x="91" y="92214"/>
                  </a:lnTo>
                  <a:lnTo>
                    <a:pt x="0" y="92768"/>
                  </a:lnTo>
                  <a:lnTo>
                    <a:pt x="238" y="93388"/>
                  </a:lnTo>
                  <a:lnTo>
                    <a:pt x="2481" y="99863"/>
                  </a:lnTo>
                  <a:lnTo>
                    <a:pt x="3980" y="105879"/>
                  </a:lnTo>
                  <a:lnTo>
                    <a:pt x="4087" y="106307"/>
                  </a:lnTo>
                  <a:lnTo>
                    <a:pt x="5052" y="112721"/>
                  </a:lnTo>
                  <a:lnTo>
                    <a:pt x="5259" y="116804"/>
                  </a:lnTo>
                  <a:lnTo>
                    <a:pt x="5214" y="125439"/>
                  </a:lnTo>
                  <a:lnTo>
                    <a:pt x="5894" y="126986"/>
                  </a:lnTo>
                  <a:lnTo>
                    <a:pt x="7356" y="128347"/>
                  </a:lnTo>
                  <a:lnTo>
                    <a:pt x="7816" y="128725"/>
                  </a:lnTo>
                  <a:lnTo>
                    <a:pt x="8760" y="128725"/>
                  </a:lnTo>
                  <a:lnTo>
                    <a:pt x="12813" y="126986"/>
                  </a:lnTo>
                  <a:lnTo>
                    <a:pt x="15661" y="125082"/>
                  </a:lnTo>
                  <a:lnTo>
                    <a:pt x="17627" y="122839"/>
                  </a:lnTo>
                  <a:lnTo>
                    <a:pt x="21326" y="118676"/>
                  </a:lnTo>
                  <a:lnTo>
                    <a:pt x="25858" y="113647"/>
                  </a:lnTo>
                  <a:lnTo>
                    <a:pt x="41509" y="96545"/>
                  </a:lnTo>
                  <a:lnTo>
                    <a:pt x="46171" y="93388"/>
                  </a:lnTo>
                  <a:lnTo>
                    <a:pt x="47891" y="92768"/>
                  </a:lnTo>
                  <a:lnTo>
                    <a:pt x="4910" y="92768"/>
                  </a:lnTo>
                  <a:lnTo>
                    <a:pt x="1174" y="92214"/>
                  </a:lnTo>
                  <a:close/>
                </a:path>
                <a:path w="130810" h="142875">
                  <a:moveTo>
                    <a:pt x="31205" y="65895"/>
                  </a:moveTo>
                  <a:lnTo>
                    <a:pt x="30478" y="65895"/>
                  </a:lnTo>
                  <a:lnTo>
                    <a:pt x="14595" y="71701"/>
                  </a:lnTo>
                  <a:lnTo>
                    <a:pt x="14336" y="72024"/>
                  </a:lnTo>
                  <a:lnTo>
                    <a:pt x="8785" y="90309"/>
                  </a:lnTo>
                  <a:lnTo>
                    <a:pt x="8273" y="91796"/>
                  </a:lnTo>
                  <a:lnTo>
                    <a:pt x="6891" y="92768"/>
                  </a:lnTo>
                  <a:lnTo>
                    <a:pt x="47891" y="92768"/>
                  </a:lnTo>
                  <a:lnTo>
                    <a:pt x="51711" y="91414"/>
                  </a:lnTo>
                  <a:lnTo>
                    <a:pt x="98198" y="91414"/>
                  </a:lnTo>
                  <a:lnTo>
                    <a:pt x="94562" y="89546"/>
                  </a:lnTo>
                  <a:lnTo>
                    <a:pt x="63274" y="89546"/>
                  </a:lnTo>
                  <a:lnTo>
                    <a:pt x="62205" y="89305"/>
                  </a:lnTo>
                  <a:lnTo>
                    <a:pt x="53712" y="77649"/>
                  </a:lnTo>
                  <a:lnTo>
                    <a:pt x="49271" y="72544"/>
                  </a:lnTo>
                  <a:lnTo>
                    <a:pt x="43981" y="68867"/>
                  </a:lnTo>
                  <a:lnTo>
                    <a:pt x="37923" y="66641"/>
                  </a:lnTo>
                  <a:lnTo>
                    <a:pt x="31205" y="65895"/>
                  </a:lnTo>
                  <a:close/>
                </a:path>
                <a:path w="130810" h="142875">
                  <a:moveTo>
                    <a:pt x="24801" y="0"/>
                  </a:moveTo>
                  <a:lnTo>
                    <a:pt x="21223" y="9810"/>
                  </a:lnTo>
                  <a:lnTo>
                    <a:pt x="18528" y="19799"/>
                  </a:lnTo>
                  <a:lnTo>
                    <a:pt x="16721" y="29966"/>
                  </a:lnTo>
                  <a:lnTo>
                    <a:pt x="15808" y="40309"/>
                  </a:lnTo>
                  <a:lnTo>
                    <a:pt x="24650" y="40928"/>
                  </a:lnTo>
                  <a:lnTo>
                    <a:pt x="27919" y="45839"/>
                  </a:lnTo>
                  <a:lnTo>
                    <a:pt x="33668" y="53953"/>
                  </a:lnTo>
                  <a:lnTo>
                    <a:pt x="35353" y="55429"/>
                  </a:lnTo>
                  <a:lnTo>
                    <a:pt x="45198" y="60426"/>
                  </a:lnTo>
                  <a:lnTo>
                    <a:pt x="51200" y="62280"/>
                  </a:lnTo>
                  <a:lnTo>
                    <a:pt x="59149" y="73734"/>
                  </a:lnTo>
                  <a:lnTo>
                    <a:pt x="62097" y="79931"/>
                  </a:lnTo>
                  <a:lnTo>
                    <a:pt x="65114" y="88686"/>
                  </a:lnTo>
                  <a:lnTo>
                    <a:pt x="64455" y="89546"/>
                  </a:lnTo>
                  <a:lnTo>
                    <a:pt x="94562" y="89546"/>
                  </a:lnTo>
                  <a:lnTo>
                    <a:pt x="66526" y="61673"/>
                  </a:lnTo>
                  <a:lnTo>
                    <a:pt x="52097" y="21311"/>
                  </a:lnTo>
                  <a:lnTo>
                    <a:pt x="50386" y="17471"/>
                  </a:lnTo>
                  <a:lnTo>
                    <a:pt x="47698" y="14029"/>
                  </a:lnTo>
                  <a:lnTo>
                    <a:pt x="43035" y="9071"/>
                  </a:lnTo>
                  <a:lnTo>
                    <a:pt x="37667" y="5080"/>
                  </a:lnTo>
                  <a:lnTo>
                    <a:pt x="31591" y="2056"/>
                  </a:lnTo>
                  <a:lnTo>
                    <a:pt x="24801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5167176" y="3060518"/>
              <a:ext cx="50800" cy="41910"/>
            </a:xfrm>
            <a:custGeom>
              <a:avLst/>
              <a:gdLst/>
              <a:ahLst/>
              <a:cxnLst/>
              <a:rect l="l" t="t" r="r" b="b"/>
              <a:pathLst>
                <a:path w="50800" h="41910">
                  <a:moveTo>
                    <a:pt x="43755" y="40"/>
                  </a:moveTo>
                  <a:lnTo>
                    <a:pt x="4093" y="10250"/>
                  </a:lnTo>
                  <a:lnTo>
                    <a:pt x="0" y="15440"/>
                  </a:lnTo>
                  <a:lnTo>
                    <a:pt x="861" y="15440"/>
                  </a:lnTo>
                  <a:lnTo>
                    <a:pt x="2448" y="14673"/>
                  </a:lnTo>
                  <a:lnTo>
                    <a:pt x="7715" y="12359"/>
                  </a:lnTo>
                  <a:lnTo>
                    <a:pt x="13802" y="10602"/>
                  </a:lnTo>
                  <a:lnTo>
                    <a:pt x="20705" y="9400"/>
                  </a:lnTo>
                  <a:lnTo>
                    <a:pt x="28422" y="8755"/>
                  </a:lnTo>
                  <a:lnTo>
                    <a:pt x="29301" y="8755"/>
                  </a:lnTo>
                  <a:lnTo>
                    <a:pt x="29711" y="9143"/>
                  </a:lnTo>
                  <a:lnTo>
                    <a:pt x="30431" y="14867"/>
                  </a:lnTo>
                  <a:lnTo>
                    <a:pt x="32696" y="30143"/>
                  </a:lnTo>
                  <a:lnTo>
                    <a:pt x="32635" y="31741"/>
                  </a:lnTo>
                  <a:lnTo>
                    <a:pt x="31544" y="35068"/>
                  </a:lnTo>
                  <a:lnTo>
                    <a:pt x="29664" y="36346"/>
                  </a:lnTo>
                  <a:lnTo>
                    <a:pt x="27086" y="36346"/>
                  </a:lnTo>
                  <a:lnTo>
                    <a:pt x="26496" y="36238"/>
                  </a:lnTo>
                  <a:lnTo>
                    <a:pt x="8068" y="29027"/>
                  </a:lnTo>
                  <a:lnTo>
                    <a:pt x="7365" y="28980"/>
                  </a:lnTo>
                  <a:lnTo>
                    <a:pt x="5886" y="29707"/>
                  </a:lnTo>
                  <a:lnTo>
                    <a:pt x="5868" y="30398"/>
                  </a:lnTo>
                  <a:lnTo>
                    <a:pt x="14818" y="35755"/>
                  </a:lnTo>
                  <a:lnTo>
                    <a:pt x="21888" y="39236"/>
                  </a:lnTo>
                  <a:lnTo>
                    <a:pt x="28350" y="41379"/>
                  </a:lnTo>
                  <a:lnTo>
                    <a:pt x="29131" y="41512"/>
                  </a:lnTo>
                  <a:lnTo>
                    <a:pt x="29858" y="41512"/>
                  </a:lnTo>
                  <a:lnTo>
                    <a:pt x="34438" y="41512"/>
                  </a:lnTo>
                  <a:lnTo>
                    <a:pt x="36609" y="36320"/>
                  </a:lnTo>
                  <a:lnTo>
                    <a:pt x="36669" y="25671"/>
                  </a:lnTo>
                  <a:lnTo>
                    <a:pt x="36587" y="19415"/>
                  </a:lnTo>
                  <a:lnTo>
                    <a:pt x="36230" y="8827"/>
                  </a:lnTo>
                  <a:lnTo>
                    <a:pt x="38326" y="6667"/>
                  </a:lnTo>
                  <a:lnTo>
                    <a:pt x="44352" y="6667"/>
                  </a:lnTo>
                  <a:lnTo>
                    <a:pt x="46415" y="7009"/>
                  </a:lnTo>
                  <a:lnTo>
                    <a:pt x="48823" y="7689"/>
                  </a:lnTo>
                  <a:lnTo>
                    <a:pt x="50159" y="7791"/>
                  </a:lnTo>
                  <a:lnTo>
                    <a:pt x="50393" y="7334"/>
                  </a:lnTo>
                  <a:lnTo>
                    <a:pt x="49828" y="4781"/>
                  </a:lnTo>
                  <a:lnTo>
                    <a:pt x="48967" y="3398"/>
                  </a:lnTo>
                  <a:lnTo>
                    <a:pt x="45896" y="828"/>
                  </a:lnTo>
                  <a:lnTo>
                    <a:pt x="43755" y="4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6424718" y="3071516"/>
              <a:ext cx="48260" cy="36830"/>
            </a:xfrm>
            <a:custGeom>
              <a:avLst/>
              <a:gdLst/>
              <a:ahLst/>
              <a:cxnLst/>
              <a:rect l="l" t="t" r="r" b="b"/>
              <a:pathLst>
                <a:path w="48260" h="36830">
                  <a:moveTo>
                    <a:pt x="37311" y="0"/>
                  </a:moveTo>
                  <a:lnTo>
                    <a:pt x="35855" y="0"/>
                  </a:lnTo>
                  <a:lnTo>
                    <a:pt x="35198" y="248"/>
                  </a:lnTo>
                  <a:lnTo>
                    <a:pt x="31385" y="3009"/>
                  </a:lnTo>
                  <a:lnTo>
                    <a:pt x="28012" y="4997"/>
                  </a:lnTo>
                  <a:lnTo>
                    <a:pt x="20689" y="5562"/>
                  </a:lnTo>
                  <a:lnTo>
                    <a:pt x="12622" y="5562"/>
                  </a:lnTo>
                  <a:lnTo>
                    <a:pt x="6588" y="4442"/>
                  </a:lnTo>
                  <a:lnTo>
                    <a:pt x="741" y="2091"/>
                  </a:lnTo>
                  <a:lnTo>
                    <a:pt x="76" y="2044"/>
                  </a:lnTo>
                  <a:lnTo>
                    <a:pt x="30946" y="32823"/>
                  </a:lnTo>
                  <a:lnTo>
                    <a:pt x="46412" y="36770"/>
                  </a:lnTo>
                  <a:lnTo>
                    <a:pt x="46620" y="36770"/>
                  </a:lnTo>
                  <a:lnTo>
                    <a:pt x="46814" y="36609"/>
                  </a:lnTo>
                  <a:lnTo>
                    <a:pt x="47789" y="27076"/>
                  </a:lnTo>
                  <a:lnTo>
                    <a:pt x="46754" y="18136"/>
                  </a:lnTo>
                  <a:lnTo>
                    <a:pt x="43751" y="9576"/>
                  </a:lnTo>
                  <a:lnTo>
                    <a:pt x="38779" y="1393"/>
                  </a:lnTo>
                  <a:lnTo>
                    <a:pt x="38074" y="464"/>
                  </a:lnTo>
                  <a:lnTo>
                    <a:pt x="37311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6209179" y="3074271"/>
              <a:ext cx="66675" cy="10160"/>
            </a:xfrm>
            <a:custGeom>
              <a:avLst/>
              <a:gdLst/>
              <a:ahLst/>
              <a:cxnLst/>
              <a:rect l="l" t="t" r="r" b="b"/>
              <a:pathLst>
                <a:path w="66675" h="10160">
                  <a:moveTo>
                    <a:pt x="18726" y="633"/>
                  </a:moveTo>
                  <a:lnTo>
                    <a:pt x="8380" y="633"/>
                  </a:lnTo>
                  <a:lnTo>
                    <a:pt x="3929" y="1083"/>
                  </a:lnTo>
                  <a:lnTo>
                    <a:pt x="4366" y="1083"/>
                  </a:lnTo>
                  <a:lnTo>
                    <a:pt x="0" y="1986"/>
                  </a:lnTo>
                  <a:lnTo>
                    <a:pt x="240" y="1986"/>
                  </a:lnTo>
                  <a:lnTo>
                    <a:pt x="4139" y="2606"/>
                  </a:lnTo>
                  <a:lnTo>
                    <a:pt x="8179" y="3055"/>
                  </a:lnTo>
                  <a:lnTo>
                    <a:pt x="16699" y="3589"/>
                  </a:lnTo>
                  <a:lnTo>
                    <a:pt x="20699" y="4229"/>
                  </a:lnTo>
                  <a:lnTo>
                    <a:pt x="32532" y="7480"/>
                  </a:lnTo>
                  <a:lnTo>
                    <a:pt x="37932" y="8848"/>
                  </a:lnTo>
                  <a:lnTo>
                    <a:pt x="42587" y="9691"/>
                  </a:lnTo>
                  <a:lnTo>
                    <a:pt x="44351" y="9852"/>
                  </a:lnTo>
                  <a:lnTo>
                    <a:pt x="53428" y="9852"/>
                  </a:lnTo>
                  <a:lnTo>
                    <a:pt x="60003" y="6936"/>
                  </a:lnTo>
                  <a:lnTo>
                    <a:pt x="60865" y="6073"/>
                  </a:lnTo>
                  <a:lnTo>
                    <a:pt x="43531" y="6073"/>
                  </a:lnTo>
                  <a:lnTo>
                    <a:pt x="40312" y="5582"/>
                  </a:lnTo>
                  <a:lnTo>
                    <a:pt x="33281" y="3985"/>
                  </a:lnTo>
                  <a:lnTo>
                    <a:pt x="25191" y="1986"/>
                  </a:lnTo>
                  <a:lnTo>
                    <a:pt x="18726" y="633"/>
                  </a:lnTo>
                  <a:close/>
                </a:path>
                <a:path w="66675" h="10160">
                  <a:moveTo>
                    <a:pt x="66322" y="0"/>
                  </a:moveTo>
                  <a:lnTo>
                    <a:pt x="65062" y="341"/>
                  </a:lnTo>
                  <a:lnTo>
                    <a:pt x="62797" y="1432"/>
                  </a:lnTo>
                  <a:lnTo>
                    <a:pt x="56840" y="4813"/>
                  </a:lnTo>
                  <a:lnTo>
                    <a:pt x="52480" y="5749"/>
                  </a:lnTo>
                  <a:lnTo>
                    <a:pt x="46479" y="6073"/>
                  </a:lnTo>
                  <a:lnTo>
                    <a:pt x="60865" y="6073"/>
                  </a:lnTo>
                  <a:lnTo>
                    <a:pt x="65843" y="1083"/>
                  </a:lnTo>
                  <a:lnTo>
                    <a:pt x="66251" y="633"/>
                  </a:lnTo>
                  <a:lnTo>
                    <a:pt x="66322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6612015" y="3074720"/>
              <a:ext cx="24765" cy="44450"/>
            </a:xfrm>
            <a:custGeom>
              <a:avLst/>
              <a:gdLst/>
              <a:ahLst/>
              <a:cxnLst/>
              <a:rect l="l" t="t" r="r" b="b"/>
              <a:pathLst>
                <a:path w="24765" h="44450">
                  <a:moveTo>
                    <a:pt x="19484" y="0"/>
                  </a:moveTo>
                  <a:lnTo>
                    <a:pt x="12256" y="1931"/>
                  </a:lnTo>
                  <a:lnTo>
                    <a:pt x="6021" y="6144"/>
                  </a:lnTo>
                  <a:lnTo>
                    <a:pt x="1647" y="12132"/>
                  </a:lnTo>
                  <a:lnTo>
                    <a:pt x="0" y="19389"/>
                  </a:lnTo>
                  <a:lnTo>
                    <a:pt x="0" y="20055"/>
                  </a:lnTo>
                  <a:lnTo>
                    <a:pt x="12654" y="44248"/>
                  </a:lnTo>
                  <a:lnTo>
                    <a:pt x="14349" y="44248"/>
                  </a:lnTo>
                  <a:lnTo>
                    <a:pt x="18263" y="44248"/>
                  </a:lnTo>
                  <a:lnTo>
                    <a:pt x="21550" y="43451"/>
                  </a:lnTo>
                  <a:lnTo>
                    <a:pt x="24588" y="41681"/>
                  </a:lnTo>
                  <a:lnTo>
                    <a:pt x="19484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6252494" y="3089354"/>
              <a:ext cx="140335" cy="147955"/>
            </a:xfrm>
            <a:custGeom>
              <a:avLst/>
              <a:gdLst/>
              <a:ahLst/>
              <a:cxnLst/>
              <a:rect l="l" t="t" r="r" b="b"/>
              <a:pathLst>
                <a:path w="140335" h="147955">
                  <a:moveTo>
                    <a:pt x="91624" y="0"/>
                  </a:moveTo>
                  <a:lnTo>
                    <a:pt x="85060" y="0"/>
                  </a:lnTo>
                  <a:lnTo>
                    <a:pt x="80744" y="687"/>
                  </a:lnTo>
                  <a:lnTo>
                    <a:pt x="78138" y="2026"/>
                  </a:lnTo>
                  <a:lnTo>
                    <a:pt x="72512" y="4551"/>
                  </a:lnTo>
                  <a:lnTo>
                    <a:pt x="65789" y="6929"/>
                  </a:lnTo>
                  <a:lnTo>
                    <a:pt x="57967" y="9158"/>
                  </a:lnTo>
                  <a:lnTo>
                    <a:pt x="49049" y="11235"/>
                  </a:lnTo>
                  <a:lnTo>
                    <a:pt x="41286" y="13809"/>
                  </a:lnTo>
                  <a:lnTo>
                    <a:pt x="17545" y="43851"/>
                  </a:lnTo>
                  <a:lnTo>
                    <a:pt x="17470" y="44107"/>
                  </a:lnTo>
                  <a:lnTo>
                    <a:pt x="17368" y="44772"/>
                  </a:lnTo>
                  <a:lnTo>
                    <a:pt x="17244" y="45582"/>
                  </a:lnTo>
                  <a:lnTo>
                    <a:pt x="17122" y="46379"/>
                  </a:lnTo>
                  <a:lnTo>
                    <a:pt x="17106" y="55523"/>
                  </a:lnTo>
                  <a:lnTo>
                    <a:pt x="20440" y="61812"/>
                  </a:lnTo>
                  <a:lnTo>
                    <a:pt x="27129" y="67477"/>
                  </a:lnTo>
                  <a:lnTo>
                    <a:pt x="29674" y="69310"/>
                  </a:lnTo>
                  <a:lnTo>
                    <a:pt x="32341" y="71409"/>
                  </a:lnTo>
                  <a:lnTo>
                    <a:pt x="36846" y="75175"/>
                  </a:lnTo>
                  <a:lnTo>
                    <a:pt x="37741" y="76866"/>
                  </a:lnTo>
                  <a:lnTo>
                    <a:pt x="37649" y="80164"/>
                  </a:lnTo>
                  <a:lnTo>
                    <a:pt x="35777" y="87897"/>
                  </a:lnTo>
                  <a:lnTo>
                    <a:pt x="33216" y="94795"/>
                  </a:lnTo>
                  <a:lnTo>
                    <a:pt x="29822" y="101486"/>
                  </a:lnTo>
                  <a:lnTo>
                    <a:pt x="30549" y="104324"/>
                  </a:lnTo>
                  <a:lnTo>
                    <a:pt x="31250" y="107247"/>
                  </a:lnTo>
                  <a:lnTo>
                    <a:pt x="31935" y="110263"/>
                  </a:lnTo>
                  <a:lnTo>
                    <a:pt x="32043" y="113071"/>
                  </a:lnTo>
                  <a:lnTo>
                    <a:pt x="31102" y="114835"/>
                  </a:lnTo>
                  <a:lnTo>
                    <a:pt x="29290" y="116560"/>
                  </a:lnTo>
                  <a:lnTo>
                    <a:pt x="22447" y="123284"/>
                  </a:lnTo>
                  <a:lnTo>
                    <a:pt x="15286" y="130731"/>
                  </a:lnTo>
                  <a:lnTo>
                    <a:pt x="7803" y="138906"/>
                  </a:lnTo>
                  <a:lnTo>
                    <a:pt x="0" y="147815"/>
                  </a:lnTo>
                  <a:lnTo>
                    <a:pt x="14378" y="137581"/>
                  </a:lnTo>
                  <a:lnTo>
                    <a:pt x="19565" y="132792"/>
                  </a:lnTo>
                  <a:lnTo>
                    <a:pt x="25228" y="128804"/>
                  </a:lnTo>
                  <a:lnTo>
                    <a:pt x="42058" y="108633"/>
                  </a:lnTo>
                  <a:lnTo>
                    <a:pt x="41061" y="105314"/>
                  </a:lnTo>
                  <a:lnTo>
                    <a:pt x="39458" y="101789"/>
                  </a:lnTo>
                  <a:lnTo>
                    <a:pt x="39568" y="99226"/>
                  </a:lnTo>
                  <a:lnTo>
                    <a:pt x="49150" y="72082"/>
                  </a:lnTo>
                  <a:lnTo>
                    <a:pt x="43149" y="67061"/>
                  </a:lnTo>
                  <a:lnTo>
                    <a:pt x="32064" y="60217"/>
                  </a:lnTo>
                  <a:lnTo>
                    <a:pt x="29945" y="58013"/>
                  </a:lnTo>
                  <a:lnTo>
                    <a:pt x="27612" y="52264"/>
                  </a:lnTo>
                  <a:lnTo>
                    <a:pt x="27079" y="49723"/>
                  </a:lnTo>
                  <a:lnTo>
                    <a:pt x="26971" y="49204"/>
                  </a:lnTo>
                  <a:lnTo>
                    <a:pt x="26939" y="43851"/>
                  </a:lnTo>
                  <a:lnTo>
                    <a:pt x="27114" y="42721"/>
                  </a:lnTo>
                  <a:lnTo>
                    <a:pt x="77610" y="10768"/>
                  </a:lnTo>
                  <a:lnTo>
                    <a:pt x="90327" y="7584"/>
                  </a:lnTo>
                  <a:lnTo>
                    <a:pt x="104656" y="7584"/>
                  </a:lnTo>
                  <a:lnTo>
                    <a:pt x="103172" y="5490"/>
                  </a:lnTo>
                  <a:lnTo>
                    <a:pt x="99975" y="687"/>
                  </a:lnTo>
                  <a:lnTo>
                    <a:pt x="101446" y="687"/>
                  </a:lnTo>
                  <a:lnTo>
                    <a:pt x="91624" y="0"/>
                  </a:lnTo>
                  <a:close/>
                </a:path>
                <a:path w="140335" h="147955">
                  <a:moveTo>
                    <a:pt x="64287" y="41864"/>
                  </a:moveTo>
                  <a:lnTo>
                    <a:pt x="62221" y="41864"/>
                  </a:lnTo>
                  <a:lnTo>
                    <a:pt x="61920" y="42195"/>
                  </a:lnTo>
                  <a:lnTo>
                    <a:pt x="62035" y="42357"/>
                  </a:lnTo>
                  <a:lnTo>
                    <a:pt x="79170" y="49723"/>
                  </a:lnTo>
                  <a:lnTo>
                    <a:pt x="81540" y="49723"/>
                  </a:lnTo>
                  <a:lnTo>
                    <a:pt x="82971" y="48747"/>
                  </a:lnTo>
                  <a:lnTo>
                    <a:pt x="78125" y="48747"/>
                  </a:lnTo>
                  <a:lnTo>
                    <a:pt x="77604" y="48384"/>
                  </a:lnTo>
                  <a:lnTo>
                    <a:pt x="73226" y="44772"/>
                  </a:lnTo>
                  <a:lnTo>
                    <a:pt x="68270" y="42505"/>
                  </a:lnTo>
                  <a:lnTo>
                    <a:pt x="64287" y="41864"/>
                  </a:lnTo>
                  <a:close/>
                </a:path>
                <a:path w="140335" h="147955">
                  <a:moveTo>
                    <a:pt x="128962" y="25546"/>
                  </a:moveTo>
                  <a:lnTo>
                    <a:pt x="106497" y="25546"/>
                  </a:lnTo>
                  <a:lnTo>
                    <a:pt x="113176" y="26292"/>
                  </a:lnTo>
                  <a:lnTo>
                    <a:pt x="119240" y="28522"/>
                  </a:lnTo>
                  <a:lnTo>
                    <a:pt x="124524" y="32195"/>
                  </a:lnTo>
                  <a:lnTo>
                    <a:pt x="128981" y="37324"/>
                  </a:lnTo>
                  <a:lnTo>
                    <a:pt x="132215" y="42195"/>
                  </a:lnTo>
                  <a:lnTo>
                    <a:pt x="134103" y="44964"/>
                  </a:lnTo>
                  <a:lnTo>
                    <a:pt x="135609" y="47036"/>
                  </a:lnTo>
                  <a:lnTo>
                    <a:pt x="136685" y="48384"/>
                  </a:lnTo>
                  <a:lnTo>
                    <a:pt x="137540" y="49016"/>
                  </a:lnTo>
                  <a:lnTo>
                    <a:pt x="137727" y="49016"/>
                  </a:lnTo>
                  <a:lnTo>
                    <a:pt x="138556" y="49204"/>
                  </a:lnTo>
                  <a:lnTo>
                    <a:pt x="139703" y="49204"/>
                  </a:lnTo>
                  <a:lnTo>
                    <a:pt x="140331" y="48384"/>
                  </a:lnTo>
                  <a:lnTo>
                    <a:pt x="139919" y="47036"/>
                  </a:lnTo>
                  <a:lnTo>
                    <a:pt x="137468" y="39923"/>
                  </a:lnTo>
                  <a:lnTo>
                    <a:pt x="137350" y="39582"/>
                  </a:lnTo>
                  <a:lnTo>
                    <a:pt x="134402" y="33385"/>
                  </a:lnTo>
                  <a:lnTo>
                    <a:pt x="128962" y="25546"/>
                  </a:lnTo>
                  <a:close/>
                </a:path>
                <a:path w="140335" h="147955">
                  <a:moveTo>
                    <a:pt x="104656" y="7584"/>
                  </a:moveTo>
                  <a:lnTo>
                    <a:pt x="94611" y="7584"/>
                  </a:lnTo>
                  <a:lnTo>
                    <a:pt x="99057" y="7725"/>
                  </a:lnTo>
                  <a:lnTo>
                    <a:pt x="100721" y="13604"/>
                  </a:lnTo>
                  <a:lnTo>
                    <a:pt x="100674" y="19094"/>
                  </a:lnTo>
                  <a:lnTo>
                    <a:pt x="99669" y="20401"/>
                  </a:lnTo>
                  <a:lnTo>
                    <a:pt x="92833" y="22449"/>
                  </a:lnTo>
                  <a:lnTo>
                    <a:pt x="86043" y="24051"/>
                  </a:lnTo>
                  <a:lnTo>
                    <a:pt x="82260" y="27942"/>
                  </a:lnTo>
                  <a:lnTo>
                    <a:pt x="82019" y="28522"/>
                  </a:lnTo>
                  <a:lnTo>
                    <a:pt x="81960" y="44772"/>
                  </a:lnTo>
                  <a:lnTo>
                    <a:pt x="81881" y="45582"/>
                  </a:lnTo>
                  <a:lnTo>
                    <a:pt x="79758" y="48384"/>
                  </a:lnTo>
                  <a:lnTo>
                    <a:pt x="79973" y="48384"/>
                  </a:lnTo>
                  <a:lnTo>
                    <a:pt x="79167" y="48747"/>
                  </a:lnTo>
                  <a:lnTo>
                    <a:pt x="83000" y="48747"/>
                  </a:lnTo>
                  <a:lnTo>
                    <a:pt x="83567" y="47036"/>
                  </a:lnTo>
                  <a:lnTo>
                    <a:pt x="84827" y="42721"/>
                  </a:lnTo>
                  <a:lnTo>
                    <a:pt x="85470" y="38569"/>
                  </a:lnTo>
                  <a:lnTo>
                    <a:pt x="85406" y="31222"/>
                  </a:lnTo>
                  <a:lnTo>
                    <a:pt x="86165" y="30114"/>
                  </a:lnTo>
                  <a:lnTo>
                    <a:pt x="87303" y="29641"/>
                  </a:lnTo>
                  <a:lnTo>
                    <a:pt x="93304" y="27277"/>
                  </a:lnTo>
                  <a:lnTo>
                    <a:pt x="99453" y="25909"/>
                  </a:lnTo>
                  <a:lnTo>
                    <a:pt x="105731" y="25546"/>
                  </a:lnTo>
                  <a:lnTo>
                    <a:pt x="128962" y="25546"/>
                  </a:lnTo>
                  <a:lnTo>
                    <a:pt x="126453" y="21931"/>
                  </a:lnTo>
                  <a:lnTo>
                    <a:pt x="120451" y="20077"/>
                  </a:lnTo>
                  <a:lnTo>
                    <a:pt x="110606" y="15079"/>
                  </a:lnTo>
                  <a:lnTo>
                    <a:pt x="108921" y="13604"/>
                  </a:lnTo>
                  <a:lnTo>
                    <a:pt x="104756" y="7725"/>
                  </a:lnTo>
                  <a:lnTo>
                    <a:pt x="104656" y="7584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6266873" y="3096939"/>
              <a:ext cx="91440" cy="130175"/>
            </a:xfrm>
            <a:custGeom>
              <a:avLst/>
              <a:gdLst/>
              <a:ahLst/>
              <a:cxnLst/>
              <a:rect l="l" t="t" r="r" b="b"/>
              <a:pathLst>
                <a:path w="91439" h="130175">
                  <a:moveTo>
                    <a:pt x="80232" y="0"/>
                  </a:moveTo>
                  <a:lnTo>
                    <a:pt x="75948" y="0"/>
                  </a:lnTo>
                  <a:lnTo>
                    <a:pt x="71692" y="706"/>
                  </a:lnTo>
                  <a:lnTo>
                    <a:pt x="34368" y="12283"/>
                  </a:lnTo>
                  <a:lnTo>
                    <a:pt x="12552" y="41432"/>
                  </a:lnTo>
                  <a:lnTo>
                    <a:pt x="13099" y="44039"/>
                  </a:lnTo>
                  <a:lnTo>
                    <a:pt x="13154" y="44302"/>
                  </a:lnTo>
                  <a:lnTo>
                    <a:pt x="13233" y="44679"/>
                  </a:lnTo>
                  <a:lnTo>
                    <a:pt x="15566" y="50429"/>
                  </a:lnTo>
                  <a:lnTo>
                    <a:pt x="17686" y="52632"/>
                  </a:lnTo>
                  <a:lnTo>
                    <a:pt x="28770" y="59476"/>
                  </a:lnTo>
                  <a:lnTo>
                    <a:pt x="34771" y="64498"/>
                  </a:lnTo>
                  <a:lnTo>
                    <a:pt x="25189" y="91641"/>
                  </a:lnTo>
                  <a:lnTo>
                    <a:pt x="25079" y="94204"/>
                  </a:lnTo>
                  <a:lnTo>
                    <a:pt x="26682" y="97730"/>
                  </a:lnTo>
                  <a:lnTo>
                    <a:pt x="27679" y="101048"/>
                  </a:lnTo>
                  <a:lnTo>
                    <a:pt x="27672" y="107251"/>
                  </a:lnTo>
                  <a:lnTo>
                    <a:pt x="26865" y="110161"/>
                  </a:lnTo>
                  <a:lnTo>
                    <a:pt x="23774" y="114127"/>
                  </a:lnTo>
                  <a:lnTo>
                    <a:pt x="21141" y="115873"/>
                  </a:lnTo>
                  <a:lnTo>
                    <a:pt x="10849" y="121220"/>
                  </a:lnTo>
                  <a:lnTo>
                    <a:pt x="5186" y="125208"/>
                  </a:lnTo>
                  <a:lnTo>
                    <a:pt x="0" y="129997"/>
                  </a:lnTo>
                  <a:lnTo>
                    <a:pt x="7076" y="126929"/>
                  </a:lnTo>
                  <a:lnTo>
                    <a:pt x="13474" y="123527"/>
                  </a:lnTo>
                  <a:lnTo>
                    <a:pt x="19197" y="119792"/>
                  </a:lnTo>
                  <a:lnTo>
                    <a:pt x="24245" y="115726"/>
                  </a:lnTo>
                  <a:lnTo>
                    <a:pt x="29641" y="110855"/>
                  </a:lnTo>
                  <a:lnTo>
                    <a:pt x="29732" y="101048"/>
                  </a:lnTo>
                  <a:lnTo>
                    <a:pt x="29814" y="97730"/>
                  </a:lnTo>
                  <a:lnTo>
                    <a:pt x="29902" y="94204"/>
                  </a:lnTo>
                  <a:lnTo>
                    <a:pt x="29969" y="91506"/>
                  </a:lnTo>
                  <a:lnTo>
                    <a:pt x="31168" y="87999"/>
                  </a:lnTo>
                  <a:lnTo>
                    <a:pt x="33781" y="83351"/>
                  </a:lnTo>
                  <a:lnTo>
                    <a:pt x="53469" y="83351"/>
                  </a:lnTo>
                  <a:lnTo>
                    <a:pt x="52336" y="79740"/>
                  </a:lnTo>
                  <a:lnTo>
                    <a:pt x="52218" y="78178"/>
                  </a:lnTo>
                  <a:lnTo>
                    <a:pt x="52120" y="76893"/>
                  </a:lnTo>
                  <a:lnTo>
                    <a:pt x="51127" y="68878"/>
                  </a:lnTo>
                  <a:lnTo>
                    <a:pt x="49331" y="61400"/>
                  </a:lnTo>
                  <a:lnTo>
                    <a:pt x="46734" y="54461"/>
                  </a:lnTo>
                  <a:lnTo>
                    <a:pt x="43340" y="48060"/>
                  </a:lnTo>
                  <a:lnTo>
                    <a:pt x="28234" y="46631"/>
                  </a:lnTo>
                  <a:lnTo>
                    <a:pt x="27640" y="46282"/>
                  </a:lnTo>
                  <a:lnTo>
                    <a:pt x="27190" y="45662"/>
                  </a:lnTo>
                  <a:lnTo>
                    <a:pt x="27013" y="45454"/>
                  </a:lnTo>
                  <a:lnTo>
                    <a:pt x="26998" y="44302"/>
                  </a:lnTo>
                  <a:lnTo>
                    <a:pt x="27277" y="44039"/>
                  </a:lnTo>
                  <a:lnTo>
                    <a:pt x="27898" y="44039"/>
                  </a:lnTo>
                  <a:lnTo>
                    <a:pt x="37730" y="42699"/>
                  </a:lnTo>
                  <a:lnTo>
                    <a:pt x="38161" y="42699"/>
                  </a:lnTo>
                  <a:lnTo>
                    <a:pt x="41794" y="42246"/>
                  </a:lnTo>
                  <a:lnTo>
                    <a:pt x="65038" y="42246"/>
                  </a:lnTo>
                  <a:lnTo>
                    <a:pt x="47533" y="34650"/>
                  </a:lnTo>
                  <a:lnTo>
                    <a:pt x="47609" y="34517"/>
                  </a:lnTo>
                  <a:lnTo>
                    <a:pt x="48120" y="34024"/>
                  </a:lnTo>
                  <a:lnTo>
                    <a:pt x="67888" y="34024"/>
                  </a:lnTo>
                  <a:lnTo>
                    <a:pt x="67881" y="20358"/>
                  </a:lnTo>
                  <a:lnTo>
                    <a:pt x="71664" y="16466"/>
                  </a:lnTo>
                  <a:lnTo>
                    <a:pt x="78454" y="14865"/>
                  </a:lnTo>
                  <a:lnTo>
                    <a:pt x="85290" y="12816"/>
                  </a:lnTo>
                  <a:lnTo>
                    <a:pt x="86295" y="11510"/>
                  </a:lnTo>
                  <a:lnTo>
                    <a:pt x="86342" y="6019"/>
                  </a:lnTo>
                  <a:lnTo>
                    <a:pt x="84678" y="140"/>
                  </a:lnTo>
                  <a:lnTo>
                    <a:pt x="80232" y="0"/>
                  </a:lnTo>
                  <a:close/>
                </a:path>
                <a:path w="91439" h="130175">
                  <a:moveTo>
                    <a:pt x="53469" y="83351"/>
                  </a:moveTo>
                  <a:lnTo>
                    <a:pt x="35106" y="83351"/>
                  </a:lnTo>
                  <a:lnTo>
                    <a:pt x="36334" y="83985"/>
                  </a:lnTo>
                  <a:lnTo>
                    <a:pt x="37647" y="84528"/>
                  </a:lnTo>
                  <a:lnTo>
                    <a:pt x="37437" y="84528"/>
                  </a:lnTo>
                  <a:lnTo>
                    <a:pt x="39084" y="84968"/>
                  </a:lnTo>
                  <a:lnTo>
                    <a:pt x="47804" y="84968"/>
                  </a:lnTo>
                  <a:lnTo>
                    <a:pt x="50835" y="85309"/>
                  </a:lnTo>
                  <a:lnTo>
                    <a:pt x="52929" y="86846"/>
                  </a:lnTo>
                  <a:lnTo>
                    <a:pt x="54037" y="89432"/>
                  </a:lnTo>
                  <a:lnTo>
                    <a:pt x="54326" y="90044"/>
                  </a:lnTo>
                  <a:lnTo>
                    <a:pt x="54452" y="90180"/>
                  </a:lnTo>
                  <a:lnTo>
                    <a:pt x="54870" y="90180"/>
                  </a:lnTo>
                  <a:lnTo>
                    <a:pt x="55058" y="90044"/>
                  </a:lnTo>
                  <a:lnTo>
                    <a:pt x="55925" y="88880"/>
                  </a:lnTo>
                  <a:lnTo>
                    <a:pt x="53703" y="83985"/>
                  </a:lnTo>
                  <a:lnTo>
                    <a:pt x="53588" y="83733"/>
                  </a:lnTo>
                  <a:lnTo>
                    <a:pt x="53469" y="83351"/>
                  </a:lnTo>
                  <a:close/>
                </a:path>
                <a:path w="91439" h="130175">
                  <a:moveTo>
                    <a:pt x="91352" y="17961"/>
                  </a:moveTo>
                  <a:lnTo>
                    <a:pt x="71028" y="23768"/>
                  </a:lnTo>
                  <a:lnTo>
                    <a:pt x="71092" y="30985"/>
                  </a:lnTo>
                  <a:lnTo>
                    <a:pt x="70735" y="33282"/>
                  </a:lnTo>
                  <a:lnTo>
                    <a:pt x="70620" y="34024"/>
                  </a:lnTo>
                  <a:lnTo>
                    <a:pt x="70544" y="34517"/>
                  </a:lnTo>
                  <a:lnTo>
                    <a:pt x="70448" y="35137"/>
                  </a:lnTo>
                  <a:lnTo>
                    <a:pt x="69147" y="39568"/>
                  </a:lnTo>
                  <a:lnTo>
                    <a:pt x="68629" y="41137"/>
                  </a:lnTo>
                  <a:lnTo>
                    <a:pt x="67003" y="42246"/>
                  </a:lnTo>
                  <a:lnTo>
                    <a:pt x="50194" y="42246"/>
                  </a:lnTo>
                  <a:lnTo>
                    <a:pt x="52923" y="42699"/>
                  </a:lnTo>
                  <a:lnTo>
                    <a:pt x="59766" y="47179"/>
                  </a:lnTo>
                  <a:lnTo>
                    <a:pt x="62330" y="56261"/>
                  </a:lnTo>
                  <a:lnTo>
                    <a:pt x="64143" y="66817"/>
                  </a:lnTo>
                  <a:lnTo>
                    <a:pt x="65119" y="71172"/>
                  </a:lnTo>
                  <a:lnTo>
                    <a:pt x="66171" y="74750"/>
                  </a:lnTo>
                  <a:lnTo>
                    <a:pt x="66133" y="68878"/>
                  </a:lnTo>
                  <a:lnTo>
                    <a:pt x="66029" y="66817"/>
                  </a:lnTo>
                  <a:lnTo>
                    <a:pt x="60814" y="44679"/>
                  </a:lnTo>
                  <a:lnTo>
                    <a:pt x="60956" y="44302"/>
                  </a:lnTo>
                  <a:lnTo>
                    <a:pt x="68522" y="44302"/>
                  </a:lnTo>
                  <a:lnTo>
                    <a:pt x="68896" y="44039"/>
                  </a:lnTo>
                  <a:lnTo>
                    <a:pt x="69087" y="44039"/>
                  </a:lnTo>
                  <a:lnTo>
                    <a:pt x="69698" y="42246"/>
                  </a:lnTo>
                  <a:lnTo>
                    <a:pt x="75228" y="24030"/>
                  </a:lnTo>
                  <a:lnTo>
                    <a:pt x="75469" y="23768"/>
                  </a:lnTo>
                  <a:lnTo>
                    <a:pt x="91352" y="17961"/>
                  </a:lnTo>
                  <a:close/>
                </a:path>
                <a:path w="91439" h="130175">
                  <a:moveTo>
                    <a:pt x="68522" y="44302"/>
                  </a:moveTo>
                  <a:lnTo>
                    <a:pt x="62194" y="44302"/>
                  </a:lnTo>
                  <a:lnTo>
                    <a:pt x="65784" y="44834"/>
                  </a:lnTo>
                  <a:lnTo>
                    <a:pt x="67765" y="44834"/>
                  </a:lnTo>
                  <a:lnTo>
                    <a:pt x="68522" y="44302"/>
                  </a:lnTo>
                  <a:close/>
                </a:path>
                <a:path w="91439" h="130175">
                  <a:moveTo>
                    <a:pt x="67888" y="34024"/>
                  </a:moveTo>
                  <a:lnTo>
                    <a:pt x="48445" y="34024"/>
                  </a:lnTo>
                  <a:lnTo>
                    <a:pt x="53891" y="34921"/>
                  </a:lnTo>
                  <a:lnTo>
                    <a:pt x="58847" y="37188"/>
                  </a:lnTo>
                  <a:lnTo>
                    <a:pt x="63646" y="41137"/>
                  </a:lnTo>
                  <a:lnTo>
                    <a:pt x="65123" y="41137"/>
                  </a:lnTo>
                  <a:lnTo>
                    <a:pt x="67503" y="37998"/>
                  </a:lnTo>
                  <a:lnTo>
                    <a:pt x="67581" y="37188"/>
                  </a:lnTo>
                  <a:lnTo>
                    <a:pt x="67670" y="36267"/>
                  </a:lnTo>
                  <a:lnTo>
                    <a:pt x="67780" y="35137"/>
                  </a:lnTo>
                  <a:lnTo>
                    <a:pt x="67888" y="34024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5528156" y="3098455"/>
              <a:ext cx="60325" cy="96520"/>
            </a:xfrm>
            <a:custGeom>
              <a:avLst/>
              <a:gdLst/>
              <a:ahLst/>
              <a:cxnLst/>
              <a:rect l="l" t="t" r="r" b="b"/>
              <a:pathLst>
                <a:path w="60325" h="96519">
                  <a:moveTo>
                    <a:pt x="1562" y="0"/>
                  </a:moveTo>
                  <a:lnTo>
                    <a:pt x="529" y="1137"/>
                  </a:lnTo>
                  <a:lnTo>
                    <a:pt x="0" y="1850"/>
                  </a:lnTo>
                  <a:lnTo>
                    <a:pt x="0" y="2329"/>
                  </a:lnTo>
                  <a:lnTo>
                    <a:pt x="180" y="2329"/>
                  </a:lnTo>
                  <a:lnTo>
                    <a:pt x="8726" y="10494"/>
                  </a:lnTo>
                  <a:lnTo>
                    <a:pt x="18254" y="16951"/>
                  </a:lnTo>
                  <a:lnTo>
                    <a:pt x="28768" y="21698"/>
                  </a:lnTo>
                  <a:lnTo>
                    <a:pt x="40272" y="24735"/>
                  </a:lnTo>
                  <a:lnTo>
                    <a:pt x="42552" y="25148"/>
                  </a:lnTo>
                  <a:lnTo>
                    <a:pt x="42167" y="25148"/>
                  </a:lnTo>
                  <a:lnTo>
                    <a:pt x="43343" y="26676"/>
                  </a:lnTo>
                  <a:lnTo>
                    <a:pt x="43235" y="29382"/>
                  </a:lnTo>
                  <a:lnTo>
                    <a:pt x="42238" y="31694"/>
                  </a:lnTo>
                  <a:lnTo>
                    <a:pt x="41230" y="33638"/>
                  </a:lnTo>
                  <a:lnTo>
                    <a:pt x="40057" y="35671"/>
                  </a:lnTo>
                  <a:lnTo>
                    <a:pt x="36816" y="42513"/>
                  </a:lnTo>
                  <a:lnTo>
                    <a:pt x="34559" y="49925"/>
                  </a:lnTo>
                  <a:lnTo>
                    <a:pt x="33236" y="57620"/>
                  </a:lnTo>
                  <a:lnTo>
                    <a:pt x="32802" y="65314"/>
                  </a:lnTo>
                  <a:lnTo>
                    <a:pt x="32852" y="67737"/>
                  </a:lnTo>
                  <a:lnTo>
                    <a:pt x="32936" y="69763"/>
                  </a:lnTo>
                  <a:lnTo>
                    <a:pt x="33112" y="71945"/>
                  </a:lnTo>
                  <a:lnTo>
                    <a:pt x="33815" y="72877"/>
                  </a:lnTo>
                  <a:lnTo>
                    <a:pt x="38185" y="74627"/>
                  </a:lnTo>
                  <a:lnTo>
                    <a:pt x="41440" y="75981"/>
                  </a:lnTo>
                  <a:lnTo>
                    <a:pt x="51675" y="80373"/>
                  </a:lnTo>
                  <a:lnTo>
                    <a:pt x="54983" y="88812"/>
                  </a:lnTo>
                  <a:lnTo>
                    <a:pt x="58425" y="95417"/>
                  </a:lnTo>
                  <a:lnTo>
                    <a:pt x="58597" y="95780"/>
                  </a:lnTo>
                  <a:lnTo>
                    <a:pt x="58998" y="96112"/>
                  </a:lnTo>
                  <a:lnTo>
                    <a:pt x="59415" y="96321"/>
                  </a:lnTo>
                  <a:lnTo>
                    <a:pt x="59792" y="96321"/>
                  </a:lnTo>
                  <a:lnTo>
                    <a:pt x="59903" y="95417"/>
                  </a:lnTo>
                  <a:lnTo>
                    <a:pt x="59043" y="91673"/>
                  </a:lnTo>
                  <a:lnTo>
                    <a:pt x="39135" y="69763"/>
                  </a:lnTo>
                  <a:lnTo>
                    <a:pt x="38771" y="69292"/>
                  </a:lnTo>
                  <a:lnTo>
                    <a:pt x="38663" y="68587"/>
                  </a:lnTo>
                  <a:lnTo>
                    <a:pt x="38541" y="67737"/>
                  </a:lnTo>
                  <a:lnTo>
                    <a:pt x="38502" y="58470"/>
                  </a:lnTo>
                  <a:lnTo>
                    <a:pt x="43801" y="51836"/>
                  </a:lnTo>
                  <a:lnTo>
                    <a:pt x="50342" y="39693"/>
                  </a:lnTo>
                  <a:lnTo>
                    <a:pt x="51512" y="36057"/>
                  </a:lnTo>
                  <a:lnTo>
                    <a:pt x="51465" y="32205"/>
                  </a:lnTo>
                  <a:lnTo>
                    <a:pt x="49128" y="25148"/>
                  </a:lnTo>
                  <a:lnTo>
                    <a:pt x="44278" y="20924"/>
                  </a:lnTo>
                  <a:lnTo>
                    <a:pt x="37569" y="18440"/>
                  </a:lnTo>
                  <a:lnTo>
                    <a:pt x="29653" y="16598"/>
                  </a:lnTo>
                  <a:lnTo>
                    <a:pt x="22166" y="13804"/>
                  </a:lnTo>
                  <a:lnTo>
                    <a:pt x="14985" y="10107"/>
                  </a:lnTo>
                  <a:lnTo>
                    <a:pt x="8115" y="550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5286006" y="3101197"/>
              <a:ext cx="317500" cy="237490"/>
            </a:xfrm>
            <a:custGeom>
              <a:avLst/>
              <a:gdLst/>
              <a:ahLst/>
              <a:cxnLst/>
              <a:rect l="l" t="t" r="r" b="b"/>
              <a:pathLst>
                <a:path w="317500" h="237489">
                  <a:moveTo>
                    <a:pt x="64046" y="14224"/>
                  </a:moveTo>
                  <a:lnTo>
                    <a:pt x="63868" y="13817"/>
                  </a:lnTo>
                  <a:lnTo>
                    <a:pt x="63436" y="13512"/>
                  </a:lnTo>
                  <a:lnTo>
                    <a:pt x="55880" y="8305"/>
                  </a:lnTo>
                  <a:lnTo>
                    <a:pt x="48209" y="5994"/>
                  </a:lnTo>
                  <a:lnTo>
                    <a:pt x="29095" y="5994"/>
                  </a:lnTo>
                  <a:lnTo>
                    <a:pt x="22466" y="5803"/>
                  </a:lnTo>
                  <a:lnTo>
                    <a:pt x="15367" y="5499"/>
                  </a:lnTo>
                  <a:lnTo>
                    <a:pt x="5626" y="4978"/>
                  </a:lnTo>
                  <a:lnTo>
                    <a:pt x="0" y="48018"/>
                  </a:lnTo>
                  <a:lnTo>
                    <a:pt x="13436" y="58813"/>
                  </a:lnTo>
                  <a:lnTo>
                    <a:pt x="14135" y="58813"/>
                  </a:lnTo>
                  <a:lnTo>
                    <a:pt x="14605" y="58331"/>
                  </a:lnTo>
                  <a:lnTo>
                    <a:pt x="19570" y="51777"/>
                  </a:lnTo>
                  <a:lnTo>
                    <a:pt x="24079" y="46367"/>
                  </a:lnTo>
                  <a:lnTo>
                    <a:pt x="30695" y="39408"/>
                  </a:lnTo>
                  <a:lnTo>
                    <a:pt x="32194" y="36652"/>
                  </a:lnTo>
                  <a:lnTo>
                    <a:pt x="33185" y="30454"/>
                  </a:lnTo>
                  <a:lnTo>
                    <a:pt x="33248" y="29997"/>
                  </a:lnTo>
                  <a:lnTo>
                    <a:pt x="33350" y="29375"/>
                  </a:lnTo>
                  <a:lnTo>
                    <a:pt x="33693" y="24955"/>
                  </a:lnTo>
                  <a:lnTo>
                    <a:pt x="33629" y="16852"/>
                  </a:lnTo>
                  <a:lnTo>
                    <a:pt x="33883" y="16548"/>
                  </a:lnTo>
                  <a:lnTo>
                    <a:pt x="35306" y="16548"/>
                  </a:lnTo>
                  <a:lnTo>
                    <a:pt x="35623" y="16852"/>
                  </a:lnTo>
                  <a:lnTo>
                    <a:pt x="36474" y="20637"/>
                  </a:lnTo>
                  <a:lnTo>
                    <a:pt x="36855" y="23926"/>
                  </a:lnTo>
                  <a:lnTo>
                    <a:pt x="36855" y="30454"/>
                  </a:lnTo>
                  <a:lnTo>
                    <a:pt x="36474" y="33693"/>
                  </a:lnTo>
                  <a:lnTo>
                    <a:pt x="35801" y="36652"/>
                  </a:lnTo>
                  <a:lnTo>
                    <a:pt x="35547" y="37871"/>
                  </a:lnTo>
                  <a:lnTo>
                    <a:pt x="35509" y="38074"/>
                  </a:lnTo>
                  <a:lnTo>
                    <a:pt x="35902" y="38646"/>
                  </a:lnTo>
                  <a:lnTo>
                    <a:pt x="37185" y="38646"/>
                  </a:lnTo>
                  <a:lnTo>
                    <a:pt x="45618" y="37871"/>
                  </a:lnTo>
                  <a:lnTo>
                    <a:pt x="46418" y="37223"/>
                  </a:lnTo>
                  <a:lnTo>
                    <a:pt x="46786" y="36017"/>
                  </a:lnTo>
                  <a:lnTo>
                    <a:pt x="49263" y="29997"/>
                  </a:lnTo>
                  <a:lnTo>
                    <a:pt x="52857" y="24625"/>
                  </a:lnTo>
                  <a:lnTo>
                    <a:pt x="57569" y="19862"/>
                  </a:lnTo>
                  <a:lnTo>
                    <a:pt x="62268" y="16548"/>
                  </a:lnTo>
                  <a:lnTo>
                    <a:pt x="63398" y="15748"/>
                  </a:lnTo>
                  <a:lnTo>
                    <a:pt x="63830" y="15481"/>
                  </a:lnTo>
                  <a:lnTo>
                    <a:pt x="64046" y="15049"/>
                  </a:lnTo>
                  <a:lnTo>
                    <a:pt x="64046" y="14224"/>
                  </a:lnTo>
                  <a:close/>
                </a:path>
                <a:path w="317500" h="237489">
                  <a:moveTo>
                    <a:pt x="77863" y="39243"/>
                  </a:moveTo>
                  <a:lnTo>
                    <a:pt x="77177" y="31927"/>
                  </a:lnTo>
                  <a:lnTo>
                    <a:pt x="74625" y="25146"/>
                  </a:lnTo>
                  <a:lnTo>
                    <a:pt x="69646" y="18948"/>
                  </a:lnTo>
                  <a:lnTo>
                    <a:pt x="69126" y="18580"/>
                  </a:lnTo>
                  <a:lnTo>
                    <a:pt x="68351" y="18694"/>
                  </a:lnTo>
                  <a:lnTo>
                    <a:pt x="55841" y="30010"/>
                  </a:lnTo>
                  <a:lnTo>
                    <a:pt x="53263" y="34937"/>
                  </a:lnTo>
                  <a:lnTo>
                    <a:pt x="51511" y="42138"/>
                  </a:lnTo>
                  <a:lnTo>
                    <a:pt x="50825" y="42697"/>
                  </a:lnTo>
                  <a:lnTo>
                    <a:pt x="33807" y="42697"/>
                  </a:lnTo>
                  <a:lnTo>
                    <a:pt x="32435" y="43294"/>
                  </a:lnTo>
                  <a:lnTo>
                    <a:pt x="18846" y="58013"/>
                  </a:lnTo>
                  <a:lnTo>
                    <a:pt x="17462" y="58483"/>
                  </a:lnTo>
                  <a:lnTo>
                    <a:pt x="16675" y="58902"/>
                  </a:lnTo>
                  <a:lnTo>
                    <a:pt x="15367" y="60109"/>
                  </a:lnTo>
                  <a:lnTo>
                    <a:pt x="15405" y="60579"/>
                  </a:lnTo>
                  <a:lnTo>
                    <a:pt x="22796" y="65557"/>
                  </a:lnTo>
                  <a:lnTo>
                    <a:pt x="29057" y="70650"/>
                  </a:lnTo>
                  <a:lnTo>
                    <a:pt x="34861" y="76276"/>
                  </a:lnTo>
                  <a:lnTo>
                    <a:pt x="40398" y="82689"/>
                  </a:lnTo>
                  <a:lnTo>
                    <a:pt x="40716" y="82829"/>
                  </a:lnTo>
                  <a:lnTo>
                    <a:pt x="41033" y="82829"/>
                  </a:lnTo>
                  <a:lnTo>
                    <a:pt x="41554" y="82740"/>
                  </a:lnTo>
                  <a:lnTo>
                    <a:pt x="47294" y="77381"/>
                  </a:lnTo>
                  <a:lnTo>
                    <a:pt x="56172" y="70739"/>
                  </a:lnTo>
                  <a:lnTo>
                    <a:pt x="65392" y="64795"/>
                  </a:lnTo>
                  <a:lnTo>
                    <a:pt x="73050" y="57556"/>
                  </a:lnTo>
                  <a:lnTo>
                    <a:pt x="77216" y="47015"/>
                  </a:lnTo>
                  <a:lnTo>
                    <a:pt x="77863" y="39243"/>
                  </a:lnTo>
                  <a:close/>
                </a:path>
                <a:path w="317500" h="237489">
                  <a:moveTo>
                    <a:pt x="317220" y="118110"/>
                  </a:moveTo>
                  <a:lnTo>
                    <a:pt x="316280" y="115570"/>
                  </a:lnTo>
                  <a:lnTo>
                    <a:pt x="311200" y="106680"/>
                  </a:lnTo>
                  <a:lnTo>
                    <a:pt x="308571" y="101600"/>
                  </a:lnTo>
                  <a:lnTo>
                    <a:pt x="307924" y="100330"/>
                  </a:lnTo>
                  <a:lnTo>
                    <a:pt x="303733" y="93980"/>
                  </a:lnTo>
                  <a:lnTo>
                    <a:pt x="301193" y="90170"/>
                  </a:lnTo>
                  <a:lnTo>
                    <a:pt x="302183" y="93980"/>
                  </a:lnTo>
                  <a:lnTo>
                    <a:pt x="300736" y="93980"/>
                  </a:lnTo>
                  <a:lnTo>
                    <a:pt x="300570" y="92710"/>
                  </a:lnTo>
                  <a:lnTo>
                    <a:pt x="297129" y="86360"/>
                  </a:lnTo>
                  <a:lnTo>
                    <a:pt x="293814" y="78740"/>
                  </a:lnTo>
                  <a:lnTo>
                    <a:pt x="283578" y="73660"/>
                  </a:lnTo>
                  <a:lnTo>
                    <a:pt x="280238" y="72390"/>
                  </a:lnTo>
                  <a:lnTo>
                    <a:pt x="275958" y="71120"/>
                  </a:lnTo>
                  <a:lnTo>
                    <a:pt x="275259" y="69850"/>
                  </a:lnTo>
                  <a:lnTo>
                    <a:pt x="275170" y="68580"/>
                  </a:lnTo>
                  <a:lnTo>
                    <a:pt x="275094" y="60960"/>
                  </a:lnTo>
                  <a:lnTo>
                    <a:pt x="275234" y="58420"/>
                  </a:lnTo>
                  <a:lnTo>
                    <a:pt x="275310" y="57150"/>
                  </a:lnTo>
                  <a:lnTo>
                    <a:pt x="275374" y="55880"/>
                  </a:lnTo>
                  <a:lnTo>
                    <a:pt x="276707" y="48260"/>
                  </a:lnTo>
                  <a:lnTo>
                    <a:pt x="278955" y="40640"/>
                  </a:lnTo>
                  <a:lnTo>
                    <a:pt x="280581" y="36830"/>
                  </a:lnTo>
                  <a:lnTo>
                    <a:pt x="282206" y="33020"/>
                  </a:lnTo>
                  <a:lnTo>
                    <a:pt x="283375" y="31750"/>
                  </a:lnTo>
                  <a:lnTo>
                    <a:pt x="285381" y="26670"/>
                  </a:lnTo>
                  <a:lnTo>
                    <a:pt x="285483" y="24130"/>
                  </a:lnTo>
                  <a:lnTo>
                    <a:pt x="284251" y="22860"/>
                  </a:lnTo>
                  <a:lnTo>
                    <a:pt x="282422" y="22860"/>
                  </a:lnTo>
                  <a:lnTo>
                    <a:pt x="270916" y="19050"/>
                  </a:lnTo>
                  <a:lnTo>
                    <a:pt x="260400" y="15240"/>
                  </a:lnTo>
                  <a:lnTo>
                    <a:pt x="250875" y="8890"/>
                  </a:lnTo>
                  <a:lnTo>
                    <a:pt x="242328" y="0"/>
                  </a:lnTo>
                  <a:lnTo>
                    <a:pt x="238048" y="4013"/>
                  </a:lnTo>
                  <a:lnTo>
                    <a:pt x="238048" y="60960"/>
                  </a:lnTo>
                  <a:lnTo>
                    <a:pt x="236943" y="68580"/>
                  </a:lnTo>
                  <a:lnTo>
                    <a:pt x="236702" y="69850"/>
                  </a:lnTo>
                  <a:lnTo>
                    <a:pt x="235889" y="71120"/>
                  </a:lnTo>
                  <a:lnTo>
                    <a:pt x="232689" y="71120"/>
                  </a:lnTo>
                  <a:lnTo>
                    <a:pt x="232829" y="69850"/>
                  </a:lnTo>
                  <a:lnTo>
                    <a:pt x="234086" y="63500"/>
                  </a:lnTo>
                  <a:lnTo>
                    <a:pt x="234188" y="60960"/>
                  </a:lnTo>
                  <a:lnTo>
                    <a:pt x="234289" y="58420"/>
                  </a:lnTo>
                  <a:lnTo>
                    <a:pt x="234391" y="55880"/>
                  </a:lnTo>
                  <a:lnTo>
                    <a:pt x="233108" y="49530"/>
                  </a:lnTo>
                  <a:lnTo>
                    <a:pt x="229603" y="44450"/>
                  </a:lnTo>
                  <a:lnTo>
                    <a:pt x="228917" y="44450"/>
                  </a:lnTo>
                  <a:lnTo>
                    <a:pt x="228092" y="43180"/>
                  </a:lnTo>
                  <a:lnTo>
                    <a:pt x="225983" y="43180"/>
                  </a:lnTo>
                  <a:lnTo>
                    <a:pt x="224713" y="44450"/>
                  </a:lnTo>
                  <a:lnTo>
                    <a:pt x="223989" y="45720"/>
                  </a:lnTo>
                  <a:lnTo>
                    <a:pt x="221361" y="52070"/>
                  </a:lnTo>
                  <a:lnTo>
                    <a:pt x="220319" y="58420"/>
                  </a:lnTo>
                  <a:lnTo>
                    <a:pt x="220395" y="60960"/>
                  </a:lnTo>
                  <a:lnTo>
                    <a:pt x="220510" y="64770"/>
                  </a:lnTo>
                  <a:lnTo>
                    <a:pt x="221551" y="72390"/>
                  </a:lnTo>
                  <a:lnTo>
                    <a:pt x="222783" y="78740"/>
                  </a:lnTo>
                  <a:lnTo>
                    <a:pt x="223367" y="82550"/>
                  </a:lnTo>
                  <a:lnTo>
                    <a:pt x="223367" y="90170"/>
                  </a:lnTo>
                  <a:lnTo>
                    <a:pt x="222072" y="95250"/>
                  </a:lnTo>
                  <a:lnTo>
                    <a:pt x="219303" y="101600"/>
                  </a:lnTo>
                  <a:lnTo>
                    <a:pt x="218071" y="101600"/>
                  </a:lnTo>
                  <a:lnTo>
                    <a:pt x="218071" y="100330"/>
                  </a:lnTo>
                  <a:lnTo>
                    <a:pt x="220040" y="91440"/>
                  </a:lnTo>
                  <a:lnTo>
                    <a:pt x="220459" y="83820"/>
                  </a:lnTo>
                  <a:lnTo>
                    <a:pt x="217627" y="67310"/>
                  </a:lnTo>
                  <a:lnTo>
                    <a:pt x="216192" y="57150"/>
                  </a:lnTo>
                  <a:lnTo>
                    <a:pt x="216242" y="55880"/>
                  </a:lnTo>
                  <a:lnTo>
                    <a:pt x="216344" y="53340"/>
                  </a:lnTo>
                  <a:lnTo>
                    <a:pt x="216395" y="52070"/>
                  </a:lnTo>
                  <a:lnTo>
                    <a:pt x="216496" y="49530"/>
                  </a:lnTo>
                  <a:lnTo>
                    <a:pt x="216598" y="46990"/>
                  </a:lnTo>
                  <a:lnTo>
                    <a:pt x="220345" y="39370"/>
                  </a:lnTo>
                  <a:lnTo>
                    <a:pt x="222173" y="38100"/>
                  </a:lnTo>
                  <a:lnTo>
                    <a:pt x="223939" y="36830"/>
                  </a:lnTo>
                  <a:lnTo>
                    <a:pt x="227774" y="36830"/>
                  </a:lnTo>
                  <a:lnTo>
                    <a:pt x="238048" y="60960"/>
                  </a:lnTo>
                  <a:lnTo>
                    <a:pt x="238048" y="4013"/>
                  </a:lnTo>
                  <a:lnTo>
                    <a:pt x="235546" y="6350"/>
                  </a:lnTo>
                  <a:lnTo>
                    <a:pt x="229870" y="10160"/>
                  </a:lnTo>
                  <a:lnTo>
                    <a:pt x="219341" y="12700"/>
                  </a:lnTo>
                  <a:lnTo>
                    <a:pt x="211366" y="13970"/>
                  </a:lnTo>
                  <a:lnTo>
                    <a:pt x="207657" y="17780"/>
                  </a:lnTo>
                  <a:lnTo>
                    <a:pt x="205714" y="19050"/>
                  </a:lnTo>
                  <a:lnTo>
                    <a:pt x="204431" y="22860"/>
                  </a:lnTo>
                  <a:lnTo>
                    <a:pt x="203835" y="26670"/>
                  </a:lnTo>
                  <a:lnTo>
                    <a:pt x="202145" y="35560"/>
                  </a:lnTo>
                  <a:lnTo>
                    <a:pt x="185915" y="73660"/>
                  </a:lnTo>
                  <a:lnTo>
                    <a:pt x="176745" y="80645"/>
                  </a:lnTo>
                  <a:lnTo>
                    <a:pt x="176745" y="201930"/>
                  </a:lnTo>
                  <a:lnTo>
                    <a:pt x="174713" y="201930"/>
                  </a:lnTo>
                  <a:lnTo>
                    <a:pt x="175590" y="200660"/>
                  </a:lnTo>
                  <a:lnTo>
                    <a:pt x="176631" y="200660"/>
                  </a:lnTo>
                  <a:lnTo>
                    <a:pt x="176745" y="201930"/>
                  </a:lnTo>
                  <a:lnTo>
                    <a:pt x="176745" y="80645"/>
                  </a:lnTo>
                  <a:lnTo>
                    <a:pt x="174244" y="82550"/>
                  </a:lnTo>
                  <a:lnTo>
                    <a:pt x="166598" y="83820"/>
                  </a:lnTo>
                  <a:lnTo>
                    <a:pt x="159054" y="90170"/>
                  </a:lnTo>
                  <a:lnTo>
                    <a:pt x="156476" y="92710"/>
                  </a:lnTo>
                  <a:lnTo>
                    <a:pt x="155041" y="96520"/>
                  </a:lnTo>
                  <a:lnTo>
                    <a:pt x="146748" y="115570"/>
                  </a:lnTo>
                  <a:lnTo>
                    <a:pt x="132181" y="154940"/>
                  </a:lnTo>
                  <a:lnTo>
                    <a:pt x="121945" y="193040"/>
                  </a:lnTo>
                  <a:lnTo>
                    <a:pt x="120954" y="200660"/>
                  </a:lnTo>
                  <a:lnTo>
                    <a:pt x="121005" y="219710"/>
                  </a:lnTo>
                  <a:lnTo>
                    <a:pt x="122872" y="226060"/>
                  </a:lnTo>
                  <a:lnTo>
                    <a:pt x="126288" y="233680"/>
                  </a:lnTo>
                  <a:lnTo>
                    <a:pt x="129324" y="233680"/>
                  </a:lnTo>
                  <a:lnTo>
                    <a:pt x="129374" y="236220"/>
                  </a:lnTo>
                  <a:lnTo>
                    <a:pt x="130479" y="237490"/>
                  </a:lnTo>
                  <a:lnTo>
                    <a:pt x="134454" y="237490"/>
                  </a:lnTo>
                  <a:lnTo>
                    <a:pt x="134340" y="236220"/>
                  </a:lnTo>
                  <a:lnTo>
                    <a:pt x="134112" y="236220"/>
                  </a:lnTo>
                  <a:lnTo>
                    <a:pt x="132829" y="232410"/>
                  </a:lnTo>
                  <a:lnTo>
                    <a:pt x="132930" y="231140"/>
                  </a:lnTo>
                  <a:lnTo>
                    <a:pt x="133362" y="231140"/>
                  </a:lnTo>
                  <a:lnTo>
                    <a:pt x="133629" y="229870"/>
                  </a:lnTo>
                  <a:lnTo>
                    <a:pt x="135216" y="229870"/>
                  </a:lnTo>
                  <a:lnTo>
                    <a:pt x="136766" y="231140"/>
                  </a:lnTo>
                  <a:lnTo>
                    <a:pt x="137718" y="233680"/>
                  </a:lnTo>
                  <a:lnTo>
                    <a:pt x="138201" y="237490"/>
                  </a:lnTo>
                  <a:lnTo>
                    <a:pt x="142036" y="237490"/>
                  </a:lnTo>
                  <a:lnTo>
                    <a:pt x="142252" y="236220"/>
                  </a:lnTo>
                  <a:lnTo>
                    <a:pt x="142379" y="234950"/>
                  </a:lnTo>
                  <a:lnTo>
                    <a:pt x="142113" y="233680"/>
                  </a:lnTo>
                  <a:lnTo>
                    <a:pt x="141427" y="233680"/>
                  </a:lnTo>
                  <a:lnTo>
                    <a:pt x="141439" y="232410"/>
                  </a:lnTo>
                  <a:lnTo>
                    <a:pt x="142316" y="232410"/>
                  </a:lnTo>
                  <a:lnTo>
                    <a:pt x="143395" y="233680"/>
                  </a:lnTo>
                  <a:lnTo>
                    <a:pt x="144195" y="234950"/>
                  </a:lnTo>
                  <a:lnTo>
                    <a:pt x="147015" y="234950"/>
                  </a:lnTo>
                  <a:lnTo>
                    <a:pt x="146304" y="232410"/>
                  </a:lnTo>
                  <a:lnTo>
                    <a:pt x="145681" y="231140"/>
                  </a:lnTo>
                  <a:lnTo>
                    <a:pt x="145364" y="229870"/>
                  </a:lnTo>
                  <a:lnTo>
                    <a:pt x="145351" y="227330"/>
                  </a:lnTo>
                  <a:lnTo>
                    <a:pt x="146367" y="226060"/>
                  </a:lnTo>
                  <a:lnTo>
                    <a:pt x="148793" y="224790"/>
                  </a:lnTo>
                  <a:lnTo>
                    <a:pt x="149885" y="224790"/>
                  </a:lnTo>
                  <a:lnTo>
                    <a:pt x="149834" y="226060"/>
                  </a:lnTo>
                  <a:lnTo>
                    <a:pt x="149402" y="227330"/>
                  </a:lnTo>
                  <a:lnTo>
                    <a:pt x="148259" y="228600"/>
                  </a:lnTo>
                  <a:lnTo>
                    <a:pt x="148183" y="229870"/>
                  </a:lnTo>
                  <a:lnTo>
                    <a:pt x="149555" y="232410"/>
                  </a:lnTo>
                  <a:lnTo>
                    <a:pt x="151561" y="233680"/>
                  </a:lnTo>
                  <a:lnTo>
                    <a:pt x="155854" y="233680"/>
                  </a:lnTo>
                  <a:lnTo>
                    <a:pt x="157226" y="232410"/>
                  </a:lnTo>
                  <a:lnTo>
                    <a:pt x="157518" y="232410"/>
                  </a:lnTo>
                  <a:lnTo>
                    <a:pt x="157467" y="231140"/>
                  </a:lnTo>
                  <a:lnTo>
                    <a:pt x="152742" y="224790"/>
                  </a:lnTo>
                  <a:lnTo>
                    <a:pt x="148971" y="219710"/>
                  </a:lnTo>
                  <a:lnTo>
                    <a:pt x="143141" y="211848"/>
                  </a:lnTo>
                  <a:lnTo>
                    <a:pt x="143141" y="229870"/>
                  </a:lnTo>
                  <a:lnTo>
                    <a:pt x="141643" y="229870"/>
                  </a:lnTo>
                  <a:lnTo>
                    <a:pt x="131241" y="220980"/>
                  </a:lnTo>
                  <a:lnTo>
                    <a:pt x="131305" y="219710"/>
                  </a:lnTo>
                  <a:lnTo>
                    <a:pt x="132232" y="219710"/>
                  </a:lnTo>
                  <a:lnTo>
                    <a:pt x="143141" y="229870"/>
                  </a:lnTo>
                  <a:lnTo>
                    <a:pt x="143141" y="211848"/>
                  </a:lnTo>
                  <a:lnTo>
                    <a:pt x="142379" y="210820"/>
                  </a:lnTo>
                  <a:lnTo>
                    <a:pt x="142417" y="209550"/>
                  </a:lnTo>
                  <a:lnTo>
                    <a:pt x="155981" y="226060"/>
                  </a:lnTo>
                  <a:lnTo>
                    <a:pt x="157721" y="226060"/>
                  </a:lnTo>
                  <a:lnTo>
                    <a:pt x="157949" y="224790"/>
                  </a:lnTo>
                  <a:lnTo>
                    <a:pt x="159004" y="222250"/>
                  </a:lnTo>
                  <a:lnTo>
                    <a:pt x="159156" y="220980"/>
                  </a:lnTo>
                  <a:lnTo>
                    <a:pt x="159994" y="220980"/>
                  </a:lnTo>
                  <a:lnTo>
                    <a:pt x="160566" y="222250"/>
                  </a:lnTo>
                  <a:lnTo>
                    <a:pt x="160743" y="222250"/>
                  </a:lnTo>
                  <a:lnTo>
                    <a:pt x="160858" y="223520"/>
                  </a:lnTo>
                  <a:lnTo>
                    <a:pt x="161213" y="226060"/>
                  </a:lnTo>
                  <a:lnTo>
                    <a:pt x="162864" y="227330"/>
                  </a:lnTo>
                  <a:lnTo>
                    <a:pt x="166204" y="227330"/>
                  </a:lnTo>
                  <a:lnTo>
                    <a:pt x="163995" y="224790"/>
                  </a:lnTo>
                  <a:lnTo>
                    <a:pt x="162941" y="222250"/>
                  </a:lnTo>
                  <a:lnTo>
                    <a:pt x="162979" y="220980"/>
                  </a:lnTo>
                  <a:lnTo>
                    <a:pt x="163055" y="218440"/>
                  </a:lnTo>
                  <a:lnTo>
                    <a:pt x="163207" y="217170"/>
                  </a:lnTo>
                  <a:lnTo>
                    <a:pt x="165315" y="217170"/>
                  </a:lnTo>
                  <a:lnTo>
                    <a:pt x="165938" y="218440"/>
                  </a:lnTo>
                  <a:lnTo>
                    <a:pt x="167284" y="222250"/>
                  </a:lnTo>
                  <a:lnTo>
                    <a:pt x="168097" y="224790"/>
                  </a:lnTo>
                  <a:lnTo>
                    <a:pt x="169379" y="227330"/>
                  </a:lnTo>
                  <a:lnTo>
                    <a:pt x="170522" y="227330"/>
                  </a:lnTo>
                  <a:lnTo>
                    <a:pt x="170421" y="220980"/>
                  </a:lnTo>
                  <a:lnTo>
                    <a:pt x="170332" y="219710"/>
                  </a:lnTo>
                  <a:lnTo>
                    <a:pt x="170243" y="218440"/>
                  </a:lnTo>
                  <a:lnTo>
                    <a:pt x="170078" y="217170"/>
                  </a:lnTo>
                  <a:lnTo>
                    <a:pt x="169735" y="214630"/>
                  </a:lnTo>
                  <a:lnTo>
                    <a:pt x="169659" y="210820"/>
                  </a:lnTo>
                  <a:lnTo>
                    <a:pt x="170345" y="209550"/>
                  </a:lnTo>
                  <a:lnTo>
                    <a:pt x="171831" y="208280"/>
                  </a:lnTo>
                  <a:lnTo>
                    <a:pt x="172085" y="207010"/>
                  </a:lnTo>
                  <a:lnTo>
                    <a:pt x="172618" y="207010"/>
                  </a:lnTo>
                  <a:lnTo>
                    <a:pt x="172567" y="217170"/>
                  </a:lnTo>
                  <a:lnTo>
                    <a:pt x="173570" y="220980"/>
                  </a:lnTo>
                  <a:lnTo>
                    <a:pt x="175641" y="224790"/>
                  </a:lnTo>
                  <a:lnTo>
                    <a:pt x="178028" y="224790"/>
                  </a:lnTo>
                  <a:lnTo>
                    <a:pt x="178282" y="223520"/>
                  </a:lnTo>
                  <a:lnTo>
                    <a:pt x="178930" y="222250"/>
                  </a:lnTo>
                  <a:lnTo>
                    <a:pt x="179260" y="219710"/>
                  </a:lnTo>
                  <a:lnTo>
                    <a:pt x="179285" y="215900"/>
                  </a:lnTo>
                  <a:lnTo>
                    <a:pt x="180136" y="215900"/>
                  </a:lnTo>
                  <a:lnTo>
                    <a:pt x="181178" y="217170"/>
                  </a:lnTo>
                  <a:lnTo>
                    <a:pt x="184734" y="217170"/>
                  </a:lnTo>
                  <a:lnTo>
                    <a:pt x="186004" y="218440"/>
                  </a:lnTo>
                  <a:lnTo>
                    <a:pt x="187490" y="219710"/>
                  </a:lnTo>
                  <a:lnTo>
                    <a:pt x="188506" y="219710"/>
                  </a:lnTo>
                  <a:lnTo>
                    <a:pt x="188518" y="217170"/>
                  </a:lnTo>
                  <a:lnTo>
                    <a:pt x="188175" y="215900"/>
                  </a:lnTo>
                  <a:lnTo>
                    <a:pt x="187833" y="214630"/>
                  </a:lnTo>
                  <a:lnTo>
                    <a:pt x="181127" y="207010"/>
                  </a:lnTo>
                  <a:lnTo>
                    <a:pt x="180009" y="205740"/>
                  </a:lnTo>
                  <a:lnTo>
                    <a:pt x="179260" y="204470"/>
                  </a:lnTo>
                  <a:lnTo>
                    <a:pt x="179260" y="203200"/>
                  </a:lnTo>
                  <a:lnTo>
                    <a:pt x="179806" y="203200"/>
                  </a:lnTo>
                  <a:lnTo>
                    <a:pt x="180174" y="204470"/>
                  </a:lnTo>
                  <a:lnTo>
                    <a:pt x="190588" y="213360"/>
                  </a:lnTo>
                  <a:lnTo>
                    <a:pt x="190677" y="212090"/>
                  </a:lnTo>
                  <a:lnTo>
                    <a:pt x="190754" y="210820"/>
                  </a:lnTo>
                  <a:lnTo>
                    <a:pt x="190842" y="209550"/>
                  </a:lnTo>
                  <a:lnTo>
                    <a:pt x="190500" y="208280"/>
                  </a:lnTo>
                  <a:lnTo>
                    <a:pt x="190525" y="207010"/>
                  </a:lnTo>
                  <a:lnTo>
                    <a:pt x="191109" y="207010"/>
                  </a:lnTo>
                  <a:lnTo>
                    <a:pt x="191249" y="208280"/>
                  </a:lnTo>
                  <a:lnTo>
                    <a:pt x="192316" y="208280"/>
                  </a:lnTo>
                  <a:lnTo>
                    <a:pt x="196303" y="214630"/>
                  </a:lnTo>
                  <a:lnTo>
                    <a:pt x="200228" y="214630"/>
                  </a:lnTo>
                  <a:lnTo>
                    <a:pt x="201396" y="207010"/>
                  </a:lnTo>
                  <a:lnTo>
                    <a:pt x="200393" y="203200"/>
                  </a:lnTo>
                  <a:lnTo>
                    <a:pt x="200063" y="201930"/>
                  </a:lnTo>
                  <a:lnTo>
                    <a:pt x="199720" y="200660"/>
                  </a:lnTo>
                  <a:lnTo>
                    <a:pt x="198386" y="195580"/>
                  </a:lnTo>
                  <a:lnTo>
                    <a:pt x="198399" y="194310"/>
                  </a:lnTo>
                  <a:lnTo>
                    <a:pt x="205371" y="180340"/>
                  </a:lnTo>
                  <a:lnTo>
                    <a:pt x="207098" y="175260"/>
                  </a:lnTo>
                  <a:lnTo>
                    <a:pt x="231216" y="152400"/>
                  </a:lnTo>
                  <a:lnTo>
                    <a:pt x="232397" y="152400"/>
                  </a:lnTo>
                  <a:lnTo>
                    <a:pt x="233032" y="153670"/>
                  </a:lnTo>
                  <a:lnTo>
                    <a:pt x="232816" y="154940"/>
                  </a:lnTo>
                  <a:lnTo>
                    <a:pt x="231813" y="154940"/>
                  </a:lnTo>
                  <a:lnTo>
                    <a:pt x="238201" y="156210"/>
                  </a:lnTo>
                  <a:lnTo>
                    <a:pt x="244246" y="157480"/>
                  </a:lnTo>
                  <a:lnTo>
                    <a:pt x="249948" y="161290"/>
                  </a:lnTo>
                  <a:lnTo>
                    <a:pt x="250367" y="160020"/>
                  </a:lnTo>
                  <a:lnTo>
                    <a:pt x="252095" y="160020"/>
                  </a:lnTo>
                  <a:lnTo>
                    <a:pt x="252984" y="161290"/>
                  </a:lnTo>
                  <a:lnTo>
                    <a:pt x="253542" y="160020"/>
                  </a:lnTo>
                  <a:lnTo>
                    <a:pt x="256374" y="153670"/>
                  </a:lnTo>
                  <a:lnTo>
                    <a:pt x="256908" y="152400"/>
                  </a:lnTo>
                  <a:lnTo>
                    <a:pt x="264401" y="134620"/>
                  </a:lnTo>
                  <a:lnTo>
                    <a:pt x="266077" y="132080"/>
                  </a:lnTo>
                  <a:lnTo>
                    <a:pt x="269582" y="129540"/>
                  </a:lnTo>
                  <a:lnTo>
                    <a:pt x="271881" y="128270"/>
                  </a:lnTo>
                  <a:lnTo>
                    <a:pt x="276631" y="128270"/>
                  </a:lnTo>
                  <a:lnTo>
                    <a:pt x="279082" y="129540"/>
                  </a:lnTo>
                  <a:lnTo>
                    <a:pt x="281127" y="130810"/>
                  </a:lnTo>
                  <a:lnTo>
                    <a:pt x="288671" y="139700"/>
                  </a:lnTo>
                  <a:lnTo>
                    <a:pt x="294386" y="146050"/>
                  </a:lnTo>
                  <a:lnTo>
                    <a:pt x="298627" y="152400"/>
                  </a:lnTo>
                  <a:lnTo>
                    <a:pt x="301599" y="161290"/>
                  </a:lnTo>
                  <a:lnTo>
                    <a:pt x="303466" y="168910"/>
                  </a:lnTo>
                  <a:lnTo>
                    <a:pt x="309321" y="193040"/>
                  </a:lnTo>
                  <a:lnTo>
                    <a:pt x="309816" y="194310"/>
                  </a:lnTo>
                  <a:lnTo>
                    <a:pt x="310718" y="195580"/>
                  </a:lnTo>
                  <a:lnTo>
                    <a:pt x="311137" y="195580"/>
                  </a:lnTo>
                  <a:lnTo>
                    <a:pt x="311137" y="194310"/>
                  </a:lnTo>
                  <a:lnTo>
                    <a:pt x="308762" y="181610"/>
                  </a:lnTo>
                  <a:lnTo>
                    <a:pt x="306832" y="170180"/>
                  </a:lnTo>
                  <a:lnTo>
                    <a:pt x="305358" y="158750"/>
                  </a:lnTo>
                  <a:lnTo>
                    <a:pt x="304355" y="147320"/>
                  </a:lnTo>
                  <a:lnTo>
                    <a:pt x="308051" y="139700"/>
                  </a:lnTo>
                  <a:lnTo>
                    <a:pt x="311442" y="133350"/>
                  </a:lnTo>
                  <a:lnTo>
                    <a:pt x="315341" y="128270"/>
                  </a:lnTo>
                  <a:lnTo>
                    <a:pt x="316306" y="127000"/>
                  </a:lnTo>
                  <a:lnTo>
                    <a:pt x="317220" y="124460"/>
                  </a:lnTo>
                  <a:lnTo>
                    <a:pt x="317220" y="11811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6265249" y="3131119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4" h="26035">
                  <a:moveTo>
                    <a:pt x="5403" y="0"/>
                  </a:moveTo>
                  <a:lnTo>
                    <a:pt x="0" y="5953"/>
                  </a:lnTo>
                  <a:lnTo>
                    <a:pt x="90" y="7037"/>
                  </a:lnTo>
                  <a:lnTo>
                    <a:pt x="1536" y="16487"/>
                  </a:lnTo>
                  <a:lnTo>
                    <a:pt x="5166" y="22420"/>
                  </a:lnTo>
                  <a:lnTo>
                    <a:pt x="11149" y="26031"/>
                  </a:lnTo>
                  <a:lnTo>
                    <a:pt x="11779" y="25807"/>
                  </a:lnTo>
                  <a:lnTo>
                    <a:pt x="12589" y="25699"/>
                  </a:lnTo>
                  <a:lnTo>
                    <a:pt x="14375" y="25713"/>
                  </a:lnTo>
                  <a:lnTo>
                    <a:pt x="7686" y="20048"/>
                  </a:lnTo>
                  <a:lnTo>
                    <a:pt x="4352" y="13759"/>
                  </a:lnTo>
                  <a:lnTo>
                    <a:pt x="4367" y="4615"/>
                  </a:lnTo>
                  <a:lnTo>
                    <a:pt x="4715" y="2343"/>
                  </a:lnTo>
                  <a:lnTo>
                    <a:pt x="5403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5502199" y="3137925"/>
              <a:ext cx="977900" cy="80645"/>
            </a:xfrm>
            <a:custGeom>
              <a:avLst/>
              <a:gdLst/>
              <a:ahLst/>
              <a:cxnLst/>
              <a:rect l="l" t="t" r="r" b="b"/>
              <a:pathLst>
                <a:path w="977900" h="80644">
                  <a:moveTo>
                    <a:pt x="21856" y="23698"/>
                  </a:moveTo>
                  <a:lnTo>
                    <a:pt x="11582" y="0"/>
                  </a:lnTo>
                  <a:lnTo>
                    <a:pt x="7747" y="0"/>
                  </a:lnTo>
                  <a:lnTo>
                    <a:pt x="5981" y="787"/>
                  </a:lnTo>
                  <a:lnTo>
                    <a:pt x="4152" y="2362"/>
                  </a:lnTo>
                  <a:lnTo>
                    <a:pt x="406" y="9537"/>
                  </a:lnTo>
                  <a:lnTo>
                    <a:pt x="0" y="19545"/>
                  </a:lnTo>
                  <a:lnTo>
                    <a:pt x="1435" y="30378"/>
                  </a:lnTo>
                  <a:lnTo>
                    <a:pt x="4267" y="46532"/>
                  </a:lnTo>
                  <a:lnTo>
                    <a:pt x="3848" y="54178"/>
                  </a:lnTo>
                  <a:lnTo>
                    <a:pt x="1803" y="63411"/>
                  </a:lnTo>
                  <a:lnTo>
                    <a:pt x="1879" y="63703"/>
                  </a:lnTo>
                  <a:lnTo>
                    <a:pt x="2336" y="64109"/>
                  </a:lnTo>
                  <a:lnTo>
                    <a:pt x="2692" y="64185"/>
                  </a:lnTo>
                  <a:lnTo>
                    <a:pt x="2908" y="64185"/>
                  </a:lnTo>
                  <a:lnTo>
                    <a:pt x="3111" y="64020"/>
                  </a:lnTo>
                  <a:lnTo>
                    <a:pt x="5880" y="58039"/>
                  </a:lnTo>
                  <a:lnTo>
                    <a:pt x="7175" y="52336"/>
                  </a:lnTo>
                  <a:lnTo>
                    <a:pt x="7175" y="44805"/>
                  </a:lnTo>
                  <a:lnTo>
                    <a:pt x="6591" y="40830"/>
                  </a:lnTo>
                  <a:lnTo>
                    <a:pt x="5359" y="34671"/>
                  </a:lnTo>
                  <a:lnTo>
                    <a:pt x="4318" y="27863"/>
                  </a:lnTo>
                  <a:lnTo>
                    <a:pt x="9791" y="6375"/>
                  </a:lnTo>
                  <a:lnTo>
                    <a:pt x="11899" y="6375"/>
                  </a:lnTo>
                  <a:lnTo>
                    <a:pt x="12725" y="6629"/>
                  </a:lnTo>
                  <a:lnTo>
                    <a:pt x="13411" y="7162"/>
                  </a:lnTo>
                  <a:lnTo>
                    <a:pt x="16916" y="12204"/>
                  </a:lnTo>
                  <a:lnTo>
                    <a:pt x="18199" y="19062"/>
                  </a:lnTo>
                  <a:lnTo>
                    <a:pt x="17894" y="26390"/>
                  </a:lnTo>
                  <a:lnTo>
                    <a:pt x="16497" y="33451"/>
                  </a:lnTo>
                  <a:lnTo>
                    <a:pt x="16929" y="33997"/>
                  </a:lnTo>
                  <a:lnTo>
                    <a:pt x="17500" y="33997"/>
                  </a:lnTo>
                  <a:lnTo>
                    <a:pt x="19697" y="33540"/>
                  </a:lnTo>
                  <a:lnTo>
                    <a:pt x="20510" y="32727"/>
                  </a:lnTo>
                  <a:lnTo>
                    <a:pt x="20751" y="31686"/>
                  </a:lnTo>
                  <a:lnTo>
                    <a:pt x="21856" y="23698"/>
                  </a:lnTo>
                  <a:close/>
                </a:path>
                <a:path w="977900" h="80644">
                  <a:moveTo>
                    <a:pt x="977315" y="47879"/>
                  </a:moveTo>
                  <a:lnTo>
                    <a:pt x="972527" y="41313"/>
                  </a:lnTo>
                  <a:lnTo>
                    <a:pt x="967371" y="35229"/>
                  </a:lnTo>
                  <a:lnTo>
                    <a:pt x="961986" y="29768"/>
                  </a:lnTo>
                  <a:lnTo>
                    <a:pt x="955967" y="24511"/>
                  </a:lnTo>
                  <a:lnTo>
                    <a:pt x="945934" y="28994"/>
                  </a:lnTo>
                  <a:lnTo>
                    <a:pt x="939342" y="32283"/>
                  </a:lnTo>
                  <a:lnTo>
                    <a:pt x="931557" y="37325"/>
                  </a:lnTo>
                  <a:lnTo>
                    <a:pt x="925703" y="42303"/>
                  </a:lnTo>
                  <a:lnTo>
                    <a:pt x="915682" y="52146"/>
                  </a:lnTo>
                  <a:lnTo>
                    <a:pt x="912685" y="53467"/>
                  </a:lnTo>
                  <a:lnTo>
                    <a:pt x="905967" y="53467"/>
                  </a:lnTo>
                  <a:lnTo>
                    <a:pt x="902398" y="51041"/>
                  </a:lnTo>
                  <a:lnTo>
                    <a:pt x="896162" y="37325"/>
                  </a:lnTo>
                  <a:lnTo>
                    <a:pt x="894232" y="28016"/>
                  </a:lnTo>
                  <a:lnTo>
                    <a:pt x="880173" y="2552"/>
                  </a:lnTo>
                  <a:lnTo>
                    <a:pt x="877112" y="2552"/>
                  </a:lnTo>
                  <a:lnTo>
                    <a:pt x="846874" y="29768"/>
                  </a:lnTo>
                  <a:lnTo>
                    <a:pt x="841209" y="36169"/>
                  </a:lnTo>
                  <a:lnTo>
                    <a:pt x="838352" y="38074"/>
                  </a:lnTo>
                  <a:lnTo>
                    <a:pt x="834529" y="39712"/>
                  </a:lnTo>
                  <a:lnTo>
                    <a:pt x="833234" y="39712"/>
                  </a:lnTo>
                  <a:lnTo>
                    <a:pt x="832802" y="39357"/>
                  </a:lnTo>
                  <a:lnTo>
                    <a:pt x="831443" y="38074"/>
                  </a:lnTo>
                  <a:lnTo>
                    <a:pt x="830757" y="36525"/>
                  </a:lnTo>
                  <a:lnTo>
                    <a:pt x="830821" y="33693"/>
                  </a:lnTo>
                  <a:lnTo>
                    <a:pt x="829818" y="30340"/>
                  </a:lnTo>
                  <a:lnTo>
                    <a:pt x="828814" y="25831"/>
                  </a:lnTo>
                  <a:lnTo>
                    <a:pt x="826998" y="15278"/>
                  </a:lnTo>
                  <a:lnTo>
                    <a:pt x="824433" y="6197"/>
                  </a:lnTo>
                  <a:lnTo>
                    <a:pt x="817587" y="1714"/>
                  </a:lnTo>
                  <a:lnTo>
                    <a:pt x="814425" y="1193"/>
                  </a:lnTo>
                  <a:lnTo>
                    <a:pt x="807046" y="1193"/>
                  </a:lnTo>
                  <a:lnTo>
                    <a:pt x="791946" y="3060"/>
                  </a:lnTo>
                  <a:lnTo>
                    <a:pt x="791667" y="3327"/>
                  </a:lnTo>
                  <a:lnTo>
                    <a:pt x="791679" y="4470"/>
                  </a:lnTo>
                  <a:lnTo>
                    <a:pt x="791857" y="4686"/>
                  </a:lnTo>
                  <a:lnTo>
                    <a:pt x="792314" y="5295"/>
                  </a:lnTo>
                  <a:lnTo>
                    <a:pt x="793000" y="5715"/>
                  </a:lnTo>
                  <a:lnTo>
                    <a:pt x="793661" y="5715"/>
                  </a:lnTo>
                  <a:lnTo>
                    <a:pt x="808012" y="7073"/>
                  </a:lnTo>
                  <a:lnTo>
                    <a:pt x="814349" y="7073"/>
                  </a:lnTo>
                  <a:lnTo>
                    <a:pt x="817016" y="10007"/>
                  </a:lnTo>
                  <a:lnTo>
                    <a:pt x="818019" y="16751"/>
                  </a:lnTo>
                  <a:lnTo>
                    <a:pt x="819391" y="26847"/>
                  </a:lnTo>
                  <a:lnTo>
                    <a:pt x="820724" y="35229"/>
                  </a:lnTo>
                  <a:lnTo>
                    <a:pt x="822363" y="43992"/>
                  </a:lnTo>
                  <a:lnTo>
                    <a:pt x="823963" y="51041"/>
                  </a:lnTo>
                  <a:lnTo>
                    <a:pt x="823734" y="51041"/>
                  </a:lnTo>
                  <a:lnTo>
                    <a:pt x="828040" y="53962"/>
                  </a:lnTo>
                  <a:lnTo>
                    <a:pt x="831697" y="55181"/>
                  </a:lnTo>
                  <a:lnTo>
                    <a:pt x="839838" y="55181"/>
                  </a:lnTo>
                  <a:lnTo>
                    <a:pt x="873988" y="29768"/>
                  </a:lnTo>
                  <a:lnTo>
                    <a:pt x="874153" y="28994"/>
                  </a:lnTo>
                  <a:lnTo>
                    <a:pt x="874991" y="28016"/>
                  </a:lnTo>
                  <a:lnTo>
                    <a:pt x="876477" y="26847"/>
                  </a:lnTo>
                  <a:lnTo>
                    <a:pt x="877976" y="26847"/>
                  </a:lnTo>
                  <a:lnTo>
                    <a:pt x="878992" y="33223"/>
                  </a:lnTo>
                  <a:lnTo>
                    <a:pt x="880033" y="40767"/>
                  </a:lnTo>
                  <a:lnTo>
                    <a:pt x="880592" y="45085"/>
                  </a:lnTo>
                  <a:lnTo>
                    <a:pt x="880656" y="45631"/>
                  </a:lnTo>
                  <a:lnTo>
                    <a:pt x="881976" y="49911"/>
                  </a:lnTo>
                  <a:lnTo>
                    <a:pt x="883920" y="53467"/>
                  </a:lnTo>
                  <a:lnTo>
                    <a:pt x="883996" y="53606"/>
                  </a:lnTo>
                  <a:lnTo>
                    <a:pt x="888847" y="60807"/>
                  </a:lnTo>
                  <a:lnTo>
                    <a:pt x="894854" y="66700"/>
                  </a:lnTo>
                  <a:lnTo>
                    <a:pt x="901992" y="71285"/>
                  </a:lnTo>
                  <a:lnTo>
                    <a:pt x="910285" y="74549"/>
                  </a:lnTo>
                  <a:lnTo>
                    <a:pt x="910971" y="74739"/>
                  </a:lnTo>
                  <a:lnTo>
                    <a:pt x="911479" y="75158"/>
                  </a:lnTo>
                  <a:lnTo>
                    <a:pt x="914450" y="80022"/>
                  </a:lnTo>
                  <a:lnTo>
                    <a:pt x="925385" y="78651"/>
                  </a:lnTo>
                  <a:lnTo>
                    <a:pt x="935355" y="76085"/>
                  </a:lnTo>
                  <a:lnTo>
                    <a:pt x="944372" y="72326"/>
                  </a:lnTo>
                  <a:lnTo>
                    <a:pt x="952423" y="67373"/>
                  </a:lnTo>
                  <a:lnTo>
                    <a:pt x="957503" y="63157"/>
                  </a:lnTo>
                  <a:lnTo>
                    <a:pt x="963498" y="57835"/>
                  </a:lnTo>
                  <a:lnTo>
                    <a:pt x="968870" y="53467"/>
                  </a:lnTo>
                  <a:lnTo>
                    <a:pt x="970178" y="52412"/>
                  </a:lnTo>
                  <a:lnTo>
                    <a:pt x="977315" y="47879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6573470" y="3140795"/>
              <a:ext cx="67945" cy="85725"/>
            </a:xfrm>
            <a:custGeom>
              <a:avLst/>
              <a:gdLst/>
              <a:ahLst/>
              <a:cxnLst/>
              <a:rect l="l" t="t" r="r" b="b"/>
              <a:pathLst>
                <a:path w="67945" h="85725">
                  <a:moveTo>
                    <a:pt x="66164" y="0"/>
                  </a:moveTo>
                  <a:lnTo>
                    <a:pt x="57063" y="5382"/>
                  </a:lnTo>
                  <a:lnTo>
                    <a:pt x="54006" y="8643"/>
                  </a:lnTo>
                  <a:lnTo>
                    <a:pt x="50356" y="11228"/>
                  </a:lnTo>
                  <a:lnTo>
                    <a:pt x="46108" y="13129"/>
                  </a:lnTo>
                  <a:lnTo>
                    <a:pt x="34885" y="17344"/>
                  </a:lnTo>
                  <a:lnTo>
                    <a:pt x="23746" y="20425"/>
                  </a:lnTo>
                  <a:lnTo>
                    <a:pt x="2491" y="25373"/>
                  </a:lnTo>
                  <a:lnTo>
                    <a:pt x="835" y="25808"/>
                  </a:lnTo>
                  <a:lnTo>
                    <a:pt x="0" y="26819"/>
                  </a:lnTo>
                  <a:lnTo>
                    <a:pt x="7" y="28832"/>
                  </a:lnTo>
                  <a:lnTo>
                    <a:pt x="1914" y="40403"/>
                  </a:lnTo>
                  <a:lnTo>
                    <a:pt x="27161" y="72598"/>
                  </a:lnTo>
                  <a:lnTo>
                    <a:pt x="41043" y="77641"/>
                  </a:lnTo>
                  <a:lnTo>
                    <a:pt x="47772" y="80370"/>
                  </a:lnTo>
                  <a:lnTo>
                    <a:pt x="55152" y="83681"/>
                  </a:lnTo>
                  <a:lnTo>
                    <a:pt x="57487" y="84693"/>
                  </a:lnTo>
                  <a:lnTo>
                    <a:pt x="60291" y="85205"/>
                  </a:lnTo>
                  <a:lnTo>
                    <a:pt x="65493" y="85205"/>
                  </a:lnTo>
                  <a:lnTo>
                    <a:pt x="66900" y="63968"/>
                  </a:lnTo>
                  <a:lnTo>
                    <a:pt x="67482" y="42726"/>
                  </a:lnTo>
                  <a:lnTo>
                    <a:pt x="67323" y="28832"/>
                  </a:lnTo>
                  <a:lnTo>
                    <a:pt x="67238" y="21405"/>
                  </a:lnTo>
                  <a:lnTo>
                    <a:pt x="66164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6310213" y="3144999"/>
              <a:ext cx="16510" cy="44450"/>
            </a:xfrm>
            <a:custGeom>
              <a:avLst/>
              <a:gdLst/>
              <a:ahLst/>
              <a:cxnLst/>
              <a:rect l="l" t="t" r="r" b="b"/>
              <a:pathLst>
                <a:path w="16510" h="44450">
                  <a:moveTo>
                    <a:pt x="6341" y="0"/>
                  </a:moveTo>
                  <a:lnTo>
                    <a:pt x="0" y="0"/>
                  </a:lnTo>
                  <a:lnTo>
                    <a:pt x="3394" y="6400"/>
                  </a:lnTo>
                  <a:lnTo>
                    <a:pt x="5991" y="13340"/>
                  </a:lnTo>
                  <a:lnTo>
                    <a:pt x="7787" y="20817"/>
                  </a:lnTo>
                  <a:lnTo>
                    <a:pt x="8780" y="28832"/>
                  </a:lnTo>
                  <a:lnTo>
                    <a:pt x="8996" y="31680"/>
                  </a:lnTo>
                  <a:lnTo>
                    <a:pt x="10248" y="35673"/>
                  </a:lnTo>
                  <a:lnTo>
                    <a:pt x="12585" y="40820"/>
                  </a:lnTo>
                  <a:lnTo>
                    <a:pt x="13157" y="41903"/>
                  </a:lnTo>
                  <a:lnTo>
                    <a:pt x="14310" y="43019"/>
                  </a:lnTo>
                  <a:lnTo>
                    <a:pt x="15994" y="44146"/>
                  </a:lnTo>
                  <a:lnTo>
                    <a:pt x="14352" y="36910"/>
                  </a:lnTo>
                  <a:lnTo>
                    <a:pt x="12824" y="28832"/>
                  </a:lnTo>
                  <a:lnTo>
                    <a:pt x="11363" y="19674"/>
                  </a:lnTo>
                  <a:lnTo>
                    <a:pt x="9925" y="8996"/>
                  </a:lnTo>
                  <a:lnTo>
                    <a:pt x="9010" y="2929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6569268" y="3146177"/>
              <a:ext cx="61594" cy="78105"/>
            </a:xfrm>
            <a:custGeom>
              <a:avLst/>
              <a:gdLst/>
              <a:ahLst/>
              <a:cxnLst/>
              <a:rect l="l" t="t" r="r" b="b"/>
              <a:pathLst>
                <a:path w="61595" h="78105">
                  <a:moveTo>
                    <a:pt x="61264" y="0"/>
                  </a:moveTo>
                  <a:lnTo>
                    <a:pt x="19886" y="13535"/>
                  </a:lnTo>
                  <a:lnTo>
                    <a:pt x="2181" y="15422"/>
                  </a:lnTo>
                  <a:lnTo>
                    <a:pt x="86" y="17593"/>
                  </a:lnTo>
                  <a:lnTo>
                    <a:pt x="0" y="22057"/>
                  </a:lnTo>
                  <a:lnTo>
                    <a:pt x="1529" y="35021"/>
                  </a:lnTo>
                  <a:lnTo>
                    <a:pt x="1643" y="35991"/>
                  </a:lnTo>
                  <a:lnTo>
                    <a:pt x="26380" y="68367"/>
                  </a:lnTo>
                  <a:lnTo>
                    <a:pt x="58618" y="77957"/>
                  </a:lnTo>
                  <a:lnTo>
                    <a:pt x="51973" y="74988"/>
                  </a:lnTo>
                  <a:lnTo>
                    <a:pt x="45245" y="72259"/>
                  </a:lnTo>
                  <a:lnTo>
                    <a:pt x="31362" y="67216"/>
                  </a:lnTo>
                  <a:lnTo>
                    <a:pt x="26319" y="64716"/>
                  </a:lnTo>
                  <a:lnTo>
                    <a:pt x="4208" y="23450"/>
                  </a:lnTo>
                  <a:lnTo>
                    <a:pt x="4201" y="21437"/>
                  </a:lnTo>
                  <a:lnTo>
                    <a:pt x="5036" y="20426"/>
                  </a:lnTo>
                  <a:lnTo>
                    <a:pt x="6692" y="19991"/>
                  </a:lnTo>
                  <a:lnTo>
                    <a:pt x="27947" y="15043"/>
                  </a:lnTo>
                  <a:lnTo>
                    <a:pt x="39087" y="11962"/>
                  </a:lnTo>
                  <a:lnTo>
                    <a:pt x="50309" y="7747"/>
                  </a:lnTo>
                  <a:lnTo>
                    <a:pt x="54410" y="5911"/>
                  </a:lnTo>
                  <a:lnTo>
                    <a:pt x="58207" y="3261"/>
                  </a:lnTo>
                  <a:lnTo>
                    <a:pt x="61264" y="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6276398" y="3156926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3356" y="0"/>
                  </a:moveTo>
                  <a:lnTo>
                    <a:pt x="629" y="0"/>
                  </a:lnTo>
                  <a:lnTo>
                    <a:pt x="0" y="223"/>
                  </a:lnTo>
                  <a:lnTo>
                    <a:pt x="4038" y="2103"/>
                  </a:lnTo>
                  <a:lnTo>
                    <a:pt x="7581" y="4626"/>
                  </a:lnTo>
                  <a:lnTo>
                    <a:pt x="11131" y="8323"/>
                  </a:lnTo>
                  <a:lnTo>
                    <a:pt x="11426" y="8917"/>
                  </a:lnTo>
                  <a:lnTo>
                    <a:pt x="11508" y="9622"/>
                  </a:lnTo>
                  <a:lnTo>
                    <a:pt x="11610" y="10393"/>
                  </a:lnTo>
                  <a:lnTo>
                    <a:pt x="11657" y="14231"/>
                  </a:lnTo>
                  <a:lnTo>
                    <a:pt x="11224" y="16498"/>
                  </a:lnTo>
                  <a:lnTo>
                    <a:pt x="8437" y="23746"/>
                  </a:lnTo>
                  <a:lnTo>
                    <a:pt x="4387" y="33915"/>
                  </a:lnTo>
                  <a:lnTo>
                    <a:pt x="5918" y="33915"/>
                  </a:lnTo>
                  <a:lnTo>
                    <a:pt x="9312" y="27223"/>
                  </a:lnTo>
                  <a:lnTo>
                    <a:pt x="11873" y="20326"/>
                  </a:lnTo>
                  <a:lnTo>
                    <a:pt x="13745" y="12593"/>
                  </a:lnTo>
                  <a:lnTo>
                    <a:pt x="13837" y="9295"/>
                  </a:lnTo>
                  <a:lnTo>
                    <a:pt x="12942" y="7603"/>
                  </a:lnTo>
                  <a:lnTo>
                    <a:pt x="8437" y="3837"/>
                  </a:lnTo>
                  <a:lnTo>
                    <a:pt x="5770" y="1738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5283060" y="3162813"/>
              <a:ext cx="30480" cy="199390"/>
            </a:xfrm>
            <a:custGeom>
              <a:avLst/>
              <a:gdLst/>
              <a:ahLst/>
              <a:cxnLst/>
              <a:rect l="l" t="t" r="r" b="b"/>
              <a:pathLst>
                <a:path w="30479" h="199389">
                  <a:moveTo>
                    <a:pt x="929" y="0"/>
                  </a:moveTo>
                  <a:lnTo>
                    <a:pt x="280" y="15608"/>
                  </a:lnTo>
                  <a:lnTo>
                    <a:pt x="0" y="29461"/>
                  </a:lnTo>
                  <a:lnTo>
                    <a:pt x="88" y="41560"/>
                  </a:lnTo>
                  <a:lnTo>
                    <a:pt x="6584" y="105354"/>
                  </a:lnTo>
                  <a:lnTo>
                    <a:pt x="25726" y="199292"/>
                  </a:lnTo>
                  <a:lnTo>
                    <a:pt x="26670" y="194514"/>
                  </a:lnTo>
                  <a:lnTo>
                    <a:pt x="27133" y="190022"/>
                  </a:lnTo>
                  <a:lnTo>
                    <a:pt x="27141" y="181867"/>
                  </a:lnTo>
                  <a:lnTo>
                    <a:pt x="26730" y="178170"/>
                  </a:lnTo>
                  <a:lnTo>
                    <a:pt x="22042" y="156822"/>
                  </a:lnTo>
                  <a:lnTo>
                    <a:pt x="19288" y="139885"/>
                  </a:lnTo>
                  <a:lnTo>
                    <a:pt x="17639" y="123918"/>
                  </a:lnTo>
                  <a:lnTo>
                    <a:pt x="17094" y="106058"/>
                  </a:lnTo>
                  <a:lnTo>
                    <a:pt x="18093" y="89241"/>
                  </a:lnTo>
                  <a:lnTo>
                    <a:pt x="19375" y="79166"/>
                  </a:lnTo>
                  <a:lnTo>
                    <a:pt x="21138" y="70280"/>
                  </a:lnTo>
                  <a:lnTo>
                    <a:pt x="23383" y="62585"/>
                  </a:lnTo>
                  <a:lnTo>
                    <a:pt x="29809" y="42382"/>
                  </a:lnTo>
                  <a:lnTo>
                    <a:pt x="30086" y="40524"/>
                  </a:lnTo>
                  <a:lnTo>
                    <a:pt x="6702" y="5428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6376279" y="3164537"/>
              <a:ext cx="40640" cy="55244"/>
            </a:xfrm>
            <a:custGeom>
              <a:avLst/>
              <a:gdLst/>
              <a:ahLst/>
              <a:cxnLst/>
              <a:rect l="l" t="t" r="r" b="b"/>
              <a:pathLst>
                <a:path w="40639" h="55244">
                  <a:moveTo>
                    <a:pt x="3587" y="0"/>
                  </a:moveTo>
                  <a:lnTo>
                    <a:pt x="2721" y="0"/>
                  </a:lnTo>
                  <a:lnTo>
                    <a:pt x="2392" y="233"/>
                  </a:lnTo>
                  <a:lnTo>
                    <a:pt x="918" y="1393"/>
                  </a:lnTo>
                  <a:lnTo>
                    <a:pt x="82" y="2374"/>
                  </a:lnTo>
                  <a:lnTo>
                    <a:pt x="0" y="3077"/>
                  </a:lnTo>
                  <a:lnTo>
                    <a:pt x="738" y="11090"/>
                  </a:lnTo>
                  <a:lnTo>
                    <a:pt x="819" y="11970"/>
                  </a:lnTo>
                  <a:lnTo>
                    <a:pt x="20177" y="52505"/>
                  </a:lnTo>
                  <a:lnTo>
                    <a:pt x="25628" y="54956"/>
                  </a:lnTo>
                  <a:lnTo>
                    <a:pt x="34292" y="54956"/>
                  </a:lnTo>
                  <a:lnTo>
                    <a:pt x="37091" y="54477"/>
                  </a:lnTo>
                  <a:lnTo>
                    <a:pt x="40370" y="53406"/>
                  </a:lnTo>
                  <a:lnTo>
                    <a:pt x="37400" y="48538"/>
                  </a:lnTo>
                  <a:lnTo>
                    <a:pt x="36889" y="48127"/>
                  </a:lnTo>
                  <a:lnTo>
                    <a:pt x="36208" y="47937"/>
                  </a:lnTo>
                  <a:lnTo>
                    <a:pt x="27921" y="44669"/>
                  </a:lnTo>
                  <a:lnTo>
                    <a:pt x="5669" y="11970"/>
                  </a:lnTo>
                  <a:lnTo>
                    <a:pt x="4911" y="6605"/>
                  </a:lnTo>
                  <a:lnTo>
                    <a:pt x="3906" y="23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6245751" y="3168854"/>
              <a:ext cx="278765" cy="172720"/>
            </a:xfrm>
            <a:custGeom>
              <a:avLst/>
              <a:gdLst/>
              <a:ahLst/>
              <a:cxnLst/>
              <a:rect l="l" t="t" r="r" b="b"/>
              <a:pathLst>
                <a:path w="278765" h="172720">
                  <a:moveTo>
                    <a:pt x="258931" y="157525"/>
                  </a:moveTo>
                  <a:lnTo>
                    <a:pt x="256362" y="166369"/>
                  </a:lnTo>
                  <a:lnTo>
                    <a:pt x="256383" y="167639"/>
                  </a:lnTo>
                  <a:lnTo>
                    <a:pt x="258216" y="170180"/>
                  </a:lnTo>
                  <a:lnTo>
                    <a:pt x="259866" y="171450"/>
                  </a:lnTo>
                  <a:lnTo>
                    <a:pt x="261870" y="172719"/>
                  </a:lnTo>
                  <a:lnTo>
                    <a:pt x="263069" y="172719"/>
                  </a:lnTo>
                  <a:lnTo>
                    <a:pt x="266828" y="168909"/>
                  </a:lnTo>
                  <a:lnTo>
                    <a:pt x="270142" y="162559"/>
                  </a:lnTo>
                  <a:lnTo>
                    <a:pt x="271148" y="160019"/>
                  </a:lnTo>
                  <a:lnTo>
                    <a:pt x="262605" y="160019"/>
                  </a:lnTo>
                  <a:lnTo>
                    <a:pt x="258931" y="157525"/>
                  </a:lnTo>
                  <a:close/>
                </a:path>
                <a:path w="278765" h="172720">
                  <a:moveTo>
                    <a:pt x="255215" y="155001"/>
                  </a:moveTo>
                  <a:lnTo>
                    <a:pt x="251614" y="166369"/>
                  </a:lnTo>
                  <a:lnTo>
                    <a:pt x="252741" y="166369"/>
                  </a:lnTo>
                  <a:lnTo>
                    <a:pt x="253277" y="165100"/>
                  </a:lnTo>
                  <a:lnTo>
                    <a:pt x="255294" y="163830"/>
                  </a:lnTo>
                  <a:lnTo>
                    <a:pt x="256726" y="161289"/>
                  </a:lnTo>
                  <a:lnTo>
                    <a:pt x="257864" y="157525"/>
                  </a:lnTo>
                  <a:lnTo>
                    <a:pt x="258931" y="157525"/>
                  </a:lnTo>
                  <a:lnTo>
                    <a:pt x="255215" y="155001"/>
                  </a:lnTo>
                  <a:close/>
                </a:path>
                <a:path w="278765" h="172720">
                  <a:moveTo>
                    <a:pt x="273697" y="152400"/>
                  </a:moveTo>
                  <a:lnTo>
                    <a:pt x="248024" y="152400"/>
                  </a:lnTo>
                  <a:lnTo>
                    <a:pt x="246628" y="155001"/>
                  </a:lnTo>
                  <a:lnTo>
                    <a:pt x="245884" y="157525"/>
                  </a:lnTo>
                  <a:lnTo>
                    <a:pt x="244461" y="162559"/>
                  </a:lnTo>
                  <a:lnTo>
                    <a:pt x="249076" y="162559"/>
                  </a:lnTo>
                  <a:lnTo>
                    <a:pt x="249417" y="161289"/>
                  </a:lnTo>
                  <a:lnTo>
                    <a:pt x="249717" y="161289"/>
                  </a:lnTo>
                  <a:lnTo>
                    <a:pt x="254375" y="153669"/>
                  </a:lnTo>
                  <a:lnTo>
                    <a:pt x="273350" y="153669"/>
                  </a:lnTo>
                  <a:lnTo>
                    <a:pt x="273697" y="152400"/>
                  </a:lnTo>
                  <a:close/>
                </a:path>
                <a:path w="278765" h="172720">
                  <a:moveTo>
                    <a:pt x="273350" y="153669"/>
                  </a:moveTo>
                  <a:lnTo>
                    <a:pt x="254955" y="153669"/>
                  </a:lnTo>
                  <a:lnTo>
                    <a:pt x="255147" y="154655"/>
                  </a:lnTo>
                  <a:lnTo>
                    <a:pt x="255215" y="155001"/>
                  </a:lnTo>
                  <a:lnTo>
                    <a:pt x="255377" y="155001"/>
                  </a:lnTo>
                  <a:lnTo>
                    <a:pt x="260232" y="157525"/>
                  </a:lnTo>
                  <a:lnTo>
                    <a:pt x="262605" y="160019"/>
                  </a:lnTo>
                  <a:lnTo>
                    <a:pt x="271148" y="160019"/>
                  </a:lnTo>
                  <a:lnTo>
                    <a:pt x="272656" y="156209"/>
                  </a:lnTo>
                  <a:lnTo>
                    <a:pt x="273350" y="153669"/>
                  </a:lnTo>
                  <a:close/>
                </a:path>
                <a:path w="278765" h="172720">
                  <a:moveTo>
                    <a:pt x="276440" y="140969"/>
                  </a:moveTo>
                  <a:lnTo>
                    <a:pt x="230823" y="140969"/>
                  </a:lnTo>
                  <a:lnTo>
                    <a:pt x="231280" y="142239"/>
                  </a:lnTo>
                  <a:lnTo>
                    <a:pt x="231543" y="143509"/>
                  </a:lnTo>
                  <a:lnTo>
                    <a:pt x="231457" y="148589"/>
                  </a:lnTo>
                  <a:lnTo>
                    <a:pt x="231371" y="149859"/>
                  </a:lnTo>
                  <a:lnTo>
                    <a:pt x="231317" y="151130"/>
                  </a:lnTo>
                  <a:lnTo>
                    <a:pt x="235464" y="151130"/>
                  </a:lnTo>
                  <a:lnTo>
                    <a:pt x="235532" y="152400"/>
                  </a:lnTo>
                  <a:lnTo>
                    <a:pt x="235645" y="153669"/>
                  </a:lnTo>
                  <a:lnTo>
                    <a:pt x="235763" y="155001"/>
                  </a:lnTo>
                  <a:lnTo>
                    <a:pt x="235871" y="156209"/>
                  </a:lnTo>
                  <a:lnTo>
                    <a:pt x="235996" y="157525"/>
                  </a:lnTo>
                  <a:lnTo>
                    <a:pt x="236331" y="158750"/>
                  </a:lnTo>
                  <a:lnTo>
                    <a:pt x="237203" y="157525"/>
                  </a:lnTo>
                  <a:lnTo>
                    <a:pt x="239480" y="156209"/>
                  </a:lnTo>
                  <a:lnTo>
                    <a:pt x="246214" y="152400"/>
                  </a:lnTo>
                  <a:lnTo>
                    <a:pt x="273697" y="152400"/>
                  </a:lnTo>
                  <a:lnTo>
                    <a:pt x="274391" y="149859"/>
                  </a:lnTo>
                  <a:lnTo>
                    <a:pt x="276222" y="142239"/>
                  </a:lnTo>
                  <a:lnTo>
                    <a:pt x="276440" y="140969"/>
                  </a:lnTo>
                  <a:close/>
                </a:path>
                <a:path w="278765" h="172720">
                  <a:moveTo>
                    <a:pt x="254705" y="154655"/>
                  </a:moveTo>
                  <a:lnTo>
                    <a:pt x="255215" y="155001"/>
                  </a:lnTo>
                  <a:lnTo>
                    <a:pt x="255377" y="155001"/>
                  </a:lnTo>
                  <a:lnTo>
                    <a:pt x="254705" y="154655"/>
                  </a:lnTo>
                  <a:close/>
                </a:path>
                <a:path w="278765" h="172720">
                  <a:moveTo>
                    <a:pt x="226639" y="146050"/>
                  </a:moveTo>
                  <a:lnTo>
                    <a:pt x="223739" y="146050"/>
                  </a:lnTo>
                  <a:lnTo>
                    <a:pt x="224250" y="148589"/>
                  </a:lnTo>
                  <a:lnTo>
                    <a:pt x="225007" y="148589"/>
                  </a:lnTo>
                  <a:lnTo>
                    <a:pt x="226639" y="146050"/>
                  </a:lnTo>
                  <a:close/>
                </a:path>
                <a:path w="278765" h="172720">
                  <a:moveTo>
                    <a:pt x="276658" y="139700"/>
                  </a:moveTo>
                  <a:lnTo>
                    <a:pt x="210437" y="139700"/>
                  </a:lnTo>
                  <a:lnTo>
                    <a:pt x="211010" y="140969"/>
                  </a:lnTo>
                  <a:lnTo>
                    <a:pt x="211636" y="146050"/>
                  </a:lnTo>
                  <a:lnTo>
                    <a:pt x="212641" y="147319"/>
                  </a:lnTo>
                  <a:lnTo>
                    <a:pt x="220438" y="147319"/>
                  </a:lnTo>
                  <a:lnTo>
                    <a:pt x="221140" y="146050"/>
                  </a:lnTo>
                  <a:lnTo>
                    <a:pt x="226639" y="146050"/>
                  </a:lnTo>
                  <a:lnTo>
                    <a:pt x="228272" y="143509"/>
                  </a:lnTo>
                  <a:lnTo>
                    <a:pt x="229020" y="142239"/>
                  </a:lnTo>
                  <a:lnTo>
                    <a:pt x="229647" y="140969"/>
                  </a:lnTo>
                  <a:lnTo>
                    <a:pt x="276440" y="140969"/>
                  </a:lnTo>
                  <a:lnTo>
                    <a:pt x="276658" y="139700"/>
                  </a:lnTo>
                  <a:close/>
                </a:path>
                <a:path w="278765" h="172720">
                  <a:moveTo>
                    <a:pt x="271892" y="81280"/>
                  </a:moveTo>
                  <a:lnTo>
                    <a:pt x="187660" y="81280"/>
                  </a:lnTo>
                  <a:lnTo>
                    <a:pt x="192912" y="87630"/>
                  </a:lnTo>
                  <a:lnTo>
                    <a:pt x="192842" y="88900"/>
                  </a:lnTo>
                  <a:lnTo>
                    <a:pt x="192771" y="90169"/>
                  </a:lnTo>
                  <a:lnTo>
                    <a:pt x="192701" y="91439"/>
                  </a:lnTo>
                  <a:lnTo>
                    <a:pt x="192630" y="92709"/>
                  </a:lnTo>
                  <a:lnTo>
                    <a:pt x="192559" y="93980"/>
                  </a:lnTo>
                  <a:lnTo>
                    <a:pt x="192489" y="95250"/>
                  </a:lnTo>
                  <a:lnTo>
                    <a:pt x="192418" y="96519"/>
                  </a:lnTo>
                  <a:lnTo>
                    <a:pt x="192347" y="97789"/>
                  </a:lnTo>
                  <a:lnTo>
                    <a:pt x="192250" y="99059"/>
                  </a:lnTo>
                  <a:lnTo>
                    <a:pt x="192153" y="100330"/>
                  </a:lnTo>
                  <a:lnTo>
                    <a:pt x="192056" y="101600"/>
                  </a:lnTo>
                  <a:lnTo>
                    <a:pt x="191958" y="102869"/>
                  </a:lnTo>
                  <a:lnTo>
                    <a:pt x="191861" y="104139"/>
                  </a:lnTo>
                  <a:lnTo>
                    <a:pt x="191764" y="105409"/>
                  </a:lnTo>
                  <a:lnTo>
                    <a:pt x="191667" y="106680"/>
                  </a:lnTo>
                  <a:lnTo>
                    <a:pt x="191570" y="107950"/>
                  </a:lnTo>
                  <a:lnTo>
                    <a:pt x="191005" y="116839"/>
                  </a:lnTo>
                  <a:lnTo>
                    <a:pt x="190905" y="119380"/>
                  </a:lnTo>
                  <a:lnTo>
                    <a:pt x="190806" y="121919"/>
                  </a:lnTo>
                  <a:lnTo>
                    <a:pt x="190706" y="124459"/>
                  </a:lnTo>
                  <a:lnTo>
                    <a:pt x="190635" y="127000"/>
                  </a:lnTo>
                  <a:lnTo>
                    <a:pt x="190529" y="133350"/>
                  </a:lnTo>
                  <a:lnTo>
                    <a:pt x="190503" y="138430"/>
                  </a:lnTo>
                  <a:lnTo>
                    <a:pt x="196980" y="139700"/>
                  </a:lnTo>
                  <a:lnTo>
                    <a:pt x="200660" y="142239"/>
                  </a:lnTo>
                  <a:lnTo>
                    <a:pt x="202826" y="142239"/>
                  </a:lnTo>
                  <a:lnTo>
                    <a:pt x="203205" y="138430"/>
                  </a:lnTo>
                  <a:lnTo>
                    <a:pt x="203413" y="137159"/>
                  </a:lnTo>
                  <a:lnTo>
                    <a:pt x="203799" y="135889"/>
                  </a:lnTo>
                  <a:lnTo>
                    <a:pt x="277312" y="135889"/>
                  </a:lnTo>
                  <a:lnTo>
                    <a:pt x="277530" y="134619"/>
                  </a:lnTo>
                  <a:lnTo>
                    <a:pt x="278316" y="127000"/>
                  </a:lnTo>
                  <a:lnTo>
                    <a:pt x="278209" y="111759"/>
                  </a:lnTo>
                  <a:lnTo>
                    <a:pt x="278147" y="110489"/>
                  </a:lnTo>
                  <a:lnTo>
                    <a:pt x="276823" y="100330"/>
                  </a:lnTo>
                  <a:lnTo>
                    <a:pt x="274609" y="90169"/>
                  </a:lnTo>
                  <a:lnTo>
                    <a:pt x="271892" y="81280"/>
                  </a:lnTo>
                  <a:close/>
                </a:path>
                <a:path w="278765" h="172720">
                  <a:moveTo>
                    <a:pt x="277312" y="135889"/>
                  </a:moveTo>
                  <a:lnTo>
                    <a:pt x="204998" y="135889"/>
                  </a:lnTo>
                  <a:lnTo>
                    <a:pt x="205649" y="137159"/>
                  </a:lnTo>
                  <a:lnTo>
                    <a:pt x="206740" y="138430"/>
                  </a:lnTo>
                  <a:lnTo>
                    <a:pt x="206895" y="139700"/>
                  </a:lnTo>
                  <a:lnTo>
                    <a:pt x="206978" y="140969"/>
                  </a:lnTo>
                  <a:lnTo>
                    <a:pt x="207266" y="142239"/>
                  </a:lnTo>
                  <a:lnTo>
                    <a:pt x="208069" y="142239"/>
                  </a:lnTo>
                  <a:lnTo>
                    <a:pt x="208216" y="140969"/>
                  </a:lnTo>
                  <a:lnTo>
                    <a:pt x="208349" y="140969"/>
                  </a:lnTo>
                  <a:lnTo>
                    <a:pt x="209091" y="139700"/>
                  </a:lnTo>
                  <a:lnTo>
                    <a:pt x="276658" y="139700"/>
                  </a:lnTo>
                  <a:lnTo>
                    <a:pt x="277312" y="135889"/>
                  </a:lnTo>
                  <a:close/>
                </a:path>
                <a:path w="278765" h="172720">
                  <a:moveTo>
                    <a:pt x="269340" y="74930"/>
                  </a:moveTo>
                  <a:lnTo>
                    <a:pt x="118601" y="74930"/>
                  </a:lnTo>
                  <a:lnTo>
                    <a:pt x="127821" y="78739"/>
                  </a:lnTo>
                  <a:lnTo>
                    <a:pt x="126770" y="87630"/>
                  </a:lnTo>
                  <a:lnTo>
                    <a:pt x="125897" y="92709"/>
                  </a:lnTo>
                  <a:lnTo>
                    <a:pt x="124724" y="99059"/>
                  </a:lnTo>
                  <a:lnTo>
                    <a:pt x="123255" y="106680"/>
                  </a:lnTo>
                  <a:lnTo>
                    <a:pt x="121492" y="114300"/>
                  </a:lnTo>
                  <a:lnTo>
                    <a:pt x="121423" y="116839"/>
                  </a:lnTo>
                  <a:lnTo>
                    <a:pt x="122284" y="118109"/>
                  </a:lnTo>
                  <a:lnTo>
                    <a:pt x="142584" y="118109"/>
                  </a:lnTo>
                  <a:lnTo>
                    <a:pt x="143233" y="119380"/>
                  </a:lnTo>
                  <a:lnTo>
                    <a:pt x="143304" y="120650"/>
                  </a:lnTo>
                  <a:lnTo>
                    <a:pt x="143498" y="121919"/>
                  </a:lnTo>
                  <a:lnTo>
                    <a:pt x="144432" y="124459"/>
                  </a:lnTo>
                  <a:lnTo>
                    <a:pt x="146422" y="125730"/>
                  </a:lnTo>
                  <a:lnTo>
                    <a:pt x="149964" y="125730"/>
                  </a:lnTo>
                  <a:lnTo>
                    <a:pt x="151657" y="124459"/>
                  </a:lnTo>
                  <a:lnTo>
                    <a:pt x="156203" y="121919"/>
                  </a:lnTo>
                  <a:lnTo>
                    <a:pt x="158122" y="119380"/>
                  </a:lnTo>
                  <a:lnTo>
                    <a:pt x="161758" y="105409"/>
                  </a:lnTo>
                  <a:lnTo>
                    <a:pt x="163767" y="96519"/>
                  </a:lnTo>
                  <a:lnTo>
                    <a:pt x="166837" y="86359"/>
                  </a:lnTo>
                  <a:lnTo>
                    <a:pt x="170924" y="81280"/>
                  </a:lnTo>
                  <a:lnTo>
                    <a:pt x="271892" y="81280"/>
                  </a:lnTo>
                  <a:lnTo>
                    <a:pt x="271504" y="80009"/>
                  </a:lnTo>
                  <a:lnTo>
                    <a:pt x="269340" y="74930"/>
                  </a:lnTo>
                  <a:close/>
                </a:path>
                <a:path w="278765" h="172720">
                  <a:moveTo>
                    <a:pt x="142584" y="118109"/>
                  </a:moveTo>
                  <a:lnTo>
                    <a:pt x="124696" y="118109"/>
                  </a:lnTo>
                  <a:lnTo>
                    <a:pt x="127796" y="119380"/>
                  </a:lnTo>
                  <a:lnTo>
                    <a:pt x="141184" y="119380"/>
                  </a:lnTo>
                  <a:lnTo>
                    <a:pt x="142584" y="118109"/>
                  </a:lnTo>
                  <a:close/>
                </a:path>
                <a:path w="278765" h="172720">
                  <a:moveTo>
                    <a:pt x="96792" y="97789"/>
                  </a:moveTo>
                  <a:lnTo>
                    <a:pt x="63531" y="97789"/>
                  </a:lnTo>
                  <a:lnTo>
                    <a:pt x="63651" y="99059"/>
                  </a:lnTo>
                  <a:lnTo>
                    <a:pt x="80300" y="99059"/>
                  </a:lnTo>
                  <a:lnTo>
                    <a:pt x="81230" y="101600"/>
                  </a:lnTo>
                  <a:lnTo>
                    <a:pt x="81525" y="102869"/>
                  </a:lnTo>
                  <a:lnTo>
                    <a:pt x="81640" y="110489"/>
                  </a:lnTo>
                  <a:lnTo>
                    <a:pt x="82212" y="110489"/>
                  </a:lnTo>
                  <a:lnTo>
                    <a:pt x="93447" y="111759"/>
                  </a:lnTo>
                  <a:lnTo>
                    <a:pt x="94038" y="111759"/>
                  </a:lnTo>
                  <a:lnTo>
                    <a:pt x="96792" y="97789"/>
                  </a:lnTo>
                  <a:close/>
                </a:path>
                <a:path w="278765" h="172720">
                  <a:moveTo>
                    <a:pt x="77835" y="99059"/>
                  </a:moveTo>
                  <a:lnTo>
                    <a:pt x="63794" y="99059"/>
                  </a:lnTo>
                  <a:lnTo>
                    <a:pt x="63115" y="100330"/>
                  </a:lnTo>
                  <a:lnTo>
                    <a:pt x="62689" y="101600"/>
                  </a:lnTo>
                  <a:lnTo>
                    <a:pt x="53859" y="101600"/>
                  </a:lnTo>
                  <a:lnTo>
                    <a:pt x="53549" y="102869"/>
                  </a:lnTo>
                  <a:lnTo>
                    <a:pt x="53632" y="104139"/>
                  </a:lnTo>
                  <a:lnTo>
                    <a:pt x="54035" y="105409"/>
                  </a:lnTo>
                  <a:lnTo>
                    <a:pt x="57207" y="106680"/>
                  </a:lnTo>
                  <a:lnTo>
                    <a:pt x="63395" y="106680"/>
                  </a:lnTo>
                  <a:lnTo>
                    <a:pt x="63974" y="107950"/>
                  </a:lnTo>
                  <a:lnTo>
                    <a:pt x="70548" y="107950"/>
                  </a:lnTo>
                  <a:lnTo>
                    <a:pt x="72334" y="109219"/>
                  </a:lnTo>
                  <a:lnTo>
                    <a:pt x="75483" y="109219"/>
                  </a:lnTo>
                  <a:lnTo>
                    <a:pt x="75909" y="107950"/>
                  </a:lnTo>
                  <a:lnTo>
                    <a:pt x="77331" y="101600"/>
                  </a:lnTo>
                  <a:lnTo>
                    <a:pt x="77835" y="99059"/>
                  </a:lnTo>
                  <a:close/>
                </a:path>
                <a:path w="278765" h="172720">
                  <a:moveTo>
                    <a:pt x="97543" y="93980"/>
                  </a:moveTo>
                  <a:lnTo>
                    <a:pt x="41644" y="93980"/>
                  </a:lnTo>
                  <a:lnTo>
                    <a:pt x="41499" y="95250"/>
                  </a:lnTo>
                  <a:lnTo>
                    <a:pt x="40963" y="95250"/>
                  </a:lnTo>
                  <a:lnTo>
                    <a:pt x="39009" y="96519"/>
                  </a:lnTo>
                  <a:lnTo>
                    <a:pt x="37453" y="97789"/>
                  </a:lnTo>
                  <a:lnTo>
                    <a:pt x="37561" y="100330"/>
                  </a:lnTo>
                  <a:lnTo>
                    <a:pt x="38807" y="104139"/>
                  </a:lnTo>
                  <a:lnTo>
                    <a:pt x="40963" y="105409"/>
                  </a:lnTo>
                  <a:lnTo>
                    <a:pt x="47231" y="105409"/>
                  </a:lnTo>
                  <a:lnTo>
                    <a:pt x="49038" y="104139"/>
                  </a:lnTo>
                  <a:lnTo>
                    <a:pt x="48614" y="101600"/>
                  </a:lnTo>
                  <a:lnTo>
                    <a:pt x="47879" y="97789"/>
                  </a:lnTo>
                  <a:lnTo>
                    <a:pt x="48675" y="96519"/>
                  </a:lnTo>
                  <a:lnTo>
                    <a:pt x="97042" y="96519"/>
                  </a:lnTo>
                  <a:lnTo>
                    <a:pt x="97543" y="93980"/>
                  </a:lnTo>
                  <a:close/>
                </a:path>
                <a:path w="278765" h="172720">
                  <a:moveTo>
                    <a:pt x="98256" y="90169"/>
                  </a:moveTo>
                  <a:lnTo>
                    <a:pt x="16245" y="90169"/>
                  </a:lnTo>
                  <a:lnTo>
                    <a:pt x="16394" y="91439"/>
                  </a:lnTo>
                  <a:lnTo>
                    <a:pt x="16595" y="91439"/>
                  </a:lnTo>
                  <a:lnTo>
                    <a:pt x="18050" y="95250"/>
                  </a:lnTo>
                  <a:lnTo>
                    <a:pt x="17970" y="99059"/>
                  </a:lnTo>
                  <a:lnTo>
                    <a:pt x="17352" y="101600"/>
                  </a:lnTo>
                  <a:lnTo>
                    <a:pt x="17607" y="102869"/>
                  </a:lnTo>
                  <a:lnTo>
                    <a:pt x="19122" y="102869"/>
                  </a:lnTo>
                  <a:lnTo>
                    <a:pt x="19712" y="101600"/>
                  </a:lnTo>
                  <a:lnTo>
                    <a:pt x="20904" y="101600"/>
                  </a:lnTo>
                  <a:lnTo>
                    <a:pt x="21264" y="100330"/>
                  </a:lnTo>
                  <a:lnTo>
                    <a:pt x="22002" y="99059"/>
                  </a:lnTo>
                  <a:lnTo>
                    <a:pt x="28489" y="99059"/>
                  </a:lnTo>
                  <a:lnTo>
                    <a:pt x="28954" y="97789"/>
                  </a:lnTo>
                  <a:lnTo>
                    <a:pt x="29965" y="96519"/>
                  </a:lnTo>
                  <a:lnTo>
                    <a:pt x="35263" y="96519"/>
                  </a:lnTo>
                  <a:lnTo>
                    <a:pt x="36154" y="95250"/>
                  </a:lnTo>
                  <a:lnTo>
                    <a:pt x="39704" y="95250"/>
                  </a:lnTo>
                  <a:lnTo>
                    <a:pt x="40639" y="93980"/>
                  </a:lnTo>
                  <a:lnTo>
                    <a:pt x="97543" y="93980"/>
                  </a:lnTo>
                  <a:lnTo>
                    <a:pt x="98256" y="90169"/>
                  </a:lnTo>
                  <a:close/>
                </a:path>
                <a:path w="278765" h="172720">
                  <a:moveTo>
                    <a:pt x="28489" y="99059"/>
                  </a:moveTo>
                  <a:lnTo>
                    <a:pt x="22557" y="99059"/>
                  </a:lnTo>
                  <a:lnTo>
                    <a:pt x="22675" y="100330"/>
                  </a:lnTo>
                  <a:lnTo>
                    <a:pt x="23201" y="101600"/>
                  </a:lnTo>
                  <a:lnTo>
                    <a:pt x="28558" y="101600"/>
                  </a:lnTo>
                  <a:lnTo>
                    <a:pt x="28489" y="99059"/>
                  </a:lnTo>
                  <a:close/>
                </a:path>
                <a:path w="278765" h="172720">
                  <a:moveTo>
                    <a:pt x="97042" y="96519"/>
                  </a:moveTo>
                  <a:lnTo>
                    <a:pt x="50147" y="96519"/>
                  </a:lnTo>
                  <a:lnTo>
                    <a:pt x="51126" y="97789"/>
                  </a:lnTo>
                  <a:lnTo>
                    <a:pt x="51536" y="99059"/>
                  </a:lnTo>
                  <a:lnTo>
                    <a:pt x="51699" y="100330"/>
                  </a:lnTo>
                  <a:lnTo>
                    <a:pt x="54809" y="100330"/>
                  </a:lnTo>
                  <a:lnTo>
                    <a:pt x="54693" y="101600"/>
                  </a:lnTo>
                  <a:lnTo>
                    <a:pt x="61771" y="101600"/>
                  </a:lnTo>
                  <a:lnTo>
                    <a:pt x="61867" y="100330"/>
                  </a:lnTo>
                  <a:lnTo>
                    <a:pt x="61963" y="99059"/>
                  </a:lnTo>
                  <a:lnTo>
                    <a:pt x="62243" y="99059"/>
                  </a:lnTo>
                  <a:lnTo>
                    <a:pt x="62844" y="97789"/>
                  </a:lnTo>
                  <a:lnTo>
                    <a:pt x="96792" y="97789"/>
                  </a:lnTo>
                  <a:lnTo>
                    <a:pt x="97042" y="96519"/>
                  </a:lnTo>
                  <a:close/>
                </a:path>
                <a:path w="278765" h="172720">
                  <a:moveTo>
                    <a:pt x="8559" y="63500"/>
                  </a:moveTo>
                  <a:lnTo>
                    <a:pt x="7235" y="63500"/>
                  </a:lnTo>
                  <a:lnTo>
                    <a:pt x="6169" y="64769"/>
                  </a:lnTo>
                  <a:lnTo>
                    <a:pt x="5356" y="64769"/>
                  </a:lnTo>
                  <a:lnTo>
                    <a:pt x="2217" y="69850"/>
                  </a:lnTo>
                  <a:lnTo>
                    <a:pt x="424" y="76200"/>
                  </a:lnTo>
                  <a:lnTo>
                    <a:pt x="254" y="78739"/>
                  </a:lnTo>
                  <a:lnTo>
                    <a:pt x="169" y="80009"/>
                  </a:lnTo>
                  <a:lnTo>
                    <a:pt x="84" y="81280"/>
                  </a:lnTo>
                  <a:lnTo>
                    <a:pt x="0" y="82550"/>
                  </a:lnTo>
                  <a:lnTo>
                    <a:pt x="2851" y="99059"/>
                  </a:lnTo>
                  <a:lnTo>
                    <a:pt x="3153" y="99059"/>
                  </a:lnTo>
                  <a:lnTo>
                    <a:pt x="3887" y="100330"/>
                  </a:lnTo>
                  <a:lnTo>
                    <a:pt x="4250" y="99059"/>
                  </a:lnTo>
                  <a:lnTo>
                    <a:pt x="4737" y="97789"/>
                  </a:lnTo>
                  <a:lnTo>
                    <a:pt x="5504" y="95250"/>
                  </a:lnTo>
                  <a:lnTo>
                    <a:pt x="7470" y="91439"/>
                  </a:lnTo>
                  <a:lnTo>
                    <a:pt x="10910" y="87630"/>
                  </a:lnTo>
                  <a:lnTo>
                    <a:pt x="98719" y="87630"/>
                  </a:lnTo>
                  <a:lnTo>
                    <a:pt x="100107" y="80009"/>
                  </a:lnTo>
                  <a:lnTo>
                    <a:pt x="102740" y="76200"/>
                  </a:lnTo>
                  <a:lnTo>
                    <a:pt x="109039" y="74930"/>
                  </a:lnTo>
                  <a:lnTo>
                    <a:pt x="269340" y="74930"/>
                  </a:lnTo>
                  <a:lnTo>
                    <a:pt x="266635" y="68580"/>
                  </a:lnTo>
                  <a:lnTo>
                    <a:pt x="6742" y="68580"/>
                  </a:lnTo>
                  <a:lnTo>
                    <a:pt x="8559" y="63500"/>
                  </a:lnTo>
                  <a:close/>
                </a:path>
                <a:path w="278765" h="172720">
                  <a:moveTo>
                    <a:pt x="35263" y="96519"/>
                  </a:moveTo>
                  <a:lnTo>
                    <a:pt x="31701" y="96519"/>
                  </a:lnTo>
                  <a:lnTo>
                    <a:pt x="31876" y="97789"/>
                  </a:lnTo>
                  <a:lnTo>
                    <a:pt x="31978" y="100330"/>
                  </a:lnTo>
                  <a:lnTo>
                    <a:pt x="32590" y="100330"/>
                  </a:lnTo>
                  <a:lnTo>
                    <a:pt x="35263" y="96519"/>
                  </a:lnTo>
                  <a:close/>
                </a:path>
                <a:path w="278765" h="172720">
                  <a:moveTo>
                    <a:pt x="98719" y="87630"/>
                  </a:moveTo>
                  <a:lnTo>
                    <a:pt x="11404" y="87630"/>
                  </a:lnTo>
                  <a:lnTo>
                    <a:pt x="11357" y="88900"/>
                  </a:lnTo>
                  <a:lnTo>
                    <a:pt x="10904" y="91439"/>
                  </a:lnTo>
                  <a:lnTo>
                    <a:pt x="10831" y="99059"/>
                  </a:lnTo>
                  <a:lnTo>
                    <a:pt x="11349" y="99059"/>
                  </a:lnTo>
                  <a:lnTo>
                    <a:pt x="11638" y="97789"/>
                  </a:lnTo>
                  <a:lnTo>
                    <a:pt x="15727" y="91439"/>
                  </a:lnTo>
                  <a:lnTo>
                    <a:pt x="15882" y="90169"/>
                  </a:lnTo>
                  <a:lnTo>
                    <a:pt x="98256" y="90169"/>
                  </a:lnTo>
                  <a:lnTo>
                    <a:pt x="98719" y="87630"/>
                  </a:lnTo>
                  <a:close/>
                </a:path>
                <a:path w="278765" h="172720">
                  <a:moveTo>
                    <a:pt x="56170" y="11430"/>
                  </a:moveTo>
                  <a:lnTo>
                    <a:pt x="50763" y="39369"/>
                  </a:lnTo>
                  <a:lnTo>
                    <a:pt x="45366" y="44450"/>
                  </a:lnTo>
                  <a:lnTo>
                    <a:pt x="40318" y="48259"/>
                  </a:lnTo>
                  <a:lnTo>
                    <a:pt x="34596" y="52069"/>
                  </a:lnTo>
                  <a:lnTo>
                    <a:pt x="28197" y="55880"/>
                  </a:lnTo>
                  <a:lnTo>
                    <a:pt x="21121" y="58419"/>
                  </a:lnTo>
                  <a:lnTo>
                    <a:pt x="6742" y="68580"/>
                  </a:lnTo>
                  <a:lnTo>
                    <a:pt x="266635" y="68580"/>
                  </a:lnTo>
                  <a:lnTo>
                    <a:pt x="265011" y="64769"/>
                  </a:lnTo>
                  <a:lnTo>
                    <a:pt x="257261" y="50800"/>
                  </a:lnTo>
                  <a:lnTo>
                    <a:pt x="156142" y="50800"/>
                  </a:lnTo>
                  <a:lnTo>
                    <a:pt x="150705" y="48259"/>
                  </a:lnTo>
                  <a:lnTo>
                    <a:pt x="145695" y="43180"/>
                  </a:lnTo>
                  <a:lnTo>
                    <a:pt x="140564" y="38100"/>
                  </a:lnTo>
                  <a:lnTo>
                    <a:pt x="137364" y="34289"/>
                  </a:lnTo>
                  <a:lnTo>
                    <a:pt x="135788" y="29209"/>
                  </a:lnTo>
                  <a:lnTo>
                    <a:pt x="134702" y="25400"/>
                  </a:lnTo>
                  <a:lnTo>
                    <a:pt x="88145" y="25400"/>
                  </a:lnTo>
                  <a:lnTo>
                    <a:pt x="84495" y="24130"/>
                  </a:lnTo>
                  <a:lnTo>
                    <a:pt x="78771" y="20319"/>
                  </a:lnTo>
                  <a:lnTo>
                    <a:pt x="77618" y="19050"/>
                  </a:lnTo>
                  <a:lnTo>
                    <a:pt x="75397" y="19050"/>
                  </a:lnTo>
                  <a:lnTo>
                    <a:pt x="74051" y="15239"/>
                  </a:lnTo>
                  <a:lnTo>
                    <a:pt x="71956" y="13969"/>
                  </a:lnTo>
                  <a:lnTo>
                    <a:pt x="59287" y="13969"/>
                  </a:lnTo>
                  <a:lnTo>
                    <a:pt x="58221" y="12700"/>
                  </a:lnTo>
                  <a:lnTo>
                    <a:pt x="57456" y="12700"/>
                  </a:lnTo>
                  <a:lnTo>
                    <a:pt x="56170" y="11430"/>
                  </a:lnTo>
                  <a:close/>
                </a:path>
                <a:path w="278765" h="172720">
                  <a:moveTo>
                    <a:pt x="233762" y="17780"/>
                  </a:moveTo>
                  <a:lnTo>
                    <a:pt x="226626" y="21589"/>
                  </a:lnTo>
                  <a:lnTo>
                    <a:pt x="219950" y="27939"/>
                  </a:lnTo>
                  <a:lnTo>
                    <a:pt x="213960" y="33019"/>
                  </a:lnTo>
                  <a:lnTo>
                    <a:pt x="170898" y="49530"/>
                  </a:lnTo>
                  <a:lnTo>
                    <a:pt x="170498" y="49530"/>
                  </a:lnTo>
                  <a:lnTo>
                    <a:pt x="167619" y="50800"/>
                  </a:lnTo>
                  <a:lnTo>
                    <a:pt x="257261" y="50800"/>
                  </a:lnTo>
                  <a:lnTo>
                    <a:pt x="256557" y="49530"/>
                  </a:lnTo>
                  <a:lnTo>
                    <a:pt x="246140" y="34289"/>
                  </a:lnTo>
                  <a:lnTo>
                    <a:pt x="233762" y="17780"/>
                  </a:lnTo>
                  <a:close/>
                </a:path>
                <a:path w="278765" h="172720">
                  <a:moveTo>
                    <a:pt x="130528" y="0"/>
                  </a:moveTo>
                  <a:lnTo>
                    <a:pt x="117435" y="10159"/>
                  </a:lnTo>
                  <a:lnTo>
                    <a:pt x="105234" y="19050"/>
                  </a:lnTo>
                  <a:lnTo>
                    <a:pt x="100741" y="22859"/>
                  </a:lnTo>
                  <a:lnTo>
                    <a:pt x="96288" y="25400"/>
                  </a:lnTo>
                  <a:lnTo>
                    <a:pt x="134702" y="25400"/>
                  </a:lnTo>
                  <a:lnTo>
                    <a:pt x="133978" y="22859"/>
                  </a:lnTo>
                  <a:lnTo>
                    <a:pt x="132498" y="16509"/>
                  </a:lnTo>
                  <a:lnTo>
                    <a:pt x="131347" y="8889"/>
                  </a:lnTo>
                  <a:lnTo>
                    <a:pt x="130528" y="0"/>
                  </a:lnTo>
                  <a:close/>
                </a:path>
                <a:path w="278765" h="172720">
                  <a:moveTo>
                    <a:pt x="77047" y="17780"/>
                  </a:moveTo>
                  <a:lnTo>
                    <a:pt x="76179" y="19050"/>
                  </a:lnTo>
                  <a:lnTo>
                    <a:pt x="77618" y="19050"/>
                  </a:lnTo>
                  <a:lnTo>
                    <a:pt x="77047" y="1778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6262340" y="3186332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778" y="0"/>
                  </a:moveTo>
                  <a:lnTo>
                    <a:pt x="565" y="0"/>
                  </a:lnTo>
                  <a:lnTo>
                    <a:pt x="276" y="194"/>
                  </a:lnTo>
                  <a:lnTo>
                    <a:pt x="68" y="787"/>
                  </a:lnTo>
                  <a:lnTo>
                    <a:pt x="0" y="2227"/>
                  </a:lnTo>
                  <a:lnTo>
                    <a:pt x="532" y="3016"/>
                  </a:lnTo>
                  <a:lnTo>
                    <a:pt x="5233" y="6087"/>
                  </a:lnTo>
                  <a:lnTo>
                    <a:pt x="10043" y="9629"/>
                  </a:lnTo>
                  <a:lnTo>
                    <a:pt x="16696" y="14911"/>
                  </a:lnTo>
                  <a:lnTo>
                    <a:pt x="17052" y="15562"/>
                  </a:lnTo>
                  <a:lnTo>
                    <a:pt x="16998" y="16883"/>
                  </a:lnTo>
                  <a:lnTo>
                    <a:pt x="16898" y="17193"/>
                  </a:lnTo>
                  <a:lnTo>
                    <a:pt x="17909" y="15925"/>
                  </a:lnTo>
                  <a:lnTo>
                    <a:pt x="18287" y="14911"/>
                  </a:lnTo>
                  <a:lnTo>
                    <a:pt x="18413" y="11104"/>
                  </a:lnTo>
                  <a:lnTo>
                    <a:pt x="17438" y="8916"/>
                  </a:lnTo>
                  <a:lnTo>
                    <a:pt x="15490" y="6558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6252494" y="3190841"/>
              <a:ext cx="32384" cy="46355"/>
            </a:xfrm>
            <a:custGeom>
              <a:avLst/>
              <a:gdLst/>
              <a:ahLst/>
              <a:cxnLst/>
              <a:rect l="l" t="t" r="r" b="b"/>
              <a:pathLst>
                <a:path w="32385" h="46355">
                  <a:moveTo>
                    <a:pt x="29822" y="0"/>
                  </a:moveTo>
                  <a:lnTo>
                    <a:pt x="28199" y="0"/>
                  </a:lnTo>
                  <a:lnTo>
                    <a:pt x="25336" y="2048"/>
                  </a:lnTo>
                  <a:lnTo>
                    <a:pt x="27284" y="4406"/>
                  </a:lnTo>
                  <a:lnTo>
                    <a:pt x="28260" y="6595"/>
                  </a:lnTo>
                  <a:lnTo>
                    <a:pt x="28260" y="10062"/>
                  </a:lnTo>
                  <a:lnTo>
                    <a:pt x="27755" y="11416"/>
                  </a:lnTo>
                  <a:lnTo>
                    <a:pt x="26744" y="12683"/>
                  </a:lnTo>
                  <a:lnTo>
                    <a:pt x="19982" y="19151"/>
                  </a:lnTo>
                  <a:lnTo>
                    <a:pt x="13574" y="25932"/>
                  </a:lnTo>
                  <a:lnTo>
                    <a:pt x="7520" y="33025"/>
                  </a:lnTo>
                  <a:lnTo>
                    <a:pt x="1817" y="40431"/>
                  </a:lnTo>
                  <a:lnTo>
                    <a:pt x="0" y="46328"/>
                  </a:lnTo>
                  <a:lnTo>
                    <a:pt x="7803" y="37419"/>
                  </a:lnTo>
                  <a:lnTo>
                    <a:pt x="15286" y="29244"/>
                  </a:lnTo>
                  <a:lnTo>
                    <a:pt x="22447" y="21797"/>
                  </a:lnTo>
                  <a:lnTo>
                    <a:pt x="29290" y="15073"/>
                  </a:lnTo>
                  <a:lnTo>
                    <a:pt x="31128" y="13323"/>
                  </a:lnTo>
                  <a:lnTo>
                    <a:pt x="32043" y="11584"/>
                  </a:lnTo>
                  <a:lnTo>
                    <a:pt x="31935" y="8776"/>
                  </a:lnTo>
                  <a:lnTo>
                    <a:pt x="31250" y="5760"/>
                  </a:lnTo>
                  <a:lnTo>
                    <a:pt x="30549" y="2837"/>
                  </a:lnTo>
                  <a:lnTo>
                    <a:pt x="29822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5538991" y="3206277"/>
              <a:ext cx="974090" cy="224790"/>
            </a:xfrm>
            <a:custGeom>
              <a:avLst/>
              <a:gdLst/>
              <a:ahLst/>
              <a:cxnLst/>
              <a:rect l="l" t="t" r="r" b="b"/>
              <a:pathLst>
                <a:path w="974090" h="224789">
                  <a:moveTo>
                    <a:pt x="122199" y="89636"/>
                  </a:moveTo>
                  <a:lnTo>
                    <a:pt x="121805" y="89255"/>
                  </a:lnTo>
                  <a:lnTo>
                    <a:pt x="121412" y="88874"/>
                  </a:lnTo>
                  <a:lnTo>
                    <a:pt x="90893" y="88874"/>
                  </a:lnTo>
                  <a:lnTo>
                    <a:pt x="90347" y="88303"/>
                  </a:lnTo>
                  <a:lnTo>
                    <a:pt x="90385" y="86499"/>
                  </a:lnTo>
                  <a:lnTo>
                    <a:pt x="91008" y="65049"/>
                  </a:lnTo>
                  <a:lnTo>
                    <a:pt x="91059" y="63131"/>
                  </a:lnTo>
                  <a:lnTo>
                    <a:pt x="91389" y="62776"/>
                  </a:lnTo>
                  <a:lnTo>
                    <a:pt x="92049" y="62636"/>
                  </a:lnTo>
                  <a:lnTo>
                    <a:pt x="91313" y="62636"/>
                  </a:lnTo>
                  <a:lnTo>
                    <a:pt x="90741" y="62179"/>
                  </a:lnTo>
                  <a:lnTo>
                    <a:pt x="90614" y="62001"/>
                  </a:lnTo>
                  <a:lnTo>
                    <a:pt x="90614" y="61569"/>
                  </a:lnTo>
                  <a:lnTo>
                    <a:pt x="91084" y="61379"/>
                  </a:lnTo>
                  <a:lnTo>
                    <a:pt x="98856" y="60820"/>
                  </a:lnTo>
                  <a:lnTo>
                    <a:pt x="103987" y="60629"/>
                  </a:lnTo>
                  <a:lnTo>
                    <a:pt x="115900" y="60629"/>
                  </a:lnTo>
                  <a:lnTo>
                    <a:pt x="114833" y="49187"/>
                  </a:lnTo>
                  <a:lnTo>
                    <a:pt x="95973" y="12738"/>
                  </a:lnTo>
                  <a:lnTo>
                    <a:pt x="89509" y="7975"/>
                  </a:lnTo>
                  <a:lnTo>
                    <a:pt x="79895" y="7975"/>
                  </a:lnTo>
                  <a:lnTo>
                    <a:pt x="76657" y="9359"/>
                  </a:lnTo>
                  <a:lnTo>
                    <a:pt x="73672" y="13055"/>
                  </a:lnTo>
                  <a:lnTo>
                    <a:pt x="63322" y="26263"/>
                  </a:lnTo>
                  <a:lnTo>
                    <a:pt x="51371" y="41363"/>
                  </a:lnTo>
                  <a:lnTo>
                    <a:pt x="52374" y="52641"/>
                  </a:lnTo>
                  <a:lnTo>
                    <a:pt x="53848" y="64274"/>
                  </a:lnTo>
                  <a:lnTo>
                    <a:pt x="55778" y="76250"/>
                  </a:lnTo>
                  <a:lnTo>
                    <a:pt x="57962" y="87591"/>
                  </a:lnTo>
                  <a:lnTo>
                    <a:pt x="58026" y="87934"/>
                  </a:lnTo>
                  <a:lnTo>
                    <a:pt x="58153" y="89255"/>
                  </a:lnTo>
                  <a:lnTo>
                    <a:pt x="57734" y="89255"/>
                  </a:lnTo>
                  <a:lnTo>
                    <a:pt x="56972" y="88874"/>
                  </a:lnTo>
                  <a:lnTo>
                    <a:pt x="56553" y="88303"/>
                  </a:lnTo>
                  <a:lnTo>
                    <a:pt x="56337" y="87934"/>
                  </a:lnTo>
                  <a:lnTo>
                    <a:pt x="56019" y="86499"/>
                  </a:lnTo>
                  <a:lnTo>
                    <a:pt x="53670" y="76581"/>
                  </a:lnTo>
                  <a:lnTo>
                    <a:pt x="41402" y="40246"/>
                  </a:lnTo>
                  <a:lnTo>
                    <a:pt x="23672" y="22555"/>
                  </a:lnTo>
                  <a:lnTo>
                    <a:pt x="18897" y="22555"/>
                  </a:lnTo>
                  <a:lnTo>
                    <a:pt x="16497" y="23482"/>
                  </a:lnTo>
                  <a:lnTo>
                    <a:pt x="13093" y="26263"/>
                  </a:lnTo>
                  <a:lnTo>
                    <a:pt x="11417" y="29133"/>
                  </a:lnTo>
                  <a:lnTo>
                    <a:pt x="6591" y="40843"/>
                  </a:lnTo>
                  <a:lnTo>
                    <a:pt x="3390" y="48031"/>
                  </a:lnTo>
                  <a:lnTo>
                    <a:pt x="0" y="55067"/>
                  </a:lnTo>
                  <a:lnTo>
                    <a:pt x="12814" y="65049"/>
                  </a:lnTo>
                  <a:lnTo>
                    <a:pt x="23545" y="73190"/>
                  </a:lnTo>
                  <a:lnTo>
                    <a:pt x="25539" y="76581"/>
                  </a:lnTo>
                  <a:lnTo>
                    <a:pt x="25539" y="78765"/>
                  </a:lnTo>
                  <a:lnTo>
                    <a:pt x="25412" y="82245"/>
                  </a:lnTo>
                  <a:lnTo>
                    <a:pt x="25158" y="83223"/>
                  </a:lnTo>
                  <a:lnTo>
                    <a:pt x="35255" y="156845"/>
                  </a:lnTo>
                  <a:lnTo>
                    <a:pt x="35382" y="157734"/>
                  </a:lnTo>
                  <a:lnTo>
                    <a:pt x="35496" y="158584"/>
                  </a:lnTo>
                  <a:lnTo>
                    <a:pt x="35623" y="159486"/>
                  </a:lnTo>
                  <a:lnTo>
                    <a:pt x="35750" y="160401"/>
                  </a:lnTo>
                  <a:lnTo>
                    <a:pt x="35864" y="161137"/>
                  </a:lnTo>
                  <a:lnTo>
                    <a:pt x="35966" y="161417"/>
                  </a:lnTo>
                  <a:lnTo>
                    <a:pt x="36576" y="161963"/>
                  </a:lnTo>
                  <a:lnTo>
                    <a:pt x="37503" y="161963"/>
                  </a:lnTo>
                  <a:lnTo>
                    <a:pt x="66382" y="159943"/>
                  </a:lnTo>
                  <a:lnTo>
                    <a:pt x="67513" y="159943"/>
                  </a:lnTo>
                  <a:lnTo>
                    <a:pt x="67906" y="160401"/>
                  </a:lnTo>
                  <a:lnTo>
                    <a:pt x="67856" y="161137"/>
                  </a:lnTo>
                  <a:lnTo>
                    <a:pt x="69342" y="161836"/>
                  </a:lnTo>
                  <a:lnTo>
                    <a:pt x="69481" y="161417"/>
                  </a:lnTo>
                  <a:lnTo>
                    <a:pt x="69570" y="161137"/>
                  </a:lnTo>
                  <a:lnTo>
                    <a:pt x="69646" y="160896"/>
                  </a:lnTo>
                  <a:lnTo>
                    <a:pt x="69748" y="160591"/>
                  </a:lnTo>
                  <a:lnTo>
                    <a:pt x="69811" y="160401"/>
                  </a:lnTo>
                  <a:lnTo>
                    <a:pt x="70192" y="159943"/>
                  </a:lnTo>
                  <a:lnTo>
                    <a:pt x="70637" y="159486"/>
                  </a:lnTo>
                  <a:lnTo>
                    <a:pt x="70485" y="159486"/>
                  </a:lnTo>
                  <a:lnTo>
                    <a:pt x="80886" y="158584"/>
                  </a:lnTo>
                  <a:lnTo>
                    <a:pt x="89674" y="158038"/>
                  </a:lnTo>
                  <a:lnTo>
                    <a:pt x="88963" y="158038"/>
                  </a:lnTo>
                  <a:lnTo>
                    <a:pt x="102590" y="157454"/>
                  </a:lnTo>
                  <a:lnTo>
                    <a:pt x="114554" y="157149"/>
                  </a:lnTo>
                  <a:lnTo>
                    <a:pt x="115646" y="157149"/>
                  </a:lnTo>
                  <a:lnTo>
                    <a:pt x="115989" y="157302"/>
                  </a:lnTo>
                  <a:lnTo>
                    <a:pt x="116471" y="157734"/>
                  </a:lnTo>
                  <a:lnTo>
                    <a:pt x="116700" y="158038"/>
                  </a:lnTo>
                  <a:lnTo>
                    <a:pt x="116992" y="157454"/>
                  </a:lnTo>
                  <a:lnTo>
                    <a:pt x="117081" y="157302"/>
                  </a:lnTo>
                  <a:lnTo>
                    <a:pt x="117157" y="157149"/>
                  </a:lnTo>
                  <a:lnTo>
                    <a:pt x="118097" y="155409"/>
                  </a:lnTo>
                  <a:lnTo>
                    <a:pt x="119380" y="138938"/>
                  </a:lnTo>
                  <a:lnTo>
                    <a:pt x="120434" y="123431"/>
                  </a:lnTo>
                  <a:lnTo>
                    <a:pt x="121373" y="107581"/>
                  </a:lnTo>
                  <a:lnTo>
                    <a:pt x="122199" y="91376"/>
                  </a:lnTo>
                  <a:lnTo>
                    <a:pt x="122199" y="89636"/>
                  </a:lnTo>
                  <a:close/>
                </a:path>
                <a:path w="974090" h="224789">
                  <a:moveTo>
                    <a:pt x="899668" y="50800"/>
                  </a:moveTo>
                  <a:lnTo>
                    <a:pt x="894410" y="44450"/>
                  </a:lnTo>
                  <a:lnTo>
                    <a:pt x="877684" y="44450"/>
                  </a:lnTo>
                  <a:lnTo>
                    <a:pt x="873594" y="48260"/>
                  </a:lnTo>
                  <a:lnTo>
                    <a:pt x="870229" y="60820"/>
                  </a:lnTo>
                  <a:lnTo>
                    <a:pt x="868514" y="67310"/>
                  </a:lnTo>
                  <a:lnTo>
                    <a:pt x="864882" y="82550"/>
                  </a:lnTo>
                  <a:lnTo>
                    <a:pt x="862965" y="85090"/>
                  </a:lnTo>
                  <a:lnTo>
                    <a:pt x="858418" y="87630"/>
                  </a:lnTo>
                  <a:lnTo>
                    <a:pt x="856716" y="87630"/>
                  </a:lnTo>
                  <a:lnTo>
                    <a:pt x="854646" y="88900"/>
                  </a:lnTo>
                  <a:lnTo>
                    <a:pt x="853173" y="88900"/>
                  </a:lnTo>
                  <a:lnTo>
                    <a:pt x="851192" y="87630"/>
                  </a:lnTo>
                  <a:lnTo>
                    <a:pt x="850722" y="86360"/>
                  </a:lnTo>
                  <a:lnTo>
                    <a:pt x="850252" y="85090"/>
                  </a:lnTo>
                  <a:lnTo>
                    <a:pt x="850163" y="83820"/>
                  </a:lnTo>
                  <a:lnTo>
                    <a:pt x="850074" y="82550"/>
                  </a:lnTo>
                  <a:lnTo>
                    <a:pt x="849985" y="81280"/>
                  </a:lnTo>
                  <a:lnTo>
                    <a:pt x="847940" y="81280"/>
                  </a:lnTo>
                  <a:lnTo>
                    <a:pt x="846023" y="82550"/>
                  </a:lnTo>
                  <a:lnTo>
                    <a:pt x="838250" y="82550"/>
                  </a:lnTo>
                  <a:lnTo>
                    <a:pt x="834555" y="81280"/>
                  </a:lnTo>
                  <a:lnTo>
                    <a:pt x="830300" y="80010"/>
                  </a:lnTo>
                  <a:lnTo>
                    <a:pt x="829043" y="80010"/>
                  </a:lnTo>
                  <a:lnTo>
                    <a:pt x="828179" y="78740"/>
                  </a:lnTo>
                  <a:lnTo>
                    <a:pt x="828243" y="77470"/>
                  </a:lnTo>
                  <a:lnTo>
                    <a:pt x="828497" y="76200"/>
                  </a:lnTo>
                  <a:lnTo>
                    <a:pt x="830008" y="68580"/>
                  </a:lnTo>
                  <a:lnTo>
                    <a:pt x="831481" y="62230"/>
                  </a:lnTo>
                  <a:lnTo>
                    <a:pt x="832650" y="55880"/>
                  </a:lnTo>
                  <a:lnTo>
                    <a:pt x="833526" y="50800"/>
                  </a:lnTo>
                  <a:lnTo>
                    <a:pt x="833577" y="49530"/>
                  </a:lnTo>
                  <a:lnTo>
                    <a:pt x="834580" y="40640"/>
                  </a:lnTo>
                  <a:lnTo>
                    <a:pt x="825360" y="38100"/>
                  </a:lnTo>
                  <a:lnTo>
                    <a:pt x="809498" y="38100"/>
                  </a:lnTo>
                  <a:lnTo>
                    <a:pt x="806869" y="41910"/>
                  </a:lnTo>
                  <a:lnTo>
                    <a:pt x="805764" y="48260"/>
                  </a:lnTo>
                  <a:lnTo>
                    <a:pt x="803351" y="60820"/>
                  </a:lnTo>
                  <a:lnTo>
                    <a:pt x="800798" y="74930"/>
                  </a:lnTo>
                  <a:lnTo>
                    <a:pt x="800176" y="74930"/>
                  </a:lnTo>
                  <a:lnTo>
                    <a:pt x="788644" y="73660"/>
                  </a:lnTo>
                  <a:lnTo>
                    <a:pt x="788390" y="72390"/>
                  </a:lnTo>
                  <a:lnTo>
                    <a:pt x="788276" y="64770"/>
                  </a:lnTo>
                  <a:lnTo>
                    <a:pt x="787768" y="63500"/>
                  </a:lnTo>
                  <a:lnTo>
                    <a:pt x="787057" y="62230"/>
                  </a:lnTo>
                  <a:lnTo>
                    <a:pt x="786396" y="60960"/>
                  </a:lnTo>
                  <a:lnTo>
                    <a:pt x="785139" y="60960"/>
                  </a:lnTo>
                  <a:lnTo>
                    <a:pt x="784593" y="62230"/>
                  </a:lnTo>
                  <a:lnTo>
                    <a:pt x="782612" y="69850"/>
                  </a:lnTo>
                  <a:lnTo>
                    <a:pt x="782243" y="71120"/>
                  </a:lnTo>
                  <a:lnTo>
                    <a:pt x="781151" y="72390"/>
                  </a:lnTo>
                  <a:lnTo>
                    <a:pt x="779094" y="72390"/>
                  </a:lnTo>
                  <a:lnTo>
                    <a:pt x="777303" y="71120"/>
                  </a:lnTo>
                  <a:lnTo>
                    <a:pt x="770724" y="71120"/>
                  </a:lnTo>
                  <a:lnTo>
                    <a:pt x="770026" y="69850"/>
                  </a:lnTo>
                  <a:lnTo>
                    <a:pt x="765810" y="69850"/>
                  </a:lnTo>
                  <a:lnTo>
                    <a:pt x="763968" y="68580"/>
                  </a:lnTo>
                  <a:lnTo>
                    <a:pt x="760793" y="67310"/>
                  </a:lnTo>
                  <a:lnTo>
                    <a:pt x="760387" y="67310"/>
                  </a:lnTo>
                  <a:lnTo>
                    <a:pt x="760310" y="64770"/>
                  </a:lnTo>
                  <a:lnTo>
                    <a:pt x="760615" y="64770"/>
                  </a:lnTo>
                  <a:lnTo>
                    <a:pt x="761453" y="63500"/>
                  </a:lnTo>
                  <a:lnTo>
                    <a:pt x="761568" y="62230"/>
                  </a:lnTo>
                  <a:lnTo>
                    <a:pt x="760158" y="62230"/>
                  </a:lnTo>
                  <a:lnTo>
                    <a:pt x="759345" y="63500"/>
                  </a:lnTo>
                  <a:lnTo>
                    <a:pt x="758532" y="63500"/>
                  </a:lnTo>
                  <a:lnTo>
                    <a:pt x="758444" y="62230"/>
                  </a:lnTo>
                  <a:lnTo>
                    <a:pt x="758291" y="60960"/>
                  </a:lnTo>
                  <a:lnTo>
                    <a:pt x="757885" y="60960"/>
                  </a:lnTo>
                  <a:lnTo>
                    <a:pt x="756907" y="59690"/>
                  </a:lnTo>
                  <a:lnTo>
                    <a:pt x="755434" y="59690"/>
                  </a:lnTo>
                  <a:lnTo>
                    <a:pt x="754722" y="60820"/>
                  </a:lnTo>
                  <a:lnTo>
                    <a:pt x="754634" y="60960"/>
                  </a:lnTo>
                  <a:lnTo>
                    <a:pt x="755396" y="63500"/>
                  </a:lnTo>
                  <a:lnTo>
                    <a:pt x="755789" y="66040"/>
                  </a:lnTo>
                  <a:lnTo>
                    <a:pt x="753999" y="68580"/>
                  </a:lnTo>
                  <a:lnTo>
                    <a:pt x="751014" y="68580"/>
                  </a:lnTo>
                  <a:lnTo>
                    <a:pt x="747725" y="67310"/>
                  </a:lnTo>
                  <a:lnTo>
                    <a:pt x="745566" y="66040"/>
                  </a:lnTo>
                  <a:lnTo>
                    <a:pt x="744943" y="64770"/>
                  </a:lnTo>
                  <a:lnTo>
                    <a:pt x="744321" y="63500"/>
                  </a:lnTo>
                  <a:lnTo>
                    <a:pt x="744207" y="59690"/>
                  </a:lnTo>
                  <a:lnTo>
                    <a:pt x="745769" y="58420"/>
                  </a:lnTo>
                  <a:lnTo>
                    <a:pt x="748068" y="58420"/>
                  </a:lnTo>
                  <a:lnTo>
                    <a:pt x="748258" y="57150"/>
                  </a:lnTo>
                  <a:lnTo>
                    <a:pt x="748398" y="55880"/>
                  </a:lnTo>
                  <a:lnTo>
                    <a:pt x="747395" y="55880"/>
                  </a:lnTo>
                  <a:lnTo>
                    <a:pt x="745502" y="58420"/>
                  </a:lnTo>
                  <a:lnTo>
                    <a:pt x="742911" y="58420"/>
                  </a:lnTo>
                  <a:lnTo>
                    <a:pt x="739343" y="63500"/>
                  </a:lnTo>
                  <a:lnTo>
                    <a:pt x="738860" y="63500"/>
                  </a:lnTo>
                  <a:lnTo>
                    <a:pt x="738682" y="62230"/>
                  </a:lnTo>
                  <a:lnTo>
                    <a:pt x="738568" y="60960"/>
                  </a:lnTo>
                  <a:lnTo>
                    <a:pt x="738454" y="59690"/>
                  </a:lnTo>
                  <a:lnTo>
                    <a:pt x="737920" y="58420"/>
                  </a:lnTo>
                  <a:lnTo>
                    <a:pt x="736676" y="58420"/>
                  </a:lnTo>
                  <a:lnTo>
                    <a:pt x="735711" y="59690"/>
                  </a:lnTo>
                  <a:lnTo>
                    <a:pt x="735241" y="62230"/>
                  </a:lnTo>
                  <a:lnTo>
                    <a:pt x="735317" y="64770"/>
                  </a:lnTo>
                  <a:lnTo>
                    <a:pt x="731240" y="64770"/>
                  </a:lnTo>
                  <a:lnTo>
                    <a:pt x="729957" y="63500"/>
                  </a:lnTo>
                  <a:lnTo>
                    <a:pt x="729310" y="62230"/>
                  </a:lnTo>
                  <a:lnTo>
                    <a:pt x="728764" y="62230"/>
                  </a:lnTo>
                  <a:lnTo>
                    <a:pt x="728014" y="63500"/>
                  </a:lnTo>
                  <a:lnTo>
                    <a:pt x="727659" y="63500"/>
                  </a:lnTo>
                  <a:lnTo>
                    <a:pt x="727506" y="64770"/>
                  </a:lnTo>
                  <a:lnTo>
                    <a:pt x="724357" y="64770"/>
                  </a:lnTo>
                  <a:lnTo>
                    <a:pt x="724103" y="63500"/>
                  </a:lnTo>
                  <a:lnTo>
                    <a:pt x="724420" y="62230"/>
                  </a:lnTo>
                  <a:lnTo>
                    <a:pt x="724725" y="60960"/>
                  </a:lnTo>
                  <a:lnTo>
                    <a:pt x="724801" y="58420"/>
                  </a:lnTo>
                  <a:lnTo>
                    <a:pt x="724319" y="55880"/>
                  </a:lnTo>
                  <a:lnTo>
                    <a:pt x="723290" y="53340"/>
                  </a:lnTo>
                  <a:lnTo>
                    <a:pt x="722236" y="53340"/>
                  </a:lnTo>
                  <a:lnTo>
                    <a:pt x="718312" y="60820"/>
                  </a:lnTo>
                  <a:lnTo>
                    <a:pt x="718235" y="60960"/>
                  </a:lnTo>
                  <a:lnTo>
                    <a:pt x="717689" y="60960"/>
                  </a:lnTo>
                  <a:lnTo>
                    <a:pt x="717664" y="54610"/>
                  </a:lnTo>
                  <a:lnTo>
                    <a:pt x="718108" y="50800"/>
                  </a:lnTo>
                  <a:lnTo>
                    <a:pt x="717664" y="50800"/>
                  </a:lnTo>
                  <a:lnTo>
                    <a:pt x="714222" y="54610"/>
                  </a:lnTo>
                  <a:lnTo>
                    <a:pt x="712254" y="57150"/>
                  </a:lnTo>
                  <a:lnTo>
                    <a:pt x="711428" y="60820"/>
                  </a:lnTo>
                  <a:lnTo>
                    <a:pt x="711009" y="62230"/>
                  </a:lnTo>
                  <a:lnTo>
                    <a:pt x="709904" y="62230"/>
                  </a:lnTo>
                  <a:lnTo>
                    <a:pt x="709612" y="60960"/>
                  </a:lnTo>
                  <a:lnTo>
                    <a:pt x="707466" y="49530"/>
                  </a:lnTo>
                  <a:lnTo>
                    <a:pt x="706755" y="45720"/>
                  </a:lnTo>
                  <a:lnTo>
                    <a:pt x="703872" y="49530"/>
                  </a:lnTo>
                  <a:lnTo>
                    <a:pt x="701814" y="49530"/>
                  </a:lnTo>
                  <a:lnTo>
                    <a:pt x="701789" y="41910"/>
                  </a:lnTo>
                  <a:lnTo>
                    <a:pt x="698093" y="46990"/>
                  </a:lnTo>
                  <a:lnTo>
                    <a:pt x="695921" y="53340"/>
                  </a:lnTo>
                  <a:lnTo>
                    <a:pt x="695210" y="59690"/>
                  </a:lnTo>
                  <a:lnTo>
                    <a:pt x="695071" y="59690"/>
                  </a:lnTo>
                  <a:lnTo>
                    <a:pt x="694842" y="60820"/>
                  </a:lnTo>
                  <a:lnTo>
                    <a:pt x="694804" y="60960"/>
                  </a:lnTo>
                  <a:lnTo>
                    <a:pt x="693788" y="60960"/>
                  </a:lnTo>
                  <a:lnTo>
                    <a:pt x="693534" y="59690"/>
                  </a:lnTo>
                  <a:lnTo>
                    <a:pt x="693483" y="58420"/>
                  </a:lnTo>
                  <a:lnTo>
                    <a:pt x="693407" y="55880"/>
                  </a:lnTo>
                  <a:lnTo>
                    <a:pt x="694042" y="53340"/>
                  </a:lnTo>
                  <a:lnTo>
                    <a:pt x="695388" y="50800"/>
                  </a:lnTo>
                  <a:lnTo>
                    <a:pt x="695426" y="49530"/>
                  </a:lnTo>
                  <a:lnTo>
                    <a:pt x="693369" y="49530"/>
                  </a:lnTo>
                  <a:lnTo>
                    <a:pt x="686358" y="58420"/>
                  </a:lnTo>
                  <a:lnTo>
                    <a:pt x="685761" y="58420"/>
                  </a:lnTo>
                  <a:lnTo>
                    <a:pt x="684149" y="52070"/>
                  </a:lnTo>
                  <a:lnTo>
                    <a:pt x="681824" y="47472"/>
                  </a:lnTo>
                  <a:lnTo>
                    <a:pt x="681824" y="63500"/>
                  </a:lnTo>
                  <a:lnTo>
                    <a:pt x="678472" y="63500"/>
                  </a:lnTo>
                  <a:lnTo>
                    <a:pt x="676960" y="62230"/>
                  </a:lnTo>
                  <a:lnTo>
                    <a:pt x="675690" y="60960"/>
                  </a:lnTo>
                  <a:lnTo>
                    <a:pt x="675690" y="60820"/>
                  </a:lnTo>
                  <a:lnTo>
                    <a:pt x="675627" y="59690"/>
                  </a:lnTo>
                  <a:lnTo>
                    <a:pt x="676211" y="58420"/>
                  </a:lnTo>
                  <a:lnTo>
                    <a:pt x="677379" y="55880"/>
                  </a:lnTo>
                  <a:lnTo>
                    <a:pt x="677494" y="54610"/>
                  </a:lnTo>
                  <a:lnTo>
                    <a:pt x="677621" y="53340"/>
                  </a:lnTo>
                  <a:lnTo>
                    <a:pt x="677748" y="52070"/>
                  </a:lnTo>
                  <a:lnTo>
                    <a:pt x="676897" y="49530"/>
                  </a:lnTo>
                  <a:lnTo>
                    <a:pt x="676402" y="46990"/>
                  </a:lnTo>
                  <a:lnTo>
                    <a:pt x="676198" y="45720"/>
                  </a:lnTo>
                  <a:lnTo>
                    <a:pt x="676402" y="44450"/>
                  </a:lnTo>
                  <a:lnTo>
                    <a:pt x="677113" y="44450"/>
                  </a:lnTo>
                  <a:lnTo>
                    <a:pt x="677557" y="45720"/>
                  </a:lnTo>
                  <a:lnTo>
                    <a:pt x="680516" y="50800"/>
                  </a:lnTo>
                  <a:lnTo>
                    <a:pt x="681736" y="55880"/>
                  </a:lnTo>
                  <a:lnTo>
                    <a:pt x="681824" y="63500"/>
                  </a:lnTo>
                  <a:lnTo>
                    <a:pt x="681824" y="47472"/>
                  </a:lnTo>
                  <a:lnTo>
                    <a:pt x="681583" y="46990"/>
                  </a:lnTo>
                  <a:lnTo>
                    <a:pt x="677519" y="44450"/>
                  </a:lnTo>
                  <a:lnTo>
                    <a:pt x="676744" y="43180"/>
                  </a:lnTo>
                  <a:lnTo>
                    <a:pt x="674535" y="43180"/>
                  </a:lnTo>
                  <a:lnTo>
                    <a:pt x="674217" y="44450"/>
                  </a:lnTo>
                  <a:lnTo>
                    <a:pt x="674535" y="46990"/>
                  </a:lnTo>
                  <a:lnTo>
                    <a:pt x="675309" y="52070"/>
                  </a:lnTo>
                  <a:lnTo>
                    <a:pt x="675309" y="54610"/>
                  </a:lnTo>
                  <a:lnTo>
                    <a:pt x="675170" y="55880"/>
                  </a:lnTo>
                  <a:lnTo>
                    <a:pt x="674738" y="57150"/>
                  </a:lnTo>
                  <a:lnTo>
                    <a:pt x="674535" y="58420"/>
                  </a:lnTo>
                  <a:lnTo>
                    <a:pt x="673798" y="58420"/>
                  </a:lnTo>
                  <a:lnTo>
                    <a:pt x="671372" y="55880"/>
                  </a:lnTo>
                  <a:lnTo>
                    <a:pt x="670229" y="55880"/>
                  </a:lnTo>
                  <a:lnTo>
                    <a:pt x="669709" y="57150"/>
                  </a:lnTo>
                  <a:lnTo>
                    <a:pt x="670547" y="58420"/>
                  </a:lnTo>
                  <a:lnTo>
                    <a:pt x="672744" y="59690"/>
                  </a:lnTo>
                  <a:lnTo>
                    <a:pt x="672744" y="60960"/>
                  </a:lnTo>
                  <a:lnTo>
                    <a:pt x="671525" y="62230"/>
                  </a:lnTo>
                  <a:lnTo>
                    <a:pt x="665568" y="62230"/>
                  </a:lnTo>
                  <a:lnTo>
                    <a:pt x="664832" y="60960"/>
                  </a:lnTo>
                  <a:lnTo>
                    <a:pt x="664870" y="57150"/>
                  </a:lnTo>
                  <a:lnTo>
                    <a:pt x="664654" y="57150"/>
                  </a:lnTo>
                  <a:lnTo>
                    <a:pt x="662457" y="54610"/>
                  </a:lnTo>
                  <a:lnTo>
                    <a:pt x="661581" y="52070"/>
                  </a:lnTo>
                  <a:lnTo>
                    <a:pt x="661631" y="46990"/>
                  </a:lnTo>
                  <a:lnTo>
                    <a:pt x="661250" y="46990"/>
                  </a:lnTo>
                  <a:lnTo>
                    <a:pt x="661250" y="58420"/>
                  </a:lnTo>
                  <a:lnTo>
                    <a:pt x="661212" y="59690"/>
                  </a:lnTo>
                  <a:lnTo>
                    <a:pt x="660844" y="60820"/>
                  </a:lnTo>
                  <a:lnTo>
                    <a:pt x="660793" y="60960"/>
                  </a:lnTo>
                  <a:lnTo>
                    <a:pt x="659841" y="60960"/>
                  </a:lnTo>
                  <a:lnTo>
                    <a:pt x="659688" y="59690"/>
                  </a:lnTo>
                  <a:lnTo>
                    <a:pt x="659638" y="57150"/>
                  </a:lnTo>
                  <a:lnTo>
                    <a:pt x="660717" y="57150"/>
                  </a:lnTo>
                  <a:lnTo>
                    <a:pt x="661250" y="58420"/>
                  </a:lnTo>
                  <a:lnTo>
                    <a:pt x="661250" y="46990"/>
                  </a:lnTo>
                  <a:lnTo>
                    <a:pt x="660400" y="46990"/>
                  </a:lnTo>
                  <a:lnTo>
                    <a:pt x="660158" y="48260"/>
                  </a:lnTo>
                  <a:lnTo>
                    <a:pt x="660184" y="54610"/>
                  </a:lnTo>
                  <a:lnTo>
                    <a:pt x="658863" y="58420"/>
                  </a:lnTo>
                  <a:lnTo>
                    <a:pt x="656120" y="60960"/>
                  </a:lnTo>
                  <a:lnTo>
                    <a:pt x="655942" y="62230"/>
                  </a:lnTo>
                  <a:lnTo>
                    <a:pt x="654939" y="62230"/>
                  </a:lnTo>
                  <a:lnTo>
                    <a:pt x="652881" y="59690"/>
                  </a:lnTo>
                  <a:lnTo>
                    <a:pt x="651967" y="57150"/>
                  </a:lnTo>
                  <a:lnTo>
                    <a:pt x="651929" y="53340"/>
                  </a:lnTo>
                  <a:lnTo>
                    <a:pt x="650748" y="53340"/>
                  </a:lnTo>
                  <a:lnTo>
                    <a:pt x="650227" y="54610"/>
                  </a:lnTo>
                  <a:lnTo>
                    <a:pt x="649566" y="54610"/>
                  </a:lnTo>
                  <a:lnTo>
                    <a:pt x="649528" y="57150"/>
                  </a:lnTo>
                  <a:lnTo>
                    <a:pt x="649782" y="58420"/>
                  </a:lnTo>
                  <a:lnTo>
                    <a:pt x="649871" y="60960"/>
                  </a:lnTo>
                  <a:lnTo>
                    <a:pt x="649706" y="62230"/>
                  </a:lnTo>
                  <a:lnTo>
                    <a:pt x="648779" y="62230"/>
                  </a:lnTo>
                  <a:lnTo>
                    <a:pt x="647738" y="60960"/>
                  </a:lnTo>
                  <a:lnTo>
                    <a:pt x="646963" y="59690"/>
                  </a:lnTo>
                  <a:lnTo>
                    <a:pt x="646468" y="58420"/>
                  </a:lnTo>
                  <a:lnTo>
                    <a:pt x="644969" y="58420"/>
                  </a:lnTo>
                  <a:lnTo>
                    <a:pt x="643458" y="59690"/>
                  </a:lnTo>
                  <a:lnTo>
                    <a:pt x="643623" y="59690"/>
                  </a:lnTo>
                  <a:lnTo>
                    <a:pt x="644575" y="60820"/>
                  </a:lnTo>
                  <a:lnTo>
                    <a:pt x="644690" y="60960"/>
                  </a:lnTo>
                  <a:lnTo>
                    <a:pt x="644906" y="60960"/>
                  </a:lnTo>
                  <a:lnTo>
                    <a:pt x="644753" y="62230"/>
                  </a:lnTo>
                  <a:lnTo>
                    <a:pt x="644144" y="63500"/>
                  </a:lnTo>
                  <a:lnTo>
                    <a:pt x="641210" y="63500"/>
                  </a:lnTo>
                  <a:lnTo>
                    <a:pt x="639851" y="60960"/>
                  </a:lnTo>
                  <a:lnTo>
                    <a:pt x="639914" y="57150"/>
                  </a:lnTo>
                  <a:lnTo>
                    <a:pt x="639978" y="55880"/>
                  </a:lnTo>
                  <a:lnTo>
                    <a:pt x="640041" y="54610"/>
                  </a:lnTo>
                  <a:lnTo>
                    <a:pt x="641184" y="31750"/>
                  </a:lnTo>
                  <a:lnTo>
                    <a:pt x="641311" y="21590"/>
                  </a:lnTo>
                  <a:lnTo>
                    <a:pt x="625144" y="2540"/>
                  </a:lnTo>
                  <a:lnTo>
                    <a:pt x="612762" y="2540"/>
                  </a:lnTo>
                  <a:lnTo>
                    <a:pt x="606958" y="3810"/>
                  </a:lnTo>
                  <a:lnTo>
                    <a:pt x="602449" y="10160"/>
                  </a:lnTo>
                  <a:lnTo>
                    <a:pt x="600138" y="12700"/>
                  </a:lnTo>
                  <a:lnTo>
                    <a:pt x="598322" y="19050"/>
                  </a:lnTo>
                  <a:lnTo>
                    <a:pt x="596988" y="29210"/>
                  </a:lnTo>
                  <a:lnTo>
                    <a:pt x="595795" y="36830"/>
                  </a:lnTo>
                  <a:lnTo>
                    <a:pt x="594474" y="45720"/>
                  </a:lnTo>
                  <a:lnTo>
                    <a:pt x="593026" y="54610"/>
                  </a:lnTo>
                  <a:lnTo>
                    <a:pt x="591439" y="62230"/>
                  </a:lnTo>
                  <a:lnTo>
                    <a:pt x="591362" y="63500"/>
                  </a:lnTo>
                  <a:lnTo>
                    <a:pt x="586574" y="63500"/>
                  </a:lnTo>
                  <a:lnTo>
                    <a:pt x="585825" y="64770"/>
                  </a:lnTo>
                  <a:lnTo>
                    <a:pt x="583158" y="64770"/>
                  </a:lnTo>
                  <a:lnTo>
                    <a:pt x="582117" y="59690"/>
                  </a:lnTo>
                  <a:lnTo>
                    <a:pt x="580974" y="59690"/>
                  </a:lnTo>
                  <a:lnTo>
                    <a:pt x="579551" y="64770"/>
                  </a:lnTo>
                  <a:lnTo>
                    <a:pt x="577773" y="64770"/>
                  </a:lnTo>
                  <a:lnTo>
                    <a:pt x="577697" y="63500"/>
                  </a:lnTo>
                  <a:lnTo>
                    <a:pt x="577113" y="59690"/>
                  </a:lnTo>
                  <a:lnTo>
                    <a:pt x="575576" y="57150"/>
                  </a:lnTo>
                  <a:lnTo>
                    <a:pt x="572757" y="54610"/>
                  </a:lnTo>
                  <a:lnTo>
                    <a:pt x="572490" y="53340"/>
                  </a:lnTo>
                  <a:lnTo>
                    <a:pt x="571881" y="53340"/>
                  </a:lnTo>
                  <a:lnTo>
                    <a:pt x="571639" y="54610"/>
                  </a:lnTo>
                  <a:lnTo>
                    <a:pt x="571220" y="55880"/>
                  </a:lnTo>
                  <a:lnTo>
                    <a:pt x="571119" y="57150"/>
                  </a:lnTo>
                  <a:lnTo>
                    <a:pt x="571347" y="57150"/>
                  </a:lnTo>
                  <a:lnTo>
                    <a:pt x="572960" y="58420"/>
                  </a:lnTo>
                  <a:lnTo>
                    <a:pt x="573519" y="59690"/>
                  </a:lnTo>
                  <a:lnTo>
                    <a:pt x="573455" y="62230"/>
                  </a:lnTo>
                  <a:lnTo>
                    <a:pt x="573163" y="62230"/>
                  </a:lnTo>
                  <a:lnTo>
                    <a:pt x="572655" y="64770"/>
                  </a:lnTo>
                  <a:lnTo>
                    <a:pt x="572236" y="66040"/>
                  </a:lnTo>
                  <a:lnTo>
                    <a:pt x="571525" y="66040"/>
                  </a:lnTo>
                  <a:lnTo>
                    <a:pt x="571322" y="64770"/>
                  </a:lnTo>
                  <a:lnTo>
                    <a:pt x="571258" y="62230"/>
                  </a:lnTo>
                  <a:lnTo>
                    <a:pt x="571131" y="60960"/>
                  </a:lnTo>
                  <a:lnTo>
                    <a:pt x="570788" y="58420"/>
                  </a:lnTo>
                  <a:lnTo>
                    <a:pt x="568845" y="58420"/>
                  </a:lnTo>
                  <a:lnTo>
                    <a:pt x="568667" y="59690"/>
                  </a:lnTo>
                  <a:lnTo>
                    <a:pt x="568972" y="60820"/>
                  </a:lnTo>
                  <a:lnTo>
                    <a:pt x="568998" y="62230"/>
                  </a:lnTo>
                  <a:lnTo>
                    <a:pt x="568667" y="62230"/>
                  </a:lnTo>
                  <a:lnTo>
                    <a:pt x="568553" y="59690"/>
                  </a:lnTo>
                  <a:lnTo>
                    <a:pt x="568439" y="57150"/>
                  </a:lnTo>
                  <a:lnTo>
                    <a:pt x="567740" y="54610"/>
                  </a:lnTo>
                  <a:lnTo>
                    <a:pt x="566242" y="53340"/>
                  </a:lnTo>
                  <a:lnTo>
                    <a:pt x="563562" y="53340"/>
                  </a:lnTo>
                  <a:lnTo>
                    <a:pt x="563956" y="55880"/>
                  </a:lnTo>
                  <a:lnTo>
                    <a:pt x="564578" y="58420"/>
                  </a:lnTo>
                  <a:lnTo>
                    <a:pt x="564680" y="59690"/>
                  </a:lnTo>
                  <a:lnTo>
                    <a:pt x="564781" y="60820"/>
                  </a:lnTo>
                  <a:lnTo>
                    <a:pt x="564896" y="66040"/>
                  </a:lnTo>
                  <a:lnTo>
                    <a:pt x="564553" y="66040"/>
                  </a:lnTo>
                  <a:lnTo>
                    <a:pt x="556006" y="68580"/>
                  </a:lnTo>
                  <a:lnTo>
                    <a:pt x="554316" y="68580"/>
                  </a:lnTo>
                  <a:lnTo>
                    <a:pt x="544004" y="39370"/>
                  </a:lnTo>
                  <a:lnTo>
                    <a:pt x="543941" y="38100"/>
                  </a:lnTo>
                  <a:lnTo>
                    <a:pt x="544842" y="38100"/>
                  </a:lnTo>
                  <a:lnTo>
                    <a:pt x="551294" y="35560"/>
                  </a:lnTo>
                  <a:lnTo>
                    <a:pt x="551624" y="35560"/>
                  </a:lnTo>
                  <a:lnTo>
                    <a:pt x="551586" y="34290"/>
                  </a:lnTo>
                  <a:lnTo>
                    <a:pt x="550418" y="27940"/>
                  </a:lnTo>
                  <a:lnTo>
                    <a:pt x="550024" y="27940"/>
                  </a:lnTo>
                  <a:lnTo>
                    <a:pt x="548271" y="26670"/>
                  </a:lnTo>
                  <a:lnTo>
                    <a:pt x="544055" y="26670"/>
                  </a:lnTo>
                  <a:lnTo>
                    <a:pt x="543382" y="21590"/>
                  </a:lnTo>
                  <a:lnTo>
                    <a:pt x="542124" y="17780"/>
                  </a:lnTo>
                  <a:lnTo>
                    <a:pt x="539737" y="13970"/>
                  </a:lnTo>
                  <a:lnTo>
                    <a:pt x="532752" y="13970"/>
                  </a:lnTo>
                  <a:lnTo>
                    <a:pt x="528447" y="15240"/>
                  </a:lnTo>
                  <a:lnTo>
                    <a:pt x="524865" y="17780"/>
                  </a:lnTo>
                  <a:lnTo>
                    <a:pt x="523925" y="19050"/>
                  </a:lnTo>
                  <a:lnTo>
                    <a:pt x="523646" y="19050"/>
                  </a:lnTo>
                  <a:lnTo>
                    <a:pt x="523735" y="22860"/>
                  </a:lnTo>
                  <a:lnTo>
                    <a:pt x="524776" y="26670"/>
                  </a:lnTo>
                  <a:lnTo>
                    <a:pt x="526935" y="30480"/>
                  </a:lnTo>
                  <a:lnTo>
                    <a:pt x="526999" y="31750"/>
                  </a:lnTo>
                  <a:lnTo>
                    <a:pt x="526783" y="31750"/>
                  </a:lnTo>
                  <a:lnTo>
                    <a:pt x="522300" y="35560"/>
                  </a:lnTo>
                  <a:lnTo>
                    <a:pt x="522058" y="35560"/>
                  </a:lnTo>
                  <a:lnTo>
                    <a:pt x="522173" y="36830"/>
                  </a:lnTo>
                  <a:lnTo>
                    <a:pt x="523887" y="41910"/>
                  </a:lnTo>
                  <a:lnTo>
                    <a:pt x="525589" y="41910"/>
                  </a:lnTo>
                  <a:lnTo>
                    <a:pt x="531685" y="39370"/>
                  </a:lnTo>
                  <a:lnTo>
                    <a:pt x="533425" y="39370"/>
                  </a:lnTo>
                  <a:lnTo>
                    <a:pt x="534403" y="40640"/>
                  </a:lnTo>
                  <a:lnTo>
                    <a:pt x="534771" y="41910"/>
                  </a:lnTo>
                  <a:lnTo>
                    <a:pt x="542493" y="69850"/>
                  </a:lnTo>
                  <a:lnTo>
                    <a:pt x="542264" y="71120"/>
                  </a:lnTo>
                  <a:lnTo>
                    <a:pt x="536524" y="71120"/>
                  </a:lnTo>
                  <a:lnTo>
                    <a:pt x="535520" y="68580"/>
                  </a:lnTo>
                  <a:lnTo>
                    <a:pt x="534644" y="67310"/>
                  </a:lnTo>
                  <a:lnTo>
                    <a:pt x="533844" y="64770"/>
                  </a:lnTo>
                  <a:lnTo>
                    <a:pt x="533006" y="62230"/>
                  </a:lnTo>
                  <a:lnTo>
                    <a:pt x="531736" y="62230"/>
                  </a:lnTo>
                  <a:lnTo>
                    <a:pt x="533209" y="69850"/>
                  </a:lnTo>
                  <a:lnTo>
                    <a:pt x="533323" y="71120"/>
                  </a:lnTo>
                  <a:lnTo>
                    <a:pt x="532650" y="72390"/>
                  </a:lnTo>
                  <a:lnTo>
                    <a:pt x="531431" y="72390"/>
                  </a:lnTo>
                  <a:lnTo>
                    <a:pt x="531152" y="71120"/>
                  </a:lnTo>
                  <a:lnTo>
                    <a:pt x="527812" y="69850"/>
                  </a:lnTo>
                  <a:lnTo>
                    <a:pt x="527088" y="68580"/>
                  </a:lnTo>
                  <a:lnTo>
                    <a:pt x="526707" y="64770"/>
                  </a:lnTo>
                  <a:lnTo>
                    <a:pt x="526313" y="63500"/>
                  </a:lnTo>
                  <a:lnTo>
                    <a:pt x="525691" y="60960"/>
                  </a:lnTo>
                  <a:lnTo>
                    <a:pt x="525551" y="59690"/>
                  </a:lnTo>
                  <a:lnTo>
                    <a:pt x="524827" y="59690"/>
                  </a:lnTo>
                  <a:lnTo>
                    <a:pt x="524865" y="63500"/>
                  </a:lnTo>
                  <a:lnTo>
                    <a:pt x="525576" y="66040"/>
                  </a:lnTo>
                  <a:lnTo>
                    <a:pt x="527151" y="69850"/>
                  </a:lnTo>
                  <a:lnTo>
                    <a:pt x="527265" y="72390"/>
                  </a:lnTo>
                  <a:lnTo>
                    <a:pt x="526275" y="73660"/>
                  </a:lnTo>
                  <a:lnTo>
                    <a:pt x="520509" y="73660"/>
                  </a:lnTo>
                  <a:lnTo>
                    <a:pt x="519049" y="71120"/>
                  </a:lnTo>
                  <a:lnTo>
                    <a:pt x="518109" y="71120"/>
                  </a:lnTo>
                  <a:lnTo>
                    <a:pt x="517347" y="74930"/>
                  </a:lnTo>
                  <a:lnTo>
                    <a:pt x="508457" y="74930"/>
                  </a:lnTo>
                  <a:lnTo>
                    <a:pt x="507860" y="76200"/>
                  </a:lnTo>
                  <a:lnTo>
                    <a:pt x="503986" y="76200"/>
                  </a:lnTo>
                  <a:lnTo>
                    <a:pt x="503377" y="72390"/>
                  </a:lnTo>
                  <a:lnTo>
                    <a:pt x="502526" y="69850"/>
                  </a:lnTo>
                  <a:lnTo>
                    <a:pt x="501281" y="68580"/>
                  </a:lnTo>
                  <a:lnTo>
                    <a:pt x="501053" y="67310"/>
                  </a:lnTo>
                  <a:lnTo>
                    <a:pt x="500126" y="67310"/>
                  </a:lnTo>
                  <a:lnTo>
                    <a:pt x="497230" y="76200"/>
                  </a:lnTo>
                  <a:lnTo>
                    <a:pt x="496887" y="77470"/>
                  </a:lnTo>
                  <a:lnTo>
                    <a:pt x="496366" y="77470"/>
                  </a:lnTo>
                  <a:lnTo>
                    <a:pt x="484136" y="78740"/>
                  </a:lnTo>
                  <a:lnTo>
                    <a:pt x="483031" y="78740"/>
                  </a:lnTo>
                  <a:lnTo>
                    <a:pt x="481647" y="73660"/>
                  </a:lnTo>
                  <a:lnTo>
                    <a:pt x="479425" y="67310"/>
                  </a:lnTo>
                  <a:lnTo>
                    <a:pt x="475881" y="59690"/>
                  </a:lnTo>
                  <a:lnTo>
                    <a:pt x="475691" y="59690"/>
                  </a:lnTo>
                  <a:lnTo>
                    <a:pt x="475665" y="57150"/>
                  </a:lnTo>
                  <a:lnTo>
                    <a:pt x="475932" y="55880"/>
                  </a:lnTo>
                  <a:lnTo>
                    <a:pt x="477139" y="54610"/>
                  </a:lnTo>
                  <a:lnTo>
                    <a:pt x="477469" y="53340"/>
                  </a:lnTo>
                  <a:lnTo>
                    <a:pt x="477481" y="49530"/>
                  </a:lnTo>
                  <a:lnTo>
                    <a:pt x="476326" y="48260"/>
                  </a:lnTo>
                  <a:lnTo>
                    <a:pt x="470077" y="44450"/>
                  </a:lnTo>
                  <a:lnTo>
                    <a:pt x="469646" y="43180"/>
                  </a:lnTo>
                  <a:lnTo>
                    <a:pt x="468045" y="35560"/>
                  </a:lnTo>
                  <a:lnTo>
                    <a:pt x="466102" y="27940"/>
                  </a:lnTo>
                  <a:lnTo>
                    <a:pt x="448119" y="27940"/>
                  </a:lnTo>
                  <a:lnTo>
                    <a:pt x="443331" y="30480"/>
                  </a:lnTo>
                  <a:lnTo>
                    <a:pt x="440474" y="39370"/>
                  </a:lnTo>
                  <a:lnTo>
                    <a:pt x="440321" y="40640"/>
                  </a:lnTo>
                  <a:lnTo>
                    <a:pt x="440321" y="43180"/>
                  </a:lnTo>
                  <a:lnTo>
                    <a:pt x="440804" y="45720"/>
                  </a:lnTo>
                  <a:lnTo>
                    <a:pt x="442036" y="49530"/>
                  </a:lnTo>
                  <a:lnTo>
                    <a:pt x="442125" y="53340"/>
                  </a:lnTo>
                  <a:lnTo>
                    <a:pt x="441845" y="54610"/>
                  </a:lnTo>
                  <a:lnTo>
                    <a:pt x="441858" y="58420"/>
                  </a:lnTo>
                  <a:lnTo>
                    <a:pt x="442023" y="59690"/>
                  </a:lnTo>
                  <a:lnTo>
                    <a:pt x="443674" y="63500"/>
                  </a:lnTo>
                  <a:lnTo>
                    <a:pt x="446087" y="69850"/>
                  </a:lnTo>
                  <a:lnTo>
                    <a:pt x="449897" y="82550"/>
                  </a:lnTo>
                  <a:lnTo>
                    <a:pt x="449973" y="83820"/>
                  </a:lnTo>
                  <a:lnTo>
                    <a:pt x="445820" y="83820"/>
                  </a:lnTo>
                  <a:lnTo>
                    <a:pt x="444919" y="82550"/>
                  </a:lnTo>
                  <a:lnTo>
                    <a:pt x="444550" y="81280"/>
                  </a:lnTo>
                  <a:lnTo>
                    <a:pt x="441883" y="81280"/>
                  </a:lnTo>
                  <a:lnTo>
                    <a:pt x="438861" y="85090"/>
                  </a:lnTo>
                  <a:lnTo>
                    <a:pt x="437730" y="86360"/>
                  </a:lnTo>
                  <a:lnTo>
                    <a:pt x="436003" y="86360"/>
                  </a:lnTo>
                  <a:lnTo>
                    <a:pt x="436143" y="85090"/>
                  </a:lnTo>
                  <a:lnTo>
                    <a:pt x="436283" y="83820"/>
                  </a:lnTo>
                  <a:lnTo>
                    <a:pt x="436714" y="81280"/>
                  </a:lnTo>
                  <a:lnTo>
                    <a:pt x="437730" y="77470"/>
                  </a:lnTo>
                  <a:lnTo>
                    <a:pt x="439394" y="73660"/>
                  </a:lnTo>
                  <a:lnTo>
                    <a:pt x="439293" y="72390"/>
                  </a:lnTo>
                  <a:lnTo>
                    <a:pt x="438188" y="72390"/>
                  </a:lnTo>
                  <a:lnTo>
                    <a:pt x="430237" y="83820"/>
                  </a:lnTo>
                  <a:lnTo>
                    <a:pt x="430047" y="83820"/>
                  </a:lnTo>
                  <a:lnTo>
                    <a:pt x="429882" y="85090"/>
                  </a:lnTo>
                  <a:lnTo>
                    <a:pt x="429590" y="85090"/>
                  </a:lnTo>
                  <a:lnTo>
                    <a:pt x="429577" y="83820"/>
                  </a:lnTo>
                  <a:lnTo>
                    <a:pt x="431139" y="77470"/>
                  </a:lnTo>
                  <a:lnTo>
                    <a:pt x="431393" y="76200"/>
                  </a:lnTo>
                  <a:lnTo>
                    <a:pt x="431266" y="74930"/>
                  </a:lnTo>
                  <a:lnTo>
                    <a:pt x="429641" y="74930"/>
                  </a:lnTo>
                  <a:lnTo>
                    <a:pt x="426885" y="77470"/>
                  </a:lnTo>
                  <a:lnTo>
                    <a:pt x="425399" y="81280"/>
                  </a:lnTo>
                  <a:lnTo>
                    <a:pt x="424357" y="85090"/>
                  </a:lnTo>
                  <a:lnTo>
                    <a:pt x="423786" y="85090"/>
                  </a:lnTo>
                  <a:lnTo>
                    <a:pt x="423151" y="83820"/>
                  </a:lnTo>
                  <a:lnTo>
                    <a:pt x="421881" y="81280"/>
                  </a:lnTo>
                  <a:lnTo>
                    <a:pt x="420801" y="78740"/>
                  </a:lnTo>
                  <a:lnTo>
                    <a:pt x="420344" y="74930"/>
                  </a:lnTo>
                  <a:lnTo>
                    <a:pt x="419976" y="74930"/>
                  </a:lnTo>
                  <a:lnTo>
                    <a:pt x="419709" y="73660"/>
                  </a:lnTo>
                  <a:lnTo>
                    <a:pt x="418782" y="73660"/>
                  </a:lnTo>
                  <a:lnTo>
                    <a:pt x="418528" y="74930"/>
                  </a:lnTo>
                  <a:lnTo>
                    <a:pt x="416661" y="82550"/>
                  </a:lnTo>
                  <a:lnTo>
                    <a:pt x="416509" y="83820"/>
                  </a:lnTo>
                  <a:lnTo>
                    <a:pt x="415950" y="82550"/>
                  </a:lnTo>
                  <a:lnTo>
                    <a:pt x="413537" y="80010"/>
                  </a:lnTo>
                  <a:lnTo>
                    <a:pt x="412140" y="77470"/>
                  </a:lnTo>
                  <a:lnTo>
                    <a:pt x="411543" y="74930"/>
                  </a:lnTo>
                  <a:lnTo>
                    <a:pt x="411492" y="73660"/>
                  </a:lnTo>
                  <a:lnTo>
                    <a:pt x="410095" y="73660"/>
                  </a:lnTo>
                  <a:lnTo>
                    <a:pt x="410070" y="74930"/>
                  </a:lnTo>
                  <a:lnTo>
                    <a:pt x="409968" y="76200"/>
                  </a:lnTo>
                  <a:lnTo>
                    <a:pt x="409854" y="77470"/>
                  </a:lnTo>
                  <a:lnTo>
                    <a:pt x="409752" y="78740"/>
                  </a:lnTo>
                  <a:lnTo>
                    <a:pt x="409638" y="80010"/>
                  </a:lnTo>
                  <a:lnTo>
                    <a:pt x="409536" y="81280"/>
                  </a:lnTo>
                  <a:lnTo>
                    <a:pt x="409435" y="82550"/>
                  </a:lnTo>
                  <a:lnTo>
                    <a:pt x="409321" y="83820"/>
                  </a:lnTo>
                  <a:lnTo>
                    <a:pt x="409219" y="85090"/>
                  </a:lnTo>
                  <a:lnTo>
                    <a:pt x="409105" y="86360"/>
                  </a:lnTo>
                  <a:lnTo>
                    <a:pt x="407416" y="87630"/>
                  </a:lnTo>
                  <a:lnTo>
                    <a:pt x="403885" y="87630"/>
                  </a:lnTo>
                  <a:lnTo>
                    <a:pt x="401066" y="85090"/>
                  </a:lnTo>
                  <a:lnTo>
                    <a:pt x="400545" y="83820"/>
                  </a:lnTo>
                  <a:lnTo>
                    <a:pt x="400011" y="82550"/>
                  </a:lnTo>
                  <a:lnTo>
                    <a:pt x="400011" y="77470"/>
                  </a:lnTo>
                  <a:lnTo>
                    <a:pt x="400900" y="76200"/>
                  </a:lnTo>
                  <a:lnTo>
                    <a:pt x="403466" y="72390"/>
                  </a:lnTo>
                  <a:lnTo>
                    <a:pt x="403428" y="71120"/>
                  </a:lnTo>
                  <a:lnTo>
                    <a:pt x="401459" y="71120"/>
                  </a:lnTo>
                  <a:lnTo>
                    <a:pt x="401269" y="72390"/>
                  </a:lnTo>
                  <a:lnTo>
                    <a:pt x="401281" y="73660"/>
                  </a:lnTo>
                  <a:lnTo>
                    <a:pt x="401040" y="73660"/>
                  </a:lnTo>
                  <a:lnTo>
                    <a:pt x="397814" y="77470"/>
                  </a:lnTo>
                  <a:lnTo>
                    <a:pt x="395376" y="80010"/>
                  </a:lnTo>
                  <a:lnTo>
                    <a:pt x="393090" y="82550"/>
                  </a:lnTo>
                  <a:lnTo>
                    <a:pt x="392709" y="83820"/>
                  </a:lnTo>
                  <a:lnTo>
                    <a:pt x="390817" y="83820"/>
                  </a:lnTo>
                  <a:lnTo>
                    <a:pt x="390093" y="82550"/>
                  </a:lnTo>
                  <a:lnTo>
                    <a:pt x="389978" y="81280"/>
                  </a:lnTo>
                  <a:lnTo>
                    <a:pt x="390461" y="80010"/>
                  </a:lnTo>
                  <a:lnTo>
                    <a:pt x="390715" y="78740"/>
                  </a:lnTo>
                  <a:lnTo>
                    <a:pt x="390702" y="76200"/>
                  </a:lnTo>
                  <a:lnTo>
                    <a:pt x="390512" y="74930"/>
                  </a:lnTo>
                  <a:lnTo>
                    <a:pt x="389496" y="71120"/>
                  </a:lnTo>
                  <a:lnTo>
                    <a:pt x="389064" y="69850"/>
                  </a:lnTo>
                  <a:lnTo>
                    <a:pt x="388391" y="69850"/>
                  </a:lnTo>
                  <a:lnTo>
                    <a:pt x="388200" y="71120"/>
                  </a:lnTo>
                  <a:lnTo>
                    <a:pt x="388137" y="74930"/>
                  </a:lnTo>
                  <a:lnTo>
                    <a:pt x="387553" y="77470"/>
                  </a:lnTo>
                  <a:lnTo>
                    <a:pt x="386435" y="80010"/>
                  </a:lnTo>
                  <a:lnTo>
                    <a:pt x="386346" y="81280"/>
                  </a:lnTo>
                  <a:lnTo>
                    <a:pt x="385292" y="81280"/>
                  </a:lnTo>
                  <a:lnTo>
                    <a:pt x="385864" y="76200"/>
                  </a:lnTo>
                  <a:lnTo>
                    <a:pt x="385889" y="74930"/>
                  </a:lnTo>
                  <a:lnTo>
                    <a:pt x="385216" y="74930"/>
                  </a:lnTo>
                  <a:lnTo>
                    <a:pt x="384822" y="76200"/>
                  </a:lnTo>
                  <a:lnTo>
                    <a:pt x="384086" y="76200"/>
                  </a:lnTo>
                  <a:lnTo>
                    <a:pt x="383717" y="77470"/>
                  </a:lnTo>
                  <a:lnTo>
                    <a:pt x="383743" y="81280"/>
                  </a:lnTo>
                  <a:lnTo>
                    <a:pt x="382066" y="81280"/>
                  </a:lnTo>
                  <a:lnTo>
                    <a:pt x="381406" y="80010"/>
                  </a:lnTo>
                  <a:lnTo>
                    <a:pt x="380530" y="78740"/>
                  </a:lnTo>
                  <a:lnTo>
                    <a:pt x="378599" y="78740"/>
                  </a:lnTo>
                  <a:lnTo>
                    <a:pt x="378053" y="81280"/>
                  </a:lnTo>
                  <a:lnTo>
                    <a:pt x="377609" y="82550"/>
                  </a:lnTo>
                  <a:lnTo>
                    <a:pt x="376809" y="83820"/>
                  </a:lnTo>
                  <a:lnTo>
                    <a:pt x="375843" y="83820"/>
                  </a:lnTo>
                  <a:lnTo>
                    <a:pt x="375551" y="82550"/>
                  </a:lnTo>
                  <a:lnTo>
                    <a:pt x="374891" y="81280"/>
                  </a:lnTo>
                  <a:lnTo>
                    <a:pt x="374243" y="80010"/>
                  </a:lnTo>
                  <a:lnTo>
                    <a:pt x="373595" y="78740"/>
                  </a:lnTo>
                  <a:lnTo>
                    <a:pt x="364858" y="71120"/>
                  </a:lnTo>
                  <a:lnTo>
                    <a:pt x="364363" y="71120"/>
                  </a:lnTo>
                  <a:lnTo>
                    <a:pt x="364274" y="72390"/>
                  </a:lnTo>
                  <a:lnTo>
                    <a:pt x="367830" y="78740"/>
                  </a:lnTo>
                  <a:lnTo>
                    <a:pt x="367499" y="80010"/>
                  </a:lnTo>
                  <a:lnTo>
                    <a:pt x="366750" y="80010"/>
                  </a:lnTo>
                  <a:lnTo>
                    <a:pt x="363702" y="76200"/>
                  </a:lnTo>
                  <a:lnTo>
                    <a:pt x="361480" y="72390"/>
                  </a:lnTo>
                  <a:lnTo>
                    <a:pt x="360095" y="67310"/>
                  </a:lnTo>
                  <a:lnTo>
                    <a:pt x="357924" y="66040"/>
                  </a:lnTo>
                  <a:lnTo>
                    <a:pt x="357339" y="66040"/>
                  </a:lnTo>
                  <a:lnTo>
                    <a:pt x="361594" y="78740"/>
                  </a:lnTo>
                  <a:lnTo>
                    <a:pt x="361797" y="80010"/>
                  </a:lnTo>
                  <a:lnTo>
                    <a:pt x="361035" y="81280"/>
                  </a:lnTo>
                  <a:lnTo>
                    <a:pt x="359676" y="81280"/>
                  </a:lnTo>
                  <a:lnTo>
                    <a:pt x="359410" y="80010"/>
                  </a:lnTo>
                  <a:lnTo>
                    <a:pt x="356831" y="78740"/>
                  </a:lnTo>
                  <a:lnTo>
                    <a:pt x="351688" y="76200"/>
                  </a:lnTo>
                  <a:lnTo>
                    <a:pt x="350901" y="74930"/>
                  </a:lnTo>
                  <a:lnTo>
                    <a:pt x="350939" y="72390"/>
                  </a:lnTo>
                  <a:lnTo>
                    <a:pt x="354596" y="55880"/>
                  </a:lnTo>
                  <a:lnTo>
                    <a:pt x="355561" y="55880"/>
                  </a:lnTo>
                  <a:lnTo>
                    <a:pt x="366522" y="57150"/>
                  </a:lnTo>
                  <a:lnTo>
                    <a:pt x="367601" y="57150"/>
                  </a:lnTo>
                  <a:lnTo>
                    <a:pt x="367665" y="55880"/>
                  </a:lnTo>
                  <a:lnTo>
                    <a:pt x="367766" y="54610"/>
                  </a:lnTo>
                  <a:lnTo>
                    <a:pt x="367868" y="53340"/>
                  </a:lnTo>
                  <a:lnTo>
                    <a:pt x="367969" y="52070"/>
                  </a:lnTo>
                  <a:lnTo>
                    <a:pt x="368071" y="50800"/>
                  </a:lnTo>
                  <a:lnTo>
                    <a:pt x="368173" y="49530"/>
                  </a:lnTo>
                  <a:lnTo>
                    <a:pt x="368274" y="48260"/>
                  </a:lnTo>
                  <a:lnTo>
                    <a:pt x="367880" y="46990"/>
                  </a:lnTo>
                  <a:lnTo>
                    <a:pt x="367080" y="46990"/>
                  </a:lnTo>
                  <a:lnTo>
                    <a:pt x="358076" y="45720"/>
                  </a:lnTo>
                  <a:lnTo>
                    <a:pt x="357568" y="45720"/>
                  </a:lnTo>
                  <a:lnTo>
                    <a:pt x="357632" y="44450"/>
                  </a:lnTo>
                  <a:lnTo>
                    <a:pt x="358013" y="43180"/>
                  </a:lnTo>
                  <a:lnTo>
                    <a:pt x="360260" y="35560"/>
                  </a:lnTo>
                  <a:lnTo>
                    <a:pt x="360337" y="34290"/>
                  </a:lnTo>
                  <a:lnTo>
                    <a:pt x="359702" y="33020"/>
                  </a:lnTo>
                  <a:lnTo>
                    <a:pt x="350088" y="30480"/>
                  </a:lnTo>
                  <a:lnTo>
                    <a:pt x="348589" y="30480"/>
                  </a:lnTo>
                  <a:lnTo>
                    <a:pt x="348056" y="31750"/>
                  </a:lnTo>
                  <a:lnTo>
                    <a:pt x="346379" y="41910"/>
                  </a:lnTo>
                  <a:lnTo>
                    <a:pt x="345617" y="43180"/>
                  </a:lnTo>
                  <a:lnTo>
                    <a:pt x="344373" y="43180"/>
                  </a:lnTo>
                  <a:lnTo>
                    <a:pt x="335229" y="40640"/>
                  </a:lnTo>
                  <a:lnTo>
                    <a:pt x="332879" y="40640"/>
                  </a:lnTo>
                  <a:lnTo>
                    <a:pt x="331914" y="41910"/>
                  </a:lnTo>
                  <a:lnTo>
                    <a:pt x="331279" y="43180"/>
                  </a:lnTo>
                  <a:lnTo>
                    <a:pt x="330022" y="46990"/>
                  </a:lnTo>
                  <a:lnTo>
                    <a:pt x="329920" y="48260"/>
                  </a:lnTo>
                  <a:lnTo>
                    <a:pt x="330657" y="49530"/>
                  </a:lnTo>
                  <a:lnTo>
                    <a:pt x="343242" y="52070"/>
                  </a:lnTo>
                  <a:lnTo>
                    <a:pt x="343573" y="52070"/>
                  </a:lnTo>
                  <a:lnTo>
                    <a:pt x="343522" y="53340"/>
                  </a:lnTo>
                  <a:lnTo>
                    <a:pt x="341223" y="62230"/>
                  </a:lnTo>
                  <a:lnTo>
                    <a:pt x="338988" y="69850"/>
                  </a:lnTo>
                  <a:lnTo>
                    <a:pt x="336600" y="77470"/>
                  </a:lnTo>
                  <a:lnTo>
                    <a:pt x="336257" y="78740"/>
                  </a:lnTo>
                  <a:lnTo>
                    <a:pt x="329438" y="78740"/>
                  </a:lnTo>
                  <a:lnTo>
                    <a:pt x="329463" y="77470"/>
                  </a:lnTo>
                  <a:lnTo>
                    <a:pt x="329615" y="76200"/>
                  </a:lnTo>
                  <a:lnTo>
                    <a:pt x="330606" y="68580"/>
                  </a:lnTo>
                  <a:lnTo>
                    <a:pt x="330619" y="67310"/>
                  </a:lnTo>
                  <a:lnTo>
                    <a:pt x="327494" y="67310"/>
                  </a:lnTo>
                  <a:lnTo>
                    <a:pt x="326682" y="68580"/>
                  </a:lnTo>
                  <a:lnTo>
                    <a:pt x="325310" y="71120"/>
                  </a:lnTo>
                  <a:lnTo>
                    <a:pt x="322719" y="76200"/>
                  </a:lnTo>
                  <a:lnTo>
                    <a:pt x="321195" y="76200"/>
                  </a:lnTo>
                  <a:lnTo>
                    <a:pt x="320700" y="73660"/>
                  </a:lnTo>
                  <a:lnTo>
                    <a:pt x="320027" y="72390"/>
                  </a:lnTo>
                  <a:lnTo>
                    <a:pt x="317741" y="72390"/>
                  </a:lnTo>
                  <a:lnTo>
                    <a:pt x="317627" y="68580"/>
                  </a:lnTo>
                  <a:lnTo>
                    <a:pt x="317500" y="66040"/>
                  </a:lnTo>
                  <a:lnTo>
                    <a:pt x="316445" y="66040"/>
                  </a:lnTo>
                  <a:lnTo>
                    <a:pt x="316280" y="67310"/>
                  </a:lnTo>
                  <a:lnTo>
                    <a:pt x="313740" y="73660"/>
                  </a:lnTo>
                  <a:lnTo>
                    <a:pt x="312254" y="73660"/>
                  </a:lnTo>
                  <a:lnTo>
                    <a:pt x="311531" y="72390"/>
                  </a:lnTo>
                  <a:lnTo>
                    <a:pt x="310070" y="69850"/>
                  </a:lnTo>
                  <a:lnTo>
                    <a:pt x="309105" y="67310"/>
                  </a:lnTo>
                  <a:lnTo>
                    <a:pt x="309130" y="62230"/>
                  </a:lnTo>
                  <a:lnTo>
                    <a:pt x="308940" y="60960"/>
                  </a:lnTo>
                  <a:lnTo>
                    <a:pt x="307517" y="60960"/>
                  </a:lnTo>
                  <a:lnTo>
                    <a:pt x="307352" y="62230"/>
                  </a:lnTo>
                  <a:lnTo>
                    <a:pt x="307225" y="71120"/>
                  </a:lnTo>
                  <a:lnTo>
                    <a:pt x="306095" y="72390"/>
                  </a:lnTo>
                  <a:lnTo>
                    <a:pt x="305231" y="72390"/>
                  </a:lnTo>
                  <a:lnTo>
                    <a:pt x="305155" y="71120"/>
                  </a:lnTo>
                  <a:lnTo>
                    <a:pt x="304774" y="68580"/>
                  </a:lnTo>
                  <a:lnTo>
                    <a:pt x="302869" y="67310"/>
                  </a:lnTo>
                  <a:lnTo>
                    <a:pt x="299351" y="64770"/>
                  </a:lnTo>
                  <a:lnTo>
                    <a:pt x="298119" y="64770"/>
                  </a:lnTo>
                  <a:lnTo>
                    <a:pt x="298094" y="67310"/>
                  </a:lnTo>
                  <a:lnTo>
                    <a:pt x="299796" y="71120"/>
                  </a:lnTo>
                  <a:lnTo>
                    <a:pt x="297510" y="71120"/>
                  </a:lnTo>
                  <a:lnTo>
                    <a:pt x="296303" y="68580"/>
                  </a:lnTo>
                  <a:lnTo>
                    <a:pt x="295338" y="66040"/>
                  </a:lnTo>
                  <a:lnTo>
                    <a:pt x="295173" y="64770"/>
                  </a:lnTo>
                  <a:lnTo>
                    <a:pt x="292747" y="64770"/>
                  </a:lnTo>
                  <a:lnTo>
                    <a:pt x="292417" y="66040"/>
                  </a:lnTo>
                  <a:lnTo>
                    <a:pt x="295821" y="69850"/>
                  </a:lnTo>
                  <a:lnTo>
                    <a:pt x="295846" y="71120"/>
                  </a:lnTo>
                  <a:lnTo>
                    <a:pt x="293052" y="71120"/>
                  </a:lnTo>
                  <a:lnTo>
                    <a:pt x="291147" y="69850"/>
                  </a:lnTo>
                  <a:lnTo>
                    <a:pt x="291211" y="66040"/>
                  </a:lnTo>
                  <a:lnTo>
                    <a:pt x="291223" y="64770"/>
                  </a:lnTo>
                  <a:lnTo>
                    <a:pt x="290791" y="62230"/>
                  </a:lnTo>
                  <a:lnTo>
                    <a:pt x="290842" y="58420"/>
                  </a:lnTo>
                  <a:lnTo>
                    <a:pt x="292138" y="49530"/>
                  </a:lnTo>
                  <a:lnTo>
                    <a:pt x="293077" y="41910"/>
                  </a:lnTo>
                  <a:lnTo>
                    <a:pt x="293192" y="40640"/>
                  </a:lnTo>
                  <a:lnTo>
                    <a:pt x="293306" y="39370"/>
                  </a:lnTo>
                  <a:lnTo>
                    <a:pt x="293420" y="38100"/>
                  </a:lnTo>
                  <a:lnTo>
                    <a:pt x="293535" y="36830"/>
                  </a:lnTo>
                  <a:lnTo>
                    <a:pt x="293636" y="35560"/>
                  </a:lnTo>
                  <a:lnTo>
                    <a:pt x="293751" y="34290"/>
                  </a:lnTo>
                  <a:lnTo>
                    <a:pt x="293827" y="33020"/>
                  </a:lnTo>
                  <a:lnTo>
                    <a:pt x="293890" y="31750"/>
                  </a:lnTo>
                  <a:lnTo>
                    <a:pt x="293966" y="30480"/>
                  </a:lnTo>
                  <a:lnTo>
                    <a:pt x="294030" y="29210"/>
                  </a:lnTo>
                  <a:lnTo>
                    <a:pt x="294106" y="27940"/>
                  </a:lnTo>
                  <a:lnTo>
                    <a:pt x="294195" y="25400"/>
                  </a:lnTo>
                  <a:lnTo>
                    <a:pt x="292379" y="15240"/>
                  </a:lnTo>
                  <a:lnTo>
                    <a:pt x="287261" y="7620"/>
                  </a:lnTo>
                  <a:lnTo>
                    <a:pt x="279285" y="1270"/>
                  </a:lnTo>
                  <a:lnTo>
                    <a:pt x="268897" y="0"/>
                  </a:lnTo>
                  <a:lnTo>
                    <a:pt x="266141" y="0"/>
                  </a:lnTo>
                  <a:lnTo>
                    <a:pt x="236943" y="19050"/>
                  </a:lnTo>
                  <a:lnTo>
                    <a:pt x="235508" y="21590"/>
                  </a:lnTo>
                  <a:lnTo>
                    <a:pt x="234797" y="26670"/>
                  </a:lnTo>
                  <a:lnTo>
                    <a:pt x="234797" y="27940"/>
                  </a:lnTo>
                  <a:lnTo>
                    <a:pt x="234924" y="38100"/>
                  </a:lnTo>
                  <a:lnTo>
                    <a:pt x="234988" y="39370"/>
                  </a:lnTo>
                  <a:lnTo>
                    <a:pt x="235051" y="40640"/>
                  </a:lnTo>
                  <a:lnTo>
                    <a:pt x="235127" y="41910"/>
                  </a:lnTo>
                  <a:lnTo>
                    <a:pt x="235191" y="43180"/>
                  </a:lnTo>
                  <a:lnTo>
                    <a:pt x="235318" y="45720"/>
                  </a:lnTo>
                  <a:lnTo>
                    <a:pt x="235432" y="48260"/>
                  </a:lnTo>
                  <a:lnTo>
                    <a:pt x="235546" y="50800"/>
                  </a:lnTo>
                  <a:lnTo>
                    <a:pt x="235648" y="53340"/>
                  </a:lnTo>
                  <a:lnTo>
                    <a:pt x="235762" y="55880"/>
                  </a:lnTo>
                  <a:lnTo>
                    <a:pt x="235877" y="58420"/>
                  </a:lnTo>
                  <a:lnTo>
                    <a:pt x="235978" y="60820"/>
                  </a:lnTo>
                  <a:lnTo>
                    <a:pt x="236093" y="64770"/>
                  </a:lnTo>
                  <a:lnTo>
                    <a:pt x="235254" y="66040"/>
                  </a:lnTo>
                  <a:lnTo>
                    <a:pt x="231724" y="66040"/>
                  </a:lnTo>
                  <a:lnTo>
                    <a:pt x="230822" y="64770"/>
                  </a:lnTo>
                  <a:lnTo>
                    <a:pt x="230035" y="57150"/>
                  </a:lnTo>
                  <a:lnTo>
                    <a:pt x="229933" y="55880"/>
                  </a:lnTo>
                  <a:lnTo>
                    <a:pt x="229831" y="54610"/>
                  </a:lnTo>
                  <a:lnTo>
                    <a:pt x="229730" y="53340"/>
                  </a:lnTo>
                  <a:lnTo>
                    <a:pt x="229628" y="52070"/>
                  </a:lnTo>
                  <a:lnTo>
                    <a:pt x="229527" y="50800"/>
                  </a:lnTo>
                  <a:lnTo>
                    <a:pt x="229463" y="49530"/>
                  </a:lnTo>
                  <a:lnTo>
                    <a:pt x="229387" y="48260"/>
                  </a:lnTo>
                  <a:lnTo>
                    <a:pt x="229311" y="46990"/>
                  </a:lnTo>
                  <a:lnTo>
                    <a:pt x="229235" y="45720"/>
                  </a:lnTo>
                  <a:lnTo>
                    <a:pt x="229120" y="43180"/>
                  </a:lnTo>
                  <a:lnTo>
                    <a:pt x="229006" y="39370"/>
                  </a:lnTo>
                  <a:lnTo>
                    <a:pt x="228904" y="35560"/>
                  </a:lnTo>
                  <a:lnTo>
                    <a:pt x="228777" y="30480"/>
                  </a:lnTo>
                  <a:lnTo>
                    <a:pt x="220827" y="29210"/>
                  </a:lnTo>
                  <a:lnTo>
                    <a:pt x="207403" y="29210"/>
                  </a:lnTo>
                  <a:lnTo>
                    <a:pt x="198348" y="31750"/>
                  </a:lnTo>
                  <a:lnTo>
                    <a:pt x="196964" y="31750"/>
                  </a:lnTo>
                  <a:lnTo>
                    <a:pt x="196037" y="33020"/>
                  </a:lnTo>
                  <a:lnTo>
                    <a:pt x="196126" y="34290"/>
                  </a:lnTo>
                  <a:lnTo>
                    <a:pt x="198539" y="44450"/>
                  </a:lnTo>
                  <a:lnTo>
                    <a:pt x="198488" y="45720"/>
                  </a:lnTo>
                  <a:lnTo>
                    <a:pt x="196354" y="45720"/>
                  </a:lnTo>
                  <a:lnTo>
                    <a:pt x="195275" y="43180"/>
                  </a:lnTo>
                  <a:lnTo>
                    <a:pt x="194335" y="41910"/>
                  </a:lnTo>
                  <a:lnTo>
                    <a:pt x="192989" y="38100"/>
                  </a:lnTo>
                  <a:lnTo>
                    <a:pt x="189826" y="38100"/>
                  </a:lnTo>
                  <a:lnTo>
                    <a:pt x="190893" y="40640"/>
                  </a:lnTo>
                  <a:lnTo>
                    <a:pt x="194602" y="45720"/>
                  </a:lnTo>
                  <a:lnTo>
                    <a:pt x="196469" y="53340"/>
                  </a:lnTo>
                  <a:lnTo>
                    <a:pt x="196367" y="63500"/>
                  </a:lnTo>
                  <a:lnTo>
                    <a:pt x="196062" y="66040"/>
                  </a:lnTo>
                  <a:lnTo>
                    <a:pt x="194589" y="66040"/>
                  </a:lnTo>
                  <a:lnTo>
                    <a:pt x="190131" y="63500"/>
                  </a:lnTo>
                  <a:lnTo>
                    <a:pt x="186817" y="60960"/>
                  </a:lnTo>
                  <a:lnTo>
                    <a:pt x="180035" y="53340"/>
                  </a:lnTo>
                  <a:lnTo>
                    <a:pt x="174294" y="49530"/>
                  </a:lnTo>
                  <a:lnTo>
                    <a:pt x="168490" y="44450"/>
                  </a:lnTo>
                  <a:lnTo>
                    <a:pt x="167563" y="44450"/>
                  </a:lnTo>
                  <a:lnTo>
                    <a:pt x="167271" y="45720"/>
                  </a:lnTo>
                  <a:lnTo>
                    <a:pt x="167474" y="46990"/>
                  </a:lnTo>
                  <a:lnTo>
                    <a:pt x="174078" y="50800"/>
                  </a:lnTo>
                  <a:lnTo>
                    <a:pt x="179832" y="55880"/>
                  </a:lnTo>
                  <a:lnTo>
                    <a:pt x="184772" y="62230"/>
                  </a:lnTo>
                  <a:lnTo>
                    <a:pt x="184797" y="63500"/>
                  </a:lnTo>
                  <a:lnTo>
                    <a:pt x="183146" y="63500"/>
                  </a:lnTo>
                  <a:lnTo>
                    <a:pt x="183121" y="64770"/>
                  </a:lnTo>
                  <a:lnTo>
                    <a:pt x="183007" y="69850"/>
                  </a:lnTo>
                  <a:lnTo>
                    <a:pt x="182905" y="74930"/>
                  </a:lnTo>
                  <a:lnTo>
                    <a:pt x="182803" y="80010"/>
                  </a:lnTo>
                  <a:lnTo>
                    <a:pt x="182702" y="85090"/>
                  </a:lnTo>
                  <a:lnTo>
                    <a:pt x="182600" y="90170"/>
                  </a:lnTo>
                  <a:lnTo>
                    <a:pt x="897394" y="90170"/>
                  </a:lnTo>
                  <a:lnTo>
                    <a:pt x="897407" y="88900"/>
                  </a:lnTo>
                  <a:lnTo>
                    <a:pt x="897509" y="86360"/>
                  </a:lnTo>
                  <a:lnTo>
                    <a:pt x="897610" y="83820"/>
                  </a:lnTo>
                  <a:lnTo>
                    <a:pt x="897712" y="81280"/>
                  </a:lnTo>
                  <a:lnTo>
                    <a:pt x="897826" y="78740"/>
                  </a:lnTo>
                  <a:lnTo>
                    <a:pt x="897902" y="77470"/>
                  </a:lnTo>
                  <a:lnTo>
                    <a:pt x="897966" y="76200"/>
                  </a:lnTo>
                  <a:lnTo>
                    <a:pt x="898042" y="74930"/>
                  </a:lnTo>
                  <a:lnTo>
                    <a:pt x="898118" y="73660"/>
                  </a:lnTo>
                  <a:lnTo>
                    <a:pt x="898182" y="72390"/>
                  </a:lnTo>
                  <a:lnTo>
                    <a:pt x="898258" y="71120"/>
                  </a:lnTo>
                  <a:lnTo>
                    <a:pt x="898321" y="69850"/>
                  </a:lnTo>
                  <a:lnTo>
                    <a:pt x="898423" y="68580"/>
                  </a:lnTo>
                  <a:lnTo>
                    <a:pt x="898931" y="62230"/>
                  </a:lnTo>
                  <a:lnTo>
                    <a:pt x="899045" y="60820"/>
                  </a:lnTo>
                  <a:lnTo>
                    <a:pt x="899134" y="59690"/>
                  </a:lnTo>
                  <a:lnTo>
                    <a:pt x="899210" y="58420"/>
                  </a:lnTo>
                  <a:lnTo>
                    <a:pt x="899287" y="57150"/>
                  </a:lnTo>
                  <a:lnTo>
                    <a:pt x="899363" y="55880"/>
                  </a:lnTo>
                  <a:lnTo>
                    <a:pt x="899439" y="54610"/>
                  </a:lnTo>
                  <a:lnTo>
                    <a:pt x="899515" y="53340"/>
                  </a:lnTo>
                  <a:lnTo>
                    <a:pt x="899591" y="52070"/>
                  </a:lnTo>
                  <a:lnTo>
                    <a:pt x="899668" y="50800"/>
                  </a:lnTo>
                  <a:close/>
                </a:path>
                <a:path w="974090" h="224789">
                  <a:moveTo>
                    <a:pt x="969378" y="123190"/>
                  </a:moveTo>
                  <a:lnTo>
                    <a:pt x="966939" y="120650"/>
                  </a:lnTo>
                  <a:lnTo>
                    <a:pt x="961923" y="116840"/>
                  </a:lnTo>
                  <a:lnTo>
                    <a:pt x="969378" y="123190"/>
                  </a:lnTo>
                  <a:close/>
                </a:path>
                <a:path w="974090" h="224789">
                  <a:moveTo>
                    <a:pt x="973582" y="130810"/>
                  </a:moveTo>
                  <a:lnTo>
                    <a:pt x="969797" y="135890"/>
                  </a:lnTo>
                  <a:lnTo>
                    <a:pt x="968629" y="135890"/>
                  </a:lnTo>
                  <a:lnTo>
                    <a:pt x="966622" y="134620"/>
                  </a:lnTo>
                  <a:lnTo>
                    <a:pt x="964971" y="133350"/>
                  </a:lnTo>
                  <a:lnTo>
                    <a:pt x="963142" y="130810"/>
                  </a:lnTo>
                  <a:lnTo>
                    <a:pt x="963028" y="128270"/>
                  </a:lnTo>
                  <a:lnTo>
                    <a:pt x="965644" y="120650"/>
                  </a:lnTo>
                  <a:lnTo>
                    <a:pt x="964628" y="120650"/>
                  </a:lnTo>
                  <a:lnTo>
                    <a:pt x="963485" y="123190"/>
                  </a:lnTo>
                  <a:lnTo>
                    <a:pt x="962050" y="125730"/>
                  </a:lnTo>
                  <a:lnTo>
                    <a:pt x="960259" y="128270"/>
                  </a:lnTo>
                  <a:lnTo>
                    <a:pt x="958367" y="128270"/>
                  </a:lnTo>
                  <a:lnTo>
                    <a:pt x="958507" y="127000"/>
                  </a:lnTo>
                  <a:lnTo>
                    <a:pt x="958735" y="125730"/>
                  </a:lnTo>
                  <a:lnTo>
                    <a:pt x="958951" y="124460"/>
                  </a:lnTo>
                  <a:lnTo>
                    <a:pt x="960056" y="120650"/>
                  </a:lnTo>
                  <a:lnTo>
                    <a:pt x="961885" y="116840"/>
                  </a:lnTo>
                  <a:lnTo>
                    <a:pt x="961110" y="116840"/>
                  </a:lnTo>
                  <a:lnTo>
                    <a:pt x="956475" y="124460"/>
                  </a:lnTo>
                  <a:lnTo>
                    <a:pt x="955255" y="124460"/>
                  </a:lnTo>
                  <a:lnTo>
                    <a:pt x="954265" y="125730"/>
                  </a:lnTo>
                  <a:lnTo>
                    <a:pt x="951522" y="125730"/>
                  </a:lnTo>
                  <a:lnTo>
                    <a:pt x="951217" y="124460"/>
                  </a:lnTo>
                  <a:lnTo>
                    <a:pt x="952652" y="120650"/>
                  </a:lnTo>
                  <a:lnTo>
                    <a:pt x="953401" y="118110"/>
                  </a:lnTo>
                  <a:lnTo>
                    <a:pt x="954786" y="115570"/>
                  </a:lnTo>
                  <a:lnTo>
                    <a:pt x="954786" y="114300"/>
                  </a:lnTo>
                  <a:lnTo>
                    <a:pt x="953376" y="114300"/>
                  </a:lnTo>
                  <a:lnTo>
                    <a:pt x="952601" y="115570"/>
                  </a:lnTo>
                  <a:lnTo>
                    <a:pt x="943991" y="120650"/>
                  </a:lnTo>
                  <a:lnTo>
                    <a:pt x="942860" y="120650"/>
                  </a:lnTo>
                  <a:lnTo>
                    <a:pt x="942759" y="119380"/>
                  </a:lnTo>
                  <a:lnTo>
                    <a:pt x="942225" y="114300"/>
                  </a:lnTo>
                  <a:lnTo>
                    <a:pt x="938898" y="114300"/>
                  </a:lnTo>
                  <a:lnTo>
                    <a:pt x="938072" y="113030"/>
                  </a:lnTo>
                  <a:lnTo>
                    <a:pt x="938123" y="111760"/>
                  </a:lnTo>
                  <a:lnTo>
                    <a:pt x="938301" y="110490"/>
                  </a:lnTo>
                  <a:lnTo>
                    <a:pt x="938301" y="106680"/>
                  </a:lnTo>
                  <a:lnTo>
                    <a:pt x="938034" y="104140"/>
                  </a:lnTo>
                  <a:lnTo>
                    <a:pt x="935774" y="104140"/>
                  </a:lnTo>
                  <a:lnTo>
                    <a:pt x="934821" y="105410"/>
                  </a:lnTo>
                  <a:lnTo>
                    <a:pt x="931760" y="110490"/>
                  </a:lnTo>
                  <a:lnTo>
                    <a:pt x="931011" y="110490"/>
                  </a:lnTo>
                  <a:lnTo>
                    <a:pt x="930630" y="109220"/>
                  </a:lnTo>
                  <a:lnTo>
                    <a:pt x="930490" y="107950"/>
                  </a:lnTo>
                  <a:lnTo>
                    <a:pt x="928624" y="107950"/>
                  </a:lnTo>
                  <a:lnTo>
                    <a:pt x="927900" y="109220"/>
                  </a:lnTo>
                  <a:lnTo>
                    <a:pt x="927188" y="109220"/>
                  </a:lnTo>
                  <a:lnTo>
                    <a:pt x="926414" y="110490"/>
                  </a:lnTo>
                  <a:lnTo>
                    <a:pt x="924674" y="110490"/>
                  </a:lnTo>
                  <a:lnTo>
                    <a:pt x="923493" y="109220"/>
                  </a:lnTo>
                  <a:lnTo>
                    <a:pt x="919391" y="109220"/>
                  </a:lnTo>
                  <a:lnTo>
                    <a:pt x="918387" y="107950"/>
                  </a:lnTo>
                  <a:lnTo>
                    <a:pt x="918133" y="106680"/>
                  </a:lnTo>
                  <a:lnTo>
                    <a:pt x="917956" y="105410"/>
                  </a:lnTo>
                  <a:lnTo>
                    <a:pt x="917765" y="104140"/>
                  </a:lnTo>
                  <a:lnTo>
                    <a:pt x="917194" y="102870"/>
                  </a:lnTo>
                  <a:lnTo>
                    <a:pt x="915339" y="102870"/>
                  </a:lnTo>
                  <a:lnTo>
                    <a:pt x="915111" y="104140"/>
                  </a:lnTo>
                  <a:lnTo>
                    <a:pt x="913739" y="104140"/>
                  </a:lnTo>
                  <a:lnTo>
                    <a:pt x="913650" y="102870"/>
                  </a:lnTo>
                  <a:lnTo>
                    <a:pt x="913498" y="101600"/>
                  </a:lnTo>
                  <a:lnTo>
                    <a:pt x="912406" y="99060"/>
                  </a:lnTo>
                  <a:lnTo>
                    <a:pt x="910551" y="99060"/>
                  </a:lnTo>
                  <a:lnTo>
                    <a:pt x="910170" y="100330"/>
                  </a:lnTo>
                  <a:lnTo>
                    <a:pt x="909929" y="101600"/>
                  </a:lnTo>
                  <a:lnTo>
                    <a:pt x="909586" y="104140"/>
                  </a:lnTo>
                  <a:lnTo>
                    <a:pt x="908812" y="105410"/>
                  </a:lnTo>
                  <a:lnTo>
                    <a:pt x="907415" y="105410"/>
                  </a:lnTo>
                  <a:lnTo>
                    <a:pt x="903732" y="102870"/>
                  </a:lnTo>
                  <a:lnTo>
                    <a:pt x="897255" y="100330"/>
                  </a:lnTo>
                  <a:lnTo>
                    <a:pt x="897280" y="96520"/>
                  </a:lnTo>
                  <a:lnTo>
                    <a:pt x="897369" y="91440"/>
                  </a:lnTo>
                  <a:lnTo>
                    <a:pt x="182003" y="91440"/>
                  </a:lnTo>
                  <a:lnTo>
                    <a:pt x="181127" y="91440"/>
                  </a:lnTo>
                  <a:lnTo>
                    <a:pt x="152666" y="91440"/>
                  </a:lnTo>
                  <a:lnTo>
                    <a:pt x="152146" y="92710"/>
                  </a:lnTo>
                  <a:lnTo>
                    <a:pt x="151320" y="93980"/>
                  </a:lnTo>
                  <a:lnTo>
                    <a:pt x="151117" y="93980"/>
                  </a:lnTo>
                  <a:lnTo>
                    <a:pt x="151130" y="97790"/>
                  </a:lnTo>
                  <a:lnTo>
                    <a:pt x="151257" y="127000"/>
                  </a:lnTo>
                  <a:lnTo>
                    <a:pt x="151384" y="156210"/>
                  </a:lnTo>
                  <a:lnTo>
                    <a:pt x="151955" y="157480"/>
                  </a:lnTo>
                  <a:lnTo>
                    <a:pt x="153428" y="157480"/>
                  </a:lnTo>
                  <a:lnTo>
                    <a:pt x="154051" y="156210"/>
                  </a:lnTo>
                  <a:lnTo>
                    <a:pt x="156146" y="156210"/>
                  </a:lnTo>
                  <a:lnTo>
                    <a:pt x="170954" y="154940"/>
                  </a:lnTo>
                  <a:lnTo>
                    <a:pt x="185762" y="154940"/>
                  </a:lnTo>
                  <a:lnTo>
                    <a:pt x="215353" y="152400"/>
                  </a:lnTo>
                  <a:lnTo>
                    <a:pt x="322491" y="147320"/>
                  </a:lnTo>
                  <a:lnTo>
                    <a:pt x="322376" y="146050"/>
                  </a:lnTo>
                  <a:lnTo>
                    <a:pt x="322757" y="144780"/>
                  </a:lnTo>
                  <a:lnTo>
                    <a:pt x="323519" y="143510"/>
                  </a:lnTo>
                  <a:lnTo>
                    <a:pt x="300939" y="144780"/>
                  </a:lnTo>
                  <a:lnTo>
                    <a:pt x="299618" y="144780"/>
                  </a:lnTo>
                  <a:lnTo>
                    <a:pt x="299402" y="143510"/>
                  </a:lnTo>
                  <a:lnTo>
                    <a:pt x="299123" y="143510"/>
                  </a:lnTo>
                  <a:lnTo>
                    <a:pt x="298259" y="144780"/>
                  </a:lnTo>
                  <a:lnTo>
                    <a:pt x="297573" y="144780"/>
                  </a:lnTo>
                  <a:lnTo>
                    <a:pt x="297218" y="143510"/>
                  </a:lnTo>
                  <a:lnTo>
                    <a:pt x="297332" y="138430"/>
                  </a:lnTo>
                  <a:lnTo>
                    <a:pt x="297446" y="133350"/>
                  </a:lnTo>
                  <a:lnTo>
                    <a:pt x="297561" y="128270"/>
                  </a:lnTo>
                  <a:lnTo>
                    <a:pt x="297675" y="123190"/>
                  </a:lnTo>
                  <a:lnTo>
                    <a:pt x="321081" y="123190"/>
                  </a:lnTo>
                  <a:lnTo>
                    <a:pt x="321030" y="124460"/>
                  </a:lnTo>
                  <a:lnTo>
                    <a:pt x="323329" y="124460"/>
                  </a:lnTo>
                  <a:lnTo>
                    <a:pt x="323265" y="123190"/>
                  </a:lnTo>
                  <a:lnTo>
                    <a:pt x="323151" y="120650"/>
                  </a:lnTo>
                  <a:lnTo>
                    <a:pt x="323024" y="118110"/>
                  </a:lnTo>
                  <a:lnTo>
                    <a:pt x="322897" y="115570"/>
                  </a:lnTo>
                  <a:lnTo>
                    <a:pt x="322770" y="113030"/>
                  </a:lnTo>
                  <a:lnTo>
                    <a:pt x="322643" y="110490"/>
                  </a:lnTo>
                  <a:lnTo>
                    <a:pt x="322529" y="107950"/>
                  </a:lnTo>
                  <a:lnTo>
                    <a:pt x="322402" y="105410"/>
                  </a:lnTo>
                  <a:lnTo>
                    <a:pt x="322275" y="102870"/>
                  </a:lnTo>
                  <a:lnTo>
                    <a:pt x="322148" y="100330"/>
                  </a:lnTo>
                  <a:lnTo>
                    <a:pt x="322097" y="97790"/>
                  </a:lnTo>
                  <a:lnTo>
                    <a:pt x="323164" y="96520"/>
                  </a:lnTo>
                  <a:lnTo>
                    <a:pt x="340969" y="96520"/>
                  </a:lnTo>
                  <a:lnTo>
                    <a:pt x="340906" y="97790"/>
                  </a:lnTo>
                  <a:lnTo>
                    <a:pt x="340436" y="97790"/>
                  </a:lnTo>
                  <a:lnTo>
                    <a:pt x="341210" y="99060"/>
                  </a:lnTo>
                  <a:lnTo>
                    <a:pt x="341782" y="99060"/>
                  </a:lnTo>
                  <a:lnTo>
                    <a:pt x="341731" y="102870"/>
                  </a:lnTo>
                  <a:lnTo>
                    <a:pt x="341604" y="107950"/>
                  </a:lnTo>
                  <a:lnTo>
                    <a:pt x="341490" y="113030"/>
                  </a:lnTo>
                  <a:lnTo>
                    <a:pt x="341363" y="118110"/>
                  </a:lnTo>
                  <a:lnTo>
                    <a:pt x="341249" y="124460"/>
                  </a:lnTo>
                  <a:lnTo>
                    <a:pt x="363258" y="124460"/>
                  </a:lnTo>
                  <a:lnTo>
                    <a:pt x="363931" y="125730"/>
                  </a:lnTo>
                  <a:lnTo>
                    <a:pt x="363842" y="130810"/>
                  </a:lnTo>
                  <a:lnTo>
                    <a:pt x="363728" y="135890"/>
                  </a:lnTo>
                  <a:lnTo>
                    <a:pt x="363613" y="140970"/>
                  </a:lnTo>
                  <a:lnTo>
                    <a:pt x="362381" y="142240"/>
                  </a:lnTo>
                  <a:lnTo>
                    <a:pt x="343382" y="142240"/>
                  </a:lnTo>
                  <a:lnTo>
                    <a:pt x="342938" y="143510"/>
                  </a:lnTo>
                  <a:lnTo>
                    <a:pt x="342849" y="144780"/>
                  </a:lnTo>
                  <a:lnTo>
                    <a:pt x="342773" y="146050"/>
                  </a:lnTo>
                  <a:lnTo>
                    <a:pt x="342684" y="147320"/>
                  </a:lnTo>
                  <a:lnTo>
                    <a:pt x="342595" y="148590"/>
                  </a:lnTo>
                  <a:lnTo>
                    <a:pt x="343458" y="148590"/>
                  </a:lnTo>
                  <a:lnTo>
                    <a:pt x="459447" y="152400"/>
                  </a:lnTo>
                  <a:lnTo>
                    <a:pt x="497865" y="154940"/>
                  </a:lnTo>
                  <a:lnTo>
                    <a:pt x="498246" y="154940"/>
                  </a:lnTo>
                  <a:lnTo>
                    <a:pt x="497433" y="153670"/>
                  </a:lnTo>
                  <a:lnTo>
                    <a:pt x="499732" y="137160"/>
                  </a:lnTo>
                  <a:lnTo>
                    <a:pt x="500113" y="135890"/>
                  </a:lnTo>
                  <a:lnTo>
                    <a:pt x="502361" y="135890"/>
                  </a:lnTo>
                  <a:lnTo>
                    <a:pt x="502589" y="137160"/>
                  </a:lnTo>
                  <a:lnTo>
                    <a:pt x="503275" y="135890"/>
                  </a:lnTo>
                  <a:lnTo>
                    <a:pt x="505726" y="135890"/>
                  </a:lnTo>
                  <a:lnTo>
                    <a:pt x="505536" y="137160"/>
                  </a:lnTo>
                  <a:lnTo>
                    <a:pt x="520649" y="137160"/>
                  </a:lnTo>
                  <a:lnTo>
                    <a:pt x="520611" y="138430"/>
                  </a:lnTo>
                  <a:lnTo>
                    <a:pt x="522160" y="138430"/>
                  </a:lnTo>
                  <a:lnTo>
                    <a:pt x="522592" y="135890"/>
                  </a:lnTo>
                  <a:lnTo>
                    <a:pt x="525653" y="118110"/>
                  </a:lnTo>
                  <a:lnTo>
                    <a:pt x="525957" y="115570"/>
                  </a:lnTo>
                  <a:lnTo>
                    <a:pt x="527596" y="114300"/>
                  </a:lnTo>
                  <a:lnTo>
                    <a:pt x="534301" y="114300"/>
                  </a:lnTo>
                  <a:lnTo>
                    <a:pt x="538200" y="116840"/>
                  </a:lnTo>
                  <a:lnTo>
                    <a:pt x="540994" y="116840"/>
                  </a:lnTo>
                  <a:lnTo>
                    <a:pt x="542569" y="118110"/>
                  </a:lnTo>
                  <a:lnTo>
                    <a:pt x="542810" y="119380"/>
                  </a:lnTo>
                  <a:lnTo>
                    <a:pt x="539775" y="139700"/>
                  </a:lnTo>
                  <a:lnTo>
                    <a:pt x="539775" y="140970"/>
                  </a:lnTo>
                  <a:lnTo>
                    <a:pt x="540448" y="140970"/>
                  </a:lnTo>
                  <a:lnTo>
                    <a:pt x="541362" y="142240"/>
                  </a:lnTo>
                  <a:lnTo>
                    <a:pt x="560108" y="143510"/>
                  </a:lnTo>
                  <a:lnTo>
                    <a:pt x="560743" y="143510"/>
                  </a:lnTo>
                  <a:lnTo>
                    <a:pt x="560679" y="144780"/>
                  </a:lnTo>
                  <a:lnTo>
                    <a:pt x="559790" y="148590"/>
                  </a:lnTo>
                  <a:lnTo>
                    <a:pt x="559333" y="151130"/>
                  </a:lnTo>
                  <a:lnTo>
                    <a:pt x="559422" y="157480"/>
                  </a:lnTo>
                  <a:lnTo>
                    <a:pt x="577900" y="158750"/>
                  </a:lnTo>
                  <a:lnTo>
                    <a:pt x="596328" y="161290"/>
                  </a:lnTo>
                  <a:lnTo>
                    <a:pt x="614730" y="162560"/>
                  </a:lnTo>
                  <a:lnTo>
                    <a:pt x="639229" y="165100"/>
                  </a:lnTo>
                  <a:lnTo>
                    <a:pt x="645274" y="166370"/>
                  </a:lnTo>
                  <a:lnTo>
                    <a:pt x="651306" y="168910"/>
                  </a:lnTo>
                  <a:lnTo>
                    <a:pt x="652259" y="168910"/>
                  </a:lnTo>
                  <a:lnTo>
                    <a:pt x="652360" y="165100"/>
                  </a:lnTo>
                  <a:lnTo>
                    <a:pt x="652475" y="161290"/>
                  </a:lnTo>
                  <a:lnTo>
                    <a:pt x="652589" y="157480"/>
                  </a:lnTo>
                  <a:lnTo>
                    <a:pt x="652703" y="153670"/>
                  </a:lnTo>
                  <a:lnTo>
                    <a:pt x="652818" y="149860"/>
                  </a:lnTo>
                  <a:lnTo>
                    <a:pt x="652932" y="146050"/>
                  </a:lnTo>
                  <a:lnTo>
                    <a:pt x="653008" y="143510"/>
                  </a:lnTo>
                  <a:lnTo>
                    <a:pt x="630948" y="143510"/>
                  </a:lnTo>
                  <a:lnTo>
                    <a:pt x="631050" y="137160"/>
                  </a:lnTo>
                  <a:lnTo>
                    <a:pt x="631139" y="133350"/>
                  </a:lnTo>
                  <a:lnTo>
                    <a:pt x="631240" y="128270"/>
                  </a:lnTo>
                  <a:lnTo>
                    <a:pt x="632307" y="128270"/>
                  </a:lnTo>
                  <a:lnTo>
                    <a:pt x="652449" y="127000"/>
                  </a:lnTo>
                  <a:lnTo>
                    <a:pt x="650417" y="114300"/>
                  </a:lnTo>
                  <a:lnTo>
                    <a:pt x="648589" y="102870"/>
                  </a:lnTo>
                  <a:lnTo>
                    <a:pt x="648881" y="101600"/>
                  </a:lnTo>
                  <a:lnTo>
                    <a:pt x="653249" y="100330"/>
                  </a:lnTo>
                  <a:lnTo>
                    <a:pt x="666546" y="100330"/>
                  </a:lnTo>
                  <a:lnTo>
                    <a:pt x="668604" y="102870"/>
                  </a:lnTo>
                  <a:lnTo>
                    <a:pt x="668959" y="102870"/>
                  </a:lnTo>
                  <a:lnTo>
                    <a:pt x="669048" y="104140"/>
                  </a:lnTo>
                  <a:lnTo>
                    <a:pt x="670801" y="123190"/>
                  </a:lnTo>
                  <a:lnTo>
                    <a:pt x="670915" y="124460"/>
                  </a:lnTo>
                  <a:lnTo>
                    <a:pt x="671576" y="125730"/>
                  </a:lnTo>
                  <a:lnTo>
                    <a:pt x="672579" y="125730"/>
                  </a:lnTo>
                  <a:lnTo>
                    <a:pt x="689546" y="124460"/>
                  </a:lnTo>
                  <a:lnTo>
                    <a:pt x="691743" y="124460"/>
                  </a:lnTo>
                  <a:lnTo>
                    <a:pt x="691870" y="125730"/>
                  </a:lnTo>
                  <a:lnTo>
                    <a:pt x="692531" y="133350"/>
                  </a:lnTo>
                  <a:lnTo>
                    <a:pt x="692645" y="134620"/>
                  </a:lnTo>
                  <a:lnTo>
                    <a:pt x="692759" y="135890"/>
                  </a:lnTo>
                  <a:lnTo>
                    <a:pt x="692861" y="137160"/>
                  </a:lnTo>
                  <a:lnTo>
                    <a:pt x="692988" y="139700"/>
                  </a:lnTo>
                  <a:lnTo>
                    <a:pt x="691515" y="139700"/>
                  </a:lnTo>
                  <a:lnTo>
                    <a:pt x="673150" y="142240"/>
                  </a:lnTo>
                  <a:lnTo>
                    <a:pt x="672757" y="142240"/>
                  </a:lnTo>
                  <a:lnTo>
                    <a:pt x="672858" y="144780"/>
                  </a:lnTo>
                  <a:lnTo>
                    <a:pt x="672960" y="146050"/>
                  </a:lnTo>
                  <a:lnTo>
                    <a:pt x="673061" y="147320"/>
                  </a:lnTo>
                  <a:lnTo>
                    <a:pt x="673163" y="148590"/>
                  </a:lnTo>
                  <a:lnTo>
                    <a:pt x="673252" y="149860"/>
                  </a:lnTo>
                  <a:lnTo>
                    <a:pt x="673354" y="151130"/>
                  </a:lnTo>
                  <a:lnTo>
                    <a:pt x="673455" y="152400"/>
                  </a:lnTo>
                  <a:lnTo>
                    <a:pt x="673544" y="153670"/>
                  </a:lnTo>
                  <a:lnTo>
                    <a:pt x="673646" y="154940"/>
                  </a:lnTo>
                  <a:lnTo>
                    <a:pt x="673747" y="156210"/>
                  </a:lnTo>
                  <a:lnTo>
                    <a:pt x="673836" y="157480"/>
                  </a:lnTo>
                  <a:lnTo>
                    <a:pt x="673938" y="158750"/>
                  </a:lnTo>
                  <a:lnTo>
                    <a:pt x="674039" y="160020"/>
                  </a:lnTo>
                  <a:lnTo>
                    <a:pt x="674141" y="161290"/>
                  </a:lnTo>
                  <a:lnTo>
                    <a:pt x="674230" y="162560"/>
                  </a:lnTo>
                  <a:lnTo>
                    <a:pt x="674331" y="163830"/>
                  </a:lnTo>
                  <a:lnTo>
                    <a:pt x="674433" y="165100"/>
                  </a:lnTo>
                  <a:lnTo>
                    <a:pt x="674522" y="166370"/>
                  </a:lnTo>
                  <a:lnTo>
                    <a:pt x="674624" y="167640"/>
                  </a:lnTo>
                  <a:lnTo>
                    <a:pt x="674725" y="168910"/>
                  </a:lnTo>
                  <a:lnTo>
                    <a:pt x="674814" y="170180"/>
                  </a:lnTo>
                  <a:lnTo>
                    <a:pt x="695655" y="173990"/>
                  </a:lnTo>
                  <a:lnTo>
                    <a:pt x="720331" y="179070"/>
                  </a:lnTo>
                  <a:lnTo>
                    <a:pt x="724306" y="180340"/>
                  </a:lnTo>
                  <a:lnTo>
                    <a:pt x="728065" y="181610"/>
                  </a:lnTo>
                  <a:lnTo>
                    <a:pt x="730859" y="152400"/>
                  </a:lnTo>
                  <a:lnTo>
                    <a:pt x="730961" y="151130"/>
                  </a:lnTo>
                  <a:lnTo>
                    <a:pt x="731075" y="149860"/>
                  </a:lnTo>
                  <a:lnTo>
                    <a:pt x="731189" y="148590"/>
                  </a:lnTo>
                  <a:lnTo>
                    <a:pt x="731291" y="147320"/>
                  </a:lnTo>
                  <a:lnTo>
                    <a:pt x="731405" y="146050"/>
                  </a:lnTo>
                  <a:lnTo>
                    <a:pt x="731520" y="144780"/>
                  </a:lnTo>
                  <a:lnTo>
                    <a:pt x="731634" y="143510"/>
                  </a:lnTo>
                  <a:lnTo>
                    <a:pt x="731735" y="142240"/>
                  </a:lnTo>
                  <a:lnTo>
                    <a:pt x="731850" y="140970"/>
                  </a:lnTo>
                  <a:lnTo>
                    <a:pt x="758863" y="111760"/>
                  </a:lnTo>
                  <a:lnTo>
                    <a:pt x="762977" y="109220"/>
                  </a:lnTo>
                  <a:lnTo>
                    <a:pt x="767994" y="107950"/>
                  </a:lnTo>
                  <a:lnTo>
                    <a:pt x="775144" y="107950"/>
                  </a:lnTo>
                  <a:lnTo>
                    <a:pt x="777862" y="106680"/>
                  </a:lnTo>
                  <a:lnTo>
                    <a:pt x="788187" y="106680"/>
                  </a:lnTo>
                  <a:lnTo>
                    <a:pt x="795299" y="109220"/>
                  </a:lnTo>
                  <a:lnTo>
                    <a:pt x="821690" y="144780"/>
                  </a:lnTo>
                  <a:lnTo>
                    <a:pt x="823023" y="149860"/>
                  </a:lnTo>
                  <a:lnTo>
                    <a:pt x="822947" y="152400"/>
                  </a:lnTo>
                  <a:lnTo>
                    <a:pt x="820801" y="163830"/>
                  </a:lnTo>
                  <a:lnTo>
                    <a:pt x="818921" y="172720"/>
                  </a:lnTo>
                  <a:lnTo>
                    <a:pt x="817118" y="181610"/>
                  </a:lnTo>
                  <a:lnTo>
                    <a:pt x="815416" y="191770"/>
                  </a:lnTo>
                  <a:lnTo>
                    <a:pt x="832853" y="194310"/>
                  </a:lnTo>
                  <a:lnTo>
                    <a:pt x="833196" y="194310"/>
                  </a:lnTo>
                  <a:lnTo>
                    <a:pt x="833120" y="195580"/>
                  </a:lnTo>
                  <a:lnTo>
                    <a:pt x="829005" y="200660"/>
                  </a:lnTo>
                  <a:lnTo>
                    <a:pt x="829614" y="201930"/>
                  </a:lnTo>
                  <a:lnTo>
                    <a:pt x="830072" y="203200"/>
                  </a:lnTo>
                  <a:lnTo>
                    <a:pt x="830364" y="204470"/>
                  </a:lnTo>
                  <a:lnTo>
                    <a:pt x="833666" y="201930"/>
                  </a:lnTo>
                  <a:lnTo>
                    <a:pt x="837044" y="199390"/>
                  </a:lnTo>
                  <a:lnTo>
                    <a:pt x="842048" y="195580"/>
                  </a:lnTo>
                  <a:lnTo>
                    <a:pt x="843546" y="194310"/>
                  </a:lnTo>
                  <a:lnTo>
                    <a:pt x="846264" y="194310"/>
                  </a:lnTo>
                  <a:lnTo>
                    <a:pt x="847471" y="195580"/>
                  </a:lnTo>
                  <a:lnTo>
                    <a:pt x="848842" y="196850"/>
                  </a:lnTo>
                  <a:lnTo>
                    <a:pt x="850011" y="196850"/>
                  </a:lnTo>
                  <a:lnTo>
                    <a:pt x="850569" y="195580"/>
                  </a:lnTo>
                  <a:lnTo>
                    <a:pt x="850480" y="158750"/>
                  </a:lnTo>
                  <a:lnTo>
                    <a:pt x="848880" y="151130"/>
                  </a:lnTo>
                  <a:lnTo>
                    <a:pt x="849160" y="151130"/>
                  </a:lnTo>
                  <a:lnTo>
                    <a:pt x="849693" y="152400"/>
                  </a:lnTo>
                  <a:lnTo>
                    <a:pt x="850785" y="156210"/>
                  </a:lnTo>
                  <a:lnTo>
                    <a:pt x="852563" y="162560"/>
                  </a:lnTo>
                  <a:lnTo>
                    <a:pt x="854189" y="170180"/>
                  </a:lnTo>
                  <a:lnTo>
                    <a:pt x="855675" y="176530"/>
                  </a:lnTo>
                  <a:lnTo>
                    <a:pt x="857250" y="185420"/>
                  </a:lnTo>
                  <a:lnTo>
                    <a:pt x="858316" y="185420"/>
                  </a:lnTo>
                  <a:lnTo>
                    <a:pt x="858748" y="184150"/>
                  </a:lnTo>
                  <a:lnTo>
                    <a:pt x="861923" y="176530"/>
                  </a:lnTo>
                  <a:lnTo>
                    <a:pt x="864501" y="168910"/>
                  </a:lnTo>
                  <a:lnTo>
                    <a:pt x="866470" y="161290"/>
                  </a:lnTo>
                  <a:lnTo>
                    <a:pt x="867867" y="153670"/>
                  </a:lnTo>
                  <a:lnTo>
                    <a:pt x="868514" y="153670"/>
                  </a:lnTo>
                  <a:lnTo>
                    <a:pt x="868603" y="154940"/>
                  </a:lnTo>
                  <a:lnTo>
                    <a:pt x="868692" y="156210"/>
                  </a:lnTo>
                  <a:lnTo>
                    <a:pt x="868781" y="157480"/>
                  </a:lnTo>
                  <a:lnTo>
                    <a:pt x="868857" y="173990"/>
                  </a:lnTo>
                  <a:lnTo>
                    <a:pt x="868654" y="176530"/>
                  </a:lnTo>
                  <a:lnTo>
                    <a:pt x="868553" y="177800"/>
                  </a:lnTo>
                  <a:lnTo>
                    <a:pt x="866914" y="186690"/>
                  </a:lnTo>
                  <a:lnTo>
                    <a:pt x="865327" y="191770"/>
                  </a:lnTo>
                  <a:lnTo>
                    <a:pt x="856678" y="209550"/>
                  </a:lnTo>
                  <a:lnTo>
                    <a:pt x="857250" y="210820"/>
                  </a:lnTo>
                  <a:lnTo>
                    <a:pt x="858037" y="210820"/>
                  </a:lnTo>
                  <a:lnTo>
                    <a:pt x="866216" y="194310"/>
                  </a:lnTo>
                  <a:lnTo>
                    <a:pt x="875093" y="179070"/>
                  </a:lnTo>
                  <a:lnTo>
                    <a:pt x="884809" y="165100"/>
                  </a:lnTo>
                  <a:lnTo>
                    <a:pt x="893495" y="153670"/>
                  </a:lnTo>
                  <a:lnTo>
                    <a:pt x="895426" y="151130"/>
                  </a:lnTo>
                  <a:lnTo>
                    <a:pt x="896213" y="151130"/>
                  </a:lnTo>
                  <a:lnTo>
                    <a:pt x="892378" y="157480"/>
                  </a:lnTo>
                  <a:lnTo>
                    <a:pt x="888822" y="165100"/>
                  </a:lnTo>
                  <a:lnTo>
                    <a:pt x="885596" y="171450"/>
                  </a:lnTo>
                  <a:lnTo>
                    <a:pt x="882700" y="177800"/>
                  </a:lnTo>
                  <a:lnTo>
                    <a:pt x="881227" y="181610"/>
                  </a:lnTo>
                  <a:lnTo>
                    <a:pt x="879767" y="184150"/>
                  </a:lnTo>
                  <a:lnTo>
                    <a:pt x="878382" y="186690"/>
                  </a:lnTo>
                  <a:lnTo>
                    <a:pt x="876668" y="189230"/>
                  </a:lnTo>
                  <a:lnTo>
                    <a:pt x="875220" y="191770"/>
                  </a:lnTo>
                  <a:lnTo>
                    <a:pt x="873188" y="198120"/>
                  </a:lnTo>
                  <a:lnTo>
                    <a:pt x="872731" y="199390"/>
                  </a:lnTo>
                  <a:lnTo>
                    <a:pt x="872832" y="201930"/>
                  </a:lnTo>
                  <a:lnTo>
                    <a:pt x="874293" y="201930"/>
                  </a:lnTo>
                  <a:lnTo>
                    <a:pt x="874496" y="200660"/>
                  </a:lnTo>
                  <a:lnTo>
                    <a:pt x="875499" y="196850"/>
                  </a:lnTo>
                  <a:lnTo>
                    <a:pt x="877011" y="194310"/>
                  </a:lnTo>
                  <a:lnTo>
                    <a:pt x="879538" y="191770"/>
                  </a:lnTo>
                  <a:lnTo>
                    <a:pt x="880351" y="191770"/>
                  </a:lnTo>
                  <a:lnTo>
                    <a:pt x="879500" y="195580"/>
                  </a:lnTo>
                  <a:lnTo>
                    <a:pt x="878014" y="199390"/>
                  </a:lnTo>
                  <a:lnTo>
                    <a:pt x="875372" y="204470"/>
                  </a:lnTo>
                  <a:lnTo>
                    <a:pt x="875284" y="207010"/>
                  </a:lnTo>
                  <a:lnTo>
                    <a:pt x="875665" y="208280"/>
                  </a:lnTo>
                  <a:lnTo>
                    <a:pt x="876223" y="208280"/>
                  </a:lnTo>
                  <a:lnTo>
                    <a:pt x="878916" y="199390"/>
                  </a:lnTo>
                  <a:lnTo>
                    <a:pt x="881240" y="194310"/>
                  </a:lnTo>
                  <a:lnTo>
                    <a:pt x="884085" y="191770"/>
                  </a:lnTo>
                  <a:lnTo>
                    <a:pt x="891197" y="185420"/>
                  </a:lnTo>
                  <a:lnTo>
                    <a:pt x="896543" y="179070"/>
                  </a:lnTo>
                  <a:lnTo>
                    <a:pt x="899375" y="176530"/>
                  </a:lnTo>
                  <a:lnTo>
                    <a:pt x="900671" y="176530"/>
                  </a:lnTo>
                  <a:lnTo>
                    <a:pt x="900277" y="177800"/>
                  </a:lnTo>
                  <a:lnTo>
                    <a:pt x="897648" y="182880"/>
                  </a:lnTo>
                  <a:lnTo>
                    <a:pt x="893953" y="186690"/>
                  </a:lnTo>
                  <a:lnTo>
                    <a:pt x="892238" y="189230"/>
                  </a:lnTo>
                  <a:lnTo>
                    <a:pt x="888085" y="195580"/>
                  </a:lnTo>
                  <a:lnTo>
                    <a:pt x="885050" y="200660"/>
                  </a:lnTo>
                  <a:lnTo>
                    <a:pt x="882053" y="208280"/>
                  </a:lnTo>
                  <a:lnTo>
                    <a:pt x="884402" y="208280"/>
                  </a:lnTo>
                  <a:lnTo>
                    <a:pt x="887056" y="200660"/>
                  </a:lnTo>
                  <a:lnTo>
                    <a:pt x="889749" y="196850"/>
                  </a:lnTo>
                  <a:lnTo>
                    <a:pt x="893089" y="191770"/>
                  </a:lnTo>
                  <a:lnTo>
                    <a:pt x="894194" y="191770"/>
                  </a:lnTo>
                  <a:lnTo>
                    <a:pt x="894524" y="193040"/>
                  </a:lnTo>
                  <a:lnTo>
                    <a:pt x="892238" y="200660"/>
                  </a:lnTo>
                  <a:lnTo>
                    <a:pt x="890828" y="207010"/>
                  </a:lnTo>
                  <a:lnTo>
                    <a:pt x="889812" y="214630"/>
                  </a:lnTo>
                  <a:lnTo>
                    <a:pt x="888695" y="220980"/>
                  </a:lnTo>
                  <a:lnTo>
                    <a:pt x="888606" y="223520"/>
                  </a:lnTo>
                  <a:lnTo>
                    <a:pt x="889000" y="223520"/>
                  </a:lnTo>
                  <a:lnTo>
                    <a:pt x="889381" y="224790"/>
                  </a:lnTo>
                  <a:lnTo>
                    <a:pt x="890041" y="224790"/>
                  </a:lnTo>
                  <a:lnTo>
                    <a:pt x="897648" y="191770"/>
                  </a:lnTo>
                  <a:lnTo>
                    <a:pt x="898055" y="190500"/>
                  </a:lnTo>
                  <a:lnTo>
                    <a:pt x="899782" y="186690"/>
                  </a:lnTo>
                  <a:lnTo>
                    <a:pt x="902208" y="184150"/>
                  </a:lnTo>
                  <a:lnTo>
                    <a:pt x="902728" y="182880"/>
                  </a:lnTo>
                  <a:lnTo>
                    <a:pt x="904125" y="182880"/>
                  </a:lnTo>
                  <a:lnTo>
                    <a:pt x="904024" y="186690"/>
                  </a:lnTo>
                  <a:lnTo>
                    <a:pt x="903871" y="189230"/>
                  </a:lnTo>
                  <a:lnTo>
                    <a:pt x="903795" y="190500"/>
                  </a:lnTo>
                  <a:lnTo>
                    <a:pt x="902106" y="203200"/>
                  </a:lnTo>
                  <a:lnTo>
                    <a:pt x="900696" y="210820"/>
                  </a:lnTo>
                  <a:lnTo>
                    <a:pt x="900709" y="212090"/>
                  </a:lnTo>
                  <a:lnTo>
                    <a:pt x="901560" y="212090"/>
                  </a:lnTo>
                  <a:lnTo>
                    <a:pt x="902284" y="210820"/>
                  </a:lnTo>
                  <a:lnTo>
                    <a:pt x="902728" y="210820"/>
                  </a:lnTo>
                  <a:lnTo>
                    <a:pt x="904786" y="203200"/>
                  </a:lnTo>
                  <a:lnTo>
                    <a:pt x="905954" y="199390"/>
                  </a:lnTo>
                  <a:lnTo>
                    <a:pt x="912291" y="185420"/>
                  </a:lnTo>
                  <a:lnTo>
                    <a:pt x="913371" y="182880"/>
                  </a:lnTo>
                  <a:lnTo>
                    <a:pt x="916076" y="176530"/>
                  </a:lnTo>
                  <a:lnTo>
                    <a:pt x="918235" y="171450"/>
                  </a:lnTo>
                  <a:lnTo>
                    <a:pt x="924242" y="158750"/>
                  </a:lnTo>
                  <a:lnTo>
                    <a:pt x="927900" y="151130"/>
                  </a:lnTo>
                  <a:lnTo>
                    <a:pt x="930338" y="146050"/>
                  </a:lnTo>
                  <a:lnTo>
                    <a:pt x="930998" y="146050"/>
                  </a:lnTo>
                  <a:lnTo>
                    <a:pt x="913688" y="201930"/>
                  </a:lnTo>
                  <a:lnTo>
                    <a:pt x="912901" y="203200"/>
                  </a:lnTo>
                  <a:lnTo>
                    <a:pt x="911288" y="207010"/>
                  </a:lnTo>
                  <a:lnTo>
                    <a:pt x="912152" y="207010"/>
                  </a:lnTo>
                  <a:lnTo>
                    <a:pt x="912850" y="205740"/>
                  </a:lnTo>
                  <a:lnTo>
                    <a:pt x="917105" y="201930"/>
                  </a:lnTo>
                  <a:lnTo>
                    <a:pt x="921981" y="199390"/>
                  </a:lnTo>
                  <a:lnTo>
                    <a:pt x="928128" y="198120"/>
                  </a:lnTo>
                  <a:lnTo>
                    <a:pt x="931252" y="198120"/>
                  </a:lnTo>
                  <a:lnTo>
                    <a:pt x="939101" y="189230"/>
                  </a:lnTo>
                  <a:lnTo>
                    <a:pt x="946658" y="179070"/>
                  </a:lnTo>
                  <a:lnTo>
                    <a:pt x="953922" y="170180"/>
                  </a:lnTo>
                  <a:lnTo>
                    <a:pt x="960869" y="160020"/>
                  </a:lnTo>
                  <a:lnTo>
                    <a:pt x="964971" y="152400"/>
                  </a:lnTo>
                  <a:lnTo>
                    <a:pt x="968451" y="146050"/>
                  </a:lnTo>
                  <a:lnTo>
                    <a:pt x="971321" y="138430"/>
                  </a:lnTo>
                  <a:lnTo>
                    <a:pt x="972083" y="135890"/>
                  </a:lnTo>
                  <a:lnTo>
                    <a:pt x="973582" y="13081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5665436" y="3227231"/>
              <a:ext cx="31115" cy="42545"/>
            </a:xfrm>
            <a:custGeom>
              <a:avLst/>
              <a:gdLst/>
              <a:ahLst/>
              <a:cxnLst/>
              <a:rect l="l" t="t" r="r" b="b"/>
              <a:pathLst>
                <a:path w="31114" h="42545">
                  <a:moveTo>
                    <a:pt x="27905" y="0"/>
                  </a:moveTo>
                  <a:lnTo>
                    <a:pt x="7142" y="0"/>
                  </a:lnTo>
                  <a:lnTo>
                    <a:pt x="258" y="270"/>
                  </a:lnTo>
                  <a:lnTo>
                    <a:pt x="0" y="626"/>
                  </a:lnTo>
                  <a:lnTo>
                    <a:pt x="88" y="1901"/>
                  </a:lnTo>
                  <a:lnTo>
                    <a:pt x="265" y="2419"/>
                  </a:lnTo>
                  <a:lnTo>
                    <a:pt x="25775" y="2627"/>
                  </a:lnTo>
                  <a:lnTo>
                    <a:pt x="26073" y="2915"/>
                  </a:lnTo>
                  <a:lnTo>
                    <a:pt x="25343" y="35614"/>
                  </a:lnTo>
                  <a:lnTo>
                    <a:pt x="25216" y="41864"/>
                  </a:lnTo>
                  <a:lnTo>
                    <a:pt x="25508" y="42174"/>
                  </a:lnTo>
                  <a:lnTo>
                    <a:pt x="26235" y="42174"/>
                  </a:lnTo>
                  <a:lnTo>
                    <a:pt x="30345" y="41864"/>
                  </a:lnTo>
                  <a:lnTo>
                    <a:pt x="30547" y="41864"/>
                  </a:lnTo>
                  <a:lnTo>
                    <a:pt x="29015" y="40612"/>
                  </a:lnTo>
                  <a:lnTo>
                    <a:pt x="28226" y="38538"/>
                  </a:lnTo>
                  <a:lnTo>
                    <a:pt x="28201" y="35614"/>
                  </a:lnTo>
                  <a:lnTo>
                    <a:pt x="28498" y="3510"/>
                  </a:lnTo>
                  <a:lnTo>
                    <a:pt x="28525" y="626"/>
                  </a:lnTo>
                  <a:lnTo>
                    <a:pt x="2790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5629338" y="3229658"/>
              <a:ext cx="915669" cy="139065"/>
            </a:xfrm>
            <a:custGeom>
              <a:avLst/>
              <a:gdLst/>
              <a:ahLst/>
              <a:cxnLst/>
              <a:rect l="l" t="t" r="r" b="b"/>
              <a:pathLst>
                <a:path w="915670" h="139064">
                  <a:moveTo>
                    <a:pt x="92786" y="39598"/>
                  </a:moveTo>
                  <a:lnTo>
                    <a:pt x="67716" y="39674"/>
                  </a:lnTo>
                  <a:lnTo>
                    <a:pt x="66687" y="39446"/>
                  </a:lnTo>
                  <a:lnTo>
                    <a:pt x="66433" y="39446"/>
                  </a:lnTo>
                  <a:lnTo>
                    <a:pt x="63309" y="39687"/>
                  </a:lnTo>
                  <a:lnTo>
                    <a:pt x="61518" y="39687"/>
                  </a:lnTo>
                  <a:lnTo>
                    <a:pt x="61302" y="39446"/>
                  </a:lnTo>
                  <a:lnTo>
                    <a:pt x="61417" y="34112"/>
                  </a:lnTo>
                  <a:lnTo>
                    <a:pt x="62166" y="660"/>
                  </a:lnTo>
                  <a:lnTo>
                    <a:pt x="62166" y="495"/>
                  </a:lnTo>
                  <a:lnTo>
                    <a:pt x="61861" y="203"/>
                  </a:lnTo>
                  <a:lnTo>
                    <a:pt x="35610" y="0"/>
                  </a:lnTo>
                  <a:lnTo>
                    <a:pt x="35356" y="495"/>
                  </a:lnTo>
                  <a:lnTo>
                    <a:pt x="35267" y="660"/>
                  </a:lnTo>
                  <a:lnTo>
                    <a:pt x="35153" y="21666"/>
                  </a:lnTo>
                  <a:lnTo>
                    <a:pt x="34785" y="27571"/>
                  </a:lnTo>
                  <a:lnTo>
                    <a:pt x="34975" y="29044"/>
                  </a:lnTo>
                  <a:lnTo>
                    <a:pt x="35077" y="34112"/>
                  </a:lnTo>
                  <a:lnTo>
                    <a:pt x="34810" y="36233"/>
                  </a:lnTo>
                  <a:lnTo>
                    <a:pt x="34112" y="38773"/>
                  </a:lnTo>
                  <a:lnTo>
                    <a:pt x="34074" y="38912"/>
                  </a:lnTo>
                  <a:lnTo>
                    <a:pt x="33604" y="39255"/>
                  </a:lnTo>
                  <a:lnTo>
                    <a:pt x="1701" y="39255"/>
                  </a:lnTo>
                  <a:lnTo>
                    <a:pt x="825" y="39446"/>
                  </a:lnTo>
                  <a:lnTo>
                    <a:pt x="1003" y="39446"/>
                  </a:lnTo>
                  <a:lnTo>
                    <a:pt x="711" y="39751"/>
                  </a:lnTo>
                  <a:lnTo>
                    <a:pt x="495" y="47955"/>
                  </a:lnTo>
                  <a:lnTo>
                    <a:pt x="0" y="64236"/>
                  </a:lnTo>
                  <a:lnTo>
                    <a:pt x="0" y="64922"/>
                  </a:lnTo>
                  <a:lnTo>
                    <a:pt x="546" y="65493"/>
                  </a:lnTo>
                  <a:lnTo>
                    <a:pt x="31064" y="65493"/>
                  </a:lnTo>
                  <a:lnTo>
                    <a:pt x="31851" y="66255"/>
                  </a:lnTo>
                  <a:lnTo>
                    <a:pt x="29032" y="115557"/>
                  </a:lnTo>
                  <a:lnTo>
                    <a:pt x="26962" y="133464"/>
                  </a:lnTo>
                  <a:lnTo>
                    <a:pt x="26352" y="134658"/>
                  </a:lnTo>
                  <a:lnTo>
                    <a:pt x="25958" y="135343"/>
                  </a:lnTo>
                  <a:lnTo>
                    <a:pt x="25742" y="136017"/>
                  </a:lnTo>
                  <a:lnTo>
                    <a:pt x="25806" y="137274"/>
                  </a:lnTo>
                  <a:lnTo>
                    <a:pt x="25908" y="137731"/>
                  </a:lnTo>
                  <a:lnTo>
                    <a:pt x="26009" y="138201"/>
                  </a:lnTo>
                  <a:lnTo>
                    <a:pt x="26555" y="138671"/>
                  </a:lnTo>
                  <a:lnTo>
                    <a:pt x="60629" y="138671"/>
                  </a:lnTo>
                  <a:lnTo>
                    <a:pt x="60947" y="138506"/>
                  </a:lnTo>
                  <a:lnTo>
                    <a:pt x="60845" y="137731"/>
                  </a:lnTo>
                  <a:lnTo>
                    <a:pt x="59321" y="135343"/>
                  </a:lnTo>
                  <a:lnTo>
                    <a:pt x="59118" y="134658"/>
                  </a:lnTo>
                  <a:lnTo>
                    <a:pt x="59347" y="94716"/>
                  </a:lnTo>
                  <a:lnTo>
                    <a:pt x="60769" y="69811"/>
                  </a:lnTo>
                  <a:lnTo>
                    <a:pt x="60871" y="67398"/>
                  </a:lnTo>
                  <a:lnTo>
                    <a:pt x="61417" y="66598"/>
                  </a:lnTo>
                  <a:lnTo>
                    <a:pt x="62293" y="66255"/>
                  </a:lnTo>
                  <a:lnTo>
                    <a:pt x="66128" y="66255"/>
                  </a:lnTo>
                  <a:lnTo>
                    <a:pt x="90906" y="66827"/>
                  </a:lnTo>
                  <a:lnTo>
                    <a:pt x="91617" y="66827"/>
                  </a:lnTo>
                  <a:lnTo>
                    <a:pt x="92189" y="66255"/>
                  </a:lnTo>
                  <a:lnTo>
                    <a:pt x="92773" y="40322"/>
                  </a:lnTo>
                  <a:lnTo>
                    <a:pt x="92786" y="39751"/>
                  </a:lnTo>
                  <a:lnTo>
                    <a:pt x="92786" y="39598"/>
                  </a:lnTo>
                  <a:close/>
                </a:path>
                <a:path w="915670" h="139064">
                  <a:moveTo>
                    <a:pt x="621626" y="2755"/>
                  </a:moveTo>
                  <a:lnTo>
                    <a:pt x="621068" y="2387"/>
                  </a:lnTo>
                  <a:lnTo>
                    <a:pt x="620496" y="2222"/>
                  </a:lnTo>
                  <a:lnTo>
                    <a:pt x="618985" y="2222"/>
                  </a:lnTo>
                  <a:lnTo>
                    <a:pt x="611441" y="17767"/>
                  </a:lnTo>
                  <a:lnTo>
                    <a:pt x="611492" y="25006"/>
                  </a:lnTo>
                  <a:lnTo>
                    <a:pt x="612051" y="25463"/>
                  </a:lnTo>
                  <a:lnTo>
                    <a:pt x="613181" y="25463"/>
                  </a:lnTo>
                  <a:lnTo>
                    <a:pt x="613575" y="25006"/>
                  </a:lnTo>
                  <a:lnTo>
                    <a:pt x="616407" y="21526"/>
                  </a:lnTo>
                  <a:lnTo>
                    <a:pt x="616826" y="14846"/>
                  </a:lnTo>
                  <a:lnTo>
                    <a:pt x="618629" y="8585"/>
                  </a:lnTo>
                  <a:lnTo>
                    <a:pt x="621626" y="2755"/>
                  </a:lnTo>
                  <a:close/>
                </a:path>
                <a:path w="915670" h="139064">
                  <a:moveTo>
                    <a:pt x="915136" y="75514"/>
                  </a:moveTo>
                  <a:lnTo>
                    <a:pt x="914514" y="58864"/>
                  </a:lnTo>
                  <a:lnTo>
                    <a:pt x="914044" y="55067"/>
                  </a:lnTo>
                  <a:lnTo>
                    <a:pt x="911352" y="52997"/>
                  </a:lnTo>
                  <a:lnTo>
                    <a:pt x="912495" y="40779"/>
                  </a:lnTo>
                  <a:lnTo>
                    <a:pt x="912215" y="34239"/>
                  </a:lnTo>
                  <a:lnTo>
                    <a:pt x="909510" y="24714"/>
                  </a:lnTo>
                  <a:lnTo>
                    <a:pt x="907288" y="18199"/>
                  </a:lnTo>
                  <a:lnTo>
                    <a:pt x="903274" y="7785"/>
                  </a:lnTo>
                  <a:lnTo>
                    <a:pt x="902906" y="7785"/>
                  </a:lnTo>
                  <a:lnTo>
                    <a:pt x="905014" y="28892"/>
                  </a:lnTo>
                  <a:lnTo>
                    <a:pt x="906437" y="52768"/>
                  </a:lnTo>
                  <a:lnTo>
                    <a:pt x="907389" y="54317"/>
                  </a:lnTo>
                  <a:lnTo>
                    <a:pt x="910297" y="55067"/>
                  </a:lnTo>
                  <a:lnTo>
                    <a:pt x="911098" y="56045"/>
                  </a:lnTo>
                  <a:lnTo>
                    <a:pt x="903135" y="97663"/>
                  </a:lnTo>
                  <a:lnTo>
                    <a:pt x="896073" y="119583"/>
                  </a:lnTo>
                  <a:lnTo>
                    <a:pt x="895896" y="120764"/>
                  </a:lnTo>
                  <a:lnTo>
                    <a:pt x="896378" y="120764"/>
                  </a:lnTo>
                  <a:lnTo>
                    <a:pt x="896772" y="120764"/>
                  </a:lnTo>
                  <a:lnTo>
                    <a:pt x="898893" y="118338"/>
                  </a:lnTo>
                  <a:lnTo>
                    <a:pt x="907326" y="105244"/>
                  </a:lnTo>
                  <a:lnTo>
                    <a:pt x="912736" y="90970"/>
                  </a:lnTo>
                  <a:lnTo>
                    <a:pt x="915136" y="75514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5491378" y="3250397"/>
              <a:ext cx="729615" cy="31115"/>
            </a:xfrm>
            <a:custGeom>
              <a:avLst/>
              <a:gdLst/>
              <a:ahLst/>
              <a:cxnLst/>
              <a:rect l="l" t="t" r="r" b="b"/>
              <a:pathLst>
                <a:path w="729614" h="31114">
                  <a:moveTo>
                    <a:pt x="27660" y="3695"/>
                  </a:moveTo>
                  <a:lnTo>
                    <a:pt x="27089" y="3073"/>
                  </a:lnTo>
                  <a:lnTo>
                    <a:pt x="25819" y="3073"/>
                  </a:lnTo>
                  <a:lnTo>
                    <a:pt x="0" y="30949"/>
                  </a:lnTo>
                  <a:lnTo>
                    <a:pt x="5651" y="23876"/>
                  </a:lnTo>
                  <a:lnTo>
                    <a:pt x="11023" y="17475"/>
                  </a:lnTo>
                  <a:lnTo>
                    <a:pt x="19050" y="8343"/>
                  </a:lnTo>
                  <a:lnTo>
                    <a:pt x="22491" y="6197"/>
                  </a:lnTo>
                  <a:lnTo>
                    <a:pt x="26441" y="5207"/>
                  </a:lnTo>
                  <a:lnTo>
                    <a:pt x="27444" y="4635"/>
                  </a:lnTo>
                  <a:lnTo>
                    <a:pt x="27660" y="3695"/>
                  </a:lnTo>
                  <a:close/>
                </a:path>
                <a:path w="729614" h="31114">
                  <a:moveTo>
                    <a:pt x="729437" y="18389"/>
                  </a:moveTo>
                  <a:lnTo>
                    <a:pt x="729348" y="11036"/>
                  </a:lnTo>
                  <a:lnTo>
                    <a:pt x="728129" y="5676"/>
                  </a:lnTo>
                  <a:lnTo>
                    <a:pt x="725170" y="508"/>
                  </a:lnTo>
                  <a:lnTo>
                    <a:pt x="724725" y="0"/>
                  </a:lnTo>
                  <a:lnTo>
                    <a:pt x="724166" y="0"/>
                  </a:lnTo>
                  <a:lnTo>
                    <a:pt x="724014" y="279"/>
                  </a:lnTo>
                  <a:lnTo>
                    <a:pt x="723811" y="1536"/>
                  </a:lnTo>
                  <a:lnTo>
                    <a:pt x="724014" y="2794"/>
                  </a:lnTo>
                  <a:lnTo>
                    <a:pt x="725360" y="7924"/>
                  </a:lnTo>
                  <a:lnTo>
                    <a:pt x="724992" y="11163"/>
                  </a:lnTo>
                  <a:lnTo>
                    <a:pt x="723239" y="15125"/>
                  </a:lnTo>
                  <a:lnTo>
                    <a:pt x="723303" y="15913"/>
                  </a:lnTo>
                  <a:lnTo>
                    <a:pt x="724573" y="18021"/>
                  </a:lnTo>
                  <a:lnTo>
                    <a:pt x="726084" y="18745"/>
                  </a:lnTo>
                  <a:lnTo>
                    <a:pt x="728230" y="18745"/>
                  </a:lnTo>
                  <a:lnTo>
                    <a:pt x="729068" y="18745"/>
                  </a:lnTo>
                  <a:lnTo>
                    <a:pt x="729437" y="18389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5629607" y="3257222"/>
              <a:ext cx="34925" cy="12065"/>
            </a:xfrm>
            <a:custGeom>
              <a:avLst/>
              <a:gdLst/>
              <a:ahLst/>
              <a:cxnLst/>
              <a:rect l="l" t="t" r="r" b="b"/>
              <a:pathLst>
                <a:path w="34925" h="12064">
                  <a:moveTo>
                    <a:pt x="34517" y="0"/>
                  </a:moveTo>
                  <a:lnTo>
                    <a:pt x="33548" y="2350"/>
                  </a:lnTo>
                  <a:lnTo>
                    <a:pt x="32955" y="5177"/>
                  </a:lnTo>
                  <a:lnTo>
                    <a:pt x="32731" y="8662"/>
                  </a:lnTo>
                  <a:lnTo>
                    <a:pt x="32698" y="9165"/>
                  </a:lnTo>
                  <a:lnTo>
                    <a:pt x="32235" y="9677"/>
                  </a:lnTo>
                  <a:lnTo>
                    <a:pt x="31878" y="9677"/>
                  </a:lnTo>
                  <a:lnTo>
                    <a:pt x="30355" y="9979"/>
                  </a:lnTo>
                  <a:lnTo>
                    <a:pt x="6745" y="9979"/>
                  </a:lnTo>
                  <a:lnTo>
                    <a:pt x="478" y="10433"/>
                  </a:lnTo>
                  <a:lnTo>
                    <a:pt x="0" y="10613"/>
                  </a:lnTo>
                  <a:lnTo>
                    <a:pt x="0" y="11045"/>
                  </a:lnTo>
                  <a:lnTo>
                    <a:pt x="282" y="11347"/>
                  </a:lnTo>
                  <a:lnTo>
                    <a:pt x="720" y="11696"/>
                  </a:lnTo>
                  <a:lnTo>
                    <a:pt x="33326" y="11696"/>
                  </a:lnTo>
                  <a:lnTo>
                    <a:pt x="33804" y="11347"/>
                  </a:lnTo>
                  <a:lnTo>
                    <a:pt x="34549" y="8662"/>
                  </a:lnTo>
                  <a:lnTo>
                    <a:pt x="34819" y="6537"/>
                  </a:lnTo>
                  <a:lnTo>
                    <a:pt x="34711" y="1479"/>
                  </a:lnTo>
                  <a:lnTo>
                    <a:pt x="34517" y="0"/>
                  </a:lnTo>
                  <a:close/>
                </a:path>
                <a:path w="34925" h="12064">
                  <a:moveTo>
                    <a:pt x="25283" y="9677"/>
                  </a:moveTo>
                  <a:lnTo>
                    <a:pt x="13380" y="9677"/>
                  </a:lnTo>
                  <a:lnTo>
                    <a:pt x="5380" y="9979"/>
                  </a:lnTo>
                  <a:lnTo>
                    <a:pt x="26574" y="9979"/>
                  </a:lnTo>
                  <a:lnTo>
                    <a:pt x="25283" y="9677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5693651" y="3256226"/>
              <a:ext cx="26034" cy="13335"/>
            </a:xfrm>
            <a:custGeom>
              <a:avLst/>
              <a:gdLst/>
              <a:ahLst/>
              <a:cxnLst/>
              <a:rect l="l" t="t" r="r" b="b"/>
              <a:pathLst>
                <a:path w="26035" h="13335">
                  <a:moveTo>
                    <a:pt x="6718" y="10147"/>
                  </a:moveTo>
                  <a:lnTo>
                    <a:pt x="5702" y="8826"/>
                  </a:lnTo>
                  <a:lnTo>
                    <a:pt x="2997" y="8026"/>
                  </a:lnTo>
                  <a:lnTo>
                    <a:pt x="2527" y="7607"/>
                  </a:lnTo>
                  <a:lnTo>
                    <a:pt x="1397" y="4419"/>
                  </a:lnTo>
                  <a:lnTo>
                    <a:pt x="1257" y="4064"/>
                  </a:lnTo>
                  <a:lnTo>
                    <a:pt x="584" y="4064"/>
                  </a:lnTo>
                  <a:lnTo>
                    <a:pt x="139" y="5105"/>
                  </a:lnTo>
                  <a:lnTo>
                    <a:pt x="0" y="5791"/>
                  </a:lnTo>
                  <a:lnTo>
                    <a:pt x="0" y="9550"/>
                  </a:lnTo>
                  <a:lnTo>
                    <a:pt x="800" y="11620"/>
                  </a:lnTo>
                  <a:lnTo>
                    <a:pt x="2705" y="13182"/>
                  </a:lnTo>
                  <a:lnTo>
                    <a:pt x="6667" y="13182"/>
                  </a:lnTo>
                  <a:lnTo>
                    <a:pt x="6718" y="10147"/>
                  </a:lnTo>
                  <a:close/>
                </a:path>
                <a:path w="26035" h="13335">
                  <a:moveTo>
                    <a:pt x="25933" y="9512"/>
                  </a:moveTo>
                  <a:lnTo>
                    <a:pt x="25704" y="9080"/>
                  </a:lnTo>
                  <a:lnTo>
                    <a:pt x="25006" y="8877"/>
                  </a:lnTo>
                  <a:lnTo>
                    <a:pt x="23050" y="8394"/>
                  </a:lnTo>
                  <a:lnTo>
                    <a:pt x="21348" y="6985"/>
                  </a:lnTo>
                  <a:lnTo>
                    <a:pt x="19697" y="4368"/>
                  </a:lnTo>
                  <a:lnTo>
                    <a:pt x="19481" y="4013"/>
                  </a:lnTo>
                  <a:lnTo>
                    <a:pt x="18897" y="3568"/>
                  </a:lnTo>
                  <a:lnTo>
                    <a:pt x="18008" y="3302"/>
                  </a:lnTo>
                  <a:lnTo>
                    <a:pt x="18008" y="7645"/>
                  </a:lnTo>
                  <a:lnTo>
                    <a:pt x="17970" y="7835"/>
                  </a:lnTo>
                  <a:lnTo>
                    <a:pt x="17843" y="8394"/>
                  </a:lnTo>
                  <a:lnTo>
                    <a:pt x="17602" y="8877"/>
                  </a:lnTo>
                  <a:lnTo>
                    <a:pt x="16891" y="9080"/>
                  </a:lnTo>
                  <a:lnTo>
                    <a:pt x="16179" y="9080"/>
                  </a:lnTo>
                  <a:lnTo>
                    <a:pt x="15430" y="8229"/>
                  </a:lnTo>
                  <a:lnTo>
                    <a:pt x="15100" y="6985"/>
                  </a:lnTo>
                  <a:lnTo>
                    <a:pt x="14770" y="5765"/>
                  </a:lnTo>
                  <a:lnTo>
                    <a:pt x="15049" y="4572"/>
                  </a:lnTo>
                  <a:lnTo>
                    <a:pt x="15811" y="4368"/>
                  </a:lnTo>
                  <a:lnTo>
                    <a:pt x="16624" y="4368"/>
                  </a:lnTo>
                  <a:lnTo>
                    <a:pt x="17348" y="5194"/>
                  </a:lnTo>
                  <a:lnTo>
                    <a:pt x="18008" y="7645"/>
                  </a:lnTo>
                  <a:lnTo>
                    <a:pt x="18008" y="3302"/>
                  </a:lnTo>
                  <a:lnTo>
                    <a:pt x="16560" y="2844"/>
                  </a:lnTo>
                  <a:lnTo>
                    <a:pt x="15316" y="2032"/>
                  </a:lnTo>
                  <a:lnTo>
                    <a:pt x="14033" y="317"/>
                  </a:lnTo>
                  <a:lnTo>
                    <a:pt x="13690" y="0"/>
                  </a:lnTo>
                  <a:lnTo>
                    <a:pt x="13208" y="0"/>
                  </a:lnTo>
                  <a:lnTo>
                    <a:pt x="13246" y="2451"/>
                  </a:lnTo>
                  <a:lnTo>
                    <a:pt x="13360" y="4013"/>
                  </a:lnTo>
                  <a:lnTo>
                    <a:pt x="13474" y="5765"/>
                  </a:lnTo>
                  <a:lnTo>
                    <a:pt x="13652" y="6578"/>
                  </a:lnTo>
                  <a:lnTo>
                    <a:pt x="13322" y="6985"/>
                  </a:lnTo>
                  <a:lnTo>
                    <a:pt x="11557" y="6985"/>
                  </a:lnTo>
                  <a:lnTo>
                    <a:pt x="11188" y="6578"/>
                  </a:lnTo>
                  <a:lnTo>
                    <a:pt x="11112" y="4368"/>
                  </a:lnTo>
                  <a:lnTo>
                    <a:pt x="10985" y="4013"/>
                  </a:lnTo>
                  <a:lnTo>
                    <a:pt x="10591" y="3124"/>
                  </a:lnTo>
                  <a:lnTo>
                    <a:pt x="10172" y="2844"/>
                  </a:lnTo>
                  <a:lnTo>
                    <a:pt x="9474" y="2451"/>
                  </a:lnTo>
                  <a:lnTo>
                    <a:pt x="8902" y="2451"/>
                  </a:lnTo>
                  <a:lnTo>
                    <a:pt x="8496" y="2844"/>
                  </a:lnTo>
                  <a:lnTo>
                    <a:pt x="8623" y="2844"/>
                  </a:lnTo>
                  <a:lnTo>
                    <a:pt x="8712" y="3568"/>
                  </a:lnTo>
                  <a:lnTo>
                    <a:pt x="8826" y="4572"/>
                  </a:lnTo>
                  <a:lnTo>
                    <a:pt x="8940" y="5473"/>
                  </a:lnTo>
                  <a:lnTo>
                    <a:pt x="9994" y="7645"/>
                  </a:lnTo>
                  <a:lnTo>
                    <a:pt x="10083" y="7835"/>
                  </a:lnTo>
                  <a:lnTo>
                    <a:pt x="11518" y="9512"/>
                  </a:lnTo>
                  <a:lnTo>
                    <a:pt x="12712" y="10782"/>
                  </a:lnTo>
                  <a:lnTo>
                    <a:pt x="13157" y="10998"/>
                  </a:lnTo>
                  <a:lnTo>
                    <a:pt x="25387" y="10998"/>
                  </a:lnTo>
                  <a:lnTo>
                    <a:pt x="25450" y="10782"/>
                  </a:lnTo>
                  <a:lnTo>
                    <a:pt x="25933" y="9512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5535961" y="326108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48" y="0"/>
                  </a:moveTo>
                  <a:lnTo>
                    <a:pt x="275" y="0"/>
                  </a:lnTo>
                  <a:lnTo>
                    <a:pt x="54" y="233"/>
                  </a:lnTo>
                  <a:lnTo>
                    <a:pt x="0" y="612"/>
                  </a:lnTo>
                  <a:lnTo>
                    <a:pt x="5785" y="4558"/>
                  </a:lnTo>
                  <a:lnTo>
                    <a:pt x="11678" y="8940"/>
                  </a:lnTo>
                  <a:lnTo>
                    <a:pt x="27550" y="25732"/>
                  </a:lnTo>
                  <a:lnTo>
                    <a:pt x="27486" y="27435"/>
                  </a:lnTo>
                  <a:lnTo>
                    <a:pt x="27712" y="28008"/>
                  </a:lnTo>
                  <a:lnTo>
                    <a:pt x="28191" y="28414"/>
                  </a:lnTo>
                  <a:lnTo>
                    <a:pt x="28446" y="27435"/>
                  </a:lnTo>
                  <a:lnTo>
                    <a:pt x="28569" y="25732"/>
                  </a:lnTo>
                  <a:lnTo>
                    <a:pt x="28576" y="21772"/>
                  </a:lnTo>
                  <a:lnTo>
                    <a:pt x="26582" y="18378"/>
                  </a:lnTo>
                  <a:lnTo>
                    <a:pt x="15847" y="10242"/>
                  </a:lnTo>
                  <a:lnTo>
                    <a:pt x="2922" y="233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5708426" y="326057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838" y="0"/>
                  </a:moveTo>
                  <a:lnTo>
                    <a:pt x="1112" y="0"/>
                  </a:lnTo>
                  <a:lnTo>
                    <a:pt x="276" y="226"/>
                  </a:lnTo>
                  <a:lnTo>
                    <a:pt x="0" y="1417"/>
                  </a:lnTo>
                  <a:lnTo>
                    <a:pt x="337" y="2706"/>
                  </a:lnTo>
                  <a:lnTo>
                    <a:pt x="665" y="3883"/>
                  </a:lnTo>
                  <a:lnTo>
                    <a:pt x="1400" y="4711"/>
                  </a:lnTo>
                  <a:lnTo>
                    <a:pt x="2056" y="4711"/>
                  </a:lnTo>
                  <a:lnTo>
                    <a:pt x="2195" y="4705"/>
                  </a:lnTo>
                  <a:lnTo>
                    <a:pt x="2970" y="4495"/>
                  </a:lnTo>
                  <a:lnTo>
                    <a:pt x="3239" y="3296"/>
                  </a:lnTo>
                  <a:lnTo>
                    <a:pt x="2898" y="2005"/>
                  </a:lnTo>
                  <a:lnTo>
                    <a:pt x="2574" y="838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34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6194502" y="32610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91" y="0"/>
                  </a:moveTo>
                  <a:lnTo>
                    <a:pt x="618" y="0"/>
                  </a:lnTo>
                  <a:lnTo>
                    <a:pt x="380" y="233"/>
                  </a:lnTo>
                  <a:lnTo>
                    <a:pt x="147" y="704"/>
                  </a:lnTo>
                  <a:lnTo>
                    <a:pt x="0" y="982"/>
                  </a:lnTo>
                  <a:lnTo>
                    <a:pt x="24" y="1310"/>
                  </a:lnTo>
                  <a:lnTo>
                    <a:pt x="215" y="1540"/>
                  </a:lnTo>
                  <a:lnTo>
                    <a:pt x="471" y="1903"/>
                  </a:lnTo>
                  <a:lnTo>
                    <a:pt x="765" y="2080"/>
                  </a:lnTo>
                  <a:lnTo>
                    <a:pt x="1108" y="2080"/>
                  </a:lnTo>
                  <a:lnTo>
                    <a:pt x="1244" y="2080"/>
                  </a:lnTo>
                  <a:lnTo>
                    <a:pt x="1385" y="2052"/>
                  </a:lnTo>
                  <a:lnTo>
                    <a:pt x="1540" y="1990"/>
                  </a:lnTo>
                  <a:lnTo>
                    <a:pt x="1831" y="1842"/>
                  </a:lnTo>
                  <a:lnTo>
                    <a:pt x="1986" y="1501"/>
                  </a:lnTo>
                  <a:lnTo>
                    <a:pt x="1856" y="1177"/>
                  </a:lnTo>
                  <a:lnTo>
                    <a:pt x="1526" y="396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6198393" y="326287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004" y="0"/>
                  </a:moveTo>
                  <a:lnTo>
                    <a:pt x="464" y="0"/>
                  </a:lnTo>
                  <a:lnTo>
                    <a:pt x="241" y="406"/>
                  </a:lnTo>
                  <a:lnTo>
                    <a:pt x="60" y="1212"/>
                  </a:lnTo>
                  <a:lnTo>
                    <a:pt x="13" y="1360"/>
                  </a:lnTo>
                  <a:lnTo>
                    <a:pt x="0" y="1724"/>
                  </a:lnTo>
                  <a:lnTo>
                    <a:pt x="0" y="2534"/>
                  </a:lnTo>
                  <a:lnTo>
                    <a:pt x="60" y="2729"/>
                  </a:lnTo>
                  <a:lnTo>
                    <a:pt x="168" y="2876"/>
                  </a:lnTo>
                  <a:lnTo>
                    <a:pt x="294" y="3067"/>
                  </a:lnTo>
                  <a:lnTo>
                    <a:pt x="449" y="3178"/>
                  </a:lnTo>
                  <a:lnTo>
                    <a:pt x="726" y="3279"/>
                  </a:lnTo>
                  <a:lnTo>
                    <a:pt x="928" y="3300"/>
                  </a:lnTo>
                  <a:lnTo>
                    <a:pt x="1205" y="3300"/>
                  </a:lnTo>
                  <a:lnTo>
                    <a:pt x="1400" y="3131"/>
                  </a:lnTo>
                  <a:lnTo>
                    <a:pt x="1515" y="2815"/>
                  </a:lnTo>
                  <a:lnTo>
                    <a:pt x="1811" y="2062"/>
                  </a:lnTo>
                  <a:lnTo>
                    <a:pt x="1858" y="1469"/>
                  </a:lnTo>
                  <a:lnTo>
                    <a:pt x="1314" y="353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6307452" y="326628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77" y="0"/>
                  </a:moveTo>
                  <a:lnTo>
                    <a:pt x="1330" y="0"/>
                  </a:lnTo>
                  <a:lnTo>
                    <a:pt x="1144" y="140"/>
                  </a:lnTo>
                  <a:lnTo>
                    <a:pt x="543" y="996"/>
                  </a:lnTo>
                  <a:lnTo>
                    <a:pt x="262" y="1577"/>
                  </a:lnTo>
                  <a:lnTo>
                    <a:pt x="154" y="2195"/>
                  </a:lnTo>
                  <a:lnTo>
                    <a:pt x="0" y="3031"/>
                  </a:lnTo>
                  <a:lnTo>
                    <a:pt x="71" y="3449"/>
                  </a:lnTo>
                  <a:lnTo>
                    <a:pt x="363" y="3449"/>
                  </a:lnTo>
                  <a:lnTo>
                    <a:pt x="518" y="3449"/>
                  </a:lnTo>
                  <a:lnTo>
                    <a:pt x="2094" y="1104"/>
                  </a:lnTo>
                  <a:lnTo>
                    <a:pt x="1950" y="598"/>
                  </a:lnTo>
                  <a:lnTo>
                    <a:pt x="1831" y="20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5871515" y="3266526"/>
              <a:ext cx="175260" cy="18415"/>
            </a:xfrm>
            <a:custGeom>
              <a:avLst/>
              <a:gdLst/>
              <a:ahLst/>
              <a:cxnLst/>
              <a:rect l="l" t="t" r="r" b="b"/>
              <a:pathLst>
                <a:path w="175260" h="18414">
                  <a:moveTo>
                    <a:pt x="1981" y="14871"/>
                  </a:moveTo>
                  <a:lnTo>
                    <a:pt x="1955" y="14439"/>
                  </a:lnTo>
                  <a:lnTo>
                    <a:pt x="1892" y="13995"/>
                  </a:lnTo>
                  <a:lnTo>
                    <a:pt x="1816" y="13690"/>
                  </a:lnTo>
                  <a:lnTo>
                    <a:pt x="1651" y="13563"/>
                  </a:lnTo>
                  <a:lnTo>
                    <a:pt x="1409" y="13563"/>
                  </a:lnTo>
                  <a:lnTo>
                    <a:pt x="647" y="13627"/>
                  </a:lnTo>
                  <a:lnTo>
                    <a:pt x="279" y="13639"/>
                  </a:lnTo>
                  <a:lnTo>
                    <a:pt x="0" y="13970"/>
                  </a:lnTo>
                  <a:lnTo>
                    <a:pt x="12" y="14338"/>
                  </a:lnTo>
                  <a:lnTo>
                    <a:pt x="266" y="18173"/>
                  </a:lnTo>
                  <a:lnTo>
                    <a:pt x="1447" y="18008"/>
                  </a:lnTo>
                  <a:lnTo>
                    <a:pt x="1803" y="17145"/>
                  </a:lnTo>
                  <a:lnTo>
                    <a:pt x="1981" y="16243"/>
                  </a:lnTo>
                  <a:lnTo>
                    <a:pt x="1981" y="14871"/>
                  </a:lnTo>
                  <a:close/>
                </a:path>
                <a:path w="175260" h="18414">
                  <a:moveTo>
                    <a:pt x="164338" y="9982"/>
                  </a:moveTo>
                  <a:lnTo>
                    <a:pt x="163804" y="5791"/>
                  </a:lnTo>
                  <a:lnTo>
                    <a:pt x="160210" y="1333"/>
                  </a:lnTo>
                  <a:lnTo>
                    <a:pt x="159867" y="1270"/>
                  </a:lnTo>
                  <a:lnTo>
                    <a:pt x="159042" y="2501"/>
                  </a:lnTo>
                  <a:lnTo>
                    <a:pt x="160832" y="6197"/>
                  </a:lnTo>
                  <a:lnTo>
                    <a:pt x="161505" y="9867"/>
                  </a:lnTo>
                  <a:lnTo>
                    <a:pt x="161124" y="14071"/>
                  </a:lnTo>
                  <a:lnTo>
                    <a:pt x="161340" y="14249"/>
                  </a:lnTo>
                  <a:lnTo>
                    <a:pt x="161569" y="14249"/>
                  </a:lnTo>
                  <a:lnTo>
                    <a:pt x="161709" y="14249"/>
                  </a:lnTo>
                  <a:lnTo>
                    <a:pt x="161861" y="14173"/>
                  </a:lnTo>
                  <a:lnTo>
                    <a:pt x="164338" y="9982"/>
                  </a:lnTo>
                  <a:close/>
                </a:path>
                <a:path w="175260" h="18414">
                  <a:moveTo>
                    <a:pt x="175107" y="9182"/>
                  </a:moveTo>
                  <a:lnTo>
                    <a:pt x="174561" y="2730"/>
                  </a:lnTo>
                  <a:lnTo>
                    <a:pt x="174548" y="2565"/>
                  </a:lnTo>
                  <a:lnTo>
                    <a:pt x="173850" y="0"/>
                  </a:lnTo>
                  <a:lnTo>
                    <a:pt x="172580" y="0"/>
                  </a:lnTo>
                  <a:lnTo>
                    <a:pt x="172300" y="2565"/>
                  </a:lnTo>
                  <a:lnTo>
                    <a:pt x="172288" y="2730"/>
                  </a:lnTo>
                  <a:lnTo>
                    <a:pt x="172821" y="9182"/>
                  </a:lnTo>
                  <a:lnTo>
                    <a:pt x="172834" y="9347"/>
                  </a:lnTo>
                  <a:lnTo>
                    <a:pt x="173545" y="11963"/>
                  </a:lnTo>
                  <a:lnTo>
                    <a:pt x="174790" y="11963"/>
                  </a:lnTo>
                  <a:lnTo>
                    <a:pt x="175082" y="9347"/>
                  </a:lnTo>
                  <a:lnTo>
                    <a:pt x="175107" y="9182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5563372" y="3288478"/>
              <a:ext cx="43815" cy="118745"/>
            </a:xfrm>
            <a:custGeom>
              <a:avLst/>
              <a:gdLst/>
              <a:ahLst/>
              <a:cxnLst/>
              <a:rect l="l" t="t" r="r" b="b"/>
              <a:pathLst>
                <a:path w="43814" h="118745">
                  <a:moveTo>
                    <a:pt x="60" y="0"/>
                  </a:moveTo>
                  <a:lnTo>
                    <a:pt x="0" y="4754"/>
                  </a:lnTo>
                  <a:lnTo>
                    <a:pt x="1337" y="14216"/>
                  </a:lnTo>
                  <a:lnTo>
                    <a:pt x="2389" y="22424"/>
                  </a:lnTo>
                  <a:lnTo>
                    <a:pt x="3336" y="30643"/>
                  </a:lnTo>
                  <a:lnTo>
                    <a:pt x="4175" y="38872"/>
                  </a:lnTo>
                  <a:lnTo>
                    <a:pt x="5789" y="54208"/>
                  </a:lnTo>
                  <a:lnTo>
                    <a:pt x="7649" y="69035"/>
                  </a:lnTo>
                  <a:lnTo>
                    <a:pt x="9748" y="83350"/>
                  </a:lnTo>
                  <a:lnTo>
                    <a:pt x="12085" y="97171"/>
                  </a:lnTo>
                  <a:lnTo>
                    <a:pt x="12147" y="97542"/>
                  </a:lnTo>
                  <a:lnTo>
                    <a:pt x="12271" y="98186"/>
                  </a:lnTo>
                  <a:lnTo>
                    <a:pt x="12829" y="100072"/>
                  </a:lnTo>
                  <a:lnTo>
                    <a:pt x="14453" y="104989"/>
                  </a:lnTo>
                  <a:lnTo>
                    <a:pt x="14531" y="105515"/>
                  </a:lnTo>
                  <a:lnTo>
                    <a:pt x="14655" y="106351"/>
                  </a:lnTo>
                  <a:lnTo>
                    <a:pt x="14756" y="107031"/>
                  </a:lnTo>
                  <a:lnTo>
                    <a:pt x="14870" y="113522"/>
                  </a:lnTo>
                  <a:lnTo>
                    <a:pt x="14989" y="114451"/>
                  </a:lnTo>
                  <a:lnTo>
                    <a:pt x="16088" y="116621"/>
                  </a:lnTo>
                  <a:lnTo>
                    <a:pt x="16891" y="118069"/>
                  </a:lnTo>
                  <a:lnTo>
                    <a:pt x="17369" y="118673"/>
                  </a:lnTo>
                  <a:lnTo>
                    <a:pt x="18094" y="118673"/>
                  </a:lnTo>
                  <a:lnTo>
                    <a:pt x="16137" y="108809"/>
                  </a:lnTo>
                  <a:lnTo>
                    <a:pt x="16094" y="108038"/>
                  </a:lnTo>
                  <a:lnTo>
                    <a:pt x="16332" y="107758"/>
                  </a:lnTo>
                  <a:lnTo>
                    <a:pt x="20022" y="107758"/>
                  </a:lnTo>
                  <a:lnTo>
                    <a:pt x="18615" y="106351"/>
                  </a:lnTo>
                  <a:lnTo>
                    <a:pt x="16567" y="104349"/>
                  </a:lnTo>
                  <a:lnTo>
                    <a:pt x="15031" y="102073"/>
                  </a:lnTo>
                  <a:lnTo>
                    <a:pt x="14615" y="101137"/>
                  </a:lnTo>
                  <a:lnTo>
                    <a:pt x="13922" y="99475"/>
                  </a:lnTo>
                  <a:lnTo>
                    <a:pt x="13953" y="97866"/>
                  </a:lnTo>
                  <a:lnTo>
                    <a:pt x="14626" y="97393"/>
                  </a:lnTo>
                  <a:lnTo>
                    <a:pt x="19701" y="97393"/>
                  </a:lnTo>
                  <a:lnTo>
                    <a:pt x="19630" y="95521"/>
                  </a:lnTo>
                  <a:lnTo>
                    <a:pt x="19785" y="94881"/>
                  </a:lnTo>
                  <a:lnTo>
                    <a:pt x="20140" y="94261"/>
                  </a:lnTo>
                  <a:lnTo>
                    <a:pt x="21808" y="94261"/>
                  </a:lnTo>
                  <a:lnTo>
                    <a:pt x="22326" y="93635"/>
                  </a:lnTo>
                  <a:lnTo>
                    <a:pt x="22011" y="91850"/>
                  </a:lnTo>
                  <a:lnTo>
                    <a:pt x="21963" y="89877"/>
                  </a:lnTo>
                  <a:lnTo>
                    <a:pt x="22197" y="89034"/>
                  </a:lnTo>
                  <a:lnTo>
                    <a:pt x="22864" y="88051"/>
                  </a:lnTo>
                  <a:lnTo>
                    <a:pt x="28170" y="88051"/>
                  </a:lnTo>
                  <a:lnTo>
                    <a:pt x="28637" y="86165"/>
                  </a:lnTo>
                  <a:lnTo>
                    <a:pt x="28715" y="85849"/>
                  </a:lnTo>
                  <a:lnTo>
                    <a:pt x="28784" y="85571"/>
                  </a:lnTo>
                  <a:lnTo>
                    <a:pt x="29321" y="85571"/>
                  </a:lnTo>
                  <a:lnTo>
                    <a:pt x="28628" y="85269"/>
                  </a:lnTo>
                  <a:lnTo>
                    <a:pt x="40510" y="85269"/>
                  </a:lnTo>
                  <a:lnTo>
                    <a:pt x="43089" y="79761"/>
                  </a:lnTo>
                  <a:lnTo>
                    <a:pt x="12205" y="79761"/>
                  </a:lnTo>
                  <a:lnTo>
                    <a:pt x="11589" y="79212"/>
                  </a:lnTo>
                  <a:lnTo>
                    <a:pt x="11492" y="78926"/>
                  </a:lnTo>
                  <a:lnTo>
                    <a:pt x="11377" y="78195"/>
                  </a:lnTo>
                  <a:lnTo>
                    <a:pt x="781" y="1018"/>
                  </a:lnTo>
                  <a:lnTo>
                    <a:pt x="302" y="612"/>
                  </a:lnTo>
                  <a:lnTo>
                    <a:pt x="60" y="0"/>
                  </a:lnTo>
                  <a:close/>
                </a:path>
                <a:path w="43814" h="118745">
                  <a:moveTo>
                    <a:pt x="20022" y="107758"/>
                  </a:moveTo>
                  <a:lnTo>
                    <a:pt x="17750" y="107758"/>
                  </a:lnTo>
                  <a:lnTo>
                    <a:pt x="21624" y="113057"/>
                  </a:lnTo>
                  <a:lnTo>
                    <a:pt x="22189" y="113792"/>
                  </a:lnTo>
                  <a:lnTo>
                    <a:pt x="22542" y="114155"/>
                  </a:lnTo>
                  <a:lnTo>
                    <a:pt x="22877" y="114155"/>
                  </a:lnTo>
                  <a:lnTo>
                    <a:pt x="20022" y="107758"/>
                  </a:lnTo>
                  <a:close/>
                </a:path>
                <a:path w="43814" h="118745">
                  <a:moveTo>
                    <a:pt x="28170" y="88051"/>
                  </a:moveTo>
                  <a:lnTo>
                    <a:pt x="23525" y="88051"/>
                  </a:lnTo>
                  <a:lnTo>
                    <a:pt x="23651" y="88463"/>
                  </a:lnTo>
                  <a:lnTo>
                    <a:pt x="24854" y="93110"/>
                  </a:lnTo>
                  <a:lnTo>
                    <a:pt x="24763" y="96151"/>
                  </a:lnTo>
                  <a:lnTo>
                    <a:pt x="22277" y="96151"/>
                  </a:lnTo>
                  <a:lnTo>
                    <a:pt x="28050" y="105515"/>
                  </a:lnTo>
                  <a:lnTo>
                    <a:pt x="28166" y="105703"/>
                  </a:lnTo>
                  <a:lnTo>
                    <a:pt x="28229" y="105925"/>
                  </a:lnTo>
                  <a:lnTo>
                    <a:pt x="28326" y="106351"/>
                  </a:lnTo>
                  <a:lnTo>
                    <a:pt x="28418" y="109940"/>
                  </a:lnTo>
                  <a:lnTo>
                    <a:pt x="29133" y="111038"/>
                  </a:lnTo>
                  <a:lnTo>
                    <a:pt x="31052" y="111804"/>
                  </a:lnTo>
                  <a:lnTo>
                    <a:pt x="31652" y="112013"/>
                  </a:lnTo>
                  <a:lnTo>
                    <a:pt x="33295" y="112013"/>
                  </a:lnTo>
                  <a:lnTo>
                    <a:pt x="34029" y="111387"/>
                  </a:lnTo>
                  <a:lnTo>
                    <a:pt x="34097" y="111199"/>
                  </a:lnTo>
                  <a:lnTo>
                    <a:pt x="31384" y="111199"/>
                  </a:lnTo>
                  <a:lnTo>
                    <a:pt x="30966" y="110728"/>
                  </a:lnTo>
                  <a:lnTo>
                    <a:pt x="27122" y="102701"/>
                  </a:lnTo>
                  <a:lnTo>
                    <a:pt x="27009" y="101137"/>
                  </a:lnTo>
                  <a:lnTo>
                    <a:pt x="26890" y="99475"/>
                  </a:lnTo>
                  <a:lnTo>
                    <a:pt x="26774" y="97866"/>
                  </a:lnTo>
                  <a:lnTo>
                    <a:pt x="26651" y="96151"/>
                  </a:lnTo>
                  <a:lnTo>
                    <a:pt x="26631" y="94261"/>
                  </a:lnTo>
                  <a:lnTo>
                    <a:pt x="27926" y="89034"/>
                  </a:lnTo>
                  <a:lnTo>
                    <a:pt x="28035" y="88595"/>
                  </a:lnTo>
                  <a:lnTo>
                    <a:pt x="28068" y="88463"/>
                  </a:lnTo>
                  <a:lnTo>
                    <a:pt x="28170" y="88051"/>
                  </a:lnTo>
                  <a:close/>
                </a:path>
                <a:path w="43814" h="118745">
                  <a:moveTo>
                    <a:pt x="35301" y="105285"/>
                  </a:moveTo>
                  <a:lnTo>
                    <a:pt x="33643" y="105285"/>
                  </a:lnTo>
                  <a:lnTo>
                    <a:pt x="33552" y="106840"/>
                  </a:lnTo>
                  <a:lnTo>
                    <a:pt x="33431" y="107758"/>
                  </a:lnTo>
                  <a:lnTo>
                    <a:pt x="33312" y="108362"/>
                  </a:lnTo>
                  <a:lnTo>
                    <a:pt x="33224" y="108809"/>
                  </a:lnTo>
                  <a:lnTo>
                    <a:pt x="32539" y="110728"/>
                  </a:lnTo>
                  <a:lnTo>
                    <a:pt x="32310" y="111038"/>
                  </a:lnTo>
                  <a:lnTo>
                    <a:pt x="32190" y="111199"/>
                  </a:lnTo>
                  <a:lnTo>
                    <a:pt x="34097" y="111199"/>
                  </a:lnTo>
                  <a:lnTo>
                    <a:pt x="34555" y="109940"/>
                  </a:lnTo>
                  <a:lnTo>
                    <a:pt x="34927" y="108809"/>
                  </a:lnTo>
                  <a:lnTo>
                    <a:pt x="35021" y="108525"/>
                  </a:lnTo>
                  <a:lnTo>
                    <a:pt x="35129" y="108038"/>
                  </a:lnTo>
                  <a:lnTo>
                    <a:pt x="35176" y="107758"/>
                  </a:lnTo>
                  <a:lnTo>
                    <a:pt x="35301" y="105285"/>
                  </a:lnTo>
                  <a:close/>
                </a:path>
                <a:path w="43814" h="118745">
                  <a:moveTo>
                    <a:pt x="19701" y="97393"/>
                  </a:moveTo>
                  <a:lnTo>
                    <a:pt x="15436" y="97393"/>
                  </a:lnTo>
                  <a:lnTo>
                    <a:pt x="15670" y="97542"/>
                  </a:lnTo>
                  <a:lnTo>
                    <a:pt x="18359" y="101137"/>
                  </a:lnTo>
                  <a:lnTo>
                    <a:pt x="21290" y="104349"/>
                  </a:lnTo>
                  <a:lnTo>
                    <a:pt x="24988" y="107758"/>
                  </a:lnTo>
                  <a:lnTo>
                    <a:pt x="23257" y="107758"/>
                  </a:lnTo>
                  <a:lnTo>
                    <a:pt x="27964" y="107218"/>
                  </a:lnTo>
                  <a:lnTo>
                    <a:pt x="26278" y="107218"/>
                  </a:lnTo>
                  <a:lnTo>
                    <a:pt x="26231" y="106840"/>
                  </a:lnTo>
                  <a:lnTo>
                    <a:pt x="26095" y="106566"/>
                  </a:lnTo>
                  <a:lnTo>
                    <a:pt x="24324" y="104086"/>
                  </a:lnTo>
                  <a:lnTo>
                    <a:pt x="19993" y="98186"/>
                  </a:lnTo>
                  <a:lnTo>
                    <a:pt x="19875" y="97866"/>
                  </a:lnTo>
                  <a:lnTo>
                    <a:pt x="19755" y="97542"/>
                  </a:lnTo>
                  <a:lnTo>
                    <a:pt x="19701" y="97393"/>
                  </a:lnTo>
                  <a:close/>
                </a:path>
                <a:path w="43814" h="118745">
                  <a:moveTo>
                    <a:pt x="40510" y="85269"/>
                  </a:moveTo>
                  <a:lnTo>
                    <a:pt x="29031" y="85269"/>
                  </a:lnTo>
                  <a:lnTo>
                    <a:pt x="28784" y="85571"/>
                  </a:lnTo>
                  <a:lnTo>
                    <a:pt x="29218" y="85571"/>
                  </a:lnTo>
                  <a:lnTo>
                    <a:pt x="29598" y="85849"/>
                  </a:lnTo>
                  <a:lnTo>
                    <a:pt x="29767" y="86018"/>
                  </a:lnTo>
                  <a:lnTo>
                    <a:pt x="29239" y="91850"/>
                  </a:lnTo>
                  <a:lnTo>
                    <a:pt x="29340" y="96151"/>
                  </a:lnTo>
                  <a:lnTo>
                    <a:pt x="29460" y="97866"/>
                  </a:lnTo>
                  <a:lnTo>
                    <a:pt x="29573" y="99475"/>
                  </a:lnTo>
                  <a:lnTo>
                    <a:pt x="31054" y="104989"/>
                  </a:lnTo>
                  <a:lnTo>
                    <a:pt x="31133" y="105285"/>
                  </a:lnTo>
                  <a:lnTo>
                    <a:pt x="31195" y="105515"/>
                  </a:lnTo>
                  <a:lnTo>
                    <a:pt x="31288" y="105703"/>
                  </a:lnTo>
                  <a:lnTo>
                    <a:pt x="31633" y="105925"/>
                  </a:lnTo>
                  <a:lnTo>
                    <a:pt x="32418" y="105925"/>
                  </a:lnTo>
                  <a:lnTo>
                    <a:pt x="32846" y="105515"/>
                  </a:lnTo>
                  <a:lnTo>
                    <a:pt x="33310" y="105285"/>
                  </a:lnTo>
                  <a:lnTo>
                    <a:pt x="35301" y="105285"/>
                  </a:lnTo>
                  <a:lnTo>
                    <a:pt x="35243" y="102073"/>
                  </a:lnTo>
                  <a:lnTo>
                    <a:pt x="35396" y="101137"/>
                  </a:lnTo>
                  <a:lnTo>
                    <a:pt x="35506" y="100464"/>
                  </a:lnTo>
                  <a:lnTo>
                    <a:pt x="38036" y="91850"/>
                  </a:lnTo>
                  <a:lnTo>
                    <a:pt x="40173" y="86165"/>
                  </a:lnTo>
                  <a:lnTo>
                    <a:pt x="40292" y="85849"/>
                  </a:lnTo>
                  <a:lnTo>
                    <a:pt x="40396" y="85571"/>
                  </a:lnTo>
                  <a:lnTo>
                    <a:pt x="40510" y="85269"/>
                  </a:lnTo>
                  <a:close/>
                </a:path>
                <a:path w="43814" h="118745">
                  <a:moveTo>
                    <a:pt x="29031" y="85269"/>
                  </a:moveTo>
                  <a:lnTo>
                    <a:pt x="28628" y="85269"/>
                  </a:lnTo>
                  <a:lnTo>
                    <a:pt x="29321" y="85571"/>
                  </a:lnTo>
                  <a:lnTo>
                    <a:pt x="28784" y="85571"/>
                  </a:lnTo>
                  <a:lnTo>
                    <a:pt x="29031" y="85269"/>
                  </a:lnTo>
                  <a:close/>
                </a:path>
                <a:path w="43814" h="118745">
                  <a:moveTo>
                    <a:pt x="43141" y="77734"/>
                  </a:moveTo>
                  <a:lnTo>
                    <a:pt x="41926" y="77734"/>
                  </a:lnTo>
                  <a:lnTo>
                    <a:pt x="13107" y="79761"/>
                  </a:lnTo>
                  <a:lnTo>
                    <a:pt x="43089" y="79761"/>
                  </a:lnTo>
                  <a:lnTo>
                    <a:pt x="43479" y="78926"/>
                  </a:lnTo>
                  <a:lnTo>
                    <a:pt x="43527" y="78195"/>
                  </a:lnTo>
                  <a:lnTo>
                    <a:pt x="43141" y="77734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5387652" y="3289993"/>
              <a:ext cx="22225" cy="74295"/>
            </a:xfrm>
            <a:custGeom>
              <a:avLst/>
              <a:gdLst/>
              <a:ahLst/>
              <a:cxnLst/>
              <a:rect l="l" t="t" r="r" b="b"/>
              <a:pathLst>
                <a:path w="22225" h="74295">
                  <a:moveTo>
                    <a:pt x="5612" y="0"/>
                  </a:moveTo>
                  <a:lnTo>
                    <a:pt x="5388" y="0"/>
                  </a:lnTo>
                  <a:lnTo>
                    <a:pt x="3106" y="10311"/>
                  </a:lnTo>
                  <a:lnTo>
                    <a:pt x="1687" y="18462"/>
                  </a:lnTo>
                  <a:lnTo>
                    <a:pt x="702" y="26075"/>
                  </a:lnTo>
                  <a:lnTo>
                    <a:pt x="0" y="36140"/>
                  </a:lnTo>
                  <a:lnTo>
                    <a:pt x="873" y="39964"/>
                  </a:lnTo>
                  <a:lnTo>
                    <a:pt x="20116" y="73854"/>
                  </a:lnTo>
                  <a:lnTo>
                    <a:pt x="20735" y="73854"/>
                  </a:lnTo>
                  <a:lnTo>
                    <a:pt x="21476" y="73854"/>
                  </a:lnTo>
                  <a:lnTo>
                    <a:pt x="21678" y="72583"/>
                  </a:lnTo>
                  <a:lnTo>
                    <a:pt x="21296" y="69678"/>
                  </a:lnTo>
                  <a:lnTo>
                    <a:pt x="19544" y="65981"/>
                  </a:lnTo>
                  <a:lnTo>
                    <a:pt x="13061" y="50588"/>
                  </a:lnTo>
                  <a:lnTo>
                    <a:pt x="8581" y="34745"/>
                  </a:lnTo>
                  <a:lnTo>
                    <a:pt x="6102" y="18452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5536590" y="3296256"/>
              <a:ext cx="967105" cy="420370"/>
            </a:xfrm>
            <a:custGeom>
              <a:avLst/>
              <a:gdLst/>
              <a:ahLst/>
              <a:cxnLst/>
              <a:rect l="l" t="t" r="r" b="b"/>
              <a:pathLst>
                <a:path w="967104" h="420370">
                  <a:moveTo>
                    <a:pt x="154546" y="2006"/>
                  </a:moveTo>
                  <a:lnTo>
                    <a:pt x="153631" y="901"/>
                  </a:lnTo>
                  <a:lnTo>
                    <a:pt x="153670" y="2006"/>
                  </a:lnTo>
                  <a:lnTo>
                    <a:pt x="154546" y="2006"/>
                  </a:lnTo>
                  <a:close/>
                </a:path>
                <a:path w="967104" h="420370">
                  <a:moveTo>
                    <a:pt x="155181" y="0"/>
                  </a:moveTo>
                  <a:lnTo>
                    <a:pt x="154546" y="2006"/>
                  </a:lnTo>
                  <a:lnTo>
                    <a:pt x="155067" y="901"/>
                  </a:lnTo>
                  <a:lnTo>
                    <a:pt x="155181" y="0"/>
                  </a:lnTo>
                  <a:close/>
                </a:path>
                <a:path w="967104" h="420370">
                  <a:moveTo>
                    <a:pt x="236689" y="170129"/>
                  </a:moveTo>
                  <a:lnTo>
                    <a:pt x="236499" y="168859"/>
                  </a:lnTo>
                  <a:lnTo>
                    <a:pt x="236156" y="168859"/>
                  </a:lnTo>
                  <a:lnTo>
                    <a:pt x="236181" y="167589"/>
                  </a:lnTo>
                  <a:lnTo>
                    <a:pt x="236334" y="166319"/>
                  </a:lnTo>
                  <a:lnTo>
                    <a:pt x="235534" y="166319"/>
                  </a:lnTo>
                  <a:lnTo>
                    <a:pt x="233921" y="165049"/>
                  </a:lnTo>
                  <a:lnTo>
                    <a:pt x="233362" y="166319"/>
                  </a:lnTo>
                  <a:lnTo>
                    <a:pt x="232791" y="166319"/>
                  </a:lnTo>
                  <a:lnTo>
                    <a:pt x="230720" y="168859"/>
                  </a:lnTo>
                  <a:lnTo>
                    <a:pt x="229057" y="168859"/>
                  </a:lnTo>
                  <a:lnTo>
                    <a:pt x="231114" y="170129"/>
                  </a:lnTo>
                  <a:lnTo>
                    <a:pt x="236689" y="170129"/>
                  </a:lnTo>
                  <a:close/>
                </a:path>
                <a:path w="967104" h="420370">
                  <a:moveTo>
                    <a:pt x="721220" y="171399"/>
                  </a:moveTo>
                  <a:lnTo>
                    <a:pt x="720674" y="170129"/>
                  </a:lnTo>
                  <a:lnTo>
                    <a:pt x="719201" y="167589"/>
                  </a:lnTo>
                  <a:lnTo>
                    <a:pt x="719035" y="166319"/>
                  </a:lnTo>
                  <a:lnTo>
                    <a:pt x="719048" y="163779"/>
                  </a:lnTo>
                  <a:lnTo>
                    <a:pt x="718858" y="162585"/>
                  </a:lnTo>
                  <a:lnTo>
                    <a:pt x="718426" y="161429"/>
                  </a:lnTo>
                  <a:lnTo>
                    <a:pt x="718350" y="161239"/>
                  </a:lnTo>
                  <a:lnTo>
                    <a:pt x="720813" y="161239"/>
                  </a:lnTo>
                  <a:lnTo>
                    <a:pt x="718375" y="157429"/>
                  </a:lnTo>
                  <a:lnTo>
                    <a:pt x="716673" y="153619"/>
                  </a:lnTo>
                  <a:lnTo>
                    <a:pt x="716241" y="153619"/>
                  </a:lnTo>
                  <a:lnTo>
                    <a:pt x="716191" y="154889"/>
                  </a:lnTo>
                  <a:lnTo>
                    <a:pt x="716102" y="157429"/>
                  </a:lnTo>
                  <a:lnTo>
                    <a:pt x="716584" y="158699"/>
                  </a:lnTo>
                  <a:lnTo>
                    <a:pt x="717664" y="161239"/>
                  </a:lnTo>
                  <a:lnTo>
                    <a:pt x="716153" y="162585"/>
                  </a:lnTo>
                  <a:lnTo>
                    <a:pt x="716203" y="163779"/>
                  </a:lnTo>
                  <a:lnTo>
                    <a:pt x="720394" y="173939"/>
                  </a:lnTo>
                  <a:lnTo>
                    <a:pt x="720636" y="175209"/>
                  </a:lnTo>
                  <a:lnTo>
                    <a:pt x="721118" y="175209"/>
                  </a:lnTo>
                  <a:lnTo>
                    <a:pt x="721220" y="171399"/>
                  </a:lnTo>
                  <a:close/>
                </a:path>
                <a:path w="967104" h="420370">
                  <a:moveTo>
                    <a:pt x="721283" y="161429"/>
                  </a:moveTo>
                  <a:lnTo>
                    <a:pt x="721271" y="161239"/>
                  </a:lnTo>
                  <a:lnTo>
                    <a:pt x="720813" y="161239"/>
                  </a:lnTo>
                  <a:lnTo>
                    <a:pt x="721283" y="161429"/>
                  </a:lnTo>
                  <a:close/>
                </a:path>
                <a:path w="967104" h="420370">
                  <a:moveTo>
                    <a:pt x="726770" y="162585"/>
                  </a:moveTo>
                  <a:lnTo>
                    <a:pt x="724877" y="162585"/>
                  </a:lnTo>
                  <a:lnTo>
                    <a:pt x="724217" y="162585"/>
                  </a:lnTo>
                  <a:lnTo>
                    <a:pt x="721385" y="162585"/>
                  </a:lnTo>
                  <a:lnTo>
                    <a:pt x="724319" y="179019"/>
                  </a:lnTo>
                  <a:lnTo>
                    <a:pt x="725970" y="179019"/>
                  </a:lnTo>
                  <a:lnTo>
                    <a:pt x="726097" y="176479"/>
                  </a:lnTo>
                  <a:lnTo>
                    <a:pt x="726224" y="173939"/>
                  </a:lnTo>
                  <a:lnTo>
                    <a:pt x="726351" y="171399"/>
                  </a:lnTo>
                  <a:lnTo>
                    <a:pt x="726465" y="168859"/>
                  </a:lnTo>
                  <a:lnTo>
                    <a:pt x="726592" y="166319"/>
                  </a:lnTo>
                  <a:lnTo>
                    <a:pt x="726719" y="163779"/>
                  </a:lnTo>
                  <a:lnTo>
                    <a:pt x="726770" y="162585"/>
                  </a:lnTo>
                  <a:close/>
                </a:path>
                <a:path w="967104" h="420370">
                  <a:moveTo>
                    <a:pt x="899160" y="243789"/>
                  </a:moveTo>
                  <a:lnTo>
                    <a:pt x="899109" y="242519"/>
                  </a:lnTo>
                  <a:lnTo>
                    <a:pt x="899007" y="241249"/>
                  </a:lnTo>
                  <a:lnTo>
                    <a:pt x="898613" y="241249"/>
                  </a:lnTo>
                  <a:lnTo>
                    <a:pt x="897191" y="242519"/>
                  </a:lnTo>
                  <a:lnTo>
                    <a:pt x="896518" y="243789"/>
                  </a:lnTo>
                  <a:lnTo>
                    <a:pt x="896112" y="243789"/>
                  </a:lnTo>
                  <a:lnTo>
                    <a:pt x="896200" y="245059"/>
                  </a:lnTo>
                  <a:lnTo>
                    <a:pt x="898931" y="245059"/>
                  </a:lnTo>
                  <a:lnTo>
                    <a:pt x="899160" y="243789"/>
                  </a:lnTo>
                  <a:close/>
                </a:path>
                <a:path w="967104" h="420370">
                  <a:moveTo>
                    <a:pt x="949820" y="238709"/>
                  </a:moveTo>
                  <a:lnTo>
                    <a:pt x="949731" y="234899"/>
                  </a:lnTo>
                  <a:lnTo>
                    <a:pt x="949540" y="233629"/>
                  </a:lnTo>
                  <a:lnTo>
                    <a:pt x="948207" y="233629"/>
                  </a:lnTo>
                  <a:lnTo>
                    <a:pt x="948194" y="234899"/>
                  </a:lnTo>
                  <a:lnTo>
                    <a:pt x="947928" y="236169"/>
                  </a:lnTo>
                  <a:lnTo>
                    <a:pt x="947877" y="240017"/>
                  </a:lnTo>
                  <a:lnTo>
                    <a:pt x="948131" y="241249"/>
                  </a:lnTo>
                  <a:lnTo>
                    <a:pt x="948944" y="241249"/>
                  </a:lnTo>
                  <a:lnTo>
                    <a:pt x="949502" y="240017"/>
                  </a:lnTo>
                  <a:lnTo>
                    <a:pt x="949820" y="238709"/>
                  </a:lnTo>
                  <a:close/>
                </a:path>
                <a:path w="967104" h="420370">
                  <a:moveTo>
                    <a:pt x="966927" y="224739"/>
                  </a:moveTo>
                  <a:lnTo>
                    <a:pt x="966660" y="223469"/>
                  </a:lnTo>
                  <a:lnTo>
                    <a:pt x="965327" y="222199"/>
                  </a:lnTo>
                  <a:lnTo>
                    <a:pt x="960983" y="215849"/>
                  </a:lnTo>
                  <a:lnTo>
                    <a:pt x="956157" y="210769"/>
                  </a:lnTo>
                  <a:lnTo>
                    <a:pt x="950861" y="205689"/>
                  </a:lnTo>
                  <a:lnTo>
                    <a:pt x="946150" y="200609"/>
                  </a:lnTo>
                  <a:lnTo>
                    <a:pt x="944968" y="199339"/>
                  </a:lnTo>
                  <a:lnTo>
                    <a:pt x="944181" y="198069"/>
                  </a:lnTo>
                  <a:lnTo>
                    <a:pt x="943381" y="196799"/>
                  </a:lnTo>
                  <a:lnTo>
                    <a:pt x="946035" y="196799"/>
                  </a:lnTo>
                  <a:lnTo>
                    <a:pt x="947229" y="198069"/>
                  </a:lnTo>
                  <a:lnTo>
                    <a:pt x="947724" y="198069"/>
                  </a:lnTo>
                  <a:lnTo>
                    <a:pt x="953338" y="201879"/>
                  </a:lnTo>
                  <a:lnTo>
                    <a:pt x="958227" y="206959"/>
                  </a:lnTo>
                  <a:lnTo>
                    <a:pt x="962647" y="213309"/>
                  </a:lnTo>
                  <a:lnTo>
                    <a:pt x="963129" y="213309"/>
                  </a:lnTo>
                  <a:lnTo>
                    <a:pt x="952360" y="196799"/>
                  </a:lnTo>
                  <a:lnTo>
                    <a:pt x="951522" y="195529"/>
                  </a:lnTo>
                  <a:lnTo>
                    <a:pt x="951191" y="194259"/>
                  </a:lnTo>
                  <a:lnTo>
                    <a:pt x="942924" y="194259"/>
                  </a:lnTo>
                  <a:lnTo>
                    <a:pt x="932789" y="192989"/>
                  </a:lnTo>
                  <a:lnTo>
                    <a:pt x="918502" y="191719"/>
                  </a:lnTo>
                  <a:lnTo>
                    <a:pt x="909942" y="191719"/>
                  </a:lnTo>
                  <a:lnTo>
                    <a:pt x="894549" y="189179"/>
                  </a:lnTo>
                  <a:lnTo>
                    <a:pt x="847521" y="189179"/>
                  </a:lnTo>
                  <a:lnTo>
                    <a:pt x="833793" y="187909"/>
                  </a:lnTo>
                  <a:lnTo>
                    <a:pt x="828103" y="187909"/>
                  </a:lnTo>
                  <a:lnTo>
                    <a:pt x="823988" y="186639"/>
                  </a:lnTo>
                  <a:lnTo>
                    <a:pt x="818883" y="185369"/>
                  </a:lnTo>
                  <a:lnTo>
                    <a:pt x="818324" y="185369"/>
                  </a:lnTo>
                  <a:lnTo>
                    <a:pt x="816419" y="182829"/>
                  </a:lnTo>
                  <a:lnTo>
                    <a:pt x="814844" y="181559"/>
                  </a:lnTo>
                  <a:lnTo>
                    <a:pt x="779386" y="181559"/>
                  </a:lnTo>
                  <a:lnTo>
                    <a:pt x="771258" y="182829"/>
                  </a:lnTo>
                  <a:lnTo>
                    <a:pt x="762444" y="182829"/>
                  </a:lnTo>
                  <a:lnTo>
                    <a:pt x="760209" y="184099"/>
                  </a:lnTo>
                  <a:lnTo>
                    <a:pt x="762381" y="185369"/>
                  </a:lnTo>
                  <a:lnTo>
                    <a:pt x="775741" y="187909"/>
                  </a:lnTo>
                  <a:lnTo>
                    <a:pt x="788289" y="190449"/>
                  </a:lnTo>
                  <a:lnTo>
                    <a:pt x="799998" y="194259"/>
                  </a:lnTo>
                  <a:lnTo>
                    <a:pt x="810971" y="198069"/>
                  </a:lnTo>
                  <a:lnTo>
                    <a:pt x="812761" y="198069"/>
                  </a:lnTo>
                  <a:lnTo>
                    <a:pt x="817422" y="195529"/>
                  </a:lnTo>
                  <a:lnTo>
                    <a:pt x="820077" y="194259"/>
                  </a:lnTo>
                  <a:lnTo>
                    <a:pt x="821639" y="194259"/>
                  </a:lnTo>
                  <a:lnTo>
                    <a:pt x="821461" y="195529"/>
                  </a:lnTo>
                  <a:lnTo>
                    <a:pt x="810526" y="204419"/>
                  </a:lnTo>
                  <a:lnTo>
                    <a:pt x="809421" y="204419"/>
                  </a:lnTo>
                  <a:lnTo>
                    <a:pt x="807402" y="201879"/>
                  </a:lnTo>
                  <a:lnTo>
                    <a:pt x="805167" y="200609"/>
                  </a:lnTo>
                  <a:lnTo>
                    <a:pt x="802360" y="200609"/>
                  </a:lnTo>
                  <a:lnTo>
                    <a:pt x="790752" y="198069"/>
                  </a:lnTo>
                  <a:lnTo>
                    <a:pt x="788403" y="197586"/>
                  </a:lnTo>
                  <a:lnTo>
                    <a:pt x="788403" y="248869"/>
                  </a:lnTo>
                  <a:lnTo>
                    <a:pt x="787565" y="248869"/>
                  </a:lnTo>
                  <a:lnTo>
                    <a:pt x="786422" y="246329"/>
                  </a:lnTo>
                  <a:lnTo>
                    <a:pt x="785812" y="243789"/>
                  </a:lnTo>
                  <a:lnTo>
                    <a:pt x="784301" y="237439"/>
                  </a:lnTo>
                  <a:lnTo>
                    <a:pt x="783742" y="233629"/>
                  </a:lnTo>
                  <a:lnTo>
                    <a:pt x="784567" y="233629"/>
                  </a:lnTo>
                  <a:lnTo>
                    <a:pt x="785723" y="237439"/>
                  </a:lnTo>
                  <a:lnTo>
                    <a:pt x="787844" y="245059"/>
                  </a:lnTo>
                  <a:lnTo>
                    <a:pt x="788403" y="248869"/>
                  </a:lnTo>
                  <a:lnTo>
                    <a:pt x="788403" y="197586"/>
                  </a:lnTo>
                  <a:lnTo>
                    <a:pt x="778408" y="195529"/>
                  </a:lnTo>
                  <a:lnTo>
                    <a:pt x="727367" y="190449"/>
                  </a:lnTo>
                  <a:lnTo>
                    <a:pt x="677011" y="187909"/>
                  </a:lnTo>
                  <a:lnTo>
                    <a:pt x="651840" y="186639"/>
                  </a:lnTo>
                  <a:lnTo>
                    <a:pt x="635901" y="187909"/>
                  </a:lnTo>
                  <a:lnTo>
                    <a:pt x="627570" y="187909"/>
                  </a:lnTo>
                  <a:lnTo>
                    <a:pt x="627697" y="186639"/>
                  </a:lnTo>
                  <a:lnTo>
                    <a:pt x="628078" y="186639"/>
                  </a:lnTo>
                  <a:lnTo>
                    <a:pt x="643280" y="184099"/>
                  </a:lnTo>
                  <a:lnTo>
                    <a:pt x="650875" y="182829"/>
                  </a:lnTo>
                  <a:lnTo>
                    <a:pt x="651179" y="182829"/>
                  </a:lnTo>
                  <a:lnTo>
                    <a:pt x="651167" y="180289"/>
                  </a:lnTo>
                  <a:lnTo>
                    <a:pt x="653707" y="180289"/>
                  </a:lnTo>
                  <a:lnTo>
                    <a:pt x="654519" y="181559"/>
                  </a:lnTo>
                  <a:lnTo>
                    <a:pt x="656056" y="181559"/>
                  </a:lnTo>
                  <a:lnTo>
                    <a:pt x="655993" y="180289"/>
                  </a:lnTo>
                  <a:lnTo>
                    <a:pt x="652437" y="172669"/>
                  </a:lnTo>
                  <a:lnTo>
                    <a:pt x="653567" y="172669"/>
                  </a:lnTo>
                  <a:lnTo>
                    <a:pt x="660996" y="180289"/>
                  </a:lnTo>
                  <a:lnTo>
                    <a:pt x="662914" y="180289"/>
                  </a:lnTo>
                  <a:lnTo>
                    <a:pt x="662800" y="179019"/>
                  </a:lnTo>
                  <a:lnTo>
                    <a:pt x="659650" y="172669"/>
                  </a:lnTo>
                  <a:lnTo>
                    <a:pt x="660717" y="172669"/>
                  </a:lnTo>
                  <a:lnTo>
                    <a:pt x="666851" y="180289"/>
                  </a:lnTo>
                  <a:lnTo>
                    <a:pt x="678065" y="180289"/>
                  </a:lnTo>
                  <a:lnTo>
                    <a:pt x="678180" y="175209"/>
                  </a:lnTo>
                  <a:lnTo>
                    <a:pt x="678307" y="170129"/>
                  </a:lnTo>
                  <a:lnTo>
                    <a:pt x="678421" y="165049"/>
                  </a:lnTo>
                  <a:lnTo>
                    <a:pt x="678446" y="163779"/>
                  </a:lnTo>
                  <a:lnTo>
                    <a:pt x="678472" y="162585"/>
                  </a:lnTo>
                  <a:lnTo>
                    <a:pt x="679996" y="162585"/>
                  </a:lnTo>
                  <a:lnTo>
                    <a:pt x="679869" y="163779"/>
                  </a:lnTo>
                  <a:lnTo>
                    <a:pt x="679805" y="170129"/>
                  </a:lnTo>
                  <a:lnTo>
                    <a:pt x="681291" y="173939"/>
                  </a:lnTo>
                  <a:lnTo>
                    <a:pt x="684390" y="177749"/>
                  </a:lnTo>
                  <a:lnTo>
                    <a:pt x="685634" y="177749"/>
                  </a:lnTo>
                  <a:lnTo>
                    <a:pt x="688162" y="175209"/>
                  </a:lnTo>
                  <a:lnTo>
                    <a:pt x="688378" y="175209"/>
                  </a:lnTo>
                  <a:lnTo>
                    <a:pt x="688301" y="173939"/>
                  </a:lnTo>
                  <a:lnTo>
                    <a:pt x="687019" y="168859"/>
                  </a:lnTo>
                  <a:lnTo>
                    <a:pt x="686955" y="168617"/>
                  </a:lnTo>
                  <a:lnTo>
                    <a:pt x="686955" y="175209"/>
                  </a:lnTo>
                  <a:lnTo>
                    <a:pt x="685126" y="175209"/>
                  </a:lnTo>
                  <a:lnTo>
                    <a:pt x="683704" y="173939"/>
                  </a:lnTo>
                  <a:lnTo>
                    <a:pt x="682840" y="171399"/>
                  </a:lnTo>
                  <a:lnTo>
                    <a:pt x="682218" y="168859"/>
                  </a:lnTo>
                  <a:lnTo>
                    <a:pt x="682942" y="168859"/>
                  </a:lnTo>
                  <a:lnTo>
                    <a:pt x="683920" y="170129"/>
                  </a:lnTo>
                  <a:lnTo>
                    <a:pt x="684606" y="171399"/>
                  </a:lnTo>
                  <a:lnTo>
                    <a:pt x="685838" y="172669"/>
                  </a:lnTo>
                  <a:lnTo>
                    <a:pt x="686333" y="173939"/>
                  </a:lnTo>
                  <a:lnTo>
                    <a:pt x="686955" y="175209"/>
                  </a:lnTo>
                  <a:lnTo>
                    <a:pt x="686955" y="168617"/>
                  </a:lnTo>
                  <a:lnTo>
                    <a:pt x="685431" y="162585"/>
                  </a:lnTo>
                  <a:lnTo>
                    <a:pt x="683488" y="154889"/>
                  </a:lnTo>
                  <a:lnTo>
                    <a:pt x="683958" y="154889"/>
                  </a:lnTo>
                  <a:lnTo>
                    <a:pt x="693039" y="177749"/>
                  </a:lnTo>
                  <a:lnTo>
                    <a:pt x="695337" y="177749"/>
                  </a:lnTo>
                  <a:lnTo>
                    <a:pt x="695909" y="176479"/>
                  </a:lnTo>
                  <a:lnTo>
                    <a:pt x="696264" y="173939"/>
                  </a:lnTo>
                  <a:lnTo>
                    <a:pt x="697915" y="173939"/>
                  </a:lnTo>
                  <a:lnTo>
                    <a:pt x="698512" y="175209"/>
                  </a:lnTo>
                  <a:lnTo>
                    <a:pt x="699046" y="176479"/>
                  </a:lnTo>
                  <a:lnTo>
                    <a:pt x="700201" y="176479"/>
                  </a:lnTo>
                  <a:lnTo>
                    <a:pt x="700506" y="177749"/>
                  </a:lnTo>
                  <a:lnTo>
                    <a:pt x="701192" y="177749"/>
                  </a:lnTo>
                  <a:lnTo>
                    <a:pt x="701268" y="176479"/>
                  </a:lnTo>
                  <a:lnTo>
                    <a:pt x="700925" y="175209"/>
                  </a:lnTo>
                  <a:lnTo>
                    <a:pt x="700620" y="173939"/>
                  </a:lnTo>
                  <a:lnTo>
                    <a:pt x="699135" y="167589"/>
                  </a:lnTo>
                  <a:lnTo>
                    <a:pt x="697382" y="161429"/>
                  </a:lnTo>
                  <a:lnTo>
                    <a:pt x="695579" y="154889"/>
                  </a:lnTo>
                  <a:lnTo>
                    <a:pt x="695223" y="153619"/>
                  </a:lnTo>
                  <a:lnTo>
                    <a:pt x="694715" y="152349"/>
                  </a:lnTo>
                  <a:lnTo>
                    <a:pt x="694220" y="151079"/>
                  </a:lnTo>
                  <a:lnTo>
                    <a:pt x="692416" y="148539"/>
                  </a:lnTo>
                  <a:lnTo>
                    <a:pt x="692061" y="148539"/>
                  </a:lnTo>
                  <a:lnTo>
                    <a:pt x="692162" y="147269"/>
                  </a:lnTo>
                  <a:lnTo>
                    <a:pt x="693064" y="148539"/>
                  </a:lnTo>
                  <a:lnTo>
                    <a:pt x="695337" y="148539"/>
                  </a:lnTo>
                  <a:lnTo>
                    <a:pt x="696658" y="151079"/>
                  </a:lnTo>
                  <a:lnTo>
                    <a:pt x="697598" y="153619"/>
                  </a:lnTo>
                  <a:lnTo>
                    <a:pt x="698385" y="157429"/>
                  </a:lnTo>
                  <a:lnTo>
                    <a:pt x="699579" y="162585"/>
                  </a:lnTo>
                  <a:lnTo>
                    <a:pt x="701395" y="167589"/>
                  </a:lnTo>
                  <a:lnTo>
                    <a:pt x="703961" y="171399"/>
                  </a:lnTo>
                  <a:lnTo>
                    <a:pt x="704532" y="172669"/>
                  </a:lnTo>
                  <a:lnTo>
                    <a:pt x="707656" y="172669"/>
                  </a:lnTo>
                  <a:lnTo>
                    <a:pt x="708901" y="171399"/>
                  </a:lnTo>
                  <a:lnTo>
                    <a:pt x="709282" y="170129"/>
                  </a:lnTo>
                  <a:lnTo>
                    <a:pt x="709345" y="168859"/>
                  </a:lnTo>
                  <a:lnTo>
                    <a:pt x="709422" y="167589"/>
                  </a:lnTo>
                  <a:lnTo>
                    <a:pt x="709231" y="166319"/>
                  </a:lnTo>
                  <a:lnTo>
                    <a:pt x="708456" y="163779"/>
                  </a:lnTo>
                  <a:lnTo>
                    <a:pt x="706526" y="157429"/>
                  </a:lnTo>
                  <a:lnTo>
                    <a:pt x="704392" y="154343"/>
                  </a:lnTo>
                  <a:lnTo>
                    <a:pt x="704392" y="163779"/>
                  </a:lnTo>
                  <a:lnTo>
                    <a:pt x="703783" y="163779"/>
                  </a:lnTo>
                  <a:lnTo>
                    <a:pt x="703275" y="161429"/>
                  </a:lnTo>
                  <a:lnTo>
                    <a:pt x="703237" y="161239"/>
                  </a:lnTo>
                  <a:lnTo>
                    <a:pt x="702157" y="158699"/>
                  </a:lnTo>
                  <a:lnTo>
                    <a:pt x="699503" y="153619"/>
                  </a:lnTo>
                  <a:lnTo>
                    <a:pt x="700430" y="153619"/>
                  </a:lnTo>
                  <a:lnTo>
                    <a:pt x="702906" y="156159"/>
                  </a:lnTo>
                  <a:lnTo>
                    <a:pt x="703859" y="159969"/>
                  </a:lnTo>
                  <a:lnTo>
                    <a:pt x="704392" y="163779"/>
                  </a:lnTo>
                  <a:lnTo>
                    <a:pt x="704392" y="154343"/>
                  </a:lnTo>
                  <a:lnTo>
                    <a:pt x="703897" y="153619"/>
                  </a:lnTo>
                  <a:lnTo>
                    <a:pt x="703021" y="152349"/>
                  </a:lnTo>
                  <a:lnTo>
                    <a:pt x="698106" y="149809"/>
                  </a:lnTo>
                  <a:lnTo>
                    <a:pt x="698119" y="148539"/>
                  </a:lnTo>
                  <a:lnTo>
                    <a:pt x="698817" y="148539"/>
                  </a:lnTo>
                  <a:lnTo>
                    <a:pt x="704278" y="149809"/>
                  </a:lnTo>
                  <a:lnTo>
                    <a:pt x="708596" y="152349"/>
                  </a:lnTo>
                  <a:lnTo>
                    <a:pt x="712165" y="158699"/>
                  </a:lnTo>
                  <a:lnTo>
                    <a:pt x="713092" y="158699"/>
                  </a:lnTo>
                  <a:lnTo>
                    <a:pt x="713193" y="154889"/>
                  </a:lnTo>
                  <a:lnTo>
                    <a:pt x="714413" y="151079"/>
                  </a:lnTo>
                  <a:lnTo>
                    <a:pt x="714324" y="147269"/>
                  </a:lnTo>
                  <a:lnTo>
                    <a:pt x="712724" y="142189"/>
                  </a:lnTo>
                  <a:lnTo>
                    <a:pt x="710857" y="137109"/>
                  </a:lnTo>
                  <a:lnTo>
                    <a:pt x="708406" y="134569"/>
                  </a:lnTo>
                  <a:lnTo>
                    <a:pt x="708634" y="133299"/>
                  </a:lnTo>
                  <a:lnTo>
                    <a:pt x="709320" y="133299"/>
                  </a:lnTo>
                  <a:lnTo>
                    <a:pt x="713613" y="139649"/>
                  </a:lnTo>
                  <a:lnTo>
                    <a:pt x="717054" y="145999"/>
                  </a:lnTo>
                  <a:lnTo>
                    <a:pt x="719924" y="153619"/>
                  </a:lnTo>
                  <a:lnTo>
                    <a:pt x="720318" y="153619"/>
                  </a:lnTo>
                  <a:lnTo>
                    <a:pt x="722795" y="157429"/>
                  </a:lnTo>
                  <a:lnTo>
                    <a:pt x="724128" y="158699"/>
                  </a:lnTo>
                  <a:lnTo>
                    <a:pt x="724649" y="161429"/>
                  </a:lnTo>
                  <a:lnTo>
                    <a:pt x="726833" y="161429"/>
                  </a:lnTo>
                  <a:lnTo>
                    <a:pt x="726795" y="158699"/>
                  </a:lnTo>
                  <a:lnTo>
                    <a:pt x="726694" y="157429"/>
                  </a:lnTo>
                  <a:lnTo>
                    <a:pt x="726668" y="133299"/>
                  </a:lnTo>
                  <a:lnTo>
                    <a:pt x="726744" y="132029"/>
                  </a:lnTo>
                  <a:lnTo>
                    <a:pt x="726821" y="130759"/>
                  </a:lnTo>
                  <a:lnTo>
                    <a:pt x="726884" y="129489"/>
                  </a:lnTo>
                  <a:lnTo>
                    <a:pt x="726960" y="128219"/>
                  </a:lnTo>
                  <a:lnTo>
                    <a:pt x="727659" y="121869"/>
                  </a:lnTo>
                  <a:lnTo>
                    <a:pt x="727798" y="120599"/>
                  </a:lnTo>
                  <a:lnTo>
                    <a:pt x="728992" y="112979"/>
                  </a:lnTo>
                  <a:lnTo>
                    <a:pt x="729081" y="110439"/>
                  </a:lnTo>
                  <a:lnTo>
                    <a:pt x="728814" y="109169"/>
                  </a:lnTo>
                  <a:lnTo>
                    <a:pt x="728294" y="107899"/>
                  </a:lnTo>
                  <a:lnTo>
                    <a:pt x="721537" y="106629"/>
                  </a:lnTo>
                  <a:lnTo>
                    <a:pt x="714222" y="106629"/>
                  </a:lnTo>
                  <a:lnTo>
                    <a:pt x="706323" y="105359"/>
                  </a:lnTo>
                  <a:lnTo>
                    <a:pt x="697852" y="105359"/>
                  </a:lnTo>
                  <a:lnTo>
                    <a:pt x="626579" y="102819"/>
                  </a:lnTo>
                  <a:lnTo>
                    <a:pt x="625843" y="101549"/>
                  </a:lnTo>
                  <a:lnTo>
                    <a:pt x="625970" y="100279"/>
                  </a:lnTo>
                  <a:lnTo>
                    <a:pt x="626948" y="99009"/>
                  </a:lnTo>
                  <a:lnTo>
                    <a:pt x="627291" y="97739"/>
                  </a:lnTo>
                  <a:lnTo>
                    <a:pt x="627291" y="96469"/>
                  </a:lnTo>
                  <a:lnTo>
                    <a:pt x="627151" y="96469"/>
                  </a:lnTo>
                  <a:lnTo>
                    <a:pt x="626059" y="93294"/>
                  </a:lnTo>
                  <a:lnTo>
                    <a:pt x="628777" y="95199"/>
                  </a:lnTo>
                  <a:lnTo>
                    <a:pt x="628865" y="96469"/>
                  </a:lnTo>
                  <a:lnTo>
                    <a:pt x="629069" y="97739"/>
                  </a:lnTo>
                  <a:lnTo>
                    <a:pt x="632637" y="97739"/>
                  </a:lnTo>
                  <a:lnTo>
                    <a:pt x="633920" y="92659"/>
                  </a:lnTo>
                  <a:lnTo>
                    <a:pt x="633780" y="91389"/>
                  </a:lnTo>
                  <a:lnTo>
                    <a:pt x="633082" y="90119"/>
                  </a:lnTo>
                  <a:lnTo>
                    <a:pt x="632371" y="88849"/>
                  </a:lnTo>
                  <a:lnTo>
                    <a:pt x="631964" y="87579"/>
                  </a:lnTo>
                  <a:lnTo>
                    <a:pt x="633907" y="87579"/>
                  </a:lnTo>
                  <a:lnTo>
                    <a:pt x="635342" y="90119"/>
                  </a:lnTo>
                  <a:lnTo>
                    <a:pt x="636879" y="91389"/>
                  </a:lnTo>
                  <a:lnTo>
                    <a:pt x="637628" y="96469"/>
                  </a:lnTo>
                  <a:lnTo>
                    <a:pt x="637743" y="97739"/>
                  </a:lnTo>
                  <a:lnTo>
                    <a:pt x="638098" y="99009"/>
                  </a:lnTo>
                  <a:lnTo>
                    <a:pt x="639533" y="99009"/>
                  </a:lnTo>
                  <a:lnTo>
                    <a:pt x="639711" y="97739"/>
                  </a:lnTo>
                  <a:lnTo>
                    <a:pt x="640410" y="97739"/>
                  </a:lnTo>
                  <a:lnTo>
                    <a:pt x="640346" y="96469"/>
                  </a:lnTo>
                  <a:lnTo>
                    <a:pt x="639457" y="95199"/>
                  </a:lnTo>
                  <a:lnTo>
                    <a:pt x="639178" y="94234"/>
                  </a:lnTo>
                  <a:lnTo>
                    <a:pt x="639229" y="93294"/>
                  </a:lnTo>
                  <a:lnTo>
                    <a:pt x="639673" y="91389"/>
                  </a:lnTo>
                  <a:lnTo>
                    <a:pt x="640257" y="90119"/>
                  </a:lnTo>
                  <a:lnTo>
                    <a:pt x="641565" y="90119"/>
                  </a:lnTo>
                  <a:lnTo>
                    <a:pt x="644042" y="97739"/>
                  </a:lnTo>
                  <a:lnTo>
                    <a:pt x="650595" y="97739"/>
                  </a:lnTo>
                  <a:lnTo>
                    <a:pt x="652297" y="92659"/>
                  </a:lnTo>
                  <a:lnTo>
                    <a:pt x="653262" y="92659"/>
                  </a:lnTo>
                  <a:lnTo>
                    <a:pt x="653326" y="93776"/>
                  </a:lnTo>
                  <a:lnTo>
                    <a:pt x="653453" y="95199"/>
                  </a:lnTo>
                  <a:lnTo>
                    <a:pt x="653554" y="96469"/>
                  </a:lnTo>
                  <a:lnTo>
                    <a:pt x="653669" y="97739"/>
                  </a:lnTo>
                  <a:lnTo>
                    <a:pt x="653783" y="99009"/>
                  </a:lnTo>
                  <a:lnTo>
                    <a:pt x="657720" y="99009"/>
                  </a:lnTo>
                  <a:lnTo>
                    <a:pt x="658228" y="97739"/>
                  </a:lnTo>
                  <a:lnTo>
                    <a:pt x="658507" y="97739"/>
                  </a:lnTo>
                  <a:lnTo>
                    <a:pt x="658469" y="92659"/>
                  </a:lnTo>
                  <a:lnTo>
                    <a:pt x="658456" y="90119"/>
                  </a:lnTo>
                  <a:lnTo>
                    <a:pt x="658444" y="87579"/>
                  </a:lnTo>
                  <a:lnTo>
                    <a:pt x="658317" y="79959"/>
                  </a:lnTo>
                  <a:lnTo>
                    <a:pt x="658241" y="78689"/>
                  </a:lnTo>
                  <a:lnTo>
                    <a:pt x="658152" y="77419"/>
                  </a:lnTo>
                  <a:lnTo>
                    <a:pt x="658063" y="76149"/>
                  </a:lnTo>
                  <a:lnTo>
                    <a:pt x="657974" y="74879"/>
                  </a:lnTo>
                  <a:lnTo>
                    <a:pt x="657898" y="73609"/>
                  </a:lnTo>
                  <a:lnTo>
                    <a:pt x="657809" y="72339"/>
                  </a:lnTo>
                  <a:lnTo>
                    <a:pt x="657682" y="71069"/>
                  </a:lnTo>
                  <a:lnTo>
                    <a:pt x="657555" y="69799"/>
                  </a:lnTo>
                  <a:lnTo>
                    <a:pt x="657428" y="68529"/>
                  </a:lnTo>
                  <a:lnTo>
                    <a:pt x="657301" y="67259"/>
                  </a:lnTo>
                  <a:lnTo>
                    <a:pt x="657186" y="65989"/>
                  </a:lnTo>
                  <a:lnTo>
                    <a:pt x="657059" y="64719"/>
                  </a:lnTo>
                  <a:lnTo>
                    <a:pt x="656932" y="63449"/>
                  </a:lnTo>
                  <a:lnTo>
                    <a:pt x="656805" y="62179"/>
                  </a:lnTo>
                  <a:lnTo>
                    <a:pt x="655408" y="53289"/>
                  </a:lnTo>
                  <a:lnTo>
                    <a:pt x="655256" y="58369"/>
                  </a:lnTo>
                  <a:lnTo>
                    <a:pt x="655218" y="59639"/>
                  </a:lnTo>
                  <a:lnTo>
                    <a:pt x="655104" y="63449"/>
                  </a:lnTo>
                  <a:lnTo>
                    <a:pt x="655002" y="67259"/>
                  </a:lnTo>
                  <a:lnTo>
                    <a:pt x="654888" y="71069"/>
                  </a:lnTo>
                  <a:lnTo>
                    <a:pt x="654773" y="74879"/>
                  </a:lnTo>
                  <a:lnTo>
                    <a:pt x="654659" y="78689"/>
                  </a:lnTo>
                  <a:lnTo>
                    <a:pt x="653681" y="78689"/>
                  </a:lnTo>
                  <a:lnTo>
                    <a:pt x="647674" y="76149"/>
                  </a:lnTo>
                  <a:lnTo>
                    <a:pt x="641629" y="74879"/>
                  </a:lnTo>
                  <a:lnTo>
                    <a:pt x="625144" y="73177"/>
                  </a:lnTo>
                  <a:lnTo>
                    <a:pt x="625144" y="92659"/>
                  </a:lnTo>
                  <a:lnTo>
                    <a:pt x="622833" y="92659"/>
                  </a:lnTo>
                  <a:lnTo>
                    <a:pt x="620991" y="90119"/>
                  </a:lnTo>
                  <a:lnTo>
                    <a:pt x="621512" y="90119"/>
                  </a:lnTo>
                  <a:lnTo>
                    <a:pt x="625144" y="92659"/>
                  </a:lnTo>
                  <a:lnTo>
                    <a:pt x="625144" y="73177"/>
                  </a:lnTo>
                  <a:lnTo>
                    <a:pt x="617131" y="72339"/>
                  </a:lnTo>
                  <a:lnTo>
                    <a:pt x="598728" y="71069"/>
                  </a:lnTo>
                  <a:lnTo>
                    <a:pt x="589508" y="69799"/>
                  </a:lnTo>
                  <a:lnTo>
                    <a:pt x="580301" y="68529"/>
                  </a:lnTo>
                  <a:lnTo>
                    <a:pt x="561822" y="67259"/>
                  </a:lnTo>
                  <a:lnTo>
                    <a:pt x="561784" y="69799"/>
                  </a:lnTo>
                  <a:lnTo>
                    <a:pt x="559498" y="69799"/>
                  </a:lnTo>
                  <a:lnTo>
                    <a:pt x="549871" y="68529"/>
                  </a:lnTo>
                  <a:lnTo>
                    <a:pt x="540524" y="68529"/>
                  </a:lnTo>
                  <a:lnTo>
                    <a:pt x="540448" y="69799"/>
                  </a:lnTo>
                  <a:lnTo>
                    <a:pt x="534530" y="107899"/>
                  </a:lnTo>
                  <a:lnTo>
                    <a:pt x="534479" y="109169"/>
                  </a:lnTo>
                  <a:lnTo>
                    <a:pt x="535051" y="110439"/>
                  </a:lnTo>
                  <a:lnTo>
                    <a:pt x="537413" y="110439"/>
                  </a:lnTo>
                  <a:lnTo>
                    <a:pt x="538416" y="111709"/>
                  </a:lnTo>
                  <a:lnTo>
                    <a:pt x="539369" y="112979"/>
                  </a:lnTo>
                  <a:lnTo>
                    <a:pt x="534568" y="112979"/>
                  </a:lnTo>
                  <a:lnTo>
                    <a:pt x="534568" y="119329"/>
                  </a:lnTo>
                  <a:lnTo>
                    <a:pt x="535432" y="120599"/>
                  </a:lnTo>
                  <a:lnTo>
                    <a:pt x="542709" y="123139"/>
                  </a:lnTo>
                  <a:lnTo>
                    <a:pt x="543953" y="123139"/>
                  </a:lnTo>
                  <a:lnTo>
                    <a:pt x="544601" y="121869"/>
                  </a:lnTo>
                  <a:lnTo>
                    <a:pt x="544309" y="120599"/>
                  </a:lnTo>
                  <a:lnTo>
                    <a:pt x="544207" y="115519"/>
                  </a:lnTo>
                  <a:lnTo>
                    <a:pt x="544677" y="112979"/>
                  </a:lnTo>
                  <a:lnTo>
                    <a:pt x="545769" y="110439"/>
                  </a:lnTo>
                  <a:lnTo>
                    <a:pt x="545706" y="107899"/>
                  </a:lnTo>
                  <a:lnTo>
                    <a:pt x="544055" y="102819"/>
                  </a:lnTo>
                  <a:lnTo>
                    <a:pt x="544131" y="101549"/>
                  </a:lnTo>
                  <a:lnTo>
                    <a:pt x="545731" y="101549"/>
                  </a:lnTo>
                  <a:lnTo>
                    <a:pt x="546646" y="105359"/>
                  </a:lnTo>
                  <a:lnTo>
                    <a:pt x="547319" y="110439"/>
                  </a:lnTo>
                  <a:lnTo>
                    <a:pt x="548093" y="115519"/>
                  </a:lnTo>
                  <a:lnTo>
                    <a:pt x="548843" y="116789"/>
                  </a:lnTo>
                  <a:lnTo>
                    <a:pt x="550379" y="118059"/>
                  </a:lnTo>
                  <a:lnTo>
                    <a:pt x="551027" y="118059"/>
                  </a:lnTo>
                  <a:lnTo>
                    <a:pt x="551281" y="116789"/>
                  </a:lnTo>
                  <a:lnTo>
                    <a:pt x="551180" y="110439"/>
                  </a:lnTo>
                  <a:lnTo>
                    <a:pt x="550748" y="107899"/>
                  </a:lnTo>
                  <a:lnTo>
                    <a:pt x="552018" y="107899"/>
                  </a:lnTo>
                  <a:lnTo>
                    <a:pt x="553732" y="110439"/>
                  </a:lnTo>
                  <a:lnTo>
                    <a:pt x="554532" y="114249"/>
                  </a:lnTo>
                  <a:lnTo>
                    <a:pt x="554532" y="119329"/>
                  </a:lnTo>
                  <a:lnTo>
                    <a:pt x="553948" y="123139"/>
                  </a:lnTo>
                  <a:lnTo>
                    <a:pt x="554151" y="124409"/>
                  </a:lnTo>
                  <a:lnTo>
                    <a:pt x="557745" y="124409"/>
                  </a:lnTo>
                  <a:lnTo>
                    <a:pt x="557733" y="119329"/>
                  </a:lnTo>
                  <a:lnTo>
                    <a:pt x="558927" y="118059"/>
                  </a:lnTo>
                  <a:lnTo>
                    <a:pt x="561619" y="115519"/>
                  </a:lnTo>
                  <a:lnTo>
                    <a:pt x="562546" y="115519"/>
                  </a:lnTo>
                  <a:lnTo>
                    <a:pt x="562546" y="124409"/>
                  </a:lnTo>
                  <a:lnTo>
                    <a:pt x="563359" y="125679"/>
                  </a:lnTo>
                  <a:lnTo>
                    <a:pt x="566394" y="125679"/>
                  </a:lnTo>
                  <a:lnTo>
                    <a:pt x="566331" y="119329"/>
                  </a:lnTo>
                  <a:lnTo>
                    <a:pt x="565772" y="116789"/>
                  </a:lnTo>
                  <a:lnTo>
                    <a:pt x="565175" y="115519"/>
                  </a:lnTo>
                  <a:lnTo>
                    <a:pt x="563981" y="112979"/>
                  </a:lnTo>
                  <a:lnTo>
                    <a:pt x="563626" y="111709"/>
                  </a:lnTo>
                  <a:lnTo>
                    <a:pt x="563727" y="109169"/>
                  </a:lnTo>
                  <a:lnTo>
                    <a:pt x="564095" y="109169"/>
                  </a:lnTo>
                  <a:lnTo>
                    <a:pt x="563994" y="107899"/>
                  </a:lnTo>
                  <a:lnTo>
                    <a:pt x="563600" y="106629"/>
                  </a:lnTo>
                  <a:lnTo>
                    <a:pt x="562825" y="106629"/>
                  </a:lnTo>
                  <a:lnTo>
                    <a:pt x="562432" y="105359"/>
                  </a:lnTo>
                  <a:lnTo>
                    <a:pt x="562343" y="104089"/>
                  </a:lnTo>
                  <a:lnTo>
                    <a:pt x="564946" y="104089"/>
                  </a:lnTo>
                  <a:lnTo>
                    <a:pt x="566051" y="101549"/>
                  </a:lnTo>
                  <a:lnTo>
                    <a:pt x="567702" y="97739"/>
                  </a:lnTo>
                  <a:lnTo>
                    <a:pt x="567829" y="92659"/>
                  </a:lnTo>
                  <a:lnTo>
                    <a:pt x="567829" y="91389"/>
                  </a:lnTo>
                  <a:lnTo>
                    <a:pt x="568604" y="90119"/>
                  </a:lnTo>
                  <a:lnTo>
                    <a:pt x="568972" y="88849"/>
                  </a:lnTo>
                  <a:lnTo>
                    <a:pt x="569696" y="88849"/>
                  </a:lnTo>
                  <a:lnTo>
                    <a:pt x="569912" y="90119"/>
                  </a:lnTo>
                  <a:lnTo>
                    <a:pt x="570026" y="91389"/>
                  </a:lnTo>
                  <a:lnTo>
                    <a:pt x="570090" y="92659"/>
                  </a:lnTo>
                  <a:lnTo>
                    <a:pt x="570191" y="94234"/>
                  </a:lnTo>
                  <a:lnTo>
                    <a:pt x="570484" y="96469"/>
                  </a:lnTo>
                  <a:lnTo>
                    <a:pt x="571411" y="99009"/>
                  </a:lnTo>
                  <a:lnTo>
                    <a:pt x="574751" y="105359"/>
                  </a:lnTo>
                  <a:lnTo>
                    <a:pt x="577634" y="111709"/>
                  </a:lnTo>
                  <a:lnTo>
                    <a:pt x="580034" y="116789"/>
                  </a:lnTo>
                  <a:lnTo>
                    <a:pt x="582117" y="124409"/>
                  </a:lnTo>
                  <a:lnTo>
                    <a:pt x="582828" y="124409"/>
                  </a:lnTo>
                  <a:lnTo>
                    <a:pt x="583971" y="123139"/>
                  </a:lnTo>
                  <a:lnTo>
                    <a:pt x="584644" y="121869"/>
                  </a:lnTo>
                  <a:lnTo>
                    <a:pt x="586155" y="121869"/>
                  </a:lnTo>
                  <a:lnTo>
                    <a:pt x="586562" y="123139"/>
                  </a:lnTo>
                  <a:lnTo>
                    <a:pt x="586536" y="125679"/>
                  </a:lnTo>
                  <a:lnTo>
                    <a:pt x="586130" y="125679"/>
                  </a:lnTo>
                  <a:lnTo>
                    <a:pt x="585025" y="126949"/>
                  </a:lnTo>
                  <a:lnTo>
                    <a:pt x="584847" y="126949"/>
                  </a:lnTo>
                  <a:lnTo>
                    <a:pt x="584860" y="128219"/>
                  </a:lnTo>
                  <a:lnTo>
                    <a:pt x="585292" y="129489"/>
                  </a:lnTo>
                  <a:lnTo>
                    <a:pt x="639648" y="138379"/>
                  </a:lnTo>
                  <a:lnTo>
                    <a:pt x="646645" y="139649"/>
                  </a:lnTo>
                  <a:lnTo>
                    <a:pt x="655637" y="142189"/>
                  </a:lnTo>
                  <a:lnTo>
                    <a:pt x="666610" y="144729"/>
                  </a:lnTo>
                  <a:lnTo>
                    <a:pt x="679970" y="147269"/>
                  </a:lnTo>
                  <a:lnTo>
                    <a:pt x="680288" y="147269"/>
                  </a:lnTo>
                  <a:lnTo>
                    <a:pt x="680681" y="148488"/>
                  </a:lnTo>
                  <a:lnTo>
                    <a:pt x="653262" y="144729"/>
                  </a:lnTo>
                  <a:lnTo>
                    <a:pt x="597662" y="137109"/>
                  </a:lnTo>
                  <a:lnTo>
                    <a:pt x="543826" y="129616"/>
                  </a:lnTo>
                  <a:lnTo>
                    <a:pt x="543826" y="405079"/>
                  </a:lnTo>
                  <a:lnTo>
                    <a:pt x="543801" y="406349"/>
                  </a:lnTo>
                  <a:lnTo>
                    <a:pt x="543293" y="406349"/>
                  </a:lnTo>
                  <a:lnTo>
                    <a:pt x="541997" y="405079"/>
                  </a:lnTo>
                  <a:lnTo>
                    <a:pt x="541883" y="403809"/>
                  </a:lnTo>
                  <a:lnTo>
                    <a:pt x="542886" y="401269"/>
                  </a:lnTo>
                  <a:lnTo>
                    <a:pt x="543356" y="401269"/>
                  </a:lnTo>
                  <a:lnTo>
                    <a:pt x="543826" y="405079"/>
                  </a:lnTo>
                  <a:lnTo>
                    <a:pt x="543826" y="129616"/>
                  </a:lnTo>
                  <a:lnTo>
                    <a:pt x="524764" y="126949"/>
                  </a:lnTo>
                  <a:lnTo>
                    <a:pt x="509397" y="124409"/>
                  </a:lnTo>
                  <a:lnTo>
                    <a:pt x="502373" y="123139"/>
                  </a:lnTo>
                  <a:lnTo>
                    <a:pt x="495350" y="121869"/>
                  </a:lnTo>
                  <a:lnTo>
                    <a:pt x="494842" y="121869"/>
                  </a:lnTo>
                  <a:lnTo>
                    <a:pt x="494334" y="120599"/>
                  </a:lnTo>
                  <a:lnTo>
                    <a:pt x="494068" y="120599"/>
                  </a:lnTo>
                  <a:lnTo>
                    <a:pt x="494093" y="119329"/>
                  </a:lnTo>
                  <a:lnTo>
                    <a:pt x="494880" y="119329"/>
                  </a:lnTo>
                  <a:lnTo>
                    <a:pt x="495173" y="120599"/>
                  </a:lnTo>
                  <a:lnTo>
                    <a:pt x="497928" y="120599"/>
                  </a:lnTo>
                  <a:lnTo>
                    <a:pt x="498170" y="119329"/>
                  </a:lnTo>
                  <a:lnTo>
                    <a:pt x="495757" y="115519"/>
                  </a:lnTo>
                  <a:lnTo>
                    <a:pt x="495795" y="114249"/>
                  </a:lnTo>
                  <a:lnTo>
                    <a:pt x="496785" y="114249"/>
                  </a:lnTo>
                  <a:lnTo>
                    <a:pt x="500837" y="119329"/>
                  </a:lnTo>
                  <a:lnTo>
                    <a:pt x="501472" y="119329"/>
                  </a:lnTo>
                  <a:lnTo>
                    <a:pt x="501586" y="118059"/>
                  </a:lnTo>
                  <a:lnTo>
                    <a:pt x="502107" y="116789"/>
                  </a:lnTo>
                  <a:lnTo>
                    <a:pt x="502043" y="114249"/>
                  </a:lnTo>
                  <a:lnTo>
                    <a:pt x="502729" y="114249"/>
                  </a:lnTo>
                  <a:lnTo>
                    <a:pt x="503021" y="115519"/>
                  </a:lnTo>
                  <a:lnTo>
                    <a:pt x="505053" y="118059"/>
                  </a:lnTo>
                  <a:lnTo>
                    <a:pt x="505968" y="119329"/>
                  </a:lnTo>
                  <a:lnTo>
                    <a:pt x="507873" y="119329"/>
                  </a:lnTo>
                  <a:lnTo>
                    <a:pt x="508914" y="116789"/>
                  </a:lnTo>
                  <a:lnTo>
                    <a:pt x="509536" y="116789"/>
                  </a:lnTo>
                  <a:lnTo>
                    <a:pt x="510425" y="115519"/>
                  </a:lnTo>
                  <a:lnTo>
                    <a:pt x="511708" y="115519"/>
                  </a:lnTo>
                  <a:lnTo>
                    <a:pt x="512813" y="116789"/>
                  </a:lnTo>
                  <a:lnTo>
                    <a:pt x="513067" y="115519"/>
                  </a:lnTo>
                  <a:lnTo>
                    <a:pt x="516877" y="96469"/>
                  </a:lnTo>
                  <a:lnTo>
                    <a:pt x="522986" y="65989"/>
                  </a:lnTo>
                  <a:lnTo>
                    <a:pt x="521335" y="65989"/>
                  </a:lnTo>
                  <a:lnTo>
                    <a:pt x="515454" y="64719"/>
                  </a:lnTo>
                  <a:lnTo>
                    <a:pt x="501904" y="64719"/>
                  </a:lnTo>
                  <a:lnTo>
                    <a:pt x="501891" y="63449"/>
                  </a:lnTo>
                  <a:lnTo>
                    <a:pt x="499833" y="63449"/>
                  </a:lnTo>
                  <a:lnTo>
                    <a:pt x="500646" y="64719"/>
                  </a:lnTo>
                  <a:lnTo>
                    <a:pt x="500265" y="64719"/>
                  </a:lnTo>
                  <a:lnTo>
                    <a:pt x="461848" y="62179"/>
                  </a:lnTo>
                  <a:lnTo>
                    <a:pt x="384657" y="59639"/>
                  </a:lnTo>
                  <a:lnTo>
                    <a:pt x="374154" y="59639"/>
                  </a:lnTo>
                  <a:lnTo>
                    <a:pt x="374154" y="112979"/>
                  </a:lnTo>
                  <a:lnTo>
                    <a:pt x="373494" y="114249"/>
                  </a:lnTo>
                  <a:lnTo>
                    <a:pt x="371081" y="114249"/>
                  </a:lnTo>
                  <a:lnTo>
                    <a:pt x="371157" y="112979"/>
                  </a:lnTo>
                  <a:lnTo>
                    <a:pt x="374154" y="112979"/>
                  </a:lnTo>
                  <a:lnTo>
                    <a:pt x="374154" y="59639"/>
                  </a:lnTo>
                  <a:lnTo>
                    <a:pt x="357847" y="59639"/>
                  </a:lnTo>
                  <a:lnTo>
                    <a:pt x="357847" y="106629"/>
                  </a:lnTo>
                  <a:lnTo>
                    <a:pt x="357492" y="107899"/>
                  </a:lnTo>
                  <a:lnTo>
                    <a:pt x="356603" y="107899"/>
                  </a:lnTo>
                  <a:lnTo>
                    <a:pt x="356235" y="106629"/>
                  </a:lnTo>
                  <a:lnTo>
                    <a:pt x="356184" y="102819"/>
                  </a:lnTo>
                  <a:lnTo>
                    <a:pt x="356552" y="101549"/>
                  </a:lnTo>
                  <a:lnTo>
                    <a:pt x="357454" y="101549"/>
                  </a:lnTo>
                  <a:lnTo>
                    <a:pt x="357809" y="102819"/>
                  </a:lnTo>
                  <a:lnTo>
                    <a:pt x="357847" y="106629"/>
                  </a:lnTo>
                  <a:lnTo>
                    <a:pt x="357847" y="59639"/>
                  </a:lnTo>
                  <a:lnTo>
                    <a:pt x="344995" y="59639"/>
                  </a:lnTo>
                  <a:lnTo>
                    <a:pt x="345122" y="102819"/>
                  </a:lnTo>
                  <a:lnTo>
                    <a:pt x="345236" y="104089"/>
                  </a:lnTo>
                  <a:lnTo>
                    <a:pt x="345363" y="105359"/>
                  </a:lnTo>
                  <a:lnTo>
                    <a:pt x="346202" y="111709"/>
                  </a:lnTo>
                  <a:lnTo>
                    <a:pt x="347179" y="112979"/>
                  </a:lnTo>
                  <a:lnTo>
                    <a:pt x="350520" y="112979"/>
                  </a:lnTo>
                  <a:lnTo>
                    <a:pt x="351028" y="111709"/>
                  </a:lnTo>
                  <a:lnTo>
                    <a:pt x="351028" y="96469"/>
                  </a:lnTo>
                  <a:lnTo>
                    <a:pt x="351853" y="96469"/>
                  </a:lnTo>
                  <a:lnTo>
                    <a:pt x="352869" y="97739"/>
                  </a:lnTo>
                  <a:lnTo>
                    <a:pt x="352882" y="104089"/>
                  </a:lnTo>
                  <a:lnTo>
                    <a:pt x="353517" y="107899"/>
                  </a:lnTo>
                  <a:lnTo>
                    <a:pt x="354901" y="111709"/>
                  </a:lnTo>
                  <a:lnTo>
                    <a:pt x="355142" y="112979"/>
                  </a:lnTo>
                  <a:lnTo>
                    <a:pt x="357682" y="112979"/>
                  </a:lnTo>
                  <a:lnTo>
                    <a:pt x="358038" y="111709"/>
                  </a:lnTo>
                  <a:lnTo>
                    <a:pt x="358457" y="109169"/>
                  </a:lnTo>
                  <a:lnTo>
                    <a:pt x="361467" y="109169"/>
                  </a:lnTo>
                  <a:lnTo>
                    <a:pt x="361810" y="110439"/>
                  </a:lnTo>
                  <a:lnTo>
                    <a:pt x="362991" y="114249"/>
                  </a:lnTo>
                  <a:lnTo>
                    <a:pt x="363207" y="115519"/>
                  </a:lnTo>
                  <a:lnTo>
                    <a:pt x="365633" y="115519"/>
                  </a:lnTo>
                  <a:lnTo>
                    <a:pt x="366509" y="114249"/>
                  </a:lnTo>
                  <a:lnTo>
                    <a:pt x="367157" y="111709"/>
                  </a:lnTo>
                  <a:lnTo>
                    <a:pt x="369989" y="111709"/>
                  </a:lnTo>
                  <a:lnTo>
                    <a:pt x="370027" y="112979"/>
                  </a:lnTo>
                  <a:lnTo>
                    <a:pt x="369519" y="114249"/>
                  </a:lnTo>
                  <a:lnTo>
                    <a:pt x="370128" y="115519"/>
                  </a:lnTo>
                  <a:lnTo>
                    <a:pt x="378637" y="116789"/>
                  </a:lnTo>
                  <a:lnTo>
                    <a:pt x="385584" y="118059"/>
                  </a:lnTo>
                  <a:lnTo>
                    <a:pt x="391947" y="119329"/>
                  </a:lnTo>
                  <a:lnTo>
                    <a:pt x="384835" y="119329"/>
                  </a:lnTo>
                  <a:lnTo>
                    <a:pt x="362585" y="120599"/>
                  </a:lnTo>
                  <a:lnTo>
                    <a:pt x="285851" y="120599"/>
                  </a:lnTo>
                  <a:lnTo>
                    <a:pt x="281343" y="119329"/>
                  </a:lnTo>
                  <a:lnTo>
                    <a:pt x="281038" y="119329"/>
                  </a:lnTo>
                  <a:lnTo>
                    <a:pt x="281152" y="118059"/>
                  </a:lnTo>
                  <a:lnTo>
                    <a:pt x="281381" y="118059"/>
                  </a:lnTo>
                  <a:lnTo>
                    <a:pt x="296913" y="115519"/>
                  </a:lnTo>
                  <a:lnTo>
                    <a:pt x="297319" y="115519"/>
                  </a:lnTo>
                  <a:lnTo>
                    <a:pt x="297319" y="111709"/>
                  </a:lnTo>
                  <a:lnTo>
                    <a:pt x="297065" y="111709"/>
                  </a:lnTo>
                  <a:lnTo>
                    <a:pt x="297002" y="110439"/>
                  </a:lnTo>
                  <a:lnTo>
                    <a:pt x="297700" y="109169"/>
                  </a:lnTo>
                  <a:lnTo>
                    <a:pt x="300926" y="109169"/>
                  </a:lnTo>
                  <a:lnTo>
                    <a:pt x="302272" y="110439"/>
                  </a:lnTo>
                  <a:lnTo>
                    <a:pt x="302679" y="112979"/>
                  </a:lnTo>
                  <a:lnTo>
                    <a:pt x="303644" y="111709"/>
                  </a:lnTo>
                  <a:lnTo>
                    <a:pt x="304939" y="111709"/>
                  </a:lnTo>
                  <a:lnTo>
                    <a:pt x="305168" y="110439"/>
                  </a:lnTo>
                  <a:lnTo>
                    <a:pt x="305181" y="109169"/>
                  </a:lnTo>
                  <a:lnTo>
                    <a:pt x="304901" y="109169"/>
                  </a:lnTo>
                  <a:lnTo>
                    <a:pt x="300532" y="105359"/>
                  </a:lnTo>
                  <a:lnTo>
                    <a:pt x="300888" y="104089"/>
                  </a:lnTo>
                  <a:lnTo>
                    <a:pt x="301371" y="104089"/>
                  </a:lnTo>
                  <a:lnTo>
                    <a:pt x="307632" y="110439"/>
                  </a:lnTo>
                  <a:lnTo>
                    <a:pt x="308559" y="110439"/>
                  </a:lnTo>
                  <a:lnTo>
                    <a:pt x="308610" y="109169"/>
                  </a:lnTo>
                  <a:lnTo>
                    <a:pt x="308825" y="109169"/>
                  </a:lnTo>
                  <a:lnTo>
                    <a:pt x="308876" y="107899"/>
                  </a:lnTo>
                  <a:lnTo>
                    <a:pt x="308660" y="106629"/>
                  </a:lnTo>
                  <a:lnTo>
                    <a:pt x="306362" y="105359"/>
                  </a:lnTo>
                  <a:lnTo>
                    <a:pt x="305689" y="104089"/>
                  </a:lnTo>
                  <a:lnTo>
                    <a:pt x="305015" y="102819"/>
                  </a:lnTo>
                  <a:lnTo>
                    <a:pt x="303745" y="101549"/>
                  </a:lnTo>
                  <a:lnTo>
                    <a:pt x="303695" y="100279"/>
                  </a:lnTo>
                  <a:lnTo>
                    <a:pt x="304317" y="101549"/>
                  </a:lnTo>
                  <a:lnTo>
                    <a:pt x="306247" y="101549"/>
                  </a:lnTo>
                  <a:lnTo>
                    <a:pt x="307682" y="104089"/>
                  </a:lnTo>
                  <a:lnTo>
                    <a:pt x="309283" y="106629"/>
                  </a:lnTo>
                  <a:lnTo>
                    <a:pt x="311531" y="106629"/>
                  </a:lnTo>
                  <a:lnTo>
                    <a:pt x="311581" y="105359"/>
                  </a:lnTo>
                  <a:lnTo>
                    <a:pt x="311886" y="104089"/>
                  </a:lnTo>
                  <a:lnTo>
                    <a:pt x="312483" y="102819"/>
                  </a:lnTo>
                  <a:lnTo>
                    <a:pt x="313677" y="101549"/>
                  </a:lnTo>
                  <a:lnTo>
                    <a:pt x="314604" y="101549"/>
                  </a:lnTo>
                  <a:lnTo>
                    <a:pt x="314540" y="104089"/>
                  </a:lnTo>
                  <a:lnTo>
                    <a:pt x="314261" y="104089"/>
                  </a:lnTo>
                  <a:lnTo>
                    <a:pt x="314198" y="106629"/>
                  </a:lnTo>
                  <a:lnTo>
                    <a:pt x="316826" y="112979"/>
                  </a:lnTo>
                  <a:lnTo>
                    <a:pt x="320243" y="115519"/>
                  </a:lnTo>
                  <a:lnTo>
                    <a:pt x="324573" y="116789"/>
                  </a:lnTo>
                  <a:lnTo>
                    <a:pt x="324700" y="104089"/>
                  </a:lnTo>
                  <a:lnTo>
                    <a:pt x="324739" y="100279"/>
                  </a:lnTo>
                  <a:lnTo>
                    <a:pt x="324853" y="87579"/>
                  </a:lnTo>
                  <a:lnTo>
                    <a:pt x="324954" y="77419"/>
                  </a:lnTo>
                  <a:lnTo>
                    <a:pt x="325069" y="64719"/>
                  </a:lnTo>
                  <a:lnTo>
                    <a:pt x="325132" y="58369"/>
                  </a:lnTo>
                  <a:lnTo>
                    <a:pt x="298005" y="58369"/>
                  </a:lnTo>
                  <a:lnTo>
                    <a:pt x="278942" y="59283"/>
                  </a:lnTo>
                  <a:lnTo>
                    <a:pt x="278942" y="118059"/>
                  </a:lnTo>
                  <a:lnTo>
                    <a:pt x="278930" y="119329"/>
                  </a:lnTo>
                  <a:lnTo>
                    <a:pt x="276834" y="119329"/>
                  </a:lnTo>
                  <a:lnTo>
                    <a:pt x="276110" y="118059"/>
                  </a:lnTo>
                  <a:lnTo>
                    <a:pt x="278942" y="118059"/>
                  </a:lnTo>
                  <a:lnTo>
                    <a:pt x="278942" y="59283"/>
                  </a:lnTo>
                  <a:lnTo>
                    <a:pt x="244322" y="60909"/>
                  </a:lnTo>
                  <a:lnTo>
                    <a:pt x="222250" y="63030"/>
                  </a:lnTo>
                  <a:lnTo>
                    <a:pt x="222250" y="67259"/>
                  </a:lnTo>
                  <a:lnTo>
                    <a:pt x="222237" y="68529"/>
                  </a:lnTo>
                  <a:lnTo>
                    <a:pt x="216027" y="73609"/>
                  </a:lnTo>
                  <a:lnTo>
                    <a:pt x="213309" y="76428"/>
                  </a:lnTo>
                  <a:lnTo>
                    <a:pt x="213309" y="93776"/>
                  </a:lnTo>
                  <a:lnTo>
                    <a:pt x="209804" y="90119"/>
                  </a:lnTo>
                  <a:lnTo>
                    <a:pt x="208648" y="85039"/>
                  </a:lnTo>
                  <a:lnTo>
                    <a:pt x="211137" y="78689"/>
                  </a:lnTo>
                  <a:lnTo>
                    <a:pt x="211264" y="78549"/>
                  </a:lnTo>
                  <a:lnTo>
                    <a:pt x="213169" y="92659"/>
                  </a:lnTo>
                  <a:lnTo>
                    <a:pt x="213245" y="93294"/>
                  </a:lnTo>
                  <a:lnTo>
                    <a:pt x="213309" y="93776"/>
                  </a:lnTo>
                  <a:lnTo>
                    <a:pt x="213309" y="76428"/>
                  </a:lnTo>
                  <a:lnTo>
                    <a:pt x="212344" y="77419"/>
                  </a:lnTo>
                  <a:lnTo>
                    <a:pt x="211404" y="78282"/>
                  </a:lnTo>
                  <a:lnTo>
                    <a:pt x="211645" y="77419"/>
                  </a:lnTo>
                  <a:lnTo>
                    <a:pt x="213131" y="73609"/>
                  </a:lnTo>
                  <a:lnTo>
                    <a:pt x="214249" y="72339"/>
                  </a:lnTo>
                  <a:lnTo>
                    <a:pt x="216471" y="69799"/>
                  </a:lnTo>
                  <a:lnTo>
                    <a:pt x="221462" y="67259"/>
                  </a:lnTo>
                  <a:lnTo>
                    <a:pt x="222250" y="67259"/>
                  </a:lnTo>
                  <a:lnTo>
                    <a:pt x="222250" y="63030"/>
                  </a:lnTo>
                  <a:lnTo>
                    <a:pt x="217754" y="63449"/>
                  </a:lnTo>
                  <a:lnTo>
                    <a:pt x="202958" y="63449"/>
                  </a:lnTo>
                  <a:lnTo>
                    <a:pt x="173355" y="65989"/>
                  </a:lnTo>
                  <a:lnTo>
                    <a:pt x="156451" y="65989"/>
                  </a:lnTo>
                  <a:lnTo>
                    <a:pt x="155536" y="67259"/>
                  </a:lnTo>
                  <a:lnTo>
                    <a:pt x="153784" y="67259"/>
                  </a:lnTo>
                  <a:lnTo>
                    <a:pt x="153708" y="53289"/>
                  </a:lnTo>
                  <a:lnTo>
                    <a:pt x="153631" y="40589"/>
                  </a:lnTo>
                  <a:lnTo>
                    <a:pt x="153568" y="29159"/>
                  </a:lnTo>
                  <a:lnTo>
                    <a:pt x="153504" y="16459"/>
                  </a:lnTo>
                  <a:lnTo>
                    <a:pt x="153441" y="5029"/>
                  </a:lnTo>
                  <a:lnTo>
                    <a:pt x="152654" y="16459"/>
                  </a:lnTo>
                  <a:lnTo>
                    <a:pt x="152095" y="29159"/>
                  </a:lnTo>
                  <a:lnTo>
                    <a:pt x="151765" y="40589"/>
                  </a:lnTo>
                  <a:lnTo>
                    <a:pt x="151841" y="68529"/>
                  </a:lnTo>
                  <a:lnTo>
                    <a:pt x="152044" y="69799"/>
                  </a:lnTo>
                  <a:lnTo>
                    <a:pt x="153593" y="72339"/>
                  </a:lnTo>
                  <a:lnTo>
                    <a:pt x="118757" y="72339"/>
                  </a:lnTo>
                  <a:lnTo>
                    <a:pt x="118554" y="71069"/>
                  </a:lnTo>
                  <a:lnTo>
                    <a:pt x="118491" y="69799"/>
                  </a:lnTo>
                  <a:lnTo>
                    <a:pt x="118706" y="69799"/>
                  </a:lnTo>
                  <a:lnTo>
                    <a:pt x="119100" y="68529"/>
                  </a:lnTo>
                  <a:lnTo>
                    <a:pt x="118389" y="68529"/>
                  </a:lnTo>
                  <a:lnTo>
                    <a:pt x="118046" y="67259"/>
                  </a:lnTo>
                  <a:lnTo>
                    <a:pt x="117525" y="67259"/>
                  </a:lnTo>
                  <a:lnTo>
                    <a:pt x="104990" y="68529"/>
                  </a:lnTo>
                  <a:lnTo>
                    <a:pt x="93980" y="68529"/>
                  </a:lnTo>
                  <a:lnTo>
                    <a:pt x="93980" y="95199"/>
                  </a:lnTo>
                  <a:lnTo>
                    <a:pt x="93903" y="96469"/>
                  </a:lnTo>
                  <a:lnTo>
                    <a:pt x="67462" y="111709"/>
                  </a:lnTo>
                  <a:lnTo>
                    <a:pt x="66306" y="111709"/>
                  </a:lnTo>
                  <a:lnTo>
                    <a:pt x="66395" y="110439"/>
                  </a:lnTo>
                  <a:lnTo>
                    <a:pt x="92824" y="93929"/>
                  </a:lnTo>
                  <a:lnTo>
                    <a:pt x="93027" y="93929"/>
                  </a:lnTo>
                  <a:lnTo>
                    <a:pt x="93408" y="95199"/>
                  </a:lnTo>
                  <a:lnTo>
                    <a:pt x="93980" y="95199"/>
                  </a:lnTo>
                  <a:lnTo>
                    <a:pt x="93980" y="68529"/>
                  </a:lnTo>
                  <a:lnTo>
                    <a:pt x="93573" y="68529"/>
                  </a:lnTo>
                  <a:lnTo>
                    <a:pt x="83286" y="69799"/>
                  </a:lnTo>
                  <a:lnTo>
                    <a:pt x="73037" y="69799"/>
                  </a:lnTo>
                  <a:lnTo>
                    <a:pt x="64706" y="100279"/>
                  </a:lnTo>
                  <a:lnTo>
                    <a:pt x="64604" y="101549"/>
                  </a:lnTo>
                  <a:lnTo>
                    <a:pt x="64516" y="102819"/>
                  </a:lnTo>
                  <a:lnTo>
                    <a:pt x="64427" y="104089"/>
                  </a:lnTo>
                  <a:lnTo>
                    <a:pt x="64338" y="105359"/>
                  </a:lnTo>
                  <a:lnTo>
                    <a:pt x="64249" y="106629"/>
                  </a:lnTo>
                  <a:lnTo>
                    <a:pt x="64147" y="107899"/>
                  </a:lnTo>
                  <a:lnTo>
                    <a:pt x="64058" y="111709"/>
                  </a:lnTo>
                  <a:lnTo>
                    <a:pt x="65278" y="112979"/>
                  </a:lnTo>
                  <a:lnTo>
                    <a:pt x="80035" y="112979"/>
                  </a:lnTo>
                  <a:lnTo>
                    <a:pt x="84886" y="111709"/>
                  </a:lnTo>
                  <a:lnTo>
                    <a:pt x="89738" y="110439"/>
                  </a:lnTo>
                  <a:lnTo>
                    <a:pt x="93002" y="104089"/>
                  </a:lnTo>
                  <a:lnTo>
                    <a:pt x="96621" y="99009"/>
                  </a:lnTo>
                  <a:lnTo>
                    <a:pt x="95719" y="99009"/>
                  </a:lnTo>
                  <a:lnTo>
                    <a:pt x="95491" y="97739"/>
                  </a:lnTo>
                  <a:lnTo>
                    <a:pt x="95326" y="96469"/>
                  </a:lnTo>
                  <a:lnTo>
                    <a:pt x="95288" y="93929"/>
                  </a:lnTo>
                  <a:lnTo>
                    <a:pt x="95275" y="92659"/>
                  </a:lnTo>
                  <a:lnTo>
                    <a:pt x="95948" y="90119"/>
                  </a:lnTo>
                  <a:lnTo>
                    <a:pt x="97637" y="87579"/>
                  </a:lnTo>
                  <a:lnTo>
                    <a:pt x="98018" y="86309"/>
                  </a:lnTo>
                  <a:lnTo>
                    <a:pt x="98920" y="86309"/>
                  </a:lnTo>
                  <a:lnTo>
                    <a:pt x="98907" y="90119"/>
                  </a:lnTo>
                  <a:lnTo>
                    <a:pt x="98412" y="91389"/>
                  </a:lnTo>
                  <a:lnTo>
                    <a:pt x="97421" y="93776"/>
                  </a:lnTo>
                  <a:lnTo>
                    <a:pt x="97421" y="95199"/>
                  </a:lnTo>
                  <a:lnTo>
                    <a:pt x="97917" y="96469"/>
                  </a:lnTo>
                  <a:lnTo>
                    <a:pt x="98920" y="96469"/>
                  </a:lnTo>
                  <a:lnTo>
                    <a:pt x="103682" y="91389"/>
                  </a:lnTo>
                  <a:lnTo>
                    <a:pt x="105752" y="86309"/>
                  </a:lnTo>
                  <a:lnTo>
                    <a:pt x="106781" y="83769"/>
                  </a:lnTo>
                  <a:lnTo>
                    <a:pt x="108699" y="74879"/>
                  </a:lnTo>
                  <a:lnTo>
                    <a:pt x="109397" y="73609"/>
                  </a:lnTo>
                  <a:lnTo>
                    <a:pt x="162153" y="73609"/>
                  </a:lnTo>
                  <a:lnTo>
                    <a:pt x="163258" y="74879"/>
                  </a:lnTo>
                  <a:lnTo>
                    <a:pt x="169849" y="101549"/>
                  </a:lnTo>
                  <a:lnTo>
                    <a:pt x="169938" y="102819"/>
                  </a:lnTo>
                  <a:lnTo>
                    <a:pt x="170027" y="104089"/>
                  </a:lnTo>
                  <a:lnTo>
                    <a:pt x="170116" y="105359"/>
                  </a:lnTo>
                  <a:lnTo>
                    <a:pt x="170205" y="106629"/>
                  </a:lnTo>
                  <a:lnTo>
                    <a:pt x="170281" y="107899"/>
                  </a:lnTo>
                  <a:lnTo>
                    <a:pt x="170370" y="109169"/>
                  </a:lnTo>
                  <a:lnTo>
                    <a:pt x="170421" y="110439"/>
                  </a:lnTo>
                  <a:lnTo>
                    <a:pt x="172034" y="110439"/>
                  </a:lnTo>
                  <a:lnTo>
                    <a:pt x="187337" y="109169"/>
                  </a:lnTo>
                  <a:lnTo>
                    <a:pt x="187985" y="109169"/>
                  </a:lnTo>
                  <a:lnTo>
                    <a:pt x="188036" y="110439"/>
                  </a:lnTo>
                  <a:lnTo>
                    <a:pt x="188696" y="110439"/>
                  </a:lnTo>
                  <a:lnTo>
                    <a:pt x="190906" y="109169"/>
                  </a:lnTo>
                  <a:lnTo>
                    <a:pt x="193116" y="107899"/>
                  </a:lnTo>
                  <a:lnTo>
                    <a:pt x="196113" y="104089"/>
                  </a:lnTo>
                  <a:lnTo>
                    <a:pt x="197688" y="99009"/>
                  </a:lnTo>
                  <a:lnTo>
                    <a:pt x="199136" y="99009"/>
                  </a:lnTo>
                  <a:lnTo>
                    <a:pt x="199174" y="100279"/>
                  </a:lnTo>
                  <a:lnTo>
                    <a:pt x="193408" y="110439"/>
                  </a:lnTo>
                  <a:lnTo>
                    <a:pt x="192532" y="111709"/>
                  </a:lnTo>
                  <a:lnTo>
                    <a:pt x="192963" y="112979"/>
                  </a:lnTo>
                  <a:lnTo>
                    <a:pt x="227926" y="112979"/>
                  </a:lnTo>
                  <a:lnTo>
                    <a:pt x="241477" y="111709"/>
                  </a:lnTo>
                  <a:lnTo>
                    <a:pt x="247154" y="107899"/>
                  </a:lnTo>
                  <a:lnTo>
                    <a:pt x="247040" y="97739"/>
                  </a:lnTo>
                  <a:lnTo>
                    <a:pt x="245579" y="90119"/>
                  </a:lnTo>
                  <a:lnTo>
                    <a:pt x="243967" y="87579"/>
                  </a:lnTo>
                  <a:lnTo>
                    <a:pt x="242354" y="85039"/>
                  </a:lnTo>
                  <a:lnTo>
                    <a:pt x="235648" y="82499"/>
                  </a:lnTo>
                  <a:lnTo>
                    <a:pt x="229781" y="82499"/>
                  </a:lnTo>
                  <a:lnTo>
                    <a:pt x="228879" y="82905"/>
                  </a:lnTo>
                  <a:lnTo>
                    <a:pt x="228879" y="97739"/>
                  </a:lnTo>
                  <a:lnTo>
                    <a:pt x="224637" y="99009"/>
                  </a:lnTo>
                  <a:lnTo>
                    <a:pt x="219671" y="99009"/>
                  </a:lnTo>
                  <a:lnTo>
                    <a:pt x="217131" y="97739"/>
                  </a:lnTo>
                  <a:lnTo>
                    <a:pt x="213753" y="94234"/>
                  </a:lnTo>
                  <a:lnTo>
                    <a:pt x="216890" y="96469"/>
                  </a:lnTo>
                  <a:lnTo>
                    <a:pt x="225691" y="96469"/>
                  </a:lnTo>
                  <a:lnTo>
                    <a:pt x="228879" y="97739"/>
                  </a:lnTo>
                  <a:lnTo>
                    <a:pt x="228879" y="82905"/>
                  </a:lnTo>
                  <a:lnTo>
                    <a:pt x="226872" y="83769"/>
                  </a:lnTo>
                  <a:lnTo>
                    <a:pt x="223596" y="87579"/>
                  </a:lnTo>
                  <a:lnTo>
                    <a:pt x="220091" y="87579"/>
                  </a:lnTo>
                  <a:lnTo>
                    <a:pt x="219176" y="86309"/>
                  </a:lnTo>
                  <a:lnTo>
                    <a:pt x="218732" y="86309"/>
                  </a:lnTo>
                  <a:lnTo>
                    <a:pt x="218732" y="85039"/>
                  </a:lnTo>
                  <a:lnTo>
                    <a:pt x="218935" y="85039"/>
                  </a:lnTo>
                  <a:lnTo>
                    <a:pt x="222846" y="79959"/>
                  </a:lnTo>
                  <a:lnTo>
                    <a:pt x="226491" y="77419"/>
                  </a:lnTo>
                  <a:lnTo>
                    <a:pt x="233654" y="77419"/>
                  </a:lnTo>
                  <a:lnTo>
                    <a:pt x="237020" y="78689"/>
                  </a:lnTo>
                  <a:lnTo>
                    <a:pt x="240703" y="81229"/>
                  </a:lnTo>
                  <a:lnTo>
                    <a:pt x="246253" y="86309"/>
                  </a:lnTo>
                  <a:lnTo>
                    <a:pt x="250190" y="92659"/>
                  </a:lnTo>
                  <a:lnTo>
                    <a:pt x="250202" y="101549"/>
                  </a:lnTo>
                  <a:lnTo>
                    <a:pt x="249567" y="104089"/>
                  </a:lnTo>
                  <a:lnTo>
                    <a:pt x="245922" y="110439"/>
                  </a:lnTo>
                  <a:lnTo>
                    <a:pt x="242430" y="112979"/>
                  </a:lnTo>
                  <a:lnTo>
                    <a:pt x="232168" y="114249"/>
                  </a:lnTo>
                  <a:lnTo>
                    <a:pt x="228384" y="115519"/>
                  </a:lnTo>
                  <a:lnTo>
                    <a:pt x="196672" y="115519"/>
                  </a:lnTo>
                  <a:lnTo>
                    <a:pt x="166039" y="116725"/>
                  </a:lnTo>
                  <a:lnTo>
                    <a:pt x="166039" y="153619"/>
                  </a:lnTo>
                  <a:lnTo>
                    <a:pt x="165442" y="157429"/>
                  </a:lnTo>
                  <a:lnTo>
                    <a:pt x="164858" y="158699"/>
                  </a:lnTo>
                  <a:lnTo>
                    <a:pt x="163969" y="158699"/>
                  </a:lnTo>
                  <a:lnTo>
                    <a:pt x="163855" y="157429"/>
                  </a:lnTo>
                  <a:lnTo>
                    <a:pt x="164452" y="152349"/>
                  </a:lnTo>
                  <a:lnTo>
                    <a:pt x="165023" y="151079"/>
                  </a:lnTo>
                  <a:lnTo>
                    <a:pt x="165925" y="151079"/>
                  </a:lnTo>
                  <a:lnTo>
                    <a:pt x="166039" y="153619"/>
                  </a:lnTo>
                  <a:lnTo>
                    <a:pt x="166039" y="116725"/>
                  </a:lnTo>
                  <a:lnTo>
                    <a:pt x="164401" y="116789"/>
                  </a:lnTo>
                  <a:lnTo>
                    <a:pt x="101739" y="116789"/>
                  </a:lnTo>
                  <a:lnTo>
                    <a:pt x="101739" y="138379"/>
                  </a:lnTo>
                  <a:lnTo>
                    <a:pt x="101193" y="139649"/>
                  </a:lnTo>
                  <a:lnTo>
                    <a:pt x="99123" y="143459"/>
                  </a:lnTo>
                  <a:lnTo>
                    <a:pt x="98018" y="144729"/>
                  </a:lnTo>
                  <a:lnTo>
                    <a:pt x="97129" y="144729"/>
                  </a:lnTo>
                  <a:lnTo>
                    <a:pt x="97675" y="142189"/>
                  </a:lnTo>
                  <a:lnTo>
                    <a:pt x="99758" y="139649"/>
                  </a:lnTo>
                  <a:lnTo>
                    <a:pt x="100850" y="137109"/>
                  </a:lnTo>
                  <a:lnTo>
                    <a:pt x="101371" y="137109"/>
                  </a:lnTo>
                  <a:lnTo>
                    <a:pt x="101739" y="138379"/>
                  </a:lnTo>
                  <a:lnTo>
                    <a:pt x="101739" y="116789"/>
                  </a:lnTo>
                  <a:lnTo>
                    <a:pt x="90017" y="116789"/>
                  </a:lnTo>
                  <a:lnTo>
                    <a:pt x="82600" y="129489"/>
                  </a:lnTo>
                  <a:lnTo>
                    <a:pt x="82219" y="129489"/>
                  </a:lnTo>
                  <a:lnTo>
                    <a:pt x="82003" y="130759"/>
                  </a:lnTo>
                  <a:lnTo>
                    <a:pt x="81953" y="132029"/>
                  </a:lnTo>
                  <a:lnTo>
                    <a:pt x="81864" y="134569"/>
                  </a:lnTo>
                  <a:lnTo>
                    <a:pt x="80784" y="137109"/>
                  </a:lnTo>
                  <a:lnTo>
                    <a:pt x="78435" y="140982"/>
                  </a:lnTo>
                  <a:lnTo>
                    <a:pt x="78397" y="142189"/>
                  </a:lnTo>
                  <a:lnTo>
                    <a:pt x="78803" y="142189"/>
                  </a:lnTo>
                  <a:lnTo>
                    <a:pt x="79070" y="143459"/>
                  </a:lnTo>
                  <a:lnTo>
                    <a:pt x="79806" y="143459"/>
                  </a:lnTo>
                  <a:lnTo>
                    <a:pt x="80149" y="142189"/>
                  </a:lnTo>
                  <a:lnTo>
                    <a:pt x="86029" y="138379"/>
                  </a:lnTo>
                  <a:lnTo>
                    <a:pt x="86969" y="138379"/>
                  </a:lnTo>
                  <a:lnTo>
                    <a:pt x="87134" y="139649"/>
                  </a:lnTo>
                  <a:lnTo>
                    <a:pt x="87325" y="139649"/>
                  </a:lnTo>
                  <a:lnTo>
                    <a:pt x="87414" y="143459"/>
                  </a:lnTo>
                  <a:lnTo>
                    <a:pt x="86296" y="145999"/>
                  </a:lnTo>
                  <a:lnTo>
                    <a:pt x="83731" y="147269"/>
                  </a:lnTo>
                  <a:lnTo>
                    <a:pt x="83667" y="148539"/>
                  </a:lnTo>
                  <a:lnTo>
                    <a:pt x="85636" y="148539"/>
                  </a:lnTo>
                  <a:lnTo>
                    <a:pt x="87452" y="145999"/>
                  </a:lnTo>
                  <a:lnTo>
                    <a:pt x="88138" y="143459"/>
                  </a:lnTo>
                  <a:lnTo>
                    <a:pt x="90119" y="142189"/>
                  </a:lnTo>
                  <a:lnTo>
                    <a:pt x="92125" y="140982"/>
                  </a:lnTo>
                  <a:lnTo>
                    <a:pt x="92900" y="139649"/>
                  </a:lnTo>
                  <a:lnTo>
                    <a:pt x="93560" y="138379"/>
                  </a:lnTo>
                  <a:lnTo>
                    <a:pt x="94894" y="130759"/>
                  </a:lnTo>
                  <a:lnTo>
                    <a:pt x="96786" y="126949"/>
                  </a:lnTo>
                  <a:lnTo>
                    <a:pt x="99822" y="123139"/>
                  </a:lnTo>
                  <a:lnTo>
                    <a:pt x="100888" y="123139"/>
                  </a:lnTo>
                  <a:lnTo>
                    <a:pt x="98044" y="128219"/>
                  </a:lnTo>
                  <a:lnTo>
                    <a:pt x="96215" y="132029"/>
                  </a:lnTo>
                  <a:lnTo>
                    <a:pt x="94284" y="142189"/>
                  </a:lnTo>
                  <a:lnTo>
                    <a:pt x="93192" y="145999"/>
                  </a:lnTo>
                  <a:lnTo>
                    <a:pt x="91998" y="148539"/>
                  </a:lnTo>
                  <a:lnTo>
                    <a:pt x="92125" y="149809"/>
                  </a:lnTo>
                  <a:lnTo>
                    <a:pt x="97078" y="149809"/>
                  </a:lnTo>
                  <a:lnTo>
                    <a:pt x="101536" y="147269"/>
                  </a:lnTo>
                  <a:lnTo>
                    <a:pt x="105016" y="147269"/>
                  </a:lnTo>
                  <a:lnTo>
                    <a:pt x="105117" y="149809"/>
                  </a:lnTo>
                  <a:lnTo>
                    <a:pt x="103657" y="151079"/>
                  </a:lnTo>
                  <a:lnTo>
                    <a:pt x="103657" y="152349"/>
                  </a:lnTo>
                  <a:lnTo>
                    <a:pt x="107378" y="152349"/>
                  </a:lnTo>
                  <a:lnTo>
                    <a:pt x="110794" y="154889"/>
                  </a:lnTo>
                  <a:lnTo>
                    <a:pt x="123952" y="154889"/>
                  </a:lnTo>
                  <a:lnTo>
                    <a:pt x="124853" y="152349"/>
                  </a:lnTo>
                  <a:lnTo>
                    <a:pt x="125971" y="152349"/>
                  </a:lnTo>
                  <a:lnTo>
                    <a:pt x="126580" y="153619"/>
                  </a:lnTo>
                  <a:lnTo>
                    <a:pt x="127228" y="153619"/>
                  </a:lnTo>
                  <a:lnTo>
                    <a:pt x="127736" y="154889"/>
                  </a:lnTo>
                  <a:lnTo>
                    <a:pt x="128422" y="154889"/>
                  </a:lnTo>
                  <a:lnTo>
                    <a:pt x="163474" y="159969"/>
                  </a:lnTo>
                  <a:lnTo>
                    <a:pt x="164604" y="159969"/>
                  </a:lnTo>
                  <a:lnTo>
                    <a:pt x="165722" y="161239"/>
                  </a:lnTo>
                  <a:lnTo>
                    <a:pt x="168579" y="161239"/>
                  </a:lnTo>
                  <a:lnTo>
                    <a:pt x="168643" y="158699"/>
                  </a:lnTo>
                  <a:lnTo>
                    <a:pt x="168770" y="153619"/>
                  </a:lnTo>
                  <a:lnTo>
                    <a:pt x="168821" y="151079"/>
                  </a:lnTo>
                  <a:lnTo>
                    <a:pt x="168910" y="147269"/>
                  </a:lnTo>
                  <a:lnTo>
                    <a:pt x="168948" y="145999"/>
                  </a:lnTo>
                  <a:lnTo>
                    <a:pt x="170434" y="145999"/>
                  </a:lnTo>
                  <a:lnTo>
                    <a:pt x="171170" y="148539"/>
                  </a:lnTo>
                  <a:lnTo>
                    <a:pt x="171259" y="158699"/>
                  </a:lnTo>
                  <a:lnTo>
                    <a:pt x="170789" y="161239"/>
                  </a:lnTo>
                  <a:lnTo>
                    <a:pt x="170776" y="162585"/>
                  </a:lnTo>
                  <a:lnTo>
                    <a:pt x="171538" y="162585"/>
                  </a:lnTo>
                  <a:lnTo>
                    <a:pt x="182384" y="165049"/>
                  </a:lnTo>
                  <a:lnTo>
                    <a:pt x="183667" y="165049"/>
                  </a:lnTo>
                  <a:lnTo>
                    <a:pt x="183654" y="161239"/>
                  </a:lnTo>
                  <a:lnTo>
                    <a:pt x="184531" y="158699"/>
                  </a:lnTo>
                  <a:lnTo>
                    <a:pt x="186702" y="156159"/>
                  </a:lnTo>
                  <a:lnTo>
                    <a:pt x="186905" y="156159"/>
                  </a:lnTo>
                  <a:lnTo>
                    <a:pt x="186867" y="154889"/>
                  </a:lnTo>
                  <a:lnTo>
                    <a:pt x="185331" y="145999"/>
                  </a:lnTo>
                  <a:lnTo>
                    <a:pt x="185102" y="144729"/>
                  </a:lnTo>
                  <a:lnTo>
                    <a:pt x="183794" y="137109"/>
                  </a:lnTo>
                  <a:lnTo>
                    <a:pt x="184035" y="137109"/>
                  </a:lnTo>
                  <a:lnTo>
                    <a:pt x="184531" y="138379"/>
                  </a:lnTo>
                  <a:lnTo>
                    <a:pt x="186905" y="143459"/>
                  </a:lnTo>
                  <a:lnTo>
                    <a:pt x="188125" y="148539"/>
                  </a:lnTo>
                  <a:lnTo>
                    <a:pt x="188201" y="149809"/>
                  </a:lnTo>
                  <a:lnTo>
                    <a:pt x="188290" y="151079"/>
                  </a:lnTo>
                  <a:lnTo>
                    <a:pt x="188366" y="152349"/>
                  </a:lnTo>
                  <a:lnTo>
                    <a:pt x="188442" y="153619"/>
                  </a:lnTo>
                  <a:lnTo>
                    <a:pt x="188531" y="154889"/>
                  </a:lnTo>
                  <a:lnTo>
                    <a:pt x="188785" y="156159"/>
                  </a:lnTo>
                  <a:lnTo>
                    <a:pt x="189649" y="156159"/>
                  </a:lnTo>
                  <a:lnTo>
                    <a:pt x="189992" y="154889"/>
                  </a:lnTo>
                  <a:lnTo>
                    <a:pt x="190538" y="154889"/>
                  </a:lnTo>
                  <a:lnTo>
                    <a:pt x="192354" y="152349"/>
                  </a:lnTo>
                  <a:lnTo>
                    <a:pt x="193141" y="149809"/>
                  </a:lnTo>
                  <a:lnTo>
                    <a:pt x="193116" y="144729"/>
                  </a:lnTo>
                  <a:lnTo>
                    <a:pt x="195072" y="144729"/>
                  </a:lnTo>
                  <a:lnTo>
                    <a:pt x="195186" y="149809"/>
                  </a:lnTo>
                  <a:lnTo>
                    <a:pt x="194716" y="151079"/>
                  </a:lnTo>
                  <a:lnTo>
                    <a:pt x="193522" y="153619"/>
                  </a:lnTo>
                  <a:lnTo>
                    <a:pt x="193395" y="154889"/>
                  </a:lnTo>
                  <a:lnTo>
                    <a:pt x="193357" y="157429"/>
                  </a:lnTo>
                  <a:lnTo>
                    <a:pt x="193040" y="157429"/>
                  </a:lnTo>
                  <a:lnTo>
                    <a:pt x="192125" y="159969"/>
                  </a:lnTo>
                  <a:lnTo>
                    <a:pt x="192125" y="161429"/>
                  </a:lnTo>
                  <a:lnTo>
                    <a:pt x="192468" y="162585"/>
                  </a:lnTo>
                  <a:lnTo>
                    <a:pt x="192620" y="163779"/>
                  </a:lnTo>
                  <a:lnTo>
                    <a:pt x="193001" y="163779"/>
                  </a:lnTo>
                  <a:lnTo>
                    <a:pt x="193116" y="162585"/>
                  </a:lnTo>
                  <a:lnTo>
                    <a:pt x="193789" y="158699"/>
                  </a:lnTo>
                  <a:lnTo>
                    <a:pt x="194170" y="158699"/>
                  </a:lnTo>
                  <a:lnTo>
                    <a:pt x="196024" y="157429"/>
                  </a:lnTo>
                  <a:lnTo>
                    <a:pt x="196646" y="156159"/>
                  </a:lnTo>
                  <a:lnTo>
                    <a:pt x="196646" y="154889"/>
                  </a:lnTo>
                  <a:lnTo>
                    <a:pt x="196926" y="153619"/>
                  </a:lnTo>
                  <a:lnTo>
                    <a:pt x="198462" y="153619"/>
                  </a:lnTo>
                  <a:lnTo>
                    <a:pt x="199656" y="154889"/>
                  </a:lnTo>
                  <a:lnTo>
                    <a:pt x="199809" y="156159"/>
                  </a:lnTo>
                  <a:lnTo>
                    <a:pt x="199809" y="157429"/>
                  </a:lnTo>
                  <a:lnTo>
                    <a:pt x="198678" y="159969"/>
                  </a:lnTo>
                  <a:lnTo>
                    <a:pt x="196189" y="163779"/>
                  </a:lnTo>
                  <a:lnTo>
                    <a:pt x="196088" y="165049"/>
                  </a:lnTo>
                  <a:lnTo>
                    <a:pt x="196405" y="165049"/>
                  </a:lnTo>
                  <a:lnTo>
                    <a:pt x="199250" y="166319"/>
                  </a:lnTo>
                  <a:lnTo>
                    <a:pt x="200647" y="166319"/>
                  </a:lnTo>
                  <a:lnTo>
                    <a:pt x="201155" y="165049"/>
                  </a:lnTo>
                  <a:lnTo>
                    <a:pt x="203847" y="153619"/>
                  </a:lnTo>
                  <a:lnTo>
                    <a:pt x="204101" y="152349"/>
                  </a:lnTo>
                  <a:lnTo>
                    <a:pt x="205841" y="152349"/>
                  </a:lnTo>
                  <a:lnTo>
                    <a:pt x="205905" y="153619"/>
                  </a:lnTo>
                  <a:lnTo>
                    <a:pt x="205968" y="154889"/>
                  </a:lnTo>
                  <a:lnTo>
                    <a:pt x="205600" y="156159"/>
                  </a:lnTo>
                  <a:lnTo>
                    <a:pt x="204495" y="158699"/>
                  </a:lnTo>
                  <a:lnTo>
                    <a:pt x="204304" y="158699"/>
                  </a:lnTo>
                  <a:lnTo>
                    <a:pt x="204406" y="159969"/>
                  </a:lnTo>
                  <a:lnTo>
                    <a:pt x="204635" y="161239"/>
                  </a:lnTo>
                  <a:lnTo>
                    <a:pt x="205105" y="161239"/>
                  </a:lnTo>
                  <a:lnTo>
                    <a:pt x="205295" y="159969"/>
                  </a:lnTo>
                  <a:lnTo>
                    <a:pt x="206133" y="158699"/>
                  </a:lnTo>
                  <a:lnTo>
                    <a:pt x="206349" y="158699"/>
                  </a:lnTo>
                  <a:lnTo>
                    <a:pt x="206565" y="157429"/>
                  </a:lnTo>
                  <a:lnTo>
                    <a:pt x="207022" y="157429"/>
                  </a:lnTo>
                  <a:lnTo>
                    <a:pt x="207225" y="158699"/>
                  </a:lnTo>
                  <a:lnTo>
                    <a:pt x="207441" y="158699"/>
                  </a:lnTo>
                  <a:lnTo>
                    <a:pt x="207365" y="159969"/>
                  </a:lnTo>
                  <a:lnTo>
                    <a:pt x="207073" y="161239"/>
                  </a:lnTo>
                  <a:lnTo>
                    <a:pt x="205105" y="162585"/>
                  </a:lnTo>
                  <a:lnTo>
                    <a:pt x="204304" y="163779"/>
                  </a:lnTo>
                  <a:lnTo>
                    <a:pt x="203987" y="165049"/>
                  </a:lnTo>
                  <a:lnTo>
                    <a:pt x="204177" y="166319"/>
                  </a:lnTo>
                  <a:lnTo>
                    <a:pt x="207302" y="166319"/>
                  </a:lnTo>
                  <a:lnTo>
                    <a:pt x="207721" y="165049"/>
                  </a:lnTo>
                  <a:lnTo>
                    <a:pt x="211836" y="157429"/>
                  </a:lnTo>
                  <a:lnTo>
                    <a:pt x="213207" y="154889"/>
                  </a:lnTo>
                  <a:lnTo>
                    <a:pt x="213702" y="154889"/>
                  </a:lnTo>
                  <a:lnTo>
                    <a:pt x="214109" y="153619"/>
                  </a:lnTo>
                  <a:lnTo>
                    <a:pt x="214795" y="153619"/>
                  </a:lnTo>
                  <a:lnTo>
                    <a:pt x="214845" y="157429"/>
                  </a:lnTo>
                  <a:lnTo>
                    <a:pt x="213728" y="159969"/>
                  </a:lnTo>
                  <a:lnTo>
                    <a:pt x="211543" y="163779"/>
                  </a:lnTo>
                  <a:lnTo>
                    <a:pt x="211416" y="165049"/>
                  </a:lnTo>
                  <a:lnTo>
                    <a:pt x="211670" y="166319"/>
                  </a:lnTo>
                  <a:lnTo>
                    <a:pt x="212344" y="167589"/>
                  </a:lnTo>
                  <a:lnTo>
                    <a:pt x="215366" y="167589"/>
                  </a:lnTo>
                  <a:lnTo>
                    <a:pt x="220433" y="156159"/>
                  </a:lnTo>
                  <a:lnTo>
                    <a:pt x="220535" y="154889"/>
                  </a:lnTo>
                  <a:lnTo>
                    <a:pt x="222135" y="154889"/>
                  </a:lnTo>
                  <a:lnTo>
                    <a:pt x="222275" y="156159"/>
                  </a:lnTo>
                  <a:lnTo>
                    <a:pt x="219290" y="162585"/>
                  </a:lnTo>
                  <a:lnTo>
                    <a:pt x="217919" y="167589"/>
                  </a:lnTo>
                  <a:lnTo>
                    <a:pt x="217754" y="168859"/>
                  </a:lnTo>
                  <a:lnTo>
                    <a:pt x="218211" y="168859"/>
                  </a:lnTo>
                  <a:lnTo>
                    <a:pt x="218694" y="167589"/>
                  </a:lnTo>
                  <a:lnTo>
                    <a:pt x="219951" y="165049"/>
                  </a:lnTo>
                  <a:lnTo>
                    <a:pt x="223380" y="153619"/>
                  </a:lnTo>
                  <a:lnTo>
                    <a:pt x="225590" y="153619"/>
                  </a:lnTo>
                  <a:lnTo>
                    <a:pt x="225818" y="154889"/>
                  </a:lnTo>
                  <a:lnTo>
                    <a:pt x="222300" y="166319"/>
                  </a:lnTo>
                  <a:lnTo>
                    <a:pt x="222199" y="167589"/>
                  </a:lnTo>
                  <a:lnTo>
                    <a:pt x="222567" y="167589"/>
                  </a:lnTo>
                  <a:lnTo>
                    <a:pt x="223367" y="168859"/>
                  </a:lnTo>
                  <a:lnTo>
                    <a:pt x="225183" y="167589"/>
                  </a:lnTo>
                  <a:lnTo>
                    <a:pt x="226466" y="167589"/>
                  </a:lnTo>
                  <a:lnTo>
                    <a:pt x="235458" y="163779"/>
                  </a:lnTo>
                  <a:lnTo>
                    <a:pt x="236435" y="163779"/>
                  </a:lnTo>
                  <a:lnTo>
                    <a:pt x="236969" y="165049"/>
                  </a:lnTo>
                  <a:lnTo>
                    <a:pt x="237007" y="166319"/>
                  </a:lnTo>
                  <a:lnTo>
                    <a:pt x="236740" y="166319"/>
                  </a:lnTo>
                  <a:lnTo>
                    <a:pt x="237578" y="167589"/>
                  </a:lnTo>
                  <a:lnTo>
                    <a:pt x="238086" y="167589"/>
                  </a:lnTo>
                  <a:lnTo>
                    <a:pt x="238175" y="170129"/>
                  </a:lnTo>
                  <a:lnTo>
                    <a:pt x="236766" y="170129"/>
                  </a:lnTo>
                  <a:lnTo>
                    <a:pt x="239128" y="171399"/>
                  </a:lnTo>
                  <a:lnTo>
                    <a:pt x="240271" y="172669"/>
                  </a:lnTo>
                  <a:lnTo>
                    <a:pt x="240842" y="172669"/>
                  </a:lnTo>
                  <a:lnTo>
                    <a:pt x="276504" y="177749"/>
                  </a:lnTo>
                  <a:lnTo>
                    <a:pt x="317119" y="184099"/>
                  </a:lnTo>
                  <a:lnTo>
                    <a:pt x="324929" y="186639"/>
                  </a:lnTo>
                  <a:lnTo>
                    <a:pt x="332676" y="187909"/>
                  </a:lnTo>
                  <a:lnTo>
                    <a:pt x="230720" y="177749"/>
                  </a:lnTo>
                  <a:lnTo>
                    <a:pt x="178600" y="173939"/>
                  </a:lnTo>
                  <a:lnTo>
                    <a:pt x="127114" y="171399"/>
                  </a:lnTo>
                  <a:lnTo>
                    <a:pt x="76288" y="170129"/>
                  </a:lnTo>
                  <a:lnTo>
                    <a:pt x="72453" y="170129"/>
                  </a:lnTo>
                  <a:lnTo>
                    <a:pt x="68465" y="168859"/>
                  </a:lnTo>
                  <a:lnTo>
                    <a:pt x="64173" y="167589"/>
                  </a:lnTo>
                  <a:lnTo>
                    <a:pt x="140525" y="167589"/>
                  </a:lnTo>
                  <a:lnTo>
                    <a:pt x="141325" y="166319"/>
                  </a:lnTo>
                  <a:lnTo>
                    <a:pt x="138976" y="166319"/>
                  </a:lnTo>
                  <a:lnTo>
                    <a:pt x="109029" y="161239"/>
                  </a:lnTo>
                  <a:lnTo>
                    <a:pt x="79730" y="157429"/>
                  </a:lnTo>
                  <a:lnTo>
                    <a:pt x="51066" y="154889"/>
                  </a:lnTo>
                  <a:lnTo>
                    <a:pt x="23050" y="151079"/>
                  </a:lnTo>
                  <a:lnTo>
                    <a:pt x="20840" y="151079"/>
                  </a:lnTo>
                  <a:lnTo>
                    <a:pt x="19723" y="149809"/>
                  </a:lnTo>
                  <a:lnTo>
                    <a:pt x="19786" y="147269"/>
                  </a:lnTo>
                  <a:lnTo>
                    <a:pt x="21247" y="141147"/>
                  </a:lnTo>
                  <a:lnTo>
                    <a:pt x="21488" y="139649"/>
                  </a:lnTo>
                  <a:lnTo>
                    <a:pt x="22072" y="135839"/>
                  </a:lnTo>
                  <a:lnTo>
                    <a:pt x="22174" y="132029"/>
                  </a:lnTo>
                  <a:lnTo>
                    <a:pt x="22225" y="130759"/>
                  </a:lnTo>
                  <a:lnTo>
                    <a:pt x="22440" y="129489"/>
                  </a:lnTo>
                  <a:lnTo>
                    <a:pt x="23228" y="129489"/>
                  </a:lnTo>
                  <a:lnTo>
                    <a:pt x="23609" y="130759"/>
                  </a:lnTo>
                  <a:lnTo>
                    <a:pt x="24714" y="132029"/>
                  </a:lnTo>
                  <a:lnTo>
                    <a:pt x="24841" y="137109"/>
                  </a:lnTo>
                  <a:lnTo>
                    <a:pt x="24676" y="138379"/>
                  </a:lnTo>
                  <a:lnTo>
                    <a:pt x="24955" y="138379"/>
                  </a:lnTo>
                  <a:lnTo>
                    <a:pt x="26530" y="139649"/>
                  </a:lnTo>
                  <a:lnTo>
                    <a:pt x="27254" y="139649"/>
                  </a:lnTo>
                  <a:lnTo>
                    <a:pt x="27343" y="134569"/>
                  </a:lnTo>
                  <a:lnTo>
                    <a:pt x="26885" y="132029"/>
                  </a:lnTo>
                  <a:lnTo>
                    <a:pt x="25958" y="129489"/>
                  </a:lnTo>
                  <a:lnTo>
                    <a:pt x="25438" y="126949"/>
                  </a:lnTo>
                  <a:lnTo>
                    <a:pt x="25057" y="126949"/>
                  </a:lnTo>
                  <a:lnTo>
                    <a:pt x="23977" y="125679"/>
                  </a:lnTo>
                  <a:lnTo>
                    <a:pt x="23685" y="125679"/>
                  </a:lnTo>
                  <a:lnTo>
                    <a:pt x="23787" y="123139"/>
                  </a:lnTo>
                  <a:lnTo>
                    <a:pt x="23888" y="121869"/>
                  </a:lnTo>
                  <a:lnTo>
                    <a:pt x="23990" y="120599"/>
                  </a:lnTo>
                  <a:lnTo>
                    <a:pt x="24091" y="119329"/>
                  </a:lnTo>
                  <a:lnTo>
                    <a:pt x="24193" y="116789"/>
                  </a:lnTo>
                  <a:lnTo>
                    <a:pt x="22745" y="114249"/>
                  </a:lnTo>
                  <a:lnTo>
                    <a:pt x="482" y="111709"/>
                  </a:lnTo>
                  <a:lnTo>
                    <a:pt x="0" y="111709"/>
                  </a:lnTo>
                  <a:lnTo>
                    <a:pt x="660" y="112979"/>
                  </a:lnTo>
                  <a:lnTo>
                    <a:pt x="1130" y="112979"/>
                  </a:lnTo>
                  <a:lnTo>
                    <a:pt x="19812" y="116789"/>
                  </a:lnTo>
                  <a:lnTo>
                    <a:pt x="20497" y="116789"/>
                  </a:lnTo>
                  <a:lnTo>
                    <a:pt x="20383" y="119329"/>
                  </a:lnTo>
                  <a:lnTo>
                    <a:pt x="20281" y="120599"/>
                  </a:lnTo>
                  <a:lnTo>
                    <a:pt x="20180" y="121869"/>
                  </a:lnTo>
                  <a:lnTo>
                    <a:pt x="20078" y="123139"/>
                  </a:lnTo>
                  <a:lnTo>
                    <a:pt x="19964" y="124409"/>
                  </a:lnTo>
                  <a:lnTo>
                    <a:pt x="19862" y="125679"/>
                  </a:lnTo>
                  <a:lnTo>
                    <a:pt x="19253" y="133299"/>
                  </a:lnTo>
                  <a:lnTo>
                    <a:pt x="19138" y="134569"/>
                  </a:lnTo>
                  <a:lnTo>
                    <a:pt x="19037" y="135839"/>
                  </a:lnTo>
                  <a:lnTo>
                    <a:pt x="18935" y="137109"/>
                  </a:lnTo>
                  <a:lnTo>
                    <a:pt x="18834" y="138379"/>
                  </a:lnTo>
                  <a:lnTo>
                    <a:pt x="18732" y="139649"/>
                  </a:lnTo>
                  <a:lnTo>
                    <a:pt x="18618" y="140982"/>
                  </a:lnTo>
                  <a:lnTo>
                    <a:pt x="18529" y="142189"/>
                  </a:lnTo>
                  <a:lnTo>
                    <a:pt x="18427" y="143459"/>
                  </a:lnTo>
                  <a:lnTo>
                    <a:pt x="18313" y="144729"/>
                  </a:lnTo>
                  <a:lnTo>
                    <a:pt x="18211" y="145999"/>
                  </a:lnTo>
                  <a:lnTo>
                    <a:pt x="17602" y="153619"/>
                  </a:lnTo>
                  <a:lnTo>
                    <a:pt x="17487" y="154889"/>
                  </a:lnTo>
                  <a:lnTo>
                    <a:pt x="16979" y="161239"/>
                  </a:lnTo>
                  <a:lnTo>
                    <a:pt x="16891" y="162585"/>
                  </a:lnTo>
                  <a:lnTo>
                    <a:pt x="17208" y="163779"/>
                  </a:lnTo>
                  <a:lnTo>
                    <a:pt x="17856" y="163779"/>
                  </a:lnTo>
                  <a:lnTo>
                    <a:pt x="57988" y="166319"/>
                  </a:lnTo>
                  <a:lnTo>
                    <a:pt x="58699" y="167589"/>
                  </a:lnTo>
                  <a:lnTo>
                    <a:pt x="58597" y="170129"/>
                  </a:lnTo>
                  <a:lnTo>
                    <a:pt x="58496" y="171399"/>
                  </a:lnTo>
                  <a:lnTo>
                    <a:pt x="58381" y="172669"/>
                  </a:lnTo>
                  <a:lnTo>
                    <a:pt x="58280" y="173939"/>
                  </a:lnTo>
                  <a:lnTo>
                    <a:pt x="58178" y="175209"/>
                  </a:lnTo>
                  <a:lnTo>
                    <a:pt x="58077" y="176479"/>
                  </a:lnTo>
                  <a:lnTo>
                    <a:pt x="57962" y="177749"/>
                  </a:lnTo>
                  <a:lnTo>
                    <a:pt x="57861" y="179019"/>
                  </a:lnTo>
                  <a:lnTo>
                    <a:pt x="57759" y="180289"/>
                  </a:lnTo>
                  <a:lnTo>
                    <a:pt x="57658" y="181559"/>
                  </a:lnTo>
                  <a:lnTo>
                    <a:pt x="57543" y="182829"/>
                  </a:lnTo>
                  <a:lnTo>
                    <a:pt x="57442" y="184099"/>
                  </a:lnTo>
                  <a:lnTo>
                    <a:pt x="57340" y="185369"/>
                  </a:lnTo>
                  <a:lnTo>
                    <a:pt x="57238" y="186639"/>
                  </a:lnTo>
                  <a:lnTo>
                    <a:pt x="57124" y="187909"/>
                  </a:lnTo>
                  <a:lnTo>
                    <a:pt x="57023" y="189179"/>
                  </a:lnTo>
                  <a:lnTo>
                    <a:pt x="56921" y="190449"/>
                  </a:lnTo>
                  <a:lnTo>
                    <a:pt x="56819" y="191719"/>
                  </a:lnTo>
                  <a:lnTo>
                    <a:pt x="56705" y="192989"/>
                  </a:lnTo>
                  <a:lnTo>
                    <a:pt x="56603" y="194259"/>
                  </a:lnTo>
                  <a:lnTo>
                    <a:pt x="56502" y="195529"/>
                  </a:lnTo>
                  <a:lnTo>
                    <a:pt x="56400" y="196799"/>
                  </a:lnTo>
                  <a:lnTo>
                    <a:pt x="56286" y="198069"/>
                  </a:lnTo>
                  <a:lnTo>
                    <a:pt x="56184" y="199339"/>
                  </a:lnTo>
                  <a:lnTo>
                    <a:pt x="55435" y="199339"/>
                  </a:lnTo>
                  <a:lnTo>
                    <a:pt x="14605" y="195529"/>
                  </a:lnTo>
                  <a:lnTo>
                    <a:pt x="13677" y="195529"/>
                  </a:lnTo>
                  <a:lnTo>
                    <a:pt x="13220" y="196799"/>
                  </a:lnTo>
                  <a:lnTo>
                    <a:pt x="13119" y="198069"/>
                  </a:lnTo>
                  <a:lnTo>
                    <a:pt x="13017" y="199339"/>
                  </a:lnTo>
                  <a:lnTo>
                    <a:pt x="12903" y="200609"/>
                  </a:lnTo>
                  <a:lnTo>
                    <a:pt x="12801" y="201879"/>
                  </a:lnTo>
                  <a:lnTo>
                    <a:pt x="12700" y="203149"/>
                  </a:lnTo>
                  <a:lnTo>
                    <a:pt x="12585" y="204419"/>
                  </a:lnTo>
                  <a:lnTo>
                    <a:pt x="12484" y="205689"/>
                  </a:lnTo>
                  <a:lnTo>
                    <a:pt x="12369" y="206959"/>
                  </a:lnTo>
                  <a:lnTo>
                    <a:pt x="12268" y="208229"/>
                  </a:lnTo>
                  <a:lnTo>
                    <a:pt x="12166" y="209499"/>
                  </a:lnTo>
                  <a:lnTo>
                    <a:pt x="12052" y="210769"/>
                  </a:lnTo>
                  <a:lnTo>
                    <a:pt x="11950" y="212039"/>
                  </a:lnTo>
                  <a:lnTo>
                    <a:pt x="11849" y="213309"/>
                  </a:lnTo>
                  <a:lnTo>
                    <a:pt x="11734" y="214579"/>
                  </a:lnTo>
                  <a:lnTo>
                    <a:pt x="11633" y="215849"/>
                  </a:lnTo>
                  <a:lnTo>
                    <a:pt x="11531" y="217119"/>
                  </a:lnTo>
                  <a:lnTo>
                    <a:pt x="11417" y="218389"/>
                  </a:lnTo>
                  <a:lnTo>
                    <a:pt x="11315" y="219659"/>
                  </a:lnTo>
                  <a:lnTo>
                    <a:pt x="11214" y="220929"/>
                  </a:lnTo>
                  <a:lnTo>
                    <a:pt x="11099" y="222199"/>
                  </a:lnTo>
                  <a:lnTo>
                    <a:pt x="10998" y="223469"/>
                  </a:lnTo>
                  <a:lnTo>
                    <a:pt x="10883" y="224739"/>
                  </a:lnTo>
                  <a:lnTo>
                    <a:pt x="10782" y="226009"/>
                  </a:lnTo>
                  <a:lnTo>
                    <a:pt x="10680" y="227279"/>
                  </a:lnTo>
                  <a:lnTo>
                    <a:pt x="10566" y="228549"/>
                  </a:lnTo>
                  <a:lnTo>
                    <a:pt x="10464" y="229819"/>
                  </a:lnTo>
                  <a:lnTo>
                    <a:pt x="10363" y="231089"/>
                  </a:lnTo>
                  <a:lnTo>
                    <a:pt x="10248" y="232359"/>
                  </a:lnTo>
                  <a:lnTo>
                    <a:pt x="10147" y="233629"/>
                  </a:lnTo>
                  <a:lnTo>
                    <a:pt x="10045" y="234899"/>
                  </a:lnTo>
                  <a:lnTo>
                    <a:pt x="9931" y="236169"/>
                  </a:lnTo>
                  <a:lnTo>
                    <a:pt x="9829" y="237439"/>
                  </a:lnTo>
                  <a:lnTo>
                    <a:pt x="9728" y="238709"/>
                  </a:lnTo>
                  <a:lnTo>
                    <a:pt x="9613" y="240017"/>
                  </a:lnTo>
                  <a:lnTo>
                    <a:pt x="9512" y="241249"/>
                  </a:lnTo>
                  <a:lnTo>
                    <a:pt x="9398" y="242519"/>
                  </a:lnTo>
                  <a:lnTo>
                    <a:pt x="9296" y="243789"/>
                  </a:lnTo>
                  <a:lnTo>
                    <a:pt x="9194" y="245059"/>
                  </a:lnTo>
                  <a:lnTo>
                    <a:pt x="9080" y="246329"/>
                  </a:lnTo>
                  <a:lnTo>
                    <a:pt x="8978" y="247599"/>
                  </a:lnTo>
                  <a:lnTo>
                    <a:pt x="8877" y="248869"/>
                  </a:lnTo>
                  <a:lnTo>
                    <a:pt x="8763" y="250139"/>
                  </a:lnTo>
                  <a:lnTo>
                    <a:pt x="8661" y="251409"/>
                  </a:lnTo>
                  <a:lnTo>
                    <a:pt x="8559" y="252679"/>
                  </a:lnTo>
                  <a:lnTo>
                    <a:pt x="8445" y="253949"/>
                  </a:lnTo>
                  <a:lnTo>
                    <a:pt x="8343" y="255219"/>
                  </a:lnTo>
                  <a:lnTo>
                    <a:pt x="8229" y="256489"/>
                  </a:lnTo>
                  <a:lnTo>
                    <a:pt x="8128" y="257759"/>
                  </a:lnTo>
                  <a:lnTo>
                    <a:pt x="8026" y="259029"/>
                  </a:lnTo>
                  <a:lnTo>
                    <a:pt x="7912" y="260299"/>
                  </a:lnTo>
                  <a:lnTo>
                    <a:pt x="7810" y="261569"/>
                  </a:lnTo>
                  <a:lnTo>
                    <a:pt x="7708" y="262839"/>
                  </a:lnTo>
                  <a:lnTo>
                    <a:pt x="7594" y="264109"/>
                  </a:lnTo>
                  <a:lnTo>
                    <a:pt x="7493" y="265379"/>
                  </a:lnTo>
                  <a:lnTo>
                    <a:pt x="7391" y="266649"/>
                  </a:lnTo>
                  <a:lnTo>
                    <a:pt x="7277" y="267919"/>
                  </a:lnTo>
                  <a:lnTo>
                    <a:pt x="7175" y="269189"/>
                  </a:lnTo>
                  <a:lnTo>
                    <a:pt x="7073" y="270459"/>
                  </a:lnTo>
                  <a:lnTo>
                    <a:pt x="6959" y="271729"/>
                  </a:lnTo>
                  <a:lnTo>
                    <a:pt x="6858" y="272999"/>
                  </a:lnTo>
                  <a:lnTo>
                    <a:pt x="6743" y="274269"/>
                  </a:lnTo>
                  <a:lnTo>
                    <a:pt x="6642" y="275539"/>
                  </a:lnTo>
                  <a:lnTo>
                    <a:pt x="6540" y="276809"/>
                  </a:lnTo>
                  <a:lnTo>
                    <a:pt x="6426" y="278079"/>
                  </a:lnTo>
                  <a:lnTo>
                    <a:pt x="6311" y="281889"/>
                  </a:lnTo>
                  <a:lnTo>
                    <a:pt x="7200" y="281889"/>
                  </a:lnTo>
                  <a:lnTo>
                    <a:pt x="7848" y="280619"/>
                  </a:lnTo>
                  <a:lnTo>
                    <a:pt x="8077" y="279349"/>
                  </a:lnTo>
                  <a:lnTo>
                    <a:pt x="8597" y="278079"/>
                  </a:lnTo>
                  <a:lnTo>
                    <a:pt x="16052" y="259029"/>
                  </a:lnTo>
                  <a:lnTo>
                    <a:pt x="16129" y="257759"/>
                  </a:lnTo>
                  <a:lnTo>
                    <a:pt x="11315" y="257759"/>
                  </a:lnTo>
                  <a:lnTo>
                    <a:pt x="11315" y="256489"/>
                  </a:lnTo>
                  <a:lnTo>
                    <a:pt x="11506" y="256489"/>
                  </a:lnTo>
                  <a:lnTo>
                    <a:pt x="12458" y="255219"/>
                  </a:lnTo>
                  <a:lnTo>
                    <a:pt x="13144" y="253949"/>
                  </a:lnTo>
                  <a:lnTo>
                    <a:pt x="15430" y="253949"/>
                  </a:lnTo>
                  <a:lnTo>
                    <a:pt x="16281" y="255219"/>
                  </a:lnTo>
                  <a:lnTo>
                    <a:pt x="17500" y="255219"/>
                  </a:lnTo>
                  <a:lnTo>
                    <a:pt x="18288" y="253949"/>
                  </a:lnTo>
                  <a:lnTo>
                    <a:pt x="31737" y="232359"/>
                  </a:lnTo>
                  <a:lnTo>
                    <a:pt x="32981" y="232359"/>
                  </a:lnTo>
                  <a:lnTo>
                    <a:pt x="30810" y="237439"/>
                  </a:lnTo>
                  <a:lnTo>
                    <a:pt x="27901" y="242519"/>
                  </a:lnTo>
                  <a:lnTo>
                    <a:pt x="27762" y="243789"/>
                  </a:lnTo>
                  <a:lnTo>
                    <a:pt x="28943" y="243789"/>
                  </a:lnTo>
                  <a:lnTo>
                    <a:pt x="29679" y="242519"/>
                  </a:lnTo>
                  <a:lnTo>
                    <a:pt x="36322" y="236169"/>
                  </a:lnTo>
                  <a:lnTo>
                    <a:pt x="36461" y="236169"/>
                  </a:lnTo>
                  <a:lnTo>
                    <a:pt x="36512" y="237439"/>
                  </a:lnTo>
                  <a:lnTo>
                    <a:pt x="27635" y="247599"/>
                  </a:lnTo>
                  <a:lnTo>
                    <a:pt x="20929" y="259029"/>
                  </a:lnTo>
                  <a:lnTo>
                    <a:pt x="16243" y="270459"/>
                  </a:lnTo>
                  <a:lnTo>
                    <a:pt x="13576" y="284429"/>
                  </a:lnTo>
                  <a:lnTo>
                    <a:pt x="13576" y="285699"/>
                  </a:lnTo>
                  <a:lnTo>
                    <a:pt x="18237" y="285699"/>
                  </a:lnTo>
                  <a:lnTo>
                    <a:pt x="19964" y="286969"/>
                  </a:lnTo>
                  <a:lnTo>
                    <a:pt x="19634" y="289509"/>
                  </a:lnTo>
                  <a:lnTo>
                    <a:pt x="19062" y="292049"/>
                  </a:lnTo>
                  <a:lnTo>
                    <a:pt x="21488" y="292049"/>
                  </a:lnTo>
                  <a:lnTo>
                    <a:pt x="22288" y="290779"/>
                  </a:lnTo>
                  <a:lnTo>
                    <a:pt x="22186" y="285699"/>
                  </a:lnTo>
                  <a:lnTo>
                    <a:pt x="30607" y="272999"/>
                  </a:lnTo>
                  <a:lnTo>
                    <a:pt x="30810" y="271729"/>
                  </a:lnTo>
                  <a:lnTo>
                    <a:pt x="32016" y="271729"/>
                  </a:lnTo>
                  <a:lnTo>
                    <a:pt x="33007" y="272999"/>
                  </a:lnTo>
                  <a:lnTo>
                    <a:pt x="33096" y="274269"/>
                  </a:lnTo>
                  <a:lnTo>
                    <a:pt x="24625" y="288239"/>
                  </a:lnTo>
                  <a:lnTo>
                    <a:pt x="26301" y="288239"/>
                  </a:lnTo>
                  <a:lnTo>
                    <a:pt x="28079" y="284429"/>
                  </a:lnTo>
                  <a:lnTo>
                    <a:pt x="30861" y="280619"/>
                  </a:lnTo>
                  <a:lnTo>
                    <a:pt x="35331" y="278079"/>
                  </a:lnTo>
                  <a:lnTo>
                    <a:pt x="36004" y="276809"/>
                  </a:lnTo>
                  <a:lnTo>
                    <a:pt x="37185" y="276809"/>
                  </a:lnTo>
                  <a:lnTo>
                    <a:pt x="36791" y="278079"/>
                  </a:lnTo>
                  <a:lnTo>
                    <a:pt x="35521" y="279349"/>
                  </a:lnTo>
                  <a:lnTo>
                    <a:pt x="33185" y="281889"/>
                  </a:lnTo>
                  <a:lnTo>
                    <a:pt x="31102" y="285699"/>
                  </a:lnTo>
                  <a:lnTo>
                    <a:pt x="29044" y="290779"/>
                  </a:lnTo>
                  <a:lnTo>
                    <a:pt x="29845" y="290779"/>
                  </a:lnTo>
                  <a:lnTo>
                    <a:pt x="38049" y="283159"/>
                  </a:lnTo>
                  <a:lnTo>
                    <a:pt x="39255" y="283159"/>
                  </a:lnTo>
                  <a:lnTo>
                    <a:pt x="32004" y="299669"/>
                  </a:lnTo>
                  <a:lnTo>
                    <a:pt x="32232" y="300939"/>
                  </a:lnTo>
                  <a:lnTo>
                    <a:pt x="46888" y="300939"/>
                  </a:lnTo>
                  <a:lnTo>
                    <a:pt x="48514" y="299669"/>
                  </a:lnTo>
                  <a:lnTo>
                    <a:pt x="49517" y="299669"/>
                  </a:lnTo>
                  <a:lnTo>
                    <a:pt x="51396" y="298399"/>
                  </a:lnTo>
                  <a:lnTo>
                    <a:pt x="57785" y="297129"/>
                  </a:lnTo>
                  <a:lnTo>
                    <a:pt x="60388" y="297129"/>
                  </a:lnTo>
                  <a:lnTo>
                    <a:pt x="64490" y="294589"/>
                  </a:lnTo>
                  <a:lnTo>
                    <a:pt x="67030" y="293319"/>
                  </a:lnTo>
                  <a:lnTo>
                    <a:pt x="70332" y="293319"/>
                  </a:lnTo>
                  <a:lnTo>
                    <a:pt x="70485" y="294589"/>
                  </a:lnTo>
                  <a:lnTo>
                    <a:pt x="56349" y="300939"/>
                  </a:lnTo>
                  <a:lnTo>
                    <a:pt x="55613" y="300939"/>
                  </a:lnTo>
                  <a:lnTo>
                    <a:pt x="55613" y="302209"/>
                  </a:lnTo>
                  <a:lnTo>
                    <a:pt x="56476" y="302209"/>
                  </a:lnTo>
                  <a:lnTo>
                    <a:pt x="68465" y="303479"/>
                  </a:lnTo>
                  <a:lnTo>
                    <a:pt x="69545" y="303479"/>
                  </a:lnTo>
                  <a:lnTo>
                    <a:pt x="70307" y="299669"/>
                  </a:lnTo>
                  <a:lnTo>
                    <a:pt x="71196" y="297129"/>
                  </a:lnTo>
                  <a:lnTo>
                    <a:pt x="72783" y="294589"/>
                  </a:lnTo>
                  <a:lnTo>
                    <a:pt x="73329" y="294589"/>
                  </a:lnTo>
                  <a:lnTo>
                    <a:pt x="76771" y="293319"/>
                  </a:lnTo>
                  <a:lnTo>
                    <a:pt x="79095" y="292049"/>
                  </a:lnTo>
                  <a:lnTo>
                    <a:pt x="81203" y="289509"/>
                  </a:lnTo>
                  <a:lnTo>
                    <a:pt x="81915" y="289509"/>
                  </a:lnTo>
                  <a:lnTo>
                    <a:pt x="82257" y="290779"/>
                  </a:lnTo>
                  <a:lnTo>
                    <a:pt x="78651" y="293319"/>
                  </a:lnTo>
                  <a:lnTo>
                    <a:pt x="75780" y="297129"/>
                  </a:lnTo>
                  <a:lnTo>
                    <a:pt x="73533" y="302209"/>
                  </a:lnTo>
                  <a:lnTo>
                    <a:pt x="73469" y="303479"/>
                  </a:lnTo>
                  <a:lnTo>
                    <a:pt x="76136" y="303479"/>
                  </a:lnTo>
                  <a:lnTo>
                    <a:pt x="76149" y="300939"/>
                  </a:lnTo>
                  <a:lnTo>
                    <a:pt x="77851" y="298399"/>
                  </a:lnTo>
                  <a:lnTo>
                    <a:pt x="81318" y="297129"/>
                  </a:lnTo>
                  <a:lnTo>
                    <a:pt x="81915" y="297129"/>
                  </a:lnTo>
                  <a:lnTo>
                    <a:pt x="82003" y="298399"/>
                  </a:lnTo>
                  <a:lnTo>
                    <a:pt x="79984" y="299669"/>
                  </a:lnTo>
                  <a:lnTo>
                    <a:pt x="78638" y="302209"/>
                  </a:lnTo>
                  <a:lnTo>
                    <a:pt x="77711" y="303479"/>
                  </a:lnTo>
                  <a:lnTo>
                    <a:pt x="77698" y="304749"/>
                  </a:lnTo>
                  <a:lnTo>
                    <a:pt x="80429" y="304749"/>
                  </a:lnTo>
                  <a:lnTo>
                    <a:pt x="82194" y="300939"/>
                  </a:lnTo>
                  <a:lnTo>
                    <a:pt x="82346" y="299669"/>
                  </a:lnTo>
                  <a:lnTo>
                    <a:pt x="83286" y="299669"/>
                  </a:lnTo>
                  <a:lnTo>
                    <a:pt x="84150" y="300939"/>
                  </a:lnTo>
                  <a:lnTo>
                    <a:pt x="84429" y="302209"/>
                  </a:lnTo>
                  <a:lnTo>
                    <a:pt x="84378" y="303479"/>
                  </a:lnTo>
                  <a:lnTo>
                    <a:pt x="84162" y="304749"/>
                  </a:lnTo>
                  <a:lnTo>
                    <a:pt x="82931" y="304749"/>
                  </a:lnTo>
                  <a:lnTo>
                    <a:pt x="83146" y="306019"/>
                  </a:lnTo>
                  <a:lnTo>
                    <a:pt x="83578" y="306019"/>
                  </a:lnTo>
                  <a:lnTo>
                    <a:pt x="110642" y="309829"/>
                  </a:lnTo>
                  <a:lnTo>
                    <a:pt x="110058" y="311099"/>
                  </a:lnTo>
                  <a:lnTo>
                    <a:pt x="109651" y="311099"/>
                  </a:lnTo>
                  <a:lnTo>
                    <a:pt x="50825" y="309257"/>
                  </a:lnTo>
                  <a:lnTo>
                    <a:pt x="50825" y="316179"/>
                  </a:lnTo>
                  <a:lnTo>
                    <a:pt x="50495" y="318719"/>
                  </a:lnTo>
                  <a:lnTo>
                    <a:pt x="48272" y="322529"/>
                  </a:lnTo>
                  <a:lnTo>
                    <a:pt x="44792" y="322529"/>
                  </a:lnTo>
                  <a:lnTo>
                    <a:pt x="45110" y="319989"/>
                  </a:lnTo>
                  <a:lnTo>
                    <a:pt x="46228" y="318719"/>
                  </a:lnTo>
                  <a:lnTo>
                    <a:pt x="47332" y="317449"/>
                  </a:lnTo>
                  <a:lnTo>
                    <a:pt x="48653" y="316179"/>
                  </a:lnTo>
                  <a:lnTo>
                    <a:pt x="50825" y="316179"/>
                  </a:lnTo>
                  <a:lnTo>
                    <a:pt x="50825" y="309257"/>
                  </a:lnTo>
                  <a:lnTo>
                    <a:pt x="28829" y="308559"/>
                  </a:lnTo>
                  <a:lnTo>
                    <a:pt x="27203" y="308559"/>
                  </a:lnTo>
                  <a:lnTo>
                    <a:pt x="26085" y="309829"/>
                  </a:lnTo>
                  <a:lnTo>
                    <a:pt x="26746" y="312369"/>
                  </a:lnTo>
                  <a:lnTo>
                    <a:pt x="26962" y="312369"/>
                  </a:lnTo>
                  <a:lnTo>
                    <a:pt x="27076" y="314909"/>
                  </a:lnTo>
                  <a:lnTo>
                    <a:pt x="26733" y="314909"/>
                  </a:lnTo>
                  <a:lnTo>
                    <a:pt x="26047" y="316179"/>
                  </a:lnTo>
                  <a:lnTo>
                    <a:pt x="24053" y="316179"/>
                  </a:lnTo>
                  <a:lnTo>
                    <a:pt x="23609" y="317449"/>
                  </a:lnTo>
                  <a:lnTo>
                    <a:pt x="23469" y="317449"/>
                  </a:lnTo>
                  <a:lnTo>
                    <a:pt x="23507" y="318719"/>
                  </a:lnTo>
                  <a:lnTo>
                    <a:pt x="23634" y="319989"/>
                  </a:lnTo>
                  <a:lnTo>
                    <a:pt x="24358" y="319989"/>
                  </a:lnTo>
                  <a:lnTo>
                    <a:pt x="25895" y="317449"/>
                  </a:lnTo>
                  <a:lnTo>
                    <a:pt x="31699" y="317449"/>
                  </a:lnTo>
                  <a:lnTo>
                    <a:pt x="32651" y="318719"/>
                  </a:lnTo>
                  <a:lnTo>
                    <a:pt x="30772" y="325069"/>
                  </a:lnTo>
                  <a:lnTo>
                    <a:pt x="32435" y="325069"/>
                  </a:lnTo>
                  <a:lnTo>
                    <a:pt x="40868" y="318719"/>
                  </a:lnTo>
                  <a:lnTo>
                    <a:pt x="42494" y="318719"/>
                  </a:lnTo>
                  <a:lnTo>
                    <a:pt x="43535" y="319989"/>
                  </a:lnTo>
                  <a:lnTo>
                    <a:pt x="43472" y="321259"/>
                  </a:lnTo>
                  <a:lnTo>
                    <a:pt x="37465" y="325069"/>
                  </a:lnTo>
                  <a:lnTo>
                    <a:pt x="37160" y="325069"/>
                  </a:lnTo>
                  <a:lnTo>
                    <a:pt x="37198" y="326339"/>
                  </a:lnTo>
                  <a:lnTo>
                    <a:pt x="37604" y="328879"/>
                  </a:lnTo>
                  <a:lnTo>
                    <a:pt x="38163" y="328879"/>
                  </a:lnTo>
                  <a:lnTo>
                    <a:pt x="38989" y="327609"/>
                  </a:lnTo>
                  <a:lnTo>
                    <a:pt x="39903" y="327609"/>
                  </a:lnTo>
                  <a:lnTo>
                    <a:pt x="41440" y="326339"/>
                  </a:lnTo>
                  <a:lnTo>
                    <a:pt x="42494" y="326339"/>
                  </a:lnTo>
                  <a:lnTo>
                    <a:pt x="42621" y="327609"/>
                  </a:lnTo>
                  <a:lnTo>
                    <a:pt x="43345" y="331419"/>
                  </a:lnTo>
                  <a:lnTo>
                    <a:pt x="47980" y="331419"/>
                  </a:lnTo>
                  <a:lnTo>
                    <a:pt x="48272" y="332689"/>
                  </a:lnTo>
                  <a:lnTo>
                    <a:pt x="48387" y="335229"/>
                  </a:lnTo>
                  <a:lnTo>
                    <a:pt x="48488" y="336499"/>
                  </a:lnTo>
                  <a:lnTo>
                    <a:pt x="48704" y="336499"/>
                  </a:lnTo>
                  <a:lnTo>
                    <a:pt x="49441" y="337769"/>
                  </a:lnTo>
                  <a:lnTo>
                    <a:pt x="51422" y="337769"/>
                  </a:lnTo>
                  <a:lnTo>
                    <a:pt x="51828" y="336499"/>
                  </a:lnTo>
                  <a:lnTo>
                    <a:pt x="52641" y="331419"/>
                  </a:lnTo>
                  <a:lnTo>
                    <a:pt x="55219" y="327609"/>
                  </a:lnTo>
                  <a:lnTo>
                    <a:pt x="59677" y="326339"/>
                  </a:lnTo>
                  <a:lnTo>
                    <a:pt x="60972" y="326339"/>
                  </a:lnTo>
                  <a:lnTo>
                    <a:pt x="61023" y="327609"/>
                  </a:lnTo>
                  <a:lnTo>
                    <a:pt x="60833" y="327609"/>
                  </a:lnTo>
                  <a:lnTo>
                    <a:pt x="57543" y="331419"/>
                  </a:lnTo>
                  <a:lnTo>
                    <a:pt x="55714" y="333959"/>
                  </a:lnTo>
                  <a:lnTo>
                    <a:pt x="54940" y="339039"/>
                  </a:lnTo>
                  <a:lnTo>
                    <a:pt x="55905" y="339039"/>
                  </a:lnTo>
                  <a:lnTo>
                    <a:pt x="60985" y="335229"/>
                  </a:lnTo>
                  <a:lnTo>
                    <a:pt x="61188" y="333959"/>
                  </a:lnTo>
                  <a:lnTo>
                    <a:pt x="61722" y="333959"/>
                  </a:lnTo>
                  <a:lnTo>
                    <a:pt x="61645" y="335229"/>
                  </a:lnTo>
                  <a:lnTo>
                    <a:pt x="61163" y="337769"/>
                  </a:lnTo>
                  <a:lnTo>
                    <a:pt x="59994" y="340309"/>
                  </a:lnTo>
                  <a:lnTo>
                    <a:pt x="58102" y="342849"/>
                  </a:lnTo>
                  <a:lnTo>
                    <a:pt x="58318" y="344119"/>
                  </a:lnTo>
                  <a:lnTo>
                    <a:pt x="61290" y="344119"/>
                  </a:lnTo>
                  <a:lnTo>
                    <a:pt x="65417" y="336499"/>
                  </a:lnTo>
                  <a:lnTo>
                    <a:pt x="66535" y="336499"/>
                  </a:lnTo>
                  <a:lnTo>
                    <a:pt x="66802" y="337769"/>
                  </a:lnTo>
                  <a:lnTo>
                    <a:pt x="66802" y="340309"/>
                  </a:lnTo>
                  <a:lnTo>
                    <a:pt x="67221" y="341579"/>
                  </a:lnTo>
                  <a:lnTo>
                    <a:pt x="68224" y="344119"/>
                  </a:lnTo>
                  <a:lnTo>
                    <a:pt x="68173" y="345389"/>
                  </a:lnTo>
                  <a:lnTo>
                    <a:pt x="67208" y="346659"/>
                  </a:lnTo>
                  <a:lnTo>
                    <a:pt x="66840" y="347929"/>
                  </a:lnTo>
                  <a:lnTo>
                    <a:pt x="66840" y="350469"/>
                  </a:lnTo>
                  <a:lnTo>
                    <a:pt x="67678" y="351739"/>
                  </a:lnTo>
                  <a:lnTo>
                    <a:pt x="69469" y="353009"/>
                  </a:lnTo>
                  <a:lnTo>
                    <a:pt x="71221" y="353009"/>
                  </a:lnTo>
                  <a:lnTo>
                    <a:pt x="71539" y="351739"/>
                  </a:lnTo>
                  <a:lnTo>
                    <a:pt x="73647" y="347929"/>
                  </a:lnTo>
                  <a:lnTo>
                    <a:pt x="74574" y="347929"/>
                  </a:lnTo>
                  <a:lnTo>
                    <a:pt x="75082" y="349199"/>
                  </a:lnTo>
                  <a:lnTo>
                    <a:pt x="77343" y="349199"/>
                  </a:lnTo>
                  <a:lnTo>
                    <a:pt x="78130" y="347929"/>
                  </a:lnTo>
                  <a:lnTo>
                    <a:pt x="78930" y="346659"/>
                  </a:lnTo>
                  <a:lnTo>
                    <a:pt x="79819" y="345389"/>
                  </a:lnTo>
                  <a:lnTo>
                    <a:pt x="81127" y="344119"/>
                  </a:lnTo>
                  <a:lnTo>
                    <a:pt x="82511" y="344119"/>
                  </a:lnTo>
                  <a:lnTo>
                    <a:pt x="81559" y="349199"/>
                  </a:lnTo>
                  <a:lnTo>
                    <a:pt x="81254" y="350469"/>
                  </a:lnTo>
                  <a:lnTo>
                    <a:pt x="81267" y="354279"/>
                  </a:lnTo>
                  <a:lnTo>
                    <a:pt x="82461" y="354279"/>
                  </a:lnTo>
                  <a:lnTo>
                    <a:pt x="83947" y="351739"/>
                  </a:lnTo>
                  <a:lnTo>
                    <a:pt x="85471" y="350469"/>
                  </a:lnTo>
                  <a:lnTo>
                    <a:pt x="89801" y="347929"/>
                  </a:lnTo>
                  <a:lnTo>
                    <a:pt x="90360" y="346659"/>
                  </a:lnTo>
                  <a:lnTo>
                    <a:pt x="91427" y="344119"/>
                  </a:lnTo>
                  <a:lnTo>
                    <a:pt x="91960" y="342849"/>
                  </a:lnTo>
                  <a:lnTo>
                    <a:pt x="94640" y="342849"/>
                  </a:lnTo>
                  <a:lnTo>
                    <a:pt x="94780" y="344119"/>
                  </a:lnTo>
                  <a:lnTo>
                    <a:pt x="94500" y="346659"/>
                  </a:lnTo>
                  <a:lnTo>
                    <a:pt x="93662" y="349199"/>
                  </a:lnTo>
                  <a:lnTo>
                    <a:pt x="92265" y="351739"/>
                  </a:lnTo>
                  <a:lnTo>
                    <a:pt x="92964" y="351739"/>
                  </a:lnTo>
                  <a:lnTo>
                    <a:pt x="96354" y="346659"/>
                  </a:lnTo>
                  <a:lnTo>
                    <a:pt x="97485" y="345389"/>
                  </a:lnTo>
                  <a:lnTo>
                    <a:pt x="103301" y="342849"/>
                  </a:lnTo>
                  <a:lnTo>
                    <a:pt x="104800" y="342849"/>
                  </a:lnTo>
                  <a:lnTo>
                    <a:pt x="104546" y="344119"/>
                  </a:lnTo>
                  <a:lnTo>
                    <a:pt x="98844" y="356819"/>
                  </a:lnTo>
                  <a:lnTo>
                    <a:pt x="98767" y="359359"/>
                  </a:lnTo>
                  <a:lnTo>
                    <a:pt x="100025" y="360629"/>
                  </a:lnTo>
                  <a:lnTo>
                    <a:pt x="103771" y="360629"/>
                  </a:lnTo>
                  <a:lnTo>
                    <a:pt x="104203" y="361899"/>
                  </a:lnTo>
                  <a:lnTo>
                    <a:pt x="105905" y="369570"/>
                  </a:lnTo>
                  <a:lnTo>
                    <a:pt x="107048" y="369570"/>
                  </a:lnTo>
                  <a:lnTo>
                    <a:pt x="107962" y="365709"/>
                  </a:lnTo>
                  <a:lnTo>
                    <a:pt x="109753" y="361899"/>
                  </a:lnTo>
                  <a:lnTo>
                    <a:pt x="112750" y="358089"/>
                  </a:lnTo>
                  <a:lnTo>
                    <a:pt x="113576" y="358089"/>
                  </a:lnTo>
                  <a:lnTo>
                    <a:pt x="113868" y="359359"/>
                  </a:lnTo>
                  <a:lnTo>
                    <a:pt x="113919" y="360629"/>
                  </a:lnTo>
                  <a:lnTo>
                    <a:pt x="113652" y="361899"/>
                  </a:lnTo>
                  <a:lnTo>
                    <a:pt x="112928" y="361899"/>
                  </a:lnTo>
                  <a:lnTo>
                    <a:pt x="112852" y="363169"/>
                  </a:lnTo>
                  <a:lnTo>
                    <a:pt x="115354" y="363169"/>
                  </a:lnTo>
                  <a:lnTo>
                    <a:pt x="112699" y="372059"/>
                  </a:lnTo>
                  <a:lnTo>
                    <a:pt x="112572" y="373329"/>
                  </a:lnTo>
                  <a:lnTo>
                    <a:pt x="114173" y="373329"/>
                  </a:lnTo>
                  <a:lnTo>
                    <a:pt x="116357" y="372059"/>
                  </a:lnTo>
                  <a:lnTo>
                    <a:pt x="118681" y="369570"/>
                  </a:lnTo>
                  <a:lnTo>
                    <a:pt x="118681" y="370789"/>
                  </a:lnTo>
                  <a:lnTo>
                    <a:pt x="118948" y="372059"/>
                  </a:lnTo>
                  <a:lnTo>
                    <a:pt x="119621" y="373329"/>
                  </a:lnTo>
                  <a:lnTo>
                    <a:pt x="119938" y="374599"/>
                  </a:lnTo>
                  <a:lnTo>
                    <a:pt x="120789" y="374599"/>
                  </a:lnTo>
                  <a:lnTo>
                    <a:pt x="121031" y="373329"/>
                  </a:lnTo>
                  <a:lnTo>
                    <a:pt x="124929" y="366979"/>
                  </a:lnTo>
                  <a:lnTo>
                    <a:pt x="127279" y="363169"/>
                  </a:lnTo>
                  <a:lnTo>
                    <a:pt x="127698" y="363169"/>
                  </a:lnTo>
                  <a:lnTo>
                    <a:pt x="128193" y="364439"/>
                  </a:lnTo>
                  <a:lnTo>
                    <a:pt x="128346" y="364439"/>
                  </a:lnTo>
                  <a:lnTo>
                    <a:pt x="124307" y="375869"/>
                  </a:lnTo>
                  <a:lnTo>
                    <a:pt x="124129" y="375869"/>
                  </a:lnTo>
                  <a:lnTo>
                    <a:pt x="124155" y="377139"/>
                  </a:lnTo>
                  <a:lnTo>
                    <a:pt x="124993" y="377139"/>
                  </a:lnTo>
                  <a:lnTo>
                    <a:pt x="125158" y="375869"/>
                  </a:lnTo>
                  <a:lnTo>
                    <a:pt x="126161" y="375869"/>
                  </a:lnTo>
                  <a:lnTo>
                    <a:pt x="127050" y="374599"/>
                  </a:lnTo>
                  <a:lnTo>
                    <a:pt x="129032" y="374599"/>
                  </a:lnTo>
                  <a:lnTo>
                    <a:pt x="128917" y="375869"/>
                  </a:lnTo>
                  <a:lnTo>
                    <a:pt x="128765" y="375869"/>
                  </a:lnTo>
                  <a:lnTo>
                    <a:pt x="128663" y="380949"/>
                  </a:lnTo>
                  <a:lnTo>
                    <a:pt x="131152" y="380949"/>
                  </a:lnTo>
                  <a:lnTo>
                    <a:pt x="131394" y="379679"/>
                  </a:lnTo>
                  <a:lnTo>
                    <a:pt x="133235" y="374599"/>
                  </a:lnTo>
                  <a:lnTo>
                    <a:pt x="139319" y="346659"/>
                  </a:lnTo>
                  <a:lnTo>
                    <a:pt x="139547" y="346659"/>
                  </a:lnTo>
                  <a:lnTo>
                    <a:pt x="139649" y="354279"/>
                  </a:lnTo>
                  <a:lnTo>
                    <a:pt x="137947" y="366979"/>
                  </a:lnTo>
                  <a:lnTo>
                    <a:pt x="137121" y="374599"/>
                  </a:lnTo>
                  <a:lnTo>
                    <a:pt x="137058" y="375869"/>
                  </a:lnTo>
                  <a:lnTo>
                    <a:pt x="136982" y="377139"/>
                  </a:lnTo>
                  <a:lnTo>
                    <a:pt x="136918" y="378409"/>
                  </a:lnTo>
                  <a:lnTo>
                    <a:pt x="136855" y="380949"/>
                  </a:lnTo>
                  <a:lnTo>
                    <a:pt x="138264" y="382219"/>
                  </a:lnTo>
                  <a:lnTo>
                    <a:pt x="141338" y="382219"/>
                  </a:lnTo>
                  <a:lnTo>
                    <a:pt x="143230" y="380949"/>
                  </a:lnTo>
                  <a:lnTo>
                    <a:pt x="144830" y="380949"/>
                  </a:lnTo>
                  <a:lnTo>
                    <a:pt x="148056" y="379679"/>
                  </a:lnTo>
                  <a:lnTo>
                    <a:pt x="149567" y="379679"/>
                  </a:lnTo>
                  <a:lnTo>
                    <a:pt x="153301" y="375869"/>
                  </a:lnTo>
                  <a:lnTo>
                    <a:pt x="155244" y="372059"/>
                  </a:lnTo>
                  <a:lnTo>
                    <a:pt x="156591" y="369570"/>
                  </a:lnTo>
                  <a:lnTo>
                    <a:pt x="157848" y="369570"/>
                  </a:lnTo>
                  <a:lnTo>
                    <a:pt x="157543" y="372059"/>
                  </a:lnTo>
                  <a:lnTo>
                    <a:pt x="156603" y="375869"/>
                  </a:lnTo>
                  <a:lnTo>
                    <a:pt x="156654" y="380949"/>
                  </a:lnTo>
                  <a:lnTo>
                    <a:pt x="157149" y="382219"/>
                  </a:lnTo>
                  <a:lnTo>
                    <a:pt x="157975" y="382219"/>
                  </a:lnTo>
                  <a:lnTo>
                    <a:pt x="158153" y="383489"/>
                  </a:lnTo>
                  <a:lnTo>
                    <a:pt x="157810" y="384759"/>
                  </a:lnTo>
                  <a:lnTo>
                    <a:pt x="157695" y="386029"/>
                  </a:lnTo>
                  <a:lnTo>
                    <a:pt x="157988" y="387299"/>
                  </a:lnTo>
                  <a:lnTo>
                    <a:pt x="160731" y="387299"/>
                  </a:lnTo>
                  <a:lnTo>
                    <a:pt x="161467" y="384759"/>
                  </a:lnTo>
                  <a:lnTo>
                    <a:pt x="162344" y="383489"/>
                  </a:lnTo>
                  <a:lnTo>
                    <a:pt x="164401" y="383489"/>
                  </a:lnTo>
                  <a:lnTo>
                    <a:pt x="164757" y="384759"/>
                  </a:lnTo>
                  <a:lnTo>
                    <a:pt x="164807" y="387299"/>
                  </a:lnTo>
                  <a:lnTo>
                    <a:pt x="165239" y="388569"/>
                  </a:lnTo>
                  <a:lnTo>
                    <a:pt x="166319" y="388569"/>
                  </a:lnTo>
                  <a:lnTo>
                    <a:pt x="166357" y="387299"/>
                  </a:lnTo>
                  <a:lnTo>
                    <a:pt x="166458" y="386029"/>
                  </a:lnTo>
                  <a:lnTo>
                    <a:pt x="166573" y="384759"/>
                  </a:lnTo>
                  <a:lnTo>
                    <a:pt x="166674" y="383489"/>
                  </a:lnTo>
                  <a:lnTo>
                    <a:pt x="166776" y="382219"/>
                  </a:lnTo>
                  <a:lnTo>
                    <a:pt x="166878" y="380949"/>
                  </a:lnTo>
                  <a:lnTo>
                    <a:pt x="166979" y="379679"/>
                  </a:lnTo>
                  <a:lnTo>
                    <a:pt x="169024" y="379679"/>
                  </a:lnTo>
                  <a:lnTo>
                    <a:pt x="169024" y="386029"/>
                  </a:lnTo>
                  <a:lnTo>
                    <a:pt x="171119" y="389839"/>
                  </a:lnTo>
                  <a:lnTo>
                    <a:pt x="175475" y="392379"/>
                  </a:lnTo>
                  <a:lnTo>
                    <a:pt x="176758" y="392379"/>
                  </a:lnTo>
                  <a:lnTo>
                    <a:pt x="176872" y="387299"/>
                  </a:lnTo>
                  <a:lnTo>
                    <a:pt x="176987" y="382219"/>
                  </a:lnTo>
                  <a:lnTo>
                    <a:pt x="177050" y="379679"/>
                  </a:lnTo>
                  <a:lnTo>
                    <a:pt x="177165" y="374599"/>
                  </a:lnTo>
                  <a:lnTo>
                    <a:pt x="177279" y="369570"/>
                  </a:lnTo>
                  <a:lnTo>
                    <a:pt x="177317" y="368249"/>
                  </a:lnTo>
                  <a:lnTo>
                    <a:pt x="177431" y="366979"/>
                  </a:lnTo>
                  <a:lnTo>
                    <a:pt x="177850" y="366979"/>
                  </a:lnTo>
                  <a:lnTo>
                    <a:pt x="178981" y="368249"/>
                  </a:lnTo>
                  <a:lnTo>
                    <a:pt x="179070" y="386029"/>
                  </a:lnTo>
                  <a:lnTo>
                    <a:pt x="179438" y="387299"/>
                  </a:lnTo>
                  <a:lnTo>
                    <a:pt x="182676" y="387299"/>
                  </a:lnTo>
                  <a:lnTo>
                    <a:pt x="182676" y="366979"/>
                  </a:lnTo>
                  <a:lnTo>
                    <a:pt x="182676" y="346659"/>
                  </a:lnTo>
                  <a:lnTo>
                    <a:pt x="182676" y="292049"/>
                  </a:lnTo>
                  <a:lnTo>
                    <a:pt x="182245" y="290779"/>
                  </a:lnTo>
                  <a:lnTo>
                    <a:pt x="143802" y="290779"/>
                  </a:lnTo>
                  <a:lnTo>
                    <a:pt x="143243" y="289509"/>
                  </a:lnTo>
                  <a:lnTo>
                    <a:pt x="142697" y="288239"/>
                  </a:lnTo>
                  <a:lnTo>
                    <a:pt x="142595" y="285699"/>
                  </a:lnTo>
                  <a:lnTo>
                    <a:pt x="142506" y="283159"/>
                  </a:lnTo>
                  <a:lnTo>
                    <a:pt x="142405" y="280619"/>
                  </a:lnTo>
                  <a:lnTo>
                    <a:pt x="142316" y="278079"/>
                  </a:lnTo>
                  <a:lnTo>
                    <a:pt x="142265" y="276809"/>
                  </a:lnTo>
                  <a:lnTo>
                    <a:pt x="142176" y="274269"/>
                  </a:lnTo>
                  <a:lnTo>
                    <a:pt x="142074" y="271729"/>
                  </a:lnTo>
                  <a:lnTo>
                    <a:pt x="141986" y="269189"/>
                  </a:lnTo>
                  <a:lnTo>
                    <a:pt x="141884" y="266649"/>
                  </a:lnTo>
                  <a:lnTo>
                    <a:pt x="141795" y="264109"/>
                  </a:lnTo>
                  <a:lnTo>
                    <a:pt x="141706" y="261569"/>
                  </a:lnTo>
                  <a:lnTo>
                    <a:pt x="141605" y="259029"/>
                  </a:lnTo>
                  <a:lnTo>
                    <a:pt x="141516" y="255219"/>
                  </a:lnTo>
                  <a:lnTo>
                    <a:pt x="181762" y="255219"/>
                  </a:lnTo>
                  <a:lnTo>
                    <a:pt x="182232" y="253949"/>
                  </a:lnTo>
                  <a:lnTo>
                    <a:pt x="182232" y="236169"/>
                  </a:lnTo>
                  <a:lnTo>
                    <a:pt x="182232" y="232359"/>
                  </a:lnTo>
                  <a:lnTo>
                    <a:pt x="182232" y="214579"/>
                  </a:lnTo>
                  <a:lnTo>
                    <a:pt x="214960" y="214579"/>
                  </a:lnTo>
                  <a:lnTo>
                    <a:pt x="216992" y="215849"/>
                  </a:lnTo>
                  <a:lnTo>
                    <a:pt x="216065" y="215849"/>
                  </a:lnTo>
                  <a:lnTo>
                    <a:pt x="216039" y="220929"/>
                  </a:lnTo>
                  <a:lnTo>
                    <a:pt x="215912" y="252679"/>
                  </a:lnTo>
                  <a:lnTo>
                    <a:pt x="216039" y="253949"/>
                  </a:lnTo>
                  <a:lnTo>
                    <a:pt x="216420" y="255219"/>
                  </a:lnTo>
                  <a:lnTo>
                    <a:pt x="223431" y="255219"/>
                  </a:lnTo>
                  <a:lnTo>
                    <a:pt x="229323" y="253949"/>
                  </a:lnTo>
                  <a:lnTo>
                    <a:pt x="242633" y="253949"/>
                  </a:lnTo>
                  <a:lnTo>
                    <a:pt x="257327" y="256489"/>
                  </a:lnTo>
                  <a:lnTo>
                    <a:pt x="257213" y="272999"/>
                  </a:lnTo>
                  <a:lnTo>
                    <a:pt x="257098" y="290779"/>
                  </a:lnTo>
                  <a:lnTo>
                    <a:pt x="216090" y="290779"/>
                  </a:lnTo>
                  <a:lnTo>
                    <a:pt x="216115" y="302209"/>
                  </a:lnTo>
                  <a:lnTo>
                    <a:pt x="216242" y="344119"/>
                  </a:lnTo>
                  <a:lnTo>
                    <a:pt x="216357" y="386029"/>
                  </a:lnTo>
                  <a:lnTo>
                    <a:pt x="217208" y="386029"/>
                  </a:lnTo>
                  <a:lnTo>
                    <a:pt x="217703" y="384759"/>
                  </a:lnTo>
                  <a:lnTo>
                    <a:pt x="221881" y="373329"/>
                  </a:lnTo>
                  <a:lnTo>
                    <a:pt x="226428" y="363169"/>
                  </a:lnTo>
                  <a:lnTo>
                    <a:pt x="231457" y="353009"/>
                  </a:lnTo>
                  <a:lnTo>
                    <a:pt x="237045" y="342849"/>
                  </a:lnTo>
                  <a:lnTo>
                    <a:pt x="237693" y="342849"/>
                  </a:lnTo>
                  <a:lnTo>
                    <a:pt x="225869" y="375869"/>
                  </a:lnTo>
                  <a:lnTo>
                    <a:pt x="225767" y="377139"/>
                  </a:lnTo>
                  <a:lnTo>
                    <a:pt x="226009" y="377139"/>
                  </a:lnTo>
                  <a:lnTo>
                    <a:pt x="228434" y="378409"/>
                  </a:lnTo>
                  <a:lnTo>
                    <a:pt x="229425" y="379679"/>
                  </a:lnTo>
                  <a:lnTo>
                    <a:pt x="231216" y="388569"/>
                  </a:lnTo>
                  <a:lnTo>
                    <a:pt x="233108" y="393649"/>
                  </a:lnTo>
                  <a:lnTo>
                    <a:pt x="235712" y="398729"/>
                  </a:lnTo>
                  <a:lnTo>
                    <a:pt x="236639" y="398729"/>
                  </a:lnTo>
                  <a:lnTo>
                    <a:pt x="238137" y="393649"/>
                  </a:lnTo>
                  <a:lnTo>
                    <a:pt x="238887" y="388569"/>
                  </a:lnTo>
                  <a:lnTo>
                    <a:pt x="238912" y="379679"/>
                  </a:lnTo>
                  <a:lnTo>
                    <a:pt x="238582" y="377139"/>
                  </a:lnTo>
                  <a:lnTo>
                    <a:pt x="237388" y="370789"/>
                  </a:lnTo>
                  <a:lnTo>
                    <a:pt x="235927" y="365709"/>
                  </a:lnTo>
                  <a:lnTo>
                    <a:pt x="233553" y="359359"/>
                  </a:lnTo>
                  <a:lnTo>
                    <a:pt x="234581" y="359359"/>
                  </a:lnTo>
                  <a:lnTo>
                    <a:pt x="240499" y="370789"/>
                  </a:lnTo>
                  <a:lnTo>
                    <a:pt x="243865" y="389839"/>
                  </a:lnTo>
                  <a:lnTo>
                    <a:pt x="244195" y="391109"/>
                  </a:lnTo>
                  <a:lnTo>
                    <a:pt x="244614" y="392379"/>
                  </a:lnTo>
                  <a:lnTo>
                    <a:pt x="245681" y="392379"/>
                  </a:lnTo>
                  <a:lnTo>
                    <a:pt x="246227" y="391109"/>
                  </a:lnTo>
                  <a:lnTo>
                    <a:pt x="246951" y="389839"/>
                  </a:lnTo>
                  <a:lnTo>
                    <a:pt x="250304" y="382219"/>
                  </a:lnTo>
                  <a:lnTo>
                    <a:pt x="251256" y="382219"/>
                  </a:lnTo>
                  <a:lnTo>
                    <a:pt x="249948" y="386029"/>
                  </a:lnTo>
                  <a:lnTo>
                    <a:pt x="249339" y="388569"/>
                  </a:lnTo>
                  <a:lnTo>
                    <a:pt x="249339" y="394919"/>
                  </a:lnTo>
                  <a:lnTo>
                    <a:pt x="249910" y="397459"/>
                  </a:lnTo>
                  <a:lnTo>
                    <a:pt x="251079" y="399999"/>
                  </a:lnTo>
                  <a:lnTo>
                    <a:pt x="251307" y="399999"/>
                  </a:lnTo>
                  <a:lnTo>
                    <a:pt x="251777" y="401269"/>
                  </a:lnTo>
                  <a:lnTo>
                    <a:pt x="252768" y="401269"/>
                  </a:lnTo>
                  <a:lnTo>
                    <a:pt x="252996" y="399999"/>
                  </a:lnTo>
                  <a:lnTo>
                    <a:pt x="253822" y="399999"/>
                  </a:lnTo>
                  <a:lnTo>
                    <a:pt x="254342" y="398729"/>
                  </a:lnTo>
                  <a:lnTo>
                    <a:pt x="254774" y="397459"/>
                  </a:lnTo>
                  <a:lnTo>
                    <a:pt x="255295" y="397459"/>
                  </a:lnTo>
                  <a:lnTo>
                    <a:pt x="255371" y="398729"/>
                  </a:lnTo>
                  <a:lnTo>
                    <a:pt x="255447" y="399999"/>
                  </a:lnTo>
                  <a:lnTo>
                    <a:pt x="255701" y="401269"/>
                  </a:lnTo>
                  <a:lnTo>
                    <a:pt x="256387" y="402539"/>
                  </a:lnTo>
                  <a:lnTo>
                    <a:pt x="257225" y="402539"/>
                  </a:lnTo>
                  <a:lnTo>
                    <a:pt x="257467" y="401269"/>
                  </a:lnTo>
                  <a:lnTo>
                    <a:pt x="259829" y="397459"/>
                  </a:lnTo>
                  <a:lnTo>
                    <a:pt x="262978" y="392379"/>
                  </a:lnTo>
                  <a:lnTo>
                    <a:pt x="264198" y="392379"/>
                  </a:lnTo>
                  <a:lnTo>
                    <a:pt x="264109" y="396189"/>
                  </a:lnTo>
                  <a:lnTo>
                    <a:pt x="264033" y="397459"/>
                  </a:lnTo>
                  <a:lnTo>
                    <a:pt x="263956" y="398729"/>
                  </a:lnTo>
                  <a:lnTo>
                    <a:pt x="263893" y="399999"/>
                  </a:lnTo>
                  <a:lnTo>
                    <a:pt x="263817" y="401269"/>
                  </a:lnTo>
                  <a:lnTo>
                    <a:pt x="263740" y="402539"/>
                  </a:lnTo>
                  <a:lnTo>
                    <a:pt x="263677" y="403809"/>
                  </a:lnTo>
                  <a:lnTo>
                    <a:pt x="263601" y="405079"/>
                  </a:lnTo>
                  <a:lnTo>
                    <a:pt x="263525" y="406349"/>
                  </a:lnTo>
                  <a:lnTo>
                    <a:pt x="263461" y="407619"/>
                  </a:lnTo>
                  <a:lnTo>
                    <a:pt x="263842" y="408889"/>
                  </a:lnTo>
                  <a:lnTo>
                    <a:pt x="268376" y="408889"/>
                  </a:lnTo>
                  <a:lnTo>
                    <a:pt x="268262" y="410159"/>
                  </a:lnTo>
                  <a:lnTo>
                    <a:pt x="267995" y="411429"/>
                  </a:lnTo>
                  <a:lnTo>
                    <a:pt x="268046" y="412699"/>
                  </a:lnTo>
                  <a:lnTo>
                    <a:pt x="269113" y="412699"/>
                  </a:lnTo>
                  <a:lnTo>
                    <a:pt x="272110" y="411429"/>
                  </a:lnTo>
                  <a:lnTo>
                    <a:pt x="272732" y="411429"/>
                  </a:lnTo>
                  <a:lnTo>
                    <a:pt x="272732" y="412699"/>
                  </a:lnTo>
                  <a:lnTo>
                    <a:pt x="272884" y="413969"/>
                  </a:lnTo>
                  <a:lnTo>
                    <a:pt x="273392" y="415239"/>
                  </a:lnTo>
                  <a:lnTo>
                    <a:pt x="273583" y="416509"/>
                  </a:lnTo>
                  <a:lnTo>
                    <a:pt x="273900" y="416509"/>
                  </a:lnTo>
                  <a:lnTo>
                    <a:pt x="274040" y="415239"/>
                  </a:lnTo>
                  <a:lnTo>
                    <a:pt x="274104" y="413969"/>
                  </a:lnTo>
                  <a:lnTo>
                    <a:pt x="274167" y="412699"/>
                  </a:lnTo>
                  <a:lnTo>
                    <a:pt x="274231" y="411429"/>
                  </a:lnTo>
                  <a:lnTo>
                    <a:pt x="282854" y="393649"/>
                  </a:lnTo>
                  <a:lnTo>
                    <a:pt x="283121" y="392379"/>
                  </a:lnTo>
                  <a:lnTo>
                    <a:pt x="285000" y="392379"/>
                  </a:lnTo>
                  <a:lnTo>
                    <a:pt x="287820" y="396189"/>
                  </a:lnTo>
                  <a:lnTo>
                    <a:pt x="287820" y="398729"/>
                  </a:lnTo>
                  <a:lnTo>
                    <a:pt x="287540" y="399999"/>
                  </a:lnTo>
                  <a:lnTo>
                    <a:pt x="286639" y="402539"/>
                  </a:lnTo>
                  <a:lnTo>
                    <a:pt x="286461" y="402539"/>
                  </a:lnTo>
                  <a:lnTo>
                    <a:pt x="286461" y="411429"/>
                  </a:lnTo>
                  <a:lnTo>
                    <a:pt x="287642" y="411429"/>
                  </a:lnTo>
                  <a:lnTo>
                    <a:pt x="289648" y="408889"/>
                  </a:lnTo>
                  <a:lnTo>
                    <a:pt x="291172" y="407619"/>
                  </a:lnTo>
                  <a:lnTo>
                    <a:pt x="293344" y="407619"/>
                  </a:lnTo>
                  <a:lnTo>
                    <a:pt x="293916" y="406349"/>
                  </a:lnTo>
                  <a:lnTo>
                    <a:pt x="297002" y="402539"/>
                  </a:lnTo>
                  <a:lnTo>
                    <a:pt x="297040" y="399999"/>
                  </a:lnTo>
                  <a:lnTo>
                    <a:pt x="296875" y="399999"/>
                  </a:lnTo>
                  <a:lnTo>
                    <a:pt x="296532" y="398729"/>
                  </a:lnTo>
                  <a:lnTo>
                    <a:pt x="295770" y="398729"/>
                  </a:lnTo>
                  <a:lnTo>
                    <a:pt x="295630" y="397459"/>
                  </a:lnTo>
                  <a:lnTo>
                    <a:pt x="295757" y="396189"/>
                  </a:lnTo>
                  <a:lnTo>
                    <a:pt x="296240" y="394919"/>
                  </a:lnTo>
                  <a:lnTo>
                    <a:pt x="296786" y="394919"/>
                  </a:lnTo>
                  <a:lnTo>
                    <a:pt x="297522" y="393649"/>
                  </a:lnTo>
                  <a:lnTo>
                    <a:pt x="298589" y="393649"/>
                  </a:lnTo>
                  <a:lnTo>
                    <a:pt x="298729" y="394919"/>
                  </a:lnTo>
                  <a:lnTo>
                    <a:pt x="299377" y="399999"/>
                  </a:lnTo>
                  <a:lnTo>
                    <a:pt x="299796" y="401269"/>
                  </a:lnTo>
                  <a:lnTo>
                    <a:pt x="301777" y="401269"/>
                  </a:lnTo>
                  <a:lnTo>
                    <a:pt x="301904" y="397459"/>
                  </a:lnTo>
                  <a:lnTo>
                    <a:pt x="301917" y="396189"/>
                  </a:lnTo>
                  <a:lnTo>
                    <a:pt x="301599" y="393649"/>
                  </a:lnTo>
                  <a:lnTo>
                    <a:pt x="300863" y="392379"/>
                  </a:lnTo>
                  <a:lnTo>
                    <a:pt x="299389" y="389839"/>
                  </a:lnTo>
                  <a:lnTo>
                    <a:pt x="298513" y="387299"/>
                  </a:lnTo>
                  <a:lnTo>
                    <a:pt x="297091" y="382219"/>
                  </a:lnTo>
                  <a:lnTo>
                    <a:pt x="295668" y="377139"/>
                  </a:lnTo>
                  <a:lnTo>
                    <a:pt x="292735" y="366979"/>
                  </a:lnTo>
                  <a:lnTo>
                    <a:pt x="290322" y="359359"/>
                  </a:lnTo>
                  <a:lnTo>
                    <a:pt x="289509" y="356819"/>
                  </a:lnTo>
                  <a:lnTo>
                    <a:pt x="286016" y="347929"/>
                  </a:lnTo>
                  <a:lnTo>
                    <a:pt x="287604" y="347929"/>
                  </a:lnTo>
                  <a:lnTo>
                    <a:pt x="290207" y="351739"/>
                  </a:lnTo>
                  <a:lnTo>
                    <a:pt x="292455" y="356819"/>
                  </a:lnTo>
                  <a:lnTo>
                    <a:pt x="295313" y="361899"/>
                  </a:lnTo>
                  <a:lnTo>
                    <a:pt x="297573" y="364439"/>
                  </a:lnTo>
                  <a:lnTo>
                    <a:pt x="302107" y="366979"/>
                  </a:lnTo>
                  <a:lnTo>
                    <a:pt x="303923" y="369570"/>
                  </a:lnTo>
                  <a:lnTo>
                    <a:pt x="309727" y="374599"/>
                  </a:lnTo>
                  <a:lnTo>
                    <a:pt x="311924" y="382219"/>
                  </a:lnTo>
                  <a:lnTo>
                    <a:pt x="315137" y="387299"/>
                  </a:lnTo>
                  <a:lnTo>
                    <a:pt x="316395" y="387299"/>
                  </a:lnTo>
                  <a:lnTo>
                    <a:pt x="318795" y="388569"/>
                  </a:lnTo>
                  <a:lnTo>
                    <a:pt x="319151" y="388569"/>
                  </a:lnTo>
                  <a:lnTo>
                    <a:pt x="319239" y="392379"/>
                  </a:lnTo>
                  <a:lnTo>
                    <a:pt x="320040" y="393649"/>
                  </a:lnTo>
                  <a:lnTo>
                    <a:pt x="321449" y="393649"/>
                  </a:lnTo>
                  <a:lnTo>
                    <a:pt x="322376" y="389839"/>
                  </a:lnTo>
                  <a:lnTo>
                    <a:pt x="323570" y="386029"/>
                  </a:lnTo>
                  <a:lnTo>
                    <a:pt x="325615" y="383489"/>
                  </a:lnTo>
                  <a:lnTo>
                    <a:pt x="326809" y="380949"/>
                  </a:lnTo>
                  <a:lnTo>
                    <a:pt x="328841" y="380949"/>
                  </a:lnTo>
                  <a:lnTo>
                    <a:pt x="328891" y="382219"/>
                  </a:lnTo>
                  <a:lnTo>
                    <a:pt x="328383" y="384759"/>
                  </a:lnTo>
                  <a:lnTo>
                    <a:pt x="328307" y="386029"/>
                  </a:lnTo>
                  <a:lnTo>
                    <a:pt x="329018" y="388569"/>
                  </a:lnTo>
                  <a:lnTo>
                    <a:pt x="330657" y="393649"/>
                  </a:lnTo>
                  <a:lnTo>
                    <a:pt x="332943" y="393649"/>
                  </a:lnTo>
                  <a:lnTo>
                    <a:pt x="336956" y="380949"/>
                  </a:lnTo>
                  <a:lnTo>
                    <a:pt x="346595" y="350469"/>
                  </a:lnTo>
                  <a:lnTo>
                    <a:pt x="347383" y="350469"/>
                  </a:lnTo>
                  <a:lnTo>
                    <a:pt x="345389" y="358089"/>
                  </a:lnTo>
                  <a:lnTo>
                    <a:pt x="343535" y="366979"/>
                  </a:lnTo>
                  <a:lnTo>
                    <a:pt x="341807" y="374599"/>
                  </a:lnTo>
                  <a:lnTo>
                    <a:pt x="340233" y="383489"/>
                  </a:lnTo>
                  <a:lnTo>
                    <a:pt x="339852" y="386029"/>
                  </a:lnTo>
                  <a:lnTo>
                    <a:pt x="338582" y="389839"/>
                  </a:lnTo>
                  <a:lnTo>
                    <a:pt x="335991" y="398729"/>
                  </a:lnTo>
                  <a:lnTo>
                    <a:pt x="335788" y="399999"/>
                  </a:lnTo>
                  <a:lnTo>
                    <a:pt x="335775" y="403809"/>
                  </a:lnTo>
                  <a:lnTo>
                    <a:pt x="336537" y="406349"/>
                  </a:lnTo>
                  <a:lnTo>
                    <a:pt x="337997" y="408889"/>
                  </a:lnTo>
                  <a:lnTo>
                    <a:pt x="338493" y="410159"/>
                  </a:lnTo>
                  <a:lnTo>
                    <a:pt x="339712" y="410159"/>
                  </a:lnTo>
                  <a:lnTo>
                    <a:pt x="339966" y="408889"/>
                  </a:lnTo>
                  <a:lnTo>
                    <a:pt x="340093" y="407619"/>
                  </a:lnTo>
                  <a:lnTo>
                    <a:pt x="340233" y="406349"/>
                  </a:lnTo>
                  <a:lnTo>
                    <a:pt x="340715" y="403809"/>
                  </a:lnTo>
                  <a:lnTo>
                    <a:pt x="341579" y="401269"/>
                  </a:lnTo>
                  <a:lnTo>
                    <a:pt x="343484" y="396189"/>
                  </a:lnTo>
                  <a:lnTo>
                    <a:pt x="345427" y="388569"/>
                  </a:lnTo>
                  <a:lnTo>
                    <a:pt x="362851" y="359359"/>
                  </a:lnTo>
                  <a:lnTo>
                    <a:pt x="362750" y="358089"/>
                  </a:lnTo>
                  <a:lnTo>
                    <a:pt x="362648" y="356819"/>
                  </a:lnTo>
                  <a:lnTo>
                    <a:pt x="362559" y="355549"/>
                  </a:lnTo>
                  <a:lnTo>
                    <a:pt x="362458" y="354279"/>
                  </a:lnTo>
                  <a:lnTo>
                    <a:pt x="360730" y="332689"/>
                  </a:lnTo>
                  <a:lnTo>
                    <a:pt x="360616" y="331419"/>
                  </a:lnTo>
                  <a:lnTo>
                    <a:pt x="360514" y="330149"/>
                  </a:lnTo>
                  <a:lnTo>
                    <a:pt x="360400" y="328879"/>
                  </a:lnTo>
                  <a:lnTo>
                    <a:pt x="360286" y="327609"/>
                  </a:lnTo>
                  <a:lnTo>
                    <a:pt x="360184" y="326339"/>
                  </a:lnTo>
                  <a:lnTo>
                    <a:pt x="360070" y="325069"/>
                  </a:lnTo>
                  <a:lnTo>
                    <a:pt x="359968" y="323799"/>
                  </a:lnTo>
                  <a:lnTo>
                    <a:pt x="359854" y="322529"/>
                  </a:lnTo>
                  <a:lnTo>
                    <a:pt x="359740" y="321259"/>
                  </a:lnTo>
                  <a:lnTo>
                    <a:pt x="359651" y="308559"/>
                  </a:lnTo>
                  <a:lnTo>
                    <a:pt x="358648" y="300939"/>
                  </a:lnTo>
                  <a:lnTo>
                    <a:pt x="358063" y="295859"/>
                  </a:lnTo>
                  <a:lnTo>
                    <a:pt x="357720" y="293319"/>
                  </a:lnTo>
                  <a:lnTo>
                    <a:pt x="357644" y="292049"/>
                  </a:lnTo>
                  <a:lnTo>
                    <a:pt x="357555" y="290779"/>
                  </a:lnTo>
                  <a:lnTo>
                    <a:pt x="357479" y="289509"/>
                  </a:lnTo>
                  <a:lnTo>
                    <a:pt x="357403" y="288239"/>
                  </a:lnTo>
                  <a:lnTo>
                    <a:pt x="357314" y="286969"/>
                  </a:lnTo>
                  <a:lnTo>
                    <a:pt x="357238" y="285699"/>
                  </a:lnTo>
                  <a:lnTo>
                    <a:pt x="357149" y="284429"/>
                  </a:lnTo>
                  <a:lnTo>
                    <a:pt x="357073" y="283159"/>
                  </a:lnTo>
                  <a:lnTo>
                    <a:pt x="356984" y="281889"/>
                  </a:lnTo>
                  <a:lnTo>
                    <a:pt x="356908" y="280619"/>
                  </a:lnTo>
                  <a:lnTo>
                    <a:pt x="356819" y="279349"/>
                  </a:lnTo>
                  <a:lnTo>
                    <a:pt x="356743" y="278079"/>
                  </a:lnTo>
                  <a:lnTo>
                    <a:pt x="356654" y="276809"/>
                  </a:lnTo>
                  <a:lnTo>
                    <a:pt x="356577" y="275539"/>
                  </a:lnTo>
                  <a:lnTo>
                    <a:pt x="356489" y="274269"/>
                  </a:lnTo>
                  <a:lnTo>
                    <a:pt x="356412" y="272999"/>
                  </a:lnTo>
                  <a:lnTo>
                    <a:pt x="356323" y="271729"/>
                  </a:lnTo>
                  <a:lnTo>
                    <a:pt x="356273" y="256489"/>
                  </a:lnTo>
                  <a:lnTo>
                    <a:pt x="370141" y="219659"/>
                  </a:lnTo>
                  <a:lnTo>
                    <a:pt x="406908" y="190449"/>
                  </a:lnTo>
                  <a:lnTo>
                    <a:pt x="440715" y="184099"/>
                  </a:lnTo>
                  <a:lnTo>
                    <a:pt x="450557" y="184099"/>
                  </a:lnTo>
                  <a:lnTo>
                    <a:pt x="493864" y="200609"/>
                  </a:lnTo>
                  <a:lnTo>
                    <a:pt x="519811" y="241249"/>
                  </a:lnTo>
                  <a:lnTo>
                    <a:pt x="523722" y="261569"/>
                  </a:lnTo>
                  <a:lnTo>
                    <a:pt x="523646" y="275539"/>
                  </a:lnTo>
                  <a:lnTo>
                    <a:pt x="523570" y="276809"/>
                  </a:lnTo>
                  <a:lnTo>
                    <a:pt x="523494" y="278079"/>
                  </a:lnTo>
                  <a:lnTo>
                    <a:pt x="523417" y="279349"/>
                  </a:lnTo>
                  <a:lnTo>
                    <a:pt x="523328" y="280619"/>
                  </a:lnTo>
                  <a:lnTo>
                    <a:pt x="523252" y="281889"/>
                  </a:lnTo>
                  <a:lnTo>
                    <a:pt x="523176" y="283159"/>
                  </a:lnTo>
                  <a:lnTo>
                    <a:pt x="523100" y="284429"/>
                  </a:lnTo>
                  <a:lnTo>
                    <a:pt x="523024" y="285699"/>
                  </a:lnTo>
                  <a:lnTo>
                    <a:pt x="522947" y="286969"/>
                  </a:lnTo>
                  <a:lnTo>
                    <a:pt x="522859" y="288239"/>
                  </a:lnTo>
                  <a:lnTo>
                    <a:pt x="522478" y="294589"/>
                  </a:lnTo>
                  <a:lnTo>
                    <a:pt x="522389" y="295859"/>
                  </a:lnTo>
                  <a:lnTo>
                    <a:pt x="522008" y="302209"/>
                  </a:lnTo>
                  <a:lnTo>
                    <a:pt x="521919" y="303479"/>
                  </a:lnTo>
                  <a:lnTo>
                    <a:pt x="521538" y="309829"/>
                  </a:lnTo>
                  <a:lnTo>
                    <a:pt x="521449" y="311099"/>
                  </a:lnTo>
                  <a:lnTo>
                    <a:pt x="521068" y="317449"/>
                  </a:lnTo>
                  <a:lnTo>
                    <a:pt x="520979" y="318719"/>
                  </a:lnTo>
                  <a:lnTo>
                    <a:pt x="520598" y="325069"/>
                  </a:lnTo>
                  <a:lnTo>
                    <a:pt x="520509" y="326339"/>
                  </a:lnTo>
                  <a:lnTo>
                    <a:pt x="520433" y="327609"/>
                  </a:lnTo>
                  <a:lnTo>
                    <a:pt x="520357" y="328879"/>
                  </a:lnTo>
                  <a:lnTo>
                    <a:pt x="520280" y="330149"/>
                  </a:lnTo>
                  <a:lnTo>
                    <a:pt x="520204" y="331419"/>
                  </a:lnTo>
                  <a:lnTo>
                    <a:pt x="520115" y="332689"/>
                  </a:lnTo>
                  <a:lnTo>
                    <a:pt x="519734" y="339039"/>
                  </a:lnTo>
                  <a:lnTo>
                    <a:pt x="519645" y="340309"/>
                  </a:lnTo>
                  <a:lnTo>
                    <a:pt x="519264" y="346659"/>
                  </a:lnTo>
                  <a:lnTo>
                    <a:pt x="519176" y="347929"/>
                  </a:lnTo>
                  <a:lnTo>
                    <a:pt x="518795" y="354279"/>
                  </a:lnTo>
                  <a:lnTo>
                    <a:pt x="518706" y="355549"/>
                  </a:lnTo>
                  <a:lnTo>
                    <a:pt x="518325" y="361899"/>
                  </a:lnTo>
                  <a:lnTo>
                    <a:pt x="518236" y="363169"/>
                  </a:lnTo>
                  <a:lnTo>
                    <a:pt x="518160" y="364439"/>
                  </a:lnTo>
                  <a:lnTo>
                    <a:pt x="518083" y="365709"/>
                  </a:lnTo>
                  <a:lnTo>
                    <a:pt x="518007" y="366979"/>
                  </a:lnTo>
                  <a:lnTo>
                    <a:pt x="517931" y="368249"/>
                  </a:lnTo>
                  <a:lnTo>
                    <a:pt x="517842" y="369570"/>
                  </a:lnTo>
                  <a:lnTo>
                    <a:pt x="517766" y="370789"/>
                  </a:lnTo>
                  <a:lnTo>
                    <a:pt x="517690" y="372059"/>
                  </a:lnTo>
                  <a:lnTo>
                    <a:pt x="517613" y="373329"/>
                  </a:lnTo>
                  <a:lnTo>
                    <a:pt x="517537" y="374599"/>
                  </a:lnTo>
                  <a:lnTo>
                    <a:pt x="517461" y="375869"/>
                  </a:lnTo>
                  <a:lnTo>
                    <a:pt x="517385" y="377139"/>
                  </a:lnTo>
                  <a:lnTo>
                    <a:pt x="517296" y="378409"/>
                  </a:lnTo>
                  <a:lnTo>
                    <a:pt x="516915" y="384759"/>
                  </a:lnTo>
                  <a:lnTo>
                    <a:pt x="516826" y="386029"/>
                  </a:lnTo>
                  <a:lnTo>
                    <a:pt x="516750" y="387299"/>
                  </a:lnTo>
                  <a:lnTo>
                    <a:pt x="516623" y="392379"/>
                  </a:lnTo>
                  <a:lnTo>
                    <a:pt x="517474" y="394919"/>
                  </a:lnTo>
                  <a:lnTo>
                    <a:pt x="523290" y="402539"/>
                  </a:lnTo>
                  <a:lnTo>
                    <a:pt x="525297" y="406349"/>
                  </a:lnTo>
                  <a:lnTo>
                    <a:pt x="527151" y="406349"/>
                  </a:lnTo>
                  <a:lnTo>
                    <a:pt x="527494" y="405079"/>
                  </a:lnTo>
                  <a:lnTo>
                    <a:pt x="530644" y="399999"/>
                  </a:lnTo>
                  <a:lnTo>
                    <a:pt x="532752" y="396189"/>
                  </a:lnTo>
                  <a:lnTo>
                    <a:pt x="535495" y="383489"/>
                  </a:lnTo>
                  <a:lnTo>
                    <a:pt x="536905" y="378409"/>
                  </a:lnTo>
                  <a:lnTo>
                    <a:pt x="538594" y="372059"/>
                  </a:lnTo>
                  <a:lnTo>
                    <a:pt x="539280" y="372059"/>
                  </a:lnTo>
                  <a:lnTo>
                    <a:pt x="539153" y="378409"/>
                  </a:lnTo>
                  <a:lnTo>
                    <a:pt x="539038" y="382219"/>
                  </a:lnTo>
                  <a:lnTo>
                    <a:pt x="537857" y="389839"/>
                  </a:lnTo>
                  <a:lnTo>
                    <a:pt x="535559" y="398729"/>
                  </a:lnTo>
                  <a:lnTo>
                    <a:pt x="535457" y="402539"/>
                  </a:lnTo>
                  <a:lnTo>
                    <a:pt x="536879" y="405079"/>
                  </a:lnTo>
                  <a:lnTo>
                    <a:pt x="540131" y="408889"/>
                  </a:lnTo>
                  <a:lnTo>
                    <a:pt x="540423" y="408889"/>
                  </a:lnTo>
                  <a:lnTo>
                    <a:pt x="543255" y="419049"/>
                  </a:lnTo>
                  <a:lnTo>
                    <a:pt x="543687" y="419049"/>
                  </a:lnTo>
                  <a:lnTo>
                    <a:pt x="544893" y="417779"/>
                  </a:lnTo>
                  <a:lnTo>
                    <a:pt x="544944" y="416509"/>
                  </a:lnTo>
                  <a:lnTo>
                    <a:pt x="544474" y="415239"/>
                  </a:lnTo>
                  <a:lnTo>
                    <a:pt x="544245" y="413969"/>
                  </a:lnTo>
                  <a:lnTo>
                    <a:pt x="544309" y="410159"/>
                  </a:lnTo>
                  <a:lnTo>
                    <a:pt x="544487" y="408889"/>
                  </a:lnTo>
                  <a:lnTo>
                    <a:pt x="544715" y="407619"/>
                  </a:lnTo>
                  <a:lnTo>
                    <a:pt x="545236" y="407619"/>
                  </a:lnTo>
                  <a:lnTo>
                    <a:pt x="545846" y="410159"/>
                  </a:lnTo>
                  <a:lnTo>
                    <a:pt x="546011" y="410159"/>
                  </a:lnTo>
                  <a:lnTo>
                    <a:pt x="546061" y="412699"/>
                  </a:lnTo>
                  <a:lnTo>
                    <a:pt x="546468" y="413969"/>
                  </a:lnTo>
                  <a:lnTo>
                    <a:pt x="548906" y="413969"/>
                  </a:lnTo>
                  <a:lnTo>
                    <a:pt x="550329" y="411429"/>
                  </a:lnTo>
                  <a:lnTo>
                    <a:pt x="551040" y="408889"/>
                  </a:lnTo>
                  <a:lnTo>
                    <a:pt x="551002" y="407619"/>
                  </a:lnTo>
                  <a:lnTo>
                    <a:pt x="550976" y="406349"/>
                  </a:lnTo>
                  <a:lnTo>
                    <a:pt x="550926" y="403809"/>
                  </a:lnTo>
                  <a:lnTo>
                    <a:pt x="550481" y="401269"/>
                  </a:lnTo>
                  <a:lnTo>
                    <a:pt x="549795" y="397459"/>
                  </a:lnTo>
                  <a:lnTo>
                    <a:pt x="549033" y="394919"/>
                  </a:lnTo>
                  <a:lnTo>
                    <a:pt x="548411" y="392379"/>
                  </a:lnTo>
                  <a:lnTo>
                    <a:pt x="550125" y="392379"/>
                  </a:lnTo>
                  <a:lnTo>
                    <a:pt x="551357" y="398729"/>
                  </a:lnTo>
                  <a:lnTo>
                    <a:pt x="552678" y="398729"/>
                  </a:lnTo>
                  <a:lnTo>
                    <a:pt x="552843" y="397459"/>
                  </a:lnTo>
                  <a:lnTo>
                    <a:pt x="552704" y="396189"/>
                  </a:lnTo>
                  <a:lnTo>
                    <a:pt x="552386" y="394919"/>
                  </a:lnTo>
                  <a:lnTo>
                    <a:pt x="553847" y="394919"/>
                  </a:lnTo>
                  <a:lnTo>
                    <a:pt x="554621" y="396189"/>
                  </a:lnTo>
                  <a:lnTo>
                    <a:pt x="553186" y="401269"/>
                  </a:lnTo>
                  <a:lnTo>
                    <a:pt x="552996" y="402539"/>
                  </a:lnTo>
                  <a:lnTo>
                    <a:pt x="555396" y="402539"/>
                  </a:lnTo>
                  <a:lnTo>
                    <a:pt x="556183" y="401269"/>
                  </a:lnTo>
                  <a:lnTo>
                    <a:pt x="556679" y="399999"/>
                  </a:lnTo>
                  <a:lnTo>
                    <a:pt x="558863" y="394919"/>
                  </a:lnTo>
                  <a:lnTo>
                    <a:pt x="559955" y="392379"/>
                  </a:lnTo>
                  <a:lnTo>
                    <a:pt x="560501" y="391109"/>
                  </a:lnTo>
                  <a:lnTo>
                    <a:pt x="564781" y="383489"/>
                  </a:lnTo>
                  <a:lnTo>
                    <a:pt x="569506" y="375869"/>
                  </a:lnTo>
                  <a:lnTo>
                    <a:pt x="572122" y="372059"/>
                  </a:lnTo>
                  <a:lnTo>
                    <a:pt x="574725" y="368249"/>
                  </a:lnTo>
                  <a:lnTo>
                    <a:pt x="575487" y="368249"/>
                  </a:lnTo>
                  <a:lnTo>
                    <a:pt x="575360" y="369570"/>
                  </a:lnTo>
                  <a:lnTo>
                    <a:pt x="570141" y="378409"/>
                  </a:lnTo>
                  <a:lnTo>
                    <a:pt x="565823" y="387299"/>
                  </a:lnTo>
                  <a:lnTo>
                    <a:pt x="565137" y="389369"/>
                  </a:lnTo>
                  <a:lnTo>
                    <a:pt x="565137" y="407619"/>
                  </a:lnTo>
                  <a:lnTo>
                    <a:pt x="563664" y="407619"/>
                  </a:lnTo>
                  <a:lnTo>
                    <a:pt x="563753" y="405079"/>
                  </a:lnTo>
                  <a:lnTo>
                    <a:pt x="564146" y="403809"/>
                  </a:lnTo>
                  <a:lnTo>
                    <a:pt x="564261" y="402539"/>
                  </a:lnTo>
                  <a:lnTo>
                    <a:pt x="564540" y="402539"/>
                  </a:lnTo>
                  <a:lnTo>
                    <a:pt x="564730" y="403809"/>
                  </a:lnTo>
                  <a:lnTo>
                    <a:pt x="564946" y="403809"/>
                  </a:lnTo>
                  <a:lnTo>
                    <a:pt x="564857" y="405079"/>
                  </a:lnTo>
                  <a:lnTo>
                    <a:pt x="565099" y="406349"/>
                  </a:lnTo>
                  <a:lnTo>
                    <a:pt x="565137" y="407619"/>
                  </a:lnTo>
                  <a:lnTo>
                    <a:pt x="565137" y="389369"/>
                  </a:lnTo>
                  <a:lnTo>
                    <a:pt x="562444" y="397459"/>
                  </a:lnTo>
                  <a:lnTo>
                    <a:pt x="559981" y="407619"/>
                  </a:lnTo>
                  <a:lnTo>
                    <a:pt x="560311" y="408889"/>
                  </a:lnTo>
                  <a:lnTo>
                    <a:pt x="561149" y="411429"/>
                  </a:lnTo>
                  <a:lnTo>
                    <a:pt x="562190" y="411429"/>
                  </a:lnTo>
                  <a:lnTo>
                    <a:pt x="566978" y="408889"/>
                  </a:lnTo>
                  <a:lnTo>
                    <a:pt x="567385" y="408889"/>
                  </a:lnTo>
                  <a:lnTo>
                    <a:pt x="567448" y="407619"/>
                  </a:lnTo>
                  <a:lnTo>
                    <a:pt x="567537" y="406349"/>
                  </a:lnTo>
                  <a:lnTo>
                    <a:pt x="569188" y="403809"/>
                  </a:lnTo>
                  <a:lnTo>
                    <a:pt x="570369" y="402539"/>
                  </a:lnTo>
                  <a:lnTo>
                    <a:pt x="573913" y="398729"/>
                  </a:lnTo>
                  <a:lnTo>
                    <a:pt x="576313" y="394919"/>
                  </a:lnTo>
                  <a:lnTo>
                    <a:pt x="579742" y="388569"/>
                  </a:lnTo>
                  <a:lnTo>
                    <a:pt x="580859" y="388569"/>
                  </a:lnTo>
                  <a:lnTo>
                    <a:pt x="581113" y="389839"/>
                  </a:lnTo>
                  <a:lnTo>
                    <a:pt x="581101" y="391109"/>
                  </a:lnTo>
                  <a:lnTo>
                    <a:pt x="577634" y="396189"/>
                  </a:lnTo>
                  <a:lnTo>
                    <a:pt x="575691" y="402539"/>
                  </a:lnTo>
                  <a:lnTo>
                    <a:pt x="575576" y="403809"/>
                  </a:lnTo>
                  <a:lnTo>
                    <a:pt x="575449" y="405079"/>
                  </a:lnTo>
                  <a:lnTo>
                    <a:pt x="575335" y="406349"/>
                  </a:lnTo>
                  <a:lnTo>
                    <a:pt x="575208" y="407619"/>
                  </a:lnTo>
                  <a:lnTo>
                    <a:pt x="575094" y="408889"/>
                  </a:lnTo>
                  <a:lnTo>
                    <a:pt x="575081" y="411429"/>
                  </a:lnTo>
                  <a:lnTo>
                    <a:pt x="576173" y="411429"/>
                  </a:lnTo>
                  <a:lnTo>
                    <a:pt x="578954" y="407619"/>
                  </a:lnTo>
                  <a:lnTo>
                    <a:pt x="580948" y="403809"/>
                  </a:lnTo>
                  <a:lnTo>
                    <a:pt x="583057" y="401269"/>
                  </a:lnTo>
                  <a:lnTo>
                    <a:pt x="584174" y="401269"/>
                  </a:lnTo>
                  <a:lnTo>
                    <a:pt x="582676" y="403809"/>
                  </a:lnTo>
                  <a:lnTo>
                    <a:pt x="582041" y="406349"/>
                  </a:lnTo>
                  <a:lnTo>
                    <a:pt x="581926" y="407619"/>
                  </a:lnTo>
                  <a:lnTo>
                    <a:pt x="581825" y="408889"/>
                  </a:lnTo>
                  <a:lnTo>
                    <a:pt x="581723" y="411429"/>
                  </a:lnTo>
                  <a:lnTo>
                    <a:pt x="582993" y="411429"/>
                  </a:lnTo>
                  <a:lnTo>
                    <a:pt x="583171" y="412699"/>
                  </a:lnTo>
                  <a:lnTo>
                    <a:pt x="581113" y="413969"/>
                  </a:lnTo>
                  <a:lnTo>
                    <a:pt x="580136" y="415239"/>
                  </a:lnTo>
                  <a:lnTo>
                    <a:pt x="580136" y="417779"/>
                  </a:lnTo>
                  <a:lnTo>
                    <a:pt x="580377" y="419049"/>
                  </a:lnTo>
                  <a:lnTo>
                    <a:pt x="580885" y="420319"/>
                  </a:lnTo>
                  <a:lnTo>
                    <a:pt x="585965" y="420319"/>
                  </a:lnTo>
                  <a:lnTo>
                    <a:pt x="588314" y="416509"/>
                  </a:lnTo>
                  <a:lnTo>
                    <a:pt x="587286" y="412699"/>
                  </a:lnTo>
                  <a:lnTo>
                    <a:pt x="591947" y="411429"/>
                  </a:lnTo>
                  <a:lnTo>
                    <a:pt x="592696" y="410159"/>
                  </a:lnTo>
                  <a:lnTo>
                    <a:pt x="592645" y="408889"/>
                  </a:lnTo>
                  <a:lnTo>
                    <a:pt x="590880" y="403809"/>
                  </a:lnTo>
                  <a:lnTo>
                    <a:pt x="590461" y="401269"/>
                  </a:lnTo>
                  <a:lnTo>
                    <a:pt x="590042" y="398729"/>
                  </a:lnTo>
                  <a:lnTo>
                    <a:pt x="590054" y="392379"/>
                  </a:lnTo>
                  <a:lnTo>
                    <a:pt x="590384" y="389839"/>
                  </a:lnTo>
                  <a:lnTo>
                    <a:pt x="590677" y="388569"/>
                  </a:lnTo>
                  <a:lnTo>
                    <a:pt x="591261" y="386029"/>
                  </a:lnTo>
                  <a:lnTo>
                    <a:pt x="591426" y="384759"/>
                  </a:lnTo>
                  <a:lnTo>
                    <a:pt x="591959" y="384759"/>
                  </a:lnTo>
                  <a:lnTo>
                    <a:pt x="592074" y="386029"/>
                  </a:lnTo>
                  <a:lnTo>
                    <a:pt x="592137" y="387299"/>
                  </a:lnTo>
                  <a:lnTo>
                    <a:pt x="592251" y="389839"/>
                  </a:lnTo>
                  <a:lnTo>
                    <a:pt x="592378" y="392379"/>
                  </a:lnTo>
                  <a:lnTo>
                    <a:pt x="592493" y="394919"/>
                  </a:lnTo>
                  <a:lnTo>
                    <a:pt x="594550" y="402539"/>
                  </a:lnTo>
                  <a:lnTo>
                    <a:pt x="598830" y="412699"/>
                  </a:lnTo>
                  <a:lnTo>
                    <a:pt x="600659" y="412699"/>
                  </a:lnTo>
                  <a:lnTo>
                    <a:pt x="603885" y="413969"/>
                  </a:lnTo>
                  <a:lnTo>
                    <a:pt x="604913" y="413969"/>
                  </a:lnTo>
                  <a:lnTo>
                    <a:pt x="605701" y="408889"/>
                  </a:lnTo>
                  <a:lnTo>
                    <a:pt x="605815" y="407619"/>
                  </a:lnTo>
                  <a:lnTo>
                    <a:pt x="605929" y="406349"/>
                  </a:lnTo>
                  <a:lnTo>
                    <a:pt x="605993" y="401269"/>
                  </a:lnTo>
                  <a:lnTo>
                    <a:pt x="603364" y="384759"/>
                  </a:lnTo>
                  <a:lnTo>
                    <a:pt x="603161" y="383489"/>
                  </a:lnTo>
                  <a:lnTo>
                    <a:pt x="602208" y="375869"/>
                  </a:lnTo>
                  <a:lnTo>
                    <a:pt x="602195" y="374599"/>
                  </a:lnTo>
                  <a:lnTo>
                    <a:pt x="603237" y="374599"/>
                  </a:lnTo>
                  <a:lnTo>
                    <a:pt x="603897" y="375869"/>
                  </a:lnTo>
                  <a:lnTo>
                    <a:pt x="604253" y="375869"/>
                  </a:lnTo>
                  <a:lnTo>
                    <a:pt x="606107" y="380949"/>
                  </a:lnTo>
                  <a:lnTo>
                    <a:pt x="608203" y="386029"/>
                  </a:lnTo>
                  <a:lnTo>
                    <a:pt x="609511" y="393649"/>
                  </a:lnTo>
                  <a:lnTo>
                    <a:pt x="609587" y="394919"/>
                  </a:lnTo>
                  <a:lnTo>
                    <a:pt x="609663" y="396189"/>
                  </a:lnTo>
                  <a:lnTo>
                    <a:pt x="609752" y="397459"/>
                  </a:lnTo>
                  <a:lnTo>
                    <a:pt x="609828" y="398729"/>
                  </a:lnTo>
                  <a:lnTo>
                    <a:pt x="609904" y="399999"/>
                  </a:lnTo>
                  <a:lnTo>
                    <a:pt x="609993" y="401269"/>
                  </a:lnTo>
                  <a:lnTo>
                    <a:pt x="610069" y="402539"/>
                  </a:lnTo>
                  <a:lnTo>
                    <a:pt x="610489" y="402539"/>
                  </a:lnTo>
                  <a:lnTo>
                    <a:pt x="611035" y="401269"/>
                  </a:lnTo>
                  <a:lnTo>
                    <a:pt x="610908" y="397459"/>
                  </a:lnTo>
                  <a:lnTo>
                    <a:pt x="610781" y="393649"/>
                  </a:lnTo>
                  <a:lnTo>
                    <a:pt x="610654" y="391109"/>
                  </a:lnTo>
                  <a:lnTo>
                    <a:pt x="610577" y="389839"/>
                  </a:lnTo>
                  <a:lnTo>
                    <a:pt x="610489" y="388569"/>
                  </a:lnTo>
                  <a:lnTo>
                    <a:pt x="610400" y="387299"/>
                  </a:lnTo>
                  <a:lnTo>
                    <a:pt x="610323" y="386029"/>
                  </a:lnTo>
                  <a:lnTo>
                    <a:pt x="610235" y="384759"/>
                  </a:lnTo>
                  <a:lnTo>
                    <a:pt x="608723" y="374599"/>
                  </a:lnTo>
                  <a:lnTo>
                    <a:pt x="607771" y="368249"/>
                  </a:lnTo>
                  <a:lnTo>
                    <a:pt x="606069" y="356819"/>
                  </a:lnTo>
                  <a:lnTo>
                    <a:pt x="596036" y="292049"/>
                  </a:lnTo>
                  <a:lnTo>
                    <a:pt x="596099" y="283159"/>
                  </a:lnTo>
                  <a:lnTo>
                    <a:pt x="597027" y="279349"/>
                  </a:lnTo>
                  <a:lnTo>
                    <a:pt x="597877" y="275539"/>
                  </a:lnTo>
                  <a:lnTo>
                    <a:pt x="609358" y="245059"/>
                  </a:lnTo>
                  <a:lnTo>
                    <a:pt x="613422" y="238709"/>
                  </a:lnTo>
                  <a:lnTo>
                    <a:pt x="618020" y="234899"/>
                  </a:lnTo>
                  <a:lnTo>
                    <a:pt x="623163" y="231089"/>
                  </a:lnTo>
                  <a:lnTo>
                    <a:pt x="628840" y="228549"/>
                  </a:lnTo>
                  <a:lnTo>
                    <a:pt x="635990" y="224739"/>
                  </a:lnTo>
                  <a:lnTo>
                    <a:pt x="643166" y="223469"/>
                  </a:lnTo>
                  <a:lnTo>
                    <a:pt x="656056" y="223469"/>
                  </a:lnTo>
                  <a:lnTo>
                    <a:pt x="690511" y="243789"/>
                  </a:lnTo>
                  <a:lnTo>
                    <a:pt x="702094" y="271729"/>
                  </a:lnTo>
                  <a:lnTo>
                    <a:pt x="702805" y="272999"/>
                  </a:lnTo>
                  <a:lnTo>
                    <a:pt x="704392" y="275539"/>
                  </a:lnTo>
                  <a:lnTo>
                    <a:pt x="704367" y="279349"/>
                  </a:lnTo>
                  <a:lnTo>
                    <a:pt x="704265" y="280619"/>
                  </a:lnTo>
                  <a:lnTo>
                    <a:pt x="704164" y="281889"/>
                  </a:lnTo>
                  <a:lnTo>
                    <a:pt x="704049" y="283159"/>
                  </a:lnTo>
                  <a:lnTo>
                    <a:pt x="703948" y="284429"/>
                  </a:lnTo>
                  <a:lnTo>
                    <a:pt x="703834" y="285699"/>
                  </a:lnTo>
                  <a:lnTo>
                    <a:pt x="703732" y="286969"/>
                  </a:lnTo>
                  <a:lnTo>
                    <a:pt x="703630" y="288239"/>
                  </a:lnTo>
                  <a:lnTo>
                    <a:pt x="703516" y="289509"/>
                  </a:lnTo>
                  <a:lnTo>
                    <a:pt x="703414" y="290779"/>
                  </a:lnTo>
                  <a:lnTo>
                    <a:pt x="703313" y="292049"/>
                  </a:lnTo>
                  <a:lnTo>
                    <a:pt x="703199" y="293319"/>
                  </a:lnTo>
                  <a:lnTo>
                    <a:pt x="703097" y="294589"/>
                  </a:lnTo>
                  <a:lnTo>
                    <a:pt x="702995" y="295859"/>
                  </a:lnTo>
                  <a:lnTo>
                    <a:pt x="702881" y="297129"/>
                  </a:lnTo>
                  <a:lnTo>
                    <a:pt x="702779" y="298399"/>
                  </a:lnTo>
                  <a:lnTo>
                    <a:pt x="702665" y="299669"/>
                  </a:lnTo>
                  <a:lnTo>
                    <a:pt x="702564" y="300939"/>
                  </a:lnTo>
                  <a:lnTo>
                    <a:pt x="702462" y="302209"/>
                  </a:lnTo>
                  <a:lnTo>
                    <a:pt x="702348" y="303479"/>
                  </a:lnTo>
                  <a:lnTo>
                    <a:pt x="702246" y="304749"/>
                  </a:lnTo>
                  <a:lnTo>
                    <a:pt x="696163" y="369570"/>
                  </a:lnTo>
                  <a:lnTo>
                    <a:pt x="696036" y="370789"/>
                  </a:lnTo>
                  <a:lnTo>
                    <a:pt x="695909" y="372059"/>
                  </a:lnTo>
                  <a:lnTo>
                    <a:pt x="695782" y="373329"/>
                  </a:lnTo>
                  <a:lnTo>
                    <a:pt x="695667" y="374599"/>
                  </a:lnTo>
                  <a:lnTo>
                    <a:pt x="695540" y="375869"/>
                  </a:lnTo>
                  <a:lnTo>
                    <a:pt x="695439" y="387299"/>
                  </a:lnTo>
                  <a:lnTo>
                    <a:pt x="696417" y="387299"/>
                  </a:lnTo>
                  <a:lnTo>
                    <a:pt x="696976" y="384759"/>
                  </a:lnTo>
                  <a:lnTo>
                    <a:pt x="699236" y="384759"/>
                  </a:lnTo>
                  <a:lnTo>
                    <a:pt x="705866" y="389839"/>
                  </a:lnTo>
                  <a:lnTo>
                    <a:pt x="706170" y="391109"/>
                  </a:lnTo>
                  <a:lnTo>
                    <a:pt x="707821" y="391109"/>
                  </a:lnTo>
                  <a:lnTo>
                    <a:pt x="708660" y="389839"/>
                  </a:lnTo>
                  <a:lnTo>
                    <a:pt x="708507" y="388569"/>
                  </a:lnTo>
                  <a:lnTo>
                    <a:pt x="707796" y="384759"/>
                  </a:lnTo>
                  <a:lnTo>
                    <a:pt x="705192" y="370789"/>
                  </a:lnTo>
                  <a:lnTo>
                    <a:pt x="706310" y="370789"/>
                  </a:lnTo>
                  <a:lnTo>
                    <a:pt x="708825" y="375869"/>
                  </a:lnTo>
                  <a:lnTo>
                    <a:pt x="710501" y="380949"/>
                  </a:lnTo>
                  <a:lnTo>
                    <a:pt x="711403" y="387299"/>
                  </a:lnTo>
                  <a:lnTo>
                    <a:pt x="711669" y="388569"/>
                  </a:lnTo>
                  <a:lnTo>
                    <a:pt x="712216" y="389839"/>
                  </a:lnTo>
                  <a:lnTo>
                    <a:pt x="714121" y="389839"/>
                  </a:lnTo>
                  <a:lnTo>
                    <a:pt x="714895" y="388569"/>
                  </a:lnTo>
                  <a:lnTo>
                    <a:pt x="715264" y="388569"/>
                  </a:lnTo>
                  <a:lnTo>
                    <a:pt x="715835" y="387299"/>
                  </a:lnTo>
                  <a:lnTo>
                    <a:pt x="717143" y="384759"/>
                  </a:lnTo>
                  <a:lnTo>
                    <a:pt x="717461" y="384759"/>
                  </a:lnTo>
                  <a:lnTo>
                    <a:pt x="717562" y="383489"/>
                  </a:lnTo>
                  <a:lnTo>
                    <a:pt x="717677" y="382219"/>
                  </a:lnTo>
                  <a:lnTo>
                    <a:pt x="717804" y="379679"/>
                  </a:lnTo>
                  <a:lnTo>
                    <a:pt x="717892" y="370789"/>
                  </a:lnTo>
                  <a:lnTo>
                    <a:pt x="717905" y="369570"/>
                  </a:lnTo>
                  <a:lnTo>
                    <a:pt x="716267" y="363169"/>
                  </a:lnTo>
                  <a:lnTo>
                    <a:pt x="712762" y="358089"/>
                  </a:lnTo>
                  <a:lnTo>
                    <a:pt x="712190" y="356819"/>
                  </a:lnTo>
                  <a:lnTo>
                    <a:pt x="713371" y="356819"/>
                  </a:lnTo>
                  <a:lnTo>
                    <a:pt x="715899" y="360629"/>
                  </a:lnTo>
                  <a:lnTo>
                    <a:pt x="717943" y="363169"/>
                  </a:lnTo>
                  <a:lnTo>
                    <a:pt x="721055" y="368249"/>
                  </a:lnTo>
                  <a:lnTo>
                    <a:pt x="722871" y="370789"/>
                  </a:lnTo>
                  <a:lnTo>
                    <a:pt x="727951" y="374599"/>
                  </a:lnTo>
                  <a:lnTo>
                    <a:pt x="729615" y="378409"/>
                  </a:lnTo>
                  <a:lnTo>
                    <a:pt x="730237" y="383489"/>
                  </a:lnTo>
                  <a:lnTo>
                    <a:pt x="732434" y="383489"/>
                  </a:lnTo>
                  <a:lnTo>
                    <a:pt x="731367" y="378409"/>
                  </a:lnTo>
                  <a:lnTo>
                    <a:pt x="729678" y="374599"/>
                  </a:lnTo>
                  <a:lnTo>
                    <a:pt x="725868" y="370789"/>
                  </a:lnTo>
                  <a:lnTo>
                    <a:pt x="724865" y="368249"/>
                  </a:lnTo>
                  <a:lnTo>
                    <a:pt x="723849" y="363169"/>
                  </a:lnTo>
                  <a:lnTo>
                    <a:pt x="723404" y="360629"/>
                  </a:lnTo>
                  <a:lnTo>
                    <a:pt x="723074" y="359359"/>
                  </a:lnTo>
                  <a:lnTo>
                    <a:pt x="723265" y="358089"/>
                  </a:lnTo>
                  <a:lnTo>
                    <a:pt x="723823" y="358089"/>
                  </a:lnTo>
                  <a:lnTo>
                    <a:pt x="725233" y="359359"/>
                  </a:lnTo>
                  <a:lnTo>
                    <a:pt x="725322" y="360629"/>
                  </a:lnTo>
                  <a:lnTo>
                    <a:pt x="727354" y="366979"/>
                  </a:lnTo>
                  <a:lnTo>
                    <a:pt x="730491" y="373329"/>
                  </a:lnTo>
                  <a:lnTo>
                    <a:pt x="734910" y="380949"/>
                  </a:lnTo>
                  <a:lnTo>
                    <a:pt x="736282" y="382219"/>
                  </a:lnTo>
                  <a:lnTo>
                    <a:pt x="737806" y="383489"/>
                  </a:lnTo>
                  <a:lnTo>
                    <a:pt x="741197" y="383489"/>
                  </a:lnTo>
                  <a:lnTo>
                    <a:pt x="742988" y="382219"/>
                  </a:lnTo>
                  <a:lnTo>
                    <a:pt x="744969" y="380949"/>
                  </a:lnTo>
                  <a:lnTo>
                    <a:pt x="745413" y="379679"/>
                  </a:lnTo>
                  <a:lnTo>
                    <a:pt x="747712" y="377139"/>
                  </a:lnTo>
                  <a:lnTo>
                    <a:pt x="748626" y="373329"/>
                  </a:lnTo>
                  <a:lnTo>
                    <a:pt x="748626" y="369570"/>
                  </a:lnTo>
                  <a:lnTo>
                    <a:pt x="748118" y="366979"/>
                  </a:lnTo>
                  <a:lnTo>
                    <a:pt x="747102" y="364439"/>
                  </a:lnTo>
                  <a:lnTo>
                    <a:pt x="743775" y="358089"/>
                  </a:lnTo>
                  <a:lnTo>
                    <a:pt x="743051" y="356819"/>
                  </a:lnTo>
                  <a:lnTo>
                    <a:pt x="740168" y="351739"/>
                  </a:lnTo>
                  <a:lnTo>
                    <a:pt x="736282" y="344119"/>
                  </a:lnTo>
                  <a:lnTo>
                    <a:pt x="732129" y="337769"/>
                  </a:lnTo>
                  <a:lnTo>
                    <a:pt x="730326" y="335229"/>
                  </a:lnTo>
                  <a:lnTo>
                    <a:pt x="726706" y="332689"/>
                  </a:lnTo>
                  <a:lnTo>
                    <a:pt x="724446" y="330149"/>
                  </a:lnTo>
                  <a:lnTo>
                    <a:pt x="723455" y="328879"/>
                  </a:lnTo>
                  <a:lnTo>
                    <a:pt x="723176" y="327609"/>
                  </a:lnTo>
                  <a:lnTo>
                    <a:pt x="723773" y="327609"/>
                  </a:lnTo>
                  <a:lnTo>
                    <a:pt x="724014" y="328879"/>
                  </a:lnTo>
                  <a:lnTo>
                    <a:pt x="725233" y="328879"/>
                  </a:lnTo>
                  <a:lnTo>
                    <a:pt x="733552" y="335229"/>
                  </a:lnTo>
                  <a:lnTo>
                    <a:pt x="740321" y="342849"/>
                  </a:lnTo>
                  <a:lnTo>
                    <a:pt x="745947" y="351739"/>
                  </a:lnTo>
                  <a:lnTo>
                    <a:pt x="751268" y="361899"/>
                  </a:lnTo>
                  <a:lnTo>
                    <a:pt x="752221" y="361899"/>
                  </a:lnTo>
                  <a:lnTo>
                    <a:pt x="758456" y="327609"/>
                  </a:lnTo>
                  <a:lnTo>
                    <a:pt x="759002" y="325069"/>
                  </a:lnTo>
                  <a:lnTo>
                    <a:pt x="786218" y="290779"/>
                  </a:lnTo>
                  <a:lnTo>
                    <a:pt x="788047" y="290779"/>
                  </a:lnTo>
                  <a:lnTo>
                    <a:pt x="787641" y="292049"/>
                  </a:lnTo>
                  <a:lnTo>
                    <a:pt x="785749" y="292049"/>
                  </a:lnTo>
                  <a:lnTo>
                    <a:pt x="778040" y="295859"/>
                  </a:lnTo>
                  <a:lnTo>
                    <a:pt x="772998" y="299669"/>
                  </a:lnTo>
                  <a:lnTo>
                    <a:pt x="769848" y="307746"/>
                  </a:lnTo>
                  <a:lnTo>
                    <a:pt x="769848" y="350469"/>
                  </a:lnTo>
                  <a:lnTo>
                    <a:pt x="765327" y="358089"/>
                  </a:lnTo>
                  <a:lnTo>
                    <a:pt x="763498" y="361899"/>
                  </a:lnTo>
                  <a:lnTo>
                    <a:pt x="761809" y="368249"/>
                  </a:lnTo>
                  <a:lnTo>
                    <a:pt x="759663" y="368249"/>
                  </a:lnTo>
                  <a:lnTo>
                    <a:pt x="759180" y="366979"/>
                  </a:lnTo>
                  <a:lnTo>
                    <a:pt x="760971" y="361899"/>
                  </a:lnTo>
                  <a:lnTo>
                    <a:pt x="763219" y="356819"/>
                  </a:lnTo>
                  <a:lnTo>
                    <a:pt x="768108" y="351739"/>
                  </a:lnTo>
                  <a:lnTo>
                    <a:pt x="769251" y="350469"/>
                  </a:lnTo>
                  <a:lnTo>
                    <a:pt x="769848" y="350469"/>
                  </a:lnTo>
                  <a:lnTo>
                    <a:pt x="769848" y="307746"/>
                  </a:lnTo>
                  <a:lnTo>
                    <a:pt x="760818" y="350469"/>
                  </a:lnTo>
                  <a:lnTo>
                    <a:pt x="759917" y="358089"/>
                  </a:lnTo>
                  <a:lnTo>
                    <a:pt x="758596" y="365709"/>
                  </a:lnTo>
                  <a:lnTo>
                    <a:pt x="758355" y="366979"/>
                  </a:lnTo>
                  <a:lnTo>
                    <a:pt x="758355" y="369570"/>
                  </a:lnTo>
                  <a:lnTo>
                    <a:pt x="758761" y="372059"/>
                  </a:lnTo>
                  <a:lnTo>
                    <a:pt x="759320" y="373329"/>
                  </a:lnTo>
                  <a:lnTo>
                    <a:pt x="760349" y="377139"/>
                  </a:lnTo>
                  <a:lnTo>
                    <a:pt x="761530" y="377139"/>
                  </a:lnTo>
                  <a:lnTo>
                    <a:pt x="761936" y="375869"/>
                  </a:lnTo>
                  <a:lnTo>
                    <a:pt x="762317" y="375869"/>
                  </a:lnTo>
                  <a:lnTo>
                    <a:pt x="762711" y="374599"/>
                  </a:lnTo>
                  <a:lnTo>
                    <a:pt x="763701" y="374599"/>
                  </a:lnTo>
                  <a:lnTo>
                    <a:pt x="763892" y="375869"/>
                  </a:lnTo>
                  <a:lnTo>
                    <a:pt x="765416" y="375869"/>
                  </a:lnTo>
                  <a:lnTo>
                    <a:pt x="765695" y="374599"/>
                  </a:lnTo>
                  <a:lnTo>
                    <a:pt x="768350" y="368249"/>
                  </a:lnTo>
                  <a:lnTo>
                    <a:pt x="768883" y="366979"/>
                  </a:lnTo>
                  <a:lnTo>
                    <a:pt x="771652" y="359359"/>
                  </a:lnTo>
                  <a:lnTo>
                    <a:pt x="773988" y="351739"/>
                  </a:lnTo>
                  <a:lnTo>
                    <a:pt x="774306" y="350469"/>
                  </a:lnTo>
                  <a:lnTo>
                    <a:pt x="775893" y="344119"/>
                  </a:lnTo>
                  <a:lnTo>
                    <a:pt x="777278" y="344119"/>
                  </a:lnTo>
                  <a:lnTo>
                    <a:pt x="776033" y="347929"/>
                  </a:lnTo>
                  <a:lnTo>
                    <a:pt x="775004" y="351739"/>
                  </a:lnTo>
                  <a:lnTo>
                    <a:pt x="775004" y="358089"/>
                  </a:lnTo>
                  <a:lnTo>
                    <a:pt x="775601" y="361899"/>
                  </a:lnTo>
                  <a:lnTo>
                    <a:pt x="778116" y="365709"/>
                  </a:lnTo>
                  <a:lnTo>
                    <a:pt x="778281" y="366979"/>
                  </a:lnTo>
                  <a:lnTo>
                    <a:pt x="778256" y="370789"/>
                  </a:lnTo>
                  <a:lnTo>
                    <a:pt x="779475" y="370789"/>
                  </a:lnTo>
                  <a:lnTo>
                    <a:pt x="787146" y="368249"/>
                  </a:lnTo>
                  <a:lnTo>
                    <a:pt x="787488" y="366979"/>
                  </a:lnTo>
                  <a:lnTo>
                    <a:pt x="787412" y="365709"/>
                  </a:lnTo>
                  <a:lnTo>
                    <a:pt x="787336" y="364439"/>
                  </a:lnTo>
                  <a:lnTo>
                    <a:pt x="787273" y="363169"/>
                  </a:lnTo>
                  <a:lnTo>
                    <a:pt x="787996" y="360629"/>
                  </a:lnTo>
                  <a:lnTo>
                    <a:pt x="789698" y="358089"/>
                  </a:lnTo>
                  <a:lnTo>
                    <a:pt x="791425" y="358089"/>
                  </a:lnTo>
                  <a:lnTo>
                    <a:pt x="791667" y="359359"/>
                  </a:lnTo>
                  <a:lnTo>
                    <a:pt x="791705" y="360629"/>
                  </a:lnTo>
                  <a:lnTo>
                    <a:pt x="791438" y="360629"/>
                  </a:lnTo>
                  <a:lnTo>
                    <a:pt x="791514" y="364439"/>
                  </a:lnTo>
                  <a:lnTo>
                    <a:pt x="792480" y="364439"/>
                  </a:lnTo>
                  <a:lnTo>
                    <a:pt x="792937" y="365709"/>
                  </a:lnTo>
                  <a:lnTo>
                    <a:pt x="793915" y="365709"/>
                  </a:lnTo>
                  <a:lnTo>
                    <a:pt x="794181" y="364439"/>
                  </a:lnTo>
                  <a:lnTo>
                    <a:pt x="794080" y="361899"/>
                  </a:lnTo>
                  <a:lnTo>
                    <a:pt x="793953" y="359359"/>
                  </a:lnTo>
                  <a:lnTo>
                    <a:pt x="793889" y="358089"/>
                  </a:lnTo>
                  <a:lnTo>
                    <a:pt x="793064" y="341579"/>
                  </a:lnTo>
                  <a:lnTo>
                    <a:pt x="793013" y="339039"/>
                  </a:lnTo>
                  <a:lnTo>
                    <a:pt x="795096" y="339039"/>
                  </a:lnTo>
                  <a:lnTo>
                    <a:pt x="795718" y="344119"/>
                  </a:lnTo>
                  <a:lnTo>
                    <a:pt x="796429" y="349199"/>
                  </a:lnTo>
                  <a:lnTo>
                    <a:pt x="797318" y="354279"/>
                  </a:lnTo>
                  <a:lnTo>
                    <a:pt x="797775" y="356819"/>
                  </a:lnTo>
                  <a:lnTo>
                    <a:pt x="798576" y="358089"/>
                  </a:lnTo>
                  <a:lnTo>
                    <a:pt x="801065" y="358089"/>
                  </a:lnTo>
                  <a:lnTo>
                    <a:pt x="801344" y="359359"/>
                  </a:lnTo>
                  <a:lnTo>
                    <a:pt x="802068" y="359359"/>
                  </a:lnTo>
                  <a:lnTo>
                    <a:pt x="802792" y="360629"/>
                  </a:lnTo>
                  <a:lnTo>
                    <a:pt x="803897" y="361899"/>
                  </a:lnTo>
                  <a:lnTo>
                    <a:pt x="804938" y="361899"/>
                  </a:lnTo>
                  <a:lnTo>
                    <a:pt x="805421" y="360629"/>
                  </a:lnTo>
                  <a:lnTo>
                    <a:pt x="805573" y="360629"/>
                  </a:lnTo>
                  <a:lnTo>
                    <a:pt x="805713" y="359359"/>
                  </a:lnTo>
                  <a:lnTo>
                    <a:pt x="803160" y="355549"/>
                  </a:lnTo>
                  <a:lnTo>
                    <a:pt x="801624" y="351739"/>
                  </a:lnTo>
                  <a:lnTo>
                    <a:pt x="800862" y="347929"/>
                  </a:lnTo>
                  <a:lnTo>
                    <a:pt x="800811" y="346659"/>
                  </a:lnTo>
                  <a:lnTo>
                    <a:pt x="801281" y="346659"/>
                  </a:lnTo>
                  <a:lnTo>
                    <a:pt x="801763" y="347929"/>
                  </a:lnTo>
                  <a:lnTo>
                    <a:pt x="802881" y="347929"/>
                  </a:lnTo>
                  <a:lnTo>
                    <a:pt x="803668" y="346659"/>
                  </a:lnTo>
                  <a:lnTo>
                    <a:pt x="803910" y="346659"/>
                  </a:lnTo>
                  <a:lnTo>
                    <a:pt x="803884" y="345389"/>
                  </a:lnTo>
                  <a:lnTo>
                    <a:pt x="802919" y="339039"/>
                  </a:lnTo>
                  <a:lnTo>
                    <a:pt x="802538" y="336499"/>
                  </a:lnTo>
                  <a:lnTo>
                    <a:pt x="799630" y="331419"/>
                  </a:lnTo>
                  <a:lnTo>
                    <a:pt x="792708" y="322529"/>
                  </a:lnTo>
                  <a:lnTo>
                    <a:pt x="792175" y="321259"/>
                  </a:lnTo>
                  <a:lnTo>
                    <a:pt x="793584" y="321259"/>
                  </a:lnTo>
                  <a:lnTo>
                    <a:pt x="794651" y="322529"/>
                  </a:lnTo>
                  <a:lnTo>
                    <a:pt x="801128" y="327609"/>
                  </a:lnTo>
                  <a:lnTo>
                    <a:pt x="805446" y="333959"/>
                  </a:lnTo>
                  <a:lnTo>
                    <a:pt x="808672" y="344119"/>
                  </a:lnTo>
                  <a:lnTo>
                    <a:pt x="809053" y="344119"/>
                  </a:lnTo>
                  <a:lnTo>
                    <a:pt x="809294" y="342849"/>
                  </a:lnTo>
                  <a:lnTo>
                    <a:pt x="809625" y="342849"/>
                  </a:lnTo>
                  <a:lnTo>
                    <a:pt x="809739" y="335229"/>
                  </a:lnTo>
                  <a:lnTo>
                    <a:pt x="811276" y="335229"/>
                  </a:lnTo>
                  <a:lnTo>
                    <a:pt x="811682" y="333959"/>
                  </a:lnTo>
                  <a:lnTo>
                    <a:pt x="812546" y="333959"/>
                  </a:lnTo>
                  <a:lnTo>
                    <a:pt x="812876" y="332689"/>
                  </a:lnTo>
                  <a:lnTo>
                    <a:pt x="812800" y="331419"/>
                  </a:lnTo>
                  <a:lnTo>
                    <a:pt x="812723" y="330149"/>
                  </a:lnTo>
                  <a:lnTo>
                    <a:pt x="812647" y="328879"/>
                  </a:lnTo>
                  <a:lnTo>
                    <a:pt x="812571" y="327609"/>
                  </a:lnTo>
                  <a:lnTo>
                    <a:pt x="812495" y="326339"/>
                  </a:lnTo>
                  <a:lnTo>
                    <a:pt x="810958" y="321259"/>
                  </a:lnTo>
                  <a:lnTo>
                    <a:pt x="808215" y="314909"/>
                  </a:lnTo>
                  <a:lnTo>
                    <a:pt x="809942" y="314909"/>
                  </a:lnTo>
                  <a:lnTo>
                    <a:pt x="814057" y="321259"/>
                  </a:lnTo>
                  <a:lnTo>
                    <a:pt x="816076" y="327609"/>
                  </a:lnTo>
                  <a:lnTo>
                    <a:pt x="816076" y="335229"/>
                  </a:lnTo>
                  <a:lnTo>
                    <a:pt x="817753" y="335229"/>
                  </a:lnTo>
                  <a:lnTo>
                    <a:pt x="818400" y="330149"/>
                  </a:lnTo>
                  <a:lnTo>
                    <a:pt x="819175" y="327609"/>
                  </a:lnTo>
                  <a:lnTo>
                    <a:pt x="820496" y="327609"/>
                  </a:lnTo>
                  <a:lnTo>
                    <a:pt x="825423" y="342849"/>
                  </a:lnTo>
                  <a:lnTo>
                    <a:pt x="825690" y="342849"/>
                  </a:lnTo>
                  <a:lnTo>
                    <a:pt x="825931" y="344119"/>
                  </a:lnTo>
                  <a:lnTo>
                    <a:pt x="826401" y="344119"/>
                  </a:lnTo>
                  <a:lnTo>
                    <a:pt x="826592" y="342849"/>
                  </a:lnTo>
                  <a:lnTo>
                    <a:pt x="826630" y="335229"/>
                  </a:lnTo>
                  <a:lnTo>
                    <a:pt x="825233" y="331419"/>
                  </a:lnTo>
                  <a:lnTo>
                    <a:pt x="824534" y="328879"/>
                  </a:lnTo>
                  <a:lnTo>
                    <a:pt x="824547" y="327609"/>
                  </a:lnTo>
                  <a:lnTo>
                    <a:pt x="824623" y="322529"/>
                  </a:lnTo>
                  <a:lnTo>
                    <a:pt x="824839" y="321259"/>
                  </a:lnTo>
                  <a:lnTo>
                    <a:pt x="823201" y="314909"/>
                  </a:lnTo>
                  <a:lnTo>
                    <a:pt x="822883" y="313639"/>
                  </a:lnTo>
                  <a:lnTo>
                    <a:pt x="820305" y="307289"/>
                  </a:lnTo>
                  <a:lnTo>
                    <a:pt x="817118" y="299669"/>
                  </a:lnTo>
                  <a:lnTo>
                    <a:pt x="813308" y="293319"/>
                  </a:lnTo>
                  <a:lnTo>
                    <a:pt x="814908" y="293319"/>
                  </a:lnTo>
                  <a:lnTo>
                    <a:pt x="818959" y="299669"/>
                  </a:lnTo>
                  <a:lnTo>
                    <a:pt x="822718" y="306019"/>
                  </a:lnTo>
                  <a:lnTo>
                    <a:pt x="829665" y="319989"/>
                  </a:lnTo>
                  <a:lnTo>
                    <a:pt x="838149" y="331419"/>
                  </a:lnTo>
                  <a:lnTo>
                    <a:pt x="838758" y="331419"/>
                  </a:lnTo>
                  <a:lnTo>
                    <a:pt x="838873" y="330149"/>
                  </a:lnTo>
                  <a:lnTo>
                    <a:pt x="840524" y="326339"/>
                  </a:lnTo>
                  <a:lnTo>
                    <a:pt x="841324" y="322529"/>
                  </a:lnTo>
                  <a:lnTo>
                    <a:pt x="841286" y="316179"/>
                  </a:lnTo>
                  <a:lnTo>
                    <a:pt x="841781" y="313639"/>
                  </a:lnTo>
                  <a:lnTo>
                    <a:pt x="843495" y="309829"/>
                  </a:lnTo>
                  <a:lnTo>
                    <a:pt x="843813" y="307289"/>
                  </a:lnTo>
                  <a:lnTo>
                    <a:pt x="843813" y="297129"/>
                  </a:lnTo>
                  <a:lnTo>
                    <a:pt x="841756" y="293319"/>
                  </a:lnTo>
                  <a:lnTo>
                    <a:pt x="840384" y="290779"/>
                  </a:lnTo>
                  <a:lnTo>
                    <a:pt x="839685" y="289509"/>
                  </a:lnTo>
                  <a:lnTo>
                    <a:pt x="836396" y="283159"/>
                  </a:lnTo>
                  <a:lnTo>
                    <a:pt x="836955" y="283159"/>
                  </a:lnTo>
                  <a:lnTo>
                    <a:pt x="840105" y="288239"/>
                  </a:lnTo>
                  <a:lnTo>
                    <a:pt x="843229" y="293319"/>
                  </a:lnTo>
                  <a:lnTo>
                    <a:pt x="847636" y="302209"/>
                  </a:lnTo>
                  <a:lnTo>
                    <a:pt x="848258" y="304749"/>
                  </a:lnTo>
                  <a:lnTo>
                    <a:pt x="848207" y="309829"/>
                  </a:lnTo>
                  <a:lnTo>
                    <a:pt x="847864" y="312369"/>
                  </a:lnTo>
                  <a:lnTo>
                    <a:pt x="847559" y="314909"/>
                  </a:lnTo>
                  <a:lnTo>
                    <a:pt x="847471" y="316179"/>
                  </a:lnTo>
                  <a:lnTo>
                    <a:pt x="847382" y="317449"/>
                  </a:lnTo>
                  <a:lnTo>
                    <a:pt x="847293" y="318719"/>
                  </a:lnTo>
                  <a:lnTo>
                    <a:pt x="847204" y="321259"/>
                  </a:lnTo>
                  <a:lnTo>
                    <a:pt x="847432" y="321259"/>
                  </a:lnTo>
                  <a:lnTo>
                    <a:pt x="848702" y="322529"/>
                  </a:lnTo>
                  <a:lnTo>
                    <a:pt x="849795" y="323799"/>
                  </a:lnTo>
                  <a:lnTo>
                    <a:pt x="851687" y="325069"/>
                  </a:lnTo>
                  <a:lnTo>
                    <a:pt x="852093" y="325069"/>
                  </a:lnTo>
                  <a:lnTo>
                    <a:pt x="854227" y="331419"/>
                  </a:lnTo>
                  <a:lnTo>
                    <a:pt x="856361" y="331419"/>
                  </a:lnTo>
                  <a:lnTo>
                    <a:pt x="856335" y="330149"/>
                  </a:lnTo>
                  <a:lnTo>
                    <a:pt x="852220" y="316179"/>
                  </a:lnTo>
                  <a:lnTo>
                    <a:pt x="852157" y="314909"/>
                  </a:lnTo>
                  <a:lnTo>
                    <a:pt x="854100" y="314909"/>
                  </a:lnTo>
                  <a:lnTo>
                    <a:pt x="855726" y="318719"/>
                  </a:lnTo>
                  <a:lnTo>
                    <a:pt x="858037" y="322529"/>
                  </a:lnTo>
                  <a:lnTo>
                    <a:pt x="861123" y="325069"/>
                  </a:lnTo>
                  <a:lnTo>
                    <a:pt x="862799" y="322529"/>
                  </a:lnTo>
                  <a:lnTo>
                    <a:pt x="863777" y="322529"/>
                  </a:lnTo>
                  <a:lnTo>
                    <a:pt x="868108" y="326339"/>
                  </a:lnTo>
                  <a:lnTo>
                    <a:pt x="868235" y="323799"/>
                  </a:lnTo>
                  <a:lnTo>
                    <a:pt x="868299" y="322529"/>
                  </a:lnTo>
                  <a:lnTo>
                    <a:pt x="868375" y="314909"/>
                  </a:lnTo>
                  <a:lnTo>
                    <a:pt x="868400" y="313639"/>
                  </a:lnTo>
                  <a:lnTo>
                    <a:pt x="867981" y="311099"/>
                  </a:lnTo>
                  <a:lnTo>
                    <a:pt x="867181" y="308559"/>
                  </a:lnTo>
                  <a:lnTo>
                    <a:pt x="863485" y="300939"/>
                  </a:lnTo>
                  <a:lnTo>
                    <a:pt x="860501" y="292049"/>
                  </a:lnTo>
                  <a:lnTo>
                    <a:pt x="858494" y="283159"/>
                  </a:lnTo>
                  <a:lnTo>
                    <a:pt x="858202" y="281889"/>
                  </a:lnTo>
                  <a:lnTo>
                    <a:pt x="856627" y="272999"/>
                  </a:lnTo>
                  <a:lnTo>
                    <a:pt x="856132" y="271729"/>
                  </a:lnTo>
                  <a:lnTo>
                    <a:pt x="855433" y="271729"/>
                  </a:lnTo>
                  <a:lnTo>
                    <a:pt x="834517" y="270459"/>
                  </a:lnTo>
                  <a:lnTo>
                    <a:pt x="813358" y="267919"/>
                  </a:lnTo>
                  <a:lnTo>
                    <a:pt x="791933" y="266649"/>
                  </a:lnTo>
                  <a:lnTo>
                    <a:pt x="768680" y="266649"/>
                  </a:lnTo>
                  <a:lnTo>
                    <a:pt x="766800" y="265379"/>
                  </a:lnTo>
                  <a:lnTo>
                    <a:pt x="764603" y="265379"/>
                  </a:lnTo>
                  <a:lnTo>
                    <a:pt x="762508" y="264109"/>
                  </a:lnTo>
                  <a:lnTo>
                    <a:pt x="758037" y="264109"/>
                  </a:lnTo>
                  <a:lnTo>
                    <a:pt x="757923" y="262839"/>
                  </a:lnTo>
                  <a:lnTo>
                    <a:pt x="769391" y="262839"/>
                  </a:lnTo>
                  <a:lnTo>
                    <a:pt x="776058" y="261569"/>
                  </a:lnTo>
                  <a:lnTo>
                    <a:pt x="785177" y="261569"/>
                  </a:lnTo>
                  <a:lnTo>
                    <a:pt x="784491" y="259029"/>
                  </a:lnTo>
                  <a:lnTo>
                    <a:pt x="783272" y="257759"/>
                  </a:lnTo>
                  <a:lnTo>
                    <a:pt x="779703" y="257759"/>
                  </a:lnTo>
                  <a:lnTo>
                    <a:pt x="779716" y="256489"/>
                  </a:lnTo>
                  <a:lnTo>
                    <a:pt x="783717" y="256489"/>
                  </a:lnTo>
                  <a:lnTo>
                    <a:pt x="783615" y="253949"/>
                  </a:lnTo>
                  <a:lnTo>
                    <a:pt x="782955" y="251409"/>
                  </a:lnTo>
                  <a:lnTo>
                    <a:pt x="781900" y="247599"/>
                  </a:lnTo>
                  <a:lnTo>
                    <a:pt x="780427" y="245059"/>
                  </a:lnTo>
                  <a:lnTo>
                    <a:pt x="780491" y="243789"/>
                  </a:lnTo>
                  <a:lnTo>
                    <a:pt x="781989" y="243789"/>
                  </a:lnTo>
                  <a:lnTo>
                    <a:pt x="783056" y="246329"/>
                  </a:lnTo>
                  <a:lnTo>
                    <a:pt x="784529" y="248869"/>
                  </a:lnTo>
                  <a:lnTo>
                    <a:pt x="792988" y="262839"/>
                  </a:lnTo>
                  <a:lnTo>
                    <a:pt x="799388" y="262839"/>
                  </a:lnTo>
                  <a:lnTo>
                    <a:pt x="799363" y="261569"/>
                  </a:lnTo>
                  <a:lnTo>
                    <a:pt x="798779" y="257759"/>
                  </a:lnTo>
                  <a:lnTo>
                    <a:pt x="798347" y="253949"/>
                  </a:lnTo>
                  <a:lnTo>
                    <a:pt x="798283" y="252679"/>
                  </a:lnTo>
                  <a:lnTo>
                    <a:pt x="798207" y="251409"/>
                  </a:lnTo>
                  <a:lnTo>
                    <a:pt x="798144" y="250139"/>
                  </a:lnTo>
                  <a:lnTo>
                    <a:pt x="798068" y="248869"/>
                  </a:lnTo>
                  <a:lnTo>
                    <a:pt x="798068" y="246329"/>
                  </a:lnTo>
                  <a:lnTo>
                    <a:pt x="798372" y="246329"/>
                  </a:lnTo>
                  <a:lnTo>
                    <a:pt x="798893" y="247599"/>
                  </a:lnTo>
                  <a:lnTo>
                    <a:pt x="799096" y="248869"/>
                  </a:lnTo>
                  <a:lnTo>
                    <a:pt x="799693" y="250139"/>
                  </a:lnTo>
                  <a:lnTo>
                    <a:pt x="800785" y="255219"/>
                  </a:lnTo>
                  <a:lnTo>
                    <a:pt x="802563" y="262839"/>
                  </a:lnTo>
                  <a:lnTo>
                    <a:pt x="809663" y="262839"/>
                  </a:lnTo>
                  <a:lnTo>
                    <a:pt x="809764" y="261569"/>
                  </a:lnTo>
                  <a:lnTo>
                    <a:pt x="806704" y="255219"/>
                  </a:lnTo>
                  <a:lnTo>
                    <a:pt x="804278" y="247599"/>
                  </a:lnTo>
                  <a:lnTo>
                    <a:pt x="804011" y="246329"/>
                  </a:lnTo>
                  <a:lnTo>
                    <a:pt x="802703" y="240017"/>
                  </a:lnTo>
                  <a:lnTo>
                    <a:pt x="802601" y="238709"/>
                  </a:lnTo>
                  <a:lnTo>
                    <a:pt x="802500" y="237439"/>
                  </a:lnTo>
                  <a:lnTo>
                    <a:pt x="802398" y="236169"/>
                  </a:lnTo>
                  <a:lnTo>
                    <a:pt x="802309" y="234899"/>
                  </a:lnTo>
                  <a:lnTo>
                    <a:pt x="802208" y="233629"/>
                  </a:lnTo>
                  <a:lnTo>
                    <a:pt x="820356" y="198069"/>
                  </a:lnTo>
                  <a:lnTo>
                    <a:pt x="830389" y="194259"/>
                  </a:lnTo>
                  <a:lnTo>
                    <a:pt x="839114" y="194259"/>
                  </a:lnTo>
                  <a:lnTo>
                    <a:pt x="849401" y="195529"/>
                  </a:lnTo>
                  <a:lnTo>
                    <a:pt x="859040" y="199339"/>
                  </a:lnTo>
                  <a:lnTo>
                    <a:pt x="867905" y="205689"/>
                  </a:lnTo>
                  <a:lnTo>
                    <a:pt x="875817" y="213309"/>
                  </a:lnTo>
                  <a:lnTo>
                    <a:pt x="876503" y="213309"/>
                  </a:lnTo>
                  <a:lnTo>
                    <a:pt x="876515" y="209499"/>
                  </a:lnTo>
                  <a:lnTo>
                    <a:pt x="875868" y="205689"/>
                  </a:lnTo>
                  <a:lnTo>
                    <a:pt x="874699" y="199339"/>
                  </a:lnTo>
                  <a:lnTo>
                    <a:pt x="874814" y="195529"/>
                  </a:lnTo>
                  <a:lnTo>
                    <a:pt x="874941" y="194259"/>
                  </a:lnTo>
                  <a:lnTo>
                    <a:pt x="875563" y="194259"/>
                  </a:lnTo>
                  <a:lnTo>
                    <a:pt x="875893" y="195529"/>
                  </a:lnTo>
                  <a:lnTo>
                    <a:pt x="881138" y="219659"/>
                  </a:lnTo>
                  <a:lnTo>
                    <a:pt x="881443" y="219659"/>
                  </a:lnTo>
                  <a:lnTo>
                    <a:pt x="883221" y="215849"/>
                  </a:lnTo>
                  <a:lnTo>
                    <a:pt x="884923" y="213309"/>
                  </a:lnTo>
                  <a:lnTo>
                    <a:pt x="889533" y="208229"/>
                  </a:lnTo>
                  <a:lnTo>
                    <a:pt x="890600" y="203149"/>
                  </a:lnTo>
                  <a:lnTo>
                    <a:pt x="892429" y="198069"/>
                  </a:lnTo>
                  <a:lnTo>
                    <a:pt x="893775" y="198069"/>
                  </a:lnTo>
                  <a:lnTo>
                    <a:pt x="893762" y="199339"/>
                  </a:lnTo>
                  <a:lnTo>
                    <a:pt x="892975" y="205689"/>
                  </a:lnTo>
                  <a:lnTo>
                    <a:pt x="888111" y="210769"/>
                  </a:lnTo>
                  <a:lnTo>
                    <a:pt x="884770" y="219659"/>
                  </a:lnTo>
                  <a:lnTo>
                    <a:pt x="884643" y="220929"/>
                  </a:lnTo>
                  <a:lnTo>
                    <a:pt x="884529" y="229819"/>
                  </a:lnTo>
                  <a:lnTo>
                    <a:pt x="884847" y="232359"/>
                  </a:lnTo>
                  <a:lnTo>
                    <a:pt x="884948" y="237439"/>
                  </a:lnTo>
                  <a:lnTo>
                    <a:pt x="885240" y="236169"/>
                  </a:lnTo>
                  <a:lnTo>
                    <a:pt x="896480" y="208229"/>
                  </a:lnTo>
                  <a:lnTo>
                    <a:pt x="896670" y="206959"/>
                  </a:lnTo>
                  <a:lnTo>
                    <a:pt x="897991" y="206959"/>
                  </a:lnTo>
                  <a:lnTo>
                    <a:pt x="898626" y="208229"/>
                  </a:lnTo>
                  <a:lnTo>
                    <a:pt x="895832" y="217119"/>
                  </a:lnTo>
                  <a:lnTo>
                    <a:pt x="893546" y="226009"/>
                  </a:lnTo>
                  <a:lnTo>
                    <a:pt x="891730" y="234899"/>
                  </a:lnTo>
                  <a:lnTo>
                    <a:pt x="890409" y="243789"/>
                  </a:lnTo>
                  <a:lnTo>
                    <a:pt x="890828" y="245059"/>
                  </a:lnTo>
                  <a:lnTo>
                    <a:pt x="891730" y="245059"/>
                  </a:lnTo>
                  <a:lnTo>
                    <a:pt x="894105" y="242519"/>
                  </a:lnTo>
                  <a:lnTo>
                    <a:pt x="894435" y="242519"/>
                  </a:lnTo>
                  <a:lnTo>
                    <a:pt x="898410" y="227279"/>
                  </a:lnTo>
                  <a:lnTo>
                    <a:pt x="898766" y="226009"/>
                  </a:lnTo>
                  <a:lnTo>
                    <a:pt x="899083" y="224739"/>
                  </a:lnTo>
                  <a:lnTo>
                    <a:pt x="899744" y="224739"/>
                  </a:lnTo>
                  <a:lnTo>
                    <a:pt x="899972" y="226009"/>
                  </a:lnTo>
                  <a:lnTo>
                    <a:pt x="899934" y="234899"/>
                  </a:lnTo>
                  <a:lnTo>
                    <a:pt x="899820" y="236169"/>
                  </a:lnTo>
                  <a:lnTo>
                    <a:pt x="899160" y="240017"/>
                  </a:lnTo>
                  <a:lnTo>
                    <a:pt x="901725" y="238709"/>
                  </a:lnTo>
                  <a:lnTo>
                    <a:pt x="903274" y="237439"/>
                  </a:lnTo>
                  <a:lnTo>
                    <a:pt x="904735" y="234899"/>
                  </a:lnTo>
                  <a:lnTo>
                    <a:pt x="905294" y="234899"/>
                  </a:lnTo>
                  <a:lnTo>
                    <a:pt x="905179" y="236169"/>
                  </a:lnTo>
                  <a:lnTo>
                    <a:pt x="904925" y="236169"/>
                  </a:lnTo>
                  <a:lnTo>
                    <a:pt x="904227" y="238709"/>
                  </a:lnTo>
                  <a:lnTo>
                    <a:pt x="904214" y="241249"/>
                  </a:lnTo>
                  <a:lnTo>
                    <a:pt x="903668" y="242519"/>
                  </a:lnTo>
                  <a:lnTo>
                    <a:pt x="901979" y="243789"/>
                  </a:lnTo>
                  <a:lnTo>
                    <a:pt x="901674" y="245059"/>
                  </a:lnTo>
                  <a:lnTo>
                    <a:pt x="901674" y="247599"/>
                  </a:lnTo>
                  <a:lnTo>
                    <a:pt x="902411" y="248869"/>
                  </a:lnTo>
                  <a:lnTo>
                    <a:pt x="910069" y="251409"/>
                  </a:lnTo>
                  <a:lnTo>
                    <a:pt x="911390" y="251409"/>
                  </a:lnTo>
                  <a:lnTo>
                    <a:pt x="912545" y="250139"/>
                  </a:lnTo>
                  <a:lnTo>
                    <a:pt x="914285" y="248869"/>
                  </a:lnTo>
                  <a:lnTo>
                    <a:pt x="916965" y="247599"/>
                  </a:lnTo>
                  <a:lnTo>
                    <a:pt x="918552" y="247599"/>
                  </a:lnTo>
                  <a:lnTo>
                    <a:pt x="919200" y="248869"/>
                  </a:lnTo>
                  <a:lnTo>
                    <a:pt x="919708" y="248869"/>
                  </a:lnTo>
                  <a:lnTo>
                    <a:pt x="919632" y="250139"/>
                  </a:lnTo>
                  <a:lnTo>
                    <a:pt x="918375" y="251409"/>
                  </a:lnTo>
                  <a:lnTo>
                    <a:pt x="917790" y="252679"/>
                  </a:lnTo>
                  <a:lnTo>
                    <a:pt x="917752" y="253949"/>
                  </a:lnTo>
                  <a:lnTo>
                    <a:pt x="918235" y="255219"/>
                  </a:lnTo>
                  <a:lnTo>
                    <a:pt x="922324" y="256489"/>
                  </a:lnTo>
                  <a:lnTo>
                    <a:pt x="925233" y="257759"/>
                  </a:lnTo>
                  <a:lnTo>
                    <a:pt x="927747" y="260299"/>
                  </a:lnTo>
                  <a:lnTo>
                    <a:pt x="928395" y="261569"/>
                  </a:lnTo>
                  <a:lnTo>
                    <a:pt x="930046" y="261569"/>
                  </a:lnTo>
                  <a:lnTo>
                    <a:pt x="930148" y="260299"/>
                  </a:lnTo>
                  <a:lnTo>
                    <a:pt x="930236" y="259029"/>
                  </a:lnTo>
                  <a:lnTo>
                    <a:pt x="930338" y="257759"/>
                  </a:lnTo>
                  <a:lnTo>
                    <a:pt x="930427" y="256489"/>
                  </a:lnTo>
                  <a:lnTo>
                    <a:pt x="930529" y="255219"/>
                  </a:lnTo>
                  <a:lnTo>
                    <a:pt x="930617" y="253949"/>
                  </a:lnTo>
                  <a:lnTo>
                    <a:pt x="930706" y="250139"/>
                  </a:lnTo>
                  <a:lnTo>
                    <a:pt x="929436" y="247599"/>
                  </a:lnTo>
                  <a:lnTo>
                    <a:pt x="928941" y="245059"/>
                  </a:lnTo>
                  <a:lnTo>
                    <a:pt x="929030" y="241249"/>
                  </a:lnTo>
                  <a:lnTo>
                    <a:pt x="929208" y="241249"/>
                  </a:lnTo>
                  <a:lnTo>
                    <a:pt x="929246" y="238709"/>
                  </a:lnTo>
                  <a:lnTo>
                    <a:pt x="928585" y="234899"/>
                  </a:lnTo>
                  <a:lnTo>
                    <a:pt x="926833" y="224739"/>
                  </a:lnTo>
                  <a:lnTo>
                    <a:pt x="925957" y="219659"/>
                  </a:lnTo>
                  <a:lnTo>
                    <a:pt x="928243" y="219659"/>
                  </a:lnTo>
                  <a:lnTo>
                    <a:pt x="928306" y="220929"/>
                  </a:lnTo>
                  <a:lnTo>
                    <a:pt x="929513" y="228549"/>
                  </a:lnTo>
                  <a:lnTo>
                    <a:pt x="931672" y="234899"/>
                  </a:lnTo>
                  <a:lnTo>
                    <a:pt x="934770" y="242519"/>
                  </a:lnTo>
                  <a:lnTo>
                    <a:pt x="938885" y="248869"/>
                  </a:lnTo>
                  <a:lnTo>
                    <a:pt x="939520" y="248869"/>
                  </a:lnTo>
                  <a:lnTo>
                    <a:pt x="939634" y="246329"/>
                  </a:lnTo>
                  <a:lnTo>
                    <a:pt x="939736" y="242519"/>
                  </a:lnTo>
                  <a:lnTo>
                    <a:pt x="939838" y="238709"/>
                  </a:lnTo>
                  <a:lnTo>
                    <a:pt x="939939" y="234899"/>
                  </a:lnTo>
                  <a:lnTo>
                    <a:pt x="940028" y="231089"/>
                  </a:lnTo>
                  <a:lnTo>
                    <a:pt x="940130" y="227279"/>
                  </a:lnTo>
                  <a:lnTo>
                    <a:pt x="940168" y="226009"/>
                  </a:lnTo>
                  <a:lnTo>
                    <a:pt x="941209" y="223469"/>
                  </a:lnTo>
                  <a:lnTo>
                    <a:pt x="941590" y="222199"/>
                  </a:lnTo>
                  <a:lnTo>
                    <a:pt x="942174" y="222199"/>
                  </a:lnTo>
                  <a:lnTo>
                    <a:pt x="943521" y="224739"/>
                  </a:lnTo>
                  <a:lnTo>
                    <a:pt x="943521" y="243789"/>
                  </a:lnTo>
                  <a:lnTo>
                    <a:pt x="945261" y="246329"/>
                  </a:lnTo>
                  <a:lnTo>
                    <a:pt x="947762" y="248869"/>
                  </a:lnTo>
                  <a:lnTo>
                    <a:pt x="948029" y="248869"/>
                  </a:lnTo>
                  <a:lnTo>
                    <a:pt x="948143" y="243789"/>
                  </a:lnTo>
                  <a:lnTo>
                    <a:pt x="946785" y="242519"/>
                  </a:lnTo>
                  <a:lnTo>
                    <a:pt x="946188" y="241249"/>
                  </a:lnTo>
                  <a:lnTo>
                    <a:pt x="946188" y="237439"/>
                  </a:lnTo>
                  <a:lnTo>
                    <a:pt x="946518" y="236169"/>
                  </a:lnTo>
                  <a:lnTo>
                    <a:pt x="947191" y="234899"/>
                  </a:lnTo>
                  <a:lnTo>
                    <a:pt x="947254" y="233629"/>
                  </a:lnTo>
                  <a:lnTo>
                    <a:pt x="948207" y="233629"/>
                  </a:lnTo>
                  <a:lnTo>
                    <a:pt x="948207" y="233146"/>
                  </a:lnTo>
                  <a:lnTo>
                    <a:pt x="946569" y="224739"/>
                  </a:lnTo>
                  <a:lnTo>
                    <a:pt x="946645" y="223469"/>
                  </a:lnTo>
                  <a:lnTo>
                    <a:pt x="946988" y="223469"/>
                  </a:lnTo>
                  <a:lnTo>
                    <a:pt x="949198" y="229819"/>
                  </a:lnTo>
                  <a:lnTo>
                    <a:pt x="952119" y="234899"/>
                  </a:lnTo>
                  <a:lnTo>
                    <a:pt x="952639" y="240017"/>
                  </a:lnTo>
                  <a:lnTo>
                    <a:pt x="952766" y="241249"/>
                  </a:lnTo>
                  <a:lnTo>
                    <a:pt x="952779" y="252679"/>
                  </a:lnTo>
                  <a:lnTo>
                    <a:pt x="953020" y="252679"/>
                  </a:lnTo>
                  <a:lnTo>
                    <a:pt x="953287" y="251409"/>
                  </a:lnTo>
                  <a:lnTo>
                    <a:pt x="954519" y="248869"/>
                  </a:lnTo>
                  <a:lnTo>
                    <a:pt x="954849" y="246329"/>
                  </a:lnTo>
                  <a:lnTo>
                    <a:pt x="954849" y="240017"/>
                  </a:lnTo>
                  <a:lnTo>
                    <a:pt x="953884" y="236169"/>
                  </a:lnTo>
                  <a:lnTo>
                    <a:pt x="952233" y="228549"/>
                  </a:lnTo>
                  <a:lnTo>
                    <a:pt x="951509" y="227279"/>
                  </a:lnTo>
                  <a:lnTo>
                    <a:pt x="950658" y="226009"/>
                  </a:lnTo>
                  <a:lnTo>
                    <a:pt x="948410" y="223469"/>
                  </a:lnTo>
                  <a:lnTo>
                    <a:pt x="947293" y="222199"/>
                  </a:lnTo>
                  <a:lnTo>
                    <a:pt x="946162" y="220929"/>
                  </a:lnTo>
                  <a:lnTo>
                    <a:pt x="944943" y="219659"/>
                  </a:lnTo>
                  <a:lnTo>
                    <a:pt x="941298" y="215849"/>
                  </a:lnTo>
                  <a:lnTo>
                    <a:pt x="936040" y="212039"/>
                  </a:lnTo>
                  <a:lnTo>
                    <a:pt x="930402" y="206959"/>
                  </a:lnTo>
                  <a:lnTo>
                    <a:pt x="928433" y="205689"/>
                  </a:lnTo>
                  <a:lnTo>
                    <a:pt x="927303" y="204419"/>
                  </a:lnTo>
                  <a:lnTo>
                    <a:pt x="925334" y="201879"/>
                  </a:lnTo>
                  <a:lnTo>
                    <a:pt x="924991" y="200609"/>
                  </a:lnTo>
                  <a:lnTo>
                    <a:pt x="927836" y="200609"/>
                  </a:lnTo>
                  <a:lnTo>
                    <a:pt x="937717" y="206959"/>
                  </a:lnTo>
                  <a:lnTo>
                    <a:pt x="946619" y="213309"/>
                  </a:lnTo>
                  <a:lnTo>
                    <a:pt x="964006" y="223469"/>
                  </a:lnTo>
                  <a:lnTo>
                    <a:pt x="965327" y="224739"/>
                  </a:lnTo>
                  <a:lnTo>
                    <a:pt x="966927" y="224739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5460663" y="330149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785" y="0"/>
                  </a:moveTo>
                  <a:lnTo>
                    <a:pt x="1259" y="0"/>
                  </a:lnTo>
                  <a:lnTo>
                    <a:pt x="943" y="154"/>
                  </a:lnTo>
                  <a:lnTo>
                    <a:pt x="554" y="478"/>
                  </a:lnTo>
                  <a:lnTo>
                    <a:pt x="0" y="949"/>
                  </a:lnTo>
                  <a:lnTo>
                    <a:pt x="60" y="1314"/>
                  </a:lnTo>
                  <a:lnTo>
                    <a:pt x="749" y="1569"/>
                  </a:lnTo>
                  <a:lnTo>
                    <a:pt x="896" y="1638"/>
                  </a:lnTo>
                  <a:lnTo>
                    <a:pt x="1051" y="1659"/>
                  </a:lnTo>
                  <a:lnTo>
                    <a:pt x="1228" y="1659"/>
                  </a:lnTo>
                  <a:lnTo>
                    <a:pt x="1901" y="1591"/>
                  </a:lnTo>
                  <a:lnTo>
                    <a:pt x="2217" y="1079"/>
                  </a:lnTo>
                  <a:lnTo>
                    <a:pt x="2095" y="586"/>
                  </a:lnTo>
                  <a:lnTo>
                    <a:pt x="1976" y="190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5861091" y="3302298"/>
              <a:ext cx="19050" cy="27940"/>
            </a:xfrm>
            <a:custGeom>
              <a:avLst/>
              <a:gdLst/>
              <a:ahLst/>
              <a:cxnLst/>
              <a:rect l="l" t="t" r="r" b="b"/>
              <a:pathLst>
                <a:path w="19050" h="27939">
                  <a:moveTo>
                    <a:pt x="18644" y="0"/>
                  </a:moveTo>
                  <a:lnTo>
                    <a:pt x="1066" y="0"/>
                  </a:lnTo>
                  <a:lnTo>
                    <a:pt x="366" y="694"/>
                  </a:lnTo>
                  <a:lnTo>
                    <a:pt x="0" y="1177"/>
                  </a:lnTo>
                  <a:lnTo>
                    <a:pt x="8" y="2815"/>
                  </a:lnTo>
                  <a:lnTo>
                    <a:pt x="1238" y="27572"/>
                  </a:lnTo>
                  <a:lnTo>
                    <a:pt x="2581" y="2815"/>
                  </a:lnTo>
                  <a:lnTo>
                    <a:pt x="3481" y="1940"/>
                  </a:lnTo>
                  <a:lnTo>
                    <a:pt x="18879" y="133"/>
                  </a:lnTo>
                  <a:lnTo>
                    <a:pt x="18644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5412329" y="3304548"/>
              <a:ext cx="92075" cy="83820"/>
            </a:xfrm>
            <a:custGeom>
              <a:avLst/>
              <a:gdLst/>
              <a:ahLst/>
              <a:cxnLst/>
              <a:rect l="l" t="t" r="r" b="b"/>
              <a:pathLst>
                <a:path w="92075" h="83820">
                  <a:moveTo>
                    <a:pt x="3013" y="29714"/>
                  </a:moveTo>
                  <a:lnTo>
                    <a:pt x="0" y="29714"/>
                  </a:lnTo>
                  <a:lnTo>
                    <a:pt x="593" y="36098"/>
                  </a:lnTo>
                  <a:lnTo>
                    <a:pt x="634" y="36535"/>
                  </a:lnTo>
                  <a:lnTo>
                    <a:pt x="2827" y="42925"/>
                  </a:lnTo>
                  <a:lnTo>
                    <a:pt x="2914" y="43181"/>
                  </a:lnTo>
                  <a:lnTo>
                    <a:pt x="3010" y="43459"/>
                  </a:lnTo>
                  <a:lnTo>
                    <a:pt x="23179" y="75901"/>
                  </a:lnTo>
                  <a:lnTo>
                    <a:pt x="29886" y="83591"/>
                  </a:lnTo>
                  <a:lnTo>
                    <a:pt x="30807" y="83591"/>
                  </a:lnTo>
                  <a:lnTo>
                    <a:pt x="37141" y="83040"/>
                  </a:lnTo>
                  <a:lnTo>
                    <a:pt x="28299" y="47613"/>
                  </a:lnTo>
                  <a:lnTo>
                    <a:pt x="28289" y="47325"/>
                  </a:lnTo>
                  <a:lnTo>
                    <a:pt x="28153" y="47325"/>
                  </a:lnTo>
                  <a:lnTo>
                    <a:pt x="28446" y="47070"/>
                  </a:lnTo>
                  <a:lnTo>
                    <a:pt x="60299" y="47070"/>
                  </a:lnTo>
                  <a:lnTo>
                    <a:pt x="58197" y="43181"/>
                  </a:lnTo>
                  <a:lnTo>
                    <a:pt x="58261" y="42925"/>
                  </a:lnTo>
                  <a:lnTo>
                    <a:pt x="84577" y="42925"/>
                  </a:lnTo>
                  <a:lnTo>
                    <a:pt x="83291" y="36535"/>
                  </a:lnTo>
                  <a:lnTo>
                    <a:pt x="82830" y="34123"/>
                  </a:lnTo>
                  <a:lnTo>
                    <a:pt x="4244" y="34123"/>
                  </a:lnTo>
                  <a:lnTo>
                    <a:pt x="3083" y="32608"/>
                  </a:lnTo>
                  <a:lnTo>
                    <a:pt x="3013" y="29714"/>
                  </a:lnTo>
                  <a:close/>
                </a:path>
                <a:path w="92075" h="83820">
                  <a:moveTo>
                    <a:pt x="69115" y="75455"/>
                  </a:moveTo>
                  <a:lnTo>
                    <a:pt x="50847" y="75455"/>
                  </a:lnTo>
                  <a:lnTo>
                    <a:pt x="53312" y="76276"/>
                  </a:lnTo>
                  <a:lnTo>
                    <a:pt x="57019" y="78554"/>
                  </a:lnTo>
                  <a:lnTo>
                    <a:pt x="61841" y="78554"/>
                  </a:lnTo>
                  <a:lnTo>
                    <a:pt x="64857" y="79537"/>
                  </a:lnTo>
                  <a:lnTo>
                    <a:pt x="64599" y="79537"/>
                  </a:lnTo>
                  <a:lnTo>
                    <a:pt x="65827" y="81356"/>
                  </a:lnTo>
                  <a:lnTo>
                    <a:pt x="68891" y="76909"/>
                  </a:lnTo>
                  <a:lnTo>
                    <a:pt x="69125" y="76276"/>
                  </a:lnTo>
                  <a:lnTo>
                    <a:pt x="69115" y="75455"/>
                  </a:lnTo>
                  <a:close/>
                </a:path>
                <a:path w="92075" h="83820">
                  <a:moveTo>
                    <a:pt x="84577" y="42925"/>
                  </a:moveTo>
                  <a:lnTo>
                    <a:pt x="59267" y="42925"/>
                  </a:lnTo>
                  <a:lnTo>
                    <a:pt x="59656" y="43181"/>
                  </a:lnTo>
                  <a:lnTo>
                    <a:pt x="60019" y="43714"/>
                  </a:lnTo>
                  <a:lnTo>
                    <a:pt x="64959" y="52191"/>
                  </a:lnTo>
                  <a:lnTo>
                    <a:pt x="68845" y="61052"/>
                  </a:lnTo>
                  <a:lnTo>
                    <a:pt x="72082" y="70199"/>
                  </a:lnTo>
                  <a:lnTo>
                    <a:pt x="75078" y="79537"/>
                  </a:lnTo>
                  <a:lnTo>
                    <a:pt x="76507" y="76909"/>
                  </a:lnTo>
                  <a:lnTo>
                    <a:pt x="78599" y="75455"/>
                  </a:lnTo>
                  <a:lnTo>
                    <a:pt x="77928" y="75455"/>
                  </a:lnTo>
                  <a:lnTo>
                    <a:pt x="82289" y="74728"/>
                  </a:lnTo>
                  <a:lnTo>
                    <a:pt x="84031" y="74458"/>
                  </a:lnTo>
                  <a:lnTo>
                    <a:pt x="91418" y="74458"/>
                  </a:lnTo>
                  <a:lnTo>
                    <a:pt x="88553" y="61849"/>
                  </a:lnTo>
                  <a:lnTo>
                    <a:pt x="85795" y="48971"/>
                  </a:lnTo>
                  <a:lnTo>
                    <a:pt x="84736" y="43714"/>
                  </a:lnTo>
                  <a:lnTo>
                    <a:pt x="84629" y="43181"/>
                  </a:lnTo>
                  <a:lnTo>
                    <a:pt x="84577" y="42925"/>
                  </a:lnTo>
                  <a:close/>
                </a:path>
                <a:path w="92075" h="83820">
                  <a:moveTo>
                    <a:pt x="60299" y="47070"/>
                  </a:moveTo>
                  <a:lnTo>
                    <a:pt x="29739" y="47070"/>
                  </a:lnTo>
                  <a:lnTo>
                    <a:pt x="29855" y="47325"/>
                  </a:lnTo>
                  <a:lnTo>
                    <a:pt x="39917" y="78008"/>
                  </a:lnTo>
                  <a:lnTo>
                    <a:pt x="40428" y="78554"/>
                  </a:lnTo>
                  <a:lnTo>
                    <a:pt x="41793" y="78554"/>
                  </a:lnTo>
                  <a:lnTo>
                    <a:pt x="44420" y="76276"/>
                  </a:lnTo>
                  <a:lnTo>
                    <a:pt x="45284" y="75901"/>
                  </a:lnTo>
                  <a:lnTo>
                    <a:pt x="46436" y="75455"/>
                  </a:lnTo>
                  <a:lnTo>
                    <a:pt x="69129" y="75455"/>
                  </a:lnTo>
                  <a:lnTo>
                    <a:pt x="67813" y="66965"/>
                  </a:lnTo>
                  <a:lnTo>
                    <a:pt x="65603" y="58880"/>
                  </a:lnTo>
                  <a:lnTo>
                    <a:pt x="62478" y="51101"/>
                  </a:lnTo>
                  <a:lnTo>
                    <a:pt x="60299" y="47070"/>
                  </a:lnTo>
                  <a:close/>
                </a:path>
                <a:path w="92075" h="83820">
                  <a:moveTo>
                    <a:pt x="91418" y="74458"/>
                  </a:moveTo>
                  <a:lnTo>
                    <a:pt x="89750" y="74458"/>
                  </a:lnTo>
                  <a:lnTo>
                    <a:pt x="91479" y="74728"/>
                  </a:lnTo>
                  <a:lnTo>
                    <a:pt x="91418" y="74458"/>
                  </a:lnTo>
                  <a:close/>
                </a:path>
                <a:path w="92075" h="83820">
                  <a:moveTo>
                    <a:pt x="8788" y="26427"/>
                  </a:moveTo>
                  <a:lnTo>
                    <a:pt x="7187" y="26427"/>
                  </a:lnTo>
                  <a:lnTo>
                    <a:pt x="6956" y="26607"/>
                  </a:lnTo>
                  <a:lnTo>
                    <a:pt x="6768" y="26798"/>
                  </a:lnTo>
                  <a:lnTo>
                    <a:pt x="6680" y="29019"/>
                  </a:lnTo>
                  <a:lnTo>
                    <a:pt x="7790" y="31880"/>
                  </a:lnTo>
                  <a:lnTo>
                    <a:pt x="8030" y="32608"/>
                  </a:lnTo>
                  <a:lnTo>
                    <a:pt x="8136" y="33591"/>
                  </a:lnTo>
                  <a:lnTo>
                    <a:pt x="7546" y="34123"/>
                  </a:lnTo>
                  <a:lnTo>
                    <a:pt x="13467" y="34123"/>
                  </a:lnTo>
                  <a:lnTo>
                    <a:pt x="11413" y="33591"/>
                  </a:lnTo>
                  <a:lnTo>
                    <a:pt x="12158" y="33591"/>
                  </a:lnTo>
                  <a:lnTo>
                    <a:pt x="11887" y="33289"/>
                  </a:lnTo>
                  <a:lnTo>
                    <a:pt x="11805" y="32608"/>
                  </a:lnTo>
                  <a:lnTo>
                    <a:pt x="11707" y="31880"/>
                  </a:lnTo>
                  <a:lnTo>
                    <a:pt x="11610" y="31160"/>
                  </a:lnTo>
                  <a:lnTo>
                    <a:pt x="10443" y="27550"/>
                  </a:lnTo>
                  <a:lnTo>
                    <a:pt x="8788" y="26427"/>
                  </a:lnTo>
                  <a:close/>
                </a:path>
                <a:path w="92075" h="83820">
                  <a:moveTo>
                    <a:pt x="23565" y="20666"/>
                  </a:moveTo>
                  <a:lnTo>
                    <a:pt x="21967" y="20666"/>
                  </a:lnTo>
                  <a:lnTo>
                    <a:pt x="20410" y="21502"/>
                  </a:lnTo>
                  <a:lnTo>
                    <a:pt x="20182" y="21502"/>
                  </a:lnTo>
                  <a:lnTo>
                    <a:pt x="19033" y="23233"/>
                  </a:lnTo>
                  <a:lnTo>
                    <a:pt x="19131" y="26607"/>
                  </a:lnTo>
                  <a:lnTo>
                    <a:pt x="19389" y="27550"/>
                  </a:lnTo>
                  <a:lnTo>
                    <a:pt x="20703" y="30419"/>
                  </a:lnTo>
                  <a:lnTo>
                    <a:pt x="20505" y="31160"/>
                  </a:lnTo>
                  <a:lnTo>
                    <a:pt x="16034" y="31160"/>
                  </a:lnTo>
                  <a:lnTo>
                    <a:pt x="15983" y="31880"/>
                  </a:lnTo>
                  <a:lnTo>
                    <a:pt x="15868" y="32608"/>
                  </a:lnTo>
                  <a:lnTo>
                    <a:pt x="15362" y="33591"/>
                  </a:lnTo>
                  <a:lnTo>
                    <a:pt x="15532" y="33591"/>
                  </a:lnTo>
                  <a:lnTo>
                    <a:pt x="14673" y="34123"/>
                  </a:lnTo>
                  <a:lnTo>
                    <a:pt x="82830" y="34123"/>
                  </a:lnTo>
                  <a:lnTo>
                    <a:pt x="81868" y="29019"/>
                  </a:lnTo>
                  <a:lnTo>
                    <a:pt x="24864" y="29019"/>
                  </a:lnTo>
                  <a:lnTo>
                    <a:pt x="23242" y="28105"/>
                  </a:lnTo>
                  <a:lnTo>
                    <a:pt x="21867" y="25577"/>
                  </a:lnTo>
                  <a:lnTo>
                    <a:pt x="21942" y="24353"/>
                  </a:lnTo>
                  <a:lnTo>
                    <a:pt x="23022" y="23233"/>
                  </a:lnTo>
                  <a:lnTo>
                    <a:pt x="23287" y="22776"/>
                  </a:lnTo>
                  <a:lnTo>
                    <a:pt x="23511" y="22338"/>
                  </a:lnTo>
                  <a:lnTo>
                    <a:pt x="23565" y="20666"/>
                  </a:lnTo>
                  <a:close/>
                </a:path>
                <a:path w="92075" h="83820">
                  <a:moveTo>
                    <a:pt x="16085" y="28709"/>
                  </a:moveTo>
                  <a:lnTo>
                    <a:pt x="15030" y="28709"/>
                  </a:lnTo>
                  <a:lnTo>
                    <a:pt x="15002" y="29019"/>
                  </a:lnTo>
                  <a:lnTo>
                    <a:pt x="15794" y="30124"/>
                  </a:lnTo>
                  <a:lnTo>
                    <a:pt x="16176" y="31160"/>
                  </a:lnTo>
                  <a:lnTo>
                    <a:pt x="18131" y="31160"/>
                  </a:lnTo>
                  <a:lnTo>
                    <a:pt x="17117" y="30124"/>
                  </a:lnTo>
                  <a:lnTo>
                    <a:pt x="16085" y="28709"/>
                  </a:lnTo>
                  <a:close/>
                </a:path>
                <a:path w="92075" h="83820">
                  <a:moveTo>
                    <a:pt x="5105" y="29019"/>
                  </a:moveTo>
                  <a:lnTo>
                    <a:pt x="2552" y="29019"/>
                  </a:lnTo>
                  <a:lnTo>
                    <a:pt x="3175" y="29714"/>
                  </a:lnTo>
                  <a:lnTo>
                    <a:pt x="477" y="29714"/>
                  </a:lnTo>
                  <a:lnTo>
                    <a:pt x="5105" y="29019"/>
                  </a:lnTo>
                  <a:close/>
                </a:path>
                <a:path w="92075" h="83820">
                  <a:moveTo>
                    <a:pt x="16090" y="5655"/>
                  </a:moveTo>
                  <a:lnTo>
                    <a:pt x="16164" y="7099"/>
                  </a:lnTo>
                  <a:lnTo>
                    <a:pt x="25557" y="20030"/>
                  </a:lnTo>
                  <a:lnTo>
                    <a:pt x="26676" y="20030"/>
                  </a:lnTo>
                  <a:lnTo>
                    <a:pt x="19317" y="20666"/>
                  </a:lnTo>
                  <a:lnTo>
                    <a:pt x="26020" y="20666"/>
                  </a:lnTo>
                  <a:lnTo>
                    <a:pt x="31148" y="27726"/>
                  </a:lnTo>
                  <a:lnTo>
                    <a:pt x="31215" y="28709"/>
                  </a:lnTo>
                  <a:lnTo>
                    <a:pt x="31057" y="28709"/>
                  </a:lnTo>
                  <a:lnTo>
                    <a:pt x="30836" y="29019"/>
                  </a:lnTo>
                  <a:lnTo>
                    <a:pt x="81868" y="29019"/>
                  </a:lnTo>
                  <a:lnTo>
                    <a:pt x="80825" y="23489"/>
                  </a:lnTo>
                  <a:lnTo>
                    <a:pt x="39507" y="23489"/>
                  </a:lnTo>
                  <a:lnTo>
                    <a:pt x="37654" y="23233"/>
                  </a:lnTo>
                  <a:lnTo>
                    <a:pt x="36721" y="23233"/>
                  </a:lnTo>
                  <a:lnTo>
                    <a:pt x="35204" y="21912"/>
                  </a:lnTo>
                  <a:lnTo>
                    <a:pt x="30006" y="21912"/>
                  </a:lnTo>
                  <a:lnTo>
                    <a:pt x="29624" y="21502"/>
                  </a:lnTo>
                  <a:lnTo>
                    <a:pt x="16090" y="5655"/>
                  </a:lnTo>
                  <a:close/>
                </a:path>
                <a:path w="92075" h="83820">
                  <a:moveTo>
                    <a:pt x="17142" y="28105"/>
                  </a:moveTo>
                  <a:lnTo>
                    <a:pt x="15564" y="28105"/>
                  </a:lnTo>
                  <a:lnTo>
                    <a:pt x="16117" y="28709"/>
                  </a:lnTo>
                  <a:lnTo>
                    <a:pt x="14539" y="28709"/>
                  </a:lnTo>
                  <a:lnTo>
                    <a:pt x="17142" y="28105"/>
                  </a:lnTo>
                  <a:close/>
                </a:path>
                <a:path w="92075" h="83820">
                  <a:moveTo>
                    <a:pt x="38995" y="13618"/>
                  </a:moveTo>
                  <a:lnTo>
                    <a:pt x="37074" y="13618"/>
                  </a:lnTo>
                  <a:lnTo>
                    <a:pt x="36893" y="13765"/>
                  </a:lnTo>
                  <a:lnTo>
                    <a:pt x="36841" y="13959"/>
                  </a:lnTo>
                  <a:lnTo>
                    <a:pt x="36716" y="17934"/>
                  </a:lnTo>
                  <a:lnTo>
                    <a:pt x="36911" y="18399"/>
                  </a:lnTo>
                  <a:lnTo>
                    <a:pt x="37531" y="20030"/>
                  </a:lnTo>
                  <a:lnTo>
                    <a:pt x="39560" y="22776"/>
                  </a:lnTo>
                  <a:lnTo>
                    <a:pt x="39780" y="23233"/>
                  </a:lnTo>
                  <a:lnTo>
                    <a:pt x="39753" y="23489"/>
                  </a:lnTo>
                  <a:lnTo>
                    <a:pt x="43475" y="23489"/>
                  </a:lnTo>
                  <a:lnTo>
                    <a:pt x="42907" y="22776"/>
                  </a:lnTo>
                  <a:lnTo>
                    <a:pt x="42736" y="22338"/>
                  </a:lnTo>
                  <a:lnTo>
                    <a:pt x="42150" y="21192"/>
                  </a:lnTo>
                  <a:lnTo>
                    <a:pt x="41608" y="20030"/>
                  </a:lnTo>
                  <a:lnTo>
                    <a:pt x="40977" y="18399"/>
                  </a:lnTo>
                  <a:lnTo>
                    <a:pt x="39715" y="14579"/>
                  </a:lnTo>
                  <a:lnTo>
                    <a:pt x="39655" y="14399"/>
                  </a:lnTo>
                  <a:lnTo>
                    <a:pt x="39316" y="13959"/>
                  </a:lnTo>
                  <a:lnTo>
                    <a:pt x="38995" y="13618"/>
                  </a:lnTo>
                  <a:close/>
                </a:path>
                <a:path w="92075" h="83820">
                  <a:moveTo>
                    <a:pt x="46306" y="3441"/>
                  </a:moveTo>
                  <a:lnTo>
                    <a:pt x="45763" y="3441"/>
                  </a:lnTo>
                  <a:lnTo>
                    <a:pt x="45394" y="3804"/>
                  </a:lnTo>
                  <a:lnTo>
                    <a:pt x="44032" y="5259"/>
                  </a:lnTo>
                  <a:lnTo>
                    <a:pt x="43469" y="6652"/>
                  </a:lnTo>
                  <a:lnTo>
                    <a:pt x="43514" y="10802"/>
                  </a:lnTo>
                  <a:lnTo>
                    <a:pt x="43624" y="11671"/>
                  </a:lnTo>
                  <a:lnTo>
                    <a:pt x="43740" y="12585"/>
                  </a:lnTo>
                  <a:lnTo>
                    <a:pt x="43787" y="12956"/>
                  </a:lnTo>
                  <a:lnTo>
                    <a:pt x="43870" y="13618"/>
                  </a:lnTo>
                  <a:lnTo>
                    <a:pt x="43993" y="15003"/>
                  </a:lnTo>
                  <a:lnTo>
                    <a:pt x="44043" y="23489"/>
                  </a:lnTo>
                  <a:lnTo>
                    <a:pt x="80825" y="23489"/>
                  </a:lnTo>
                  <a:lnTo>
                    <a:pt x="80777" y="23233"/>
                  </a:lnTo>
                  <a:lnTo>
                    <a:pt x="80694" y="22776"/>
                  </a:lnTo>
                  <a:lnTo>
                    <a:pt x="80614" y="22338"/>
                  </a:lnTo>
                  <a:lnTo>
                    <a:pt x="80537" y="21912"/>
                  </a:lnTo>
                  <a:lnTo>
                    <a:pt x="80462" y="21502"/>
                  </a:lnTo>
                  <a:lnTo>
                    <a:pt x="80370" y="20998"/>
                  </a:lnTo>
                  <a:lnTo>
                    <a:pt x="50047" y="20998"/>
                  </a:lnTo>
                  <a:lnTo>
                    <a:pt x="49615" y="20796"/>
                  </a:lnTo>
                  <a:lnTo>
                    <a:pt x="49070" y="20030"/>
                  </a:lnTo>
                  <a:lnTo>
                    <a:pt x="48145" y="18399"/>
                  </a:lnTo>
                  <a:lnTo>
                    <a:pt x="47250" y="16875"/>
                  </a:lnTo>
                  <a:lnTo>
                    <a:pt x="46339" y="12956"/>
                  </a:lnTo>
                  <a:lnTo>
                    <a:pt x="46306" y="3441"/>
                  </a:lnTo>
                  <a:close/>
                </a:path>
                <a:path w="92075" h="83820">
                  <a:moveTo>
                    <a:pt x="34733" y="21502"/>
                  </a:moveTo>
                  <a:lnTo>
                    <a:pt x="31638" y="21502"/>
                  </a:lnTo>
                  <a:lnTo>
                    <a:pt x="30968" y="21912"/>
                  </a:lnTo>
                  <a:lnTo>
                    <a:pt x="35204" y="21912"/>
                  </a:lnTo>
                  <a:lnTo>
                    <a:pt x="34733" y="21502"/>
                  </a:lnTo>
                  <a:close/>
                </a:path>
                <a:path w="92075" h="83820">
                  <a:moveTo>
                    <a:pt x="33763" y="17434"/>
                  </a:moveTo>
                  <a:lnTo>
                    <a:pt x="32840" y="17434"/>
                  </a:lnTo>
                  <a:lnTo>
                    <a:pt x="32655" y="17934"/>
                  </a:lnTo>
                  <a:lnTo>
                    <a:pt x="31765" y="20666"/>
                  </a:lnTo>
                  <a:lnTo>
                    <a:pt x="31463" y="21502"/>
                  </a:lnTo>
                  <a:lnTo>
                    <a:pt x="34877" y="21502"/>
                  </a:lnTo>
                  <a:lnTo>
                    <a:pt x="34427" y="18399"/>
                  </a:lnTo>
                  <a:lnTo>
                    <a:pt x="34262" y="17934"/>
                  </a:lnTo>
                  <a:lnTo>
                    <a:pt x="33763" y="17434"/>
                  </a:lnTo>
                  <a:close/>
                </a:path>
                <a:path w="92075" h="83820">
                  <a:moveTo>
                    <a:pt x="53637" y="11671"/>
                  </a:moveTo>
                  <a:lnTo>
                    <a:pt x="52968" y="11671"/>
                  </a:lnTo>
                  <a:lnTo>
                    <a:pt x="52873" y="16094"/>
                  </a:lnTo>
                  <a:lnTo>
                    <a:pt x="52755" y="16875"/>
                  </a:lnTo>
                  <a:lnTo>
                    <a:pt x="51138" y="20998"/>
                  </a:lnTo>
                  <a:lnTo>
                    <a:pt x="80370" y="20998"/>
                  </a:lnTo>
                  <a:lnTo>
                    <a:pt x="80310" y="20666"/>
                  </a:lnTo>
                  <a:lnTo>
                    <a:pt x="79384" y="17434"/>
                  </a:lnTo>
                  <a:lnTo>
                    <a:pt x="78897" y="16094"/>
                  </a:lnTo>
                  <a:lnTo>
                    <a:pt x="71064" y="16094"/>
                  </a:lnTo>
                  <a:lnTo>
                    <a:pt x="69650" y="15637"/>
                  </a:lnTo>
                  <a:lnTo>
                    <a:pt x="61777" y="15637"/>
                  </a:lnTo>
                  <a:lnTo>
                    <a:pt x="59463" y="13959"/>
                  </a:lnTo>
                  <a:lnTo>
                    <a:pt x="59320" y="13959"/>
                  </a:lnTo>
                  <a:lnTo>
                    <a:pt x="58554" y="13618"/>
                  </a:lnTo>
                  <a:lnTo>
                    <a:pt x="55447" y="13618"/>
                  </a:lnTo>
                  <a:lnTo>
                    <a:pt x="54807" y="12956"/>
                  </a:lnTo>
                  <a:lnTo>
                    <a:pt x="53637" y="11671"/>
                  </a:lnTo>
                  <a:close/>
                </a:path>
                <a:path w="92075" h="83820">
                  <a:moveTo>
                    <a:pt x="25557" y="20030"/>
                  </a:moveTo>
                  <a:lnTo>
                    <a:pt x="23175" y="20030"/>
                  </a:lnTo>
                  <a:lnTo>
                    <a:pt x="23577" y="20666"/>
                  </a:lnTo>
                  <a:lnTo>
                    <a:pt x="26020" y="20666"/>
                  </a:lnTo>
                  <a:lnTo>
                    <a:pt x="25557" y="20030"/>
                  </a:lnTo>
                  <a:close/>
                </a:path>
                <a:path w="92075" h="83820">
                  <a:moveTo>
                    <a:pt x="77239" y="11671"/>
                  </a:moveTo>
                  <a:lnTo>
                    <a:pt x="68130" y="11671"/>
                  </a:lnTo>
                  <a:lnTo>
                    <a:pt x="71464" y="13959"/>
                  </a:lnTo>
                  <a:lnTo>
                    <a:pt x="72579" y="14579"/>
                  </a:lnTo>
                  <a:lnTo>
                    <a:pt x="72810" y="15003"/>
                  </a:lnTo>
                  <a:lnTo>
                    <a:pt x="71643" y="16094"/>
                  </a:lnTo>
                  <a:lnTo>
                    <a:pt x="78897" y="16094"/>
                  </a:lnTo>
                  <a:lnTo>
                    <a:pt x="77320" y="11887"/>
                  </a:lnTo>
                  <a:lnTo>
                    <a:pt x="77239" y="11671"/>
                  </a:lnTo>
                  <a:close/>
                </a:path>
                <a:path w="92075" h="83820">
                  <a:moveTo>
                    <a:pt x="53939" y="0"/>
                  </a:moveTo>
                  <a:lnTo>
                    <a:pt x="52979" y="0"/>
                  </a:lnTo>
                  <a:lnTo>
                    <a:pt x="53035" y="416"/>
                  </a:lnTo>
                  <a:lnTo>
                    <a:pt x="53690" y="1313"/>
                  </a:lnTo>
                  <a:lnTo>
                    <a:pt x="61510" y="11177"/>
                  </a:lnTo>
                  <a:lnTo>
                    <a:pt x="62059" y="12585"/>
                  </a:lnTo>
                  <a:lnTo>
                    <a:pt x="62185" y="15003"/>
                  </a:lnTo>
                  <a:lnTo>
                    <a:pt x="62327" y="15003"/>
                  </a:lnTo>
                  <a:lnTo>
                    <a:pt x="62010" y="15637"/>
                  </a:lnTo>
                  <a:lnTo>
                    <a:pt x="69229" y="15637"/>
                  </a:lnTo>
                  <a:lnTo>
                    <a:pt x="67998" y="14399"/>
                  </a:lnTo>
                  <a:lnTo>
                    <a:pt x="67777" y="13959"/>
                  </a:lnTo>
                  <a:lnTo>
                    <a:pt x="67556" y="12956"/>
                  </a:lnTo>
                  <a:lnTo>
                    <a:pt x="67474" y="12585"/>
                  </a:lnTo>
                  <a:lnTo>
                    <a:pt x="67375" y="11671"/>
                  </a:lnTo>
                  <a:lnTo>
                    <a:pt x="77239" y="11671"/>
                  </a:lnTo>
                  <a:lnTo>
                    <a:pt x="76913" y="10802"/>
                  </a:lnTo>
                  <a:lnTo>
                    <a:pt x="70809" y="10802"/>
                  </a:lnTo>
                  <a:lnTo>
                    <a:pt x="69981" y="10431"/>
                  </a:lnTo>
                  <a:lnTo>
                    <a:pt x="69366" y="9568"/>
                  </a:lnTo>
                  <a:lnTo>
                    <a:pt x="64189" y="9568"/>
                  </a:lnTo>
                  <a:lnTo>
                    <a:pt x="53939" y="0"/>
                  </a:lnTo>
                  <a:close/>
                </a:path>
                <a:path w="92075" h="83820">
                  <a:moveTo>
                    <a:pt x="52972" y="11177"/>
                  </a:moveTo>
                  <a:lnTo>
                    <a:pt x="50764" y="11177"/>
                  </a:lnTo>
                  <a:lnTo>
                    <a:pt x="55641" y="11671"/>
                  </a:lnTo>
                  <a:lnTo>
                    <a:pt x="52968" y="11671"/>
                  </a:lnTo>
                  <a:lnTo>
                    <a:pt x="52972" y="11177"/>
                  </a:lnTo>
                  <a:close/>
                </a:path>
                <a:path w="92075" h="83820">
                  <a:moveTo>
                    <a:pt x="75112" y="3441"/>
                  </a:moveTo>
                  <a:lnTo>
                    <a:pt x="74984" y="3804"/>
                  </a:lnTo>
                  <a:lnTo>
                    <a:pt x="74080" y="9057"/>
                  </a:lnTo>
                  <a:lnTo>
                    <a:pt x="73992" y="9568"/>
                  </a:lnTo>
                  <a:lnTo>
                    <a:pt x="73908" y="10060"/>
                  </a:lnTo>
                  <a:lnTo>
                    <a:pt x="72803" y="10802"/>
                  </a:lnTo>
                  <a:lnTo>
                    <a:pt x="76913" y="10802"/>
                  </a:lnTo>
                  <a:lnTo>
                    <a:pt x="76635" y="10060"/>
                  </a:lnTo>
                  <a:lnTo>
                    <a:pt x="75816" y="7099"/>
                  </a:lnTo>
                  <a:lnTo>
                    <a:pt x="75693" y="6652"/>
                  </a:lnTo>
                  <a:lnTo>
                    <a:pt x="75581" y="6033"/>
                  </a:lnTo>
                  <a:lnTo>
                    <a:pt x="75513" y="5655"/>
                  </a:lnTo>
                  <a:lnTo>
                    <a:pt x="75441" y="5259"/>
                  </a:lnTo>
                  <a:lnTo>
                    <a:pt x="75345" y="4726"/>
                  </a:lnTo>
                  <a:lnTo>
                    <a:pt x="75253" y="4222"/>
                  </a:lnTo>
                  <a:lnTo>
                    <a:pt x="75178" y="3804"/>
                  </a:lnTo>
                  <a:lnTo>
                    <a:pt x="75112" y="3441"/>
                  </a:lnTo>
                  <a:close/>
                </a:path>
                <a:path w="92075" h="83820">
                  <a:moveTo>
                    <a:pt x="65024" y="3804"/>
                  </a:moveTo>
                  <a:lnTo>
                    <a:pt x="64198" y="3804"/>
                  </a:lnTo>
                  <a:lnTo>
                    <a:pt x="64264" y="4726"/>
                  </a:lnTo>
                  <a:lnTo>
                    <a:pt x="64332" y="9568"/>
                  </a:lnTo>
                  <a:lnTo>
                    <a:pt x="69366" y="9568"/>
                  </a:lnTo>
                  <a:lnTo>
                    <a:pt x="66578" y="5655"/>
                  </a:lnTo>
                  <a:lnTo>
                    <a:pt x="65880" y="4726"/>
                  </a:lnTo>
                  <a:lnTo>
                    <a:pt x="65580" y="4370"/>
                  </a:lnTo>
                  <a:lnTo>
                    <a:pt x="65456" y="4222"/>
                  </a:lnTo>
                  <a:lnTo>
                    <a:pt x="65024" y="3804"/>
                  </a:lnTo>
                  <a:close/>
                </a:path>
                <a:path w="92075" h="83820">
                  <a:moveTo>
                    <a:pt x="64205" y="3441"/>
                  </a:moveTo>
                  <a:lnTo>
                    <a:pt x="63303" y="3441"/>
                  </a:lnTo>
                  <a:lnTo>
                    <a:pt x="65520" y="3804"/>
                  </a:lnTo>
                  <a:lnTo>
                    <a:pt x="64198" y="3804"/>
                  </a:lnTo>
                  <a:lnTo>
                    <a:pt x="64205" y="3441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5817659" y="3303962"/>
              <a:ext cx="111125" cy="112395"/>
            </a:xfrm>
            <a:custGeom>
              <a:avLst/>
              <a:gdLst/>
              <a:ahLst/>
              <a:cxnLst/>
              <a:rect l="l" t="t" r="r" b="b"/>
              <a:pathLst>
                <a:path w="111125" h="112395">
                  <a:moveTo>
                    <a:pt x="20076" y="101210"/>
                  </a:moveTo>
                  <a:lnTo>
                    <a:pt x="16472" y="101210"/>
                  </a:lnTo>
                  <a:lnTo>
                    <a:pt x="15938" y="101836"/>
                  </a:lnTo>
                  <a:lnTo>
                    <a:pt x="15969" y="102516"/>
                  </a:lnTo>
                  <a:lnTo>
                    <a:pt x="16096" y="103427"/>
                  </a:lnTo>
                  <a:lnTo>
                    <a:pt x="16229" y="103790"/>
                  </a:lnTo>
                  <a:lnTo>
                    <a:pt x="16251" y="107401"/>
                  </a:lnTo>
                  <a:lnTo>
                    <a:pt x="15781" y="107852"/>
                  </a:lnTo>
                  <a:lnTo>
                    <a:pt x="15147" y="107852"/>
                  </a:lnTo>
                  <a:lnTo>
                    <a:pt x="88" y="109212"/>
                  </a:lnTo>
                  <a:lnTo>
                    <a:pt x="0" y="110991"/>
                  </a:lnTo>
                  <a:lnTo>
                    <a:pt x="360" y="111394"/>
                  </a:lnTo>
                  <a:lnTo>
                    <a:pt x="854" y="111394"/>
                  </a:lnTo>
                  <a:lnTo>
                    <a:pt x="5463" y="112121"/>
                  </a:lnTo>
                  <a:lnTo>
                    <a:pt x="5840" y="112121"/>
                  </a:lnTo>
                  <a:lnTo>
                    <a:pt x="8493" y="112391"/>
                  </a:lnTo>
                  <a:lnTo>
                    <a:pt x="34047" y="112391"/>
                  </a:lnTo>
                  <a:lnTo>
                    <a:pt x="110601" y="111164"/>
                  </a:lnTo>
                  <a:lnTo>
                    <a:pt x="110864" y="110991"/>
                  </a:lnTo>
                  <a:lnTo>
                    <a:pt x="110888" y="110404"/>
                  </a:lnTo>
                  <a:lnTo>
                    <a:pt x="104516" y="110008"/>
                  </a:lnTo>
                  <a:lnTo>
                    <a:pt x="97580" y="108835"/>
                  </a:lnTo>
                  <a:lnTo>
                    <a:pt x="94853" y="108146"/>
                  </a:lnTo>
                  <a:lnTo>
                    <a:pt x="43515" y="108146"/>
                  </a:lnTo>
                  <a:lnTo>
                    <a:pt x="39176" y="107596"/>
                  </a:lnTo>
                  <a:lnTo>
                    <a:pt x="38671" y="107116"/>
                  </a:lnTo>
                  <a:lnTo>
                    <a:pt x="19814" y="107116"/>
                  </a:lnTo>
                  <a:lnTo>
                    <a:pt x="19377" y="106822"/>
                  </a:lnTo>
                  <a:lnTo>
                    <a:pt x="18667" y="106249"/>
                  </a:lnTo>
                  <a:lnTo>
                    <a:pt x="18375" y="105803"/>
                  </a:lnTo>
                  <a:lnTo>
                    <a:pt x="18264" y="105634"/>
                  </a:lnTo>
                  <a:lnTo>
                    <a:pt x="18164" y="104349"/>
                  </a:lnTo>
                  <a:lnTo>
                    <a:pt x="17970" y="104349"/>
                  </a:lnTo>
                  <a:lnTo>
                    <a:pt x="18465" y="103790"/>
                  </a:lnTo>
                  <a:lnTo>
                    <a:pt x="21571" y="103790"/>
                  </a:lnTo>
                  <a:lnTo>
                    <a:pt x="21463" y="103272"/>
                  </a:lnTo>
                  <a:lnTo>
                    <a:pt x="21430" y="103111"/>
                  </a:lnTo>
                  <a:lnTo>
                    <a:pt x="21306" y="102516"/>
                  </a:lnTo>
                  <a:lnTo>
                    <a:pt x="21208" y="102044"/>
                  </a:lnTo>
                  <a:lnTo>
                    <a:pt x="20076" y="101210"/>
                  </a:lnTo>
                  <a:close/>
                </a:path>
                <a:path w="111125" h="112395">
                  <a:moveTo>
                    <a:pt x="61777" y="0"/>
                  </a:moveTo>
                  <a:lnTo>
                    <a:pt x="57788" y="0"/>
                  </a:lnTo>
                  <a:lnTo>
                    <a:pt x="46913" y="276"/>
                  </a:lnTo>
                  <a:lnTo>
                    <a:pt x="46013" y="1151"/>
                  </a:lnTo>
                  <a:lnTo>
                    <a:pt x="44707" y="25228"/>
                  </a:lnTo>
                  <a:lnTo>
                    <a:pt x="44670" y="25909"/>
                  </a:lnTo>
                  <a:lnTo>
                    <a:pt x="21015" y="25909"/>
                  </a:lnTo>
                  <a:lnTo>
                    <a:pt x="20573" y="41593"/>
                  </a:lnTo>
                  <a:lnTo>
                    <a:pt x="20467" y="45351"/>
                  </a:lnTo>
                  <a:lnTo>
                    <a:pt x="44861" y="45351"/>
                  </a:lnTo>
                  <a:lnTo>
                    <a:pt x="45426" y="53386"/>
                  </a:lnTo>
                  <a:lnTo>
                    <a:pt x="45703" y="61415"/>
                  </a:lnTo>
                  <a:lnTo>
                    <a:pt x="45703" y="69435"/>
                  </a:lnTo>
                  <a:lnTo>
                    <a:pt x="44726" y="94905"/>
                  </a:lnTo>
                  <a:lnTo>
                    <a:pt x="44599" y="96699"/>
                  </a:lnTo>
                  <a:lnTo>
                    <a:pt x="44487" y="98294"/>
                  </a:lnTo>
                  <a:lnTo>
                    <a:pt x="44366" y="99561"/>
                  </a:lnTo>
                  <a:lnTo>
                    <a:pt x="44245" y="100782"/>
                  </a:lnTo>
                  <a:lnTo>
                    <a:pt x="44120" y="102044"/>
                  </a:lnTo>
                  <a:lnTo>
                    <a:pt x="43998" y="103272"/>
                  </a:lnTo>
                  <a:lnTo>
                    <a:pt x="43872" y="104543"/>
                  </a:lnTo>
                  <a:lnTo>
                    <a:pt x="43747" y="105803"/>
                  </a:lnTo>
                  <a:lnTo>
                    <a:pt x="43632" y="106963"/>
                  </a:lnTo>
                  <a:lnTo>
                    <a:pt x="43515" y="108146"/>
                  </a:lnTo>
                  <a:lnTo>
                    <a:pt x="94853" y="108146"/>
                  </a:lnTo>
                  <a:lnTo>
                    <a:pt x="90164" y="106963"/>
                  </a:lnTo>
                  <a:lnTo>
                    <a:pt x="82530" y="106963"/>
                  </a:lnTo>
                  <a:lnTo>
                    <a:pt x="82337" y="106822"/>
                  </a:lnTo>
                  <a:lnTo>
                    <a:pt x="82203" y="106822"/>
                  </a:lnTo>
                  <a:lnTo>
                    <a:pt x="81977" y="106249"/>
                  </a:lnTo>
                  <a:lnTo>
                    <a:pt x="81916" y="106094"/>
                  </a:lnTo>
                  <a:lnTo>
                    <a:pt x="81816" y="105803"/>
                  </a:lnTo>
                  <a:lnTo>
                    <a:pt x="81760" y="105634"/>
                  </a:lnTo>
                  <a:lnTo>
                    <a:pt x="81659" y="105332"/>
                  </a:lnTo>
                  <a:lnTo>
                    <a:pt x="81600" y="105158"/>
                  </a:lnTo>
                  <a:lnTo>
                    <a:pt x="81495" y="104842"/>
                  </a:lnTo>
                  <a:lnTo>
                    <a:pt x="81395" y="104543"/>
                  </a:lnTo>
                  <a:lnTo>
                    <a:pt x="74522" y="104543"/>
                  </a:lnTo>
                  <a:lnTo>
                    <a:pt x="74241" y="104349"/>
                  </a:lnTo>
                  <a:lnTo>
                    <a:pt x="66372" y="104349"/>
                  </a:lnTo>
                  <a:lnTo>
                    <a:pt x="65132" y="103111"/>
                  </a:lnTo>
                  <a:lnTo>
                    <a:pt x="64297" y="96699"/>
                  </a:lnTo>
                  <a:lnTo>
                    <a:pt x="64221" y="95996"/>
                  </a:lnTo>
                  <a:lnTo>
                    <a:pt x="64104" y="94905"/>
                  </a:lnTo>
                  <a:lnTo>
                    <a:pt x="63984" y="93790"/>
                  </a:lnTo>
                  <a:lnTo>
                    <a:pt x="63934" y="50835"/>
                  </a:lnTo>
                  <a:lnTo>
                    <a:pt x="64183" y="46375"/>
                  </a:lnTo>
                  <a:lnTo>
                    <a:pt x="64275" y="44725"/>
                  </a:lnTo>
                  <a:lnTo>
                    <a:pt x="64722" y="44301"/>
                  </a:lnTo>
                  <a:lnTo>
                    <a:pt x="83713" y="44301"/>
                  </a:lnTo>
                  <a:lnTo>
                    <a:pt x="84947" y="43087"/>
                  </a:lnTo>
                  <a:lnTo>
                    <a:pt x="85271" y="28770"/>
                  </a:lnTo>
                  <a:lnTo>
                    <a:pt x="85271" y="27410"/>
                  </a:lnTo>
                  <a:lnTo>
                    <a:pt x="84590" y="26722"/>
                  </a:lnTo>
                  <a:lnTo>
                    <a:pt x="63239" y="26722"/>
                  </a:lnTo>
                  <a:lnTo>
                    <a:pt x="62587" y="26062"/>
                  </a:lnTo>
                  <a:lnTo>
                    <a:pt x="62587" y="25228"/>
                  </a:lnTo>
                  <a:lnTo>
                    <a:pt x="63110" y="2264"/>
                  </a:lnTo>
                  <a:lnTo>
                    <a:pt x="63123" y="873"/>
                  </a:lnTo>
                  <a:lnTo>
                    <a:pt x="62639" y="276"/>
                  </a:lnTo>
                  <a:lnTo>
                    <a:pt x="63047" y="276"/>
                  </a:lnTo>
                  <a:lnTo>
                    <a:pt x="61777" y="0"/>
                  </a:lnTo>
                  <a:close/>
                </a:path>
                <a:path w="111125" h="112395">
                  <a:moveTo>
                    <a:pt x="20351" y="95996"/>
                  </a:moveTo>
                  <a:lnTo>
                    <a:pt x="19826" y="95996"/>
                  </a:lnTo>
                  <a:lnTo>
                    <a:pt x="19415" y="96699"/>
                  </a:lnTo>
                  <a:lnTo>
                    <a:pt x="19558" y="96699"/>
                  </a:lnTo>
                  <a:lnTo>
                    <a:pt x="23836" y="100435"/>
                  </a:lnTo>
                  <a:lnTo>
                    <a:pt x="23924" y="100651"/>
                  </a:lnTo>
                  <a:lnTo>
                    <a:pt x="23978" y="100782"/>
                  </a:lnTo>
                  <a:lnTo>
                    <a:pt x="24078" y="102516"/>
                  </a:lnTo>
                  <a:lnTo>
                    <a:pt x="23811" y="103111"/>
                  </a:lnTo>
                  <a:lnTo>
                    <a:pt x="23127" y="103790"/>
                  </a:lnTo>
                  <a:lnTo>
                    <a:pt x="21549" y="103790"/>
                  </a:lnTo>
                  <a:lnTo>
                    <a:pt x="21717" y="104349"/>
                  </a:lnTo>
                  <a:lnTo>
                    <a:pt x="21808" y="104543"/>
                  </a:lnTo>
                  <a:lnTo>
                    <a:pt x="21917" y="106822"/>
                  </a:lnTo>
                  <a:lnTo>
                    <a:pt x="21717" y="106822"/>
                  </a:lnTo>
                  <a:lnTo>
                    <a:pt x="21457" y="107116"/>
                  </a:lnTo>
                  <a:lnTo>
                    <a:pt x="38671" y="107116"/>
                  </a:lnTo>
                  <a:lnTo>
                    <a:pt x="35760" y="104349"/>
                  </a:lnTo>
                  <a:lnTo>
                    <a:pt x="34794" y="102044"/>
                  </a:lnTo>
                  <a:lnTo>
                    <a:pt x="34707" y="101836"/>
                  </a:lnTo>
                  <a:lnTo>
                    <a:pt x="26702" y="101836"/>
                  </a:lnTo>
                  <a:lnTo>
                    <a:pt x="20351" y="95996"/>
                  </a:lnTo>
                  <a:close/>
                </a:path>
                <a:path w="111125" h="112395">
                  <a:moveTo>
                    <a:pt x="89605" y="106822"/>
                  </a:moveTo>
                  <a:lnTo>
                    <a:pt x="84385" y="106822"/>
                  </a:lnTo>
                  <a:lnTo>
                    <a:pt x="83183" y="106963"/>
                  </a:lnTo>
                  <a:lnTo>
                    <a:pt x="90164" y="106963"/>
                  </a:lnTo>
                  <a:lnTo>
                    <a:pt x="89605" y="106822"/>
                  </a:lnTo>
                  <a:close/>
                </a:path>
                <a:path w="111125" h="112395">
                  <a:moveTo>
                    <a:pt x="88158" y="103111"/>
                  </a:moveTo>
                  <a:lnTo>
                    <a:pt x="86288" y="103111"/>
                  </a:lnTo>
                  <a:lnTo>
                    <a:pt x="86099" y="103272"/>
                  </a:lnTo>
                  <a:lnTo>
                    <a:pt x="85820" y="104349"/>
                  </a:lnTo>
                  <a:lnTo>
                    <a:pt x="85770" y="104543"/>
                  </a:lnTo>
                  <a:lnTo>
                    <a:pt x="85692" y="104842"/>
                  </a:lnTo>
                  <a:lnTo>
                    <a:pt x="85566" y="105332"/>
                  </a:lnTo>
                  <a:lnTo>
                    <a:pt x="85444" y="105803"/>
                  </a:lnTo>
                  <a:lnTo>
                    <a:pt x="84550" y="106822"/>
                  </a:lnTo>
                  <a:lnTo>
                    <a:pt x="89204" y="106822"/>
                  </a:lnTo>
                  <a:lnTo>
                    <a:pt x="88450" y="106094"/>
                  </a:lnTo>
                  <a:lnTo>
                    <a:pt x="88450" y="105332"/>
                  </a:lnTo>
                  <a:lnTo>
                    <a:pt x="88583" y="105158"/>
                  </a:lnTo>
                  <a:lnTo>
                    <a:pt x="88882" y="104842"/>
                  </a:lnTo>
                  <a:lnTo>
                    <a:pt x="88914" y="103790"/>
                  </a:lnTo>
                  <a:lnTo>
                    <a:pt x="88617" y="103427"/>
                  </a:lnTo>
                  <a:lnTo>
                    <a:pt x="88158" y="103111"/>
                  </a:lnTo>
                  <a:close/>
                </a:path>
                <a:path w="111125" h="112395">
                  <a:moveTo>
                    <a:pt x="79863" y="100651"/>
                  </a:moveTo>
                  <a:lnTo>
                    <a:pt x="78521" y="100651"/>
                  </a:lnTo>
                  <a:lnTo>
                    <a:pt x="77815" y="100782"/>
                  </a:lnTo>
                  <a:lnTo>
                    <a:pt x="77390" y="101210"/>
                  </a:lnTo>
                  <a:lnTo>
                    <a:pt x="77275" y="101836"/>
                  </a:lnTo>
                  <a:lnTo>
                    <a:pt x="77149" y="102516"/>
                  </a:lnTo>
                  <a:lnTo>
                    <a:pt x="77039" y="103111"/>
                  </a:lnTo>
                  <a:lnTo>
                    <a:pt x="76980" y="103427"/>
                  </a:lnTo>
                  <a:lnTo>
                    <a:pt x="76569" y="104349"/>
                  </a:lnTo>
                  <a:lnTo>
                    <a:pt x="76278" y="104349"/>
                  </a:lnTo>
                  <a:lnTo>
                    <a:pt x="75668" y="104543"/>
                  </a:lnTo>
                  <a:lnTo>
                    <a:pt x="81395" y="104543"/>
                  </a:lnTo>
                  <a:lnTo>
                    <a:pt x="80717" y="102516"/>
                  </a:lnTo>
                  <a:lnTo>
                    <a:pt x="80608" y="102044"/>
                  </a:lnTo>
                  <a:lnTo>
                    <a:pt x="80558" y="101836"/>
                  </a:lnTo>
                  <a:lnTo>
                    <a:pt x="80444" y="101353"/>
                  </a:lnTo>
                  <a:lnTo>
                    <a:pt x="80409" y="101210"/>
                  </a:lnTo>
                  <a:lnTo>
                    <a:pt x="79863" y="100651"/>
                  </a:lnTo>
                  <a:close/>
                </a:path>
                <a:path w="111125" h="112395">
                  <a:moveTo>
                    <a:pt x="70723" y="88508"/>
                  </a:moveTo>
                  <a:lnTo>
                    <a:pt x="70051" y="88508"/>
                  </a:lnTo>
                  <a:lnTo>
                    <a:pt x="69960" y="88656"/>
                  </a:lnTo>
                  <a:lnTo>
                    <a:pt x="69920" y="103790"/>
                  </a:lnTo>
                  <a:lnTo>
                    <a:pt x="69443" y="104349"/>
                  </a:lnTo>
                  <a:lnTo>
                    <a:pt x="74120" y="104349"/>
                  </a:lnTo>
                  <a:lnTo>
                    <a:pt x="73758" y="103427"/>
                  </a:lnTo>
                  <a:lnTo>
                    <a:pt x="72558" y="99561"/>
                  </a:lnTo>
                  <a:lnTo>
                    <a:pt x="71800" y="88981"/>
                  </a:lnTo>
                  <a:lnTo>
                    <a:pt x="70723" y="88508"/>
                  </a:lnTo>
                  <a:close/>
                </a:path>
                <a:path w="111125" h="112395">
                  <a:moveTo>
                    <a:pt x="23627" y="92864"/>
                  </a:moveTo>
                  <a:lnTo>
                    <a:pt x="22705" y="92864"/>
                  </a:lnTo>
                  <a:lnTo>
                    <a:pt x="23864" y="94766"/>
                  </a:lnTo>
                  <a:lnTo>
                    <a:pt x="23949" y="94905"/>
                  </a:lnTo>
                  <a:lnTo>
                    <a:pt x="25139" y="96361"/>
                  </a:lnTo>
                  <a:lnTo>
                    <a:pt x="25442" y="96699"/>
                  </a:lnTo>
                  <a:lnTo>
                    <a:pt x="27599" y="98859"/>
                  </a:lnTo>
                  <a:lnTo>
                    <a:pt x="27814" y="99367"/>
                  </a:lnTo>
                  <a:lnTo>
                    <a:pt x="27806" y="99561"/>
                  </a:lnTo>
                  <a:lnTo>
                    <a:pt x="27686" y="100782"/>
                  </a:lnTo>
                  <a:lnTo>
                    <a:pt x="27586" y="101210"/>
                  </a:lnTo>
                  <a:lnTo>
                    <a:pt x="27467" y="101836"/>
                  </a:lnTo>
                  <a:lnTo>
                    <a:pt x="34707" y="101836"/>
                  </a:lnTo>
                  <a:lnTo>
                    <a:pt x="34266" y="100782"/>
                  </a:lnTo>
                  <a:lnTo>
                    <a:pt x="34211" y="100651"/>
                  </a:lnTo>
                  <a:lnTo>
                    <a:pt x="34120" y="100435"/>
                  </a:lnTo>
                  <a:lnTo>
                    <a:pt x="34014" y="100180"/>
                  </a:lnTo>
                  <a:lnTo>
                    <a:pt x="30483" y="100180"/>
                  </a:lnTo>
                  <a:lnTo>
                    <a:pt x="30291" y="99985"/>
                  </a:lnTo>
                  <a:lnTo>
                    <a:pt x="30291" y="99561"/>
                  </a:lnTo>
                  <a:lnTo>
                    <a:pt x="30483" y="99367"/>
                  </a:lnTo>
                  <a:lnTo>
                    <a:pt x="33673" y="99367"/>
                  </a:lnTo>
                  <a:lnTo>
                    <a:pt x="33303" y="98484"/>
                  </a:lnTo>
                  <a:lnTo>
                    <a:pt x="33224" y="98294"/>
                  </a:lnTo>
                  <a:lnTo>
                    <a:pt x="28703" y="98294"/>
                  </a:lnTo>
                  <a:lnTo>
                    <a:pt x="28219" y="97937"/>
                  </a:lnTo>
                  <a:lnTo>
                    <a:pt x="26728" y="95500"/>
                  </a:lnTo>
                  <a:lnTo>
                    <a:pt x="26642" y="95360"/>
                  </a:lnTo>
                  <a:lnTo>
                    <a:pt x="25187" y="93790"/>
                  </a:lnTo>
                  <a:lnTo>
                    <a:pt x="23627" y="92864"/>
                  </a:lnTo>
                  <a:close/>
                </a:path>
                <a:path w="111125" h="112395">
                  <a:moveTo>
                    <a:pt x="33673" y="99367"/>
                  </a:moveTo>
                  <a:lnTo>
                    <a:pt x="30911" y="99367"/>
                  </a:lnTo>
                  <a:lnTo>
                    <a:pt x="31102" y="99561"/>
                  </a:lnTo>
                  <a:lnTo>
                    <a:pt x="31102" y="99985"/>
                  </a:lnTo>
                  <a:lnTo>
                    <a:pt x="30911" y="100180"/>
                  </a:lnTo>
                  <a:lnTo>
                    <a:pt x="34014" y="100180"/>
                  </a:lnTo>
                  <a:lnTo>
                    <a:pt x="33755" y="99561"/>
                  </a:lnTo>
                  <a:lnTo>
                    <a:pt x="33673" y="99367"/>
                  </a:lnTo>
                  <a:close/>
                </a:path>
                <a:path w="111125" h="112395">
                  <a:moveTo>
                    <a:pt x="33384" y="92864"/>
                  </a:moveTo>
                  <a:lnTo>
                    <a:pt x="32549" y="92864"/>
                  </a:lnTo>
                  <a:lnTo>
                    <a:pt x="31419" y="94456"/>
                  </a:lnTo>
                  <a:lnTo>
                    <a:pt x="30808" y="95996"/>
                  </a:lnTo>
                  <a:lnTo>
                    <a:pt x="30394" y="97937"/>
                  </a:lnTo>
                  <a:lnTo>
                    <a:pt x="30313" y="98066"/>
                  </a:lnTo>
                  <a:lnTo>
                    <a:pt x="29989" y="98294"/>
                  </a:lnTo>
                  <a:lnTo>
                    <a:pt x="33224" y="98294"/>
                  </a:lnTo>
                  <a:lnTo>
                    <a:pt x="33316" y="95996"/>
                  </a:lnTo>
                  <a:lnTo>
                    <a:pt x="33384" y="92864"/>
                  </a:lnTo>
                  <a:close/>
                </a:path>
                <a:path w="111125" h="112395">
                  <a:moveTo>
                    <a:pt x="44861" y="45351"/>
                  </a:moveTo>
                  <a:lnTo>
                    <a:pt x="19888" y="45351"/>
                  </a:lnTo>
                  <a:lnTo>
                    <a:pt x="20957" y="45816"/>
                  </a:lnTo>
                  <a:lnTo>
                    <a:pt x="21700" y="46375"/>
                  </a:lnTo>
                  <a:lnTo>
                    <a:pt x="22386" y="46375"/>
                  </a:lnTo>
                  <a:lnTo>
                    <a:pt x="44861" y="45351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6187579" y="3305416"/>
              <a:ext cx="15240" cy="27940"/>
            </a:xfrm>
            <a:custGeom>
              <a:avLst/>
              <a:gdLst/>
              <a:ahLst/>
              <a:cxnLst/>
              <a:rect l="l" t="t" r="r" b="b"/>
              <a:pathLst>
                <a:path w="15239" h="27939">
                  <a:moveTo>
                    <a:pt x="14975" y="0"/>
                  </a:moveTo>
                  <a:lnTo>
                    <a:pt x="8376" y="0"/>
                  </a:lnTo>
                  <a:lnTo>
                    <a:pt x="4664" y="547"/>
                  </a:lnTo>
                  <a:lnTo>
                    <a:pt x="302" y="2062"/>
                  </a:lnTo>
                  <a:lnTo>
                    <a:pt x="0" y="2480"/>
                  </a:lnTo>
                  <a:lnTo>
                    <a:pt x="126" y="4013"/>
                  </a:lnTo>
                  <a:lnTo>
                    <a:pt x="3869" y="27471"/>
                  </a:lnTo>
                  <a:lnTo>
                    <a:pt x="4334" y="24763"/>
                  </a:lnTo>
                  <a:lnTo>
                    <a:pt x="4564" y="22002"/>
                  </a:lnTo>
                  <a:lnTo>
                    <a:pt x="4564" y="14669"/>
                  </a:lnTo>
                  <a:lnTo>
                    <a:pt x="3952" y="10007"/>
                  </a:lnTo>
                  <a:lnTo>
                    <a:pt x="2753" y="5212"/>
                  </a:lnTo>
                  <a:lnTo>
                    <a:pt x="2706" y="4330"/>
                  </a:lnTo>
                  <a:lnTo>
                    <a:pt x="2980" y="4013"/>
                  </a:lnTo>
                  <a:lnTo>
                    <a:pt x="14975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6157349" y="3305416"/>
              <a:ext cx="108585" cy="98425"/>
            </a:xfrm>
            <a:custGeom>
              <a:avLst/>
              <a:gdLst/>
              <a:ahLst/>
              <a:cxnLst/>
              <a:rect l="l" t="t" r="r" b="b"/>
              <a:pathLst>
                <a:path w="108585" h="98425">
                  <a:moveTo>
                    <a:pt x="91166" y="93088"/>
                  </a:moveTo>
                  <a:lnTo>
                    <a:pt x="6926" y="93088"/>
                  </a:lnTo>
                  <a:lnTo>
                    <a:pt x="77101" y="95305"/>
                  </a:lnTo>
                  <a:lnTo>
                    <a:pt x="85572" y="95688"/>
                  </a:lnTo>
                  <a:lnTo>
                    <a:pt x="93468" y="96290"/>
                  </a:lnTo>
                  <a:lnTo>
                    <a:pt x="100789" y="97116"/>
                  </a:lnTo>
                  <a:lnTo>
                    <a:pt x="107535" y="98168"/>
                  </a:lnTo>
                  <a:lnTo>
                    <a:pt x="107674" y="97116"/>
                  </a:lnTo>
                  <a:lnTo>
                    <a:pt x="107782" y="96290"/>
                  </a:lnTo>
                  <a:lnTo>
                    <a:pt x="107862" y="95688"/>
                  </a:lnTo>
                  <a:lnTo>
                    <a:pt x="107960" y="94942"/>
                  </a:lnTo>
                  <a:lnTo>
                    <a:pt x="98381" y="93837"/>
                  </a:lnTo>
                  <a:lnTo>
                    <a:pt x="91166" y="93088"/>
                  </a:lnTo>
                  <a:close/>
                </a:path>
                <a:path w="108585" h="98425">
                  <a:moveTo>
                    <a:pt x="5116" y="83412"/>
                  </a:moveTo>
                  <a:lnTo>
                    <a:pt x="6393" y="86097"/>
                  </a:lnTo>
                  <a:lnTo>
                    <a:pt x="6378" y="88901"/>
                  </a:lnTo>
                  <a:lnTo>
                    <a:pt x="5324" y="90233"/>
                  </a:lnTo>
                  <a:lnTo>
                    <a:pt x="5209" y="92294"/>
                  </a:lnTo>
                  <a:lnTo>
                    <a:pt x="5853" y="93088"/>
                  </a:lnTo>
                  <a:lnTo>
                    <a:pt x="91374" y="93088"/>
                  </a:lnTo>
                  <a:lnTo>
                    <a:pt x="82482" y="92294"/>
                  </a:lnTo>
                  <a:lnTo>
                    <a:pt x="76158" y="91850"/>
                  </a:lnTo>
                  <a:lnTo>
                    <a:pt x="73487" y="91702"/>
                  </a:lnTo>
                  <a:lnTo>
                    <a:pt x="73061" y="91479"/>
                  </a:lnTo>
                  <a:lnTo>
                    <a:pt x="62149" y="91479"/>
                  </a:lnTo>
                  <a:lnTo>
                    <a:pt x="60156" y="90233"/>
                  </a:lnTo>
                  <a:lnTo>
                    <a:pt x="59801" y="89413"/>
                  </a:lnTo>
                  <a:lnTo>
                    <a:pt x="33540" y="89413"/>
                  </a:lnTo>
                  <a:lnTo>
                    <a:pt x="33030" y="88901"/>
                  </a:lnTo>
                  <a:lnTo>
                    <a:pt x="17480" y="88901"/>
                  </a:lnTo>
                  <a:lnTo>
                    <a:pt x="17123" y="88494"/>
                  </a:lnTo>
                  <a:lnTo>
                    <a:pt x="9409" y="88494"/>
                  </a:lnTo>
                  <a:lnTo>
                    <a:pt x="7968" y="86986"/>
                  </a:lnTo>
                  <a:lnTo>
                    <a:pt x="8034" y="85539"/>
                  </a:lnTo>
                  <a:lnTo>
                    <a:pt x="8173" y="85539"/>
                  </a:lnTo>
                  <a:lnTo>
                    <a:pt x="5116" y="83412"/>
                  </a:lnTo>
                  <a:close/>
                </a:path>
                <a:path w="108585" h="98425">
                  <a:moveTo>
                    <a:pt x="70664" y="88494"/>
                  </a:moveTo>
                  <a:lnTo>
                    <a:pt x="67655" y="88494"/>
                  </a:lnTo>
                  <a:lnTo>
                    <a:pt x="66910" y="90806"/>
                  </a:lnTo>
                  <a:lnTo>
                    <a:pt x="66823" y="91076"/>
                  </a:lnTo>
                  <a:lnTo>
                    <a:pt x="66267" y="91479"/>
                  </a:lnTo>
                  <a:lnTo>
                    <a:pt x="73061" y="91479"/>
                  </a:lnTo>
                  <a:lnTo>
                    <a:pt x="71780" y="90806"/>
                  </a:lnTo>
                  <a:lnTo>
                    <a:pt x="70664" y="88494"/>
                  </a:lnTo>
                  <a:close/>
                </a:path>
                <a:path w="108585" h="98425">
                  <a:moveTo>
                    <a:pt x="54465" y="43811"/>
                  </a:moveTo>
                  <a:lnTo>
                    <a:pt x="34653" y="43811"/>
                  </a:lnTo>
                  <a:lnTo>
                    <a:pt x="36051" y="52860"/>
                  </a:lnTo>
                  <a:lnTo>
                    <a:pt x="37053" y="61944"/>
                  </a:lnTo>
                  <a:lnTo>
                    <a:pt x="37634" y="70742"/>
                  </a:lnTo>
                  <a:lnTo>
                    <a:pt x="37755" y="86986"/>
                  </a:lnTo>
                  <a:lnTo>
                    <a:pt x="37893" y="86986"/>
                  </a:lnTo>
                  <a:lnTo>
                    <a:pt x="37382" y="88494"/>
                  </a:lnTo>
                  <a:lnTo>
                    <a:pt x="37201" y="88494"/>
                  </a:lnTo>
                  <a:lnTo>
                    <a:pt x="36176" y="89413"/>
                  </a:lnTo>
                  <a:lnTo>
                    <a:pt x="59801" y="89413"/>
                  </a:lnTo>
                  <a:lnTo>
                    <a:pt x="58752" y="86986"/>
                  </a:lnTo>
                  <a:lnTo>
                    <a:pt x="58669" y="86713"/>
                  </a:lnTo>
                  <a:lnTo>
                    <a:pt x="57824" y="84548"/>
                  </a:lnTo>
                  <a:lnTo>
                    <a:pt x="57730" y="84307"/>
                  </a:lnTo>
                  <a:lnTo>
                    <a:pt x="57584" y="83714"/>
                  </a:lnTo>
                  <a:lnTo>
                    <a:pt x="56863" y="78980"/>
                  </a:lnTo>
                  <a:lnTo>
                    <a:pt x="56746" y="77557"/>
                  </a:lnTo>
                  <a:lnTo>
                    <a:pt x="56479" y="71064"/>
                  </a:lnTo>
                  <a:lnTo>
                    <a:pt x="54487" y="44107"/>
                  </a:lnTo>
                  <a:lnTo>
                    <a:pt x="54465" y="43811"/>
                  </a:lnTo>
                  <a:close/>
                </a:path>
                <a:path w="108585" h="98425">
                  <a:moveTo>
                    <a:pt x="32342" y="82878"/>
                  </a:moveTo>
                  <a:lnTo>
                    <a:pt x="31777" y="82878"/>
                  </a:lnTo>
                  <a:lnTo>
                    <a:pt x="31539" y="83047"/>
                  </a:lnTo>
                  <a:lnTo>
                    <a:pt x="30493" y="84307"/>
                  </a:lnTo>
                  <a:lnTo>
                    <a:pt x="30085" y="85539"/>
                  </a:lnTo>
                  <a:lnTo>
                    <a:pt x="30021" y="86097"/>
                  </a:lnTo>
                  <a:lnTo>
                    <a:pt x="29921" y="86986"/>
                  </a:lnTo>
                  <a:lnTo>
                    <a:pt x="30592" y="86986"/>
                  </a:lnTo>
                  <a:lnTo>
                    <a:pt x="28933" y="88494"/>
                  </a:lnTo>
                  <a:lnTo>
                    <a:pt x="20533" y="88494"/>
                  </a:lnTo>
                  <a:lnTo>
                    <a:pt x="15379" y="88901"/>
                  </a:lnTo>
                  <a:lnTo>
                    <a:pt x="33030" y="88901"/>
                  </a:lnTo>
                  <a:lnTo>
                    <a:pt x="32857" y="86986"/>
                  </a:lnTo>
                  <a:lnTo>
                    <a:pt x="32776" y="86097"/>
                  </a:lnTo>
                  <a:lnTo>
                    <a:pt x="32725" y="85539"/>
                  </a:lnTo>
                  <a:lnTo>
                    <a:pt x="32612" y="84307"/>
                  </a:lnTo>
                  <a:lnTo>
                    <a:pt x="32512" y="83216"/>
                  </a:lnTo>
                  <a:lnTo>
                    <a:pt x="32427" y="83047"/>
                  </a:lnTo>
                  <a:lnTo>
                    <a:pt x="32342" y="82878"/>
                  </a:lnTo>
                  <a:close/>
                </a:path>
                <a:path w="108585" h="98425">
                  <a:moveTo>
                    <a:pt x="12240" y="77557"/>
                  </a:moveTo>
                  <a:lnTo>
                    <a:pt x="11236" y="77557"/>
                  </a:lnTo>
                  <a:lnTo>
                    <a:pt x="11614" y="78980"/>
                  </a:lnTo>
                  <a:lnTo>
                    <a:pt x="13086" y="82252"/>
                  </a:lnTo>
                  <a:lnTo>
                    <a:pt x="13007" y="83714"/>
                  </a:lnTo>
                  <a:lnTo>
                    <a:pt x="12875" y="84307"/>
                  </a:lnTo>
                  <a:lnTo>
                    <a:pt x="12250" y="86713"/>
                  </a:lnTo>
                  <a:lnTo>
                    <a:pt x="12179" y="86986"/>
                  </a:lnTo>
                  <a:lnTo>
                    <a:pt x="11691" y="88494"/>
                  </a:lnTo>
                  <a:lnTo>
                    <a:pt x="17042" y="88494"/>
                  </a:lnTo>
                  <a:lnTo>
                    <a:pt x="16940" y="86986"/>
                  </a:lnTo>
                  <a:lnTo>
                    <a:pt x="16842" y="86097"/>
                  </a:lnTo>
                  <a:lnTo>
                    <a:pt x="16792" y="85539"/>
                  </a:lnTo>
                  <a:lnTo>
                    <a:pt x="13200" y="78454"/>
                  </a:lnTo>
                  <a:lnTo>
                    <a:pt x="12240" y="77557"/>
                  </a:lnTo>
                  <a:close/>
                </a:path>
                <a:path w="108585" h="98425">
                  <a:moveTo>
                    <a:pt x="20881" y="80952"/>
                  </a:moveTo>
                  <a:lnTo>
                    <a:pt x="19429" y="80952"/>
                  </a:lnTo>
                  <a:lnTo>
                    <a:pt x="18925" y="81788"/>
                  </a:lnTo>
                  <a:lnTo>
                    <a:pt x="18625" y="82878"/>
                  </a:lnTo>
                  <a:lnTo>
                    <a:pt x="18579" y="83047"/>
                  </a:lnTo>
                  <a:lnTo>
                    <a:pt x="18478" y="83412"/>
                  </a:lnTo>
                  <a:lnTo>
                    <a:pt x="18395" y="83714"/>
                  </a:lnTo>
                  <a:lnTo>
                    <a:pt x="18334" y="84548"/>
                  </a:lnTo>
                  <a:lnTo>
                    <a:pt x="18705" y="85539"/>
                  </a:lnTo>
                  <a:lnTo>
                    <a:pt x="19308" y="86713"/>
                  </a:lnTo>
                  <a:lnTo>
                    <a:pt x="19570" y="86986"/>
                  </a:lnTo>
                  <a:lnTo>
                    <a:pt x="19699" y="88494"/>
                  </a:lnTo>
                  <a:lnTo>
                    <a:pt x="23386" y="88494"/>
                  </a:lnTo>
                  <a:lnTo>
                    <a:pt x="23119" y="86986"/>
                  </a:lnTo>
                  <a:lnTo>
                    <a:pt x="23071" y="86713"/>
                  </a:lnTo>
                  <a:lnTo>
                    <a:pt x="22962" y="86097"/>
                  </a:lnTo>
                  <a:lnTo>
                    <a:pt x="21498" y="81788"/>
                  </a:lnTo>
                  <a:lnTo>
                    <a:pt x="20881" y="80952"/>
                  </a:lnTo>
                  <a:close/>
                </a:path>
                <a:path w="108585" h="98425">
                  <a:moveTo>
                    <a:pt x="69081" y="86986"/>
                  </a:moveTo>
                  <a:lnTo>
                    <a:pt x="68551" y="86986"/>
                  </a:lnTo>
                  <a:lnTo>
                    <a:pt x="71055" y="88494"/>
                  </a:lnTo>
                  <a:lnTo>
                    <a:pt x="66925" y="88494"/>
                  </a:lnTo>
                  <a:lnTo>
                    <a:pt x="69081" y="86986"/>
                  </a:lnTo>
                  <a:close/>
                </a:path>
                <a:path w="108585" h="98425">
                  <a:moveTo>
                    <a:pt x="689" y="80333"/>
                  </a:moveTo>
                  <a:lnTo>
                    <a:pt x="0" y="80333"/>
                  </a:lnTo>
                  <a:lnTo>
                    <a:pt x="82" y="80643"/>
                  </a:lnTo>
                  <a:lnTo>
                    <a:pt x="2158" y="82878"/>
                  </a:lnTo>
                  <a:lnTo>
                    <a:pt x="2543" y="82878"/>
                  </a:lnTo>
                  <a:lnTo>
                    <a:pt x="5425" y="83412"/>
                  </a:lnTo>
                  <a:lnTo>
                    <a:pt x="5116" y="83412"/>
                  </a:lnTo>
                  <a:lnTo>
                    <a:pt x="689" y="80333"/>
                  </a:lnTo>
                  <a:close/>
                </a:path>
                <a:path w="108585" h="98425">
                  <a:moveTo>
                    <a:pt x="45205" y="0"/>
                  </a:moveTo>
                  <a:lnTo>
                    <a:pt x="33210" y="4013"/>
                  </a:lnTo>
                  <a:lnTo>
                    <a:pt x="32936" y="4330"/>
                  </a:lnTo>
                  <a:lnTo>
                    <a:pt x="32983" y="5212"/>
                  </a:lnTo>
                  <a:lnTo>
                    <a:pt x="34182" y="10007"/>
                  </a:lnTo>
                  <a:lnTo>
                    <a:pt x="34794" y="14669"/>
                  </a:lnTo>
                  <a:lnTo>
                    <a:pt x="34794" y="22002"/>
                  </a:lnTo>
                  <a:lnTo>
                    <a:pt x="34609" y="24223"/>
                  </a:lnTo>
                  <a:lnTo>
                    <a:pt x="34519" y="25026"/>
                  </a:lnTo>
                  <a:lnTo>
                    <a:pt x="34099" y="27471"/>
                  </a:lnTo>
                  <a:lnTo>
                    <a:pt x="13248" y="28454"/>
                  </a:lnTo>
                  <a:lnTo>
                    <a:pt x="12891" y="28839"/>
                  </a:lnTo>
                  <a:lnTo>
                    <a:pt x="12670" y="38444"/>
                  </a:lnTo>
                  <a:lnTo>
                    <a:pt x="12597" y="43218"/>
                  </a:lnTo>
                  <a:lnTo>
                    <a:pt x="13462" y="44107"/>
                  </a:lnTo>
                  <a:lnTo>
                    <a:pt x="14577" y="44107"/>
                  </a:lnTo>
                  <a:lnTo>
                    <a:pt x="34653" y="43811"/>
                  </a:lnTo>
                  <a:lnTo>
                    <a:pt x="54465" y="43811"/>
                  </a:lnTo>
                  <a:lnTo>
                    <a:pt x="54406" y="42227"/>
                  </a:lnTo>
                  <a:lnTo>
                    <a:pt x="54795" y="41842"/>
                  </a:lnTo>
                  <a:lnTo>
                    <a:pt x="74145" y="40078"/>
                  </a:lnTo>
                  <a:lnTo>
                    <a:pt x="74631" y="39588"/>
                  </a:lnTo>
                  <a:lnTo>
                    <a:pt x="74617" y="38444"/>
                  </a:lnTo>
                  <a:lnTo>
                    <a:pt x="73820" y="29545"/>
                  </a:lnTo>
                  <a:lnTo>
                    <a:pt x="73723" y="28454"/>
                  </a:lnTo>
                  <a:lnTo>
                    <a:pt x="73635" y="27471"/>
                  </a:lnTo>
                  <a:lnTo>
                    <a:pt x="73512" y="26103"/>
                  </a:lnTo>
                  <a:lnTo>
                    <a:pt x="73462" y="25660"/>
                  </a:lnTo>
                  <a:lnTo>
                    <a:pt x="53257" y="25660"/>
                  </a:lnTo>
                  <a:lnTo>
                    <a:pt x="52567" y="25026"/>
                  </a:lnTo>
                  <a:lnTo>
                    <a:pt x="50768" y="5212"/>
                  </a:lnTo>
                  <a:lnTo>
                    <a:pt x="50660" y="4013"/>
                  </a:lnTo>
                  <a:lnTo>
                    <a:pt x="50609" y="3455"/>
                  </a:lnTo>
                  <a:lnTo>
                    <a:pt x="50245" y="2735"/>
                  </a:lnTo>
                  <a:lnTo>
                    <a:pt x="48196" y="896"/>
                  </a:lnTo>
                  <a:lnTo>
                    <a:pt x="46742" y="194"/>
                  </a:lnTo>
                  <a:lnTo>
                    <a:pt x="45205" y="0"/>
                  </a:lnTo>
                  <a:close/>
                </a:path>
                <a:path w="108585" h="98425">
                  <a:moveTo>
                    <a:pt x="72555" y="24223"/>
                  </a:moveTo>
                  <a:lnTo>
                    <a:pt x="70174" y="24223"/>
                  </a:lnTo>
                  <a:lnTo>
                    <a:pt x="54169" y="25660"/>
                  </a:lnTo>
                  <a:lnTo>
                    <a:pt x="73462" y="25660"/>
                  </a:lnTo>
                  <a:lnTo>
                    <a:pt x="73390" y="25026"/>
                  </a:lnTo>
                  <a:lnTo>
                    <a:pt x="73148" y="24763"/>
                  </a:lnTo>
                  <a:lnTo>
                    <a:pt x="72555" y="24223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6606363" y="3308555"/>
              <a:ext cx="24765" cy="75565"/>
            </a:xfrm>
            <a:custGeom>
              <a:avLst/>
              <a:gdLst/>
              <a:ahLst/>
              <a:cxnLst/>
              <a:rect l="l" t="t" r="r" b="b"/>
              <a:pathLst>
                <a:path w="24765" h="75564">
                  <a:moveTo>
                    <a:pt x="24408" y="0"/>
                  </a:moveTo>
                  <a:lnTo>
                    <a:pt x="2834" y="42571"/>
                  </a:lnTo>
                  <a:lnTo>
                    <a:pt x="0" y="67859"/>
                  </a:lnTo>
                  <a:lnTo>
                    <a:pt x="223" y="75336"/>
                  </a:lnTo>
                  <a:lnTo>
                    <a:pt x="13861" y="36302"/>
                  </a:lnTo>
                  <a:lnTo>
                    <a:pt x="18265" y="22831"/>
                  </a:lnTo>
                  <a:lnTo>
                    <a:pt x="20320" y="15777"/>
                  </a:lnTo>
                  <a:lnTo>
                    <a:pt x="24408" y="0"/>
                  </a:lnTo>
                  <a:close/>
                </a:path>
              </a:pathLst>
            </a:custGeom>
            <a:solidFill>
              <a:srgbClr val="CD2B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6306035" y="331343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5174" y="0"/>
                  </a:moveTo>
                  <a:lnTo>
                    <a:pt x="1918" y="0"/>
                  </a:lnTo>
                  <a:lnTo>
                    <a:pt x="0" y="627"/>
                  </a:lnTo>
                  <a:lnTo>
                    <a:pt x="3962" y="627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6262888" y="3313767"/>
              <a:ext cx="45085" cy="142240"/>
            </a:xfrm>
            <a:custGeom>
              <a:avLst/>
              <a:gdLst/>
              <a:ahLst/>
              <a:cxnLst/>
              <a:rect l="l" t="t" r="r" b="b"/>
              <a:pathLst>
                <a:path w="45085" h="142239">
                  <a:moveTo>
                    <a:pt x="44052" y="0"/>
                  </a:moveTo>
                  <a:lnTo>
                    <a:pt x="9218" y="29815"/>
                  </a:lnTo>
                  <a:lnTo>
                    <a:pt x="6962" y="43775"/>
                  </a:lnTo>
                  <a:lnTo>
                    <a:pt x="6065" y="53641"/>
                  </a:lnTo>
                  <a:lnTo>
                    <a:pt x="5211" y="62693"/>
                  </a:lnTo>
                  <a:lnTo>
                    <a:pt x="4175" y="73350"/>
                  </a:lnTo>
                  <a:lnTo>
                    <a:pt x="4268" y="78649"/>
                  </a:lnTo>
                  <a:lnTo>
                    <a:pt x="3660" y="82360"/>
                  </a:lnTo>
                  <a:lnTo>
                    <a:pt x="2421" y="86591"/>
                  </a:lnTo>
                  <a:lnTo>
                    <a:pt x="2104" y="89007"/>
                  </a:lnTo>
                  <a:lnTo>
                    <a:pt x="1997" y="89816"/>
                  </a:lnTo>
                  <a:lnTo>
                    <a:pt x="2523" y="91076"/>
                  </a:lnTo>
                  <a:lnTo>
                    <a:pt x="2786" y="92238"/>
                  </a:lnTo>
                  <a:lnTo>
                    <a:pt x="2700" y="94265"/>
                  </a:lnTo>
                  <a:lnTo>
                    <a:pt x="1513" y="102332"/>
                  </a:lnTo>
                  <a:lnTo>
                    <a:pt x="668" y="110395"/>
                  </a:lnTo>
                  <a:lnTo>
                    <a:pt x="163" y="118453"/>
                  </a:lnTo>
                  <a:lnTo>
                    <a:pt x="0" y="126507"/>
                  </a:lnTo>
                  <a:lnTo>
                    <a:pt x="0" y="131565"/>
                  </a:lnTo>
                  <a:lnTo>
                    <a:pt x="200" y="136624"/>
                  </a:lnTo>
                  <a:lnTo>
                    <a:pt x="610" y="141682"/>
                  </a:lnTo>
                  <a:lnTo>
                    <a:pt x="2576" y="115337"/>
                  </a:lnTo>
                  <a:lnTo>
                    <a:pt x="4462" y="92238"/>
                  </a:lnTo>
                  <a:lnTo>
                    <a:pt x="9899" y="33171"/>
                  </a:lnTo>
                  <a:lnTo>
                    <a:pt x="44465" y="243"/>
                  </a:lnTo>
                  <a:lnTo>
                    <a:pt x="4405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5479649" y="331611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65" y="0"/>
                  </a:moveTo>
                  <a:lnTo>
                    <a:pt x="82" y="0"/>
                  </a:lnTo>
                  <a:lnTo>
                    <a:pt x="0" y="323"/>
                  </a:lnTo>
                  <a:lnTo>
                    <a:pt x="154" y="989"/>
                  </a:lnTo>
                  <a:lnTo>
                    <a:pt x="518" y="2674"/>
                  </a:lnTo>
                  <a:lnTo>
                    <a:pt x="1709" y="3873"/>
                  </a:lnTo>
                  <a:lnTo>
                    <a:pt x="3743" y="4531"/>
                  </a:lnTo>
                  <a:lnTo>
                    <a:pt x="3906" y="4578"/>
                  </a:lnTo>
                  <a:lnTo>
                    <a:pt x="4169" y="4578"/>
                  </a:lnTo>
                  <a:lnTo>
                    <a:pt x="4338" y="4517"/>
                  </a:lnTo>
                  <a:lnTo>
                    <a:pt x="5086" y="3804"/>
                  </a:lnTo>
                  <a:lnTo>
                    <a:pt x="5490" y="3440"/>
                  </a:lnTo>
                  <a:lnTo>
                    <a:pt x="5259" y="3016"/>
                  </a:lnTo>
                  <a:lnTo>
                    <a:pt x="4424" y="2545"/>
                  </a:lnTo>
                  <a:lnTo>
                    <a:pt x="4144" y="2396"/>
                  </a:lnTo>
                  <a:lnTo>
                    <a:pt x="1137" y="323"/>
                  </a:lnTo>
                  <a:lnTo>
                    <a:pt x="810" y="10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6061151" y="3319830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9785" y="0"/>
                  </a:moveTo>
                  <a:lnTo>
                    <a:pt x="5443" y="0"/>
                  </a:lnTo>
                  <a:lnTo>
                    <a:pt x="3797" y="1393"/>
                  </a:lnTo>
                  <a:lnTo>
                    <a:pt x="3502" y="3296"/>
                  </a:lnTo>
                  <a:lnTo>
                    <a:pt x="133" y="23568"/>
                  </a:lnTo>
                  <a:lnTo>
                    <a:pt x="31" y="24184"/>
                  </a:lnTo>
                  <a:lnTo>
                    <a:pt x="0" y="24371"/>
                  </a:lnTo>
                  <a:lnTo>
                    <a:pt x="624" y="24612"/>
                  </a:lnTo>
                  <a:lnTo>
                    <a:pt x="2070" y="24612"/>
                  </a:lnTo>
                  <a:lnTo>
                    <a:pt x="2498" y="24184"/>
                  </a:lnTo>
                  <a:lnTo>
                    <a:pt x="5845" y="2213"/>
                  </a:lnTo>
                  <a:lnTo>
                    <a:pt x="7070" y="1151"/>
                  </a:lnTo>
                  <a:lnTo>
                    <a:pt x="13587" y="1151"/>
                  </a:lnTo>
                  <a:lnTo>
                    <a:pt x="12150" y="543"/>
                  </a:lnTo>
                  <a:lnTo>
                    <a:pt x="9785" y="0"/>
                  </a:lnTo>
                  <a:close/>
                </a:path>
                <a:path w="16510" h="24764">
                  <a:moveTo>
                    <a:pt x="13587" y="1151"/>
                  </a:moveTo>
                  <a:lnTo>
                    <a:pt x="9010" y="1151"/>
                  </a:lnTo>
                  <a:lnTo>
                    <a:pt x="16139" y="2213"/>
                  </a:lnTo>
                  <a:lnTo>
                    <a:pt x="13587" y="115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5417258" y="3319639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982" y="0"/>
                  </a:moveTo>
                  <a:lnTo>
                    <a:pt x="60" y="982"/>
                  </a:lnTo>
                  <a:lnTo>
                    <a:pt x="0" y="1369"/>
                  </a:lnTo>
                  <a:lnTo>
                    <a:pt x="10478" y="11135"/>
                  </a:lnTo>
                  <a:lnTo>
                    <a:pt x="10688" y="11168"/>
                  </a:lnTo>
                  <a:lnTo>
                    <a:pt x="10882" y="11168"/>
                  </a:lnTo>
                  <a:lnTo>
                    <a:pt x="11098" y="11066"/>
                  </a:lnTo>
                  <a:lnTo>
                    <a:pt x="11893" y="10217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6029728" y="3320982"/>
              <a:ext cx="188595" cy="123189"/>
            </a:xfrm>
            <a:custGeom>
              <a:avLst/>
              <a:gdLst/>
              <a:ahLst/>
              <a:cxnLst/>
              <a:rect l="l" t="t" r="r" b="b"/>
              <a:pathLst>
                <a:path w="188595" h="123189">
                  <a:moveTo>
                    <a:pt x="2267" y="94799"/>
                  </a:moveTo>
                  <a:lnTo>
                    <a:pt x="952" y="94799"/>
                  </a:lnTo>
                  <a:lnTo>
                    <a:pt x="1708" y="96300"/>
                  </a:lnTo>
                  <a:lnTo>
                    <a:pt x="2342" y="96857"/>
                  </a:lnTo>
                  <a:lnTo>
                    <a:pt x="2839" y="96857"/>
                  </a:lnTo>
                  <a:lnTo>
                    <a:pt x="16366" y="99316"/>
                  </a:lnTo>
                  <a:lnTo>
                    <a:pt x="32197" y="101875"/>
                  </a:lnTo>
                  <a:lnTo>
                    <a:pt x="48926" y="104335"/>
                  </a:lnTo>
                  <a:lnTo>
                    <a:pt x="188309" y="123024"/>
                  </a:lnTo>
                  <a:lnTo>
                    <a:pt x="187947" y="123024"/>
                  </a:lnTo>
                  <a:lnTo>
                    <a:pt x="187583" y="122720"/>
                  </a:lnTo>
                  <a:lnTo>
                    <a:pt x="187158" y="122162"/>
                  </a:lnTo>
                  <a:lnTo>
                    <a:pt x="186841" y="121953"/>
                  </a:lnTo>
                  <a:lnTo>
                    <a:pt x="146514" y="113191"/>
                  </a:lnTo>
                  <a:lnTo>
                    <a:pt x="92165" y="103878"/>
                  </a:lnTo>
                  <a:lnTo>
                    <a:pt x="91726" y="103229"/>
                  </a:lnTo>
                  <a:lnTo>
                    <a:pt x="91721" y="102516"/>
                  </a:lnTo>
                  <a:lnTo>
                    <a:pt x="79961" y="102516"/>
                  </a:lnTo>
                  <a:lnTo>
                    <a:pt x="78669" y="102016"/>
                  </a:lnTo>
                  <a:lnTo>
                    <a:pt x="77798" y="100994"/>
                  </a:lnTo>
                  <a:lnTo>
                    <a:pt x="77300" y="100460"/>
                  </a:lnTo>
                  <a:lnTo>
                    <a:pt x="72849" y="100460"/>
                  </a:lnTo>
                  <a:lnTo>
                    <a:pt x="70321" y="100072"/>
                  </a:lnTo>
                  <a:lnTo>
                    <a:pt x="69940" y="99720"/>
                  </a:lnTo>
                  <a:lnTo>
                    <a:pt x="69785" y="99540"/>
                  </a:lnTo>
                  <a:lnTo>
                    <a:pt x="62202" y="99540"/>
                  </a:lnTo>
                  <a:lnTo>
                    <a:pt x="61514" y="99114"/>
                  </a:lnTo>
                  <a:lnTo>
                    <a:pt x="61227" y="98906"/>
                  </a:lnTo>
                  <a:lnTo>
                    <a:pt x="61094" y="98906"/>
                  </a:lnTo>
                  <a:lnTo>
                    <a:pt x="60766" y="98272"/>
                  </a:lnTo>
                  <a:lnTo>
                    <a:pt x="60803" y="97505"/>
                  </a:lnTo>
                  <a:lnTo>
                    <a:pt x="49666" y="97505"/>
                  </a:lnTo>
                  <a:lnTo>
                    <a:pt x="42298" y="95270"/>
                  </a:lnTo>
                  <a:lnTo>
                    <a:pt x="42101" y="95007"/>
                  </a:lnTo>
                  <a:lnTo>
                    <a:pt x="2792" y="95007"/>
                  </a:lnTo>
                  <a:lnTo>
                    <a:pt x="2267" y="94799"/>
                  </a:lnTo>
                  <a:close/>
                </a:path>
                <a:path w="188595" h="123189">
                  <a:moveTo>
                    <a:pt x="77886" y="72363"/>
                  </a:moveTo>
                  <a:lnTo>
                    <a:pt x="75763" y="72363"/>
                  </a:lnTo>
                  <a:lnTo>
                    <a:pt x="76405" y="73165"/>
                  </a:lnTo>
                  <a:lnTo>
                    <a:pt x="77214" y="74768"/>
                  </a:lnTo>
                  <a:lnTo>
                    <a:pt x="79917" y="80833"/>
                  </a:lnTo>
                  <a:lnTo>
                    <a:pt x="81932" y="86979"/>
                  </a:lnTo>
                  <a:lnTo>
                    <a:pt x="82042" y="87335"/>
                  </a:lnTo>
                  <a:lnTo>
                    <a:pt x="83003" y="91644"/>
                  </a:lnTo>
                  <a:lnTo>
                    <a:pt x="83065" y="91922"/>
                  </a:lnTo>
                  <a:lnTo>
                    <a:pt x="83136" y="92238"/>
                  </a:lnTo>
                  <a:lnTo>
                    <a:pt x="83255" y="92772"/>
                  </a:lnTo>
                  <a:lnTo>
                    <a:pt x="83379" y="93329"/>
                  </a:lnTo>
                  <a:lnTo>
                    <a:pt x="83486" y="93808"/>
                  </a:lnTo>
                  <a:lnTo>
                    <a:pt x="83582" y="94352"/>
                  </a:lnTo>
                  <a:lnTo>
                    <a:pt x="83702" y="95270"/>
                  </a:lnTo>
                  <a:lnTo>
                    <a:pt x="83796" y="95996"/>
                  </a:lnTo>
                  <a:lnTo>
                    <a:pt x="83907" y="96857"/>
                  </a:lnTo>
                  <a:lnTo>
                    <a:pt x="83965" y="97303"/>
                  </a:lnTo>
                  <a:lnTo>
                    <a:pt x="84091" y="98272"/>
                  </a:lnTo>
                  <a:lnTo>
                    <a:pt x="84200" y="99114"/>
                  </a:lnTo>
                  <a:lnTo>
                    <a:pt x="84324" y="100072"/>
                  </a:lnTo>
                  <a:lnTo>
                    <a:pt x="84428" y="102016"/>
                  </a:lnTo>
                  <a:lnTo>
                    <a:pt x="85342" y="102016"/>
                  </a:lnTo>
                  <a:lnTo>
                    <a:pt x="82635" y="102516"/>
                  </a:lnTo>
                  <a:lnTo>
                    <a:pt x="91721" y="102516"/>
                  </a:lnTo>
                  <a:lnTo>
                    <a:pt x="91837" y="101875"/>
                  </a:lnTo>
                  <a:lnTo>
                    <a:pt x="92466" y="101271"/>
                  </a:lnTo>
                  <a:lnTo>
                    <a:pt x="93000" y="100825"/>
                  </a:lnTo>
                  <a:lnTo>
                    <a:pt x="93410" y="99720"/>
                  </a:lnTo>
                  <a:lnTo>
                    <a:pt x="93419" y="98521"/>
                  </a:lnTo>
                  <a:lnTo>
                    <a:pt x="89004" y="98521"/>
                  </a:lnTo>
                  <a:lnTo>
                    <a:pt x="87013" y="92238"/>
                  </a:lnTo>
                  <a:lnTo>
                    <a:pt x="86913" y="91922"/>
                  </a:lnTo>
                  <a:lnTo>
                    <a:pt x="84581" y="85928"/>
                  </a:lnTo>
                  <a:lnTo>
                    <a:pt x="81666" y="79536"/>
                  </a:lnTo>
                  <a:lnTo>
                    <a:pt x="78433" y="73367"/>
                  </a:lnTo>
                  <a:lnTo>
                    <a:pt x="77886" y="72363"/>
                  </a:lnTo>
                  <a:close/>
                </a:path>
                <a:path w="188595" h="123189">
                  <a:moveTo>
                    <a:pt x="76570" y="63784"/>
                  </a:moveTo>
                  <a:lnTo>
                    <a:pt x="75846" y="63784"/>
                  </a:lnTo>
                  <a:lnTo>
                    <a:pt x="75436" y="64482"/>
                  </a:lnTo>
                  <a:lnTo>
                    <a:pt x="74702" y="66351"/>
                  </a:lnTo>
                  <a:lnTo>
                    <a:pt x="74676" y="66766"/>
                  </a:lnTo>
                  <a:lnTo>
                    <a:pt x="74572" y="71967"/>
                  </a:lnTo>
                  <a:lnTo>
                    <a:pt x="71811" y="78379"/>
                  </a:lnTo>
                  <a:lnTo>
                    <a:pt x="71369" y="78695"/>
                  </a:lnTo>
                  <a:lnTo>
                    <a:pt x="69482" y="78695"/>
                  </a:lnTo>
                  <a:lnTo>
                    <a:pt x="69211" y="79005"/>
                  </a:lnTo>
                  <a:lnTo>
                    <a:pt x="69298" y="80539"/>
                  </a:lnTo>
                  <a:lnTo>
                    <a:pt x="69698" y="81255"/>
                  </a:lnTo>
                  <a:lnTo>
                    <a:pt x="70860" y="82176"/>
                  </a:lnTo>
                  <a:lnTo>
                    <a:pt x="70968" y="83397"/>
                  </a:lnTo>
                  <a:lnTo>
                    <a:pt x="70593" y="84027"/>
                  </a:lnTo>
                  <a:lnTo>
                    <a:pt x="70497" y="85928"/>
                  </a:lnTo>
                  <a:lnTo>
                    <a:pt x="70798" y="86979"/>
                  </a:lnTo>
                  <a:lnTo>
                    <a:pt x="70934" y="87335"/>
                  </a:lnTo>
                  <a:lnTo>
                    <a:pt x="72433" y="90492"/>
                  </a:lnTo>
                  <a:lnTo>
                    <a:pt x="72507" y="90647"/>
                  </a:lnTo>
                  <a:lnTo>
                    <a:pt x="72584" y="90810"/>
                  </a:lnTo>
                  <a:lnTo>
                    <a:pt x="72646" y="90939"/>
                  </a:lnTo>
                  <a:lnTo>
                    <a:pt x="72755" y="91644"/>
                  </a:lnTo>
                  <a:lnTo>
                    <a:pt x="72823" y="92083"/>
                  </a:lnTo>
                  <a:lnTo>
                    <a:pt x="72929" y="92772"/>
                  </a:lnTo>
                  <a:lnTo>
                    <a:pt x="73015" y="93329"/>
                  </a:lnTo>
                  <a:lnTo>
                    <a:pt x="73089" y="93808"/>
                  </a:lnTo>
                  <a:lnTo>
                    <a:pt x="73198" y="94352"/>
                  </a:lnTo>
                  <a:lnTo>
                    <a:pt x="73265" y="100072"/>
                  </a:lnTo>
                  <a:lnTo>
                    <a:pt x="72921" y="100460"/>
                  </a:lnTo>
                  <a:lnTo>
                    <a:pt x="77300" y="100460"/>
                  </a:lnTo>
                  <a:lnTo>
                    <a:pt x="76377" y="98521"/>
                  </a:lnTo>
                  <a:lnTo>
                    <a:pt x="74668" y="94352"/>
                  </a:lnTo>
                  <a:lnTo>
                    <a:pt x="74572" y="94118"/>
                  </a:lnTo>
                  <a:lnTo>
                    <a:pt x="74539" y="73165"/>
                  </a:lnTo>
                  <a:lnTo>
                    <a:pt x="74780" y="72363"/>
                  </a:lnTo>
                  <a:lnTo>
                    <a:pt x="77886" y="72363"/>
                  </a:lnTo>
                  <a:lnTo>
                    <a:pt x="77347" y="71387"/>
                  </a:lnTo>
                  <a:lnTo>
                    <a:pt x="77023" y="68079"/>
                  </a:lnTo>
                  <a:lnTo>
                    <a:pt x="76927" y="66351"/>
                  </a:lnTo>
                  <a:lnTo>
                    <a:pt x="76890" y="65919"/>
                  </a:lnTo>
                  <a:lnTo>
                    <a:pt x="76776" y="64482"/>
                  </a:lnTo>
                  <a:lnTo>
                    <a:pt x="76570" y="63784"/>
                  </a:lnTo>
                  <a:close/>
                </a:path>
                <a:path w="188595" h="123189">
                  <a:moveTo>
                    <a:pt x="69420" y="90492"/>
                  </a:moveTo>
                  <a:lnTo>
                    <a:pt x="68173" y="90492"/>
                  </a:lnTo>
                  <a:lnTo>
                    <a:pt x="65799" y="92083"/>
                  </a:lnTo>
                  <a:lnTo>
                    <a:pt x="64788" y="94118"/>
                  </a:lnTo>
                  <a:lnTo>
                    <a:pt x="64600" y="94352"/>
                  </a:lnTo>
                  <a:lnTo>
                    <a:pt x="64590" y="98906"/>
                  </a:lnTo>
                  <a:lnTo>
                    <a:pt x="64294" y="99316"/>
                  </a:lnTo>
                  <a:lnTo>
                    <a:pt x="63556" y="99540"/>
                  </a:lnTo>
                  <a:lnTo>
                    <a:pt x="69785" y="99540"/>
                  </a:lnTo>
                  <a:lnTo>
                    <a:pt x="69420" y="99114"/>
                  </a:lnTo>
                  <a:lnTo>
                    <a:pt x="69420" y="90492"/>
                  </a:lnTo>
                  <a:close/>
                </a:path>
                <a:path w="188595" h="123189">
                  <a:moveTo>
                    <a:pt x="93082" y="96857"/>
                  </a:moveTo>
                  <a:lnTo>
                    <a:pt x="91336" y="96857"/>
                  </a:lnTo>
                  <a:lnTo>
                    <a:pt x="90766" y="97303"/>
                  </a:lnTo>
                  <a:lnTo>
                    <a:pt x="89699" y="98521"/>
                  </a:lnTo>
                  <a:lnTo>
                    <a:pt x="93419" y="98521"/>
                  </a:lnTo>
                  <a:lnTo>
                    <a:pt x="93429" y="97303"/>
                  </a:lnTo>
                  <a:lnTo>
                    <a:pt x="93082" y="96857"/>
                  </a:lnTo>
                  <a:close/>
                </a:path>
                <a:path w="188595" h="123189">
                  <a:moveTo>
                    <a:pt x="52395" y="76067"/>
                  </a:moveTo>
                  <a:lnTo>
                    <a:pt x="51950" y="76067"/>
                  </a:lnTo>
                  <a:lnTo>
                    <a:pt x="51102" y="76399"/>
                  </a:lnTo>
                  <a:lnTo>
                    <a:pt x="50906" y="76532"/>
                  </a:lnTo>
                  <a:lnTo>
                    <a:pt x="50969" y="77033"/>
                  </a:lnTo>
                  <a:lnTo>
                    <a:pt x="51942" y="80539"/>
                  </a:lnTo>
                  <a:lnTo>
                    <a:pt x="52023" y="80833"/>
                  </a:lnTo>
                  <a:lnTo>
                    <a:pt x="52141" y="81255"/>
                  </a:lnTo>
                  <a:lnTo>
                    <a:pt x="52232" y="81583"/>
                  </a:lnTo>
                  <a:lnTo>
                    <a:pt x="52338" y="81968"/>
                  </a:lnTo>
                  <a:lnTo>
                    <a:pt x="52456" y="85215"/>
                  </a:lnTo>
                  <a:lnTo>
                    <a:pt x="51681" y="87335"/>
                  </a:lnTo>
                  <a:lnTo>
                    <a:pt x="51596" y="87566"/>
                  </a:lnTo>
                  <a:lnTo>
                    <a:pt x="51523" y="87807"/>
                  </a:lnTo>
                  <a:lnTo>
                    <a:pt x="51439" y="96857"/>
                  </a:lnTo>
                  <a:lnTo>
                    <a:pt x="50819" y="97505"/>
                  </a:lnTo>
                  <a:lnTo>
                    <a:pt x="60803" y="97505"/>
                  </a:lnTo>
                  <a:lnTo>
                    <a:pt x="60910" y="96857"/>
                  </a:lnTo>
                  <a:lnTo>
                    <a:pt x="61031" y="96300"/>
                  </a:lnTo>
                  <a:lnTo>
                    <a:pt x="61097" y="95996"/>
                  </a:lnTo>
                  <a:lnTo>
                    <a:pt x="61205" y="95496"/>
                  </a:lnTo>
                  <a:lnTo>
                    <a:pt x="61331" y="94352"/>
                  </a:lnTo>
                  <a:lnTo>
                    <a:pt x="61400" y="93329"/>
                  </a:lnTo>
                  <a:lnTo>
                    <a:pt x="57508" y="93329"/>
                  </a:lnTo>
                  <a:lnTo>
                    <a:pt x="55912" y="91644"/>
                  </a:lnTo>
                  <a:lnTo>
                    <a:pt x="55442" y="90939"/>
                  </a:lnTo>
                  <a:lnTo>
                    <a:pt x="54956" y="90043"/>
                  </a:lnTo>
                  <a:lnTo>
                    <a:pt x="54381" y="85928"/>
                  </a:lnTo>
                  <a:lnTo>
                    <a:pt x="54258" y="85045"/>
                  </a:lnTo>
                  <a:lnTo>
                    <a:pt x="54192" y="84574"/>
                  </a:lnTo>
                  <a:lnTo>
                    <a:pt x="53311" y="79536"/>
                  </a:lnTo>
                  <a:lnTo>
                    <a:pt x="52810" y="77033"/>
                  </a:lnTo>
                  <a:lnTo>
                    <a:pt x="52684" y="76399"/>
                  </a:lnTo>
                  <a:lnTo>
                    <a:pt x="52597" y="76197"/>
                  </a:lnTo>
                  <a:lnTo>
                    <a:pt x="52395" y="76067"/>
                  </a:lnTo>
                  <a:close/>
                </a:path>
                <a:path w="188595" h="123189">
                  <a:moveTo>
                    <a:pt x="3461" y="88783"/>
                  </a:moveTo>
                  <a:lnTo>
                    <a:pt x="3285" y="88783"/>
                  </a:lnTo>
                  <a:lnTo>
                    <a:pt x="2996" y="89038"/>
                  </a:lnTo>
                  <a:lnTo>
                    <a:pt x="2662" y="89423"/>
                  </a:lnTo>
                  <a:lnTo>
                    <a:pt x="2625" y="89827"/>
                  </a:lnTo>
                  <a:lnTo>
                    <a:pt x="4497" y="92772"/>
                  </a:lnTo>
                  <a:lnTo>
                    <a:pt x="4926" y="93329"/>
                  </a:lnTo>
                  <a:lnTo>
                    <a:pt x="5035" y="94352"/>
                  </a:lnTo>
                  <a:lnTo>
                    <a:pt x="4590" y="94799"/>
                  </a:lnTo>
                  <a:lnTo>
                    <a:pt x="4246" y="95007"/>
                  </a:lnTo>
                  <a:lnTo>
                    <a:pt x="42101" y="95007"/>
                  </a:lnTo>
                  <a:lnTo>
                    <a:pt x="41438" y="94118"/>
                  </a:lnTo>
                  <a:lnTo>
                    <a:pt x="41438" y="93808"/>
                  </a:lnTo>
                  <a:lnTo>
                    <a:pt x="9188" y="93808"/>
                  </a:lnTo>
                  <a:lnTo>
                    <a:pt x="6929" y="93329"/>
                  </a:lnTo>
                  <a:lnTo>
                    <a:pt x="7640" y="93329"/>
                  </a:lnTo>
                  <a:lnTo>
                    <a:pt x="3746" y="89038"/>
                  </a:lnTo>
                  <a:lnTo>
                    <a:pt x="3461" y="88783"/>
                  </a:lnTo>
                  <a:close/>
                </a:path>
                <a:path w="188595" h="123189">
                  <a:moveTo>
                    <a:pt x="980" y="94352"/>
                  </a:moveTo>
                  <a:lnTo>
                    <a:pt x="0" y="94352"/>
                  </a:lnTo>
                  <a:lnTo>
                    <a:pt x="3013" y="94799"/>
                  </a:lnTo>
                  <a:lnTo>
                    <a:pt x="939" y="94799"/>
                  </a:lnTo>
                  <a:lnTo>
                    <a:pt x="980" y="94352"/>
                  </a:lnTo>
                  <a:close/>
                </a:path>
                <a:path w="188595" h="123189">
                  <a:moveTo>
                    <a:pt x="9603" y="89423"/>
                  </a:moveTo>
                  <a:lnTo>
                    <a:pt x="8918" y="89423"/>
                  </a:lnTo>
                  <a:lnTo>
                    <a:pt x="8857" y="91922"/>
                  </a:lnTo>
                  <a:lnTo>
                    <a:pt x="8391" y="93329"/>
                  </a:lnTo>
                  <a:lnTo>
                    <a:pt x="8121" y="93808"/>
                  </a:lnTo>
                  <a:lnTo>
                    <a:pt x="12859" y="93808"/>
                  </a:lnTo>
                  <a:lnTo>
                    <a:pt x="11689" y="92772"/>
                  </a:lnTo>
                  <a:lnTo>
                    <a:pt x="11457" y="92238"/>
                  </a:lnTo>
                  <a:lnTo>
                    <a:pt x="9937" y="89827"/>
                  </a:lnTo>
                  <a:lnTo>
                    <a:pt x="9603" y="89423"/>
                  </a:lnTo>
                  <a:close/>
                </a:path>
                <a:path w="188595" h="123189">
                  <a:moveTo>
                    <a:pt x="14840" y="21372"/>
                  </a:moveTo>
                  <a:lnTo>
                    <a:pt x="11757" y="21372"/>
                  </a:lnTo>
                  <a:lnTo>
                    <a:pt x="8753" y="38371"/>
                  </a:lnTo>
                  <a:lnTo>
                    <a:pt x="8775" y="38958"/>
                  </a:lnTo>
                  <a:lnTo>
                    <a:pt x="9055" y="39260"/>
                  </a:lnTo>
                  <a:lnTo>
                    <a:pt x="18369" y="39260"/>
                  </a:lnTo>
                  <a:lnTo>
                    <a:pt x="22326" y="39631"/>
                  </a:lnTo>
                  <a:lnTo>
                    <a:pt x="29859" y="40845"/>
                  </a:lnTo>
                  <a:lnTo>
                    <a:pt x="28751" y="53869"/>
                  </a:lnTo>
                  <a:lnTo>
                    <a:pt x="27107" y="65919"/>
                  </a:lnTo>
                  <a:lnTo>
                    <a:pt x="26992" y="66766"/>
                  </a:lnTo>
                  <a:lnTo>
                    <a:pt x="24797" y="78379"/>
                  </a:lnTo>
                  <a:lnTo>
                    <a:pt x="24678" y="79005"/>
                  </a:lnTo>
                  <a:lnTo>
                    <a:pt x="24578" y="79536"/>
                  </a:lnTo>
                  <a:lnTo>
                    <a:pt x="21634" y="91644"/>
                  </a:lnTo>
                  <a:lnTo>
                    <a:pt x="21567" y="91922"/>
                  </a:lnTo>
                  <a:lnTo>
                    <a:pt x="21490" y="92238"/>
                  </a:lnTo>
                  <a:lnTo>
                    <a:pt x="20694" y="93329"/>
                  </a:lnTo>
                  <a:lnTo>
                    <a:pt x="15087" y="93329"/>
                  </a:lnTo>
                  <a:lnTo>
                    <a:pt x="14562" y="93808"/>
                  </a:lnTo>
                  <a:lnTo>
                    <a:pt x="41438" y="93808"/>
                  </a:lnTo>
                  <a:lnTo>
                    <a:pt x="41438" y="87566"/>
                  </a:lnTo>
                  <a:lnTo>
                    <a:pt x="41571" y="87335"/>
                  </a:lnTo>
                  <a:lnTo>
                    <a:pt x="46263" y="87335"/>
                  </a:lnTo>
                  <a:lnTo>
                    <a:pt x="46221" y="86979"/>
                  </a:lnTo>
                  <a:lnTo>
                    <a:pt x="45282" y="85726"/>
                  </a:lnTo>
                  <a:lnTo>
                    <a:pt x="44287" y="85045"/>
                  </a:lnTo>
                  <a:lnTo>
                    <a:pt x="41923" y="84762"/>
                  </a:lnTo>
                  <a:lnTo>
                    <a:pt x="41351" y="84171"/>
                  </a:lnTo>
                  <a:lnTo>
                    <a:pt x="41473" y="82176"/>
                  </a:lnTo>
                  <a:lnTo>
                    <a:pt x="47303" y="43883"/>
                  </a:lnTo>
                  <a:lnTo>
                    <a:pt x="47392" y="43304"/>
                  </a:lnTo>
                  <a:lnTo>
                    <a:pt x="47766" y="42980"/>
                  </a:lnTo>
                  <a:lnTo>
                    <a:pt x="68648" y="42980"/>
                  </a:lnTo>
                  <a:lnTo>
                    <a:pt x="68599" y="36197"/>
                  </a:lnTo>
                  <a:lnTo>
                    <a:pt x="69057" y="32986"/>
                  </a:lnTo>
                  <a:lnTo>
                    <a:pt x="69953" y="29800"/>
                  </a:lnTo>
                  <a:lnTo>
                    <a:pt x="70014" y="28526"/>
                  </a:lnTo>
                  <a:lnTo>
                    <a:pt x="69374" y="27806"/>
                  </a:lnTo>
                  <a:lnTo>
                    <a:pt x="49714" y="26182"/>
                  </a:lnTo>
                  <a:lnTo>
                    <a:pt x="49048" y="25430"/>
                  </a:lnTo>
                  <a:lnTo>
                    <a:pt x="49062" y="24270"/>
                  </a:lnTo>
                  <a:lnTo>
                    <a:pt x="49198" y="23374"/>
                  </a:lnTo>
                  <a:lnTo>
                    <a:pt x="29881" y="23374"/>
                  </a:lnTo>
                  <a:lnTo>
                    <a:pt x="14840" y="21372"/>
                  </a:lnTo>
                  <a:close/>
                </a:path>
                <a:path w="188595" h="123189">
                  <a:moveTo>
                    <a:pt x="18294" y="90492"/>
                  </a:moveTo>
                  <a:lnTo>
                    <a:pt x="17097" y="90492"/>
                  </a:lnTo>
                  <a:lnTo>
                    <a:pt x="16404" y="90810"/>
                  </a:lnTo>
                  <a:lnTo>
                    <a:pt x="15743" y="91644"/>
                  </a:lnTo>
                  <a:lnTo>
                    <a:pt x="15220" y="93329"/>
                  </a:lnTo>
                  <a:lnTo>
                    <a:pt x="19217" y="93329"/>
                  </a:lnTo>
                  <a:lnTo>
                    <a:pt x="18984" y="92772"/>
                  </a:lnTo>
                  <a:lnTo>
                    <a:pt x="18810" y="92238"/>
                  </a:lnTo>
                  <a:lnTo>
                    <a:pt x="18738" y="91644"/>
                  </a:lnTo>
                  <a:lnTo>
                    <a:pt x="19707" y="91644"/>
                  </a:lnTo>
                  <a:lnTo>
                    <a:pt x="18574" y="90647"/>
                  </a:lnTo>
                  <a:lnTo>
                    <a:pt x="18294" y="90492"/>
                  </a:lnTo>
                  <a:close/>
                </a:path>
                <a:path w="188595" h="123189">
                  <a:moveTo>
                    <a:pt x="58852" y="81968"/>
                  </a:moveTo>
                  <a:lnTo>
                    <a:pt x="58033" y="81968"/>
                  </a:lnTo>
                  <a:lnTo>
                    <a:pt x="57687" y="82353"/>
                  </a:lnTo>
                  <a:lnTo>
                    <a:pt x="57705" y="83397"/>
                  </a:lnTo>
                  <a:lnTo>
                    <a:pt x="57835" y="84027"/>
                  </a:lnTo>
                  <a:lnTo>
                    <a:pt x="57947" y="84574"/>
                  </a:lnTo>
                  <a:lnTo>
                    <a:pt x="57988" y="92772"/>
                  </a:lnTo>
                  <a:lnTo>
                    <a:pt x="57660" y="93329"/>
                  </a:lnTo>
                  <a:lnTo>
                    <a:pt x="61400" y="93329"/>
                  </a:lnTo>
                  <a:lnTo>
                    <a:pt x="61327" y="88196"/>
                  </a:lnTo>
                  <a:lnTo>
                    <a:pt x="60771" y="85928"/>
                  </a:lnTo>
                  <a:lnTo>
                    <a:pt x="60722" y="85726"/>
                  </a:lnTo>
                  <a:lnTo>
                    <a:pt x="60597" y="85215"/>
                  </a:lnTo>
                  <a:lnTo>
                    <a:pt x="59191" y="82519"/>
                  </a:lnTo>
                  <a:lnTo>
                    <a:pt x="59104" y="82353"/>
                  </a:lnTo>
                  <a:lnTo>
                    <a:pt x="59012" y="82176"/>
                  </a:lnTo>
                  <a:lnTo>
                    <a:pt x="58852" y="81968"/>
                  </a:lnTo>
                  <a:close/>
                </a:path>
                <a:path w="188595" h="123189">
                  <a:moveTo>
                    <a:pt x="70347" y="90043"/>
                  </a:moveTo>
                  <a:lnTo>
                    <a:pt x="69185" y="90043"/>
                  </a:lnTo>
                  <a:lnTo>
                    <a:pt x="69420" y="90492"/>
                  </a:lnTo>
                  <a:lnTo>
                    <a:pt x="66876" y="90492"/>
                  </a:lnTo>
                  <a:lnTo>
                    <a:pt x="70347" y="90043"/>
                  </a:lnTo>
                  <a:close/>
                </a:path>
                <a:path w="188595" h="123189">
                  <a:moveTo>
                    <a:pt x="46263" y="87335"/>
                  </a:moveTo>
                  <a:lnTo>
                    <a:pt x="42474" y="87335"/>
                  </a:lnTo>
                  <a:lnTo>
                    <a:pt x="43323" y="87807"/>
                  </a:lnTo>
                  <a:lnTo>
                    <a:pt x="43092" y="87807"/>
                  </a:lnTo>
                  <a:lnTo>
                    <a:pt x="44321" y="88196"/>
                  </a:lnTo>
                  <a:lnTo>
                    <a:pt x="45897" y="88196"/>
                  </a:lnTo>
                  <a:lnTo>
                    <a:pt x="46318" y="87807"/>
                  </a:lnTo>
                  <a:lnTo>
                    <a:pt x="46263" y="87335"/>
                  </a:lnTo>
                  <a:close/>
                </a:path>
                <a:path w="188595" h="123189">
                  <a:moveTo>
                    <a:pt x="68648" y="42980"/>
                  </a:moveTo>
                  <a:lnTo>
                    <a:pt x="50798" y="42980"/>
                  </a:lnTo>
                  <a:lnTo>
                    <a:pt x="56738" y="43646"/>
                  </a:lnTo>
                  <a:lnTo>
                    <a:pt x="66483" y="44899"/>
                  </a:lnTo>
                  <a:lnTo>
                    <a:pt x="68005" y="44899"/>
                  </a:lnTo>
                  <a:lnTo>
                    <a:pt x="68654" y="43883"/>
                  </a:lnTo>
                  <a:lnTo>
                    <a:pt x="68648" y="42980"/>
                  </a:lnTo>
                  <a:close/>
                </a:path>
                <a:path w="188595" h="123189">
                  <a:moveTo>
                    <a:pt x="31423" y="23219"/>
                  </a:moveTo>
                  <a:lnTo>
                    <a:pt x="29351" y="23374"/>
                  </a:lnTo>
                  <a:lnTo>
                    <a:pt x="31824" y="23374"/>
                  </a:lnTo>
                  <a:lnTo>
                    <a:pt x="31423" y="23219"/>
                  </a:lnTo>
                  <a:close/>
                </a:path>
                <a:path w="188595" h="123189">
                  <a:moveTo>
                    <a:pt x="40433" y="0"/>
                  </a:moveTo>
                  <a:lnTo>
                    <a:pt x="38493" y="0"/>
                  </a:lnTo>
                  <a:lnTo>
                    <a:pt x="37267" y="1069"/>
                  </a:lnTo>
                  <a:lnTo>
                    <a:pt x="33921" y="23032"/>
                  </a:lnTo>
                  <a:lnTo>
                    <a:pt x="33579" y="23374"/>
                  </a:lnTo>
                  <a:lnTo>
                    <a:pt x="49198" y="23374"/>
                  </a:lnTo>
                  <a:lnTo>
                    <a:pt x="52072" y="4478"/>
                  </a:lnTo>
                  <a:lnTo>
                    <a:pt x="52079" y="3667"/>
                  </a:lnTo>
                  <a:lnTo>
                    <a:pt x="51834" y="3178"/>
                  </a:lnTo>
                  <a:lnTo>
                    <a:pt x="50261" y="2037"/>
                  </a:lnTo>
                  <a:lnTo>
                    <a:pt x="48979" y="1454"/>
                  </a:lnTo>
                  <a:lnTo>
                    <a:pt x="47464" y="1069"/>
                  </a:lnTo>
                  <a:lnTo>
                    <a:pt x="40433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5836209" y="3328667"/>
              <a:ext cx="205740" cy="31115"/>
            </a:xfrm>
            <a:custGeom>
              <a:avLst/>
              <a:gdLst/>
              <a:ahLst/>
              <a:cxnLst/>
              <a:rect l="l" t="t" r="r" b="b"/>
              <a:pathLst>
                <a:path w="205739" h="31114">
                  <a:moveTo>
                    <a:pt x="23939" y="952"/>
                  </a:moveTo>
                  <a:lnTo>
                    <a:pt x="23863" y="546"/>
                  </a:lnTo>
                  <a:lnTo>
                    <a:pt x="23456" y="0"/>
                  </a:lnTo>
                  <a:lnTo>
                    <a:pt x="1028" y="0"/>
                  </a:lnTo>
                  <a:lnTo>
                    <a:pt x="457" y="546"/>
                  </a:lnTo>
                  <a:lnTo>
                    <a:pt x="12" y="20878"/>
                  </a:lnTo>
                  <a:lnTo>
                    <a:pt x="0" y="21069"/>
                  </a:lnTo>
                  <a:lnTo>
                    <a:pt x="368" y="21399"/>
                  </a:lnTo>
                  <a:lnTo>
                    <a:pt x="914" y="21399"/>
                  </a:lnTo>
                  <a:lnTo>
                    <a:pt x="1905" y="20878"/>
                  </a:lnTo>
                  <a:lnTo>
                    <a:pt x="2451" y="1358"/>
                  </a:lnTo>
                  <a:lnTo>
                    <a:pt x="2463" y="1117"/>
                  </a:lnTo>
                  <a:lnTo>
                    <a:pt x="23939" y="952"/>
                  </a:lnTo>
                  <a:close/>
                </a:path>
                <a:path w="205739" h="31114">
                  <a:moveTo>
                    <a:pt x="205155" y="13131"/>
                  </a:moveTo>
                  <a:lnTo>
                    <a:pt x="202895" y="13131"/>
                  </a:lnTo>
                  <a:lnTo>
                    <a:pt x="202501" y="13627"/>
                  </a:lnTo>
                  <a:lnTo>
                    <a:pt x="200215" y="30695"/>
                  </a:lnTo>
                  <a:lnTo>
                    <a:pt x="202272" y="30695"/>
                  </a:lnTo>
                  <a:lnTo>
                    <a:pt x="205155" y="14325"/>
                  </a:lnTo>
                  <a:lnTo>
                    <a:pt x="205155" y="13131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6044529" y="3342416"/>
              <a:ext cx="15240" cy="2540"/>
            </a:xfrm>
            <a:custGeom>
              <a:avLst/>
              <a:gdLst/>
              <a:ahLst/>
              <a:cxnLst/>
              <a:rect l="l" t="t" r="r" b="b"/>
              <a:pathLst>
                <a:path w="15239" h="2539">
                  <a:moveTo>
                    <a:pt x="0" y="0"/>
                  </a:moveTo>
                  <a:lnTo>
                    <a:pt x="14889" y="1915"/>
                  </a:lnTo>
                  <a:lnTo>
                    <a:pt x="14911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5861174" y="3349313"/>
              <a:ext cx="2540" cy="62865"/>
            </a:xfrm>
            <a:custGeom>
              <a:avLst/>
              <a:gdLst/>
              <a:ahLst/>
              <a:cxnLst/>
              <a:rect l="l" t="t" r="r" b="b"/>
              <a:pathLst>
                <a:path w="2539" h="62864">
                  <a:moveTo>
                    <a:pt x="1646" y="4269"/>
                  </a:moveTo>
                  <a:lnTo>
                    <a:pt x="551" y="4269"/>
                  </a:lnTo>
                  <a:lnTo>
                    <a:pt x="440" y="16064"/>
                  </a:lnTo>
                  <a:lnTo>
                    <a:pt x="364" y="24084"/>
                  </a:lnTo>
                  <a:lnTo>
                    <a:pt x="273" y="33777"/>
                  </a:lnTo>
                  <a:lnTo>
                    <a:pt x="182" y="43460"/>
                  </a:lnTo>
                  <a:lnTo>
                    <a:pt x="90" y="53132"/>
                  </a:lnTo>
                  <a:lnTo>
                    <a:pt x="0" y="62795"/>
                  </a:lnTo>
                  <a:lnTo>
                    <a:pt x="958" y="53132"/>
                  </a:lnTo>
                  <a:lnTo>
                    <a:pt x="1642" y="43460"/>
                  </a:lnTo>
                  <a:lnTo>
                    <a:pt x="2051" y="33777"/>
                  </a:lnTo>
                  <a:lnTo>
                    <a:pt x="2188" y="24084"/>
                  </a:lnTo>
                  <a:lnTo>
                    <a:pt x="2188" y="16064"/>
                  </a:lnTo>
                  <a:lnTo>
                    <a:pt x="1911" y="8035"/>
                  </a:lnTo>
                  <a:lnTo>
                    <a:pt x="1646" y="4269"/>
                  </a:lnTo>
                  <a:close/>
                </a:path>
                <a:path w="2539" h="62864">
                  <a:moveTo>
                    <a:pt x="1646" y="4269"/>
                  </a:moveTo>
                  <a:lnTo>
                    <a:pt x="1630" y="4047"/>
                  </a:lnTo>
                  <a:lnTo>
                    <a:pt x="1911" y="8035"/>
                  </a:lnTo>
                  <a:lnTo>
                    <a:pt x="1646" y="4269"/>
                  </a:lnTo>
                  <a:close/>
                </a:path>
                <a:path w="2539" h="62864">
                  <a:moveTo>
                    <a:pt x="1346" y="0"/>
                  </a:moveTo>
                  <a:lnTo>
                    <a:pt x="582" y="1422"/>
                  </a:lnTo>
                  <a:lnTo>
                    <a:pt x="194" y="2531"/>
                  </a:lnTo>
                  <a:lnTo>
                    <a:pt x="316" y="4047"/>
                  </a:lnTo>
                  <a:lnTo>
                    <a:pt x="1630" y="4047"/>
                  </a:lnTo>
                  <a:lnTo>
                    <a:pt x="1524" y="2531"/>
                  </a:lnTo>
                  <a:lnTo>
                    <a:pt x="1446" y="142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6362852" y="3351501"/>
              <a:ext cx="107314" cy="88265"/>
            </a:xfrm>
            <a:custGeom>
              <a:avLst/>
              <a:gdLst/>
              <a:ahLst/>
              <a:cxnLst/>
              <a:rect l="l" t="t" r="r" b="b"/>
              <a:pathLst>
                <a:path w="107314" h="88264">
                  <a:moveTo>
                    <a:pt x="76784" y="30759"/>
                  </a:moveTo>
                  <a:lnTo>
                    <a:pt x="75907" y="30759"/>
                  </a:lnTo>
                  <a:lnTo>
                    <a:pt x="72682" y="33782"/>
                  </a:lnTo>
                  <a:lnTo>
                    <a:pt x="67335" y="39039"/>
                  </a:lnTo>
                  <a:lnTo>
                    <a:pt x="57378" y="48945"/>
                  </a:lnTo>
                  <a:lnTo>
                    <a:pt x="55054" y="53962"/>
                  </a:lnTo>
                  <a:lnTo>
                    <a:pt x="52705" y="61302"/>
                  </a:lnTo>
                  <a:lnTo>
                    <a:pt x="52641" y="61493"/>
                  </a:lnTo>
                  <a:lnTo>
                    <a:pt x="52539" y="61810"/>
                  </a:lnTo>
                  <a:lnTo>
                    <a:pt x="52463" y="62026"/>
                  </a:lnTo>
                  <a:lnTo>
                    <a:pt x="52362" y="62344"/>
                  </a:lnTo>
                  <a:lnTo>
                    <a:pt x="52209" y="62572"/>
                  </a:lnTo>
                  <a:lnTo>
                    <a:pt x="51943" y="62572"/>
                  </a:lnTo>
                  <a:lnTo>
                    <a:pt x="51803" y="62344"/>
                  </a:lnTo>
                  <a:lnTo>
                    <a:pt x="51701" y="62026"/>
                  </a:lnTo>
                  <a:lnTo>
                    <a:pt x="51638" y="61810"/>
                  </a:lnTo>
                  <a:lnTo>
                    <a:pt x="51511" y="58127"/>
                  </a:lnTo>
                  <a:lnTo>
                    <a:pt x="52743" y="55930"/>
                  </a:lnTo>
                  <a:lnTo>
                    <a:pt x="54051" y="53632"/>
                  </a:lnTo>
                  <a:lnTo>
                    <a:pt x="54152" y="53428"/>
                  </a:lnTo>
                  <a:lnTo>
                    <a:pt x="55575" y="50165"/>
                  </a:lnTo>
                  <a:lnTo>
                    <a:pt x="55638" y="50038"/>
                  </a:lnTo>
                  <a:lnTo>
                    <a:pt x="56311" y="47371"/>
                  </a:lnTo>
                  <a:lnTo>
                    <a:pt x="56400" y="47040"/>
                  </a:lnTo>
                  <a:lnTo>
                    <a:pt x="56489" y="45910"/>
                  </a:lnTo>
                  <a:lnTo>
                    <a:pt x="55968" y="45910"/>
                  </a:lnTo>
                  <a:lnTo>
                    <a:pt x="55676" y="46062"/>
                  </a:lnTo>
                  <a:lnTo>
                    <a:pt x="53149" y="48069"/>
                  </a:lnTo>
                  <a:lnTo>
                    <a:pt x="51638" y="50914"/>
                  </a:lnTo>
                  <a:lnTo>
                    <a:pt x="51104" y="53060"/>
                  </a:lnTo>
                  <a:lnTo>
                    <a:pt x="50355" y="55930"/>
                  </a:lnTo>
                  <a:lnTo>
                    <a:pt x="48983" y="55930"/>
                  </a:lnTo>
                  <a:lnTo>
                    <a:pt x="49009" y="53060"/>
                  </a:lnTo>
                  <a:lnTo>
                    <a:pt x="54419" y="41109"/>
                  </a:lnTo>
                  <a:lnTo>
                    <a:pt x="55905" y="38811"/>
                  </a:lnTo>
                  <a:lnTo>
                    <a:pt x="57365" y="35928"/>
                  </a:lnTo>
                  <a:lnTo>
                    <a:pt x="58839" y="32283"/>
                  </a:lnTo>
                  <a:lnTo>
                    <a:pt x="61671" y="25755"/>
                  </a:lnTo>
                  <a:lnTo>
                    <a:pt x="64871" y="19088"/>
                  </a:lnTo>
                  <a:lnTo>
                    <a:pt x="68478" y="12268"/>
                  </a:lnTo>
                  <a:lnTo>
                    <a:pt x="72402" y="5461"/>
                  </a:lnTo>
                  <a:lnTo>
                    <a:pt x="72351" y="5283"/>
                  </a:lnTo>
                  <a:lnTo>
                    <a:pt x="71970" y="5054"/>
                  </a:lnTo>
                  <a:lnTo>
                    <a:pt x="71501" y="5054"/>
                  </a:lnTo>
                  <a:lnTo>
                    <a:pt x="42354" y="48717"/>
                  </a:lnTo>
                  <a:lnTo>
                    <a:pt x="34340" y="64274"/>
                  </a:lnTo>
                  <a:lnTo>
                    <a:pt x="34556" y="64274"/>
                  </a:lnTo>
                  <a:lnTo>
                    <a:pt x="33858" y="64820"/>
                  </a:lnTo>
                  <a:lnTo>
                    <a:pt x="32829" y="64274"/>
                  </a:lnTo>
                  <a:lnTo>
                    <a:pt x="32931" y="63804"/>
                  </a:lnTo>
                  <a:lnTo>
                    <a:pt x="36868" y="55308"/>
                  </a:lnTo>
                  <a:lnTo>
                    <a:pt x="36957" y="55105"/>
                  </a:lnTo>
                  <a:lnTo>
                    <a:pt x="37033" y="54952"/>
                  </a:lnTo>
                  <a:lnTo>
                    <a:pt x="37096" y="54800"/>
                  </a:lnTo>
                  <a:lnTo>
                    <a:pt x="39090" y="50469"/>
                  </a:lnTo>
                  <a:lnTo>
                    <a:pt x="41465" y="45300"/>
                  </a:lnTo>
                  <a:lnTo>
                    <a:pt x="42913" y="41109"/>
                  </a:lnTo>
                  <a:lnTo>
                    <a:pt x="42964" y="40970"/>
                  </a:lnTo>
                  <a:lnTo>
                    <a:pt x="43053" y="40728"/>
                  </a:lnTo>
                  <a:lnTo>
                    <a:pt x="43205" y="39827"/>
                  </a:lnTo>
                  <a:lnTo>
                    <a:pt x="44691" y="31572"/>
                  </a:lnTo>
                  <a:lnTo>
                    <a:pt x="45186" y="25755"/>
                  </a:lnTo>
                  <a:lnTo>
                    <a:pt x="45072" y="13284"/>
                  </a:lnTo>
                  <a:lnTo>
                    <a:pt x="45021" y="12268"/>
                  </a:lnTo>
                  <a:lnTo>
                    <a:pt x="44665" y="8394"/>
                  </a:lnTo>
                  <a:lnTo>
                    <a:pt x="44653" y="8242"/>
                  </a:lnTo>
                  <a:lnTo>
                    <a:pt x="44005" y="8242"/>
                  </a:lnTo>
                  <a:lnTo>
                    <a:pt x="42608" y="15557"/>
                  </a:lnTo>
                  <a:lnTo>
                    <a:pt x="40640" y="22961"/>
                  </a:lnTo>
                  <a:lnTo>
                    <a:pt x="37998" y="30759"/>
                  </a:lnTo>
                  <a:lnTo>
                    <a:pt x="34747" y="38811"/>
                  </a:lnTo>
                  <a:lnTo>
                    <a:pt x="34455" y="39420"/>
                  </a:lnTo>
                  <a:lnTo>
                    <a:pt x="34150" y="39827"/>
                  </a:lnTo>
                  <a:lnTo>
                    <a:pt x="33604" y="39827"/>
                  </a:lnTo>
                  <a:lnTo>
                    <a:pt x="33388" y="39420"/>
                  </a:lnTo>
                  <a:lnTo>
                    <a:pt x="31927" y="31572"/>
                  </a:lnTo>
                  <a:lnTo>
                    <a:pt x="31813" y="31000"/>
                  </a:lnTo>
                  <a:lnTo>
                    <a:pt x="25387" y="5283"/>
                  </a:lnTo>
                  <a:lnTo>
                    <a:pt x="25311" y="5054"/>
                  </a:lnTo>
                  <a:lnTo>
                    <a:pt x="25031" y="5054"/>
                  </a:lnTo>
                  <a:lnTo>
                    <a:pt x="25285" y="6692"/>
                  </a:lnTo>
                  <a:lnTo>
                    <a:pt x="26619" y="13284"/>
                  </a:lnTo>
                  <a:lnTo>
                    <a:pt x="26784" y="15557"/>
                  </a:lnTo>
                  <a:lnTo>
                    <a:pt x="26771" y="38277"/>
                  </a:lnTo>
                  <a:lnTo>
                    <a:pt x="26657" y="50038"/>
                  </a:lnTo>
                  <a:lnTo>
                    <a:pt x="26149" y="50469"/>
                  </a:lnTo>
                  <a:lnTo>
                    <a:pt x="25196" y="50469"/>
                  </a:lnTo>
                  <a:lnTo>
                    <a:pt x="25196" y="54952"/>
                  </a:lnTo>
                  <a:lnTo>
                    <a:pt x="25133" y="55308"/>
                  </a:lnTo>
                  <a:lnTo>
                    <a:pt x="25019" y="55930"/>
                  </a:lnTo>
                  <a:lnTo>
                    <a:pt x="24968" y="56172"/>
                  </a:lnTo>
                  <a:lnTo>
                    <a:pt x="24879" y="56705"/>
                  </a:lnTo>
                  <a:lnTo>
                    <a:pt x="24777" y="57200"/>
                  </a:lnTo>
                  <a:lnTo>
                    <a:pt x="23253" y="61302"/>
                  </a:lnTo>
                  <a:lnTo>
                    <a:pt x="23177" y="61493"/>
                  </a:lnTo>
                  <a:lnTo>
                    <a:pt x="23063" y="61810"/>
                  </a:lnTo>
                  <a:lnTo>
                    <a:pt x="22987" y="62026"/>
                  </a:lnTo>
                  <a:lnTo>
                    <a:pt x="22860" y="62344"/>
                  </a:lnTo>
                  <a:lnTo>
                    <a:pt x="21894" y="64058"/>
                  </a:lnTo>
                  <a:lnTo>
                    <a:pt x="21767" y="64274"/>
                  </a:lnTo>
                  <a:lnTo>
                    <a:pt x="21412" y="64274"/>
                  </a:lnTo>
                  <a:lnTo>
                    <a:pt x="20840" y="64058"/>
                  </a:lnTo>
                  <a:lnTo>
                    <a:pt x="21056" y="62852"/>
                  </a:lnTo>
                  <a:lnTo>
                    <a:pt x="21145" y="62344"/>
                  </a:lnTo>
                  <a:lnTo>
                    <a:pt x="24130" y="54952"/>
                  </a:lnTo>
                  <a:lnTo>
                    <a:pt x="24218" y="54800"/>
                  </a:lnTo>
                  <a:lnTo>
                    <a:pt x="24752" y="54800"/>
                  </a:lnTo>
                  <a:lnTo>
                    <a:pt x="25196" y="54952"/>
                  </a:lnTo>
                  <a:lnTo>
                    <a:pt x="25196" y="50469"/>
                  </a:lnTo>
                  <a:lnTo>
                    <a:pt x="25069" y="50469"/>
                  </a:lnTo>
                  <a:lnTo>
                    <a:pt x="24714" y="50165"/>
                  </a:lnTo>
                  <a:lnTo>
                    <a:pt x="23710" y="49225"/>
                  </a:lnTo>
                  <a:lnTo>
                    <a:pt x="23202" y="48945"/>
                  </a:lnTo>
                  <a:lnTo>
                    <a:pt x="22669" y="48717"/>
                  </a:lnTo>
                  <a:lnTo>
                    <a:pt x="19405" y="48717"/>
                  </a:lnTo>
                  <a:lnTo>
                    <a:pt x="18186" y="49225"/>
                  </a:lnTo>
                  <a:lnTo>
                    <a:pt x="17068" y="50088"/>
                  </a:lnTo>
                  <a:lnTo>
                    <a:pt x="17068" y="60807"/>
                  </a:lnTo>
                  <a:lnTo>
                    <a:pt x="16840" y="61302"/>
                  </a:lnTo>
                  <a:lnTo>
                    <a:pt x="16725" y="61493"/>
                  </a:lnTo>
                  <a:lnTo>
                    <a:pt x="16637" y="61810"/>
                  </a:lnTo>
                  <a:lnTo>
                    <a:pt x="16586" y="62026"/>
                  </a:lnTo>
                  <a:lnTo>
                    <a:pt x="16471" y="62572"/>
                  </a:lnTo>
                  <a:lnTo>
                    <a:pt x="16395" y="62852"/>
                  </a:lnTo>
                  <a:lnTo>
                    <a:pt x="15951" y="63804"/>
                  </a:lnTo>
                  <a:lnTo>
                    <a:pt x="15621" y="64274"/>
                  </a:lnTo>
                  <a:lnTo>
                    <a:pt x="15113" y="64274"/>
                  </a:lnTo>
                  <a:lnTo>
                    <a:pt x="15062" y="60807"/>
                  </a:lnTo>
                  <a:lnTo>
                    <a:pt x="15862" y="59232"/>
                  </a:lnTo>
                  <a:lnTo>
                    <a:pt x="16256" y="58750"/>
                  </a:lnTo>
                  <a:lnTo>
                    <a:pt x="16814" y="58750"/>
                  </a:lnTo>
                  <a:lnTo>
                    <a:pt x="17030" y="59232"/>
                  </a:lnTo>
                  <a:lnTo>
                    <a:pt x="17068" y="60807"/>
                  </a:lnTo>
                  <a:lnTo>
                    <a:pt x="17068" y="50088"/>
                  </a:lnTo>
                  <a:lnTo>
                    <a:pt x="190" y="64274"/>
                  </a:lnTo>
                  <a:lnTo>
                    <a:pt x="0" y="64274"/>
                  </a:lnTo>
                  <a:lnTo>
                    <a:pt x="444" y="64884"/>
                  </a:lnTo>
                  <a:lnTo>
                    <a:pt x="774" y="64884"/>
                  </a:lnTo>
                  <a:lnTo>
                    <a:pt x="13182" y="67106"/>
                  </a:lnTo>
                  <a:lnTo>
                    <a:pt x="54190" y="76415"/>
                  </a:lnTo>
                  <a:lnTo>
                    <a:pt x="63779" y="79781"/>
                  </a:lnTo>
                  <a:lnTo>
                    <a:pt x="64820" y="79781"/>
                  </a:lnTo>
                  <a:lnTo>
                    <a:pt x="65519" y="79413"/>
                  </a:lnTo>
                  <a:lnTo>
                    <a:pt x="65138" y="78282"/>
                  </a:lnTo>
                  <a:lnTo>
                    <a:pt x="64744" y="77266"/>
                  </a:lnTo>
                  <a:lnTo>
                    <a:pt x="64833" y="75209"/>
                  </a:lnTo>
                  <a:lnTo>
                    <a:pt x="65951" y="68211"/>
                  </a:lnTo>
                  <a:lnTo>
                    <a:pt x="66738" y="62852"/>
                  </a:lnTo>
                  <a:lnTo>
                    <a:pt x="66865" y="62026"/>
                  </a:lnTo>
                  <a:lnTo>
                    <a:pt x="66967" y="61302"/>
                  </a:lnTo>
                  <a:lnTo>
                    <a:pt x="67805" y="57200"/>
                  </a:lnTo>
                  <a:lnTo>
                    <a:pt x="67906" y="56705"/>
                  </a:lnTo>
                  <a:lnTo>
                    <a:pt x="68008" y="56172"/>
                  </a:lnTo>
                  <a:lnTo>
                    <a:pt x="68059" y="55930"/>
                  </a:lnTo>
                  <a:lnTo>
                    <a:pt x="68186" y="55308"/>
                  </a:lnTo>
                  <a:lnTo>
                    <a:pt x="68287" y="54800"/>
                  </a:lnTo>
                  <a:lnTo>
                    <a:pt x="68376" y="54381"/>
                  </a:lnTo>
                  <a:lnTo>
                    <a:pt x="70675" y="47371"/>
                  </a:lnTo>
                  <a:lnTo>
                    <a:pt x="70662" y="46545"/>
                  </a:lnTo>
                  <a:lnTo>
                    <a:pt x="70205" y="46062"/>
                  </a:lnTo>
                  <a:lnTo>
                    <a:pt x="69329" y="46062"/>
                  </a:lnTo>
                  <a:lnTo>
                    <a:pt x="65874" y="50469"/>
                  </a:lnTo>
                  <a:lnTo>
                    <a:pt x="63461" y="54800"/>
                  </a:lnTo>
                  <a:lnTo>
                    <a:pt x="63373" y="54952"/>
                  </a:lnTo>
                  <a:lnTo>
                    <a:pt x="63284" y="55105"/>
                  </a:lnTo>
                  <a:lnTo>
                    <a:pt x="63169" y="55308"/>
                  </a:lnTo>
                  <a:lnTo>
                    <a:pt x="60794" y="61302"/>
                  </a:lnTo>
                  <a:lnTo>
                    <a:pt x="60718" y="61493"/>
                  </a:lnTo>
                  <a:lnTo>
                    <a:pt x="58750" y="62852"/>
                  </a:lnTo>
                  <a:lnTo>
                    <a:pt x="58026" y="62852"/>
                  </a:lnTo>
                  <a:lnTo>
                    <a:pt x="57924" y="62572"/>
                  </a:lnTo>
                  <a:lnTo>
                    <a:pt x="73787" y="37376"/>
                  </a:lnTo>
                  <a:lnTo>
                    <a:pt x="75107" y="35052"/>
                  </a:lnTo>
                  <a:lnTo>
                    <a:pt x="76695" y="31000"/>
                  </a:lnTo>
                  <a:lnTo>
                    <a:pt x="76784" y="30759"/>
                  </a:lnTo>
                  <a:close/>
                </a:path>
                <a:path w="107314" h="88264">
                  <a:moveTo>
                    <a:pt x="107175" y="0"/>
                  </a:moveTo>
                  <a:lnTo>
                    <a:pt x="106553" y="0"/>
                  </a:lnTo>
                  <a:lnTo>
                    <a:pt x="106451" y="177"/>
                  </a:lnTo>
                  <a:lnTo>
                    <a:pt x="88519" y="38950"/>
                  </a:lnTo>
                  <a:lnTo>
                    <a:pt x="78867" y="64782"/>
                  </a:lnTo>
                  <a:lnTo>
                    <a:pt x="78422" y="65316"/>
                  </a:lnTo>
                  <a:lnTo>
                    <a:pt x="77279" y="66065"/>
                  </a:lnTo>
                  <a:lnTo>
                    <a:pt x="76847" y="66065"/>
                  </a:lnTo>
                  <a:lnTo>
                    <a:pt x="76936" y="64782"/>
                  </a:lnTo>
                  <a:lnTo>
                    <a:pt x="78168" y="57734"/>
                  </a:lnTo>
                  <a:lnTo>
                    <a:pt x="79260" y="50292"/>
                  </a:lnTo>
                  <a:lnTo>
                    <a:pt x="79870" y="44704"/>
                  </a:lnTo>
                  <a:lnTo>
                    <a:pt x="79933" y="44183"/>
                  </a:lnTo>
                  <a:lnTo>
                    <a:pt x="80098" y="41287"/>
                  </a:lnTo>
                  <a:lnTo>
                    <a:pt x="80073" y="36931"/>
                  </a:lnTo>
                  <a:lnTo>
                    <a:pt x="79273" y="36931"/>
                  </a:lnTo>
                  <a:lnTo>
                    <a:pt x="66179" y="79565"/>
                  </a:lnTo>
                  <a:lnTo>
                    <a:pt x="66802" y="81051"/>
                  </a:lnTo>
                  <a:lnTo>
                    <a:pt x="67081" y="82550"/>
                  </a:lnTo>
                  <a:lnTo>
                    <a:pt x="66992" y="85813"/>
                  </a:lnTo>
                  <a:lnTo>
                    <a:pt x="66890" y="86258"/>
                  </a:lnTo>
                  <a:lnTo>
                    <a:pt x="66776" y="86741"/>
                  </a:lnTo>
                  <a:lnTo>
                    <a:pt x="66713" y="87020"/>
                  </a:lnTo>
                  <a:lnTo>
                    <a:pt x="66636" y="87350"/>
                  </a:lnTo>
                  <a:lnTo>
                    <a:pt x="66852" y="87668"/>
                  </a:lnTo>
                  <a:lnTo>
                    <a:pt x="67525" y="87668"/>
                  </a:lnTo>
                  <a:lnTo>
                    <a:pt x="74536" y="87020"/>
                  </a:lnTo>
                  <a:lnTo>
                    <a:pt x="75069" y="86741"/>
                  </a:lnTo>
                  <a:lnTo>
                    <a:pt x="75514" y="86258"/>
                  </a:lnTo>
                  <a:lnTo>
                    <a:pt x="92684" y="66065"/>
                  </a:lnTo>
                  <a:lnTo>
                    <a:pt x="96520" y="61556"/>
                  </a:lnTo>
                  <a:lnTo>
                    <a:pt x="104178" y="52539"/>
                  </a:lnTo>
                  <a:lnTo>
                    <a:pt x="98120" y="53784"/>
                  </a:lnTo>
                  <a:lnTo>
                    <a:pt x="93243" y="56235"/>
                  </a:lnTo>
                  <a:lnTo>
                    <a:pt x="89471" y="60007"/>
                  </a:lnTo>
                  <a:lnTo>
                    <a:pt x="88290" y="61137"/>
                  </a:lnTo>
                  <a:lnTo>
                    <a:pt x="87744" y="61556"/>
                  </a:lnTo>
                  <a:lnTo>
                    <a:pt x="87198" y="61556"/>
                  </a:lnTo>
                  <a:lnTo>
                    <a:pt x="87325" y="61137"/>
                  </a:lnTo>
                  <a:lnTo>
                    <a:pt x="87426" y="60782"/>
                  </a:lnTo>
                  <a:lnTo>
                    <a:pt x="89039" y="57734"/>
                  </a:lnTo>
                  <a:lnTo>
                    <a:pt x="89827" y="55791"/>
                  </a:lnTo>
                  <a:lnTo>
                    <a:pt x="96862" y="35483"/>
                  </a:lnTo>
                  <a:lnTo>
                    <a:pt x="103416" y="16764"/>
                  </a:lnTo>
                  <a:lnTo>
                    <a:pt x="104965" y="10337"/>
                  </a:lnTo>
                  <a:lnTo>
                    <a:pt x="107137" y="177"/>
                  </a:lnTo>
                  <a:lnTo>
                    <a:pt x="107175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6048469" y="3361828"/>
              <a:ext cx="11430" cy="52705"/>
            </a:xfrm>
            <a:custGeom>
              <a:avLst/>
              <a:gdLst/>
              <a:ahLst/>
              <a:cxnLst/>
              <a:rect l="l" t="t" r="r" b="b"/>
              <a:pathLst>
                <a:path w="11429" h="52704">
                  <a:moveTo>
                    <a:pt x="11118" y="0"/>
                  </a:moveTo>
                  <a:lnTo>
                    <a:pt x="880" y="50766"/>
                  </a:lnTo>
                  <a:lnTo>
                    <a:pt x="0" y="50766"/>
                  </a:lnTo>
                  <a:lnTo>
                    <a:pt x="51" y="51332"/>
                  </a:lnTo>
                  <a:lnTo>
                    <a:pt x="163" y="51669"/>
                  </a:lnTo>
                  <a:lnTo>
                    <a:pt x="290" y="52052"/>
                  </a:lnTo>
                  <a:lnTo>
                    <a:pt x="489" y="52484"/>
                  </a:lnTo>
                  <a:lnTo>
                    <a:pt x="769" y="52692"/>
                  </a:lnTo>
                  <a:lnTo>
                    <a:pt x="1627" y="52692"/>
                  </a:lnTo>
                  <a:lnTo>
                    <a:pt x="10010" y="13023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5589905" y="3362665"/>
              <a:ext cx="175895" cy="37465"/>
            </a:xfrm>
            <a:custGeom>
              <a:avLst/>
              <a:gdLst/>
              <a:ahLst/>
              <a:cxnLst/>
              <a:rect l="l" t="t" r="r" b="b"/>
              <a:pathLst>
                <a:path w="175895" h="37464">
                  <a:moveTo>
                    <a:pt x="7162" y="31216"/>
                  </a:moveTo>
                  <a:lnTo>
                    <a:pt x="7099" y="31076"/>
                  </a:lnTo>
                  <a:lnTo>
                    <a:pt x="6921" y="31076"/>
                  </a:lnTo>
                  <a:lnTo>
                    <a:pt x="6311" y="31330"/>
                  </a:lnTo>
                  <a:lnTo>
                    <a:pt x="5956" y="31673"/>
                  </a:lnTo>
                  <a:lnTo>
                    <a:pt x="5727" y="31750"/>
                  </a:lnTo>
                  <a:lnTo>
                    <a:pt x="5092" y="31750"/>
                  </a:lnTo>
                  <a:lnTo>
                    <a:pt x="4699" y="31483"/>
                  </a:lnTo>
                  <a:lnTo>
                    <a:pt x="3035" y="25298"/>
                  </a:lnTo>
                  <a:lnTo>
                    <a:pt x="2590" y="18923"/>
                  </a:lnTo>
                  <a:lnTo>
                    <a:pt x="3225" y="11836"/>
                  </a:lnTo>
                  <a:lnTo>
                    <a:pt x="2527" y="11277"/>
                  </a:lnTo>
                  <a:lnTo>
                    <a:pt x="2324" y="11214"/>
                  </a:lnTo>
                  <a:lnTo>
                    <a:pt x="0" y="20447"/>
                  </a:lnTo>
                  <a:lnTo>
                    <a:pt x="584" y="28524"/>
                  </a:lnTo>
                  <a:lnTo>
                    <a:pt x="4432" y="36550"/>
                  </a:lnTo>
                  <a:lnTo>
                    <a:pt x="4851" y="37020"/>
                  </a:lnTo>
                  <a:lnTo>
                    <a:pt x="5245" y="37020"/>
                  </a:lnTo>
                  <a:lnTo>
                    <a:pt x="5651" y="37020"/>
                  </a:lnTo>
                  <a:lnTo>
                    <a:pt x="6032" y="36512"/>
                  </a:lnTo>
                  <a:lnTo>
                    <a:pt x="6680" y="34632"/>
                  </a:lnTo>
                  <a:lnTo>
                    <a:pt x="6946" y="33299"/>
                  </a:lnTo>
                  <a:lnTo>
                    <a:pt x="7162" y="31216"/>
                  </a:lnTo>
                  <a:close/>
                </a:path>
                <a:path w="175895" h="37464">
                  <a:moveTo>
                    <a:pt x="175590" y="30797"/>
                  </a:moveTo>
                  <a:lnTo>
                    <a:pt x="175564" y="30213"/>
                  </a:lnTo>
                  <a:lnTo>
                    <a:pt x="172377" y="29984"/>
                  </a:lnTo>
                  <a:lnTo>
                    <a:pt x="163576" y="30048"/>
                  </a:lnTo>
                  <a:lnTo>
                    <a:pt x="160020" y="26606"/>
                  </a:lnTo>
                  <a:lnTo>
                    <a:pt x="157962" y="12039"/>
                  </a:lnTo>
                  <a:lnTo>
                    <a:pt x="162712" y="6032"/>
                  </a:lnTo>
                  <a:lnTo>
                    <a:pt x="168922" y="1092"/>
                  </a:lnTo>
                  <a:lnTo>
                    <a:pt x="168935" y="812"/>
                  </a:lnTo>
                  <a:lnTo>
                    <a:pt x="168198" y="0"/>
                  </a:lnTo>
                  <a:lnTo>
                    <a:pt x="163156" y="2908"/>
                  </a:lnTo>
                  <a:lnTo>
                    <a:pt x="159816" y="6451"/>
                  </a:lnTo>
                  <a:lnTo>
                    <a:pt x="155333" y="17360"/>
                  </a:lnTo>
                  <a:lnTo>
                    <a:pt x="156489" y="23368"/>
                  </a:lnTo>
                  <a:lnTo>
                    <a:pt x="163817" y="31102"/>
                  </a:lnTo>
                  <a:lnTo>
                    <a:pt x="166357" y="32308"/>
                  </a:lnTo>
                  <a:lnTo>
                    <a:pt x="169151" y="32308"/>
                  </a:lnTo>
                  <a:lnTo>
                    <a:pt x="170218" y="32308"/>
                  </a:lnTo>
                  <a:lnTo>
                    <a:pt x="171323" y="32131"/>
                  </a:lnTo>
                  <a:lnTo>
                    <a:pt x="175590" y="30797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5583489" y="337652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3408" y="0"/>
                  </a:moveTo>
                  <a:lnTo>
                    <a:pt x="2747" y="0"/>
                  </a:lnTo>
                  <a:lnTo>
                    <a:pt x="2079" y="982"/>
                  </a:lnTo>
                  <a:lnTo>
                    <a:pt x="1846" y="1826"/>
                  </a:lnTo>
                  <a:lnTo>
                    <a:pt x="1885" y="3751"/>
                  </a:lnTo>
                  <a:lnTo>
                    <a:pt x="2209" y="5584"/>
                  </a:lnTo>
                  <a:lnTo>
                    <a:pt x="1691" y="6210"/>
                  </a:lnTo>
                  <a:lnTo>
                    <a:pt x="0" y="6210"/>
                  </a:lnTo>
                  <a:lnTo>
                    <a:pt x="2286" y="8121"/>
                  </a:lnTo>
                  <a:lnTo>
                    <a:pt x="4644" y="8121"/>
                  </a:lnTo>
                  <a:lnTo>
                    <a:pt x="4813" y="6210"/>
                  </a:lnTo>
                  <a:lnTo>
                    <a:pt x="4868" y="5584"/>
                  </a:lnTo>
                  <a:lnTo>
                    <a:pt x="3516" y="356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5469128" y="3376165"/>
              <a:ext cx="798195" cy="26670"/>
            </a:xfrm>
            <a:custGeom>
              <a:avLst/>
              <a:gdLst/>
              <a:ahLst/>
              <a:cxnLst/>
              <a:rect l="l" t="t" r="r" b="b"/>
              <a:pathLst>
                <a:path w="798195" h="26670">
                  <a:moveTo>
                    <a:pt x="9017" y="9740"/>
                  </a:moveTo>
                  <a:lnTo>
                    <a:pt x="7721" y="7823"/>
                  </a:lnTo>
                  <a:lnTo>
                    <a:pt x="4711" y="6832"/>
                  </a:lnTo>
                  <a:lnTo>
                    <a:pt x="0" y="6832"/>
                  </a:lnTo>
                  <a:lnTo>
                    <a:pt x="6515" y="15481"/>
                  </a:lnTo>
                  <a:lnTo>
                    <a:pt x="7239" y="15481"/>
                  </a:lnTo>
                  <a:lnTo>
                    <a:pt x="7416" y="15049"/>
                  </a:lnTo>
                  <a:lnTo>
                    <a:pt x="9017" y="9740"/>
                  </a:lnTo>
                  <a:close/>
                </a:path>
                <a:path w="798195" h="26670">
                  <a:moveTo>
                    <a:pt x="34671" y="3111"/>
                  </a:moveTo>
                  <a:lnTo>
                    <a:pt x="32943" y="2844"/>
                  </a:lnTo>
                  <a:lnTo>
                    <a:pt x="27228" y="2844"/>
                  </a:lnTo>
                  <a:lnTo>
                    <a:pt x="22009" y="3695"/>
                  </a:lnTo>
                  <a:lnTo>
                    <a:pt x="19697" y="5295"/>
                  </a:lnTo>
                  <a:lnTo>
                    <a:pt x="18275" y="7924"/>
                  </a:lnTo>
                  <a:lnTo>
                    <a:pt x="18643" y="12090"/>
                  </a:lnTo>
                  <a:lnTo>
                    <a:pt x="20624" y="15417"/>
                  </a:lnTo>
                  <a:lnTo>
                    <a:pt x="21107" y="19113"/>
                  </a:lnTo>
                  <a:lnTo>
                    <a:pt x="21170" y="19634"/>
                  </a:lnTo>
                  <a:lnTo>
                    <a:pt x="21259" y="20320"/>
                  </a:lnTo>
                  <a:lnTo>
                    <a:pt x="21653" y="24053"/>
                  </a:lnTo>
                  <a:lnTo>
                    <a:pt x="21856" y="25666"/>
                  </a:lnTo>
                  <a:lnTo>
                    <a:pt x="22199" y="26530"/>
                  </a:lnTo>
                  <a:lnTo>
                    <a:pt x="23152" y="26530"/>
                  </a:lnTo>
                  <a:lnTo>
                    <a:pt x="23774" y="25666"/>
                  </a:lnTo>
                  <a:lnTo>
                    <a:pt x="24549" y="24053"/>
                  </a:lnTo>
                  <a:lnTo>
                    <a:pt x="25234" y="22529"/>
                  </a:lnTo>
                  <a:lnTo>
                    <a:pt x="26644" y="21196"/>
                  </a:lnTo>
                  <a:lnTo>
                    <a:pt x="34620" y="3695"/>
                  </a:lnTo>
                  <a:lnTo>
                    <a:pt x="34671" y="3111"/>
                  </a:lnTo>
                  <a:close/>
                </a:path>
                <a:path w="798195" h="26670">
                  <a:moveTo>
                    <a:pt x="798004" y="14909"/>
                  </a:moveTo>
                  <a:lnTo>
                    <a:pt x="797928" y="10960"/>
                  </a:lnTo>
                  <a:lnTo>
                    <a:pt x="794169" y="9385"/>
                  </a:lnTo>
                  <a:lnTo>
                    <a:pt x="790194" y="8229"/>
                  </a:lnTo>
                  <a:lnTo>
                    <a:pt x="763714" y="3454"/>
                  </a:lnTo>
                  <a:lnTo>
                    <a:pt x="763714" y="15671"/>
                  </a:lnTo>
                  <a:lnTo>
                    <a:pt x="763651" y="18072"/>
                  </a:lnTo>
                  <a:lnTo>
                    <a:pt x="763384" y="19024"/>
                  </a:lnTo>
                  <a:lnTo>
                    <a:pt x="762876" y="19342"/>
                  </a:lnTo>
                  <a:lnTo>
                    <a:pt x="761860" y="19342"/>
                  </a:lnTo>
                  <a:lnTo>
                    <a:pt x="760552" y="18072"/>
                  </a:lnTo>
                  <a:lnTo>
                    <a:pt x="760628" y="17094"/>
                  </a:lnTo>
                  <a:lnTo>
                    <a:pt x="760437" y="17094"/>
                  </a:lnTo>
                  <a:lnTo>
                    <a:pt x="761911" y="14909"/>
                  </a:lnTo>
                  <a:lnTo>
                    <a:pt x="762749" y="14909"/>
                  </a:lnTo>
                  <a:lnTo>
                    <a:pt x="763714" y="15671"/>
                  </a:lnTo>
                  <a:lnTo>
                    <a:pt x="763714" y="3454"/>
                  </a:lnTo>
                  <a:lnTo>
                    <a:pt x="744677" y="0"/>
                  </a:lnTo>
                  <a:lnTo>
                    <a:pt x="744994" y="7708"/>
                  </a:lnTo>
                  <a:lnTo>
                    <a:pt x="745858" y="13335"/>
                  </a:lnTo>
                  <a:lnTo>
                    <a:pt x="747331" y="17094"/>
                  </a:lnTo>
                  <a:lnTo>
                    <a:pt x="748309" y="19342"/>
                  </a:lnTo>
                  <a:lnTo>
                    <a:pt x="748372" y="19494"/>
                  </a:lnTo>
                  <a:lnTo>
                    <a:pt x="750366" y="20739"/>
                  </a:lnTo>
                  <a:lnTo>
                    <a:pt x="754481" y="20739"/>
                  </a:lnTo>
                  <a:lnTo>
                    <a:pt x="755040" y="20332"/>
                  </a:lnTo>
                  <a:lnTo>
                    <a:pt x="756005" y="17348"/>
                  </a:lnTo>
                  <a:lnTo>
                    <a:pt x="756081" y="17094"/>
                  </a:lnTo>
                  <a:lnTo>
                    <a:pt x="758177" y="17094"/>
                  </a:lnTo>
                  <a:lnTo>
                    <a:pt x="758609" y="17348"/>
                  </a:lnTo>
                  <a:lnTo>
                    <a:pt x="758875" y="17754"/>
                  </a:lnTo>
                  <a:lnTo>
                    <a:pt x="759993" y="20066"/>
                  </a:lnTo>
                  <a:lnTo>
                    <a:pt x="761707" y="20955"/>
                  </a:lnTo>
                  <a:lnTo>
                    <a:pt x="796175" y="24193"/>
                  </a:lnTo>
                  <a:lnTo>
                    <a:pt x="797077" y="21107"/>
                  </a:lnTo>
                  <a:lnTo>
                    <a:pt x="797191" y="20739"/>
                  </a:lnTo>
                  <a:lnTo>
                    <a:pt x="797306" y="20332"/>
                  </a:lnTo>
                  <a:lnTo>
                    <a:pt x="797382" y="20066"/>
                  </a:lnTo>
                  <a:lnTo>
                    <a:pt x="797496" y="19494"/>
                  </a:lnTo>
                  <a:lnTo>
                    <a:pt x="797521" y="19342"/>
                  </a:lnTo>
                  <a:lnTo>
                    <a:pt x="797725" y="18072"/>
                  </a:lnTo>
                  <a:lnTo>
                    <a:pt x="797839" y="17348"/>
                  </a:lnTo>
                  <a:lnTo>
                    <a:pt x="797890" y="17094"/>
                  </a:lnTo>
                  <a:lnTo>
                    <a:pt x="798004" y="14909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5458543" y="3382995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5" h="24764">
                  <a:moveTo>
                    <a:pt x="1522" y="0"/>
                  </a:moveTo>
                  <a:lnTo>
                    <a:pt x="496" y="0"/>
                  </a:lnTo>
                  <a:lnTo>
                    <a:pt x="269" y="162"/>
                  </a:lnTo>
                  <a:lnTo>
                    <a:pt x="45" y="645"/>
                  </a:lnTo>
                  <a:lnTo>
                    <a:pt x="0" y="1386"/>
                  </a:lnTo>
                  <a:lnTo>
                    <a:pt x="1429" y="1386"/>
                  </a:lnTo>
                  <a:lnTo>
                    <a:pt x="1684" y="1663"/>
                  </a:lnTo>
                  <a:lnTo>
                    <a:pt x="1731" y="2415"/>
                  </a:lnTo>
                  <a:lnTo>
                    <a:pt x="708" y="7153"/>
                  </a:lnTo>
                  <a:lnTo>
                    <a:pt x="726" y="8925"/>
                  </a:lnTo>
                  <a:lnTo>
                    <a:pt x="1291" y="10372"/>
                  </a:lnTo>
                  <a:lnTo>
                    <a:pt x="1670" y="11578"/>
                  </a:lnTo>
                  <a:lnTo>
                    <a:pt x="1817" y="12377"/>
                  </a:lnTo>
                  <a:lnTo>
                    <a:pt x="1867" y="14249"/>
                  </a:lnTo>
                  <a:lnTo>
                    <a:pt x="1993" y="15220"/>
                  </a:lnTo>
                  <a:lnTo>
                    <a:pt x="2202" y="15617"/>
                  </a:lnTo>
                  <a:lnTo>
                    <a:pt x="7717" y="24286"/>
                  </a:lnTo>
                  <a:lnTo>
                    <a:pt x="8107" y="24494"/>
                  </a:lnTo>
                  <a:lnTo>
                    <a:pt x="8868" y="24494"/>
                  </a:lnTo>
                  <a:lnTo>
                    <a:pt x="10345" y="22096"/>
                  </a:lnTo>
                  <a:lnTo>
                    <a:pt x="10209" y="21686"/>
                  </a:lnTo>
                  <a:lnTo>
                    <a:pt x="7076" y="18223"/>
                  </a:lnTo>
                  <a:lnTo>
                    <a:pt x="5111" y="14249"/>
                  </a:lnTo>
                  <a:lnTo>
                    <a:pt x="3893" y="8925"/>
                  </a:lnTo>
                  <a:lnTo>
                    <a:pt x="3865" y="5878"/>
                  </a:lnTo>
                  <a:lnTo>
                    <a:pt x="4639" y="3286"/>
                  </a:lnTo>
                  <a:lnTo>
                    <a:pt x="5406" y="2026"/>
                  </a:lnTo>
                  <a:lnTo>
                    <a:pt x="6093" y="1663"/>
                  </a:lnTo>
                  <a:lnTo>
                    <a:pt x="6704" y="1663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5455843" y="3384610"/>
              <a:ext cx="53975" cy="29845"/>
            </a:xfrm>
            <a:custGeom>
              <a:avLst/>
              <a:gdLst/>
              <a:ahLst/>
              <a:cxnLst/>
              <a:rect l="l" t="t" r="r" b="b"/>
              <a:pathLst>
                <a:path w="53975" h="29845">
                  <a:moveTo>
                    <a:pt x="19367" y="19075"/>
                  </a:moveTo>
                  <a:lnTo>
                    <a:pt x="17056" y="9969"/>
                  </a:lnTo>
                  <a:lnTo>
                    <a:pt x="16979" y="9690"/>
                  </a:lnTo>
                  <a:lnTo>
                    <a:pt x="13843" y="4267"/>
                  </a:lnTo>
                  <a:lnTo>
                    <a:pt x="13741" y="4089"/>
                  </a:lnTo>
                  <a:lnTo>
                    <a:pt x="9093" y="0"/>
                  </a:lnTo>
                  <a:lnTo>
                    <a:pt x="8890" y="0"/>
                  </a:lnTo>
                  <a:lnTo>
                    <a:pt x="8102" y="419"/>
                  </a:lnTo>
                  <a:lnTo>
                    <a:pt x="7327" y="1676"/>
                  </a:lnTo>
                  <a:lnTo>
                    <a:pt x="6616" y="4089"/>
                  </a:lnTo>
                  <a:lnTo>
                    <a:pt x="6692" y="7785"/>
                  </a:lnTo>
                  <a:lnTo>
                    <a:pt x="7810" y="12636"/>
                  </a:lnTo>
                  <a:lnTo>
                    <a:pt x="9766" y="16611"/>
                  </a:lnTo>
                  <a:lnTo>
                    <a:pt x="12903" y="20078"/>
                  </a:lnTo>
                  <a:lnTo>
                    <a:pt x="13042" y="20485"/>
                  </a:lnTo>
                  <a:lnTo>
                    <a:pt x="13030" y="21361"/>
                  </a:lnTo>
                  <a:lnTo>
                    <a:pt x="12852" y="21805"/>
                  </a:lnTo>
                  <a:lnTo>
                    <a:pt x="12407" y="22199"/>
                  </a:lnTo>
                  <a:lnTo>
                    <a:pt x="11595" y="22860"/>
                  </a:lnTo>
                  <a:lnTo>
                    <a:pt x="10756" y="22860"/>
                  </a:lnTo>
                  <a:lnTo>
                    <a:pt x="4368" y="9969"/>
                  </a:lnTo>
                  <a:lnTo>
                    <a:pt x="3962" y="8699"/>
                  </a:lnTo>
                  <a:lnTo>
                    <a:pt x="3416" y="7315"/>
                  </a:lnTo>
                  <a:lnTo>
                    <a:pt x="3403" y="5549"/>
                  </a:lnTo>
                  <a:lnTo>
                    <a:pt x="4191" y="1866"/>
                  </a:lnTo>
                  <a:lnTo>
                    <a:pt x="4318" y="1308"/>
                  </a:lnTo>
                  <a:lnTo>
                    <a:pt x="4343" y="0"/>
                  </a:lnTo>
                  <a:lnTo>
                    <a:pt x="2247" y="0"/>
                  </a:lnTo>
                  <a:lnTo>
                    <a:pt x="12" y="1308"/>
                  </a:lnTo>
                  <a:lnTo>
                    <a:pt x="0" y="9969"/>
                  </a:lnTo>
                  <a:lnTo>
                    <a:pt x="2209" y="15989"/>
                  </a:lnTo>
                  <a:lnTo>
                    <a:pt x="8420" y="23787"/>
                  </a:lnTo>
                  <a:lnTo>
                    <a:pt x="10109" y="25133"/>
                  </a:lnTo>
                  <a:lnTo>
                    <a:pt x="12065" y="25806"/>
                  </a:lnTo>
                  <a:lnTo>
                    <a:pt x="12712" y="25806"/>
                  </a:lnTo>
                  <a:lnTo>
                    <a:pt x="13004" y="25539"/>
                  </a:lnTo>
                  <a:lnTo>
                    <a:pt x="13741" y="22860"/>
                  </a:lnTo>
                  <a:lnTo>
                    <a:pt x="13843" y="22529"/>
                  </a:lnTo>
                  <a:lnTo>
                    <a:pt x="14312" y="21361"/>
                  </a:lnTo>
                  <a:lnTo>
                    <a:pt x="17500" y="21361"/>
                  </a:lnTo>
                  <a:lnTo>
                    <a:pt x="19367" y="19075"/>
                  </a:lnTo>
                  <a:close/>
                </a:path>
                <a:path w="53975" h="29845">
                  <a:moveTo>
                    <a:pt x="53632" y="28676"/>
                  </a:moveTo>
                  <a:lnTo>
                    <a:pt x="51435" y="24815"/>
                  </a:lnTo>
                  <a:lnTo>
                    <a:pt x="50647" y="21882"/>
                  </a:lnTo>
                  <a:lnTo>
                    <a:pt x="50965" y="13957"/>
                  </a:lnTo>
                  <a:lnTo>
                    <a:pt x="50622" y="10223"/>
                  </a:lnTo>
                  <a:lnTo>
                    <a:pt x="49606" y="4749"/>
                  </a:lnTo>
                  <a:lnTo>
                    <a:pt x="49263" y="4508"/>
                  </a:lnTo>
                  <a:lnTo>
                    <a:pt x="48717" y="4508"/>
                  </a:lnTo>
                  <a:lnTo>
                    <a:pt x="48526" y="4584"/>
                  </a:lnTo>
                  <a:lnTo>
                    <a:pt x="43218" y="9880"/>
                  </a:lnTo>
                  <a:lnTo>
                    <a:pt x="39293" y="17081"/>
                  </a:lnTo>
                  <a:lnTo>
                    <a:pt x="36093" y="27927"/>
                  </a:lnTo>
                  <a:lnTo>
                    <a:pt x="37363" y="29400"/>
                  </a:lnTo>
                  <a:lnTo>
                    <a:pt x="39217" y="29400"/>
                  </a:lnTo>
                  <a:lnTo>
                    <a:pt x="39547" y="29337"/>
                  </a:lnTo>
                  <a:lnTo>
                    <a:pt x="40703" y="28829"/>
                  </a:lnTo>
                  <a:lnTo>
                    <a:pt x="41910" y="28638"/>
                  </a:lnTo>
                  <a:lnTo>
                    <a:pt x="44373" y="28524"/>
                  </a:lnTo>
                  <a:lnTo>
                    <a:pt x="44691" y="28105"/>
                  </a:lnTo>
                  <a:lnTo>
                    <a:pt x="42710" y="20967"/>
                  </a:lnTo>
                  <a:lnTo>
                    <a:pt x="42837" y="20320"/>
                  </a:lnTo>
                  <a:lnTo>
                    <a:pt x="43764" y="19189"/>
                  </a:lnTo>
                  <a:lnTo>
                    <a:pt x="44399" y="18910"/>
                  </a:lnTo>
                  <a:lnTo>
                    <a:pt x="45872" y="18910"/>
                  </a:lnTo>
                  <a:lnTo>
                    <a:pt x="46634" y="19075"/>
                  </a:lnTo>
                  <a:lnTo>
                    <a:pt x="48577" y="19862"/>
                  </a:lnTo>
                  <a:lnTo>
                    <a:pt x="48971" y="20624"/>
                  </a:lnTo>
                  <a:lnTo>
                    <a:pt x="47904" y="24511"/>
                  </a:lnTo>
                  <a:lnTo>
                    <a:pt x="48323" y="26936"/>
                  </a:lnTo>
                  <a:lnTo>
                    <a:pt x="50330" y="29425"/>
                  </a:lnTo>
                  <a:lnTo>
                    <a:pt x="50787" y="29654"/>
                  </a:lnTo>
                  <a:lnTo>
                    <a:pt x="52120" y="29679"/>
                  </a:lnTo>
                  <a:lnTo>
                    <a:pt x="53060" y="29679"/>
                  </a:lnTo>
                  <a:lnTo>
                    <a:pt x="53632" y="28676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5602899" y="3390106"/>
              <a:ext cx="27940" cy="17780"/>
            </a:xfrm>
            <a:custGeom>
              <a:avLst/>
              <a:gdLst/>
              <a:ahLst/>
              <a:cxnLst/>
              <a:rect l="l" t="t" r="r" b="b"/>
              <a:pathLst>
                <a:path w="27939" h="17779">
                  <a:moveTo>
                    <a:pt x="26917" y="0"/>
                  </a:moveTo>
                  <a:lnTo>
                    <a:pt x="26521" y="29"/>
                  </a:lnTo>
                  <a:lnTo>
                    <a:pt x="86" y="16408"/>
                  </a:lnTo>
                  <a:lnTo>
                    <a:pt x="0" y="16771"/>
                  </a:lnTo>
                  <a:lnTo>
                    <a:pt x="579" y="17686"/>
                  </a:lnTo>
                  <a:lnTo>
                    <a:pt x="767" y="17780"/>
                  </a:lnTo>
                  <a:lnTo>
                    <a:pt x="961" y="17780"/>
                  </a:lnTo>
                  <a:lnTo>
                    <a:pt x="1163" y="17754"/>
                  </a:lnTo>
                  <a:lnTo>
                    <a:pt x="27597" y="1367"/>
                  </a:lnTo>
                  <a:lnTo>
                    <a:pt x="27680" y="1010"/>
                  </a:lnTo>
                  <a:lnTo>
                    <a:pt x="27108" y="90"/>
                  </a:lnTo>
                  <a:lnTo>
                    <a:pt x="26917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6229685" y="339089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896" y="0"/>
                  </a:moveTo>
                  <a:lnTo>
                    <a:pt x="1569" y="0"/>
                  </a:lnTo>
                  <a:lnTo>
                    <a:pt x="1407" y="107"/>
                  </a:lnTo>
                  <a:lnTo>
                    <a:pt x="107" y="2033"/>
                  </a:lnTo>
                  <a:lnTo>
                    <a:pt x="0" y="3340"/>
                  </a:lnTo>
                  <a:lnTo>
                    <a:pt x="935" y="4258"/>
                  </a:lnTo>
                  <a:lnTo>
                    <a:pt x="1191" y="4491"/>
                  </a:lnTo>
                  <a:lnTo>
                    <a:pt x="1501" y="4607"/>
                  </a:lnTo>
                  <a:lnTo>
                    <a:pt x="1809" y="4607"/>
                  </a:lnTo>
                  <a:lnTo>
                    <a:pt x="2329" y="4607"/>
                  </a:lnTo>
                  <a:lnTo>
                    <a:pt x="2832" y="4283"/>
                  </a:lnTo>
                  <a:lnTo>
                    <a:pt x="3434" y="2115"/>
                  </a:lnTo>
                  <a:lnTo>
                    <a:pt x="3157" y="942"/>
                  </a:lnTo>
                  <a:lnTo>
                    <a:pt x="2195" y="176"/>
                  </a:lnTo>
                  <a:lnTo>
                    <a:pt x="2040" y="60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5482590" y="3391875"/>
              <a:ext cx="631825" cy="31750"/>
            </a:xfrm>
            <a:custGeom>
              <a:avLst/>
              <a:gdLst/>
              <a:ahLst/>
              <a:cxnLst/>
              <a:rect l="l" t="t" r="r" b="b"/>
              <a:pathLst>
                <a:path w="631825" h="31750">
                  <a:moveTo>
                    <a:pt x="4305" y="6553"/>
                  </a:moveTo>
                  <a:lnTo>
                    <a:pt x="3098" y="3213"/>
                  </a:lnTo>
                  <a:lnTo>
                    <a:pt x="1054" y="3098"/>
                  </a:lnTo>
                  <a:lnTo>
                    <a:pt x="901" y="3200"/>
                  </a:lnTo>
                  <a:lnTo>
                    <a:pt x="0" y="17995"/>
                  </a:lnTo>
                  <a:lnTo>
                    <a:pt x="101" y="18148"/>
                  </a:lnTo>
                  <a:lnTo>
                    <a:pt x="546" y="18148"/>
                  </a:lnTo>
                  <a:lnTo>
                    <a:pt x="2235" y="18148"/>
                  </a:lnTo>
                  <a:lnTo>
                    <a:pt x="3784" y="15024"/>
                  </a:lnTo>
                  <a:lnTo>
                    <a:pt x="4305" y="6553"/>
                  </a:lnTo>
                  <a:close/>
                </a:path>
                <a:path w="631825" h="31750">
                  <a:moveTo>
                    <a:pt x="157416" y="800"/>
                  </a:moveTo>
                  <a:lnTo>
                    <a:pt x="157302" y="457"/>
                  </a:lnTo>
                  <a:lnTo>
                    <a:pt x="156667" y="76"/>
                  </a:lnTo>
                  <a:lnTo>
                    <a:pt x="156438" y="0"/>
                  </a:lnTo>
                  <a:lnTo>
                    <a:pt x="155879" y="0"/>
                  </a:lnTo>
                  <a:lnTo>
                    <a:pt x="155575" y="215"/>
                  </a:lnTo>
                  <a:lnTo>
                    <a:pt x="148285" y="13512"/>
                  </a:lnTo>
                  <a:lnTo>
                    <a:pt x="148767" y="14198"/>
                  </a:lnTo>
                  <a:lnTo>
                    <a:pt x="149377" y="14198"/>
                  </a:lnTo>
                  <a:lnTo>
                    <a:pt x="149504" y="14198"/>
                  </a:lnTo>
                  <a:lnTo>
                    <a:pt x="149644" y="14160"/>
                  </a:lnTo>
                  <a:lnTo>
                    <a:pt x="153949" y="11899"/>
                  </a:lnTo>
                  <a:lnTo>
                    <a:pt x="154571" y="11087"/>
                  </a:lnTo>
                  <a:lnTo>
                    <a:pt x="155435" y="6489"/>
                  </a:lnTo>
                  <a:lnTo>
                    <a:pt x="156248" y="3517"/>
                  </a:lnTo>
                  <a:lnTo>
                    <a:pt x="157416" y="800"/>
                  </a:lnTo>
                  <a:close/>
                </a:path>
                <a:path w="631825" h="31750">
                  <a:moveTo>
                    <a:pt x="631672" y="30988"/>
                  </a:moveTo>
                  <a:lnTo>
                    <a:pt x="622896" y="1473"/>
                  </a:lnTo>
                  <a:lnTo>
                    <a:pt x="621919" y="1473"/>
                  </a:lnTo>
                  <a:lnTo>
                    <a:pt x="621614" y="2476"/>
                  </a:lnTo>
                  <a:lnTo>
                    <a:pt x="621461" y="6146"/>
                  </a:lnTo>
                  <a:lnTo>
                    <a:pt x="621233" y="20739"/>
                  </a:lnTo>
                  <a:lnTo>
                    <a:pt x="621677" y="23164"/>
                  </a:lnTo>
                  <a:lnTo>
                    <a:pt x="623671" y="28016"/>
                  </a:lnTo>
                  <a:lnTo>
                    <a:pt x="624433" y="29578"/>
                  </a:lnTo>
                  <a:lnTo>
                    <a:pt x="625805" y="31127"/>
                  </a:lnTo>
                  <a:lnTo>
                    <a:pt x="627087" y="31635"/>
                  </a:lnTo>
                  <a:lnTo>
                    <a:pt x="628802" y="31635"/>
                  </a:lnTo>
                  <a:lnTo>
                    <a:pt x="629412" y="31635"/>
                  </a:lnTo>
                  <a:lnTo>
                    <a:pt x="630072" y="31559"/>
                  </a:lnTo>
                  <a:lnTo>
                    <a:pt x="631405" y="31330"/>
                  </a:lnTo>
                  <a:lnTo>
                    <a:pt x="631672" y="30988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5892786" y="3397288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4" h="5714">
                  <a:moveTo>
                    <a:pt x="1259" y="0"/>
                  </a:moveTo>
                  <a:lnTo>
                    <a:pt x="363" y="0"/>
                  </a:lnTo>
                  <a:lnTo>
                    <a:pt x="0" y="1277"/>
                  </a:lnTo>
                  <a:lnTo>
                    <a:pt x="46" y="4417"/>
                  </a:lnTo>
                  <a:lnTo>
                    <a:pt x="410" y="5676"/>
                  </a:lnTo>
                  <a:lnTo>
                    <a:pt x="857" y="5676"/>
                  </a:lnTo>
                  <a:lnTo>
                    <a:pt x="1306" y="5676"/>
                  </a:lnTo>
                  <a:lnTo>
                    <a:pt x="1663" y="4403"/>
                  </a:lnTo>
                  <a:lnTo>
                    <a:pt x="1623" y="1263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6351779" y="3397036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2627" y="0"/>
                  </a:moveTo>
                  <a:lnTo>
                    <a:pt x="6" y="16318"/>
                  </a:lnTo>
                  <a:lnTo>
                    <a:pt x="0" y="17120"/>
                  </a:lnTo>
                  <a:lnTo>
                    <a:pt x="448" y="17592"/>
                  </a:lnTo>
                  <a:lnTo>
                    <a:pt x="1026" y="17592"/>
                  </a:lnTo>
                  <a:lnTo>
                    <a:pt x="7989" y="18651"/>
                  </a:lnTo>
                  <a:lnTo>
                    <a:pt x="8713" y="18651"/>
                  </a:lnTo>
                  <a:lnTo>
                    <a:pt x="9146" y="18388"/>
                  </a:lnTo>
                  <a:lnTo>
                    <a:pt x="9503" y="17787"/>
                  </a:lnTo>
                  <a:lnTo>
                    <a:pt x="11195" y="14669"/>
                  </a:lnTo>
                  <a:lnTo>
                    <a:pt x="13416" y="11893"/>
                  </a:lnTo>
                  <a:lnTo>
                    <a:pt x="16217" y="9434"/>
                  </a:lnTo>
                  <a:lnTo>
                    <a:pt x="20339" y="4491"/>
                  </a:lnTo>
                  <a:lnTo>
                    <a:pt x="20415" y="3530"/>
                  </a:lnTo>
                  <a:lnTo>
                    <a:pt x="20076" y="3059"/>
                  </a:lnTo>
                  <a:lnTo>
                    <a:pt x="2627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5847951" y="34033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19" y="0"/>
                  </a:moveTo>
                  <a:lnTo>
                    <a:pt x="191" y="0"/>
                  </a:lnTo>
                  <a:lnTo>
                    <a:pt x="0" y="194"/>
                  </a:lnTo>
                  <a:lnTo>
                    <a:pt x="0" y="618"/>
                  </a:lnTo>
                  <a:lnTo>
                    <a:pt x="191" y="812"/>
                  </a:lnTo>
                  <a:lnTo>
                    <a:pt x="400" y="812"/>
                  </a:lnTo>
                  <a:lnTo>
                    <a:pt x="619" y="812"/>
                  </a:lnTo>
                  <a:lnTo>
                    <a:pt x="810" y="618"/>
                  </a:lnTo>
                  <a:lnTo>
                    <a:pt x="810" y="194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5593737" y="340397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247" y="0"/>
                  </a:moveTo>
                  <a:lnTo>
                    <a:pt x="2552" y="0"/>
                  </a:lnTo>
                  <a:lnTo>
                    <a:pt x="2286" y="90"/>
                  </a:lnTo>
                  <a:lnTo>
                    <a:pt x="1259" y="1065"/>
                  </a:lnTo>
                  <a:lnTo>
                    <a:pt x="615" y="2217"/>
                  </a:lnTo>
                  <a:lnTo>
                    <a:pt x="168" y="3757"/>
                  </a:lnTo>
                  <a:lnTo>
                    <a:pt x="0" y="4377"/>
                  </a:lnTo>
                  <a:lnTo>
                    <a:pt x="445" y="4993"/>
                  </a:lnTo>
                  <a:lnTo>
                    <a:pt x="2458" y="4993"/>
                  </a:lnTo>
                  <a:lnTo>
                    <a:pt x="3268" y="4993"/>
                  </a:lnTo>
                  <a:lnTo>
                    <a:pt x="3779" y="4593"/>
                  </a:lnTo>
                  <a:lnTo>
                    <a:pt x="4204" y="2882"/>
                  </a:lnTo>
                  <a:lnTo>
                    <a:pt x="4168" y="1854"/>
                  </a:lnTo>
                  <a:lnTo>
                    <a:pt x="3679" y="276"/>
                  </a:lnTo>
                  <a:lnTo>
                    <a:pt x="3247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6383696" y="3406284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5" h="9525">
                  <a:moveTo>
                    <a:pt x="3912" y="6"/>
                  </a:moveTo>
                  <a:lnTo>
                    <a:pt x="3387" y="0"/>
                  </a:lnTo>
                  <a:lnTo>
                    <a:pt x="2310" y="1911"/>
                  </a:lnTo>
                  <a:lnTo>
                    <a:pt x="402" y="7023"/>
                  </a:lnTo>
                  <a:lnTo>
                    <a:pt x="0" y="9265"/>
                  </a:lnTo>
                  <a:lnTo>
                    <a:pt x="431" y="9428"/>
                  </a:lnTo>
                  <a:lnTo>
                    <a:pt x="957" y="9434"/>
                  </a:lnTo>
                  <a:lnTo>
                    <a:pt x="2040" y="7515"/>
                  </a:lnTo>
                  <a:lnTo>
                    <a:pt x="3944" y="2411"/>
                  </a:lnTo>
                  <a:lnTo>
                    <a:pt x="4356" y="161"/>
                  </a:lnTo>
                  <a:lnTo>
                    <a:pt x="3912" y="6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5835808" y="34077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81" y="0"/>
                  </a:moveTo>
                  <a:lnTo>
                    <a:pt x="316" y="6"/>
                  </a:lnTo>
                  <a:lnTo>
                    <a:pt x="0" y="363"/>
                  </a:lnTo>
                  <a:lnTo>
                    <a:pt x="35" y="1097"/>
                  </a:lnTo>
                  <a:lnTo>
                    <a:pt x="115" y="1850"/>
                  </a:lnTo>
                  <a:lnTo>
                    <a:pt x="518" y="2465"/>
                  </a:lnTo>
                  <a:lnTo>
                    <a:pt x="1252" y="3055"/>
                  </a:lnTo>
                  <a:lnTo>
                    <a:pt x="1389" y="3163"/>
                  </a:lnTo>
                  <a:lnTo>
                    <a:pt x="1644" y="3318"/>
                  </a:lnTo>
                  <a:lnTo>
                    <a:pt x="1932" y="3401"/>
                  </a:lnTo>
                  <a:lnTo>
                    <a:pt x="2256" y="3408"/>
                  </a:lnTo>
                  <a:lnTo>
                    <a:pt x="2405" y="3401"/>
                  </a:lnTo>
                  <a:lnTo>
                    <a:pt x="3308" y="3332"/>
                  </a:lnTo>
                  <a:lnTo>
                    <a:pt x="3757" y="2821"/>
                  </a:lnTo>
                  <a:lnTo>
                    <a:pt x="3765" y="1432"/>
                  </a:lnTo>
                  <a:lnTo>
                    <a:pt x="3665" y="889"/>
                  </a:lnTo>
                  <a:lnTo>
                    <a:pt x="3470" y="24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5907608" y="3408182"/>
              <a:ext cx="472440" cy="7620"/>
            </a:xfrm>
            <a:custGeom>
              <a:avLst/>
              <a:gdLst/>
              <a:ahLst/>
              <a:cxnLst/>
              <a:rect l="l" t="t" r="r" b="b"/>
              <a:pathLst>
                <a:path w="472439" h="7620">
                  <a:moveTo>
                    <a:pt x="3263" y="1028"/>
                  </a:moveTo>
                  <a:lnTo>
                    <a:pt x="3136" y="254"/>
                  </a:lnTo>
                  <a:lnTo>
                    <a:pt x="2374" y="38"/>
                  </a:lnTo>
                  <a:lnTo>
                    <a:pt x="2146" y="0"/>
                  </a:lnTo>
                  <a:lnTo>
                    <a:pt x="1460" y="0"/>
                  </a:lnTo>
                  <a:lnTo>
                    <a:pt x="952" y="76"/>
                  </a:lnTo>
                  <a:lnTo>
                    <a:pt x="342" y="215"/>
                  </a:lnTo>
                  <a:lnTo>
                    <a:pt x="139" y="254"/>
                  </a:lnTo>
                  <a:lnTo>
                    <a:pt x="0" y="431"/>
                  </a:lnTo>
                  <a:lnTo>
                    <a:pt x="63" y="1155"/>
                  </a:lnTo>
                  <a:lnTo>
                    <a:pt x="419" y="1498"/>
                  </a:lnTo>
                  <a:lnTo>
                    <a:pt x="1308" y="1676"/>
                  </a:lnTo>
                  <a:lnTo>
                    <a:pt x="1524" y="1701"/>
                  </a:lnTo>
                  <a:lnTo>
                    <a:pt x="1714" y="1701"/>
                  </a:lnTo>
                  <a:lnTo>
                    <a:pt x="2133" y="1701"/>
                  </a:lnTo>
                  <a:lnTo>
                    <a:pt x="2476" y="1587"/>
                  </a:lnTo>
                  <a:lnTo>
                    <a:pt x="2781" y="1371"/>
                  </a:lnTo>
                  <a:lnTo>
                    <a:pt x="3263" y="1028"/>
                  </a:lnTo>
                  <a:close/>
                </a:path>
                <a:path w="472439" h="7620">
                  <a:moveTo>
                    <a:pt x="472414" y="3784"/>
                  </a:moveTo>
                  <a:lnTo>
                    <a:pt x="472389" y="3505"/>
                  </a:lnTo>
                  <a:lnTo>
                    <a:pt x="472274" y="2552"/>
                  </a:lnTo>
                  <a:lnTo>
                    <a:pt x="472059" y="2070"/>
                  </a:lnTo>
                  <a:lnTo>
                    <a:pt x="471500" y="2070"/>
                  </a:lnTo>
                  <a:lnTo>
                    <a:pt x="471157" y="2463"/>
                  </a:lnTo>
                  <a:lnTo>
                    <a:pt x="470306" y="4025"/>
                  </a:lnTo>
                  <a:lnTo>
                    <a:pt x="470115" y="4914"/>
                  </a:lnTo>
                  <a:lnTo>
                    <a:pt x="470166" y="5943"/>
                  </a:lnTo>
                  <a:lnTo>
                    <a:pt x="470204" y="7035"/>
                  </a:lnTo>
                  <a:lnTo>
                    <a:pt x="470357" y="7594"/>
                  </a:lnTo>
                  <a:lnTo>
                    <a:pt x="470623" y="7594"/>
                  </a:lnTo>
                  <a:lnTo>
                    <a:pt x="470865" y="7594"/>
                  </a:lnTo>
                  <a:lnTo>
                    <a:pt x="471830" y="5346"/>
                  </a:lnTo>
                  <a:lnTo>
                    <a:pt x="471893" y="5092"/>
                  </a:lnTo>
                  <a:lnTo>
                    <a:pt x="471970" y="4813"/>
                  </a:lnTo>
                  <a:lnTo>
                    <a:pt x="472135" y="4533"/>
                  </a:lnTo>
                  <a:lnTo>
                    <a:pt x="472313" y="4127"/>
                  </a:lnTo>
                  <a:lnTo>
                    <a:pt x="472414" y="3784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5592750" y="3412626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11303" y="1422"/>
                  </a:moveTo>
                  <a:lnTo>
                    <a:pt x="10909" y="939"/>
                  </a:lnTo>
                  <a:lnTo>
                    <a:pt x="10388" y="939"/>
                  </a:lnTo>
                  <a:lnTo>
                    <a:pt x="4076" y="2311"/>
                  </a:lnTo>
                  <a:lnTo>
                    <a:pt x="3810" y="2565"/>
                  </a:lnTo>
                  <a:lnTo>
                    <a:pt x="0" y="14147"/>
                  </a:lnTo>
                  <a:lnTo>
                    <a:pt x="63" y="14338"/>
                  </a:lnTo>
                  <a:lnTo>
                    <a:pt x="952" y="14884"/>
                  </a:lnTo>
                  <a:lnTo>
                    <a:pt x="1104" y="14922"/>
                  </a:lnTo>
                  <a:lnTo>
                    <a:pt x="1308" y="14846"/>
                  </a:lnTo>
                  <a:lnTo>
                    <a:pt x="7366" y="5143"/>
                  </a:lnTo>
                  <a:lnTo>
                    <a:pt x="7899" y="4775"/>
                  </a:lnTo>
                  <a:lnTo>
                    <a:pt x="9931" y="4318"/>
                  </a:lnTo>
                  <a:lnTo>
                    <a:pt x="10782" y="3441"/>
                  </a:lnTo>
                  <a:lnTo>
                    <a:pt x="11303" y="1422"/>
                  </a:lnTo>
                  <a:close/>
                </a:path>
                <a:path w="30479" h="29845">
                  <a:moveTo>
                    <a:pt x="29895" y="774"/>
                  </a:moveTo>
                  <a:lnTo>
                    <a:pt x="29692" y="0"/>
                  </a:lnTo>
                  <a:lnTo>
                    <a:pt x="28067" y="0"/>
                  </a:lnTo>
                  <a:lnTo>
                    <a:pt x="15595" y="1117"/>
                  </a:lnTo>
                  <a:lnTo>
                    <a:pt x="15214" y="1384"/>
                  </a:lnTo>
                  <a:lnTo>
                    <a:pt x="7988" y="19837"/>
                  </a:lnTo>
                  <a:lnTo>
                    <a:pt x="8013" y="20485"/>
                  </a:lnTo>
                  <a:lnTo>
                    <a:pt x="8674" y="22021"/>
                  </a:lnTo>
                  <a:lnTo>
                    <a:pt x="9232" y="22479"/>
                  </a:lnTo>
                  <a:lnTo>
                    <a:pt x="9982" y="22479"/>
                  </a:lnTo>
                  <a:lnTo>
                    <a:pt x="10833" y="22390"/>
                  </a:lnTo>
                  <a:lnTo>
                    <a:pt x="10909" y="22580"/>
                  </a:lnTo>
                  <a:lnTo>
                    <a:pt x="10833" y="22961"/>
                  </a:lnTo>
                  <a:lnTo>
                    <a:pt x="10502" y="23901"/>
                  </a:lnTo>
                  <a:lnTo>
                    <a:pt x="10299" y="24117"/>
                  </a:lnTo>
                  <a:lnTo>
                    <a:pt x="7962" y="25107"/>
                  </a:lnTo>
                  <a:lnTo>
                    <a:pt x="6794" y="26593"/>
                  </a:lnTo>
                  <a:lnTo>
                    <a:pt x="6324" y="29413"/>
                  </a:lnTo>
                  <a:lnTo>
                    <a:pt x="6451" y="29730"/>
                  </a:lnTo>
                  <a:lnTo>
                    <a:pt x="6819" y="29730"/>
                  </a:lnTo>
                  <a:lnTo>
                    <a:pt x="7226" y="29667"/>
                  </a:lnTo>
                  <a:lnTo>
                    <a:pt x="10922" y="27749"/>
                  </a:lnTo>
                  <a:lnTo>
                    <a:pt x="13411" y="25158"/>
                  </a:lnTo>
                  <a:lnTo>
                    <a:pt x="16751" y="18046"/>
                  </a:lnTo>
                  <a:lnTo>
                    <a:pt x="18072" y="15633"/>
                  </a:lnTo>
                  <a:lnTo>
                    <a:pt x="29895" y="774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5812703" y="341315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423" y="0"/>
                  </a:moveTo>
                  <a:lnTo>
                    <a:pt x="1371" y="0"/>
                  </a:lnTo>
                  <a:lnTo>
                    <a:pt x="1145" y="21"/>
                  </a:lnTo>
                  <a:lnTo>
                    <a:pt x="900" y="68"/>
                  </a:lnTo>
                  <a:lnTo>
                    <a:pt x="256" y="176"/>
                  </a:lnTo>
                  <a:lnTo>
                    <a:pt x="0" y="943"/>
                  </a:lnTo>
                  <a:lnTo>
                    <a:pt x="727" y="1779"/>
                  </a:lnTo>
                  <a:lnTo>
                    <a:pt x="1238" y="1948"/>
                  </a:lnTo>
                  <a:lnTo>
                    <a:pt x="1944" y="1948"/>
                  </a:lnTo>
                  <a:lnTo>
                    <a:pt x="2499" y="1926"/>
                  </a:lnTo>
                  <a:lnTo>
                    <a:pt x="2825" y="1583"/>
                  </a:lnTo>
                  <a:lnTo>
                    <a:pt x="2825" y="1181"/>
                  </a:lnTo>
                  <a:lnTo>
                    <a:pt x="2840" y="400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5494769" y="3414773"/>
              <a:ext cx="953769" cy="62230"/>
            </a:xfrm>
            <a:custGeom>
              <a:avLst/>
              <a:gdLst/>
              <a:ahLst/>
              <a:cxnLst/>
              <a:rect l="l" t="t" r="r" b="b"/>
              <a:pathLst>
                <a:path w="953770" h="62229">
                  <a:moveTo>
                    <a:pt x="12877" y="10185"/>
                  </a:moveTo>
                  <a:lnTo>
                    <a:pt x="11239" y="8153"/>
                  </a:lnTo>
                  <a:lnTo>
                    <a:pt x="9867" y="6997"/>
                  </a:lnTo>
                  <a:lnTo>
                    <a:pt x="8001" y="5905"/>
                  </a:lnTo>
                  <a:lnTo>
                    <a:pt x="7759" y="5842"/>
                  </a:lnTo>
                  <a:lnTo>
                    <a:pt x="7213" y="5842"/>
                  </a:lnTo>
                  <a:lnTo>
                    <a:pt x="6896" y="5969"/>
                  </a:lnTo>
                  <a:lnTo>
                    <a:pt x="0" y="12217"/>
                  </a:lnTo>
                  <a:lnTo>
                    <a:pt x="114" y="12674"/>
                  </a:lnTo>
                  <a:lnTo>
                    <a:pt x="1422" y="13030"/>
                  </a:lnTo>
                  <a:lnTo>
                    <a:pt x="1879" y="13081"/>
                  </a:lnTo>
                  <a:lnTo>
                    <a:pt x="2438" y="13081"/>
                  </a:lnTo>
                  <a:lnTo>
                    <a:pt x="3517" y="13081"/>
                  </a:lnTo>
                  <a:lnTo>
                    <a:pt x="4991" y="12903"/>
                  </a:lnTo>
                  <a:lnTo>
                    <a:pt x="7467" y="12471"/>
                  </a:lnTo>
                  <a:lnTo>
                    <a:pt x="8064" y="12420"/>
                  </a:lnTo>
                  <a:lnTo>
                    <a:pt x="10896" y="12433"/>
                  </a:lnTo>
                  <a:lnTo>
                    <a:pt x="11849" y="12115"/>
                  </a:lnTo>
                  <a:lnTo>
                    <a:pt x="12877" y="10820"/>
                  </a:lnTo>
                  <a:lnTo>
                    <a:pt x="12877" y="10185"/>
                  </a:lnTo>
                  <a:close/>
                </a:path>
                <a:path w="953770" h="62229">
                  <a:moveTo>
                    <a:pt x="21297" y="12661"/>
                  </a:moveTo>
                  <a:lnTo>
                    <a:pt x="21145" y="12319"/>
                  </a:lnTo>
                  <a:lnTo>
                    <a:pt x="19443" y="11544"/>
                  </a:lnTo>
                  <a:lnTo>
                    <a:pt x="18237" y="11264"/>
                  </a:lnTo>
                  <a:lnTo>
                    <a:pt x="16205" y="11264"/>
                  </a:lnTo>
                  <a:lnTo>
                    <a:pt x="15367" y="11417"/>
                  </a:lnTo>
                  <a:lnTo>
                    <a:pt x="13589" y="12128"/>
                  </a:lnTo>
                  <a:lnTo>
                    <a:pt x="13601" y="12420"/>
                  </a:lnTo>
                  <a:lnTo>
                    <a:pt x="20116" y="13843"/>
                  </a:lnTo>
                  <a:lnTo>
                    <a:pt x="20256" y="13843"/>
                  </a:lnTo>
                  <a:lnTo>
                    <a:pt x="20434" y="13843"/>
                  </a:lnTo>
                  <a:lnTo>
                    <a:pt x="20586" y="13779"/>
                  </a:lnTo>
                  <a:lnTo>
                    <a:pt x="20701" y="13639"/>
                  </a:lnTo>
                  <a:lnTo>
                    <a:pt x="20916" y="13423"/>
                  </a:lnTo>
                  <a:lnTo>
                    <a:pt x="21043" y="13258"/>
                  </a:lnTo>
                  <a:lnTo>
                    <a:pt x="21297" y="12661"/>
                  </a:lnTo>
                  <a:close/>
                </a:path>
                <a:path w="953770" h="62229">
                  <a:moveTo>
                    <a:pt x="85064" y="1803"/>
                  </a:moveTo>
                  <a:lnTo>
                    <a:pt x="84137" y="584"/>
                  </a:lnTo>
                  <a:lnTo>
                    <a:pt x="80949" y="609"/>
                  </a:lnTo>
                  <a:lnTo>
                    <a:pt x="80632" y="1041"/>
                  </a:lnTo>
                  <a:lnTo>
                    <a:pt x="81661" y="4711"/>
                  </a:lnTo>
                  <a:lnTo>
                    <a:pt x="81191" y="7810"/>
                  </a:lnTo>
                  <a:lnTo>
                    <a:pt x="79095" y="11887"/>
                  </a:lnTo>
                  <a:lnTo>
                    <a:pt x="78790" y="12242"/>
                  </a:lnTo>
                  <a:lnTo>
                    <a:pt x="78295" y="12242"/>
                  </a:lnTo>
                  <a:lnTo>
                    <a:pt x="78130" y="11785"/>
                  </a:lnTo>
                  <a:lnTo>
                    <a:pt x="77203" y="1739"/>
                  </a:lnTo>
                  <a:lnTo>
                    <a:pt x="76923" y="1485"/>
                  </a:lnTo>
                  <a:lnTo>
                    <a:pt x="76581" y="1485"/>
                  </a:lnTo>
                  <a:lnTo>
                    <a:pt x="75463" y="1790"/>
                  </a:lnTo>
                  <a:lnTo>
                    <a:pt x="75184" y="2133"/>
                  </a:lnTo>
                  <a:lnTo>
                    <a:pt x="74866" y="6273"/>
                  </a:lnTo>
                  <a:lnTo>
                    <a:pt x="75488" y="9499"/>
                  </a:lnTo>
                  <a:lnTo>
                    <a:pt x="77711" y="13563"/>
                  </a:lnTo>
                  <a:lnTo>
                    <a:pt x="77495" y="15240"/>
                  </a:lnTo>
                  <a:lnTo>
                    <a:pt x="74676" y="18389"/>
                  </a:lnTo>
                  <a:lnTo>
                    <a:pt x="73774" y="19494"/>
                  </a:lnTo>
                  <a:lnTo>
                    <a:pt x="73901" y="21412"/>
                  </a:lnTo>
                  <a:lnTo>
                    <a:pt x="74168" y="22237"/>
                  </a:lnTo>
                  <a:lnTo>
                    <a:pt x="74625" y="22237"/>
                  </a:lnTo>
                  <a:lnTo>
                    <a:pt x="75031" y="22237"/>
                  </a:lnTo>
                  <a:lnTo>
                    <a:pt x="75565" y="21628"/>
                  </a:lnTo>
                  <a:lnTo>
                    <a:pt x="84455" y="5588"/>
                  </a:lnTo>
                  <a:lnTo>
                    <a:pt x="84670" y="4953"/>
                  </a:lnTo>
                  <a:lnTo>
                    <a:pt x="85064" y="1803"/>
                  </a:lnTo>
                  <a:close/>
                </a:path>
                <a:path w="953770" h="62229">
                  <a:moveTo>
                    <a:pt x="87541" y="14757"/>
                  </a:moveTo>
                  <a:lnTo>
                    <a:pt x="87287" y="12090"/>
                  </a:lnTo>
                  <a:lnTo>
                    <a:pt x="87071" y="11099"/>
                  </a:lnTo>
                  <a:lnTo>
                    <a:pt x="86563" y="11099"/>
                  </a:lnTo>
                  <a:lnTo>
                    <a:pt x="86258" y="12115"/>
                  </a:lnTo>
                  <a:lnTo>
                    <a:pt x="85521" y="16433"/>
                  </a:lnTo>
                  <a:lnTo>
                    <a:pt x="84442" y="18669"/>
                  </a:lnTo>
                  <a:lnTo>
                    <a:pt x="82499" y="21018"/>
                  </a:lnTo>
                  <a:lnTo>
                    <a:pt x="82448" y="21247"/>
                  </a:lnTo>
                  <a:lnTo>
                    <a:pt x="82765" y="22377"/>
                  </a:lnTo>
                  <a:lnTo>
                    <a:pt x="82892" y="22428"/>
                  </a:lnTo>
                  <a:lnTo>
                    <a:pt x="83921" y="21475"/>
                  </a:lnTo>
                  <a:lnTo>
                    <a:pt x="84569" y="20967"/>
                  </a:lnTo>
                  <a:lnTo>
                    <a:pt x="85763" y="20459"/>
                  </a:lnTo>
                  <a:lnTo>
                    <a:pt x="86296" y="19989"/>
                  </a:lnTo>
                  <a:lnTo>
                    <a:pt x="87198" y="16535"/>
                  </a:lnTo>
                  <a:lnTo>
                    <a:pt x="87541" y="14757"/>
                  </a:lnTo>
                  <a:close/>
                </a:path>
                <a:path w="953770" h="62229">
                  <a:moveTo>
                    <a:pt x="100076" y="952"/>
                  </a:moveTo>
                  <a:lnTo>
                    <a:pt x="100025" y="723"/>
                  </a:lnTo>
                  <a:lnTo>
                    <a:pt x="98818" y="50"/>
                  </a:lnTo>
                  <a:lnTo>
                    <a:pt x="98552" y="0"/>
                  </a:lnTo>
                  <a:lnTo>
                    <a:pt x="97891" y="0"/>
                  </a:lnTo>
                  <a:lnTo>
                    <a:pt x="97510" y="139"/>
                  </a:lnTo>
                  <a:lnTo>
                    <a:pt x="93840" y="3695"/>
                  </a:lnTo>
                  <a:lnTo>
                    <a:pt x="92900" y="7810"/>
                  </a:lnTo>
                  <a:lnTo>
                    <a:pt x="94500" y="13169"/>
                  </a:lnTo>
                  <a:lnTo>
                    <a:pt x="94830" y="13360"/>
                  </a:lnTo>
                  <a:lnTo>
                    <a:pt x="95415" y="13360"/>
                  </a:lnTo>
                  <a:lnTo>
                    <a:pt x="96062" y="13296"/>
                  </a:lnTo>
                  <a:lnTo>
                    <a:pt x="96342" y="12979"/>
                  </a:lnTo>
                  <a:lnTo>
                    <a:pt x="95948" y="8407"/>
                  </a:lnTo>
                  <a:lnTo>
                    <a:pt x="97129" y="4622"/>
                  </a:lnTo>
                  <a:lnTo>
                    <a:pt x="100076" y="952"/>
                  </a:lnTo>
                  <a:close/>
                </a:path>
                <a:path w="953770" h="62229">
                  <a:moveTo>
                    <a:pt x="107010" y="7975"/>
                  </a:moveTo>
                  <a:lnTo>
                    <a:pt x="106946" y="7696"/>
                  </a:lnTo>
                  <a:lnTo>
                    <a:pt x="106667" y="7696"/>
                  </a:lnTo>
                  <a:lnTo>
                    <a:pt x="106489" y="7874"/>
                  </a:lnTo>
                  <a:lnTo>
                    <a:pt x="100444" y="16802"/>
                  </a:lnTo>
                  <a:lnTo>
                    <a:pt x="100228" y="16979"/>
                  </a:lnTo>
                  <a:lnTo>
                    <a:pt x="98539" y="17830"/>
                  </a:lnTo>
                  <a:lnTo>
                    <a:pt x="97790" y="18872"/>
                  </a:lnTo>
                  <a:lnTo>
                    <a:pt x="97650" y="20878"/>
                  </a:lnTo>
                  <a:lnTo>
                    <a:pt x="97726" y="21196"/>
                  </a:lnTo>
                  <a:lnTo>
                    <a:pt x="97942" y="21196"/>
                  </a:lnTo>
                  <a:lnTo>
                    <a:pt x="98120" y="21196"/>
                  </a:lnTo>
                  <a:lnTo>
                    <a:pt x="106895" y="9969"/>
                  </a:lnTo>
                  <a:lnTo>
                    <a:pt x="107010" y="7975"/>
                  </a:lnTo>
                  <a:close/>
                </a:path>
                <a:path w="953770" h="62229">
                  <a:moveTo>
                    <a:pt x="121666" y="12852"/>
                  </a:moveTo>
                  <a:lnTo>
                    <a:pt x="121348" y="12852"/>
                  </a:lnTo>
                  <a:lnTo>
                    <a:pt x="121170" y="12915"/>
                  </a:lnTo>
                  <a:lnTo>
                    <a:pt x="120904" y="13068"/>
                  </a:lnTo>
                  <a:lnTo>
                    <a:pt x="120116" y="13512"/>
                  </a:lnTo>
                  <a:lnTo>
                    <a:pt x="118173" y="18046"/>
                  </a:lnTo>
                  <a:lnTo>
                    <a:pt x="118237" y="18288"/>
                  </a:lnTo>
                  <a:lnTo>
                    <a:pt x="118364" y="18288"/>
                  </a:lnTo>
                  <a:lnTo>
                    <a:pt x="118618" y="18122"/>
                  </a:lnTo>
                  <a:lnTo>
                    <a:pt x="118833" y="17780"/>
                  </a:lnTo>
                  <a:lnTo>
                    <a:pt x="120091" y="15646"/>
                  </a:lnTo>
                  <a:lnTo>
                    <a:pt x="120459" y="15049"/>
                  </a:lnTo>
                  <a:lnTo>
                    <a:pt x="120853" y="14351"/>
                  </a:lnTo>
                  <a:lnTo>
                    <a:pt x="121615" y="13068"/>
                  </a:lnTo>
                  <a:lnTo>
                    <a:pt x="121666" y="12852"/>
                  </a:lnTo>
                  <a:close/>
                </a:path>
                <a:path w="953770" h="62229">
                  <a:moveTo>
                    <a:pt x="953668" y="38862"/>
                  </a:moveTo>
                  <a:lnTo>
                    <a:pt x="936294" y="34632"/>
                  </a:lnTo>
                  <a:lnTo>
                    <a:pt x="936294" y="47815"/>
                  </a:lnTo>
                  <a:lnTo>
                    <a:pt x="936205" y="48272"/>
                  </a:lnTo>
                  <a:lnTo>
                    <a:pt x="931240" y="58940"/>
                  </a:lnTo>
                  <a:lnTo>
                    <a:pt x="929805" y="58280"/>
                  </a:lnTo>
                  <a:lnTo>
                    <a:pt x="929894" y="57619"/>
                  </a:lnTo>
                  <a:lnTo>
                    <a:pt x="930021" y="56692"/>
                  </a:lnTo>
                  <a:lnTo>
                    <a:pt x="930109" y="55968"/>
                  </a:lnTo>
                  <a:lnTo>
                    <a:pt x="930160" y="55613"/>
                  </a:lnTo>
                  <a:lnTo>
                    <a:pt x="932878" y="49720"/>
                  </a:lnTo>
                  <a:lnTo>
                    <a:pt x="932992" y="49491"/>
                  </a:lnTo>
                  <a:lnTo>
                    <a:pt x="934567" y="47625"/>
                  </a:lnTo>
                  <a:lnTo>
                    <a:pt x="935863" y="47625"/>
                  </a:lnTo>
                  <a:lnTo>
                    <a:pt x="936294" y="47815"/>
                  </a:lnTo>
                  <a:lnTo>
                    <a:pt x="936294" y="34632"/>
                  </a:lnTo>
                  <a:lnTo>
                    <a:pt x="934935" y="34391"/>
                  </a:lnTo>
                  <a:lnTo>
                    <a:pt x="927684" y="33337"/>
                  </a:lnTo>
                  <a:lnTo>
                    <a:pt x="920889" y="33337"/>
                  </a:lnTo>
                  <a:lnTo>
                    <a:pt x="915949" y="34391"/>
                  </a:lnTo>
                  <a:lnTo>
                    <a:pt x="913460" y="34798"/>
                  </a:lnTo>
                  <a:lnTo>
                    <a:pt x="911948" y="34798"/>
                  </a:lnTo>
                  <a:lnTo>
                    <a:pt x="903300" y="34391"/>
                  </a:lnTo>
                  <a:lnTo>
                    <a:pt x="903020" y="34391"/>
                  </a:lnTo>
                  <a:lnTo>
                    <a:pt x="897039" y="33972"/>
                  </a:lnTo>
                  <a:lnTo>
                    <a:pt x="891425" y="32702"/>
                  </a:lnTo>
                  <a:lnTo>
                    <a:pt x="890143" y="32537"/>
                  </a:lnTo>
                  <a:lnTo>
                    <a:pt x="888504" y="32321"/>
                  </a:lnTo>
                  <a:lnTo>
                    <a:pt x="881926" y="32321"/>
                  </a:lnTo>
                  <a:lnTo>
                    <a:pt x="880681" y="32537"/>
                  </a:lnTo>
                  <a:lnTo>
                    <a:pt x="880313" y="32537"/>
                  </a:lnTo>
                  <a:lnTo>
                    <a:pt x="880186" y="32321"/>
                  </a:lnTo>
                  <a:lnTo>
                    <a:pt x="879919" y="32321"/>
                  </a:lnTo>
                  <a:lnTo>
                    <a:pt x="881507" y="30111"/>
                  </a:lnTo>
                  <a:lnTo>
                    <a:pt x="882040" y="29794"/>
                  </a:lnTo>
                  <a:lnTo>
                    <a:pt x="886269" y="29273"/>
                  </a:lnTo>
                  <a:lnTo>
                    <a:pt x="896924" y="29273"/>
                  </a:lnTo>
                  <a:lnTo>
                    <a:pt x="903541" y="30111"/>
                  </a:lnTo>
                  <a:lnTo>
                    <a:pt x="904303" y="30111"/>
                  </a:lnTo>
                  <a:lnTo>
                    <a:pt x="907719" y="30327"/>
                  </a:lnTo>
                  <a:lnTo>
                    <a:pt x="917117" y="30327"/>
                  </a:lnTo>
                  <a:lnTo>
                    <a:pt x="917841" y="29273"/>
                  </a:lnTo>
                  <a:lnTo>
                    <a:pt x="918159" y="28829"/>
                  </a:lnTo>
                  <a:lnTo>
                    <a:pt x="917117" y="25844"/>
                  </a:lnTo>
                  <a:lnTo>
                    <a:pt x="917257" y="24866"/>
                  </a:lnTo>
                  <a:lnTo>
                    <a:pt x="917016" y="24866"/>
                  </a:lnTo>
                  <a:lnTo>
                    <a:pt x="918667" y="23710"/>
                  </a:lnTo>
                  <a:lnTo>
                    <a:pt x="921575" y="23710"/>
                  </a:lnTo>
                  <a:lnTo>
                    <a:pt x="925271" y="24345"/>
                  </a:lnTo>
                  <a:lnTo>
                    <a:pt x="930173" y="24866"/>
                  </a:lnTo>
                  <a:lnTo>
                    <a:pt x="934732" y="24866"/>
                  </a:lnTo>
                  <a:lnTo>
                    <a:pt x="934542" y="24345"/>
                  </a:lnTo>
                  <a:lnTo>
                    <a:pt x="933932" y="24345"/>
                  </a:lnTo>
                  <a:lnTo>
                    <a:pt x="931938" y="23710"/>
                  </a:lnTo>
                  <a:lnTo>
                    <a:pt x="914463" y="18389"/>
                  </a:lnTo>
                  <a:lnTo>
                    <a:pt x="895807" y="13652"/>
                  </a:lnTo>
                  <a:lnTo>
                    <a:pt x="876820" y="9740"/>
                  </a:lnTo>
                  <a:lnTo>
                    <a:pt x="863003" y="7531"/>
                  </a:lnTo>
                  <a:lnTo>
                    <a:pt x="863003" y="46621"/>
                  </a:lnTo>
                  <a:lnTo>
                    <a:pt x="862711" y="47625"/>
                  </a:lnTo>
                  <a:lnTo>
                    <a:pt x="862063" y="48920"/>
                  </a:lnTo>
                  <a:lnTo>
                    <a:pt x="861885" y="49212"/>
                  </a:lnTo>
                  <a:lnTo>
                    <a:pt x="861580" y="49491"/>
                  </a:lnTo>
                  <a:lnTo>
                    <a:pt x="861415" y="49491"/>
                  </a:lnTo>
                  <a:lnTo>
                    <a:pt x="861021" y="49212"/>
                  </a:lnTo>
                  <a:lnTo>
                    <a:pt x="860298" y="48272"/>
                  </a:lnTo>
                  <a:lnTo>
                    <a:pt x="860082" y="47815"/>
                  </a:lnTo>
                  <a:lnTo>
                    <a:pt x="859980" y="47625"/>
                  </a:lnTo>
                  <a:lnTo>
                    <a:pt x="859713" y="46621"/>
                  </a:lnTo>
                  <a:lnTo>
                    <a:pt x="859612" y="44665"/>
                  </a:lnTo>
                  <a:lnTo>
                    <a:pt x="859777" y="43827"/>
                  </a:lnTo>
                  <a:lnTo>
                    <a:pt x="859904" y="43662"/>
                  </a:lnTo>
                  <a:lnTo>
                    <a:pt x="860691" y="43662"/>
                  </a:lnTo>
                  <a:lnTo>
                    <a:pt x="862063" y="44665"/>
                  </a:lnTo>
                  <a:lnTo>
                    <a:pt x="862888" y="45593"/>
                  </a:lnTo>
                  <a:lnTo>
                    <a:pt x="862761" y="45593"/>
                  </a:lnTo>
                  <a:lnTo>
                    <a:pt x="862799" y="45745"/>
                  </a:lnTo>
                  <a:lnTo>
                    <a:pt x="862901" y="46202"/>
                  </a:lnTo>
                  <a:lnTo>
                    <a:pt x="863003" y="46621"/>
                  </a:lnTo>
                  <a:lnTo>
                    <a:pt x="863003" y="7531"/>
                  </a:lnTo>
                  <a:lnTo>
                    <a:pt x="857478" y="6642"/>
                  </a:lnTo>
                  <a:lnTo>
                    <a:pt x="856780" y="6642"/>
                  </a:lnTo>
                  <a:lnTo>
                    <a:pt x="856348" y="6985"/>
                  </a:lnTo>
                  <a:lnTo>
                    <a:pt x="849706" y="50698"/>
                  </a:lnTo>
                  <a:lnTo>
                    <a:pt x="849680" y="50914"/>
                  </a:lnTo>
                  <a:lnTo>
                    <a:pt x="849579" y="51562"/>
                  </a:lnTo>
                  <a:lnTo>
                    <a:pt x="849477" y="52222"/>
                  </a:lnTo>
                  <a:lnTo>
                    <a:pt x="849388" y="52793"/>
                  </a:lnTo>
                  <a:lnTo>
                    <a:pt x="849274" y="53543"/>
                  </a:lnTo>
                  <a:lnTo>
                    <a:pt x="849172" y="54229"/>
                  </a:lnTo>
                  <a:lnTo>
                    <a:pt x="849058" y="55003"/>
                  </a:lnTo>
                  <a:lnTo>
                    <a:pt x="848956" y="55613"/>
                  </a:lnTo>
                  <a:lnTo>
                    <a:pt x="848868" y="56261"/>
                  </a:lnTo>
                  <a:lnTo>
                    <a:pt x="848741" y="57086"/>
                  </a:lnTo>
                  <a:lnTo>
                    <a:pt x="848664" y="57619"/>
                  </a:lnTo>
                  <a:lnTo>
                    <a:pt x="848601" y="58280"/>
                  </a:lnTo>
                  <a:lnTo>
                    <a:pt x="849464" y="59309"/>
                  </a:lnTo>
                  <a:lnTo>
                    <a:pt x="857897" y="59309"/>
                  </a:lnTo>
                  <a:lnTo>
                    <a:pt x="858418" y="58940"/>
                  </a:lnTo>
                  <a:lnTo>
                    <a:pt x="859358" y="56261"/>
                  </a:lnTo>
                  <a:lnTo>
                    <a:pt x="859294" y="51193"/>
                  </a:lnTo>
                  <a:lnTo>
                    <a:pt x="859815" y="50698"/>
                  </a:lnTo>
                  <a:lnTo>
                    <a:pt x="861466" y="50698"/>
                  </a:lnTo>
                  <a:lnTo>
                    <a:pt x="863574" y="51879"/>
                  </a:lnTo>
                  <a:lnTo>
                    <a:pt x="864095" y="51879"/>
                  </a:lnTo>
                  <a:lnTo>
                    <a:pt x="864412" y="51562"/>
                  </a:lnTo>
                  <a:lnTo>
                    <a:pt x="864527" y="51193"/>
                  </a:lnTo>
                  <a:lnTo>
                    <a:pt x="864603" y="50914"/>
                  </a:lnTo>
                  <a:lnTo>
                    <a:pt x="864679" y="50698"/>
                  </a:lnTo>
                  <a:lnTo>
                    <a:pt x="864971" y="49720"/>
                  </a:lnTo>
                  <a:lnTo>
                    <a:pt x="865035" y="49491"/>
                  </a:lnTo>
                  <a:lnTo>
                    <a:pt x="865911" y="46621"/>
                  </a:lnTo>
                  <a:lnTo>
                    <a:pt x="866317" y="46202"/>
                  </a:lnTo>
                  <a:lnTo>
                    <a:pt x="867918" y="45593"/>
                  </a:lnTo>
                  <a:lnTo>
                    <a:pt x="871486" y="45593"/>
                  </a:lnTo>
                  <a:lnTo>
                    <a:pt x="871524" y="45745"/>
                  </a:lnTo>
                  <a:lnTo>
                    <a:pt x="870013" y="46621"/>
                  </a:lnTo>
                  <a:lnTo>
                    <a:pt x="868362" y="47625"/>
                  </a:lnTo>
                  <a:lnTo>
                    <a:pt x="868006" y="48133"/>
                  </a:lnTo>
                  <a:lnTo>
                    <a:pt x="867587" y="50698"/>
                  </a:lnTo>
                  <a:lnTo>
                    <a:pt x="867562" y="50914"/>
                  </a:lnTo>
                  <a:lnTo>
                    <a:pt x="866787" y="52222"/>
                  </a:lnTo>
                  <a:lnTo>
                    <a:pt x="865568" y="52793"/>
                  </a:lnTo>
                  <a:lnTo>
                    <a:pt x="865327" y="53022"/>
                  </a:lnTo>
                  <a:lnTo>
                    <a:pt x="865403" y="53543"/>
                  </a:lnTo>
                  <a:lnTo>
                    <a:pt x="865238" y="53543"/>
                  </a:lnTo>
                  <a:lnTo>
                    <a:pt x="866114" y="54013"/>
                  </a:lnTo>
                  <a:lnTo>
                    <a:pt x="866749" y="54013"/>
                  </a:lnTo>
                  <a:lnTo>
                    <a:pt x="883107" y="43662"/>
                  </a:lnTo>
                  <a:lnTo>
                    <a:pt x="886028" y="41808"/>
                  </a:lnTo>
                  <a:lnTo>
                    <a:pt x="886358" y="41808"/>
                  </a:lnTo>
                  <a:lnTo>
                    <a:pt x="886574" y="42481"/>
                  </a:lnTo>
                  <a:lnTo>
                    <a:pt x="886447" y="42608"/>
                  </a:lnTo>
                  <a:lnTo>
                    <a:pt x="886447" y="53022"/>
                  </a:lnTo>
                  <a:lnTo>
                    <a:pt x="885571" y="53060"/>
                  </a:lnTo>
                  <a:lnTo>
                    <a:pt x="885228" y="53022"/>
                  </a:lnTo>
                  <a:lnTo>
                    <a:pt x="886447" y="53022"/>
                  </a:lnTo>
                  <a:lnTo>
                    <a:pt x="886447" y="42608"/>
                  </a:lnTo>
                  <a:lnTo>
                    <a:pt x="882764" y="45999"/>
                  </a:lnTo>
                  <a:lnTo>
                    <a:pt x="878560" y="48920"/>
                  </a:lnTo>
                  <a:lnTo>
                    <a:pt x="872667" y="51879"/>
                  </a:lnTo>
                  <a:lnTo>
                    <a:pt x="871664" y="52793"/>
                  </a:lnTo>
                  <a:lnTo>
                    <a:pt x="871308" y="53022"/>
                  </a:lnTo>
                  <a:lnTo>
                    <a:pt x="869734" y="55968"/>
                  </a:lnTo>
                  <a:lnTo>
                    <a:pt x="869784" y="56692"/>
                  </a:lnTo>
                  <a:lnTo>
                    <a:pt x="871829" y="56692"/>
                  </a:lnTo>
                  <a:lnTo>
                    <a:pt x="874801" y="55613"/>
                  </a:lnTo>
                  <a:lnTo>
                    <a:pt x="877150" y="54635"/>
                  </a:lnTo>
                  <a:lnTo>
                    <a:pt x="879551" y="53543"/>
                  </a:lnTo>
                  <a:lnTo>
                    <a:pt x="881900" y="53543"/>
                  </a:lnTo>
                  <a:lnTo>
                    <a:pt x="881862" y="54635"/>
                  </a:lnTo>
                  <a:lnTo>
                    <a:pt x="881761" y="55003"/>
                  </a:lnTo>
                  <a:lnTo>
                    <a:pt x="881684" y="55257"/>
                  </a:lnTo>
                  <a:lnTo>
                    <a:pt x="881570" y="55613"/>
                  </a:lnTo>
                  <a:lnTo>
                    <a:pt x="881468" y="55968"/>
                  </a:lnTo>
                  <a:lnTo>
                    <a:pt x="881380" y="56261"/>
                  </a:lnTo>
                  <a:lnTo>
                    <a:pt x="881329" y="57010"/>
                  </a:lnTo>
                  <a:lnTo>
                    <a:pt x="883412" y="56692"/>
                  </a:lnTo>
                  <a:lnTo>
                    <a:pt x="882421" y="56692"/>
                  </a:lnTo>
                  <a:lnTo>
                    <a:pt x="887095" y="53543"/>
                  </a:lnTo>
                  <a:lnTo>
                    <a:pt x="888746" y="53543"/>
                  </a:lnTo>
                  <a:lnTo>
                    <a:pt x="887298" y="54635"/>
                  </a:lnTo>
                  <a:lnTo>
                    <a:pt x="887437" y="54635"/>
                  </a:lnTo>
                  <a:lnTo>
                    <a:pt x="887082" y="55257"/>
                  </a:lnTo>
                  <a:lnTo>
                    <a:pt x="886993" y="57086"/>
                  </a:lnTo>
                  <a:lnTo>
                    <a:pt x="887425" y="57619"/>
                  </a:lnTo>
                  <a:lnTo>
                    <a:pt x="901979" y="59842"/>
                  </a:lnTo>
                  <a:lnTo>
                    <a:pt x="902690" y="59842"/>
                  </a:lnTo>
                  <a:lnTo>
                    <a:pt x="903211" y="59461"/>
                  </a:lnTo>
                  <a:lnTo>
                    <a:pt x="903287" y="59309"/>
                  </a:lnTo>
                  <a:lnTo>
                    <a:pt x="905192" y="53022"/>
                  </a:lnTo>
                  <a:lnTo>
                    <a:pt x="907973" y="43827"/>
                  </a:lnTo>
                  <a:lnTo>
                    <a:pt x="908024" y="43662"/>
                  </a:lnTo>
                  <a:lnTo>
                    <a:pt x="908138" y="43268"/>
                  </a:lnTo>
                  <a:lnTo>
                    <a:pt x="908189" y="43116"/>
                  </a:lnTo>
                  <a:lnTo>
                    <a:pt x="908481" y="42900"/>
                  </a:lnTo>
                  <a:lnTo>
                    <a:pt x="909599" y="42900"/>
                  </a:lnTo>
                  <a:lnTo>
                    <a:pt x="909574" y="45148"/>
                  </a:lnTo>
                  <a:lnTo>
                    <a:pt x="909447" y="46621"/>
                  </a:lnTo>
                  <a:lnTo>
                    <a:pt x="909345" y="47815"/>
                  </a:lnTo>
                  <a:lnTo>
                    <a:pt x="909231" y="49212"/>
                  </a:lnTo>
                  <a:lnTo>
                    <a:pt x="909104" y="50698"/>
                  </a:lnTo>
                  <a:lnTo>
                    <a:pt x="908977" y="52222"/>
                  </a:lnTo>
                  <a:lnTo>
                    <a:pt x="908875" y="53543"/>
                  </a:lnTo>
                  <a:lnTo>
                    <a:pt x="908748" y="55003"/>
                  </a:lnTo>
                  <a:lnTo>
                    <a:pt x="908646" y="56261"/>
                  </a:lnTo>
                  <a:lnTo>
                    <a:pt x="908532" y="59461"/>
                  </a:lnTo>
                  <a:lnTo>
                    <a:pt x="908824" y="59842"/>
                  </a:lnTo>
                  <a:lnTo>
                    <a:pt x="909180" y="59842"/>
                  </a:lnTo>
                  <a:lnTo>
                    <a:pt x="915631" y="61315"/>
                  </a:lnTo>
                  <a:lnTo>
                    <a:pt x="921702" y="62014"/>
                  </a:lnTo>
                  <a:lnTo>
                    <a:pt x="931227" y="62014"/>
                  </a:lnTo>
                  <a:lnTo>
                    <a:pt x="934732" y="61772"/>
                  </a:lnTo>
                  <a:lnTo>
                    <a:pt x="937933" y="61315"/>
                  </a:lnTo>
                  <a:lnTo>
                    <a:pt x="938225" y="61315"/>
                  </a:lnTo>
                  <a:lnTo>
                    <a:pt x="938174" y="58940"/>
                  </a:lnTo>
                  <a:lnTo>
                    <a:pt x="938098" y="54013"/>
                  </a:lnTo>
                  <a:lnTo>
                    <a:pt x="939761" y="49720"/>
                  </a:lnTo>
                  <a:lnTo>
                    <a:pt x="941641" y="47625"/>
                  </a:lnTo>
                  <a:lnTo>
                    <a:pt x="943457" y="45593"/>
                  </a:lnTo>
                  <a:lnTo>
                    <a:pt x="943965" y="45148"/>
                  </a:lnTo>
                  <a:lnTo>
                    <a:pt x="942670" y="54013"/>
                  </a:lnTo>
                  <a:lnTo>
                    <a:pt x="942606" y="54229"/>
                  </a:lnTo>
                  <a:lnTo>
                    <a:pt x="942492" y="54635"/>
                  </a:lnTo>
                  <a:lnTo>
                    <a:pt x="942378" y="55003"/>
                  </a:lnTo>
                  <a:lnTo>
                    <a:pt x="940155" y="59309"/>
                  </a:lnTo>
                  <a:lnTo>
                    <a:pt x="940079" y="59461"/>
                  </a:lnTo>
                  <a:lnTo>
                    <a:pt x="940625" y="60121"/>
                  </a:lnTo>
                  <a:lnTo>
                    <a:pt x="941285" y="60464"/>
                  </a:lnTo>
                  <a:lnTo>
                    <a:pt x="942886" y="60464"/>
                  </a:lnTo>
                  <a:lnTo>
                    <a:pt x="943533" y="60121"/>
                  </a:lnTo>
                  <a:lnTo>
                    <a:pt x="947851" y="54635"/>
                  </a:lnTo>
                  <a:lnTo>
                    <a:pt x="947966" y="52222"/>
                  </a:lnTo>
                  <a:lnTo>
                    <a:pt x="948093" y="49720"/>
                  </a:lnTo>
                  <a:lnTo>
                    <a:pt x="948194" y="47625"/>
                  </a:lnTo>
                  <a:lnTo>
                    <a:pt x="948309" y="45148"/>
                  </a:lnTo>
                  <a:lnTo>
                    <a:pt x="948423" y="42900"/>
                  </a:lnTo>
                  <a:lnTo>
                    <a:pt x="948474" y="41808"/>
                  </a:lnTo>
                  <a:lnTo>
                    <a:pt x="948486" y="41529"/>
                  </a:lnTo>
                  <a:lnTo>
                    <a:pt x="949159" y="40741"/>
                  </a:lnTo>
                  <a:lnTo>
                    <a:pt x="951725" y="40741"/>
                  </a:lnTo>
                  <a:lnTo>
                    <a:pt x="952639" y="41021"/>
                  </a:lnTo>
                  <a:lnTo>
                    <a:pt x="953249" y="41021"/>
                  </a:lnTo>
                  <a:lnTo>
                    <a:pt x="953477" y="40741"/>
                  </a:lnTo>
                  <a:lnTo>
                    <a:pt x="953554" y="40132"/>
                  </a:lnTo>
                  <a:lnTo>
                    <a:pt x="953668" y="38862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5587974" y="343402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39" y="0"/>
                  </a:moveTo>
                  <a:lnTo>
                    <a:pt x="13" y="316"/>
                  </a:lnTo>
                  <a:lnTo>
                    <a:pt x="0" y="618"/>
                  </a:lnTo>
                  <a:lnTo>
                    <a:pt x="13" y="942"/>
                  </a:lnTo>
                  <a:lnTo>
                    <a:pt x="60" y="618"/>
                  </a:lnTo>
                  <a:lnTo>
                    <a:pt x="60" y="31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5633730" y="343330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4183" y="0"/>
                  </a:moveTo>
                  <a:lnTo>
                    <a:pt x="3710" y="0"/>
                  </a:lnTo>
                  <a:lnTo>
                    <a:pt x="2620" y="1352"/>
                  </a:lnTo>
                  <a:lnTo>
                    <a:pt x="1630" y="3171"/>
                  </a:lnTo>
                  <a:lnTo>
                    <a:pt x="547" y="5121"/>
                  </a:lnTo>
                  <a:lnTo>
                    <a:pt x="0" y="6854"/>
                  </a:lnTo>
                  <a:lnTo>
                    <a:pt x="370" y="7062"/>
                  </a:lnTo>
                  <a:lnTo>
                    <a:pt x="888" y="7077"/>
                  </a:lnTo>
                  <a:lnTo>
                    <a:pt x="1987" y="5723"/>
                  </a:lnTo>
                  <a:lnTo>
                    <a:pt x="4053" y="1958"/>
                  </a:lnTo>
                  <a:lnTo>
                    <a:pt x="4607" y="233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5432717" y="3437201"/>
              <a:ext cx="180340" cy="110489"/>
            </a:xfrm>
            <a:custGeom>
              <a:avLst/>
              <a:gdLst/>
              <a:ahLst/>
              <a:cxnLst/>
              <a:rect l="l" t="t" r="r" b="b"/>
              <a:pathLst>
                <a:path w="180339" h="110489">
                  <a:moveTo>
                    <a:pt x="89331" y="9258"/>
                  </a:moveTo>
                  <a:lnTo>
                    <a:pt x="88925" y="8775"/>
                  </a:lnTo>
                  <a:lnTo>
                    <a:pt x="74637" y="7696"/>
                  </a:lnTo>
                  <a:lnTo>
                    <a:pt x="60896" y="7353"/>
                  </a:lnTo>
                  <a:lnTo>
                    <a:pt x="48285" y="7645"/>
                  </a:lnTo>
                  <a:lnTo>
                    <a:pt x="9652" y="12166"/>
                  </a:lnTo>
                  <a:lnTo>
                    <a:pt x="7429" y="18465"/>
                  </a:lnTo>
                  <a:lnTo>
                    <a:pt x="4597" y="22186"/>
                  </a:lnTo>
                  <a:lnTo>
                    <a:pt x="0" y="24701"/>
                  </a:lnTo>
                  <a:lnTo>
                    <a:pt x="88" y="25349"/>
                  </a:lnTo>
                  <a:lnTo>
                    <a:pt x="9677" y="27876"/>
                  </a:lnTo>
                  <a:lnTo>
                    <a:pt x="19062" y="29857"/>
                  </a:lnTo>
                  <a:lnTo>
                    <a:pt x="28702" y="31457"/>
                  </a:lnTo>
                  <a:lnTo>
                    <a:pt x="38620" y="32651"/>
                  </a:lnTo>
                  <a:lnTo>
                    <a:pt x="42519" y="32232"/>
                  </a:lnTo>
                  <a:lnTo>
                    <a:pt x="42748" y="32537"/>
                  </a:lnTo>
                  <a:lnTo>
                    <a:pt x="41948" y="42100"/>
                  </a:lnTo>
                  <a:lnTo>
                    <a:pt x="41605" y="42468"/>
                  </a:lnTo>
                  <a:lnTo>
                    <a:pt x="13931" y="40309"/>
                  </a:lnTo>
                  <a:lnTo>
                    <a:pt x="13449" y="40703"/>
                  </a:lnTo>
                  <a:lnTo>
                    <a:pt x="7327" y="65608"/>
                  </a:lnTo>
                  <a:lnTo>
                    <a:pt x="7239" y="66497"/>
                  </a:lnTo>
                  <a:lnTo>
                    <a:pt x="7518" y="66497"/>
                  </a:lnTo>
                  <a:lnTo>
                    <a:pt x="15316" y="60655"/>
                  </a:lnTo>
                  <a:lnTo>
                    <a:pt x="19735" y="58204"/>
                  </a:lnTo>
                  <a:lnTo>
                    <a:pt x="20053" y="56362"/>
                  </a:lnTo>
                  <a:lnTo>
                    <a:pt x="16687" y="48628"/>
                  </a:lnTo>
                  <a:lnTo>
                    <a:pt x="15824" y="45313"/>
                  </a:lnTo>
                  <a:lnTo>
                    <a:pt x="16548" y="43103"/>
                  </a:lnTo>
                  <a:lnTo>
                    <a:pt x="16827" y="43103"/>
                  </a:lnTo>
                  <a:lnTo>
                    <a:pt x="17678" y="45504"/>
                  </a:lnTo>
                  <a:lnTo>
                    <a:pt x="18732" y="47815"/>
                  </a:lnTo>
                  <a:lnTo>
                    <a:pt x="21463" y="52882"/>
                  </a:lnTo>
                  <a:lnTo>
                    <a:pt x="22301" y="55054"/>
                  </a:lnTo>
                  <a:lnTo>
                    <a:pt x="23749" y="61645"/>
                  </a:lnTo>
                  <a:lnTo>
                    <a:pt x="25844" y="67449"/>
                  </a:lnTo>
                  <a:lnTo>
                    <a:pt x="30480" y="77660"/>
                  </a:lnTo>
                  <a:lnTo>
                    <a:pt x="30670" y="82105"/>
                  </a:lnTo>
                  <a:lnTo>
                    <a:pt x="30010" y="86258"/>
                  </a:lnTo>
                  <a:lnTo>
                    <a:pt x="30289" y="86258"/>
                  </a:lnTo>
                  <a:lnTo>
                    <a:pt x="49695" y="52019"/>
                  </a:lnTo>
                  <a:lnTo>
                    <a:pt x="50126" y="51790"/>
                  </a:lnTo>
                  <a:lnTo>
                    <a:pt x="50787" y="51790"/>
                  </a:lnTo>
                  <a:lnTo>
                    <a:pt x="52019" y="52628"/>
                  </a:lnTo>
                  <a:lnTo>
                    <a:pt x="36233" y="83515"/>
                  </a:lnTo>
                  <a:lnTo>
                    <a:pt x="34886" y="90385"/>
                  </a:lnTo>
                  <a:lnTo>
                    <a:pt x="35712" y="97231"/>
                  </a:lnTo>
                  <a:lnTo>
                    <a:pt x="35979" y="98437"/>
                  </a:lnTo>
                  <a:lnTo>
                    <a:pt x="36436" y="98437"/>
                  </a:lnTo>
                  <a:lnTo>
                    <a:pt x="50990" y="70358"/>
                  </a:lnTo>
                  <a:lnTo>
                    <a:pt x="51854" y="70612"/>
                  </a:lnTo>
                  <a:lnTo>
                    <a:pt x="50152" y="76631"/>
                  </a:lnTo>
                  <a:lnTo>
                    <a:pt x="48069" y="82511"/>
                  </a:lnTo>
                  <a:lnTo>
                    <a:pt x="44373" y="91655"/>
                  </a:lnTo>
                  <a:lnTo>
                    <a:pt x="43510" y="94576"/>
                  </a:lnTo>
                  <a:lnTo>
                    <a:pt x="41262" y="108889"/>
                  </a:lnTo>
                  <a:lnTo>
                    <a:pt x="41351" y="110223"/>
                  </a:lnTo>
                  <a:lnTo>
                    <a:pt x="41897" y="110210"/>
                  </a:lnTo>
                  <a:lnTo>
                    <a:pt x="42379" y="110210"/>
                  </a:lnTo>
                  <a:lnTo>
                    <a:pt x="43192" y="109194"/>
                  </a:lnTo>
                  <a:lnTo>
                    <a:pt x="46456" y="103568"/>
                  </a:lnTo>
                  <a:lnTo>
                    <a:pt x="48793" y="99060"/>
                  </a:lnTo>
                  <a:lnTo>
                    <a:pt x="61391" y="88099"/>
                  </a:lnTo>
                  <a:lnTo>
                    <a:pt x="69367" y="81648"/>
                  </a:lnTo>
                  <a:lnTo>
                    <a:pt x="76885" y="75971"/>
                  </a:lnTo>
                  <a:lnTo>
                    <a:pt x="84505" y="70713"/>
                  </a:lnTo>
                  <a:lnTo>
                    <a:pt x="84797" y="70205"/>
                  </a:lnTo>
                  <a:lnTo>
                    <a:pt x="86296" y="52171"/>
                  </a:lnTo>
                  <a:lnTo>
                    <a:pt x="85915" y="51752"/>
                  </a:lnTo>
                  <a:lnTo>
                    <a:pt x="50215" y="49504"/>
                  </a:lnTo>
                  <a:lnTo>
                    <a:pt x="45758" y="50355"/>
                  </a:lnTo>
                  <a:lnTo>
                    <a:pt x="44665" y="50393"/>
                  </a:lnTo>
                  <a:lnTo>
                    <a:pt x="44030" y="49733"/>
                  </a:lnTo>
                  <a:lnTo>
                    <a:pt x="46443" y="20408"/>
                  </a:lnTo>
                  <a:lnTo>
                    <a:pt x="45948" y="19710"/>
                  </a:lnTo>
                  <a:lnTo>
                    <a:pt x="44424" y="19240"/>
                  </a:lnTo>
                  <a:lnTo>
                    <a:pt x="43980" y="18707"/>
                  </a:lnTo>
                  <a:lnTo>
                    <a:pt x="43815" y="17132"/>
                  </a:lnTo>
                  <a:lnTo>
                    <a:pt x="44399" y="16497"/>
                  </a:lnTo>
                  <a:lnTo>
                    <a:pt x="88087" y="20015"/>
                  </a:lnTo>
                  <a:lnTo>
                    <a:pt x="88480" y="19634"/>
                  </a:lnTo>
                  <a:lnTo>
                    <a:pt x="89331" y="9258"/>
                  </a:lnTo>
                  <a:close/>
                </a:path>
                <a:path w="180339" h="110489">
                  <a:moveTo>
                    <a:pt x="180136" y="2705"/>
                  </a:moveTo>
                  <a:lnTo>
                    <a:pt x="179692" y="241"/>
                  </a:lnTo>
                  <a:lnTo>
                    <a:pt x="179336" y="0"/>
                  </a:lnTo>
                  <a:lnTo>
                    <a:pt x="178752" y="0"/>
                  </a:lnTo>
                  <a:lnTo>
                    <a:pt x="178498" y="114"/>
                  </a:lnTo>
                  <a:lnTo>
                    <a:pt x="177673" y="1346"/>
                  </a:lnTo>
                  <a:lnTo>
                    <a:pt x="177457" y="2641"/>
                  </a:lnTo>
                  <a:lnTo>
                    <a:pt x="177698" y="4673"/>
                  </a:lnTo>
                  <a:lnTo>
                    <a:pt x="177850" y="4864"/>
                  </a:lnTo>
                  <a:lnTo>
                    <a:pt x="178092" y="4864"/>
                  </a:lnTo>
                  <a:lnTo>
                    <a:pt x="178219" y="4864"/>
                  </a:lnTo>
                  <a:lnTo>
                    <a:pt x="178371" y="4826"/>
                  </a:lnTo>
                  <a:lnTo>
                    <a:pt x="179730" y="4064"/>
                  </a:lnTo>
                  <a:lnTo>
                    <a:pt x="180136" y="2705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5700452" y="3446773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4">
                  <a:moveTo>
                    <a:pt x="1638" y="0"/>
                  </a:moveTo>
                  <a:lnTo>
                    <a:pt x="1173" y="0"/>
                  </a:lnTo>
                  <a:lnTo>
                    <a:pt x="594" y="1670"/>
                  </a:lnTo>
                  <a:lnTo>
                    <a:pt x="309" y="3765"/>
                  </a:lnTo>
                  <a:lnTo>
                    <a:pt x="0" y="5900"/>
                  </a:lnTo>
                  <a:lnTo>
                    <a:pt x="107" y="7672"/>
                  </a:lnTo>
                  <a:lnTo>
                    <a:pt x="572" y="7739"/>
                  </a:lnTo>
                  <a:lnTo>
                    <a:pt x="1004" y="7739"/>
                  </a:lnTo>
                  <a:lnTo>
                    <a:pt x="1583" y="6076"/>
                  </a:lnTo>
                  <a:lnTo>
                    <a:pt x="2181" y="1840"/>
                  </a:lnTo>
                  <a:lnTo>
                    <a:pt x="2073" y="68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6235772" y="3448961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565" y="0"/>
                  </a:moveTo>
                  <a:lnTo>
                    <a:pt x="0" y="0"/>
                  </a:lnTo>
                  <a:lnTo>
                    <a:pt x="331" y="890"/>
                  </a:lnTo>
                  <a:lnTo>
                    <a:pt x="2984" y="5739"/>
                  </a:lnTo>
                  <a:lnTo>
                    <a:pt x="4060" y="8244"/>
                  </a:lnTo>
                  <a:lnTo>
                    <a:pt x="4525" y="10293"/>
                  </a:lnTo>
                  <a:lnTo>
                    <a:pt x="4780" y="10466"/>
                  </a:lnTo>
                  <a:lnTo>
                    <a:pt x="5064" y="10540"/>
                  </a:lnTo>
                  <a:lnTo>
                    <a:pt x="5227" y="10419"/>
                  </a:lnTo>
                  <a:lnTo>
                    <a:pt x="5213" y="10185"/>
                  </a:lnTo>
                  <a:lnTo>
                    <a:pt x="4679" y="6088"/>
                  </a:lnTo>
                  <a:lnTo>
                    <a:pt x="3736" y="3288"/>
                  </a:lnTo>
                  <a:lnTo>
                    <a:pt x="1252" y="60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5412369" y="3450290"/>
              <a:ext cx="25400" cy="10160"/>
            </a:xfrm>
            <a:custGeom>
              <a:avLst/>
              <a:gdLst/>
              <a:ahLst/>
              <a:cxnLst/>
              <a:rect l="l" t="t" r="r" b="b"/>
              <a:pathLst>
                <a:path w="25400" h="10160">
                  <a:moveTo>
                    <a:pt x="24898" y="0"/>
                  </a:moveTo>
                  <a:lnTo>
                    <a:pt x="23990" y="0"/>
                  </a:lnTo>
                  <a:lnTo>
                    <a:pt x="23558" y="86"/>
                  </a:lnTo>
                  <a:lnTo>
                    <a:pt x="17920" y="1811"/>
                  </a:lnTo>
                  <a:lnTo>
                    <a:pt x="12964" y="843"/>
                  </a:lnTo>
                  <a:lnTo>
                    <a:pt x="5980" y="3924"/>
                  </a:lnTo>
                  <a:lnTo>
                    <a:pt x="3690" y="4759"/>
                  </a:lnTo>
                  <a:lnTo>
                    <a:pt x="0" y="5864"/>
                  </a:lnTo>
                  <a:lnTo>
                    <a:pt x="0" y="6336"/>
                  </a:lnTo>
                  <a:lnTo>
                    <a:pt x="12499" y="10109"/>
                  </a:lnTo>
                  <a:lnTo>
                    <a:pt x="13039" y="10156"/>
                  </a:lnTo>
                  <a:lnTo>
                    <a:pt x="13672" y="10156"/>
                  </a:lnTo>
                  <a:lnTo>
                    <a:pt x="14253" y="9926"/>
                  </a:lnTo>
                  <a:lnTo>
                    <a:pt x="24678" y="478"/>
                  </a:lnTo>
                  <a:lnTo>
                    <a:pt x="24898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5406343" y="3452998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4511" y="0"/>
                  </a:moveTo>
                  <a:lnTo>
                    <a:pt x="3877" y="0"/>
                  </a:lnTo>
                  <a:lnTo>
                    <a:pt x="3567" y="39"/>
                  </a:lnTo>
                  <a:lnTo>
                    <a:pt x="25" y="680"/>
                  </a:lnTo>
                  <a:lnTo>
                    <a:pt x="0" y="935"/>
                  </a:lnTo>
                  <a:lnTo>
                    <a:pt x="1426" y="1493"/>
                  </a:lnTo>
                  <a:lnTo>
                    <a:pt x="1926" y="1602"/>
                  </a:lnTo>
                  <a:lnTo>
                    <a:pt x="2368" y="1602"/>
                  </a:lnTo>
                  <a:lnTo>
                    <a:pt x="3041" y="1602"/>
                  </a:lnTo>
                  <a:lnTo>
                    <a:pt x="3589" y="1353"/>
                  </a:lnTo>
                  <a:lnTo>
                    <a:pt x="4014" y="853"/>
                  </a:lnTo>
                  <a:lnTo>
                    <a:pt x="4518" y="280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5722963" y="3455057"/>
              <a:ext cx="748030" cy="17780"/>
            </a:xfrm>
            <a:custGeom>
              <a:avLst/>
              <a:gdLst/>
              <a:ahLst/>
              <a:cxnLst/>
              <a:rect l="l" t="t" r="r" b="b"/>
              <a:pathLst>
                <a:path w="748029" h="17779">
                  <a:moveTo>
                    <a:pt x="4013" y="4292"/>
                  </a:moveTo>
                  <a:lnTo>
                    <a:pt x="4000" y="3822"/>
                  </a:lnTo>
                  <a:lnTo>
                    <a:pt x="2578" y="2933"/>
                  </a:lnTo>
                  <a:lnTo>
                    <a:pt x="1498" y="2933"/>
                  </a:lnTo>
                  <a:lnTo>
                    <a:pt x="0" y="3962"/>
                  </a:lnTo>
                  <a:lnTo>
                    <a:pt x="63" y="4292"/>
                  </a:lnTo>
                  <a:lnTo>
                    <a:pt x="190" y="4864"/>
                  </a:lnTo>
                  <a:lnTo>
                    <a:pt x="2311" y="5397"/>
                  </a:lnTo>
                  <a:lnTo>
                    <a:pt x="3175" y="4864"/>
                  </a:lnTo>
                  <a:lnTo>
                    <a:pt x="4013" y="4292"/>
                  </a:lnTo>
                  <a:close/>
                </a:path>
                <a:path w="748029" h="17779">
                  <a:moveTo>
                    <a:pt x="734618" y="12941"/>
                  </a:moveTo>
                  <a:lnTo>
                    <a:pt x="733780" y="11277"/>
                  </a:lnTo>
                  <a:lnTo>
                    <a:pt x="732040" y="10147"/>
                  </a:lnTo>
                  <a:lnTo>
                    <a:pt x="731367" y="8724"/>
                  </a:lnTo>
                  <a:lnTo>
                    <a:pt x="731837" y="6210"/>
                  </a:lnTo>
                  <a:lnTo>
                    <a:pt x="731532" y="5676"/>
                  </a:lnTo>
                  <a:lnTo>
                    <a:pt x="730300" y="5143"/>
                  </a:lnTo>
                  <a:lnTo>
                    <a:pt x="729881" y="4826"/>
                  </a:lnTo>
                  <a:lnTo>
                    <a:pt x="729348" y="4051"/>
                  </a:lnTo>
                  <a:lnTo>
                    <a:pt x="729234" y="3556"/>
                  </a:lnTo>
                  <a:lnTo>
                    <a:pt x="729246" y="2171"/>
                  </a:lnTo>
                  <a:lnTo>
                    <a:pt x="729208" y="1638"/>
                  </a:lnTo>
                  <a:lnTo>
                    <a:pt x="728954" y="520"/>
                  </a:lnTo>
                  <a:lnTo>
                    <a:pt x="728713" y="114"/>
                  </a:lnTo>
                  <a:lnTo>
                    <a:pt x="728141" y="114"/>
                  </a:lnTo>
                  <a:lnTo>
                    <a:pt x="727811" y="508"/>
                  </a:lnTo>
                  <a:lnTo>
                    <a:pt x="727354" y="1422"/>
                  </a:lnTo>
                  <a:lnTo>
                    <a:pt x="727456" y="1892"/>
                  </a:lnTo>
                  <a:lnTo>
                    <a:pt x="728776" y="5334"/>
                  </a:lnTo>
                  <a:lnTo>
                    <a:pt x="730338" y="8750"/>
                  </a:lnTo>
                  <a:lnTo>
                    <a:pt x="732637" y="13284"/>
                  </a:lnTo>
                  <a:lnTo>
                    <a:pt x="733069" y="13525"/>
                  </a:lnTo>
                  <a:lnTo>
                    <a:pt x="733513" y="13525"/>
                  </a:lnTo>
                  <a:lnTo>
                    <a:pt x="734415" y="13373"/>
                  </a:lnTo>
                  <a:lnTo>
                    <a:pt x="734618" y="12941"/>
                  </a:lnTo>
                  <a:close/>
                </a:path>
                <a:path w="748029" h="17779">
                  <a:moveTo>
                    <a:pt x="747534" y="14198"/>
                  </a:moveTo>
                  <a:lnTo>
                    <a:pt x="745629" y="8940"/>
                  </a:lnTo>
                  <a:lnTo>
                    <a:pt x="744969" y="5892"/>
                  </a:lnTo>
                  <a:lnTo>
                    <a:pt x="745032" y="2794"/>
                  </a:lnTo>
                  <a:lnTo>
                    <a:pt x="744486" y="2082"/>
                  </a:lnTo>
                  <a:lnTo>
                    <a:pt x="734606" y="0"/>
                  </a:lnTo>
                  <a:lnTo>
                    <a:pt x="733691" y="0"/>
                  </a:lnTo>
                  <a:lnTo>
                    <a:pt x="733348" y="469"/>
                  </a:lnTo>
                  <a:lnTo>
                    <a:pt x="733539" y="2705"/>
                  </a:lnTo>
                  <a:lnTo>
                    <a:pt x="733463" y="3771"/>
                  </a:lnTo>
                  <a:lnTo>
                    <a:pt x="732878" y="5334"/>
                  </a:lnTo>
                  <a:lnTo>
                    <a:pt x="733056" y="5930"/>
                  </a:lnTo>
                  <a:lnTo>
                    <a:pt x="734822" y="7366"/>
                  </a:lnTo>
                  <a:lnTo>
                    <a:pt x="735634" y="8928"/>
                  </a:lnTo>
                  <a:lnTo>
                    <a:pt x="736206" y="11607"/>
                  </a:lnTo>
                  <a:lnTo>
                    <a:pt x="736511" y="12001"/>
                  </a:lnTo>
                  <a:lnTo>
                    <a:pt x="737209" y="12420"/>
                  </a:lnTo>
                  <a:lnTo>
                    <a:pt x="737438" y="12509"/>
                  </a:lnTo>
                  <a:lnTo>
                    <a:pt x="737654" y="12509"/>
                  </a:lnTo>
                  <a:lnTo>
                    <a:pt x="737997" y="12433"/>
                  </a:lnTo>
                  <a:lnTo>
                    <a:pt x="738860" y="12407"/>
                  </a:lnTo>
                  <a:lnTo>
                    <a:pt x="739267" y="12700"/>
                  </a:lnTo>
                  <a:lnTo>
                    <a:pt x="741260" y="17195"/>
                  </a:lnTo>
                  <a:lnTo>
                    <a:pt x="742035" y="17665"/>
                  </a:lnTo>
                  <a:lnTo>
                    <a:pt x="742848" y="17665"/>
                  </a:lnTo>
                  <a:lnTo>
                    <a:pt x="743229" y="17665"/>
                  </a:lnTo>
                  <a:lnTo>
                    <a:pt x="743610" y="17564"/>
                  </a:lnTo>
                  <a:lnTo>
                    <a:pt x="747153" y="15303"/>
                  </a:lnTo>
                  <a:lnTo>
                    <a:pt x="747534" y="14198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6354299" y="345834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949" y="0"/>
                  </a:moveTo>
                  <a:lnTo>
                    <a:pt x="449" y="0"/>
                  </a:lnTo>
                  <a:lnTo>
                    <a:pt x="247" y="255"/>
                  </a:lnTo>
                  <a:lnTo>
                    <a:pt x="154" y="781"/>
                  </a:lnTo>
                  <a:lnTo>
                    <a:pt x="0" y="1568"/>
                  </a:lnTo>
                  <a:lnTo>
                    <a:pt x="1724" y="5792"/>
                  </a:lnTo>
                  <a:lnTo>
                    <a:pt x="1940" y="5792"/>
                  </a:lnTo>
                  <a:lnTo>
                    <a:pt x="2188" y="5792"/>
                  </a:lnTo>
                  <a:lnTo>
                    <a:pt x="2411" y="5590"/>
                  </a:lnTo>
                  <a:lnTo>
                    <a:pt x="2627" y="5180"/>
                  </a:lnTo>
                  <a:lnTo>
                    <a:pt x="3247" y="3940"/>
                  </a:lnTo>
                  <a:lnTo>
                    <a:pt x="3481" y="3023"/>
                  </a:lnTo>
                  <a:lnTo>
                    <a:pt x="3186" y="1807"/>
                  </a:lnTo>
                  <a:lnTo>
                    <a:pt x="2545" y="1083"/>
                  </a:lnTo>
                  <a:lnTo>
                    <a:pt x="1165" y="82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6444269" y="3459571"/>
              <a:ext cx="5080" cy="14604"/>
            </a:xfrm>
            <a:custGeom>
              <a:avLst/>
              <a:gdLst/>
              <a:ahLst/>
              <a:cxnLst/>
              <a:rect l="l" t="t" r="r" b="b"/>
              <a:pathLst>
                <a:path w="5079" h="14604">
                  <a:moveTo>
                    <a:pt x="3734" y="0"/>
                  </a:moveTo>
                  <a:lnTo>
                    <a:pt x="215" y="0"/>
                  </a:lnTo>
                  <a:lnTo>
                    <a:pt x="6" y="5886"/>
                  </a:lnTo>
                  <a:lnTo>
                    <a:pt x="0" y="6073"/>
                  </a:lnTo>
                  <a:lnTo>
                    <a:pt x="303" y="13334"/>
                  </a:lnTo>
                  <a:lnTo>
                    <a:pt x="342" y="14270"/>
                  </a:lnTo>
                  <a:lnTo>
                    <a:pt x="4608" y="14270"/>
                  </a:lnTo>
                  <a:lnTo>
                    <a:pt x="4787" y="14076"/>
                  </a:lnTo>
                  <a:lnTo>
                    <a:pt x="4742" y="13334"/>
                  </a:lnTo>
                  <a:lnTo>
                    <a:pt x="4432" y="6073"/>
                  </a:lnTo>
                  <a:lnTo>
                    <a:pt x="4424" y="5886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6432867" y="3459782"/>
              <a:ext cx="50800" cy="16510"/>
            </a:xfrm>
            <a:custGeom>
              <a:avLst/>
              <a:gdLst/>
              <a:ahLst/>
              <a:cxnLst/>
              <a:rect l="l" t="t" r="r" b="b"/>
              <a:pathLst>
                <a:path w="50800" h="16510">
                  <a:moveTo>
                    <a:pt x="5994" y="876"/>
                  </a:moveTo>
                  <a:lnTo>
                    <a:pt x="5956" y="368"/>
                  </a:lnTo>
                  <a:lnTo>
                    <a:pt x="5575" y="368"/>
                  </a:lnTo>
                  <a:lnTo>
                    <a:pt x="5283" y="660"/>
                  </a:lnTo>
                  <a:lnTo>
                    <a:pt x="1663" y="4711"/>
                  </a:lnTo>
                  <a:lnTo>
                    <a:pt x="0" y="9004"/>
                  </a:lnTo>
                  <a:lnTo>
                    <a:pt x="127" y="16268"/>
                  </a:lnTo>
                  <a:lnTo>
                    <a:pt x="1003" y="15049"/>
                  </a:lnTo>
                  <a:lnTo>
                    <a:pt x="1612" y="14452"/>
                  </a:lnTo>
                  <a:lnTo>
                    <a:pt x="1981" y="14452"/>
                  </a:lnTo>
                  <a:lnTo>
                    <a:pt x="4279" y="9994"/>
                  </a:lnTo>
                  <a:lnTo>
                    <a:pt x="5626" y="5473"/>
                  </a:lnTo>
                  <a:lnTo>
                    <a:pt x="5994" y="876"/>
                  </a:lnTo>
                  <a:close/>
                </a:path>
                <a:path w="50800" h="16510">
                  <a:moveTo>
                    <a:pt x="50660" y="4965"/>
                  </a:moveTo>
                  <a:lnTo>
                    <a:pt x="50482" y="2590"/>
                  </a:lnTo>
                  <a:lnTo>
                    <a:pt x="50228" y="1727"/>
                  </a:lnTo>
                  <a:lnTo>
                    <a:pt x="49187" y="381"/>
                  </a:lnTo>
                  <a:lnTo>
                    <a:pt x="48742" y="0"/>
                  </a:lnTo>
                  <a:lnTo>
                    <a:pt x="48031" y="0"/>
                  </a:lnTo>
                  <a:lnTo>
                    <a:pt x="47866" y="609"/>
                  </a:lnTo>
                  <a:lnTo>
                    <a:pt x="48221" y="5842"/>
                  </a:lnTo>
                  <a:lnTo>
                    <a:pt x="48348" y="7251"/>
                  </a:lnTo>
                  <a:lnTo>
                    <a:pt x="48577" y="7835"/>
                  </a:lnTo>
                  <a:lnTo>
                    <a:pt x="48933" y="7835"/>
                  </a:lnTo>
                  <a:lnTo>
                    <a:pt x="49250" y="7835"/>
                  </a:lnTo>
                  <a:lnTo>
                    <a:pt x="49657" y="7378"/>
                  </a:lnTo>
                  <a:lnTo>
                    <a:pt x="50533" y="5867"/>
                  </a:lnTo>
                  <a:lnTo>
                    <a:pt x="50660" y="4965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6472166" y="346155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565" y="0"/>
                  </a:moveTo>
                  <a:lnTo>
                    <a:pt x="208" y="0"/>
                  </a:lnTo>
                  <a:lnTo>
                    <a:pt x="100" y="309"/>
                  </a:lnTo>
                  <a:lnTo>
                    <a:pt x="0" y="2160"/>
                  </a:lnTo>
                  <a:lnTo>
                    <a:pt x="388" y="3312"/>
                  </a:lnTo>
                  <a:lnTo>
                    <a:pt x="1493" y="4672"/>
                  </a:lnTo>
                  <a:lnTo>
                    <a:pt x="1703" y="4827"/>
                  </a:lnTo>
                  <a:lnTo>
                    <a:pt x="1864" y="4827"/>
                  </a:lnTo>
                  <a:lnTo>
                    <a:pt x="2073" y="4827"/>
                  </a:lnTo>
                  <a:lnTo>
                    <a:pt x="2207" y="4571"/>
                  </a:lnTo>
                  <a:lnTo>
                    <a:pt x="2376" y="3204"/>
                  </a:lnTo>
                  <a:lnTo>
                    <a:pt x="1965" y="2073"/>
                  </a:lnTo>
                  <a:lnTo>
                    <a:pt x="1069" y="665"/>
                  </a:lnTo>
                  <a:lnTo>
                    <a:pt x="781" y="22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5772696" y="3462334"/>
              <a:ext cx="658495" cy="11430"/>
            </a:xfrm>
            <a:custGeom>
              <a:avLst/>
              <a:gdLst/>
              <a:ahLst/>
              <a:cxnLst/>
              <a:rect l="l" t="t" r="r" b="b"/>
              <a:pathLst>
                <a:path w="658495" h="11429">
                  <a:moveTo>
                    <a:pt x="2286" y="2540"/>
                  </a:moveTo>
                  <a:lnTo>
                    <a:pt x="482" y="152"/>
                  </a:lnTo>
                  <a:lnTo>
                    <a:pt x="228" y="152"/>
                  </a:lnTo>
                  <a:lnTo>
                    <a:pt x="114" y="279"/>
                  </a:lnTo>
                  <a:lnTo>
                    <a:pt x="0" y="1193"/>
                  </a:lnTo>
                  <a:lnTo>
                    <a:pt x="50" y="1841"/>
                  </a:lnTo>
                  <a:lnTo>
                    <a:pt x="292" y="2476"/>
                  </a:lnTo>
                  <a:lnTo>
                    <a:pt x="393" y="2768"/>
                  </a:lnTo>
                  <a:lnTo>
                    <a:pt x="584" y="2971"/>
                  </a:lnTo>
                  <a:lnTo>
                    <a:pt x="889" y="3048"/>
                  </a:lnTo>
                  <a:lnTo>
                    <a:pt x="1016" y="3086"/>
                  </a:lnTo>
                  <a:lnTo>
                    <a:pt x="1143" y="3111"/>
                  </a:lnTo>
                  <a:lnTo>
                    <a:pt x="1346" y="3111"/>
                  </a:lnTo>
                  <a:lnTo>
                    <a:pt x="1511" y="3073"/>
                  </a:lnTo>
                  <a:lnTo>
                    <a:pt x="2070" y="2908"/>
                  </a:lnTo>
                  <a:lnTo>
                    <a:pt x="2286" y="2540"/>
                  </a:lnTo>
                  <a:close/>
                </a:path>
                <a:path w="658495" h="11429">
                  <a:moveTo>
                    <a:pt x="658418" y="406"/>
                  </a:moveTo>
                  <a:lnTo>
                    <a:pt x="658368" y="254"/>
                  </a:lnTo>
                  <a:lnTo>
                    <a:pt x="657771" y="0"/>
                  </a:lnTo>
                  <a:lnTo>
                    <a:pt x="656691" y="0"/>
                  </a:lnTo>
                  <a:lnTo>
                    <a:pt x="655066" y="1930"/>
                  </a:lnTo>
                  <a:lnTo>
                    <a:pt x="652233" y="8013"/>
                  </a:lnTo>
                  <a:lnTo>
                    <a:pt x="651878" y="10718"/>
                  </a:lnTo>
                  <a:lnTo>
                    <a:pt x="653097" y="11277"/>
                  </a:lnTo>
                  <a:lnTo>
                    <a:pt x="653288" y="11315"/>
                  </a:lnTo>
                  <a:lnTo>
                    <a:pt x="658418" y="406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6218820" y="346449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457" y="0"/>
                  </a:moveTo>
                  <a:lnTo>
                    <a:pt x="46" y="0"/>
                  </a:lnTo>
                  <a:lnTo>
                    <a:pt x="0" y="339"/>
                  </a:lnTo>
                  <a:lnTo>
                    <a:pt x="161" y="1018"/>
                  </a:lnTo>
                  <a:lnTo>
                    <a:pt x="612" y="3045"/>
                  </a:lnTo>
                  <a:lnTo>
                    <a:pt x="1483" y="4885"/>
                  </a:lnTo>
                  <a:lnTo>
                    <a:pt x="2908" y="6720"/>
                  </a:lnTo>
                  <a:lnTo>
                    <a:pt x="3092" y="6822"/>
                  </a:lnTo>
                  <a:lnTo>
                    <a:pt x="3308" y="6822"/>
                  </a:lnTo>
                  <a:lnTo>
                    <a:pt x="4625" y="6487"/>
                  </a:lnTo>
                  <a:lnTo>
                    <a:pt x="4733" y="6257"/>
                  </a:lnTo>
                  <a:lnTo>
                    <a:pt x="4114" y="4925"/>
                  </a:lnTo>
                  <a:lnTo>
                    <a:pt x="720" y="16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5408651" y="3469993"/>
              <a:ext cx="957580" cy="27305"/>
            </a:xfrm>
            <a:custGeom>
              <a:avLst/>
              <a:gdLst/>
              <a:ahLst/>
              <a:cxnLst/>
              <a:rect l="l" t="t" r="r" b="b"/>
              <a:pathLst>
                <a:path w="957579" h="27304">
                  <a:moveTo>
                    <a:pt x="12446" y="14236"/>
                  </a:moveTo>
                  <a:lnTo>
                    <a:pt x="12" y="3644"/>
                  </a:lnTo>
                  <a:lnTo>
                    <a:pt x="0" y="3784"/>
                  </a:lnTo>
                  <a:lnTo>
                    <a:pt x="4838" y="11544"/>
                  </a:lnTo>
                  <a:lnTo>
                    <a:pt x="7683" y="16395"/>
                  </a:lnTo>
                  <a:lnTo>
                    <a:pt x="9550" y="20243"/>
                  </a:lnTo>
                  <a:lnTo>
                    <a:pt x="10223" y="21094"/>
                  </a:lnTo>
                  <a:lnTo>
                    <a:pt x="10756" y="21094"/>
                  </a:lnTo>
                  <a:lnTo>
                    <a:pt x="11341" y="21094"/>
                  </a:lnTo>
                  <a:lnTo>
                    <a:pt x="11760" y="20053"/>
                  </a:lnTo>
                  <a:lnTo>
                    <a:pt x="12446" y="14236"/>
                  </a:lnTo>
                  <a:close/>
                </a:path>
                <a:path w="957579" h="27304">
                  <a:moveTo>
                    <a:pt x="20929" y="15798"/>
                  </a:moveTo>
                  <a:lnTo>
                    <a:pt x="18262" y="7302"/>
                  </a:lnTo>
                  <a:lnTo>
                    <a:pt x="16916" y="6134"/>
                  </a:lnTo>
                  <a:lnTo>
                    <a:pt x="15417" y="6134"/>
                  </a:lnTo>
                  <a:lnTo>
                    <a:pt x="15214" y="6159"/>
                  </a:lnTo>
                  <a:lnTo>
                    <a:pt x="15011" y="6235"/>
                  </a:lnTo>
                  <a:lnTo>
                    <a:pt x="14744" y="6286"/>
                  </a:lnTo>
                  <a:lnTo>
                    <a:pt x="14668" y="6464"/>
                  </a:lnTo>
                  <a:lnTo>
                    <a:pt x="14732" y="6604"/>
                  </a:lnTo>
                  <a:lnTo>
                    <a:pt x="18389" y="18237"/>
                  </a:lnTo>
                  <a:lnTo>
                    <a:pt x="18618" y="18313"/>
                  </a:lnTo>
                  <a:lnTo>
                    <a:pt x="20269" y="17818"/>
                  </a:lnTo>
                  <a:lnTo>
                    <a:pt x="20929" y="15798"/>
                  </a:lnTo>
                  <a:close/>
                </a:path>
                <a:path w="957579" h="27304">
                  <a:moveTo>
                    <a:pt x="28359" y="7785"/>
                  </a:moveTo>
                  <a:lnTo>
                    <a:pt x="28016" y="7251"/>
                  </a:lnTo>
                  <a:lnTo>
                    <a:pt x="20485" y="7099"/>
                  </a:lnTo>
                  <a:lnTo>
                    <a:pt x="20180" y="7416"/>
                  </a:lnTo>
                  <a:lnTo>
                    <a:pt x="20180" y="8280"/>
                  </a:lnTo>
                  <a:lnTo>
                    <a:pt x="20269" y="8534"/>
                  </a:lnTo>
                  <a:lnTo>
                    <a:pt x="20701" y="9131"/>
                  </a:lnTo>
                  <a:lnTo>
                    <a:pt x="21018" y="9309"/>
                  </a:lnTo>
                  <a:lnTo>
                    <a:pt x="21526" y="9309"/>
                  </a:lnTo>
                  <a:lnTo>
                    <a:pt x="23291" y="8864"/>
                  </a:lnTo>
                  <a:lnTo>
                    <a:pt x="23901" y="8864"/>
                  </a:lnTo>
                  <a:lnTo>
                    <a:pt x="24041" y="9182"/>
                  </a:lnTo>
                  <a:lnTo>
                    <a:pt x="21971" y="17360"/>
                  </a:lnTo>
                  <a:lnTo>
                    <a:pt x="21691" y="17995"/>
                  </a:lnTo>
                  <a:lnTo>
                    <a:pt x="20434" y="19939"/>
                  </a:lnTo>
                  <a:lnTo>
                    <a:pt x="20345" y="21412"/>
                  </a:lnTo>
                  <a:lnTo>
                    <a:pt x="21361" y="23672"/>
                  </a:lnTo>
                  <a:lnTo>
                    <a:pt x="21653" y="24028"/>
                  </a:lnTo>
                  <a:lnTo>
                    <a:pt x="21932" y="24028"/>
                  </a:lnTo>
                  <a:lnTo>
                    <a:pt x="22225" y="24028"/>
                  </a:lnTo>
                  <a:lnTo>
                    <a:pt x="22491" y="23660"/>
                  </a:lnTo>
                  <a:lnTo>
                    <a:pt x="28359" y="7785"/>
                  </a:lnTo>
                  <a:close/>
                </a:path>
                <a:path w="957579" h="27304">
                  <a:moveTo>
                    <a:pt x="35153" y="8445"/>
                  </a:moveTo>
                  <a:lnTo>
                    <a:pt x="35001" y="8166"/>
                  </a:lnTo>
                  <a:lnTo>
                    <a:pt x="32156" y="7277"/>
                  </a:lnTo>
                  <a:lnTo>
                    <a:pt x="31788" y="7251"/>
                  </a:lnTo>
                  <a:lnTo>
                    <a:pt x="31597" y="7404"/>
                  </a:lnTo>
                  <a:lnTo>
                    <a:pt x="28270" y="18021"/>
                  </a:lnTo>
                  <a:lnTo>
                    <a:pt x="26454" y="26416"/>
                  </a:lnTo>
                  <a:lnTo>
                    <a:pt x="27698" y="26784"/>
                  </a:lnTo>
                  <a:lnTo>
                    <a:pt x="28663" y="26784"/>
                  </a:lnTo>
                  <a:lnTo>
                    <a:pt x="31877" y="18961"/>
                  </a:lnTo>
                  <a:lnTo>
                    <a:pt x="35153" y="8445"/>
                  </a:lnTo>
                  <a:close/>
                </a:path>
                <a:path w="957579" h="27304">
                  <a:moveTo>
                    <a:pt x="835533" y="1498"/>
                  </a:moveTo>
                  <a:lnTo>
                    <a:pt x="835355" y="952"/>
                  </a:lnTo>
                  <a:lnTo>
                    <a:pt x="834631" y="152"/>
                  </a:lnTo>
                  <a:lnTo>
                    <a:pt x="834390" y="0"/>
                  </a:lnTo>
                  <a:lnTo>
                    <a:pt x="833894" y="0"/>
                  </a:lnTo>
                  <a:lnTo>
                    <a:pt x="833678" y="254"/>
                  </a:lnTo>
                  <a:lnTo>
                    <a:pt x="833247" y="1663"/>
                  </a:lnTo>
                  <a:lnTo>
                    <a:pt x="833247" y="2298"/>
                  </a:lnTo>
                  <a:lnTo>
                    <a:pt x="833526" y="2705"/>
                  </a:lnTo>
                  <a:lnTo>
                    <a:pt x="833907" y="3302"/>
                  </a:lnTo>
                  <a:lnTo>
                    <a:pt x="834250" y="3606"/>
                  </a:lnTo>
                  <a:lnTo>
                    <a:pt x="834542" y="3606"/>
                  </a:lnTo>
                  <a:lnTo>
                    <a:pt x="834910" y="3606"/>
                  </a:lnTo>
                  <a:lnTo>
                    <a:pt x="835202" y="3098"/>
                  </a:lnTo>
                  <a:lnTo>
                    <a:pt x="835406" y="2082"/>
                  </a:lnTo>
                  <a:lnTo>
                    <a:pt x="835533" y="1498"/>
                  </a:lnTo>
                  <a:close/>
                </a:path>
                <a:path w="957579" h="27304">
                  <a:moveTo>
                    <a:pt x="957478" y="4546"/>
                  </a:moveTo>
                  <a:lnTo>
                    <a:pt x="956627" y="4064"/>
                  </a:lnTo>
                  <a:lnTo>
                    <a:pt x="956246" y="3937"/>
                  </a:lnTo>
                  <a:lnTo>
                    <a:pt x="955459" y="3937"/>
                  </a:lnTo>
                  <a:lnTo>
                    <a:pt x="955078" y="4089"/>
                  </a:lnTo>
                  <a:lnTo>
                    <a:pt x="954722" y="4381"/>
                  </a:lnTo>
                  <a:lnTo>
                    <a:pt x="954227" y="4813"/>
                  </a:lnTo>
                  <a:lnTo>
                    <a:pt x="954278" y="5156"/>
                  </a:lnTo>
                  <a:lnTo>
                    <a:pt x="954874" y="5422"/>
                  </a:lnTo>
                  <a:lnTo>
                    <a:pt x="955141" y="5524"/>
                  </a:lnTo>
                  <a:lnTo>
                    <a:pt x="955421" y="5575"/>
                  </a:lnTo>
                  <a:lnTo>
                    <a:pt x="955738" y="5575"/>
                  </a:lnTo>
                  <a:lnTo>
                    <a:pt x="956119" y="5575"/>
                  </a:lnTo>
                  <a:lnTo>
                    <a:pt x="956525" y="5499"/>
                  </a:lnTo>
                  <a:lnTo>
                    <a:pt x="957440" y="5181"/>
                  </a:lnTo>
                  <a:lnTo>
                    <a:pt x="957478" y="4546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6363975" y="347817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5" h="1904">
                  <a:moveTo>
                    <a:pt x="3873" y="0"/>
                  </a:moveTo>
                  <a:lnTo>
                    <a:pt x="3503" y="0"/>
                  </a:lnTo>
                  <a:lnTo>
                    <a:pt x="2264" y="133"/>
                  </a:lnTo>
                  <a:lnTo>
                    <a:pt x="1624" y="215"/>
                  </a:lnTo>
                  <a:lnTo>
                    <a:pt x="21" y="687"/>
                  </a:lnTo>
                  <a:lnTo>
                    <a:pt x="0" y="1137"/>
                  </a:lnTo>
                  <a:lnTo>
                    <a:pt x="1430" y="1630"/>
                  </a:lnTo>
                  <a:lnTo>
                    <a:pt x="1814" y="1756"/>
                  </a:lnTo>
                  <a:lnTo>
                    <a:pt x="2156" y="1817"/>
                  </a:lnTo>
                  <a:lnTo>
                    <a:pt x="2466" y="1817"/>
                  </a:lnTo>
                  <a:lnTo>
                    <a:pt x="3200" y="1817"/>
                  </a:lnTo>
                  <a:lnTo>
                    <a:pt x="3712" y="1454"/>
                  </a:lnTo>
                  <a:lnTo>
                    <a:pt x="3996" y="734"/>
                  </a:lnTo>
                  <a:lnTo>
                    <a:pt x="4136" y="36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5892760" y="3479256"/>
              <a:ext cx="163830" cy="175895"/>
            </a:xfrm>
            <a:custGeom>
              <a:avLst/>
              <a:gdLst/>
              <a:ahLst/>
              <a:cxnLst/>
              <a:rect l="l" t="t" r="r" b="b"/>
              <a:pathLst>
                <a:path w="163829" h="175895">
                  <a:moveTo>
                    <a:pt x="84495" y="0"/>
                  </a:moveTo>
                  <a:lnTo>
                    <a:pt x="35423" y="15222"/>
                  </a:lnTo>
                  <a:lnTo>
                    <a:pt x="7862" y="47075"/>
                  </a:lnTo>
                  <a:lnTo>
                    <a:pt x="0" y="85863"/>
                  </a:lnTo>
                  <a:lnTo>
                    <a:pt x="1562" y="109594"/>
                  </a:lnTo>
                  <a:lnTo>
                    <a:pt x="1905" y="112687"/>
                  </a:lnTo>
                  <a:lnTo>
                    <a:pt x="2484" y="116942"/>
                  </a:lnTo>
                  <a:lnTo>
                    <a:pt x="3481" y="124650"/>
                  </a:lnTo>
                  <a:lnTo>
                    <a:pt x="3359" y="134797"/>
                  </a:lnTo>
                  <a:lnTo>
                    <a:pt x="5172" y="156439"/>
                  </a:lnTo>
                  <a:lnTo>
                    <a:pt x="6692" y="175550"/>
                  </a:lnTo>
                  <a:lnTo>
                    <a:pt x="5720" y="137077"/>
                  </a:lnTo>
                  <a:lnTo>
                    <a:pt x="4071" y="118882"/>
                  </a:lnTo>
                  <a:lnTo>
                    <a:pt x="3335" y="110194"/>
                  </a:lnTo>
                  <a:lnTo>
                    <a:pt x="2662" y="101337"/>
                  </a:lnTo>
                  <a:lnTo>
                    <a:pt x="2052" y="92307"/>
                  </a:lnTo>
                  <a:lnTo>
                    <a:pt x="1836" y="88710"/>
                  </a:lnTo>
                  <a:lnTo>
                    <a:pt x="1754" y="76407"/>
                  </a:lnTo>
                  <a:lnTo>
                    <a:pt x="2000" y="73187"/>
                  </a:lnTo>
                  <a:lnTo>
                    <a:pt x="21728" y="30540"/>
                  </a:lnTo>
                  <a:lnTo>
                    <a:pt x="69341" y="4346"/>
                  </a:lnTo>
                  <a:lnTo>
                    <a:pt x="80514" y="2800"/>
                  </a:lnTo>
                  <a:lnTo>
                    <a:pt x="106292" y="2800"/>
                  </a:lnTo>
                  <a:lnTo>
                    <a:pt x="104203" y="2204"/>
                  </a:lnTo>
                  <a:lnTo>
                    <a:pt x="94395" y="552"/>
                  </a:lnTo>
                  <a:lnTo>
                    <a:pt x="84495" y="0"/>
                  </a:lnTo>
                  <a:close/>
                </a:path>
                <a:path w="163829" h="175895">
                  <a:moveTo>
                    <a:pt x="124228" y="9349"/>
                  </a:moveTo>
                  <a:lnTo>
                    <a:pt x="117953" y="9349"/>
                  </a:lnTo>
                  <a:lnTo>
                    <a:pt x="128827" y="15222"/>
                  </a:lnTo>
                  <a:lnTo>
                    <a:pt x="133148" y="17601"/>
                  </a:lnTo>
                  <a:lnTo>
                    <a:pt x="145640" y="28262"/>
                  </a:lnTo>
                  <a:lnTo>
                    <a:pt x="155855" y="41693"/>
                  </a:lnTo>
                  <a:lnTo>
                    <a:pt x="163648" y="57772"/>
                  </a:lnTo>
                  <a:lnTo>
                    <a:pt x="157687" y="41986"/>
                  </a:lnTo>
                  <a:lnTo>
                    <a:pt x="149037" y="28596"/>
                  </a:lnTo>
                  <a:lnTo>
                    <a:pt x="137700" y="17601"/>
                  </a:lnTo>
                  <a:lnTo>
                    <a:pt x="124228" y="9349"/>
                  </a:lnTo>
                  <a:close/>
                </a:path>
                <a:path w="163829" h="175895">
                  <a:moveTo>
                    <a:pt x="106292" y="2800"/>
                  </a:moveTo>
                  <a:lnTo>
                    <a:pt x="85889" y="2800"/>
                  </a:lnTo>
                  <a:lnTo>
                    <a:pt x="95707" y="3279"/>
                  </a:lnTo>
                  <a:lnTo>
                    <a:pt x="94409" y="3279"/>
                  </a:lnTo>
                  <a:lnTo>
                    <a:pt x="101657" y="4346"/>
                  </a:lnTo>
                  <a:lnTo>
                    <a:pt x="109428" y="6280"/>
                  </a:lnTo>
                  <a:lnTo>
                    <a:pt x="118110" y="9349"/>
                  </a:lnTo>
                  <a:lnTo>
                    <a:pt x="124566" y="9349"/>
                  </a:lnTo>
                  <a:lnTo>
                    <a:pt x="113879" y="4964"/>
                  </a:lnTo>
                  <a:lnTo>
                    <a:pt x="106292" y="28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5445074" y="3489754"/>
              <a:ext cx="1073150" cy="30480"/>
            </a:xfrm>
            <a:custGeom>
              <a:avLst/>
              <a:gdLst/>
              <a:ahLst/>
              <a:cxnLst/>
              <a:rect l="l" t="t" r="r" b="b"/>
              <a:pathLst>
                <a:path w="1073150" h="30479">
                  <a:moveTo>
                    <a:pt x="9982" y="29679"/>
                  </a:moveTo>
                  <a:lnTo>
                    <a:pt x="8064" y="8343"/>
                  </a:lnTo>
                  <a:lnTo>
                    <a:pt x="7683" y="8051"/>
                  </a:lnTo>
                  <a:lnTo>
                    <a:pt x="7124" y="8051"/>
                  </a:lnTo>
                  <a:lnTo>
                    <a:pt x="6959" y="8089"/>
                  </a:lnTo>
                  <a:lnTo>
                    <a:pt x="2819" y="11201"/>
                  </a:lnTo>
                  <a:lnTo>
                    <a:pt x="571" y="14554"/>
                  </a:lnTo>
                  <a:lnTo>
                    <a:pt x="0" y="18669"/>
                  </a:lnTo>
                  <a:lnTo>
                    <a:pt x="342" y="18961"/>
                  </a:lnTo>
                  <a:lnTo>
                    <a:pt x="850" y="18961"/>
                  </a:lnTo>
                  <a:lnTo>
                    <a:pt x="1016" y="18910"/>
                  </a:lnTo>
                  <a:lnTo>
                    <a:pt x="3822" y="15887"/>
                  </a:lnTo>
                  <a:lnTo>
                    <a:pt x="4038" y="15735"/>
                  </a:lnTo>
                  <a:lnTo>
                    <a:pt x="4495" y="15735"/>
                  </a:lnTo>
                  <a:lnTo>
                    <a:pt x="4699" y="15976"/>
                  </a:lnTo>
                  <a:lnTo>
                    <a:pt x="5435" y="18186"/>
                  </a:lnTo>
                  <a:lnTo>
                    <a:pt x="5181" y="20320"/>
                  </a:lnTo>
                  <a:lnTo>
                    <a:pt x="3937" y="23228"/>
                  </a:lnTo>
                  <a:lnTo>
                    <a:pt x="4025" y="23507"/>
                  </a:lnTo>
                  <a:lnTo>
                    <a:pt x="4559" y="23812"/>
                  </a:lnTo>
                  <a:lnTo>
                    <a:pt x="4749" y="23812"/>
                  </a:lnTo>
                  <a:lnTo>
                    <a:pt x="5130" y="23558"/>
                  </a:lnTo>
                  <a:lnTo>
                    <a:pt x="5295" y="23482"/>
                  </a:lnTo>
                  <a:lnTo>
                    <a:pt x="5676" y="23482"/>
                  </a:lnTo>
                  <a:lnTo>
                    <a:pt x="5842" y="23634"/>
                  </a:lnTo>
                  <a:lnTo>
                    <a:pt x="6629" y="25552"/>
                  </a:lnTo>
                  <a:lnTo>
                    <a:pt x="6908" y="27266"/>
                  </a:lnTo>
                  <a:lnTo>
                    <a:pt x="6718" y="29654"/>
                  </a:lnTo>
                  <a:lnTo>
                    <a:pt x="6972" y="29933"/>
                  </a:lnTo>
                  <a:lnTo>
                    <a:pt x="7543" y="29933"/>
                  </a:lnTo>
                  <a:lnTo>
                    <a:pt x="9817" y="29870"/>
                  </a:lnTo>
                  <a:lnTo>
                    <a:pt x="9982" y="29679"/>
                  </a:lnTo>
                  <a:close/>
                </a:path>
                <a:path w="1073150" h="30479">
                  <a:moveTo>
                    <a:pt x="1056830" y="9994"/>
                  </a:moveTo>
                  <a:lnTo>
                    <a:pt x="1056068" y="7556"/>
                  </a:lnTo>
                  <a:lnTo>
                    <a:pt x="1055319" y="6502"/>
                  </a:lnTo>
                  <a:lnTo>
                    <a:pt x="1053503" y="4533"/>
                  </a:lnTo>
                  <a:lnTo>
                    <a:pt x="1053274" y="3848"/>
                  </a:lnTo>
                  <a:lnTo>
                    <a:pt x="1053503" y="1079"/>
                  </a:lnTo>
                  <a:lnTo>
                    <a:pt x="1053045" y="520"/>
                  </a:lnTo>
                  <a:lnTo>
                    <a:pt x="1046886" y="12"/>
                  </a:lnTo>
                  <a:lnTo>
                    <a:pt x="1045794" y="0"/>
                  </a:lnTo>
                  <a:lnTo>
                    <a:pt x="1045692" y="368"/>
                  </a:lnTo>
                  <a:lnTo>
                    <a:pt x="1049985" y="5461"/>
                  </a:lnTo>
                  <a:lnTo>
                    <a:pt x="1052601" y="8293"/>
                  </a:lnTo>
                  <a:lnTo>
                    <a:pt x="1055116" y="10464"/>
                  </a:lnTo>
                  <a:lnTo>
                    <a:pt x="1055776" y="10858"/>
                  </a:lnTo>
                  <a:lnTo>
                    <a:pt x="1056195" y="10858"/>
                  </a:lnTo>
                  <a:lnTo>
                    <a:pt x="1056792" y="10858"/>
                  </a:lnTo>
                  <a:lnTo>
                    <a:pt x="1056830" y="9994"/>
                  </a:lnTo>
                  <a:close/>
                </a:path>
                <a:path w="1073150" h="30479">
                  <a:moveTo>
                    <a:pt x="1067206" y="5410"/>
                  </a:moveTo>
                  <a:lnTo>
                    <a:pt x="1066901" y="1993"/>
                  </a:lnTo>
                  <a:lnTo>
                    <a:pt x="1066660" y="1752"/>
                  </a:lnTo>
                  <a:lnTo>
                    <a:pt x="1066088" y="1752"/>
                  </a:lnTo>
                  <a:lnTo>
                    <a:pt x="1064768" y="2057"/>
                  </a:lnTo>
                  <a:lnTo>
                    <a:pt x="1064488" y="2489"/>
                  </a:lnTo>
                  <a:lnTo>
                    <a:pt x="1064742" y="3937"/>
                  </a:lnTo>
                  <a:lnTo>
                    <a:pt x="1064717" y="4648"/>
                  </a:lnTo>
                  <a:lnTo>
                    <a:pt x="1064361" y="5803"/>
                  </a:lnTo>
                  <a:lnTo>
                    <a:pt x="1064158" y="6070"/>
                  </a:lnTo>
                  <a:lnTo>
                    <a:pt x="1063688" y="6070"/>
                  </a:lnTo>
                  <a:lnTo>
                    <a:pt x="1063434" y="5842"/>
                  </a:lnTo>
                  <a:lnTo>
                    <a:pt x="1063040" y="5194"/>
                  </a:lnTo>
                  <a:lnTo>
                    <a:pt x="1063002" y="4622"/>
                  </a:lnTo>
                  <a:lnTo>
                    <a:pt x="1063117" y="2908"/>
                  </a:lnTo>
                  <a:lnTo>
                    <a:pt x="1062863" y="2273"/>
                  </a:lnTo>
                  <a:lnTo>
                    <a:pt x="1061859" y="1346"/>
                  </a:lnTo>
                  <a:lnTo>
                    <a:pt x="1061339" y="1143"/>
                  </a:lnTo>
                  <a:lnTo>
                    <a:pt x="1060767" y="1143"/>
                  </a:lnTo>
                  <a:lnTo>
                    <a:pt x="1059662" y="1244"/>
                  </a:lnTo>
                  <a:lnTo>
                    <a:pt x="1059357" y="1676"/>
                  </a:lnTo>
                  <a:lnTo>
                    <a:pt x="1059815" y="3797"/>
                  </a:lnTo>
                  <a:lnTo>
                    <a:pt x="1060373" y="4953"/>
                  </a:lnTo>
                  <a:lnTo>
                    <a:pt x="1062355" y="7315"/>
                  </a:lnTo>
                  <a:lnTo>
                    <a:pt x="1063078" y="8293"/>
                  </a:lnTo>
                  <a:lnTo>
                    <a:pt x="1063828" y="9982"/>
                  </a:lnTo>
                  <a:lnTo>
                    <a:pt x="1064260" y="11150"/>
                  </a:lnTo>
                  <a:lnTo>
                    <a:pt x="1064653" y="12496"/>
                  </a:lnTo>
                  <a:lnTo>
                    <a:pt x="1064882" y="12585"/>
                  </a:lnTo>
                  <a:lnTo>
                    <a:pt x="1065110" y="12547"/>
                  </a:lnTo>
                  <a:lnTo>
                    <a:pt x="1065187" y="12395"/>
                  </a:lnTo>
                  <a:lnTo>
                    <a:pt x="1065149" y="12052"/>
                  </a:lnTo>
                  <a:lnTo>
                    <a:pt x="1065072" y="11887"/>
                  </a:lnTo>
                  <a:lnTo>
                    <a:pt x="1064641" y="11176"/>
                  </a:lnTo>
                  <a:lnTo>
                    <a:pt x="1064641" y="10642"/>
                  </a:lnTo>
                  <a:lnTo>
                    <a:pt x="1066558" y="7975"/>
                  </a:lnTo>
                  <a:lnTo>
                    <a:pt x="1067206" y="5410"/>
                  </a:lnTo>
                  <a:close/>
                </a:path>
                <a:path w="1073150" h="30479">
                  <a:moveTo>
                    <a:pt x="1072845" y="4343"/>
                  </a:moveTo>
                  <a:lnTo>
                    <a:pt x="1071702" y="1371"/>
                  </a:lnTo>
                  <a:lnTo>
                    <a:pt x="1070076" y="1371"/>
                  </a:lnTo>
                  <a:lnTo>
                    <a:pt x="1069873" y="15887"/>
                  </a:lnTo>
                  <a:lnTo>
                    <a:pt x="1070152" y="15989"/>
                  </a:lnTo>
                  <a:lnTo>
                    <a:pt x="1071587" y="15989"/>
                  </a:lnTo>
                  <a:lnTo>
                    <a:pt x="1072756" y="13030"/>
                  </a:lnTo>
                  <a:lnTo>
                    <a:pt x="1072845" y="4343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5434016" y="35057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515" y="0"/>
                  </a:moveTo>
                  <a:lnTo>
                    <a:pt x="2282" y="0"/>
                  </a:lnTo>
                  <a:lnTo>
                    <a:pt x="1163" y="579"/>
                  </a:lnTo>
                  <a:lnTo>
                    <a:pt x="543" y="1198"/>
                  </a:lnTo>
                  <a:lnTo>
                    <a:pt x="349" y="1950"/>
                  </a:lnTo>
                  <a:lnTo>
                    <a:pt x="0" y="3186"/>
                  </a:lnTo>
                  <a:lnTo>
                    <a:pt x="133" y="3804"/>
                  </a:lnTo>
                  <a:lnTo>
                    <a:pt x="753" y="3804"/>
                  </a:lnTo>
                  <a:lnTo>
                    <a:pt x="1043" y="3804"/>
                  </a:lnTo>
                  <a:lnTo>
                    <a:pt x="1454" y="3661"/>
                  </a:lnTo>
                  <a:lnTo>
                    <a:pt x="2470" y="3102"/>
                  </a:lnTo>
                  <a:lnTo>
                    <a:pt x="2700" y="2099"/>
                  </a:lnTo>
                  <a:lnTo>
                    <a:pt x="2678" y="147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5678114" y="3509859"/>
              <a:ext cx="76200" cy="74295"/>
            </a:xfrm>
            <a:custGeom>
              <a:avLst/>
              <a:gdLst/>
              <a:ahLst/>
              <a:cxnLst/>
              <a:rect l="l" t="t" r="r" b="b"/>
              <a:pathLst>
                <a:path w="76200" h="74295">
                  <a:moveTo>
                    <a:pt x="66407" y="0"/>
                  </a:moveTo>
                  <a:lnTo>
                    <a:pt x="41177" y="0"/>
                  </a:lnTo>
                  <a:lnTo>
                    <a:pt x="40712" y="464"/>
                  </a:lnTo>
                  <a:lnTo>
                    <a:pt x="40712" y="40025"/>
                  </a:lnTo>
                  <a:lnTo>
                    <a:pt x="40241" y="40496"/>
                  </a:lnTo>
                  <a:lnTo>
                    <a:pt x="690" y="40496"/>
                  </a:lnTo>
                  <a:lnTo>
                    <a:pt x="0" y="41177"/>
                  </a:lnTo>
                  <a:lnTo>
                    <a:pt x="75" y="44147"/>
                  </a:lnTo>
                  <a:lnTo>
                    <a:pt x="1177" y="73922"/>
                  </a:lnTo>
                  <a:lnTo>
                    <a:pt x="1534" y="44147"/>
                  </a:lnTo>
                  <a:lnTo>
                    <a:pt x="1555" y="43527"/>
                  </a:lnTo>
                  <a:lnTo>
                    <a:pt x="2052" y="43017"/>
                  </a:lnTo>
                  <a:lnTo>
                    <a:pt x="41695" y="43017"/>
                  </a:lnTo>
                  <a:lnTo>
                    <a:pt x="42058" y="42652"/>
                  </a:lnTo>
                  <a:lnTo>
                    <a:pt x="42058" y="2733"/>
                  </a:lnTo>
                  <a:lnTo>
                    <a:pt x="42462" y="2329"/>
                  </a:lnTo>
                  <a:lnTo>
                    <a:pt x="75864" y="2329"/>
                  </a:lnTo>
                  <a:lnTo>
                    <a:pt x="75471" y="1764"/>
                  </a:lnTo>
                  <a:lnTo>
                    <a:pt x="73458" y="464"/>
                  </a:lnTo>
                  <a:lnTo>
                    <a:pt x="72965" y="295"/>
                  </a:lnTo>
                  <a:lnTo>
                    <a:pt x="6640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5456408" y="351273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795" y="0"/>
                  </a:moveTo>
                  <a:lnTo>
                    <a:pt x="0" y="1130"/>
                  </a:lnTo>
                  <a:lnTo>
                    <a:pt x="0" y="2297"/>
                  </a:lnTo>
                  <a:lnTo>
                    <a:pt x="613" y="3078"/>
                  </a:lnTo>
                  <a:lnTo>
                    <a:pt x="1644" y="3078"/>
                  </a:lnTo>
                  <a:lnTo>
                    <a:pt x="1765" y="2297"/>
                  </a:lnTo>
                  <a:lnTo>
                    <a:pt x="1799" y="2073"/>
                  </a:lnTo>
                  <a:lnTo>
                    <a:pt x="1537" y="1130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5481676" y="3512628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60" h="59054">
                  <a:moveTo>
                    <a:pt x="34610" y="0"/>
                  </a:moveTo>
                  <a:lnTo>
                    <a:pt x="9632" y="22669"/>
                  </a:lnTo>
                  <a:lnTo>
                    <a:pt x="3059" y="30102"/>
                  </a:lnTo>
                  <a:lnTo>
                    <a:pt x="1220" y="33498"/>
                  </a:lnTo>
                  <a:lnTo>
                    <a:pt x="0" y="37922"/>
                  </a:lnTo>
                  <a:lnTo>
                    <a:pt x="29" y="38167"/>
                  </a:lnTo>
                  <a:lnTo>
                    <a:pt x="370" y="38167"/>
                  </a:lnTo>
                  <a:lnTo>
                    <a:pt x="2397" y="36831"/>
                  </a:lnTo>
                  <a:lnTo>
                    <a:pt x="4467" y="34307"/>
                  </a:lnTo>
                  <a:lnTo>
                    <a:pt x="7030" y="30406"/>
                  </a:lnTo>
                  <a:lnTo>
                    <a:pt x="7470" y="29869"/>
                  </a:lnTo>
                  <a:lnTo>
                    <a:pt x="7872" y="29869"/>
                  </a:lnTo>
                  <a:lnTo>
                    <a:pt x="8056" y="30096"/>
                  </a:lnTo>
                  <a:lnTo>
                    <a:pt x="9234" y="33242"/>
                  </a:lnTo>
                  <a:lnTo>
                    <a:pt x="9356" y="35787"/>
                  </a:lnTo>
                  <a:lnTo>
                    <a:pt x="7807" y="40885"/>
                  </a:lnTo>
                  <a:lnTo>
                    <a:pt x="7711" y="42246"/>
                  </a:lnTo>
                  <a:lnTo>
                    <a:pt x="8823" y="42246"/>
                  </a:lnTo>
                  <a:lnTo>
                    <a:pt x="9759" y="41403"/>
                  </a:lnTo>
                  <a:lnTo>
                    <a:pt x="28947" y="18183"/>
                  </a:lnTo>
                  <a:lnTo>
                    <a:pt x="31013" y="17928"/>
                  </a:lnTo>
                  <a:lnTo>
                    <a:pt x="31089" y="18075"/>
                  </a:lnTo>
                  <a:lnTo>
                    <a:pt x="22383" y="32051"/>
                  </a:lnTo>
                  <a:lnTo>
                    <a:pt x="11861" y="48045"/>
                  </a:lnTo>
                  <a:lnTo>
                    <a:pt x="10878" y="50328"/>
                  </a:lnTo>
                  <a:lnTo>
                    <a:pt x="10162" y="53513"/>
                  </a:lnTo>
                  <a:lnTo>
                    <a:pt x="10325" y="53809"/>
                  </a:lnTo>
                  <a:lnTo>
                    <a:pt x="13233" y="53507"/>
                  </a:lnTo>
                  <a:lnTo>
                    <a:pt x="13625" y="53729"/>
                  </a:lnTo>
                  <a:lnTo>
                    <a:pt x="15444" y="56451"/>
                  </a:lnTo>
                  <a:lnTo>
                    <a:pt x="15847" y="56451"/>
                  </a:lnTo>
                  <a:lnTo>
                    <a:pt x="16037" y="56250"/>
                  </a:lnTo>
                  <a:lnTo>
                    <a:pt x="18305" y="51131"/>
                  </a:lnTo>
                  <a:lnTo>
                    <a:pt x="18839" y="50389"/>
                  </a:lnTo>
                  <a:lnTo>
                    <a:pt x="19698" y="50389"/>
                  </a:lnTo>
                  <a:lnTo>
                    <a:pt x="19991" y="51310"/>
                  </a:lnTo>
                  <a:lnTo>
                    <a:pt x="20361" y="57830"/>
                  </a:lnTo>
                  <a:lnTo>
                    <a:pt x="20742" y="58384"/>
                  </a:lnTo>
                  <a:lnTo>
                    <a:pt x="21236" y="58511"/>
                  </a:lnTo>
                  <a:lnTo>
                    <a:pt x="21769" y="58511"/>
                  </a:lnTo>
                  <a:lnTo>
                    <a:pt x="22096" y="58254"/>
                  </a:lnTo>
                  <a:lnTo>
                    <a:pt x="22830" y="54806"/>
                  </a:lnTo>
                  <a:lnTo>
                    <a:pt x="23014" y="54479"/>
                  </a:lnTo>
                  <a:lnTo>
                    <a:pt x="23486" y="54479"/>
                  </a:lnTo>
                  <a:lnTo>
                    <a:pt x="23749" y="54726"/>
                  </a:lnTo>
                  <a:lnTo>
                    <a:pt x="24483" y="55864"/>
                  </a:lnTo>
                  <a:lnTo>
                    <a:pt x="25203" y="56250"/>
                  </a:lnTo>
                  <a:lnTo>
                    <a:pt x="26509" y="56250"/>
                  </a:lnTo>
                  <a:lnTo>
                    <a:pt x="27547" y="55278"/>
                  </a:lnTo>
                  <a:lnTo>
                    <a:pt x="35049" y="425"/>
                  </a:lnTo>
                  <a:lnTo>
                    <a:pt x="34610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6376921" y="3512963"/>
              <a:ext cx="25400" cy="18415"/>
            </a:xfrm>
            <a:custGeom>
              <a:avLst/>
              <a:gdLst/>
              <a:ahLst/>
              <a:cxnLst/>
              <a:rect l="l" t="t" r="r" b="b"/>
              <a:pathLst>
                <a:path w="25400" h="18414">
                  <a:moveTo>
                    <a:pt x="24069" y="0"/>
                  </a:moveTo>
                  <a:lnTo>
                    <a:pt x="23564" y="0"/>
                  </a:lnTo>
                  <a:lnTo>
                    <a:pt x="23327" y="237"/>
                  </a:lnTo>
                  <a:lnTo>
                    <a:pt x="20674" y="7754"/>
                  </a:lnTo>
                  <a:lnTo>
                    <a:pt x="15886" y="11289"/>
                  </a:lnTo>
                  <a:lnTo>
                    <a:pt x="7325" y="11261"/>
                  </a:lnTo>
                  <a:lnTo>
                    <a:pt x="5892" y="11120"/>
                  </a:lnTo>
                  <a:lnTo>
                    <a:pt x="5298" y="10864"/>
                  </a:lnTo>
                  <a:lnTo>
                    <a:pt x="3528" y="9389"/>
                  </a:lnTo>
                  <a:lnTo>
                    <a:pt x="2653" y="8790"/>
                  </a:lnTo>
                  <a:lnTo>
                    <a:pt x="2001" y="8647"/>
                  </a:lnTo>
                  <a:lnTo>
                    <a:pt x="1112" y="8628"/>
                  </a:lnTo>
                  <a:lnTo>
                    <a:pt x="687" y="8963"/>
                  </a:lnTo>
                  <a:lnTo>
                    <a:pt x="0" y="10778"/>
                  </a:lnTo>
                  <a:lnTo>
                    <a:pt x="147" y="11699"/>
                  </a:lnTo>
                  <a:lnTo>
                    <a:pt x="3355" y="14683"/>
                  </a:lnTo>
                  <a:lnTo>
                    <a:pt x="6087" y="16502"/>
                  </a:lnTo>
                  <a:lnTo>
                    <a:pt x="9259" y="17964"/>
                  </a:lnTo>
                  <a:lnTo>
                    <a:pt x="9568" y="17995"/>
                  </a:lnTo>
                  <a:lnTo>
                    <a:pt x="10223" y="17995"/>
                  </a:lnTo>
                  <a:lnTo>
                    <a:pt x="10803" y="17399"/>
                  </a:lnTo>
                  <a:lnTo>
                    <a:pt x="10547" y="15882"/>
                  </a:lnTo>
                  <a:lnTo>
                    <a:pt x="10680" y="15134"/>
                  </a:lnTo>
                  <a:lnTo>
                    <a:pt x="11314" y="14036"/>
                  </a:lnTo>
                  <a:lnTo>
                    <a:pt x="11577" y="13812"/>
                  </a:lnTo>
                  <a:lnTo>
                    <a:pt x="12103" y="13812"/>
                  </a:lnTo>
                  <a:lnTo>
                    <a:pt x="12365" y="14004"/>
                  </a:lnTo>
                  <a:lnTo>
                    <a:pt x="13549" y="15619"/>
                  </a:lnTo>
                  <a:lnTo>
                    <a:pt x="13827" y="15807"/>
                  </a:lnTo>
                  <a:lnTo>
                    <a:pt x="14392" y="15807"/>
                  </a:lnTo>
                  <a:lnTo>
                    <a:pt x="14662" y="15666"/>
                  </a:lnTo>
                  <a:lnTo>
                    <a:pt x="15915" y="14475"/>
                  </a:lnTo>
                  <a:lnTo>
                    <a:pt x="16998" y="13765"/>
                  </a:lnTo>
                  <a:lnTo>
                    <a:pt x="18949" y="13021"/>
                  </a:lnTo>
                  <a:lnTo>
                    <a:pt x="19846" y="12358"/>
                  </a:lnTo>
                  <a:lnTo>
                    <a:pt x="23882" y="8366"/>
                  </a:lnTo>
                  <a:lnTo>
                    <a:pt x="25242" y="5072"/>
                  </a:lnTo>
                  <a:lnTo>
                    <a:pt x="24987" y="849"/>
                  </a:lnTo>
                  <a:lnTo>
                    <a:pt x="24818" y="463"/>
                  </a:lnTo>
                  <a:lnTo>
                    <a:pt x="24292" y="90"/>
                  </a:lnTo>
                  <a:lnTo>
                    <a:pt x="24069" y="0"/>
                  </a:lnTo>
                  <a:close/>
                </a:path>
              </a:pathLst>
            </a:custGeom>
            <a:solidFill>
              <a:srgbClr val="DA4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6346357" y="3516325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1428" y="0"/>
                  </a:moveTo>
                  <a:lnTo>
                    <a:pt x="957" y="0"/>
                  </a:lnTo>
                  <a:lnTo>
                    <a:pt x="787" y="209"/>
                  </a:lnTo>
                  <a:lnTo>
                    <a:pt x="60" y="3488"/>
                  </a:lnTo>
                  <a:lnTo>
                    <a:pt x="0" y="5878"/>
                  </a:lnTo>
                  <a:lnTo>
                    <a:pt x="963" y="9436"/>
                  </a:lnTo>
                  <a:lnTo>
                    <a:pt x="1915" y="10242"/>
                  </a:lnTo>
                  <a:lnTo>
                    <a:pt x="3416" y="10242"/>
                  </a:lnTo>
                  <a:lnTo>
                    <a:pt x="3704" y="10242"/>
                  </a:lnTo>
                  <a:lnTo>
                    <a:pt x="4003" y="10209"/>
                  </a:lnTo>
                  <a:lnTo>
                    <a:pt x="5443" y="9940"/>
                  </a:lnTo>
                  <a:lnTo>
                    <a:pt x="6209" y="8270"/>
                  </a:lnTo>
                  <a:lnTo>
                    <a:pt x="6108" y="6264"/>
                  </a:lnTo>
                  <a:lnTo>
                    <a:pt x="6083" y="6109"/>
                  </a:lnTo>
                  <a:lnTo>
                    <a:pt x="5892" y="5965"/>
                  </a:lnTo>
                  <a:lnTo>
                    <a:pt x="5078" y="5731"/>
                  </a:lnTo>
                  <a:lnTo>
                    <a:pt x="4740" y="5454"/>
                  </a:lnTo>
                  <a:lnTo>
                    <a:pt x="4507" y="5044"/>
                  </a:lnTo>
                  <a:lnTo>
                    <a:pt x="2943" y="2034"/>
                  </a:lnTo>
                  <a:lnTo>
                    <a:pt x="2109" y="497"/>
                  </a:lnTo>
                  <a:lnTo>
                    <a:pt x="1691" y="133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6489616" y="35164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57" y="0"/>
                  </a:moveTo>
                  <a:lnTo>
                    <a:pt x="208" y="0"/>
                  </a:lnTo>
                  <a:lnTo>
                    <a:pt x="24" y="168"/>
                  </a:lnTo>
                  <a:lnTo>
                    <a:pt x="24" y="396"/>
                  </a:lnTo>
                  <a:lnTo>
                    <a:pt x="0" y="928"/>
                  </a:lnTo>
                  <a:lnTo>
                    <a:pt x="92" y="1245"/>
                  </a:lnTo>
                  <a:lnTo>
                    <a:pt x="276" y="1353"/>
                  </a:lnTo>
                  <a:lnTo>
                    <a:pt x="510" y="1501"/>
                  </a:lnTo>
                  <a:lnTo>
                    <a:pt x="687" y="1569"/>
                  </a:lnTo>
                  <a:lnTo>
                    <a:pt x="834" y="1569"/>
                  </a:lnTo>
                  <a:lnTo>
                    <a:pt x="1136" y="1569"/>
                  </a:lnTo>
                  <a:lnTo>
                    <a:pt x="1252" y="1252"/>
                  </a:lnTo>
                  <a:lnTo>
                    <a:pt x="1176" y="626"/>
                  </a:lnTo>
                  <a:lnTo>
                    <a:pt x="1136" y="396"/>
                  </a:lnTo>
                  <a:lnTo>
                    <a:pt x="920" y="179"/>
                  </a:lnTo>
                  <a:lnTo>
                    <a:pt x="557" y="31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5454960" y="3521538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1750" y="0"/>
                  </a:moveTo>
                  <a:lnTo>
                    <a:pt x="1076" y="0"/>
                  </a:lnTo>
                  <a:lnTo>
                    <a:pt x="363" y="72"/>
                  </a:lnTo>
                  <a:lnTo>
                    <a:pt x="0" y="2181"/>
                  </a:lnTo>
                  <a:lnTo>
                    <a:pt x="464" y="7246"/>
                  </a:lnTo>
                  <a:lnTo>
                    <a:pt x="1191" y="9234"/>
                  </a:lnTo>
                  <a:lnTo>
                    <a:pt x="1871" y="9234"/>
                  </a:lnTo>
                  <a:lnTo>
                    <a:pt x="2584" y="9165"/>
                  </a:lnTo>
                  <a:lnTo>
                    <a:pt x="2948" y="7052"/>
                  </a:lnTo>
                  <a:lnTo>
                    <a:pt x="2484" y="1987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6353759" y="3525021"/>
              <a:ext cx="24765" cy="6985"/>
            </a:xfrm>
            <a:custGeom>
              <a:avLst/>
              <a:gdLst/>
              <a:ahLst/>
              <a:cxnLst/>
              <a:rect l="l" t="t" r="r" b="b"/>
              <a:pathLst>
                <a:path w="24764" h="6985">
                  <a:moveTo>
                    <a:pt x="14338" y="5854"/>
                  </a:moveTo>
                  <a:lnTo>
                    <a:pt x="13106" y="2590"/>
                  </a:lnTo>
                  <a:lnTo>
                    <a:pt x="11798" y="1358"/>
                  </a:lnTo>
                  <a:lnTo>
                    <a:pt x="9690" y="1358"/>
                  </a:lnTo>
                  <a:lnTo>
                    <a:pt x="9245" y="1447"/>
                  </a:lnTo>
                  <a:lnTo>
                    <a:pt x="8178" y="1778"/>
                  </a:lnTo>
                  <a:lnTo>
                    <a:pt x="7708" y="2146"/>
                  </a:lnTo>
                  <a:lnTo>
                    <a:pt x="6667" y="3835"/>
                  </a:lnTo>
                  <a:lnTo>
                    <a:pt x="6413" y="4051"/>
                  </a:lnTo>
                  <a:lnTo>
                    <a:pt x="5930" y="4051"/>
                  </a:lnTo>
                  <a:lnTo>
                    <a:pt x="5702" y="3771"/>
                  </a:lnTo>
                  <a:lnTo>
                    <a:pt x="4597" y="647"/>
                  </a:lnTo>
                  <a:lnTo>
                    <a:pt x="4000" y="152"/>
                  </a:lnTo>
                  <a:lnTo>
                    <a:pt x="3124" y="0"/>
                  </a:lnTo>
                  <a:lnTo>
                    <a:pt x="2082" y="0"/>
                  </a:lnTo>
                  <a:lnTo>
                    <a:pt x="1244" y="977"/>
                  </a:lnTo>
                  <a:lnTo>
                    <a:pt x="0" y="3937"/>
                  </a:lnTo>
                  <a:lnTo>
                    <a:pt x="469" y="5092"/>
                  </a:lnTo>
                  <a:lnTo>
                    <a:pt x="1587" y="5562"/>
                  </a:lnTo>
                  <a:lnTo>
                    <a:pt x="2552" y="5575"/>
                  </a:lnTo>
                  <a:lnTo>
                    <a:pt x="3632" y="5321"/>
                  </a:lnTo>
                  <a:lnTo>
                    <a:pt x="5410" y="4699"/>
                  </a:lnTo>
                  <a:lnTo>
                    <a:pt x="5664" y="4660"/>
                  </a:lnTo>
                  <a:lnTo>
                    <a:pt x="6324" y="4686"/>
                  </a:lnTo>
                  <a:lnTo>
                    <a:pt x="12700" y="6629"/>
                  </a:lnTo>
                  <a:lnTo>
                    <a:pt x="12928" y="6642"/>
                  </a:lnTo>
                  <a:lnTo>
                    <a:pt x="13716" y="6642"/>
                  </a:lnTo>
                  <a:lnTo>
                    <a:pt x="14338" y="5854"/>
                  </a:lnTo>
                  <a:close/>
                </a:path>
                <a:path w="24764" h="6985">
                  <a:moveTo>
                    <a:pt x="24472" y="6692"/>
                  </a:moveTo>
                  <a:lnTo>
                    <a:pt x="18389" y="1079"/>
                  </a:lnTo>
                  <a:lnTo>
                    <a:pt x="17919" y="787"/>
                  </a:lnTo>
                  <a:lnTo>
                    <a:pt x="17157" y="787"/>
                  </a:lnTo>
                  <a:lnTo>
                    <a:pt x="17043" y="1397"/>
                  </a:lnTo>
                  <a:lnTo>
                    <a:pt x="17830" y="5499"/>
                  </a:lnTo>
                  <a:lnTo>
                    <a:pt x="19875" y="6934"/>
                  </a:lnTo>
                  <a:lnTo>
                    <a:pt x="23355" y="6934"/>
                  </a:lnTo>
                  <a:lnTo>
                    <a:pt x="24396" y="6908"/>
                  </a:lnTo>
                  <a:lnTo>
                    <a:pt x="24472" y="6692"/>
                  </a:lnTo>
                  <a:close/>
                </a:path>
              </a:pathLst>
            </a:custGeom>
            <a:solidFill>
              <a:srgbClr val="E3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5466791" y="3529873"/>
              <a:ext cx="1029969" cy="15240"/>
            </a:xfrm>
            <a:custGeom>
              <a:avLst/>
              <a:gdLst/>
              <a:ahLst/>
              <a:cxnLst/>
              <a:rect l="l" t="t" r="r" b="b"/>
              <a:pathLst>
                <a:path w="1029970" h="15239">
                  <a:moveTo>
                    <a:pt x="1549" y="7721"/>
                  </a:moveTo>
                  <a:lnTo>
                    <a:pt x="1409" y="7391"/>
                  </a:lnTo>
                  <a:lnTo>
                    <a:pt x="1028" y="7391"/>
                  </a:lnTo>
                  <a:lnTo>
                    <a:pt x="850" y="7493"/>
                  </a:lnTo>
                  <a:lnTo>
                    <a:pt x="101" y="8229"/>
                  </a:lnTo>
                  <a:lnTo>
                    <a:pt x="0" y="8636"/>
                  </a:lnTo>
                  <a:lnTo>
                    <a:pt x="342" y="8953"/>
                  </a:lnTo>
                  <a:lnTo>
                    <a:pt x="482" y="9080"/>
                  </a:lnTo>
                  <a:lnTo>
                    <a:pt x="647" y="9144"/>
                  </a:lnTo>
                  <a:lnTo>
                    <a:pt x="812" y="9144"/>
                  </a:lnTo>
                  <a:lnTo>
                    <a:pt x="1193" y="9144"/>
                  </a:lnTo>
                  <a:lnTo>
                    <a:pt x="1549" y="8826"/>
                  </a:lnTo>
                  <a:lnTo>
                    <a:pt x="1549" y="8382"/>
                  </a:lnTo>
                  <a:lnTo>
                    <a:pt x="1549" y="7721"/>
                  </a:lnTo>
                  <a:close/>
                </a:path>
                <a:path w="1029970" h="15239">
                  <a:moveTo>
                    <a:pt x="858215" y="14668"/>
                  </a:moveTo>
                  <a:lnTo>
                    <a:pt x="857694" y="11480"/>
                  </a:lnTo>
                  <a:lnTo>
                    <a:pt x="857643" y="11176"/>
                  </a:lnTo>
                  <a:lnTo>
                    <a:pt x="855599" y="3403"/>
                  </a:lnTo>
                  <a:lnTo>
                    <a:pt x="855522" y="3098"/>
                  </a:lnTo>
                  <a:lnTo>
                    <a:pt x="854405" y="0"/>
                  </a:lnTo>
                  <a:lnTo>
                    <a:pt x="853541" y="0"/>
                  </a:lnTo>
                  <a:lnTo>
                    <a:pt x="857364" y="14668"/>
                  </a:lnTo>
                  <a:lnTo>
                    <a:pt x="858215" y="14668"/>
                  </a:lnTo>
                  <a:close/>
                </a:path>
                <a:path w="1029970" h="15239">
                  <a:moveTo>
                    <a:pt x="1029906" y="4089"/>
                  </a:moveTo>
                  <a:lnTo>
                    <a:pt x="1029728" y="3136"/>
                  </a:lnTo>
                  <a:lnTo>
                    <a:pt x="1028649" y="2413"/>
                  </a:lnTo>
                  <a:lnTo>
                    <a:pt x="1028407" y="2311"/>
                  </a:lnTo>
                  <a:lnTo>
                    <a:pt x="1027950" y="2311"/>
                  </a:lnTo>
                  <a:lnTo>
                    <a:pt x="1027823" y="2616"/>
                  </a:lnTo>
                  <a:lnTo>
                    <a:pt x="1027887" y="3213"/>
                  </a:lnTo>
                  <a:lnTo>
                    <a:pt x="1027988" y="4203"/>
                  </a:lnTo>
                  <a:lnTo>
                    <a:pt x="1027950" y="4419"/>
                  </a:lnTo>
                  <a:lnTo>
                    <a:pt x="1027887" y="4635"/>
                  </a:lnTo>
                  <a:lnTo>
                    <a:pt x="1027607" y="5435"/>
                  </a:lnTo>
                  <a:lnTo>
                    <a:pt x="1027518" y="6057"/>
                  </a:lnTo>
                  <a:lnTo>
                    <a:pt x="1027709" y="6375"/>
                  </a:lnTo>
                  <a:lnTo>
                    <a:pt x="1028166" y="6375"/>
                  </a:lnTo>
                  <a:lnTo>
                    <a:pt x="1028395" y="6362"/>
                  </a:lnTo>
                  <a:lnTo>
                    <a:pt x="1028979" y="6223"/>
                  </a:lnTo>
                  <a:lnTo>
                    <a:pt x="1029296" y="5918"/>
                  </a:lnTo>
                  <a:lnTo>
                    <a:pt x="1029906" y="4089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5482958" y="3538496"/>
              <a:ext cx="989965" cy="22225"/>
            </a:xfrm>
            <a:custGeom>
              <a:avLst/>
              <a:gdLst/>
              <a:ahLst/>
              <a:cxnLst/>
              <a:rect l="l" t="t" r="r" b="b"/>
              <a:pathLst>
                <a:path w="989964" h="22225">
                  <a:moveTo>
                    <a:pt x="4914" y="11506"/>
                  </a:moveTo>
                  <a:lnTo>
                    <a:pt x="4152" y="11264"/>
                  </a:lnTo>
                  <a:lnTo>
                    <a:pt x="3403" y="11264"/>
                  </a:lnTo>
                  <a:lnTo>
                    <a:pt x="2133" y="13322"/>
                  </a:lnTo>
                  <a:lnTo>
                    <a:pt x="241" y="18961"/>
                  </a:lnTo>
                  <a:lnTo>
                    <a:pt x="0" y="21501"/>
                  </a:lnTo>
                  <a:lnTo>
                    <a:pt x="698" y="21729"/>
                  </a:lnTo>
                  <a:lnTo>
                    <a:pt x="1511" y="21742"/>
                  </a:lnTo>
                  <a:lnTo>
                    <a:pt x="2781" y="19672"/>
                  </a:lnTo>
                  <a:lnTo>
                    <a:pt x="4673" y="14046"/>
                  </a:lnTo>
                  <a:lnTo>
                    <a:pt x="4914" y="11506"/>
                  </a:lnTo>
                  <a:close/>
                </a:path>
                <a:path w="989964" h="22225">
                  <a:moveTo>
                    <a:pt x="989914" y="10121"/>
                  </a:moveTo>
                  <a:lnTo>
                    <a:pt x="989799" y="9906"/>
                  </a:lnTo>
                  <a:lnTo>
                    <a:pt x="987082" y="3136"/>
                  </a:lnTo>
                  <a:lnTo>
                    <a:pt x="985354" y="0"/>
                  </a:lnTo>
                  <a:lnTo>
                    <a:pt x="984808" y="0"/>
                  </a:lnTo>
                  <a:lnTo>
                    <a:pt x="983754" y="419"/>
                  </a:lnTo>
                  <a:lnTo>
                    <a:pt x="984719" y="3962"/>
                  </a:lnTo>
                  <a:lnTo>
                    <a:pt x="987577" y="11010"/>
                  </a:lnTo>
                  <a:lnTo>
                    <a:pt x="987742" y="11099"/>
                  </a:lnTo>
                  <a:lnTo>
                    <a:pt x="987920" y="11099"/>
                  </a:lnTo>
                  <a:lnTo>
                    <a:pt x="989799" y="10375"/>
                  </a:lnTo>
                  <a:lnTo>
                    <a:pt x="989914" y="10121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5752346" y="3549924"/>
              <a:ext cx="41910" cy="3810"/>
            </a:xfrm>
            <a:custGeom>
              <a:avLst/>
              <a:gdLst/>
              <a:ahLst/>
              <a:cxnLst/>
              <a:rect l="l" t="t" r="r" b="b"/>
              <a:pathLst>
                <a:path w="41910" h="3810">
                  <a:moveTo>
                    <a:pt x="23781" y="3017"/>
                  </a:moveTo>
                  <a:lnTo>
                    <a:pt x="3258" y="3017"/>
                  </a:lnTo>
                  <a:lnTo>
                    <a:pt x="8493" y="3239"/>
                  </a:lnTo>
                  <a:lnTo>
                    <a:pt x="18099" y="3239"/>
                  </a:lnTo>
                  <a:lnTo>
                    <a:pt x="23781" y="3017"/>
                  </a:lnTo>
                  <a:close/>
                </a:path>
                <a:path w="41910" h="3810">
                  <a:moveTo>
                    <a:pt x="26885" y="0"/>
                  </a:moveTo>
                  <a:lnTo>
                    <a:pt x="13568" y="0"/>
                  </a:lnTo>
                  <a:lnTo>
                    <a:pt x="7675" y="345"/>
                  </a:lnTo>
                  <a:lnTo>
                    <a:pt x="0" y="1220"/>
                  </a:lnTo>
                  <a:lnTo>
                    <a:pt x="760" y="1220"/>
                  </a:lnTo>
                  <a:lnTo>
                    <a:pt x="840" y="2430"/>
                  </a:lnTo>
                  <a:lnTo>
                    <a:pt x="1261" y="3017"/>
                  </a:lnTo>
                  <a:lnTo>
                    <a:pt x="25136" y="3017"/>
                  </a:lnTo>
                  <a:lnTo>
                    <a:pt x="34353" y="2430"/>
                  </a:lnTo>
                  <a:lnTo>
                    <a:pt x="41253" y="1798"/>
                  </a:lnTo>
                  <a:lnTo>
                    <a:pt x="41563" y="1798"/>
                  </a:lnTo>
                  <a:lnTo>
                    <a:pt x="34163" y="579"/>
                  </a:lnTo>
                  <a:lnTo>
                    <a:pt x="2688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5548376" y="3552212"/>
              <a:ext cx="924560" cy="59690"/>
            </a:xfrm>
            <a:custGeom>
              <a:avLst/>
              <a:gdLst/>
              <a:ahLst/>
              <a:cxnLst/>
              <a:rect l="l" t="t" r="r" b="b"/>
              <a:pathLst>
                <a:path w="924560" h="59689">
                  <a:moveTo>
                    <a:pt x="2374" y="33337"/>
                  </a:moveTo>
                  <a:lnTo>
                    <a:pt x="2247" y="32854"/>
                  </a:lnTo>
                  <a:lnTo>
                    <a:pt x="1866" y="32816"/>
                  </a:lnTo>
                  <a:lnTo>
                    <a:pt x="1168" y="32804"/>
                  </a:lnTo>
                  <a:lnTo>
                    <a:pt x="698" y="33274"/>
                  </a:lnTo>
                  <a:lnTo>
                    <a:pt x="292" y="34226"/>
                  </a:lnTo>
                  <a:lnTo>
                    <a:pt x="38" y="34785"/>
                  </a:lnTo>
                  <a:lnTo>
                    <a:pt x="0" y="35064"/>
                  </a:lnTo>
                  <a:lnTo>
                    <a:pt x="165" y="35064"/>
                  </a:lnTo>
                  <a:lnTo>
                    <a:pt x="292" y="35064"/>
                  </a:lnTo>
                  <a:lnTo>
                    <a:pt x="508" y="34925"/>
                  </a:lnTo>
                  <a:lnTo>
                    <a:pt x="850" y="34632"/>
                  </a:lnTo>
                  <a:lnTo>
                    <a:pt x="2108" y="33591"/>
                  </a:lnTo>
                  <a:lnTo>
                    <a:pt x="2374" y="33337"/>
                  </a:lnTo>
                  <a:close/>
                </a:path>
                <a:path w="924560" h="59689">
                  <a:moveTo>
                    <a:pt x="16370" y="37363"/>
                  </a:moveTo>
                  <a:lnTo>
                    <a:pt x="15976" y="37363"/>
                  </a:lnTo>
                  <a:lnTo>
                    <a:pt x="15760" y="37452"/>
                  </a:lnTo>
                  <a:lnTo>
                    <a:pt x="14579" y="38100"/>
                  </a:lnTo>
                  <a:lnTo>
                    <a:pt x="13919" y="38671"/>
                  </a:lnTo>
                  <a:lnTo>
                    <a:pt x="13487" y="39395"/>
                  </a:lnTo>
                  <a:lnTo>
                    <a:pt x="13055" y="40093"/>
                  </a:lnTo>
                  <a:lnTo>
                    <a:pt x="12827" y="40957"/>
                  </a:lnTo>
                  <a:lnTo>
                    <a:pt x="12814" y="42506"/>
                  </a:lnTo>
                  <a:lnTo>
                    <a:pt x="12890" y="42760"/>
                  </a:lnTo>
                  <a:lnTo>
                    <a:pt x="13068" y="42760"/>
                  </a:lnTo>
                  <a:lnTo>
                    <a:pt x="13195" y="42760"/>
                  </a:lnTo>
                  <a:lnTo>
                    <a:pt x="16370" y="37655"/>
                  </a:lnTo>
                  <a:lnTo>
                    <a:pt x="16370" y="37363"/>
                  </a:lnTo>
                  <a:close/>
                </a:path>
                <a:path w="924560" h="59689">
                  <a:moveTo>
                    <a:pt x="871359" y="56807"/>
                  </a:moveTo>
                  <a:lnTo>
                    <a:pt x="870940" y="54622"/>
                  </a:lnTo>
                  <a:lnTo>
                    <a:pt x="867067" y="49136"/>
                  </a:lnTo>
                  <a:lnTo>
                    <a:pt x="865708" y="46761"/>
                  </a:lnTo>
                  <a:lnTo>
                    <a:pt x="865301" y="45034"/>
                  </a:lnTo>
                  <a:lnTo>
                    <a:pt x="865390" y="44526"/>
                  </a:lnTo>
                  <a:lnTo>
                    <a:pt x="866927" y="42062"/>
                  </a:lnTo>
                  <a:lnTo>
                    <a:pt x="866965" y="41402"/>
                  </a:lnTo>
                  <a:lnTo>
                    <a:pt x="865657" y="38442"/>
                  </a:lnTo>
                  <a:lnTo>
                    <a:pt x="864387" y="34632"/>
                  </a:lnTo>
                  <a:lnTo>
                    <a:pt x="862291" y="27393"/>
                  </a:lnTo>
                  <a:lnTo>
                    <a:pt x="861568" y="26022"/>
                  </a:lnTo>
                  <a:lnTo>
                    <a:pt x="860145" y="24688"/>
                  </a:lnTo>
                  <a:lnTo>
                    <a:pt x="859739" y="24434"/>
                  </a:lnTo>
                  <a:lnTo>
                    <a:pt x="859066" y="24434"/>
                  </a:lnTo>
                  <a:lnTo>
                    <a:pt x="858901" y="24955"/>
                  </a:lnTo>
                  <a:lnTo>
                    <a:pt x="859828" y="33172"/>
                  </a:lnTo>
                  <a:lnTo>
                    <a:pt x="861707" y="40208"/>
                  </a:lnTo>
                  <a:lnTo>
                    <a:pt x="864641" y="47066"/>
                  </a:lnTo>
                  <a:lnTo>
                    <a:pt x="868629" y="54267"/>
                  </a:lnTo>
                  <a:lnTo>
                    <a:pt x="869315" y="56591"/>
                  </a:lnTo>
                  <a:lnTo>
                    <a:pt x="869480" y="59182"/>
                  </a:lnTo>
                  <a:lnTo>
                    <a:pt x="869911" y="59588"/>
                  </a:lnTo>
                  <a:lnTo>
                    <a:pt x="870229" y="59613"/>
                  </a:lnTo>
                  <a:lnTo>
                    <a:pt x="870508" y="59613"/>
                  </a:lnTo>
                  <a:lnTo>
                    <a:pt x="870699" y="59461"/>
                  </a:lnTo>
                  <a:lnTo>
                    <a:pt x="871359" y="56807"/>
                  </a:lnTo>
                  <a:close/>
                </a:path>
                <a:path w="924560" h="59689">
                  <a:moveTo>
                    <a:pt x="881570" y="48907"/>
                  </a:moveTo>
                  <a:lnTo>
                    <a:pt x="877417" y="20789"/>
                  </a:lnTo>
                  <a:lnTo>
                    <a:pt x="876757" y="20129"/>
                  </a:lnTo>
                  <a:lnTo>
                    <a:pt x="849045" y="15925"/>
                  </a:lnTo>
                  <a:lnTo>
                    <a:pt x="847928" y="15887"/>
                  </a:lnTo>
                  <a:lnTo>
                    <a:pt x="847674" y="16306"/>
                  </a:lnTo>
                  <a:lnTo>
                    <a:pt x="855992" y="24193"/>
                  </a:lnTo>
                  <a:lnTo>
                    <a:pt x="856754" y="23304"/>
                  </a:lnTo>
                  <a:lnTo>
                    <a:pt x="857758" y="23228"/>
                  </a:lnTo>
                  <a:lnTo>
                    <a:pt x="863053" y="23190"/>
                  </a:lnTo>
                  <a:lnTo>
                    <a:pt x="863701" y="26035"/>
                  </a:lnTo>
                  <a:lnTo>
                    <a:pt x="867029" y="34226"/>
                  </a:lnTo>
                  <a:lnTo>
                    <a:pt x="867600" y="37934"/>
                  </a:lnTo>
                  <a:lnTo>
                    <a:pt x="867029" y="42176"/>
                  </a:lnTo>
                  <a:lnTo>
                    <a:pt x="867206" y="42875"/>
                  </a:lnTo>
                  <a:lnTo>
                    <a:pt x="874522" y="54419"/>
                  </a:lnTo>
                  <a:lnTo>
                    <a:pt x="875157" y="55016"/>
                  </a:lnTo>
                  <a:lnTo>
                    <a:pt x="875665" y="55016"/>
                  </a:lnTo>
                  <a:lnTo>
                    <a:pt x="876274" y="55016"/>
                  </a:lnTo>
                  <a:lnTo>
                    <a:pt x="876706" y="54203"/>
                  </a:lnTo>
                  <a:lnTo>
                    <a:pt x="877214" y="50863"/>
                  </a:lnTo>
                  <a:lnTo>
                    <a:pt x="877074" y="47980"/>
                  </a:lnTo>
                  <a:lnTo>
                    <a:pt x="876401" y="43294"/>
                  </a:lnTo>
                  <a:lnTo>
                    <a:pt x="876642" y="42976"/>
                  </a:lnTo>
                  <a:lnTo>
                    <a:pt x="877633" y="43014"/>
                  </a:lnTo>
                  <a:lnTo>
                    <a:pt x="878814" y="43535"/>
                  </a:lnTo>
                  <a:lnTo>
                    <a:pt x="879170" y="44132"/>
                  </a:lnTo>
                  <a:lnTo>
                    <a:pt x="878954" y="47002"/>
                  </a:lnTo>
                  <a:lnTo>
                    <a:pt x="879424" y="48348"/>
                  </a:lnTo>
                  <a:lnTo>
                    <a:pt x="880986" y="49225"/>
                  </a:lnTo>
                  <a:lnTo>
                    <a:pt x="881468" y="49225"/>
                  </a:lnTo>
                  <a:lnTo>
                    <a:pt x="881570" y="48907"/>
                  </a:lnTo>
                  <a:close/>
                </a:path>
                <a:path w="924560" h="59689">
                  <a:moveTo>
                    <a:pt x="895527" y="35471"/>
                  </a:moveTo>
                  <a:lnTo>
                    <a:pt x="895502" y="35077"/>
                  </a:lnTo>
                  <a:lnTo>
                    <a:pt x="892746" y="31407"/>
                  </a:lnTo>
                  <a:lnTo>
                    <a:pt x="892340" y="27965"/>
                  </a:lnTo>
                  <a:lnTo>
                    <a:pt x="894346" y="23609"/>
                  </a:lnTo>
                  <a:lnTo>
                    <a:pt x="894118" y="23164"/>
                  </a:lnTo>
                  <a:lnTo>
                    <a:pt x="887387" y="21729"/>
                  </a:lnTo>
                  <a:lnTo>
                    <a:pt x="886637" y="21729"/>
                  </a:lnTo>
                  <a:lnTo>
                    <a:pt x="886510" y="22123"/>
                  </a:lnTo>
                  <a:lnTo>
                    <a:pt x="886828" y="22910"/>
                  </a:lnTo>
                  <a:lnTo>
                    <a:pt x="890676" y="31572"/>
                  </a:lnTo>
                  <a:lnTo>
                    <a:pt x="891019" y="31965"/>
                  </a:lnTo>
                  <a:lnTo>
                    <a:pt x="892924" y="33007"/>
                  </a:lnTo>
                  <a:lnTo>
                    <a:pt x="893305" y="33540"/>
                  </a:lnTo>
                  <a:lnTo>
                    <a:pt x="893559" y="35242"/>
                  </a:lnTo>
                  <a:lnTo>
                    <a:pt x="893737" y="35814"/>
                  </a:lnTo>
                  <a:lnTo>
                    <a:pt x="894143" y="36182"/>
                  </a:lnTo>
                  <a:lnTo>
                    <a:pt x="894346" y="36283"/>
                  </a:lnTo>
                  <a:lnTo>
                    <a:pt x="894537" y="36283"/>
                  </a:lnTo>
                  <a:lnTo>
                    <a:pt x="894969" y="36144"/>
                  </a:lnTo>
                  <a:lnTo>
                    <a:pt x="895121" y="36029"/>
                  </a:lnTo>
                  <a:lnTo>
                    <a:pt x="895527" y="35471"/>
                  </a:lnTo>
                  <a:close/>
                </a:path>
                <a:path w="924560" h="59689">
                  <a:moveTo>
                    <a:pt x="903389" y="32270"/>
                  </a:moveTo>
                  <a:lnTo>
                    <a:pt x="899744" y="24650"/>
                  </a:lnTo>
                  <a:lnTo>
                    <a:pt x="898067" y="23291"/>
                  </a:lnTo>
                  <a:lnTo>
                    <a:pt x="896353" y="23291"/>
                  </a:lnTo>
                  <a:lnTo>
                    <a:pt x="896073" y="23355"/>
                  </a:lnTo>
                  <a:lnTo>
                    <a:pt x="895591" y="23583"/>
                  </a:lnTo>
                  <a:lnTo>
                    <a:pt x="895527" y="23761"/>
                  </a:lnTo>
                  <a:lnTo>
                    <a:pt x="901204" y="35623"/>
                  </a:lnTo>
                  <a:lnTo>
                    <a:pt x="901420" y="35687"/>
                  </a:lnTo>
                  <a:lnTo>
                    <a:pt x="901611" y="35610"/>
                  </a:lnTo>
                  <a:lnTo>
                    <a:pt x="903147" y="34886"/>
                  </a:lnTo>
                  <a:lnTo>
                    <a:pt x="903389" y="32270"/>
                  </a:lnTo>
                  <a:close/>
                </a:path>
                <a:path w="924560" h="59689">
                  <a:moveTo>
                    <a:pt x="906183" y="26670"/>
                  </a:moveTo>
                  <a:lnTo>
                    <a:pt x="905840" y="25069"/>
                  </a:lnTo>
                  <a:lnTo>
                    <a:pt x="905421" y="24714"/>
                  </a:lnTo>
                  <a:lnTo>
                    <a:pt x="904671" y="24714"/>
                  </a:lnTo>
                  <a:lnTo>
                    <a:pt x="903655" y="24790"/>
                  </a:lnTo>
                  <a:lnTo>
                    <a:pt x="902754" y="24866"/>
                  </a:lnTo>
                  <a:lnTo>
                    <a:pt x="902360" y="25374"/>
                  </a:lnTo>
                  <a:lnTo>
                    <a:pt x="902677" y="27089"/>
                  </a:lnTo>
                  <a:lnTo>
                    <a:pt x="903401" y="27965"/>
                  </a:lnTo>
                  <a:lnTo>
                    <a:pt x="904735" y="28879"/>
                  </a:lnTo>
                  <a:lnTo>
                    <a:pt x="904976" y="29019"/>
                  </a:lnTo>
                  <a:lnTo>
                    <a:pt x="905103" y="29019"/>
                  </a:lnTo>
                  <a:lnTo>
                    <a:pt x="905357" y="29019"/>
                  </a:lnTo>
                  <a:lnTo>
                    <a:pt x="905624" y="28854"/>
                  </a:lnTo>
                  <a:lnTo>
                    <a:pt x="906094" y="27609"/>
                  </a:lnTo>
                  <a:lnTo>
                    <a:pt x="906183" y="26670"/>
                  </a:lnTo>
                  <a:close/>
                </a:path>
                <a:path w="924560" h="59689">
                  <a:moveTo>
                    <a:pt x="924369" y="3556"/>
                  </a:moveTo>
                  <a:lnTo>
                    <a:pt x="924344" y="3086"/>
                  </a:lnTo>
                  <a:lnTo>
                    <a:pt x="923759" y="1790"/>
                  </a:lnTo>
                  <a:lnTo>
                    <a:pt x="923213" y="1028"/>
                  </a:lnTo>
                  <a:lnTo>
                    <a:pt x="922413" y="279"/>
                  </a:lnTo>
                  <a:lnTo>
                    <a:pt x="922235" y="101"/>
                  </a:lnTo>
                  <a:lnTo>
                    <a:pt x="922058" y="0"/>
                  </a:lnTo>
                  <a:lnTo>
                    <a:pt x="921702" y="0"/>
                  </a:lnTo>
                  <a:lnTo>
                    <a:pt x="921550" y="177"/>
                  </a:lnTo>
                  <a:lnTo>
                    <a:pt x="921118" y="1435"/>
                  </a:lnTo>
                  <a:lnTo>
                    <a:pt x="921283" y="2616"/>
                  </a:lnTo>
                  <a:lnTo>
                    <a:pt x="922108" y="4457"/>
                  </a:lnTo>
                  <a:lnTo>
                    <a:pt x="922464" y="4673"/>
                  </a:lnTo>
                  <a:lnTo>
                    <a:pt x="922845" y="4673"/>
                  </a:lnTo>
                  <a:lnTo>
                    <a:pt x="922997" y="4673"/>
                  </a:lnTo>
                  <a:lnTo>
                    <a:pt x="923163" y="4635"/>
                  </a:lnTo>
                  <a:lnTo>
                    <a:pt x="923759" y="4318"/>
                  </a:lnTo>
                  <a:lnTo>
                    <a:pt x="924013" y="4114"/>
                  </a:lnTo>
                  <a:lnTo>
                    <a:pt x="924128" y="3962"/>
                  </a:lnTo>
                  <a:lnTo>
                    <a:pt x="924369" y="3556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5549054" y="35911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666" y="0"/>
                  </a:moveTo>
                  <a:lnTo>
                    <a:pt x="356" y="0"/>
                  </a:lnTo>
                  <a:lnTo>
                    <a:pt x="147" y="154"/>
                  </a:lnTo>
                  <a:lnTo>
                    <a:pt x="101" y="403"/>
                  </a:lnTo>
                  <a:lnTo>
                    <a:pt x="0" y="1069"/>
                  </a:lnTo>
                  <a:lnTo>
                    <a:pt x="86" y="1455"/>
                  </a:lnTo>
                  <a:lnTo>
                    <a:pt x="363" y="1541"/>
                  </a:lnTo>
                  <a:lnTo>
                    <a:pt x="525" y="1569"/>
                  </a:lnTo>
                  <a:lnTo>
                    <a:pt x="875" y="1569"/>
                  </a:lnTo>
                  <a:lnTo>
                    <a:pt x="1069" y="1408"/>
                  </a:lnTo>
                  <a:lnTo>
                    <a:pt x="1324" y="598"/>
                  </a:lnTo>
                  <a:lnTo>
                    <a:pt x="1191" y="256"/>
                  </a:lnTo>
                  <a:lnTo>
                    <a:pt x="828" y="6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5545112" y="3601539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854" y="1689"/>
                  </a:moveTo>
                  <a:lnTo>
                    <a:pt x="1778" y="622"/>
                  </a:lnTo>
                  <a:lnTo>
                    <a:pt x="1587" y="241"/>
                  </a:lnTo>
                  <a:lnTo>
                    <a:pt x="1117" y="25"/>
                  </a:lnTo>
                  <a:lnTo>
                    <a:pt x="647" y="0"/>
                  </a:lnTo>
                  <a:lnTo>
                    <a:pt x="368" y="165"/>
                  </a:lnTo>
                  <a:lnTo>
                    <a:pt x="266" y="444"/>
                  </a:lnTo>
                  <a:lnTo>
                    <a:pt x="0" y="1155"/>
                  </a:lnTo>
                  <a:lnTo>
                    <a:pt x="152" y="1676"/>
                  </a:lnTo>
                  <a:lnTo>
                    <a:pt x="800" y="2006"/>
                  </a:lnTo>
                  <a:lnTo>
                    <a:pt x="927" y="2032"/>
                  </a:lnTo>
                  <a:lnTo>
                    <a:pt x="1473" y="2032"/>
                  </a:lnTo>
                  <a:lnTo>
                    <a:pt x="1854" y="1689"/>
                  </a:lnTo>
                  <a:close/>
                </a:path>
                <a:path w="13335" h="12064">
                  <a:moveTo>
                    <a:pt x="12865" y="3416"/>
                  </a:moveTo>
                  <a:lnTo>
                    <a:pt x="12585" y="3048"/>
                  </a:lnTo>
                  <a:lnTo>
                    <a:pt x="11836" y="3035"/>
                  </a:lnTo>
                  <a:lnTo>
                    <a:pt x="7988" y="3022"/>
                  </a:lnTo>
                  <a:lnTo>
                    <a:pt x="5943" y="4927"/>
                  </a:lnTo>
                  <a:lnTo>
                    <a:pt x="4953" y="10693"/>
                  </a:lnTo>
                  <a:lnTo>
                    <a:pt x="5143" y="11696"/>
                  </a:lnTo>
                  <a:lnTo>
                    <a:pt x="5867" y="11696"/>
                  </a:lnTo>
                  <a:lnTo>
                    <a:pt x="6362" y="11696"/>
                  </a:lnTo>
                  <a:lnTo>
                    <a:pt x="7099" y="11239"/>
                  </a:lnTo>
                  <a:lnTo>
                    <a:pt x="8077" y="10312"/>
                  </a:lnTo>
                  <a:lnTo>
                    <a:pt x="8293" y="9232"/>
                  </a:lnTo>
                  <a:lnTo>
                    <a:pt x="8636" y="6832"/>
                  </a:lnTo>
                  <a:lnTo>
                    <a:pt x="8712" y="6616"/>
                  </a:lnTo>
                  <a:lnTo>
                    <a:pt x="8877" y="6515"/>
                  </a:lnTo>
                  <a:lnTo>
                    <a:pt x="9194" y="6362"/>
                  </a:lnTo>
                  <a:lnTo>
                    <a:pt x="9829" y="6388"/>
                  </a:lnTo>
                  <a:lnTo>
                    <a:pt x="10033" y="6578"/>
                  </a:lnTo>
                  <a:lnTo>
                    <a:pt x="10083" y="6985"/>
                  </a:lnTo>
                  <a:lnTo>
                    <a:pt x="10261" y="9029"/>
                  </a:lnTo>
                  <a:lnTo>
                    <a:pt x="10490" y="9271"/>
                  </a:lnTo>
                  <a:lnTo>
                    <a:pt x="10871" y="9271"/>
                  </a:lnTo>
                  <a:lnTo>
                    <a:pt x="11112" y="9258"/>
                  </a:lnTo>
                  <a:lnTo>
                    <a:pt x="12433" y="5626"/>
                  </a:lnTo>
                  <a:lnTo>
                    <a:pt x="12560" y="4470"/>
                  </a:lnTo>
                  <a:lnTo>
                    <a:pt x="12674" y="4140"/>
                  </a:lnTo>
                  <a:lnTo>
                    <a:pt x="12865" y="3416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5581393" y="361137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917" y="0"/>
                  </a:moveTo>
                  <a:lnTo>
                    <a:pt x="3859" y="0"/>
                  </a:lnTo>
                  <a:lnTo>
                    <a:pt x="2533" y="1090"/>
                  </a:lnTo>
                  <a:lnTo>
                    <a:pt x="316" y="4668"/>
                  </a:lnTo>
                  <a:lnTo>
                    <a:pt x="0" y="6656"/>
                  </a:lnTo>
                  <a:lnTo>
                    <a:pt x="949" y="7246"/>
                  </a:lnTo>
                  <a:lnTo>
                    <a:pt x="1104" y="7282"/>
                  </a:lnTo>
                  <a:lnTo>
                    <a:pt x="1273" y="7282"/>
                  </a:lnTo>
                  <a:lnTo>
                    <a:pt x="2156" y="7282"/>
                  </a:lnTo>
                  <a:lnTo>
                    <a:pt x="3477" y="6191"/>
                  </a:lnTo>
                  <a:lnTo>
                    <a:pt x="4499" y="4568"/>
                  </a:lnTo>
                  <a:lnTo>
                    <a:pt x="5698" y="2613"/>
                  </a:lnTo>
                  <a:lnTo>
                    <a:pt x="6022" y="633"/>
                  </a:lnTo>
                  <a:lnTo>
                    <a:pt x="5072" y="35"/>
                  </a:lnTo>
                  <a:lnTo>
                    <a:pt x="4917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6361125" y="3616906"/>
              <a:ext cx="43815" cy="14604"/>
            </a:xfrm>
            <a:custGeom>
              <a:avLst/>
              <a:gdLst/>
              <a:ahLst/>
              <a:cxnLst/>
              <a:rect l="l" t="t" r="r" b="b"/>
              <a:pathLst>
                <a:path w="43814" h="14604">
                  <a:moveTo>
                    <a:pt x="2413" y="13703"/>
                  </a:moveTo>
                  <a:lnTo>
                    <a:pt x="1879" y="13703"/>
                  </a:lnTo>
                  <a:lnTo>
                    <a:pt x="2095" y="14262"/>
                  </a:lnTo>
                  <a:lnTo>
                    <a:pt x="2413" y="13703"/>
                  </a:lnTo>
                  <a:close/>
                </a:path>
                <a:path w="43814" h="14604">
                  <a:moveTo>
                    <a:pt x="4521" y="6375"/>
                  </a:moveTo>
                  <a:lnTo>
                    <a:pt x="3975" y="4254"/>
                  </a:lnTo>
                  <a:lnTo>
                    <a:pt x="2590" y="2146"/>
                  </a:lnTo>
                  <a:lnTo>
                    <a:pt x="304" y="0"/>
                  </a:lnTo>
                  <a:lnTo>
                    <a:pt x="88" y="1270"/>
                  </a:lnTo>
                  <a:lnTo>
                    <a:pt x="0" y="7251"/>
                  </a:lnTo>
                  <a:lnTo>
                    <a:pt x="698" y="10693"/>
                  </a:lnTo>
                  <a:lnTo>
                    <a:pt x="1701" y="13233"/>
                  </a:lnTo>
                  <a:lnTo>
                    <a:pt x="4305" y="13233"/>
                  </a:lnTo>
                  <a:lnTo>
                    <a:pt x="3771" y="11861"/>
                  </a:lnTo>
                  <a:lnTo>
                    <a:pt x="3505" y="10693"/>
                  </a:lnTo>
                  <a:lnTo>
                    <a:pt x="3505" y="8305"/>
                  </a:lnTo>
                  <a:lnTo>
                    <a:pt x="3848" y="7251"/>
                  </a:lnTo>
                  <a:lnTo>
                    <a:pt x="4521" y="6375"/>
                  </a:lnTo>
                  <a:close/>
                </a:path>
                <a:path w="43814" h="14604">
                  <a:moveTo>
                    <a:pt x="43573" y="4775"/>
                  </a:moveTo>
                  <a:lnTo>
                    <a:pt x="39293" y="1028"/>
                  </a:lnTo>
                  <a:lnTo>
                    <a:pt x="38430" y="1028"/>
                  </a:lnTo>
                  <a:lnTo>
                    <a:pt x="38150" y="1422"/>
                  </a:lnTo>
                  <a:lnTo>
                    <a:pt x="36588" y="3987"/>
                  </a:lnTo>
                  <a:lnTo>
                    <a:pt x="37388" y="5765"/>
                  </a:lnTo>
                  <a:lnTo>
                    <a:pt x="38430" y="7251"/>
                  </a:lnTo>
                  <a:lnTo>
                    <a:pt x="40119" y="8902"/>
                  </a:lnTo>
                  <a:lnTo>
                    <a:pt x="40843" y="8902"/>
                  </a:lnTo>
                  <a:lnTo>
                    <a:pt x="43573" y="4775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6364630" y="3623027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4597" y="8839"/>
                  </a:moveTo>
                  <a:lnTo>
                    <a:pt x="3390" y="4508"/>
                  </a:lnTo>
                  <a:lnTo>
                    <a:pt x="1016" y="254"/>
                  </a:lnTo>
                  <a:lnTo>
                    <a:pt x="342" y="1130"/>
                  </a:lnTo>
                  <a:lnTo>
                    <a:pt x="0" y="2184"/>
                  </a:lnTo>
                  <a:lnTo>
                    <a:pt x="0" y="4508"/>
                  </a:lnTo>
                  <a:lnTo>
                    <a:pt x="266" y="5740"/>
                  </a:lnTo>
                  <a:lnTo>
                    <a:pt x="800" y="7112"/>
                  </a:lnTo>
                  <a:lnTo>
                    <a:pt x="1117" y="10045"/>
                  </a:lnTo>
                  <a:lnTo>
                    <a:pt x="2120" y="12280"/>
                  </a:lnTo>
                  <a:lnTo>
                    <a:pt x="4140" y="14109"/>
                  </a:lnTo>
                  <a:lnTo>
                    <a:pt x="4584" y="14109"/>
                  </a:lnTo>
                  <a:lnTo>
                    <a:pt x="4597" y="8839"/>
                  </a:lnTo>
                  <a:close/>
                </a:path>
                <a:path w="20320" h="20954">
                  <a:moveTo>
                    <a:pt x="5422" y="17043"/>
                  </a:moveTo>
                  <a:lnTo>
                    <a:pt x="4940" y="16827"/>
                  </a:lnTo>
                  <a:lnTo>
                    <a:pt x="4800" y="16776"/>
                  </a:lnTo>
                  <a:lnTo>
                    <a:pt x="4254" y="16776"/>
                  </a:lnTo>
                  <a:lnTo>
                    <a:pt x="3632" y="17360"/>
                  </a:lnTo>
                  <a:lnTo>
                    <a:pt x="3238" y="18199"/>
                  </a:lnTo>
                  <a:lnTo>
                    <a:pt x="2781" y="19189"/>
                  </a:lnTo>
                  <a:lnTo>
                    <a:pt x="2781" y="20167"/>
                  </a:lnTo>
                  <a:lnTo>
                    <a:pt x="3340" y="20421"/>
                  </a:lnTo>
                  <a:lnTo>
                    <a:pt x="3479" y="20434"/>
                  </a:lnTo>
                  <a:lnTo>
                    <a:pt x="3949" y="20434"/>
                  </a:lnTo>
                  <a:lnTo>
                    <a:pt x="4572" y="19862"/>
                  </a:lnTo>
                  <a:lnTo>
                    <a:pt x="4978" y="19011"/>
                  </a:lnTo>
                  <a:lnTo>
                    <a:pt x="5422" y="18034"/>
                  </a:lnTo>
                  <a:lnTo>
                    <a:pt x="5422" y="17043"/>
                  </a:lnTo>
                  <a:close/>
                </a:path>
                <a:path w="20320" h="20954">
                  <a:moveTo>
                    <a:pt x="20231" y="11760"/>
                  </a:moveTo>
                  <a:lnTo>
                    <a:pt x="18338" y="8140"/>
                  </a:lnTo>
                  <a:lnTo>
                    <a:pt x="17564" y="4686"/>
                  </a:lnTo>
                  <a:lnTo>
                    <a:pt x="17780" y="774"/>
                  </a:lnTo>
                  <a:lnTo>
                    <a:pt x="17614" y="469"/>
                  </a:lnTo>
                  <a:lnTo>
                    <a:pt x="16967" y="38"/>
                  </a:lnTo>
                  <a:lnTo>
                    <a:pt x="16497" y="0"/>
                  </a:lnTo>
                  <a:lnTo>
                    <a:pt x="16357" y="114"/>
                  </a:lnTo>
                  <a:lnTo>
                    <a:pt x="14808" y="5410"/>
                  </a:lnTo>
                  <a:lnTo>
                    <a:pt x="15875" y="9271"/>
                  </a:lnTo>
                  <a:lnTo>
                    <a:pt x="19558" y="12026"/>
                  </a:lnTo>
                  <a:lnTo>
                    <a:pt x="19723" y="12039"/>
                  </a:lnTo>
                  <a:lnTo>
                    <a:pt x="20002" y="12039"/>
                  </a:lnTo>
                  <a:lnTo>
                    <a:pt x="20231" y="11760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6295773" y="3645828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66" y="0"/>
                  </a:moveTo>
                  <a:lnTo>
                    <a:pt x="10069" y="0"/>
                  </a:lnTo>
                  <a:lnTo>
                    <a:pt x="8935" y="1181"/>
                  </a:lnTo>
                  <a:lnTo>
                    <a:pt x="4039" y="6977"/>
                  </a:lnTo>
                  <a:lnTo>
                    <a:pt x="1797" y="11351"/>
                  </a:lnTo>
                  <a:lnTo>
                    <a:pt x="0" y="17355"/>
                  </a:lnTo>
                  <a:lnTo>
                    <a:pt x="490" y="18058"/>
                  </a:lnTo>
                  <a:lnTo>
                    <a:pt x="1904" y="18191"/>
                  </a:lnTo>
                  <a:lnTo>
                    <a:pt x="2268" y="18191"/>
                  </a:lnTo>
                  <a:lnTo>
                    <a:pt x="2505" y="18017"/>
                  </a:lnTo>
                  <a:lnTo>
                    <a:pt x="4316" y="12034"/>
                  </a:lnTo>
                  <a:lnTo>
                    <a:pt x="6149" y="7617"/>
                  </a:lnTo>
                  <a:lnTo>
                    <a:pt x="9925" y="1461"/>
                  </a:lnTo>
                  <a:lnTo>
                    <a:pt x="10666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5757354" y="3656048"/>
              <a:ext cx="577850" cy="60325"/>
            </a:xfrm>
            <a:custGeom>
              <a:avLst/>
              <a:gdLst/>
              <a:ahLst/>
              <a:cxnLst/>
              <a:rect l="l" t="t" r="r" b="b"/>
              <a:pathLst>
                <a:path w="577850" h="60325">
                  <a:moveTo>
                    <a:pt x="4292" y="32651"/>
                  </a:moveTo>
                  <a:lnTo>
                    <a:pt x="2146" y="27800"/>
                  </a:lnTo>
                  <a:lnTo>
                    <a:pt x="1917" y="27520"/>
                  </a:lnTo>
                  <a:lnTo>
                    <a:pt x="1473" y="27520"/>
                  </a:lnTo>
                  <a:lnTo>
                    <a:pt x="1257" y="27813"/>
                  </a:lnTo>
                  <a:lnTo>
                    <a:pt x="317" y="30568"/>
                  </a:lnTo>
                  <a:lnTo>
                    <a:pt x="0" y="32600"/>
                  </a:lnTo>
                  <a:lnTo>
                    <a:pt x="127" y="34848"/>
                  </a:lnTo>
                  <a:lnTo>
                    <a:pt x="368" y="35090"/>
                  </a:lnTo>
                  <a:lnTo>
                    <a:pt x="660" y="35090"/>
                  </a:lnTo>
                  <a:lnTo>
                    <a:pt x="1778" y="34899"/>
                  </a:lnTo>
                  <a:lnTo>
                    <a:pt x="2717" y="34455"/>
                  </a:lnTo>
                  <a:lnTo>
                    <a:pt x="4140" y="33235"/>
                  </a:lnTo>
                  <a:lnTo>
                    <a:pt x="4292" y="32651"/>
                  </a:lnTo>
                  <a:close/>
                </a:path>
                <a:path w="577850" h="60325">
                  <a:moveTo>
                    <a:pt x="10312" y="37617"/>
                  </a:moveTo>
                  <a:lnTo>
                    <a:pt x="10147" y="35826"/>
                  </a:lnTo>
                  <a:lnTo>
                    <a:pt x="8712" y="33350"/>
                  </a:lnTo>
                  <a:lnTo>
                    <a:pt x="8547" y="32664"/>
                  </a:lnTo>
                  <a:lnTo>
                    <a:pt x="8572" y="29159"/>
                  </a:lnTo>
                  <a:lnTo>
                    <a:pt x="8026" y="25933"/>
                  </a:lnTo>
                  <a:lnTo>
                    <a:pt x="6413" y="20586"/>
                  </a:lnTo>
                  <a:lnTo>
                    <a:pt x="5880" y="19748"/>
                  </a:lnTo>
                  <a:lnTo>
                    <a:pt x="4775" y="19748"/>
                  </a:lnTo>
                  <a:lnTo>
                    <a:pt x="4229" y="20447"/>
                  </a:lnTo>
                  <a:lnTo>
                    <a:pt x="3568" y="21971"/>
                  </a:lnTo>
                  <a:lnTo>
                    <a:pt x="3657" y="22606"/>
                  </a:lnTo>
                  <a:lnTo>
                    <a:pt x="4203" y="25730"/>
                  </a:lnTo>
                  <a:lnTo>
                    <a:pt x="5600" y="27343"/>
                  </a:lnTo>
                  <a:lnTo>
                    <a:pt x="6553" y="29959"/>
                  </a:lnTo>
                  <a:lnTo>
                    <a:pt x="6515" y="30683"/>
                  </a:lnTo>
                  <a:lnTo>
                    <a:pt x="4953" y="33502"/>
                  </a:lnTo>
                  <a:lnTo>
                    <a:pt x="4978" y="34290"/>
                  </a:lnTo>
                  <a:lnTo>
                    <a:pt x="8521" y="39865"/>
                  </a:lnTo>
                  <a:lnTo>
                    <a:pt x="8750" y="40043"/>
                  </a:lnTo>
                  <a:lnTo>
                    <a:pt x="8940" y="40043"/>
                  </a:lnTo>
                  <a:lnTo>
                    <a:pt x="9169" y="40043"/>
                  </a:lnTo>
                  <a:lnTo>
                    <a:pt x="9385" y="39827"/>
                  </a:lnTo>
                  <a:lnTo>
                    <a:pt x="10312" y="37617"/>
                  </a:lnTo>
                  <a:close/>
                </a:path>
                <a:path w="577850" h="60325">
                  <a:moveTo>
                    <a:pt x="65189" y="35674"/>
                  </a:moveTo>
                  <a:lnTo>
                    <a:pt x="64935" y="35166"/>
                  </a:lnTo>
                  <a:lnTo>
                    <a:pt x="63982" y="34899"/>
                  </a:lnTo>
                  <a:lnTo>
                    <a:pt x="63842" y="34886"/>
                  </a:lnTo>
                  <a:lnTo>
                    <a:pt x="63182" y="34886"/>
                  </a:lnTo>
                  <a:lnTo>
                    <a:pt x="62852" y="35229"/>
                  </a:lnTo>
                  <a:lnTo>
                    <a:pt x="61861" y="40170"/>
                  </a:lnTo>
                  <a:lnTo>
                    <a:pt x="61683" y="42341"/>
                  </a:lnTo>
                  <a:lnTo>
                    <a:pt x="62191" y="42481"/>
                  </a:lnTo>
                  <a:lnTo>
                    <a:pt x="62725" y="42481"/>
                  </a:lnTo>
                  <a:lnTo>
                    <a:pt x="63627" y="40487"/>
                  </a:lnTo>
                  <a:lnTo>
                    <a:pt x="64935" y="36487"/>
                  </a:lnTo>
                  <a:lnTo>
                    <a:pt x="65189" y="35674"/>
                  </a:lnTo>
                  <a:close/>
                </a:path>
                <a:path w="577850" h="60325">
                  <a:moveTo>
                    <a:pt x="88480" y="38493"/>
                  </a:moveTo>
                  <a:lnTo>
                    <a:pt x="77190" y="6184"/>
                  </a:lnTo>
                  <a:lnTo>
                    <a:pt x="76796" y="6184"/>
                  </a:lnTo>
                  <a:lnTo>
                    <a:pt x="76873" y="6781"/>
                  </a:lnTo>
                  <a:lnTo>
                    <a:pt x="80594" y="18503"/>
                  </a:lnTo>
                  <a:lnTo>
                    <a:pt x="83070" y="25895"/>
                  </a:lnTo>
                  <a:lnTo>
                    <a:pt x="85242" y="31597"/>
                  </a:lnTo>
                  <a:lnTo>
                    <a:pt x="85788" y="34290"/>
                  </a:lnTo>
                  <a:lnTo>
                    <a:pt x="86334" y="38646"/>
                  </a:lnTo>
                  <a:lnTo>
                    <a:pt x="86588" y="38887"/>
                  </a:lnTo>
                  <a:lnTo>
                    <a:pt x="87058" y="38887"/>
                  </a:lnTo>
                  <a:lnTo>
                    <a:pt x="88239" y="38773"/>
                  </a:lnTo>
                  <a:lnTo>
                    <a:pt x="88480" y="38493"/>
                  </a:lnTo>
                  <a:close/>
                </a:path>
                <a:path w="577850" h="60325">
                  <a:moveTo>
                    <a:pt x="111048" y="37960"/>
                  </a:moveTo>
                  <a:lnTo>
                    <a:pt x="110629" y="35293"/>
                  </a:lnTo>
                  <a:lnTo>
                    <a:pt x="108305" y="32448"/>
                  </a:lnTo>
                  <a:lnTo>
                    <a:pt x="107810" y="32143"/>
                  </a:lnTo>
                  <a:lnTo>
                    <a:pt x="106832" y="32143"/>
                  </a:lnTo>
                  <a:lnTo>
                    <a:pt x="106349" y="32486"/>
                  </a:lnTo>
                  <a:lnTo>
                    <a:pt x="105283" y="33947"/>
                  </a:lnTo>
                  <a:lnTo>
                    <a:pt x="104813" y="35534"/>
                  </a:lnTo>
                  <a:lnTo>
                    <a:pt x="104406" y="37947"/>
                  </a:lnTo>
                  <a:lnTo>
                    <a:pt x="104254" y="38747"/>
                  </a:lnTo>
                  <a:lnTo>
                    <a:pt x="104559" y="39357"/>
                  </a:lnTo>
                  <a:lnTo>
                    <a:pt x="108940" y="41783"/>
                  </a:lnTo>
                  <a:lnTo>
                    <a:pt x="109143" y="41859"/>
                  </a:lnTo>
                  <a:lnTo>
                    <a:pt x="109334" y="41859"/>
                  </a:lnTo>
                  <a:lnTo>
                    <a:pt x="109689" y="41859"/>
                  </a:lnTo>
                  <a:lnTo>
                    <a:pt x="109956" y="41592"/>
                  </a:lnTo>
                  <a:lnTo>
                    <a:pt x="111048" y="37960"/>
                  </a:lnTo>
                  <a:close/>
                </a:path>
                <a:path w="577850" h="60325">
                  <a:moveTo>
                    <a:pt x="136944" y="53644"/>
                  </a:moveTo>
                  <a:lnTo>
                    <a:pt x="136436" y="51117"/>
                  </a:lnTo>
                  <a:lnTo>
                    <a:pt x="135699" y="49110"/>
                  </a:lnTo>
                  <a:lnTo>
                    <a:pt x="134124" y="46037"/>
                  </a:lnTo>
                  <a:lnTo>
                    <a:pt x="133692" y="43992"/>
                  </a:lnTo>
                  <a:lnTo>
                    <a:pt x="132715" y="34582"/>
                  </a:lnTo>
                  <a:lnTo>
                    <a:pt x="132410" y="29870"/>
                  </a:lnTo>
                  <a:lnTo>
                    <a:pt x="132461" y="24117"/>
                  </a:lnTo>
                  <a:lnTo>
                    <a:pt x="132270" y="22796"/>
                  </a:lnTo>
                  <a:lnTo>
                    <a:pt x="131483" y="22796"/>
                  </a:lnTo>
                  <a:lnTo>
                    <a:pt x="130898" y="24003"/>
                  </a:lnTo>
                  <a:lnTo>
                    <a:pt x="127965" y="33134"/>
                  </a:lnTo>
                  <a:lnTo>
                    <a:pt x="126174" y="40551"/>
                  </a:lnTo>
                  <a:lnTo>
                    <a:pt x="123926" y="53238"/>
                  </a:lnTo>
                  <a:lnTo>
                    <a:pt x="125806" y="56007"/>
                  </a:lnTo>
                  <a:lnTo>
                    <a:pt x="128917" y="59651"/>
                  </a:lnTo>
                  <a:lnTo>
                    <a:pt x="129336" y="59804"/>
                  </a:lnTo>
                  <a:lnTo>
                    <a:pt x="129730" y="59804"/>
                  </a:lnTo>
                  <a:lnTo>
                    <a:pt x="130479" y="59804"/>
                  </a:lnTo>
                  <a:lnTo>
                    <a:pt x="131203" y="59245"/>
                  </a:lnTo>
                  <a:lnTo>
                    <a:pt x="131381" y="50520"/>
                  </a:lnTo>
                  <a:lnTo>
                    <a:pt x="132054" y="49898"/>
                  </a:lnTo>
                  <a:lnTo>
                    <a:pt x="132829" y="49898"/>
                  </a:lnTo>
                  <a:lnTo>
                    <a:pt x="135166" y="50482"/>
                  </a:lnTo>
                  <a:lnTo>
                    <a:pt x="135978" y="51587"/>
                  </a:lnTo>
                  <a:lnTo>
                    <a:pt x="135661" y="53543"/>
                  </a:lnTo>
                  <a:lnTo>
                    <a:pt x="135851" y="53809"/>
                  </a:lnTo>
                  <a:lnTo>
                    <a:pt x="136017" y="53898"/>
                  </a:lnTo>
                  <a:lnTo>
                    <a:pt x="136728" y="53898"/>
                  </a:lnTo>
                  <a:lnTo>
                    <a:pt x="136944" y="53644"/>
                  </a:lnTo>
                  <a:close/>
                </a:path>
                <a:path w="577850" h="60325">
                  <a:moveTo>
                    <a:pt x="145249" y="41338"/>
                  </a:moveTo>
                  <a:lnTo>
                    <a:pt x="145148" y="30480"/>
                  </a:lnTo>
                  <a:lnTo>
                    <a:pt x="144678" y="18719"/>
                  </a:lnTo>
                  <a:lnTo>
                    <a:pt x="143713" y="3924"/>
                  </a:lnTo>
                  <a:lnTo>
                    <a:pt x="143281" y="2857"/>
                  </a:lnTo>
                  <a:lnTo>
                    <a:pt x="141998" y="2857"/>
                  </a:lnTo>
                  <a:lnTo>
                    <a:pt x="141224" y="3619"/>
                  </a:lnTo>
                  <a:lnTo>
                    <a:pt x="137452" y="9512"/>
                  </a:lnTo>
                  <a:lnTo>
                    <a:pt x="134848" y="14681"/>
                  </a:lnTo>
                  <a:lnTo>
                    <a:pt x="132118" y="21475"/>
                  </a:lnTo>
                  <a:lnTo>
                    <a:pt x="132397" y="21945"/>
                  </a:lnTo>
                  <a:lnTo>
                    <a:pt x="135509" y="22199"/>
                  </a:lnTo>
                  <a:lnTo>
                    <a:pt x="135953" y="22606"/>
                  </a:lnTo>
                  <a:lnTo>
                    <a:pt x="141008" y="50736"/>
                  </a:lnTo>
                  <a:lnTo>
                    <a:pt x="141262" y="51358"/>
                  </a:lnTo>
                  <a:lnTo>
                    <a:pt x="143675" y="55156"/>
                  </a:lnTo>
                  <a:lnTo>
                    <a:pt x="143903" y="55359"/>
                  </a:lnTo>
                  <a:lnTo>
                    <a:pt x="144995" y="51866"/>
                  </a:lnTo>
                  <a:lnTo>
                    <a:pt x="145249" y="41338"/>
                  </a:lnTo>
                  <a:close/>
                </a:path>
                <a:path w="577850" h="60325">
                  <a:moveTo>
                    <a:pt x="481393" y="28143"/>
                  </a:moveTo>
                  <a:lnTo>
                    <a:pt x="480974" y="27393"/>
                  </a:lnTo>
                  <a:lnTo>
                    <a:pt x="480822" y="27114"/>
                  </a:lnTo>
                  <a:lnTo>
                    <a:pt x="480656" y="26974"/>
                  </a:lnTo>
                  <a:lnTo>
                    <a:pt x="480314" y="26974"/>
                  </a:lnTo>
                  <a:lnTo>
                    <a:pt x="480161" y="27051"/>
                  </a:lnTo>
                  <a:lnTo>
                    <a:pt x="478002" y="28778"/>
                  </a:lnTo>
                  <a:lnTo>
                    <a:pt x="477532" y="29159"/>
                  </a:lnTo>
                  <a:lnTo>
                    <a:pt x="477634" y="29883"/>
                  </a:lnTo>
                  <a:lnTo>
                    <a:pt x="478167" y="30162"/>
                  </a:lnTo>
                  <a:lnTo>
                    <a:pt x="478713" y="30429"/>
                  </a:lnTo>
                  <a:lnTo>
                    <a:pt x="479183" y="30568"/>
                  </a:lnTo>
                  <a:lnTo>
                    <a:pt x="479564" y="30568"/>
                  </a:lnTo>
                  <a:lnTo>
                    <a:pt x="480021" y="30568"/>
                  </a:lnTo>
                  <a:lnTo>
                    <a:pt x="480377" y="30378"/>
                  </a:lnTo>
                  <a:lnTo>
                    <a:pt x="481291" y="29006"/>
                  </a:lnTo>
                  <a:lnTo>
                    <a:pt x="481393" y="28143"/>
                  </a:lnTo>
                  <a:close/>
                </a:path>
                <a:path w="577850" h="60325">
                  <a:moveTo>
                    <a:pt x="554202" y="3022"/>
                  </a:moveTo>
                  <a:lnTo>
                    <a:pt x="554139" y="1003"/>
                  </a:lnTo>
                  <a:lnTo>
                    <a:pt x="553529" y="927"/>
                  </a:lnTo>
                  <a:lnTo>
                    <a:pt x="552894" y="927"/>
                  </a:lnTo>
                  <a:lnTo>
                    <a:pt x="552373" y="2870"/>
                  </a:lnTo>
                  <a:lnTo>
                    <a:pt x="551395" y="10756"/>
                  </a:lnTo>
                  <a:lnTo>
                    <a:pt x="551459" y="12776"/>
                  </a:lnTo>
                  <a:lnTo>
                    <a:pt x="552107" y="12852"/>
                  </a:lnTo>
                  <a:lnTo>
                    <a:pt x="552704" y="12852"/>
                  </a:lnTo>
                  <a:lnTo>
                    <a:pt x="553250" y="10896"/>
                  </a:lnTo>
                  <a:lnTo>
                    <a:pt x="554202" y="3022"/>
                  </a:lnTo>
                  <a:close/>
                </a:path>
                <a:path w="577850" h="60325">
                  <a:moveTo>
                    <a:pt x="577329" y="3276"/>
                  </a:moveTo>
                  <a:lnTo>
                    <a:pt x="577227" y="939"/>
                  </a:lnTo>
                  <a:lnTo>
                    <a:pt x="577011" y="25"/>
                  </a:lnTo>
                  <a:lnTo>
                    <a:pt x="576605" y="0"/>
                  </a:lnTo>
                  <a:lnTo>
                    <a:pt x="575868" y="0"/>
                  </a:lnTo>
                  <a:lnTo>
                    <a:pt x="575564" y="215"/>
                  </a:lnTo>
                  <a:lnTo>
                    <a:pt x="575564" y="660"/>
                  </a:lnTo>
                  <a:lnTo>
                    <a:pt x="575538" y="3162"/>
                  </a:lnTo>
                  <a:lnTo>
                    <a:pt x="575627" y="3352"/>
                  </a:lnTo>
                  <a:lnTo>
                    <a:pt x="575767" y="3441"/>
                  </a:lnTo>
                  <a:lnTo>
                    <a:pt x="575945" y="3530"/>
                  </a:lnTo>
                  <a:lnTo>
                    <a:pt x="576173" y="3594"/>
                  </a:lnTo>
                  <a:lnTo>
                    <a:pt x="576440" y="3594"/>
                  </a:lnTo>
                  <a:lnTo>
                    <a:pt x="577100" y="3556"/>
                  </a:lnTo>
                  <a:lnTo>
                    <a:pt x="577329" y="3276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5760366" y="36918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76" y="0"/>
                  </a:moveTo>
                  <a:lnTo>
                    <a:pt x="727" y="0"/>
                  </a:lnTo>
                  <a:lnTo>
                    <a:pt x="558" y="93"/>
                  </a:lnTo>
                  <a:lnTo>
                    <a:pt x="25" y="698"/>
                  </a:lnTo>
                  <a:lnTo>
                    <a:pt x="0" y="1014"/>
                  </a:lnTo>
                  <a:lnTo>
                    <a:pt x="327" y="1291"/>
                  </a:lnTo>
                  <a:lnTo>
                    <a:pt x="496" y="1440"/>
                  </a:lnTo>
                  <a:lnTo>
                    <a:pt x="659" y="1515"/>
                  </a:lnTo>
                  <a:lnTo>
                    <a:pt x="828" y="1515"/>
                  </a:lnTo>
                  <a:lnTo>
                    <a:pt x="1000" y="1515"/>
                  </a:lnTo>
                  <a:lnTo>
                    <a:pt x="1177" y="1432"/>
                  </a:lnTo>
                  <a:lnTo>
                    <a:pt x="1346" y="1269"/>
                  </a:lnTo>
                  <a:lnTo>
                    <a:pt x="1695" y="953"/>
                  </a:lnTo>
                  <a:lnTo>
                    <a:pt x="1710" y="612"/>
                  </a:lnTo>
                  <a:lnTo>
                    <a:pt x="1245" y="93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6078474" y="3696711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1479" y="0"/>
                  </a:moveTo>
                  <a:lnTo>
                    <a:pt x="1191" y="0"/>
                  </a:lnTo>
                  <a:lnTo>
                    <a:pt x="1014" y="223"/>
                  </a:lnTo>
                  <a:lnTo>
                    <a:pt x="0" y="2228"/>
                  </a:lnTo>
                  <a:lnTo>
                    <a:pt x="125" y="3571"/>
                  </a:lnTo>
                  <a:lnTo>
                    <a:pt x="1414" y="4942"/>
                  </a:lnTo>
                  <a:lnTo>
                    <a:pt x="1609" y="5080"/>
                  </a:lnTo>
                  <a:lnTo>
                    <a:pt x="1750" y="5080"/>
                  </a:lnTo>
                  <a:lnTo>
                    <a:pt x="1926" y="5080"/>
                  </a:lnTo>
                  <a:lnTo>
                    <a:pt x="1987" y="4823"/>
                  </a:lnTo>
                  <a:lnTo>
                    <a:pt x="1623" y="820"/>
                  </a:lnTo>
                  <a:lnTo>
                    <a:pt x="1579" y="270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25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5764161" y="3697729"/>
              <a:ext cx="337820" cy="6350"/>
            </a:xfrm>
            <a:custGeom>
              <a:avLst/>
              <a:gdLst/>
              <a:ahLst/>
              <a:cxnLst/>
              <a:rect l="l" t="t" r="r" b="b"/>
              <a:pathLst>
                <a:path w="337820" h="6350">
                  <a:moveTo>
                    <a:pt x="1562" y="368"/>
                  </a:moveTo>
                  <a:lnTo>
                    <a:pt x="1333" y="25"/>
                  </a:lnTo>
                  <a:lnTo>
                    <a:pt x="990" y="0"/>
                  </a:lnTo>
                  <a:lnTo>
                    <a:pt x="558" y="0"/>
                  </a:lnTo>
                  <a:lnTo>
                    <a:pt x="279" y="190"/>
                  </a:lnTo>
                  <a:lnTo>
                    <a:pt x="139" y="596"/>
                  </a:lnTo>
                  <a:lnTo>
                    <a:pt x="0" y="939"/>
                  </a:lnTo>
                  <a:lnTo>
                    <a:pt x="292" y="1295"/>
                  </a:lnTo>
                  <a:lnTo>
                    <a:pt x="622" y="1295"/>
                  </a:lnTo>
                  <a:lnTo>
                    <a:pt x="800" y="1257"/>
                  </a:lnTo>
                  <a:lnTo>
                    <a:pt x="1155" y="1130"/>
                  </a:lnTo>
                  <a:lnTo>
                    <a:pt x="1397" y="939"/>
                  </a:lnTo>
                  <a:lnTo>
                    <a:pt x="1460" y="673"/>
                  </a:lnTo>
                  <a:lnTo>
                    <a:pt x="1562" y="368"/>
                  </a:lnTo>
                  <a:close/>
                </a:path>
                <a:path w="337820" h="6350">
                  <a:moveTo>
                    <a:pt x="337566" y="4914"/>
                  </a:moveTo>
                  <a:lnTo>
                    <a:pt x="337527" y="4064"/>
                  </a:lnTo>
                  <a:lnTo>
                    <a:pt x="337286" y="3035"/>
                  </a:lnTo>
                  <a:lnTo>
                    <a:pt x="337248" y="2819"/>
                  </a:lnTo>
                  <a:lnTo>
                    <a:pt x="337273" y="2628"/>
                  </a:lnTo>
                  <a:lnTo>
                    <a:pt x="337439" y="2070"/>
                  </a:lnTo>
                  <a:lnTo>
                    <a:pt x="337451" y="1790"/>
                  </a:lnTo>
                  <a:lnTo>
                    <a:pt x="337159" y="1206"/>
                  </a:lnTo>
                  <a:lnTo>
                    <a:pt x="336969" y="990"/>
                  </a:lnTo>
                  <a:lnTo>
                    <a:pt x="336689" y="990"/>
                  </a:lnTo>
                  <a:lnTo>
                    <a:pt x="336575" y="1193"/>
                  </a:lnTo>
                  <a:lnTo>
                    <a:pt x="336181" y="3225"/>
                  </a:lnTo>
                  <a:lnTo>
                    <a:pt x="336029" y="4521"/>
                  </a:lnTo>
                  <a:lnTo>
                    <a:pt x="336092" y="5829"/>
                  </a:lnTo>
                  <a:lnTo>
                    <a:pt x="336346" y="6083"/>
                  </a:lnTo>
                  <a:lnTo>
                    <a:pt x="336689" y="6134"/>
                  </a:lnTo>
                  <a:lnTo>
                    <a:pt x="337032" y="6134"/>
                  </a:lnTo>
                  <a:lnTo>
                    <a:pt x="337312" y="5918"/>
                  </a:lnTo>
                  <a:lnTo>
                    <a:pt x="337566" y="4914"/>
                  </a:lnTo>
                  <a:close/>
                </a:path>
              </a:pathLst>
            </a:custGeom>
            <a:solidFill>
              <a:srgbClr val="263D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5814517" y="3699685"/>
              <a:ext cx="332740" cy="20955"/>
            </a:xfrm>
            <a:custGeom>
              <a:avLst/>
              <a:gdLst/>
              <a:ahLst/>
              <a:cxnLst/>
              <a:rect l="l" t="t" r="r" b="b"/>
              <a:pathLst>
                <a:path w="332739" h="20954">
                  <a:moveTo>
                    <a:pt x="5130" y="203"/>
                  </a:moveTo>
                  <a:lnTo>
                    <a:pt x="4673" y="12"/>
                  </a:lnTo>
                  <a:lnTo>
                    <a:pt x="4114" y="0"/>
                  </a:lnTo>
                  <a:lnTo>
                    <a:pt x="2895" y="2184"/>
                  </a:lnTo>
                  <a:lnTo>
                    <a:pt x="88" y="8509"/>
                  </a:lnTo>
                  <a:lnTo>
                    <a:pt x="0" y="9626"/>
                  </a:lnTo>
                  <a:lnTo>
                    <a:pt x="762" y="9931"/>
                  </a:lnTo>
                  <a:lnTo>
                    <a:pt x="939" y="9944"/>
                  </a:lnTo>
                  <a:lnTo>
                    <a:pt x="1536" y="9944"/>
                  </a:lnTo>
                  <a:lnTo>
                    <a:pt x="2159" y="9080"/>
                  </a:lnTo>
                  <a:lnTo>
                    <a:pt x="4508" y="2641"/>
                  </a:lnTo>
                  <a:lnTo>
                    <a:pt x="5130" y="203"/>
                  </a:lnTo>
                  <a:close/>
                </a:path>
                <a:path w="332739" h="20954">
                  <a:moveTo>
                    <a:pt x="26784" y="13042"/>
                  </a:moveTo>
                  <a:lnTo>
                    <a:pt x="26593" y="9791"/>
                  </a:lnTo>
                  <a:lnTo>
                    <a:pt x="25234" y="5943"/>
                  </a:lnTo>
                  <a:lnTo>
                    <a:pt x="25006" y="5689"/>
                  </a:lnTo>
                  <a:lnTo>
                    <a:pt x="24498" y="5689"/>
                  </a:lnTo>
                  <a:lnTo>
                    <a:pt x="24244" y="5854"/>
                  </a:lnTo>
                  <a:lnTo>
                    <a:pt x="21336" y="9232"/>
                  </a:lnTo>
                  <a:lnTo>
                    <a:pt x="19710" y="12611"/>
                  </a:lnTo>
                  <a:lnTo>
                    <a:pt x="18961" y="17145"/>
                  </a:lnTo>
                  <a:lnTo>
                    <a:pt x="19024" y="17564"/>
                  </a:lnTo>
                  <a:lnTo>
                    <a:pt x="19304" y="17564"/>
                  </a:lnTo>
                  <a:lnTo>
                    <a:pt x="19494" y="17564"/>
                  </a:lnTo>
                  <a:lnTo>
                    <a:pt x="19812" y="17322"/>
                  </a:lnTo>
                  <a:lnTo>
                    <a:pt x="23368" y="13474"/>
                  </a:lnTo>
                  <a:lnTo>
                    <a:pt x="23533" y="13398"/>
                  </a:lnTo>
                  <a:lnTo>
                    <a:pt x="24015" y="13398"/>
                  </a:lnTo>
                  <a:lnTo>
                    <a:pt x="24320" y="13652"/>
                  </a:lnTo>
                  <a:lnTo>
                    <a:pt x="24320" y="16992"/>
                  </a:lnTo>
                  <a:lnTo>
                    <a:pt x="24472" y="17272"/>
                  </a:lnTo>
                  <a:lnTo>
                    <a:pt x="24942" y="17272"/>
                  </a:lnTo>
                  <a:lnTo>
                    <a:pt x="25158" y="17183"/>
                  </a:lnTo>
                  <a:lnTo>
                    <a:pt x="25692" y="16827"/>
                  </a:lnTo>
                  <a:lnTo>
                    <a:pt x="25882" y="16560"/>
                  </a:lnTo>
                  <a:lnTo>
                    <a:pt x="25996" y="16217"/>
                  </a:lnTo>
                  <a:lnTo>
                    <a:pt x="26784" y="13042"/>
                  </a:lnTo>
                  <a:close/>
                </a:path>
                <a:path w="332739" h="20954">
                  <a:moveTo>
                    <a:pt x="33045" y="4330"/>
                  </a:moveTo>
                  <a:lnTo>
                    <a:pt x="32931" y="3644"/>
                  </a:lnTo>
                  <a:lnTo>
                    <a:pt x="32512" y="2349"/>
                  </a:lnTo>
                  <a:lnTo>
                    <a:pt x="32334" y="2235"/>
                  </a:lnTo>
                  <a:lnTo>
                    <a:pt x="32067" y="2235"/>
                  </a:lnTo>
                  <a:lnTo>
                    <a:pt x="31445" y="2768"/>
                  </a:lnTo>
                  <a:lnTo>
                    <a:pt x="31381" y="3454"/>
                  </a:lnTo>
                  <a:lnTo>
                    <a:pt x="31661" y="4432"/>
                  </a:lnTo>
                  <a:lnTo>
                    <a:pt x="31788" y="4953"/>
                  </a:lnTo>
                  <a:lnTo>
                    <a:pt x="31978" y="5219"/>
                  </a:lnTo>
                  <a:lnTo>
                    <a:pt x="32207" y="5219"/>
                  </a:lnTo>
                  <a:lnTo>
                    <a:pt x="32410" y="5219"/>
                  </a:lnTo>
                  <a:lnTo>
                    <a:pt x="32639" y="5003"/>
                  </a:lnTo>
                  <a:lnTo>
                    <a:pt x="32893" y="4559"/>
                  </a:lnTo>
                  <a:lnTo>
                    <a:pt x="33045" y="4330"/>
                  </a:lnTo>
                  <a:close/>
                </a:path>
                <a:path w="332739" h="20954">
                  <a:moveTo>
                    <a:pt x="56857" y="15900"/>
                  </a:moveTo>
                  <a:lnTo>
                    <a:pt x="52654" y="4991"/>
                  </a:lnTo>
                  <a:lnTo>
                    <a:pt x="50342" y="2654"/>
                  </a:lnTo>
                  <a:lnTo>
                    <a:pt x="48463" y="2654"/>
                  </a:lnTo>
                  <a:lnTo>
                    <a:pt x="47980" y="2692"/>
                  </a:lnTo>
                  <a:lnTo>
                    <a:pt x="47510" y="2870"/>
                  </a:lnTo>
                  <a:lnTo>
                    <a:pt x="47447" y="3035"/>
                  </a:lnTo>
                  <a:lnTo>
                    <a:pt x="47485" y="3187"/>
                  </a:lnTo>
                  <a:lnTo>
                    <a:pt x="54076" y="20358"/>
                  </a:lnTo>
                  <a:lnTo>
                    <a:pt x="54292" y="20421"/>
                  </a:lnTo>
                  <a:lnTo>
                    <a:pt x="56451" y="19608"/>
                  </a:lnTo>
                  <a:lnTo>
                    <a:pt x="56857" y="15900"/>
                  </a:lnTo>
                  <a:close/>
                </a:path>
                <a:path w="332739" h="20954">
                  <a:moveTo>
                    <a:pt x="242887" y="8420"/>
                  </a:moveTo>
                  <a:lnTo>
                    <a:pt x="242785" y="6654"/>
                  </a:lnTo>
                  <a:lnTo>
                    <a:pt x="241452" y="2768"/>
                  </a:lnTo>
                  <a:lnTo>
                    <a:pt x="240525" y="1371"/>
                  </a:lnTo>
                  <a:lnTo>
                    <a:pt x="239890" y="1371"/>
                  </a:lnTo>
                  <a:lnTo>
                    <a:pt x="239306" y="1587"/>
                  </a:lnTo>
                  <a:lnTo>
                    <a:pt x="239407" y="3365"/>
                  </a:lnTo>
                  <a:lnTo>
                    <a:pt x="240728" y="7239"/>
                  </a:lnTo>
                  <a:lnTo>
                    <a:pt x="241668" y="8636"/>
                  </a:lnTo>
                  <a:lnTo>
                    <a:pt x="242239" y="8636"/>
                  </a:lnTo>
                  <a:lnTo>
                    <a:pt x="242887" y="8420"/>
                  </a:lnTo>
                  <a:close/>
                </a:path>
                <a:path w="332739" h="20954">
                  <a:moveTo>
                    <a:pt x="262597" y="11887"/>
                  </a:moveTo>
                  <a:lnTo>
                    <a:pt x="262216" y="11391"/>
                  </a:lnTo>
                  <a:lnTo>
                    <a:pt x="260616" y="9194"/>
                  </a:lnTo>
                  <a:lnTo>
                    <a:pt x="260451" y="8928"/>
                  </a:lnTo>
                  <a:lnTo>
                    <a:pt x="258876" y="6261"/>
                  </a:lnTo>
                  <a:lnTo>
                    <a:pt x="258711" y="6108"/>
                  </a:lnTo>
                  <a:lnTo>
                    <a:pt x="258445" y="6108"/>
                  </a:lnTo>
                  <a:lnTo>
                    <a:pt x="258343" y="6324"/>
                  </a:lnTo>
                  <a:lnTo>
                    <a:pt x="258267" y="6731"/>
                  </a:lnTo>
                  <a:lnTo>
                    <a:pt x="258114" y="7848"/>
                  </a:lnTo>
                  <a:lnTo>
                    <a:pt x="258368" y="8928"/>
                  </a:lnTo>
                  <a:lnTo>
                    <a:pt x="259105" y="10007"/>
                  </a:lnTo>
                  <a:lnTo>
                    <a:pt x="259803" y="11087"/>
                  </a:lnTo>
                  <a:lnTo>
                    <a:pt x="260705" y="11785"/>
                  </a:lnTo>
                  <a:lnTo>
                    <a:pt x="261962" y="12103"/>
                  </a:lnTo>
                  <a:lnTo>
                    <a:pt x="262216" y="12115"/>
                  </a:lnTo>
                  <a:lnTo>
                    <a:pt x="262597" y="12115"/>
                  </a:lnTo>
                  <a:lnTo>
                    <a:pt x="262597" y="11887"/>
                  </a:lnTo>
                  <a:close/>
                </a:path>
                <a:path w="332739" h="20954">
                  <a:moveTo>
                    <a:pt x="290004" y="18910"/>
                  </a:moveTo>
                  <a:lnTo>
                    <a:pt x="286626" y="18910"/>
                  </a:lnTo>
                  <a:lnTo>
                    <a:pt x="288302" y="20586"/>
                  </a:lnTo>
                  <a:lnTo>
                    <a:pt x="289344" y="20586"/>
                  </a:lnTo>
                  <a:lnTo>
                    <a:pt x="289928" y="19913"/>
                  </a:lnTo>
                  <a:lnTo>
                    <a:pt x="290004" y="18910"/>
                  </a:lnTo>
                  <a:close/>
                </a:path>
                <a:path w="332739" h="20954">
                  <a:moveTo>
                    <a:pt x="291973" y="5994"/>
                  </a:moveTo>
                  <a:lnTo>
                    <a:pt x="291312" y="5994"/>
                  </a:lnTo>
                  <a:lnTo>
                    <a:pt x="285394" y="17195"/>
                  </a:lnTo>
                  <a:lnTo>
                    <a:pt x="285483" y="17729"/>
                  </a:lnTo>
                  <a:lnTo>
                    <a:pt x="286181" y="18465"/>
                  </a:lnTo>
                  <a:lnTo>
                    <a:pt x="288378" y="18465"/>
                  </a:lnTo>
                  <a:lnTo>
                    <a:pt x="288086" y="18237"/>
                  </a:lnTo>
                  <a:lnTo>
                    <a:pt x="287870" y="17729"/>
                  </a:lnTo>
                  <a:lnTo>
                    <a:pt x="287705" y="17195"/>
                  </a:lnTo>
                  <a:lnTo>
                    <a:pt x="287896" y="16713"/>
                  </a:lnTo>
                  <a:lnTo>
                    <a:pt x="289052" y="15963"/>
                  </a:lnTo>
                  <a:lnTo>
                    <a:pt x="289433" y="15430"/>
                  </a:lnTo>
                  <a:lnTo>
                    <a:pt x="291973" y="5994"/>
                  </a:lnTo>
                  <a:close/>
                </a:path>
                <a:path w="332739" h="20954">
                  <a:moveTo>
                    <a:pt x="297065" y="9550"/>
                  </a:moveTo>
                  <a:lnTo>
                    <a:pt x="296887" y="9550"/>
                  </a:lnTo>
                  <a:lnTo>
                    <a:pt x="296722" y="9664"/>
                  </a:lnTo>
                  <a:lnTo>
                    <a:pt x="296011" y="10414"/>
                  </a:lnTo>
                  <a:lnTo>
                    <a:pt x="295643" y="11049"/>
                  </a:lnTo>
                  <a:lnTo>
                    <a:pt x="295097" y="12712"/>
                  </a:lnTo>
                  <a:lnTo>
                    <a:pt x="294995" y="13462"/>
                  </a:lnTo>
                  <a:lnTo>
                    <a:pt x="295122" y="14528"/>
                  </a:lnTo>
                  <a:lnTo>
                    <a:pt x="295186" y="14732"/>
                  </a:lnTo>
                  <a:lnTo>
                    <a:pt x="295351" y="14732"/>
                  </a:lnTo>
                  <a:lnTo>
                    <a:pt x="295427" y="14541"/>
                  </a:lnTo>
                  <a:lnTo>
                    <a:pt x="295694" y="13462"/>
                  </a:lnTo>
                  <a:lnTo>
                    <a:pt x="295884" y="12788"/>
                  </a:lnTo>
                  <a:lnTo>
                    <a:pt x="296113" y="12141"/>
                  </a:lnTo>
                  <a:lnTo>
                    <a:pt x="296341" y="11480"/>
                  </a:lnTo>
                  <a:lnTo>
                    <a:pt x="296570" y="10833"/>
                  </a:lnTo>
                  <a:lnTo>
                    <a:pt x="297027" y="9753"/>
                  </a:lnTo>
                  <a:lnTo>
                    <a:pt x="297065" y="9550"/>
                  </a:lnTo>
                  <a:close/>
                </a:path>
                <a:path w="332739" h="20954">
                  <a:moveTo>
                    <a:pt x="324700" y="16332"/>
                  </a:moveTo>
                  <a:lnTo>
                    <a:pt x="324142" y="14719"/>
                  </a:lnTo>
                  <a:lnTo>
                    <a:pt x="322135" y="11379"/>
                  </a:lnTo>
                  <a:lnTo>
                    <a:pt x="321081" y="10185"/>
                  </a:lnTo>
                  <a:lnTo>
                    <a:pt x="320560" y="10198"/>
                  </a:lnTo>
                  <a:lnTo>
                    <a:pt x="320167" y="10439"/>
                  </a:lnTo>
                  <a:lnTo>
                    <a:pt x="320725" y="12039"/>
                  </a:lnTo>
                  <a:lnTo>
                    <a:pt x="322745" y="15379"/>
                  </a:lnTo>
                  <a:lnTo>
                    <a:pt x="323786" y="16573"/>
                  </a:lnTo>
                  <a:lnTo>
                    <a:pt x="324243" y="16573"/>
                  </a:lnTo>
                  <a:lnTo>
                    <a:pt x="324700" y="16332"/>
                  </a:lnTo>
                  <a:close/>
                </a:path>
                <a:path w="332739" h="20954">
                  <a:moveTo>
                    <a:pt x="332447" y="9042"/>
                  </a:moveTo>
                  <a:lnTo>
                    <a:pt x="332435" y="8724"/>
                  </a:lnTo>
                  <a:lnTo>
                    <a:pt x="332054" y="7962"/>
                  </a:lnTo>
                  <a:lnTo>
                    <a:pt x="331812" y="7696"/>
                  </a:lnTo>
                  <a:lnTo>
                    <a:pt x="331406" y="7696"/>
                  </a:lnTo>
                  <a:lnTo>
                    <a:pt x="331241" y="8013"/>
                  </a:lnTo>
                  <a:lnTo>
                    <a:pt x="331139" y="8661"/>
                  </a:lnTo>
                  <a:lnTo>
                    <a:pt x="331050" y="9232"/>
                  </a:lnTo>
                  <a:lnTo>
                    <a:pt x="331089" y="9601"/>
                  </a:lnTo>
                  <a:lnTo>
                    <a:pt x="331228" y="9766"/>
                  </a:lnTo>
                  <a:lnTo>
                    <a:pt x="331558" y="10121"/>
                  </a:lnTo>
                  <a:lnTo>
                    <a:pt x="331812" y="10299"/>
                  </a:lnTo>
                  <a:lnTo>
                    <a:pt x="332016" y="10299"/>
                  </a:lnTo>
                  <a:lnTo>
                    <a:pt x="332257" y="10299"/>
                  </a:lnTo>
                  <a:lnTo>
                    <a:pt x="332384" y="10020"/>
                  </a:lnTo>
                  <a:lnTo>
                    <a:pt x="332435" y="9461"/>
                  </a:lnTo>
                  <a:lnTo>
                    <a:pt x="332447" y="9042"/>
                  </a:lnTo>
                  <a:close/>
                </a:path>
              </a:pathLst>
            </a:custGeom>
            <a:solidFill>
              <a:srgbClr val="20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6643710" y="34487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4">
                  <a:moveTo>
                    <a:pt x="7790" y="0"/>
                  </a:moveTo>
                  <a:lnTo>
                    <a:pt x="7239" y="0"/>
                  </a:lnTo>
                  <a:lnTo>
                    <a:pt x="6993" y="121"/>
                  </a:lnTo>
                  <a:lnTo>
                    <a:pt x="0" y="6094"/>
                  </a:lnTo>
                  <a:lnTo>
                    <a:pt x="410" y="7346"/>
                  </a:lnTo>
                  <a:lnTo>
                    <a:pt x="8826" y="8164"/>
                  </a:lnTo>
                  <a:lnTo>
                    <a:pt x="9452" y="8164"/>
                  </a:lnTo>
                  <a:lnTo>
                    <a:pt x="9744" y="7825"/>
                  </a:lnTo>
                  <a:lnTo>
                    <a:pt x="9697" y="6432"/>
                  </a:lnTo>
                  <a:lnTo>
                    <a:pt x="9359" y="5488"/>
                  </a:lnTo>
                  <a:lnTo>
                    <a:pt x="8693" y="4315"/>
                  </a:lnTo>
                  <a:lnTo>
                    <a:pt x="8376" y="3696"/>
                  </a:lnTo>
                  <a:lnTo>
                    <a:pt x="8247" y="3016"/>
                  </a:lnTo>
                  <a:lnTo>
                    <a:pt x="8463" y="1536"/>
                  </a:lnTo>
                  <a:lnTo>
                    <a:pt x="8437" y="1003"/>
                  </a:lnTo>
                  <a:lnTo>
                    <a:pt x="8059" y="229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8" name="object 58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11801" y="2525249"/>
              <a:ext cx="2000947" cy="3505197"/>
            </a:xfrm>
            <a:prstGeom prst="rect">
              <a:avLst/>
            </a:prstGeom>
          </p:spPr>
        </p:pic>
        <p:pic>
          <p:nvPicPr>
            <p:cNvPr id="589" name="object 58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62502" y="4489470"/>
              <a:ext cx="900273" cy="1123163"/>
            </a:xfrm>
            <a:prstGeom prst="rect">
              <a:avLst/>
            </a:prstGeom>
          </p:spPr>
        </p:pic>
        <p:sp>
          <p:nvSpPr>
            <p:cNvPr id="590" name="object 590" descr=""/>
            <p:cNvSpPr/>
            <p:nvPr/>
          </p:nvSpPr>
          <p:spPr>
            <a:xfrm>
              <a:off x="4257192" y="5570877"/>
              <a:ext cx="702310" cy="106045"/>
            </a:xfrm>
            <a:custGeom>
              <a:avLst/>
              <a:gdLst/>
              <a:ahLst/>
              <a:cxnLst/>
              <a:rect l="l" t="t" r="r" b="b"/>
              <a:pathLst>
                <a:path w="702310" h="106045">
                  <a:moveTo>
                    <a:pt x="110147" y="2197"/>
                  </a:moveTo>
                  <a:lnTo>
                    <a:pt x="76530" y="2197"/>
                  </a:lnTo>
                  <a:lnTo>
                    <a:pt x="76530" y="78994"/>
                  </a:lnTo>
                  <a:lnTo>
                    <a:pt x="110147" y="78994"/>
                  </a:lnTo>
                  <a:lnTo>
                    <a:pt x="110147" y="2197"/>
                  </a:lnTo>
                  <a:close/>
                </a:path>
                <a:path w="702310" h="106045">
                  <a:moveTo>
                    <a:pt x="186664" y="79222"/>
                  </a:moveTo>
                  <a:lnTo>
                    <a:pt x="33756" y="79222"/>
                  </a:lnTo>
                  <a:lnTo>
                    <a:pt x="33756" y="1752"/>
                  </a:lnTo>
                  <a:lnTo>
                    <a:pt x="0" y="1752"/>
                  </a:lnTo>
                  <a:lnTo>
                    <a:pt x="0" y="79222"/>
                  </a:lnTo>
                  <a:lnTo>
                    <a:pt x="0" y="103352"/>
                  </a:lnTo>
                  <a:lnTo>
                    <a:pt x="186664" y="103352"/>
                  </a:lnTo>
                  <a:lnTo>
                    <a:pt x="186664" y="79222"/>
                  </a:lnTo>
                  <a:close/>
                </a:path>
                <a:path w="702310" h="106045">
                  <a:moveTo>
                    <a:pt x="186664" y="2197"/>
                  </a:moveTo>
                  <a:lnTo>
                    <a:pt x="153047" y="2197"/>
                  </a:lnTo>
                  <a:lnTo>
                    <a:pt x="153047" y="78994"/>
                  </a:lnTo>
                  <a:lnTo>
                    <a:pt x="186664" y="78994"/>
                  </a:lnTo>
                  <a:lnTo>
                    <a:pt x="186664" y="2197"/>
                  </a:lnTo>
                  <a:close/>
                </a:path>
                <a:path w="702310" h="106045">
                  <a:moveTo>
                    <a:pt x="321411" y="53162"/>
                  </a:moveTo>
                  <a:lnTo>
                    <a:pt x="302704" y="15125"/>
                  </a:lnTo>
                  <a:lnTo>
                    <a:pt x="286016" y="5664"/>
                  </a:lnTo>
                  <a:lnTo>
                    <a:pt x="286016" y="47599"/>
                  </a:lnTo>
                  <a:lnTo>
                    <a:pt x="286016" y="58813"/>
                  </a:lnTo>
                  <a:lnTo>
                    <a:pt x="260642" y="80492"/>
                  </a:lnTo>
                  <a:lnTo>
                    <a:pt x="250355" y="80492"/>
                  </a:lnTo>
                  <a:lnTo>
                    <a:pt x="224929" y="58813"/>
                  </a:lnTo>
                  <a:lnTo>
                    <a:pt x="224929" y="47599"/>
                  </a:lnTo>
                  <a:lnTo>
                    <a:pt x="249466" y="25971"/>
                  </a:lnTo>
                  <a:lnTo>
                    <a:pt x="260997" y="25971"/>
                  </a:lnTo>
                  <a:lnTo>
                    <a:pt x="286016" y="47599"/>
                  </a:lnTo>
                  <a:lnTo>
                    <a:pt x="286016" y="5664"/>
                  </a:lnTo>
                  <a:lnTo>
                    <a:pt x="281457" y="3886"/>
                  </a:lnTo>
                  <a:lnTo>
                    <a:pt x="273227" y="1727"/>
                  </a:lnTo>
                  <a:lnTo>
                    <a:pt x="264541" y="431"/>
                  </a:lnTo>
                  <a:lnTo>
                    <a:pt x="255409" y="0"/>
                  </a:lnTo>
                  <a:lnTo>
                    <a:pt x="246557" y="431"/>
                  </a:lnTo>
                  <a:lnTo>
                    <a:pt x="208470" y="15125"/>
                  </a:lnTo>
                  <a:lnTo>
                    <a:pt x="188988" y="53162"/>
                  </a:lnTo>
                  <a:lnTo>
                    <a:pt x="189560" y="60490"/>
                  </a:lnTo>
                  <a:lnTo>
                    <a:pt x="214947" y="95377"/>
                  </a:lnTo>
                  <a:lnTo>
                    <a:pt x="255536" y="106045"/>
                  </a:lnTo>
                  <a:lnTo>
                    <a:pt x="264668" y="105613"/>
                  </a:lnTo>
                  <a:lnTo>
                    <a:pt x="302704" y="90970"/>
                  </a:lnTo>
                  <a:lnTo>
                    <a:pt x="320878" y="60490"/>
                  </a:lnTo>
                  <a:lnTo>
                    <a:pt x="321411" y="53162"/>
                  </a:lnTo>
                  <a:close/>
                </a:path>
                <a:path w="702310" h="106045">
                  <a:moveTo>
                    <a:pt x="453821" y="1752"/>
                  </a:moveTo>
                  <a:lnTo>
                    <a:pt x="329742" y="1752"/>
                  </a:lnTo>
                  <a:lnTo>
                    <a:pt x="329742" y="25882"/>
                  </a:lnTo>
                  <a:lnTo>
                    <a:pt x="329742" y="103352"/>
                  </a:lnTo>
                  <a:lnTo>
                    <a:pt x="363639" y="103352"/>
                  </a:lnTo>
                  <a:lnTo>
                    <a:pt x="363639" y="25882"/>
                  </a:lnTo>
                  <a:lnTo>
                    <a:pt x="419938" y="25882"/>
                  </a:lnTo>
                  <a:lnTo>
                    <a:pt x="419938" y="103352"/>
                  </a:lnTo>
                  <a:lnTo>
                    <a:pt x="453821" y="103352"/>
                  </a:lnTo>
                  <a:lnTo>
                    <a:pt x="453821" y="25882"/>
                  </a:lnTo>
                  <a:lnTo>
                    <a:pt x="453821" y="1752"/>
                  </a:lnTo>
                  <a:close/>
                </a:path>
                <a:path w="702310" h="106045">
                  <a:moveTo>
                    <a:pt x="573468" y="1752"/>
                  </a:moveTo>
                  <a:lnTo>
                    <a:pt x="465035" y="1752"/>
                  </a:lnTo>
                  <a:lnTo>
                    <a:pt x="465035" y="27152"/>
                  </a:lnTo>
                  <a:lnTo>
                    <a:pt x="465035" y="39852"/>
                  </a:lnTo>
                  <a:lnTo>
                    <a:pt x="465035" y="63982"/>
                  </a:lnTo>
                  <a:lnTo>
                    <a:pt x="465035" y="79222"/>
                  </a:lnTo>
                  <a:lnTo>
                    <a:pt x="465035" y="103352"/>
                  </a:lnTo>
                  <a:lnTo>
                    <a:pt x="573392" y="103352"/>
                  </a:lnTo>
                  <a:lnTo>
                    <a:pt x="573392" y="79222"/>
                  </a:lnTo>
                  <a:lnTo>
                    <a:pt x="498779" y="79222"/>
                  </a:lnTo>
                  <a:lnTo>
                    <a:pt x="498779" y="63982"/>
                  </a:lnTo>
                  <a:lnTo>
                    <a:pt x="561911" y="63982"/>
                  </a:lnTo>
                  <a:lnTo>
                    <a:pt x="561911" y="39852"/>
                  </a:lnTo>
                  <a:lnTo>
                    <a:pt x="498779" y="39852"/>
                  </a:lnTo>
                  <a:lnTo>
                    <a:pt x="498779" y="27152"/>
                  </a:lnTo>
                  <a:lnTo>
                    <a:pt x="573468" y="27152"/>
                  </a:lnTo>
                  <a:lnTo>
                    <a:pt x="573468" y="1752"/>
                  </a:lnTo>
                  <a:close/>
                </a:path>
                <a:path w="702310" h="106045">
                  <a:moveTo>
                    <a:pt x="702119" y="29159"/>
                  </a:moveTo>
                  <a:lnTo>
                    <a:pt x="671791" y="2997"/>
                  </a:lnTo>
                  <a:lnTo>
                    <a:pt x="671791" y="33032"/>
                  </a:lnTo>
                  <a:lnTo>
                    <a:pt x="671791" y="39865"/>
                  </a:lnTo>
                  <a:lnTo>
                    <a:pt x="657796" y="46736"/>
                  </a:lnTo>
                  <a:lnTo>
                    <a:pt x="616445" y="46736"/>
                  </a:lnTo>
                  <a:lnTo>
                    <a:pt x="616445" y="25742"/>
                  </a:lnTo>
                  <a:lnTo>
                    <a:pt x="660996" y="25742"/>
                  </a:lnTo>
                  <a:lnTo>
                    <a:pt x="665911" y="26466"/>
                  </a:lnTo>
                  <a:lnTo>
                    <a:pt x="667918" y="27432"/>
                  </a:lnTo>
                  <a:lnTo>
                    <a:pt x="671017" y="30530"/>
                  </a:lnTo>
                  <a:lnTo>
                    <a:pt x="671791" y="33032"/>
                  </a:lnTo>
                  <a:lnTo>
                    <a:pt x="671791" y="2997"/>
                  </a:lnTo>
                  <a:lnTo>
                    <a:pt x="667550" y="2197"/>
                  </a:lnTo>
                  <a:lnTo>
                    <a:pt x="582688" y="2197"/>
                  </a:lnTo>
                  <a:lnTo>
                    <a:pt x="582688" y="103314"/>
                  </a:lnTo>
                  <a:lnTo>
                    <a:pt x="616445" y="103314"/>
                  </a:lnTo>
                  <a:lnTo>
                    <a:pt x="616445" y="70650"/>
                  </a:lnTo>
                  <a:lnTo>
                    <a:pt x="660311" y="70650"/>
                  </a:lnTo>
                  <a:lnTo>
                    <a:pt x="695820" y="56769"/>
                  </a:lnTo>
                  <a:lnTo>
                    <a:pt x="702119" y="36360"/>
                  </a:lnTo>
                  <a:lnTo>
                    <a:pt x="702119" y="2915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1" name="object 59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50988" y="5749711"/>
              <a:ext cx="302450" cy="75689"/>
            </a:xfrm>
            <a:prstGeom prst="rect">
              <a:avLst/>
            </a:prstGeom>
          </p:spPr>
        </p:pic>
        <p:pic>
          <p:nvPicPr>
            <p:cNvPr id="592" name="object 59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95479" y="5747461"/>
              <a:ext cx="235760" cy="79985"/>
            </a:xfrm>
            <a:prstGeom prst="rect">
              <a:avLst/>
            </a:prstGeom>
          </p:spPr>
        </p:pic>
        <p:sp>
          <p:nvSpPr>
            <p:cNvPr id="593" name="object 593" descr=""/>
            <p:cNvSpPr/>
            <p:nvPr/>
          </p:nvSpPr>
          <p:spPr>
            <a:xfrm>
              <a:off x="4105084" y="1014549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4">
                  <a:moveTo>
                    <a:pt x="183388" y="45237"/>
                  </a:moveTo>
                  <a:lnTo>
                    <a:pt x="150520" y="17221"/>
                  </a:lnTo>
                  <a:lnTo>
                    <a:pt x="147726" y="16408"/>
                  </a:lnTo>
                  <a:lnTo>
                    <a:pt x="147726" y="46596"/>
                  </a:lnTo>
                  <a:lnTo>
                    <a:pt x="147726" y="59169"/>
                  </a:lnTo>
                  <a:lnTo>
                    <a:pt x="144576" y="63677"/>
                  </a:lnTo>
                  <a:lnTo>
                    <a:pt x="132003" y="69151"/>
                  </a:lnTo>
                  <a:lnTo>
                    <a:pt x="124396" y="70510"/>
                  </a:lnTo>
                  <a:lnTo>
                    <a:pt x="109601" y="70510"/>
                  </a:lnTo>
                  <a:lnTo>
                    <a:pt x="109601" y="35115"/>
                  </a:lnTo>
                  <a:lnTo>
                    <a:pt x="124307" y="35115"/>
                  </a:lnTo>
                  <a:lnTo>
                    <a:pt x="131940" y="36512"/>
                  </a:lnTo>
                  <a:lnTo>
                    <a:pt x="144818" y="42062"/>
                  </a:lnTo>
                  <a:lnTo>
                    <a:pt x="144640" y="42062"/>
                  </a:lnTo>
                  <a:lnTo>
                    <a:pt x="146837" y="45237"/>
                  </a:lnTo>
                  <a:lnTo>
                    <a:pt x="147726" y="46596"/>
                  </a:lnTo>
                  <a:lnTo>
                    <a:pt x="147726" y="16408"/>
                  </a:lnTo>
                  <a:lnTo>
                    <a:pt x="142849" y="14960"/>
                  </a:lnTo>
                  <a:lnTo>
                    <a:pt x="134353" y="13220"/>
                  </a:lnTo>
                  <a:lnTo>
                    <a:pt x="125349" y="12153"/>
                  </a:lnTo>
                  <a:lnTo>
                    <a:pt x="115887" y="11747"/>
                  </a:lnTo>
                  <a:lnTo>
                    <a:pt x="109601" y="11747"/>
                  </a:lnTo>
                  <a:lnTo>
                    <a:pt x="109601" y="2184"/>
                  </a:lnTo>
                  <a:lnTo>
                    <a:pt x="75984" y="2184"/>
                  </a:lnTo>
                  <a:lnTo>
                    <a:pt x="75984" y="11747"/>
                  </a:lnTo>
                  <a:lnTo>
                    <a:pt x="75984" y="35115"/>
                  </a:lnTo>
                  <a:lnTo>
                    <a:pt x="75984" y="70510"/>
                  </a:lnTo>
                  <a:lnTo>
                    <a:pt x="62090" y="70510"/>
                  </a:lnTo>
                  <a:lnTo>
                    <a:pt x="54267" y="69151"/>
                  </a:lnTo>
                  <a:lnTo>
                    <a:pt x="40309" y="63677"/>
                  </a:lnTo>
                  <a:lnTo>
                    <a:pt x="40106" y="63677"/>
                  </a:lnTo>
                  <a:lnTo>
                    <a:pt x="36563" y="59169"/>
                  </a:lnTo>
                  <a:lnTo>
                    <a:pt x="36487" y="46596"/>
                  </a:lnTo>
                  <a:lnTo>
                    <a:pt x="39992" y="42062"/>
                  </a:lnTo>
                  <a:lnTo>
                    <a:pt x="54025" y="36512"/>
                  </a:lnTo>
                  <a:lnTo>
                    <a:pt x="62001" y="35115"/>
                  </a:lnTo>
                  <a:lnTo>
                    <a:pt x="75984" y="35115"/>
                  </a:lnTo>
                  <a:lnTo>
                    <a:pt x="75984" y="11747"/>
                  </a:lnTo>
                  <a:lnTo>
                    <a:pt x="69291" y="11747"/>
                  </a:lnTo>
                  <a:lnTo>
                    <a:pt x="60223" y="12153"/>
                  </a:lnTo>
                  <a:lnTo>
                    <a:pt x="20599" y="23774"/>
                  </a:lnTo>
                  <a:lnTo>
                    <a:pt x="0" y="45237"/>
                  </a:lnTo>
                  <a:lnTo>
                    <a:pt x="50" y="60540"/>
                  </a:lnTo>
                  <a:lnTo>
                    <a:pt x="35483" y="88480"/>
                  </a:lnTo>
                  <a:lnTo>
                    <a:pt x="69697" y="93878"/>
                  </a:lnTo>
                  <a:lnTo>
                    <a:pt x="75984" y="93878"/>
                  </a:lnTo>
                  <a:lnTo>
                    <a:pt x="75984" y="103314"/>
                  </a:lnTo>
                  <a:lnTo>
                    <a:pt x="109601" y="103314"/>
                  </a:lnTo>
                  <a:lnTo>
                    <a:pt x="109601" y="93878"/>
                  </a:lnTo>
                  <a:lnTo>
                    <a:pt x="115887" y="93878"/>
                  </a:lnTo>
                  <a:lnTo>
                    <a:pt x="157759" y="85534"/>
                  </a:lnTo>
                  <a:lnTo>
                    <a:pt x="177647" y="70510"/>
                  </a:lnTo>
                  <a:lnTo>
                    <a:pt x="180479" y="67487"/>
                  </a:lnTo>
                  <a:lnTo>
                    <a:pt x="183388" y="60540"/>
                  </a:lnTo>
                  <a:lnTo>
                    <a:pt x="183388" y="45237"/>
                  </a:lnTo>
                  <a:close/>
                </a:path>
                <a:path w="1090295" h="106044">
                  <a:moveTo>
                    <a:pt x="307467" y="2184"/>
                  </a:moveTo>
                  <a:lnTo>
                    <a:pt x="271805" y="2184"/>
                  </a:lnTo>
                  <a:lnTo>
                    <a:pt x="243103" y="53022"/>
                  </a:lnTo>
                  <a:lnTo>
                    <a:pt x="215226" y="2184"/>
                  </a:lnTo>
                  <a:lnTo>
                    <a:pt x="179565" y="2184"/>
                  </a:lnTo>
                  <a:lnTo>
                    <a:pt x="220827" y="72021"/>
                  </a:lnTo>
                  <a:lnTo>
                    <a:pt x="220814" y="75158"/>
                  </a:lnTo>
                  <a:lnTo>
                    <a:pt x="220167" y="76796"/>
                  </a:lnTo>
                  <a:lnTo>
                    <a:pt x="218948" y="77482"/>
                  </a:lnTo>
                  <a:lnTo>
                    <a:pt x="214655" y="78574"/>
                  </a:lnTo>
                  <a:lnTo>
                    <a:pt x="211086" y="78854"/>
                  </a:lnTo>
                  <a:lnTo>
                    <a:pt x="206070" y="78854"/>
                  </a:lnTo>
                  <a:lnTo>
                    <a:pt x="206070" y="103581"/>
                  </a:lnTo>
                  <a:lnTo>
                    <a:pt x="246722" y="98272"/>
                  </a:lnTo>
                  <a:lnTo>
                    <a:pt x="256628" y="88011"/>
                  </a:lnTo>
                  <a:lnTo>
                    <a:pt x="307467" y="2184"/>
                  </a:lnTo>
                  <a:close/>
                </a:path>
                <a:path w="1090295" h="106044">
                  <a:moveTo>
                    <a:pt x="428548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54"/>
                  </a:lnTo>
                  <a:lnTo>
                    <a:pt x="352298" y="29654"/>
                  </a:lnTo>
                  <a:lnTo>
                    <a:pt x="352298" y="103314"/>
                  </a:lnTo>
                  <a:lnTo>
                    <a:pt x="385914" y="103314"/>
                  </a:lnTo>
                  <a:lnTo>
                    <a:pt x="385914" y="29654"/>
                  </a:lnTo>
                  <a:lnTo>
                    <a:pt x="428548" y="29654"/>
                  </a:lnTo>
                  <a:lnTo>
                    <a:pt x="428548" y="2184"/>
                  </a:lnTo>
                  <a:close/>
                </a:path>
                <a:path w="1090295" h="106044">
                  <a:moveTo>
                    <a:pt x="561644" y="62547"/>
                  </a:moveTo>
                  <a:lnTo>
                    <a:pt x="560400" y="58280"/>
                  </a:lnTo>
                  <a:lnTo>
                    <a:pt x="560336" y="58077"/>
                  </a:lnTo>
                  <a:lnTo>
                    <a:pt x="559892" y="56527"/>
                  </a:lnTo>
                  <a:lnTo>
                    <a:pt x="527342" y="38722"/>
                  </a:lnTo>
                  <a:lnTo>
                    <a:pt x="527342" y="65316"/>
                  </a:lnTo>
                  <a:lnTo>
                    <a:pt x="527342" y="72885"/>
                  </a:lnTo>
                  <a:lnTo>
                    <a:pt x="525653" y="75907"/>
                  </a:lnTo>
                  <a:lnTo>
                    <a:pt x="518922" y="78917"/>
                  </a:lnTo>
                  <a:lnTo>
                    <a:pt x="513359" y="79667"/>
                  </a:lnTo>
                  <a:lnTo>
                    <a:pt x="469404" y="79667"/>
                  </a:lnTo>
                  <a:lnTo>
                    <a:pt x="469404" y="58077"/>
                  </a:lnTo>
                  <a:lnTo>
                    <a:pt x="510997" y="58077"/>
                  </a:lnTo>
                  <a:lnTo>
                    <a:pt x="527342" y="65316"/>
                  </a:lnTo>
                  <a:lnTo>
                    <a:pt x="527342" y="38722"/>
                  </a:lnTo>
                  <a:lnTo>
                    <a:pt x="524941" y="38354"/>
                  </a:lnTo>
                  <a:lnTo>
                    <a:pt x="516394" y="37668"/>
                  </a:lnTo>
                  <a:lnTo>
                    <a:pt x="506844" y="37439"/>
                  </a:lnTo>
                  <a:lnTo>
                    <a:pt x="469404" y="37439"/>
                  </a:lnTo>
                  <a:lnTo>
                    <a:pt x="469404" y="24599"/>
                  </a:lnTo>
                  <a:lnTo>
                    <a:pt x="553986" y="24599"/>
                  </a:lnTo>
                  <a:lnTo>
                    <a:pt x="553986" y="2324"/>
                  </a:lnTo>
                  <a:lnTo>
                    <a:pt x="437705" y="2324"/>
                  </a:lnTo>
                  <a:lnTo>
                    <a:pt x="437705" y="103441"/>
                  </a:lnTo>
                  <a:lnTo>
                    <a:pt x="511086" y="103441"/>
                  </a:lnTo>
                  <a:lnTo>
                    <a:pt x="549694" y="94157"/>
                  </a:lnTo>
                  <a:lnTo>
                    <a:pt x="560044" y="79667"/>
                  </a:lnTo>
                  <a:lnTo>
                    <a:pt x="560895" y="77266"/>
                  </a:lnTo>
                  <a:lnTo>
                    <a:pt x="561644" y="70243"/>
                  </a:lnTo>
                  <a:lnTo>
                    <a:pt x="561644" y="62547"/>
                  </a:lnTo>
                  <a:close/>
                </a:path>
                <a:path w="1090295" h="106044">
                  <a:moveTo>
                    <a:pt x="698296" y="53162"/>
                  </a:moveTo>
                  <a:lnTo>
                    <a:pt x="679589" y="15113"/>
                  </a:lnTo>
                  <a:lnTo>
                    <a:pt x="662901" y="5664"/>
                  </a:lnTo>
                  <a:lnTo>
                    <a:pt x="662901" y="47599"/>
                  </a:lnTo>
                  <a:lnTo>
                    <a:pt x="662901" y="58801"/>
                  </a:lnTo>
                  <a:lnTo>
                    <a:pt x="637527" y="80492"/>
                  </a:lnTo>
                  <a:lnTo>
                    <a:pt x="627240" y="80492"/>
                  </a:lnTo>
                  <a:lnTo>
                    <a:pt x="601814" y="58801"/>
                  </a:lnTo>
                  <a:lnTo>
                    <a:pt x="601814" y="47599"/>
                  </a:lnTo>
                  <a:lnTo>
                    <a:pt x="626351" y="25958"/>
                  </a:lnTo>
                  <a:lnTo>
                    <a:pt x="637882" y="25958"/>
                  </a:lnTo>
                  <a:lnTo>
                    <a:pt x="662901" y="47599"/>
                  </a:lnTo>
                  <a:lnTo>
                    <a:pt x="662901" y="5664"/>
                  </a:lnTo>
                  <a:lnTo>
                    <a:pt x="658342" y="3886"/>
                  </a:lnTo>
                  <a:lnTo>
                    <a:pt x="650113" y="1727"/>
                  </a:lnTo>
                  <a:lnTo>
                    <a:pt x="641426" y="431"/>
                  </a:lnTo>
                  <a:lnTo>
                    <a:pt x="632294" y="0"/>
                  </a:lnTo>
                  <a:lnTo>
                    <a:pt x="623455" y="431"/>
                  </a:lnTo>
                  <a:lnTo>
                    <a:pt x="585355" y="15113"/>
                  </a:lnTo>
                  <a:lnTo>
                    <a:pt x="565886" y="53162"/>
                  </a:lnTo>
                  <a:lnTo>
                    <a:pt x="566458" y="60490"/>
                  </a:lnTo>
                  <a:lnTo>
                    <a:pt x="591845" y="95377"/>
                  </a:lnTo>
                  <a:lnTo>
                    <a:pt x="632434" y="106045"/>
                  </a:lnTo>
                  <a:lnTo>
                    <a:pt x="641565" y="105613"/>
                  </a:lnTo>
                  <a:lnTo>
                    <a:pt x="679589" y="90957"/>
                  </a:lnTo>
                  <a:lnTo>
                    <a:pt x="697763" y="60490"/>
                  </a:lnTo>
                  <a:lnTo>
                    <a:pt x="698296" y="53162"/>
                  </a:lnTo>
                  <a:close/>
                </a:path>
                <a:path w="1090295" h="106044">
                  <a:moveTo>
                    <a:pt x="821829" y="2184"/>
                  </a:moveTo>
                  <a:lnTo>
                    <a:pt x="723988" y="2184"/>
                  </a:lnTo>
                  <a:lnTo>
                    <a:pt x="722350" y="19481"/>
                  </a:lnTo>
                  <a:lnTo>
                    <a:pt x="719924" y="35979"/>
                  </a:lnTo>
                  <a:lnTo>
                    <a:pt x="705446" y="75272"/>
                  </a:lnTo>
                  <a:lnTo>
                    <a:pt x="702119" y="76111"/>
                  </a:lnTo>
                  <a:lnTo>
                    <a:pt x="697750" y="76111"/>
                  </a:lnTo>
                  <a:lnTo>
                    <a:pt x="697750" y="103314"/>
                  </a:lnTo>
                  <a:lnTo>
                    <a:pt x="735050" y="92151"/>
                  </a:lnTo>
                  <a:lnTo>
                    <a:pt x="751662" y="42722"/>
                  </a:lnTo>
                  <a:lnTo>
                    <a:pt x="754735" y="26098"/>
                  </a:lnTo>
                  <a:lnTo>
                    <a:pt x="788073" y="26098"/>
                  </a:lnTo>
                  <a:lnTo>
                    <a:pt x="788073" y="103314"/>
                  </a:lnTo>
                  <a:lnTo>
                    <a:pt x="821829" y="103314"/>
                  </a:lnTo>
                  <a:lnTo>
                    <a:pt x="821829" y="2184"/>
                  </a:lnTo>
                  <a:close/>
                </a:path>
                <a:path w="1090295" h="106044">
                  <a:moveTo>
                    <a:pt x="1089812" y="103314"/>
                  </a:moveTo>
                  <a:lnTo>
                    <a:pt x="1080401" y="85953"/>
                  </a:lnTo>
                  <a:lnTo>
                    <a:pt x="1068031" y="63131"/>
                  </a:lnTo>
                  <a:lnTo>
                    <a:pt x="1051737" y="33070"/>
                  </a:lnTo>
                  <a:lnTo>
                    <a:pt x="1035011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95" y="63131"/>
                  </a:lnTo>
                  <a:lnTo>
                    <a:pt x="1017790" y="33070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28"/>
                  </a:lnTo>
                  <a:lnTo>
                    <a:pt x="894118" y="48514"/>
                  </a:lnTo>
                  <a:lnTo>
                    <a:pt x="947140" y="2184"/>
                  </a:lnTo>
                  <a:lnTo>
                    <a:pt x="905319" y="2184"/>
                  </a:lnTo>
                  <a:lnTo>
                    <a:pt x="866787" y="37312"/>
                  </a:lnTo>
                  <a:lnTo>
                    <a:pt x="866787" y="2184"/>
                  </a:lnTo>
                  <a:lnTo>
                    <a:pt x="833031" y="2184"/>
                  </a:lnTo>
                  <a:lnTo>
                    <a:pt x="833031" y="103314"/>
                  </a:lnTo>
                  <a:lnTo>
                    <a:pt x="866787" y="103314"/>
                  </a:lnTo>
                  <a:lnTo>
                    <a:pt x="866787" y="60947"/>
                  </a:lnTo>
                  <a:lnTo>
                    <a:pt x="907783" y="103314"/>
                  </a:lnTo>
                  <a:lnTo>
                    <a:pt x="945642" y="103314"/>
                  </a:lnTo>
                  <a:lnTo>
                    <a:pt x="949185" y="103314"/>
                  </a:lnTo>
                  <a:lnTo>
                    <a:pt x="979665" y="103314"/>
                  </a:lnTo>
                  <a:lnTo>
                    <a:pt x="989088" y="85953"/>
                  </a:lnTo>
                  <a:lnTo>
                    <a:pt x="1046353" y="85953"/>
                  </a:lnTo>
                  <a:lnTo>
                    <a:pt x="1055776" y="103314"/>
                  </a:lnTo>
                  <a:lnTo>
                    <a:pt x="1089812" y="10331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4" name="object 59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02977" y="1193378"/>
              <a:ext cx="302450" cy="75690"/>
            </a:xfrm>
            <a:prstGeom prst="rect">
              <a:avLst/>
            </a:prstGeom>
          </p:spPr>
        </p:pic>
        <p:pic>
          <p:nvPicPr>
            <p:cNvPr id="595" name="object 59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47569" y="1193173"/>
              <a:ext cx="183701" cy="77939"/>
            </a:xfrm>
            <a:prstGeom prst="rect">
              <a:avLst/>
            </a:prstGeom>
          </p:spPr>
        </p:pic>
        <p:sp>
          <p:nvSpPr>
            <p:cNvPr id="596" name="object 596" descr=""/>
            <p:cNvSpPr/>
            <p:nvPr/>
          </p:nvSpPr>
          <p:spPr>
            <a:xfrm>
              <a:off x="7379983" y="4907836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5">
                  <a:moveTo>
                    <a:pt x="183388" y="45224"/>
                  </a:moveTo>
                  <a:lnTo>
                    <a:pt x="182105" y="42062"/>
                  </a:lnTo>
                  <a:lnTo>
                    <a:pt x="180530" y="38303"/>
                  </a:lnTo>
                  <a:lnTo>
                    <a:pt x="180467" y="38150"/>
                  </a:lnTo>
                  <a:lnTo>
                    <a:pt x="177634" y="35115"/>
                  </a:lnTo>
                  <a:lnTo>
                    <a:pt x="174637" y="31902"/>
                  </a:lnTo>
                  <a:lnTo>
                    <a:pt x="169849" y="27482"/>
                  </a:lnTo>
                  <a:lnTo>
                    <a:pt x="164236" y="23558"/>
                  </a:lnTo>
                  <a:lnTo>
                    <a:pt x="157784" y="20129"/>
                  </a:lnTo>
                  <a:lnTo>
                    <a:pt x="150520" y="17221"/>
                  </a:lnTo>
                  <a:lnTo>
                    <a:pt x="147713" y="16395"/>
                  </a:lnTo>
                  <a:lnTo>
                    <a:pt x="147713" y="46596"/>
                  </a:lnTo>
                  <a:lnTo>
                    <a:pt x="147713" y="59169"/>
                  </a:lnTo>
                  <a:lnTo>
                    <a:pt x="144576" y="63677"/>
                  </a:lnTo>
                  <a:lnTo>
                    <a:pt x="132003" y="69138"/>
                  </a:lnTo>
                  <a:lnTo>
                    <a:pt x="124396" y="70510"/>
                  </a:lnTo>
                  <a:lnTo>
                    <a:pt x="109588" y="70510"/>
                  </a:lnTo>
                  <a:lnTo>
                    <a:pt x="109588" y="35115"/>
                  </a:lnTo>
                  <a:lnTo>
                    <a:pt x="124307" y="35115"/>
                  </a:lnTo>
                  <a:lnTo>
                    <a:pt x="131940" y="36512"/>
                  </a:lnTo>
                  <a:lnTo>
                    <a:pt x="144818" y="42062"/>
                  </a:lnTo>
                  <a:lnTo>
                    <a:pt x="144627" y="42062"/>
                  </a:lnTo>
                  <a:lnTo>
                    <a:pt x="146824" y="45224"/>
                  </a:lnTo>
                  <a:lnTo>
                    <a:pt x="147713" y="46596"/>
                  </a:lnTo>
                  <a:lnTo>
                    <a:pt x="147713" y="16395"/>
                  </a:lnTo>
                  <a:lnTo>
                    <a:pt x="142849" y="14960"/>
                  </a:lnTo>
                  <a:lnTo>
                    <a:pt x="134340" y="13220"/>
                  </a:lnTo>
                  <a:lnTo>
                    <a:pt x="125336" y="12153"/>
                  </a:lnTo>
                  <a:lnTo>
                    <a:pt x="115874" y="11747"/>
                  </a:lnTo>
                  <a:lnTo>
                    <a:pt x="109588" y="11747"/>
                  </a:lnTo>
                  <a:lnTo>
                    <a:pt x="109588" y="2184"/>
                  </a:lnTo>
                  <a:lnTo>
                    <a:pt x="75971" y="2184"/>
                  </a:lnTo>
                  <a:lnTo>
                    <a:pt x="75971" y="11747"/>
                  </a:lnTo>
                  <a:lnTo>
                    <a:pt x="75971" y="35115"/>
                  </a:lnTo>
                  <a:lnTo>
                    <a:pt x="75971" y="70510"/>
                  </a:lnTo>
                  <a:lnTo>
                    <a:pt x="62077" y="70510"/>
                  </a:lnTo>
                  <a:lnTo>
                    <a:pt x="54254" y="69138"/>
                  </a:lnTo>
                  <a:lnTo>
                    <a:pt x="40309" y="63677"/>
                  </a:lnTo>
                  <a:lnTo>
                    <a:pt x="40106" y="63677"/>
                  </a:lnTo>
                  <a:lnTo>
                    <a:pt x="36550" y="59169"/>
                  </a:lnTo>
                  <a:lnTo>
                    <a:pt x="36487" y="46596"/>
                  </a:lnTo>
                  <a:lnTo>
                    <a:pt x="39992" y="42062"/>
                  </a:lnTo>
                  <a:lnTo>
                    <a:pt x="54013" y="36512"/>
                  </a:lnTo>
                  <a:lnTo>
                    <a:pt x="61988" y="35115"/>
                  </a:lnTo>
                  <a:lnTo>
                    <a:pt x="75971" y="35115"/>
                  </a:lnTo>
                  <a:lnTo>
                    <a:pt x="75971" y="11747"/>
                  </a:lnTo>
                  <a:lnTo>
                    <a:pt x="69278" y="11747"/>
                  </a:lnTo>
                  <a:lnTo>
                    <a:pt x="60210" y="12153"/>
                  </a:lnTo>
                  <a:lnTo>
                    <a:pt x="20599" y="23774"/>
                  </a:lnTo>
                  <a:lnTo>
                    <a:pt x="0" y="45224"/>
                  </a:lnTo>
                  <a:lnTo>
                    <a:pt x="38" y="60540"/>
                  </a:lnTo>
                  <a:lnTo>
                    <a:pt x="35483" y="88480"/>
                  </a:lnTo>
                  <a:lnTo>
                    <a:pt x="69684" y="93878"/>
                  </a:lnTo>
                  <a:lnTo>
                    <a:pt x="75971" y="93878"/>
                  </a:lnTo>
                  <a:lnTo>
                    <a:pt x="75971" y="103314"/>
                  </a:lnTo>
                  <a:lnTo>
                    <a:pt x="109588" y="103314"/>
                  </a:lnTo>
                  <a:lnTo>
                    <a:pt x="109588" y="93878"/>
                  </a:lnTo>
                  <a:lnTo>
                    <a:pt x="115874" y="93878"/>
                  </a:lnTo>
                  <a:lnTo>
                    <a:pt x="157746" y="85534"/>
                  </a:lnTo>
                  <a:lnTo>
                    <a:pt x="177634" y="70510"/>
                  </a:lnTo>
                  <a:lnTo>
                    <a:pt x="180467" y="67487"/>
                  </a:lnTo>
                  <a:lnTo>
                    <a:pt x="183388" y="60540"/>
                  </a:lnTo>
                  <a:lnTo>
                    <a:pt x="183388" y="45224"/>
                  </a:lnTo>
                  <a:close/>
                </a:path>
                <a:path w="1090295" h="106045">
                  <a:moveTo>
                    <a:pt x="307467" y="2184"/>
                  </a:moveTo>
                  <a:lnTo>
                    <a:pt x="271792" y="2184"/>
                  </a:lnTo>
                  <a:lnTo>
                    <a:pt x="243103" y="53022"/>
                  </a:lnTo>
                  <a:lnTo>
                    <a:pt x="215226" y="2184"/>
                  </a:lnTo>
                  <a:lnTo>
                    <a:pt x="179552" y="2184"/>
                  </a:lnTo>
                  <a:lnTo>
                    <a:pt x="220827" y="72009"/>
                  </a:lnTo>
                  <a:lnTo>
                    <a:pt x="220802" y="75158"/>
                  </a:lnTo>
                  <a:lnTo>
                    <a:pt x="220167" y="76796"/>
                  </a:lnTo>
                  <a:lnTo>
                    <a:pt x="218935" y="77482"/>
                  </a:lnTo>
                  <a:lnTo>
                    <a:pt x="214655" y="78574"/>
                  </a:lnTo>
                  <a:lnTo>
                    <a:pt x="211074" y="78841"/>
                  </a:lnTo>
                  <a:lnTo>
                    <a:pt x="206070" y="78841"/>
                  </a:lnTo>
                  <a:lnTo>
                    <a:pt x="206070" y="103581"/>
                  </a:lnTo>
                  <a:lnTo>
                    <a:pt x="246722" y="98272"/>
                  </a:lnTo>
                  <a:lnTo>
                    <a:pt x="256628" y="88011"/>
                  </a:lnTo>
                  <a:lnTo>
                    <a:pt x="307467" y="2184"/>
                  </a:lnTo>
                  <a:close/>
                </a:path>
                <a:path w="1090295" h="106045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54"/>
                  </a:lnTo>
                  <a:lnTo>
                    <a:pt x="352285" y="29654"/>
                  </a:lnTo>
                  <a:lnTo>
                    <a:pt x="352285" y="103314"/>
                  </a:lnTo>
                  <a:lnTo>
                    <a:pt x="385902" y="103314"/>
                  </a:lnTo>
                  <a:lnTo>
                    <a:pt x="385902" y="29654"/>
                  </a:lnTo>
                  <a:lnTo>
                    <a:pt x="428536" y="29654"/>
                  </a:lnTo>
                  <a:lnTo>
                    <a:pt x="428536" y="2184"/>
                  </a:lnTo>
                  <a:close/>
                </a:path>
                <a:path w="1090295" h="106045">
                  <a:moveTo>
                    <a:pt x="561632" y="62547"/>
                  </a:moveTo>
                  <a:lnTo>
                    <a:pt x="560400" y="58280"/>
                  </a:lnTo>
                  <a:lnTo>
                    <a:pt x="560336" y="58077"/>
                  </a:lnTo>
                  <a:lnTo>
                    <a:pt x="559879" y="56527"/>
                  </a:lnTo>
                  <a:lnTo>
                    <a:pt x="527342" y="38722"/>
                  </a:lnTo>
                  <a:lnTo>
                    <a:pt x="527342" y="65316"/>
                  </a:lnTo>
                  <a:lnTo>
                    <a:pt x="527342" y="72885"/>
                  </a:lnTo>
                  <a:lnTo>
                    <a:pt x="525653" y="75907"/>
                  </a:lnTo>
                  <a:lnTo>
                    <a:pt x="518909" y="78917"/>
                  </a:lnTo>
                  <a:lnTo>
                    <a:pt x="513359" y="79667"/>
                  </a:lnTo>
                  <a:lnTo>
                    <a:pt x="469392" y="79667"/>
                  </a:lnTo>
                  <a:lnTo>
                    <a:pt x="469392" y="58077"/>
                  </a:lnTo>
                  <a:lnTo>
                    <a:pt x="510984" y="58077"/>
                  </a:lnTo>
                  <a:lnTo>
                    <a:pt x="527342" y="65316"/>
                  </a:lnTo>
                  <a:lnTo>
                    <a:pt x="527342" y="38722"/>
                  </a:lnTo>
                  <a:lnTo>
                    <a:pt x="524929" y="38354"/>
                  </a:lnTo>
                  <a:lnTo>
                    <a:pt x="516382" y="37668"/>
                  </a:lnTo>
                  <a:lnTo>
                    <a:pt x="506844" y="37439"/>
                  </a:lnTo>
                  <a:lnTo>
                    <a:pt x="469392" y="37439"/>
                  </a:lnTo>
                  <a:lnTo>
                    <a:pt x="469392" y="24599"/>
                  </a:lnTo>
                  <a:lnTo>
                    <a:pt x="553986" y="24599"/>
                  </a:lnTo>
                  <a:lnTo>
                    <a:pt x="553986" y="2324"/>
                  </a:lnTo>
                  <a:lnTo>
                    <a:pt x="437692" y="2324"/>
                  </a:lnTo>
                  <a:lnTo>
                    <a:pt x="437692" y="103441"/>
                  </a:lnTo>
                  <a:lnTo>
                    <a:pt x="511073" y="103441"/>
                  </a:lnTo>
                  <a:lnTo>
                    <a:pt x="549681" y="94157"/>
                  </a:lnTo>
                  <a:lnTo>
                    <a:pt x="561632" y="70243"/>
                  </a:lnTo>
                  <a:lnTo>
                    <a:pt x="561632" y="62547"/>
                  </a:lnTo>
                  <a:close/>
                </a:path>
                <a:path w="1090295" h="106045">
                  <a:moveTo>
                    <a:pt x="698284" y="53162"/>
                  </a:moveTo>
                  <a:lnTo>
                    <a:pt x="679589" y="15113"/>
                  </a:lnTo>
                  <a:lnTo>
                    <a:pt x="662901" y="5664"/>
                  </a:lnTo>
                  <a:lnTo>
                    <a:pt x="662901" y="47599"/>
                  </a:lnTo>
                  <a:lnTo>
                    <a:pt x="662901" y="58801"/>
                  </a:lnTo>
                  <a:lnTo>
                    <a:pt x="637527" y="80492"/>
                  </a:lnTo>
                  <a:lnTo>
                    <a:pt x="627227" y="80492"/>
                  </a:lnTo>
                  <a:lnTo>
                    <a:pt x="601814" y="58801"/>
                  </a:lnTo>
                  <a:lnTo>
                    <a:pt x="601814" y="47599"/>
                  </a:lnTo>
                  <a:lnTo>
                    <a:pt x="626338" y="25958"/>
                  </a:lnTo>
                  <a:lnTo>
                    <a:pt x="637882" y="25958"/>
                  </a:lnTo>
                  <a:lnTo>
                    <a:pt x="662901" y="47599"/>
                  </a:lnTo>
                  <a:lnTo>
                    <a:pt x="662901" y="5664"/>
                  </a:lnTo>
                  <a:lnTo>
                    <a:pt x="658329" y="3886"/>
                  </a:lnTo>
                  <a:lnTo>
                    <a:pt x="650100" y="1727"/>
                  </a:lnTo>
                  <a:lnTo>
                    <a:pt x="641426" y="431"/>
                  </a:lnTo>
                  <a:lnTo>
                    <a:pt x="632282" y="0"/>
                  </a:lnTo>
                  <a:lnTo>
                    <a:pt x="623443" y="431"/>
                  </a:lnTo>
                  <a:lnTo>
                    <a:pt x="585343" y="15113"/>
                  </a:lnTo>
                  <a:lnTo>
                    <a:pt x="565873" y="53162"/>
                  </a:lnTo>
                  <a:lnTo>
                    <a:pt x="566445" y="60490"/>
                  </a:lnTo>
                  <a:lnTo>
                    <a:pt x="591832" y="95364"/>
                  </a:lnTo>
                  <a:lnTo>
                    <a:pt x="632421" y="106045"/>
                  </a:lnTo>
                  <a:lnTo>
                    <a:pt x="641553" y="105613"/>
                  </a:lnTo>
                  <a:lnTo>
                    <a:pt x="679589" y="90957"/>
                  </a:lnTo>
                  <a:lnTo>
                    <a:pt x="697750" y="60490"/>
                  </a:lnTo>
                  <a:lnTo>
                    <a:pt x="698284" y="53162"/>
                  </a:lnTo>
                  <a:close/>
                </a:path>
                <a:path w="1090295" h="106045">
                  <a:moveTo>
                    <a:pt x="821817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79"/>
                  </a:lnTo>
                  <a:lnTo>
                    <a:pt x="705434" y="75272"/>
                  </a:lnTo>
                  <a:lnTo>
                    <a:pt x="702119" y="76111"/>
                  </a:lnTo>
                  <a:lnTo>
                    <a:pt x="697738" y="76111"/>
                  </a:lnTo>
                  <a:lnTo>
                    <a:pt x="697738" y="103314"/>
                  </a:lnTo>
                  <a:lnTo>
                    <a:pt x="735050" y="92151"/>
                  </a:lnTo>
                  <a:lnTo>
                    <a:pt x="751649" y="42722"/>
                  </a:lnTo>
                  <a:lnTo>
                    <a:pt x="754722" y="26098"/>
                  </a:lnTo>
                  <a:lnTo>
                    <a:pt x="788073" y="26098"/>
                  </a:lnTo>
                  <a:lnTo>
                    <a:pt x="788073" y="103314"/>
                  </a:lnTo>
                  <a:lnTo>
                    <a:pt x="821817" y="103314"/>
                  </a:lnTo>
                  <a:lnTo>
                    <a:pt x="821817" y="2184"/>
                  </a:lnTo>
                  <a:close/>
                </a:path>
                <a:path w="1090295" h="106045">
                  <a:moveTo>
                    <a:pt x="1089799" y="103314"/>
                  </a:moveTo>
                  <a:lnTo>
                    <a:pt x="1080389" y="85953"/>
                  </a:lnTo>
                  <a:lnTo>
                    <a:pt x="1068031" y="63131"/>
                  </a:lnTo>
                  <a:lnTo>
                    <a:pt x="1051737" y="33070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82" y="63131"/>
                  </a:lnTo>
                  <a:lnTo>
                    <a:pt x="1017778" y="33070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28"/>
                  </a:lnTo>
                  <a:lnTo>
                    <a:pt x="894105" y="48514"/>
                  </a:lnTo>
                  <a:lnTo>
                    <a:pt x="947127" y="2184"/>
                  </a:lnTo>
                  <a:lnTo>
                    <a:pt x="905319" y="2184"/>
                  </a:lnTo>
                  <a:lnTo>
                    <a:pt x="866775" y="37312"/>
                  </a:lnTo>
                  <a:lnTo>
                    <a:pt x="866775" y="2184"/>
                  </a:lnTo>
                  <a:lnTo>
                    <a:pt x="833031" y="2184"/>
                  </a:lnTo>
                  <a:lnTo>
                    <a:pt x="833031" y="103314"/>
                  </a:lnTo>
                  <a:lnTo>
                    <a:pt x="866775" y="103314"/>
                  </a:lnTo>
                  <a:lnTo>
                    <a:pt x="866775" y="60947"/>
                  </a:lnTo>
                  <a:lnTo>
                    <a:pt x="907770" y="103314"/>
                  </a:lnTo>
                  <a:lnTo>
                    <a:pt x="945629" y="103314"/>
                  </a:lnTo>
                  <a:lnTo>
                    <a:pt x="949185" y="103314"/>
                  </a:lnTo>
                  <a:lnTo>
                    <a:pt x="979652" y="103314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14"/>
                  </a:lnTo>
                  <a:lnTo>
                    <a:pt x="1089799" y="10331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7" name="object 59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33679" y="5086663"/>
              <a:ext cx="302450" cy="75689"/>
            </a:xfrm>
            <a:prstGeom prst="rect">
              <a:avLst/>
            </a:prstGeom>
          </p:spPr>
        </p:pic>
        <p:pic>
          <p:nvPicPr>
            <p:cNvPr id="598" name="object 59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79805" y="5085029"/>
              <a:ext cx="183600" cy="795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790" y="-3408"/>
            <a:ext cx="10699750" cy="6127750"/>
            <a:chOff x="-3790" y="-3408"/>
            <a:chExt cx="10699750" cy="61277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0723" y="316718"/>
              <a:ext cx="3967996" cy="396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3190" y="1364378"/>
              <a:ext cx="1483045" cy="155900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39" y="334126"/>
              <a:ext cx="4165959" cy="416595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495094" y="1600705"/>
              <a:ext cx="1572260" cy="1227455"/>
            </a:xfrm>
            <a:custGeom>
              <a:avLst/>
              <a:gdLst/>
              <a:ahLst/>
              <a:cxnLst/>
              <a:rect l="l" t="t" r="r" b="b"/>
              <a:pathLst>
                <a:path w="1572260" h="1227455">
                  <a:moveTo>
                    <a:pt x="2933" y="1041501"/>
                  </a:moveTo>
                  <a:lnTo>
                    <a:pt x="2844" y="1041819"/>
                  </a:lnTo>
                  <a:lnTo>
                    <a:pt x="2768" y="1042200"/>
                  </a:lnTo>
                  <a:lnTo>
                    <a:pt x="2857" y="1041831"/>
                  </a:lnTo>
                  <a:lnTo>
                    <a:pt x="2933" y="1041527"/>
                  </a:lnTo>
                  <a:close/>
                </a:path>
                <a:path w="1572260" h="1227455">
                  <a:moveTo>
                    <a:pt x="15024" y="966254"/>
                  </a:moveTo>
                  <a:lnTo>
                    <a:pt x="14744" y="966470"/>
                  </a:lnTo>
                  <a:lnTo>
                    <a:pt x="14693" y="966863"/>
                  </a:lnTo>
                  <a:lnTo>
                    <a:pt x="14706" y="967079"/>
                  </a:lnTo>
                  <a:lnTo>
                    <a:pt x="14668" y="967435"/>
                  </a:lnTo>
                  <a:lnTo>
                    <a:pt x="14922" y="966597"/>
                  </a:lnTo>
                  <a:lnTo>
                    <a:pt x="15024" y="966254"/>
                  </a:lnTo>
                  <a:close/>
                </a:path>
                <a:path w="1572260" h="1227455">
                  <a:moveTo>
                    <a:pt x="19138" y="1190879"/>
                  </a:moveTo>
                  <a:lnTo>
                    <a:pt x="17538" y="1188097"/>
                  </a:lnTo>
                  <a:lnTo>
                    <a:pt x="15722" y="1184808"/>
                  </a:lnTo>
                  <a:lnTo>
                    <a:pt x="15240" y="1184008"/>
                  </a:lnTo>
                  <a:lnTo>
                    <a:pt x="14846" y="1183398"/>
                  </a:lnTo>
                  <a:lnTo>
                    <a:pt x="17449" y="1188326"/>
                  </a:lnTo>
                  <a:lnTo>
                    <a:pt x="19138" y="1190879"/>
                  </a:lnTo>
                  <a:close/>
                </a:path>
                <a:path w="1572260" h="1227455">
                  <a:moveTo>
                    <a:pt x="19456" y="1198435"/>
                  </a:moveTo>
                  <a:lnTo>
                    <a:pt x="16433" y="1190459"/>
                  </a:lnTo>
                  <a:lnTo>
                    <a:pt x="14554" y="1185494"/>
                  </a:lnTo>
                  <a:lnTo>
                    <a:pt x="13055" y="1180528"/>
                  </a:lnTo>
                  <a:lnTo>
                    <a:pt x="14846" y="1183398"/>
                  </a:lnTo>
                  <a:lnTo>
                    <a:pt x="11010" y="1175854"/>
                  </a:lnTo>
                  <a:lnTo>
                    <a:pt x="9169" y="1169657"/>
                  </a:lnTo>
                  <a:lnTo>
                    <a:pt x="7759" y="1166596"/>
                  </a:lnTo>
                  <a:lnTo>
                    <a:pt x="6464" y="1163510"/>
                  </a:lnTo>
                  <a:lnTo>
                    <a:pt x="5613" y="1163434"/>
                  </a:lnTo>
                  <a:lnTo>
                    <a:pt x="4699" y="1167917"/>
                  </a:lnTo>
                  <a:lnTo>
                    <a:pt x="5511" y="1171435"/>
                  </a:lnTo>
                  <a:lnTo>
                    <a:pt x="12484" y="1184846"/>
                  </a:lnTo>
                  <a:lnTo>
                    <a:pt x="14439" y="1188427"/>
                  </a:lnTo>
                  <a:lnTo>
                    <a:pt x="15709" y="1191666"/>
                  </a:lnTo>
                  <a:lnTo>
                    <a:pt x="18351" y="1197737"/>
                  </a:lnTo>
                  <a:lnTo>
                    <a:pt x="19456" y="1199032"/>
                  </a:lnTo>
                  <a:lnTo>
                    <a:pt x="19456" y="1198435"/>
                  </a:lnTo>
                  <a:close/>
                </a:path>
                <a:path w="1572260" h="1227455">
                  <a:moveTo>
                    <a:pt x="24498" y="958723"/>
                  </a:moveTo>
                  <a:lnTo>
                    <a:pt x="23291" y="953262"/>
                  </a:lnTo>
                  <a:lnTo>
                    <a:pt x="21018" y="942213"/>
                  </a:lnTo>
                  <a:lnTo>
                    <a:pt x="19977" y="936612"/>
                  </a:lnTo>
                  <a:lnTo>
                    <a:pt x="19532" y="945616"/>
                  </a:lnTo>
                  <a:lnTo>
                    <a:pt x="18491" y="952982"/>
                  </a:lnTo>
                  <a:lnTo>
                    <a:pt x="16954" y="959586"/>
                  </a:lnTo>
                  <a:lnTo>
                    <a:pt x="15024" y="966254"/>
                  </a:lnTo>
                  <a:lnTo>
                    <a:pt x="19748" y="962444"/>
                  </a:lnTo>
                  <a:lnTo>
                    <a:pt x="24498" y="958723"/>
                  </a:lnTo>
                  <a:close/>
                </a:path>
                <a:path w="1572260" h="1227455">
                  <a:moveTo>
                    <a:pt x="88442" y="798842"/>
                  </a:moveTo>
                  <a:lnTo>
                    <a:pt x="86779" y="801382"/>
                  </a:lnTo>
                  <a:lnTo>
                    <a:pt x="87083" y="801103"/>
                  </a:lnTo>
                  <a:lnTo>
                    <a:pt x="88442" y="798842"/>
                  </a:lnTo>
                  <a:close/>
                </a:path>
                <a:path w="1572260" h="1227455">
                  <a:moveTo>
                    <a:pt x="92329" y="792492"/>
                  </a:moveTo>
                  <a:lnTo>
                    <a:pt x="90741" y="795032"/>
                  </a:lnTo>
                  <a:lnTo>
                    <a:pt x="88633" y="798525"/>
                  </a:lnTo>
                  <a:lnTo>
                    <a:pt x="89573" y="797572"/>
                  </a:lnTo>
                  <a:lnTo>
                    <a:pt x="91465" y="795032"/>
                  </a:lnTo>
                  <a:lnTo>
                    <a:pt x="92087" y="793762"/>
                  </a:lnTo>
                  <a:lnTo>
                    <a:pt x="92329" y="792492"/>
                  </a:lnTo>
                  <a:close/>
                </a:path>
                <a:path w="1572260" h="1227455">
                  <a:moveTo>
                    <a:pt x="187566" y="689622"/>
                  </a:moveTo>
                  <a:lnTo>
                    <a:pt x="178104" y="697242"/>
                  </a:lnTo>
                  <a:lnTo>
                    <a:pt x="179006" y="694702"/>
                  </a:lnTo>
                  <a:lnTo>
                    <a:pt x="180949" y="692162"/>
                  </a:lnTo>
                  <a:lnTo>
                    <a:pt x="166370" y="707402"/>
                  </a:lnTo>
                  <a:lnTo>
                    <a:pt x="162737" y="712482"/>
                  </a:lnTo>
                  <a:lnTo>
                    <a:pt x="153111" y="722642"/>
                  </a:lnTo>
                  <a:lnTo>
                    <a:pt x="155613" y="722642"/>
                  </a:lnTo>
                  <a:lnTo>
                    <a:pt x="156679" y="721372"/>
                  </a:lnTo>
                  <a:lnTo>
                    <a:pt x="168973" y="708672"/>
                  </a:lnTo>
                  <a:lnTo>
                    <a:pt x="174790" y="702322"/>
                  </a:lnTo>
                  <a:lnTo>
                    <a:pt x="179730" y="697242"/>
                  </a:lnTo>
                  <a:lnTo>
                    <a:pt x="180975" y="695972"/>
                  </a:lnTo>
                  <a:lnTo>
                    <a:pt x="187566" y="689622"/>
                  </a:lnTo>
                  <a:close/>
                </a:path>
                <a:path w="1572260" h="1227455">
                  <a:moveTo>
                    <a:pt x="263245" y="615721"/>
                  </a:moveTo>
                  <a:lnTo>
                    <a:pt x="262877" y="615276"/>
                  </a:lnTo>
                  <a:lnTo>
                    <a:pt x="259486" y="618375"/>
                  </a:lnTo>
                  <a:lnTo>
                    <a:pt x="260896" y="617575"/>
                  </a:lnTo>
                  <a:lnTo>
                    <a:pt x="261543" y="617639"/>
                  </a:lnTo>
                  <a:lnTo>
                    <a:pt x="262178" y="617791"/>
                  </a:lnTo>
                  <a:lnTo>
                    <a:pt x="263245" y="615721"/>
                  </a:lnTo>
                  <a:close/>
                </a:path>
                <a:path w="1572260" h="1227455">
                  <a:moveTo>
                    <a:pt x="270560" y="605828"/>
                  </a:moveTo>
                  <a:lnTo>
                    <a:pt x="267982" y="608190"/>
                  </a:lnTo>
                  <a:lnTo>
                    <a:pt x="264261" y="611530"/>
                  </a:lnTo>
                  <a:lnTo>
                    <a:pt x="259346" y="616534"/>
                  </a:lnTo>
                  <a:lnTo>
                    <a:pt x="264985" y="611225"/>
                  </a:lnTo>
                  <a:lnTo>
                    <a:pt x="267843" y="608596"/>
                  </a:lnTo>
                  <a:lnTo>
                    <a:pt x="270560" y="605828"/>
                  </a:lnTo>
                  <a:close/>
                </a:path>
                <a:path w="1572260" h="1227455">
                  <a:moveTo>
                    <a:pt x="276682" y="600989"/>
                  </a:moveTo>
                  <a:lnTo>
                    <a:pt x="275424" y="601586"/>
                  </a:lnTo>
                  <a:lnTo>
                    <a:pt x="274662" y="601992"/>
                  </a:lnTo>
                  <a:lnTo>
                    <a:pt x="270560" y="607072"/>
                  </a:lnTo>
                  <a:lnTo>
                    <a:pt x="276098" y="601586"/>
                  </a:lnTo>
                  <a:lnTo>
                    <a:pt x="276682" y="600989"/>
                  </a:lnTo>
                  <a:close/>
                </a:path>
                <a:path w="1572260" h="1227455">
                  <a:moveTo>
                    <a:pt x="352336" y="265391"/>
                  </a:moveTo>
                  <a:lnTo>
                    <a:pt x="350266" y="271932"/>
                  </a:lnTo>
                  <a:lnTo>
                    <a:pt x="348335" y="278498"/>
                  </a:lnTo>
                  <a:lnTo>
                    <a:pt x="349097" y="279958"/>
                  </a:lnTo>
                  <a:lnTo>
                    <a:pt x="350481" y="277431"/>
                  </a:lnTo>
                  <a:lnTo>
                    <a:pt x="350926" y="273456"/>
                  </a:lnTo>
                  <a:lnTo>
                    <a:pt x="352336" y="265391"/>
                  </a:lnTo>
                  <a:close/>
                </a:path>
                <a:path w="1572260" h="1227455">
                  <a:moveTo>
                    <a:pt x="368617" y="211874"/>
                  </a:moveTo>
                  <a:lnTo>
                    <a:pt x="368312" y="212102"/>
                  </a:lnTo>
                  <a:lnTo>
                    <a:pt x="367182" y="215912"/>
                  </a:lnTo>
                  <a:lnTo>
                    <a:pt x="367690" y="214642"/>
                  </a:lnTo>
                  <a:lnTo>
                    <a:pt x="368528" y="212102"/>
                  </a:lnTo>
                  <a:lnTo>
                    <a:pt x="368617" y="211874"/>
                  </a:lnTo>
                  <a:close/>
                </a:path>
                <a:path w="1572260" h="1227455">
                  <a:moveTo>
                    <a:pt x="404241" y="139611"/>
                  </a:moveTo>
                  <a:lnTo>
                    <a:pt x="402628" y="141744"/>
                  </a:lnTo>
                  <a:lnTo>
                    <a:pt x="402615" y="143852"/>
                  </a:lnTo>
                  <a:lnTo>
                    <a:pt x="403872" y="140957"/>
                  </a:lnTo>
                  <a:lnTo>
                    <a:pt x="404241" y="139611"/>
                  </a:lnTo>
                  <a:close/>
                </a:path>
                <a:path w="1572260" h="1227455">
                  <a:moveTo>
                    <a:pt x="427647" y="112776"/>
                  </a:moveTo>
                  <a:lnTo>
                    <a:pt x="426923" y="113512"/>
                  </a:lnTo>
                  <a:lnTo>
                    <a:pt x="426313" y="114198"/>
                  </a:lnTo>
                  <a:lnTo>
                    <a:pt x="425818" y="114820"/>
                  </a:lnTo>
                  <a:lnTo>
                    <a:pt x="426808" y="113703"/>
                  </a:lnTo>
                  <a:lnTo>
                    <a:pt x="427189" y="113284"/>
                  </a:lnTo>
                  <a:lnTo>
                    <a:pt x="427355" y="113093"/>
                  </a:lnTo>
                  <a:lnTo>
                    <a:pt x="427647" y="112776"/>
                  </a:lnTo>
                  <a:close/>
                </a:path>
                <a:path w="1572260" h="1227455">
                  <a:moveTo>
                    <a:pt x="450100" y="90220"/>
                  </a:moveTo>
                  <a:lnTo>
                    <a:pt x="448678" y="91490"/>
                  </a:lnTo>
                  <a:lnTo>
                    <a:pt x="446938" y="93510"/>
                  </a:lnTo>
                  <a:lnTo>
                    <a:pt x="448627" y="91821"/>
                  </a:lnTo>
                  <a:lnTo>
                    <a:pt x="450100" y="90220"/>
                  </a:lnTo>
                  <a:close/>
                </a:path>
                <a:path w="1572260" h="1227455">
                  <a:moveTo>
                    <a:pt x="464502" y="79768"/>
                  </a:moveTo>
                  <a:lnTo>
                    <a:pt x="458914" y="78371"/>
                  </a:lnTo>
                  <a:lnTo>
                    <a:pt x="455942" y="80708"/>
                  </a:lnTo>
                  <a:lnTo>
                    <a:pt x="461568" y="79768"/>
                  </a:lnTo>
                  <a:lnTo>
                    <a:pt x="464502" y="79768"/>
                  </a:lnTo>
                  <a:close/>
                </a:path>
                <a:path w="1572260" h="1227455">
                  <a:moveTo>
                    <a:pt x="530923" y="1206512"/>
                  </a:moveTo>
                  <a:lnTo>
                    <a:pt x="523773" y="1205242"/>
                  </a:lnTo>
                  <a:lnTo>
                    <a:pt x="511251" y="1205242"/>
                  </a:lnTo>
                  <a:lnTo>
                    <a:pt x="496900" y="1206512"/>
                  </a:lnTo>
                  <a:lnTo>
                    <a:pt x="485305" y="1207681"/>
                  </a:lnTo>
                  <a:lnTo>
                    <a:pt x="486575" y="1207782"/>
                  </a:lnTo>
                  <a:lnTo>
                    <a:pt x="480009" y="1210322"/>
                  </a:lnTo>
                  <a:lnTo>
                    <a:pt x="484606" y="1209052"/>
                  </a:lnTo>
                  <a:lnTo>
                    <a:pt x="488835" y="1207782"/>
                  </a:lnTo>
                  <a:lnTo>
                    <a:pt x="498729" y="1207782"/>
                  </a:lnTo>
                  <a:lnTo>
                    <a:pt x="503593" y="1209052"/>
                  </a:lnTo>
                  <a:lnTo>
                    <a:pt x="496722" y="1210322"/>
                  </a:lnTo>
                  <a:lnTo>
                    <a:pt x="488988" y="1210322"/>
                  </a:lnTo>
                  <a:lnTo>
                    <a:pt x="491312" y="1212862"/>
                  </a:lnTo>
                  <a:lnTo>
                    <a:pt x="496036" y="1211592"/>
                  </a:lnTo>
                  <a:lnTo>
                    <a:pt x="506298" y="1209052"/>
                  </a:lnTo>
                  <a:lnTo>
                    <a:pt x="530923" y="1206512"/>
                  </a:lnTo>
                  <a:close/>
                </a:path>
                <a:path w="1572260" h="1227455">
                  <a:moveTo>
                    <a:pt x="554037" y="1208849"/>
                  </a:moveTo>
                  <a:lnTo>
                    <a:pt x="546785" y="1208227"/>
                  </a:lnTo>
                  <a:lnTo>
                    <a:pt x="541959" y="1209294"/>
                  </a:lnTo>
                  <a:lnTo>
                    <a:pt x="535076" y="1210462"/>
                  </a:lnTo>
                  <a:lnTo>
                    <a:pt x="533158" y="1211275"/>
                  </a:lnTo>
                  <a:lnTo>
                    <a:pt x="543242" y="1211364"/>
                  </a:lnTo>
                  <a:lnTo>
                    <a:pt x="547141" y="1210475"/>
                  </a:lnTo>
                  <a:lnTo>
                    <a:pt x="552437" y="1209624"/>
                  </a:lnTo>
                  <a:lnTo>
                    <a:pt x="554037" y="1208849"/>
                  </a:lnTo>
                  <a:close/>
                </a:path>
                <a:path w="1572260" h="1227455">
                  <a:moveTo>
                    <a:pt x="603377" y="1206525"/>
                  </a:moveTo>
                  <a:lnTo>
                    <a:pt x="598131" y="1205890"/>
                  </a:lnTo>
                  <a:lnTo>
                    <a:pt x="597763" y="1205141"/>
                  </a:lnTo>
                  <a:lnTo>
                    <a:pt x="594791" y="1204061"/>
                  </a:lnTo>
                  <a:lnTo>
                    <a:pt x="594245" y="1208265"/>
                  </a:lnTo>
                  <a:lnTo>
                    <a:pt x="603377" y="1206525"/>
                  </a:lnTo>
                  <a:close/>
                </a:path>
                <a:path w="1572260" h="1227455">
                  <a:moveTo>
                    <a:pt x="603478" y="3721"/>
                  </a:moveTo>
                  <a:lnTo>
                    <a:pt x="601814" y="4025"/>
                  </a:lnTo>
                  <a:lnTo>
                    <a:pt x="600062" y="4394"/>
                  </a:lnTo>
                  <a:lnTo>
                    <a:pt x="598233" y="4876"/>
                  </a:lnTo>
                  <a:lnTo>
                    <a:pt x="599935" y="4559"/>
                  </a:lnTo>
                  <a:lnTo>
                    <a:pt x="601700" y="4152"/>
                  </a:lnTo>
                  <a:lnTo>
                    <a:pt x="603478" y="3721"/>
                  </a:lnTo>
                  <a:close/>
                </a:path>
                <a:path w="1572260" h="1227455">
                  <a:moveTo>
                    <a:pt x="622477" y="2286"/>
                  </a:moveTo>
                  <a:lnTo>
                    <a:pt x="621207" y="0"/>
                  </a:lnTo>
                  <a:lnTo>
                    <a:pt x="617550" y="508"/>
                  </a:lnTo>
                  <a:lnTo>
                    <a:pt x="609676" y="2171"/>
                  </a:lnTo>
                  <a:lnTo>
                    <a:pt x="605523" y="3238"/>
                  </a:lnTo>
                  <a:lnTo>
                    <a:pt x="603478" y="3721"/>
                  </a:lnTo>
                  <a:lnTo>
                    <a:pt x="605370" y="3378"/>
                  </a:lnTo>
                  <a:lnTo>
                    <a:pt x="607136" y="3124"/>
                  </a:lnTo>
                  <a:lnTo>
                    <a:pt x="608774" y="2946"/>
                  </a:lnTo>
                  <a:lnTo>
                    <a:pt x="611873" y="2667"/>
                  </a:lnTo>
                  <a:lnTo>
                    <a:pt x="614514" y="2705"/>
                  </a:lnTo>
                  <a:lnTo>
                    <a:pt x="616559" y="2641"/>
                  </a:lnTo>
                  <a:lnTo>
                    <a:pt x="620661" y="2540"/>
                  </a:lnTo>
                  <a:lnTo>
                    <a:pt x="622477" y="2286"/>
                  </a:lnTo>
                  <a:close/>
                </a:path>
                <a:path w="1572260" h="1227455">
                  <a:moveTo>
                    <a:pt x="760006" y="17818"/>
                  </a:moveTo>
                  <a:lnTo>
                    <a:pt x="756386" y="16383"/>
                  </a:lnTo>
                  <a:lnTo>
                    <a:pt x="754164" y="15621"/>
                  </a:lnTo>
                  <a:lnTo>
                    <a:pt x="752500" y="15303"/>
                  </a:lnTo>
                  <a:lnTo>
                    <a:pt x="751078" y="14986"/>
                  </a:lnTo>
                  <a:lnTo>
                    <a:pt x="750316" y="14986"/>
                  </a:lnTo>
                  <a:lnTo>
                    <a:pt x="749566" y="15621"/>
                  </a:lnTo>
                  <a:lnTo>
                    <a:pt x="750684" y="16764"/>
                  </a:lnTo>
                  <a:lnTo>
                    <a:pt x="749922" y="17284"/>
                  </a:lnTo>
                  <a:lnTo>
                    <a:pt x="748055" y="17233"/>
                  </a:lnTo>
                  <a:lnTo>
                    <a:pt x="748906" y="17564"/>
                  </a:lnTo>
                  <a:lnTo>
                    <a:pt x="749414" y="17526"/>
                  </a:lnTo>
                  <a:lnTo>
                    <a:pt x="749706" y="17424"/>
                  </a:lnTo>
                  <a:lnTo>
                    <a:pt x="754964" y="17424"/>
                  </a:lnTo>
                  <a:lnTo>
                    <a:pt x="760006" y="17818"/>
                  </a:lnTo>
                  <a:close/>
                </a:path>
                <a:path w="1572260" h="1227455">
                  <a:moveTo>
                    <a:pt x="820864" y="52082"/>
                  </a:moveTo>
                  <a:lnTo>
                    <a:pt x="819708" y="50812"/>
                  </a:lnTo>
                  <a:lnTo>
                    <a:pt x="819696" y="51231"/>
                  </a:lnTo>
                  <a:lnTo>
                    <a:pt x="820864" y="52082"/>
                  </a:lnTo>
                  <a:close/>
                </a:path>
                <a:path w="1572260" h="1227455">
                  <a:moveTo>
                    <a:pt x="861047" y="87642"/>
                  </a:moveTo>
                  <a:lnTo>
                    <a:pt x="858723" y="85826"/>
                  </a:lnTo>
                  <a:lnTo>
                    <a:pt x="859243" y="86372"/>
                  </a:lnTo>
                  <a:lnTo>
                    <a:pt x="861047" y="87642"/>
                  </a:lnTo>
                  <a:close/>
                </a:path>
                <a:path w="1572260" h="1227455">
                  <a:moveTo>
                    <a:pt x="874864" y="1198892"/>
                  </a:moveTo>
                  <a:lnTo>
                    <a:pt x="869569" y="1198892"/>
                  </a:lnTo>
                  <a:lnTo>
                    <a:pt x="874433" y="1200162"/>
                  </a:lnTo>
                  <a:lnTo>
                    <a:pt x="874864" y="1198892"/>
                  </a:lnTo>
                  <a:close/>
                </a:path>
                <a:path w="1572260" h="1227455">
                  <a:moveTo>
                    <a:pt x="882294" y="116852"/>
                  </a:moveTo>
                  <a:lnTo>
                    <a:pt x="880960" y="115582"/>
                  </a:lnTo>
                  <a:lnTo>
                    <a:pt x="877252" y="113042"/>
                  </a:lnTo>
                  <a:lnTo>
                    <a:pt x="873633" y="109232"/>
                  </a:lnTo>
                  <a:lnTo>
                    <a:pt x="869835" y="105422"/>
                  </a:lnTo>
                  <a:lnTo>
                    <a:pt x="866127" y="101612"/>
                  </a:lnTo>
                  <a:lnTo>
                    <a:pt x="863257" y="99072"/>
                  </a:lnTo>
                  <a:lnTo>
                    <a:pt x="858443" y="95262"/>
                  </a:lnTo>
                  <a:lnTo>
                    <a:pt x="854735" y="90182"/>
                  </a:lnTo>
                  <a:lnTo>
                    <a:pt x="862914" y="95262"/>
                  </a:lnTo>
                  <a:lnTo>
                    <a:pt x="861428" y="93992"/>
                  </a:lnTo>
                  <a:lnTo>
                    <a:pt x="860018" y="92722"/>
                  </a:lnTo>
                  <a:lnTo>
                    <a:pt x="857161" y="91452"/>
                  </a:lnTo>
                  <a:lnTo>
                    <a:pt x="855726" y="90182"/>
                  </a:lnTo>
                  <a:lnTo>
                    <a:pt x="851065" y="86372"/>
                  </a:lnTo>
                  <a:lnTo>
                    <a:pt x="847826" y="83959"/>
                  </a:lnTo>
                  <a:lnTo>
                    <a:pt x="843229" y="80022"/>
                  </a:lnTo>
                  <a:lnTo>
                    <a:pt x="845121" y="80022"/>
                  </a:lnTo>
                  <a:lnTo>
                    <a:pt x="846277" y="78752"/>
                  </a:lnTo>
                  <a:lnTo>
                    <a:pt x="848639" y="80022"/>
                  </a:lnTo>
                  <a:lnTo>
                    <a:pt x="850963" y="80022"/>
                  </a:lnTo>
                  <a:lnTo>
                    <a:pt x="854557" y="82562"/>
                  </a:lnTo>
                  <a:lnTo>
                    <a:pt x="857796" y="85102"/>
                  </a:lnTo>
                  <a:lnTo>
                    <a:pt x="856576" y="83959"/>
                  </a:lnTo>
                  <a:lnTo>
                    <a:pt x="850595" y="78752"/>
                  </a:lnTo>
                  <a:lnTo>
                    <a:pt x="846226" y="74942"/>
                  </a:lnTo>
                  <a:lnTo>
                    <a:pt x="833589" y="66052"/>
                  </a:lnTo>
                  <a:lnTo>
                    <a:pt x="832993" y="66052"/>
                  </a:lnTo>
                  <a:lnTo>
                    <a:pt x="830643" y="64782"/>
                  </a:lnTo>
                  <a:lnTo>
                    <a:pt x="829919" y="63512"/>
                  </a:lnTo>
                  <a:lnTo>
                    <a:pt x="826401" y="59702"/>
                  </a:lnTo>
                  <a:lnTo>
                    <a:pt x="825246" y="58432"/>
                  </a:lnTo>
                  <a:lnTo>
                    <a:pt x="820610" y="53352"/>
                  </a:lnTo>
                  <a:lnTo>
                    <a:pt x="819683" y="52082"/>
                  </a:lnTo>
                  <a:lnTo>
                    <a:pt x="819696" y="51231"/>
                  </a:lnTo>
                  <a:lnTo>
                    <a:pt x="813955" y="47002"/>
                  </a:lnTo>
                  <a:lnTo>
                    <a:pt x="806056" y="41922"/>
                  </a:lnTo>
                  <a:lnTo>
                    <a:pt x="797356" y="38112"/>
                  </a:lnTo>
                  <a:lnTo>
                    <a:pt x="788035" y="33032"/>
                  </a:lnTo>
                  <a:lnTo>
                    <a:pt x="781761" y="30492"/>
                  </a:lnTo>
                  <a:lnTo>
                    <a:pt x="755357" y="20332"/>
                  </a:lnTo>
                  <a:lnTo>
                    <a:pt x="753757" y="20332"/>
                  </a:lnTo>
                  <a:lnTo>
                    <a:pt x="750506" y="19062"/>
                  </a:lnTo>
                  <a:lnTo>
                    <a:pt x="748906" y="17792"/>
                  </a:lnTo>
                  <a:lnTo>
                    <a:pt x="744575" y="17792"/>
                  </a:lnTo>
                  <a:lnTo>
                    <a:pt x="738924" y="16522"/>
                  </a:lnTo>
                  <a:lnTo>
                    <a:pt x="735838" y="15252"/>
                  </a:lnTo>
                  <a:lnTo>
                    <a:pt x="725297" y="12712"/>
                  </a:lnTo>
                  <a:lnTo>
                    <a:pt x="711708" y="8902"/>
                  </a:lnTo>
                  <a:lnTo>
                    <a:pt x="708660" y="7632"/>
                  </a:lnTo>
                  <a:lnTo>
                    <a:pt x="700887" y="6362"/>
                  </a:lnTo>
                  <a:lnTo>
                    <a:pt x="696137" y="5092"/>
                  </a:lnTo>
                  <a:lnTo>
                    <a:pt x="658876" y="5092"/>
                  </a:lnTo>
                  <a:lnTo>
                    <a:pt x="657263" y="3822"/>
                  </a:lnTo>
                  <a:lnTo>
                    <a:pt x="652945" y="3822"/>
                  </a:lnTo>
                  <a:lnTo>
                    <a:pt x="644232" y="1282"/>
                  </a:lnTo>
                  <a:lnTo>
                    <a:pt x="638289" y="2552"/>
                  </a:lnTo>
                  <a:lnTo>
                    <a:pt x="636828" y="2552"/>
                  </a:lnTo>
                  <a:lnTo>
                    <a:pt x="637578" y="3822"/>
                  </a:lnTo>
                  <a:lnTo>
                    <a:pt x="638314" y="3822"/>
                  </a:lnTo>
                  <a:lnTo>
                    <a:pt x="642239" y="5092"/>
                  </a:lnTo>
                  <a:lnTo>
                    <a:pt x="644207" y="6362"/>
                  </a:lnTo>
                  <a:lnTo>
                    <a:pt x="645655" y="6362"/>
                  </a:lnTo>
                  <a:lnTo>
                    <a:pt x="643470" y="7632"/>
                  </a:lnTo>
                  <a:lnTo>
                    <a:pt x="642010" y="7632"/>
                  </a:lnTo>
                  <a:lnTo>
                    <a:pt x="639521" y="8902"/>
                  </a:lnTo>
                  <a:lnTo>
                    <a:pt x="637057" y="8902"/>
                  </a:lnTo>
                  <a:lnTo>
                    <a:pt x="633564" y="10172"/>
                  </a:lnTo>
                  <a:lnTo>
                    <a:pt x="628751" y="10172"/>
                  </a:lnTo>
                  <a:lnTo>
                    <a:pt x="625335" y="11442"/>
                  </a:lnTo>
                  <a:lnTo>
                    <a:pt x="622655" y="11442"/>
                  </a:lnTo>
                  <a:lnTo>
                    <a:pt x="618337" y="12712"/>
                  </a:lnTo>
                  <a:lnTo>
                    <a:pt x="612279" y="12712"/>
                  </a:lnTo>
                  <a:lnTo>
                    <a:pt x="611759" y="11442"/>
                  </a:lnTo>
                  <a:lnTo>
                    <a:pt x="612038" y="10172"/>
                  </a:lnTo>
                  <a:lnTo>
                    <a:pt x="611505" y="8902"/>
                  </a:lnTo>
                  <a:lnTo>
                    <a:pt x="608228" y="8902"/>
                  </a:lnTo>
                  <a:lnTo>
                    <a:pt x="604913" y="10172"/>
                  </a:lnTo>
                  <a:lnTo>
                    <a:pt x="601014" y="11442"/>
                  </a:lnTo>
                  <a:lnTo>
                    <a:pt x="596646" y="12712"/>
                  </a:lnTo>
                  <a:lnTo>
                    <a:pt x="592315" y="15252"/>
                  </a:lnTo>
                  <a:lnTo>
                    <a:pt x="587540" y="16522"/>
                  </a:lnTo>
                  <a:lnTo>
                    <a:pt x="579831" y="20332"/>
                  </a:lnTo>
                  <a:lnTo>
                    <a:pt x="577189" y="21602"/>
                  </a:lnTo>
                  <a:lnTo>
                    <a:pt x="571754" y="22872"/>
                  </a:lnTo>
                  <a:lnTo>
                    <a:pt x="566077" y="25412"/>
                  </a:lnTo>
                  <a:lnTo>
                    <a:pt x="560374" y="26682"/>
                  </a:lnTo>
                  <a:lnTo>
                    <a:pt x="548132" y="30492"/>
                  </a:lnTo>
                  <a:lnTo>
                    <a:pt x="550024" y="29222"/>
                  </a:lnTo>
                  <a:lnTo>
                    <a:pt x="551853" y="27952"/>
                  </a:lnTo>
                  <a:lnTo>
                    <a:pt x="555409" y="26682"/>
                  </a:lnTo>
                  <a:lnTo>
                    <a:pt x="557187" y="26682"/>
                  </a:lnTo>
                  <a:lnTo>
                    <a:pt x="558939" y="25412"/>
                  </a:lnTo>
                  <a:lnTo>
                    <a:pt x="565861" y="22872"/>
                  </a:lnTo>
                  <a:lnTo>
                    <a:pt x="569582" y="21602"/>
                  </a:lnTo>
                  <a:lnTo>
                    <a:pt x="568363" y="21602"/>
                  </a:lnTo>
                  <a:lnTo>
                    <a:pt x="553415" y="25412"/>
                  </a:lnTo>
                  <a:lnTo>
                    <a:pt x="550456" y="26682"/>
                  </a:lnTo>
                  <a:lnTo>
                    <a:pt x="553021" y="24142"/>
                  </a:lnTo>
                  <a:lnTo>
                    <a:pt x="560489" y="20332"/>
                  </a:lnTo>
                  <a:lnTo>
                    <a:pt x="564946" y="17792"/>
                  </a:lnTo>
                  <a:lnTo>
                    <a:pt x="567067" y="16522"/>
                  </a:lnTo>
                  <a:lnTo>
                    <a:pt x="569061" y="16522"/>
                  </a:lnTo>
                  <a:lnTo>
                    <a:pt x="575119" y="13982"/>
                  </a:lnTo>
                  <a:lnTo>
                    <a:pt x="579716" y="11442"/>
                  </a:lnTo>
                  <a:lnTo>
                    <a:pt x="579323" y="11442"/>
                  </a:lnTo>
                  <a:lnTo>
                    <a:pt x="569887" y="12712"/>
                  </a:lnTo>
                  <a:lnTo>
                    <a:pt x="568706" y="13982"/>
                  </a:lnTo>
                  <a:lnTo>
                    <a:pt x="566674" y="16522"/>
                  </a:lnTo>
                  <a:lnTo>
                    <a:pt x="564667" y="17792"/>
                  </a:lnTo>
                  <a:lnTo>
                    <a:pt x="561848" y="19062"/>
                  </a:lnTo>
                  <a:lnTo>
                    <a:pt x="556780" y="21602"/>
                  </a:lnTo>
                  <a:lnTo>
                    <a:pt x="553021" y="22872"/>
                  </a:lnTo>
                  <a:lnTo>
                    <a:pt x="547039" y="25412"/>
                  </a:lnTo>
                  <a:lnTo>
                    <a:pt x="540651" y="27952"/>
                  </a:lnTo>
                  <a:lnTo>
                    <a:pt x="534136" y="31762"/>
                  </a:lnTo>
                  <a:lnTo>
                    <a:pt x="527659" y="34302"/>
                  </a:lnTo>
                  <a:lnTo>
                    <a:pt x="521462" y="38112"/>
                  </a:lnTo>
                  <a:lnTo>
                    <a:pt x="515721" y="40652"/>
                  </a:lnTo>
                  <a:lnTo>
                    <a:pt x="510641" y="44462"/>
                  </a:lnTo>
                  <a:lnTo>
                    <a:pt x="504456" y="48272"/>
                  </a:lnTo>
                  <a:lnTo>
                    <a:pt x="500494" y="52082"/>
                  </a:lnTo>
                  <a:lnTo>
                    <a:pt x="500875" y="54622"/>
                  </a:lnTo>
                  <a:lnTo>
                    <a:pt x="492201" y="58331"/>
                  </a:lnTo>
                  <a:lnTo>
                    <a:pt x="492455" y="57162"/>
                  </a:lnTo>
                  <a:lnTo>
                    <a:pt x="495630" y="55892"/>
                  </a:lnTo>
                  <a:lnTo>
                    <a:pt x="483819" y="59702"/>
                  </a:lnTo>
                  <a:lnTo>
                    <a:pt x="480733" y="64782"/>
                  </a:lnTo>
                  <a:lnTo>
                    <a:pt x="473303" y="74942"/>
                  </a:lnTo>
                  <a:lnTo>
                    <a:pt x="468604" y="80022"/>
                  </a:lnTo>
                  <a:lnTo>
                    <a:pt x="466737" y="81292"/>
                  </a:lnTo>
                  <a:lnTo>
                    <a:pt x="465582" y="82562"/>
                  </a:lnTo>
                  <a:lnTo>
                    <a:pt x="464210" y="83959"/>
                  </a:lnTo>
                  <a:lnTo>
                    <a:pt x="462165" y="85102"/>
                  </a:lnTo>
                  <a:lnTo>
                    <a:pt x="459498" y="87642"/>
                  </a:lnTo>
                  <a:lnTo>
                    <a:pt x="456222" y="90182"/>
                  </a:lnTo>
                  <a:lnTo>
                    <a:pt x="451561" y="93992"/>
                  </a:lnTo>
                  <a:lnTo>
                    <a:pt x="447713" y="96532"/>
                  </a:lnTo>
                  <a:lnTo>
                    <a:pt x="443382" y="99072"/>
                  </a:lnTo>
                  <a:lnTo>
                    <a:pt x="443001" y="99072"/>
                  </a:lnTo>
                  <a:lnTo>
                    <a:pt x="445655" y="95262"/>
                  </a:lnTo>
                  <a:lnTo>
                    <a:pt x="438873" y="102882"/>
                  </a:lnTo>
                  <a:lnTo>
                    <a:pt x="436714" y="105422"/>
                  </a:lnTo>
                  <a:lnTo>
                    <a:pt x="428294" y="114312"/>
                  </a:lnTo>
                  <a:lnTo>
                    <a:pt x="428040" y="115582"/>
                  </a:lnTo>
                  <a:lnTo>
                    <a:pt x="426694" y="116852"/>
                  </a:lnTo>
                  <a:lnTo>
                    <a:pt x="882294" y="116852"/>
                  </a:lnTo>
                  <a:close/>
                </a:path>
                <a:path w="1572260" h="1227455">
                  <a:moveTo>
                    <a:pt x="1006195" y="290017"/>
                  </a:moveTo>
                  <a:lnTo>
                    <a:pt x="1005166" y="289191"/>
                  </a:lnTo>
                  <a:lnTo>
                    <a:pt x="1004214" y="288455"/>
                  </a:lnTo>
                  <a:lnTo>
                    <a:pt x="1003414" y="287934"/>
                  </a:lnTo>
                  <a:lnTo>
                    <a:pt x="1005293" y="289356"/>
                  </a:lnTo>
                  <a:lnTo>
                    <a:pt x="1006195" y="290017"/>
                  </a:lnTo>
                  <a:close/>
                </a:path>
                <a:path w="1572260" h="1227455">
                  <a:moveTo>
                    <a:pt x="1009548" y="293382"/>
                  </a:moveTo>
                  <a:lnTo>
                    <a:pt x="1008595" y="292112"/>
                  </a:lnTo>
                  <a:lnTo>
                    <a:pt x="1007872" y="292112"/>
                  </a:lnTo>
                  <a:lnTo>
                    <a:pt x="1009548" y="293382"/>
                  </a:lnTo>
                  <a:close/>
                </a:path>
                <a:path w="1572260" h="1227455">
                  <a:moveTo>
                    <a:pt x="1066139" y="317995"/>
                  </a:moveTo>
                  <a:lnTo>
                    <a:pt x="1065339" y="317512"/>
                  </a:lnTo>
                  <a:lnTo>
                    <a:pt x="1048232" y="312432"/>
                  </a:lnTo>
                  <a:lnTo>
                    <a:pt x="1050328" y="313702"/>
                  </a:lnTo>
                  <a:lnTo>
                    <a:pt x="1052347" y="313702"/>
                  </a:lnTo>
                  <a:lnTo>
                    <a:pt x="1054392" y="314972"/>
                  </a:lnTo>
                  <a:lnTo>
                    <a:pt x="1056449" y="314972"/>
                  </a:lnTo>
                  <a:lnTo>
                    <a:pt x="1058494" y="316242"/>
                  </a:lnTo>
                  <a:lnTo>
                    <a:pt x="1060526" y="316242"/>
                  </a:lnTo>
                  <a:lnTo>
                    <a:pt x="1064539" y="317512"/>
                  </a:lnTo>
                  <a:lnTo>
                    <a:pt x="1066139" y="317995"/>
                  </a:lnTo>
                  <a:close/>
                </a:path>
                <a:path w="1572260" h="1227455">
                  <a:moveTo>
                    <a:pt x="1163218" y="323176"/>
                  </a:moveTo>
                  <a:lnTo>
                    <a:pt x="1160018" y="323900"/>
                  </a:lnTo>
                  <a:lnTo>
                    <a:pt x="1154455" y="325513"/>
                  </a:lnTo>
                  <a:lnTo>
                    <a:pt x="1154938" y="325539"/>
                  </a:lnTo>
                  <a:lnTo>
                    <a:pt x="1155496" y="325513"/>
                  </a:lnTo>
                  <a:lnTo>
                    <a:pt x="1156042" y="325551"/>
                  </a:lnTo>
                  <a:lnTo>
                    <a:pt x="1163218" y="323176"/>
                  </a:lnTo>
                  <a:close/>
                </a:path>
                <a:path w="1572260" h="1227455">
                  <a:moveTo>
                    <a:pt x="1531366" y="1183652"/>
                  </a:moveTo>
                  <a:lnTo>
                    <a:pt x="1530261" y="1185100"/>
                  </a:lnTo>
                  <a:lnTo>
                    <a:pt x="1530223" y="1186243"/>
                  </a:lnTo>
                  <a:lnTo>
                    <a:pt x="1531366" y="1183652"/>
                  </a:lnTo>
                  <a:close/>
                </a:path>
                <a:path w="1572260" h="1227455">
                  <a:moveTo>
                    <a:pt x="1532382" y="1182433"/>
                  </a:moveTo>
                  <a:close/>
                </a:path>
                <a:path w="1572260" h="1227455">
                  <a:moveTo>
                    <a:pt x="1564335" y="669061"/>
                  </a:moveTo>
                  <a:lnTo>
                    <a:pt x="1564309" y="668667"/>
                  </a:lnTo>
                  <a:lnTo>
                    <a:pt x="1564246" y="667994"/>
                  </a:lnTo>
                  <a:lnTo>
                    <a:pt x="1564335" y="669061"/>
                  </a:lnTo>
                  <a:close/>
                </a:path>
                <a:path w="1572260" h="1227455">
                  <a:moveTo>
                    <a:pt x="1572031" y="762012"/>
                  </a:moveTo>
                  <a:lnTo>
                    <a:pt x="1571917" y="759472"/>
                  </a:lnTo>
                  <a:lnTo>
                    <a:pt x="1571815" y="756932"/>
                  </a:lnTo>
                  <a:lnTo>
                    <a:pt x="1571713" y="754392"/>
                  </a:lnTo>
                  <a:lnTo>
                    <a:pt x="1571663" y="753122"/>
                  </a:lnTo>
                  <a:lnTo>
                    <a:pt x="1571548" y="750582"/>
                  </a:lnTo>
                  <a:lnTo>
                    <a:pt x="1570062" y="754392"/>
                  </a:lnTo>
                  <a:lnTo>
                    <a:pt x="1569275" y="755662"/>
                  </a:lnTo>
                  <a:lnTo>
                    <a:pt x="1568627" y="756932"/>
                  </a:lnTo>
                  <a:lnTo>
                    <a:pt x="1568005" y="746772"/>
                  </a:lnTo>
                  <a:lnTo>
                    <a:pt x="1569148" y="741692"/>
                  </a:lnTo>
                  <a:lnTo>
                    <a:pt x="1569440" y="740422"/>
                  </a:lnTo>
                  <a:lnTo>
                    <a:pt x="1566799" y="735342"/>
                  </a:lnTo>
                  <a:lnTo>
                    <a:pt x="1566748" y="734072"/>
                  </a:lnTo>
                  <a:lnTo>
                    <a:pt x="1566659" y="722642"/>
                  </a:lnTo>
                  <a:lnTo>
                    <a:pt x="1567688" y="715022"/>
                  </a:lnTo>
                  <a:lnTo>
                    <a:pt x="1568411" y="713752"/>
                  </a:lnTo>
                  <a:lnTo>
                    <a:pt x="1569135" y="713752"/>
                  </a:lnTo>
                  <a:lnTo>
                    <a:pt x="1569224" y="715022"/>
                  </a:lnTo>
                  <a:lnTo>
                    <a:pt x="1569300" y="716292"/>
                  </a:lnTo>
                  <a:lnTo>
                    <a:pt x="1570367" y="722642"/>
                  </a:lnTo>
                  <a:lnTo>
                    <a:pt x="1570786" y="726325"/>
                  </a:lnTo>
                  <a:lnTo>
                    <a:pt x="1570774" y="726871"/>
                  </a:lnTo>
                  <a:lnTo>
                    <a:pt x="1570812" y="728002"/>
                  </a:lnTo>
                  <a:lnTo>
                    <a:pt x="1570736" y="728865"/>
                  </a:lnTo>
                  <a:lnTo>
                    <a:pt x="1571117" y="729107"/>
                  </a:lnTo>
                  <a:lnTo>
                    <a:pt x="1571015" y="727811"/>
                  </a:lnTo>
                  <a:lnTo>
                    <a:pt x="1570812" y="725932"/>
                  </a:lnTo>
                  <a:lnTo>
                    <a:pt x="1570774" y="718832"/>
                  </a:lnTo>
                  <a:lnTo>
                    <a:pt x="1570609" y="716292"/>
                  </a:lnTo>
                  <a:lnTo>
                    <a:pt x="1570532" y="715022"/>
                  </a:lnTo>
                  <a:lnTo>
                    <a:pt x="1570443" y="713752"/>
                  </a:lnTo>
                  <a:lnTo>
                    <a:pt x="1570202" y="709942"/>
                  </a:lnTo>
                  <a:lnTo>
                    <a:pt x="1569262" y="702322"/>
                  </a:lnTo>
                  <a:lnTo>
                    <a:pt x="1568069" y="693432"/>
                  </a:lnTo>
                  <a:lnTo>
                    <a:pt x="1567484" y="689622"/>
                  </a:lnTo>
                  <a:lnTo>
                    <a:pt x="1566341" y="682002"/>
                  </a:lnTo>
                  <a:lnTo>
                    <a:pt x="1564411" y="670572"/>
                  </a:lnTo>
                  <a:lnTo>
                    <a:pt x="1565109" y="678192"/>
                  </a:lnTo>
                  <a:lnTo>
                    <a:pt x="1565224" y="679462"/>
                  </a:lnTo>
                  <a:lnTo>
                    <a:pt x="1565414" y="682002"/>
                  </a:lnTo>
                  <a:lnTo>
                    <a:pt x="1565732" y="687489"/>
                  </a:lnTo>
                  <a:lnTo>
                    <a:pt x="1564855" y="682002"/>
                  </a:lnTo>
                  <a:lnTo>
                    <a:pt x="1564297" y="678192"/>
                  </a:lnTo>
                  <a:lnTo>
                    <a:pt x="1562442" y="666762"/>
                  </a:lnTo>
                  <a:lnTo>
                    <a:pt x="1560880" y="657872"/>
                  </a:lnTo>
                  <a:lnTo>
                    <a:pt x="1560436" y="655332"/>
                  </a:lnTo>
                  <a:lnTo>
                    <a:pt x="1559483" y="650252"/>
                  </a:lnTo>
                  <a:lnTo>
                    <a:pt x="1558302" y="643902"/>
                  </a:lnTo>
                  <a:lnTo>
                    <a:pt x="1556677" y="636282"/>
                  </a:lnTo>
                  <a:lnTo>
                    <a:pt x="1555623" y="629932"/>
                  </a:lnTo>
                  <a:lnTo>
                    <a:pt x="1555216" y="627392"/>
                  </a:lnTo>
                  <a:lnTo>
                    <a:pt x="1553273" y="619772"/>
                  </a:lnTo>
                  <a:lnTo>
                    <a:pt x="1550987" y="609612"/>
                  </a:lnTo>
                  <a:lnTo>
                    <a:pt x="1550454" y="608342"/>
                  </a:lnTo>
                  <a:lnTo>
                    <a:pt x="1547317" y="596912"/>
                  </a:lnTo>
                  <a:lnTo>
                    <a:pt x="1546809" y="594372"/>
                  </a:lnTo>
                  <a:lnTo>
                    <a:pt x="1542681" y="580402"/>
                  </a:lnTo>
                  <a:lnTo>
                    <a:pt x="1541526" y="576592"/>
                  </a:lnTo>
                  <a:lnTo>
                    <a:pt x="1540154" y="572782"/>
                  </a:lnTo>
                  <a:lnTo>
                    <a:pt x="1536192" y="561352"/>
                  </a:lnTo>
                  <a:lnTo>
                    <a:pt x="1534744" y="557542"/>
                  </a:lnTo>
                  <a:lnTo>
                    <a:pt x="1531061" y="548652"/>
                  </a:lnTo>
                  <a:lnTo>
                    <a:pt x="1530350" y="547382"/>
                  </a:lnTo>
                  <a:lnTo>
                    <a:pt x="1529588" y="544842"/>
                  </a:lnTo>
                  <a:lnTo>
                    <a:pt x="1525549" y="535952"/>
                  </a:lnTo>
                  <a:lnTo>
                    <a:pt x="1523987" y="533412"/>
                  </a:lnTo>
                  <a:lnTo>
                    <a:pt x="1522336" y="529602"/>
                  </a:lnTo>
                  <a:lnTo>
                    <a:pt x="1520596" y="527062"/>
                  </a:lnTo>
                  <a:lnTo>
                    <a:pt x="1518856" y="523252"/>
                  </a:lnTo>
                  <a:lnTo>
                    <a:pt x="1516240" y="518172"/>
                  </a:lnTo>
                  <a:lnTo>
                    <a:pt x="1515402" y="516902"/>
                  </a:lnTo>
                  <a:lnTo>
                    <a:pt x="1514665" y="515632"/>
                  </a:lnTo>
                  <a:lnTo>
                    <a:pt x="1511706" y="510552"/>
                  </a:lnTo>
                  <a:lnTo>
                    <a:pt x="1512544" y="515632"/>
                  </a:lnTo>
                  <a:lnTo>
                    <a:pt x="1509763" y="510552"/>
                  </a:lnTo>
                  <a:lnTo>
                    <a:pt x="1507439" y="506742"/>
                  </a:lnTo>
                  <a:lnTo>
                    <a:pt x="1505458" y="502932"/>
                  </a:lnTo>
                  <a:lnTo>
                    <a:pt x="1503400" y="500392"/>
                  </a:lnTo>
                  <a:lnTo>
                    <a:pt x="1501597" y="497852"/>
                  </a:lnTo>
                  <a:lnTo>
                    <a:pt x="1498561" y="492772"/>
                  </a:lnTo>
                  <a:lnTo>
                    <a:pt x="1496098" y="487692"/>
                  </a:lnTo>
                  <a:lnTo>
                    <a:pt x="1494840" y="485152"/>
                  </a:lnTo>
                  <a:lnTo>
                    <a:pt x="1488948" y="476262"/>
                  </a:lnTo>
                  <a:lnTo>
                    <a:pt x="1488313" y="474992"/>
                  </a:lnTo>
                  <a:lnTo>
                    <a:pt x="1484185" y="468642"/>
                  </a:lnTo>
                  <a:lnTo>
                    <a:pt x="1481162" y="464832"/>
                  </a:lnTo>
                  <a:lnTo>
                    <a:pt x="1480045" y="463562"/>
                  </a:lnTo>
                  <a:lnTo>
                    <a:pt x="1478965" y="461022"/>
                  </a:lnTo>
                  <a:lnTo>
                    <a:pt x="1477518" y="459752"/>
                  </a:lnTo>
                  <a:lnTo>
                    <a:pt x="1475511" y="457212"/>
                  </a:lnTo>
                  <a:lnTo>
                    <a:pt x="1471485" y="452132"/>
                  </a:lnTo>
                  <a:lnTo>
                    <a:pt x="1468996" y="449707"/>
                  </a:lnTo>
                  <a:lnTo>
                    <a:pt x="1468069" y="448322"/>
                  </a:lnTo>
                  <a:lnTo>
                    <a:pt x="1467586" y="448322"/>
                  </a:lnTo>
                  <a:lnTo>
                    <a:pt x="1467104" y="448322"/>
                  </a:lnTo>
                  <a:lnTo>
                    <a:pt x="1465148" y="445782"/>
                  </a:lnTo>
                  <a:lnTo>
                    <a:pt x="1461096" y="443242"/>
                  </a:lnTo>
                  <a:lnTo>
                    <a:pt x="1460042" y="441972"/>
                  </a:lnTo>
                  <a:lnTo>
                    <a:pt x="1459001" y="440702"/>
                  </a:lnTo>
                  <a:lnTo>
                    <a:pt x="1456855" y="439432"/>
                  </a:lnTo>
                  <a:lnTo>
                    <a:pt x="1454696" y="436892"/>
                  </a:lnTo>
                  <a:lnTo>
                    <a:pt x="1452460" y="435622"/>
                  </a:lnTo>
                  <a:lnTo>
                    <a:pt x="1450238" y="433082"/>
                  </a:lnTo>
                  <a:lnTo>
                    <a:pt x="1447990" y="431812"/>
                  </a:lnTo>
                  <a:lnTo>
                    <a:pt x="1445768" y="429272"/>
                  </a:lnTo>
                  <a:lnTo>
                    <a:pt x="1443494" y="428002"/>
                  </a:lnTo>
                  <a:lnTo>
                    <a:pt x="1448181" y="430542"/>
                  </a:lnTo>
                  <a:lnTo>
                    <a:pt x="1445882" y="428002"/>
                  </a:lnTo>
                  <a:lnTo>
                    <a:pt x="1444739" y="426732"/>
                  </a:lnTo>
                  <a:lnTo>
                    <a:pt x="1441488" y="422922"/>
                  </a:lnTo>
                  <a:lnTo>
                    <a:pt x="1438275" y="419112"/>
                  </a:lnTo>
                  <a:lnTo>
                    <a:pt x="1435366" y="415302"/>
                  </a:lnTo>
                  <a:lnTo>
                    <a:pt x="1441551" y="419112"/>
                  </a:lnTo>
                  <a:lnTo>
                    <a:pt x="1436852" y="415302"/>
                  </a:lnTo>
                  <a:lnTo>
                    <a:pt x="1433715" y="412762"/>
                  </a:lnTo>
                  <a:lnTo>
                    <a:pt x="1432013" y="411492"/>
                  </a:lnTo>
                  <a:lnTo>
                    <a:pt x="1430528" y="411492"/>
                  </a:lnTo>
                  <a:lnTo>
                    <a:pt x="1427518" y="408952"/>
                  </a:lnTo>
                  <a:lnTo>
                    <a:pt x="1421384" y="405142"/>
                  </a:lnTo>
                  <a:lnTo>
                    <a:pt x="1419936" y="403872"/>
                  </a:lnTo>
                  <a:lnTo>
                    <a:pt x="1417561" y="402602"/>
                  </a:lnTo>
                  <a:lnTo>
                    <a:pt x="1416659" y="402602"/>
                  </a:lnTo>
                  <a:lnTo>
                    <a:pt x="1414183" y="401332"/>
                  </a:lnTo>
                  <a:lnTo>
                    <a:pt x="1412875" y="401332"/>
                  </a:lnTo>
                  <a:lnTo>
                    <a:pt x="1409115" y="400062"/>
                  </a:lnTo>
                  <a:lnTo>
                    <a:pt x="1407553" y="398792"/>
                  </a:lnTo>
                  <a:lnTo>
                    <a:pt x="1405521" y="397522"/>
                  </a:lnTo>
                  <a:lnTo>
                    <a:pt x="1403451" y="397522"/>
                  </a:lnTo>
                  <a:lnTo>
                    <a:pt x="1400886" y="396252"/>
                  </a:lnTo>
                  <a:lnTo>
                    <a:pt x="1397635" y="394982"/>
                  </a:lnTo>
                  <a:lnTo>
                    <a:pt x="1393418" y="388632"/>
                  </a:lnTo>
                  <a:lnTo>
                    <a:pt x="1388884" y="387362"/>
                  </a:lnTo>
                  <a:lnTo>
                    <a:pt x="1386268" y="386092"/>
                  </a:lnTo>
                  <a:lnTo>
                    <a:pt x="1380655" y="383552"/>
                  </a:lnTo>
                  <a:lnTo>
                    <a:pt x="1378496" y="382282"/>
                  </a:lnTo>
                  <a:lnTo>
                    <a:pt x="1372743" y="379742"/>
                  </a:lnTo>
                  <a:lnTo>
                    <a:pt x="1369161" y="377202"/>
                  </a:lnTo>
                  <a:lnTo>
                    <a:pt x="1364488" y="374662"/>
                  </a:lnTo>
                  <a:lnTo>
                    <a:pt x="1372501" y="378472"/>
                  </a:lnTo>
                  <a:lnTo>
                    <a:pt x="1369987" y="375932"/>
                  </a:lnTo>
                  <a:lnTo>
                    <a:pt x="1368831" y="374662"/>
                  </a:lnTo>
                  <a:lnTo>
                    <a:pt x="1365402" y="370852"/>
                  </a:lnTo>
                  <a:lnTo>
                    <a:pt x="1363345" y="368312"/>
                  </a:lnTo>
                  <a:lnTo>
                    <a:pt x="1372514" y="372122"/>
                  </a:lnTo>
                  <a:lnTo>
                    <a:pt x="1370215" y="370852"/>
                  </a:lnTo>
                  <a:lnTo>
                    <a:pt x="1367967" y="368312"/>
                  </a:lnTo>
                  <a:lnTo>
                    <a:pt x="1361351" y="364502"/>
                  </a:lnTo>
                  <a:lnTo>
                    <a:pt x="1357083" y="361962"/>
                  </a:lnTo>
                  <a:lnTo>
                    <a:pt x="1354988" y="360692"/>
                  </a:lnTo>
                  <a:lnTo>
                    <a:pt x="1350937" y="358152"/>
                  </a:lnTo>
                  <a:lnTo>
                    <a:pt x="1349933" y="356882"/>
                  </a:lnTo>
                  <a:lnTo>
                    <a:pt x="1346949" y="355612"/>
                  </a:lnTo>
                  <a:lnTo>
                    <a:pt x="1343012" y="353072"/>
                  </a:lnTo>
                  <a:lnTo>
                    <a:pt x="1339291" y="351802"/>
                  </a:lnTo>
                  <a:lnTo>
                    <a:pt x="1332191" y="349262"/>
                  </a:lnTo>
                  <a:lnTo>
                    <a:pt x="1294104" y="330212"/>
                  </a:lnTo>
                  <a:lnTo>
                    <a:pt x="1289977" y="330212"/>
                  </a:lnTo>
                  <a:lnTo>
                    <a:pt x="1288935" y="331482"/>
                  </a:lnTo>
                  <a:lnTo>
                    <a:pt x="1289380" y="331482"/>
                  </a:lnTo>
                  <a:lnTo>
                    <a:pt x="1292593" y="334022"/>
                  </a:lnTo>
                  <a:lnTo>
                    <a:pt x="1297330" y="336562"/>
                  </a:lnTo>
                  <a:lnTo>
                    <a:pt x="1302372" y="337832"/>
                  </a:lnTo>
                  <a:lnTo>
                    <a:pt x="1315974" y="344182"/>
                  </a:lnTo>
                  <a:lnTo>
                    <a:pt x="1319237" y="345452"/>
                  </a:lnTo>
                  <a:lnTo>
                    <a:pt x="1317929" y="345452"/>
                  </a:lnTo>
                  <a:lnTo>
                    <a:pt x="1319860" y="347992"/>
                  </a:lnTo>
                  <a:lnTo>
                    <a:pt x="1316990" y="347992"/>
                  </a:lnTo>
                  <a:lnTo>
                    <a:pt x="1314170" y="346722"/>
                  </a:lnTo>
                  <a:lnTo>
                    <a:pt x="1310716" y="346722"/>
                  </a:lnTo>
                  <a:lnTo>
                    <a:pt x="1284414" y="336562"/>
                  </a:lnTo>
                  <a:lnTo>
                    <a:pt x="1281442" y="335292"/>
                  </a:lnTo>
                  <a:lnTo>
                    <a:pt x="1278331" y="332752"/>
                  </a:lnTo>
                  <a:lnTo>
                    <a:pt x="1276769" y="332752"/>
                  </a:lnTo>
                  <a:lnTo>
                    <a:pt x="1275194" y="331482"/>
                  </a:lnTo>
                  <a:lnTo>
                    <a:pt x="1269898" y="327672"/>
                  </a:lnTo>
                  <a:lnTo>
                    <a:pt x="1265885" y="325132"/>
                  </a:lnTo>
                  <a:lnTo>
                    <a:pt x="1263713" y="325132"/>
                  </a:lnTo>
                  <a:lnTo>
                    <a:pt x="1258811" y="322592"/>
                  </a:lnTo>
                  <a:lnTo>
                    <a:pt x="1256068" y="321322"/>
                  </a:lnTo>
                  <a:lnTo>
                    <a:pt x="1251470" y="318782"/>
                  </a:lnTo>
                  <a:lnTo>
                    <a:pt x="1248181" y="318782"/>
                  </a:lnTo>
                  <a:lnTo>
                    <a:pt x="1247343" y="317512"/>
                  </a:lnTo>
                  <a:lnTo>
                    <a:pt x="1242656" y="317512"/>
                  </a:lnTo>
                  <a:lnTo>
                    <a:pt x="1238656" y="316242"/>
                  </a:lnTo>
                  <a:lnTo>
                    <a:pt x="1234617" y="316242"/>
                  </a:lnTo>
                  <a:lnTo>
                    <a:pt x="1232636" y="314972"/>
                  </a:lnTo>
                  <a:lnTo>
                    <a:pt x="1230604" y="314972"/>
                  </a:lnTo>
                  <a:lnTo>
                    <a:pt x="1227099" y="313702"/>
                  </a:lnTo>
                  <a:lnTo>
                    <a:pt x="1223594" y="313702"/>
                  </a:lnTo>
                  <a:lnTo>
                    <a:pt x="1220089" y="314972"/>
                  </a:lnTo>
                  <a:lnTo>
                    <a:pt x="1205420" y="314972"/>
                  </a:lnTo>
                  <a:lnTo>
                    <a:pt x="1201623" y="316242"/>
                  </a:lnTo>
                  <a:lnTo>
                    <a:pt x="1197648" y="316242"/>
                  </a:lnTo>
                  <a:lnTo>
                    <a:pt x="1193431" y="314972"/>
                  </a:lnTo>
                  <a:lnTo>
                    <a:pt x="1188948" y="317512"/>
                  </a:lnTo>
                  <a:lnTo>
                    <a:pt x="1183627" y="318782"/>
                  </a:lnTo>
                  <a:lnTo>
                    <a:pt x="1179169" y="318782"/>
                  </a:lnTo>
                  <a:lnTo>
                    <a:pt x="1174686" y="320052"/>
                  </a:lnTo>
                  <a:lnTo>
                    <a:pt x="1171117" y="321322"/>
                  </a:lnTo>
                  <a:lnTo>
                    <a:pt x="1170127" y="323862"/>
                  </a:lnTo>
                  <a:lnTo>
                    <a:pt x="1175118" y="322592"/>
                  </a:lnTo>
                  <a:lnTo>
                    <a:pt x="1178153" y="322592"/>
                  </a:lnTo>
                  <a:lnTo>
                    <a:pt x="1182179" y="321322"/>
                  </a:lnTo>
                  <a:lnTo>
                    <a:pt x="1194358" y="318782"/>
                  </a:lnTo>
                  <a:lnTo>
                    <a:pt x="1198003" y="318782"/>
                  </a:lnTo>
                  <a:lnTo>
                    <a:pt x="1195692" y="320052"/>
                  </a:lnTo>
                  <a:lnTo>
                    <a:pt x="1193393" y="320052"/>
                  </a:lnTo>
                  <a:lnTo>
                    <a:pt x="1185278" y="322592"/>
                  </a:lnTo>
                  <a:lnTo>
                    <a:pt x="1179347" y="323862"/>
                  </a:lnTo>
                  <a:lnTo>
                    <a:pt x="1174343" y="325132"/>
                  </a:lnTo>
                  <a:lnTo>
                    <a:pt x="1166444" y="327672"/>
                  </a:lnTo>
                  <a:lnTo>
                    <a:pt x="1157820" y="330212"/>
                  </a:lnTo>
                  <a:lnTo>
                    <a:pt x="1148283" y="331482"/>
                  </a:lnTo>
                  <a:lnTo>
                    <a:pt x="1137653" y="331482"/>
                  </a:lnTo>
                  <a:lnTo>
                    <a:pt x="1139863" y="330212"/>
                  </a:lnTo>
                  <a:lnTo>
                    <a:pt x="1144168" y="328942"/>
                  </a:lnTo>
                  <a:lnTo>
                    <a:pt x="1148486" y="327672"/>
                  </a:lnTo>
                  <a:lnTo>
                    <a:pt x="1154455" y="326402"/>
                  </a:lnTo>
                  <a:lnTo>
                    <a:pt x="1145882" y="326402"/>
                  </a:lnTo>
                  <a:lnTo>
                    <a:pt x="1137564" y="328942"/>
                  </a:lnTo>
                  <a:lnTo>
                    <a:pt x="1128864" y="328942"/>
                  </a:lnTo>
                  <a:lnTo>
                    <a:pt x="1129385" y="327672"/>
                  </a:lnTo>
                  <a:lnTo>
                    <a:pt x="1132001" y="326402"/>
                  </a:lnTo>
                  <a:lnTo>
                    <a:pt x="1135926" y="326402"/>
                  </a:lnTo>
                  <a:lnTo>
                    <a:pt x="1139888" y="325132"/>
                  </a:lnTo>
                  <a:lnTo>
                    <a:pt x="1145120" y="323862"/>
                  </a:lnTo>
                  <a:lnTo>
                    <a:pt x="1160081" y="321322"/>
                  </a:lnTo>
                  <a:lnTo>
                    <a:pt x="1169441" y="320052"/>
                  </a:lnTo>
                  <a:lnTo>
                    <a:pt x="1178445" y="317512"/>
                  </a:lnTo>
                  <a:lnTo>
                    <a:pt x="1186497" y="314972"/>
                  </a:lnTo>
                  <a:lnTo>
                    <a:pt x="1181531" y="314972"/>
                  </a:lnTo>
                  <a:lnTo>
                    <a:pt x="1172260" y="317512"/>
                  </a:lnTo>
                  <a:lnTo>
                    <a:pt x="1158773" y="320052"/>
                  </a:lnTo>
                  <a:lnTo>
                    <a:pt x="1154404" y="321322"/>
                  </a:lnTo>
                  <a:lnTo>
                    <a:pt x="1158900" y="317512"/>
                  </a:lnTo>
                  <a:lnTo>
                    <a:pt x="1153629" y="320052"/>
                  </a:lnTo>
                  <a:lnTo>
                    <a:pt x="1147711" y="322592"/>
                  </a:lnTo>
                  <a:lnTo>
                    <a:pt x="1141222" y="323862"/>
                  </a:lnTo>
                  <a:lnTo>
                    <a:pt x="1134249" y="323862"/>
                  </a:lnTo>
                  <a:lnTo>
                    <a:pt x="1126871" y="325132"/>
                  </a:lnTo>
                  <a:lnTo>
                    <a:pt x="1119174" y="325132"/>
                  </a:lnTo>
                  <a:lnTo>
                    <a:pt x="1102893" y="327672"/>
                  </a:lnTo>
                  <a:lnTo>
                    <a:pt x="1103630" y="326402"/>
                  </a:lnTo>
                  <a:lnTo>
                    <a:pt x="1104366" y="325132"/>
                  </a:lnTo>
                  <a:lnTo>
                    <a:pt x="1099807" y="325132"/>
                  </a:lnTo>
                  <a:lnTo>
                    <a:pt x="1098334" y="326402"/>
                  </a:lnTo>
                  <a:lnTo>
                    <a:pt x="1088923" y="326402"/>
                  </a:lnTo>
                  <a:lnTo>
                    <a:pt x="1091984" y="325132"/>
                  </a:lnTo>
                  <a:lnTo>
                    <a:pt x="1095044" y="323862"/>
                  </a:lnTo>
                  <a:lnTo>
                    <a:pt x="1098105" y="322592"/>
                  </a:lnTo>
                  <a:lnTo>
                    <a:pt x="1096606" y="322592"/>
                  </a:lnTo>
                  <a:lnTo>
                    <a:pt x="1087894" y="323862"/>
                  </a:lnTo>
                  <a:lnTo>
                    <a:pt x="1085697" y="322592"/>
                  </a:lnTo>
                  <a:lnTo>
                    <a:pt x="1081354" y="322592"/>
                  </a:lnTo>
                  <a:lnTo>
                    <a:pt x="1077074" y="321322"/>
                  </a:lnTo>
                  <a:lnTo>
                    <a:pt x="1076007" y="321322"/>
                  </a:lnTo>
                  <a:lnTo>
                    <a:pt x="1072870" y="320052"/>
                  </a:lnTo>
                  <a:lnTo>
                    <a:pt x="1066139" y="317995"/>
                  </a:lnTo>
                  <a:lnTo>
                    <a:pt x="1067422" y="318782"/>
                  </a:lnTo>
                  <a:lnTo>
                    <a:pt x="1065847" y="321322"/>
                  </a:lnTo>
                  <a:lnTo>
                    <a:pt x="1062367" y="322592"/>
                  </a:lnTo>
                  <a:lnTo>
                    <a:pt x="1069886" y="325132"/>
                  </a:lnTo>
                  <a:lnTo>
                    <a:pt x="1064501" y="323862"/>
                  </a:lnTo>
                  <a:lnTo>
                    <a:pt x="1059764" y="323862"/>
                  </a:lnTo>
                  <a:lnTo>
                    <a:pt x="1057668" y="322592"/>
                  </a:lnTo>
                  <a:lnTo>
                    <a:pt x="1055738" y="322592"/>
                  </a:lnTo>
                  <a:lnTo>
                    <a:pt x="1051864" y="321322"/>
                  </a:lnTo>
                  <a:lnTo>
                    <a:pt x="1046403" y="320052"/>
                  </a:lnTo>
                  <a:lnTo>
                    <a:pt x="1041361" y="317512"/>
                  </a:lnTo>
                  <a:lnTo>
                    <a:pt x="1038555" y="314972"/>
                  </a:lnTo>
                  <a:lnTo>
                    <a:pt x="1033360" y="311162"/>
                  </a:lnTo>
                  <a:lnTo>
                    <a:pt x="1030986" y="308622"/>
                  </a:lnTo>
                  <a:lnTo>
                    <a:pt x="1029296" y="307352"/>
                  </a:lnTo>
                  <a:lnTo>
                    <a:pt x="1027328" y="306082"/>
                  </a:lnTo>
                  <a:lnTo>
                    <a:pt x="1024877" y="303542"/>
                  </a:lnTo>
                  <a:lnTo>
                    <a:pt x="1020610" y="301002"/>
                  </a:lnTo>
                  <a:lnTo>
                    <a:pt x="1014564" y="297192"/>
                  </a:lnTo>
                  <a:lnTo>
                    <a:pt x="1009548" y="293382"/>
                  </a:lnTo>
                  <a:lnTo>
                    <a:pt x="1010551" y="294652"/>
                  </a:lnTo>
                  <a:lnTo>
                    <a:pt x="1012444" y="295922"/>
                  </a:lnTo>
                  <a:lnTo>
                    <a:pt x="1013333" y="297192"/>
                  </a:lnTo>
                  <a:lnTo>
                    <a:pt x="1015682" y="298462"/>
                  </a:lnTo>
                  <a:lnTo>
                    <a:pt x="1016774" y="299732"/>
                  </a:lnTo>
                  <a:lnTo>
                    <a:pt x="1016927" y="301002"/>
                  </a:lnTo>
                  <a:lnTo>
                    <a:pt x="1016165" y="301002"/>
                  </a:lnTo>
                  <a:lnTo>
                    <a:pt x="1013802" y="299732"/>
                  </a:lnTo>
                  <a:lnTo>
                    <a:pt x="1011897" y="298462"/>
                  </a:lnTo>
                  <a:lnTo>
                    <a:pt x="1009789" y="297192"/>
                  </a:lnTo>
                  <a:lnTo>
                    <a:pt x="1007783" y="295922"/>
                  </a:lnTo>
                  <a:lnTo>
                    <a:pt x="1005154" y="293382"/>
                  </a:lnTo>
                  <a:lnTo>
                    <a:pt x="1003833" y="292112"/>
                  </a:lnTo>
                  <a:lnTo>
                    <a:pt x="1001966" y="289572"/>
                  </a:lnTo>
                  <a:lnTo>
                    <a:pt x="998397" y="285762"/>
                  </a:lnTo>
                  <a:lnTo>
                    <a:pt x="995248" y="281952"/>
                  </a:lnTo>
                  <a:lnTo>
                    <a:pt x="993686" y="279412"/>
                  </a:lnTo>
                  <a:lnTo>
                    <a:pt x="989672" y="275602"/>
                  </a:lnTo>
                  <a:lnTo>
                    <a:pt x="986840" y="273062"/>
                  </a:lnTo>
                  <a:lnTo>
                    <a:pt x="985253" y="271792"/>
                  </a:lnTo>
                  <a:lnTo>
                    <a:pt x="984250" y="270522"/>
                  </a:lnTo>
                  <a:lnTo>
                    <a:pt x="982535" y="269252"/>
                  </a:lnTo>
                  <a:lnTo>
                    <a:pt x="986028" y="276872"/>
                  </a:lnTo>
                  <a:lnTo>
                    <a:pt x="989634" y="281952"/>
                  </a:lnTo>
                  <a:lnTo>
                    <a:pt x="984021" y="276872"/>
                  </a:lnTo>
                  <a:lnTo>
                    <a:pt x="981151" y="271792"/>
                  </a:lnTo>
                  <a:lnTo>
                    <a:pt x="978268" y="267982"/>
                  </a:lnTo>
                  <a:lnTo>
                    <a:pt x="974483" y="265442"/>
                  </a:lnTo>
                  <a:lnTo>
                    <a:pt x="972680" y="264172"/>
                  </a:lnTo>
                  <a:lnTo>
                    <a:pt x="970686" y="261632"/>
                  </a:lnTo>
                  <a:lnTo>
                    <a:pt x="966266" y="257822"/>
                  </a:lnTo>
                  <a:lnTo>
                    <a:pt x="963980" y="255282"/>
                  </a:lnTo>
                  <a:lnTo>
                    <a:pt x="961428" y="252742"/>
                  </a:lnTo>
                  <a:lnTo>
                    <a:pt x="963650" y="250202"/>
                  </a:lnTo>
                  <a:lnTo>
                    <a:pt x="959967" y="245122"/>
                  </a:lnTo>
                  <a:lnTo>
                    <a:pt x="955205" y="237502"/>
                  </a:lnTo>
                  <a:lnTo>
                    <a:pt x="953808" y="234962"/>
                  </a:lnTo>
                  <a:lnTo>
                    <a:pt x="952677" y="233692"/>
                  </a:lnTo>
                  <a:lnTo>
                    <a:pt x="950404" y="231152"/>
                  </a:lnTo>
                  <a:lnTo>
                    <a:pt x="949121" y="229882"/>
                  </a:lnTo>
                  <a:lnTo>
                    <a:pt x="945540" y="228612"/>
                  </a:lnTo>
                  <a:lnTo>
                    <a:pt x="943368" y="228612"/>
                  </a:lnTo>
                  <a:lnTo>
                    <a:pt x="934605" y="210832"/>
                  </a:lnTo>
                  <a:lnTo>
                    <a:pt x="940396" y="215912"/>
                  </a:lnTo>
                  <a:lnTo>
                    <a:pt x="946200" y="222262"/>
                  </a:lnTo>
                  <a:lnTo>
                    <a:pt x="940701" y="213372"/>
                  </a:lnTo>
                  <a:lnTo>
                    <a:pt x="938860" y="210832"/>
                  </a:lnTo>
                  <a:lnTo>
                    <a:pt x="935202" y="205752"/>
                  </a:lnTo>
                  <a:lnTo>
                    <a:pt x="940066" y="207022"/>
                  </a:lnTo>
                  <a:lnTo>
                    <a:pt x="939177" y="205752"/>
                  </a:lnTo>
                  <a:lnTo>
                    <a:pt x="935609" y="200672"/>
                  </a:lnTo>
                  <a:lnTo>
                    <a:pt x="931887" y="195592"/>
                  </a:lnTo>
                  <a:lnTo>
                    <a:pt x="929500" y="191782"/>
                  </a:lnTo>
                  <a:lnTo>
                    <a:pt x="917092" y="168922"/>
                  </a:lnTo>
                  <a:lnTo>
                    <a:pt x="914844" y="165112"/>
                  </a:lnTo>
                  <a:lnTo>
                    <a:pt x="913345" y="162572"/>
                  </a:lnTo>
                  <a:lnTo>
                    <a:pt x="913879" y="165112"/>
                  </a:lnTo>
                  <a:lnTo>
                    <a:pt x="912393" y="165112"/>
                  </a:lnTo>
                  <a:lnTo>
                    <a:pt x="908062" y="161302"/>
                  </a:lnTo>
                  <a:lnTo>
                    <a:pt x="906259" y="160032"/>
                  </a:lnTo>
                  <a:lnTo>
                    <a:pt x="904100" y="157492"/>
                  </a:lnTo>
                  <a:lnTo>
                    <a:pt x="901941" y="153682"/>
                  </a:lnTo>
                  <a:lnTo>
                    <a:pt x="896721" y="147332"/>
                  </a:lnTo>
                  <a:lnTo>
                    <a:pt x="893635" y="140982"/>
                  </a:lnTo>
                  <a:lnTo>
                    <a:pt x="895235" y="142252"/>
                  </a:lnTo>
                  <a:lnTo>
                    <a:pt x="895972" y="140982"/>
                  </a:lnTo>
                  <a:lnTo>
                    <a:pt x="895197" y="139712"/>
                  </a:lnTo>
                  <a:lnTo>
                    <a:pt x="886701" y="128282"/>
                  </a:lnTo>
                  <a:lnTo>
                    <a:pt x="890689" y="130822"/>
                  </a:lnTo>
                  <a:lnTo>
                    <a:pt x="894791" y="135902"/>
                  </a:lnTo>
                  <a:lnTo>
                    <a:pt x="898804" y="140982"/>
                  </a:lnTo>
                  <a:lnTo>
                    <a:pt x="902538" y="148602"/>
                  </a:lnTo>
                  <a:lnTo>
                    <a:pt x="903973" y="148602"/>
                  </a:lnTo>
                  <a:lnTo>
                    <a:pt x="907389" y="152412"/>
                  </a:lnTo>
                  <a:lnTo>
                    <a:pt x="908862" y="152412"/>
                  </a:lnTo>
                  <a:lnTo>
                    <a:pt x="907275" y="149872"/>
                  </a:lnTo>
                  <a:lnTo>
                    <a:pt x="905294" y="146062"/>
                  </a:lnTo>
                  <a:lnTo>
                    <a:pt x="902944" y="142252"/>
                  </a:lnTo>
                  <a:lnTo>
                    <a:pt x="901776" y="139712"/>
                  </a:lnTo>
                  <a:lnTo>
                    <a:pt x="898093" y="134632"/>
                  </a:lnTo>
                  <a:lnTo>
                    <a:pt x="896734" y="133362"/>
                  </a:lnTo>
                  <a:lnTo>
                    <a:pt x="895451" y="130822"/>
                  </a:lnTo>
                  <a:lnTo>
                    <a:pt x="893521" y="128282"/>
                  </a:lnTo>
                  <a:lnTo>
                    <a:pt x="891603" y="125742"/>
                  </a:lnTo>
                  <a:lnTo>
                    <a:pt x="889533" y="123202"/>
                  </a:lnTo>
                  <a:lnTo>
                    <a:pt x="885418" y="118122"/>
                  </a:lnTo>
                  <a:lnTo>
                    <a:pt x="883323" y="115582"/>
                  </a:lnTo>
                  <a:lnTo>
                    <a:pt x="881634" y="114312"/>
                  </a:lnTo>
                  <a:lnTo>
                    <a:pt x="883526" y="116852"/>
                  </a:lnTo>
                  <a:lnTo>
                    <a:pt x="887450" y="121932"/>
                  </a:lnTo>
                  <a:lnTo>
                    <a:pt x="888034" y="123202"/>
                  </a:lnTo>
                  <a:lnTo>
                    <a:pt x="883615" y="118122"/>
                  </a:lnTo>
                  <a:lnTo>
                    <a:pt x="425361" y="118122"/>
                  </a:lnTo>
                  <a:lnTo>
                    <a:pt x="424218" y="118122"/>
                  </a:lnTo>
                  <a:lnTo>
                    <a:pt x="423672" y="118122"/>
                  </a:lnTo>
                  <a:lnTo>
                    <a:pt x="421538" y="120662"/>
                  </a:lnTo>
                  <a:lnTo>
                    <a:pt x="418033" y="124472"/>
                  </a:lnTo>
                  <a:lnTo>
                    <a:pt x="414921" y="128282"/>
                  </a:lnTo>
                  <a:lnTo>
                    <a:pt x="410222" y="134632"/>
                  </a:lnTo>
                  <a:lnTo>
                    <a:pt x="408762" y="135902"/>
                  </a:lnTo>
                  <a:lnTo>
                    <a:pt x="407492" y="138442"/>
                  </a:lnTo>
                  <a:lnTo>
                    <a:pt x="402615" y="144792"/>
                  </a:lnTo>
                  <a:lnTo>
                    <a:pt x="401396" y="147332"/>
                  </a:lnTo>
                  <a:lnTo>
                    <a:pt x="399478" y="152412"/>
                  </a:lnTo>
                  <a:lnTo>
                    <a:pt x="397421" y="156222"/>
                  </a:lnTo>
                  <a:lnTo>
                    <a:pt x="395478" y="161302"/>
                  </a:lnTo>
                  <a:lnTo>
                    <a:pt x="393687" y="166382"/>
                  </a:lnTo>
                  <a:lnTo>
                    <a:pt x="392417" y="168922"/>
                  </a:lnTo>
                  <a:lnTo>
                    <a:pt x="389470" y="174002"/>
                  </a:lnTo>
                  <a:lnTo>
                    <a:pt x="389928" y="172732"/>
                  </a:lnTo>
                  <a:lnTo>
                    <a:pt x="390779" y="170192"/>
                  </a:lnTo>
                  <a:lnTo>
                    <a:pt x="391680" y="167652"/>
                  </a:lnTo>
                  <a:lnTo>
                    <a:pt x="393217" y="165112"/>
                  </a:lnTo>
                  <a:lnTo>
                    <a:pt x="392099" y="166382"/>
                  </a:lnTo>
                  <a:lnTo>
                    <a:pt x="390588" y="168922"/>
                  </a:lnTo>
                  <a:lnTo>
                    <a:pt x="386029" y="180352"/>
                  </a:lnTo>
                  <a:lnTo>
                    <a:pt x="383641" y="187972"/>
                  </a:lnTo>
                  <a:lnTo>
                    <a:pt x="380796" y="191782"/>
                  </a:lnTo>
                  <a:lnTo>
                    <a:pt x="380822" y="189242"/>
                  </a:lnTo>
                  <a:lnTo>
                    <a:pt x="382447" y="182892"/>
                  </a:lnTo>
                  <a:lnTo>
                    <a:pt x="384632" y="176542"/>
                  </a:lnTo>
                  <a:lnTo>
                    <a:pt x="385381" y="175272"/>
                  </a:lnTo>
                  <a:lnTo>
                    <a:pt x="386981" y="171462"/>
                  </a:lnTo>
                  <a:lnTo>
                    <a:pt x="387845" y="170192"/>
                  </a:lnTo>
                  <a:lnTo>
                    <a:pt x="388747" y="167652"/>
                  </a:lnTo>
                  <a:lnTo>
                    <a:pt x="389737" y="166382"/>
                  </a:lnTo>
                  <a:lnTo>
                    <a:pt x="390753" y="163842"/>
                  </a:lnTo>
                  <a:lnTo>
                    <a:pt x="391782" y="162572"/>
                  </a:lnTo>
                  <a:lnTo>
                    <a:pt x="389597" y="163842"/>
                  </a:lnTo>
                  <a:lnTo>
                    <a:pt x="387743" y="166382"/>
                  </a:lnTo>
                  <a:lnTo>
                    <a:pt x="384937" y="168922"/>
                  </a:lnTo>
                  <a:lnTo>
                    <a:pt x="383832" y="170192"/>
                  </a:lnTo>
                  <a:lnTo>
                    <a:pt x="381965" y="174002"/>
                  </a:lnTo>
                  <a:lnTo>
                    <a:pt x="381215" y="175272"/>
                  </a:lnTo>
                  <a:lnTo>
                    <a:pt x="380530" y="176542"/>
                  </a:lnTo>
                  <a:lnTo>
                    <a:pt x="379857" y="179082"/>
                  </a:lnTo>
                  <a:lnTo>
                    <a:pt x="379336" y="180352"/>
                  </a:lnTo>
                  <a:lnTo>
                    <a:pt x="377444" y="186702"/>
                  </a:lnTo>
                  <a:lnTo>
                    <a:pt x="376605" y="189242"/>
                  </a:lnTo>
                  <a:lnTo>
                    <a:pt x="375843" y="191782"/>
                  </a:lnTo>
                  <a:lnTo>
                    <a:pt x="374992" y="194322"/>
                  </a:lnTo>
                  <a:lnTo>
                    <a:pt x="373837" y="198132"/>
                  </a:lnTo>
                  <a:lnTo>
                    <a:pt x="372630" y="200672"/>
                  </a:lnTo>
                  <a:lnTo>
                    <a:pt x="371411" y="204482"/>
                  </a:lnTo>
                  <a:lnTo>
                    <a:pt x="369811" y="208292"/>
                  </a:lnTo>
                  <a:lnTo>
                    <a:pt x="368617" y="211874"/>
                  </a:lnTo>
                  <a:lnTo>
                    <a:pt x="369912" y="210832"/>
                  </a:lnTo>
                  <a:lnTo>
                    <a:pt x="370027" y="212102"/>
                  </a:lnTo>
                  <a:lnTo>
                    <a:pt x="370154" y="213372"/>
                  </a:lnTo>
                  <a:lnTo>
                    <a:pt x="370281" y="214642"/>
                  </a:lnTo>
                  <a:lnTo>
                    <a:pt x="370103" y="215912"/>
                  </a:lnTo>
                  <a:lnTo>
                    <a:pt x="370014" y="216585"/>
                  </a:lnTo>
                  <a:lnTo>
                    <a:pt x="369938" y="217182"/>
                  </a:lnTo>
                  <a:lnTo>
                    <a:pt x="368820" y="220992"/>
                  </a:lnTo>
                  <a:lnTo>
                    <a:pt x="368287" y="222262"/>
                  </a:lnTo>
                  <a:lnTo>
                    <a:pt x="367550" y="224802"/>
                  </a:lnTo>
                  <a:lnTo>
                    <a:pt x="365252" y="231152"/>
                  </a:lnTo>
                  <a:lnTo>
                    <a:pt x="364388" y="233692"/>
                  </a:lnTo>
                  <a:lnTo>
                    <a:pt x="364858" y="229882"/>
                  </a:lnTo>
                  <a:lnTo>
                    <a:pt x="364959" y="228612"/>
                  </a:lnTo>
                  <a:lnTo>
                    <a:pt x="365061" y="227342"/>
                  </a:lnTo>
                  <a:lnTo>
                    <a:pt x="365163" y="226072"/>
                  </a:lnTo>
                  <a:lnTo>
                    <a:pt x="365277" y="224802"/>
                  </a:lnTo>
                  <a:lnTo>
                    <a:pt x="365607" y="223532"/>
                  </a:lnTo>
                  <a:lnTo>
                    <a:pt x="366268" y="220992"/>
                  </a:lnTo>
                  <a:lnTo>
                    <a:pt x="366953" y="217182"/>
                  </a:lnTo>
                  <a:lnTo>
                    <a:pt x="366458" y="218452"/>
                  </a:lnTo>
                  <a:lnTo>
                    <a:pt x="364223" y="223532"/>
                  </a:lnTo>
                  <a:lnTo>
                    <a:pt x="366814" y="212102"/>
                  </a:lnTo>
                  <a:lnTo>
                    <a:pt x="369874" y="201942"/>
                  </a:lnTo>
                  <a:lnTo>
                    <a:pt x="367652" y="204482"/>
                  </a:lnTo>
                  <a:lnTo>
                    <a:pt x="354253" y="241312"/>
                  </a:lnTo>
                  <a:lnTo>
                    <a:pt x="353479" y="243852"/>
                  </a:lnTo>
                  <a:lnTo>
                    <a:pt x="352653" y="247662"/>
                  </a:lnTo>
                  <a:lnTo>
                    <a:pt x="351891" y="250202"/>
                  </a:lnTo>
                  <a:lnTo>
                    <a:pt x="351078" y="252742"/>
                  </a:lnTo>
                  <a:lnTo>
                    <a:pt x="350774" y="254012"/>
                  </a:lnTo>
                  <a:lnTo>
                    <a:pt x="351243" y="252742"/>
                  </a:lnTo>
                  <a:lnTo>
                    <a:pt x="352094" y="250202"/>
                  </a:lnTo>
                  <a:lnTo>
                    <a:pt x="353733" y="246392"/>
                  </a:lnTo>
                  <a:lnTo>
                    <a:pt x="357390" y="237502"/>
                  </a:lnTo>
                  <a:lnTo>
                    <a:pt x="358355" y="234962"/>
                  </a:lnTo>
                  <a:lnTo>
                    <a:pt x="359359" y="232422"/>
                  </a:lnTo>
                  <a:lnTo>
                    <a:pt x="362051" y="227342"/>
                  </a:lnTo>
                  <a:lnTo>
                    <a:pt x="364007" y="226072"/>
                  </a:lnTo>
                  <a:lnTo>
                    <a:pt x="364845" y="227342"/>
                  </a:lnTo>
                  <a:lnTo>
                    <a:pt x="364185" y="233692"/>
                  </a:lnTo>
                  <a:lnTo>
                    <a:pt x="362508" y="238772"/>
                  </a:lnTo>
                  <a:lnTo>
                    <a:pt x="360997" y="246392"/>
                  </a:lnTo>
                  <a:lnTo>
                    <a:pt x="359829" y="254012"/>
                  </a:lnTo>
                  <a:lnTo>
                    <a:pt x="359295" y="261632"/>
                  </a:lnTo>
                  <a:lnTo>
                    <a:pt x="359206" y="262902"/>
                  </a:lnTo>
                  <a:lnTo>
                    <a:pt x="359130" y="264172"/>
                  </a:lnTo>
                  <a:lnTo>
                    <a:pt x="357695" y="262902"/>
                  </a:lnTo>
                  <a:lnTo>
                    <a:pt x="356654" y="266712"/>
                  </a:lnTo>
                  <a:lnTo>
                    <a:pt x="353529" y="290842"/>
                  </a:lnTo>
                  <a:lnTo>
                    <a:pt x="353428" y="292112"/>
                  </a:lnTo>
                  <a:lnTo>
                    <a:pt x="353314" y="293382"/>
                  </a:lnTo>
                  <a:lnTo>
                    <a:pt x="349618" y="290842"/>
                  </a:lnTo>
                  <a:lnTo>
                    <a:pt x="349567" y="302272"/>
                  </a:lnTo>
                  <a:lnTo>
                    <a:pt x="350215" y="307352"/>
                  </a:lnTo>
                  <a:lnTo>
                    <a:pt x="351142" y="312432"/>
                  </a:lnTo>
                  <a:lnTo>
                    <a:pt x="351802" y="317512"/>
                  </a:lnTo>
                  <a:lnTo>
                    <a:pt x="351866" y="317995"/>
                  </a:lnTo>
                  <a:lnTo>
                    <a:pt x="351967" y="318782"/>
                  </a:lnTo>
                  <a:lnTo>
                    <a:pt x="350354" y="330212"/>
                  </a:lnTo>
                  <a:lnTo>
                    <a:pt x="348399" y="337832"/>
                  </a:lnTo>
                  <a:lnTo>
                    <a:pt x="346265" y="342912"/>
                  </a:lnTo>
                  <a:lnTo>
                    <a:pt x="344106" y="346722"/>
                  </a:lnTo>
                  <a:lnTo>
                    <a:pt x="343992" y="351802"/>
                  </a:lnTo>
                  <a:lnTo>
                    <a:pt x="343890" y="356882"/>
                  </a:lnTo>
                  <a:lnTo>
                    <a:pt x="345973" y="351802"/>
                  </a:lnTo>
                  <a:lnTo>
                    <a:pt x="348221" y="347992"/>
                  </a:lnTo>
                  <a:lnTo>
                    <a:pt x="348297" y="351802"/>
                  </a:lnTo>
                  <a:lnTo>
                    <a:pt x="348411" y="356882"/>
                  </a:lnTo>
                  <a:lnTo>
                    <a:pt x="348526" y="361962"/>
                  </a:lnTo>
                  <a:lnTo>
                    <a:pt x="347433" y="370852"/>
                  </a:lnTo>
                  <a:lnTo>
                    <a:pt x="347065" y="374662"/>
                  </a:lnTo>
                  <a:lnTo>
                    <a:pt x="346951" y="375932"/>
                  </a:lnTo>
                  <a:lnTo>
                    <a:pt x="346824" y="377202"/>
                  </a:lnTo>
                  <a:lnTo>
                    <a:pt x="346710" y="378472"/>
                  </a:lnTo>
                  <a:lnTo>
                    <a:pt x="346583" y="379742"/>
                  </a:lnTo>
                  <a:lnTo>
                    <a:pt x="346113" y="386092"/>
                  </a:lnTo>
                  <a:lnTo>
                    <a:pt x="346024" y="387362"/>
                  </a:lnTo>
                  <a:lnTo>
                    <a:pt x="345922" y="388632"/>
                  </a:lnTo>
                  <a:lnTo>
                    <a:pt x="345554" y="394982"/>
                  </a:lnTo>
                  <a:lnTo>
                    <a:pt x="344487" y="415302"/>
                  </a:lnTo>
                  <a:lnTo>
                    <a:pt x="344360" y="417842"/>
                  </a:lnTo>
                  <a:lnTo>
                    <a:pt x="344106" y="421652"/>
                  </a:lnTo>
                  <a:lnTo>
                    <a:pt x="344004" y="422922"/>
                  </a:lnTo>
                  <a:lnTo>
                    <a:pt x="343903" y="424192"/>
                  </a:lnTo>
                  <a:lnTo>
                    <a:pt x="343789" y="426732"/>
                  </a:lnTo>
                  <a:lnTo>
                    <a:pt x="343687" y="428002"/>
                  </a:lnTo>
                  <a:lnTo>
                    <a:pt x="343573" y="430542"/>
                  </a:lnTo>
                  <a:lnTo>
                    <a:pt x="343103" y="435622"/>
                  </a:lnTo>
                  <a:lnTo>
                    <a:pt x="341033" y="441972"/>
                  </a:lnTo>
                  <a:lnTo>
                    <a:pt x="340372" y="440702"/>
                  </a:lnTo>
                  <a:lnTo>
                    <a:pt x="340283" y="439432"/>
                  </a:lnTo>
                  <a:lnTo>
                    <a:pt x="340194" y="438162"/>
                  </a:lnTo>
                  <a:lnTo>
                    <a:pt x="340106" y="436892"/>
                  </a:lnTo>
                  <a:lnTo>
                    <a:pt x="339191" y="438162"/>
                  </a:lnTo>
                  <a:lnTo>
                    <a:pt x="339293" y="440702"/>
                  </a:lnTo>
                  <a:lnTo>
                    <a:pt x="339369" y="453402"/>
                  </a:lnTo>
                  <a:lnTo>
                    <a:pt x="338480" y="457212"/>
                  </a:lnTo>
                  <a:lnTo>
                    <a:pt x="337502" y="454672"/>
                  </a:lnTo>
                  <a:lnTo>
                    <a:pt x="336664" y="462292"/>
                  </a:lnTo>
                  <a:lnTo>
                    <a:pt x="337540" y="462292"/>
                  </a:lnTo>
                  <a:lnTo>
                    <a:pt x="338874" y="464832"/>
                  </a:lnTo>
                  <a:lnTo>
                    <a:pt x="339255" y="467372"/>
                  </a:lnTo>
                  <a:lnTo>
                    <a:pt x="337185" y="477532"/>
                  </a:lnTo>
                  <a:lnTo>
                    <a:pt x="337146" y="481342"/>
                  </a:lnTo>
                  <a:lnTo>
                    <a:pt x="335407" y="486422"/>
                  </a:lnTo>
                  <a:lnTo>
                    <a:pt x="332397" y="494042"/>
                  </a:lnTo>
                  <a:lnTo>
                    <a:pt x="328549" y="502932"/>
                  </a:lnTo>
                  <a:lnTo>
                    <a:pt x="319798" y="520712"/>
                  </a:lnTo>
                  <a:lnTo>
                    <a:pt x="315861" y="530872"/>
                  </a:lnTo>
                  <a:lnTo>
                    <a:pt x="312750" y="539762"/>
                  </a:lnTo>
                  <a:lnTo>
                    <a:pt x="309181" y="544842"/>
                  </a:lnTo>
                  <a:lnTo>
                    <a:pt x="311924" y="535952"/>
                  </a:lnTo>
                  <a:lnTo>
                    <a:pt x="309816" y="537222"/>
                  </a:lnTo>
                  <a:lnTo>
                    <a:pt x="302666" y="555002"/>
                  </a:lnTo>
                  <a:lnTo>
                    <a:pt x="299237" y="562622"/>
                  </a:lnTo>
                  <a:lnTo>
                    <a:pt x="297281" y="566432"/>
                  </a:lnTo>
                  <a:lnTo>
                    <a:pt x="295871" y="570242"/>
                  </a:lnTo>
                  <a:lnTo>
                    <a:pt x="293585" y="575322"/>
                  </a:lnTo>
                  <a:lnTo>
                    <a:pt x="291985" y="579132"/>
                  </a:lnTo>
                  <a:lnTo>
                    <a:pt x="289775" y="582942"/>
                  </a:lnTo>
                  <a:lnTo>
                    <a:pt x="286677" y="589292"/>
                  </a:lnTo>
                  <a:lnTo>
                    <a:pt x="285750" y="590562"/>
                  </a:lnTo>
                  <a:lnTo>
                    <a:pt x="284226" y="591832"/>
                  </a:lnTo>
                  <a:lnTo>
                    <a:pt x="278726" y="598182"/>
                  </a:lnTo>
                  <a:lnTo>
                    <a:pt x="276860" y="600837"/>
                  </a:lnTo>
                  <a:lnTo>
                    <a:pt x="277012" y="600837"/>
                  </a:lnTo>
                  <a:lnTo>
                    <a:pt x="277456" y="603262"/>
                  </a:lnTo>
                  <a:lnTo>
                    <a:pt x="274383" y="609612"/>
                  </a:lnTo>
                  <a:lnTo>
                    <a:pt x="273596" y="612152"/>
                  </a:lnTo>
                  <a:lnTo>
                    <a:pt x="272656" y="613422"/>
                  </a:lnTo>
                  <a:lnTo>
                    <a:pt x="271691" y="615962"/>
                  </a:lnTo>
                  <a:lnTo>
                    <a:pt x="269379" y="619772"/>
                  </a:lnTo>
                  <a:lnTo>
                    <a:pt x="266903" y="623582"/>
                  </a:lnTo>
                  <a:lnTo>
                    <a:pt x="265557" y="626122"/>
                  </a:lnTo>
                  <a:lnTo>
                    <a:pt x="261251" y="632688"/>
                  </a:lnTo>
                  <a:lnTo>
                    <a:pt x="260591" y="633679"/>
                  </a:lnTo>
                  <a:lnTo>
                    <a:pt x="261518" y="632574"/>
                  </a:lnTo>
                  <a:lnTo>
                    <a:pt x="260578" y="633742"/>
                  </a:lnTo>
                  <a:lnTo>
                    <a:pt x="258940" y="636282"/>
                  </a:lnTo>
                  <a:lnTo>
                    <a:pt x="260540" y="633742"/>
                  </a:lnTo>
                  <a:lnTo>
                    <a:pt x="258483" y="633742"/>
                  </a:lnTo>
                  <a:lnTo>
                    <a:pt x="257733" y="635012"/>
                  </a:lnTo>
                  <a:lnTo>
                    <a:pt x="256298" y="638822"/>
                  </a:lnTo>
                  <a:lnTo>
                    <a:pt x="252793" y="642632"/>
                  </a:lnTo>
                  <a:lnTo>
                    <a:pt x="249250" y="646442"/>
                  </a:lnTo>
                  <a:lnTo>
                    <a:pt x="245656" y="650252"/>
                  </a:lnTo>
                  <a:lnTo>
                    <a:pt x="244843" y="648982"/>
                  </a:lnTo>
                  <a:lnTo>
                    <a:pt x="246113" y="646442"/>
                  </a:lnTo>
                  <a:lnTo>
                    <a:pt x="246761" y="645172"/>
                  </a:lnTo>
                  <a:lnTo>
                    <a:pt x="249186" y="640092"/>
                  </a:lnTo>
                  <a:lnTo>
                    <a:pt x="258483" y="633742"/>
                  </a:lnTo>
                  <a:lnTo>
                    <a:pt x="260235" y="629932"/>
                  </a:lnTo>
                  <a:lnTo>
                    <a:pt x="261302" y="627392"/>
                  </a:lnTo>
                  <a:lnTo>
                    <a:pt x="261848" y="626122"/>
                  </a:lnTo>
                  <a:lnTo>
                    <a:pt x="263512" y="621042"/>
                  </a:lnTo>
                  <a:lnTo>
                    <a:pt x="263486" y="618502"/>
                  </a:lnTo>
                  <a:lnTo>
                    <a:pt x="262178" y="618502"/>
                  </a:lnTo>
                  <a:lnTo>
                    <a:pt x="261239" y="619772"/>
                  </a:lnTo>
                  <a:lnTo>
                    <a:pt x="258889" y="623582"/>
                  </a:lnTo>
                  <a:lnTo>
                    <a:pt x="256222" y="627392"/>
                  </a:lnTo>
                  <a:lnTo>
                    <a:pt x="257543" y="623582"/>
                  </a:lnTo>
                  <a:lnTo>
                    <a:pt x="255663" y="624852"/>
                  </a:lnTo>
                  <a:lnTo>
                    <a:pt x="254203" y="627392"/>
                  </a:lnTo>
                  <a:lnTo>
                    <a:pt x="251421" y="631202"/>
                  </a:lnTo>
                  <a:lnTo>
                    <a:pt x="243713" y="633742"/>
                  </a:lnTo>
                  <a:lnTo>
                    <a:pt x="243713" y="636282"/>
                  </a:lnTo>
                  <a:lnTo>
                    <a:pt x="243268" y="636282"/>
                  </a:lnTo>
                  <a:lnTo>
                    <a:pt x="240919" y="638276"/>
                  </a:lnTo>
                  <a:lnTo>
                    <a:pt x="240919" y="646442"/>
                  </a:lnTo>
                  <a:lnTo>
                    <a:pt x="237401" y="650252"/>
                  </a:lnTo>
                  <a:lnTo>
                    <a:pt x="233006" y="654062"/>
                  </a:lnTo>
                  <a:lnTo>
                    <a:pt x="227799" y="657872"/>
                  </a:lnTo>
                  <a:lnTo>
                    <a:pt x="228981" y="656602"/>
                  </a:lnTo>
                  <a:lnTo>
                    <a:pt x="230784" y="654062"/>
                  </a:lnTo>
                  <a:lnTo>
                    <a:pt x="233045" y="652792"/>
                  </a:lnTo>
                  <a:lnTo>
                    <a:pt x="235305" y="650252"/>
                  </a:lnTo>
                  <a:lnTo>
                    <a:pt x="238010" y="647712"/>
                  </a:lnTo>
                  <a:lnTo>
                    <a:pt x="240919" y="646442"/>
                  </a:lnTo>
                  <a:lnTo>
                    <a:pt x="240919" y="638276"/>
                  </a:lnTo>
                  <a:lnTo>
                    <a:pt x="234276" y="643902"/>
                  </a:lnTo>
                  <a:lnTo>
                    <a:pt x="224955" y="652792"/>
                  </a:lnTo>
                  <a:lnTo>
                    <a:pt x="213398" y="661682"/>
                  </a:lnTo>
                  <a:lnTo>
                    <a:pt x="200037" y="679462"/>
                  </a:lnTo>
                  <a:lnTo>
                    <a:pt x="193179" y="688352"/>
                  </a:lnTo>
                  <a:lnTo>
                    <a:pt x="185902" y="697242"/>
                  </a:lnTo>
                  <a:lnTo>
                    <a:pt x="177965" y="707402"/>
                  </a:lnTo>
                  <a:lnTo>
                    <a:pt x="159258" y="728992"/>
                  </a:lnTo>
                  <a:lnTo>
                    <a:pt x="148082" y="741692"/>
                  </a:lnTo>
                  <a:lnTo>
                    <a:pt x="154190" y="730262"/>
                  </a:lnTo>
                  <a:lnTo>
                    <a:pt x="146456" y="735342"/>
                  </a:lnTo>
                  <a:lnTo>
                    <a:pt x="144424" y="731532"/>
                  </a:lnTo>
                  <a:lnTo>
                    <a:pt x="147358" y="730262"/>
                  </a:lnTo>
                  <a:lnTo>
                    <a:pt x="150355" y="727722"/>
                  </a:lnTo>
                  <a:lnTo>
                    <a:pt x="153504" y="725182"/>
                  </a:lnTo>
                  <a:lnTo>
                    <a:pt x="154559" y="723912"/>
                  </a:lnTo>
                  <a:lnTo>
                    <a:pt x="151917" y="723912"/>
                  </a:lnTo>
                  <a:lnTo>
                    <a:pt x="149263" y="723912"/>
                  </a:lnTo>
                  <a:lnTo>
                    <a:pt x="144805" y="727722"/>
                  </a:lnTo>
                  <a:lnTo>
                    <a:pt x="137198" y="734072"/>
                  </a:lnTo>
                  <a:lnTo>
                    <a:pt x="134988" y="735342"/>
                  </a:lnTo>
                  <a:lnTo>
                    <a:pt x="140042" y="735342"/>
                  </a:lnTo>
                  <a:lnTo>
                    <a:pt x="134937" y="741692"/>
                  </a:lnTo>
                  <a:lnTo>
                    <a:pt x="127482" y="750582"/>
                  </a:lnTo>
                  <a:lnTo>
                    <a:pt x="125590" y="753122"/>
                  </a:lnTo>
                  <a:lnTo>
                    <a:pt x="119519" y="759472"/>
                  </a:lnTo>
                  <a:lnTo>
                    <a:pt x="117386" y="762012"/>
                  </a:lnTo>
                  <a:lnTo>
                    <a:pt x="111467" y="769632"/>
                  </a:lnTo>
                  <a:lnTo>
                    <a:pt x="107683" y="773442"/>
                  </a:lnTo>
                  <a:lnTo>
                    <a:pt x="105257" y="778522"/>
                  </a:lnTo>
                  <a:lnTo>
                    <a:pt x="104165" y="777252"/>
                  </a:lnTo>
                  <a:lnTo>
                    <a:pt x="103911" y="775982"/>
                  </a:lnTo>
                  <a:lnTo>
                    <a:pt x="105714" y="772172"/>
                  </a:lnTo>
                  <a:lnTo>
                    <a:pt x="106641" y="770902"/>
                  </a:lnTo>
                  <a:lnTo>
                    <a:pt x="108115" y="768362"/>
                  </a:lnTo>
                  <a:lnTo>
                    <a:pt x="111328" y="764552"/>
                  </a:lnTo>
                  <a:lnTo>
                    <a:pt x="112572" y="763282"/>
                  </a:lnTo>
                  <a:lnTo>
                    <a:pt x="114007" y="762012"/>
                  </a:lnTo>
                  <a:lnTo>
                    <a:pt x="115468" y="759472"/>
                  </a:lnTo>
                  <a:lnTo>
                    <a:pt x="116611" y="758240"/>
                  </a:lnTo>
                  <a:lnTo>
                    <a:pt x="114503" y="759472"/>
                  </a:lnTo>
                  <a:lnTo>
                    <a:pt x="110985" y="763282"/>
                  </a:lnTo>
                  <a:lnTo>
                    <a:pt x="109499" y="765822"/>
                  </a:lnTo>
                  <a:lnTo>
                    <a:pt x="106895" y="768362"/>
                  </a:lnTo>
                  <a:lnTo>
                    <a:pt x="105752" y="770902"/>
                  </a:lnTo>
                  <a:lnTo>
                    <a:pt x="103771" y="774712"/>
                  </a:lnTo>
                  <a:lnTo>
                    <a:pt x="98488" y="786142"/>
                  </a:lnTo>
                  <a:lnTo>
                    <a:pt x="96227" y="789952"/>
                  </a:lnTo>
                  <a:lnTo>
                    <a:pt x="93941" y="793762"/>
                  </a:lnTo>
                  <a:lnTo>
                    <a:pt x="90944" y="797572"/>
                  </a:lnTo>
                  <a:lnTo>
                    <a:pt x="87083" y="801103"/>
                  </a:lnTo>
                  <a:lnTo>
                    <a:pt x="84620" y="805192"/>
                  </a:lnTo>
                  <a:lnTo>
                    <a:pt x="81940" y="809002"/>
                  </a:lnTo>
                  <a:lnTo>
                    <a:pt x="79375" y="811542"/>
                  </a:lnTo>
                  <a:lnTo>
                    <a:pt x="73279" y="820432"/>
                  </a:lnTo>
                  <a:lnTo>
                    <a:pt x="69342" y="825512"/>
                  </a:lnTo>
                  <a:lnTo>
                    <a:pt x="70650" y="821702"/>
                  </a:lnTo>
                  <a:lnTo>
                    <a:pt x="73596" y="816622"/>
                  </a:lnTo>
                  <a:lnTo>
                    <a:pt x="70954" y="820432"/>
                  </a:lnTo>
                  <a:lnTo>
                    <a:pt x="67411" y="826782"/>
                  </a:lnTo>
                  <a:lnTo>
                    <a:pt x="65278" y="829322"/>
                  </a:lnTo>
                  <a:lnTo>
                    <a:pt x="62445" y="834402"/>
                  </a:lnTo>
                  <a:lnTo>
                    <a:pt x="59639" y="840752"/>
                  </a:lnTo>
                  <a:lnTo>
                    <a:pt x="56946" y="845832"/>
                  </a:lnTo>
                  <a:lnTo>
                    <a:pt x="53035" y="854722"/>
                  </a:lnTo>
                  <a:lnTo>
                    <a:pt x="49352" y="863612"/>
                  </a:lnTo>
                  <a:lnTo>
                    <a:pt x="45935" y="872502"/>
                  </a:lnTo>
                  <a:lnTo>
                    <a:pt x="42849" y="880122"/>
                  </a:lnTo>
                  <a:lnTo>
                    <a:pt x="37719" y="896632"/>
                  </a:lnTo>
                  <a:lnTo>
                    <a:pt x="34188" y="910602"/>
                  </a:lnTo>
                  <a:lnTo>
                    <a:pt x="32435" y="922032"/>
                  </a:lnTo>
                  <a:lnTo>
                    <a:pt x="32588" y="925842"/>
                  </a:lnTo>
                  <a:lnTo>
                    <a:pt x="32639" y="927112"/>
                  </a:lnTo>
                  <a:lnTo>
                    <a:pt x="31902" y="927112"/>
                  </a:lnTo>
                  <a:lnTo>
                    <a:pt x="28105" y="920762"/>
                  </a:lnTo>
                  <a:lnTo>
                    <a:pt x="27787" y="918222"/>
                  </a:lnTo>
                  <a:lnTo>
                    <a:pt x="27660" y="920762"/>
                  </a:lnTo>
                  <a:lnTo>
                    <a:pt x="27609" y="922032"/>
                  </a:lnTo>
                  <a:lnTo>
                    <a:pt x="27533" y="961402"/>
                  </a:lnTo>
                  <a:lnTo>
                    <a:pt x="27673" y="965212"/>
                  </a:lnTo>
                  <a:lnTo>
                    <a:pt x="26149" y="971562"/>
                  </a:lnTo>
                  <a:lnTo>
                    <a:pt x="24739" y="977912"/>
                  </a:lnTo>
                  <a:lnTo>
                    <a:pt x="23406" y="985532"/>
                  </a:lnTo>
                  <a:lnTo>
                    <a:pt x="20472" y="985532"/>
                  </a:lnTo>
                  <a:lnTo>
                    <a:pt x="19075" y="986802"/>
                  </a:lnTo>
                  <a:lnTo>
                    <a:pt x="17284" y="986802"/>
                  </a:lnTo>
                  <a:lnTo>
                    <a:pt x="15697" y="985532"/>
                  </a:lnTo>
                  <a:lnTo>
                    <a:pt x="13868" y="980452"/>
                  </a:lnTo>
                  <a:lnTo>
                    <a:pt x="13741" y="977912"/>
                  </a:lnTo>
                  <a:lnTo>
                    <a:pt x="13614" y="975372"/>
                  </a:lnTo>
                  <a:lnTo>
                    <a:pt x="14668" y="967752"/>
                  </a:lnTo>
                  <a:lnTo>
                    <a:pt x="10795" y="982992"/>
                  </a:lnTo>
                  <a:lnTo>
                    <a:pt x="9029" y="993152"/>
                  </a:lnTo>
                  <a:lnTo>
                    <a:pt x="7632" y="1005852"/>
                  </a:lnTo>
                  <a:lnTo>
                    <a:pt x="9220" y="999502"/>
                  </a:lnTo>
                  <a:lnTo>
                    <a:pt x="16433" y="993152"/>
                  </a:lnTo>
                  <a:lnTo>
                    <a:pt x="15392" y="1000772"/>
                  </a:lnTo>
                  <a:lnTo>
                    <a:pt x="11112" y="1010932"/>
                  </a:lnTo>
                  <a:lnTo>
                    <a:pt x="9944" y="1014742"/>
                  </a:lnTo>
                  <a:lnTo>
                    <a:pt x="8724" y="1019822"/>
                  </a:lnTo>
                  <a:lnTo>
                    <a:pt x="3022" y="1041412"/>
                  </a:lnTo>
                  <a:lnTo>
                    <a:pt x="4025" y="1038872"/>
                  </a:lnTo>
                  <a:lnTo>
                    <a:pt x="5740" y="1038872"/>
                  </a:lnTo>
                  <a:lnTo>
                    <a:pt x="8547" y="1045222"/>
                  </a:lnTo>
                  <a:lnTo>
                    <a:pt x="9639" y="1051572"/>
                  </a:lnTo>
                  <a:lnTo>
                    <a:pt x="9004" y="1059192"/>
                  </a:lnTo>
                  <a:lnTo>
                    <a:pt x="8153" y="1056652"/>
                  </a:lnTo>
                  <a:lnTo>
                    <a:pt x="2349" y="1059103"/>
                  </a:lnTo>
                  <a:lnTo>
                    <a:pt x="2095" y="1056652"/>
                  </a:lnTo>
                  <a:lnTo>
                    <a:pt x="2133" y="1059192"/>
                  </a:lnTo>
                  <a:lnTo>
                    <a:pt x="2362" y="1059192"/>
                  </a:lnTo>
                  <a:lnTo>
                    <a:pt x="2755" y="1063002"/>
                  </a:lnTo>
                  <a:lnTo>
                    <a:pt x="5435" y="1082052"/>
                  </a:lnTo>
                  <a:lnTo>
                    <a:pt x="6654" y="1088402"/>
                  </a:lnTo>
                  <a:lnTo>
                    <a:pt x="5118" y="1083322"/>
                  </a:lnTo>
                  <a:lnTo>
                    <a:pt x="1079" y="1089672"/>
                  </a:lnTo>
                  <a:lnTo>
                    <a:pt x="50" y="1094308"/>
                  </a:lnTo>
                  <a:lnTo>
                    <a:pt x="0" y="1102372"/>
                  </a:lnTo>
                  <a:lnTo>
                    <a:pt x="406" y="1112532"/>
                  </a:lnTo>
                  <a:lnTo>
                    <a:pt x="495" y="1115072"/>
                  </a:lnTo>
                  <a:lnTo>
                    <a:pt x="2870" y="1137932"/>
                  </a:lnTo>
                  <a:lnTo>
                    <a:pt x="2755" y="1131582"/>
                  </a:lnTo>
                  <a:lnTo>
                    <a:pt x="2692" y="1122692"/>
                  </a:lnTo>
                  <a:lnTo>
                    <a:pt x="13512" y="1162062"/>
                  </a:lnTo>
                  <a:lnTo>
                    <a:pt x="15938" y="1167142"/>
                  </a:lnTo>
                  <a:lnTo>
                    <a:pt x="18542" y="1170952"/>
                  </a:lnTo>
                  <a:lnTo>
                    <a:pt x="24472" y="1181112"/>
                  </a:lnTo>
                  <a:lnTo>
                    <a:pt x="27762" y="1188732"/>
                  </a:lnTo>
                  <a:lnTo>
                    <a:pt x="32639" y="1196352"/>
                  </a:lnTo>
                  <a:lnTo>
                    <a:pt x="31762" y="1196352"/>
                  </a:lnTo>
                  <a:lnTo>
                    <a:pt x="30505" y="1195082"/>
                  </a:lnTo>
                  <a:lnTo>
                    <a:pt x="27978" y="1193812"/>
                  </a:lnTo>
                  <a:lnTo>
                    <a:pt x="26758" y="1193812"/>
                  </a:lnTo>
                  <a:lnTo>
                    <a:pt x="25057" y="1195082"/>
                  </a:lnTo>
                  <a:lnTo>
                    <a:pt x="24561" y="1197622"/>
                  </a:lnTo>
                  <a:lnTo>
                    <a:pt x="25031" y="1198892"/>
                  </a:lnTo>
                  <a:lnTo>
                    <a:pt x="25146" y="1200162"/>
                  </a:lnTo>
                  <a:lnTo>
                    <a:pt x="25311" y="1200162"/>
                  </a:lnTo>
                  <a:lnTo>
                    <a:pt x="25768" y="1202702"/>
                  </a:lnTo>
                  <a:lnTo>
                    <a:pt x="25984" y="1202702"/>
                  </a:lnTo>
                  <a:lnTo>
                    <a:pt x="26581" y="1203972"/>
                  </a:lnTo>
                  <a:lnTo>
                    <a:pt x="27114" y="1205242"/>
                  </a:lnTo>
                  <a:lnTo>
                    <a:pt x="27749" y="1206512"/>
                  </a:lnTo>
                  <a:lnTo>
                    <a:pt x="28854" y="1207782"/>
                  </a:lnTo>
                  <a:lnTo>
                    <a:pt x="29210" y="1209052"/>
                  </a:lnTo>
                  <a:lnTo>
                    <a:pt x="31127" y="1211592"/>
                  </a:lnTo>
                  <a:lnTo>
                    <a:pt x="32397" y="1212862"/>
                  </a:lnTo>
                  <a:lnTo>
                    <a:pt x="33972" y="1214132"/>
                  </a:lnTo>
                  <a:lnTo>
                    <a:pt x="39268" y="1216672"/>
                  </a:lnTo>
                  <a:lnTo>
                    <a:pt x="39776" y="1216672"/>
                  </a:lnTo>
                  <a:lnTo>
                    <a:pt x="43116" y="1215402"/>
                  </a:lnTo>
                  <a:lnTo>
                    <a:pt x="46139" y="1214132"/>
                  </a:lnTo>
                  <a:lnTo>
                    <a:pt x="49250" y="1212862"/>
                  </a:lnTo>
                  <a:lnTo>
                    <a:pt x="52285" y="1212862"/>
                  </a:lnTo>
                  <a:lnTo>
                    <a:pt x="53886" y="1211592"/>
                  </a:lnTo>
                  <a:lnTo>
                    <a:pt x="55079" y="1211592"/>
                  </a:lnTo>
                  <a:lnTo>
                    <a:pt x="61595" y="1209052"/>
                  </a:lnTo>
                  <a:lnTo>
                    <a:pt x="63284" y="1207782"/>
                  </a:lnTo>
                  <a:lnTo>
                    <a:pt x="102628" y="1207782"/>
                  </a:lnTo>
                  <a:lnTo>
                    <a:pt x="76758" y="1215402"/>
                  </a:lnTo>
                  <a:lnTo>
                    <a:pt x="64477" y="1217942"/>
                  </a:lnTo>
                  <a:lnTo>
                    <a:pt x="53682" y="1220482"/>
                  </a:lnTo>
                  <a:lnTo>
                    <a:pt x="60172" y="1221752"/>
                  </a:lnTo>
                  <a:lnTo>
                    <a:pt x="62992" y="1223022"/>
                  </a:lnTo>
                  <a:lnTo>
                    <a:pt x="77152" y="1223022"/>
                  </a:lnTo>
                  <a:lnTo>
                    <a:pt x="78333" y="1224292"/>
                  </a:lnTo>
                  <a:lnTo>
                    <a:pt x="73685" y="1225562"/>
                  </a:lnTo>
                  <a:lnTo>
                    <a:pt x="66636" y="1226832"/>
                  </a:lnTo>
                  <a:lnTo>
                    <a:pt x="106578" y="1226832"/>
                  </a:lnTo>
                  <a:lnTo>
                    <a:pt x="111150" y="1224292"/>
                  </a:lnTo>
                  <a:lnTo>
                    <a:pt x="123113" y="1223022"/>
                  </a:lnTo>
                  <a:lnTo>
                    <a:pt x="135128" y="1220482"/>
                  </a:lnTo>
                  <a:lnTo>
                    <a:pt x="139865" y="1219212"/>
                  </a:lnTo>
                  <a:lnTo>
                    <a:pt x="90017" y="1224292"/>
                  </a:lnTo>
                  <a:lnTo>
                    <a:pt x="94145" y="1220482"/>
                  </a:lnTo>
                  <a:lnTo>
                    <a:pt x="107683" y="1215402"/>
                  </a:lnTo>
                  <a:lnTo>
                    <a:pt x="127698" y="1212862"/>
                  </a:lnTo>
                  <a:lnTo>
                    <a:pt x="151295" y="1211592"/>
                  </a:lnTo>
                  <a:lnTo>
                    <a:pt x="159600" y="1212862"/>
                  </a:lnTo>
                  <a:lnTo>
                    <a:pt x="145186" y="1219212"/>
                  </a:lnTo>
                  <a:lnTo>
                    <a:pt x="145884" y="1220482"/>
                  </a:lnTo>
                  <a:lnTo>
                    <a:pt x="152527" y="1219212"/>
                  </a:lnTo>
                  <a:lnTo>
                    <a:pt x="163258" y="1219212"/>
                  </a:lnTo>
                  <a:lnTo>
                    <a:pt x="173774" y="1217942"/>
                  </a:lnTo>
                  <a:lnTo>
                    <a:pt x="179743" y="1217942"/>
                  </a:lnTo>
                  <a:lnTo>
                    <a:pt x="165963" y="1221752"/>
                  </a:lnTo>
                  <a:lnTo>
                    <a:pt x="202615" y="1217942"/>
                  </a:lnTo>
                  <a:lnTo>
                    <a:pt x="217284" y="1219212"/>
                  </a:lnTo>
                  <a:lnTo>
                    <a:pt x="224802" y="1219212"/>
                  </a:lnTo>
                  <a:lnTo>
                    <a:pt x="239788" y="1224292"/>
                  </a:lnTo>
                  <a:lnTo>
                    <a:pt x="241058" y="1221752"/>
                  </a:lnTo>
                  <a:lnTo>
                    <a:pt x="233692" y="1219212"/>
                  </a:lnTo>
                  <a:lnTo>
                    <a:pt x="233045" y="1217942"/>
                  </a:lnTo>
                  <a:lnTo>
                    <a:pt x="229844" y="1211592"/>
                  </a:lnTo>
                  <a:lnTo>
                    <a:pt x="229743" y="1207782"/>
                  </a:lnTo>
                  <a:lnTo>
                    <a:pt x="229666" y="1205242"/>
                  </a:lnTo>
                  <a:lnTo>
                    <a:pt x="255346" y="1205242"/>
                  </a:lnTo>
                  <a:lnTo>
                    <a:pt x="254266" y="1207782"/>
                  </a:lnTo>
                  <a:lnTo>
                    <a:pt x="259207" y="1206512"/>
                  </a:lnTo>
                  <a:lnTo>
                    <a:pt x="259016" y="1205242"/>
                  </a:lnTo>
                  <a:lnTo>
                    <a:pt x="285216" y="1205242"/>
                  </a:lnTo>
                  <a:lnTo>
                    <a:pt x="283362" y="1207782"/>
                  </a:lnTo>
                  <a:lnTo>
                    <a:pt x="277393" y="1211592"/>
                  </a:lnTo>
                  <a:lnTo>
                    <a:pt x="272669" y="1214132"/>
                  </a:lnTo>
                  <a:lnTo>
                    <a:pt x="274421" y="1216520"/>
                  </a:lnTo>
                  <a:lnTo>
                    <a:pt x="274256" y="1216990"/>
                  </a:lnTo>
                  <a:lnTo>
                    <a:pt x="276593" y="1217625"/>
                  </a:lnTo>
                  <a:lnTo>
                    <a:pt x="284403" y="1217752"/>
                  </a:lnTo>
                  <a:lnTo>
                    <a:pt x="279285" y="1217345"/>
                  </a:lnTo>
                  <a:lnTo>
                    <a:pt x="276428" y="1216774"/>
                  </a:lnTo>
                  <a:lnTo>
                    <a:pt x="274675" y="1216240"/>
                  </a:lnTo>
                  <a:lnTo>
                    <a:pt x="274967" y="1215402"/>
                  </a:lnTo>
                  <a:lnTo>
                    <a:pt x="281800" y="1214132"/>
                  </a:lnTo>
                  <a:lnTo>
                    <a:pt x="284632" y="1212862"/>
                  </a:lnTo>
                  <a:lnTo>
                    <a:pt x="287731" y="1214132"/>
                  </a:lnTo>
                  <a:lnTo>
                    <a:pt x="288124" y="1215402"/>
                  </a:lnTo>
                  <a:lnTo>
                    <a:pt x="290258" y="1216672"/>
                  </a:lnTo>
                  <a:lnTo>
                    <a:pt x="298551" y="1216672"/>
                  </a:lnTo>
                  <a:lnTo>
                    <a:pt x="304774" y="1214132"/>
                  </a:lnTo>
                  <a:lnTo>
                    <a:pt x="317068" y="1214132"/>
                  </a:lnTo>
                  <a:lnTo>
                    <a:pt x="306628" y="1212862"/>
                  </a:lnTo>
                  <a:lnTo>
                    <a:pt x="316788" y="1211592"/>
                  </a:lnTo>
                  <a:lnTo>
                    <a:pt x="324294" y="1212862"/>
                  </a:lnTo>
                  <a:lnTo>
                    <a:pt x="344157" y="1212862"/>
                  </a:lnTo>
                  <a:lnTo>
                    <a:pt x="343344" y="1211592"/>
                  </a:lnTo>
                  <a:lnTo>
                    <a:pt x="346468" y="1209052"/>
                  </a:lnTo>
                  <a:lnTo>
                    <a:pt x="352513" y="1206512"/>
                  </a:lnTo>
                  <a:lnTo>
                    <a:pt x="356501" y="1205242"/>
                  </a:lnTo>
                  <a:lnTo>
                    <a:pt x="360489" y="1203972"/>
                  </a:lnTo>
                  <a:lnTo>
                    <a:pt x="383971" y="1203972"/>
                  </a:lnTo>
                  <a:lnTo>
                    <a:pt x="384733" y="1204163"/>
                  </a:lnTo>
                  <a:lnTo>
                    <a:pt x="384352" y="1204061"/>
                  </a:lnTo>
                  <a:lnTo>
                    <a:pt x="384111" y="1203972"/>
                  </a:lnTo>
                  <a:lnTo>
                    <a:pt x="406450" y="1203972"/>
                  </a:lnTo>
                  <a:lnTo>
                    <a:pt x="426529" y="1205242"/>
                  </a:lnTo>
                  <a:lnTo>
                    <a:pt x="468122" y="1205242"/>
                  </a:lnTo>
                  <a:lnTo>
                    <a:pt x="471093" y="1206512"/>
                  </a:lnTo>
                  <a:lnTo>
                    <a:pt x="484263" y="1207604"/>
                  </a:lnTo>
                  <a:lnTo>
                    <a:pt x="484238" y="1206512"/>
                  </a:lnTo>
                  <a:lnTo>
                    <a:pt x="487146" y="1203972"/>
                  </a:lnTo>
                  <a:lnTo>
                    <a:pt x="492340" y="1202702"/>
                  </a:lnTo>
                  <a:lnTo>
                    <a:pt x="595083" y="1201432"/>
                  </a:lnTo>
                  <a:lnTo>
                    <a:pt x="681736" y="1201432"/>
                  </a:lnTo>
                  <a:lnTo>
                    <a:pt x="710933" y="1202702"/>
                  </a:lnTo>
                  <a:lnTo>
                    <a:pt x="715772" y="1201432"/>
                  </a:lnTo>
                  <a:lnTo>
                    <a:pt x="723074" y="1200162"/>
                  </a:lnTo>
                  <a:lnTo>
                    <a:pt x="724992" y="1198892"/>
                  </a:lnTo>
                  <a:lnTo>
                    <a:pt x="786396" y="1198397"/>
                  </a:lnTo>
                  <a:lnTo>
                    <a:pt x="799376" y="1198930"/>
                  </a:lnTo>
                  <a:lnTo>
                    <a:pt x="794486" y="1198333"/>
                  </a:lnTo>
                  <a:lnTo>
                    <a:pt x="856462" y="1197825"/>
                  </a:lnTo>
                  <a:lnTo>
                    <a:pt x="856132" y="1198892"/>
                  </a:lnTo>
                  <a:lnTo>
                    <a:pt x="856678" y="1198892"/>
                  </a:lnTo>
                  <a:lnTo>
                    <a:pt x="872629" y="1197698"/>
                  </a:lnTo>
                  <a:lnTo>
                    <a:pt x="875601" y="1197673"/>
                  </a:lnTo>
                  <a:lnTo>
                    <a:pt x="875042" y="1198803"/>
                  </a:lnTo>
                  <a:lnTo>
                    <a:pt x="877303" y="1197660"/>
                  </a:lnTo>
                  <a:lnTo>
                    <a:pt x="881113" y="1197622"/>
                  </a:lnTo>
                  <a:lnTo>
                    <a:pt x="934631" y="1196352"/>
                  </a:lnTo>
                  <a:lnTo>
                    <a:pt x="935431" y="1196352"/>
                  </a:lnTo>
                  <a:lnTo>
                    <a:pt x="936485" y="1197622"/>
                  </a:lnTo>
                  <a:lnTo>
                    <a:pt x="937882" y="1197622"/>
                  </a:lnTo>
                  <a:lnTo>
                    <a:pt x="939698" y="1196352"/>
                  </a:lnTo>
                  <a:lnTo>
                    <a:pt x="943571" y="1196352"/>
                  </a:lnTo>
                  <a:lnTo>
                    <a:pt x="1523212" y="1190002"/>
                  </a:lnTo>
                  <a:lnTo>
                    <a:pt x="1526959" y="1187462"/>
                  </a:lnTo>
                  <a:lnTo>
                    <a:pt x="1529435" y="1193812"/>
                  </a:lnTo>
                  <a:lnTo>
                    <a:pt x="1529765" y="1190002"/>
                  </a:lnTo>
                  <a:lnTo>
                    <a:pt x="1529880" y="1188732"/>
                  </a:lnTo>
                  <a:lnTo>
                    <a:pt x="1529994" y="1187462"/>
                  </a:lnTo>
                  <a:lnTo>
                    <a:pt x="1530108" y="1186243"/>
                  </a:lnTo>
                  <a:lnTo>
                    <a:pt x="1530235" y="1154442"/>
                  </a:lnTo>
                  <a:lnTo>
                    <a:pt x="1532382" y="1146822"/>
                  </a:lnTo>
                  <a:lnTo>
                    <a:pt x="1535036" y="1140472"/>
                  </a:lnTo>
                  <a:lnTo>
                    <a:pt x="1536611" y="1139202"/>
                  </a:lnTo>
                  <a:lnTo>
                    <a:pt x="1538008" y="1139202"/>
                  </a:lnTo>
                  <a:lnTo>
                    <a:pt x="1537500" y="1136662"/>
                  </a:lnTo>
                  <a:lnTo>
                    <a:pt x="1537589" y="1131582"/>
                  </a:lnTo>
                  <a:lnTo>
                    <a:pt x="1537970" y="1127772"/>
                  </a:lnTo>
                  <a:lnTo>
                    <a:pt x="1538516" y="1125232"/>
                  </a:lnTo>
                  <a:lnTo>
                    <a:pt x="1538833" y="1123962"/>
                  </a:lnTo>
                  <a:lnTo>
                    <a:pt x="1539100" y="1122692"/>
                  </a:lnTo>
                  <a:lnTo>
                    <a:pt x="1540637" y="1115072"/>
                  </a:lnTo>
                  <a:lnTo>
                    <a:pt x="1544789" y="1099832"/>
                  </a:lnTo>
                  <a:lnTo>
                    <a:pt x="1546898" y="1092212"/>
                  </a:lnTo>
                  <a:lnTo>
                    <a:pt x="1547710" y="1088402"/>
                  </a:lnTo>
                  <a:lnTo>
                    <a:pt x="1551990" y="1051572"/>
                  </a:lnTo>
                  <a:lnTo>
                    <a:pt x="1551698" y="1047762"/>
                  </a:lnTo>
                  <a:lnTo>
                    <a:pt x="1552790" y="1045222"/>
                  </a:lnTo>
                  <a:lnTo>
                    <a:pt x="1553235" y="1047762"/>
                  </a:lnTo>
                  <a:lnTo>
                    <a:pt x="1553616" y="1051572"/>
                  </a:lnTo>
                  <a:lnTo>
                    <a:pt x="1554530" y="1051572"/>
                  </a:lnTo>
                  <a:lnTo>
                    <a:pt x="1554060" y="1045222"/>
                  </a:lnTo>
                  <a:lnTo>
                    <a:pt x="1554149" y="1038872"/>
                  </a:lnTo>
                  <a:lnTo>
                    <a:pt x="1554289" y="1035062"/>
                  </a:lnTo>
                  <a:lnTo>
                    <a:pt x="1555508" y="1023632"/>
                  </a:lnTo>
                  <a:lnTo>
                    <a:pt x="1557756" y="1010932"/>
                  </a:lnTo>
                  <a:lnTo>
                    <a:pt x="1558048" y="1012202"/>
                  </a:lnTo>
                  <a:lnTo>
                    <a:pt x="1558163" y="1010932"/>
                  </a:lnTo>
                  <a:lnTo>
                    <a:pt x="1558937" y="1002042"/>
                  </a:lnTo>
                  <a:lnTo>
                    <a:pt x="1559839" y="993152"/>
                  </a:lnTo>
                  <a:lnTo>
                    <a:pt x="1560398" y="986802"/>
                  </a:lnTo>
                  <a:lnTo>
                    <a:pt x="1560728" y="982992"/>
                  </a:lnTo>
                  <a:lnTo>
                    <a:pt x="1564894" y="942352"/>
                  </a:lnTo>
                  <a:lnTo>
                    <a:pt x="1566430" y="927112"/>
                  </a:lnTo>
                  <a:lnTo>
                    <a:pt x="1568246" y="908062"/>
                  </a:lnTo>
                  <a:lnTo>
                    <a:pt x="1569897" y="889012"/>
                  </a:lnTo>
                  <a:lnTo>
                    <a:pt x="1570837" y="875042"/>
                  </a:lnTo>
                  <a:lnTo>
                    <a:pt x="1571002" y="872502"/>
                  </a:lnTo>
                  <a:lnTo>
                    <a:pt x="1571091" y="871232"/>
                  </a:lnTo>
                  <a:lnTo>
                    <a:pt x="1571434" y="866152"/>
                  </a:lnTo>
                  <a:lnTo>
                    <a:pt x="1568424" y="871232"/>
                  </a:lnTo>
                  <a:lnTo>
                    <a:pt x="1569275" y="857262"/>
                  </a:lnTo>
                  <a:lnTo>
                    <a:pt x="1570253" y="854722"/>
                  </a:lnTo>
                  <a:lnTo>
                    <a:pt x="1571104" y="848372"/>
                  </a:lnTo>
                  <a:lnTo>
                    <a:pt x="1569897" y="844562"/>
                  </a:lnTo>
                  <a:lnTo>
                    <a:pt x="1569186" y="847102"/>
                  </a:lnTo>
                  <a:lnTo>
                    <a:pt x="1568767" y="852182"/>
                  </a:lnTo>
                  <a:lnTo>
                    <a:pt x="1568665" y="854722"/>
                  </a:lnTo>
                  <a:lnTo>
                    <a:pt x="1568564" y="857262"/>
                  </a:lnTo>
                  <a:lnTo>
                    <a:pt x="1566684" y="875042"/>
                  </a:lnTo>
                  <a:lnTo>
                    <a:pt x="1565376" y="872502"/>
                  </a:lnTo>
                  <a:lnTo>
                    <a:pt x="1567370" y="862342"/>
                  </a:lnTo>
                  <a:lnTo>
                    <a:pt x="1568627" y="849642"/>
                  </a:lnTo>
                  <a:lnTo>
                    <a:pt x="1569618" y="792492"/>
                  </a:lnTo>
                  <a:lnTo>
                    <a:pt x="1569732" y="781062"/>
                  </a:lnTo>
                  <a:lnTo>
                    <a:pt x="1569885" y="778522"/>
                  </a:lnTo>
                  <a:lnTo>
                    <a:pt x="1569961" y="777252"/>
                  </a:lnTo>
                  <a:lnTo>
                    <a:pt x="1570050" y="775982"/>
                  </a:lnTo>
                  <a:lnTo>
                    <a:pt x="1570431" y="769632"/>
                  </a:lnTo>
                  <a:lnTo>
                    <a:pt x="1572031" y="762012"/>
                  </a:lnTo>
                  <a:close/>
                </a:path>
              </a:pathLst>
            </a:custGeom>
            <a:solidFill>
              <a:srgbClr val="56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41094" y="1299346"/>
              <a:ext cx="1698625" cy="1247775"/>
            </a:xfrm>
            <a:custGeom>
              <a:avLst/>
              <a:gdLst/>
              <a:ahLst/>
              <a:cxnLst/>
              <a:rect l="l" t="t" r="r" b="b"/>
              <a:pathLst>
                <a:path w="1698625" h="1247775">
                  <a:moveTo>
                    <a:pt x="32740" y="970292"/>
                  </a:moveTo>
                  <a:lnTo>
                    <a:pt x="28651" y="958659"/>
                  </a:lnTo>
                  <a:lnTo>
                    <a:pt x="16370" y="953363"/>
                  </a:lnTo>
                  <a:lnTo>
                    <a:pt x="4089" y="958659"/>
                  </a:lnTo>
                  <a:lnTo>
                    <a:pt x="0" y="970292"/>
                  </a:lnTo>
                  <a:lnTo>
                    <a:pt x="4089" y="981925"/>
                  </a:lnTo>
                  <a:lnTo>
                    <a:pt x="16370" y="987221"/>
                  </a:lnTo>
                  <a:lnTo>
                    <a:pt x="28651" y="981925"/>
                  </a:lnTo>
                  <a:lnTo>
                    <a:pt x="32740" y="970292"/>
                  </a:lnTo>
                  <a:close/>
                </a:path>
                <a:path w="1698625" h="1247775">
                  <a:moveTo>
                    <a:pt x="77914" y="1193736"/>
                  </a:moveTo>
                  <a:lnTo>
                    <a:pt x="56997" y="1172819"/>
                  </a:lnTo>
                  <a:lnTo>
                    <a:pt x="50596" y="1174038"/>
                  </a:lnTo>
                  <a:lnTo>
                    <a:pt x="45034" y="1177709"/>
                  </a:lnTo>
                  <a:lnTo>
                    <a:pt x="41363" y="1183284"/>
                  </a:lnTo>
                  <a:lnTo>
                    <a:pt x="40144" y="1189672"/>
                  </a:lnTo>
                  <a:lnTo>
                    <a:pt x="41363" y="1196073"/>
                  </a:lnTo>
                  <a:lnTo>
                    <a:pt x="45034" y="1201635"/>
                  </a:lnTo>
                  <a:lnTo>
                    <a:pt x="49085" y="1205699"/>
                  </a:lnTo>
                  <a:lnTo>
                    <a:pt x="54660" y="1209370"/>
                  </a:lnTo>
                  <a:lnTo>
                    <a:pt x="61061" y="1210589"/>
                  </a:lnTo>
                  <a:lnTo>
                    <a:pt x="67449" y="1209370"/>
                  </a:lnTo>
                  <a:lnTo>
                    <a:pt x="73025" y="1205699"/>
                  </a:lnTo>
                  <a:lnTo>
                    <a:pt x="76695" y="1200124"/>
                  </a:lnTo>
                  <a:lnTo>
                    <a:pt x="77914" y="1193736"/>
                  </a:lnTo>
                  <a:close/>
                </a:path>
                <a:path w="1698625" h="1247775">
                  <a:moveTo>
                    <a:pt x="172783" y="761631"/>
                  </a:moveTo>
                  <a:lnTo>
                    <a:pt x="168160" y="757008"/>
                  </a:lnTo>
                  <a:lnTo>
                    <a:pt x="153022" y="757008"/>
                  </a:lnTo>
                  <a:lnTo>
                    <a:pt x="148412" y="761631"/>
                  </a:lnTo>
                  <a:lnTo>
                    <a:pt x="148412" y="772693"/>
                  </a:lnTo>
                  <a:lnTo>
                    <a:pt x="153022" y="777316"/>
                  </a:lnTo>
                  <a:lnTo>
                    <a:pt x="158559" y="777316"/>
                  </a:lnTo>
                  <a:lnTo>
                    <a:pt x="168160" y="777316"/>
                  </a:lnTo>
                  <a:lnTo>
                    <a:pt x="172783" y="772693"/>
                  </a:lnTo>
                  <a:lnTo>
                    <a:pt x="172783" y="761631"/>
                  </a:lnTo>
                  <a:close/>
                </a:path>
                <a:path w="1698625" h="1247775">
                  <a:moveTo>
                    <a:pt x="191185" y="954036"/>
                  </a:moveTo>
                  <a:lnTo>
                    <a:pt x="187096" y="942403"/>
                  </a:lnTo>
                  <a:lnTo>
                    <a:pt x="174815" y="937107"/>
                  </a:lnTo>
                  <a:lnTo>
                    <a:pt x="162534" y="942403"/>
                  </a:lnTo>
                  <a:lnTo>
                    <a:pt x="158445" y="954036"/>
                  </a:lnTo>
                  <a:lnTo>
                    <a:pt x="162534" y="965669"/>
                  </a:lnTo>
                  <a:lnTo>
                    <a:pt x="174815" y="970965"/>
                  </a:lnTo>
                  <a:lnTo>
                    <a:pt x="187096" y="965669"/>
                  </a:lnTo>
                  <a:lnTo>
                    <a:pt x="191185" y="954036"/>
                  </a:lnTo>
                  <a:close/>
                </a:path>
                <a:path w="1698625" h="1247775">
                  <a:moveTo>
                    <a:pt x="239941" y="364959"/>
                  </a:moveTo>
                  <a:lnTo>
                    <a:pt x="235839" y="353326"/>
                  </a:lnTo>
                  <a:lnTo>
                    <a:pt x="223570" y="348030"/>
                  </a:lnTo>
                  <a:lnTo>
                    <a:pt x="211289" y="353326"/>
                  </a:lnTo>
                  <a:lnTo>
                    <a:pt x="207187" y="364959"/>
                  </a:lnTo>
                  <a:lnTo>
                    <a:pt x="211289" y="376593"/>
                  </a:lnTo>
                  <a:lnTo>
                    <a:pt x="223570" y="381889"/>
                  </a:lnTo>
                  <a:lnTo>
                    <a:pt x="235839" y="376593"/>
                  </a:lnTo>
                  <a:lnTo>
                    <a:pt x="239941" y="364959"/>
                  </a:lnTo>
                  <a:close/>
                </a:path>
                <a:path w="1698625" h="1247775">
                  <a:moveTo>
                    <a:pt x="272973" y="320878"/>
                  </a:moveTo>
                  <a:lnTo>
                    <a:pt x="272948" y="321094"/>
                  </a:lnTo>
                  <a:lnTo>
                    <a:pt x="272973" y="320878"/>
                  </a:lnTo>
                  <a:close/>
                </a:path>
                <a:path w="1698625" h="1247775">
                  <a:moveTo>
                    <a:pt x="272973" y="320814"/>
                  </a:moveTo>
                  <a:close/>
                </a:path>
                <a:path w="1698625" h="1247775">
                  <a:moveTo>
                    <a:pt x="276009" y="554812"/>
                  </a:moveTo>
                  <a:lnTo>
                    <a:pt x="269341" y="548144"/>
                  </a:lnTo>
                  <a:lnTo>
                    <a:pt x="267169" y="548144"/>
                  </a:lnTo>
                  <a:lnTo>
                    <a:pt x="264553" y="550748"/>
                  </a:lnTo>
                  <a:lnTo>
                    <a:pt x="264553" y="552932"/>
                  </a:lnTo>
                  <a:lnTo>
                    <a:pt x="265861" y="554228"/>
                  </a:lnTo>
                  <a:lnTo>
                    <a:pt x="271233" y="559600"/>
                  </a:lnTo>
                  <a:lnTo>
                    <a:pt x="273405" y="559600"/>
                  </a:lnTo>
                  <a:lnTo>
                    <a:pt x="276009" y="556983"/>
                  </a:lnTo>
                  <a:lnTo>
                    <a:pt x="276009" y="554812"/>
                  </a:lnTo>
                  <a:close/>
                </a:path>
                <a:path w="1698625" h="1247775">
                  <a:moveTo>
                    <a:pt x="279781" y="318427"/>
                  </a:moveTo>
                  <a:lnTo>
                    <a:pt x="278218" y="316890"/>
                  </a:lnTo>
                  <a:lnTo>
                    <a:pt x="274523" y="316890"/>
                  </a:lnTo>
                  <a:lnTo>
                    <a:pt x="273011" y="318427"/>
                  </a:lnTo>
                  <a:lnTo>
                    <a:pt x="272961" y="320281"/>
                  </a:lnTo>
                  <a:lnTo>
                    <a:pt x="273126" y="319532"/>
                  </a:lnTo>
                  <a:lnTo>
                    <a:pt x="273011" y="320471"/>
                  </a:lnTo>
                  <a:lnTo>
                    <a:pt x="272948" y="320636"/>
                  </a:lnTo>
                  <a:lnTo>
                    <a:pt x="272821" y="320776"/>
                  </a:lnTo>
                  <a:lnTo>
                    <a:pt x="272656" y="320979"/>
                  </a:lnTo>
                  <a:lnTo>
                    <a:pt x="272542" y="321233"/>
                  </a:lnTo>
                  <a:lnTo>
                    <a:pt x="272465" y="321373"/>
                  </a:lnTo>
                  <a:lnTo>
                    <a:pt x="272542" y="321233"/>
                  </a:lnTo>
                  <a:lnTo>
                    <a:pt x="272542" y="321043"/>
                  </a:lnTo>
                  <a:lnTo>
                    <a:pt x="272313" y="321373"/>
                  </a:lnTo>
                  <a:lnTo>
                    <a:pt x="272148" y="321373"/>
                  </a:lnTo>
                  <a:lnTo>
                    <a:pt x="272300" y="321259"/>
                  </a:lnTo>
                  <a:lnTo>
                    <a:pt x="272516" y="321132"/>
                  </a:lnTo>
                  <a:lnTo>
                    <a:pt x="272097" y="321259"/>
                  </a:lnTo>
                  <a:lnTo>
                    <a:pt x="271830" y="321373"/>
                  </a:lnTo>
                  <a:lnTo>
                    <a:pt x="270065" y="321373"/>
                  </a:lnTo>
                  <a:lnTo>
                    <a:pt x="268935" y="322465"/>
                  </a:lnTo>
                  <a:lnTo>
                    <a:pt x="268935" y="326148"/>
                  </a:lnTo>
                  <a:lnTo>
                    <a:pt x="270471" y="327761"/>
                  </a:lnTo>
                  <a:lnTo>
                    <a:pt x="274777" y="327761"/>
                  </a:lnTo>
                  <a:lnTo>
                    <a:pt x="277418" y="326478"/>
                  </a:lnTo>
                  <a:lnTo>
                    <a:pt x="279374" y="322986"/>
                  </a:lnTo>
                  <a:lnTo>
                    <a:pt x="279730" y="321652"/>
                  </a:lnTo>
                  <a:lnTo>
                    <a:pt x="279755" y="321373"/>
                  </a:lnTo>
                  <a:lnTo>
                    <a:pt x="272948" y="321373"/>
                  </a:lnTo>
                  <a:lnTo>
                    <a:pt x="272605" y="321373"/>
                  </a:lnTo>
                  <a:lnTo>
                    <a:pt x="272478" y="321652"/>
                  </a:lnTo>
                  <a:lnTo>
                    <a:pt x="272592" y="321373"/>
                  </a:lnTo>
                  <a:lnTo>
                    <a:pt x="272783" y="320979"/>
                  </a:lnTo>
                  <a:lnTo>
                    <a:pt x="272872" y="320776"/>
                  </a:lnTo>
                  <a:lnTo>
                    <a:pt x="272999" y="320598"/>
                  </a:lnTo>
                  <a:lnTo>
                    <a:pt x="273304" y="320522"/>
                  </a:lnTo>
                  <a:lnTo>
                    <a:pt x="273545" y="320522"/>
                  </a:lnTo>
                  <a:lnTo>
                    <a:pt x="273786" y="320522"/>
                  </a:lnTo>
                  <a:lnTo>
                    <a:pt x="279768" y="320522"/>
                  </a:lnTo>
                  <a:lnTo>
                    <a:pt x="279768" y="320281"/>
                  </a:lnTo>
                  <a:lnTo>
                    <a:pt x="279768" y="319532"/>
                  </a:lnTo>
                  <a:lnTo>
                    <a:pt x="279781" y="318427"/>
                  </a:lnTo>
                  <a:close/>
                </a:path>
                <a:path w="1698625" h="1247775">
                  <a:moveTo>
                    <a:pt x="282143" y="669658"/>
                  </a:moveTo>
                  <a:lnTo>
                    <a:pt x="279679" y="662673"/>
                  </a:lnTo>
                  <a:lnTo>
                    <a:pt x="272313" y="659498"/>
                  </a:lnTo>
                  <a:lnTo>
                    <a:pt x="264947" y="662673"/>
                  </a:lnTo>
                  <a:lnTo>
                    <a:pt x="262496" y="669658"/>
                  </a:lnTo>
                  <a:lnTo>
                    <a:pt x="264947" y="676643"/>
                  </a:lnTo>
                  <a:lnTo>
                    <a:pt x="272313" y="679818"/>
                  </a:lnTo>
                  <a:lnTo>
                    <a:pt x="279679" y="676643"/>
                  </a:lnTo>
                  <a:lnTo>
                    <a:pt x="282143" y="669658"/>
                  </a:lnTo>
                  <a:close/>
                </a:path>
                <a:path w="1698625" h="1247775">
                  <a:moveTo>
                    <a:pt x="297370" y="1221066"/>
                  </a:moveTo>
                  <a:lnTo>
                    <a:pt x="289674" y="1213370"/>
                  </a:lnTo>
                  <a:lnTo>
                    <a:pt x="280441" y="1213370"/>
                  </a:lnTo>
                  <a:lnTo>
                    <a:pt x="267157" y="1213370"/>
                  </a:lnTo>
                  <a:lnTo>
                    <a:pt x="259448" y="1221066"/>
                  </a:lnTo>
                  <a:lnTo>
                    <a:pt x="259448" y="1239532"/>
                  </a:lnTo>
                  <a:lnTo>
                    <a:pt x="267157" y="1247228"/>
                  </a:lnTo>
                  <a:lnTo>
                    <a:pt x="289674" y="1247228"/>
                  </a:lnTo>
                  <a:lnTo>
                    <a:pt x="297370" y="1239532"/>
                  </a:lnTo>
                  <a:lnTo>
                    <a:pt x="297370" y="1221066"/>
                  </a:lnTo>
                  <a:close/>
                </a:path>
                <a:path w="1698625" h="1247775">
                  <a:moveTo>
                    <a:pt x="297370" y="1030122"/>
                  </a:moveTo>
                  <a:lnTo>
                    <a:pt x="289674" y="1022438"/>
                  </a:lnTo>
                  <a:lnTo>
                    <a:pt x="271208" y="1022438"/>
                  </a:lnTo>
                  <a:lnTo>
                    <a:pt x="263512" y="1030122"/>
                  </a:lnTo>
                  <a:lnTo>
                    <a:pt x="263512" y="1052639"/>
                  </a:lnTo>
                  <a:lnTo>
                    <a:pt x="271208" y="1060348"/>
                  </a:lnTo>
                  <a:lnTo>
                    <a:pt x="289674" y="1060348"/>
                  </a:lnTo>
                  <a:lnTo>
                    <a:pt x="297370" y="1052639"/>
                  </a:lnTo>
                  <a:lnTo>
                    <a:pt x="297370" y="1043419"/>
                  </a:lnTo>
                  <a:lnTo>
                    <a:pt x="297370" y="1030122"/>
                  </a:lnTo>
                  <a:close/>
                </a:path>
                <a:path w="1698625" h="1247775">
                  <a:moveTo>
                    <a:pt x="355600" y="871474"/>
                  </a:moveTo>
                  <a:lnTo>
                    <a:pt x="351688" y="867257"/>
                  </a:lnTo>
                  <a:lnTo>
                    <a:pt x="351688" y="881075"/>
                  </a:lnTo>
                  <a:lnTo>
                    <a:pt x="351624" y="881595"/>
                  </a:lnTo>
                  <a:lnTo>
                    <a:pt x="351548" y="882370"/>
                  </a:lnTo>
                  <a:lnTo>
                    <a:pt x="351536" y="883031"/>
                  </a:lnTo>
                  <a:lnTo>
                    <a:pt x="351409" y="883183"/>
                  </a:lnTo>
                  <a:lnTo>
                    <a:pt x="351536" y="883183"/>
                  </a:lnTo>
                  <a:lnTo>
                    <a:pt x="351536" y="884021"/>
                  </a:lnTo>
                  <a:lnTo>
                    <a:pt x="351536" y="885063"/>
                  </a:lnTo>
                  <a:lnTo>
                    <a:pt x="351536" y="885240"/>
                  </a:lnTo>
                  <a:lnTo>
                    <a:pt x="349770" y="885240"/>
                  </a:lnTo>
                  <a:lnTo>
                    <a:pt x="349732" y="886371"/>
                  </a:lnTo>
                  <a:lnTo>
                    <a:pt x="347306" y="886701"/>
                  </a:lnTo>
                  <a:lnTo>
                    <a:pt x="348742" y="886371"/>
                  </a:lnTo>
                  <a:lnTo>
                    <a:pt x="349732" y="886371"/>
                  </a:lnTo>
                  <a:lnTo>
                    <a:pt x="349732" y="885240"/>
                  </a:lnTo>
                  <a:lnTo>
                    <a:pt x="349999" y="884948"/>
                  </a:lnTo>
                  <a:lnTo>
                    <a:pt x="351536" y="885063"/>
                  </a:lnTo>
                  <a:lnTo>
                    <a:pt x="351536" y="884021"/>
                  </a:lnTo>
                  <a:lnTo>
                    <a:pt x="350850" y="884021"/>
                  </a:lnTo>
                  <a:lnTo>
                    <a:pt x="350697" y="884021"/>
                  </a:lnTo>
                  <a:lnTo>
                    <a:pt x="350901" y="883767"/>
                  </a:lnTo>
                  <a:lnTo>
                    <a:pt x="351167" y="883259"/>
                  </a:lnTo>
                  <a:lnTo>
                    <a:pt x="350951" y="883767"/>
                  </a:lnTo>
                  <a:lnTo>
                    <a:pt x="351358" y="883183"/>
                  </a:lnTo>
                  <a:lnTo>
                    <a:pt x="351447" y="882865"/>
                  </a:lnTo>
                  <a:lnTo>
                    <a:pt x="351269" y="883018"/>
                  </a:lnTo>
                  <a:lnTo>
                    <a:pt x="351472" y="882548"/>
                  </a:lnTo>
                  <a:lnTo>
                    <a:pt x="351561" y="881964"/>
                  </a:lnTo>
                  <a:lnTo>
                    <a:pt x="351688" y="881075"/>
                  </a:lnTo>
                  <a:lnTo>
                    <a:pt x="351688" y="867257"/>
                  </a:lnTo>
                  <a:lnTo>
                    <a:pt x="350977" y="866482"/>
                  </a:lnTo>
                  <a:lnTo>
                    <a:pt x="340499" y="866889"/>
                  </a:lnTo>
                  <a:lnTo>
                    <a:pt x="335584" y="869137"/>
                  </a:lnTo>
                  <a:lnTo>
                    <a:pt x="331558" y="877316"/>
                  </a:lnTo>
                  <a:lnTo>
                    <a:pt x="331228" y="881075"/>
                  </a:lnTo>
                  <a:lnTo>
                    <a:pt x="331228" y="890511"/>
                  </a:lnTo>
                  <a:lnTo>
                    <a:pt x="335851" y="895134"/>
                  </a:lnTo>
                  <a:lnTo>
                    <a:pt x="346913" y="895134"/>
                  </a:lnTo>
                  <a:lnTo>
                    <a:pt x="351536" y="890511"/>
                  </a:lnTo>
                  <a:lnTo>
                    <a:pt x="351536" y="887069"/>
                  </a:lnTo>
                  <a:lnTo>
                    <a:pt x="351536" y="886371"/>
                  </a:lnTo>
                  <a:lnTo>
                    <a:pt x="350672" y="887069"/>
                  </a:lnTo>
                  <a:lnTo>
                    <a:pt x="351434" y="886371"/>
                  </a:lnTo>
                  <a:lnTo>
                    <a:pt x="351536" y="885875"/>
                  </a:lnTo>
                  <a:lnTo>
                    <a:pt x="351536" y="886371"/>
                  </a:lnTo>
                  <a:lnTo>
                    <a:pt x="351967" y="885875"/>
                  </a:lnTo>
                  <a:lnTo>
                    <a:pt x="355600" y="882548"/>
                  </a:lnTo>
                  <a:lnTo>
                    <a:pt x="355600" y="881595"/>
                  </a:lnTo>
                  <a:lnTo>
                    <a:pt x="355600" y="881075"/>
                  </a:lnTo>
                  <a:lnTo>
                    <a:pt x="355600" y="871474"/>
                  </a:lnTo>
                  <a:close/>
                </a:path>
                <a:path w="1698625" h="1247775">
                  <a:moveTo>
                    <a:pt x="357746" y="389331"/>
                  </a:moveTo>
                  <a:lnTo>
                    <a:pt x="353656" y="377698"/>
                  </a:lnTo>
                  <a:lnTo>
                    <a:pt x="341376" y="372414"/>
                  </a:lnTo>
                  <a:lnTo>
                    <a:pt x="329107" y="377698"/>
                  </a:lnTo>
                  <a:lnTo>
                    <a:pt x="325005" y="389331"/>
                  </a:lnTo>
                  <a:lnTo>
                    <a:pt x="329107" y="400964"/>
                  </a:lnTo>
                  <a:lnTo>
                    <a:pt x="341376" y="406260"/>
                  </a:lnTo>
                  <a:lnTo>
                    <a:pt x="353656" y="400964"/>
                  </a:lnTo>
                  <a:lnTo>
                    <a:pt x="357746" y="389331"/>
                  </a:lnTo>
                  <a:close/>
                </a:path>
                <a:path w="1698625" h="1247775">
                  <a:moveTo>
                    <a:pt x="374180" y="0"/>
                  </a:moveTo>
                  <a:lnTo>
                    <a:pt x="365455" y="0"/>
                  </a:lnTo>
                  <a:lnTo>
                    <a:pt x="365455" y="6769"/>
                  </a:lnTo>
                  <a:lnTo>
                    <a:pt x="369824" y="6769"/>
                  </a:lnTo>
                  <a:lnTo>
                    <a:pt x="374180" y="6769"/>
                  </a:lnTo>
                  <a:lnTo>
                    <a:pt x="374180" y="0"/>
                  </a:lnTo>
                  <a:close/>
                </a:path>
                <a:path w="1698625" h="1247775">
                  <a:moveTo>
                    <a:pt x="381330" y="424065"/>
                  </a:moveTo>
                  <a:lnTo>
                    <a:pt x="379806" y="422516"/>
                  </a:lnTo>
                  <a:lnTo>
                    <a:pt x="377342" y="422516"/>
                  </a:lnTo>
                  <a:lnTo>
                    <a:pt x="377342" y="429260"/>
                  </a:lnTo>
                  <a:lnTo>
                    <a:pt x="377342" y="422516"/>
                  </a:lnTo>
                  <a:lnTo>
                    <a:pt x="376605" y="422516"/>
                  </a:lnTo>
                  <a:lnTo>
                    <a:pt x="375272" y="422935"/>
                  </a:lnTo>
                  <a:lnTo>
                    <a:pt x="371703" y="424776"/>
                  </a:lnTo>
                  <a:lnTo>
                    <a:pt x="370547" y="427380"/>
                  </a:lnTo>
                  <a:lnTo>
                    <a:pt x="370459" y="431800"/>
                  </a:lnTo>
                  <a:lnTo>
                    <a:pt x="372059" y="433336"/>
                  </a:lnTo>
                  <a:lnTo>
                    <a:pt x="375754" y="433336"/>
                  </a:lnTo>
                  <a:lnTo>
                    <a:pt x="377228" y="431800"/>
                  </a:lnTo>
                  <a:lnTo>
                    <a:pt x="377304" y="430237"/>
                  </a:lnTo>
                  <a:lnTo>
                    <a:pt x="377253" y="429818"/>
                  </a:lnTo>
                  <a:lnTo>
                    <a:pt x="377024" y="430098"/>
                  </a:lnTo>
                  <a:lnTo>
                    <a:pt x="376961" y="430237"/>
                  </a:lnTo>
                  <a:lnTo>
                    <a:pt x="377012" y="430098"/>
                  </a:lnTo>
                  <a:lnTo>
                    <a:pt x="377113" y="429818"/>
                  </a:lnTo>
                  <a:lnTo>
                    <a:pt x="377304" y="429526"/>
                  </a:lnTo>
                  <a:lnTo>
                    <a:pt x="376605" y="429818"/>
                  </a:lnTo>
                  <a:lnTo>
                    <a:pt x="377228" y="429526"/>
                  </a:lnTo>
                  <a:lnTo>
                    <a:pt x="379526" y="429526"/>
                  </a:lnTo>
                  <a:lnTo>
                    <a:pt x="380085" y="428980"/>
                  </a:lnTo>
                  <a:lnTo>
                    <a:pt x="377621" y="429272"/>
                  </a:lnTo>
                  <a:lnTo>
                    <a:pt x="377977" y="428980"/>
                  </a:lnTo>
                  <a:lnTo>
                    <a:pt x="380085" y="428980"/>
                  </a:lnTo>
                  <a:lnTo>
                    <a:pt x="380225" y="428840"/>
                  </a:lnTo>
                  <a:lnTo>
                    <a:pt x="381330" y="427748"/>
                  </a:lnTo>
                  <a:lnTo>
                    <a:pt x="381330" y="424065"/>
                  </a:lnTo>
                  <a:close/>
                </a:path>
                <a:path w="1698625" h="1247775">
                  <a:moveTo>
                    <a:pt x="389763" y="591375"/>
                  </a:moveTo>
                  <a:lnTo>
                    <a:pt x="383095" y="584708"/>
                  </a:lnTo>
                  <a:lnTo>
                    <a:pt x="380923" y="584708"/>
                  </a:lnTo>
                  <a:lnTo>
                    <a:pt x="378307" y="587311"/>
                  </a:lnTo>
                  <a:lnTo>
                    <a:pt x="378307" y="589495"/>
                  </a:lnTo>
                  <a:lnTo>
                    <a:pt x="379615" y="590804"/>
                  </a:lnTo>
                  <a:lnTo>
                    <a:pt x="384975" y="596163"/>
                  </a:lnTo>
                  <a:lnTo>
                    <a:pt x="387159" y="596163"/>
                  </a:lnTo>
                  <a:lnTo>
                    <a:pt x="389763" y="593559"/>
                  </a:lnTo>
                  <a:lnTo>
                    <a:pt x="389763" y="591375"/>
                  </a:lnTo>
                  <a:close/>
                </a:path>
                <a:path w="1698625" h="1247775">
                  <a:moveTo>
                    <a:pt x="394500" y="483450"/>
                  </a:moveTo>
                  <a:lnTo>
                    <a:pt x="385762" y="483450"/>
                  </a:lnTo>
                  <a:lnTo>
                    <a:pt x="385762" y="490220"/>
                  </a:lnTo>
                  <a:lnTo>
                    <a:pt x="390131" y="490220"/>
                  </a:lnTo>
                  <a:lnTo>
                    <a:pt x="394500" y="490220"/>
                  </a:lnTo>
                  <a:lnTo>
                    <a:pt x="394500" y="483450"/>
                  </a:lnTo>
                  <a:close/>
                </a:path>
                <a:path w="1698625" h="1247775">
                  <a:moveTo>
                    <a:pt x="414807" y="556577"/>
                  </a:moveTo>
                  <a:lnTo>
                    <a:pt x="406082" y="556577"/>
                  </a:lnTo>
                  <a:lnTo>
                    <a:pt x="406082" y="563346"/>
                  </a:lnTo>
                  <a:lnTo>
                    <a:pt x="410438" y="563346"/>
                  </a:lnTo>
                  <a:lnTo>
                    <a:pt x="414807" y="563346"/>
                  </a:lnTo>
                  <a:lnTo>
                    <a:pt x="414807" y="556577"/>
                  </a:lnTo>
                  <a:close/>
                </a:path>
                <a:path w="1698625" h="1247775">
                  <a:moveTo>
                    <a:pt x="424789" y="412534"/>
                  </a:moveTo>
                  <a:lnTo>
                    <a:pt x="424319" y="412026"/>
                  </a:lnTo>
                  <a:lnTo>
                    <a:pt x="420039" y="407403"/>
                  </a:lnTo>
                  <a:lnTo>
                    <a:pt x="418680" y="407466"/>
                  </a:lnTo>
                  <a:lnTo>
                    <a:pt x="418680" y="426008"/>
                  </a:lnTo>
                  <a:lnTo>
                    <a:pt x="418566" y="427329"/>
                  </a:lnTo>
                  <a:lnTo>
                    <a:pt x="416852" y="427570"/>
                  </a:lnTo>
                  <a:lnTo>
                    <a:pt x="416369" y="427634"/>
                  </a:lnTo>
                  <a:lnTo>
                    <a:pt x="416902" y="427520"/>
                  </a:lnTo>
                  <a:lnTo>
                    <a:pt x="417766" y="427329"/>
                  </a:lnTo>
                  <a:lnTo>
                    <a:pt x="418566" y="427329"/>
                  </a:lnTo>
                  <a:lnTo>
                    <a:pt x="418566" y="426097"/>
                  </a:lnTo>
                  <a:lnTo>
                    <a:pt x="417512" y="426910"/>
                  </a:lnTo>
                  <a:lnTo>
                    <a:pt x="417664" y="426910"/>
                  </a:lnTo>
                  <a:lnTo>
                    <a:pt x="417169" y="427139"/>
                  </a:lnTo>
                  <a:lnTo>
                    <a:pt x="418680" y="426008"/>
                  </a:lnTo>
                  <a:lnTo>
                    <a:pt x="418680" y="407466"/>
                  </a:lnTo>
                  <a:lnTo>
                    <a:pt x="411911" y="407720"/>
                  </a:lnTo>
                  <a:lnTo>
                    <a:pt x="411746" y="407720"/>
                  </a:lnTo>
                  <a:lnTo>
                    <a:pt x="408965" y="408292"/>
                  </a:lnTo>
                  <a:lnTo>
                    <a:pt x="404939" y="410984"/>
                  </a:lnTo>
                  <a:lnTo>
                    <a:pt x="404063" y="412026"/>
                  </a:lnTo>
                  <a:lnTo>
                    <a:pt x="403555" y="412534"/>
                  </a:lnTo>
                  <a:lnTo>
                    <a:pt x="404266" y="412026"/>
                  </a:lnTo>
                  <a:lnTo>
                    <a:pt x="403606" y="412534"/>
                  </a:lnTo>
                  <a:lnTo>
                    <a:pt x="404761" y="412026"/>
                  </a:lnTo>
                  <a:lnTo>
                    <a:pt x="403644" y="412534"/>
                  </a:lnTo>
                  <a:lnTo>
                    <a:pt x="403377" y="412699"/>
                  </a:lnTo>
                  <a:lnTo>
                    <a:pt x="403606" y="412534"/>
                  </a:lnTo>
                  <a:lnTo>
                    <a:pt x="403148" y="412699"/>
                  </a:lnTo>
                  <a:lnTo>
                    <a:pt x="403491" y="412534"/>
                  </a:lnTo>
                  <a:lnTo>
                    <a:pt x="404063" y="412026"/>
                  </a:lnTo>
                  <a:lnTo>
                    <a:pt x="400710" y="412026"/>
                  </a:lnTo>
                  <a:lnTo>
                    <a:pt x="396227" y="416140"/>
                  </a:lnTo>
                  <a:lnTo>
                    <a:pt x="396328" y="427329"/>
                  </a:lnTo>
                  <a:lnTo>
                    <a:pt x="400850" y="432206"/>
                  </a:lnTo>
                  <a:lnTo>
                    <a:pt x="406387" y="431990"/>
                  </a:lnTo>
                  <a:lnTo>
                    <a:pt x="408660" y="431990"/>
                  </a:lnTo>
                  <a:lnTo>
                    <a:pt x="411924" y="431317"/>
                  </a:lnTo>
                  <a:lnTo>
                    <a:pt x="415950" y="428625"/>
                  </a:lnTo>
                  <a:lnTo>
                    <a:pt x="416458" y="427990"/>
                  </a:lnTo>
                  <a:lnTo>
                    <a:pt x="419747" y="427990"/>
                  </a:lnTo>
                  <a:lnTo>
                    <a:pt x="420471" y="427329"/>
                  </a:lnTo>
                  <a:lnTo>
                    <a:pt x="421894" y="426008"/>
                  </a:lnTo>
                  <a:lnTo>
                    <a:pt x="424662" y="423456"/>
                  </a:lnTo>
                  <a:lnTo>
                    <a:pt x="424662" y="413600"/>
                  </a:lnTo>
                  <a:lnTo>
                    <a:pt x="424662" y="412534"/>
                  </a:lnTo>
                  <a:lnTo>
                    <a:pt x="424789" y="412534"/>
                  </a:lnTo>
                  <a:close/>
                </a:path>
                <a:path w="1698625" h="1247775">
                  <a:moveTo>
                    <a:pt x="436854" y="1033818"/>
                  </a:moveTo>
                  <a:lnTo>
                    <a:pt x="433997" y="1030960"/>
                  </a:lnTo>
                  <a:lnTo>
                    <a:pt x="433260" y="1030236"/>
                  </a:lnTo>
                  <a:lnTo>
                    <a:pt x="428104" y="1030236"/>
                  </a:lnTo>
                  <a:lnTo>
                    <a:pt x="427863" y="1030236"/>
                  </a:lnTo>
                  <a:lnTo>
                    <a:pt x="428764" y="1030960"/>
                  </a:lnTo>
                  <a:lnTo>
                    <a:pt x="427621" y="1030084"/>
                  </a:lnTo>
                  <a:lnTo>
                    <a:pt x="427405" y="1029931"/>
                  </a:lnTo>
                  <a:lnTo>
                    <a:pt x="427228" y="1029792"/>
                  </a:lnTo>
                  <a:lnTo>
                    <a:pt x="427532" y="1029982"/>
                  </a:lnTo>
                  <a:lnTo>
                    <a:pt x="427710" y="1030084"/>
                  </a:lnTo>
                  <a:lnTo>
                    <a:pt x="427418" y="1029817"/>
                  </a:lnTo>
                  <a:lnTo>
                    <a:pt x="427736" y="1030071"/>
                  </a:lnTo>
                  <a:lnTo>
                    <a:pt x="428104" y="1030236"/>
                  </a:lnTo>
                  <a:lnTo>
                    <a:pt x="427786" y="1030084"/>
                  </a:lnTo>
                  <a:lnTo>
                    <a:pt x="433120" y="1030084"/>
                  </a:lnTo>
                  <a:lnTo>
                    <a:pt x="432485" y="1029462"/>
                  </a:lnTo>
                  <a:lnTo>
                    <a:pt x="427075" y="1029462"/>
                  </a:lnTo>
                  <a:lnTo>
                    <a:pt x="425754" y="1028103"/>
                  </a:lnTo>
                  <a:lnTo>
                    <a:pt x="421843" y="1024191"/>
                  </a:lnTo>
                  <a:lnTo>
                    <a:pt x="415302" y="1024191"/>
                  </a:lnTo>
                  <a:lnTo>
                    <a:pt x="407479" y="1032027"/>
                  </a:lnTo>
                  <a:lnTo>
                    <a:pt x="407479" y="1038567"/>
                  </a:lnTo>
                  <a:lnTo>
                    <a:pt x="413258" y="1044346"/>
                  </a:lnTo>
                  <a:lnTo>
                    <a:pt x="415226" y="1046467"/>
                  </a:lnTo>
                  <a:lnTo>
                    <a:pt x="420535" y="1049121"/>
                  </a:lnTo>
                  <a:lnTo>
                    <a:pt x="423481" y="1049515"/>
                  </a:lnTo>
                  <a:lnTo>
                    <a:pt x="432231" y="1049515"/>
                  </a:lnTo>
                  <a:lnTo>
                    <a:pt x="436854" y="1044892"/>
                  </a:lnTo>
                  <a:lnTo>
                    <a:pt x="436854" y="1033818"/>
                  </a:lnTo>
                  <a:close/>
                </a:path>
                <a:path w="1698625" h="1247775">
                  <a:moveTo>
                    <a:pt x="456831" y="271513"/>
                  </a:moveTo>
                  <a:lnTo>
                    <a:pt x="454380" y="264541"/>
                  </a:lnTo>
                  <a:lnTo>
                    <a:pt x="447014" y="261366"/>
                  </a:lnTo>
                  <a:lnTo>
                    <a:pt x="439635" y="264541"/>
                  </a:lnTo>
                  <a:lnTo>
                    <a:pt x="437184" y="271513"/>
                  </a:lnTo>
                  <a:lnTo>
                    <a:pt x="439635" y="278498"/>
                  </a:lnTo>
                  <a:lnTo>
                    <a:pt x="447014" y="281673"/>
                  </a:lnTo>
                  <a:lnTo>
                    <a:pt x="454380" y="278498"/>
                  </a:lnTo>
                  <a:lnTo>
                    <a:pt x="456831" y="271513"/>
                  </a:lnTo>
                  <a:close/>
                </a:path>
                <a:path w="1698625" h="1247775">
                  <a:moveTo>
                    <a:pt x="462165" y="885774"/>
                  </a:moveTo>
                  <a:lnTo>
                    <a:pt x="450278" y="873887"/>
                  </a:lnTo>
                  <a:lnTo>
                    <a:pt x="443738" y="873887"/>
                  </a:lnTo>
                  <a:lnTo>
                    <a:pt x="435914" y="881710"/>
                  </a:lnTo>
                  <a:lnTo>
                    <a:pt x="435914" y="888238"/>
                  </a:lnTo>
                  <a:lnTo>
                    <a:pt x="439826" y="892149"/>
                  </a:lnTo>
                  <a:lnTo>
                    <a:pt x="447802" y="900125"/>
                  </a:lnTo>
                  <a:lnTo>
                    <a:pt x="454342" y="900125"/>
                  </a:lnTo>
                  <a:lnTo>
                    <a:pt x="462165" y="892302"/>
                  </a:lnTo>
                  <a:lnTo>
                    <a:pt x="462165" y="885774"/>
                  </a:lnTo>
                  <a:close/>
                </a:path>
                <a:path w="1698625" h="1247775">
                  <a:moveTo>
                    <a:pt x="478421" y="463257"/>
                  </a:moveTo>
                  <a:lnTo>
                    <a:pt x="466534" y="451370"/>
                  </a:lnTo>
                  <a:lnTo>
                    <a:pt x="459994" y="451370"/>
                  </a:lnTo>
                  <a:lnTo>
                    <a:pt x="452170" y="459193"/>
                  </a:lnTo>
                  <a:lnTo>
                    <a:pt x="452170" y="465734"/>
                  </a:lnTo>
                  <a:lnTo>
                    <a:pt x="456082" y="469646"/>
                  </a:lnTo>
                  <a:lnTo>
                    <a:pt x="464058" y="477621"/>
                  </a:lnTo>
                  <a:lnTo>
                    <a:pt x="470585" y="477621"/>
                  </a:lnTo>
                  <a:lnTo>
                    <a:pt x="478421" y="469798"/>
                  </a:lnTo>
                  <a:lnTo>
                    <a:pt x="478421" y="463257"/>
                  </a:lnTo>
                  <a:close/>
                </a:path>
                <a:path w="1698625" h="1247775">
                  <a:moveTo>
                    <a:pt x="496062" y="580948"/>
                  </a:moveTo>
                  <a:lnTo>
                    <a:pt x="487324" y="580948"/>
                  </a:lnTo>
                  <a:lnTo>
                    <a:pt x="487324" y="587717"/>
                  </a:lnTo>
                  <a:lnTo>
                    <a:pt x="491693" y="587717"/>
                  </a:lnTo>
                  <a:lnTo>
                    <a:pt x="496062" y="587717"/>
                  </a:lnTo>
                  <a:lnTo>
                    <a:pt x="496062" y="580948"/>
                  </a:lnTo>
                  <a:close/>
                </a:path>
                <a:path w="1698625" h="1247775">
                  <a:moveTo>
                    <a:pt x="496404" y="490461"/>
                  </a:moveTo>
                  <a:close/>
                </a:path>
                <a:path w="1698625" h="1247775">
                  <a:moveTo>
                    <a:pt x="497954" y="490689"/>
                  </a:moveTo>
                  <a:lnTo>
                    <a:pt x="497128" y="490689"/>
                  </a:lnTo>
                  <a:lnTo>
                    <a:pt x="496785" y="490588"/>
                  </a:lnTo>
                  <a:lnTo>
                    <a:pt x="496417" y="490461"/>
                  </a:lnTo>
                  <a:lnTo>
                    <a:pt x="496138" y="490372"/>
                  </a:lnTo>
                  <a:lnTo>
                    <a:pt x="496633" y="490689"/>
                  </a:lnTo>
                  <a:lnTo>
                    <a:pt x="497420" y="491223"/>
                  </a:lnTo>
                  <a:lnTo>
                    <a:pt x="497738" y="491591"/>
                  </a:lnTo>
                  <a:lnTo>
                    <a:pt x="497776" y="491439"/>
                  </a:lnTo>
                  <a:lnTo>
                    <a:pt x="497827" y="491223"/>
                  </a:lnTo>
                  <a:lnTo>
                    <a:pt x="497878" y="490994"/>
                  </a:lnTo>
                  <a:lnTo>
                    <a:pt x="497954" y="490689"/>
                  </a:lnTo>
                  <a:close/>
                </a:path>
                <a:path w="1698625" h="1247775">
                  <a:moveTo>
                    <a:pt x="505104" y="491439"/>
                  </a:moveTo>
                  <a:lnTo>
                    <a:pt x="505066" y="490689"/>
                  </a:lnTo>
                  <a:lnTo>
                    <a:pt x="504405" y="488035"/>
                  </a:lnTo>
                  <a:lnTo>
                    <a:pt x="503415" y="486460"/>
                  </a:lnTo>
                  <a:lnTo>
                    <a:pt x="503135" y="485914"/>
                  </a:lnTo>
                  <a:lnTo>
                    <a:pt x="503135" y="487438"/>
                  </a:lnTo>
                  <a:lnTo>
                    <a:pt x="502970" y="487299"/>
                  </a:lnTo>
                  <a:lnTo>
                    <a:pt x="503135" y="487438"/>
                  </a:lnTo>
                  <a:lnTo>
                    <a:pt x="503135" y="485914"/>
                  </a:lnTo>
                  <a:lnTo>
                    <a:pt x="502043" y="483730"/>
                  </a:lnTo>
                  <a:lnTo>
                    <a:pt x="501929" y="483501"/>
                  </a:lnTo>
                  <a:lnTo>
                    <a:pt x="499630" y="483031"/>
                  </a:lnTo>
                  <a:lnTo>
                    <a:pt x="498436" y="483730"/>
                  </a:lnTo>
                  <a:lnTo>
                    <a:pt x="498055" y="483501"/>
                  </a:lnTo>
                  <a:lnTo>
                    <a:pt x="493826" y="483501"/>
                  </a:lnTo>
                  <a:lnTo>
                    <a:pt x="492506" y="484886"/>
                  </a:lnTo>
                  <a:lnTo>
                    <a:pt x="492379" y="488708"/>
                  </a:lnTo>
                  <a:lnTo>
                    <a:pt x="493979" y="490245"/>
                  </a:lnTo>
                  <a:lnTo>
                    <a:pt x="495795" y="490245"/>
                  </a:lnTo>
                  <a:lnTo>
                    <a:pt x="494893" y="490016"/>
                  </a:lnTo>
                  <a:lnTo>
                    <a:pt x="495414" y="490016"/>
                  </a:lnTo>
                  <a:lnTo>
                    <a:pt x="495681" y="490131"/>
                  </a:lnTo>
                  <a:lnTo>
                    <a:pt x="495973" y="490245"/>
                  </a:lnTo>
                  <a:lnTo>
                    <a:pt x="496138" y="490245"/>
                  </a:lnTo>
                  <a:lnTo>
                    <a:pt x="496316" y="490385"/>
                  </a:lnTo>
                  <a:lnTo>
                    <a:pt x="496163" y="490245"/>
                  </a:lnTo>
                  <a:lnTo>
                    <a:pt x="496608" y="490245"/>
                  </a:lnTo>
                  <a:lnTo>
                    <a:pt x="497725" y="490245"/>
                  </a:lnTo>
                  <a:lnTo>
                    <a:pt x="497954" y="490689"/>
                  </a:lnTo>
                  <a:lnTo>
                    <a:pt x="498068" y="490245"/>
                  </a:lnTo>
                  <a:lnTo>
                    <a:pt x="498005" y="490689"/>
                  </a:lnTo>
                  <a:lnTo>
                    <a:pt x="498132" y="490994"/>
                  </a:lnTo>
                  <a:lnTo>
                    <a:pt x="498221" y="491223"/>
                  </a:lnTo>
                  <a:lnTo>
                    <a:pt x="498322" y="491439"/>
                  </a:lnTo>
                  <a:lnTo>
                    <a:pt x="498424" y="491769"/>
                  </a:lnTo>
                  <a:lnTo>
                    <a:pt x="498030" y="491909"/>
                  </a:lnTo>
                  <a:lnTo>
                    <a:pt x="497916" y="491769"/>
                  </a:lnTo>
                  <a:lnTo>
                    <a:pt x="497700" y="491769"/>
                  </a:lnTo>
                  <a:lnTo>
                    <a:pt x="497624" y="492036"/>
                  </a:lnTo>
                  <a:lnTo>
                    <a:pt x="498208" y="492074"/>
                  </a:lnTo>
                  <a:lnTo>
                    <a:pt x="499833" y="493598"/>
                  </a:lnTo>
                  <a:lnTo>
                    <a:pt x="501015" y="494055"/>
                  </a:lnTo>
                  <a:lnTo>
                    <a:pt x="504278" y="493229"/>
                  </a:lnTo>
                  <a:lnTo>
                    <a:pt x="505104" y="491439"/>
                  </a:lnTo>
                  <a:close/>
                </a:path>
                <a:path w="1698625" h="1247775">
                  <a:moveTo>
                    <a:pt x="654507" y="487514"/>
                  </a:moveTo>
                  <a:lnTo>
                    <a:pt x="637641" y="487514"/>
                  </a:lnTo>
                  <a:lnTo>
                    <a:pt x="637641" y="494284"/>
                  </a:lnTo>
                  <a:lnTo>
                    <a:pt x="642010" y="494284"/>
                  </a:lnTo>
                  <a:lnTo>
                    <a:pt x="654507" y="494284"/>
                  </a:lnTo>
                  <a:lnTo>
                    <a:pt x="654507" y="487514"/>
                  </a:lnTo>
                  <a:close/>
                </a:path>
                <a:path w="1698625" h="1247775">
                  <a:moveTo>
                    <a:pt x="666508" y="462457"/>
                  </a:moveTo>
                  <a:lnTo>
                    <a:pt x="662419" y="450824"/>
                  </a:lnTo>
                  <a:lnTo>
                    <a:pt x="650138" y="445541"/>
                  </a:lnTo>
                  <a:lnTo>
                    <a:pt x="637857" y="450824"/>
                  </a:lnTo>
                  <a:lnTo>
                    <a:pt x="633768" y="462457"/>
                  </a:lnTo>
                  <a:lnTo>
                    <a:pt x="637857" y="474103"/>
                  </a:lnTo>
                  <a:lnTo>
                    <a:pt x="650138" y="479386"/>
                  </a:lnTo>
                  <a:lnTo>
                    <a:pt x="662419" y="474103"/>
                  </a:lnTo>
                  <a:lnTo>
                    <a:pt x="666508" y="462457"/>
                  </a:lnTo>
                  <a:close/>
                </a:path>
                <a:path w="1698625" h="1247775">
                  <a:moveTo>
                    <a:pt x="706653" y="562940"/>
                  </a:moveTo>
                  <a:lnTo>
                    <a:pt x="699985" y="556272"/>
                  </a:lnTo>
                  <a:lnTo>
                    <a:pt x="697801" y="556272"/>
                  </a:lnTo>
                  <a:lnTo>
                    <a:pt x="695198" y="558876"/>
                  </a:lnTo>
                  <a:lnTo>
                    <a:pt x="695198" y="561060"/>
                  </a:lnTo>
                  <a:lnTo>
                    <a:pt x="696493" y="562368"/>
                  </a:lnTo>
                  <a:lnTo>
                    <a:pt x="701865" y="567728"/>
                  </a:lnTo>
                  <a:lnTo>
                    <a:pt x="704037" y="567728"/>
                  </a:lnTo>
                  <a:lnTo>
                    <a:pt x="706653" y="565124"/>
                  </a:lnTo>
                  <a:lnTo>
                    <a:pt x="706653" y="562940"/>
                  </a:lnTo>
                  <a:close/>
                </a:path>
                <a:path w="1698625" h="1247775">
                  <a:moveTo>
                    <a:pt x="726960" y="441058"/>
                  </a:moveTo>
                  <a:lnTo>
                    <a:pt x="720293" y="434390"/>
                  </a:lnTo>
                  <a:lnTo>
                    <a:pt x="718108" y="434390"/>
                  </a:lnTo>
                  <a:lnTo>
                    <a:pt x="715505" y="436994"/>
                  </a:lnTo>
                  <a:lnTo>
                    <a:pt x="715505" y="439178"/>
                  </a:lnTo>
                  <a:lnTo>
                    <a:pt x="716813" y="440474"/>
                  </a:lnTo>
                  <a:lnTo>
                    <a:pt x="722172" y="445858"/>
                  </a:lnTo>
                  <a:lnTo>
                    <a:pt x="724357" y="445858"/>
                  </a:lnTo>
                  <a:lnTo>
                    <a:pt x="726960" y="443230"/>
                  </a:lnTo>
                  <a:lnTo>
                    <a:pt x="726960" y="441058"/>
                  </a:lnTo>
                  <a:close/>
                </a:path>
                <a:path w="1698625" h="1247775">
                  <a:moveTo>
                    <a:pt x="754672" y="280441"/>
                  </a:moveTo>
                  <a:lnTo>
                    <a:pt x="742784" y="268554"/>
                  </a:lnTo>
                  <a:lnTo>
                    <a:pt x="736244" y="268554"/>
                  </a:lnTo>
                  <a:lnTo>
                    <a:pt x="728421" y="276377"/>
                  </a:lnTo>
                  <a:lnTo>
                    <a:pt x="728421" y="282905"/>
                  </a:lnTo>
                  <a:lnTo>
                    <a:pt x="732332" y="286816"/>
                  </a:lnTo>
                  <a:lnTo>
                    <a:pt x="740308" y="294805"/>
                  </a:lnTo>
                  <a:lnTo>
                    <a:pt x="746848" y="294805"/>
                  </a:lnTo>
                  <a:lnTo>
                    <a:pt x="754672" y="286981"/>
                  </a:lnTo>
                  <a:lnTo>
                    <a:pt x="754672" y="280441"/>
                  </a:lnTo>
                  <a:close/>
                </a:path>
                <a:path w="1698625" h="1247775">
                  <a:moveTo>
                    <a:pt x="757466" y="405587"/>
                  </a:moveTo>
                  <a:lnTo>
                    <a:pt x="755015" y="398602"/>
                  </a:lnTo>
                  <a:lnTo>
                    <a:pt x="747636" y="395439"/>
                  </a:lnTo>
                  <a:lnTo>
                    <a:pt x="740270" y="398602"/>
                  </a:lnTo>
                  <a:lnTo>
                    <a:pt x="737819" y="405587"/>
                  </a:lnTo>
                  <a:lnTo>
                    <a:pt x="740270" y="412572"/>
                  </a:lnTo>
                  <a:lnTo>
                    <a:pt x="747636" y="415747"/>
                  </a:lnTo>
                  <a:lnTo>
                    <a:pt x="755015" y="412572"/>
                  </a:lnTo>
                  <a:lnTo>
                    <a:pt x="757466" y="405587"/>
                  </a:lnTo>
                  <a:close/>
                </a:path>
                <a:path w="1698625" h="1247775">
                  <a:moveTo>
                    <a:pt x="762800" y="654202"/>
                  </a:moveTo>
                  <a:lnTo>
                    <a:pt x="750912" y="642315"/>
                  </a:lnTo>
                  <a:lnTo>
                    <a:pt x="744372" y="642315"/>
                  </a:lnTo>
                  <a:lnTo>
                    <a:pt x="736549" y="650138"/>
                  </a:lnTo>
                  <a:lnTo>
                    <a:pt x="736549" y="656666"/>
                  </a:lnTo>
                  <a:lnTo>
                    <a:pt x="740460" y="660577"/>
                  </a:lnTo>
                  <a:lnTo>
                    <a:pt x="748436" y="668553"/>
                  </a:lnTo>
                  <a:lnTo>
                    <a:pt x="754976" y="668553"/>
                  </a:lnTo>
                  <a:lnTo>
                    <a:pt x="762800" y="660742"/>
                  </a:lnTo>
                  <a:lnTo>
                    <a:pt x="762800" y="654202"/>
                  </a:lnTo>
                  <a:close/>
                </a:path>
                <a:path w="1698625" h="1247775">
                  <a:moveTo>
                    <a:pt x="833081" y="210578"/>
                  </a:moveTo>
                  <a:lnTo>
                    <a:pt x="828992" y="198945"/>
                  </a:lnTo>
                  <a:lnTo>
                    <a:pt x="816711" y="193649"/>
                  </a:lnTo>
                  <a:lnTo>
                    <a:pt x="804430" y="198945"/>
                  </a:lnTo>
                  <a:lnTo>
                    <a:pt x="800341" y="210578"/>
                  </a:lnTo>
                  <a:lnTo>
                    <a:pt x="804430" y="222224"/>
                  </a:lnTo>
                  <a:lnTo>
                    <a:pt x="816711" y="227507"/>
                  </a:lnTo>
                  <a:lnTo>
                    <a:pt x="828992" y="222224"/>
                  </a:lnTo>
                  <a:lnTo>
                    <a:pt x="833081" y="210578"/>
                  </a:lnTo>
                  <a:close/>
                </a:path>
                <a:path w="1698625" h="1247775">
                  <a:moveTo>
                    <a:pt x="834656" y="413715"/>
                  </a:moveTo>
                  <a:lnTo>
                    <a:pt x="832192" y="406730"/>
                  </a:lnTo>
                  <a:lnTo>
                    <a:pt x="824839" y="403555"/>
                  </a:lnTo>
                  <a:lnTo>
                    <a:pt x="817460" y="406730"/>
                  </a:lnTo>
                  <a:lnTo>
                    <a:pt x="815009" y="413715"/>
                  </a:lnTo>
                  <a:lnTo>
                    <a:pt x="817460" y="420700"/>
                  </a:lnTo>
                  <a:lnTo>
                    <a:pt x="824839" y="423875"/>
                  </a:lnTo>
                  <a:lnTo>
                    <a:pt x="832192" y="420700"/>
                  </a:lnTo>
                  <a:lnTo>
                    <a:pt x="834656" y="413715"/>
                  </a:lnTo>
                  <a:close/>
                </a:path>
                <a:path w="1698625" h="1247775">
                  <a:moveTo>
                    <a:pt x="894016" y="429971"/>
                  </a:moveTo>
                  <a:lnTo>
                    <a:pt x="889927" y="418325"/>
                  </a:lnTo>
                  <a:lnTo>
                    <a:pt x="877646" y="413042"/>
                  </a:lnTo>
                  <a:lnTo>
                    <a:pt x="865365" y="418325"/>
                  </a:lnTo>
                  <a:lnTo>
                    <a:pt x="861275" y="429971"/>
                  </a:lnTo>
                  <a:lnTo>
                    <a:pt x="865365" y="441604"/>
                  </a:lnTo>
                  <a:lnTo>
                    <a:pt x="877646" y="446887"/>
                  </a:lnTo>
                  <a:lnTo>
                    <a:pt x="889927" y="441604"/>
                  </a:lnTo>
                  <a:lnTo>
                    <a:pt x="894016" y="429971"/>
                  </a:lnTo>
                  <a:close/>
                </a:path>
                <a:path w="1698625" h="1247775">
                  <a:moveTo>
                    <a:pt x="972781" y="759040"/>
                  </a:moveTo>
                  <a:lnTo>
                    <a:pt x="970330" y="752055"/>
                  </a:lnTo>
                  <a:lnTo>
                    <a:pt x="962952" y="748880"/>
                  </a:lnTo>
                  <a:lnTo>
                    <a:pt x="955586" y="752055"/>
                  </a:lnTo>
                  <a:lnTo>
                    <a:pt x="953135" y="759040"/>
                  </a:lnTo>
                  <a:lnTo>
                    <a:pt x="955586" y="766025"/>
                  </a:lnTo>
                  <a:lnTo>
                    <a:pt x="962952" y="769188"/>
                  </a:lnTo>
                  <a:lnTo>
                    <a:pt x="970330" y="766025"/>
                  </a:lnTo>
                  <a:lnTo>
                    <a:pt x="972781" y="759040"/>
                  </a:lnTo>
                  <a:close/>
                </a:path>
                <a:path w="1698625" h="1247775">
                  <a:moveTo>
                    <a:pt x="1024204" y="12026"/>
                  </a:moveTo>
                  <a:lnTo>
                    <a:pt x="1017600" y="12280"/>
                  </a:lnTo>
                  <a:lnTo>
                    <a:pt x="1015873" y="13017"/>
                  </a:lnTo>
                  <a:lnTo>
                    <a:pt x="1013612" y="14909"/>
                  </a:lnTo>
                  <a:lnTo>
                    <a:pt x="1013040" y="15557"/>
                  </a:lnTo>
                  <a:lnTo>
                    <a:pt x="1012177" y="16243"/>
                  </a:lnTo>
                  <a:lnTo>
                    <a:pt x="1012304" y="16243"/>
                  </a:lnTo>
                  <a:lnTo>
                    <a:pt x="1007364" y="16408"/>
                  </a:lnTo>
                  <a:lnTo>
                    <a:pt x="1007351" y="23190"/>
                  </a:lnTo>
                  <a:lnTo>
                    <a:pt x="1011707" y="23025"/>
                  </a:lnTo>
                  <a:lnTo>
                    <a:pt x="1013726" y="23025"/>
                  </a:lnTo>
                  <a:lnTo>
                    <a:pt x="1015669" y="22199"/>
                  </a:lnTo>
                  <a:lnTo>
                    <a:pt x="1017930" y="20294"/>
                  </a:lnTo>
                  <a:lnTo>
                    <a:pt x="1018425" y="19723"/>
                  </a:lnTo>
                  <a:lnTo>
                    <a:pt x="1019060" y="19227"/>
                  </a:lnTo>
                  <a:lnTo>
                    <a:pt x="1018921" y="19227"/>
                  </a:lnTo>
                  <a:lnTo>
                    <a:pt x="1020051" y="18796"/>
                  </a:lnTo>
                  <a:lnTo>
                    <a:pt x="1024191" y="18796"/>
                  </a:lnTo>
                  <a:lnTo>
                    <a:pt x="1024204" y="12026"/>
                  </a:lnTo>
                  <a:close/>
                </a:path>
                <a:path w="1698625" h="1247775">
                  <a:moveTo>
                    <a:pt x="1099058" y="700684"/>
                  </a:moveTo>
                  <a:lnTo>
                    <a:pt x="1096200" y="697839"/>
                  </a:lnTo>
                  <a:lnTo>
                    <a:pt x="1095463" y="697090"/>
                  </a:lnTo>
                  <a:lnTo>
                    <a:pt x="1090307" y="697090"/>
                  </a:lnTo>
                  <a:lnTo>
                    <a:pt x="1090079" y="697090"/>
                  </a:lnTo>
                  <a:lnTo>
                    <a:pt x="1090968" y="697839"/>
                  </a:lnTo>
                  <a:lnTo>
                    <a:pt x="1089825" y="696950"/>
                  </a:lnTo>
                  <a:lnTo>
                    <a:pt x="1089647" y="696823"/>
                  </a:lnTo>
                  <a:lnTo>
                    <a:pt x="1089380" y="696620"/>
                  </a:lnTo>
                  <a:lnTo>
                    <a:pt x="1089812" y="696899"/>
                  </a:lnTo>
                  <a:lnTo>
                    <a:pt x="1089558" y="696595"/>
                  </a:lnTo>
                  <a:lnTo>
                    <a:pt x="1089964" y="696950"/>
                  </a:lnTo>
                  <a:lnTo>
                    <a:pt x="1095324" y="696950"/>
                  </a:lnTo>
                  <a:lnTo>
                    <a:pt x="1094689" y="696328"/>
                  </a:lnTo>
                  <a:lnTo>
                    <a:pt x="1089304" y="696328"/>
                  </a:lnTo>
                  <a:lnTo>
                    <a:pt x="1084046" y="691057"/>
                  </a:lnTo>
                  <a:lnTo>
                    <a:pt x="1077506" y="691057"/>
                  </a:lnTo>
                  <a:lnTo>
                    <a:pt x="1069682" y="698893"/>
                  </a:lnTo>
                  <a:lnTo>
                    <a:pt x="1069682" y="705421"/>
                  </a:lnTo>
                  <a:lnTo>
                    <a:pt x="1075474" y="711212"/>
                  </a:lnTo>
                  <a:lnTo>
                    <a:pt x="1077442" y="713333"/>
                  </a:lnTo>
                  <a:lnTo>
                    <a:pt x="1082738" y="715987"/>
                  </a:lnTo>
                  <a:lnTo>
                    <a:pt x="1085697" y="716368"/>
                  </a:lnTo>
                  <a:lnTo>
                    <a:pt x="1094435" y="716368"/>
                  </a:lnTo>
                  <a:lnTo>
                    <a:pt x="1099058" y="711746"/>
                  </a:lnTo>
                  <a:lnTo>
                    <a:pt x="1099058" y="700684"/>
                  </a:lnTo>
                  <a:close/>
                </a:path>
                <a:path w="1698625" h="1247775">
                  <a:moveTo>
                    <a:pt x="1105458" y="450951"/>
                  </a:moveTo>
                  <a:lnTo>
                    <a:pt x="1096721" y="450951"/>
                  </a:lnTo>
                  <a:lnTo>
                    <a:pt x="1096721" y="457733"/>
                  </a:lnTo>
                  <a:lnTo>
                    <a:pt x="1101090" y="457733"/>
                  </a:lnTo>
                  <a:lnTo>
                    <a:pt x="1105458" y="457733"/>
                  </a:lnTo>
                  <a:lnTo>
                    <a:pt x="1105458" y="450951"/>
                  </a:lnTo>
                  <a:close/>
                </a:path>
                <a:path w="1698625" h="1247775">
                  <a:moveTo>
                    <a:pt x="1148753" y="503885"/>
                  </a:moveTo>
                  <a:lnTo>
                    <a:pt x="1140917" y="496062"/>
                  </a:lnTo>
                  <a:lnTo>
                    <a:pt x="1134389" y="496062"/>
                  </a:lnTo>
                  <a:lnTo>
                    <a:pt x="1128598" y="501840"/>
                  </a:lnTo>
                  <a:lnTo>
                    <a:pt x="1126439" y="503885"/>
                  </a:lnTo>
                  <a:lnTo>
                    <a:pt x="1123810" y="509104"/>
                  </a:lnTo>
                  <a:lnTo>
                    <a:pt x="1123442" y="512064"/>
                  </a:lnTo>
                  <a:lnTo>
                    <a:pt x="1123442" y="520814"/>
                  </a:lnTo>
                  <a:lnTo>
                    <a:pt x="1128052" y="525424"/>
                  </a:lnTo>
                  <a:lnTo>
                    <a:pt x="1139126" y="525424"/>
                  </a:lnTo>
                  <a:lnTo>
                    <a:pt x="1143749" y="520814"/>
                  </a:lnTo>
                  <a:lnTo>
                    <a:pt x="1143787" y="517347"/>
                  </a:lnTo>
                  <a:lnTo>
                    <a:pt x="1143800" y="516674"/>
                  </a:lnTo>
                  <a:lnTo>
                    <a:pt x="1142707" y="516674"/>
                  </a:lnTo>
                  <a:lnTo>
                    <a:pt x="1142530" y="516674"/>
                  </a:lnTo>
                  <a:lnTo>
                    <a:pt x="1141971" y="517347"/>
                  </a:lnTo>
                  <a:lnTo>
                    <a:pt x="1142974" y="516039"/>
                  </a:lnTo>
                  <a:lnTo>
                    <a:pt x="1142885" y="516280"/>
                  </a:lnTo>
                  <a:lnTo>
                    <a:pt x="1143800" y="516280"/>
                  </a:lnTo>
                  <a:lnTo>
                    <a:pt x="1143812" y="515353"/>
                  </a:lnTo>
                  <a:lnTo>
                    <a:pt x="1143419" y="515683"/>
                  </a:lnTo>
                  <a:lnTo>
                    <a:pt x="1143711" y="515353"/>
                  </a:lnTo>
                  <a:lnTo>
                    <a:pt x="1143787" y="514324"/>
                  </a:lnTo>
                  <a:lnTo>
                    <a:pt x="1143622" y="514565"/>
                  </a:lnTo>
                  <a:lnTo>
                    <a:pt x="1143520" y="515353"/>
                  </a:lnTo>
                  <a:lnTo>
                    <a:pt x="1143546" y="514896"/>
                  </a:lnTo>
                  <a:lnTo>
                    <a:pt x="1143279" y="515353"/>
                  </a:lnTo>
                  <a:lnTo>
                    <a:pt x="1143609" y="514565"/>
                  </a:lnTo>
                  <a:lnTo>
                    <a:pt x="1143635" y="514324"/>
                  </a:lnTo>
                  <a:lnTo>
                    <a:pt x="1143787" y="514324"/>
                  </a:lnTo>
                  <a:lnTo>
                    <a:pt x="1143812" y="513422"/>
                  </a:lnTo>
                  <a:lnTo>
                    <a:pt x="1143660" y="514096"/>
                  </a:lnTo>
                  <a:lnTo>
                    <a:pt x="1143736" y="513422"/>
                  </a:lnTo>
                  <a:lnTo>
                    <a:pt x="1143850" y="512521"/>
                  </a:lnTo>
                  <a:lnTo>
                    <a:pt x="1143812" y="515353"/>
                  </a:lnTo>
                  <a:lnTo>
                    <a:pt x="1144168" y="514896"/>
                  </a:lnTo>
                  <a:lnTo>
                    <a:pt x="1146594" y="512521"/>
                  </a:lnTo>
                  <a:lnTo>
                    <a:pt x="1148740" y="510413"/>
                  </a:lnTo>
                  <a:lnTo>
                    <a:pt x="1148753" y="503885"/>
                  </a:lnTo>
                  <a:close/>
                </a:path>
                <a:path w="1698625" h="1247775">
                  <a:moveTo>
                    <a:pt x="1162329" y="593153"/>
                  </a:moveTo>
                  <a:lnTo>
                    <a:pt x="1153604" y="593153"/>
                  </a:lnTo>
                  <a:lnTo>
                    <a:pt x="1153604" y="599922"/>
                  </a:lnTo>
                  <a:lnTo>
                    <a:pt x="1157973" y="599922"/>
                  </a:lnTo>
                  <a:lnTo>
                    <a:pt x="1162329" y="599922"/>
                  </a:lnTo>
                  <a:lnTo>
                    <a:pt x="1162329" y="593153"/>
                  </a:lnTo>
                  <a:close/>
                </a:path>
                <a:path w="1698625" h="1247775">
                  <a:moveTo>
                    <a:pt x="1169060" y="1060462"/>
                  </a:moveTo>
                  <a:lnTo>
                    <a:pt x="1157173" y="1048575"/>
                  </a:lnTo>
                  <a:lnTo>
                    <a:pt x="1150632" y="1048575"/>
                  </a:lnTo>
                  <a:lnTo>
                    <a:pt x="1142809" y="1056398"/>
                  </a:lnTo>
                  <a:lnTo>
                    <a:pt x="1142809" y="1062939"/>
                  </a:lnTo>
                  <a:lnTo>
                    <a:pt x="1146721" y="1066850"/>
                  </a:lnTo>
                  <a:lnTo>
                    <a:pt x="1154696" y="1074826"/>
                  </a:lnTo>
                  <a:lnTo>
                    <a:pt x="1161237" y="1074826"/>
                  </a:lnTo>
                  <a:lnTo>
                    <a:pt x="1169060" y="1067003"/>
                  </a:lnTo>
                  <a:lnTo>
                    <a:pt x="1169060" y="1060462"/>
                  </a:lnTo>
                  <a:close/>
                </a:path>
                <a:path w="1698625" h="1247775">
                  <a:moveTo>
                    <a:pt x="1169479" y="226529"/>
                  </a:moveTo>
                  <a:lnTo>
                    <a:pt x="1162710" y="226529"/>
                  </a:lnTo>
                  <a:lnTo>
                    <a:pt x="1162710" y="243382"/>
                  </a:lnTo>
                  <a:lnTo>
                    <a:pt x="1169479" y="243382"/>
                  </a:lnTo>
                  <a:lnTo>
                    <a:pt x="1169479" y="239014"/>
                  </a:lnTo>
                  <a:lnTo>
                    <a:pt x="1169479" y="226529"/>
                  </a:lnTo>
                  <a:close/>
                </a:path>
                <a:path w="1698625" h="1247775">
                  <a:moveTo>
                    <a:pt x="1182471" y="381203"/>
                  </a:moveTo>
                  <a:lnTo>
                    <a:pt x="1178369" y="369570"/>
                  </a:lnTo>
                  <a:lnTo>
                    <a:pt x="1166088" y="364274"/>
                  </a:lnTo>
                  <a:lnTo>
                    <a:pt x="1153807" y="369570"/>
                  </a:lnTo>
                  <a:lnTo>
                    <a:pt x="1149718" y="381203"/>
                  </a:lnTo>
                  <a:lnTo>
                    <a:pt x="1153807" y="392849"/>
                  </a:lnTo>
                  <a:lnTo>
                    <a:pt x="1166088" y="398132"/>
                  </a:lnTo>
                  <a:lnTo>
                    <a:pt x="1178369" y="392849"/>
                  </a:lnTo>
                  <a:lnTo>
                    <a:pt x="1182471" y="381203"/>
                  </a:lnTo>
                  <a:close/>
                </a:path>
                <a:path w="1698625" h="1247775">
                  <a:moveTo>
                    <a:pt x="1202956" y="698766"/>
                  </a:moveTo>
                  <a:lnTo>
                    <a:pt x="1194231" y="698766"/>
                  </a:lnTo>
                  <a:lnTo>
                    <a:pt x="1194231" y="705535"/>
                  </a:lnTo>
                  <a:lnTo>
                    <a:pt x="1198587" y="705535"/>
                  </a:lnTo>
                  <a:lnTo>
                    <a:pt x="1202956" y="705535"/>
                  </a:lnTo>
                  <a:lnTo>
                    <a:pt x="1202956" y="698766"/>
                  </a:lnTo>
                  <a:close/>
                </a:path>
                <a:path w="1698625" h="1247775">
                  <a:moveTo>
                    <a:pt x="1208417" y="580288"/>
                  </a:moveTo>
                  <a:lnTo>
                    <a:pt x="1205953" y="573303"/>
                  </a:lnTo>
                  <a:lnTo>
                    <a:pt x="1198587" y="570128"/>
                  </a:lnTo>
                  <a:lnTo>
                    <a:pt x="1191221" y="573303"/>
                  </a:lnTo>
                  <a:lnTo>
                    <a:pt x="1188770" y="580288"/>
                  </a:lnTo>
                  <a:lnTo>
                    <a:pt x="1191221" y="587260"/>
                  </a:lnTo>
                  <a:lnTo>
                    <a:pt x="1198587" y="590435"/>
                  </a:lnTo>
                  <a:lnTo>
                    <a:pt x="1205953" y="587260"/>
                  </a:lnTo>
                  <a:lnTo>
                    <a:pt x="1208417" y="580288"/>
                  </a:lnTo>
                  <a:close/>
                </a:path>
                <a:path w="1698625" h="1247775">
                  <a:moveTo>
                    <a:pt x="1228725" y="226834"/>
                  </a:moveTo>
                  <a:lnTo>
                    <a:pt x="1226273" y="219849"/>
                  </a:lnTo>
                  <a:lnTo>
                    <a:pt x="1218895" y="216674"/>
                  </a:lnTo>
                  <a:lnTo>
                    <a:pt x="1211529" y="219849"/>
                  </a:lnTo>
                  <a:lnTo>
                    <a:pt x="1209078" y="226834"/>
                  </a:lnTo>
                  <a:lnTo>
                    <a:pt x="1211529" y="233819"/>
                  </a:lnTo>
                  <a:lnTo>
                    <a:pt x="1218895" y="236994"/>
                  </a:lnTo>
                  <a:lnTo>
                    <a:pt x="1226273" y="233819"/>
                  </a:lnTo>
                  <a:lnTo>
                    <a:pt x="1228725" y="226834"/>
                  </a:lnTo>
                  <a:close/>
                </a:path>
                <a:path w="1698625" h="1247775">
                  <a:moveTo>
                    <a:pt x="1231392" y="398132"/>
                  </a:moveTo>
                  <a:lnTo>
                    <a:pt x="1222667" y="398132"/>
                  </a:lnTo>
                  <a:lnTo>
                    <a:pt x="1222667" y="404901"/>
                  </a:lnTo>
                  <a:lnTo>
                    <a:pt x="1227035" y="404901"/>
                  </a:lnTo>
                  <a:lnTo>
                    <a:pt x="1231392" y="404901"/>
                  </a:lnTo>
                  <a:lnTo>
                    <a:pt x="1231392" y="398132"/>
                  </a:lnTo>
                  <a:close/>
                </a:path>
                <a:path w="1698625" h="1247775">
                  <a:moveTo>
                    <a:pt x="1233119" y="1013498"/>
                  </a:moveTo>
                  <a:lnTo>
                    <a:pt x="1228509" y="1008888"/>
                  </a:lnTo>
                  <a:lnTo>
                    <a:pt x="1213370" y="1008888"/>
                  </a:lnTo>
                  <a:lnTo>
                    <a:pt x="1208747" y="1013498"/>
                  </a:lnTo>
                  <a:lnTo>
                    <a:pt x="1208747" y="1024572"/>
                  </a:lnTo>
                  <a:lnTo>
                    <a:pt x="1213370" y="1029195"/>
                  </a:lnTo>
                  <a:lnTo>
                    <a:pt x="1218895" y="1029195"/>
                  </a:lnTo>
                  <a:lnTo>
                    <a:pt x="1228509" y="1029195"/>
                  </a:lnTo>
                  <a:lnTo>
                    <a:pt x="1233119" y="1024572"/>
                  </a:lnTo>
                  <a:lnTo>
                    <a:pt x="1233119" y="1013498"/>
                  </a:lnTo>
                  <a:close/>
                </a:path>
                <a:path w="1698625" h="1247775">
                  <a:moveTo>
                    <a:pt x="1250734" y="330619"/>
                  </a:moveTo>
                  <a:lnTo>
                    <a:pt x="1249184" y="329069"/>
                  </a:lnTo>
                  <a:lnTo>
                    <a:pt x="1241437" y="329069"/>
                  </a:lnTo>
                  <a:lnTo>
                    <a:pt x="1239901" y="330619"/>
                  </a:lnTo>
                  <a:lnTo>
                    <a:pt x="1239901" y="334302"/>
                  </a:lnTo>
                  <a:lnTo>
                    <a:pt x="1241437" y="335838"/>
                  </a:lnTo>
                  <a:lnTo>
                    <a:pt x="1243279" y="335838"/>
                  </a:lnTo>
                  <a:lnTo>
                    <a:pt x="1249184" y="335838"/>
                  </a:lnTo>
                  <a:lnTo>
                    <a:pt x="1250734" y="334302"/>
                  </a:lnTo>
                  <a:lnTo>
                    <a:pt x="1250734" y="330619"/>
                  </a:lnTo>
                  <a:close/>
                </a:path>
                <a:path w="1698625" h="1247775">
                  <a:moveTo>
                    <a:pt x="1259649" y="673722"/>
                  </a:moveTo>
                  <a:lnTo>
                    <a:pt x="1255560" y="662089"/>
                  </a:lnTo>
                  <a:lnTo>
                    <a:pt x="1243279" y="656793"/>
                  </a:lnTo>
                  <a:lnTo>
                    <a:pt x="1230998" y="662089"/>
                  </a:lnTo>
                  <a:lnTo>
                    <a:pt x="1226908" y="673722"/>
                  </a:lnTo>
                  <a:lnTo>
                    <a:pt x="1230998" y="685355"/>
                  </a:lnTo>
                  <a:lnTo>
                    <a:pt x="1243279" y="690651"/>
                  </a:lnTo>
                  <a:lnTo>
                    <a:pt x="1255560" y="685355"/>
                  </a:lnTo>
                  <a:lnTo>
                    <a:pt x="1259649" y="673722"/>
                  </a:lnTo>
                  <a:close/>
                </a:path>
                <a:path w="1698625" h="1247775">
                  <a:moveTo>
                    <a:pt x="1262507" y="967016"/>
                  </a:moveTo>
                  <a:lnTo>
                    <a:pt x="1250607" y="955128"/>
                  </a:lnTo>
                  <a:lnTo>
                    <a:pt x="1244079" y="955128"/>
                  </a:lnTo>
                  <a:lnTo>
                    <a:pt x="1236243" y="962952"/>
                  </a:lnTo>
                  <a:lnTo>
                    <a:pt x="1236243" y="969492"/>
                  </a:lnTo>
                  <a:lnTo>
                    <a:pt x="1240155" y="973416"/>
                  </a:lnTo>
                  <a:lnTo>
                    <a:pt x="1248130" y="981379"/>
                  </a:lnTo>
                  <a:lnTo>
                    <a:pt x="1254671" y="981379"/>
                  </a:lnTo>
                  <a:lnTo>
                    <a:pt x="1262507" y="973556"/>
                  </a:lnTo>
                  <a:lnTo>
                    <a:pt x="1262507" y="967016"/>
                  </a:lnTo>
                  <a:close/>
                </a:path>
                <a:path w="1698625" h="1247775">
                  <a:moveTo>
                    <a:pt x="1309979" y="1120609"/>
                  </a:moveTo>
                  <a:lnTo>
                    <a:pt x="1307528" y="1113624"/>
                  </a:lnTo>
                  <a:lnTo>
                    <a:pt x="1300162" y="1110449"/>
                  </a:lnTo>
                  <a:lnTo>
                    <a:pt x="1292796" y="1113624"/>
                  </a:lnTo>
                  <a:lnTo>
                    <a:pt x="1290345" y="1120609"/>
                  </a:lnTo>
                  <a:lnTo>
                    <a:pt x="1292796" y="1127582"/>
                  </a:lnTo>
                  <a:lnTo>
                    <a:pt x="1300162" y="1130757"/>
                  </a:lnTo>
                  <a:lnTo>
                    <a:pt x="1307528" y="1127582"/>
                  </a:lnTo>
                  <a:lnTo>
                    <a:pt x="1309979" y="1120609"/>
                  </a:lnTo>
                  <a:close/>
                </a:path>
                <a:path w="1698625" h="1247775">
                  <a:moveTo>
                    <a:pt x="1322171" y="555904"/>
                  </a:moveTo>
                  <a:lnTo>
                    <a:pt x="1319707" y="548919"/>
                  </a:lnTo>
                  <a:lnTo>
                    <a:pt x="1312341" y="545744"/>
                  </a:lnTo>
                  <a:lnTo>
                    <a:pt x="1304975" y="548919"/>
                  </a:lnTo>
                  <a:lnTo>
                    <a:pt x="1302524" y="555904"/>
                  </a:lnTo>
                  <a:lnTo>
                    <a:pt x="1304975" y="562889"/>
                  </a:lnTo>
                  <a:lnTo>
                    <a:pt x="1312341" y="566064"/>
                  </a:lnTo>
                  <a:lnTo>
                    <a:pt x="1319707" y="562889"/>
                  </a:lnTo>
                  <a:lnTo>
                    <a:pt x="1322171" y="555904"/>
                  </a:lnTo>
                  <a:close/>
                </a:path>
                <a:path w="1698625" h="1247775">
                  <a:moveTo>
                    <a:pt x="1322501" y="867244"/>
                  </a:moveTo>
                  <a:lnTo>
                    <a:pt x="1317891" y="862622"/>
                  </a:lnTo>
                  <a:lnTo>
                    <a:pt x="1312341" y="862622"/>
                  </a:lnTo>
                  <a:lnTo>
                    <a:pt x="1302753" y="862622"/>
                  </a:lnTo>
                  <a:lnTo>
                    <a:pt x="1298130" y="867244"/>
                  </a:lnTo>
                  <a:lnTo>
                    <a:pt x="1298130" y="878332"/>
                  </a:lnTo>
                  <a:lnTo>
                    <a:pt x="1302753" y="882942"/>
                  </a:lnTo>
                  <a:lnTo>
                    <a:pt x="1317891" y="882942"/>
                  </a:lnTo>
                  <a:lnTo>
                    <a:pt x="1322501" y="878332"/>
                  </a:lnTo>
                  <a:lnTo>
                    <a:pt x="1322501" y="867244"/>
                  </a:lnTo>
                  <a:close/>
                </a:path>
                <a:path w="1698625" h="1247775">
                  <a:moveTo>
                    <a:pt x="1324838" y="694702"/>
                  </a:moveTo>
                  <a:lnTo>
                    <a:pt x="1316101" y="694702"/>
                  </a:lnTo>
                  <a:lnTo>
                    <a:pt x="1316101" y="701484"/>
                  </a:lnTo>
                  <a:lnTo>
                    <a:pt x="1320469" y="701484"/>
                  </a:lnTo>
                  <a:lnTo>
                    <a:pt x="1324838" y="701484"/>
                  </a:lnTo>
                  <a:lnTo>
                    <a:pt x="1324838" y="694702"/>
                  </a:lnTo>
                  <a:close/>
                </a:path>
                <a:path w="1698625" h="1247775">
                  <a:moveTo>
                    <a:pt x="1334693" y="749427"/>
                  </a:moveTo>
                  <a:lnTo>
                    <a:pt x="1330071" y="744816"/>
                  </a:lnTo>
                  <a:lnTo>
                    <a:pt x="1310868" y="744816"/>
                  </a:lnTo>
                  <a:lnTo>
                    <a:pt x="1306258" y="749427"/>
                  </a:lnTo>
                  <a:lnTo>
                    <a:pt x="1306258" y="760514"/>
                  </a:lnTo>
                  <a:lnTo>
                    <a:pt x="1310868" y="765124"/>
                  </a:lnTo>
                  <a:lnTo>
                    <a:pt x="1316418" y="765124"/>
                  </a:lnTo>
                  <a:lnTo>
                    <a:pt x="1330071" y="765124"/>
                  </a:lnTo>
                  <a:lnTo>
                    <a:pt x="1334693" y="760514"/>
                  </a:lnTo>
                  <a:lnTo>
                    <a:pt x="1334693" y="749427"/>
                  </a:lnTo>
                  <a:close/>
                </a:path>
                <a:path w="1698625" h="1247775">
                  <a:moveTo>
                    <a:pt x="1360741" y="879817"/>
                  </a:moveTo>
                  <a:lnTo>
                    <a:pt x="1354061" y="873150"/>
                  </a:lnTo>
                  <a:lnTo>
                    <a:pt x="1351889" y="873150"/>
                  </a:lnTo>
                  <a:lnTo>
                    <a:pt x="1349273" y="875753"/>
                  </a:lnTo>
                  <a:lnTo>
                    <a:pt x="1349273" y="877938"/>
                  </a:lnTo>
                  <a:lnTo>
                    <a:pt x="1350581" y="879246"/>
                  </a:lnTo>
                  <a:lnTo>
                    <a:pt x="1355953" y="884605"/>
                  </a:lnTo>
                  <a:lnTo>
                    <a:pt x="1358125" y="884605"/>
                  </a:lnTo>
                  <a:lnTo>
                    <a:pt x="1360741" y="882002"/>
                  </a:lnTo>
                  <a:lnTo>
                    <a:pt x="1360741" y="879817"/>
                  </a:lnTo>
                  <a:close/>
                </a:path>
                <a:path w="1698625" h="1247775">
                  <a:moveTo>
                    <a:pt x="1385773" y="796264"/>
                  </a:moveTo>
                  <a:lnTo>
                    <a:pt x="1377048" y="796264"/>
                  </a:lnTo>
                  <a:lnTo>
                    <a:pt x="1377048" y="803046"/>
                  </a:lnTo>
                  <a:lnTo>
                    <a:pt x="1381404" y="803046"/>
                  </a:lnTo>
                  <a:lnTo>
                    <a:pt x="1385773" y="803046"/>
                  </a:lnTo>
                  <a:lnTo>
                    <a:pt x="1385773" y="796264"/>
                  </a:lnTo>
                  <a:close/>
                </a:path>
                <a:path w="1698625" h="1247775">
                  <a:moveTo>
                    <a:pt x="1399362" y="600595"/>
                  </a:moveTo>
                  <a:lnTo>
                    <a:pt x="1396898" y="593610"/>
                  </a:lnTo>
                  <a:lnTo>
                    <a:pt x="1389545" y="590435"/>
                  </a:lnTo>
                  <a:lnTo>
                    <a:pt x="1382166" y="593610"/>
                  </a:lnTo>
                  <a:lnTo>
                    <a:pt x="1379715" y="600595"/>
                  </a:lnTo>
                  <a:lnTo>
                    <a:pt x="1382166" y="607580"/>
                  </a:lnTo>
                  <a:lnTo>
                    <a:pt x="1389545" y="610755"/>
                  </a:lnTo>
                  <a:lnTo>
                    <a:pt x="1396898" y="607580"/>
                  </a:lnTo>
                  <a:lnTo>
                    <a:pt x="1399362" y="600595"/>
                  </a:lnTo>
                  <a:close/>
                </a:path>
                <a:path w="1698625" h="1247775">
                  <a:moveTo>
                    <a:pt x="1435912" y="901230"/>
                  </a:moveTo>
                  <a:lnTo>
                    <a:pt x="1433461" y="894245"/>
                  </a:lnTo>
                  <a:lnTo>
                    <a:pt x="1426095" y="891070"/>
                  </a:lnTo>
                  <a:lnTo>
                    <a:pt x="1418729" y="894245"/>
                  </a:lnTo>
                  <a:lnTo>
                    <a:pt x="1416278" y="901230"/>
                  </a:lnTo>
                  <a:lnTo>
                    <a:pt x="1418729" y="908215"/>
                  </a:lnTo>
                  <a:lnTo>
                    <a:pt x="1426095" y="911390"/>
                  </a:lnTo>
                  <a:lnTo>
                    <a:pt x="1433461" y="908215"/>
                  </a:lnTo>
                  <a:lnTo>
                    <a:pt x="1435912" y="901230"/>
                  </a:lnTo>
                  <a:close/>
                </a:path>
                <a:path w="1698625" h="1247775">
                  <a:moveTo>
                    <a:pt x="1438414" y="1136853"/>
                  </a:moveTo>
                  <a:lnTo>
                    <a:pt x="1434312" y="1125220"/>
                  </a:lnTo>
                  <a:lnTo>
                    <a:pt x="1422031" y="1119936"/>
                  </a:lnTo>
                  <a:lnTo>
                    <a:pt x="1409750" y="1125220"/>
                  </a:lnTo>
                  <a:lnTo>
                    <a:pt x="1405661" y="1136853"/>
                  </a:lnTo>
                  <a:lnTo>
                    <a:pt x="1409750" y="1148486"/>
                  </a:lnTo>
                  <a:lnTo>
                    <a:pt x="1422031" y="1153782"/>
                  </a:lnTo>
                  <a:lnTo>
                    <a:pt x="1434312" y="1148486"/>
                  </a:lnTo>
                  <a:lnTo>
                    <a:pt x="1438414" y="1136853"/>
                  </a:lnTo>
                  <a:close/>
                </a:path>
                <a:path w="1698625" h="1247775">
                  <a:moveTo>
                    <a:pt x="1438592" y="747522"/>
                  </a:moveTo>
                  <a:lnTo>
                    <a:pt x="1429854" y="747522"/>
                  </a:lnTo>
                  <a:lnTo>
                    <a:pt x="1429854" y="754291"/>
                  </a:lnTo>
                  <a:lnTo>
                    <a:pt x="1434223" y="754291"/>
                  </a:lnTo>
                  <a:lnTo>
                    <a:pt x="1438592" y="754291"/>
                  </a:lnTo>
                  <a:lnTo>
                    <a:pt x="1438592" y="747522"/>
                  </a:lnTo>
                  <a:close/>
                </a:path>
                <a:path w="1698625" h="1247775">
                  <a:moveTo>
                    <a:pt x="1446720" y="560641"/>
                  </a:moveTo>
                  <a:lnTo>
                    <a:pt x="1437982" y="560641"/>
                  </a:lnTo>
                  <a:lnTo>
                    <a:pt x="1437982" y="567410"/>
                  </a:lnTo>
                  <a:lnTo>
                    <a:pt x="1442351" y="567410"/>
                  </a:lnTo>
                  <a:lnTo>
                    <a:pt x="1446720" y="567410"/>
                  </a:lnTo>
                  <a:lnTo>
                    <a:pt x="1446720" y="560641"/>
                  </a:lnTo>
                  <a:close/>
                </a:path>
                <a:path w="1698625" h="1247775">
                  <a:moveTo>
                    <a:pt x="1470418" y="851382"/>
                  </a:moveTo>
                  <a:lnTo>
                    <a:pt x="1463751" y="844715"/>
                  </a:lnTo>
                  <a:lnTo>
                    <a:pt x="1461566" y="844715"/>
                  </a:lnTo>
                  <a:lnTo>
                    <a:pt x="1458976" y="847318"/>
                  </a:lnTo>
                  <a:lnTo>
                    <a:pt x="1458976" y="849503"/>
                  </a:lnTo>
                  <a:lnTo>
                    <a:pt x="1460271" y="850811"/>
                  </a:lnTo>
                  <a:lnTo>
                    <a:pt x="1465630" y="856170"/>
                  </a:lnTo>
                  <a:lnTo>
                    <a:pt x="1467815" y="856170"/>
                  </a:lnTo>
                  <a:lnTo>
                    <a:pt x="1470418" y="853567"/>
                  </a:lnTo>
                  <a:lnTo>
                    <a:pt x="1470418" y="851382"/>
                  </a:lnTo>
                  <a:close/>
                </a:path>
                <a:path w="1698625" h="1247775">
                  <a:moveTo>
                    <a:pt x="1495767" y="807783"/>
                  </a:moveTo>
                  <a:lnTo>
                    <a:pt x="1474851" y="786866"/>
                  </a:lnTo>
                  <a:lnTo>
                    <a:pt x="1468450" y="788085"/>
                  </a:lnTo>
                  <a:lnTo>
                    <a:pt x="1462874" y="791756"/>
                  </a:lnTo>
                  <a:lnTo>
                    <a:pt x="1459217" y="797331"/>
                  </a:lnTo>
                  <a:lnTo>
                    <a:pt x="1457985" y="803719"/>
                  </a:lnTo>
                  <a:lnTo>
                    <a:pt x="1459217" y="810120"/>
                  </a:lnTo>
                  <a:lnTo>
                    <a:pt x="1462874" y="815695"/>
                  </a:lnTo>
                  <a:lnTo>
                    <a:pt x="1466938" y="819759"/>
                  </a:lnTo>
                  <a:lnTo>
                    <a:pt x="1472514" y="823417"/>
                  </a:lnTo>
                  <a:lnTo>
                    <a:pt x="1478915" y="824649"/>
                  </a:lnTo>
                  <a:lnTo>
                    <a:pt x="1485303" y="823429"/>
                  </a:lnTo>
                  <a:lnTo>
                    <a:pt x="1490878" y="819759"/>
                  </a:lnTo>
                  <a:lnTo>
                    <a:pt x="1494548" y="814184"/>
                  </a:lnTo>
                  <a:lnTo>
                    <a:pt x="1495767" y="807783"/>
                  </a:lnTo>
                  <a:close/>
                </a:path>
                <a:path w="1698625" h="1247775">
                  <a:moveTo>
                    <a:pt x="1507655" y="755650"/>
                  </a:moveTo>
                  <a:lnTo>
                    <a:pt x="1498917" y="755650"/>
                  </a:lnTo>
                  <a:lnTo>
                    <a:pt x="1498917" y="762419"/>
                  </a:lnTo>
                  <a:lnTo>
                    <a:pt x="1503299" y="762419"/>
                  </a:lnTo>
                  <a:lnTo>
                    <a:pt x="1507655" y="762419"/>
                  </a:lnTo>
                  <a:lnTo>
                    <a:pt x="1507655" y="755650"/>
                  </a:lnTo>
                  <a:close/>
                </a:path>
                <a:path w="1698625" h="1247775">
                  <a:moveTo>
                    <a:pt x="1549666" y="629031"/>
                  </a:moveTo>
                  <a:lnTo>
                    <a:pt x="1547215" y="622046"/>
                  </a:lnTo>
                  <a:lnTo>
                    <a:pt x="1539849" y="618871"/>
                  </a:lnTo>
                  <a:lnTo>
                    <a:pt x="1532483" y="622046"/>
                  </a:lnTo>
                  <a:lnTo>
                    <a:pt x="1530032" y="629031"/>
                  </a:lnTo>
                  <a:lnTo>
                    <a:pt x="1532483" y="636016"/>
                  </a:lnTo>
                  <a:lnTo>
                    <a:pt x="1539849" y="639191"/>
                  </a:lnTo>
                  <a:lnTo>
                    <a:pt x="1547215" y="636016"/>
                  </a:lnTo>
                  <a:lnTo>
                    <a:pt x="1549666" y="629031"/>
                  </a:lnTo>
                  <a:close/>
                </a:path>
                <a:path w="1698625" h="1247775">
                  <a:moveTo>
                    <a:pt x="1560779" y="921537"/>
                  </a:moveTo>
                  <a:lnTo>
                    <a:pt x="1539849" y="900620"/>
                  </a:lnTo>
                  <a:lnTo>
                    <a:pt x="1533461" y="901839"/>
                  </a:lnTo>
                  <a:lnTo>
                    <a:pt x="1527886" y="905510"/>
                  </a:lnTo>
                  <a:lnTo>
                    <a:pt x="1524215" y="911085"/>
                  </a:lnTo>
                  <a:lnTo>
                    <a:pt x="1522996" y="917473"/>
                  </a:lnTo>
                  <a:lnTo>
                    <a:pt x="1524215" y="923874"/>
                  </a:lnTo>
                  <a:lnTo>
                    <a:pt x="1527886" y="929449"/>
                  </a:lnTo>
                  <a:lnTo>
                    <a:pt x="1531950" y="933513"/>
                  </a:lnTo>
                  <a:lnTo>
                    <a:pt x="1537525" y="937171"/>
                  </a:lnTo>
                  <a:lnTo>
                    <a:pt x="1543913" y="938390"/>
                  </a:lnTo>
                  <a:lnTo>
                    <a:pt x="1550314" y="937171"/>
                  </a:lnTo>
                  <a:lnTo>
                    <a:pt x="1555877" y="933513"/>
                  </a:lnTo>
                  <a:lnTo>
                    <a:pt x="1559547" y="927938"/>
                  </a:lnTo>
                  <a:lnTo>
                    <a:pt x="1560779" y="921537"/>
                  </a:lnTo>
                  <a:close/>
                </a:path>
                <a:path w="1698625" h="1247775">
                  <a:moveTo>
                    <a:pt x="1645602" y="803719"/>
                  </a:moveTo>
                  <a:lnTo>
                    <a:pt x="1641513" y="792086"/>
                  </a:lnTo>
                  <a:lnTo>
                    <a:pt x="1629232" y="786803"/>
                  </a:lnTo>
                  <a:lnTo>
                    <a:pt x="1616951" y="792086"/>
                  </a:lnTo>
                  <a:lnTo>
                    <a:pt x="1612849" y="803719"/>
                  </a:lnTo>
                  <a:lnTo>
                    <a:pt x="1616951" y="815352"/>
                  </a:lnTo>
                  <a:lnTo>
                    <a:pt x="1629232" y="820635"/>
                  </a:lnTo>
                  <a:lnTo>
                    <a:pt x="1641513" y="815352"/>
                  </a:lnTo>
                  <a:lnTo>
                    <a:pt x="1645602" y="803719"/>
                  </a:lnTo>
                  <a:close/>
                </a:path>
                <a:path w="1698625" h="1247775">
                  <a:moveTo>
                    <a:pt x="1674037" y="937793"/>
                  </a:moveTo>
                  <a:lnTo>
                    <a:pt x="1669948" y="926160"/>
                  </a:lnTo>
                  <a:lnTo>
                    <a:pt x="1657667" y="920864"/>
                  </a:lnTo>
                  <a:lnTo>
                    <a:pt x="1645386" y="926160"/>
                  </a:lnTo>
                  <a:lnTo>
                    <a:pt x="1641297" y="937793"/>
                  </a:lnTo>
                  <a:lnTo>
                    <a:pt x="1645386" y="949426"/>
                  </a:lnTo>
                  <a:lnTo>
                    <a:pt x="1657667" y="954709"/>
                  </a:lnTo>
                  <a:lnTo>
                    <a:pt x="1669948" y="949426"/>
                  </a:lnTo>
                  <a:lnTo>
                    <a:pt x="1674037" y="937793"/>
                  </a:lnTo>
                  <a:close/>
                </a:path>
                <a:path w="1698625" h="1247775">
                  <a:moveTo>
                    <a:pt x="1698421" y="1214043"/>
                  </a:moveTo>
                  <a:lnTo>
                    <a:pt x="1694319" y="1202410"/>
                  </a:lnTo>
                  <a:lnTo>
                    <a:pt x="1682038" y="1197114"/>
                  </a:lnTo>
                  <a:lnTo>
                    <a:pt x="1669770" y="1202410"/>
                  </a:lnTo>
                  <a:lnTo>
                    <a:pt x="1665668" y="1214043"/>
                  </a:lnTo>
                  <a:lnTo>
                    <a:pt x="1669770" y="1225689"/>
                  </a:lnTo>
                  <a:lnTo>
                    <a:pt x="1682038" y="1230972"/>
                  </a:lnTo>
                  <a:lnTo>
                    <a:pt x="1694319" y="1225689"/>
                  </a:lnTo>
                  <a:lnTo>
                    <a:pt x="1698421" y="12140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36852" y="1628416"/>
              <a:ext cx="1412240" cy="937260"/>
            </a:xfrm>
            <a:custGeom>
              <a:avLst/>
              <a:gdLst/>
              <a:ahLst/>
              <a:cxnLst/>
              <a:rect l="l" t="t" r="r" b="b"/>
              <a:pathLst>
                <a:path w="1412239" h="937260">
                  <a:moveTo>
                    <a:pt x="8724" y="930338"/>
                  </a:moveTo>
                  <a:lnTo>
                    <a:pt x="0" y="930338"/>
                  </a:lnTo>
                  <a:lnTo>
                    <a:pt x="0" y="937107"/>
                  </a:lnTo>
                  <a:lnTo>
                    <a:pt x="4356" y="937107"/>
                  </a:lnTo>
                  <a:lnTo>
                    <a:pt x="8724" y="937107"/>
                  </a:lnTo>
                  <a:lnTo>
                    <a:pt x="8724" y="930338"/>
                  </a:lnTo>
                  <a:close/>
                </a:path>
                <a:path w="1412239" h="937260">
                  <a:moveTo>
                    <a:pt x="81851" y="759714"/>
                  </a:moveTo>
                  <a:lnTo>
                    <a:pt x="73126" y="759714"/>
                  </a:lnTo>
                  <a:lnTo>
                    <a:pt x="73126" y="766483"/>
                  </a:lnTo>
                  <a:lnTo>
                    <a:pt x="77495" y="766483"/>
                  </a:lnTo>
                  <a:lnTo>
                    <a:pt x="81851" y="766483"/>
                  </a:lnTo>
                  <a:lnTo>
                    <a:pt x="81851" y="759714"/>
                  </a:lnTo>
                  <a:close/>
                </a:path>
                <a:path w="1412239" h="937260">
                  <a:moveTo>
                    <a:pt x="146862" y="832840"/>
                  </a:moveTo>
                  <a:lnTo>
                    <a:pt x="138125" y="832840"/>
                  </a:lnTo>
                  <a:lnTo>
                    <a:pt x="138125" y="839609"/>
                  </a:lnTo>
                  <a:lnTo>
                    <a:pt x="142494" y="839609"/>
                  </a:lnTo>
                  <a:lnTo>
                    <a:pt x="146862" y="839609"/>
                  </a:lnTo>
                  <a:lnTo>
                    <a:pt x="146862" y="832840"/>
                  </a:lnTo>
                  <a:close/>
                </a:path>
                <a:path w="1412239" h="937260">
                  <a:moveTo>
                    <a:pt x="353072" y="253415"/>
                  </a:moveTo>
                  <a:lnTo>
                    <a:pt x="351536" y="251879"/>
                  </a:lnTo>
                  <a:lnTo>
                    <a:pt x="343776" y="251879"/>
                  </a:lnTo>
                  <a:lnTo>
                    <a:pt x="342239" y="253415"/>
                  </a:lnTo>
                  <a:lnTo>
                    <a:pt x="342239" y="257124"/>
                  </a:lnTo>
                  <a:lnTo>
                    <a:pt x="343776" y="258648"/>
                  </a:lnTo>
                  <a:lnTo>
                    <a:pt x="345617" y="258648"/>
                  </a:lnTo>
                  <a:lnTo>
                    <a:pt x="351536" y="258648"/>
                  </a:lnTo>
                  <a:lnTo>
                    <a:pt x="353072" y="257124"/>
                  </a:lnTo>
                  <a:lnTo>
                    <a:pt x="353072" y="253415"/>
                  </a:lnTo>
                  <a:close/>
                </a:path>
                <a:path w="1412239" h="937260">
                  <a:moveTo>
                    <a:pt x="423113" y="580948"/>
                  </a:moveTo>
                  <a:lnTo>
                    <a:pt x="414388" y="580948"/>
                  </a:lnTo>
                  <a:lnTo>
                    <a:pt x="414388" y="587730"/>
                  </a:lnTo>
                  <a:lnTo>
                    <a:pt x="418757" y="587730"/>
                  </a:lnTo>
                  <a:lnTo>
                    <a:pt x="423113" y="587730"/>
                  </a:lnTo>
                  <a:lnTo>
                    <a:pt x="423113" y="580948"/>
                  </a:lnTo>
                  <a:close/>
                </a:path>
                <a:path w="1412239" h="937260">
                  <a:moveTo>
                    <a:pt x="456730" y="325031"/>
                  </a:moveTo>
                  <a:lnTo>
                    <a:pt x="456450" y="324751"/>
                  </a:lnTo>
                  <a:lnTo>
                    <a:pt x="451942" y="320243"/>
                  </a:lnTo>
                  <a:lnTo>
                    <a:pt x="449935" y="317906"/>
                  </a:lnTo>
                  <a:lnTo>
                    <a:pt x="444512" y="317906"/>
                  </a:lnTo>
                  <a:lnTo>
                    <a:pt x="442442" y="320243"/>
                  </a:lnTo>
                  <a:lnTo>
                    <a:pt x="437642" y="325031"/>
                  </a:lnTo>
                  <a:lnTo>
                    <a:pt x="442429" y="329819"/>
                  </a:lnTo>
                  <a:lnTo>
                    <a:pt x="446760" y="325488"/>
                  </a:lnTo>
                  <a:lnTo>
                    <a:pt x="447205" y="325081"/>
                  </a:lnTo>
                  <a:lnTo>
                    <a:pt x="447446" y="325272"/>
                  </a:lnTo>
                  <a:lnTo>
                    <a:pt x="448144" y="326021"/>
                  </a:lnTo>
                  <a:lnTo>
                    <a:pt x="451954" y="329819"/>
                  </a:lnTo>
                  <a:lnTo>
                    <a:pt x="456730" y="325031"/>
                  </a:lnTo>
                  <a:close/>
                </a:path>
                <a:path w="1412239" h="937260">
                  <a:moveTo>
                    <a:pt x="467804" y="633780"/>
                  </a:moveTo>
                  <a:lnTo>
                    <a:pt x="459079" y="633780"/>
                  </a:lnTo>
                  <a:lnTo>
                    <a:pt x="459079" y="640537"/>
                  </a:lnTo>
                  <a:lnTo>
                    <a:pt x="463435" y="640537"/>
                  </a:lnTo>
                  <a:lnTo>
                    <a:pt x="467804" y="640537"/>
                  </a:lnTo>
                  <a:lnTo>
                    <a:pt x="467804" y="633780"/>
                  </a:lnTo>
                  <a:close/>
                </a:path>
                <a:path w="1412239" h="937260">
                  <a:moveTo>
                    <a:pt x="1254975" y="1549"/>
                  </a:moveTo>
                  <a:lnTo>
                    <a:pt x="1253426" y="0"/>
                  </a:lnTo>
                  <a:lnTo>
                    <a:pt x="1245679" y="0"/>
                  </a:lnTo>
                  <a:lnTo>
                    <a:pt x="1244142" y="1549"/>
                  </a:lnTo>
                  <a:lnTo>
                    <a:pt x="1244142" y="5232"/>
                  </a:lnTo>
                  <a:lnTo>
                    <a:pt x="1245679" y="6769"/>
                  </a:lnTo>
                  <a:lnTo>
                    <a:pt x="1247521" y="6769"/>
                  </a:lnTo>
                  <a:lnTo>
                    <a:pt x="1253426" y="6769"/>
                  </a:lnTo>
                  <a:lnTo>
                    <a:pt x="1254975" y="5232"/>
                  </a:lnTo>
                  <a:lnTo>
                    <a:pt x="1254975" y="1549"/>
                  </a:lnTo>
                  <a:close/>
                </a:path>
                <a:path w="1412239" h="937260">
                  <a:moveTo>
                    <a:pt x="1267460" y="221678"/>
                  </a:moveTo>
                  <a:lnTo>
                    <a:pt x="1260792" y="215011"/>
                  </a:lnTo>
                  <a:lnTo>
                    <a:pt x="1258633" y="215011"/>
                  </a:lnTo>
                  <a:lnTo>
                    <a:pt x="1256004" y="217614"/>
                  </a:lnTo>
                  <a:lnTo>
                    <a:pt x="1256004" y="219798"/>
                  </a:lnTo>
                  <a:lnTo>
                    <a:pt x="1257325" y="221107"/>
                  </a:lnTo>
                  <a:lnTo>
                    <a:pt x="1262684" y="226466"/>
                  </a:lnTo>
                  <a:lnTo>
                    <a:pt x="1264856" y="226466"/>
                  </a:lnTo>
                  <a:lnTo>
                    <a:pt x="1267460" y="223862"/>
                  </a:lnTo>
                  <a:lnTo>
                    <a:pt x="1267460" y="221678"/>
                  </a:lnTo>
                  <a:close/>
                </a:path>
                <a:path w="1412239" h="937260">
                  <a:moveTo>
                    <a:pt x="1291539" y="51841"/>
                  </a:moveTo>
                  <a:lnTo>
                    <a:pt x="1284757" y="51841"/>
                  </a:lnTo>
                  <a:lnTo>
                    <a:pt x="1284757" y="68694"/>
                  </a:lnTo>
                  <a:lnTo>
                    <a:pt x="1291539" y="68694"/>
                  </a:lnTo>
                  <a:lnTo>
                    <a:pt x="1291539" y="64325"/>
                  </a:lnTo>
                  <a:lnTo>
                    <a:pt x="1291539" y="51841"/>
                  </a:lnTo>
                  <a:close/>
                </a:path>
                <a:path w="1412239" h="937260">
                  <a:moveTo>
                    <a:pt x="1349387" y="528142"/>
                  </a:moveTo>
                  <a:lnTo>
                    <a:pt x="1340662" y="528142"/>
                  </a:lnTo>
                  <a:lnTo>
                    <a:pt x="1340662" y="534911"/>
                  </a:lnTo>
                  <a:lnTo>
                    <a:pt x="1345031" y="534911"/>
                  </a:lnTo>
                  <a:lnTo>
                    <a:pt x="1349387" y="534911"/>
                  </a:lnTo>
                  <a:lnTo>
                    <a:pt x="1349387" y="528142"/>
                  </a:lnTo>
                  <a:close/>
                </a:path>
                <a:path w="1412239" h="937260">
                  <a:moveTo>
                    <a:pt x="1353464" y="113753"/>
                  </a:moveTo>
                  <a:lnTo>
                    <a:pt x="1344726" y="113753"/>
                  </a:lnTo>
                  <a:lnTo>
                    <a:pt x="1344726" y="120523"/>
                  </a:lnTo>
                  <a:lnTo>
                    <a:pt x="1349095" y="120523"/>
                  </a:lnTo>
                  <a:lnTo>
                    <a:pt x="1353464" y="120523"/>
                  </a:lnTo>
                  <a:lnTo>
                    <a:pt x="1353464" y="113753"/>
                  </a:lnTo>
                  <a:close/>
                </a:path>
                <a:path w="1412239" h="937260">
                  <a:moveTo>
                    <a:pt x="1411668" y="640562"/>
                  </a:moveTo>
                  <a:lnTo>
                    <a:pt x="1411516" y="640207"/>
                  </a:lnTo>
                  <a:lnTo>
                    <a:pt x="1410055" y="637717"/>
                  </a:lnTo>
                  <a:lnTo>
                    <a:pt x="1409636" y="636968"/>
                  </a:lnTo>
                  <a:lnTo>
                    <a:pt x="1409357" y="636409"/>
                  </a:lnTo>
                  <a:lnTo>
                    <a:pt x="1409357" y="637489"/>
                  </a:lnTo>
                  <a:lnTo>
                    <a:pt x="1409230" y="637311"/>
                  </a:lnTo>
                  <a:lnTo>
                    <a:pt x="1409357" y="637489"/>
                  </a:lnTo>
                  <a:lnTo>
                    <a:pt x="1409357" y="636409"/>
                  </a:lnTo>
                  <a:lnTo>
                    <a:pt x="1408074" y="633793"/>
                  </a:lnTo>
                  <a:lnTo>
                    <a:pt x="1407071" y="633603"/>
                  </a:lnTo>
                  <a:lnTo>
                    <a:pt x="1406969" y="633412"/>
                  </a:lnTo>
                  <a:lnTo>
                    <a:pt x="1406156" y="631736"/>
                  </a:lnTo>
                  <a:lnTo>
                    <a:pt x="1405712" y="630656"/>
                  </a:lnTo>
                  <a:lnTo>
                    <a:pt x="1405547" y="630135"/>
                  </a:lnTo>
                  <a:lnTo>
                    <a:pt x="1405470" y="629856"/>
                  </a:lnTo>
                  <a:lnTo>
                    <a:pt x="1405382" y="629615"/>
                  </a:lnTo>
                  <a:lnTo>
                    <a:pt x="1405280" y="629158"/>
                  </a:lnTo>
                  <a:lnTo>
                    <a:pt x="1405153" y="624674"/>
                  </a:lnTo>
                  <a:lnTo>
                    <a:pt x="1398384" y="624674"/>
                  </a:lnTo>
                  <a:lnTo>
                    <a:pt x="1398511" y="629158"/>
                  </a:lnTo>
                  <a:lnTo>
                    <a:pt x="1398638" y="633006"/>
                  </a:lnTo>
                  <a:lnTo>
                    <a:pt x="1401165" y="637311"/>
                  </a:lnTo>
                  <a:lnTo>
                    <a:pt x="1403273" y="640562"/>
                  </a:lnTo>
                  <a:lnTo>
                    <a:pt x="1403477" y="640207"/>
                  </a:lnTo>
                  <a:lnTo>
                    <a:pt x="1403464" y="639737"/>
                  </a:lnTo>
                  <a:lnTo>
                    <a:pt x="1403591" y="639991"/>
                  </a:lnTo>
                  <a:lnTo>
                    <a:pt x="1403629" y="639699"/>
                  </a:lnTo>
                  <a:lnTo>
                    <a:pt x="1403692" y="640207"/>
                  </a:lnTo>
                  <a:lnTo>
                    <a:pt x="1404023" y="641134"/>
                  </a:lnTo>
                  <a:lnTo>
                    <a:pt x="1403388" y="640740"/>
                  </a:lnTo>
                  <a:lnTo>
                    <a:pt x="1404645" y="642683"/>
                  </a:lnTo>
                  <a:lnTo>
                    <a:pt x="1406804" y="644372"/>
                  </a:lnTo>
                  <a:lnTo>
                    <a:pt x="1410944" y="641134"/>
                  </a:lnTo>
                  <a:lnTo>
                    <a:pt x="1411668" y="6405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73806" y="2449353"/>
              <a:ext cx="361315" cy="313690"/>
            </a:xfrm>
            <a:custGeom>
              <a:avLst/>
              <a:gdLst/>
              <a:ahLst/>
              <a:cxnLst/>
              <a:rect l="l" t="t" r="r" b="b"/>
              <a:pathLst>
                <a:path w="361314" h="313689">
                  <a:moveTo>
                    <a:pt x="6534" y="0"/>
                  </a:moveTo>
                  <a:lnTo>
                    <a:pt x="0" y="3657"/>
                  </a:lnTo>
                  <a:lnTo>
                    <a:pt x="1932" y="8042"/>
                  </a:lnTo>
                  <a:lnTo>
                    <a:pt x="15775" y="36912"/>
                  </a:lnTo>
                  <a:lnTo>
                    <a:pt x="48748" y="91642"/>
                  </a:lnTo>
                  <a:lnTo>
                    <a:pt x="87728" y="140995"/>
                  </a:lnTo>
                  <a:lnTo>
                    <a:pt x="131664" y="184027"/>
                  </a:lnTo>
                  <a:lnTo>
                    <a:pt x="177384" y="222059"/>
                  </a:lnTo>
                  <a:lnTo>
                    <a:pt x="223253" y="256153"/>
                  </a:lnTo>
                  <a:lnTo>
                    <a:pt x="270824" y="285286"/>
                  </a:lnTo>
                  <a:lnTo>
                    <a:pt x="321064" y="306167"/>
                  </a:lnTo>
                  <a:lnTo>
                    <a:pt x="360622" y="313639"/>
                  </a:lnTo>
                  <a:lnTo>
                    <a:pt x="360809" y="306141"/>
                  </a:lnTo>
                  <a:lnTo>
                    <a:pt x="356039" y="305662"/>
                  </a:lnTo>
                  <a:lnTo>
                    <a:pt x="328775" y="300650"/>
                  </a:lnTo>
                  <a:lnTo>
                    <a:pt x="277274" y="280163"/>
                  </a:lnTo>
                  <a:lnTo>
                    <a:pt x="228966" y="251100"/>
                  </a:lnTo>
                  <a:lnTo>
                    <a:pt x="182858" y="216923"/>
                  </a:lnTo>
                  <a:lnTo>
                    <a:pt x="137533" y="179249"/>
                  </a:lnTo>
                  <a:lnTo>
                    <a:pt x="94475" y="137190"/>
                  </a:lnTo>
                  <a:lnTo>
                    <a:pt x="55499" y="88479"/>
                  </a:lnTo>
                  <a:lnTo>
                    <a:pt x="22350" y="33411"/>
                  </a:lnTo>
                  <a:lnTo>
                    <a:pt x="8481" y="4410"/>
                  </a:lnTo>
                  <a:lnTo>
                    <a:pt x="6534" y="0"/>
                  </a:lnTo>
                  <a:close/>
                </a:path>
              </a:pathLst>
            </a:custGeom>
            <a:solidFill>
              <a:srgbClr val="E265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009" y="2334139"/>
              <a:ext cx="402876" cy="4617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855313" y="2305015"/>
              <a:ext cx="244475" cy="429259"/>
            </a:xfrm>
            <a:custGeom>
              <a:avLst/>
              <a:gdLst/>
              <a:ahLst/>
              <a:cxnLst/>
              <a:rect l="l" t="t" r="r" b="b"/>
              <a:pathLst>
                <a:path w="244475" h="429260">
                  <a:moveTo>
                    <a:pt x="4032" y="0"/>
                  </a:moveTo>
                  <a:lnTo>
                    <a:pt x="0" y="5439"/>
                  </a:lnTo>
                  <a:lnTo>
                    <a:pt x="26146" y="25858"/>
                  </a:lnTo>
                  <a:lnTo>
                    <a:pt x="48062" y="44494"/>
                  </a:lnTo>
                  <a:lnTo>
                    <a:pt x="88755" y="85158"/>
                  </a:lnTo>
                  <a:lnTo>
                    <a:pt x="120931" y="126638"/>
                  </a:lnTo>
                  <a:lnTo>
                    <a:pt x="149111" y="170959"/>
                  </a:lnTo>
                  <a:lnTo>
                    <a:pt x="172009" y="211340"/>
                  </a:lnTo>
                  <a:lnTo>
                    <a:pt x="190580" y="252424"/>
                  </a:lnTo>
                  <a:lnTo>
                    <a:pt x="209528" y="309496"/>
                  </a:lnTo>
                  <a:lnTo>
                    <a:pt x="224489" y="368658"/>
                  </a:lnTo>
                  <a:lnTo>
                    <a:pt x="237679" y="429206"/>
                  </a:lnTo>
                  <a:lnTo>
                    <a:pt x="244393" y="428298"/>
                  </a:lnTo>
                  <a:lnTo>
                    <a:pt x="233588" y="377948"/>
                  </a:lnTo>
                  <a:lnTo>
                    <a:pt x="222756" y="331806"/>
                  </a:lnTo>
                  <a:lnTo>
                    <a:pt x="209838" y="286245"/>
                  </a:lnTo>
                  <a:lnTo>
                    <a:pt x="193688" y="241903"/>
                  </a:lnTo>
                  <a:lnTo>
                    <a:pt x="173160" y="199417"/>
                  </a:lnTo>
                  <a:lnTo>
                    <a:pt x="145360" y="151722"/>
                  </a:lnTo>
                  <a:lnTo>
                    <a:pt x="114433" y="106031"/>
                  </a:lnTo>
                  <a:lnTo>
                    <a:pt x="80647" y="66441"/>
                  </a:lnTo>
                  <a:lnTo>
                    <a:pt x="42721" y="30787"/>
                  </a:lnTo>
                  <a:lnTo>
                    <a:pt x="25322" y="16452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rgbClr val="E265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111" y="2265065"/>
              <a:ext cx="139838" cy="6895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8593" y="2210318"/>
              <a:ext cx="338137" cy="49287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683461" y="1671685"/>
              <a:ext cx="1257300" cy="867410"/>
            </a:xfrm>
            <a:custGeom>
              <a:avLst/>
              <a:gdLst/>
              <a:ahLst/>
              <a:cxnLst/>
              <a:rect l="l" t="t" r="r" b="b"/>
              <a:pathLst>
                <a:path w="1257300" h="867410">
                  <a:moveTo>
                    <a:pt x="254254" y="313283"/>
                  </a:moveTo>
                  <a:lnTo>
                    <a:pt x="249237" y="303352"/>
                  </a:lnTo>
                  <a:lnTo>
                    <a:pt x="247421" y="302006"/>
                  </a:lnTo>
                  <a:lnTo>
                    <a:pt x="246799" y="301561"/>
                  </a:lnTo>
                  <a:lnTo>
                    <a:pt x="246799" y="324904"/>
                  </a:lnTo>
                  <a:lnTo>
                    <a:pt x="226745" y="353428"/>
                  </a:lnTo>
                  <a:lnTo>
                    <a:pt x="197015" y="380098"/>
                  </a:lnTo>
                  <a:lnTo>
                    <a:pt x="165506" y="403098"/>
                  </a:lnTo>
                  <a:lnTo>
                    <a:pt x="156959" y="407797"/>
                  </a:lnTo>
                  <a:lnTo>
                    <a:pt x="157162" y="407797"/>
                  </a:lnTo>
                  <a:lnTo>
                    <a:pt x="158470" y="412407"/>
                  </a:lnTo>
                  <a:lnTo>
                    <a:pt x="161188" y="412407"/>
                  </a:lnTo>
                  <a:lnTo>
                    <a:pt x="170726" y="411924"/>
                  </a:lnTo>
                  <a:lnTo>
                    <a:pt x="179832" y="411073"/>
                  </a:lnTo>
                  <a:lnTo>
                    <a:pt x="189268" y="410311"/>
                  </a:lnTo>
                  <a:lnTo>
                    <a:pt x="199428" y="410311"/>
                  </a:lnTo>
                  <a:lnTo>
                    <a:pt x="203098" y="410502"/>
                  </a:lnTo>
                  <a:lnTo>
                    <a:pt x="209346" y="411276"/>
                  </a:lnTo>
                  <a:lnTo>
                    <a:pt x="215455" y="420522"/>
                  </a:lnTo>
                  <a:lnTo>
                    <a:pt x="211848" y="428828"/>
                  </a:lnTo>
                  <a:lnTo>
                    <a:pt x="177850" y="450672"/>
                  </a:lnTo>
                  <a:lnTo>
                    <a:pt x="156972" y="458647"/>
                  </a:lnTo>
                  <a:lnTo>
                    <a:pt x="146710" y="462673"/>
                  </a:lnTo>
                  <a:lnTo>
                    <a:pt x="136753" y="467334"/>
                  </a:lnTo>
                  <a:lnTo>
                    <a:pt x="128333" y="472630"/>
                  </a:lnTo>
                  <a:lnTo>
                    <a:pt x="128384" y="472770"/>
                  </a:lnTo>
                  <a:lnTo>
                    <a:pt x="128041" y="472821"/>
                  </a:lnTo>
                  <a:lnTo>
                    <a:pt x="127596" y="473100"/>
                  </a:lnTo>
                  <a:lnTo>
                    <a:pt x="124523" y="475411"/>
                  </a:lnTo>
                  <a:lnTo>
                    <a:pt x="126314" y="479971"/>
                  </a:lnTo>
                  <a:lnTo>
                    <a:pt x="132168" y="478929"/>
                  </a:lnTo>
                  <a:lnTo>
                    <a:pt x="135115" y="478421"/>
                  </a:lnTo>
                  <a:lnTo>
                    <a:pt x="145288" y="477126"/>
                  </a:lnTo>
                  <a:lnTo>
                    <a:pt x="143941" y="484759"/>
                  </a:lnTo>
                  <a:lnTo>
                    <a:pt x="142836" y="490715"/>
                  </a:lnTo>
                  <a:lnTo>
                    <a:pt x="97713" y="507034"/>
                  </a:lnTo>
                  <a:lnTo>
                    <a:pt x="97713" y="513803"/>
                  </a:lnTo>
                  <a:lnTo>
                    <a:pt x="97409" y="511581"/>
                  </a:lnTo>
                  <a:lnTo>
                    <a:pt x="97485" y="512076"/>
                  </a:lnTo>
                  <a:lnTo>
                    <a:pt x="97612" y="513003"/>
                  </a:lnTo>
                  <a:lnTo>
                    <a:pt x="97713" y="513803"/>
                  </a:lnTo>
                  <a:lnTo>
                    <a:pt x="97713" y="507034"/>
                  </a:lnTo>
                  <a:lnTo>
                    <a:pt x="95910" y="507276"/>
                  </a:lnTo>
                  <a:lnTo>
                    <a:pt x="91998" y="507911"/>
                  </a:lnTo>
                  <a:lnTo>
                    <a:pt x="93167" y="513803"/>
                  </a:lnTo>
                  <a:lnTo>
                    <a:pt x="93700" y="513803"/>
                  </a:lnTo>
                  <a:lnTo>
                    <a:pt x="102031" y="514146"/>
                  </a:lnTo>
                  <a:lnTo>
                    <a:pt x="116128" y="514146"/>
                  </a:lnTo>
                  <a:lnTo>
                    <a:pt x="112585" y="522147"/>
                  </a:lnTo>
                  <a:lnTo>
                    <a:pt x="84797" y="548614"/>
                  </a:lnTo>
                  <a:lnTo>
                    <a:pt x="50215" y="570534"/>
                  </a:lnTo>
                  <a:lnTo>
                    <a:pt x="48768" y="572096"/>
                  </a:lnTo>
                  <a:lnTo>
                    <a:pt x="45897" y="574954"/>
                  </a:lnTo>
                  <a:lnTo>
                    <a:pt x="42621" y="578294"/>
                  </a:lnTo>
                  <a:lnTo>
                    <a:pt x="58318" y="520382"/>
                  </a:lnTo>
                  <a:lnTo>
                    <a:pt x="77050" y="478891"/>
                  </a:lnTo>
                  <a:lnTo>
                    <a:pt x="113309" y="423633"/>
                  </a:lnTo>
                  <a:lnTo>
                    <a:pt x="139966" y="389229"/>
                  </a:lnTo>
                  <a:lnTo>
                    <a:pt x="170459" y="358673"/>
                  </a:lnTo>
                  <a:lnTo>
                    <a:pt x="206171" y="334746"/>
                  </a:lnTo>
                  <a:lnTo>
                    <a:pt x="210058" y="332752"/>
                  </a:lnTo>
                  <a:lnTo>
                    <a:pt x="206629" y="326923"/>
                  </a:lnTo>
                  <a:lnTo>
                    <a:pt x="167093" y="352666"/>
                  </a:lnTo>
                  <a:lnTo>
                    <a:pt x="136550" y="382917"/>
                  </a:lnTo>
                  <a:lnTo>
                    <a:pt x="109791" y="417029"/>
                  </a:lnTo>
                  <a:lnTo>
                    <a:pt x="85521" y="452348"/>
                  </a:lnTo>
                  <a:lnTo>
                    <a:pt x="62445" y="492785"/>
                  </a:lnTo>
                  <a:lnTo>
                    <a:pt x="46113" y="536371"/>
                  </a:lnTo>
                  <a:lnTo>
                    <a:pt x="37973" y="568274"/>
                  </a:lnTo>
                  <a:lnTo>
                    <a:pt x="36423" y="561581"/>
                  </a:lnTo>
                  <a:lnTo>
                    <a:pt x="16548" y="512076"/>
                  </a:lnTo>
                  <a:lnTo>
                    <a:pt x="16421" y="511721"/>
                  </a:lnTo>
                  <a:lnTo>
                    <a:pt x="10833" y="490715"/>
                  </a:lnTo>
                  <a:lnTo>
                    <a:pt x="7442" y="469315"/>
                  </a:lnTo>
                  <a:lnTo>
                    <a:pt x="7353" y="466471"/>
                  </a:lnTo>
                  <a:lnTo>
                    <a:pt x="7239" y="462673"/>
                  </a:lnTo>
                  <a:lnTo>
                    <a:pt x="7112" y="458647"/>
                  </a:lnTo>
                  <a:lnTo>
                    <a:pt x="6997" y="454799"/>
                  </a:lnTo>
                  <a:lnTo>
                    <a:pt x="6896" y="451485"/>
                  </a:lnTo>
                  <a:lnTo>
                    <a:pt x="11963" y="452234"/>
                  </a:lnTo>
                  <a:lnTo>
                    <a:pt x="18961" y="457111"/>
                  </a:lnTo>
                  <a:lnTo>
                    <a:pt x="24549" y="464083"/>
                  </a:lnTo>
                  <a:lnTo>
                    <a:pt x="28460" y="470877"/>
                  </a:lnTo>
                  <a:lnTo>
                    <a:pt x="28473" y="470344"/>
                  </a:lnTo>
                  <a:lnTo>
                    <a:pt x="28562" y="470839"/>
                  </a:lnTo>
                  <a:lnTo>
                    <a:pt x="28905" y="471639"/>
                  </a:lnTo>
                  <a:lnTo>
                    <a:pt x="30797" y="475310"/>
                  </a:lnTo>
                  <a:lnTo>
                    <a:pt x="35509" y="472630"/>
                  </a:lnTo>
                  <a:lnTo>
                    <a:pt x="35382" y="470877"/>
                  </a:lnTo>
                  <a:lnTo>
                    <a:pt x="31102" y="444715"/>
                  </a:lnTo>
                  <a:lnTo>
                    <a:pt x="29565" y="432777"/>
                  </a:lnTo>
                  <a:lnTo>
                    <a:pt x="29451" y="431012"/>
                  </a:lnTo>
                  <a:lnTo>
                    <a:pt x="28867" y="421627"/>
                  </a:lnTo>
                  <a:lnTo>
                    <a:pt x="28778" y="420230"/>
                  </a:lnTo>
                  <a:lnTo>
                    <a:pt x="29527" y="407797"/>
                  </a:lnTo>
                  <a:lnTo>
                    <a:pt x="32143" y="396113"/>
                  </a:lnTo>
                  <a:lnTo>
                    <a:pt x="32219" y="395770"/>
                  </a:lnTo>
                  <a:lnTo>
                    <a:pt x="36741" y="384378"/>
                  </a:lnTo>
                  <a:lnTo>
                    <a:pt x="42951" y="373659"/>
                  </a:lnTo>
                  <a:lnTo>
                    <a:pt x="47675" y="366522"/>
                  </a:lnTo>
                  <a:lnTo>
                    <a:pt x="53289" y="369087"/>
                  </a:lnTo>
                  <a:lnTo>
                    <a:pt x="54940" y="373659"/>
                  </a:lnTo>
                  <a:lnTo>
                    <a:pt x="56197" y="376377"/>
                  </a:lnTo>
                  <a:lnTo>
                    <a:pt x="59169" y="383362"/>
                  </a:lnTo>
                  <a:lnTo>
                    <a:pt x="64554" y="397586"/>
                  </a:lnTo>
                  <a:lnTo>
                    <a:pt x="67513" y="404647"/>
                  </a:lnTo>
                  <a:lnTo>
                    <a:pt x="68935" y="407797"/>
                  </a:lnTo>
                  <a:lnTo>
                    <a:pt x="73787" y="406044"/>
                  </a:lnTo>
                  <a:lnTo>
                    <a:pt x="73799" y="402907"/>
                  </a:lnTo>
                  <a:lnTo>
                    <a:pt x="75285" y="380733"/>
                  </a:lnTo>
                  <a:lnTo>
                    <a:pt x="80860" y="356958"/>
                  </a:lnTo>
                  <a:lnTo>
                    <a:pt x="92443" y="337172"/>
                  </a:lnTo>
                  <a:lnTo>
                    <a:pt x="108940" y="328523"/>
                  </a:lnTo>
                  <a:lnTo>
                    <a:pt x="110058" y="332244"/>
                  </a:lnTo>
                  <a:lnTo>
                    <a:pt x="113004" y="339318"/>
                  </a:lnTo>
                  <a:lnTo>
                    <a:pt x="113118" y="339585"/>
                  </a:lnTo>
                  <a:lnTo>
                    <a:pt x="116636" y="346735"/>
                  </a:lnTo>
                  <a:lnTo>
                    <a:pt x="120827" y="354876"/>
                  </a:lnTo>
                  <a:lnTo>
                    <a:pt x="122085" y="355511"/>
                  </a:lnTo>
                  <a:lnTo>
                    <a:pt x="127533" y="355511"/>
                  </a:lnTo>
                  <a:lnTo>
                    <a:pt x="128130" y="353758"/>
                  </a:lnTo>
                  <a:lnTo>
                    <a:pt x="128244" y="353428"/>
                  </a:lnTo>
                  <a:lnTo>
                    <a:pt x="163322" y="322135"/>
                  </a:lnTo>
                  <a:lnTo>
                    <a:pt x="204216" y="302006"/>
                  </a:lnTo>
                  <a:lnTo>
                    <a:pt x="222326" y="299212"/>
                  </a:lnTo>
                  <a:lnTo>
                    <a:pt x="239141" y="303352"/>
                  </a:lnTo>
                  <a:lnTo>
                    <a:pt x="246697" y="324586"/>
                  </a:lnTo>
                  <a:lnTo>
                    <a:pt x="246799" y="324904"/>
                  </a:lnTo>
                  <a:lnTo>
                    <a:pt x="246799" y="301561"/>
                  </a:lnTo>
                  <a:lnTo>
                    <a:pt x="243598" y="299212"/>
                  </a:lnTo>
                  <a:lnTo>
                    <a:pt x="239725" y="296405"/>
                  </a:lnTo>
                  <a:lnTo>
                    <a:pt x="227596" y="293027"/>
                  </a:lnTo>
                  <a:lnTo>
                    <a:pt x="209753" y="293827"/>
                  </a:lnTo>
                  <a:lnTo>
                    <a:pt x="159867" y="316318"/>
                  </a:lnTo>
                  <a:lnTo>
                    <a:pt x="129882" y="340321"/>
                  </a:lnTo>
                  <a:lnTo>
                    <a:pt x="124587" y="347395"/>
                  </a:lnTo>
                  <a:lnTo>
                    <a:pt x="125272" y="348742"/>
                  </a:lnTo>
                  <a:lnTo>
                    <a:pt x="124231" y="349326"/>
                  </a:lnTo>
                  <a:lnTo>
                    <a:pt x="125247" y="348742"/>
                  </a:lnTo>
                  <a:lnTo>
                    <a:pt x="124587" y="347395"/>
                  </a:lnTo>
                  <a:lnTo>
                    <a:pt x="122682" y="343700"/>
                  </a:lnTo>
                  <a:lnTo>
                    <a:pt x="119456" y="337172"/>
                  </a:lnTo>
                  <a:lnTo>
                    <a:pt x="119354" y="336956"/>
                  </a:lnTo>
                  <a:lnTo>
                    <a:pt x="116459" y="330022"/>
                  </a:lnTo>
                  <a:lnTo>
                    <a:pt x="114935" y="324904"/>
                  </a:lnTo>
                  <a:lnTo>
                    <a:pt x="114833" y="324586"/>
                  </a:lnTo>
                  <a:lnTo>
                    <a:pt x="114300" y="322783"/>
                  </a:lnTo>
                  <a:lnTo>
                    <a:pt x="113855" y="320840"/>
                  </a:lnTo>
                  <a:lnTo>
                    <a:pt x="111887" y="320167"/>
                  </a:lnTo>
                  <a:lnTo>
                    <a:pt x="75323" y="352780"/>
                  </a:lnTo>
                  <a:lnTo>
                    <a:pt x="68262" y="386270"/>
                  </a:lnTo>
                  <a:lnTo>
                    <a:pt x="68199" y="387108"/>
                  </a:lnTo>
                  <a:lnTo>
                    <a:pt x="67576" y="395541"/>
                  </a:lnTo>
                  <a:lnTo>
                    <a:pt x="68199" y="387108"/>
                  </a:lnTo>
                  <a:lnTo>
                    <a:pt x="62318" y="372897"/>
                  </a:lnTo>
                  <a:lnTo>
                    <a:pt x="56959" y="366522"/>
                  </a:lnTo>
                  <a:lnTo>
                    <a:pt x="53174" y="362013"/>
                  </a:lnTo>
                  <a:lnTo>
                    <a:pt x="41186" y="365125"/>
                  </a:lnTo>
                  <a:lnTo>
                    <a:pt x="33502" y="374878"/>
                  </a:lnTo>
                  <a:lnTo>
                    <a:pt x="28003" y="386270"/>
                  </a:lnTo>
                  <a:lnTo>
                    <a:pt x="27901" y="386461"/>
                  </a:lnTo>
                  <a:lnTo>
                    <a:pt x="24231" y="398868"/>
                  </a:lnTo>
                  <a:lnTo>
                    <a:pt x="22428" y="410311"/>
                  </a:lnTo>
                  <a:lnTo>
                    <a:pt x="22313" y="411073"/>
                  </a:lnTo>
                  <a:lnTo>
                    <a:pt x="22275" y="413562"/>
                  </a:lnTo>
                  <a:lnTo>
                    <a:pt x="22161" y="420230"/>
                  </a:lnTo>
                  <a:lnTo>
                    <a:pt x="25882" y="455180"/>
                  </a:lnTo>
                  <a:lnTo>
                    <a:pt x="22402" y="451142"/>
                  </a:lnTo>
                  <a:lnTo>
                    <a:pt x="16865" y="447586"/>
                  </a:lnTo>
                  <a:lnTo>
                    <a:pt x="13754" y="445592"/>
                  </a:lnTo>
                  <a:lnTo>
                    <a:pt x="3390" y="444195"/>
                  </a:lnTo>
                  <a:lnTo>
                    <a:pt x="1498" y="444398"/>
                  </a:lnTo>
                  <a:lnTo>
                    <a:pt x="88" y="445592"/>
                  </a:lnTo>
                  <a:lnTo>
                    <a:pt x="0" y="447586"/>
                  </a:lnTo>
                  <a:lnTo>
                    <a:pt x="139" y="450672"/>
                  </a:lnTo>
                  <a:lnTo>
                    <a:pt x="203" y="452234"/>
                  </a:lnTo>
                  <a:lnTo>
                    <a:pt x="317" y="454799"/>
                  </a:lnTo>
                  <a:lnTo>
                    <a:pt x="406" y="456933"/>
                  </a:lnTo>
                  <a:lnTo>
                    <a:pt x="508" y="459232"/>
                  </a:lnTo>
                  <a:lnTo>
                    <a:pt x="622" y="461695"/>
                  </a:lnTo>
                  <a:lnTo>
                    <a:pt x="723" y="464083"/>
                  </a:lnTo>
                  <a:lnTo>
                    <a:pt x="825" y="466471"/>
                  </a:lnTo>
                  <a:lnTo>
                    <a:pt x="939" y="469023"/>
                  </a:lnTo>
                  <a:lnTo>
                    <a:pt x="1054" y="471639"/>
                  </a:lnTo>
                  <a:lnTo>
                    <a:pt x="1155" y="474167"/>
                  </a:lnTo>
                  <a:lnTo>
                    <a:pt x="6159" y="500176"/>
                  </a:lnTo>
                  <a:lnTo>
                    <a:pt x="14008" y="525589"/>
                  </a:lnTo>
                  <a:lnTo>
                    <a:pt x="23672" y="550379"/>
                  </a:lnTo>
                  <a:lnTo>
                    <a:pt x="25908" y="555675"/>
                  </a:lnTo>
                  <a:lnTo>
                    <a:pt x="29514" y="561403"/>
                  </a:lnTo>
                  <a:lnTo>
                    <a:pt x="31445" y="570204"/>
                  </a:lnTo>
                  <a:lnTo>
                    <a:pt x="32550" y="573265"/>
                  </a:lnTo>
                  <a:lnTo>
                    <a:pt x="35318" y="579412"/>
                  </a:lnTo>
                  <a:lnTo>
                    <a:pt x="28905" y="606336"/>
                  </a:lnTo>
                  <a:lnTo>
                    <a:pt x="21183" y="633653"/>
                  </a:lnTo>
                  <a:lnTo>
                    <a:pt x="27711" y="635431"/>
                  </a:lnTo>
                  <a:lnTo>
                    <a:pt x="28994" y="631278"/>
                  </a:lnTo>
                  <a:lnTo>
                    <a:pt x="35179" y="609206"/>
                  </a:lnTo>
                  <a:lnTo>
                    <a:pt x="40995" y="584974"/>
                  </a:lnTo>
                  <a:lnTo>
                    <a:pt x="44373" y="586028"/>
                  </a:lnTo>
                  <a:lnTo>
                    <a:pt x="47332" y="583082"/>
                  </a:lnTo>
                  <a:lnTo>
                    <a:pt x="44564" y="580237"/>
                  </a:lnTo>
                  <a:lnTo>
                    <a:pt x="47409" y="583082"/>
                  </a:lnTo>
                  <a:lnTo>
                    <a:pt x="53479" y="576884"/>
                  </a:lnTo>
                  <a:lnTo>
                    <a:pt x="52031" y="575360"/>
                  </a:lnTo>
                  <a:lnTo>
                    <a:pt x="53555" y="576884"/>
                  </a:lnTo>
                  <a:lnTo>
                    <a:pt x="55359" y="574954"/>
                  </a:lnTo>
                  <a:lnTo>
                    <a:pt x="64490" y="570534"/>
                  </a:lnTo>
                  <a:lnTo>
                    <a:pt x="65036" y="570204"/>
                  </a:lnTo>
                  <a:lnTo>
                    <a:pt x="103632" y="542391"/>
                  </a:lnTo>
                  <a:lnTo>
                    <a:pt x="120015" y="519582"/>
                  </a:lnTo>
                  <a:lnTo>
                    <a:pt x="117665" y="513003"/>
                  </a:lnTo>
                  <a:lnTo>
                    <a:pt x="114757" y="511302"/>
                  </a:lnTo>
                  <a:lnTo>
                    <a:pt x="123266" y="509778"/>
                  </a:lnTo>
                  <a:lnTo>
                    <a:pt x="130073" y="507276"/>
                  </a:lnTo>
                  <a:lnTo>
                    <a:pt x="135229" y="505383"/>
                  </a:lnTo>
                  <a:lnTo>
                    <a:pt x="144970" y="497370"/>
                  </a:lnTo>
                  <a:lnTo>
                    <a:pt x="149352" y="491858"/>
                  </a:lnTo>
                  <a:lnTo>
                    <a:pt x="152527" y="484759"/>
                  </a:lnTo>
                  <a:lnTo>
                    <a:pt x="149186" y="477126"/>
                  </a:lnTo>
                  <a:lnTo>
                    <a:pt x="146215" y="470344"/>
                  </a:lnTo>
                  <a:lnTo>
                    <a:pt x="145948" y="470344"/>
                  </a:lnTo>
                  <a:lnTo>
                    <a:pt x="154635" y="466471"/>
                  </a:lnTo>
                  <a:lnTo>
                    <a:pt x="190207" y="452589"/>
                  </a:lnTo>
                  <a:lnTo>
                    <a:pt x="219811" y="421627"/>
                  </a:lnTo>
                  <a:lnTo>
                    <a:pt x="218186" y="413562"/>
                  </a:lnTo>
                  <a:lnTo>
                    <a:pt x="215315" y="410311"/>
                  </a:lnTo>
                  <a:lnTo>
                    <a:pt x="212826" y="407492"/>
                  </a:lnTo>
                  <a:lnTo>
                    <a:pt x="204190" y="404202"/>
                  </a:lnTo>
                  <a:lnTo>
                    <a:pt x="205206" y="404202"/>
                  </a:lnTo>
                  <a:lnTo>
                    <a:pt x="193408" y="403301"/>
                  </a:lnTo>
                  <a:lnTo>
                    <a:pt x="182867" y="403898"/>
                  </a:lnTo>
                  <a:lnTo>
                    <a:pt x="175488" y="404647"/>
                  </a:lnTo>
                  <a:lnTo>
                    <a:pt x="176225" y="404202"/>
                  </a:lnTo>
                  <a:lnTo>
                    <a:pt x="211582" y="376669"/>
                  </a:lnTo>
                  <a:lnTo>
                    <a:pt x="245770" y="340487"/>
                  </a:lnTo>
                  <a:lnTo>
                    <a:pt x="253072" y="325869"/>
                  </a:lnTo>
                  <a:lnTo>
                    <a:pt x="254254" y="313283"/>
                  </a:lnTo>
                  <a:close/>
                </a:path>
                <a:path w="1257300" h="867410">
                  <a:moveTo>
                    <a:pt x="1133208" y="235826"/>
                  </a:moveTo>
                  <a:lnTo>
                    <a:pt x="1129118" y="225425"/>
                  </a:lnTo>
                  <a:lnTo>
                    <a:pt x="1128179" y="223062"/>
                  </a:lnTo>
                  <a:lnTo>
                    <a:pt x="1127480" y="221272"/>
                  </a:lnTo>
                  <a:lnTo>
                    <a:pt x="1127417" y="221107"/>
                  </a:lnTo>
                  <a:lnTo>
                    <a:pt x="1127239" y="221094"/>
                  </a:lnTo>
                  <a:lnTo>
                    <a:pt x="1127239" y="241109"/>
                  </a:lnTo>
                  <a:lnTo>
                    <a:pt x="1125550" y="257187"/>
                  </a:lnTo>
                  <a:lnTo>
                    <a:pt x="1113269" y="295833"/>
                  </a:lnTo>
                  <a:lnTo>
                    <a:pt x="1099502" y="317754"/>
                  </a:lnTo>
                  <a:lnTo>
                    <a:pt x="1095362" y="281609"/>
                  </a:lnTo>
                  <a:lnTo>
                    <a:pt x="1088986" y="241998"/>
                  </a:lnTo>
                  <a:lnTo>
                    <a:pt x="1078357" y="203225"/>
                  </a:lnTo>
                  <a:lnTo>
                    <a:pt x="1063053" y="166027"/>
                  </a:lnTo>
                  <a:lnTo>
                    <a:pt x="1036713" y="110464"/>
                  </a:lnTo>
                  <a:lnTo>
                    <a:pt x="1017498" y="72618"/>
                  </a:lnTo>
                  <a:lnTo>
                    <a:pt x="1005332" y="50088"/>
                  </a:lnTo>
                  <a:lnTo>
                    <a:pt x="999502" y="53505"/>
                  </a:lnTo>
                  <a:lnTo>
                    <a:pt x="1011047" y="74917"/>
                  </a:lnTo>
                  <a:lnTo>
                    <a:pt x="1020241" y="92633"/>
                  </a:lnTo>
                  <a:lnTo>
                    <a:pt x="1037894" y="128422"/>
                  </a:lnTo>
                  <a:lnTo>
                    <a:pt x="1055751" y="166344"/>
                  </a:lnTo>
                  <a:lnTo>
                    <a:pt x="1071829" y="205028"/>
                  </a:lnTo>
                  <a:lnTo>
                    <a:pt x="1082662" y="243687"/>
                  </a:lnTo>
                  <a:lnTo>
                    <a:pt x="1089025" y="283349"/>
                  </a:lnTo>
                  <a:lnTo>
                    <a:pt x="1093508" y="323405"/>
                  </a:lnTo>
                  <a:lnTo>
                    <a:pt x="1089609" y="320878"/>
                  </a:lnTo>
                  <a:lnTo>
                    <a:pt x="1092923" y="323392"/>
                  </a:lnTo>
                  <a:lnTo>
                    <a:pt x="1089583" y="320878"/>
                  </a:lnTo>
                  <a:lnTo>
                    <a:pt x="1085850" y="318389"/>
                  </a:lnTo>
                  <a:lnTo>
                    <a:pt x="1085748" y="318541"/>
                  </a:lnTo>
                  <a:lnTo>
                    <a:pt x="1071448" y="309918"/>
                  </a:lnTo>
                  <a:lnTo>
                    <a:pt x="1052398" y="300075"/>
                  </a:lnTo>
                  <a:lnTo>
                    <a:pt x="1035532" y="287896"/>
                  </a:lnTo>
                  <a:lnTo>
                    <a:pt x="1026706" y="274180"/>
                  </a:lnTo>
                  <a:lnTo>
                    <a:pt x="1026147" y="273316"/>
                  </a:lnTo>
                  <a:lnTo>
                    <a:pt x="1025994" y="273316"/>
                  </a:lnTo>
                  <a:lnTo>
                    <a:pt x="1026121" y="273291"/>
                  </a:lnTo>
                  <a:lnTo>
                    <a:pt x="1030338" y="272440"/>
                  </a:lnTo>
                  <a:lnTo>
                    <a:pt x="1038999" y="272148"/>
                  </a:lnTo>
                  <a:lnTo>
                    <a:pt x="1047673" y="272872"/>
                  </a:lnTo>
                  <a:lnTo>
                    <a:pt x="1056424" y="274180"/>
                  </a:lnTo>
                  <a:lnTo>
                    <a:pt x="1059472" y="274688"/>
                  </a:lnTo>
                  <a:lnTo>
                    <a:pt x="1060589" y="273316"/>
                  </a:lnTo>
                  <a:lnTo>
                    <a:pt x="1062494" y="271005"/>
                  </a:lnTo>
                  <a:lnTo>
                    <a:pt x="1059726" y="268528"/>
                  </a:lnTo>
                  <a:lnTo>
                    <a:pt x="1051521" y="261366"/>
                  </a:lnTo>
                  <a:lnTo>
                    <a:pt x="1043279" y="254279"/>
                  </a:lnTo>
                  <a:lnTo>
                    <a:pt x="1035126" y="247091"/>
                  </a:lnTo>
                  <a:lnTo>
                    <a:pt x="1006589" y="211201"/>
                  </a:lnTo>
                  <a:lnTo>
                    <a:pt x="1004747" y="203568"/>
                  </a:lnTo>
                  <a:lnTo>
                    <a:pt x="1004709" y="203415"/>
                  </a:lnTo>
                  <a:lnTo>
                    <a:pt x="1003884" y="200012"/>
                  </a:lnTo>
                  <a:lnTo>
                    <a:pt x="1004608" y="202996"/>
                  </a:lnTo>
                  <a:lnTo>
                    <a:pt x="1004709" y="203415"/>
                  </a:lnTo>
                  <a:lnTo>
                    <a:pt x="1007808" y="203568"/>
                  </a:lnTo>
                  <a:lnTo>
                    <a:pt x="1015149" y="204508"/>
                  </a:lnTo>
                  <a:lnTo>
                    <a:pt x="1022324" y="206222"/>
                  </a:lnTo>
                  <a:lnTo>
                    <a:pt x="1029208" y="208851"/>
                  </a:lnTo>
                  <a:lnTo>
                    <a:pt x="1033119" y="210680"/>
                  </a:lnTo>
                  <a:lnTo>
                    <a:pt x="1036561" y="204978"/>
                  </a:lnTo>
                  <a:lnTo>
                    <a:pt x="1032624" y="202996"/>
                  </a:lnTo>
                  <a:lnTo>
                    <a:pt x="1020953" y="196875"/>
                  </a:lnTo>
                  <a:lnTo>
                    <a:pt x="986142" y="174967"/>
                  </a:lnTo>
                  <a:lnTo>
                    <a:pt x="954024" y="144653"/>
                  </a:lnTo>
                  <a:lnTo>
                    <a:pt x="948956" y="135661"/>
                  </a:lnTo>
                  <a:lnTo>
                    <a:pt x="958672" y="134759"/>
                  </a:lnTo>
                  <a:lnTo>
                    <a:pt x="987234" y="135610"/>
                  </a:lnTo>
                  <a:lnTo>
                    <a:pt x="994854" y="134759"/>
                  </a:lnTo>
                  <a:lnTo>
                    <a:pt x="1001356" y="134048"/>
                  </a:lnTo>
                  <a:lnTo>
                    <a:pt x="1003896" y="133477"/>
                  </a:lnTo>
                  <a:lnTo>
                    <a:pt x="1003960" y="133172"/>
                  </a:lnTo>
                  <a:lnTo>
                    <a:pt x="1004557" y="130124"/>
                  </a:lnTo>
                  <a:lnTo>
                    <a:pt x="1002842" y="128384"/>
                  </a:lnTo>
                  <a:lnTo>
                    <a:pt x="1002080" y="127508"/>
                  </a:lnTo>
                  <a:lnTo>
                    <a:pt x="977239" y="93510"/>
                  </a:lnTo>
                  <a:lnTo>
                    <a:pt x="957973" y="56591"/>
                  </a:lnTo>
                  <a:lnTo>
                    <a:pt x="949921" y="26911"/>
                  </a:lnTo>
                  <a:lnTo>
                    <a:pt x="950379" y="19748"/>
                  </a:lnTo>
                  <a:lnTo>
                    <a:pt x="951712" y="12065"/>
                  </a:lnTo>
                  <a:lnTo>
                    <a:pt x="951750" y="11811"/>
                  </a:lnTo>
                  <a:lnTo>
                    <a:pt x="957897" y="6832"/>
                  </a:lnTo>
                  <a:lnTo>
                    <a:pt x="965860" y="6438"/>
                  </a:lnTo>
                  <a:lnTo>
                    <a:pt x="972718" y="7137"/>
                  </a:lnTo>
                  <a:lnTo>
                    <a:pt x="1005814" y="28879"/>
                  </a:lnTo>
                  <a:lnTo>
                    <a:pt x="1031417" y="57353"/>
                  </a:lnTo>
                  <a:lnTo>
                    <a:pt x="1056805" y="90805"/>
                  </a:lnTo>
                  <a:lnTo>
                    <a:pt x="1063802" y="99974"/>
                  </a:lnTo>
                  <a:lnTo>
                    <a:pt x="1071181" y="108800"/>
                  </a:lnTo>
                  <a:lnTo>
                    <a:pt x="1073010" y="110858"/>
                  </a:lnTo>
                  <a:lnTo>
                    <a:pt x="1076007" y="109512"/>
                  </a:lnTo>
                  <a:lnTo>
                    <a:pt x="1076794" y="107416"/>
                  </a:lnTo>
                  <a:lnTo>
                    <a:pt x="1077569" y="105511"/>
                  </a:lnTo>
                  <a:lnTo>
                    <a:pt x="1078979" y="102031"/>
                  </a:lnTo>
                  <a:lnTo>
                    <a:pt x="1080135" y="99974"/>
                  </a:lnTo>
                  <a:lnTo>
                    <a:pt x="1082408" y="95885"/>
                  </a:lnTo>
                  <a:lnTo>
                    <a:pt x="1086967" y="91592"/>
                  </a:lnTo>
                  <a:lnTo>
                    <a:pt x="1087348" y="91592"/>
                  </a:lnTo>
                  <a:lnTo>
                    <a:pt x="1092606" y="91808"/>
                  </a:lnTo>
                  <a:lnTo>
                    <a:pt x="1099591" y="95732"/>
                  </a:lnTo>
                  <a:lnTo>
                    <a:pt x="1100950" y="107416"/>
                  </a:lnTo>
                  <a:lnTo>
                    <a:pt x="1100848" y="114134"/>
                  </a:lnTo>
                  <a:lnTo>
                    <a:pt x="1100823" y="115074"/>
                  </a:lnTo>
                  <a:lnTo>
                    <a:pt x="1099286" y="127165"/>
                  </a:lnTo>
                  <a:lnTo>
                    <a:pt x="1099235" y="127508"/>
                  </a:lnTo>
                  <a:lnTo>
                    <a:pt x="1099146" y="128231"/>
                  </a:lnTo>
                  <a:lnTo>
                    <a:pt x="1099096" y="128676"/>
                  </a:lnTo>
                  <a:lnTo>
                    <a:pt x="1098969" y="129679"/>
                  </a:lnTo>
                  <a:lnTo>
                    <a:pt x="1095286" y="143421"/>
                  </a:lnTo>
                  <a:lnTo>
                    <a:pt x="1095197" y="143764"/>
                  </a:lnTo>
                  <a:lnTo>
                    <a:pt x="1095108" y="144068"/>
                  </a:lnTo>
                  <a:lnTo>
                    <a:pt x="1090549" y="158318"/>
                  </a:lnTo>
                  <a:lnTo>
                    <a:pt x="1086548" y="172529"/>
                  </a:lnTo>
                  <a:lnTo>
                    <a:pt x="1085850" y="175577"/>
                  </a:lnTo>
                  <a:lnTo>
                    <a:pt x="1089901" y="178587"/>
                  </a:lnTo>
                  <a:lnTo>
                    <a:pt x="1092212" y="175818"/>
                  </a:lnTo>
                  <a:lnTo>
                    <a:pt x="1093508" y="174320"/>
                  </a:lnTo>
                  <a:lnTo>
                    <a:pt x="1099540" y="167309"/>
                  </a:lnTo>
                  <a:lnTo>
                    <a:pt x="1107490" y="159639"/>
                  </a:lnTo>
                  <a:lnTo>
                    <a:pt x="1116482" y="153720"/>
                  </a:lnTo>
                  <a:lnTo>
                    <a:pt x="1122972" y="151650"/>
                  </a:lnTo>
                  <a:lnTo>
                    <a:pt x="1122870" y="166560"/>
                  </a:lnTo>
                  <a:lnTo>
                    <a:pt x="1108964" y="221107"/>
                  </a:lnTo>
                  <a:lnTo>
                    <a:pt x="1107884" y="223710"/>
                  </a:lnTo>
                  <a:lnTo>
                    <a:pt x="1110792" y="226110"/>
                  </a:lnTo>
                  <a:lnTo>
                    <a:pt x="1113066" y="225425"/>
                  </a:lnTo>
                  <a:lnTo>
                    <a:pt x="1124292" y="228104"/>
                  </a:lnTo>
                  <a:lnTo>
                    <a:pt x="1127239" y="241109"/>
                  </a:lnTo>
                  <a:lnTo>
                    <a:pt x="1127239" y="221094"/>
                  </a:lnTo>
                  <a:lnTo>
                    <a:pt x="1116660" y="219646"/>
                  </a:lnTo>
                  <a:lnTo>
                    <a:pt x="1116939" y="218909"/>
                  </a:lnTo>
                  <a:lnTo>
                    <a:pt x="1121994" y="204978"/>
                  </a:lnTo>
                  <a:lnTo>
                    <a:pt x="1129576" y="167513"/>
                  </a:lnTo>
                  <a:lnTo>
                    <a:pt x="1129753" y="147027"/>
                  </a:lnTo>
                  <a:lnTo>
                    <a:pt x="1129703" y="146265"/>
                  </a:lnTo>
                  <a:lnTo>
                    <a:pt x="1129588" y="144653"/>
                  </a:lnTo>
                  <a:lnTo>
                    <a:pt x="1127734" y="143421"/>
                  </a:lnTo>
                  <a:lnTo>
                    <a:pt x="1125486" y="143764"/>
                  </a:lnTo>
                  <a:lnTo>
                    <a:pt x="1113917" y="147370"/>
                  </a:lnTo>
                  <a:lnTo>
                    <a:pt x="1104049" y="153720"/>
                  </a:lnTo>
                  <a:lnTo>
                    <a:pt x="1097241" y="160147"/>
                  </a:lnTo>
                  <a:lnTo>
                    <a:pt x="1098461" y="155981"/>
                  </a:lnTo>
                  <a:lnTo>
                    <a:pt x="1104328" y="136829"/>
                  </a:lnTo>
                  <a:lnTo>
                    <a:pt x="1107541" y="117614"/>
                  </a:lnTo>
                  <a:lnTo>
                    <a:pt x="1105052" y="98907"/>
                  </a:lnTo>
                  <a:lnTo>
                    <a:pt x="1105027" y="98691"/>
                  </a:lnTo>
                  <a:lnTo>
                    <a:pt x="1102779" y="92125"/>
                  </a:lnTo>
                  <a:lnTo>
                    <a:pt x="1102664" y="91808"/>
                  </a:lnTo>
                  <a:lnTo>
                    <a:pt x="1102588" y="91592"/>
                  </a:lnTo>
                  <a:lnTo>
                    <a:pt x="1097127" y="83578"/>
                  </a:lnTo>
                  <a:lnTo>
                    <a:pt x="1088694" y="84188"/>
                  </a:lnTo>
                  <a:lnTo>
                    <a:pt x="1081951" y="86702"/>
                  </a:lnTo>
                  <a:lnTo>
                    <a:pt x="1076820" y="92125"/>
                  </a:lnTo>
                  <a:lnTo>
                    <a:pt x="1073137" y="98691"/>
                  </a:lnTo>
                  <a:lnTo>
                    <a:pt x="1073023" y="98907"/>
                  </a:lnTo>
                  <a:lnTo>
                    <a:pt x="1072629" y="99860"/>
                  </a:lnTo>
                  <a:lnTo>
                    <a:pt x="1055331" y="78206"/>
                  </a:lnTo>
                  <a:lnTo>
                    <a:pt x="1013434" y="26504"/>
                  </a:lnTo>
                  <a:lnTo>
                    <a:pt x="976388" y="1498"/>
                  </a:lnTo>
                  <a:lnTo>
                    <a:pt x="964590" y="0"/>
                  </a:lnTo>
                  <a:lnTo>
                    <a:pt x="953770" y="3060"/>
                  </a:lnTo>
                  <a:lnTo>
                    <a:pt x="945769" y="12065"/>
                  </a:lnTo>
                  <a:lnTo>
                    <a:pt x="942822" y="25742"/>
                  </a:lnTo>
                  <a:lnTo>
                    <a:pt x="944854" y="40398"/>
                  </a:lnTo>
                  <a:lnTo>
                    <a:pt x="960564" y="77851"/>
                  </a:lnTo>
                  <a:lnTo>
                    <a:pt x="982853" y="114134"/>
                  </a:lnTo>
                  <a:lnTo>
                    <a:pt x="993584" y="128231"/>
                  </a:lnTo>
                  <a:lnTo>
                    <a:pt x="993025" y="128231"/>
                  </a:lnTo>
                  <a:lnTo>
                    <a:pt x="985443" y="129057"/>
                  </a:lnTo>
                  <a:lnTo>
                    <a:pt x="956894" y="128231"/>
                  </a:lnTo>
                  <a:lnTo>
                    <a:pt x="942695" y="129552"/>
                  </a:lnTo>
                  <a:lnTo>
                    <a:pt x="941031" y="129870"/>
                  </a:lnTo>
                  <a:lnTo>
                    <a:pt x="939749" y="131902"/>
                  </a:lnTo>
                  <a:lnTo>
                    <a:pt x="939647" y="132080"/>
                  </a:lnTo>
                  <a:lnTo>
                    <a:pt x="940231" y="133477"/>
                  </a:lnTo>
                  <a:lnTo>
                    <a:pt x="966152" y="167513"/>
                  </a:lnTo>
                  <a:lnTo>
                    <a:pt x="1002385" y="194005"/>
                  </a:lnTo>
                  <a:lnTo>
                    <a:pt x="1007186" y="196799"/>
                  </a:lnTo>
                  <a:lnTo>
                    <a:pt x="1000455" y="196456"/>
                  </a:lnTo>
                  <a:lnTo>
                    <a:pt x="998702" y="196456"/>
                  </a:lnTo>
                  <a:lnTo>
                    <a:pt x="996899" y="198018"/>
                  </a:lnTo>
                  <a:lnTo>
                    <a:pt x="1018819" y="241312"/>
                  </a:lnTo>
                  <a:lnTo>
                    <a:pt x="1046365" y="266026"/>
                  </a:lnTo>
                  <a:lnTo>
                    <a:pt x="1038987" y="265417"/>
                  </a:lnTo>
                  <a:lnTo>
                    <a:pt x="1029423" y="265734"/>
                  </a:lnTo>
                  <a:lnTo>
                    <a:pt x="1024039" y="266827"/>
                  </a:lnTo>
                  <a:lnTo>
                    <a:pt x="1024039" y="270040"/>
                  </a:lnTo>
                  <a:lnTo>
                    <a:pt x="1023467" y="271005"/>
                  </a:lnTo>
                  <a:lnTo>
                    <a:pt x="1024013" y="270040"/>
                  </a:lnTo>
                  <a:lnTo>
                    <a:pt x="1024039" y="266827"/>
                  </a:lnTo>
                  <a:lnTo>
                    <a:pt x="1019860" y="267652"/>
                  </a:lnTo>
                  <a:lnTo>
                    <a:pt x="1018197" y="268160"/>
                  </a:lnTo>
                  <a:lnTo>
                    <a:pt x="1016876" y="270040"/>
                  </a:lnTo>
                  <a:lnTo>
                    <a:pt x="1017498" y="271818"/>
                  </a:lnTo>
                  <a:lnTo>
                    <a:pt x="1048308" y="305752"/>
                  </a:lnTo>
                  <a:lnTo>
                    <a:pt x="1067485" y="315747"/>
                  </a:lnTo>
                  <a:lnTo>
                    <a:pt x="1075334" y="319862"/>
                  </a:lnTo>
                  <a:lnTo>
                    <a:pt x="1077226" y="320878"/>
                  </a:lnTo>
                  <a:lnTo>
                    <a:pt x="1082433" y="324269"/>
                  </a:lnTo>
                  <a:lnTo>
                    <a:pt x="1082776" y="323684"/>
                  </a:lnTo>
                  <a:lnTo>
                    <a:pt x="1082484" y="324269"/>
                  </a:lnTo>
                  <a:lnTo>
                    <a:pt x="1086789" y="327126"/>
                  </a:lnTo>
                  <a:lnTo>
                    <a:pt x="1087577" y="327787"/>
                  </a:lnTo>
                  <a:lnTo>
                    <a:pt x="1089558" y="329285"/>
                  </a:lnTo>
                  <a:lnTo>
                    <a:pt x="1089761" y="328942"/>
                  </a:lnTo>
                  <a:lnTo>
                    <a:pt x="1093177" y="330327"/>
                  </a:lnTo>
                  <a:lnTo>
                    <a:pt x="1094333" y="329704"/>
                  </a:lnTo>
                  <a:lnTo>
                    <a:pt x="1098740" y="363207"/>
                  </a:lnTo>
                  <a:lnTo>
                    <a:pt x="1099451" y="367512"/>
                  </a:lnTo>
                  <a:lnTo>
                    <a:pt x="1105966" y="365683"/>
                  </a:lnTo>
                  <a:lnTo>
                    <a:pt x="1105268" y="361416"/>
                  </a:lnTo>
                  <a:lnTo>
                    <a:pt x="1100467" y="325564"/>
                  </a:lnTo>
                  <a:lnTo>
                    <a:pt x="1102004" y="324485"/>
                  </a:lnTo>
                  <a:lnTo>
                    <a:pt x="1103147" y="323684"/>
                  </a:lnTo>
                  <a:lnTo>
                    <a:pt x="1105293" y="322186"/>
                  </a:lnTo>
                  <a:lnTo>
                    <a:pt x="1108532" y="317741"/>
                  </a:lnTo>
                  <a:lnTo>
                    <a:pt x="1126083" y="281940"/>
                  </a:lnTo>
                  <a:lnTo>
                    <a:pt x="1132560" y="255066"/>
                  </a:lnTo>
                  <a:lnTo>
                    <a:pt x="1133208" y="235826"/>
                  </a:lnTo>
                  <a:close/>
                </a:path>
                <a:path w="1257300" h="867410">
                  <a:moveTo>
                    <a:pt x="1256728" y="559803"/>
                  </a:moveTo>
                  <a:lnTo>
                    <a:pt x="1253324" y="550011"/>
                  </a:lnTo>
                  <a:lnTo>
                    <a:pt x="1253197" y="549656"/>
                  </a:lnTo>
                  <a:lnTo>
                    <a:pt x="1250657" y="547230"/>
                  </a:lnTo>
                  <a:lnTo>
                    <a:pt x="1250657" y="560641"/>
                  </a:lnTo>
                  <a:lnTo>
                    <a:pt x="1247762" y="572985"/>
                  </a:lnTo>
                  <a:lnTo>
                    <a:pt x="1222489" y="608088"/>
                  </a:lnTo>
                  <a:lnTo>
                    <a:pt x="1184808" y="640232"/>
                  </a:lnTo>
                  <a:lnTo>
                    <a:pt x="1175778" y="646150"/>
                  </a:lnTo>
                  <a:lnTo>
                    <a:pt x="1175651" y="646150"/>
                  </a:lnTo>
                  <a:lnTo>
                    <a:pt x="1171803" y="647598"/>
                  </a:lnTo>
                  <a:lnTo>
                    <a:pt x="1170647" y="648042"/>
                  </a:lnTo>
                  <a:lnTo>
                    <a:pt x="1167333" y="649287"/>
                  </a:lnTo>
                  <a:lnTo>
                    <a:pt x="1169631" y="654799"/>
                  </a:lnTo>
                  <a:lnTo>
                    <a:pt x="1173162" y="654240"/>
                  </a:lnTo>
                  <a:lnTo>
                    <a:pt x="1175626" y="653935"/>
                  </a:lnTo>
                  <a:lnTo>
                    <a:pt x="1180147" y="653389"/>
                  </a:lnTo>
                  <a:lnTo>
                    <a:pt x="1187818" y="653389"/>
                  </a:lnTo>
                  <a:lnTo>
                    <a:pt x="1194803" y="654799"/>
                  </a:lnTo>
                  <a:lnTo>
                    <a:pt x="1200734" y="658380"/>
                  </a:lnTo>
                  <a:lnTo>
                    <a:pt x="1202715" y="663956"/>
                  </a:lnTo>
                  <a:lnTo>
                    <a:pt x="1199870" y="669823"/>
                  </a:lnTo>
                  <a:lnTo>
                    <a:pt x="1164450" y="686206"/>
                  </a:lnTo>
                  <a:lnTo>
                    <a:pt x="1151470" y="689089"/>
                  </a:lnTo>
                  <a:lnTo>
                    <a:pt x="1138758" y="692683"/>
                  </a:lnTo>
                  <a:lnTo>
                    <a:pt x="1135862" y="693686"/>
                  </a:lnTo>
                  <a:lnTo>
                    <a:pt x="1136586" y="698093"/>
                  </a:lnTo>
                  <a:lnTo>
                    <a:pt x="1139164" y="698919"/>
                  </a:lnTo>
                  <a:lnTo>
                    <a:pt x="1151610" y="702183"/>
                  </a:lnTo>
                  <a:lnTo>
                    <a:pt x="1164310" y="705231"/>
                  </a:lnTo>
                  <a:lnTo>
                    <a:pt x="1176413" y="709587"/>
                  </a:lnTo>
                  <a:lnTo>
                    <a:pt x="1133055" y="738009"/>
                  </a:lnTo>
                  <a:lnTo>
                    <a:pt x="1116279" y="742886"/>
                  </a:lnTo>
                  <a:lnTo>
                    <a:pt x="1116279" y="744283"/>
                  </a:lnTo>
                  <a:lnTo>
                    <a:pt x="1116139" y="744537"/>
                  </a:lnTo>
                  <a:lnTo>
                    <a:pt x="1115212" y="749173"/>
                  </a:lnTo>
                  <a:lnTo>
                    <a:pt x="1115098" y="749769"/>
                  </a:lnTo>
                  <a:lnTo>
                    <a:pt x="1114983" y="750290"/>
                  </a:lnTo>
                  <a:lnTo>
                    <a:pt x="1116139" y="744537"/>
                  </a:lnTo>
                  <a:lnTo>
                    <a:pt x="1116190" y="744283"/>
                  </a:lnTo>
                  <a:lnTo>
                    <a:pt x="1116279" y="742886"/>
                  </a:lnTo>
                  <a:lnTo>
                    <a:pt x="1113624" y="743648"/>
                  </a:lnTo>
                  <a:lnTo>
                    <a:pt x="1110818" y="744283"/>
                  </a:lnTo>
                  <a:lnTo>
                    <a:pt x="1109929" y="748118"/>
                  </a:lnTo>
                  <a:lnTo>
                    <a:pt x="1112405" y="749769"/>
                  </a:lnTo>
                  <a:lnTo>
                    <a:pt x="1117422" y="753694"/>
                  </a:lnTo>
                  <a:lnTo>
                    <a:pt x="1121168" y="758317"/>
                  </a:lnTo>
                  <a:lnTo>
                    <a:pt x="1122895" y="763447"/>
                  </a:lnTo>
                  <a:lnTo>
                    <a:pt x="1122984" y="763727"/>
                  </a:lnTo>
                  <a:lnTo>
                    <a:pt x="1122349" y="768705"/>
                  </a:lnTo>
                  <a:lnTo>
                    <a:pt x="1122273" y="769264"/>
                  </a:lnTo>
                  <a:lnTo>
                    <a:pt x="1122184" y="770026"/>
                  </a:lnTo>
                  <a:lnTo>
                    <a:pt x="1092784" y="798906"/>
                  </a:lnTo>
                  <a:lnTo>
                    <a:pt x="1069682" y="813079"/>
                  </a:lnTo>
                  <a:lnTo>
                    <a:pt x="1062024" y="818172"/>
                  </a:lnTo>
                  <a:lnTo>
                    <a:pt x="1061796" y="818172"/>
                  </a:lnTo>
                  <a:lnTo>
                    <a:pt x="1058418" y="820585"/>
                  </a:lnTo>
                  <a:lnTo>
                    <a:pt x="1058214" y="820724"/>
                  </a:lnTo>
                  <a:lnTo>
                    <a:pt x="1052309" y="824509"/>
                  </a:lnTo>
                  <a:lnTo>
                    <a:pt x="1045451" y="827430"/>
                  </a:lnTo>
                  <a:lnTo>
                    <a:pt x="1038631" y="827722"/>
                  </a:lnTo>
                  <a:lnTo>
                    <a:pt x="1037958" y="827278"/>
                  </a:lnTo>
                  <a:lnTo>
                    <a:pt x="1055230" y="789914"/>
                  </a:lnTo>
                  <a:lnTo>
                    <a:pt x="1071460" y="750265"/>
                  </a:lnTo>
                  <a:lnTo>
                    <a:pt x="1090053" y="712012"/>
                  </a:lnTo>
                  <a:lnTo>
                    <a:pt x="1114894" y="676046"/>
                  </a:lnTo>
                  <a:lnTo>
                    <a:pt x="1143571" y="642988"/>
                  </a:lnTo>
                  <a:lnTo>
                    <a:pt x="1175613" y="611632"/>
                  </a:lnTo>
                  <a:lnTo>
                    <a:pt x="1214729" y="581850"/>
                  </a:lnTo>
                  <a:lnTo>
                    <a:pt x="1210246" y="576770"/>
                  </a:lnTo>
                  <a:lnTo>
                    <a:pt x="1172083" y="605637"/>
                  </a:lnTo>
                  <a:lnTo>
                    <a:pt x="1140637" y="635952"/>
                  </a:lnTo>
                  <a:lnTo>
                    <a:pt x="1112215" y="669213"/>
                  </a:lnTo>
                  <a:lnTo>
                    <a:pt x="1086650" y="704481"/>
                  </a:lnTo>
                  <a:lnTo>
                    <a:pt x="1066558" y="743013"/>
                  </a:lnTo>
                  <a:lnTo>
                    <a:pt x="1050290" y="783424"/>
                  </a:lnTo>
                  <a:lnTo>
                    <a:pt x="1041679" y="803630"/>
                  </a:lnTo>
                  <a:lnTo>
                    <a:pt x="1032268" y="823252"/>
                  </a:lnTo>
                  <a:lnTo>
                    <a:pt x="1030249" y="820724"/>
                  </a:lnTo>
                  <a:lnTo>
                    <a:pt x="1029106" y="816444"/>
                  </a:lnTo>
                  <a:lnTo>
                    <a:pt x="1028115" y="807897"/>
                  </a:lnTo>
                  <a:lnTo>
                    <a:pt x="1024813" y="802322"/>
                  </a:lnTo>
                  <a:lnTo>
                    <a:pt x="1010183" y="758317"/>
                  </a:lnTo>
                  <a:lnTo>
                    <a:pt x="1008214" y="742353"/>
                  </a:lnTo>
                  <a:lnTo>
                    <a:pt x="1009992" y="743648"/>
                  </a:lnTo>
                  <a:lnTo>
                    <a:pt x="1016101" y="750036"/>
                  </a:lnTo>
                  <a:lnTo>
                    <a:pt x="1021461" y="757212"/>
                  </a:lnTo>
                  <a:lnTo>
                    <a:pt x="1026414" y="764755"/>
                  </a:lnTo>
                  <a:lnTo>
                    <a:pt x="1028052" y="767295"/>
                  </a:lnTo>
                  <a:lnTo>
                    <a:pt x="1032916" y="767295"/>
                  </a:lnTo>
                  <a:lnTo>
                    <a:pt x="1032814" y="763066"/>
                  </a:lnTo>
                  <a:lnTo>
                    <a:pt x="1032052" y="751344"/>
                  </a:lnTo>
                  <a:lnTo>
                    <a:pt x="1031951" y="749769"/>
                  </a:lnTo>
                  <a:lnTo>
                    <a:pt x="1031849" y="748118"/>
                  </a:lnTo>
                  <a:lnTo>
                    <a:pt x="1031773" y="746861"/>
                  </a:lnTo>
                  <a:lnTo>
                    <a:pt x="1031684" y="745591"/>
                  </a:lnTo>
                  <a:lnTo>
                    <a:pt x="1031570" y="743648"/>
                  </a:lnTo>
                  <a:lnTo>
                    <a:pt x="1031481" y="742353"/>
                  </a:lnTo>
                  <a:lnTo>
                    <a:pt x="1031392" y="740918"/>
                  </a:lnTo>
                  <a:lnTo>
                    <a:pt x="1029195" y="718388"/>
                  </a:lnTo>
                  <a:lnTo>
                    <a:pt x="1028166" y="699566"/>
                  </a:lnTo>
                  <a:lnTo>
                    <a:pt x="1028179" y="692378"/>
                  </a:lnTo>
                  <a:lnTo>
                    <a:pt x="1035964" y="654240"/>
                  </a:lnTo>
                  <a:lnTo>
                    <a:pt x="1041730" y="645680"/>
                  </a:lnTo>
                  <a:lnTo>
                    <a:pt x="1047673" y="646150"/>
                  </a:lnTo>
                  <a:lnTo>
                    <a:pt x="1051077" y="650430"/>
                  </a:lnTo>
                  <a:lnTo>
                    <a:pt x="1052715" y="656678"/>
                  </a:lnTo>
                  <a:lnTo>
                    <a:pt x="1057109" y="668274"/>
                  </a:lnTo>
                  <a:lnTo>
                    <a:pt x="1059065" y="673315"/>
                  </a:lnTo>
                  <a:lnTo>
                    <a:pt x="1059713" y="674916"/>
                  </a:lnTo>
                  <a:lnTo>
                    <a:pt x="1064958" y="683209"/>
                  </a:lnTo>
                  <a:lnTo>
                    <a:pt x="1065085" y="683399"/>
                  </a:lnTo>
                  <a:lnTo>
                    <a:pt x="1069835" y="683209"/>
                  </a:lnTo>
                  <a:lnTo>
                    <a:pt x="1069848" y="679094"/>
                  </a:lnTo>
                  <a:lnTo>
                    <a:pt x="1069975" y="669823"/>
                  </a:lnTo>
                  <a:lnTo>
                    <a:pt x="1070051" y="663956"/>
                  </a:lnTo>
                  <a:lnTo>
                    <a:pt x="1070165" y="655040"/>
                  </a:lnTo>
                  <a:lnTo>
                    <a:pt x="1072248" y="631253"/>
                  </a:lnTo>
                  <a:lnTo>
                    <a:pt x="1072261" y="631088"/>
                  </a:lnTo>
                  <a:lnTo>
                    <a:pt x="1078090" y="608088"/>
                  </a:lnTo>
                  <a:lnTo>
                    <a:pt x="1089571" y="586460"/>
                  </a:lnTo>
                  <a:lnTo>
                    <a:pt x="1090701" y="584898"/>
                  </a:lnTo>
                  <a:lnTo>
                    <a:pt x="1094028" y="579920"/>
                  </a:lnTo>
                  <a:lnTo>
                    <a:pt x="1099172" y="583120"/>
                  </a:lnTo>
                  <a:lnTo>
                    <a:pt x="1100556" y="586905"/>
                  </a:lnTo>
                  <a:lnTo>
                    <a:pt x="1100658" y="587184"/>
                  </a:lnTo>
                  <a:lnTo>
                    <a:pt x="1100734" y="587400"/>
                  </a:lnTo>
                  <a:lnTo>
                    <a:pt x="1105814" y="597738"/>
                  </a:lnTo>
                  <a:lnTo>
                    <a:pt x="1109205" y="604481"/>
                  </a:lnTo>
                  <a:lnTo>
                    <a:pt x="1113002" y="611276"/>
                  </a:lnTo>
                  <a:lnTo>
                    <a:pt x="1113104" y="611466"/>
                  </a:lnTo>
                  <a:lnTo>
                    <a:pt x="1117523" y="618185"/>
                  </a:lnTo>
                  <a:lnTo>
                    <a:pt x="1118755" y="619874"/>
                  </a:lnTo>
                  <a:lnTo>
                    <a:pt x="1121867" y="619696"/>
                  </a:lnTo>
                  <a:lnTo>
                    <a:pt x="1122883" y="617867"/>
                  </a:lnTo>
                  <a:lnTo>
                    <a:pt x="1125397" y="614070"/>
                  </a:lnTo>
                  <a:lnTo>
                    <a:pt x="1160767" y="573557"/>
                  </a:lnTo>
                  <a:lnTo>
                    <a:pt x="1209814" y="545007"/>
                  </a:lnTo>
                  <a:lnTo>
                    <a:pt x="1228458" y="543166"/>
                  </a:lnTo>
                  <a:lnTo>
                    <a:pt x="1245374" y="550011"/>
                  </a:lnTo>
                  <a:lnTo>
                    <a:pt x="1250657" y="560641"/>
                  </a:lnTo>
                  <a:lnTo>
                    <a:pt x="1250657" y="547230"/>
                  </a:lnTo>
                  <a:lnTo>
                    <a:pt x="1246403" y="543166"/>
                  </a:lnTo>
                  <a:lnTo>
                    <a:pt x="1245387" y="542201"/>
                  </a:lnTo>
                  <a:lnTo>
                    <a:pt x="1245552" y="542201"/>
                  </a:lnTo>
                  <a:lnTo>
                    <a:pt x="1233766" y="537565"/>
                  </a:lnTo>
                  <a:lnTo>
                    <a:pt x="1215148" y="537006"/>
                  </a:lnTo>
                  <a:lnTo>
                    <a:pt x="1197000" y="542201"/>
                  </a:lnTo>
                  <a:lnTo>
                    <a:pt x="1151128" y="572985"/>
                  </a:lnTo>
                  <a:lnTo>
                    <a:pt x="1120216" y="609549"/>
                  </a:lnTo>
                  <a:lnTo>
                    <a:pt x="1120101" y="609727"/>
                  </a:lnTo>
                  <a:lnTo>
                    <a:pt x="1117714" y="605917"/>
                  </a:lnTo>
                  <a:lnTo>
                    <a:pt x="1113624" y="597979"/>
                  </a:lnTo>
                  <a:lnTo>
                    <a:pt x="1109472" y="589470"/>
                  </a:lnTo>
                  <a:lnTo>
                    <a:pt x="1105039" y="581380"/>
                  </a:lnTo>
                  <a:lnTo>
                    <a:pt x="1104150" y="579920"/>
                  </a:lnTo>
                  <a:lnTo>
                    <a:pt x="1100759" y="574319"/>
                  </a:lnTo>
                  <a:lnTo>
                    <a:pt x="1094270" y="572122"/>
                  </a:lnTo>
                  <a:lnTo>
                    <a:pt x="1069809" y="609549"/>
                  </a:lnTo>
                  <a:lnTo>
                    <a:pt x="1063917" y="643166"/>
                  </a:lnTo>
                  <a:lnTo>
                    <a:pt x="1063790" y="644880"/>
                  </a:lnTo>
                  <a:lnTo>
                    <a:pt x="1063688" y="646150"/>
                  </a:lnTo>
                  <a:lnTo>
                    <a:pt x="1063586" y="647598"/>
                  </a:lnTo>
                  <a:lnTo>
                    <a:pt x="1063510" y="648665"/>
                  </a:lnTo>
                  <a:lnTo>
                    <a:pt x="1063421" y="649909"/>
                  </a:lnTo>
                  <a:lnTo>
                    <a:pt x="1063294" y="655866"/>
                  </a:lnTo>
                  <a:lnTo>
                    <a:pt x="1063269" y="665543"/>
                  </a:lnTo>
                  <a:lnTo>
                    <a:pt x="1063180" y="665314"/>
                  </a:lnTo>
                  <a:lnTo>
                    <a:pt x="1063091" y="679094"/>
                  </a:lnTo>
                  <a:lnTo>
                    <a:pt x="1063117" y="665137"/>
                  </a:lnTo>
                  <a:lnTo>
                    <a:pt x="1057910" y="651383"/>
                  </a:lnTo>
                  <a:lnTo>
                    <a:pt x="1056106" y="645680"/>
                  </a:lnTo>
                  <a:lnTo>
                    <a:pt x="1055839" y="644880"/>
                  </a:lnTo>
                  <a:lnTo>
                    <a:pt x="1051509" y="640232"/>
                  </a:lnTo>
                  <a:lnTo>
                    <a:pt x="1044028" y="637222"/>
                  </a:lnTo>
                  <a:lnTo>
                    <a:pt x="1036929" y="641400"/>
                  </a:lnTo>
                  <a:lnTo>
                    <a:pt x="1031062" y="648906"/>
                  </a:lnTo>
                  <a:lnTo>
                    <a:pt x="1027252" y="655866"/>
                  </a:lnTo>
                  <a:lnTo>
                    <a:pt x="1026071" y="659472"/>
                  </a:lnTo>
                  <a:lnTo>
                    <a:pt x="1026071" y="763066"/>
                  </a:lnTo>
                  <a:lnTo>
                    <a:pt x="1025791" y="757694"/>
                  </a:lnTo>
                  <a:lnTo>
                    <a:pt x="1026007" y="761758"/>
                  </a:lnTo>
                  <a:lnTo>
                    <a:pt x="1026071" y="763066"/>
                  </a:lnTo>
                  <a:lnTo>
                    <a:pt x="1026071" y="659472"/>
                  </a:lnTo>
                  <a:lnTo>
                    <a:pt x="1023188" y="668274"/>
                  </a:lnTo>
                  <a:lnTo>
                    <a:pt x="1021410" y="681316"/>
                  </a:lnTo>
                  <a:lnTo>
                    <a:pt x="1021448" y="702183"/>
                  </a:lnTo>
                  <a:lnTo>
                    <a:pt x="1021575" y="705231"/>
                  </a:lnTo>
                  <a:lnTo>
                    <a:pt x="1021664" y="707605"/>
                  </a:lnTo>
                  <a:lnTo>
                    <a:pt x="1022718" y="721474"/>
                  </a:lnTo>
                  <a:lnTo>
                    <a:pt x="1024089" y="735317"/>
                  </a:lnTo>
                  <a:lnTo>
                    <a:pt x="1024724" y="742353"/>
                  </a:lnTo>
                  <a:lnTo>
                    <a:pt x="1024851" y="743648"/>
                  </a:lnTo>
                  <a:lnTo>
                    <a:pt x="1024902" y="744283"/>
                  </a:lnTo>
                  <a:lnTo>
                    <a:pt x="1025017" y="745591"/>
                  </a:lnTo>
                  <a:lnTo>
                    <a:pt x="1025144" y="746861"/>
                  </a:lnTo>
                  <a:lnTo>
                    <a:pt x="1025258" y="748118"/>
                  </a:lnTo>
                  <a:lnTo>
                    <a:pt x="1025347" y="749173"/>
                  </a:lnTo>
                  <a:lnTo>
                    <a:pt x="1025461" y="751344"/>
                  </a:lnTo>
                  <a:lnTo>
                    <a:pt x="1021181" y="745591"/>
                  </a:lnTo>
                  <a:lnTo>
                    <a:pt x="1014437" y="738517"/>
                  </a:lnTo>
                  <a:lnTo>
                    <a:pt x="1010564" y="735711"/>
                  </a:lnTo>
                  <a:lnTo>
                    <a:pt x="1006436" y="732701"/>
                  </a:lnTo>
                  <a:lnTo>
                    <a:pt x="1004328" y="731494"/>
                  </a:lnTo>
                  <a:lnTo>
                    <a:pt x="1001191" y="732561"/>
                  </a:lnTo>
                  <a:lnTo>
                    <a:pt x="1001268" y="738009"/>
                  </a:lnTo>
                  <a:lnTo>
                    <a:pt x="1001395" y="740918"/>
                  </a:lnTo>
                  <a:lnTo>
                    <a:pt x="1001445" y="742353"/>
                  </a:lnTo>
                  <a:lnTo>
                    <a:pt x="1001534" y="744283"/>
                  </a:lnTo>
                  <a:lnTo>
                    <a:pt x="1001649" y="746861"/>
                  </a:lnTo>
                  <a:lnTo>
                    <a:pt x="1003147" y="757212"/>
                  </a:lnTo>
                  <a:lnTo>
                    <a:pt x="1016495" y="798004"/>
                  </a:lnTo>
                  <a:lnTo>
                    <a:pt x="1019924" y="807008"/>
                  </a:lnTo>
                  <a:lnTo>
                    <a:pt x="1022375" y="816089"/>
                  </a:lnTo>
                  <a:lnTo>
                    <a:pt x="1023607" y="822579"/>
                  </a:lnTo>
                  <a:lnTo>
                    <a:pt x="1026769" y="829056"/>
                  </a:lnTo>
                  <a:lnTo>
                    <a:pt x="1028357" y="830072"/>
                  </a:lnTo>
                  <a:lnTo>
                    <a:pt x="1021194" y="842467"/>
                  </a:lnTo>
                  <a:lnTo>
                    <a:pt x="1008189" y="860171"/>
                  </a:lnTo>
                  <a:lnTo>
                    <a:pt x="1005370" y="863523"/>
                  </a:lnTo>
                  <a:lnTo>
                    <a:pt x="1011008" y="867270"/>
                  </a:lnTo>
                  <a:lnTo>
                    <a:pt x="1013790" y="863968"/>
                  </a:lnTo>
                  <a:lnTo>
                    <a:pt x="1034275" y="833208"/>
                  </a:lnTo>
                  <a:lnTo>
                    <a:pt x="1040282" y="835012"/>
                  </a:lnTo>
                  <a:lnTo>
                    <a:pt x="1048346" y="833678"/>
                  </a:lnTo>
                  <a:lnTo>
                    <a:pt x="1056081" y="830084"/>
                  </a:lnTo>
                  <a:lnTo>
                    <a:pt x="1059205" y="828065"/>
                  </a:lnTo>
                  <a:lnTo>
                    <a:pt x="1059345" y="828230"/>
                  </a:lnTo>
                  <a:lnTo>
                    <a:pt x="1062863" y="825690"/>
                  </a:lnTo>
                  <a:lnTo>
                    <a:pt x="1086104" y="810996"/>
                  </a:lnTo>
                  <a:lnTo>
                    <a:pt x="1114094" y="790714"/>
                  </a:lnTo>
                  <a:lnTo>
                    <a:pt x="1129804" y="767524"/>
                  </a:lnTo>
                  <a:lnTo>
                    <a:pt x="1119771" y="750290"/>
                  </a:lnTo>
                  <a:lnTo>
                    <a:pt x="1119124" y="749173"/>
                  </a:lnTo>
                  <a:lnTo>
                    <a:pt x="1118831" y="749173"/>
                  </a:lnTo>
                  <a:lnTo>
                    <a:pt x="1119073" y="749109"/>
                  </a:lnTo>
                  <a:lnTo>
                    <a:pt x="1134846" y="744537"/>
                  </a:lnTo>
                  <a:lnTo>
                    <a:pt x="1173010" y="727608"/>
                  </a:lnTo>
                  <a:lnTo>
                    <a:pt x="1193736" y="714235"/>
                  </a:lnTo>
                  <a:lnTo>
                    <a:pt x="1193850" y="713955"/>
                  </a:lnTo>
                  <a:lnTo>
                    <a:pt x="1164907" y="698754"/>
                  </a:lnTo>
                  <a:lnTo>
                    <a:pt x="1154709" y="696125"/>
                  </a:lnTo>
                  <a:lnTo>
                    <a:pt x="1152753" y="695591"/>
                  </a:lnTo>
                  <a:lnTo>
                    <a:pt x="1158341" y="694245"/>
                  </a:lnTo>
                  <a:lnTo>
                    <a:pt x="1166177" y="692505"/>
                  </a:lnTo>
                  <a:lnTo>
                    <a:pt x="1175105" y="690346"/>
                  </a:lnTo>
                  <a:lnTo>
                    <a:pt x="1208760" y="665543"/>
                  </a:lnTo>
                  <a:lnTo>
                    <a:pt x="1208811" y="663956"/>
                  </a:lnTo>
                  <a:lnTo>
                    <a:pt x="1208684" y="659028"/>
                  </a:lnTo>
                  <a:lnTo>
                    <a:pt x="1205191" y="653389"/>
                  </a:lnTo>
                  <a:lnTo>
                    <a:pt x="1205039" y="653148"/>
                  </a:lnTo>
                  <a:lnTo>
                    <a:pt x="1197838" y="648665"/>
                  </a:lnTo>
                  <a:lnTo>
                    <a:pt x="1189266" y="646747"/>
                  </a:lnTo>
                  <a:lnTo>
                    <a:pt x="1187881" y="646747"/>
                  </a:lnTo>
                  <a:lnTo>
                    <a:pt x="1197203" y="640232"/>
                  </a:lnTo>
                  <a:lnTo>
                    <a:pt x="1228801" y="611276"/>
                  </a:lnTo>
                  <a:lnTo>
                    <a:pt x="1255039" y="572122"/>
                  </a:lnTo>
                  <a:lnTo>
                    <a:pt x="1256614" y="560641"/>
                  </a:lnTo>
                  <a:lnTo>
                    <a:pt x="1256728" y="559803"/>
                  </a:lnTo>
                  <a:close/>
                </a:path>
              </a:pathLst>
            </a:custGeom>
            <a:solidFill>
              <a:srgbClr val="DF59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9807" y="1507064"/>
              <a:ext cx="63949" cy="15360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6203" y="2292041"/>
              <a:ext cx="138845" cy="18877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0743" y="2231463"/>
              <a:ext cx="158915" cy="4238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7975" y="1897686"/>
              <a:ext cx="223494" cy="1502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0323" y="2344097"/>
              <a:ext cx="163285" cy="43518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5074" y="2676248"/>
              <a:ext cx="181533" cy="10475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943362" y="2038370"/>
              <a:ext cx="739775" cy="756920"/>
            </a:xfrm>
            <a:custGeom>
              <a:avLst/>
              <a:gdLst/>
              <a:ahLst/>
              <a:cxnLst/>
              <a:rect l="l" t="t" r="r" b="b"/>
              <a:pathLst>
                <a:path w="739775" h="756919">
                  <a:moveTo>
                    <a:pt x="739612" y="0"/>
                  </a:moveTo>
                  <a:lnTo>
                    <a:pt x="0" y="0"/>
                  </a:lnTo>
                  <a:lnTo>
                    <a:pt x="42285" y="214819"/>
                  </a:lnTo>
                  <a:lnTo>
                    <a:pt x="65351" y="220786"/>
                  </a:lnTo>
                  <a:lnTo>
                    <a:pt x="106049" y="230441"/>
                  </a:lnTo>
                  <a:lnTo>
                    <a:pt x="123548" y="235591"/>
                  </a:lnTo>
                  <a:lnTo>
                    <a:pt x="123548" y="756504"/>
                  </a:lnTo>
                  <a:lnTo>
                    <a:pt x="616068" y="756504"/>
                  </a:lnTo>
                  <a:lnTo>
                    <a:pt x="616068" y="235811"/>
                  </a:lnTo>
                  <a:lnTo>
                    <a:pt x="633434" y="230582"/>
                  </a:lnTo>
                  <a:lnTo>
                    <a:pt x="674101" y="220839"/>
                  </a:lnTo>
                  <a:lnTo>
                    <a:pt x="697326" y="214819"/>
                  </a:lnTo>
                  <a:lnTo>
                    <a:pt x="739612" y="0"/>
                  </a:lnTo>
                  <a:close/>
                </a:path>
              </a:pathLst>
            </a:custGeom>
            <a:solidFill>
              <a:srgbClr val="DF59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237353" y="1606822"/>
              <a:ext cx="297180" cy="434975"/>
            </a:xfrm>
            <a:custGeom>
              <a:avLst/>
              <a:gdLst/>
              <a:ahLst/>
              <a:cxnLst/>
              <a:rect l="l" t="t" r="r" b="b"/>
              <a:pathLst>
                <a:path w="297180" h="434975">
                  <a:moveTo>
                    <a:pt x="193468" y="0"/>
                  </a:moveTo>
                  <a:lnTo>
                    <a:pt x="107081" y="71368"/>
                  </a:lnTo>
                  <a:lnTo>
                    <a:pt x="105695" y="74748"/>
                  </a:lnTo>
                  <a:lnTo>
                    <a:pt x="105888" y="82279"/>
                  </a:lnTo>
                  <a:lnTo>
                    <a:pt x="105915" y="83316"/>
                  </a:lnTo>
                  <a:lnTo>
                    <a:pt x="107444" y="93415"/>
                  </a:lnTo>
                  <a:lnTo>
                    <a:pt x="108971" y="104220"/>
                  </a:lnTo>
                  <a:lnTo>
                    <a:pt x="109158" y="113654"/>
                  </a:lnTo>
                  <a:lnTo>
                    <a:pt x="109183" y="114906"/>
                  </a:lnTo>
                  <a:lnTo>
                    <a:pt x="103362" y="139381"/>
                  </a:lnTo>
                  <a:lnTo>
                    <a:pt x="92297" y="161974"/>
                  </a:lnTo>
                  <a:lnTo>
                    <a:pt x="77736" y="182686"/>
                  </a:lnTo>
                  <a:lnTo>
                    <a:pt x="61426" y="201515"/>
                  </a:lnTo>
                  <a:lnTo>
                    <a:pt x="34107" y="240168"/>
                  </a:lnTo>
                  <a:lnTo>
                    <a:pt x="12358" y="284823"/>
                  </a:lnTo>
                  <a:lnTo>
                    <a:pt x="0" y="333007"/>
                  </a:lnTo>
                  <a:lnTo>
                    <a:pt x="855" y="382250"/>
                  </a:lnTo>
                  <a:lnTo>
                    <a:pt x="3422" y="392959"/>
                  </a:lnTo>
                  <a:lnTo>
                    <a:pt x="7408" y="405784"/>
                  </a:lnTo>
                  <a:lnTo>
                    <a:pt x="12486" y="417198"/>
                  </a:lnTo>
                  <a:lnTo>
                    <a:pt x="18327" y="423671"/>
                  </a:lnTo>
                  <a:lnTo>
                    <a:pt x="23543" y="434961"/>
                  </a:lnTo>
                  <a:lnTo>
                    <a:pt x="228011" y="434961"/>
                  </a:lnTo>
                  <a:lnTo>
                    <a:pt x="234999" y="432455"/>
                  </a:lnTo>
                  <a:lnTo>
                    <a:pt x="263155" y="392055"/>
                  </a:lnTo>
                  <a:lnTo>
                    <a:pt x="282903" y="343654"/>
                  </a:lnTo>
                  <a:lnTo>
                    <a:pt x="294131" y="291959"/>
                  </a:lnTo>
                  <a:lnTo>
                    <a:pt x="296729" y="241677"/>
                  </a:lnTo>
                  <a:lnTo>
                    <a:pt x="293856" y="216513"/>
                  </a:lnTo>
                  <a:lnTo>
                    <a:pt x="287707" y="191938"/>
                  </a:lnTo>
                  <a:lnTo>
                    <a:pt x="279372" y="168070"/>
                  </a:lnTo>
                  <a:lnTo>
                    <a:pt x="269942" y="145028"/>
                  </a:lnTo>
                  <a:lnTo>
                    <a:pt x="264699" y="129577"/>
                  </a:lnTo>
                  <a:lnTo>
                    <a:pt x="262077" y="113654"/>
                  </a:lnTo>
                  <a:lnTo>
                    <a:pt x="263388" y="97730"/>
                  </a:lnTo>
                  <a:lnTo>
                    <a:pt x="269942" y="82279"/>
                  </a:lnTo>
                  <a:lnTo>
                    <a:pt x="264808" y="56217"/>
                  </a:lnTo>
                  <a:lnTo>
                    <a:pt x="242680" y="11870"/>
                  </a:lnTo>
                  <a:lnTo>
                    <a:pt x="193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1113" y="1829103"/>
              <a:ext cx="223804" cy="21233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15592" y="1407369"/>
              <a:ext cx="242462" cy="28820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289514" y="1402074"/>
              <a:ext cx="272415" cy="321310"/>
            </a:xfrm>
            <a:custGeom>
              <a:avLst/>
              <a:gdLst/>
              <a:ahLst/>
              <a:cxnLst/>
              <a:rect l="l" t="t" r="r" b="b"/>
              <a:pathLst>
                <a:path w="272414" h="321310">
                  <a:moveTo>
                    <a:pt x="55240" y="0"/>
                  </a:moveTo>
                  <a:lnTo>
                    <a:pt x="41039" y="37335"/>
                  </a:lnTo>
                  <a:lnTo>
                    <a:pt x="36229" y="79956"/>
                  </a:lnTo>
                  <a:lnTo>
                    <a:pt x="34446" y="95641"/>
                  </a:lnTo>
                  <a:lnTo>
                    <a:pt x="34419" y="95871"/>
                  </a:lnTo>
                  <a:lnTo>
                    <a:pt x="34313" y="96793"/>
                  </a:lnTo>
                  <a:lnTo>
                    <a:pt x="31004" y="115985"/>
                  </a:lnTo>
                  <a:lnTo>
                    <a:pt x="25908" y="134569"/>
                  </a:lnTo>
                  <a:lnTo>
                    <a:pt x="18922" y="152598"/>
                  </a:lnTo>
                  <a:lnTo>
                    <a:pt x="9942" y="170127"/>
                  </a:lnTo>
                  <a:lnTo>
                    <a:pt x="1323" y="191297"/>
                  </a:lnTo>
                  <a:lnTo>
                    <a:pt x="367" y="206322"/>
                  </a:lnTo>
                  <a:lnTo>
                    <a:pt x="246" y="208226"/>
                  </a:lnTo>
                  <a:lnTo>
                    <a:pt x="171" y="209397"/>
                  </a:lnTo>
                  <a:lnTo>
                    <a:pt x="55" y="211228"/>
                  </a:lnTo>
                  <a:lnTo>
                    <a:pt x="0" y="212097"/>
                  </a:lnTo>
                  <a:lnTo>
                    <a:pt x="5848" y="232256"/>
                  </a:lnTo>
                  <a:lnTo>
                    <a:pt x="18747" y="251499"/>
                  </a:lnTo>
                  <a:lnTo>
                    <a:pt x="26654" y="260249"/>
                  </a:lnTo>
                  <a:lnTo>
                    <a:pt x="34752" y="268812"/>
                  </a:lnTo>
                  <a:lnTo>
                    <a:pt x="51021" y="285742"/>
                  </a:lnTo>
                  <a:lnTo>
                    <a:pt x="50643" y="286195"/>
                  </a:lnTo>
                  <a:lnTo>
                    <a:pt x="69093" y="297344"/>
                  </a:lnTo>
                  <a:lnTo>
                    <a:pt x="90524" y="306999"/>
                  </a:lnTo>
                  <a:lnTo>
                    <a:pt x="115145" y="314921"/>
                  </a:lnTo>
                  <a:lnTo>
                    <a:pt x="143170" y="320870"/>
                  </a:lnTo>
                  <a:lnTo>
                    <a:pt x="148132" y="317883"/>
                  </a:lnTo>
                  <a:lnTo>
                    <a:pt x="153240" y="316241"/>
                  </a:lnTo>
                  <a:lnTo>
                    <a:pt x="158455" y="315755"/>
                  </a:lnTo>
                  <a:lnTo>
                    <a:pt x="171156" y="314921"/>
                  </a:lnTo>
                  <a:lnTo>
                    <a:pt x="184005" y="314340"/>
                  </a:lnTo>
                  <a:lnTo>
                    <a:pt x="196705" y="313359"/>
                  </a:lnTo>
                  <a:lnTo>
                    <a:pt x="209162" y="311312"/>
                  </a:lnTo>
                  <a:lnTo>
                    <a:pt x="240285" y="299205"/>
                  </a:lnTo>
                  <a:lnTo>
                    <a:pt x="260293" y="279551"/>
                  </a:lnTo>
                  <a:lnTo>
                    <a:pt x="262413" y="273091"/>
                  </a:lnTo>
                  <a:lnTo>
                    <a:pt x="190053" y="273091"/>
                  </a:lnTo>
                  <a:lnTo>
                    <a:pt x="184214" y="272206"/>
                  </a:lnTo>
                  <a:lnTo>
                    <a:pt x="180636" y="269913"/>
                  </a:lnTo>
                  <a:lnTo>
                    <a:pt x="176945" y="268329"/>
                  </a:lnTo>
                  <a:lnTo>
                    <a:pt x="171863" y="262745"/>
                  </a:lnTo>
                  <a:lnTo>
                    <a:pt x="140993" y="262745"/>
                  </a:lnTo>
                  <a:lnTo>
                    <a:pt x="128031" y="261184"/>
                  </a:lnTo>
                  <a:lnTo>
                    <a:pt x="88268" y="241754"/>
                  </a:lnTo>
                  <a:lnTo>
                    <a:pt x="73664" y="209397"/>
                  </a:lnTo>
                  <a:lnTo>
                    <a:pt x="73714" y="208226"/>
                  </a:lnTo>
                  <a:lnTo>
                    <a:pt x="74666" y="202498"/>
                  </a:lnTo>
                  <a:lnTo>
                    <a:pt x="78085" y="196977"/>
                  </a:lnTo>
                  <a:lnTo>
                    <a:pt x="84055" y="191822"/>
                  </a:lnTo>
                  <a:lnTo>
                    <a:pt x="104350" y="182845"/>
                  </a:lnTo>
                  <a:lnTo>
                    <a:pt x="258009" y="182845"/>
                  </a:lnTo>
                  <a:lnTo>
                    <a:pt x="257809" y="182026"/>
                  </a:lnTo>
                  <a:lnTo>
                    <a:pt x="257032" y="178149"/>
                  </a:lnTo>
                  <a:lnTo>
                    <a:pt x="258284" y="175712"/>
                  </a:lnTo>
                  <a:lnTo>
                    <a:pt x="262823" y="164246"/>
                  </a:lnTo>
                  <a:lnTo>
                    <a:pt x="249464" y="164246"/>
                  </a:lnTo>
                  <a:lnTo>
                    <a:pt x="245533" y="155195"/>
                  </a:lnTo>
                  <a:lnTo>
                    <a:pt x="243693" y="152161"/>
                  </a:lnTo>
                  <a:lnTo>
                    <a:pt x="241911" y="149114"/>
                  </a:lnTo>
                  <a:lnTo>
                    <a:pt x="233351" y="135110"/>
                  </a:lnTo>
                  <a:lnTo>
                    <a:pt x="227796" y="127767"/>
                  </a:lnTo>
                  <a:lnTo>
                    <a:pt x="72290" y="127767"/>
                  </a:lnTo>
                  <a:lnTo>
                    <a:pt x="67315" y="124839"/>
                  </a:lnTo>
                  <a:lnTo>
                    <a:pt x="66435" y="122446"/>
                  </a:lnTo>
                  <a:lnTo>
                    <a:pt x="64538" y="116553"/>
                  </a:lnTo>
                  <a:lnTo>
                    <a:pt x="62992" y="110479"/>
                  </a:lnTo>
                  <a:lnTo>
                    <a:pt x="61667" y="104612"/>
                  </a:lnTo>
                  <a:lnTo>
                    <a:pt x="57987" y="104612"/>
                  </a:lnTo>
                  <a:lnTo>
                    <a:pt x="51069" y="82821"/>
                  </a:lnTo>
                  <a:lnTo>
                    <a:pt x="46444" y="60921"/>
                  </a:lnTo>
                  <a:lnTo>
                    <a:pt x="46380" y="58895"/>
                  </a:lnTo>
                  <a:lnTo>
                    <a:pt x="46257" y="54965"/>
                  </a:lnTo>
                  <a:lnTo>
                    <a:pt x="46169" y="52175"/>
                  </a:lnTo>
                  <a:lnTo>
                    <a:pt x="46076" y="49185"/>
                  </a:lnTo>
                  <a:lnTo>
                    <a:pt x="46041" y="48080"/>
                  </a:lnTo>
                  <a:lnTo>
                    <a:pt x="45937" y="44756"/>
                  </a:lnTo>
                  <a:lnTo>
                    <a:pt x="45842" y="41752"/>
                  </a:lnTo>
                  <a:lnTo>
                    <a:pt x="45803" y="38508"/>
                  </a:lnTo>
                  <a:lnTo>
                    <a:pt x="50523" y="16641"/>
                  </a:lnTo>
                  <a:lnTo>
                    <a:pt x="50595" y="16305"/>
                  </a:lnTo>
                  <a:lnTo>
                    <a:pt x="50932" y="15499"/>
                  </a:lnTo>
                  <a:lnTo>
                    <a:pt x="53804" y="9172"/>
                  </a:lnTo>
                  <a:lnTo>
                    <a:pt x="57307" y="5942"/>
                  </a:lnTo>
                  <a:lnTo>
                    <a:pt x="65322" y="5942"/>
                  </a:lnTo>
                  <a:lnTo>
                    <a:pt x="61886" y="3944"/>
                  </a:lnTo>
                  <a:lnTo>
                    <a:pt x="55240" y="0"/>
                  </a:lnTo>
                  <a:close/>
                </a:path>
                <a:path w="272414" h="321310">
                  <a:moveTo>
                    <a:pt x="258009" y="182845"/>
                  </a:moveTo>
                  <a:lnTo>
                    <a:pt x="104350" y="182845"/>
                  </a:lnTo>
                  <a:lnTo>
                    <a:pt x="123279" y="184327"/>
                  </a:lnTo>
                  <a:lnTo>
                    <a:pt x="139099" y="195687"/>
                  </a:lnTo>
                  <a:lnTo>
                    <a:pt x="150071" y="216348"/>
                  </a:lnTo>
                  <a:lnTo>
                    <a:pt x="152126" y="223914"/>
                  </a:lnTo>
                  <a:lnTo>
                    <a:pt x="153633" y="231248"/>
                  </a:lnTo>
                  <a:lnTo>
                    <a:pt x="154791" y="237925"/>
                  </a:lnTo>
                  <a:lnTo>
                    <a:pt x="155767" y="243356"/>
                  </a:lnTo>
                  <a:lnTo>
                    <a:pt x="155671" y="248298"/>
                  </a:lnTo>
                  <a:lnTo>
                    <a:pt x="155559" y="254092"/>
                  </a:lnTo>
                  <a:lnTo>
                    <a:pt x="153259" y="260249"/>
                  </a:lnTo>
                  <a:lnTo>
                    <a:pt x="153115" y="260249"/>
                  </a:lnTo>
                  <a:lnTo>
                    <a:pt x="148059" y="262745"/>
                  </a:lnTo>
                  <a:lnTo>
                    <a:pt x="171863" y="262745"/>
                  </a:lnTo>
                  <a:lnTo>
                    <a:pt x="180891" y="265305"/>
                  </a:lnTo>
                  <a:lnTo>
                    <a:pt x="199226" y="267087"/>
                  </a:lnTo>
                  <a:lnTo>
                    <a:pt x="198438" y="267087"/>
                  </a:lnTo>
                  <a:lnTo>
                    <a:pt x="194762" y="269049"/>
                  </a:lnTo>
                  <a:lnTo>
                    <a:pt x="192512" y="270388"/>
                  </a:lnTo>
                  <a:lnTo>
                    <a:pt x="190053" y="273091"/>
                  </a:lnTo>
                  <a:lnTo>
                    <a:pt x="262413" y="273091"/>
                  </a:lnTo>
                  <a:lnTo>
                    <a:pt x="262467" y="272926"/>
                  </a:lnTo>
                  <a:lnTo>
                    <a:pt x="220329" y="272926"/>
                  </a:lnTo>
                  <a:lnTo>
                    <a:pt x="213383" y="270168"/>
                  </a:lnTo>
                  <a:lnTo>
                    <a:pt x="208550" y="266074"/>
                  </a:lnTo>
                  <a:lnTo>
                    <a:pt x="206210" y="260553"/>
                  </a:lnTo>
                  <a:lnTo>
                    <a:pt x="206663" y="254607"/>
                  </a:lnTo>
                  <a:lnTo>
                    <a:pt x="206746" y="253514"/>
                  </a:lnTo>
                  <a:lnTo>
                    <a:pt x="221837" y="208226"/>
                  </a:lnTo>
                  <a:lnTo>
                    <a:pt x="230589" y="198478"/>
                  </a:lnTo>
                  <a:lnTo>
                    <a:pt x="262218" y="198478"/>
                  </a:lnTo>
                  <a:lnTo>
                    <a:pt x="260703" y="193156"/>
                  </a:lnTo>
                  <a:lnTo>
                    <a:pt x="258539" y="185007"/>
                  </a:lnTo>
                  <a:lnTo>
                    <a:pt x="258009" y="182845"/>
                  </a:lnTo>
                  <a:close/>
                </a:path>
                <a:path w="272414" h="321310">
                  <a:moveTo>
                    <a:pt x="262218" y="198478"/>
                  </a:moveTo>
                  <a:lnTo>
                    <a:pt x="230589" y="198478"/>
                  </a:lnTo>
                  <a:lnTo>
                    <a:pt x="238344" y="199486"/>
                  </a:lnTo>
                  <a:lnTo>
                    <a:pt x="242839" y="206322"/>
                  </a:lnTo>
                  <a:lnTo>
                    <a:pt x="244424" y="211228"/>
                  </a:lnTo>
                  <a:lnTo>
                    <a:pt x="247981" y="224606"/>
                  </a:lnTo>
                  <a:lnTo>
                    <a:pt x="249248" y="237925"/>
                  </a:lnTo>
                  <a:lnTo>
                    <a:pt x="247085" y="250946"/>
                  </a:lnTo>
                  <a:lnTo>
                    <a:pt x="240349" y="263433"/>
                  </a:lnTo>
                  <a:lnTo>
                    <a:pt x="237512" y="267087"/>
                  </a:lnTo>
                  <a:lnTo>
                    <a:pt x="234114" y="269049"/>
                  </a:lnTo>
                  <a:lnTo>
                    <a:pt x="230489" y="271284"/>
                  </a:lnTo>
                  <a:lnTo>
                    <a:pt x="226798" y="272393"/>
                  </a:lnTo>
                  <a:lnTo>
                    <a:pt x="222679" y="272926"/>
                  </a:lnTo>
                  <a:lnTo>
                    <a:pt x="262467" y="272926"/>
                  </a:lnTo>
                  <a:lnTo>
                    <a:pt x="269221" y="252347"/>
                  </a:lnTo>
                  <a:lnTo>
                    <a:pt x="267211" y="219346"/>
                  </a:lnTo>
                  <a:lnTo>
                    <a:pt x="267104" y="217590"/>
                  </a:lnTo>
                  <a:lnTo>
                    <a:pt x="265226" y="209397"/>
                  </a:lnTo>
                  <a:lnTo>
                    <a:pt x="263012" y="201269"/>
                  </a:lnTo>
                  <a:lnTo>
                    <a:pt x="262218" y="198478"/>
                  </a:lnTo>
                  <a:close/>
                </a:path>
                <a:path w="272414" h="321310">
                  <a:moveTo>
                    <a:pt x="247159" y="19750"/>
                  </a:moveTo>
                  <a:lnTo>
                    <a:pt x="236713" y="19750"/>
                  </a:lnTo>
                  <a:lnTo>
                    <a:pt x="240104" y="21431"/>
                  </a:lnTo>
                  <a:lnTo>
                    <a:pt x="241142" y="21984"/>
                  </a:lnTo>
                  <a:lnTo>
                    <a:pt x="261214" y="58895"/>
                  </a:lnTo>
                  <a:lnTo>
                    <a:pt x="266457" y="107757"/>
                  </a:lnTo>
                  <a:lnTo>
                    <a:pt x="265289" y="121645"/>
                  </a:lnTo>
                  <a:lnTo>
                    <a:pt x="263404" y="136242"/>
                  </a:lnTo>
                  <a:lnTo>
                    <a:pt x="261553" y="150811"/>
                  </a:lnTo>
                  <a:lnTo>
                    <a:pt x="261402" y="152161"/>
                  </a:lnTo>
                  <a:lnTo>
                    <a:pt x="261353" y="152598"/>
                  </a:lnTo>
                  <a:lnTo>
                    <a:pt x="261239" y="153612"/>
                  </a:lnTo>
                  <a:lnTo>
                    <a:pt x="261196" y="154000"/>
                  </a:lnTo>
                  <a:lnTo>
                    <a:pt x="258817" y="157344"/>
                  </a:lnTo>
                  <a:lnTo>
                    <a:pt x="253133" y="163526"/>
                  </a:lnTo>
                  <a:lnTo>
                    <a:pt x="249464" y="164246"/>
                  </a:lnTo>
                  <a:lnTo>
                    <a:pt x="262823" y="164246"/>
                  </a:lnTo>
                  <a:lnTo>
                    <a:pt x="267033" y="153612"/>
                  </a:lnTo>
                  <a:lnTo>
                    <a:pt x="271422" y="130917"/>
                  </a:lnTo>
                  <a:lnTo>
                    <a:pt x="272285" y="112590"/>
                  </a:lnTo>
                  <a:lnTo>
                    <a:pt x="272334" y="104091"/>
                  </a:lnTo>
                  <a:lnTo>
                    <a:pt x="271390" y="84757"/>
                  </a:lnTo>
                  <a:lnTo>
                    <a:pt x="271366" y="84260"/>
                  </a:lnTo>
                  <a:lnTo>
                    <a:pt x="269032" y="68482"/>
                  </a:lnTo>
                  <a:lnTo>
                    <a:pt x="269013" y="68348"/>
                  </a:lnTo>
                  <a:lnTo>
                    <a:pt x="264711" y="53139"/>
                  </a:lnTo>
                  <a:lnTo>
                    <a:pt x="258738" y="38759"/>
                  </a:lnTo>
                  <a:lnTo>
                    <a:pt x="258633" y="38508"/>
                  </a:lnTo>
                  <a:lnTo>
                    <a:pt x="251000" y="24494"/>
                  </a:lnTo>
                  <a:lnTo>
                    <a:pt x="247159" y="19750"/>
                  </a:lnTo>
                  <a:close/>
                </a:path>
                <a:path w="272414" h="321310">
                  <a:moveTo>
                    <a:pt x="65322" y="5942"/>
                  </a:moveTo>
                  <a:lnTo>
                    <a:pt x="57307" y="5942"/>
                  </a:lnTo>
                  <a:lnTo>
                    <a:pt x="61652" y="6535"/>
                  </a:lnTo>
                  <a:lnTo>
                    <a:pt x="67362" y="10990"/>
                  </a:lnTo>
                  <a:lnTo>
                    <a:pt x="99502" y="44756"/>
                  </a:lnTo>
                  <a:lnTo>
                    <a:pt x="128393" y="80940"/>
                  </a:lnTo>
                  <a:lnTo>
                    <a:pt x="134526" y="89178"/>
                  </a:lnTo>
                  <a:lnTo>
                    <a:pt x="139512" y="95641"/>
                  </a:lnTo>
                  <a:lnTo>
                    <a:pt x="137540" y="100093"/>
                  </a:lnTo>
                  <a:lnTo>
                    <a:pt x="131514" y="104355"/>
                  </a:lnTo>
                  <a:lnTo>
                    <a:pt x="90016" y="124067"/>
                  </a:lnTo>
                  <a:lnTo>
                    <a:pt x="72290" y="127767"/>
                  </a:lnTo>
                  <a:lnTo>
                    <a:pt x="227796" y="127767"/>
                  </a:lnTo>
                  <a:lnTo>
                    <a:pt x="223771" y="122446"/>
                  </a:lnTo>
                  <a:lnTo>
                    <a:pt x="212289" y="112320"/>
                  </a:lnTo>
                  <a:lnTo>
                    <a:pt x="198027" y="105929"/>
                  </a:lnTo>
                  <a:lnTo>
                    <a:pt x="200917" y="98004"/>
                  </a:lnTo>
                  <a:lnTo>
                    <a:pt x="151863" y="98004"/>
                  </a:lnTo>
                  <a:lnTo>
                    <a:pt x="145852" y="96793"/>
                  </a:lnTo>
                  <a:lnTo>
                    <a:pt x="145681" y="96793"/>
                  </a:lnTo>
                  <a:lnTo>
                    <a:pt x="144445" y="95871"/>
                  </a:lnTo>
                  <a:lnTo>
                    <a:pt x="143746" y="94211"/>
                  </a:lnTo>
                  <a:lnTo>
                    <a:pt x="143113" y="92782"/>
                  </a:lnTo>
                  <a:lnTo>
                    <a:pt x="119111" y="53139"/>
                  </a:lnTo>
                  <a:lnTo>
                    <a:pt x="86824" y="19987"/>
                  </a:lnTo>
                  <a:lnTo>
                    <a:pt x="74760" y="11470"/>
                  </a:lnTo>
                  <a:lnTo>
                    <a:pt x="65322" y="5942"/>
                  </a:lnTo>
                  <a:close/>
                </a:path>
                <a:path w="272414" h="321310">
                  <a:moveTo>
                    <a:pt x="59992" y="97332"/>
                  </a:moveTo>
                  <a:lnTo>
                    <a:pt x="58130" y="104091"/>
                  </a:lnTo>
                  <a:lnTo>
                    <a:pt x="58058" y="104355"/>
                  </a:lnTo>
                  <a:lnTo>
                    <a:pt x="57987" y="104612"/>
                  </a:lnTo>
                  <a:lnTo>
                    <a:pt x="61667" y="104612"/>
                  </a:lnTo>
                  <a:lnTo>
                    <a:pt x="60147" y="98004"/>
                  </a:lnTo>
                  <a:lnTo>
                    <a:pt x="60079" y="97707"/>
                  </a:lnTo>
                  <a:lnTo>
                    <a:pt x="59992" y="97332"/>
                  </a:lnTo>
                  <a:close/>
                </a:path>
                <a:path w="272414" h="321310">
                  <a:moveTo>
                    <a:pt x="238282" y="14003"/>
                  </a:moveTo>
                  <a:lnTo>
                    <a:pt x="217696" y="42187"/>
                  </a:lnTo>
                  <a:lnTo>
                    <a:pt x="214932" y="48080"/>
                  </a:lnTo>
                  <a:lnTo>
                    <a:pt x="211519" y="54965"/>
                  </a:lnTo>
                  <a:lnTo>
                    <a:pt x="208045" y="61836"/>
                  </a:lnTo>
                  <a:lnTo>
                    <a:pt x="204344" y="68348"/>
                  </a:lnTo>
                  <a:lnTo>
                    <a:pt x="204269" y="68482"/>
                  </a:lnTo>
                  <a:lnTo>
                    <a:pt x="199946" y="74688"/>
                  </a:lnTo>
                  <a:lnTo>
                    <a:pt x="195119" y="79956"/>
                  </a:lnTo>
                  <a:lnTo>
                    <a:pt x="189704" y="84757"/>
                  </a:lnTo>
                  <a:lnTo>
                    <a:pt x="184039" y="89362"/>
                  </a:lnTo>
                  <a:lnTo>
                    <a:pt x="178464" y="94042"/>
                  </a:lnTo>
                  <a:lnTo>
                    <a:pt x="172319" y="96254"/>
                  </a:lnTo>
                  <a:lnTo>
                    <a:pt x="162108" y="97707"/>
                  </a:lnTo>
                  <a:lnTo>
                    <a:pt x="151863" y="98004"/>
                  </a:lnTo>
                  <a:lnTo>
                    <a:pt x="200917" y="98004"/>
                  </a:lnTo>
                  <a:lnTo>
                    <a:pt x="213689" y="63030"/>
                  </a:lnTo>
                  <a:lnTo>
                    <a:pt x="218814" y="49185"/>
                  </a:lnTo>
                  <a:lnTo>
                    <a:pt x="221592" y="41752"/>
                  </a:lnTo>
                  <a:lnTo>
                    <a:pt x="223976" y="33976"/>
                  </a:lnTo>
                  <a:lnTo>
                    <a:pt x="228040" y="27261"/>
                  </a:lnTo>
                  <a:lnTo>
                    <a:pt x="232542" y="21431"/>
                  </a:lnTo>
                  <a:lnTo>
                    <a:pt x="236713" y="19750"/>
                  </a:lnTo>
                  <a:lnTo>
                    <a:pt x="247159" y="19750"/>
                  </a:lnTo>
                  <a:lnTo>
                    <a:pt x="244640" y="16641"/>
                  </a:lnTo>
                  <a:lnTo>
                    <a:pt x="243877" y="16305"/>
                  </a:lnTo>
                  <a:lnTo>
                    <a:pt x="238282" y="14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499995" y="1467418"/>
              <a:ext cx="59055" cy="24130"/>
            </a:xfrm>
            <a:custGeom>
              <a:avLst/>
              <a:gdLst/>
              <a:ahLst/>
              <a:cxnLst/>
              <a:rect l="l" t="t" r="r" b="b"/>
              <a:pathLst>
                <a:path w="59055" h="24130">
                  <a:moveTo>
                    <a:pt x="139" y="25"/>
                  </a:moveTo>
                  <a:close/>
                </a:path>
                <a:path w="59055" h="24130">
                  <a:moveTo>
                    <a:pt x="546" y="304"/>
                  </a:moveTo>
                  <a:lnTo>
                    <a:pt x="381" y="152"/>
                  </a:lnTo>
                  <a:lnTo>
                    <a:pt x="546" y="304"/>
                  </a:lnTo>
                  <a:close/>
                </a:path>
                <a:path w="59055" h="24130">
                  <a:moveTo>
                    <a:pt x="1244" y="1003"/>
                  </a:moveTo>
                  <a:close/>
                </a:path>
                <a:path w="59055" h="24130">
                  <a:moveTo>
                    <a:pt x="2006" y="3898"/>
                  </a:moveTo>
                  <a:close/>
                </a:path>
                <a:path w="59055" h="24130">
                  <a:moveTo>
                    <a:pt x="2882" y="5092"/>
                  </a:moveTo>
                  <a:lnTo>
                    <a:pt x="2628" y="5473"/>
                  </a:lnTo>
                  <a:lnTo>
                    <a:pt x="2882" y="5473"/>
                  </a:lnTo>
                  <a:lnTo>
                    <a:pt x="2882" y="5092"/>
                  </a:lnTo>
                  <a:close/>
                </a:path>
                <a:path w="59055" h="24130">
                  <a:moveTo>
                    <a:pt x="2946" y="5676"/>
                  </a:moveTo>
                  <a:close/>
                </a:path>
                <a:path w="59055" h="24130">
                  <a:moveTo>
                    <a:pt x="7378" y="8648"/>
                  </a:moveTo>
                  <a:lnTo>
                    <a:pt x="6477" y="8648"/>
                  </a:lnTo>
                  <a:lnTo>
                    <a:pt x="6604" y="8940"/>
                  </a:lnTo>
                  <a:lnTo>
                    <a:pt x="7378" y="8648"/>
                  </a:lnTo>
                  <a:close/>
                </a:path>
                <a:path w="59055" h="24130">
                  <a:moveTo>
                    <a:pt x="14414" y="13347"/>
                  </a:moveTo>
                  <a:lnTo>
                    <a:pt x="14071" y="13347"/>
                  </a:lnTo>
                  <a:lnTo>
                    <a:pt x="14401" y="13474"/>
                  </a:lnTo>
                  <a:lnTo>
                    <a:pt x="14414" y="13347"/>
                  </a:lnTo>
                  <a:close/>
                </a:path>
                <a:path w="59055" h="24130">
                  <a:moveTo>
                    <a:pt x="21209" y="16522"/>
                  </a:moveTo>
                  <a:lnTo>
                    <a:pt x="20980" y="16141"/>
                  </a:lnTo>
                  <a:lnTo>
                    <a:pt x="20929" y="16522"/>
                  </a:lnTo>
                  <a:lnTo>
                    <a:pt x="21209" y="16522"/>
                  </a:lnTo>
                  <a:close/>
                </a:path>
                <a:path w="59055" h="24130">
                  <a:moveTo>
                    <a:pt x="21297" y="16065"/>
                  </a:moveTo>
                  <a:lnTo>
                    <a:pt x="21272" y="15887"/>
                  </a:lnTo>
                  <a:lnTo>
                    <a:pt x="21259" y="16040"/>
                  </a:lnTo>
                  <a:close/>
                </a:path>
                <a:path w="59055" h="24130">
                  <a:moveTo>
                    <a:pt x="28359" y="16522"/>
                  </a:moveTo>
                  <a:lnTo>
                    <a:pt x="28117" y="16522"/>
                  </a:lnTo>
                  <a:lnTo>
                    <a:pt x="28308" y="16649"/>
                  </a:lnTo>
                  <a:lnTo>
                    <a:pt x="28359" y="16522"/>
                  </a:lnTo>
                  <a:close/>
                </a:path>
                <a:path w="59055" h="24130">
                  <a:moveTo>
                    <a:pt x="29464" y="19697"/>
                  </a:moveTo>
                  <a:lnTo>
                    <a:pt x="29095" y="19697"/>
                  </a:lnTo>
                  <a:lnTo>
                    <a:pt x="29464" y="19697"/>
                  </a:lnTo>
                  <a:close/>
                </a:path>
                <a:path w="59055" h="24130">
                  <a:moveTo>
                    <a:pt x="30797" y="19088"/>
                  </a:moveTo>
                  <a:lnTo>
                    <a:pt x="30683" y="18935"/>
                  </a:lnTo>
                  <a:lnTo>
                    <a:pt x="29768" y="19380"/>
                  </a:lnTo>
                  <a:lnTo>
                    <a:pt x="29464" y="19697"/>
                  </a:lnTo>
                  <a:lnTo>
                    <a:pt x="30213" y="19697"/>
                  </a:lnTo>
                  <a:lnTo>
                    <a:pt x="30746" y="19697"/>
                  </a:lnTo>
                  <a:lnTo>
                    <a:pt x="30797" y="19088"/>
                  </a:lnTo>
                  <a:close/>
                </a:path>
                <a:path w="59055" h="24130">
                  <a:moveTo>
                    <a:pt x="31356" y="16522"/>
                  </a:moveTo>
                  <a:lnTo>
                    <a:pt x="31140" y="16522"/>
                  </a:lnTo>
                  <a:lnTo>
                    <a:pt x="31203" y="16903"/>
                  </a:lnTo>
                  <a:lnTo>
                    <a:pt x="31356" y="16522"/>
                  </a:lnTo>
                  <a:close/>
                </a:path>
                <a:path w="59055" h="24130">
                  <a:moveTo>
                    <a:pt x="31648" y="19697"/>
                  </a:moveTo>
                  <a:lnTo>
                    <a:pt x="31089" y="19697"/>
                  </a:lnTo>
                  <a:lnTo>
                    <a:pt x="31330" y="20586"/>
                  </a:lnTo>
                  <a:lnTo>
                    <a:pt x="31648" y="19697"/>
                  </a:lnTo>
                  <a:close/>
                </a:path>
                <a:path w="59055" h="24130">
                  <a:moveTo>
                    <a:pt x="34226" y="20040"/>
                  </a:moveTo>
                  <a:lnTo>
                    <a:pt x="33655" y="21196"/>
                  </a:lnTo>
                  <a:lnTo>
                    <a:pt x="33921" y="20828"/>
                  </a:lnTo>
                  <a:lnTo>
                    <a:pt x="34099" y="21043"/>
                  </a:lnTo>
                  <a:lnTo>
                    <a:pt x="34226" y="20040"/>
                  </a:lnTo>
                  <a:close/>
                </a:path>
                <a:path w="59055" h="24130">
                  <a:moveTo>
                    <a:pt x="34290" y="19697"/>
                  </a:moveTo>
                  <a:lnTo>
                    <a:pt x="33959" y="19697"/>
                  </a:lnTo>
                  <a:lnTo>
                    <a:pt x="32804" y="19697"/>
                  </a:lnTo>
                  <a:lnTo>
                    <a:pt x="31800" y="20586"/>
                  </a:lnTo>
                  <a:lnTo>
                    <a:pt x="33566" y="20586"/>
                  </a:lnTo>
                  <a:lnTo>
                    <a:pt x="33756" y="20142"/>
                  </a:lnTo>
                  <a:lnTo>
                    <a:pt x="33578" y="20586"/>
                  </a:lnTo>
                  <a:lnTo>
                    <a:pt x="34290" y="19697"/>
                  </a:lnTo>
                  <a:close/>
                </a:path>
                <a:path w="59055" h="24130">
                  <a:moveTo>
                    <a:pt x="35420" y="18173"/>
                  </a:moveTo>
                  <a:lnTo>
                    <a:pt x="34912" y="18935"/>
                  </a:lnTo>
                  <a:lnTo>
                    <a:pt x="35318" y="18935"/>
                  </a:lnTo>
                  <a:lnTo>
                    <a:pt x="35420" y="18173"/>
                  </a:lnTo>
                  <a:close/>
                </a:path>
                <a:path w="59055" h="24130">
                  <a:moveTo>
                    <a:pt x="36918" y="21666"/>
                  </a:moveTo>
                  <a:lnTo>
                    <a:pt x="36791" y="21767"/>
                  </a:lnTo>
                  <a:lnTo>
                    <a:pt x="36918" y="21666"/>
                  </a:lnTo>
                  <a:close/>
                </a:path>
                <a:path w="59055" h="24130">
                  <a:moveTo>
                    <a:pt x="38468" y="20586"/>
                  </a:moveTo>
                  <a:lnTo>
                    <a:pt x="37757" y="20586"/>
                  </a:lnTo>
                  <a:lnTo>
                    <a:pt x="38163" y="19697"/>
                  </a:lnTo>
                  <a:lnTo>
                    <a:pt x="37960" y="19697"/>
                  </a:lnTo>
                  <a:lnTo>
                    <a:pt x="35979" y="19697"/>
                  </a:lnTo>
                  <a:lnTo>
                    <a:pt x="35979" y="20586"/>
                  </a:lnTo>
                  <a:lnTo>
                    <a:pt x="35826" y="20637"/>
                  </a:lnTo>
                  <a:lnTo>
                    <a:pt x="35699" y="20662"/>
                  </a:lnTo>
                  <a:lnTo>
                    <a:pt x="35864" y="20586"/>
                  </a:lnTo>
                  <a:lnTo>
                    <a:pt x="35979" y="19697"/>
                  </a:lnTo>
                  <a:lnTo>
                    <a:pt x="35433" y="19697"/>
                  </a:lnTo>
                  <a:lnTo>
                    <a:pt x="35433" y="20586"/>
                  </a:lnTo>
                  <a:lnTo>
                    <a:pt x="35407" y="20726"/>
                  </a:lnTo>
                  <a:lnTo>
                    <a:pt x="35153" y="20789"/>
                  </a:lnTo>
                  <a:lnTo>
                    <a:pt x="35217" y="20586"/>
                  </a:lnTo>
                  <a:lnTo>
                    <a:pt x="35433" y="20586"/>
                  </a:lnTo>
                  <a:lnTo>
                    <a:pt x="35433" y="19697"/>
                  </a:lnTo>
                  <a:lnTo>
                    <a:pt x="34632" y="19697"/>
                  </a:lnTo>
                  <a:lnTo>
                    <a:pt x="34696" y="20586"/>
                  </a:lnTo>
                  <a:lnTo>
                    <a:pt x="34785" y="20891"/>
                  </a:lnTo>
                  <a:lnTo>
                    <a:pt x="33172" y="21348"/>
                  </a:lnTo>
                  <a:lnTo>
                    <a:pt x="34937" y="21348"/>
                  </a:lnTo>
                  <a:lnTo>
                    <a:pt x="35293" y="21348"/>
                  </a:lnTo>
                  <a:lnTo>
                    <a:pt x="35560" y="21348"/>
                  </a:lnTo>
                  <a:lnTo>
                    <a:pt x="35687" y="21488"/>
                  </a:lnTo>
                  <a:lnTo>
                    <a:pt x="35687" y="21348"/>
                  </a:lnTo>
                  <a:lnTo>
                    <a:pt x="35839" y="21348"/>
                  </a:lnTo>
                  <a:lnTo>
                    <a:pt x="36004" y="21348"/>
                  </a:lnTo>
                  <a:lnTo>
                    <a:pt x="36068" y="21475"/>
                  </a:lnTo>
                  <a:lnTo>
                    <a:pt x="36410" y="22110"/>
                  </a:lnTo>
                  <a:lnTo>
                    <a:pt x="36525" y="21729"/>
                  </a:lnTo>
                  <a:lnTo>
                    <a:pt x="36639" y="21348"/>
                  </a:lnTo>
                  <a:lnTo>
                    <a:pt x="36817" y="20586"/>
                  </a:lnTo>
                  <a:lnTo>
                    <a:pt x="36715" y="21348"/>
                  </a:lnTo>
                  <a:lnTo>
                    <a:pt x="37160" y="21856"/>
                  </a:lnTo>
                  <a:lnTo>
                    <a:pt x="37401" y="21348"/>
                  </a:lnTo>
                  <a:lnTo>
                    <a:pt x="37947" y="21348"/>
                  </a:lnTo>
                  <a:lnTo>
                    <a:pt x="38468" y="20586"/>
                  </a:lnTo>
                  <a:close/>
                </a:path>
                <a:path w="59055" h="24130">
                  <a:moveTo>
                    <a:pt x="39573" y="17411"/>
                  </a:moveTo>
                  <a:lnTo>
                    <a:pt x="39204" y="17411"/>
                  </a:lnTo>
                  <a:lnTo>
                    <a:pt x="37617" y="17411"/>
                  </a:lnTo>
                  <a:lnTo>
                    <a:pt x="37566" y="17246"/>
                  </a:lnTo>
                  <a:lnTo>
                    <a:pt x="37528" y="17411"/>
                  </a:lnTo>
                  <a:lnTo>
                    <a:pt x="33540" y="17792"/>
                  </a:lnTo>
                  <a:lnTo>
                    <a:pt x="33426" y="17411"/>
                  </a:lnTo>
                  <a:lnTo>
                    <a:pt x="31623" y="17411"/>
                  </a:lnTo>
                  <a:lnTo>
                    <a:pt x="30670" y="17411"/>
                  </a:lnTo>
                  <a:lnTo>
                    <a:pt x="30556" y="16522"/>
                  </a:lnTo>
                  <a:lnTo>
                    <a:pt x="29946" y="16522"/>
                  </a:lnTo>
                  <a:lnTo>
                    <a:pt x="29946" y="18173"/>
                  </a:lnTo>
                  <a:lnTo>
                    <a:pt x="28829" y="18338"/>
                  </a:lnTo>
                  <a:lnTo>
                    <a:pt x="28816" y="18173"/>
                  </a:lnTo>
                  <a:lnTo>
                    <a:pt x="29019" y="18173"/>
                  </a:lnTo>
                  <a:lnTo>
                    <a:pt x="29438" y="18173"/>
                  </a:lnTo>
                  <a:lnTo>
                    <a:pt x="29730" y="18173"/>
                  </a:lnTo>
                  <a:lnTo>
                    <a:pt x="29946" y="18173"/>
                  </a:lnTo>
                  <a:lnTo>
                    <a:pt x="29946" y="16522"/>
                  </a:lnTo>
                  <a:lnTo>
                    <a:pt x="29527" y="17335"/>
                  </a:lnTo>
                  <a:lnTo>
                    <a:pt x="29387" y="17297"/>
                  </a:lnTo>
                  <a:lnTo>
                    <a:pt x="29514" y="17373"/>
                  </a:lnTo>
                  <a:lnTo>
                    <a:pt x="28778" y="17411"/>
                  </a:lnTo>
                  <a:lnTo>
                    <a:pt x="28892" y="17792"/>
                  </a:lnTo>
                  <a:lnTo>
                    <a:pt x="28067" y="17411"/>
                  </a:lnTo>
                  <a:lnTo>
                    <a:pt x="28181" y="17030"/>
                  </a:lnTo>
                  <a:lnTo>
                    <a:pt x="27571" y="16903"/>
                  </a:lnTo>
                  <a:lnTo>
                    <a:pt x="27571" y="18173"/>
                  </a:lnTo>
                  <a:lnTo>
                    <a:pt x="27355" y="18300"/>
                  </a:lnTo>
                  <a:lnTo>
                    <a:pt x="27406" y="18173"/>
                  </a:lnTo>
                  <a:lnTo>
                    <a:pt x="27571" y="18173"/>
                  </a:lnTo>
                  <a:lnTo>
                    <a:pt x="27571" y="16903"/>
                  </a:lnTo>
                  <a:lnTo>
                    <a:pt x="27216" y="16827"/>
                  </a:lnTo>
                  <a:lnTo>
                    <a:pt x="27393" y="16522"/>
                  </a:lnTo>
                  <a:lnTo>
                    <a:pt x="27178" y="16522"/>
                  </a:lnTo>
                  <a:lnTo>
                    <a:pt x="27178" y="17411"/>
                  </a:lnTo>
                  <a:lnTo>
                    <a:pt x="26885" y="17411"/>
                  </a:lnTo>
                  <a:lnTo>
                    <a:pt x="27089" y="17056"/>
                  </a:lnTo>
                  <a:lnTo>
                    <a:pt x="27178" y="17411"/>
                  </a:lnTo>
                  <a:lnTo>
                    <a:pt x="27178" y="16522"/>
                  </a:lnTo>
                  <a:lnTo>
                    <a:pt x="26974" y="16522"/>
                  </a:lnTo>
                  <a:lnTo>
                    <a:pt x="27025" y="16776"/>
                  </a:lnTo>
                  <a:lnTo>
                    <a:pt x="26022" y="16560"/>
                  </a:lnTo>
                  <a:lnTo>
                    <a:pt x="25793" y="17030"/>
                  </a:lnTo>
                  <a:lnTo>
                    <a:pt x="25628" y="16522"/>
                  </a:lnTo>
                  <a:lnTo>
                    <a:pt x="25019" y="16522"/>
                  </a:lnTo>
                  <a:lnTo>
                    <a:pt x="24904" y="15760"/>
                  </a:lnTo>
                  <a:lnTo>
                    <a:pt x="24726" y="15760"/>
                  </a:lnTo>
                  <a:lnTo>
                    <a:pt x="24726" y="17411"/>
                  </a:lnTo>
                  <a:lnTo>
                    <a:pt x="24714" y="17602"/>
                  </a:lnTo>
                  <a:lnTo>
                    <a:pt x="24561" y="17411"/>
                  </a:lnTo>
                  <a:lnTo>
                    <a:pt x="24726" y="17411"/>
                  </a:lnTo>
                  <a:lnTo>
                    <a:pt x="24726" y="15760"/>
                  </a:lnTo>
                  <a:lnTo>
                    <a:pt x="23012" y="15760"/>
                  </a:lnTo>
                  <a:lnTo>
                    <a:pt x="22517" y="14998"/>
                  </a:lnTo>
                  <a:lnTo>
                    <a:pt x="22301" y="14998"/>
                  </a:lnTo>
                  <a:lnTo>
                    <a:pt x="21374" y="14998"/>
                  </a:lnTo>
                  <a:lnTo>
                    <a:pt x="21361" y="14490"/>
                  </a:lnTo>
                  <a:lnTo>
                    <a:pt x="20116" y="14757"/>
                  </a:lnTo>
                  <a:lnTo>
                    <a:pt x="20383" y="14135"/>
                  </a:lnTo>
                  <a:lnTo>
                    <a:pt x="19151" y="14109"/>
                  </a:lnTo>
                  <a:lnTo>
                    <a:pt x="18567" y="13474"/>
                  </a:lnTo>
                  <a:lnTo>
                    <a:pt x="17983" y="13474"/>
                  </a:lnTo>
                  <a:lnTo>
                    <a:pt x="17995" y="13347"/>
                  </a:lnTo>
                  <a:lnTo>
                    <a:pt x="17843" y="13347"/>
                  </a:lnTo>
                  <a:lnTo>
                    <a:pt x="17411" y="12585"/>
                  </a:lnTo>
                  <a:lnTo>
                    <a:pt x="16294" y="12585"/>
                  </a:lnTo>
                  <a:lnTo>
                    <a:pt x="16154" y="11950"/>
                  </a:lnTo>
                  <a:lnTo>
                    <a:pt x="16129" y="11823"/>
                  </a:lnTo>
                  <a:lnTo>
                    <a:pt x="17373" y="11823"/>
                  </a:lnTo>
                  <a:lnTo>
                    <a:pt x="15455" y="11531"/>
                  </a:lnTo>
                  <a:lnTo>
                    <a:pt x="15836" y="11061"/>
                  </a:lnTo>
                  <a:lnTo>
                    <a:pt x="15290" y="11061"/>
                  </a:lnTo>
                  <a:lnTo>
                    <a:pt x="15290" y="11950"/>
                  </a:lnTo>
                  <a:lnTo>
                    <a:pt x="14414" y="11950"/>
                  </a:lnTo>
                  <a:lnTo>
                    <a:pt x="13119" y="11950"/>
                  </a:lnTo>
                  <a:lnTo>
                    <a:pt x="13119" y="12585"/>
                  </a:lnTo>
                  <a:lnTo>
                    <a:pt x="12928" y="12814"/>
                  </a:lnTo>
                  <a:lnTo>
                    <a:pt x="12712" y="12636"/>
                  </a:lnTo>
                  <a:lnTo>
                    <a:pt x="12712" y="13055"/>
                  </a:lnTo>
                  <a:lnTo>
                    <a:pt x="12712" y="12636"/>
                  </a:lnTo>
                  <a:lnTo>
                    <a:pt x="13119" y="12585"/>
                  </a:lnTo>
                  <a:lnTo>
                    <a:pt x="13119" y="11950"/>
                  </a:lnTo>
                  <a:lnTo>
                    <a:pt x="12712" y="11950"/>
                  </a:lnTo>
                  <a:lnTo>
                    <a:pt x="11963" y="12103"/>
                  </a:lnTo>
                  <a:lnTo>
                    <a:pt x="12090" y="11950"/>
                  </a:lnTo>
                  <a:lnTo>
                    <a:pt x="11353" y="11950"/>
                  </a:lnTo>
                  <a:lnTo>
                    <a:pt x="12217" y="11823"/>
                  </a:lnTo>
                  <a:lnTo>
                    <a:pt x="14389" y="11823"/>
                  </a:lnTo>
                  <a:lnTo>
                    <a:pt x="14605" y="11823"/>
                  </a:lnTo>
                  <a:lnTo>
                    <a:pt x="15074" y="11823"/>
                  </a:lnTo>
                  <a:lnTo>
                    <a:pt x="15290" y="11950"/>
                  </a:lnTo>
                  <a:lnTo>
                    <a:pt x="15290" y="11061"/>
                  </a:lnTo>
                  <a:lnTo>
                    <a:pt x="14935" y="11442"/>
                  </a:lnTo>
                  <a:lnTo>
                    <a:pt x="12509" y="11061"/>
                  </a:lnTo>
                  <a:lnTo>
                    <a:pt x="14503" y="11061"/>
                  </a:lnTo>
                  <a:lnTo>
                    <a:pt x="13601" y="10426"/>
                  </a:lnTo>
                  <a:lnTo>
                    <a:pt x="13131" y="9918"/>
                  </a:lnTo>
                  <a:lnTo>
                    <a:pt x="12738" y="9410"/>
                  </a:lnTo>
                  <a:lnTo>
                    <a:pt x="12128" y="9029"/>
                  </a:lnTo>
                  <a:lnTo>
                    <a:pt x="11874" y="9029"/>
                  </a:lnTo>
                  <a:lnTo>
                    <a:pt x="11734" y="9410"/>
                  </a:lnTo>
                  <a:lnTo>
                    <a:pt x="11455" y="9029"/>
                  </a:lnTo>
                  <a:lnTo>
                    <a:pt x="11747" y="9029"/>
                  </a:lnTo>
                  <a:lnTo>
                    <a:pt x="11811" y="8648"/>
                  </a:lnTo>
                  <a:lnTo>
                    <a:pt x="11658" y="8648"/>
                  </a:lnTo>
                  <a:lnTo>
                    <a:pt x="11303" y="8902"/>
                  </a:lnTo>
                  <a:lnTo>
                    <a:pt x="11061" y="8648"/>
                  </a:lnTo>
                  <a:lnTo>
                    <a:pt x="10871" y="8648"/>
                  </a:lnTo>
                  <a:lnTo>
                    <a:pt x="10871" y="11010"/>
                  </a:lnTo>
                  <a:lnTo>
                    <a:pt x="10375" y="11633"/>
                  </a:lnTo>
                  <a:lnTo>
                    <a:pt x="10452" y="11061"/>
                  </a:lnTo>
                  <a:lnTo>
                    <a:pt x="10172" y="11226"/>
                  </a:lnTo>
                  <a:lnTo>
                    <a:pt x="10096" y="11061"/>
                  </a:lnTo>
                  <a:lnTo>
                    <a:pt x="10452" y="11061"/>
                  </a:lnTo>
                  <a:lnTo>
                    <a:pt x="10769" y="11061"/>
                  </a:lnTo>
                  <a:lnTo>
                    <a:pt x="10375" y="10871"/>
                  </a:lnTo>
                  <a:lnTo>
                    <a:pt x="9563" y="10655"/>
                  </a:lnTo>
                  <a:lnTo>
                    <a:pt x="9804" y="10426"/>
                  </a:lnTo>
                  <a:lnTo>
                    <a:pt x="10642" y="10426"/>
                  </a:lnTo>
                  <a:lnTo>
                    <a:pt x="10871" y="11010"/>
                  </a:lnTo>
                  <a:lnTo>
                    <a:pt x="10871" y="8648"/>
                  </a:lnTo>
                  <a:lnTo>
                    <a:pt x="10223" y="8648"/>
                  </a:lnTo>
                  <a:lnTo>
                    <a:pt x="11303" y="8013"/>
                  </a:lnTo>
                  <a:lnTo>
                    <a:pt x="11099" y="8013"/>
                  </a:lnTo>
                  <a:lnTo>
                    <a:pt x="10782" y="8013"/>
                  </a:lnTo>
                  <a:lnTo>
                    <a:pt x="10604" y="7886"/>
                  </a:lnTo>
                  <a:lnTo>
                    <a:pt x="10452" y="7886"/>
                  </a:lnTo>
                  <a:lnTo>
                    <a:pt x="10388" y="8013"/>
                  </a:lnTo>
                  <a:lnTo>
                    <a:pt x="10020" y="8013"/>
                  </a:lnTo>
                  <a:lnTo>
                    <a:pt x="10058" y="7886"/>
                  </a:lnTo>
                  <a:lnTo>
                    <a:pt x="10414" y="7886"/>
                  </a:lnTo>
                  <a:lnTo>
                    <a:pt x="9156" y="7531"/>
                  </a:lnTo>
                  <a:lnTo>
                    <a:pt x="9156" y="9550"/>
                  </a:lnTo>
                  <a:lnTo>
                    <a:pt x="8966" y="9918"/>
                  </a:lnTo>
                  <a:lnTo>
                    <a:pt x="8483" y="9779"/>
                  </a:lnTo>
                  <a:lnTo>
                    <a:pt x="8585" y="9410"/>
                  </a:lnTo>
                  <a:lnTo>
                    <a:pt x="8343" y="9639"/>
                  </a:lnTo>
                  <a:lnTo>
                    <a:pt x="8356" y="9410"/>
                  </a:lnTo>
                  <a:lnTo>
                    <a:pt x="8585" y="9410"/>
                  </a:lnTo>
                  <a:lnTo>
                    <a:pt x="9004" y="9410"/>
                  </a:lnTo>
                  <a:lnTo>
                    <a:pt x="9156" y="9550"/>
                  </a:lnTo>
                  <a:lnTo>
                    <a:pt x="9156" y="7531"/>
                  </a:lnTo>
                  <a:lnTo>
                    <a:pt x="8597" y="7366"/>
                  </a:lnTo>
                  <a:lnTo>
                    <a:pt x="8597" y="8648"/>
                  </a:lnTo>
                  <a:lnTo>
                    <a:pt x="8305" y="8712"/>
                  </a:lnTo>
                  <a:lnTo>
                    <a:pt x="8305" y="9664"/>
                  </a:lnTo>
                  <a:lnTo>
                    <a:pt x="8102" y="9664"/>
                  </a:lnTo>
                  <a:lnTo>
                    <a:pt x="8305" y="9664"/>
                  </a:lnTo>
                  <a:lnTo>
                    <a:pt x="8305" y="8712"/>
                  </a:lnTo>
                  <a:lnTo>
                    <a:pt x="7962" y="8775"/>
                  </a:lnTo>
                  <a:lnTo>
                    <a:pt x="8305" y="8648"/>
                  </a:lnTo>
                  <a:lnTo>
                    <a:pt x="8597" y="8648"/>
                  </a:lnTo>
                  <a:lnTo>
                    <a:pt x="8597" y="7366"/>
                  </a:lnTo>
                  <a:lnTo>
                    <a:pt x="7950" y="7188"/>
                  </a:lnTo>
                  <a:lnTo>
                    <a:pt x="7950" y="7886"/>
                  </a:lnTo>
                  <a:lnTo>
                    <a:pt x="7327" y="7886"/>
                  </a:lnTo>
                  <a:lnTo>
                    <a:pt x="7556" y="7391"/>
                  </a:lnTo>
                  <a:lnTo>
                    <a:pt x="7950" y="7886"/>
                  </a:lnTo>
                  <a:lnTo>
                    <a:pt x="7950" y="7188"/>
                  </a:lnTo>
                  <a:lnTo>
                    <a:pt x="7683" y="7099"/>
                  </a:lnTo>
                  <a:lnTo>
                    <a:pt x="7797" y="6870"/>
                  </a:lnTo>
                  <a:lnTo>
                    <a:pt x="7581" y="6870"/>
                  </a:lnTo>
                  <a:lnTo>
                    <a:pt x="7810" y="6616"/>
                  </a:lnTo>
                  <a:lnTo>
                    <a:pt x="8026" y="6375"/>
                  </a:lnTo>
                  <a:lnTo>
                    <a:pt x="7226" y="6502"/>
                  </a:lnTo>
                  <a:lnTo>
                    <a:pt x="7226" y="6972"/>
                  </a:lnTo>
                  <a:lnTo>
                    <a:pt x="6908" y="6870"/>
                  </a:lnTo>
                  <a:lnTo>
                    <a:pt x="7162" y="6870"/>
                  </a:lnTo>
                  <a:lnTo>
                    <a:pt x="7226" y="6502"/>
                  </a:lnTo>
                  <a:lnTo>
                    <a:pt x="7289" y="6235"/>
                  </a:lnTo>
                  <a:lnTo>
                    <a:pt x="7061" y="5854"/>
                  </a:lnTo>
                  <a:lnTo>
                    <a:pt x="6781" y="5854"/>
                  </a:lnTo>
                  <a:lnTo>
                    <a:pt x="6616" y="5854"/>
                  </a:lnTo>
                  <a:lnTo>
                    <a:pt x="6565" y="6121"/>
                  </a:lnTo>
                  <a:lnTo>
                    <a:pt x="6426" y="5854"/>
                  </a:lnTo>
                  <a:lnTo>
                    <a:pt x="6616" y="5854"/>
                  </a:lnTo>
                  <a:lnTo>
                    <a:pt x="6680" y="5473"/>
                  </a:lnTo>
                  <a:lnTo>
                    <a:pt x="6096" y="5473"/>
                  </a:lnTo>
                  <a:lnTo>
                    <a:pt x="5981" y="5092"/>
                  </a:lnTo>
                  <a:lnTo>
                    <a:pt x="5854" y="4711"/>
                  </a:lnTo>
                  <a:lnTo>
                    <a:pt x="5257" y="4330"/>
                  </a:lnTo>
                  <a:lnTo>
                    <a:pt x="5105" y="4711"/>
                  </a:lnTo>
                  <a:lnTo>
                    <a:pt x="4927" y="4711"/>
                  </a:lnTo>
                  <a:lnTo>
                    <a:pt x="4965" y="4330"/>
                  </a:lnTo>
                  <a:lnTo>
                    <a:pt x="5016" y="3822"/>
                  </a:lnTo>
                  <a:lnTo>
                    <a:pt x="4584" y="4254"/>
                  </a:lnTo>
                  <a:lnTo>
                    <a:pt x="4013" y="3441"/>
                  </a:lnTo>
                  <a:lnTo>
                    <a:pt x="3378" y="3060"/>
                  </a:lnTo>
                  <a:lnTo>
                    <a:pt x="2222" y="2171"/>
                  </a:lnTo>
                  <a:lnTo>
                    <a:pt x="1778" y="1663"/>
                  </a:lnTo>
                  <a:lnTo>
                    <a:pt x="1549" y="1282"/>
                  </a:lnTo>
                  <a:lnTo>
                    <a:pt x="1244" y="1028"/>
                  </a:lnTo>
                  <a:lnTo>
                    <a:pt x="1054" y="1028"/>
                  </a:lnTo>
                  <a:lnTo>
                    <a:pt x="787" y="647"/>
                  </a:lnTo>
                  <a:lnTo>
                    <a:pt x="622" y="647"/>
                  </a:lnTo>
                  <a:lnTo>
                    <a:pt x="317" y="393"/>
                  </a:lnTo>
                  <a:lnTo>
                    <a:pt x="152" y="393"/>
                  </a:lnTo>
                  <a:lnTo>
                    <a:pt x="292" y="647"/>
                  </a:lnTo>
                  <a:lnTo>
                    <a:pt x="558" y="647"/>
                  </a:lnTo>
                  <a:lnTo>
                    <a:pt x="0" y="1028"/>
                  </a:lnTo>
                  <a:lnTo>
                    <a:pt x="495" y="1028"/>
                  </a:lnTo>
                  <a:lnTo>
                    <a:pt x="431" y="1282"/>
                  </a:lnTo>
                  <a:lnTo>
                    <a:pt x="330" y="1663"/>
                  </a:lnTo>
                  <a:lnTo>
                    <a:pt x="901" y="2171"/>
                  </a:lnTo>
                  <a:lnTo>
                    <a:pt x="1422" y="3060"/>
                  </a:lnTo>
                  <a:lnTo>
                    <a:pt x="1460" y="3441"/>
                  </a:lnTo>
                  <a:lnTo>
                    <a:pt x="1676" y="3822"/>
                  </a:lnTo>
                  <a:lnTo>
                    <a:pt x="1993" y="3822"/>
                  </a:lnTo>
                  <a:lnTo>
                    <a:pt x="2184" y="3822"/>
                  </a:lnTo>
                  <a:lnTo>
                    <a:pt x="4521" y="4318"/>
                  </a:lnTo>
                  <a:lnTo>
                    <a:pt x="2489" y="4330"/>
                  </a:lnTo>
                  <a:lnTo>
                    <a:pt x="2070" y="4114"/>
                  </a:lnTo>
                  <a:lnTo>
                    <a:pt x="1930" y="4025"/>
                  </a:lnTo>
                  <a:lnTo>
                    <a:pt x="1841" y="4330"/>
                  </a:lnTo>
                  <a:lnTo>
                    <a:pt x="1993" y="4330"/>
                  </a:lnTo>
                  <a:lnTo>
                    <a:pt x="3022" y="4838"/>
                  </a:lnTo>
                  <a:lnTo>
                    <a:pt x="2984" y="5473"/>
                  </a:lnTo>
                  <a:lnTo>
                    <a:pt x="3187" y="5473"/>
                  </a:lnTo>
                  <a:lnTo>
                    <a:pt x="3187" y="5854"/>
                  </a:lnTo>
                  <a:lnTo>
                    <a:pt x="2984" y="5854"/>
                  </a:lnTo>
                  <a:lnTo>
                    <a:pt x="2933" y="6235"/>
                  </a:lnTo>
                  <a:lnTo>
                    <a:pt x="3479" y="6235"/>
                  </a:lnTo>
                  <a:lnTo>
                    <a:pt x="3924" y="6616"/>
                  </a:lnTo>
                  <a:lnTo>
                    <a:pt x="4864" y="7886"/>
                  </a:lnTo>
                  <a:lnTo>
                    <a:pt x="5588" y="7886"/>
                  </a:lnTo>
                  <a:lnTo>
                    <a:pt x="5778" y="8013"/>
                  </a:lnTo>
                  <a:lnTo>
                    <a:pt x="5270" y="8013"/>
                  </a:lnTo>
                  <a:lnTo>
                    <a:pt x="7378" y="8648"/>
                  </a:lnTo>
                  <a:lnTo>
                    <a:pt x="7289" y="8902"/>
                  </a:lnTo>
                  <a:lnTo>
                    <a:pt x="6654" y="9029"/>
                  </a:lnTo>
                  <a:lnTo>
                    <a:pt x="7239" y="9029"/>
                  </a:lnTo>
                  <a:lnTo>
                    <a:pt x="7683" y="9029"/>
                  </a:lnTo>
                  <a:lnTo>
                    <a:pt x="7950" y="9410"/>
                  </a:lnTo>
                  <a:lnTo>
                    <a:pt x="7442" y="9410"/>
                  </a:lnTo>
                  <a:lnTo>
                    <a:pt x="7543" y="9918"/>
                  </a:lnTo>
                  <a:lnTo>
                    <a:pt x="7620" y="10299"/>
                  </a:lnTo>
                  <a:lnTo>
                    <a:pt x="8039" y="9918"/>
                  </a:lnTo>
                  <a:lnTo>
                    <a:pt x="8445" y="9918"/>
                  </a:lnTo>
                  <a:lnTo>
                    <a:pt x="8331" y="10299"/>
                  </a:lnTo>
                  <a:lnTo>
                    <a:pt x="8953" y="9956"/>
                  </a:lnTo>
                  <a:lnTo>
                    <a:pt x="8724" y="10426"/>
                  </a:lnTo>
                  <a:lnTo>
                    <a:pt x="9512" y="10426"/>
                  </a:lnTo>
                  <a:lnTo>
                    <a:pt x="9512" y="10642"/>
                  </a:lnTo>
                  <a:lnTo>
                    <a:pt x="8737" y="10426"/>
                  </a:lnTo>
                  <a:lnTo>
                    <a:pt x="9283" y="10909"/>
                  </a:lnTo>
                  <a:lnTo>
                    <a:pt x="9525" y="10693"/>
                  </a:lnTo>
                  <a:lnTo>
                    <a:pt x="9537" y="11061"/>
                  </a:lnTo>
                  <a:lnTo>
                    <a:pt x="9563" y="11569"/>
                  </a:lnTo>
                  <a:lnTo>
                    <a:pt x="9118" y="11823"/>
                  </a:lnTo>
                  <a:lnTo>
                    <a:pt x="9588" y="11823"/>
                  </a:lnTo>
                  <a:lnTo>
                    <a:pt x="9715" y="11823"/>
                  </a:lnTo>
                  <a:lnTo>
                    <a:pt x="10248" y="11823"/>
                  </a:lnTo>
                  <a:lnTo>
                    <a:pt x="10261" y="11950"/>
                  </a:lnTo>
                  <a:lnTo>
                    <a:pt x="10477" y="11823"/>
                  </a:lnTo>
                  <a:lnTo>
                    <a:pt x="10756" y="11823"/>
                  </a:lnTo>
                  <a:lnTo>
                    <a:pt x="10693" y="11950"/>
                  </a:lnTo>
                  <a:lnTo>
                    <a:pt x="10972" y="11823"/>
                  </a:lnTo>
                  <a:lnTo>
                    <a:pt x="10871" y="11950"/>
                  </a:lnTo>
                  <a:lnTo>
                    <a:pt x="11112" y="11950"/>
                  </a:lnTo>
                  <a:lnTo>
                    <a:pt x="11061" y="12293"/>
                  </a:lnTo>
                  <a:lnTo>
                    <a:pt x="9601" y="12585"/>
                  </a:lnTo>
                  <a:lnTo>
                    <a:pt x="11976" y="12954"/>
                  </a:lnTo>
                  <a:lnTo>
                    <a:pt x="12255" y="12992"/>
                  </a:lnTo>
                  <a:lnTo>
                    <a:pt x="12280" y="12687"/>
                  </a:lnTo>
                  <a:lnTo>
                    <a:pt x="12293" y="12992"/>
                  </a:lnTo>
                  <a:lnTo>
                    <a:pt x="12674" y="13055"/>
                  </a:lnTo>
                  <a:lnTo>
                    <a:pt x="12471" y="13347"/>
                  </a:lnTo>
                  <a:lnTo>
                    <a:pt x="12687" y="13347"/>
                  </a:lnTo>
                  <a:lnTo>
                    <a:pt x="12915" y="13347"/>
                  </a:lnTo>
                  <a:lnTo>
                    <a:pt x="13169" y="13347"/>
                  </a:lnTo>
                  <a:lnTo>
                    <a:pt x="13614" y="13347"/>
                  </a:lnTo>
                  <a:lnTo>
                    <a:pt x="13411" y="13195"/>
                  </a:lnTo>
                  <a:lnTo>
                    <a:pt x="13601" y="13195"/>
                  </a:lnTo>
                  <a:lnTo>
                    <a:pt x="14693" y="13347"/>
                  </a:lnTo>
                  <a:lnTo>
                    <a:pt x="15074" y="13474"/>
                  </a:lnTo>
                  <a:lnTo>
                    <a:pt x="14681" y="13474"/>
                  </a:lnTo>
                  <a:lnTo>
                    <a:pt x="14528" y="14109"/>
                  </a:lnTo>
                  <a:lnTo>
                    <a:pt x="16027" y="14109"/>
                  </a:lnTo>
                  <a:lnTo>
                    <a:pt x="16357" y="14617"/>
                  </a:lnTo>
                  <a:lnTo>
                    <a:pt x="13208" y="14998"/>
                  </a:lnTo>
                  <a:lnTo>
                    <a:pt x="16611" y="14998"/>
                  </a:lnTo>
                  <a:lnTo>
                    <a:pt x="18046" y="14998"/>
                  </a:lnTo>
                  <a:lnTo>
                    <a:pt x="18884" y="14998"/>
                  </a:lnTo>
                  <a:lnTo>
                    <a:pt x="19596" y="14998"/>
                  </a:lnTo>
                  <a:lnTo>
                    <a:pt x="20421" y="15760"/>
                  </a:lnTo>
                  <a:lnTo>
                    <a:pt x="20777" y="15760"/>
                  </a:lnTo>
                  <a:lnTo>
                    <a:pt x="21043" y="15760"/>
                  </a:lnTo>
                  <a:lnTo>
                    <a:pt x="22631" y="16522"/>
                  </a:lnTo>
                  <a:lnTo>
                    <a:pt x="22987" y="16522"/>
                  </a:lnTo>
                  <a:lnTo>
                    <a:pt x="23926" y="16522"/>
                  </a:lnTo>
                  <a:lnTo>
                    <a:pt x="23799" y="17233"/>
                  </a:lnTo>
                  <a:lnTo>
                    <a:pt x="23774" y="17411"/>
                  </a:lnTo>
                  <a:lnTo>
                    <a:pt x="23901" y="17411"/>
                  </a:lnTo>
                  <a:lnTo>
                    <a:pt x="24180" y="17411"/>
                  </a:lnTo>
                  <a:lnTo>
                    <a:pt x="24485" y="17640"/>
                  </a:lnTo>
                  <a:lnTo>
                    <a:pt x="24701" y="17805"/>
                  </a:lnTo>
                  <a:lnTo>
                    <a:pt x="24701" y="18173"/>
                  </a:lnTo>
                  <a:lnTo>
                    <a:pt x="25158" y="18173"/>
                  </a:lnTo>
                  <a:lnTo>
                    <a:pt x="25692" y="18173"/>
                  </a:lnTo>
                  <a:lnTo>
                    <a:pt x="26390" y="18173"/>
                  </a:lnTo>
                  <a:lnTo>
                    <a:pt x="26835" y="18173"/>
                  </a:lnTo>
                  <a:lnTo>
                    <a:pt x="26924" y="18554"/>
                  </a:lnTo>
                  <a:lnTo>
                    <a:pt x="24574" y="18935"/>
                  </a:lnTo>
                  <a:lnTo>
                    <a:pt x="26276" y="18935"/>
                  </a:lnTo>
                  <a:lnTo>
                    <a:pt x="31648" y="18935"/>
                  </a:lnTo>
                  <a:lnTo>
                    <a:pt x="31788" y="19329"/>
                  </a:lnTo>
                  <a:lnTo>
                    <a:pt x="31927" y="18935"/>
                  </a:lnTo>
                  <a:lnTo>
                    <a:pt x="33502" y="18935"/>
                  </a:lnTo>
                  <a:lnTo>
                    <a:pt x="33540" y="18935"/>
                  </a:lnTo>
                  <a:lnTo>
                    <a:pt x="34671" y="18935"/>
                  </a:lnTo>
                  <a:lnTo>
                    <a:pt x="34645" y="19215"/>
                  </a:lnTo>
                  <a:lnTo>
                    <a:pt x="34861" y="18935"/>
                  </a:lnTo>
                  <a:lnTo>
                    <a:pt x="34899" y="18173"/>
                  </a:lnTo>
                  <a:lnTo>
                    <a:pt x="34442" y="18554"/>
                  </a:lnTo>
                  <a:lnTo>
                    <a:pt x="34620" y="18173"/>
                  </a:lnTo>
                  <a:lnTo>
                    <a:pt x="34074" y="18554"/>
                  </a:lnTo>
                  <a:lnTo>
                    <a:pt x="34226" y="18173"/>
                  </a:lnTo>
                  <a:lnTo>
                    <a:pt x="33718" y="18707"/>
                  </a:lnTo>
                  <a:lnTo>
                    <a:pt x="33680" y="18173"/>
                  </a:lnTo>
                  <a:lnTo>
                    <a:pt x="37299" y="18173"/>
                  </a:lnTo>
                  <a:lnTo>
                    <a:pt x="37223" y="18897"/>
                  </a:lnTo>
                  <a:lnTo>
                    <a:pt x="37096" y="18846"/>
                  </a:lnTo>
                  <a:lnTo>
                    <a:pt x="37084" y="18173"/>
                  </a:lnTo>
                  <a:lnTo>
                    <a:pt x="36779" y="18694"/>
                  </a:lnTo>
                  <a:lnTo>
                    <a:pt x="36639" y="18630"/>
                  </a:lnTo>
                  <a:lnTo>
                    <a:pt x="36664" y="18173"/>
                  </a:lnTo>
                  <a:lnTo>
                    <a:pt x="36487" y="18567"/>
                  </a:lnTo>
                  <a:lnTo>
                    <a:pt x="35941" y="18313"/>
                  </a:lnTo>
                  <a:lnTo>
                    <a:pt x="35636" y="18935"/>
                  </a:lnTo>
                  <a:lnTo>
                    <a:pt x="36334" y="18935"/>
                  </a:lnTo>
                  <a:lnTo>
                    <a:pt x="36639" y="18935"/>
                  </a:lnTo>
                  <a:lnTo>
                    <a:pt x="37109" y="18935"/>
                  </a:lnTo>
                  <a:lnTo>
                    <a:pt x="37325" y="18935"/>
                  </a:lnTo>
                  <a:lnTo>
                    <a:pt x="38315" y="18935"/>
                  </a:lnTo>
                  <a:lnTo>
                    <a:pt x="37998" y="18173"/>
                  </a:lnTo>
                  <a:lnTo>
                    <a:pt x="39077" y="18173"/>
                  </a:lnTo>
                  <a:lnTo>
                    <a:pt x="39319" y="17805"/>
                  </a:lnTo>
                  <a:lnTo>
                    <a:pt x="39573" y="17411"/>
                  </a:lnTo>
                  <a:close/>
                </a:path>
                <a:path w="59055" h="24130">
                  <a:moveTo>
                    <a:pt x="39801" y="18935"/>
                  </a:moveTo>
                  <a:lnTo>
                    <a:pt x="39560" y="18935"/>
                  </a:lnTo>
                  <a:lnTo>
                    <a:pt x="39433" y="18173"/>
                  </a:lnTo>
                  <a:lnTo>
                    <a:pt x="39077" y="18173"/>
                  </a:lnTo>
                  <a:lnTo>
                    <a:pt x="38582" y="18935"/>
                  </a:lnTo>
                  <a:lnTo>
                    <a:pt x="38722" y="18935"/>
                  </a:lnTo>
                  <a:lnTo>
                    <a:pt x="38747" y="19329"/>
                  </a:lnTo>
                  <a:lnTo>
                    <a:pt x="38773" y="19570"/>
                  </a:lnTo>
                  <a:lnTo>
                    <a:pt x="39192" y="19316"/>
                  </a:lnTo>
                  <a:lnTo>
                    <a:pt x="39319" y="19050"/>
                  </a:lnTo>
                  <a:lnTo>
                    <a:pt x="39243" y="19291"/>
                  </a:lnTo>
                  <a:lnTo>
                    <a:pt x="39801" y="18935"/>
                  </a:lnTo>
                  <a:close/>
                </a:path>
                <a:path w="59055" h="24130">
                  <a:moveTo>
                    <a:pt x="40805" y="18935"/>
                  </a:moveTo>
                  <a:lnTo>
                    <a:pt x="39903" y="18935"/>
                  </a:lnTo>
                  <a:lnTo>
                    <a:pt x="40119" y="19443"/>
                  </a:lnTo>
                  <a:lnTo>
                    <a:pt x="40805" y="18935"/>
                  </a:lnTo>
                  <a:close/>
                </a:path>
                <a:path w="59055" h="24130">
                  <a:moveTo>
                    <a:pt x="42494" y="21399"/>
                  </a:moveTo>
                  <a:close/>
                </a:path>
                <a:path w="59055" h="24130">
                  <a:moveTo>
                    <a:pt x="42773" y="18935"/>
                  </a:moveTo>
                  <a:lnTo>
                    <a:pt x="42748" y="18173"/>
                  </a:lnTo>
                  <a:lnTo>
                    <a:pt x="41490" y="18173"/>
                  </a:lnTo>
                  <a:lnTo>
                    <a:pt x="41325" y="18935"/>
                  </a:lnTo>
                  <a:lnTo>
                    <a:pt x="42773" y="18935"/>
                  </a:lnTo>
                  <a:close/>
                </a:path>
                <a:path w="59055" h="24130">
                  <a:moveTo>
                    <a:pt x="43827" y="22339"/>
                  </a:moveTo>
                  <a:lnTo>
                    <a:pt x="43802" y="22479"/>
                  </a:lnTo>
                  <a:lnTo>
                    <a:pt x="43827" y="22339"/>
                  </a:lnTo>
                  <a:close/>
                </a:path>
                <a:path w="59055" h="24130">
                  <a:moveTo>
                    <a:pt x="44411" y="19316"/>
                  </a:moveTo>
                  <a:lnTo>
                    <a:pt x="44310" y="19126"/>
                  </a:lnTo>
                  <a:lnTo>
                    <a:pt x="44183" y="18986"/>
                  </a:lnTo>
                  <a:lnTo>
                    <a:pt x="44005" y="19227"/>
                  </a:lnTo>
                  <a:lnTo>
                    <a:pt x="44170" y="19291"/>
                  </a:lnTo>
                  <a:lnTo>
                    <a:pt x="44411" y="19316"/>
                  </a:lnTo>
                  <a:close/>
                </a:path>
                <a:path w="59055" h="24130">
                  <a:moveTo>
                    <a:pt x="44704" y="19621"/>
                  </a:moveTo>
                  <a:lnTo>
                    <a:pt x="44602" y="19443"/>
                  </a:lnTo>
                  <a:lnTo>
                    <a:pt x="44411" y="19316"/>
                  </a:lnTo>
                  <a:lnTo>
                    <a:pt x="44526" y="19570"/>
                  </a:lnTo>
                  <a:lnTo>
                    <a:pt x="44602" y="19926"/>
                  </a:lnTo>
                  <a:lnTo>
                    <a:pt x="44704" y="19621"/>
                  </a:lnTo>
                  <a:close/>
                </a:path>
                <a:path w="59055" h="24130">
                  <a:moveTo>
                    <a:pt x="44919" y="21539"/>
                  </a:moveTo>
                  <a:lnTo>
                    <a:pt x="44894" y="21386"/>
                  </a:lnTo>
                  <a:lnTo>
                    <a:pt x="44602" y="21463"/>
                  </a:lnTo>
                  <a:lnTo>
                    <a:pt x="44538" y="21602"/>
                  </a:lnTo>
                  <a:lnTo>
                    <a:pt x="44704" y="21653"/>
                  </a:lnTo>
                  <a:lnTo>
                    <a:pt x="44919" y="21539"/>
                  </a:lnTo>
                  <a:close/>
                </a:path>
                <a:path w="59055" h="24130">
                  <a:moveTo>
                    <a:pt x="48171" y="22009"/>
                  </a:moveTo>
                  <a:lnTo>
                    <a:pt x="48031" y="21996"/>
                  </a:lnTo>
                  <a:lnTo>
                    <a:pt x="48171" y="22009"/>
                  </a:lnTo>
                  <a:close/>
                </a:path>
                <a:path w="59055" h="24130">
                  <a:moveTo>
                    <a:pt x="48488" y="22542"/>
                  </a:moveTo>
                  <a:lnTo>
                    <a:pt x="48247" y="22402"/>
                  </a:lnTo>
                  <a:lnTo>
                    <a:pt x="48488" y="22542"/>
                  </a:lnTo>
                  <a:close/>
                </a:path>
                <a:path w="59055" h="24130">
                  <a:moveTo>
                    <a:pt x="48844" y="22110"/>
                  </a:moveTo>
                  <a:lnTo>
                    <a:pt x="48717" y="22402"/>
                  </a:lnTo>
                  <a:lnTo>
                    <a:pt x="48844" y="22491"/>
                  </a:lnTo>
                  <a:lnTo>
                    <a:pt x="48844" y="22110"/>
                  </a:lnTo>
                  <a:close/>
                </a:path>
                <a:path w="59055" h="24130">
                  <a:moveTo>
                    <a:pt x="49415" y="21526"/>
                  </a:moveTo>
                  <a:lnTo>
                    <a:pt x="49314" y="21653"/>
                  </a:lnTo>
                  <a:lnTo>
                    <a:pt x="49415" y="21526"/>
                  </a:lnTo>
                  <a:close/>
                </a:path>
                <a:path w="59055" h="24130">
                  <a:moveTo>
                    <a:pt x="49784" y="20447"/>
                  </a:moveTo>
                  <a:lnTo>
                    <a:pt x="49631" y="20599"/>
                  </a:lnTo>
                  <a:lnTo>
                    <a:pt x="49707" y="20739"/>
                  </a:lnTo>
                  <a:lnTo>
                    <a:pt x="49784" y="20447"/>
                  </a:lnTo>
                  <a:close/>
                </a:path>
                <a:path w="59055" h="24130">
                  <a:moveTo>
                    <a:pt x="50241" y="21348"/>
                  </a:moveTo>
                  <a:lnTo>
                    <a:pt x="49377" y="20942"/>
                  </a:lnTo>
                  <a:lnTo>
                    <a:pt x="49377" y="20637"/>
                  </a:lnTo>
                  <a:lnTo>
                    <a:pt x="48818" y="20586"/>
                  </a:lnTo>
                  <a:lnTo>
                    <a:pt x="48920" y="20726"/>
                  </a:lnTo>
                  <a:lnTo>
                    <a:pt x="48653" y="20586"/>
                  </a:lnTo>
                  <a:lnTo>
                    <a:pt x="48755" y="21285"/>
                  </a:lnTo>
                  <a:lnTo>
                    <a:pt x="48628" y="20586"/>
                  </a:lnTo>
                  <a:lnTo>
                    <a:pt x="48323" y="20586"/>
                  </a:lnTo>
                  <a:lnTo>
                    <a:pt x="48183" y="20078"/>
                  </a:lnTo>
                  <a:lnTo>
                    <a:pt x="48120" y="19761"/>
                  </a:lnTo>
                  <a:lnTo>
                    <a:pt x="47650" y="19697"/>
                  </a:lnTo>
                  <a:lnTo>
                    <a:pt x="46291" y="19697"/>
                  </a:lnTo>
                  <a:lnTo>
                    <a:pt x="46024" y="19697"/>
                  </a:lnTo>
                  <a:lnTo>
                    <a:pt x="45694" y="19697"/>
                  </a:lnTo>
                  <a:lnTo>
                    <a:pt x="45097" y="19697"/>
                  </a:lnTo>
                  <a:lnTo>
                    <a:pt x="44475" y="20205"/>
                  </a:lnTo>
                  <a:lnTo>
                    <a:pt x="44196" y="19697"/>
                  </a:lnTo>
                  <a:lnTo>
                    <a:pt x="43802" y="19697"/>
                  </a:lnTo>
                  <a:lnTo>
                    <a:pt x="43434" y="19316"/>
                  </a:lnTo>
                  <a:lnTo>
                    <a:pt x="43408" y="19697"/>
                  </a:lnTo>
                  <a:lnTo>
                    <a:pt x="43345" y="20586"/>
                  </a:lnTo>
                  <a:lnTo>
                    <a:pt x="42506" y="20967"/>
                  </a:lnTo>
                  <a:lnTo>
                    <a:pt x="42545" y="20586"/>
                  </a:lnTo>
                  <a:lnTo>
                    <a:pt x="43345" y="20586"/>
                  </a:lnTo>
                  <a:lnTo>
                    <a:pt x="43345" y="19697"/>
                  </a:lnTo>
                  <a:lnTo>
                    <a:pt x="41287" y="19697"/>
                  </a:lnTo>
                  <a:lnTo>
                    <a:pt x="41287" y="21348"/>
                  </a:lnTo>
                  <a:lnTo>
                    <a:pt x="40563" y="22110"/>
                  </a:lnTo>
                  <a:lnTo>
                    <a:pt x="40652" y="22491"/>
                  </a:lnTo>
                  <a:lnTo>
                    <a:pt x="39878" y="22847"/>
                  </a:lnTo>
                  <a:lnTo>
                    <a:pt x="39979" y="22110"/>
                  </a:lnTo>
                  <a:lnTo>
                    <a:pt x="40170" y="21348"/>
                  </a:lnTo>
                  <a:lnTo>
                    <a:pt x="41148" y="21348"/>
                  </a:lnTo>
                  <a:lnTo>
                    <a:pt x="41287" y="21348"/>
                  </a:lnTo>
                  <a:lnTo>
                    <a:pt x="41287" y="19697"/>
                  </a:lnTo>
                  <a:lnTo>
                    <a:pt x="40690" y="19697"/>
                  </a:lnTo>
                  <a:lnTo>
                    <a:pt x="40551" y="19697"/>
                  </a:lnTo>
                  <a:lnTo>
                    <a:pt x="40233" y="19697"/>
                  </a:lnTo>
                  <a:lnTo>
                    <a:pt x="39776" y="19697"/>
                  </a:lnTo>
                  <a:lnTo>
                    <a:pt x="39077" y="19697"/>
                  </a:lnTo>
                  <a:lnTo>
                    <a:pt x="38468" y="20586"/>
                  </a:lnTo>
                  <a:lnTo>
                    <a:pt x="37973" y="21348"/>
                  </a:lnTo>
                  <a:lnTo>
                    <a:pt x="37325" y="22047"/>
                  </a:lnTo>
                  <a:lnTo>
                    <a:pt x="37617" y="22110"/>
                  </a:lnTo>
                  <a:lnTo>
                    <a:pt x="37630" y="22313"/>
                  </a:lnTo>
                  <a:lnTo>
                    <a:pt x="37680" y="22682"/>
                  </a:lnTo>
                  <a:lnTo>
                    <a:pt x="37236" y="22872"/>
                  </a:lnTo>
                  <a:lnTo>
                    <a:pt x="37579" y="22872"/>
                  </a:lnTo>
                  <a:lnTo>
                    <a:pt x="37934" y="23126"/>
                  </a:lnTo>
                  <a:lnTo>
                    <a:pt x="37973" y="22872"/>
                  </a:lnTo>
                  <a:lnTo>
                    <a:pt x="38557" y="22872"/>
                  </a:lnTo>
                  <a:lnTo>
                    <a:pt x="38684" y="22872"/>
                  </a:lnTo>
                  <a:lnTo>
                    <a:pt x="38849" y="22872"/>
                  </a:lnTo>
                  <a:lnTo>
                    <a:pt x="39166" y="22872"/>
                  </a:lnTo>
                  <a:lnTo>
                    <a:pt x="39497" y="22110"/>
                  </a:lnTo>
                  <a:lnTo>
                    <a:pt x="38735" y="22821"/>
                  </a:lnTo>
                  <a:lnTo>
                    <a:pt x="38569" y="22745"/>
                  </a:lnTo>
                  <a:lnTo>
                    <a:pt x="38646" y="22250"/>
                  </a:lnTo>
                  <a:lnTo>
                    <a:pt x="38049" y="22504"/>
                  </a:lnTo>
                  <a:lnTo>
                    <a:pt x="38100" y="22110"/>
                  </a:lnTo>
                  <a:lnTo>
                    <a:pt x="37896" y="22110"/>
                  </a:lnTo>
                  <a:lnTo>
                    <a:pt x="37833" y="22402"/>
                  </a:lnTo>
                  <a:lnTo>
                    <a:pt x="37896" y="22110"/>
                  </a:lnTo>
                  <a:lnTo>
                    <a:pt x="38404" y="21348"/>
                  </a:lnTo>
                  <a:lnTo>
                    <a:pt x="39154" y="21348"/>
                  </a:lnTo>
                  <a:lnTo>
                    <a:pt x="38887" y="22110"/>
                  </a:lnTo>
                  <a:lnTo>
                    <a:pt x="39497" y="22110"/>
                  </a:lnTo>
                  <a:lnTo>
                    <a:pt x="39801" y="22872"/>
                  </a:lnTo>
                  <a:lnTo>
                    <a:pt x="39852" y="23126"/>
                  </a:lnTo>
                  <a:lnTo>
                    <a:pt x="39878" y="22872"/>
                  </a:lnTo>
                  <a:lnTo>
                    <a:pt x="40614" y="22872"/>
                  </a:lnTo>
                  <a:lnTo>
                    <a:pt x="40741" y="22872"/>
                  </a:lnTo>
                  <a:lnTo>
                    <a:pt x="40932" y="22872"/>
                  </a:lnTo>
                  <a:lnTo>
                    <a:pt x="41452" y="22872"/>
                  </a:lnTo>
                  <a:lnTo>
                    <a:pt x="41186" y="22250"/>
                  </a:lnTo>
                  <a:lnTo>
                    <a:pt x="41122" y="22110"/>
                  </a:lnTo>
                  <a:lnTo>
                    <a:pt x="40995" y="22288"/>
                  </a:lnTo>
                  <a:lnTo>
                    <a:pt x="41084" y="22110"/>
                  </a:lnTo>
                  <a:lnTo>
                    <a:pt x="41490" y="22110"/>
                  </a:lnTo>
                  <a:lnTo>
                    <a:pt x="41617" y="22110"/>
                  </a:lnTo>
                  <a:lnTo>
                    <a:pt x="42075" y="21348"/>
                  </a:lnTo>
                  <a:lnTo>
                    <a:pt x="42481" y="21348"/>
                  </a:lnTo>
                  <a:lnTo>
                    <a:pt x="42824" y="21348"/>
                  </a:lnTo>
                  <a:lnTo>
                    <a:pt x="43243" y="22110"/>
                  </a:lnTo>
                  <a:lnTo>
                    <a:pt x="43434" y="22110"/>
                  </a:lnTo>
                  <a:lnTo>
                    <a:pt x="43688" y="22364"/>
                  </a:lnTo>
                  <a:lnTo>
                    <a:pt x="43649" y="22110"/>
                  </a:lnTo>
                  <a:lnTo>
                    <a:pt x="44170" y="21348"/>
                  </a:lnTo>
                  <a:lnTo>
                    <a:pt x="43662" y="21348"/>
                  </a:lnTo>
                  <a:lnTo>
                    <a:pt x="44424" y="20980"/>
                  </a:lnTo>
                  <a:lnTo>
                    <a:pt x="45250" y="20586"/>
                  </a:lnTo>
                  <a:lnTo>
                    <a:pt x="45491" y="20586"/>
                  </a:lnTo>
                  <a:lnTo>
                    <a:pt x="44970" y="21348"/>
                  </a:lnTo>
                  <a:lnTo>
                    <a:pt x="45618" y="21348"/>
                  </a:lnTo>
                  <a:lnTo>
                    <a:pt x="46062" y="22110"/>
                  </a:lnTo>
                  <a:lnTo>
                    <a:pt x="46037" y="20586"/>
                  </a:lnTo>
                  <a:lnTo>
                    <a:pt x="46393" y="20586"/>
                  </a:lnTo>
                  <a:lnTo>
                    <a:pt x="46672" y="21348"/>
                  </a:lnTo>
                  <a:lnTo>
                    <a:pt x="46342" y="21348"/>
                  </a:lnTo>
                  <a:lnTo>
                    <a:pt x="46342" y="22110"/>
                  </a:lnTo>
                  <a:lnTo>
                    <a:pt x="46062" y="22110"/>
                  </a:lnTo>
                  <a:lnTo>
                    <a:pt x="45275" y="22110"/>
                  </a:lnTo>
                  <a:lnTo>
                    <a:pt x="44500" y="22491"/>
                  </a:lnTo>
                  <a:lnTo>
                    <a:pt x="44526" y="22110"/>
                  </a:lnTo>
                  <a:lnTo>
                    <a:pt x="44246" y="22110"/>
                  </a:lnTo>
                  <a:lnTo>
                    <a:pt x="44018" y="22313"/>
                  </a:lnTo>
                  <a:lnTo>
                    <a:pt x="43802" y="22479"/>
                  </a:lnTo>
                  <a:lnTo>
                    <a:pt x="43370" y="22872"/>
                  </a:lnTo>
                  <a:lnTo>
                    <a:pt x="44577" y="22872"/>
                  </a:lnTo>
                  <a:lnTo>
                    <a:pt x="44196" y="23063"/>
                  </a:lnTo>
                  <a:lnTo>
                    <a:pt x="44551" y="23088"/>
                  </a:lnTo>
                  <a:lnTo>
                    <a:pt x="44615" y="22948"/>
                  </a:lnTo>
                  <a:lnTo>
                    <a:pt x="44919" y="22872"/>
                  </a:lnTo>
                  <a:lnTo>
                    <a:pt x="45364" y="22872"/>
                  </a:lnTo>
                  <a:lnTo>
                    <a:pt x="47904" y="22872"/>
                  </a:lnTo>
                  <a:lnTo>
                    <a:pt x="46672" y="22110"/>
                  </a:lnTo>
                  <a:lnTo>
                    <a:pt x="47802" y="22110"/>
                  </a:lnTo>
                  <a:lnTo>
                    <a:pt x="47967" y="22021"/>
                  </a:lnTo>
                  <a:lnTo>
                    <a:pt x="47815" y="21996"/>
                  </a:lnTo>
                  <a:lnTo>
                    <a:pt x="47269" y="21348"/>
                  </a:lnTo>
                  <a:lnTo>
                    <a:pt x="47040" y="21348"/>
                  </a:lnTo>
                  <a:lnTo>
                    <a:pt x="47066" y="21082"/>
                  </a:lnTo>
                  <a:lnTo>
                    <a:pt x="47409" y="20586"/>
                  </a:lnTo>
                  <a:lnTo>
                    <a:pt x="47078" y="20955"/>
                  </a:lnTo>
                  <a:lnTo>
                    <a:pt x="47117" y="20586"/>
                  </a:lnTo>
                  <a:lnTo>
                    <a:pt x="47409" y="20586"/>
                  </a:lnTo>
                  <a:lnTo>
                    <a:pt x="48006" y="20586"/>
                  </a:lnTo>
                  <a:lnTo>
                    <a:pt x="47637" y="21348"/>
                  </a:lnTo>
                  <a:lnTo>
                    <a:pt x="48082" y="21348"/>
                  </a:lnTo>
                  <a:lnTo>
                    <a:pt x="48361" y="21348"/>
                  </a:lnTo>
                  <a:lnTo>
                    <a:pt x="48361" y="21729"/>
                  </a:lnTo>
                  <a:lnTo>
                    <a:pt x="48082" y="21348"/>
                  </a:lnTo>
                  <a:lnTo>
                    <a:pt x="48361" y="22047"/>
                  </a:lnTo>
                  <a:lnTo>
                    <a:pt x="48641" y="22110"/>
                  </a:lnTo>
                  <a:lnTo>
                    <a:pt x="48844" y="22110"/>
                  </a:lnTo>
                  <a:lnTo>
                    <a:pt x="48539" y="21348"/>
                  </a:lnTo>
                  <a:lnTo>
                    <a:pt x="48691" y="21348"/>
                  </a:lnTo>
                  <a:lnTo>
                    <a:pt x="49098" y="21348"/>
                  </a:lnTo>
                  <a:lnTo>
                    <a:pt x="48882" y="21463"/>
                  </a:lnTo>
                  <a:lnTo>
                    <a:pt x="48844" y="21767"/>
                  </a:lnTo>
                  <a:lnTo>
                    <a:pt x="49022" y="21691"/>
                  </a:lnTo>
                  <a:lnTo>
                    <a:pt x="49187" y="21666"/>
                  </a:lnTo>
                  <a:lnTo>
                    <a:pt x="49237" y="21348"/>
                  </a:lnTo>
                  <a:lnTo>
                    <a:pt x="49364" y="21348"/>
                  </a:lnTo>
                  <a:lnTo>
                    <a:pt x="50241" y="21348"/>
                  </a:lnTo>
                  <a:close/>
                </a:path>
                <a:path w="59055" h="24130">
                  <a:moveTo>
                    <a:pt x="50253" y="21005"/>
                  </a:moveTo>
                  <a:close/>
                </a:path>
                <a:path w="59055" h="24130">
                  <a:moveTo>
                    <a:pt x="50317" y="20523"/>
                  </a:moveTo>
                  <a:lnTo>
                    <a:pt x="50025" y="20916"/>
                  </a:lnTo>
                  <a:lnTo>
                    <a:pt x="50215" y="20828"/>
                  </a:lnTo>
                  <a:lnTo>
                    <a:pt x="50317" y="20523"/>
                  </a:lnTo>
                  <a:close/>
                </a:path>
                <a:path w="59055" h="24130">
                  <a:moveTo>
                    <a:pt x="50622" y="22606"/>
                  </a:moveTo>
                  <a:lnTo>
                    <a:pt x="50482" y="22593"/>
                  </a:lnTo>
                  <a:lnTo>
                    <a:pt x="50507" y="22783"/>
                  </a:lnTo>
                  <a:lnTo>
                    <a:pt x="50622" y="22606"/>
                  </a:lnTo>
                  <a:close/>
                </a:path>
                <a:path w="59055" h="24130">
                  <a:moveTo>
                    <a:pt x="50723" y="21170"/>
                  </a:moveTo>
                  <a:lnTo>
                    <a:pt x="50609" y="20980"/>
                  </a:lnTo>
                  <a:lnTo>
                    <a:pt x="50507" y="20726"/>
                  </a:lnTo>
                  <a:lnTo>
                    <a:pt x="50342" y="20815"/>
                  </a:lnTo>
                  <a:lnTo>
                    <a:pt x="50253" y="21005"/>
                  </a:lnTo>
                  <a:lnTo>
                    <a:pt x="50723" y="21170"/>
                  </a:lnTo>
                  <a:close/>
                </a:path>
                <a:path w="59055" h="24130">
                  <a:moveTo>
                    <a:pt x="50774" y="21196"/>
                  </a:moveTo>
                  <a:close/>
                </a:path>
                <a:path w="59055" h="24130">
                  <a:moveTo>
                    <a:pt x="51244" y="21145"/>
                  </a:moveTo>
                  <a:lnTo>
                    <a:pt x="51117" y="20866"/>
                  </a:lnTo>
                  <a:lnTo>
                    <a:pt x="51142" y="21005"/>
                  </a:lnTo>
                  <a:lnTo>
                    <a:pt x="51244" y="21145"/>
                  </a:lnTo>
                  <a:close/>
                </a:path>
                <a:path w="59055" h="24130">
                  <a:moveTo>
                    <a:pt x="51689" y="20751"/>
                  </a:moveTo>
                  <a:lnTo>
                    <a:pt x="51536" y="20815"/>
                  </a:lnTo>
                  <a:lnTo>
                    <a:pt x="51689" y="20751"/>
                  </a:lnTo>
                  <a:close/>
                </a:path>
                <a:path w="59055" h="24130">
                  <a:moveTo>
                    <a:pt x="51968" y="21310"/>
                  </a:moveTo>
                  <a:lnTo>
                    <a:pt x="51816" y="21272"/>
                  </a:lnTo>
                  <a:lnTo>
                    <a:pt x="51587" y="21348"/>
                  </a:lnTo>
                  <a:lnTo>
                    <a:pt x="51460" y="21336"/>
                  </a:lnTo>
                  <a:lnTo>
                    <a:pt x="51587" y="21424"/>
                  </a:lnTo>
                  <a:lnTo>
                    <a:pt x="51714" y="21488"/>
                  </a:lnTo>
                  <a:lnTo>
                    <a:pt x="51854" y="21526"/>
                  </a:lnTo>
                  <a:lnTo>
                    <a:pt x="51968" y="21310"/>
                  </a:lnTo>
                  <a:close/>
                </a:path>
                <a:path w="59055" h="24130">
                  <a:moveTo>
                    <a:pt x="52095" y="21539"/>
                  </a:moveTo>
                  <a:lnTo>
                    <a:pt x="51943" y="21539"/>
                  </a:lnTo>
                  <a:lnTo>
                    <a:pt x="52095" y="21539"/>
                  </a:lnTo>
                  <a:close/>
                </a:path>
                <a:path w="59055" h="24130">
                  <a:moveTo>
                    <a:pt x="52146" y="22237"/>
                  </a:moveTo>
                  <a:lnTo>
                    <a:pt x="51739" y="22275"/>
                  </a:lnTo>
                  <a:lnTo>
                    <a:pt x="51904" y="22555"/>
                  </a:lnTo>
                  <a:lnTo>
                    <a:pt x="51904" y="22415"/>
                  </a:lnTo>
                  <a:lnTo>
                    <a:pt x="52120" y="22517"/>
                  </a:lnTo>
                  <a:lnTo>
                    <a:pt x="52095" y="22339"/>
                  </a:lnTo>
                  <a:close/>
                </a:path>
                <a:path w="59055" h="24130">
                  <a:moveTo>
                    <a:pt x="52209" y="20828"/>
                  </a:moveTo>
                  <a:lnTo>
                    <a:pt x="52006" y="20624"/>
                  </a:lnTo>
                  <a:lnTo>
                    <a:pt x="52133" y="20548"/>
                  </a:lnTo>
                  <a:lnTo>
                    <a:pt x="51968" y="20523"/>
                  </a:lnTo>
                  <a:lnTo>
                    <a:pt x="51816" y="20637"/>
                  </a:lnTo>
                  <a:lnTo>
                    <a:pt x="51689" y="20751"/>
                  </a:lnTo>
                  <a:lnTo>
                    <a:pt x="51816" y="20713"/>
                  </a:lnTo>
                  <a:lnTo>
                    <a:pt x="51943" y="20777"/>
                  </a:lnTo>
                  <a:lnTo>
                    <a:pt x="52095" y="20967"/>
                  </a:lnTo>
                  <a:lnTo>
                    <a:pt x="52209" y="20828"/>
                  </a:lnTo>
                  <a:close/>
                </a:path>
                <a:path w="59055" h="24130">
                  <a:moveTo>
                    <a:pt x="52273" y="21488"/>
                  </a:moveTo>
                  <a:lnTo>
                    <a:pt x="52146" y="21488"/>
                  </a:lnTo>
                  <a:lnTo>
                    <a:pt x="52273" y="21501"/>
                  </a:lnTo>
                  <a:close/>
                </a:path>
                <a:path w="59055" h="24130">
                  <a:moveTo>
                    <a:pt x="52273" y="21412"/>
                  </a:moveTo>
                  <a:close/>
                </a:path>
                <a:path w="59055" h="24130">
                  <a:moveTo>
                    <a:pt x="52311" y="21488"/>
                  </a:moveTo>
                  <a:close/>
                </a:path>
                <a:path w="59055" h="24130">
                  <a:moveTo>
                    <a:pt x="52806" y="20955"/>
                  </a:moveTo>
                  <a:lnTo>
                    <a:pt x="52539" y="21196"/>
                  </a:lnTo>
                  <a:lnTo>
                    <a:pt x="52806" y="20955"/>
                  </a:lnTo>
                  <a:close/>
                </a:path>
                <a:path w="59055" h="24130">
                  <a:moveTo>
                    <a:pt x="52908" y="21640"/>
                  </a:moveTo>
                  <a:lnTo>
                    <a:pt x="52882" y="21488"/>
                  </a:lnTo>
                  <a:lnTo>
                    <a:pt x="52832" y="21653"/>
                  </a:lnTo>
                  <a:close/>
                </a:path>
                <a:path w="59055" h="24130">
                  <a:moveTo>
                    <a:pt x="52933" y="21691"/>
                  </a:moveTo>
                  <a:close/>
                </a:path>
                <a:path w="59055" h="24130">
                  <a:moveTo>
                    <a:pt x="52997" y="22021"/>
                  </a:moveTo>
                  <a:lnTo>
                    <a:pt x="52870" y="22085"/>
                  </a:lnTo>
                  <a:lnTo>
                    <a:pt x="52997" y="22021"/>
                  </a:lnTo>
                  <a:close/>
                </a:path>
                <a:path w="59055" h="24130">
                  <a:moveTo>
                    <a:pt x="53276" y="21920"/>
                  </a:moveTo>
                  <a:lnTo>
                    <a:pt x="52997" y="22021"/>
                  </a:lnTo>
                  <a:lnTo>
                    <a:pt x="53225" y="22136"/>
                  </a:lnTo>
                  <a:lnTo>
                    <a:pt x="53200" y="21983"/>
                  </a:lnTo>
                  <a:close/>
                </a:path>
                <a:path w="59055" h="24130">
                  <a:moveTo>
                    <a:pt x="53314" y="23088"/>
                  </a:moveTo>
                  <a:close/>
                </a:path>
                <a:path w="59055" h="24130">
                  <a:moveTo>
                    <a:pt x="53479" y="21412"/>
                  </a:moveTo>
                  <a:lnTo>
                    <a:pt x="53479" y="21539"/>
                  </a:lnTo>
                  <a:lnTo>
                    <a:pt x="53479" y="21412"/>
                  </a:lnTo>
                  <a:close/>
                </a:path>
                <a:path w="59055" h="24130">
                  <a:moveTo>
                    <a:pt x="53517" y="21755"/>
                  </a:moveTo>
                  <a:lnTo>
                    <a:pt x="53276" y="21844"/>
                  </a:lnTo>
                  <a:lnTo>
                    <a:pt x="53467" y="21907"/>
                  </a:lnTo>
                  <a:lnTo>
                    <a:pt x="53517" y="21755"/>
                  </a:lnTo>
                  <a:close/>
                </a:path>
                <a:path w="59055" h="24130">
                  <a:moveTo>
                    <a:pt x="53682" y="21717"/>
                  </a:moveTo>
                  <a:lnTo>
                    <a:pt x="53479" y="21551"/>
                  </a:lnTo>
                  <a:lnTo>
                    <a:pt x="53517" y="21755"/>
                  </a:lnTo>
                  <a:lnTo>
                    <a:pt x="53682" y="21717"/>
                  </a:lnTo>
                  <a:close/>
                </a:path>
                <a:path w="59055" h="24130">
                  <a:moveTo>
                    <a:pt x="53746" y="22517"/>
                  </a:moveTo>
                  <a:lnTo>
                    <a:pt x="53606" y="22352"/>
                  </a:lnTo>
                  <a:lnTo>
                    <a:pt x="53390" y="22390"/>
                  </a:lnTo>
                  <a:lnTo>
                    <a:pt x="53632" y="22631"/>
                  </a:lnTo>
                  <a:close/>
                </a:path>
                <a:path w="59055" h="24130">
                  <a:moveTo>
                    <a:pt x="54571" y="22148"/>
                  </a:moveTo>
                  <a:close/>
                </a:path>
                <a:path w="59055" h="24130">
                  <a:moveTo>
                    <a:pt x="54775" y="22402"/>
                  </a:moveTo>
                  <a:lnTo>
                    <a:pt x="54305" y="22542"/>
                  </a:lnTo>
                  <a:lnTo>
                    <a:pt x="54775" y="22402"/>
                  </a:lnTo>
                  <a:close/>
                </a:path>
                <a:path w="59055" h="24130">
                  <a:moveTo>
                    <a:pt x="54813" y="22148"/>
                  </a:moveTo>
                  <a:lnTo>
                    <a:pt x="54571" y="22186"/>
                  </a:lnTo>
                  <a:lnTo>
                    <a:pt x="54584" y="22352"/>
                  </a:lnTo>
                  <a:lnTo>
                    <a:pt x="54686" y="22186"/>
                  </a:lnTo>
                  <a:lnTo>
                    <a:pt x="54813" y="22148"/>
                  </a:lnTo>
                  <a:close/>
                </a:path>
                <a:path w="59055" h="24130">
                  <a:moveTo>
                    <a:pt x="54902" y="21971"/>
                  </a:moveTo>
                  <a:lnTo>
                    <a:pt x="54698" y="21805"/>
                  </a:lnTo>
                  <a:lnTo>
                    <a:pt x="54571" y="21755"/>
                  </a:lnTo>
                  <a:lnTo>
                    <a:pt x="54686" y="22009"/>
                  </a:lnTo>
                  <a:lnTo>
                    <a:pt x="54902" y="21971"/>
                  </a:lnTo>
                  <a:close/>
                </a:path>
                <a:path w="59055" h="24130">
                  <a:moveTo>
                    <a:pt x="55346" y="22542"/>
                  </a:moveTo>
                  <a:lnTo>
                    <a:pt x="55308" y="22326"/>
                  </a:lnTo>
                  <a:lnTo>
                    <a:pt x="54927" y="22237"/>
                  </a:lnTo>
                  <a:lnTo>
                    <a:pt x="55168" y="22428"/>
                  </a:lnTo>
                  <a:lnTo>
                    <a:pt x="54952" y="22479"/>
                  </a:lnTo>
                  <a:lnTo>
                    <a:pt x="55346" y="22542"/>
                  </a:lnTo>
                  <a:close/>
                </a:path>
                <a:path w="59055" h="24130">
                  <a:moveTo>
                    <a:pt x="55537" y="22237"/>
                  </a:moveTo>
                  <a:lnTo>
                    <a:pt x="55308" y="22059"/>
                  </a:lnTo>
                  <a:lnTo>
                    <a:pt x="55397" y="22186"/>
                  </a:lnTo>
                  <a:lnTo>
                    <a:pt x="55537" y="22237"/>
                  </a:lnTo>
                  <a:close/>
                </a:path>
                <a:path w="59055" h="24130">
                  <a:moveTo>
                    <a:pt x="57429" y="23304"/>
                  </a:moveTo>
                  <a:lnTo>
                    <a:pt x="57200" y="23342"/>
                  </a:lnTo>
                  <a:lnTo>
                    <a:pt x="57391" y="23329"/>
                  </a:lnTo>
                  <a:close/>
                </a:path>
                <a:path w="59055" h="24130">
                  <a:moveTo>
                    <a:pt x="59055" y="23685"/>
                  </a:moveTo>
                  <a:lnTo>
                    <a:pt x="58889" y="23583"/>
                  </a:lnTo>
                  <a:lnTo>
                    <a:pt x="59055" y="2368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493530" y="1482544"/>
              <a:ext cx="66040" cy="31750"/>
            </a:xfrm>
            <a:custGeom>
              <a:avLst/>
              <a:gdLst/>
              <a:ahLst/>
              <a:cxnLst/>
              <a:rect l="l" t="t" r="r" b="b"/>
              <a:pathLst>
                <a:path w="66039" h="31750">
                  <a:moveTo>
                    <a:pt x="152" y="5346"/>
                  </a:moveTo>
                  <a:lnTo>
                    <a:pt x="0" y="5283"/>
                  </a:lnTo>
                  <a:lnTo>
                    <a:pt x="127" y="5397"/>
                  </a:lnTo>
                  <a:close/>
                </a:path>
                <a:path w="66039" h="31750">
                  <a:moveTo>
                    <a:pt x="571" y="5689"/>
                  </a:moveTo>
                  <a:lnTo>
                    <a:pt x="406" y="5511"/>
                  </a:lnTo>
                  <a:lnTo>
                    <a:pt x="495" y="5651"/>
                  </a:lnTo>
                  <a:close/>
                </a:path>
                <a:path w="66039" h="31750">
                  <a:moveTo>
                    <a:pt x="1257" y="6451"/>
                  </a:moveTo>
                  <a:close/>
                </a:path>
                <a:path w="66039" h="31750">
                  <a:moveTo>
                    <a:pt x="1320" y="6515"/>
                  </a:moveTo>
                  <a:close/>
                </a:path>
                <a:path w="66039" h="31750">
                  <a:moveTo>
                    <a:pt x="3238" y="11684"/>
                  </a:moveTo>
                  <a:close/>
                </a:path>
                <a:path w="66039" h="31750">
                  <a:moveTo>
                    <a:pt x="3276" y="11684"/>
                  </a:moveTo>
                  <a:lnTo>
                    <a:pt x="3149" y="11049"/>
                  </a:lnTo>
                  <a:lnTo>
                    <a:pt x="2781" y="11049"/>
                  </a:lnTo>
                  <a:lnTo>
                    <a:pt x="3276" y="11684"/>
                  </a:lnTo>
                  <a:close/>
                </a:path>
                <a:path w="66039" h="31750">
                  <a:moveTo>
                    <a:pt x="9080" y="17094"/>
                  </a:moveTo>
                  <a:close/>
                </a:path>
                <a:path w="66039" h="31750">
                  <a:moveTo>
                    <a:pt x="18986" y="22174"/>
                  </a:moveTo>
                  <a:lnTo>
                    <a:pt x="18973" y="22021"/>
                  </a:lnTo>
                  <a:lnTo>
                    <a:pt x="18757" y="22098"/>
                  </a:lnTo>
                  <a:lnTo>
                    <a:pt x="18986" y="22174"/>
                  </a:lnTo>
                  <a:close/>
                </a:path>
                <a:path w="66039" h="31750">
                  <a:moveTo>
                    <a:pt x="19011" y="21996"/>
                  </a:moveTo>
                  <a:close/>
                </a:path>
                <a:path w="66039" h="31750">
                  <a:moveTo>
                    <a:pt x="23482" y="23901"/>
                  </a:moveTo>
                  <a:lnTo>
                    <a:pt x="23456" y="23710"/>
                  </a:lnTo>
                  <a:lnTo>
                    <a:pt x="23431" y="23876"/>
                  </a:lnTo>
                  <a:close/>
                </a:path>
                <a:path w="66039" h="31750">
                  <a:moveTo>
                    <a:pt x="25387" y="228"/>
                  </a:moveTo>
                  <a:lnTo>
                    <a:pt x="25374" y="0"/>
                  </a:lnTo>
                  <a:lnTo>
                    <a:pt x="25311" y="203"/>
                  </a:lnTo>
                  <a:close/>
                </a:path>
                <a:path w="66039" h="31750">
                  <a:moveTo>
                    <a:pt x="27571" y="26035"/>
                  </a:moveTo>
                  <a:lnTo>
                    <a:pt x="27305" y="25755"/>
                  </a:lnTo>
                  <a:lnTo>
                    <a:pt x="27305" y="26035"/>
                  </a:lnTo>
                  <a:lnTo>
                    <a:pt x="27571" y="26035"/>
                  </a:lnTo>
                  <a:close/>
                </a:path>
                <a:path w="66039" h="31750">
                  <a:moveTo>
                    <a:pt x="27762" y="939"/>
                  </a:moveTo>
                  <a:lnTo>
                    <a:pt x="27736" y="762"/>
                  </a:lnTo>
                  <a:lnTo>
                    <a:pt x="27724" y="914"/>
                  </a:lnTo>
                  <a:close/>
                </a:path>
                <a:path w="66039" h="31750">
                  <a:moveTo>
                    <a:pt x="37858" y="29629"/>
                  </a:moveTo>
                  <a:close/>
                </a:path>
                <a:path w="66039" h="31750">
                  <a:moveTo>
                    <a:pt x="37947" y="28613"/>
                  </a:moveTo>
                  <a:lnTo>
                    <a:pt x="37350" y="29756"/>
                  </a:lnTo>
                  <a:lnTo>
                    <a:pt x="37630" y="29400"/>
                  </a:lnTo>
                  <a:lnTo>
                    <a:pt x="37833" y="29616"/>
                  </a:lnTo>
                  <a:lnTo>
                    <a:pt x="37947" y="28613"/>
                  </a:lnTo>
                  <a:close/>
                </a:path>
                <a:path w="66039" h="31750">
                  <a:moveTo>
                    <a:pt x="41757" y="26708"/>
                  </a:moveTo>
                  <a:lnTo>
                    <a:pt x="41643" y="26365"/>
                  </a:lnTo>
                  <a:lnTo>
                    <a:pt x="41541" y="25857"/>
                  </a:lnTo>
                  <a:lnTo>
                    <a:pt x="41478" y="26238"/>
                  </a:lnTo>
                  <a:lnTo>
                    <a:pt x="41452" y="26593"/>
                  </a:lnTo>
                  <a:lnTo>
                    <a:pt x="41605" y="26555"/>
                  </a:lnTo>
                  <a:lnTo>
                    <a:pt x="41757" y="26708"/>
                  </a:lnTo>
                  <a:close/>
                </a:path>
                <a:path w="66039" h="31750">
                  <a:moveTo>
                    <a:pt x="42303" y="31496"/>
                  </a:moveTo>
                  <a:lnTo>
                    <a:pt x="42037" y="31496"/>
                  </a:lnTo>
                  <a:lnTo>
                    <a:pt x="41833" y="31496"/>
                  </a:lnTo>
                  <a:lnTo>
                    <a:pt x="42252" y="31750"/>
                  </a:lnTo>
                  <a:lnTo>
                    <a:pt x="42303" y="31496"/>
                  </a:lnTo>
                  <a:close/>
                </a:path>
                <a:path w="66039" h="31750">
                  <a:moveTo>
                    <a:pt x="43954" y="30734"/>
                  </a:moveTo>
                  <a:lnTo>
                    <a:pt x="43078" y="31496"/>
                  </a:lnTo>
                  <a:lnTo>
                    <a:pt x="43548" y="31496"/>
                  </a:lnTo>
                  <a:lnTo>
                    <a:pt x="43713" y="31750"/>
                  </a:lnTo>
                  <a:lnTo>
                    <a:pt x="43675" y="31496"/>
                  </a:lnTo>
                  <a:lnTo>
                    <a:pt x="43954" y="30734"/>
                  </a:lnTo>
                  <a:close/>
                </a:path>
                <a:path w="66039" h="31750">
                  <a:moveTo>
                    <a:pt x="45351" y="28892"/>
                  </a:moveTo>
                  <a:lnTo>
                    <a:pt x="45135" y="29794"/>
                  </a:lnTo>
                  <a:lnTo>
                    <a:pt x="45351" y="28892"/>
                  </a:lnTo>
                  <a:close/>
                </a:path>
                <a:path w="66039" h="31750">
                  <a:moveTo>
                    <a:pt x="49225" y="27800"/>
                  </a:moveTo>
                  <a:lnTo>
                    <a:pt x="49098" y="27609"/>
                  </a:lnTo>
                  <a:lnTo>
                    <a:pt x="48958" y="27482"/>
                  </a:lnTo>
                  <a:lnTo>
                    <a:pt x="48780" y="27736"/>
                  </a:lnTo>
                  <a:lnTo>
                    <a:pt x="48971" y="27787"/>
                  </a:lnTo>
                  <a:lnTo>
                    <a:pt x="49225" y="27800"/>
                  </a:lnTo>
                  <a:close/>
                </a:path>
                <a:path w="66039" h="31750">
                  <a:moveTo>
                    <a:pt x="50114" y="31318"/>
                  </a:moveTo>
                  <a:lnTo>
                    <a:pt x="49847" y="31165"/>
                  </a:lnTo>
                  <a:lnTo>
                    <a:pt x="49784" y="31318"/>
                  </a:lnTo>
                  <a:lnTo>
                    <a:pt x="49326" y="31559"/>
                  </a:lnTo>
                  <a:lnTo>
                    <a:pt x="49733" y="31559"/>
                  </a:lnTo>
                  <a:lnTo>
                    <a:pt x="49784" y="31407"/>
                  </a:lnTo>
                  <a:lnTo>
                    <a:pt x="50114" y="31318"/>
                  </a:lnTo>
                  <a:close/>
                </a:path>
                <a:path w="66039" h="31750">
                  <a:moveTo>
                    <a:pt x="50800" y="31115"/>
                  </a:moveTo>
                  <a:lnTo>
                    <a:pt x="50711" y="30924"/>
                  </a:lnTo>
                  <a:lnTo>
                    <a:pt x="50685" y="30784"/>
                  </a:lnTo>
                  <a:lnTo>
                    <a:pt x="50622" y="31318"/>
                  </a:lnTo>
                  <a:lnTo>
                    <a:pt x="50800" y="31115"/>
                  </a:lnTo>
                  <a:close/>
                </a:path>
                <a:path w="66039" h="31750">
                  <a:moveTo>
                    <a:pt x="54483" y="30619"/>
                  </a:moveTo>
                  <a:lnTo>
                    <a:pt x="54444" y="30226"/>
                  </a:lnTo>
                  <a:lnTo>
                    <a:pt x="54330" y="30543"/>
                  </a:lnTo>
                  <a:lnTo>
                    <a:pt x="54483" y="30619"/>
                  </a:lnTo>
                  <a:close/>
                </a:path>
                <a:path w="66039" h="31750">
                  <a:moveTo>
                    <a:pt x="54787" y="29337"/>
                  </a:moveTo>
                  <a:lnTo>
                    <a:pt x="54597" y="29464"/>
                  </a:lnTo>
                  <a:lnTo>
                    <a:pt x="54394" y="29591"/>
                  </a:lnTo>
                  <a:lnTo>
                    <a:pt x="54394" y="29895"/>
                  </a:lnTo>
                  <a:lnTo>
                    <a:pt x="54559" y="29806"/>
                  </a:lnTo>
                  <a:lnTo>
                    <a:pt x="54749" y="29768"/>
                  </a:lnTo>
                  <a:lnTo>
                    <a:pt x="54787" y="29337"/>
                  </a:lnTo>
                  <a:close/>
                </a:path>
                <a:path w="66039" h="31750">
                  <a:moveTo>
                    <a:pt x="54914" y="29210"/>
                  </a:moveTo>
                  <a:lnTo>
                    <a:pt x="54775" y="28321"/>
                  </a:lnTo>
                  <a:lnTo>
                    <a:pt x="54584" y="28321"/>
                  </a:lnTo>
                  <a:lnTo>
                    <a:pt x="53975" y="28321"/>
                  </a:lnTo>
                  <a:lnTo>
                    <a:pt x="53898" y="28460"/>
                  </a:lnTo>
                  <a:lnTo>
                    <a:pt x="53670" y="28321"/>
                  </a:lnTo>
                  <a:lnTo>
                    <a:pt x="53441" y="28321"/>
                  </a:lnTo>
                  <a:lnTo>
                    <a:pt x="53327" y="29210"/>
                  </a:lnTo>
                  <a:lnTo>
                    <a:pt x="53251" y="28409"/>
                  </a:lnTo>
                  <a:lnTo>
                    <a:pt x="53060" y="28321"/>
                  </a:lnTo>
                  <a:lnTo>
                    <a:pt x="52692" y="28321"/>
                  </a:lnTo>
                  <a:lnTo>
                    <a:pt x="52692" y="28130"/>
                  </a:lnTo>
                  <a:lnTo>
                    <a:pt x="52730" y="28282"/>
                  </a:lnTo>
                  <a:lnTo>
                    <a:pt x="52857" y="27876"/>
                  </a:lnTo>
                  <a:lnTo>
                    <a:pt x="52451" y="28321"/>
                  </a:lnTo>
                  <a:lnTo>
                    <a:pt x="52451" y="29972"/>
                  </a:lnTo>
                  <a:lnTo>
                    <a:pt x="51219" y="30378"/>
                  </a:lnTo>
                  <a:lnTo>
                    <a:pt x="52349" y="29972"/>
                  </a:lnTo>
                  <a:lnTo>
                    <a:pt x="52451" y="28321"/>
                  </a:lnTo>
                  <a:lnTo>
                    <a:pt x="52031" y="28321"/>
                  </a:lnTo>
                  <a:lnTo>
                    <a:pt x="52031" y="29972"/>
                  </a:lnTo>
                  <a:lnTo>
                    <a:pt x="51079" y="29972"/>
                  </a:lnTo>
                  <a:lnTo>
                    <a:pt x="50850" y="29972"/>
                  </a:lnTo>
                  <a:lnTo>
                    <a:pt x="50533" y="29972"/>
                  </a:lnTo>
                  <a:lnTo>
                    <a:pt x="50622" y="30226"/>
                  </a:lnTo>
                  <a:lnTo>
                    <a:pt x="50012" y="30022"/>
                  </a:lnTo>
                  <a:lnTo>
                    <a:pt x="49593" y="30365"/>
                  </a:lnTo>
                  <a:lnTo>
                    <a:pt x="49580" y="30086"/>
                  </a:lnTo>
                  <a:lnTo>
                    <a:pt x="49771" y="30137"/>
                  </a:lnTo>
                  <a:lnTo>
                    <a:pt x="49987" y="29984"/>
                  </a:lnTo>
                  <a:lnTo>
                    <a:pt x="49949" y="29832"/>
                  </a:lnTo>
                  <a:lnTo>
                    <a:pt x="49618" y="29933"/>
                  </a:lnTo>
                  <a:lnTo>
                    <a:pt x="49580" y="30073"/>
                  </a:lnTo>
                  <a:lnTo>
                    <a:pt x="49085" y="29972"/>
                  </a:lnTo>
                  <a:lnTo>
                    <a:pt x="49593" y="29210"/>
                  </a:lnTo>
                  <a:lnTo>
                    <a:pt x="50380" y="29210"/>
                  </a:lnTo>
                  <a:lnTo>
                    <a:pt x="51015" y="29210"/>
                  </a:lnTo>
                  <a:lnTo>
                    <a:pt x="51015" y="28460"/>
                  </a:lnTo>
                  <a:lnTo>
                    <a:pt x="51701" y="29210"/>
                  </a:lnTo>
                  <a:lnTo>
                    <a:pt x="52031" y="29972"/>
                  </a:lnTo>
                  <a:lnTo>
                    <a:pt x="52031" y="28321"/>
                  </a:lnTo>
                  <a:lnTo>
                    <a:pt x="51841" y="28321"/>
                  </a:lnTo>
                  <a:lnTo>
                    <a:pt x="51892" y="28562"/>
                  </a:lnTo>
                  <a:lnTo>
                    <a:pt x="51549" y="28321"/>
                  </a:lnTo>
                  <a:lnTo>
                    <a:pt x="51028" y="28321"/>
                  </a:lnTo>
                  <a:lnTo>
                    <a:pt x="50901" y="28321"/>
                  </a:lnTo>
                  <a:lnTo>
                    <a:pt x="49504" y="28321"/>
                  </a:lnTo>
                  <a:lnTo>
                    <a:pt x="49580" y="28079"/>
                  </a:lnTo>
                  <a:lnTo>
                    <a:pt x="49441" y="27901"/>
                  </a:lnTo>
                  <a:lnTo>
                    <a:pt x="49225" y="27800"/>
                  </a:lnTo>
                  <a:lnTo>
                    <a:pt x="49377" y="28041"/>
                  </a:lnTo>
                  <a:lnTo>
                    <a:pt x="49466" y="28321"/>
                  </a:lnTo>
                  <a:lnTo>
                    <a:pt x="48183" y="28321"/>
                  </a:lnTo>
                  <a:lnTo>
                    <a:pt x="48158" y="27559"/>
                  </a:lnTo>
                  <a:lnTo>
                    <a:pt x="47840" y="27559"/>
                  </a:lnTo>
                  <a:lnTo>
                    <a:pt x="47371" y="26797"/>
                  </a:lnTo>
                  <a:lnTo>
                    <a:pt x="47396" y="27559"/>
                  </a:lnTo>
                  <a:lnTo>
                    <a:pt x="47320" y="26797"/>
                  </a:lnTo>
                  <a:lnTo>
                    <a:pt x="45935" y="26797"/>
                  </a:lnTo>
                  <a:lnTo>
                    <a:pt x="45758" y="26797"/>
                  </a:lnTo>
                  <a:lnTo>
                    <a:pt x="45758" y="29972"/>
                  </a:lnTo>
                  <a:lnTo>
                    <a:pt x="44665" y="29972"/>
                  </a:lnTo>
                  <a:lnTo>
                    <a:pt x="44538" y="30734"/>
                  </a:lnTo>
                  <a:lnTo>
                    <a:pt x="45148" y="30734"/>
                  </a:lnTo>
                  <a:lnTo>
                    <a:pt x="45275" y="31115"/>
                  </a:lnTo>
                  <a:lnTo>
                    <a:pt x="44437" y="31457"/>
                  </a:lnTo>
                  <a:lnTo>
                    <a:pt x="44500" y="30734"/>
                  </a:lnTo>
                  <a:lnTo>
                    <a:pt x="44665" y="29972"/>
                  </a:lnTo>
                  <a:lnTo>
                    <a:pt x="44780" y="29210"/>
                  </a:lnTo>
                  <a:lnTo>
                    <a:pt x="45072" y="28321"/>
                  </a:lnTo>
                  <a:lnTo>
                    <a:pt x="45618" y="29210"/>
                  </a:lnTo>
                  <a:lnTo>
                    <a:pt x="45758" y="29972"/>
                  </a:lnTo>
                  <a:lnTo>
                    <a:pt x="45758" y="26797"/>
                  </a:lnTo>
                  <a:lnTo>
                    <a:pt x="45224" y="26797"/>
                  </a:lnTo>
                  <a:lnTo>
                    <a:pt x="45224" y="27559"/>
                  </a:lnTo>
                  <a:lnTo>
                    <a:pt x="44488" y="28067"/>
                  </a:lnTo>
                  <a:lnTo>
                    <a:pt x="44208" y="27559"/>
                  </a:lnTo>
                  <a:lnTo>
                    <a:pt x="45224" y="27559"/>
                  </a:lnTo>
                  <a:lnTo>
                    <a:pt x="45224" y="26797"/>
                  </a:lnTo>
                  <a:lnTo>
                    <a:pt x="43802" y="26797"/>
                  </a:lnTo>
                  <a:lnTo>
                    <a:pt x="43751" y="27012"/>
                  </a:lnTo>
                  <a:lnTo>
                    <a:pt x="43662" y="26797"/>
                  </a:lnTo>
                  <a:lnTo>
                    <a:pt x="43434" y="26797"/>
                  </a:lnTo>
                  <a:lnTo>
                    <a:pt x="43345" y="28321"/>
                  </a:lnTo>
                  <a:lnTo>
                    <a:pt x="42710" y="29210"/>
                  </a:lnTo>
                  <a:lnTo>
                    <a:pt x="42202" y="29972"/>
                  </a:lnTo>
                  <a:lnTo>
                    <a:pt x="41554" y="29972"/>
                  </a:lnTo>
                  <a:lnTo>
                    <a:pt x="41910" y="29210"/>
                  </a:lnTo>
                  <a:lnTo>
                    <a:pt x="42341" y="28321"/>
                  </a:lnTo>
                  <a:lnTo>
                    <a:pt x="43345" y="28321"/>
                  </a:lnTo>
                  <a:lnTo>
                    <a:pt x="43345" y="26797"/>
                  </a:lnTo>
                  <a:lnTo>
                    <a:pt x="42087" y="26797"/>
                  </a:lnTo>
                  <a:lnTo>
                    <a:pt x="41808" y="26797"/>
                  </a:lnTo>
                  <a:lnTo>
                    <a:pt x="41427" y="27076"/>
                  </a:lnTo>
                  <a:lnTo>
                    <a:pt x="41427" y="29210"/>
                  </a:lnTo>
                  <a:lnTo>
                    <a:pt x="41148" y="29972"/>
                  </a:lnTo>
                  <a:lnTo>
                    <a:pt x="40805" y="29972"/>
                  </a:lnTo>
                  <a:lnTo>
                    <a:pt x="40652" y="30378"/>
                  </a:lnTo>
                  <a:lnTo>
                    <a:pt x="40703" y="29972"/>
                  </a:lnTo>
                  <a:lnTo>
                    <a:pt x="40881" y="29210"/>
                  </a:lnTo>
                  <a:lnTo>
                    <a:pt x="41427" y="29210"/>
                  </a:lnTo>
                  <a:lnTo>
                    <a:pt x="41427" y="27076"/>
                  </a:lnTo>
                  <a:lnTo>
                    <a:pt x="41275" y="27178"/>
                  </a:lnTo>
                  <a:lnTo>
                    <a:pt x="41097" y="27305"/>
                  </a:lnTo>
                  <a:lnTo>
                    <a:pt x="41071" y="26797"/>
                  </a:lnTo>
                  <a:lnTo>
                    <a:pt x="40589" y="27559"/>
                  </a:lnTo>
                  <a:lnTo>
                    <a:pt x="40589" y="26797"/>
                  </a:lnTo>
                  <a:lnTo>
                    <a:pt x="40068" y="26797"/>
                  </a:lnTo>
                  <a:lnTo>
                    <a:pt x="40068" y="30111"/>
                  </a:lnTo>
                  <a:lnTo>
                    <a:pt x="39801" y="29972"/>
                  </a:lnTo>
                  <a:lnTo>
                    <a:pt x="39992" y="29972"/>
                  </a:lnTo>
                  <a:lnTo>
                    <a:pt x="40068" y="30111"/>
                  </a:lnTo>
                  <a:lnTo>
                    <a:pt x="40068" y="26797"/>
                  </a:lnTo>
                  <a:lnTo>
                    <a:pt x="39852" y="26797"/>
                  </a:lnTo>
                  <a:lnTo>
                    <a:pt x="39801" y="29210"/>
                  </a:lnTo>
                  <a:lnTo>
                    <a:pt x="39636" y="29425"/>
                  </a:lnTo>
                  <a:lnTo>
                    <a:pt x="39636" y="29210"/>
                  </a:lnTo>
                  <a:lnTo>
                    <a:pt x="39801" y="29210"/>
                  </a:lnTo>
                  <a:lnTo>
                    <a:pt x="39801" y="26898"/>
                  </a:lnTo>
                  <a:lnTo>
                    <a:pt x="39522" y="27444"/>
                  </a:lnTo>
                  <a:lnTo>
                    <a:pt x="39344" y="27216"/>
                  </a:lnTo>
                  <a:lnTo>
                    <a:pt x="39611" y="26797"/>
                  </a:lnTo>
                  <a:lnTo>
                    <a:pt x="39319" y="26797"/>
                  </a:lnTo>
                  <a:lnTo>
                    <a:pt x="39179" y="26936"/>
                  </a:lnTo>
                  <a:lnTo>
                    <a:pt x="38874" y="27241"/>
                  </a:lnTo>
                  <a:lnTo>
                    <a:pt x="38874" y="29210"/>
                  </a:lnTo>
                  <a:lnTo>
                    <a:pt x="38658" y="29324"/>
                  </a:lnTo>
                  <a:lnTo>
                    <a:pt x="38874" y="29210"/>
                  </a:lnTo>
                  <a:lnTo>
                    <a:pt x="38874" y="27241"/>
                  </a:lnTo>
                  <a:lnTo>
                    <a:pt x="38595" y="27508"/>
                  </a:lnTo>
                  <a:lnTo>
                    <a:pt x="38442" y="26797"/>
                  </a:lnTo>
                  <a:lnTo>
                    <a:pt x="38176" y="26797"/>
                  </a:lnTo>
                  <a:lnTo>
                    <a:pt x="37744" y="27178"/>
                  </a:lnTo>
                  <a:lnTo>
                    <a:pt x="37896" y="26797"/>
                  </a:lnTo>
                  <a:lnTo>
                    <a:pt x="37680" y="26797"/>
                  </a:lnTo>
                  <a:lnTo>
                    <a:pt x="37312" y="27190"/>
                  </a:lnTo>
                  <a:lnTo>
                    <a:pt x="37287" y="26797"/>
                  </a:lnTo>
                  <a:lnTo>
                    <a:pt x="37096" y="26289"/>
                  </a:lnTo>
                  <a:lnTo>
                    <a:pt x="35585" y="26416"/>
                  </a:lnTo>
                  <a:lnTo>
                    <a:pt x="35128" y="26035"/>
                  </a:lnTo>
                  <a:lnTo>
                    <a:pt x="34798" y="26035"/>
                  </a:lnTo>
                  <a:lnTo>
                    <a:pt x="34798" y="26492"/>
                  </a:lnTo>
                  <a:lnTo>
                    <a:pt x="34658" y="26035"/>
                  </a:lnTo>
                  <a:lnTo>
                    <a:pt x="34493" y="25298"/>
                  </a:lnTo>
                  <a:lnTo>
                    <a:pt x="34544" y="25146"/>
                  </a:lnTo>
                  <a:lnTo>
                    <a:pt x="32867" y="25146"/>
                  </a:lnTo>
                  <a:lnTo>
                    <a:pt x="32575" y="25742"/>
                  </a:lnTo>
                  <a:lnTo>
                    <a:pt x="32524" y="26682"/>
                  </a:lnTo>
                  <a:lnTo>
                    <a:pt x="32232" y="26708"/>
                  </a:lnTo>
                  <a:lnTo>
                    <a:pt x="32080" y="26416"/>
                  </a:lnTo>
                  <a:lnTo>
                    <a:pt x="32207" y="26301"/>
                  </a:lnTo>
                  <a:lnTo>
                    <a:pt x="32042" y="26327"/>
                  </a:lnTo>
                  <a:lnTo>
                    <a:pt x="31902" y="26035"/>
                  </a:lnTo>
                  <a:lnTo>
                    <a:pt x="32118" y="26035"/>
                  </a:lnTo>
                  <a:lnTo>
                    <a:pt x="32435" y="26035"/>
                  </a:lnTo>
                  <a:lnTo>
                    <a:pt x="32524" y="26682"/>
                  </a:lnTo>
                  <a:lnTo>
                    <a:pt x="32524" y="25666"/>
                  </a:lnTo>
                  <a:lnTo>
                    <a:pt x="32385" y="25450"/>
                  </a:lnTo>
                  <a:lnTo>
                    <a:pt x="32029" y="25793"/>
                  </a:lnTo>
                  <a:lnTo>
                    <a:pt x="31838" y="25146"/>
                  </a:lnTo>
                  <a:lnTo>
                    <a:pt x="29768" y="25146"/>
                  </a:lnTo>
                  <a:lnTo>
                    <a:pt x="29006" y="24638"/>
                  </a:lnTo>
                  <a:lnTo>
                    <a:pt x="29362" y="25146"/>
                  </a:lnTo>
                  <a:lnTo>
                    <a:pt x="28486" y="25146"/>
                  </a:lnTo>
                  <a:lnTo>
                    <a:pt x="28194" y="24384"/>
                  </a:lnTo>
                  <a:lnTo>
                    <a:pt x="27571" y="24384"/>
                  </a:lnTo>
                  <a:lnTo>
                    <a:pt x="27495" y="24003"/>
                  </a:lnTo>
                  <a:lnTo>
                    <a:pt x="27673" y="24003"/>
                  </a:lnTo>
                  <a:lnTo>
                    <a:pt x="27076" y="23622"/>
                  </a:lnTo>
                  <a:lnTo>
                    <a:pt x="27292" y="24003"/>
                  </a:lnTo>
                  <a:lnTo>
                    <a:pt x="26771" y="24003"/>
                  </a:lnTo>
                  <a:lnTo>
                    <a:pt x="27063" y="23622"/>
                  </a:lnTo>
                  <a:lnTo>
                    <a:pt x="25895" y="23622"/>
                  </a:lnTo>
                  <a:lnTo>
                    <a:pt x="25895" y="24384"/>
                  </a:lnTo>
                  <a:lnTo>
                    <a:pt x="25768" y="24650"/>
                  </a:lnTo>
                  <a:lnTo>
                    <a:pt x="25603" y="24384"/>
                  </a:lnTo>
                  <a:lnTo>
                    <a:pt x="25895" y="24384"/>
                  </a:lnTo>
                  <a:lnTo>
                    <a:pt x="25895" y="23622"/>
                  </a:lnTo>
                  <a:lnTo>
                    <a:pt x="25450" y="23622"/>
                  </a:lnTo>
                  <a:lnTo>
                    <a:pt x="24701" y="22860"/>
                  </a:lnTo>
                  <a:lnTo>
                    <a:pt x="23571" y="22860"/>
                  </a:lnTo>
                  <a:lnTo>
                    <a:pt x="23533" y="21971"/>
                  </a:lnTo>
                  <a:lnTo>
                    <a:pt x="21361" y="21971"/>
                  </a:lnTo>
                  <a:lnTo>
                    <a:pt x="20586" y="21209"/>
                  </a:lnTo>
                  <a:lnTo>
                    <a:pt x="19875" y="21209"/>
                  </a:lnTo>
                  <a:lnTo>
                    <a:pt x="19558" y="20739"/>
                  </a:lnTo>
                  <a:lnTo>
                    <a:pt x="18986" y="19812"/>
                  </a:lnTo>
                  <a:lnTo>
                    <a:pt x="18288" y="19812"/>
                  </a:lnTo>
                  <a:lnTo>
                    <a:pt x="17856" y="19685"/>
                  </a:lnTo>
                  <a:lnTo>
                    <a:pt x="17627" y="18796"/>
                  </a:lnTo>
                  <a:lnTo>
                    <a:pt x="17500" y="18288"/>
                  </a:lnTo>
                  <a:lnTo>
                    <a:pt x="16967" y="18796"/>
                  </a:lnTo>
                  <a:lnTo>
                    <a:pt x="15811" y="18796"/>
                  </a:lnTo>
                  <a:lnTo>
                    <a:pt x="16319" y="19685"/>
                  </a:lnTo>
                  <a:lnTo>
                    <a:pt x="16002" y="19685"/>
                  </a:lnTo>
                  <a:lnTo>
                    <a:pt x="15811" y="19088"/>
                  </a:lnTo>
                  <a:lnTo>
                    <a:pt x="15811" y="19812"/>
                  </a:lnTo>
                  <a:lnTo>
                    <a:pt x="14973" y="20307"/>
                  </a:lnTo>
                  <a:lnTo>
                    <a:pt x="14935" y="19685"/>
                  </a:lnTo>
                  <a:lnTo>
                    <a:pt x="15151" y="19812"/>
                  </a:lnTo>
                  <a:lnTo>
                    <a:pt x="15811" y="19812"/>
                  </a:lnTo>
                  <a:lnTo>
                    <a:pt x="15811" y="19088"/>
                  </a:lnTo>
                  <a:lnTo>
                    <a:pt x="15722" y="18796"/>
                  </a:lnTo>
                  <a:lnTo>
                    <a:pt x="15163" y="18796"/>
                  </a:lnTo>
                  <a:lnTo>
                    <a:pt x="15836" y="18034"/>
                  </a:lnTo>
                  <a:lnTo>
                    <a:pt x="15557" y="18034"/>
                  </a:lnTo>
                  <a:lnTo>
                    <a:pt x="14643" y="17348"/>
                  </a:lnTo>
                  <a:lnTo>
                    <a:pt x="14643" y="18796"/>
                  </a:lnTo>
                  <a:lnTo>
                    <a:pt x="14325" y="18859"/>
                  </a:lnTo>
                  <a:lnTo>
                    <a:pt x="14325" y="19812"/>
                  </a:lnTo>
                  <a:lnTo>
                    <a:pt x="14122" y="19812"/>
                  </a:lnTo>
                  <a:lnTo>
                    <a:pt x="14325" y="19812"/>
                  </a:lnTo>
                  <a:lnTo>
                    <a:pt x="14325" y="18859"/>
                  </a:lnTo>
                  <a:lnTo>
                    <a:pt x="13982" y="18923"/>
                  </a:lnTo>
                  <a:lnTo>
                    <a:pt x="13982" y="19812"/>
                  </a:lnTo>
                  <a:lnTo>
                    <a:pt x="13982" y="20142"/>
                  </a:lnTo>
                  <a:lnTo>
                    <a:pt x="13665" y="19812"/>
                  </a:lnTo>
                  <a:lnTo>
                    <a:pt x="13982" y="19812"/>
                  </a:lnTo>
                  <a:lnTo>
                    <a:pt x="13982" y="18923"/>
                  </a:lnTo>
                  <a:lnTo>
                    <a:pt x="13169" y="19075"/>
                  </a:lnTo>
                  <a:lnTo>
                    <a:pt x="13449" y="18796"/>
                  </a:lnTo>
                  <a:lnTo>
                    <a:pt x="14643" y="18796"/>
                  </a:lnTo>
                  <a:lnTo>
                    <a:pt x="14643" y="17348"/>
                  </a:lnTo>
                  <a:lnTo>
                    <a:pt x="14389" y="17145"/>
                  </a:lnTo>
                  <a:lnTo>
                    <a:pt x="14528" y="17145"/>
                  </a:lnTo>
                  <a:lnTo>
                    <a:pt x="14058" y="16510"/>
                  </a:lnTo>
                  <a:lnTo>
                    <a:pt x="13042" y="15748"/>
                  </a:lnTo>
                  <a:lnTo>
                    <a:pt x="12852" y="16256"/>
                  </a:lnTo>
                  <a:lnTo>
                    <a:pt x="12306" y="15621"/>
                  </a:lnTo>
                  <a:lnTo>
                    <a:pt x="11912" y="15621"/>
                  </a:lnTo>
                  <a:lnTo>
                    <a:pt x="11582" y="14859"/>
                  </a:lnTo>
                  <a:lnTo>
                    <a:pt x="10896" y="14859"/>
                  </a:lnTo>
                  <a:lnTo>
                    <a:pt x="11074" y="13970"/>
                  </a:lnTo>
                  <a:lnTo>
                    <a:pt x="9880" y="13970"/>
                  </a:lnTo>
                  <a:lnTo>
                    <a:pt x="9880" y="15621"/>
                  </a:lnTo>
                  <a:lnTo>
                    <a:pt x="9690" y="15786"/>
                  </a:lnTo>
                  <a:lnTo>
                    <a:pt x="9499" y="15951"/>
                  </a:lnTo>
                  <a:lnTo>
                    <a:pt x="9182" y="16230"/>
                  </a:lnTo>
                  <a:lnTo>
                    <a:pt x="9220" y="15621"/>
                  </a:lnTo>
                  <a:lnTo>
                    <a:pt x="9613" y="15621"/>
                  </a:lnTo>
                  <a:lnTo>
                    <a:pt x="9880" y="15621"/>
                  </a:lnTo>
                  <a:lnTo>
                    <a:pt x="9880" y="13970"/>
                  </a:lnTo>
                  <a:lnTo>
                    <a:pt x="9474" y="13970"/>
                  </a:lnTo>
                  <a:lnTo>
                    <a:pt x="9436" y="13589"/>
                  </a:lnTo>
                  <a:lnTo>
                    <a:pt x="8991" y="13728"/>
                  </a:lnTo>
                  <a:lnTo>
                    <a:pt x="8877" y="14859"/>
                  </a:lnTo>
                  <a:lnTo>
                    <a:pt x="8115" y="15125"/>
                  </a:lnTo>
                  <a:lnTo>
                    <a:pt x="8216" y="14859"/>
                  </a:lnTo>
                  <a:lnTo>
                    <a:pt x="8877" y="14859"/>
                  </a:lnTo>
                  <a:lnTo>
                    <a:pt x="8877" y="13652"/>
                  </a:lnTo>
                  <a:lnTo>
                    <a:pt x="8458" y="13335"/>
                  </a:lnTo>
                  <a:lnTo>
                    <a:pt x="8216" y="13843"/>
                  </a:lnTo>
                  <a:lnTo>
                    <a:pt x="7797" y="13335"/>
                  </a:lnTo>
                  <a:lnTo>
                    <a:pt x="8242" y="13335"/>
                  </a:lnTo>
                  <a:lnTo>
                    <a:pt x="8712" y="12827"/>
                  </a:lnTo>
                  <a:lnTo>
                    <a:pt x="8026" y="12827"/>
                  </a:lnTo>
                  <a:lnTo>
                    <a:pt x="7772" y="12446"/>
                  </a:lnTo>
                  <a:lnTo>
                    <a:pt x="7607" y="12192"/>
                  </a:lnTo>
                  <a:lnTo>
                    <a:pt x="7366" y="12192"/>
                  </a:lnTo>
                  <a:lnTo>
                    <a:pt x="7175" y="12192"/>
                  </a:lnTo>
                  <a:lnTo>
                    <a:pt x="7137" y="12446"/>
                  </a:lnTo>
                  <a:lnTo>
                    <a:pt x="6985" y="12192"/>
                  </a:lnTo>
                  <a:lnTo>
                    <a:pt x="7175" y="12192"/>
                  </a:lnTo>
                  <a:lnTo>
                    <a:pt x="7239" y="11811"/>
                  </a:lnTo>
                  <a:lnTo>
                    <a:pt x="6591" y="11684"/>
                  </a:lnTo>
                  <a:lnTo>
                    <a:pt x="6426" y="11049"/>
                  </a:lnTo>
                  <a:lnTo>
                    <a:pt x="6362" y="10795"/>
                  </a:lnTo>
                  <a:lnTo>
                    <a:pt x="5638" y="10414"/>
                  </a:lnTo>
                  <a:lnTo>
                    <a:pt x="5486" y="10795"/>
                  </a:lnTo>
                  <a:lnTo>
                    <a:pt x="5283" y="10795"/>
                  </a:lnTo>
                  <a:lnTo>
                    <a:pt x="5321" y="10414"/>
                  </a:lnTo>
                  <a:lnTo>
                    <a:pt x="5346" y="10160"/>
                  </a:lnTo>
                  <a:lnTo>
                    <a:pt x="5080" y="10160"/>
                  </a:lnTo>
                  <a:lnTo>
                    <a:pt x="4826" y="10414"/>
                  </a:lnTo>
                  <a:lnTo>
                    <a:pt x="4851" y="10160"/>
                  </a:lnTo>
                  <a:lnTo>
                    <a:pt x="4292" y="9398"/>
                  </a:lnTo>
                  <a:lnTo>
                    <a:pt x="2997" y="8382"/>
                  </a:lnTo>
                  <a:lnTo>
                    <a:pt x="2476" y="8089"/>
                  </a:lnTo>
                  <a:lnTo>
                    <a:pt x="2476" y="9398"/>
                  </a:lnTo>
                  <a:lnTo>
                    <a:pt x="2298" y="9880"/>
                  </a:lnTo>
                  <a:lnTo>
                    <a:pt x="2400" y="9398"/>
                  </a:lnTo>
                  <a:lnTo>
                    <a:pt x="2476" y="8089"/>
                  </a:lnTo>
                  <a:lnTo>
                    <a:pt x="2324" y="8001"/>
                  </a:lnTo>
                  <a:lnTo>
                    <a:pt x="1892" y="7239"/>
                  </a:lnTo>
                  <a:lnTo>
                    <a:pt x="1549" y="6731"/>
                  </a:lnTo>
                  <a:lnTo>
                    <a:pt x="1168" y="6731"/>
                  </a:lnTo>
                  <a:lnTo>
                    <a:pt x="927" y="6223"/>
                  </a:lnTo>
                  <a:lnTo>
                    <a:pt x="838" y="6096"/>
                  </a:lnTo>
                  <a:lnTo>
                    <a:pt x="660" y="6096"/>
                  </a:lnTo>
                  <a:lnTo>
                    <a:pt x="342" y="5715"/>
                  </a:lnTo>
                  <a:lnTo>
                    <a:pt x="152" y="5715"/>
                  </a:lnTo>
                  <a:lnTo>
                    <a:pt x="342" y="6096"/>
                  </a:lnTo>
                  <a:lnTo>
                    <a:pt x="342" y="6223"/>
                  </a:lnTo>
                  <a:lnTo>
                    <a:pt x="584" y="6223"/>
                  </a:lnTo>
                  <a:lnTo>
                    <a:pt x="533" y="6477"/>
                  </a:lnTo>
                  <a:lnTo>
                    <a:pt x="342" y="6337"/>
                  </a:lnTo>
                  <a:lnTo>
                    <a:pt x="381" y="7239"/>
                  </a:lnTo>
                  <a:lnTo>
                    <a:pt x="914" y="7620"/>
                  </a:lnTo>
                  <a:lnTo>
                    <a:pt x="1511" y="8763"/>
                  </a:lnTo>
                  <a:lnTo>
                    <a:pt x="1625" y="9144"/>
                  </a:lnTo>
                  <a:lnTo>
                    <a:pt x="1752" y="9398"/>
                  </a:lnTo>
                  <a:lnTo>
                    <a:pt x="2120" y="9398"/>
                  </a:lnTo>
                  <a:lnTo>
                    <a:pt x="2159" y="9791"/>
                  </a:lnTo>
                  <a:lnTo>
                    <a:pt x="1828" y="9563"/>
                  </a:lnTo>
                  <a:lnTo>
                    <a:pt x="2082" y="10045"/>
                  </a:lnTo>
                  <a:lnTo>
                    <a:pt x="2171" y="9867"/>
                  </a:lnTo>
                  <a:lnTo>
                    <a:pt x="2209" y="10160"/>
                  </a:lnTo>
                  <a:lnTo>
                    <a:pt x="3289" y="10795"/>
                  </a:lnTo>
                  <a:lnTo>
                    <a:pt x="3149" y="11049"/>
                  </a:lnTo>
                  <a:lnTo>
                    <a:pt x="3352" y="11684"/>
                  </a:lnTo>
                  <a:lnTo>
                    <a:pt x="3492" y="11684"/>
                  </a:lnTo>
                  <a:lnTo>
                    <a:pt x="3505" y="11811"/>
                  </a:lnTo>
                  <a:lnTo>
                    <a:pt x="3276" y="11811"/>
                  </a:lnTo>
                  <a:lnTo>
                    <a:pt x="3263" y="12192"/>
                  </a:lnTo>
                  <a:lnTo>
                    <a:pt x="3657" y="12192"/>
                  </a:lnTo>
                  <a:lnTo>
                    <a:pt x="4013" y="12446"/>
                  </a:lnTo>
                  <a:lnTo>
                    <a:pt x="4457" y="12827"/>
                  </a:lnTo>
                  <a:lnTo>
                    <a:pt x="4787" y="13335"/>
                  </a:lnTo>
                  <a:lnTo>
                    <a:pt x="4381" y="13335"/>
                  </a:lnTo>
                  <a:lnTo>
                    <a:pt x="5765" y="13970"/>
                  </a:lnTo>
                  <a:lnTo>
                    <a:pt x="7150" y="14859"/>
                  </a:lnTo>
                  <a:lnTo>
                    <a:pt x="6985" y="14859"/>
                  </a:lnTo>
                  <a:lnTo>
                    <a:pt x="7289" y="15405"/>
                  </a:lnTo>
                  <a:lnTo>
                    <a:pt x="6642" y="15621"/>
                  </a:lnTo>
                  <a:lnTo>
                    <a:pt x="7416" y="15621"/>
                  </a:lnTo>
                  <a:lnTo>
                    <a:pt x="7950" y="15621"/>
                  </a:lnTo>
                  <a:lnTo>
                    <a:pt x="8153" y="15621"/>
                  </a:lnTo>
                  <a:lnTo>
                    <a:pt x="8420" y="16903"/>
                  </a:lnTo>
                  <a:lnTo>
                    <a:pt x="8864" y="16510"/>
                  </a:lnTo>
                  <a:lnTo>
                    <a:pt x="9169" y="16510"/>
                  </a:lnTo>
                  <a:lnTo>
                    <a:pt x="9321" y="16510"/>
                  </a:lnTo>
                  <a:lnTo>
                    <a:pt x="9918" y="16510"/>
                  </a:lnTo>
                  <a:lnTo>
                    <a:pt x="9613" y="17145"/>
                  </a:lnTo>
                  <a:lnTo>
                    <a:pt x="10223" y="17145"/>
                  </a:lnTo>
                  <a:lnTo>
                    <a:pt x="10452" y="17145"/>
                  </a:lnTo>
                  <a:lnTo>
                    <a:pt x="11163" y="17145"/>
                  </a:lnTo>
                  <a:lnTo>
                    <a:pt x="11684" y="17145"/>
                  </a:lnTo>
                  <a:lnTo>
                    <a:pt x="11938" y="17843"/>
                  </a:lnTo>
                  <a:lnTo>
                    <a:pt x="11760" y="17805"/>
                  </a:lnTo>
                  <a:lnTo>
                    <a:pt x="11760" y="18034"/>
                  </a:lnTo>
                  <a:lnTo>
                    <a:pt x="11404" y="18554"/>
                  </a:lnTo>
                  <a:lnTo>
                    <a:pt x="11493" y="18034"/>
                  </a:lnTo>
                  <a:lnTo>
                    <a:pt x="11760" y="18034"/>
                  </a:lnTo>
                  <a:lnTo>
                    <a:pt x="11760" y="17805"/>
                  </a:lnTo>
                  <a:lnTo>
                    <a:pt x="11417" y="17716"/>
                  </a:lnTo>
                  <a:lnTo>
                    <a:pt x="10541" y="17500"/>
                  </a:lnTo>
                  <a:lnTo>
                    <a:pt x="10147" y="17411"/>
                  </a:lnTo>
                  <a:lnTo>
                    <a:pt x="10045" y="17780"/>
                  </a:lnTo>
                  <a:lnTo>
                    <a:pt x="9601" y="18034"/>
                  </a:lnTo>
                  <a:lnTo>
                    <a:pt x="11366" y="18034"/>
                  </a:lnTo>
                  <a:lnTo>
                    <a:pt x="11239" y="18122"/>
                  </a:lnTo>
                  <a:lnTo>
                    <a:pt x="10858" y="18415"/>
                  </a:lnTo>
                  <a:lnTo>
                    <a:pt x="10375" y="18796"/>
                  </a:lnTo>
                  <a:lnTo>
                    <a:pt x="11239" y="18796"/>
                  </a:lnTo>
                  <a:lnTo>
                    <a:pt x="11506" y="18796"/>
                  </a:lnTo>
                  <a:lnTo>
                    <a:pt x="12280" y="18796"/>
                  </a:lnTo>
                  <a:lnTo>
                    <a:pt x="12192" y="19265"/>
                  </a:lnTo>
                  <a:lnTo>
                    <a:pt x="9931" y="19685"/>
                  </a:lnTo>
                  <a:lnTo>
                    <a:pt x="12128" y="19685"/>
                  </a:lnTo>
                  <a:lnTo>
                    <a:pt x="12585" y="19685"/>
                  </a:lnTo>
                  <a:lnTo>
                    <a:pt x="13055" y="19685"/>
                  </a:lnTo>
                  <a:lnTo>
                    <a:pt x="13360" y="19685"/>
                  </a:lnTo>
                  <a:lnTo>
                    <a:pt x="13436" y="19812"/>
                  </a:lnTo>
                  <a:lnTo>
                    <a:pt x="13106" y="19812"/>
                  </a:lnTo>
                  <a:lnTo>
                    <a:pt x="13944" y="20231"/>
                  </a:lnTo>
                  <a:lnTo>
                    <a:pt x="13754" y="20447"/>
                  </a:lnTo>
                  <a:lnTo>
                    <a:pt x="13982" y="20447"/>
                  </a:lnTo>
                  <a:lnTo>
                    <a:pt x="14287" y="20447"/>
                  </a:lnTo>
                  <a:lnTo>
                    <a:pt x="17665" y="20447"/>
                  </a:lnTo>
                  <a:lnTo>
                    <a:pt x="16598" y="20828"/>
                  </a:lnTo>
                  <a:lnTo>
                    <a:pt x="16243" y="20955"/>
                  </a:lnTo>
                  <a:lnTo>
                    <a:pt x="16129" y="20548"/>
                  </a:lnTo>
                  <a:lnTo>
                    <a:pt x="16078" y="21018"/>
                  </a:lnTo>
                  <a:lnTo>
                    <a:pt x="15544" y="21209"/>
                  </a:lnTo>
                  <a:lnTo>
                    <a:pt x="16065" y="21209"/>
                  </a:lnTo>
                  <a:lnTo>
                    <a:pt x="16319" y="21209"/>
                  </a:lnTo>
                  <a:lnTo>
                    <a:pt x="17221" y="21209"/>
                  </a:lnTo>
                  <a:lnTo>
                    <a:pt x="17475" y="21209"/>
                  </a:lnTo>
                  <a:lnTo>
                    <a:pt x="18034" y="21971"/>
                  </a:lnTo>
                  <a:lnTo>
                    <a:pt x="19367" y="21971"/>
                  </a:lnTo>
                  <a:lnTo>
                    <a:pt x="19824" y="21971"/>
                  </a:lnTo>
                  <a:lnTo>
                    <a:pt x="20231" y="22326"/>
                  </a:lnTo>
                  <a:lnTo>
                    <a:pt x="19367" y="21971"/>
                  </a:lnTo>
                  <a:lnTo>
                    <a:pt x="20256" y="22860"/>
                  </a:lnTo>
                  <a:lnTo>
                    <a:pt x="21793" y="22860"/>
                  </a:lnTo>
                  <a:lnTo>
                    <a:pt x="21729" y="22987"/>
                  </a:lnTo>
                  <a:lnTo>
                    <a:pt x="21577" y="22860"/>
                  </a:lnTo>
                  <a:lnTo>
                    <a:pt x="21717" y="23012"/>
                  </a:lnTo>
                  <a:lnTo>
                    <a:pt x="21628" y="23177"/>
                  </a:lnTo>
                  <a:lnTo>
                    <a:pt x="21323" y="23114"/>
                  </a:lnTo>
                  <a:lnTo>
                    <a:pt x="21539" y="23368"/>
                  </a:lnTo>
                  <a:lnTo>
                    <a:pt x="21412" y="23622"/>
                  </a:lnTo>
                  <a:lnTo>
                    <a:pt x="21755" y="23622"/>
                  </a:lnTo>
                  <a:lnTo>
                    <a:pt x="22326" y="23622"/>
                  </a:lnTo>
                  <a:lnTo>
                    <a:pt x="22491" y="23622"/>
                  </a:lnTo>
                  <a:lnTo>
                    <a:pt x="22974" y="23622"/>
                  </a:lnTo>
                  <a:lnTo>
                    <a:pt x="23241" y="24003"/>
                  </a:lnTo>
                  <a:lnTo>
                    <a:pt x="23202" y="23622"/>
                  </a:lnTo>
                  <a:lnTo>
                    <a:pt x="23507" y="23622"/>
                  </a:lnTo>
                  <a:lnTo>
                    <a:pt x="23977" y="24003"/>
                  </a:lnTo>
                  <a:lnTo>
                    <a:pt x="24104" y="24003"/>
                  </a:lnTo>
                  <a:lnTo>
                    <a:pt x="24599" y="24231"/>
                  </a:lnTo>
                  <a:lnTo>
                    <a:pt x="24955" y="24384"/>
                  </a:lnTo>
                  <a:lnTo>
                    <a:pt x="25082" y="24892"/>
                  </a:lnTo>
                  <a:lnTo>
                    <a:pt x="25247" y="24384"/>
                  </a:lnTo>
                  <a:lnTo>
                    <a:pt x="25679" y="24815"/>
                  </a:lnTo>
                  <a:lnTo>
                    <a:pt x="25527" y="25146"/>
                  </a:lnTo>
                  <a:lnTo>
                    <a:pt x="26314" y="25349"/>
                  </a:lnTo>
                  <a:lnTo>
                    <a:pt x="27101" y="25539"/>
                  </a:lnTo>
                  <a:lnTo>
                    <a:pt x="26758" y="25146"/>
                  </a:lnTo>
                  <a:lnTo>
                    <a:pt x="27305" y="25146"/>
                  </a:lnTo>
                  <a:lnTo>
                    <a:pt x="27305" y="25577"/>
                  </a:lnTo>
                  <a:lnTo>
                    <a:pt x="29159" y="26035"/>
                  </a:lnTo>
                  <a:lnTo>
                    <a:pt x="29578" y="26035"/>
                  </a:lnTo>
                  <a:lnTo>
                    <a:pt x="29768" y="26797"/>
                  </a:lnTo>
                  <a:lnTo>
                    <a:pt x="31038" y="26797"/>
                  </a:lnTo>
                  <a:lnTo>
                    <a:pt x="31762" y="26797"/>
                  </a:lnTo>
                  <a:lnTo>
                    <a:pt x="31889" y="26797"/>
                  </a:lnTo>
                  <a:lnTo>
                    <a:pt x="31762" y="26797"/>
                  </a:lnTo>
                  <a:lnTo>
                    <a:pt x="31216" y="27559"/>
                  </a:lnTo>
                  <a:lnTo>
                    <a:pt x="31762" y="27165"/>
                  </a:lnTo>
                  <a:lnTo>
                    <a:pt x="31648" y="27559"/>
                  </a:lnTo>
                  <a:lnTo>
                    <a:pt x="32105" y="27559"/>
                  </a:lnTo>
                  <a:lnTo>
                    <a:pt x="32486" y="27940"/>
                  </a:lnTo>
                  <a:lnTo>
                    <a:pt x="33324" y="27559"/>
                  </a:lnTo>
                  <a:lnTo>
                    <a:pt x="32067" y="26949"/>
                  </a:lnTo>
                  <a:lnTo>
                    <a:pt x="32283" y="26797"/>
                  </a:lnTo>
                  <a:lnTo>
                    <a:pt x="32550" y="26797"/>
                  </a:lnTo>
                  <a:lnTo>
                    <a:pt x="34798" y="26797"/>
                  </a:lnTo>
                  <a:lnTo>
                    <a:pt x="34112" y="27368"/>
                  </a:lnTo>
                  <a:lnTo>
                    <a:pt x="34112" y="27787"/>
                  </a:lnTo>
                  <a:lnTo>
                    <a:pt x="34036" y="28041"/>
                  </a:lnTo>
                  <a:lnTo>
                    <a:pt x="33997" y="27673"/>
                  </a:lnTo>
                  <a:lnTo>
                    <a:pt x="34112" y="27368"/>
                  </a:lnTo>
                  <a:lnTo>
                    <a:pt x="33883" y="27559"/>
                  </a:lnTo>
                  <a:lnTo>
                    <a:pt x="33172" y="28321"/>
                  </a:lnTo>
                  <a:lnTo>
                    <a:pt x="33959" y="28321"/>
                  </a:lnTo>
                  <a:lnTo>
                    <a:pt x="34036" y="28079"/>
                  </a:lnTo>
                  <a:lnTo>
                    <a:pt x="34137" y="27813"/>
                  </a:lnTo>
                  <a:lnTo>
                    <a:pt x="34671" y="28321"/>
                  </a:lnTo>
                  <a:lnTo>
                    <a:pt x="34480" y="28321"/>
                  </a:lnTo>
                  <a:lnTo>
                    <a:pt x="34759" y="29210"/>
                  </a:lnTo>
                  <a:lnTo>
                    <a:pt x="35013" y="28321"/>
                  </a:lnTo>
                  <a:lnTo>
                    <a:pt x="35204" y="27813"/>
                  </a:lnTo>
                  <a:lnTo>
                    <a:pt x="35306" y="27559"/>
                  </a:lnTo>
                  <a:lnTo>
                    <a:pt x="35217" y="27851"/>
                  </a:lnTo>
                  <a:lnTo>
                    <a:pt x="35090" y="28321"/>
                  </a:lnTo>
                  <a:lnTo>
                    <a:pt x="36563" y="29210"/>
                  </a:lnTo>
                  <a:lnTo>
                    <a:pt x="37211" y="29210"/>
                  </a:lnTo>
                  <a:lnTo>
                    <a:pt x="37439" y="28625"/>
                  </a:lnTo>
                  <a:lnTo>
                    <a:pt x="37236" y="29210"/>
                  </a:lnTo>
                  <a:lnTo>
                    <a:pt x="37973" y="28321"/>
                  </a:lnTo>
                  <a:lnTo>
                    <a:pt x="38608" y="27559"/>
                  </a:lnTo>
                  <a:lnTo>
                    <a:pt x="38379" y="28321"/>
                  </a:lnTo>
                  <a:lnTo>
                    <a:pt x="38392" y="29451"/>
                  </a:lnTo>
                  <a:lnTo>
                    <a:pt x="37350" y="29972"/>
                  </a:lnTo>
                  <a:lnTo>
                    <a:pt x="38404" y="29972"/>
                  </a:lnTo>
                  <a:lnTo>
                    <a:pt x="38722" y="29972"/>
                  </a:lnTo>
                  <a:lnTo>
                    <a:pt x="39077" y="29210"/>
                  </a:lnTo>
                  <a:lnTo>
                    <a:pt x="39319" y="29210"/>
                  </a:lnTo>
                  <a:lnTo>
                    <a:pt x="39192" y="29972"/>
                  </a:lnTo>
                  <a:lnTo>
                    <a:pt x="39420" y="29972"/>
                  </a:lnTo>
                  <a:lnTo>
                    <a:pt x="40335" y="30505"/>
                  </a:lnTo>
                  <a:lnTo>
                    <a:pt x="40487" y="30734"/>
                  </a:lnTo>
                  <a:lnTo>
                    <a:pt x="40741" y="30734"/>
                  </a:lnTo>
                  <a:lnTo>
                    <a:pt x="40894" y="30734"/>
                  </a:lnTo>
                  <a:lnTo>
                    <a:pt x="42075" y="31191"/>
                  </a:lnTo>
                  <a:lnTo>
                    <a:pt x="42151" y="30734"/>
                  </a:lnTo>
                  <a:lnTo>
                    <a:pt x="43040" y="30734"/>
                  </a:lnTo>
                  <a:lnTo>
                    <a:pt x="43014" y="30861"/>
                  </a:lnTo>
                  <a:lnTo>
                    <a:pt x="43332" y="30734"/>
                  </a:lnTo>
                  <a:lnTo>
                    <a:pt x="43954" y="30734"/>
                  </a:lnTo>
                  <a:lnTo>
                    <a:pt x="44335" y="31496"/>
                  </a:lnTo>
                  <a:lnTo>
                    <a:pt x="44424" y="31750"/>
                  </a:lnTo>
                  <a:lnTo>
                    <a:pt x="44437" y="31496"/>
                  </a:lnTo>
                  <a:lnTo>
                    <a:pt x="45262" y="31496"/>
                  </a:lnTo>
                  <a:lnTo>
                    <a:pt x="45415" y="31496"/>
                  </a:lnTo>
                  <a:lnTo>
                    <a:pt x="45554" y="31496"/>
                  </a:lnTo>
                  <a:lnTo>
                    <a:pt x="46215" y="31496"/>
                  </a:lnTo>
                  <a:lnTo>
                    <a:pt x="45859" y="30886"/>
                  </a:lnTo>
                  <a:lnTo>
                    <a:pt x="45783" y="30734"/>
                  </a:lnTo>
                  <a:lnTo>
                    <a:pt x="45605" y="30988"/>
                  </a:lnTo>
                  <a:lnTo>
                    <a:pt x="45758" y="30734"/>
                  </a:lnTo>
                  <a:lnTo>
                    <a:pt x="46215" y="30734"/>
                  </a:lnTo>
                  <a:lnTo>
                    <a:pt x="46342" y="30734"/>
                  </a:lnTo>
                  <a:lnTo>
                    <a:pt x="48272" y="30734"/>
                  </a:lnTo>
                  <a:lnTo>
                    <a:pt x="48704" y="31000"/>
                  </a:lnTo>
                  <a:lnTo>
                    <a:pt x="48641" y="30734"/>
                  </a:lnTo>
                  <a:lnTo>
                    <a:pt x="48856" y="30734"/>
                  </a:lnTo>
                  <a:lnTo>
                    <a:pt x="49009" y="30734"/>
                  </a:lnTo>
                  <a:lnTo>
                    <a:pt x="49136" y="30734"/>
                  </a:lnTo>
                  <a:lnTo>
                    <a:pt x="49009" y="30734"/>
                  </a:lnTo>
                  <a:lnTo>
                    <a:pt x="48780" y="31038"/>
                  </a:lnTo>
                  <a:lnTo>
                    <a:pt x="48285" y="31496"/>
                  </a:lnTo>
                  <a:lnTo>
                    <a:pt x="48437" y="31496"/>
                  </a:lnTo>
                  <a:lnTo>
                    <a:pt x="48831" y="31496"/>
                  </a:lnTo>
                  <a:lnTo>
                    <a:pt x="49098" y="31242"/>
                  </a:lnTo>
                  <a:lnTo>
                    <a:pt x="49339" y="31381"/>
                  </a:lnTo>
                  <a:lnTo>
                    <a:pt x="49225" y="31178"/>
                  </a:lnTo>
                  <a:lnTo>
                    <a:pt x="50139" y="30734"/>
                  </a:lnTo>
                  <a:lnTo>
                    <a:pt x="53924" y="30734"/>
                  </a:lnTo>
                  <a:lnTo>
                    <a:pt x="54089" y="30721"/>
                  </a:lnTo>
                  <a:lnTo>
                    <a:pt x="53962" y="30645"/>
                  </a:lnTo>
                  <a:lnTo>
                    <a:pt x="54025" y="30480"/>
                  </a:lnTo>
                  <a:lnTo>
                    <a:pt x="54241" y="29972"/>
                  </a:lnTo>
                  <a:lnTo>
                    <a:pt x="53809" y="29972"/>
                  </a:lnTo>
                  <a:lnTo>
                    <a:pt x="53555" y="29972"/>
                  </a:lnTo>
                  <a:lnTo>
                    <a:pt x="52895" y="29972"/>
                  </a:lnTo>
                  <a:lnTo>
                    <a:pt x="53543" y="29210"/>
                  </a:lnTo>
                  <a:lnTo>
                    <a:pt x="53771" y="29210"/>
                  </a:lnTo>
                  <a:lnTo>
                    <a:pt x="53797" y="29768"/>
                  </a:lnTo>
                  <a:lnTo>
                    <a:pt x="54419" y="29210"/>
                  </a:lnTo>
                  <a:lnTo>
                    <a:pt x="54825" y="29210"/>
                  </a:lnTo>
                  <a:lnTo>
                    <a:pt x="54648" y="28587"/>
                  </a:lnTo>
                  <a:lnTo>
                    <a:pt x="54914" y="29210"/>
                  </a:lnTo>
                  <a:close/>
                </a:path>
                <a:path w="66039" h="31750">
                  <a:moveTo>
                    <a:pt x="54978" y="29603"/>
                  </a:moveTo>
                  <a:lnTo>
                    <a:pt x="54800" y="29768"/>
                  </a:lnTo>
                  <a:lnTo>
                    <a:pt x="54965" y="29768"/>
                  </a:lnTo>
                  <a:lnTo>
                    <a:pt x="54978" y="29603"/>
                  </a:lnTo>
                  <a:close/>
                </a:path>
                <a:path w="66039" h="31750">
                  <a:moveTo>
                    <a:pt x="55232" y="28486"/>
                  </a:moveTo>
                  <a:lnTo>
                    <a:pt x="55092" y="28651"/>
                  </a:lnTo>
                  <a:lnTo>
                    <a:pt x="55219" y="28778"/>
                  </a:lnTo>
                  <a:lnTo>
                    <a:pt x="55232" y="28486"/>
                  </a:lnTo>
                  <a:close/>
                </a:path>
                <a:path w="66039" h="31750">
                  <a:moveTo>
                    <a:pt x="55829" y="28486"/>
                  </a:moveTo>
                  <a:lnTo>
                    <a:pt x="55575" y="28917"/>
                  </a:lnTo>
                  <a:lnTo>
                    <a:pt x="55753" y="28816"/>
                  </a:lnTo>
                  <a:lnTo>
                    <a:pt x="55829" y="28486"/>
                  </a:lnTo>
                  <a:close/>
                </a:path>
                <a:path w="66039" h="31750">
                  <a:moveTo>
                    <a:pt x="55841" y="28981"/>
                  </a:moveTo>
                  <a:close/>
                </a:path>
                <a:path w="66039" h="31750">
                  <a:moveTo>
                    <a:pt x="56438" y="29095"/>
                  </a:moveTo>
                  <a:lnTo>
                    <a:pt x="56311" y="29032"/>
                  </a:lnTo>
                  <a:lnTo>
                    <a:pt x="56222" y="28905"/>
                  </a:lnTo>
                  <a:lnTo>
                    <a:pt x="56070" y="28663"/>
                  </a:lnTo>
                  <a:lnTo>
                    <a:pt x="55892" y="28778"/>
                  </a:lnTo>
                  <a:lnTo>
                    <a:pt x="55841" y="28981"/>
                  </a:lnTo>
                  <a:lnTo>
                    <a:pt x="56362" y="29095"/>
                  </a:lnTo>
                  <a:close/>
                </a:path>
                <a:path w="66039" h="31750">
                  <a:moveTo>
                    <a:pt x="56489" y="30683"/>
                  </a:moveTo>
                  <a:lnTo>
                    <a:pt x="56476" y="30530"/>
                  </a:lnTo>
                  <a:lnTo>
                    <a:pt x="56324" y="30530"/>
                  </a:lnTo>
                  <a:lnTo>
                    <a:pt x="56197" y="30657"/>
                  </a:lnTo>
                  <a:lnTo>
                    <a:pt x="56362" y="30721"/>
                  </a:lnTo>
                  <a:lnTo>
                    <a:pt x="56489" y="30683"/>
                  </a:lnTo>
                  <a:close/>
                </a:path>
                <a:path w="66039" h="31750">
                  <a:moveTo>
                    <a:pt x="56870" y="28905"/>
                  </a:moveTo>
                  <a:lnTo>
                    <a:pt x="56769" y="28740"/>
                  </a:lnTo>
                  <a:lnTo>
                    <a:pt x="56807" y="28879"/>
                  </a:lnTo>
                  <a:close/>
                </a:path>
                <a:path w="66039" h="31750">
                  <a:moveTo>
                    <a:pt x="57353" y="28562"/>
                  </a:moveTo>
                  <a:lnTo>
                    <a:pt x="57213" y="28651"/>
                  </a:lnTo>
                  <a:lnTo>
                    <a:pt x="57353" y="28562"/>
                  </a:lnTo>
                  <a:close/>
                </a:path>
                <a:path w="66039" h="31750">
                  <a:moveTo>
                    <a:pt x="57734" y="29070"/>
                  </a:moveTo>
                  <a:lnTo>
                    <a:pt x="57581" y="29070"/>
                  </a:lnTo>
                  <a:lnTo>
                    <a:pt x="57340" y="29171"/>
                  </a:lnTo>
                  <a:lnTo>
                    <a:pt x="57200" y="29171"/>
                  </a:lnTo>
                  <a:lnTo>
                    <a:pt x="57353" y="29235"/>
                  </a:lnTo>
                  <a:lnTo>
                    <a:pt x="57505" y="29298"/>
                  </a:lnTo>
                  <a:lnTo>
                    <a:pt x="57670" y="29298"/>
                  </a:lnTo>
                  <a:lnTo>
                    <a:pt x="57734" y="29070"/>
                  </a:lnTo>
                  <a:close/>
                </a:path>
                <a:path w="66039" h="31750">
                  <a:moveTo>
                    <a:pt x="57937" y="29273"/>
                  </a:moveTo>
                  <a:lnTo>
                    <a:pt x="57746" y="29311"/>
                  </a:lnTo>
                  <a:lnTo>
                    <a:pt x="57937" y="29273"/>
                  </a:lnTo>
                  <a:close/>
                </a:path>
                <a:path w="66039" h="31750">
                  <a:moveTo>
                    <a:pt x="57937" y="28562"/>
                  </a:moveTo>
                  <a:lnTo>
                    <a:pt x="57683" y="28397"/>
                  </a:lnTo>
                  <a:lnTo>
                    <a:pt x="57492" y="28448"/>
                  </a:lnTo>
                  <a:lnTo>
                    <a:pt x="57353" y="28562"/>
                  </a:lnTo>
                  <a:lnTo>
                    <a:pt x="57492" y="28511"/>
                  </a:lnTo>
                  <a:lnTo>
                    <a:pt x="57645" y="28549"/>
                  </a:lnTo>
                  <a:lnTo>
                    <a:pt x="57835" y="28727"/>
                  </a:lnTo>
                  <a:lnTo>
                    <a:pt x="57937" y="28562"/>
                  </a:lnTo>
                  <a:close/>
                </a:path>
                <a:path w="66039" h="31750">
                  <a:moveTo>
                    <a:pt x="58102" y="29121"/>
                  </a:moveTo>
                  <a:close/>
                </a:path>
                <a:path w="66039" h="31750">
                  <a:moveTo>
                    <a:pt x="58115" y="30226"/>
                  </a:moveTo>
                  <a:lnTo>
                    <a:pt x="58064" y="30048"/>
                  </a:lnTo>
                  <a:lnTo>
                    <a:pt x="57670" y="30073"/>
                  </a:lnTo>
                  <a:lnTo>
                    <a:pt x="57886" y="30302"/>
                  </a:lnTo>
                  <a:lnTo>
                    <a:pt x="57873" y="30162"/>
                  </a:lnTo>
                  <a:lnTo>
                    <a:pt x="58115" y="30226"/>
                  </a:lnTo>
                  <a:close/>
                </a:path>
                <a:path w="66039" h="31750">
                  <a:moveTo>
                    <a:pt x="58115" y="29197"/>
                  </a:moveTo>
                  <a:lnTo>
                    <a:pt x="57937" y="29273"/>
                  </a:lnTo>
                  <a:lnTo>
                    <a:pt x="58064" y="29235"/>
                  </a:lnTo>
                  <a:close/>
                </a:path>
                <a:path w="66039" h="31750">
                  <a:moveTo>
                    <a:pt x="58153" y="29184"/>
                  </a:moveTo>
                  <a:close/>
                </a:path>
                <a:path w="66039" h="31750">
                  <a:moveTo>
                    <a:pt x="58597" y="28575"/>
                  </a:moveTo>
                  <a:lnTo>
                    <a:pt x="58356" y="28854"/>
                  </a:lnTo>
                  <a:lnTo>
                    <a:pt x="58597" y="28575"/>
                  </a:lnTo>
                  <a:close/>
                </a:path>
                <a:path w="66039" h="31750">
                  <a:moveTo>
                    <a:pt x="58839" y="29273"/>
                  </a:moveTo>
                  <a:lnTo>
                    <a:pt x="58788" y="29083"/>
                  </a:lnTo>
                  <a:lnTo>
                    <a:pt x="58635" y="29006"/>
                  </a:lnTo>
                  <a:lnTo>
                    <a:pt x="58737" y="29260"/>
                  </a:lnTo>
                  <a:close/>
                </a:path>
                <a:path w="66039" h="31750">
                  <a:moveTo>
                    <a:pt x="58864" y="29273"/>
                  </a:moveTo>
                  <a:close/>
                </a:path>
                <a:path w="66039" h="31750">
                  <a:moveTo>
                    <a:pt x="58991" y="29603"/>
                  </a:moveTo>
                  <a:lnTo>
                    <a:pt x="58864" y="29667"/>
                  </a:lnTo>
                  <a:lnTo>
                    <a:pt x="58991" y="29603"/>
                  </a:lnTo>
                  <a:close/>
                </a:path>
                <a:path w="66039" h="31750">
                  <a:moveTo>
                    <a:pt x="59283" y="29438"/>
                  </a:moveTo>
                  <a:lnTo>
                    <a:pt x="58991" y="29603"/>
                  </a:lnTo>
                  <a:lnTo>
                    <a:pt x="59270" y="29667"/>
                  </a:lnTo>
                  <a:lnTo>
                    <a:pt x="59207" y="29514"/>
                  </a:lnTo>
                  <a:close/>
                </a:path>
                <a:path w="66039" h="31750">
                  <a:moveTo>
                    <a:pt x="59524" y="30530"/>
                  </a:moveTo>
                  <a:close/>
                </a:path>
                <a:path w="66039" h="31750">
                  <a:moveTo>
                    <a:pt x="59537" y="29337"/>
                  </a:moveTo>
                  <a:lnTo>
                    <a:pt x="59270" y="29349"/>
                  </a:lnTo>
                  <a:lnTo>
                    <a:pt x="59486" y="29387"/>
                  </a:lnTo>
                  <a:close/>
                </a:path>
                <a:path w="66039" h="31750">
                  <a:moveTo>
                    <a:pt x="59905" y="29933"/>
                  </a:moveTo>
                  <a:lnTo>
                    <a:pt x="59728" y="29806"/>
                  </a:lnTo>
                  <a:lnTo>
                    <a:pt x="59486" y="29870"/>
                  </a:lnTo>
                  <a:lnTo>
                    <a:pt x="59804" y="30073"/>
                  </a:lnTo>
                  <a:lnTo>
                    <a:pt x="59905" y="29933"/>
                  </a:lnTo>
                  <a:close/>
                </a:path>
                <a:path w="66039" h="31750">
                  <a:moveTo>
                    <a:pt x="60744" y="29451"/>
                  </a:moveTo>
                  <a:close/>
                </a:path>
                <a:path w="66039" h="31750">
                  <a:moveTo>
                    <a:pt x="60998" y="29387"/>
                  </a:moveTo>
                  <a:lnTo>
                    <a:pt x="60744" y="29451"/>
                  </a:lnTo>
                  <a:lnTo>
                    <a:pt x="60794" y="29616"/>
                  </a:lnTo>
                  <a:lnTo>
                    <a:pt x="60871" y="29438"/>
                  </a:lnTo>
                  <a:lnTo>
                    <a:pt x="60998" y="29387"/>
                  </a:lnTo>
                  <a:close/>
                </a:path>
                <a:path w="66039" h="31750">
                  <a:moveTo>
                    <a:pt x="61023" y="29641"/>
                  </a:moveTo>
                  <a:lnTo>
                    <a:pt x="60528" y="29870"/>
                  </a:lnTo>
                  <a:lnTo>
                    <a:pt x="61023" y="29641"/>
                  </a:lnTo>
                  <a:close/>
                </a:path>
                <a:path w="66039" h="31750">
                  <a:moveTo>
                    <a:pt x="61048" y="29197"/>
                  </a:moveTo>
                  <a:lnTo>
                    <a:pt x="60794" y="29070"/>
                  </a:lnTo>
                  <a:lnTo>
                    <a:pt x="60642" y="29044"/>
                  </a:lnTo>
                  <a:lnTo>
                    <a:pt x="60833" y="29273"/>
                  </a:lnTo>
                  <a:lnTo>
                    <a:pt x="61048" y="29197"/>
                  </a:lnTo>
                  <a:close/>
                </a:path>
                <a:path w="66039" h="31750">
                  <a:moveTo>
                    <a:pt x="61658" y="29679"/>
                  </a:moveTo>
                  <a:lnTo>
                    <a:pt x="61569" y="29464"/>
                  </a:lnTo>
                  <a:lnTo>
                    <a:pt x="61137" y="29451"/>
                  </a:lnTo>
                  <a:lnTo>
                    <a:pt x="61277" y="29527"/>
                  </a:lnTo>
                  <a:lnTo>
                    <a:pt x="61442" y="29603"/>
                  </a:lnTo>
                  <a:lnTo>
                    <a:pt x="61226" y="29679"/>
                  </a:lnTo>
                  <a:lnTo>
                    <a:pt x="61658" y="29679"/>
                  </a:lnTo>
                  <a:close/>
                </a:path>
                <a:path w="66039" h="31750">
                  <a:moveTo>
                    <a:pt x="61810" y="29337"/>
                  </a:moveTo>
                  <a:lnTo>
                    <a:pt x="61506" y="29210"/>
                  </a:lnTo>
                  <a:lnTo>
                    <a:pt x="61633" y="29324"/>
                  </a:lnTo>
                  <a:lnTo>
                    <a:pt x="61810" y="29337"/>
                  </a:lnTo>
                  <a:close/>
                </a:path>
                <a:path w="66039" h="31750">
                  <a:moveTo>
                    <a:pt x="62966" y="29908"/>
                  </a:moveTo>
                  <a:lnTo>
                    <a:pt x="62395" y="29946"/>
                  </a:lnTo>
                  <a:lnTo>
                    <a:pt x="62585" y="30200"/>
                  </a:lnTo>
                  <a:lnTo>
                    <a:pt x="62966" y="29908"/>
                  </a:lnTo>
                  <a:close/>
                </a:path>
                <a:path w="66039" h="31750">
                  <a:moveTo>
                    <a:pt x="64096" y="29870"/>
                  </a:moveTo>
                  <a:lnTo>
                    <a:pt x="63842" y="29984"/>
                  </a:lnTo>
                  <a:lnTo>
                    <a:pt x="64071" y="29921"/>
                  </a:lnTo>
                  <a:close/>
                </a:path>
                <a:path w="66039" h="31750">
                  <a:moveTo>
                    <a:pt x="65963" y="29832"/>
                  </a:moveTo>
                  <a:lnTo>
                    <a:pt x="65735" y="29768"/>
                  </a:lnTo>
                  <a:lnTo>
                    <a:pt x="65862" y="29832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335212" y="1440075"/>
              <a:ext cx="182245" cy="66675"/>
            </a:xfrm>
            <a:custGeom>
              <a:avLst/>
              <a:gdLst/>
              <a:ahLst/>
              <a:cxnLst/>
              <a:rect l="l" t="t" r="r" b="b"/>
              <a:pathLst>
                <a:path w="182244" h="66675">
                  <a:moveTo>
                    <a:pt x="1117" y="41783"/>
                  </a:moveTo>
                  <a:lnTo>
                    <a:pt x="901" y="41833"/>
                  </a:lnTo>
                  <a:lnTo>
                    <a:pt x="1041" y="41821"/>
                  </a:lnTo>
                  <a:close/>
                </a:path>
                <a:path w="182244" h="66675">
                  <a:moveTo>
                    <a:pt x="2044" y="41541"/>
                  </a:moveTo>
                  <a:close/>
                </a:path>
                <a:path w="182244" h="66675">
                  <a:moveTo>
                    <a:pt x="13792" y="36677"/>
                  </a:moveTo>
                  <a:lnTo>
                    <a:pt x="12979" y="36677"/>
                  </a:lnTo>
                  <a:lnTo>
                    <a:pt x="13690" y="37439"/>
                  </a:lnTo>
                  <a:lnTo>
                    <a:pt x="13792" y="36677"/>
                  </a:lnTo>
                  <a:close/>
                </a:path>
                <a:path w="182244" h="66675">
                  <a:moveTo>
                    <a:pt x="14249" y="40868"/>
                  </a:moveTo>
                  <a:lnTo>
                    <a:pt x="13804" y="40741"/>
                  </a:lnTo>
                  <a:lnTo>
                    <a:pt x="13830" y="40868"/>
                  </a:lnTo>
                  <a:lnTo>
                    <a:pt x="14249" y="40868"/>
                  </a:lnTo>
                  <a:close/>
                </a:path>
                <a:path w="182244" h="66675">
                  <a:moveTo>
                    <a:pt x="23101" y="34518"/>
                  </a:moveTo>
                  <a:lnTo>
                    <a:pt x="22948" y="34455"/>
                  </a:lnTo>
                  <a:lnTo>
                    <a:pt x="22948" y="34683"/>
                  </a:lnTo>
                  <a:lnTo>
                    <a:pt x="23101" y="34518"/>
                  </a:lnTo>
                  <a:close/>
                </a:path>
                <a:path w="182244" h="66675">
                  <a:moveTo>
                    <a:pt x="24866" y="32613"/>
                  </a:moveTo>
                  <a:lnTo>
                    <a:pt x="24523" y="32943"/>
                  </a:lnTo>
                  <a:lnTo>
                    <a:pt x="24066" y="33375"/>
                  </a:lnTo>
                  <a:lnTo>
                    <a:pt x="24447" y="33375"/>
                  </a:lnTo>
                  <a:lnTo>
                    <a:pt x="24866" y="32613"/>
                  </a:lnTo>
                  <a:close/>
                </a:path>
                <a:path w="182244" h="66675">
                  <a:moveTo>
                    <a:pt x="25438" y="33375"/>
                  </a:moveTo>
                  <a:lnTo>
                    <a:pt x="25133" y="32943"/>
                  </a:lnTo>
                  <a:lnTo>
                    <a:pt x="24942" y="33375"/>
                  </a:lnTo>
                  <a:lnTo>
                    <a:pt x="25438" y="33375"/>
                  </a:lnTo>
                  <a:close/>
                </a:path>
                <a:path w="182244" h="66675">
                  <a:moveTo>
                    <a:pt x="26250" y="30226"/>
                  </a:moveTo>
                  <a:close/>
                </a:path>
                <a:path w="182244" h="66675">
                  <a:moveTo>
                    <a:pt x="27063" y="31089"/>
                  </a:moveTo>
                  <a:lnTo>
                    <a:pt x="25641" y="31089"/>
                  </a:lnTo>
                  <a:lnTo>
                    <a:pt x="25120" y="31089"/>
                  </a:lnTo>
                  <a:lnTo>
                    <a:pt x="24930" y="31470"/>
                  </a:lnTo>
                  <a:lnTo>
                    <a:pt x="24815" y="31724"/>
                  </a:lnTo>
                  <a:lnTo>
                    <a:pt x="25044" y="31724"/>
                  </a:lnTo>
                  <a:lnTo>
                    <a:pt x="22428" y="32613"/>
                  </a:lnTo>
                  <a:lnTo>
                    <a:pt x="22847" y="32613"/>
                  </a:lnTo>
                  <a:lnTo>
                    <a:pt x="22326" y="33375"/>
                  </a:lnTo>
                  <a:lnTo>
                    <a:pt x="21704" y="33375"/>
                  </a:lnTo>
                  <a:lnTo>
                    <a:pt x="21704" y="35026"/>
                  </a:lnTo>
                  <a:lnTo>
                    <a:pt x="21551" y="35293"/>
                  </a:lnTo>
                  <a:lnTo>
                    <a:pt x="21450" y="35026"/>
                  </a:lnTo>
                  <a:lnTo>
                    <a:pt x="21704" y="35026"/>
                  </a:lnTo>
                  <a:lnTo>
                    <a:pt x="21704" y="33375"/>
                  </a:lnTo>
                  <a:lnTo>
                    <a:pt x="21323" y="33375"/>
                  </a:lnTo>
                  <a:lnTo>
                    <a:pt x="20459" y="34264"/>
                  </a:lnTo>
                  <a:lnTo>
                    <a:pt x="19100" y="33896"/>
                  </a:lnTo>
                  <a:lnTo>
                    <a:pt x="19215" y="34264"/>
                  </a:lnTo>
                  <a:lnTo>
                    <a:pt x="19329" y="34645"/>
                  </a:lnTo>
                  <a:lnTo>
                    <a:pt x="19050" y="35026"/>
                  </a:lnTo>
                  <a:lnTo>
                    <a:pt x="19532" y="35026"/>
                  </a:lnTo>
                  <a:lnTo>
                    <a:pt x="19100" y="35661"/>
                  </a:lnTo>
                  <a:lnTo>
                    <a:pt x="18783" y="35661"/>
                  </a:lnTo>
                  <a:lnTo>
                    <a:pt x="18897" y="35026"/>
                  </a:lnTo>
                  <a:lnTo>
                    <a:pt x="18351" y="35560"/>
                  </a:lnTo>
                  <a:lnTo>
                    <a:pt x="18161" y="35153"/>
                  </a:lnTo>
                  <a:lnTo>
                    <a:pt x="17932" y="35267"/>
                  </a:lnTo>
                  <a:lnTo>
                    <a:pt x="17932" y="38201"/>
                  </a:lnTo>
                  <a:lnTo>
                    <a:pt x="17703" y="38201"/>
                  </a:lnTo>
                  <a:lnTo>
                    <a:pt x="17310" y="38201"/>
                  </a:lnTo>
                  <a:lnTo>
                    <a:pt x="17564" y="37820"/>
                  </a:lnTo>
                  <a:lnTo>
                    <a:pt x="17741" y="37439"/>
                  </a:lnTo>
                  <a:lnTo>
                    <a:pt x="17932" y="38201"/>
                  </a:lnTo>
                  <a:lnTo>
                    <a:pt x="17932" y="35267"/>
                  </a:lnTo>
                  <a:lnTo>
                    <a:pt x="17145" y="35661"/>
                  </a:lnTo>
                  <a:lnTo>
                    <a:pt x="17119" y="38201"/>
                  </a:lnTo>
                  <a:lnTo>
                    <a:pt x="17056" y="38455"/>
                  </a:lnTo>
                  <a:lnTo>
                    <a:pt x="16941" y="38201"/>
                  </a:lnTo>
                  <a:lnTo>
                    <a:pt x="16916" y="38366"/>
                  </a:lnTo>
                  <a:lnTo>
                    <a:pt x="16687" y="38201"/>
                  </a:lnTo>
                  <a:lnTo>
                    <a:pt x="16840" y="38531"/>
                  </a:lnTo>
                  <a:lnTo>
                    <a:pt x="16624" y="38201"/>
                  </a:lnTo>
                  <a:lnTo>
                    <a:pt x="16852" y="38201"/>
                  </a:lnTo>
                  <a:lnTo>
                    <a:pt x="17119" y="38201"/>
                  </a:lnTo>
                  <a:lnTo>
                    <a:pt x="17119" y="35661"/>
                  </a:lnTo>
                  <a:lnTo>
                    <a:pt x="16637" y="35661"/>
                  </a:lnTo>
                  <a:lnTo>
                    <a:pt x="16179" y="35852"/>
                  </a:lnTo>
                  <a:lnTo>
                    <a:pt x="16179" y="38201"/>
                  </a:lnTo>
                  <a:lnTo>
                    <a:pt x="16179" y="38481"/>
                  </a:lnTo>
                  <a:lnTo>
                    <a:pt x="16014" y="38392"/>
                  </a:lnTo>
                  <a:lnTo>
                    <a:pt x="15862" y="38303"/>
                  </a:lnTo>
                  <a:lnTo>
                    <a:pt x="15862" y="38963"/>
                  </a:lnTo>
                  <a:lnTo>
                    <a:pt x="15773" y="39522"/>
                  </a:lnTo>
                  <a:lnTo>
                    <a:pt x="15582" y="38963"/>
                  </a:lnTo>
                  <a:lnTo>
                    <a:pt x="15862" y="38963"/>
                  </a:lnTo>
                  <a:lnTo>
                    <a:pt x="15862" y="38303"/>
                  </a:lnTo>
                  <a:lnTo>
                    <a:pt x="15709" y="38201"/>
                  </a:lnTo>
                  <a:lnTo>
                    <a:pt x="16014" y="38201"/>
                  </a:lnTo>
                  <a:lnTo>
                    <a:pt x="16179" y="38201"/>
                  </a:lnTo>
                  <a:lnTo>
                    <a:pt x="16179" y="35852"/>
                  </a:lnTo>
                  <a:lnTo>
                    <a:pt x="15544" y="36093"/>
                  </a:lnTo>
                  <a:lnTo>
                    <a:pt x="15544" y="38201"/>
                  </a:lnTo>
                  <a:lnTo>
                    <a:pt x="15278" y="38963"/>
                  </a:lnTo>
                  <a:lnTo>
                    <a:pt x="15443" y="38201"/>
                  </a:lnTo>
                  <a:lnTo>
                    <a:pt x="15544" y="36093"/>
                  </a:lnTo>
                  <a:lnTo>
                    <a:pt x="14033" y="36677"/>
                  </a:lnTo>
                  <a:lnTo>
                    <a:pt x="13792" y="36677"/>
                  </a:lnTo>
                  <a:lnTo>
                    <a:pt x="13792" y="37439"/>
                  </a:lnTo>
                  <a:lnTo>
                    <a:pt x="13157" y="37439"/>
                  </a:lnTo>
                  <a:lnTo>
                    <a:pt x="12827" y="37439"/>
                  </a:lnTo>
                  <a:lnTo>
                    <a:pt x="12026" y="38201"/>
                  </a:lnTo>
                  <a:lnTo>
                    <a:pt x="12280" y="38201"/>
                  </a:lnTo>
                  <a:lnTo>
                    <a:pt x="11480" y="38582"/>
                  </a:lnTo>
                  <a:lnTo>
                    <a:pt x="10782" y="38912"/>
                  </a:lnTo>
                  <a:lnTo>
                    <a:pt x="10617" y="38201"/>
                  </a:lnTo>
                  <a:lnTo>
                    <a:pt x="10299" y="38963"/>
                  </a:lnTo>
                  <a:lnTo>
                    <a:pt x="9525" y="38963"/>
                  </a:lnTo>
                  <a:lnTo>
                    <a:pt x="9271" y="38963"/>
                  </a:lnTo>
                  <a:lnTo>
                    <a:pt x="9093" y="39166"/>
                  </a:lnTo>
                  <a:lnTo>
                    <a:pt x="8496" y="39852"/>
                  </a:lnTo>
                  <a:lnTo>
                    <a:pt x="7239" y="39852"/>
                  </a:lnTo>
                  <a:lnTo>
                    <a:pt x="7289" y="40233"/>
                  </a:lnTo>
                  <a:lnTo>
                    <a:pt x="6921" y="39852"/>
                  </a:lnTo>
                  <a:lnTo>
                    <a:pt x="6858" y="40386"/>
                  </a:lnTo>
                  <a:lnTo>
                    <a:pt x="6464" y="40106"/>
                  </a:lnTo>
                  <a:lnTo>
                    <a:pt x="6756" y="40614"/>
                  </a:lnTo>
                  <a:lnTo>
                    <a:pt x="5676" y="40614"/>
                  </a:lnTo>
                  <a:lnTo>
                    <a:pt x="5676" y="42138"/>
                  </a:lnTo>
                  <a:lnTo>
                    <a:pt x="5270" y="42367"/>
                  </a:lnTo>
                  <a:lnTo>
                    <a:pt x="5003" y="42519"/>
                  </a:lnTo>
                  <a:lnTo>
                    <a:pt x="5118" y="42138"/>
                  </a:lnTo>
                  <a:lnTo>
                    <a:pt x="5676" y="42138"/>
                  </a:lnTo>
                  <a:lnTo>
                    <a:pt x="5676" y="40614"/>
                  </a:lnTo>
                  <a:lnTo>
                    <a:pt x="5334" y="40614"/>
                  </a:lnTo>
                  <a:lnTo>
                    <a:pt x="4876" y="40868"/>
                  </a:lnTo>
                  <a:lnTo>
                    <a:pt x="4749" y="40868"/>
                  </a:lnTo>
                  <a:lnTo>
                    <a:pt x="3683" y="41249"/>
                  </a:lnTo>
                  <a:lnTo>
                    <a:pt x="2197" y="41503"/>
                  </a:lnTo>
                  <a:lnTo>
                    <a:pt x="3594" y="41503"/>
                  </a:lnTo>
                  <a:lnTo>
                    <a:pt x="1943" y="41808"/>
                  </a:lnTo>
                  <a:lnTo>
                    <a:pt x="1943" y="42138"/>
                  </a:lnTo>
                  <a:lnTo>
                    <a:pt x="1651" y="42278"/>
                  </a:lnTo>
                  <a:lnTo>
                    <a:pt x="1473" y="42138"/>
                  </a:lnTo>
                  <a:lnTo>
                    <a:pt x="1943" y="42138"/>
                  </a:lnTo>
                  <a:lnTo>
                    <a:pt x="1943" y="41808"/>
                  </a:lnTo>
                  <a:lnTo>
                    <a:pt x="685" y="42024"/>
                  </a:lnTo>
                  <a:lnTo>
                    <a:pt x="0" y="42138"/>
                  </a:lnTo>
                  <a:lnTo>
                    <a:pt x="762" y="42138"/>
                  </a:lnTo>
                  <a:lnTo>
                    <a:pt x="1384" y="42392"/>
                  </a:lnTo>
                  <a:lnTo>
                    <a:pt x="825" y="42646"/>
                  </a:lnTo>
                  <a:lnTo>
                    <a:pt x="2006" y="42646"/>
                  </a:lnTo>
                  <a:lnTo>
                    <a:pt x="2222" y="42646"/>
                  </a:lnTo>
                  <a:lnTo>
                    <a:pt x="4775" y="42646"/>
                  </a:lnTo>
                  <a:lnTo>
                    <a:pt x="4965" y="42646"/>
                  </a:lnTo>
                  <a:lnTo>
                    <a:pt x="5473" y="42646"/>
                  </a:lnTo>
                  <a:lnTo>
                    <a:pt x="6134" y="42138"/>
                  </a:lnTo>
                  <a:lnTo>
                    <a:pt x="6591" y="42138"/>
                  </a:lnTo>
                  <a:lnTo>
                    <a:pt x="7251" y="42138"/>
                  </a:lnTo>
                  <a:lnTo>
                    <a:pt x="7543" y="42532"/>
                  </a:lnTo>
                  <a:lnTo>
                    <a:pt x="7251" y="42443"/>
                  </a:lnTo>
                  <a:lnTo>
                    <a:pt x="6654" y="42291"/>
                  </a:lnTo>
                  <a:lnTo>
                    <a:pt x="6845" y="42646"/>
                  </a:lnTo>
                  <a:lnTo>
                    <a:pt x="7645" y="42646"/>
                  </a:lnTo>
                  <a:lnTo>
                    <a:pt x="8001" y="42646"/>
                  </a:lnTo>
                  <a:lnTo>
                    <a:pt x="8407" y="42646"/>
                  </a:lnTo>
                  <a:lnTo>
                    <a:pt x="7569" y="42138"/>
                  </a:lnTo>
                  <a:lnTo>
                    <a:pt x="9512" y="42138"/>
                  </a:lnTo>
                  <a:lnTo>
                    <a:pt x="10096" y="41249"/>
                  </a:lnTo>
                  <a:lnTo>
                    <a:pt x="10579" y="40868"/>
                  </a:lnTo>
                  <a:lnTo>
                    <a:pt x="10604" y="41249"/>
                  </a:lnTo>
                  <a:lnTo>
                    <a:pt x="11252" y="40868"/>
                  </a:lnTo>
                  <a:lnTo>
                    <a:pt x="11404" y="40614"/>
                  </a:lnTo>
                  <a:lnTo>
                    <a:pt x="11493" y="40868"/>
                  </a:lnTo>
                  <a:lnTo>
                    <a:pt x="12103" y="40868"/>
                  </a:lnTo>
                  <a:lnTo>
                    <a:pt x="12153" y="40614"/>
                  </a:lnTo>
                  <a:lnTo>
                    <a:pt x="12458" y="40614"/>
                  </a:lnTo>
                  <a:lnTo>
                    <a:pt x="12458" y="40360"/>
                  </a:lnTo>
                  <a:lnTo>
                    <a:pt x="12458" y="39852"/>
                  </a:lnTo>
                  <a:lnTo>
                    <a:pt x="13119" y="39852"/>
                  </a:lnTo>
                  <a:lnTo>
                    <a:pt x="13284" y="39852"/>
                  </a:lnTo>
                  <a:lnTo>
                    <a:pt x="13690" y="38963"/>
                  </a:lnTo>
                  <a:lnTo>
                    <a:pt x="14071" y="38963"/>
                  </a:lnTo>
                  <a:lnTo>
                    <a:pt x="14198" y="38963"/>
                  </a:lnTo>
                  <a:lnTo>
                    <a:pt x="14643" y="38963"/>
                  </a:lnTo>
                  <a:lnTo>
                    <a:pt x="14516" y="39077"/>
                  </a:lnTo>
                  <a:lnTo>
                    <a:pt x="14274" y="39306"/>
                  </a:lnTo>
                  <a:lnTo>
                    <a:pt x="13690" y="39852"/>
                  </a:lnTo>
                  <a:lnTo>
                    <a:pt x="14262" y="39852"/>
                  </a:lnTo>
                  <a:lnTo>
                    <a:pt x="16764" y="39852"/>
                  </a:lnTo>
                  <a:lnTo>
                    <a:pt x="16014" y="39598"/>
                  </a:lnTo>
                  <a:lnTo>
                    <a:pt x="16014" y="38963"/>
                  </a:lnTo>
                  <a:lnTo>
                    <a:pt x="16179" y="38963"/>
                  </a:lnTo>
                  <a:lnTo>
                    <a:pt x="16446" y="38963"/>
                  </a:lnTo>
                  <a:lnTo>
                    <a:pt x="17983" y="38963"/>
                  </a:lnTo>
                  <a:lnTo>
                    <a:pt x="18097" y="38836"/>
                  </a:lnTo>
                  <a:lnTo>
                    <a:pt x="18707" y="38201"/>
                  </a:lnTo>
                  <a:lnTo>
                    <a:pt x="19164" y="37820"/>
                  </a:lnTo>
                  <a:lnTo>
                    <a:pt x="19011" y="37439"/>
                  </a:lnTo>
                  <a:lnTo>
                    <a:pt x="19812" y="37439"/>
                  </a:lnTo>
                  <a:lnTo>
                    <a:pt x="20027" y="37439"/>
                  </a:lnTo>
                  <a:lnTo>
                    <a:pt x="20599" y="37439"/>
                  </a:lnTo>
                  <a:lnTo>
                    <a:pt x="19926" y="37122"/>
                  </a:lnTo>
                  <a:lnTo>
                    <a:pt x="19037" y="36677"/>
                  </a:lnTo>
                  <a:lnTo>
                    <a:pt x="20891" y="36677"/>
                  </a:lnTo>
                  <a:lnTo>
                    <a:pt x="21196" y="35661"/>
                  </a:lnTo>
                  <a:lnTo>
                    <a:pt x="20815" y="35979"/>
                  </a:lnTo>
                  <a:lnTo>
                    <a:pt x="20789" y="35661"/>
                  </a:lnTo>
                  <a:lnTo>
                    <a:pt x="20396" y="36322"/>
                  </a:lnTo>
                  <a:lnTo>
                    <a:pt x="20231" y="35661"/>
                  </a:lnTo>
                  <a:lnTo>
                    <a:pt x="20789" y="35661"/>
                  </a:lnTo>
                  <a:lnTo>
                    <a:pt x="21107" y="35661"/>
                  </a:lnTo>
                  <a:lnTo>
                    <a:pt x="21348" y="35661"/>
                  </a:lnTo>
                  <a:lnTo>
                    <a:pt x="21704" y="35661"/>
                  </a:lnTo>
                  <a:lnTo>
                    <a:pt x="22009" y="35026"/>
                  </a:lnTo>
                  <a:lnTo>
                    <a:pt x="22504" y="35026"/>
                  </a:lnTo>
                  <a:lnTo>
                    <a:pt x="22593" y="34645"/>
                  </a:lnTo>
                  <a:lnTo>
                    <a:pt x="22948" y="34442"/>
                  </a:lnTo>
                  <a:lnTo>
                    <a:pt x="23190" y="34264"/>
                  </a:lnTo>
                  <a:lnTo>
                    <a:pt x="23495" y="34264"/>
                  </a:lnTo>
                  <a:lnTo>
                    <a:pt x="23939" y="33629"/>
                  </a:lnTo>
                  <a:lnTo>
                    <a:pt x="24244" y="33629"/>
                  </a:lnTo>
                  <a:lnTo>
                    <a:pt x="24498" y="33375"/>
                  </a:lnTo>
                  <a:lnTo>
                    <a:pt x="23952" y="33591"/>
                  </a:lnTo>
                  <a:lnTo>
                    <a:pt x="24066" y="33375"/>
                  </a:lnTo>
                  <a:lnTo>
                    <a:pt x="24536" y="32867"/>
                  </a:lnTo>
                  <a:lnTo>
                    <a:pt x="24765" y="32613"/>
                  </a:lnTo>
                  <a:lnTo>
                    <a:pt x="24917" y="32613"/>
                  </a:lnTo>
                  <a:lnTo>
                    <a:pt x="25285" y="32613"/>
                  </a:lnTo>
                  <a:lnTo>
                    <a:pt x="26162" y="32613"/>
                  </a:lnTo>
                  <a:lnTo>
                    <a:pt x="25742" y="31724"/>
                  </a:lnTo>
                  <a:lnTo>
                    <a:pt x="26060" y="31724"/>
                  </a:lnTo>
                  <a:lnTo>
                    <a:pt x="27063" y="31089"/>
                  </a:lnTo>
                  <a:close/>
                </a:path>
                <a:path w="182244" h="66675">
                  <a:moveTo>
                    <a:pt x="27393" y="30886"/>
                  </a:moveTo>
                  <a:close/>
                </a:path>
                <a:path w="182244" h="66675">
                  <a:moveTo>
                    <a:pt x="28079" y="30835"/>
                  </a:moveTo>
                  <a:close/>
                </a:path>
                <a:path w="182244" h="66675">
                  <a:moveTo>
                    <a:pt x="32105" y="23723"/>
                  </a:moveTo>
                  <a:lnTo>
                    <a:pt x="32054" y="23469"/>
                  </a:lnTo>
                  <a:lnTo>
                    <a:pt x="31191" y="23469"/>
                  </a:lnTo>
                  <a:lnTo>
                    <a:pt x="32105" y="23723"/>
                  </a:lnTo>
                  <a:close/>
                </a:path>
                <a:path w="182244" h="66675">
                  <a:moveTo>
                    <a:pt x="32486" y="25882"/>
                  </a:moveTo>
                  <a:lnTo>
                    <a:pt x="31597" y="25501"/>
                  </a:lnTo>
                  <a:lnTo>
                    <a:pt x="30746" y="25501"/>
                  </a:lnTo>
                  <a:lnTo>
                    <a:pt x="31381" y="26263"/>
                  </a:lnTo>
                  <a:lnTo>
                    <a:pt x="30899" y="26263"/>
                  </a:lnTo>
                  <a:lnTo>
                    <a:pt x="30480" y="26771"/>
                  </a:lnTo>
                  <a:lnTo>
                    <a:pt x="30721" y="27152"/>
                  </a:lnTo>
                  <a:lnTo>
                    <a:pt x="30327" y="27152"/>
                  </a:lnTo>
                  <a:lnTo>
                    <a:pt x="30200" y="27292"/>
                  </a:lnTo>
                  <a:lnTo>
                    <a:pt x="30010" y="27444"/>
                  </a:lnTo>
                  <a:lnTo>
                    <a:pt x="29603" y="27406"/>
                  </a:lnTo>
                  <a:lnTo>
                    <a:pt x="29184" y="27406"/>
                  </a:lnTo>
                  <a:lnTo>
                    <a:pt x="29464" y="27660"/>
                  </a:lnTo>
                  <a:lnTo>
                    <a:pt x="28829" y="27914"/>
                  </a:lnTo>
                  <a:lnTo>
                    <a:pt x="29108" y="27914"/>
                  </a:lnTo>
                  <a:lnTo>
                    <a:pt x="28752" y="28676"/>
                  </a:lnTo>
                  <a:lnTo>
                    <a:pt x="27914" y="28676"/>
                  </a:lnTo>
                  <a:lnTo>
                    <a:pt x="27914" y="30327"/>
                  </a:lnTo>
                  <a:lnTo>
                    <a:pt x="27736" y="30441"/>
                  </a:lnTo>
                  <a:lnTo>
                    <a:pt x="27508" y="30581"/>
                  </a:lnTo>
                  <a:lnTo>
                    <a:pt x="27622" y="30327"/>
                  </a:lnTo>
                  <a:lnTo>
                    <a:pt x="27901" y="30327"/>
                  </a:lnTo>
                  <a:lnTo>
                    <a:pt x="27914" y="28676"/>
                  </a:lnTo>
                  <a:lnTo>
                    <a:pt x="27609" y="28676"/>
                  </a:lnTo>
                  <a:lnTo>
                    <a:pt x="27381" y="29438"/>
                  </a:lnTo>
                  <a:lnTo>
                    <a:pt x="26657" y="30327"/>
                  </a:lnTo>
                  <a:lnTo>
                    <a:pt x="26441" y="30327"/>
                  </a:lnTo>
                  <a:lnTo>
                    <a:pt x="25679" y="30835"/>
                  </a:lnTo>
                  <a:lnTo>
                    <a:pt x="26644" y="30835"/>
                  </a:lnTo>
                  <a:lnTo>
                    <a:pt x="27101" y="30835"/>
                  </a:lnTo>
                  <a:lnTo>
                    <a:pt x="27482" y="30835"/>
                  </a:lnTo>
                  <a:lnTo>
                    <a:pt x="27927" y="30670"/>
                  </a:lnTo>
                  <a:lnTo>
                    <a:pt x="28003" y="30441"/>
                  </a:lnTo>
                  <a:lnTo>
                    <a:pt x="28168" y="30327"/>
                  </a:lnTo>
                  <a:lnTo>
                    <a:pt x="28384" y="30327"/>
                  </a:lnTo>
                  <a:lnTo>
                    <a:pt x="28194" y="30594"/>
                  </a:lnTo>
                  <a:lnTo>
                    <a:pt x="29019" y="30327"/>
                  </a:lnTo>
                  <a:lnTo>
                    <a:pt x="28549" y="30327"/>
                  </a:lnTo>
                  <a:lnTo>
                    <a:pt x="28892" y="29438"/>
                  </a:lnTo>
                  <a:lnTo>
                    <a:pt x="29032" y="29438"/>
                  </a:lnTo>
                  <a:lnTo>
                    <a:pt x="29248" y="29959"/>
                  </a:lnTo>
                  <a:lnTo>
                    <a:pt x="29591" y="29438"/>
                  </a:lnTo>
                  <a:lnTo>
                    <a:pt x="30022" y="29438"/>
                  </a:lnTo>
                  <a:lnTo>
                    <a:pt x="30505" y="28676"/>
                  </a:lnTo>
                  <a:lnTo>
                    <a:pt x="30302" y="28676"/>
                  </a:lnTo>
                  <a:lnTo>
                    <a:pt x="31508" y="27914"/>
                  </a:lnTo>
                  <a:lnTo>
                    <a:pt x="31800" y="27914"/>
                  </a:lnTo>
                  <a:lnTo>
                    <a:pt x="31965" y="27673"/>
                  </a:lnTo>
                  <a:lnTo>
                    <a:pt x="32308" y="27152"/>
                  </a:lnTo>
                  <a:lnTo>
                    <a:pt x="32372" y="26771"/>
                  </a:lnTo>
                  <a:lnTo>
                    <a:pt x="32448" y="26263"/>
                  </a:lnTo>
                  <a:lnTo>
                    <a:pt x="32486" y="25882"/>
                  </a:lnTo>
                  <a:close/>
                </a:path>
                <a:path w="182244" h="66675">
                  <a:moveTo>
                    <a:pt x="32562" y="25819"/>
                  </a:moveTo>
                  <a:lnTo>
                    <a:pt x="32512" y="25615"/>
                  </a:lnTo>
                  <a:lnTo>
                    <a:pt x="32092" y="25501"/>
                  </a:lnTo>
                  <a:lnTo>
                    <a:pt x="32486" y="25768"/>
                  </a:lnTo>
                  <a:close/>
                </a:path>
                <a:path w="182244" h="66675">
                  <a:moveTo>
                    <a:pt x="32969" y="26670"/>
                  </a:moveTo>
                  <a:lnTo>
                    <a:pt x="32804" y="26670"/>
                  </a:lnTo>
                  <a:lnTo>
                    <a:pt x="32969" y="26670"/>
                  </a:lnTo>
                  <a:close/>
                </a:path>
                <a:path w="182244" h="66675">
                  <a:moveTo>
                    <a:pt x="33032" y="26263"/>
                  </a:moveTo>
                  <a:lnTo>
                    <a:pt x="32715" y="26263"/>
                  </a:lnTo>
                  <a:lnTo>
                    <a:pt x="32448" y="26263"/>
                  </a:lnTo>
                  <a:lnTo>
                    <a:pt x="32893" y="26466"/>
                  </a:lnTo>
                  <a:lnTo>
                    <a:pt x="33020" y="26543"/>
                  </a:lnTo>
                  <a:lnTo>
                    <a:pt x="33032" y="26263"/>
                  </a:lnTo>
                  <a:close/>
                </a:path>
                <a:path w="182244" h="66675">
                  <a:moveTo>
                    <a:pt x="33083" y="26644"/>
                  </a:moveTo>
                  <a:close/>
                </a:path>
                <a:path w="182244" h="66675">
                  <a:moveTo>
                    <a:pt x="33388" y="26263"/>
                  </a:moveTo>
                  <a:lnTo>
                    <a:pt x="32956" y="26085"/>
                  </a:lnTo>
                  <a:lnTo>
                    <a:pt x="33235" y="26263"/>
                  </a:lnTo>
                  <a:lnTo>
                    <a:pt x="33388" y="26263"/>
                  </a:lnTo>
                  <a:close/>
                </a:path>
                <a:path w="182244" h="66675">
                  <a:moveTo>
                    <a:pt x="35636" y="25501"/>
                  </a:moveTo>
                  <a:lnTo>
                    <a:pt x="34480" y="24739"/>
                  </a:lnTo>
                  <a:lnTo>
                    <a:pt x="34772" y="25082"/>
                  </a:lnTo>
                  <a:lnTo>
                    <a:pt x="35534" y="25501"/>
                  </a:lnTo>
                  <a:close/>
                </a:path>
                <a:path w="182244" h="66675">
                  <a:moveTo>
                    <a:pt x="37172" y="17970"/>
                  </a:moveTo>
                  <a:lnTo>
                    <a:pt x="36817" y="17894"/>
                  </a:lnTo>
                  <a:lnTo>
                    <a:pt x="36347" y="17703"/>
                  </a:lnTo>
                  <a:lnTo>
                    <a:pt x="36639" y="17945"/>
                  </a:lnTo>
                  <a:lnTo>
                    <a:pt x="36944" y="18161"/>
                  </a:lnTo>
                  <a:lnTo>
                    <a:pt x="36982" y="18021"/>
                  </a:lnTo>
                  <a:lnTo>
                    <a:pt x="37172" y="17970"/>
                  </a:lnTo>
                  <a:close/>
                </a:path>
                <a:path w="182244" h="66675">
                  <a:moveTo>
                    <a:pt x="37884" y="22644"/>
                  </a:moveTo>
                  <a:lnTo>
                    <a:pt x="37071" y="22047"/>
                  </a:lnTo>
                  <a:lnTo>
                    <a:pt x="37795" y="23126"/>
                  </a:lnTo>
                  <a:lnTo>
                    <a:pt x="37617" y="22707"/>
                  </a:lnTo>
                  <a:lnTo>
                    <a:pt x="37884" y="22644"/>
                  </a:lnTo>
                  <a:close/>
                </a:path>
                <a:path w="182244" h="66675">
                  <a:moveTo>
                    <a:pt x="37909" y="22644"/>
                  </a:moveTo>
                  <a:close/>
                </a:path>
                <a:path w="182244" h="66675">
                  <a:moveTo>
                    <a:pt x="41414" y="16700"/>
                  </a:moveTo>
                  <a:lnTo>
                    <a:pt x="40703" y="16129"/>
                  </a:lnTo>
                  <a:lnTo>
                    <a:pt x="41376" y="16764"/>
                  </a:lnTo>
                  <a:close/>
                </a:path>
                <a:path w="182244" h="66675">
                  <a:moveTo>
                    <a:pt x="41529" y="12407"/>
                  </a:moveTo>
                  <a:lnTo>
                    <a:pt x="41313" y="12407"/>
                  </a:lnTo>
                  <a:lnTo>
                    <a:pt x="41135" y="12458"/>
                  </a:lnTo>
                  <a:lnTo>
                    <a:pt x="41249" y="12738"/>
                  </a:lnTo>
                  <a:lnTo>
                    <a:pt x="41376" y="12738"/>
                  </a:lnTo>
                  <a:lnTo>
                    <a:pt x="41414" y="12484"/>
                  </a:lnTo>
                  <a:close/>
                </a:path>
                <a:path w="182244" h="66675">
                  <a:moveTo>
                    <a:pt x="41630" y="19405"/>
                  </a:moveTo>
                  <a:lnTo>
                    <a:pt x="41236" y="19024"/>
                  </a:lnTo>
                  <a:lnTo>
                    <a:pt x="41173" y="19786"/>
                  </a:lnTo>
                  <a:lnTo>
                    <a:pt x="41630" y="19405"/>
                  </a:lnTo>
                  <a:close/>
                </a:path>
                <a:path w="182244" h="66675">
                  <a:moveTo>
                    <a:pt x="42189" y="12496"/>
                  </a:moveTo>
                  <a:lnTo>
                    <a:pt x="41948" y="12268"/>
                  </a:lnTo>
                  <a:lnTo>
                    <a:pt x="41744" y="12293"/>
                  </a:lnTo>
                  <a:lnTo>
                    <a:pt x="41605" y="12344"/>
                  </a:lnTo>
                  <a:lnTo>
                    <a:pt x="41833" y="12407"/>
                  </a:lnTo>
                  <a:lnTo>
                    <a:pt x="42189" y="12496"/>
                  </a:lnTo>
                  <a:close/>
                </a:path>
                <a:path w="182244" h="66675">
                  <a:moveTo>
                    <a:pt x="42265" y="19024"/>
                  </a:moveTo>
                  <a:lnTo>
                    <a:pt x="41719" y="18389"/>
                  </a:lnTo>
                  <a:lnTo>
                    <a:pt x="41783" y="19024"/>
                  </a:lnTo>
                  <a:lnTo>
                    <a:pt x="42265" y="19024"/>
                  </a:lnTo>
                  <a:close/>
                </a:path>
                <a:path w="182244" h="66675">
                  <a:moveTo>
                    <a:pt x="42875" y="17399"/>
                  </a:moveTo>
                  <a:lnTo>
                    <a:pt x="42684" y="17399"/>
                  </a:lnTo>
                  <a:lnTo>
                    <a:pt x="42875" y="17399"/>
                  </a:lnTo>
                  <a:close/>
                </a:path>
                <a:path w="182244" h="66675">
                  <a:moveTo>
                    <a:pt x="43789" y="13144"/>
                  </a:moveTo>
                  <a:lnTo>
                    <a:pt x="43764" y="12903"/>
                  </a:lnTo>
                  <a:lnTo>
                    <a:pt x="43624" y="12852"/>
                  </a:lnTo>
                  <a:lnTo>
                    <a:pt x="43561" y="13169"/>
                  </a:lnTo>
                  <a:lnTo>
                    <a:pt x="43776" y="13271"/>
                  </a:lnTo>
                  <a:lnTo>
                    <a:pt x="43789" y="13144"/>
                  </a:lnTo>
                  <a:close/>
                </a:path>
                <a:path w="182244" h="66675">
                  <a:moveTo>
                    <a:pt x="43802" y="9499"/>
                  </a:moveTo>
                  <a:close/>
                </a:path>
                <a:path w="182244" h="66675">
                  <a:moveTo>
                    <a:pt x="43815" y="9601"/>
                  </a:moveTo>
                  <a:lnTo>
                    <a:pt x="43675" y="9715"/>
                  </a:lnTo>
                  <a:lnTo>
                    <a:pt x="43815" y="9601"/>
                  </a:lnTo>
                  <a:close/>
                </a:path>
                <a:path w="182244" h="66675">
                  <a:moveTo>
                    <a:pt x="43865" y="10020"/>
                  </a:moveTo>
                  <a:lnTo>
                    <a:pt x="43434" y="9740"/>
                  </a:lnTo>
                  <a:lnTo>
                    <a:pt x="43561" y="9791"/>
                  </a:lnTo>
                  <a:lnTo>
                    <a:pt x="43268" y="9474"/>
                  </a:lnTo>
                  <a:lnTo>
                    <a:pt x="43649" y="10490"/>
                  </a:lnTo>
                  <a:lnTo>
                    <a:pt x="43738" y="10033"/>
                  </a:lnTo>
                  <a:lnTo>
                    <a:pt x="43865" y="10020"/>
                  </a:lnTo>
                  <a:close/>
                </a:path>
                <a:path w="182244" h="66675">
                  <a:moveTo>
                    <a:pt x="43929" y="9436"/>
                  </a:moveTo>
                  <a:close/>
                </a:path>
                <a:path w="182244" h="66675">
                  <a:moveTo>
                    <a:pt x="43992" y="9550"/>
                  </a:moveTo>
                  <a:lnTo>
                    <a:pt x="43865" y="9588"/>
                  </a:lnTo>
                  <a:lnTo>
                    <a:pt x="43992" y="9550"/>
                  </a:lnTo>
                  <a:close/>
                </a:path>
                <a:path w="182244" h="66675">
                  <a:moveTo>
                    <a:pt x="45008" y="13906"/>
                  </a:moveTo>
                  <a:lnTo>
                    <a:pt x="44970" y="13462"/>
                  </a:lnTo>
                  <a:lnTo>
                    <a:pt x="44729" y="13614"/>
                  </a:lnTo>
                  <a:lnTo>
                    <a:pt x="44818" y="13741"/>
                  </a:lnTo>
                  <a:lnTo>
                    <a:pt x="44818" y="14249"/>
                  </a:lnTo>
                  <a:lnTo>
                    <a:pt x="45008" y="13906"/>
                  </a:lnTo>
                  <a:close/>
                </a:path>
                <a:path w="182244" h="66675">
                  <a:moveTo>
                    <a:pt x="45173" y="8039"/>
                  </a:moveTo>
                  <a:lnTo>
                    <a:pt x="44945" y="7874"/>
                  </a:lnTo>
                  <a:lnTo>
                    <a:pt x="45008" y="8077"/>
                  </a:lnTo>
                  <a:lnTo>
                    <a:pt x="45173" y="8039"/>
                  </a:lnTo>
                  <a:close/>
                </a:path>
                <a:path w="182244" h="66675">
                  <a:moveTo>
                    <a:pt x="45199" y="13055"/>
                  </a:moveTo>
                  <a:lnTo>
                    <a:pt x="45110" y="12827"/>
                  </a:lnTo>
                  <a:lnTo>
                    <a:pt x="44907" y="12776"/>
                  </a:lnTo>
                  <a:lnTo>
                    <a:pt x="44780" y="12738"/>
                  </a:lnTo>
                  <a:lnTo>
                    <a:pt x="45199" y="13055"/>
                  </a:lnTo>
                  <a:close/>
                </a:path>
                <a:path w="182244" h="66675">
                  <a:moveTo>
                    <a:pt x="45466" y="7607"/>
                  </a:moveTo>
                  <a:lnTo>
                    <a:pt x="45224" y="7404"/>
                  </a:lnTo>
                  <a:lnTo>
                    <a:pt x="45466" y="7835"/>
                  </a:lnTo>
                  <a:lnTo>
                    <a:pt x="45466" y="7607"/>
                  </a:lnTo>
                  <a:close/>
                </a:path>
                <a:path w="182244" h="66675">
                  <a:moveTo>
                    <a:pt x="45681" y="10375"/>
                  </a:moveTo>
                  <a:lnTo>
                    <a:pt x="45605" y="10236"/>
                  </a:lnTo>
                  <a:lnTo>
                    <a:pt x="45504" y="10375"/>
                  </a:lnTo>
                  <a:lnTo>
                    <a:pt x="45326" y="10464"/>
                  </a:lnTo>
                  <a:lnTo>
                    <a:pt x="45681" y="10375"/>
                  </a:lnTo>
                  <a:close/>
                </a:path>
                <a:path w="182244" h="66675">
                  <a:moveTo>
                    <a:pt x="45681" y="7683"/>
                  </a:moveTo>
                  <a:close/>
                </a:path>
                <a:path w="182244" h="66675">
                  <a:moveTo>
                    <a:pt x="45707" y="10109"/>
                  </a:moveTo>
                  <a:lnTo>
                    <a:pt x="45605" y="10236"/>
                  </a:lnTo>
                  <a:lnTo>
                    <a:pt x="45707" y="10109"/>
                  </a:lnTo>
                  <a:close/>
                </a:path>
                <a:path w="182244" h="66675">
                  <a:moveTo>
                    <a:pt x="45720" y="11277"/>
                  </a:moveTo>
                  <a:lnTo>
                    <a:pt x="45643" y="10896"/>
                  </a:lnTo>
                  <a:lnTo>
                    <a:pt x="44983" y="10896"/>
                  </a:lnTo>
                  <a:lnTo>
                    <a:pt x="45250" y="10388"/>
                  </a:lnTo>
                  <a:lnTo>
                    <a:pt x="44907" y="10388"/>
                  </a:lnTo>
                  <a:lnTo>
                    <a:pt x="44792" y="10007"/>
                  </a:lnTo>
                  <a:lnTo>
                    <a:pt x="44538" y="10007"/>
                  </a:lnTo>
                  <a:lnTo>
                    <a:pt x="44513" y="10388"/>
                  </a:lnTo>
                  <a:lnTo>
                    <a:pt x="44475" y="11696"/>
                  </a:lnTo>
                  <a:lnTo>
                    <a:pt x="43510" y="11277"/>
                  </a:lnTo>
                  <a:lnTo>
                    <a:pt x="44246" y="11277"/>
                  </a:lnTo>
                  <a:lnTo>
                    <a:pt x="44475" y="11696"/>
                  </a:lnTo>
                  <a:lnTo>
                    <a:pt x="44475" y="10426"/>
                  </a:lnTo>
                  <a:lnTo>
                    <a:pt x="44221" y="10617"/>
                  </a:lnTo>
                  <a:lnTo>
                    <a:pt x="44221" y="10388"/>
                  </a:lnTo>
                  <a:lnTo>
                    <a:pt x="44513" y="10388"/>
                  </a:lnTo>
                  <a:lnTo>
                    <a:pt x="44513" y="10033"/>
                  </a:lnTo>
                  <a:lnTo>
                    <a:pt x="44069" y="10388"/>
                  </a:lnTo>
                  <a:lnTo>
                    <a:pt x="44145" y="10642"/>
                  </a:lnTo>
                  <a:lnTo>
                    <a:pt x="43827" y="10388"/>
                  </a:lnTo>
                  <a:lnTo>
                    <a:pt x="43649" y="10490"/>
                  </a:lnTo>
                  <a:lnTo>
                    <a:pt x="43370" y="10655"/>
                  </a:lnTo>
                  <a:lnTo>
                    <a:pt x="43408" y="10388"/>
                  </a:lnTo>
                  <a:lnTo>
                    <a:pt x="43167" y="10388"/>
                  </a:lnTo>
                  <a:lnTo>
                    <a:pt x="43167" y="11277"/>
                  </a:lnTo>
                  <a:lnTo>
                    <a:pt x="43002" y="11379"/>
                  </a:lnTo>
                  <a:lnTo>
                    <a:pt x="42862" y="11277"/>
                  </a:lnTo>
                  <a:lnTo>
                    <a:pt x="43167" y="11277"/>
                  </a:lnTo>
                  <a:lnTo>
                    <a:pt x="43167" y="10388"/>
                  </a:lnTo>
                  <a:lnTo>
                    <a:pt x="42176" y="10896"/>
                  </a:lnTo>
                  <a:lnTo>
                    <a:pt x="42532" y="10896"/>
                  </a:lnTo>
                  <a:lnTo>
                    <a:pt x="42735" y="11277"/>
                  </a:lnTo>
                  <a:lnTo>
                    <a:pt x="42608" y="11277"/>
                  </a:lnTo>
                  <a:lnTo>
                    <a:pt x="42506" y="11671"/>
                  </a:lnTo>
                  <a:lnTo>
                    <a:pt x="41871" y="12039"/>
                  </a:lnTo>
                  <a:lnTo>
                    <a:pt x="42125" y="12039"/>
                  </a:lnTo>
                  <a:lnTo>
                    <a:pt x="42341" y="12801"/>
                  </a:lnTo>
                  <a:lnTo>
                    <a:pt x="41376" y="12801"/>
                  </a:lnTo>
                  <a:lnTo>
                    <a:pt x="41300" y="13436"/>
                  </a:lnTo>
                  <a:lnTo>
                    <a:pt x="40043" y="13436"/>
                  </a:lnTo>
                  <a:lnTo>
                    <a:pt x="40284" y="13690"/>
                  </a:lnTo>
                  <a:lnTo>
                    <a:pt x="39674" y="13436"/>
                  </a:lnTo>
                  <a:lnTo>
                    <a:pt x="39395" y="13436"/>
                  </a:lnTo>
                  <a:lnTo>
                    <a:pt x="39458" y="14452"/>
                  </a:lnTo>
                  <a:lnTo>
                    <a:pt x="38976" y="14452"/>
                  </a:lnTo>
                  <a:lnTo>
                    <a:pt x="39687" y="15214"/>
                  </a:lnTo>
                  <a:lnTo>
                    <a:pt x="39243" y="15214"/>
                  </a:lnTo>
                  <a:lnTo>
                    <a:pt x="39166" y="15722"/>
                  </a:lnTo>
                  <a:lnTo>
                    <a:pt x="39484" y="15976"/>
                  </a:lnTo>
                  <a:lnTo>
                    <a:pt x="39560" y="16497"/>
                  </a:lnTo>
                  <a:lnTo>
                    <a:pt x="39293" y="16459"/>
                  </a:lnTo>
                  <a:lnTo>
                    <a:pt x="39293" y="17627"/>
                  </a:lnTo>
                  <a:lnTo>
                    <a:pt x="39001" y="17627"/>
                  </a:lnTo>
                  <a:lnTo>
                    <a:pt x="38989" y="17373"/>
                  </a:lnTo>
                  <a:lnTo>
                    <a:pt x="39293" y="17627"/>
                  </a:lnTo>
                  <a:lnTo>
                    <a:pt x="39293" y="16459"/>
                  </a:lnTo>
                  <a:lnTo>
                    <a:pt x="38773" y="16357"/>
                  </a:lnTo>
                  <a:lnTo>
                    <a:pt x="39293" y="15976"/>
                  </a:lnTo>
                  <a:lnTo>
                    <a:pt x="38506" y="15976"/>
                  </a:lnTo>
                  <a:lnTo>
                    <a:pt x="38506" y="20802"/>
                  </a:lnTo>
                  <a:lnTo>
                    <a:pt x="38315" y="20955"/>
                  </a:lnTo>
                  <a:lnTo>
                    <a:pt x="38112" y="20802"/>
                  </a:lnTo>
                  <a:lnTo>
                    <a:pt x="38366" y="20802"/>
                  </a:lnTo>
                  <a:lnTo>
                    <a:pt x="38506" y="20802"/>
                  </a:lnTo>
                  <a:lnTo>
                    <a:pt x="38506" y="15976"/>
                  </a:lnTo>
                  <a:lnTo>
                    <a:pt x="37452" y="15976"/>
                  </a:lnTo>
                  <a:lnTo>
                    <a:pt x="37541" y="16167"/>
                  </a:lnTo>
                  <a:lnTo>
                    <a:pt x="36449" y="15976"/>
                  </a:lnTo>
                  <a:lnTo>
                    <a:pt x="36118" y="15976"/>
                  </a:lnTo>
                  <a:lnTo>
                    <a:pt x="37642" y="16357"/>
                  </a:lnTo>
                  <a:lnTo>
                    <a:pt x="37846" y="16738"/>
                  </a:lnTo>
                  <a:lnTo>
                    <a:pt x="38315" y="17627"/>
                  </a:lnTo>
                  <a:lnTo>
                    <a:pt x="37642" y="17627"/>
                  </a:lnTo>
                  <a:lnTo>
                    <a:pt x="37223" y="17627"/>
                  </a:lnTo>
                  <a:lnTo>
                    <a:pt x="37274" y="18389"/>
                  </a:lnTo>
                  <a:lnTo>
                    <a:pt x="36893" y="18389"/>
                  </a:lnTo>
                  <a:lnTo>
                    <a:pt x="37312" y="18783"/>
                  </a:lnTo>
                  <a:lnTo>
                    <a:pt x="36791" y="18529"/>
                  </a:lnTo>
                  <a:lnTo>
                    <a:pt x="37084" y="19024"/>
                  </a:lnTo>
                  <a:lnTo>
                    <a:pt x="37287" y="19405"/>
                  </a:lnTo>
                  <a:lnTo>
                    <a:pt x="36677" y="19024"/>
                  </a:lnTo>
                  <a:lnTo>
                    <a:pt x="36969" y="19405"/>
                  </a:lnTo>
                  <a:lnTo>
                    <a:pt x="36715" y="19405"/>
                  </a:lnTo>
                  <a:lnTo>
                    <a:pt x="36271" y="19786"/>
                  </a:lnTo>
                  <a:lnTo>
                    <a:pt x="36512" y="19786"/>
                  </a:lnTo>
                  <a:lnTo>
                    <a:pt x="37058" y="20548"/>
                  </a:lnTo>
                  <a:lnTo>
                    <a:pt x="36233" y="20548"/>
                  </a:lnTo>
                  <a:lnTo>
                    <a:pt x="36296" y="20802"/>
                  </a:lnTo>
                  <a:lnTo>
                    <a:pt x="35725" y="20802"/>
                  </a:lnTo>
                  <a:lnTo>
                    <a:pt x="35763" y="21183"/>
                  </a:lnTo>
                  <a:lnTo>
                    <a:pt x="35585" y="20802"/>
                  </a:lnTo>
                  <a:lnTo>
                    <a:pt x="35699" y="21564"/>
                  </a:lnTo>
                  <a:lnTo>
                    <a:pt x="34645" y="21564"/>
                  </a:lnTo>
                  <a:lnTo>
                    <a:pt x="34061" y="23088"/>
                  </a:lnTo>
                  <a:lnTo>
                    <a:pt x="33642" y="23088"/>
                  </a:lnTo>
                  <a:lnTo>
                    <a:pt x="33172" y="23215"/>
                  </a:lnTo>
                  <a:lnTo>
                    <a:pt x="33845" y="23736"/>
                  </a:lnTo>
                  <a:lnTo>
                    <a:pt x="32651" y="23215"/>
                  </a:lnTo>
                  <a:lnTo>
                    <a:pt x="33058" y="23723"/>
                  </a:lnTo>
                  <a:lnTo>
                    <a:pt x="32727" y="23469"/>
                  </a:lnTo>
                  <a:lnTo>
                    <a:pt x="32550" y="23850"/>
                  </a:lnTo>
                  <a:lnTo>
                    <a:pt x="33020" y="23977"/>
                  </a:lnTo>
                  <a:lnTo>
                    <a:pt x="32499" y="23977"/>
                  </a:lnTo>
                  <a:lnTo>
                    <a:pt x="32385" y="24739"/>
                  </a:lnTo>
                  <a:lnTo>
                    <a:pt x="32219" y="24358"/>
                  </a:lnTo>
                  <a:lnTo>
                    <a:pt x="32385" y="24739"/>
                  </a:lnTo>
                  <a:lnTo>
                    <a:pt x="32385" y="23977"/>
                  </a:lnTo>
                  <a:lnTo>
                    <a:pt x="32156" y="23977"/>
                  </a:lnTo>
                  <a:lnTo>
                    <a:pt x="31864" y="23977"/>
                  </a:lnTo>
                  <a:lnTo>
                    <a:pt x="31292" y="23977"/>
                  </a:lnTo>
                  <a:lnTo>
                    <a:pt x="31597" y="24371"/>
                  </a:lnTo>
                  <a:lnTo>
                    <a:pt x="31915" y="24739"/>
                  </a:lnTo>
                  <a:lnTo>
                    <a:pt x="32613" y="25501"/>
                  </a:lnTo>
                  <a:lnTo>
                    <a:pt x="33985" y="25501"/>
                  </a:lnTo>
                  <a:lnTo>
                    <a:pt x="33807" y="24739"/>
                  </a:lnTo>
                  <a:lnTo>
                    <a:pt x="34163" y="24739"/>
                  </a:lnTo>
                  <a:lnTo>
                    <a:pt x="34378" y="24866"/>
                  </a:lnTo>
                  <a:lnTo>
                    <a:pt x="34353" y="24739"/>
                  </a:lnTo>
                  <a:lnTo>
                    <a:pt x="34163" y="24371"/>
                  </a:lnTo>
                  <a:lnTo>
                    <a:pt x="33972" y="23977"/>
                  </a:lnTo>
                  <a:lnTo>
                    <a:pt x="34175" y="24358"/>
                  </a:lnTo>
                  <a:lnTo>
                    <a:pt x="34378" y="24739"/>
                  </a:lnTo>
                  <a:lnTo>
                    <a:pt x="35775" y="24739"/>
                  </a:lnTo>
                  <a:lnTo>
                    <a:pt x="35090" y="23977"/>
                  </a:lnTo>
                  <a:lnTo>
                    <a:pt x="35610" y="23977"/>
                  </a:lnTo>
                  <a:lnTo>
                    <a:pt x="36131" y="23977"/>
                  </a:lnTo>
                  <a:lnTo>
                    <a:pt x="36283" y="23977"/>
                  </a:lnTo>
                  <a:lnTo>
                    <a:pt x="36741" y="23469"/>
                  </a:lnTo>
                  <a:lnTo>
                    <a:pt x="36969" y="23215"/>
                  </a:lnTo>
                  <a:lnTo>
                    <a:pt x="37084" y="23088"/>
                  </a:lnTo>
                  <a:lnTo>
                    <a:pt x="37299" y="23088"/>
                  </a:lnTo>
                  <a:lnTo>
                    <a:pt x="37147" y="22707"/>
                  </a:lnTo>
                  <a:lnTo>
                    <a:pt x="37045" y="22453"/>
                  </a:lnTo>
                  <a:lnTo>
                    <a:pt x="36664" y="21590"/>
                  </a:lnTo>
                  <a:lnTo>
                    <a:pt x="36360" y="20891"/>
                  </a:lnTo>
                  <a:lnTo>
                    <a:pt x="36957" y="21564"/>
                  </a:lnTo>
                  <a:lnTo>
                    <a:pt x="37109" y="21666"/>
                  </a:lnTo>
                  <a:lnTo>
                    <a:pt x="38188" y="22326"/>
                  </a:lnTo>
                  <a:lnTo>
                    <a:pt x="38811" y="22326"/>
                  </a:lnTo>
                  <a:lnTo>
                    <a:pt x="39116" y="22326"/>
                  </a:lnTo>
                  <a:lnTo>
                    <a:pt x="40716" y="22326"/>
                  </a:lnTo>
                  <a:lnTo>
                    <a:pt x="38417" y="21907"/>
                  </a:lnTo>
                  <a:lnTo>
                    <a:pt x="38112" y="21564"/>
                  </a:lnTo>
                  <a:lnTo>
                    <a:pt x="38455" y="21564"/>
                  </a:lnTo>
                  <a:lnTo>
                    <a:pt x="38646" y="21564"/>
                  </a:lnTo>
                  <a:lnTo>
                    <a:pt x="39154" y="21564"/>
                  </a:lnTo>
                  <a:lnTo>
                    <a:pt x="39535" y="21564"/>
                  </a:lnTo>
                  <a:lnTo>
                    <a:pt x="39598" y="20802"/>
                  </a:lnTo>
                  <a:lnTo>
                    <a:pt x="39776" y="20802"/>
                  </a:lnTo>
                  <a:lnTo>
                    <a:pt x="38658" y="19786"/>
                  </a:lnTo>
                  <a:lnTo>
                    <a:pt x="39052" y="19405"/>
                  </a:lnTo>
                  <a:lnTo>
                    <a:pt x="39281" y="19786"/>
                  </a:lnTo>
                  <a:lnTo>
                    <a:pt x="39941" y="20510"/>
                  </a:lnTo>
                  <a:lnTo>
                    <a:pt x="40322" y="20548"/>
                  </a:lnTo>
                  <a:lnTo>
                    <a:pt x="38811" y="18389"/>
                  </a:lnTo>
                  <a:lnTo>
                    <a:pt x="39674" y="18389"/>
                  </a:lnTo>
                  <a:lnTo>
                    <a:pt x="40208" y="19405"/>
                  </a:lnTo>
                  <a:lnTo>
                    <a:pt x="40525" y="20548"/>
                  </a:lnTo>
                  <a:lnTo>
                    <a:pt x="42164" y="20548"/>
                  </a:lnTo>
                  <a:lnTo>
                    <a:pt x="41224" y="19786"/>
                  </a:lnTo>
                  <a:lnTo>
                    <a:pt x="40741" y="19786"/>
                  </a:lnTo>
                  <a:lnTo>
                    <a:pt x="40132" y="18389"/>
                  </a:lnTo>
                  <a:lnTo>
                    <a:pt x="40881" y="18389"/>
                  </a:lnTo>
                  <a:lnTo>
                    <a:pt x="41402" y="19024"/>
                  </a:lnTo>
                  <a:lnTo>
                    <a:pt x="41579" y="18389"/>
                  </a:lnTo>
                  <a:lnTo>
                    <a:pt x="41719" y="18389"/>
                  </a:lnTo>
                  <a:lnTo>
                    <a:pt x="42951" y="18389"/>
                  </a:lnTo>
                  <a:lnTo>
                    <a:pt x="41617" y="17627"/>
                  </a:lnTo>
                  <a:lnTo>
                    <a:pt x="41389" y="17373"/>
                  </a:lnTo>
                  <a:lnTo>
                    <a:pt x="40551" y="16738"/>
                  </a:lnTo>
                  <a:lnTo>
                    <a:pt x="41109" y="16738"/>
                  </a:lnTo>
                  <a:lnTo>
                    <a:pt x="40398" y="16624"/>
                  </a:lnTo>
                  <a:lnTo>
                    <a:pt x="39979" y="15976"/>
                  </a:lnTo>
                  <a:lnTo>
                    <a:pt x="40220" y="15976"/>
                  </a:lnTo>
                  <a:lnTo>
                    <a:pt x="41719" y="15976"/>
                  </a:lnTo>
                  <a:lnTo>
                    <a:pt x="41833" y="16357"/>
                  </a:lnTo>
                  <a:lnTo>
                    <a:pt x="41960" y="16738"/>
                  </a:lnTo>
                  <a:lnTo>
                    <a:pt x="42138" y="17310"/>
                  </a:lnTo>
                  <a:lnTo>
                    <a:pt x="42519" y="17005"/>
                  </a:lnTo>
                  <a:lnTo>
                    <a:pt x="42735" y="17373"/>
                  </a:lnTo>
                  <a:lnTo>
                    <a:pt x="42545" y="16992"/>
                  </a:lnTo>
                  <a:lnTo>
                    <a:pt x="42875" y="16738"/>
                  </a:lnTo>
                  <a:lnTo>
                    <a:pt x="43459" y="16738"/>
                  </a:lnTo>
                  <a:lnTo>
                    <a:pt x="42938" y="16357"/>
                  </a:lnTo>
                  <a:lnTo>
                    <a:pt x="43192" y="15976"/>
                  </a:lnTo>
                  <a:lnTo>
                    <a:pt x="42545" y="15976"/>
                  </a:lnTo>
                  <a:lnTo>
                    <a:pt x="42392" y="15976"/>
                  </a:lnTo>
                  <a:lnTo>
                    <a:pt x="42049" y="15214"/>
                  </a:lnTo>
                  <a:lnTo>
                    <a:pt x="43548" y="14452"/>
                  </a:lnTo>
                  <a:lnTo>
                    <a:pt x="44056" y="14452"/>
                  </a:lnTo>
                  <a:lnTo>
                    <a:pt x="44221" y="14452"/>
                  </a:lnTo>
                  <a:lnTo>
                    <a:pt x="44361" y="13690"/>
                  </a:lnTo>
                  <a:lnTo>
                    <a:pt x="43878" y="13436"/>
                  </a:lnTo>
                  <a:lnTo>
                    <a:pt x="44030" y="14338"/>
                  </a:lnTo>
                  <a:lnTo>
                    <a:pt x="43027" y="13690"/>
                  </a:lnTo>
                  <a:lnTo>
                    <a:pt x="43294" y="13690"/>
                  </a:lnTo>
                  <a:lnTo>
                    <a:pt x="43154" y="13436"/>
                  </a:lnTo>
                  <a:lnTo>
                    <a:pt x="43002" y="13436"/>
                  </a:lnTo>
                  <a:lnTo>
                    <a:pt x="43065" y="12801"/>
                  </a:lnTo>
                  <a:lnTo>
                    <a:pt x="43154" y="12039"/>
                  </a:lnTo>
                  <a:lnTo>
                    <a:pt x="43535" y="12687"/>
                  </a:lnTo>
                  <a:lnTo>
                    <a:pt x="43954" y="12166"/>
                  </a:lnTo>
                  <a:lnTo>
                    <a:pt x="44056" y="12039"/>
                  </a:lnTo>
                  <a:lnTo>
                    <a:pt x="44183" y="12039"/>
                  </a:lnTo>
                  <a:lnTo>
                    <a:pt x="44399" y="12039"/>
                  </a:lnTo>
                  <a:lnTo>
                    <a:pt x="44577" y="12039"/>
                  </a:lnTo>
                  <a:lnTo>
                    <a:pt x="44653" y="12166"/>
                  </a:lnTo>
                  <a:lnTo>
                    <a:pt x="44399" y="12103"/>
                  </a:lnTo>
                  <a:lnTo>
                    <a:pt x="44183" y="12039"/>
                  </a:lnTo>
                  <a:lnTo>
                    <a:pt x="44056" y="12166"/>
                  </a:lnTo>
                  <a:lnTo>
                    <a:pt x="44399" y="12166"/>
                  </a:lnTo>
                  <a:lnTo>
                    <a:pt x="44437" y="12801"/>
                  </a:lnTo>
                  <a:lnTo>
                    <a:pt x="44665" y="12801"/>
                  </a:lnTo>
                  <a:lnTo>
                    <a:pt x="44907" y="12039"/>
                  </a:lnTo>
                  <a:lnTo>
                    <a:pt x="45313" y="12039"/>
                  </a:lnTo>
                  <a:lnTo>
                    <a:pt x="44958" y="11899"/>
                  </a:lnTo>
                  <a:lnTo>
                    <a:pt x="45161" y="11277"/>
                  </a:lnTo>
                  <a:lnTo>
                    <a:pt x="45720" y="11277"/>
                  </a:lnTo>
                  <a:close/>
                </a:path>
                <a:path w="182244" h="66675">
                  <a:moveTo>
                    <a:pt x="45808" y="8928"/>
                  </a:moveTo>
                  <a:lnTo>
                    <a:pt x="45466" y="8674"/>
                  </a:lnTo>
                  <a:lnTo>
                    <a:pt x="45504" y="9131"/>
                  </a:lnTo>
                  <a:lnTo>
                    <a:pt x="45694" y="9258"/>
                  </a:lnTo>
                  <a:lnTo>
                    <a:pt x="45199" y="9169"/>
                  </a:lnTo>
                  <a:lnTo>
                    <a:pt x="45732" y="9283"/>
                  </a:lnTo>
                  <a:lnTo>
                    <a:pt x="45808" y="8928"/>
                  </a:lnTo>
                  <a:close/>
                </a:path>
                <a:path w="182244" h="66675">
                  <a:moveTo>
                    <a:pt x="45910" y="8750"/>
                  </a:moveTo>
                  <a:lnTo>
                    <a:pt x="45770" y="8661"/>
                  </a:lnTo>
                  <a:lnTo>
                    <a:pt x="45834" y="8788"/>
                  </a:lnTo>
                  <a:close/>
                </a:path>
                <a:path w="182244" h="66675">
                  <a:moveTo>
                    <a:pt x="46024" y="7226"/>
                  </a:moveTo>
                  <a:lnTo>
                    <a:pt x="45504" y="7289"/>
                  </a:lnTo>
                  <a:lnTo>
                    <a:pt x="45504" y="7505"/>
                  </a:lnTo>
                  <a:lnTo>
                    <a:pt x="45643" y="7645"/>
                  </a:lnTo>
                  <a:lnTo>
                    <a:pt x="45986" y="7264"/>
                  </a:lnTo>
                  <a:close/>
                </a:path>
                <a:path w="182244" h="66675">
                  <a:moveTo>
                    <a:pt x="46050" y="6400"/>
                  </a:moveTo>
                  <a:lnTo>
                    <a:pt x="45999" y="6197"/>
                  </a:lnTo>
                  <a:lnTo>
                    <a:pt x="45999" y="6362"/>
                  </a:lnTo>
                  <a:close/>
                </a:path>
                <a:path w="182244" h="66675">
                  <a:moveTo>
                    <a:pt x="46177" y="6756"/>
                  </a:moveTo>
                  <a:lnTo>
                    <a:pt x="45872" y="6769"/>
                  </a:lnTo>
                  <a:lnTo>
                    <a:pt x="45999" y="6819"/>
                  </a:lnTo>
                  <a:lnTo>
                    <a:pt x="46177" y="6756"/>
                  </a:lnTo>
                  <a:close/>
                </a:path>
                <a:path w="182244" h="66675">
                  <a:moveTo>
                    <a:pt x="46316" y="9969"/>
                  </a:moveTo>
                  <a:lnTo>
                    <a:pt x="46189" y="9994"/>
                  </a:lnTo>
                  <a:lnTo>
                    <a:pt x="46062" y="9880"/>
                  </a:lnTo>
                  <a:lnTo>
                    <a:pt x="45783" y="9626"/>
                  </a:lnTo>
                  <a:lnTo>
                    <a:pt x="45415" y="9626"/>
                  </a:lnTo>
                  <a:lnTo>
                    <a:pt x="45199" y="9169"/>
                  </a:lnTo>
                  <a:lnTo>
                    <a:pt x="44945" y="8610"/>
                  </a:lnTo>
                  <a:lnTo>
                    <a:pt x="44081" y="8610"/>
                  </a:lnTo>
                  <a:lnTo>
                    <a:pt x="44310" y="9004"/>
                  </a:lnTo>
                  <a:lnTo>
                    <a:pt x="44691" y="9626"/>
                  </a:lnTo>
                  <a:lnTo>
                    <a:pt x="44792" y="10007"/>
                  </a:lnTo>
                  <a:lnTo>
                    <a:pt x="45224" y="10007"/>
                  </a:lnTo>
                  <a:lnTo>
                    <a:pt x="45135" y="9753"/>
                  </a:lnTo>
                  <a:lnTo>
                    <a:pt x="45097" y="9626"/>
                  </a:lnTo>
                  <a:lnTo>
                    <a:pt x="45364" y="9791"/>
                  </a:lnTo>
                  <a:lnTo>
                    <a:pt x="45745" y="10007"/>
                  </a:lnTo>
                  <a:lnTo>
                    <a:pt x="46177" y="10007"/>
                  </a:lnTo>
                  <a:lnTo>
                    <a:pt x="46088" y="10134"/>
                  </a:lnTo>
                  <a:lnTo>
                    <a:pt x="46316" y="9969"/>
                  </a:lnTo>
                  <a:close/>
                </a:path>
                <a:path w="182244" h="66675">
                  <a:moveTo>
                    <a:pt x="46380" y="5905"/>
                  </a:moveTo>
                  <a:lnTo>
                    <a:pt x="46291" y="5740"/>
                  </a:lnTo>
                  <a:lnTo>
                    <a:pt x="46024" y="5842"/>
                  </a:lnTo>
                  <a:lnTo>
                    <a:pt x="45999" y="5702"/>
                  </a:lnTo>
                  <a:lnTo>
                    <a:pt x="45910" y="5842"/>
                  </a:lnTo>
                  <a:lnTo>
                    <a:pt x="45948" y="6032"/>
                  </a:lnTo>
                  <a:lnTo>
                    <a:pt x="45999" y="6197"/>
                  </a:lnTo>
                  <a:lnTo>
                    <a:pt x="46024" y="6070"/>
                  </a:lnTo>
                  <a:lnTo>
                    <a:pt x="46380" y="5905"/>
                  </a:lnTo>
                  <a:close/>
                </a:path>
                <a:path w="182244" h="66675">
                  <a:moveTo>
                    <a:pt x="46431" y="9575"/>
                  </a:moveTo>
                  <a:lnTo>
                    <a:pt x="46075" y="9423"/>
                  </a:lnTo>
                  <a:lnTo>
                    <a:pt x="46266" y="9664"/>
                  </a:lnTo>
                  <a:lnTo>
                    <a:pt x="46431" y="9575"/>
                  </a:lnTo>
                  <a:close/>
                </a:path>
                <a:path w="182244" h="66675">
                  <a:moveTo>
                    <a:pt x="46761" y="5562"/>
                  </a:moveTo>
                  <a:lnTo>
                    <a:pt x="46723" y="5435"/>
                  </a:lnTo>
                  <a:lnTo>
                    <a:pt x="46634" y="5219"/>
                  </a:lnTo>
                  <a:lnTo>
                    <a:pt x="46761" y="5562"/>
                  </a:lnTo>
                  <a:close/>
                </a:path>
                <a:path w="182244" h="66675">
                  <a:moveTo>
                    <a:pt x="46786" y="6324"/>
                  </a:moveTo>
                  <a:lnTo>
                    <a:pt x="46634" y="6146"/>
                  </a:lnTo>
                  <a:lnTo>
                    <a:pt x="46532" y="6273"/>
                  </a:lnTo>
                  <a:lnTo>
                    <a:pt x="46570" y="6413"/>
                  </a:lnTo>
                  <a:lnTo>
                    <a:pt x="46431" y="6629"/>
                  </a:lnTo>
                  <a:lnTo>
                    <a:pt x="46583" y="6553"/>
                  </a:lnTo>
                  <a:lnTo>
                    <a:pt x="46786" y="6324"/>
                  </a:lnTo>
                  <a:close/>
                </a:path>
                <a:path w="182244" h="66675">
                  <a:moveTo>
                    <a:pt x="46863" y="5892"/>
                  </a:moveTo>
                  <a:close/>
                </a:path>
                <a:path w="182244" h="66675">
                  <a:moveTo>
                    <a:pt x="46951" y="5930"/>
                  </a:moveTo>
                  <a:lnTo>
                    <a:pt x="46901" y="6108"/>
                  </a:lnTo>
                  <a:lnTo>
                    <a:pt x="46951" y="5981"/>
                  </a:lnTo>
                  <a:close/>
                </a:path>
                <a:path w="182244" h="66675">
                  <a:moveTo>
                    <a:pt x="46964" y="6286"/>
                  </a:moveTo>
                  <a:lnTo>
                    <a:pt x="46901" y="6108"/>
                  </a:lnTo>
                  <a:lnTo>
                    <a:pt x="46837" y="6261"/>
                  </a:lnTo>
                  <a:lnTo>
                    <a:pt x="46964" y="6286"/>
                  </a:lnTo>
                  <a:close/>
                </a:path>
                <a:path w="182244" h="66675">
                  <a:moveTo>
                    <a:pt x="46977" y="5918"/>
                  </a:moveTo>
                  <a:close/>
                </a:path>
                <a:path w="182244" h="66675">
                  <a:moveTo>
                    <a:pt x="47180" y="5588"/>
                  </a:moveTo>
                  <a:close/>
                </a:path>
                <a:path w="182244" h="66675">
                  <a:moveTo>
                    <a:pt x="47307" y="5461"/>
                  </a:moveTo>
                  <a:close/>
                </a:path>
                <a:path w="182244" h="66675">
                  <a:moveTo>
                    <a:pt x="47345" y="5384"/>
                  </a:moveTo>
                  <a:lnTo>
                    <a:pt x="47142" y="5334"/>
                  </a:lnTo>
                  <a:lnTo>
                    <a:pt x="47294" y="5448"/>
                  </a:lnTo>
                  <a:close/>
                </a:path>
                <a:path w="182244" h="66675">
                  <a:moveTo>
                    <a:pt x="47396" y="5384"/>
                  </a:moveTo>
                  <a:close/>
                </a:path>
                <a:path w="182244" h="66675">
                  <a:moveTo>
                    <a:pt x="47421" y="8039"/>
                  </a:moveTo>
                  <a:lnTo>
                    <a:pt x="47269" y="7912"/>
                  </a:lnTo>
                  <a:lnTo>
                    <a:pt x="47205" y="8039"/>
                  </a:lnTo>
                  <a:lnTo>
                    <a:pt x="47244" y="8204"/>
                  </a:lnTo>
                  <a:lnTo>
                    <a:pt x="47396" y="8102"/>
                  </a:lnTo>
                  <a:close/>
                </a:path>
                <a:path w="182244" h="66675">
                  <a:moveTo>
                    <a:pt x="47701" y="5422"/>
                  </a:moveTo>
                  <a:lnTo>
                    <a:pt x="47688" y="5562"/>
                  </a:lnTo>
                  <a:lnTo>
                    <a:pt x="47701" y="5422"/>
                  </a:lnTo>
                  <a:close/>
                </a:path>
                <a:path w="182244" h="66675">
                  <a:moveTo>
                    <a:pt x="47764" y="4927"/>
                  </a:moveTo>
                  <a:lnTo>
                    <a:pt x="47637" y="4826"/>
                  </a:lnTo>
                  <a:lnTo>
                    <a:pt x="47625" y="5080"/>
                  </a:lnTo>
                  <a:lnTo>
                    <a:pt x="47764" y="4927"/>
                  </a:lnTo>
                  <a:close/>
                </a:path>
                <a:path w="182244" h="66675">
                  <a:moveTo>
                    <a:pt x="47828" y="6451"/>
                  </a:moveTo>
                  <a:lnTo>
                    <a:pt x="47650" y="6400"/>
                  </a:lnTo>
                  <a:lnTo>
                    <a:pt x="47447" y="6731"/>
                  </a:lnTo>
                  <a:lnTo>
                    <a:pt x="47764" y="6680"/>
                  </a:lnTo>
                  <a:lnTo>
                    <a:pt x="47637" y="6616"/>
                  </a:lnTo>
                  <a:lnTo>
                    <a:pt x="47828" y="6451"/>
                  </a:lnTo>
                  <a:close/>
                </a:path>
                <a:path w="182244" h="66675">
                  <a:moveTo>
                    <a:pt x="47891" y="5245"/>
                  </a:moveTo>
                  <a:lnTo>
                    <a:pt x="47726" y="5207"/>
                  </a:lnTo>
                  <a:lnTo>
                    <a:pt x="47701" y="5422"/>
                  </a:lnTo>
                  <a:lnTo>
                    <a:pt x="47891" y="5245"/>
                  </a:lnTo>
                  <a:close/>
                </a:path>
                <a:path w="182244" h="66675">
                  <a:moveTo>
                    <a:pt x="48044" y="9626"/>
                  </a:moveTo>
                  <a:lnTo>
                    <a:pt x="45758" y="9283"/>
                  </a:lnTo>
                  <a:lnTo>
                    <a:pt x="47612" y="9626"/>
                  </a:lnTo>
                  <a:lnTo>
                    <a:pt x="48044" y="9626"/>
                  </a:lnTo>
                  <a:close/>
                </a:path>
                <a:path w="182244" h="66675">
                  <a:moveTo>
                    <a:pt x="48348" y="3556"/>
                  </a:moveTo>
                  <a:lnTo>
                    <a:pt x="48107" y="3708"/>
                  </a:lnTo>
                  <a:lnTo>
                    <a:pt x="48310" y="3784"/>
                  </a:lnTo>
                  <a:lnTo>
                    <a:pt x="48348" y="3556"/>
                  </a:lnTo>
                  <a:close/>
                </a:path>
                <a:path w="182244" h="66675">
                  <a:moveTo>
                    <a:pt x="48425" y="3949"/>
                  </a:moveTo>
                  <a:close/>
                </a:path>
                <a:path w="182244" h="66675">
                  <a:moveTo>
                    <a:pt x="48501" y="5029"/>
                  </a:moveTo>
                  <a:lnTo>
                    <a:pt x="48425" y="4864"/>
                  </a:lnTo>
                  <a:lnTo>
                    <a:pt x="48234" y="4953"/>
                  </a:lnTo>
                  <a:lnTo>
                    <a:pt x="48183" y="5181"/>
                  </a:lnTo>
                  <a:lnTo>
                    <a:pt x="48501" y="5029"/>
                  </a:lnTo>
                  <a:close/>
                </a:path>
                <a:path w="182244" h="66675">
                  <a:moveTo>
                    <a:pt x="48590" y="3987"/>
                  </a:moveTo>
                  <a:lnTo>
                    <a:pt x="48463" y="3835"/>
                  </a:lnTo>
                  <a:lnTo>
                    <a:pt x="48475" y="3708"/>
                  </a:lnTo>
                  <a:lnTo>
                    <a:pt x="48425" y="3949"/>
                  </a:lnTo>
                  <a:lnTo>
                    <a:pt x="48590" y="3987"/>
                  </a:lnTo>
                  <a:close/>
                </a:path>
                <a:path w="182244" h="66675">
                  <a:moveTo>
                    <a:pt x="48704" y="3822"/>
                  </a:moveTo>
                  <a:lnTo>
                    <a:pt x="48679" y="4330"/>
                  </a:lnTo>
                  <a:lnTo>
                    <a:pt x="48704" y="3822"/>
                  </a:lnTo>
                  <a:close/>
                </a:path>
                <a:path w="182244" h="66675">
                  <a:moveTo>
                    <a:pt x="48768" y="3289"/>
                  </a:moveTo>
                  <a:lnTo>
                    <a:pt x="48602" y="3467"/>
                  </a:lnTo>
                  <a:lnTo>
                    <a:pt x="48768" y="3289"/>
                  </a:lnTo>
                  <a:close/>
                </a:path>
                <a:path w="182244" h="66675">
                  <a:moveTo>
                    <a:pt x="48793" y="5499"/>
                  </a:moveTo>
                  <a:close/>
                </a:path>
                <a:path w="182244" h="66675">
                  <a:moveTo>
                    <a:pt x="48831" y="3035"/>
                  </a:moveTo>
                  <a:lnTo>
                    <a:pt x="48577" y="3200"/>
                  </a:lnTo>
                  <a:lnTo>
                    <a:pt x="48729" y="3162"/>
                  </a:lnTo>
                  <a:lnTo>
                    <a:pt x="48831" y="3035"/>
                  </a:lnTo>
                  <a:close/>
                </a:path>
                <a:path w="182244" h="66675">
                  <a:moveTo>
                    <a:pt x="49047" y="3327"/>
                  </a:moveTo>
                  <a:lnTo>
                    <a:pt x="48818" y="3276"/>
                  </a:lnTo>
                  <a:lnTo>
                    <a:pt x="48615" y="3632"/>
                  </a:lnTo>
                  <a:lnTo>
                    <a:pt x="48742" y="3568"/>
                  </a:lnTo>
                  <a:lnTo>
                    <a:pt x="48869" y="3454"/>
                  </a:lnTo>
                  <a:lnTo>
                    <a:pt x="48844" y="3683"/>
                  </a:lnTo>
                  <a:lnTo>
                    <a:pt x="49047" y="3327"/>
                  </a:lnTo>
                  <a:close/>
                </a:path>
                <a:path w="182244" h="66675">
                  <a:moveTo>
                    <a:pt x="50457" y="1549"/>
                  </a:moveTo>
                  <a:lnTo>
                    <a:pt x="50419" y="1765"/>
                  </a:lnTo>
                  <a:lnTo>
                    <a:pt x="50457" y="1549"/>
                  </a:lnTo>
                  <a:close/>
                </a:path>
                <a:path w="182244" h="66675">
                  <a:moveTo>
                    <a:pt x="51333" y="0"/>
                  </a:moveTo>
                  <a:lnTo>
                    <a:pt x="51181" y="139"/>
                  </a:lnTo>
                  <a:lnTo>
                    <a:pt x="51333" y="0"/>
                  </a:lnTo>
                  <a:close/>
                </a:path>
                <a:path w="182244" h="66675">
                  <a:moveTo>
                    <a:pt x="179184" y="65443"/>
                  </a:moveTo>
                  <a:lnTo>
                    <a:pt x="179158" y="65214"/>
                  </a:lnTo>
                  <a:lnTo>
                    <a:pt x="179095" y="65405"/>
                  </a:lnTo>
                  <a:close/>
                </a:path>
                <a:path w="182244" h="66675">
                  <a:moveTo>
                    <a:pt x="181800" y="66370"/>
                  </a:moveTo>
                  <a:lnTo>
                    <a:pt x="181775" y="66179"/>
                  </a:lnTo>
                  <a:lnTo>
                    <a:pt x="181749" y="66344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35733" y="1461183"/>
              <a:ext cx="69215" cy="40640"/>
            </a:xfrm>
            <a:custGeom>
              <a:avLst/>
              <a:gdLst/>
              <a:ahLst/>
              <a:cxnLst/>
              <a:rect l="l" t="t" r="r" b="b"/>
              <a:pathLst>
                <a:path w="69214" h="40640">
                  <a:moveTo>
                    <a:pt x="190" y="20929"/>
                  </a:moveTo>
                  <a:lnTo>
                    <a:pt x="0" y="20980"/>
                  </a:lnTo>
                  <a:lnTo>
                    <a:pt x="139" y="20916"/>
                  </a:lnTo>
                  <a:close/>
                </a:path>
                <a:path w="69214" h="40640">
                  <a:moveTo>
                    <a:pt x="7099" y="39179"/>
                  </a:moveTo>
                  <a:lnTo>
                    <a:pt x="6921" y="39230"/>
                  </a:lnTo>
                  <a:lnTo>
                    <a:pt x="7061" y="39192"/>
                  </a:lnTo>
                  <a:close/>
                </a:path>
                <a:path w="69214" h="40640">
                  <a:moveTo>
                    <a:pt x="12954" y="40208"/>
                  </a:moveTo>
                  <a:close/>
                </a:path>
                <a:path w="69214" h="40640">
                  <a:moveTo>
                    <a:pt x="14795" y="36690"/>
                  </a:moveTo>
                  <a:lnTo>
                    <a:pt x="13068" y="36690"/>
                  </a:lnTo>
                  <a:lnTo>
                    <a:pt x="13970" y="37071"/>
                  </a:lnTo>
                  <a:lnTo>
                    <a:pt x="14795" y="36690"/>
                  </a:lnTo>
                  <a:close/>
                </a:path>
                <a:path w="69214" h="40640">
                  <a:moveTo>
                    <a:pt x="17640" y="35928"/>
                  </a:moveTo>
                  <a:lnTo>
                    <a:pt x="17284" y="35928"/>
                  </a:lnTo>
                  <a:lnTo>
                    <a:pt x="17348" y="36283"/>
                  </a:lnTo>
                  <a:lnTo>
                    <a:pt x="17640" y="35928"/>
                  </a:lnTo>
                  <a:close/>
                </a:path>
                <a:path w="69214" h="40640">
                  <a:moveTo>
                    <a:pt x="21196" y="35166"/>
                  </a:moveTo>
                  <a:lnTo>
                    <a:pt x="20535" y="35166"/>
                  </a:lnTo>
                  <a:lnTo>
                    <a:pt x="20980" y="35674"/>
                  </a:lnTo>
                  <a:lnTo>
                    <a:pt x="21196" y="35166"/>
                  </a:lnTo>
                  <a:close/>
                </a:path>
                <a:path w="69214" h="40640">
                  <a:moveTo>
                    <a:pt x="23241" y="37096"/>
                  </a:moveTo>
                  <a:lnTo>
                    <a:pt x="23114" y="37261"/>
                  </a:lnTo>
                  <a:lnTo>
                    <a:pt x="23241" y="37096"/>
                  </a:lnTo>
                  <a:close/>
                </a:path>
                <a:path w="69214" h="40640">
                  <a:moveTo>
                    <a:pt x="26060" y="10541"/>
                  </a:moveTo>
                  <a:lnTo>
                    <a:pt x="25895" y="10477"/>
                  </a:lnTo>
                  <a:lnTo>
                    <a:pt x="26060" y="10541"/>
                  </a:lnTo>
                  <a:close/>
                </a:path>
                <a:path w="69214" h="40640">
                  <a:moveTo>
                    <a:pt x="28689" y="8928"/>
                  </a:moveTo>
                  <a:lnTo>
                    <a:pt x="28562" y="8890"/>
                  </a:lnTo>
                  <a:lnTo>
                    <a:pt x="28689" y="8928"/>
                  </a:lnTo>
                  <a:close/>
                </a:path>
                <a:path w="69214" h="40640">
                  <a:moveTo>
                    <a:pt x="32092" y="34036"/>
                  </a:moveTo>
                  <a:lnTo>
                    <a:pt x="31953" y="34023"/>
                  </a:lnTo>
                  <a:lnTo>
                    <a:pt x="31864" y="34163"/>
                  </a:lnTo>
                  <a:lnTo>
                    <a:pt x="32092" y="34036"/>
                  </a:lnTo>
                  <a:close/>
                </a:path>
                <a:path w="69214" h="40640">
                  <a:moveTo>
                    <a:pt x="34226" y="32753"/>
                  </a:moveTo>
                  <a:lnTo>
                    <a:pt x="34036" y="32753"/>
                  </a:lnTo>
                  <a:lnTo>
                    <a:pt x="33947" y="32893"/>
                  </a:lnTo>
                  <a:lnTo>
                    <a:pt x="34112" y="32893"/>
                  </a:lnTo>
                  <a:lnTo>
                    <a:pt x="34226" y="32753"/>
                  </a:lnTo>
                  <a:close/>
                </a:path>
                <a:path w="69214" h="40640">
                  <a:moveTo>
                    <a:pt x="34785" y="32893"/>
                  </a:moveTo>
                  <a:lnTo>
                    <a:pt x="34747" y="32753"/>
                  </a:lnTo>
                  <a:lnTo>
                    <a:pt x="34442" y="32893"/>
                  </a:lnTo>
                  <a:lnTo>
                    <a:pt x="34785" y="32893"/>
                  </a:lnTo>
                  <a:close/>
                </a:path>
                <a:path w="69214" h="40640">
                  <a:moveTo>
                    <a:pt x="35521" y="32893"/>
                  </a:moveTo>
                  <a:lnTo>
                    <a:pt x="35293" y="32893"/>
                  </a:lnTo>
                  <a:lnTo>
                    <a:pt x="33896" y="33159"/>
                  </a:lnTo>
                  <a:lnTo>
                    <a:pt x="35521" y="32893"/>
                  </a:lnTo>
                  <a:close/>
                </a:path>
                <a:path w="69214" h="40640">
                  <a:moveTo>
                    <a:pt x="36728" y="30200"/>
                  </a:moveTo>
                  <a:close/>
                </a:path>
                <a:path w="69214" h="40640">
                  <a:moveTo>
                    <a:pt x="44653" y="27165"/>
                  </a:moveTo>
                  <a:lnTo>
                    <a:pt x="43764" y="27165"/>
                  </a:lnTo>
                  <a:lnTo>
                    <a:pt x="43764" y="28054"/>
                  </a:lnTo>
                  <a:lnTo>
                    <a:pt x="43649" y="28321"/>
                  </a:lnTo>
                  <a:lnTo>
                    <a:pt x="43611" y="28054"/>
                  </a:lnTo>
                  <a:lnTo>
                    <a:pt x="43764" y="28054"/>
                  </a:lnTo>
                  <a:lnTo>
                    <a:pt x="43764" y="27165"/>
                  </a:lnTo>
                  <a:lnTo>
                    <a:pt x="43484" y="27165"/>
                  </a:lnTo>
                  <a:lnTo>
                    <a:pt x="43332" y="26784"/>
                  </a:lnTo>
                  <a:lnTo>
                    <a:pt x="42799" y="27127"/>
                  </a:lnTo>
                  <a:lnTo>
                    <a:pt x="42799" y="28054"/>
                  </a:lnTo>
                  <a:lnTo>
                    <a:pt x="42595" y="28054"/>
                  </a:lnTo>
                  <a:lnTo>
                    <a:pt x="42519" y="27800"/>
                  </a:lnTo>
                  <a:lnTo>
                    <a:pt x="42519" y="28308"/>
                  </a:lnTo>
                  <a:lnTo>
                    <a:pt x="42049" y="28054"/>
                  </a:lnTo>
                  <a:lnTo>
                    <a:pt x="42468" y="28054"/>
                  </a:lnTo>
                  <a:lnTo>
                    <a:pt x="42519" y="28308"/>
                  </a:lnTo>
                  <a:lnTo>
                    <a:pt x="42519" y="27800"/>
                  </a:lnTo>
                  <a:lnTo>
                    <a:pt x="42799" y="28054"/>
                  </a:lnTo>
                  <a:lnTo>
                    <a:pt x="42799" y="27127"/>
                  </a:lnTo>
                  <a:lnTo>
                    <a:pt x="42646" y="27165"/>
                  </a:lnTo>
                  <a:lnTo>
                    <a:pt x="42392" y="27406"/>
                  </a:lnTo>
                  <a:lnTo>
                    <a:pt x="42329" y="27165"/>
                  </a:lnTo>
                  <a:lnTo>
                    <a:pt x="41821" y="27165"/>
                  </a:lnTo>
                  <a:lnTo>
                    <a:pt x="42240" y="27559"/>
                  </a:lnTo>
                  <a:lnTo>
                    <a:pt x="41706" y="28054"/>
                  </a:lnTo>
                  <a:lnTo>
                    <a:pt x="41046" y="28054"/>
                  </a:lnTo>
                  <a:lnTo>
                    <a:pt x="41236" y="28689"/>
                  </a:lnTo>
                  <a:lnTo>
                    <a:pt x="40449" y="28435"/>
                  </a:lnTo>
                  <a:lnTo>
                    <a:pt x="40157" y="28816"/>
                  </a:lnTo>
                  <a:lnTo>
                    <a:pt x="39446" y="28816"/>
                  </a:lnTo>
                  <a:lnTo>
                    <a:pt x="39077" y="29070"/>
                  </a:lnTo>
                  <a:lnTo>
                    <a:pt x="39052" y="28816"/>
                  </a:lnTo>
                  <a:lnTo>
                    <a:pt x="38696" y="28816"/>
                  </a:lnTo>
                  <a:lnTo>
                    <a:pt x="38163" y="29718"/>
                  </a:lnTo>
                  <a:lnTo>
                    <a:pt x="37934" y="29718"/>
                  </a:lnTo>
                  <a:lnTo>
                    <a:pt x="37198" y="30340"/>
                  </a:lnTo>
                  <a:lnTo>
                    <a:pt x="36576" y="30340"/>
                  </a:lnTo>
                  <a:lnTo>
                    <a:pt x="35712" y="31102"/>
                  </a:lnTo>
                  <a:lnTo>
                    <a:pt x="35128" y="31102"/>
                  </a:lnTo>
                  <a:lnTo>
                    <a:pt x="34544" y="31737"/>
                  </a:lnTo>
                  <a:lnTo>
                    <a:pt x="34378" y="31369"/>
                  </a:lnTo>
                  <a:lnTo>
                    <a:pt x="33693" y="31737"/>
                  </a:lnTo>
                  <a:lnTo>
                    <a:pt x="33096" y="31991"/>
                  </a:lnTo>
                  <a:lnTo>
                    <a:pt x="32575" y="31991"/>
                  </a:lnTo>
                  <a:lnTo>
                    <a:pt x="31521" y="32753"/>
                  </a:lnTo>
                  <a:lnTo>
                    <a:pt x="30302" y="32753"/>
                  </a:lnTo>
                  <a:lnTo>
                    <a:pt x="29286" y="33388"/>
                  </a:lnTo>
                  <a:lnTo>
                    <a:pt x="28117" y="32753"/>
                  </a:lnTo>
                  <a:lnTo>
                    <a:pt x="27889" y="32753"/>
                  </a:lnTo>
                  <a:lnTo>
                    <a:pt x="27914" y="33388"/>
                  </a:lnTo>
                  <a:lnTo>
                    <a:pt x="28206" y="33388"/>
                  </a:lnTo>
                  <a:lnTo>
                    <a:pt x="27508" y="34023"/>
                  </a:lnTo>
                  <a:lnTo>
                    <a:pt x="28028" y="34023"/>
                  </a:lnTo>
                  <a:lnTo>
                    <a:pt x="27559" y="34404"/>
                  </a:lnTo>
                  <a:lnTo>
                    <a:pt x="27419" y="34404"/>
                  </a:lnTo>
                  <a:lnTo>
                    <a:pt x="27419" y="34023"/>
                  </a:lnTo>
                  <a:lnTo>
                    <a:pt x="27101" y="34023"/>
                  </a:lnTo>
                  <a:lnTo>
                    <a:pt x="26631" y="34404"/>
                  </a:lnTo>
                  <a:lnTo>
                    <a:pt x="26517" y="34023"/>
                  </a:lnTo>
                  <a:lnTo>
                    <a:pt x="25260" y="34404"/>
                  </a:lnTo>
                  <a:lnTo>
                    <a:pt x="22517" y="34404"/>
                  </a:lnTo>
                  <a:lnTo>
                    <a:pt x="23114" y="35166"/>
                  </a:lnTo>
                  <a:lnTo>
                    <a:pt x="22987" y="35166"/>
                  </a:lnTo>
                  <a:lnTo>
                    <a:pt x="22390" y="34569"/>
                  </a:lnTo>
                  <a:lnTo>
                    <a:pt x="22390" y="37579"/>
                  </a:lnTo>
                  <a:lnTo>
                    <a:pt x="22364" y="37706"/>
                  </a:lnTo>
                  <a:lnTo>
                    <a:pt x="22186" y="37579"/>
                  </a:lnTo>
                  <a:lnTo>
                    <a:pt x="22390" y="37579"/>
                  </a:lnTo>
                  <a:lnTo>
                    <a:pt x="22390" y="34569"/>
                  </a:lnTo>
                  <a:lnTo>
                    <a:pt x="22415" y="34404"/>
                  </a:lnTo>
                  <a:lnTo>
                    <a:pt x="22250" y="34404"/>
                  </a:lnTo>
                  <a:lnTo>
                    <a:pt x="22123" y="34404"/>
                  </a:lnTo>
                  <a:lnTo>
                    <a:pt x="21869" y="34404"/>
                  </a:lnTo>
                  <a:lnTo>
                    <a:pt x="21869" y="34925"/>
                  </a:lnTo>
                  <a:lnTo>
                    <a:pt x="21602" y="35166"/>
                  </a:lnTo>
                  <a:lnTo>
                    <a:pt x="21196" y="35166"/>
                  </a:lnTo>
                  <a:lnTo>
                    <a:pt x="21107" y="35674"/>
                  </a:lnTo>
                  <a:lnTo>
                    <a:pt x="20980" y="35674"/>
                  </a:lnTo>
                  <a:lnTo>
                    <a:pt x="20421" y="35674"/>
                  </a:lnTo>
                  <a:lnTo>
                    <a:pt x="20650" y="35928"/>
                  </a:lnTo>
                  <a:lnTo>
                    <a:pt x="20370" y="35674"/>
                  </a:lnTo>
                  <a:lnTo>
                    <a:pt x="19837" y="35674"/>
                  </a:lnTo>
                  <a:lnTo>
                    <a:pt x="18846" y="36372"/>
                  </a:lnTo>
                  <a:lnTo>
                    <a:pt x="18846" y="38214"/>
                  </a:lnTo>
                  <a:lnTo>
                    <a:pt x="18592" y="38214"/>
                  </a:lnTo>
                  <a:lnTo>
                    <a:pt x="18846" y="38214"/>
                  </a:lnTo>
                  <a:lnTo>
                    <a:pt x="18846" y="36372"/>
                  </a:lnTo>
                  <a:lnTo>
                    <a:pt x="18478" y="36195"/>
                  </a:lnTo>
                  <a:lnTo>
                    <a:pt x="18237" y="36690"/>
                  </a:lnTo>
                  <a:lnTo>
                    <a:pt x="17437" y="36690"/>
                  </a:lnTo>
                  <a:lnTo>
                    <a:pt x="17957" y="37579"/>
                  </a:lnTo>
                  <a:lnTo>
                    <a:pt x="17487" y="37579"/>
                  </a:lnTo>
                  <a:lnTo>
                    <a:pt x="17386" y="36690"/>
                  </a:lnTo>
                  <a:lnTo>
                    <a:pt x="17030" y="36690"/>
                  </a:lnTo>
                  <a:lnTo>
                    <a:pt x="16002" y="36690"/>
                  </a:lnTo>
                  <a:lnTo>
                    <a:pt x="15824" y="36690"/>
                  </a:lnTo>
                  <a:lnTo>
                    <a:pt x="15430" y="37020"/>
                  </a:lnTo>
                  <a:lnTo>
                    <a:pt x="14922" y="37465"/>
                  </a:lnTo>
                  <a:lnTo>
                    <a:pt x="14782" y="37579"/>
                  </a:lnTo>
                  <a:lnTo>
                    <a:pt x="13449" y="37579"/>
                  </a:lnTo>
                  <a:lnTo>
                    <a:pt x="13233" y="37973"/>
                  </a:lnTo>
                  <a:lnTo>
                    <a:pt x="12827" y="37579"/>
                  </a:lnTo>
                  <a:lnTo>
                    <a:pt x="12687" y="37579"/>
                  </a:lnTo>
                  <a:lnTo>
                    <a:pt x="12636" y="38087"/>
                  </a:lnTo>
                  <a:lnTo>
                    <a:pt x="12280" y="37833"/>
                  </a:lnTo>
                  <a:lnTo>
                    <a:pt x="12496" y="38214"/>
                  </a:lnTo>
                  <a:lnTo>
                    <a:pt x="11480" y="38214"/>
                  </a:lnTo>
                  <a:lnTo>
                    <a:pt x="11188" y="38303"/>
                  </a:lnTo>
                  <a:lnTo>
                    <a:pt x="11188" y="39865"/>
                  </a:lnTo>
                  <a:lnTo>
                    <a:pt x="10731" y="40081"/>
                  </a:lnTo>
                  <a:lnTo>
                    <a:pt x="10350" y="40259"/>
                  </a:lnTo>
                  <a:lnTo>
                    <a:pt x="10541" y="39865"/>
                  </a:lnTo>
                  <a:lnTo>
                    <a:pt x="11188" y="39865"/>
                  </a:lnTo>
                  <a:lnTo>
                    <a:pt x="11188" y="38303"/>
                  </a:lnTo>
                  <a:lnTo>
                    <a:pt x="8559" y="39103"/>
                  </a:lnTo>
                  <a:lnTo>
                    <a:pt x="7937" y="39103"/>
                  </a:lnTo>
                  <a:lnTo>
                    <a:pt x="7937" y="39865"/>
                  </a:lnTo>
                  <a:lnTo>
                    <a:pt x="7759" y="39992"/>
                  </a:lnTo>
                  <a:lnTo>
                    <a:pt x="7632" y="39865"/>
                  </a:lnTo>
                  <a:lnTo>
                    <a:pt x="7937" y="39865"/>
                  </a:lnTo>
                  <a:lnTo>
                    <a:pt x="7937" y="39103"/>
                  </a:lnTo>
                  <a:lnTo>
                    <a:pt x="7480" y="39103"/>
                  </a:lnTo>
                  <a:lnTo>
                    <a:pt x="7188" y="39370"/>
                  </a:lnTo>
                  <a:lnTo>
                    <a:pt x="6464" y="39370"/>
                  </a:lnTo>
                  <a:lnTo>
                    <a:pt x="5283" y="39865"/>
                  </a:lnTo>
                  <a:lnTo>
                    <a:pt x="6223" y="39865"/>
                  </a:lnTo>
                  <a:lnTo>
                    <a:pt x="6604" y="39865"/>
                  </a:lnTo>
                  <a:lnTo>
                    <a:pt x="7239" y="40373"/>
                  </a:lnTo>
                  <a:lnTo>
                    <a:pt x="8166" y="40373"/>
                  </a:lnTo>
                  <a:lnTo>
                    <a:pt x="10096" y="40373"/>
                  </a:lnTo>
                  <a:lnTo>
                    <a:pt x="10299" y="40373"/>
                  </a:lnTo>
                  <a:lnTo>
                    <a:pt x="10617" y="40373"/>
                  </a:lnTo>
                  <a:lnTo>
                    <a:pt x="10934" y="40373"/>
                  </a:lnTo>
                  <a:lnTo>
                    <a:pt x="10909" y="40246"/>
                  </a:lnTo>
                  <a:lnTo>
                    <a:pt x="11785" y="39865"/>
                  </a:lnTo>
                  <a:lnTo>
                    <a:pt x="11976" y="39865"/>
                  </a:lnTo>
                  <a:lnTo>
                    <a:pt x="12153" y="39865"/>
                  </a:lnTo>
                  <a:lnTo>
                    <a:pt x="12560" y="39865"/>
                  </a:lnTo>
                  <a:lnTo>
                    <a:pt x="12738" y="40259"/>
                  </a:lnTo>
                  <a:lnTo>
                    <a:pt x="12230" y="40005"/>
                  </a:lnTo>
                  <a:lnTo>
                    <a:pt x="12458" y="40373"/>
                  </a:lnTo>
                  <a:lnTo>
                    <a:pt x="12623" y="40373"/>
                  </a:lnTo>
                  <a:lnTo>
                    <a:pt x="12776" y="40335"/>
                  </a:lnTo>
                  <a:lnTo>
                    <a:pt x="12725" y="39865"/>
                  </a:lnTo>
                  <a:lnTo>
                    <a:pt x="13106" y="39865"/>
                  </a:lnTo>
                  <a:lnTo>
                    <a:pt x="13144" y="40233"/>
                  </a:lnTo>
                  <a:lnTo>
                    <a:pt x="14401" y="39865"/>
                  </a:lnTo>
                  <a:lnTo>
                    <a:pt x="15570" y="39865"/>
                  </a:lnTo>
                  <a:lnTo>
                    <a:pt x="16116" y="39370"/>
                  </a:lnTo>
                  <a:lnTo>
                    <a:pt x="16560" y="39370"/>
                  </a:lnTo>
                  <a:lnTo>
                    <a:pt x="16827" y="39243"/>
                  </a:lnTo>
                  <a:lnTo>
                    <a:pt x="16827" y="39103"/>
                  </a:lnTo>
                  <a:lnTo>
                    <a:pt x="17094" y="39103"/>
                  </a:lnTo>
                  <a:lnTo>
                    <a:pt x="18402" y="39103"/>
                  </a:lnTo>
                  <a:lnTo>
                    <a:pt x="20459" y="39103"/>
                  </a:lnTo>
                  <a:lnTo>
                    <a:pt x="20777" y="39103"/>
                  </a:lnTo>
                  <a:lnTo>
                    <a:pt x="20459" y="38976"/>
                  </a:lnTo>
                  <a:lnTo>
                    <a:pt x="20485" y="38214"/>
                  </a:lnTo>
                  <a:lnTo>
                    <a:pt x="20878" y="38214"/>
                  </a:lnTo>
                  <a:lnTo>
                    <a:pt x="21120" y="38214"/>
                  </a:lnTo>
                  <a:lnTo>
                    <a:pt x="21209" y="37579"/>
                  </a:lnTo>
                  <a:lnTo>
                    <a:pt x="20675" y="37960"/>
                  </a:lnTo>
                  <a:lnTo>
                    <a:pt x="20396" y="37579"/>
                  </a:lnTo>
                  <a:lnTo>
                    <a:pt x="20447" y="37960"/>
                  </a:lnTo>
                  <a:lnTo>
                    <a:pt x="19900" y="37668"/>
                  </a:lnTo>
                  <a:lnTo>
                    <a:pt x="19761" y="37579"/>
                  </a:lnTo>
                  <a:lnTo>
                    <a:pt x="19519" y="37807"/>
                  </a:lnTo>
                  <a:lnTo>
                    <a:pt x="19672" y="37579"/>
                  </a:lnTo>
                  <a:lnTo>
                    <a:pt x="20129" y="37579"/>
                  </a:lnTo>
                  <a:lnTo>
                    <a:pt x="20396" y="37579"/>
                  </a:lnTo>
                  <a:lnTo>
                    <a:pt x="21209" y="37579"/>
                  </a:lnTo>
                  <a:lnTo>
                    <a:pt x="21526" y="38214"/>
                  </a:lnTo>
                  <a:lnTo>
                    <a:pt x="22301" y="38214"/>
                  </a:lnTo>
                  <a:lnTo>
                    <a:pt x="22733" y="38214"/>
                  </a:lnTo>
                  <a:lnTo>
                    <a:pt x="23114" y="38214"/>
                  </a:lnTo>
                  <a:lnTo>
                    <a:pt x="23304" y="37579"/>
                  </a:lnTo>
                  <a:lnTo>
                    <a:pt x="23025" y="37579"/>
                  </a:lnTo>
                  <a:lnTo>
                    <a:pt x="22847" y="38036"/>
                  </a:lnTo>
                  <a:lnTo>
                    <a:pt x="22809" y="36690"/>
                  </a:lnTo>
                  <a:lnTo>
                    <a:pt x="23609" y="36690"/>
                  </a:lnTo>
                  <a:lnTo>
                    <a:pt x="23710" y="37579"/>
                  </a:lnTo>
                  <a:lnTo>
                    <a:pt x="24028" y="37960"/>
                  </a:lnTo>
                  <a:lnTo>
                    <a:pt x="24130" y="37579"/>
                  </a:lnTo>
                  <a:lnTo>
                    <a:pt x="24892" y="37579"/>
                  </a:lnTo>
                  <a:lnTo>
                    <a:pt x="25400" y="36690"/>
                  </a:lnTo>
                  <a:lnTo>
                    <a:pt x="25438" y="36233"/>
                  </a:lnTo>
                  <a:lnTo>
                    <a:pt x="25463" y="35928"/>
                  </a:lnTo>
                  <a:lnTo>
                    <a:pt x="25476" y="36182"/>
                  </a:lnTo>
                  <a:lnTo>
                    <a:pt x="25501" y="36690"/>
                  </a:lnTo>
                  <a:lnTo>
                    <a:pt x="25552" y="37579"/>
                  </a:lnTo>
                  <a:lnTo>
                    <a:pt x="26987" y="36690"/>
                  </a:lnTo>
                  <a:lnTo>
                    <a:pt x="26784" y="35928"/>
                  </a:lnTo>
                  <a:lnTo>
                    <a:pt x="27673" y="35928"/>
                  </a:lnTo>
                  <a:lnTo>
                    <a:pt x="27305" y="35674"/>
                  </a:lnTo>
                  <a:lnTo>
                    <a:pt x="27724" y="35674"/>
                  </a:lnTo>
                  <a:lnTo>
                    <a:pt x="27673" y="35928"/>
                  </a:lnTo>
                  <a:lnTo>
                    <a:pt x="27940" y="35674"/>
                  </a:lnTo>
                  <a:lnTo>
                    <a:pt x="27965" y="35928"/>
                  </a:lnTo>
                  <a:lnTo>
                    <a:pt x="28232" y="35674"/>
                  </a:lnTo>
                  <a:lnTo>
                    <a:pt x="28752" y="35674"/>
                  </a:lnTo>
                  <a:lnTo>
                    <a:pt x="28587" y="35166"/>
                  </a:lnTo>
                  <a:lnTo>
                    <a:pt x="28943" y="35166"/>
                  </a:lnTo>
                  <a:lnTo>
                    <a:pt x="29222" y="35166"/>
                  </a:lnTo>
                  <a:lnTo>
                    <a:pt x="29159" y="35433"/>
                  </a:lnTo>
                  <a:lnTo>
                    <a:pt x="28917" y="35293"/>
                  </a:lnTo>
                  <a:lnTo>
                    <a:pt x="28854" y="35674"/>
                  </a:lnTo>
                  <a:lnTo>
                    <a:pt x="29121" y="35674"/>
                  </a:lnTo>
                  <a:lnTo>
                    <a:pt x="29654" y="35674"/>
                  </a:lnTo>
                  <a:lnTo>
                    <a:pt x="29273" y="35483"/>
                  </a:lnTo>
                  <a:lnTo>
                    <a:pt x="29514" y="35166"/>
                  </a:lnTo>
                  <a:lnTo>
                    <a:pt x="29730" y="35166"/>
                  </a:lnTo>
                  <a:lnTo>
                    <a:pt x="29883" y="34912"/>
                  </a:lnTo>
                  <a:lnTo>
                    <a:pt x="30175" y="34442"/>
                  </a:lnTo>
                  <a:lnTo>
                    <a:pt x="30302" y="34937"/>
                  </a:lnTo>
                  <a:lnTo>
                    <a:pt x="30810" y="34404"/>
                  </a:lnTo>
                  <a:lnTo>
                    <a:pt x="31330" y="34404"/>
                  </a:lnTo>
                  <a:lnTo>
                    <a:pt x="31508" y="34023"/>
                  </a:lnTo>
                  <a:lnTo>
                    <a:pt x="30518" y="34023"/>
                  </a:lnTo>
                  <a:lnTo>
                    <a:pt x="34442" y="33388"/>
                  </a:lnTo>
                  <a:lnTo>
                    <a:pt x="32956" y="33388"/>
                  </a:lnTo>
                  <a:lnTo>
                    <a:pt x="33096" y="33299"/>
                  </a:lnTo>
                  <a:lnTo>
                    <a:pt x="32588" y="33388"/>
                  </a:lnTo>
                  <a:lnTo>
                    <a:pt x="32372" y="33388"/>
                  </a:lnTo>
                  <a:lnTo>
                    <a:pt x="33134" y="33274"/>
                  </a:lnTo>
                  <a:lnTo>
                    <a:pt x="33921" y="32753"/>
                  </a:lnTo>
                  <a:lnTo>
                    <a:pt x="33426" y="32753"/>
                  </a:lnTo>
                  <a:lnTo>
                    <a:pt x="37172" y="31991"/>
                  </a:lnTo>
                  <a:lnTo>
                    <a:pt x="36385" y="31991"/>
                  </a:lnTo>
                  <a:lnTo>
                    <a:pt x="36207" y="31737"/>
                  </a:lnTo>
                  <a:lnTo>
                    <a:pt x="35991" y="31737"/>
                  </a:lnTo>
                  <a:lnTo>
                    <a:pt x="37592" y="31102"/>
                  </a:lnTo>
                  <a:lnTo>
                    <a:pt x="39027" y="31102"/>
                  </a:lnTo>
                  <a:lnTo>
                    <a:pt x="38925" y="30721"/>
                  </a:lnTo>
                  <a:lnTo>
                    <a:pt x="39065" y="30594"/>
                  </a:lnTo>
                  <a:lnTo>
                    <a:pt x="39243" y="30340"/>
                  </a:lnTo>
                  <a:lnTo>
                    <a:pt x="38925" y="30619"/>
                  </a:lnTo>
                  <a:lnTo>
                    <a:pt x="38823" y="30340"/>
                  </a:lnTo>
                  <a:lnTo>
                    <a:pt x="38468" y="30695"/>
                  </a:lnTo>
                  <a:lnTo>
                    <a:pt x="38100" y="30759"/>
                  </a:lnTo>
                  <a:lnTo>
                    <a:pt x="38709" y="30340"/>
                  </a:lnTo>
                  <a:lnTo>
                    <a:pt x="39243" y="30340"/>
                  </a:lnTo>
                  <a:lnTo>
                    <a:pt x="39370" y="30340"/>
                  </a:lnTo>
                  <a:lnTo>
                    <a:pt x="40005" y="30340"/>
                  </a:lnTo>
                  <a:lnTo>
                    <a:pt x="42379" y="29718"/>
                  </a:lnTo>
                  <a:lnTo>
                    <a:pt x="41452" y="29718"/>
                  </a:lnTo>
                  <a:lnTo>
                    <a:pt x="41910" y="29324"/>
                  </a:lnTo>
                  <a:lnTo>
                    <a:pt x="42837" y="28816"/>
                  </a:lnTo>
                  <a:lnTo>
                    <a:pt x="43459" y="28816"/>
                  </a:lnTo>
                  <a:lnTo>
                    <a:pt x="43751" y="28816"/>
                  </a:lnTo>
                  <a:lnTo>
                    <a:pt x="43700" y="28600"/>
                  </a:lnTo>
                  <a:lnTo>
                    <a:pt x="44348" y="28054"/>
                  </a:lnTo>
                  <a:lnTo>
                    <a:pt x="44653" y="27165"/>
                  </a:lnTo>
                  <a:close/>
                </a:path>
                <a:path w="69214" h="40640">
                  <a:moveTo>
                    <a:pt x="44894" y="26758"/>
                  </a:moveTo>
                  <a:lnTo>
                    <a:pt x="44881" y="26492"/>
                  </a:lnTo>
                  <a:lnTo>
                    <a:pt x="44831" y="26644"/>
                  </a:lnTo>
                  <a:close/>
                </a:path>
                <a:path w="69214" h="40640">
                  <a:moveTo>
                    <a:pt x="45148" y="27584"/>
                  </a:moveTo>
                  <a:close/>
                </a:path>
                <a:path w="69214" h="40640">
                  <a:moveTo>
                    <a:pt x="45186" y="27698"/>
                  </a:moveTo>
                  <a:lnTo>
                    <a:pt x="44869" y="27673"/>
                  </a:lnTo>
                  <a:lnTo>
                    <a:pt x="45059" y="27711"/>
                  </a:lnTo>
                  <a:lnTo>
                    <a:pt x="45186" y="27698"/>
                  </a:lnTo>
                  <a:close/>
                </a:path>
                <a:path w="69214" h="40640">
                  <a:moveTo>
                    <a:pt x="51536" y="24333"/>
                  </a:moveTo>
                  <a:close/>
                </a:path>
                <a:path w="69214" h="40640">
                  <a:moveTo>
                    <a:pt x="54368" y="22466"/>
                  </a:moveTo>
                  <a:lnTo>
                    <a:pt x="53962" y="22466"/>
                  </a:lnTo>
                  <a:lnTo>
                    <a:pt x="53619" y="22466"/>
                  </a:lnTo>
                  <a:lnTo>
                    <a:pt x="51473" y="22466"/>
                  </a:lnTo>
                  <a:lnTo>
                    <a:pt x="50393" y="22212"/>
                  </a:lnTo>
                  <a:lnTo>
                    <a:pt x="50368" y="21704"/>
                  </a:lnTo>
                  <a:lnTo>
                    <a:pt x="49860" y="21704"/>
                  </a:lnTo>
                  <a:lnTo>
                    <a:pt x="49872" y="22085"/>
                  </a:lnTo>
                  <a:lnTo>
                    <a:pt x="49834" y="21704"/>
                  </a:lnTo>
                  <a:lnTo>
                    <a:pt x="49644" y="21704"/>
                  </a:lnTo>
                  <a:lnTo>
                    <a:pt x="49491" y="21704"/>
                  </a:lnTo>
                  <a:lnTo>
                    <a:pt x="49580" y="22021"/>
                  </a:lnTo>
                  <a:lnTo>
                    <a:pt x="49568" y="22466"/>
                  </a:lnTo>
                  <a:lnTo>
                    <a:pt x="49517" y="22974"/>
                  </a:lnTo>
                  <a:lnTo>
                    <a:pt x="49237" y="22974"/>
                  </a:lnTo>
                  <a:lnTo>
                    <a:pt x="49237" y="23228"/>
                  </a:lnTo>
                  <a:lnTo>
                    <a:pt x="49022" y="22974"/>
                  </a:lnTo>
                  <a:lnTo>
                    <a:pt x="48183" y="22974"/>
                  </a:lnTo>
                  <a:lnTo>
                    <a:pt x="47409" y="23990"/>
                  </a:lnTo>
                  <a:lnTo>
                    <a:pt x="47129" y="23990"/>
                  </a:lnTo>
                  <a:lnTo>
                    <a:pt x="47129" y="26403"/>
                  </a:lnTo>
                  <a:lnTo>
                    <a:pt x="47117" y="26670"/>
                  </a:lnTo>
                  <a:lnTo>
                    <a:pt x="46926" y="26784"/>
                  </a:lnTo>
                  <a:lnTo>
                    <a:pt x="46850" y="26403"/>
                  </a:lnTo>
                  <a:lnTo>
                    <a:pt x="47129" y="26403"/>
                  </a:lnTo>
                  <a:lnTo>
                    <a:pt x="47129" y="23990"/>
                  </a:lnTo>
                  <a:lnTo>
                    <a:pt x="46215" y="23990"/>
                  </a:lnTo>
                  <a:lnTo>
                    <a:pt x="46901" y="24752"/>
                  </a:lnTo>
                  <a:lnTo>
                    <a:pt x="46850" y="25641"/>
                  </a:lnTo>
                  <a:lnTo>
                    <a:pt x="46634" y="25679"/>
                  </a:lnTo>
                  <a:lnTo>
                    <a:pt x="46634" y="26403"/>
                  </a:lnTo>
                  <a:lnTo>
                    <a:pt x="46494" y="26784"/>
                  </a:lnTo>
                  <a:lnTo>
                    <a:pt x="46507" y="26403"/>
                  </a:lnTo>
                  <a:lnTo>
                    <a:pt x="46634" y="26403"/>
                  </a:lnTo>
                  <a:lnTo>
                    <a:pt x="46634" y="25679"/>
                  </a:lnTo>
                  <a:lnTo>
                    <a:pt x="46850" y="25641"/>
                  </a:lnTo>
                  <a:lnTo>
                    <a:pt x="46850" y="24726"/>
                  </a:lnTo>
                  <a:lnTo>
                    <a:pt x="45910" y="24218"/>
                  </a:lnTo>
                  <a:lnTo>
                    <a:pt x="45758" y="24130"/>
                  </a:lnTo>
                  <a:lnTo>
                    <a:pt x="45529" y="23990"/>
                  </a:lnTo>
                  <a:lnTo>
                    <a:pt x="45758" y="24409"/>
                  </a:lnTo>
                  <a:lnTo>
                    <a:pt x="45364" y="24879"/>
                  </a:lnTo>
                  <a:lnTo>
                    <a:pt x="44297" y="24879"/>
                  </a:lnTo>
                  <a:lnTo>
                    <a:pt x="44475" y="25641"/>
                  </a:lnTo>
                  <a:lnTo>
                    <a:pt x="44323" y="26403"/>
                  </a:lnTo>
                  <a:lnTo>
                    <a:pt x="44945" y="26403"/>
                  </a:lnTo>
                  <a:lnTo>
                    <a:pt x="45148" y="26403"/>
                  </a:lnTo>
                  <a:lnTo>
                    <a:pt x="45148" y="26949"/>
                  </a:lnTo>
                  <a:lnTo>
                    <a:pt x="45148" y="27165"/>
                  </a:lnTo>
                  <a:lnTo>
                    <a:pt x="45567" y="27673"/>
                  </a:lnTo>
                  <a:lnTo>
                    <a:pt x="45466" y="27165"/>
                  </a:lnTo>
                  <a:lnTo>
                    <a:pt x="45669" y="27165"/>
                  </a:lnTo>
                  <a:lnTo>
                    <a:pt x="45897" y="27165"/>
                  </a:lnTo>
                  <a:lnTo>
                    <a:pt x="47002" y="27165"/>
                  </a:lnTo>
                  <a:lnTo>
                    <a:pt x="46964" y="27038"/>
                  </a:lnTo>
                  <a:lnTo>
                    <a:pt x="47117" y="26962"/>
                  </a:lnTo>
                  <a:lnTo>
                    <a:pt x="47117" y="27165"/>
                  </a:lnTo>
                  <a:lnTo>
                    <a:pt x="47739" y="27165"/>
                  </a:lnTo>
                  <a:lnTo>
                    <a:pt x="47574" y="26797"/>
                  </a:lnTo>
                  <a:lnTo>
                    <a:pt x="48615" y="26403"/>
                  </a:lnTo>
                  <a:lnTo>
                    <a:pt x="48361" y="26403"/>
                  </a:lnTo>
                  <a:lnTo>
                    <a:pt x="47510" y="26670"/>
                  </a:lnTo>
                  <a:lnTo>
                    <a:pt x="47434" y="26479"/>
                  </a:lnTo>
                  <a:lnTo>
                    <a:pt x="47294" y="26568"/>
                  </a:lnTo>
                  <a:lnTo>
                    <a:pt x="47409" y="26403"/>
                  </a:lnTo>
                  <a:lnTo>
                    <a:pt x="47561" y="26403"/>
                  </a:lnTo>
                  <a:lnTo>
                    <a:pt x="48018" y="26403"/>
                  </a:lnTo>
                  <a:lnTo>
                    <a:pt x="48298" y="25641"/>
                  </a:lnTo>
                  <a:lnTo>
                    <a:pt x="48133" y="25260"/>
                  </a:lnTo>
                  <a:lnTo>
                    <a:pt x="47980" y="24879"/>
                  </a:lnTo>
                  <a:lnTo>
                    <a:pt x="48171" y="25273"/>
                  </a:lnTo>
                  <a:lnTo>
                    <a:pt x="48361" y="25641"/>
                  </a:lnTo>
                  <a:lnTo>
                    <a:pt x="48564" y="25641"/>
                  </a:lnTo>
                  <a:lnTo>
                    <a:pt x="49149" y="25641"/>
                  </a:lnTo>
                  <a:lnTo>
                    <a:pt x="49326" y="25527"/>
                  </a:lnTo>
                  <a:lnTo>
                    <a:pt x="50317" y="24879"/>
                  </a:lnTo>
                  <a:lnTo>
                    <a:pt x="50825" y="24879"/>
                  </a:lnTo>
                  <a:lnTo>
                    <a:pt x="50406" y="23990"/>
                  </a:lnTo>
                  <a:lnTo>
                    <a:pt x="50927" y="24879"/>
                  </a:lnTo>
                  <a:lnTo>
                    <a:pt x="50711" y="23990"/>
                  </a:lnTo>
                  <a:lnTo>
                    <a:pt x="50965" y="23990"/>
                  </a:lnTo>
                  <a:lnTo>
                    <a:pt x="51269" y="24815"/>
                  </a:lnTo>
                  <a:lnTo>
                    <a:pt x="51206" y="24345"/>
                  </a:lnTo>
                  <a:lnTo>
                    <a:pt x="51333" y="24333"/>
                  </a:lnTo>
                  <a:lnTo>
                    <a:pt x="51511" y="24333"/>
                  </a:lnTo>
                  <a:lnTo>
                    <a:pt x="51181" y="23990"/>
                  </a:lnTo>
                  <a:lnTo>
                    <a:pt x="52362" y="23990"/>
                  </a:lnTo>
                  <a:lnTo>
                    <a:pt x="52095" y="23736"/>
                  </a:lnTo>
                  <a:lnTo>
                    <a:pt x="50584" y="23228"/>
                  </a:lnTo>
                  <a:lnTo>
                    <a:pt x="50634" y="23609"/>
                  </a:lnTo>
                  <a:lnTo>
                    <a:pt x="50571" y="23228"/>
                  </a:lnTo>
                  <a:lnTo>
                    <a:pt x="50533" y="22974"/>
                  </a:lnTo>
                  <a:lnTo>
                    <a:pt x="50444" y="22466"/>
                  </a:lnTo>
                  <a:lnTo>
                    <a:pt x="50812" y="22974"/>
                  </a:lnTo>
                  <a:lnTo>
                    <a:pt x="51142" y="23228"/>
                  </a:lnTo>
                  <a:lnTo>
                    <a:pt x="51828" y="23495"/>
                  </a:lnTo>
                  <a:lnTo>
                    <a:pt x="51574" y="23228"/>
                  </a:lnTo>
                  <a:lnTo>
                    <a:pt x="52095" y="23228"/>
                  </a:lnTo>
                  <a:lnTo>
                    <a:pt x="51981" y="22974"/>
                  </a:lnTo>
                  <a:lnTo>
                    <a:pt x="52273" y="22974"/>
                  </a:lnTo>
                  <a:lnTo>
                    <a:pt x="52476" y="23228"/>
                  </a:lnTo>
                  <a:lnTo>
                    <a:pt x="52641" y="23228"/>
                  </a:lnTo>
                  <a:lnTo>
                    <a:pt x="52603" y="22974"/>
                  </a:lnTo>
                  <a:lnTo>
                    <a:pt x="52806" y="22974"/>
                  </a:lnTo>
                  <a:lnTo>
                    <a:pt x="53035" y="23228"/>
                  </a:lnTo>
                  <a:lnTo>
                    <a:pt x="53784" y="22974"/>
                  </a:lnTo>
                  <a:lnTo>
                    <a:pt x="53149" y="22974"/>
                  </a:lnTo>
                  <a:lnTo>
                    <a:pt x="54368" y="22466"/>
                  </a:lnTo>
                  <a:close/>
                </a:path>
                <a:path w="69214" h="40640">
                  <a:moveTo>
                    <a:pt x="54787" y="22466"/>
                  </a:moveTo>
                  <a:lnTo>
                    <a:pt x="54610" y="22098"/>
                  </a:lnTo>
                  <a:lnTo>
                    <a:pt x="54432" y="21704"/>
                  </a:lnTo>
                  <a:lnTo>
                    <a:pt x="54089" y="20815"/>
                  </a:lnTo>
                  <a:lnTo>
                    <a:pt x="53682" y="21094"/>
                  </a:lnTo>
                  <a:lnTo>
                    <a:pt x="52819" y="21704"/>
                  </a:lnTo>
                  <a:lnTo>
                    <a:pt x="53365" y="21704"/>
                  </a:lnTo>
                  <a:lnTo>
                    <a:pt x="53848" y="21704"/>
                  </a:lnTo>
                  <a:lnTo>
                    <a:pt x="53975" y="21704"/>
                  </a:lnTo>
                  <a:lnTo>
                    <a:pt x="54114" y="21958"/>
                  </a:lnTo>
                  <a:lnTo>
                    <a:pt x="53479" y="21856"/>
                  </a:lnTo>
                  <a:lnTo>
                    <a:pt x="53873" y="22377"/>
                  </a:lnTo>
                  <a:lnTo>
                    <a:pt x="54279" y="22225"/>
                  </a:lnTo>
                  <a:lnTo>
                    <a:pt x="54432" y="22466"/>
                  </a:lnTo>
                  <a:lnTo>
                    <a:pt x="54787" y="22466"/>
                  </a:lnTo>
                  <a:close/>
                </a:path>
                <a:path w="69214" h="40640">
                  <a:moveTo>
                    <a:pt x="56781" y="21704"/>
                  </a:moveTo>
                  <a:lnTo>
                    <a:pt x="56095" y="20955"/>
                  </a:lnTo>
                  <a:lnTo>
                    <a:pt x="55854" y="21704"/>
                  </a:lnTo>
                  <a:lnTo>
                    <a:pt x="56781" y="21704"/>
                  </a:lnTo>
                  <a:close/>
                </a:path>
                <a:path w="69214" h="40640">
                  <a:moveTo>
                    <a:pt x="56896" y="18529"/>
                  </a:moveTo>
                  <a:lnTo>
                    <a:pt x="56286" y="17843"/>
                  </a:lnTo>
                  <a:lnTo>
                    <a:pt x="56845" y="18605"/>
                  </a:lnTo>
                  <a:close/>
                </a:path>
                <a:path w="69214" h="40640">
                  <a:moveTo>
                    <a:pt x="57378" y="22466"/>
                  </a:moveTo>
                  <a:lnTo>
                    <a:pt x="54952" y="22085"/>
                  </a:lnTo>
                  <a:lnTo>
                    <a:pt x="54978" y="22466"/>
                  </a:lnTo>
                  <a:lnTo>
                    <a:pt x="57378" y="22466"/>
                  </a:lnTo>
                  <a:close/>
                </a:path>
                <a:path w="69214" h="40640">
                  <a:moveTo>
                    <a:pt x="58000" y="13982"/>
                  </a:moveTo>
                  <a:lnTo>
                    <a:pt x="57785" y="13970"/>
                  </a:lnTo>
                  <a:lnTo>
                    <a:pt x="57581" y="14008"/>
                  </a:lnTo>
                  <a:lnTo>
                    <a:pt x="57645" y="14300"/>
                  </a:lnTo>
                  <a:lnTo>
                    <a:pt x="57785" y="14312"/>
                  </a:lnTo>
                  <a:lnTo>
                    <a:pt x="57823" y="14173"/>
                  </a:lnTo>
                  <a:lnTo>
                    <a:pt x="58000" y="13982"/>
                  </a:lnTo>
                  <a:close/>
                </a:path>
                <a:path w="69214" h="40640">
                  <a:moveTo>
                    <a:pt x="58267" y="19418"/>
                  </a:moveTo>
                  <a:lnTo>
                    <a:pt x="58064" y="19405"/>
                  </a:lnTo>
                  <a:lnTo>
                    <a:pt x="58267" y="19418"/>
                  </a:lnTo>
                  <a:close/>
                </a:path>
                <a:path w="69214" h="40640">
                  <a:moveTo>
                    <a:pt x="58407" y="19291"/>
                  </a:moveTo>
                  <a:lnTo>
                    <a:pt x="58026" y="18783"/>
                  </a:lnTo>
                  <a:lnTo>
                    <a:pt x="58089" y="19291"/>
                  </a:lnTo>
                  <a:lnTo>
                    <a:pt x="58407" y="19291"/>
                  </a:lnTo>
                  <a:close/>
                </a:path>
                <a:path w="69214" h="40640">
                  <a:moveTo>
                    <a:pt x="58674" y="14135"/>
                  </a:moveTo>
                  <a:lnTo>
                    <a:pt x="58483" y="13868"/>
                  </a:lnTo>
                  <a:lnTo>
                    <a:pt x="58254" y="13881"/>
                  </a:lnTo>
                  <a:lnTo>
                    <a:pt x="58102" y="13919"/>
                  </a:lnTo>
                  <a:lnTo>
                    <a:pt x="58318" y="14008"/>
                  </a:lnTo>
                  <a:lnTo>
                    <a:pt x="58674" y="14135"/>
                  </a:lnTo>
                  <a:close/>
                </a:path>
                <a:path w="69214" h="40640">
                  <a:moveTo>
                    <a:pt x="60261" y="14681"/>
                  </a:moveTo>
                  <a:lnTo>
                    <a:pt x="60121" y="14630"/>
                  </a:lnTo>
                  <a:lnTo>
                    <a:pt x="59982" y="14960"/>
                  </a:lnTo>
                  <a:lnTo>
                    <a:pt x="60071" y="15087"/>
                  </a:lnTo>
                  <a:lnTo>
                    <a:pt x="60198" y="15074"/>
                  </a:lnTo>
                  <a:lnTo>
                    <a:pt x="60236" y="14947"/>
                  </a:lnTo>
                  <a:lnTo>
                    <a:pt x="60223" y="14808"/>
                  </a:lnTo>
                  <a:lnTo>
                    <a:pt x="60261" y="14681"/>
                  </a:lnTo>
                  <a:close/>
                </a:path>
                <a:path w="69214" h="40640">
                  <a:moveTo>
                    <a:pt x="60883" y="11582"/>
                  </a:moveTo>
                  <a:lnTo>
                    <a:pt x="60464" y="11277"/>
                  </a:lnTo>
                  <a:lnTo>
                    <a:pt x="60604" y="11328"/>
                  </a:lnTo>
                  <a:lnTo>
                    <a:pt x="60350" y="10972"/>
                  </a:lnTo>
                  <a:lnTo>
                    <a:pt x="60591" y="12090"/>
                  </a:lnTo>
                  <a:lnTo>
                    <a:pt x="60756" y="11582"/>
                  </a:lnTo>
                  <a:lnTo>
                    <a:pt x="60883" y="11582"/>
                  </a:lnTo>
                  <a:close/>
                </a:path>
                <a:path w="69214" h="40640">
                  <a:moveTo>
                    <a:pt x="60883" y="11137"/>
                  </a:moveTo>
                  <a:close/>
                </a:path>
                <a:path w="69214" h="40640">
                  <a:moveTo>
                    <a:pt x="60896" y="11023"/>
                  </a:moveTo>
                  <a:close/>
                </a:path>
                <a:path w="69214" h="40640">
                  <a:moveTo>
                    <a:pt x="61023" y="10960"/>
                  </a:moveTo>
                  <a:close/>
                </a:path>
                <a:path w="69214" h="40640">
                  <a:moveTo>
                    <a:pt x="61074" y="11087"/>
                  </a:moveTo>
                  <a:lnTo>
                    <a:pt x="60947" y="11112"/>
                  </a:lnTo>
                  <a:lnTo>
                    <a:pt x="61074" y="11087"/>
                  </a:lnTo>
                  <a:close/>
                </a:path>
                <a:path w="69214" h="40640">
                  <a:moveTo>
                    <a:pt x="61366" y="13970"/>
                  </a:moveTo>
                  <a:lnTo>
                    <a:pt x="61112" y="13843"/>
                  </a:lnTo>
                  <a:lnTo>
                    <a:pt x="60883" y="13703"/>
                  </a:lnTo>
                  <a:lnTo>
                    <a:pt x="60718" y="13970"/>
                  </a:lnTo>
                  <a:lnTo>
                    <a:pt x="60477" y="13970"/>
                  </a:lnTo>
                  <a:lnTo>
                    <a:pt x="60058" y="14351"/>
                  </a:lnTo>
                  <a:lnTo>
                    <a:pt x="59842" y="13970"/>
                  </a:lnTo>
                  <a:lnTo>
                    <a:pt x="60477" y="13970"/>
                  </a:lnTo>
                  <a:lnTo>
                    <a:pt x="60756" y="13703"/>
                  </a:lnTo>
                  <a:lnTo>
                    <a:pt x="59639" y="12941"/>
                  </a:lnTo>
                  <a:lnTo>
                    <a:pt x="58547" y="13703"/>
                  </a:lnTo>
                  <a:lnTo>
                    <a:pt x="58724" y="13703"/>
                  </a:lnTo>
                  <a:lnTo>
                    <a:pt x="58775" y="14465"/>
                  </a:lnTo>
                  <a:lnTo>
                    <a:pt x="57746" y="14465"/>
                  </a:lnTo>
                  <a:lnTo>
                    <a:pt x="57632" y="14973"/>
                  </a:lnTo>
                  <a:lnTo>
                    <a:pt x="56286" y="14973"/>
                  </a:lnTo>
                  <a:lnTo>
                    <a:pt x="56451" y="15227"/>
                  </a:lnTo>
                  <a:lnTo>
                    <a:pt x="56032" y="14973"/>
                  </a:lnTo>
                  <a:lnTo>
                    <a:pt x="55575" y="14973"/>
                  </a:lnTo>
                  <a:lnTo>
                    <a:pt x="55384" y="16116"/>
                  </a:lnTo>
                  <a:lnTo>
                    <a:pt x="55537" y="16116"/>
                  </a:lnTo>
                  <a:lnTo>
                    <a:pt x="54991" y="16751"/>
                  </a:lnTo>
                  <a:lnTo>
                    <a:pt x="54876" y="17018"/>
                  </a:lnTo>
                  <a:lnTo>
                    <a:pt x="54762" y="17259"/>
                  </a:lnTo>
                  <a:lnTo>
                    <a:pt x="55041" y="17640"/>
                  </a:lnTo>
                  <a:lnTo>
                    <a:pt x="55003" y="18021"/>
                  </a:lnTo>
                  <a:lnTo>
                    <a:pt x="54229" y="17894"/>
                  </a:lnTo>
                  <a:lnTo>
                    <a:pt x="54660" y="17640"/>
                  </a:lnTo>
                  <a:lnTo>
                    <a:pt x="52997" y="17640"/>
                  </a:lnTo>
                  <a:lnTo>
                    <a:pt x="52679" y="17640"/>
                  </a:lnTo>
                  <a:lnTo>
                    <a:pt x="53022" y="17754"/>
                  </a:lnTo>
                  <a:lnTo>
                    <a:pt x="53454" y="19291"/>
                  </a:lnTo>
                  <a:lnTo>
                    <a:pt x="52425" y="19291"/>
                  </a:lnTo>
                  <a:lnTo>
                    <a:pt x="52031" y="19850"/>
                  </a:lnTo>
                  <a:lnTo>
                    <a:pt x="51689" y="19418"/>
                  </a:lnTo>
                  <a:lnTo>
                    <a:pt x="51866" y="19380"/>
                  </a:lnTo>
                  <a:lnTo>
                    <a:pt x="52095" y="19354"/>
                  </a:lnTo>
                  <a:lnTo>
                    <a:pt x="51739" y="19227"/>
                  </a:lnTo>
                  <a:lnTo>
                    <a:pt x="51295" y="18961"/>
                  </a:lnTo>
                  <a:lnTo>
                    <a:pt x="51536" y="19253"/>
                  </a:lnTo>
                  <a:lnTo>
                    <a:pt x="51333" y="19291"/>
                  </a:lnTo>
                  <a:lnTo>
                    <a:pt x="51955" y="19964"/>
                  </a:lnTo>
                  <a:lnTo>
                    <a:pt x="51574" y="20053"/>
                  </a:lnTo>
                  <a:lnTo>
                    <a:pt x="51841" y="20815"/>
                  </a:lnTo>
                  <a:lnTo>
                    <a:pt x="51282" y="20307"/>
                  </a:lnTo>
                  <a:lnTo>
                    <a:pt x="51435" y="20815"/>
                  </a:lnTo>
                  <a:lnTo>
                    <a:pt x="50673" y="20815"/>
                  </a:lnTo>
                  <a:lnTo>
                    <a:pt x="51142" y="21704"/>
                  </a:lnTo>
                  <a:lnTo>
                    <a:pt x="52539" y="21704"/>
                  </a:lnTo>
                  <a:lnTo>
                    <a:pt x="52819" y="21704"/>
                  </a:lnTo>
                  <a:lnTo>
                    <a:pt x="53682" y="21082"/>
                  </a:lnTo>
                  <a:lnTo>
                    <a:pt x="54038" y="20815"/>
                  </a:lnTo>
                  <a:lnTo>
                    <a:pt x="53784" y="20053"/>
                  </a:lnTo>
                  <a:lnTo>
                    <a:pt x="53619" y="20053"/>
                  </a:lnTo>
                  <a:lnTo>
                    <a:pt x="53809" y="19291"/>
                  </a:lnTo>
                  <a:lnTo>
                    <a:pt x="54102" y="19291"/>
                  </a:lnTo>
                  <a:lnTo>
                    <a:pt x="54203" y="18783"/>
                  </a:lnTo>
                  <a:lnTo>
                    <a:pt x="54444" y="19291"/>
                  </a:lnTo>
                  <a:lnTo>
                    <a:pt x="54800" y="20815"/>
                  </a:lnTo>
                  <a:lnTo>
                    <a:pt x="54940" y="21704"/>
                  </a:lnTo>
                  <a:lnTo>
                    <a:pt x="54940" y="21958"/>
                  </a:lnTo>
                  <a:lnTo>
                    <a:pt x="55613" y="21704"/>
                  </a:lnTo>
                  <a:lnTo>
                    <a:pt x="55410" y="21704"/>
                  </a:lnTo>
                  <a:lnTo>
                    <a:pt x="55092" y="20053"/>
                  </a:lnTo>
                  <a:lnTo>
                    <a:pt x="55867" y="20053"/>
                  </a:lnTo>
                  <a:lnTo>
                    <a:pt x="56184" y="20815"/>
                  </a:lnTo>
                  <a:lnTo>
                    <a:pt x="56362" y="20815"/>
                  </a:lnTo>
                  <a:lnTo>
                    <a:pt x="56959" y="20815"/>
                  </a:lnTo>
                  <a:lnTo>
                    <a:pt x="56692" y="20193"/>
                  </a:lnTo>
                  <a:lnTo>
                    <a:pt x="56616" y="20053"/>
                  </a:lnTo>
                  <a:lnTo>
                    <a:pt x="56769" y="20053"/>
                  </a:lnTo>
                  <a:lnTo>
                    <a:pt x="57200" y="20053"/>
                  </a:lnTo>
                  <a:lnTo>
                    <a:pt x="58115" y="20561"/>
                  </a:lnTo>
                  <a:lnTo>
                    <a:pt x="57683" y="20053"/>
                  </a:lnTo>
                  <a:lnTo>
                    <a:pt x="57391" y="20053"/>
                  </a:lnTo>
                  <a:lnTo>
                    <a:pt x="56299" y="18783"/>
                  </a:lnTo>
                  <a:lnTo>
                    <a:pt x="55854" y="18275"/>
                  </a:lnTo>
                  <a:lnTo>
                    <a:pt x="56553" y="18275"/>
                  </a:lnTo>
                  <a:lnTo>
                    <a:pt x="55791" y="18161"/>
                  </a:lnTo>
                  <a:lnTo>
                    <a:pt x="55575" y="17640"/>
                  </a:lnTo>
                  <a:lnTo>
                    <a:pt x="56362" y="17640"/>
                  </a:lnTo>
                  <a:lnTo>
                    <a:pt x="57454" y="18275"/>
                  </a:lnTo>
                  <a:lnTo>
                    <a:pt x="57467" y="18567"/>
                  </a:lnTo>
                  <a:lnTo>
                    <a:pt x="57315" y="18529"/>
                  </a:lnTo>
                  <a:lnTo>
                    <a:pt x="57048" y="18529"/>
                  </a:lnTo>
                  <a:lnTo>
                    <a:pt x="57480" y="18592"/>
                  </a:lnTo>
                  <a:lnTo>
                    <a:pt x="57543" y="19291"/>
                  </a:lnTo>
                  <a:lnTo>
                    <a:pt x="57937" y="19291"/>
                  </a:lnTo>
                  <a:lnTo>
                    <a:pt x="58089" y="19291"/>
                  </a:lnTo>
                  <a:lnTo>
                    <a:pt x="57962" y="18783"/>
                  </a:lnTo>
                  <a:lnTo>
                    <a:pt x="57924" y="18656"/>
                  </a:lnTo>
                  <a:lnTo>
                    <a:pt x="58826" y="18783"/>
                  </a:lnTo>
                  <a:lnTo>
                    <a:pt x="57899" y="18630"/>
                  </a:lnTo>
                  <a:lnTo>
                    <a:pt x="58102" y="18529"/>
                  </a:lnTo>
                  <a:lnTo>
                    <a:pt x="58178" y="18275"/>
                  </a:lnTo>
                  <a:lnTo>
                    <a:pt x="58394" y="18529"/>
                  </a:lnTo>
                  <a:lnTo>
                    <a:pt x="58648" y="18275"/>
                  </a:lnTo>
                  <a:lnTo>
                    <a:pt x="58381" y="18275"/>
                  </a:lnTo>
                  <a:lnTo>
                    <a:pt x="58166" y="17640"/>
                  </a:lnTo>
                  <a:lnTo>
                    <a:pt x="58064" y="16751"/>
                  </a:lnTo>
                  <a:lnTo>
                    <a:pt x="58331" y="17018"/>
                  </a:lnTo>
                  <a:lnTo>
                    <a:pt x="58470" y="16979"/>
                  </a:lnTo>
                  <a:lnTo>
                    <a:pt x="58712" y="16751"/>
                  </a:lnTo>
                  <a:lnTo>
                    <a:pt x="59194" y="16751"/>
                  </a:lnTo>
                  <a:lnTo>
                    <a:pt x="60299" y="16751"/>
                  </a:lnTo>
                  <a:lnTo>
                    <a:pt x="60858" y="16751"/>
                  </a:lnTo>
                  <a:lnTo>
                    <a:pt x="60731" y="16637"/>
                  </a:lnTo>
                  <a:lnTo>
                    <a:pt x="60325" y="16217"/>
                  </a:lnTo>
                  <a:lnTo>
                    <a:pt x="60718" y="16116"/>
                  </a:lnTo>
                  <a:lnTo>
                    <a:pt x="60718" y="15227"/>
                  </a:lnTo>
                  <a:lnTo>
                    <a:pt x="60286" y="15227"/>
                  </a:lnTo>
                  <a:lnTo>
                    <a:pt x="60159" y="16116"/>
                  </a:lnTo>
                  <a:lnTo>
                    <a:pt x="59880" y="16116"/>
                  </a:lnTo>
                  <a:lnTo>
                    <a:pt x="59550" y="15227"/>
                  </a:lnTo>
                  <a:lnTo>
                    <a:pt x="59537" y="14465"/>
                  </a:lnTo>
                  <a:lnTo>
                    <a:pt x="59931" y="14465"/>
                  </a:lnTo>
                  <a:lnTo>
                    <a:pt x="60134" y="14465"/>
                  </a:lnTo>
                  <a:lnTo>
                    <a:pt x="61023" y="14465"/>
                  </a:lnTo>
                  <a:lnTo>
                    <a:pt x="61087" y="13970"/>
                  </a:lnTo>
                  <a:lnTo>
                    <a:pt x="61366" y="13970"/>
                  </a:lnTo>
                  <a:close/>
                </a:path>
                <a:path w="69214" h="40640">
                  <a:moveTo>
                    <a:pt x="61417" y="15367"/>
                  </a:moveTo>
                  <a:lnTo>
                    <a:pt x="61112" y="15506"/>
                  </a:lnTo>
                  <a:lnTo>
                    <a:pt x="61201" y="15646"/>
                  </a:lnTo>
                  <a:lnTo>
                    <a:pt x="61087" y="16192"/>
                  </a:lnTo>
                  <a:lnTo>
                    <a:pt x="61366" y="15836"/>
                  </a:lnTo>
                  <a:lnTo>
                    <a:pt x="61277" y="15709"/>
                  </a:lnTo>
                  <a:lnTo>
                    <a:pt x="61417" y="15367"/>
                  </a:lnTo>
                  <a:close/>
                </a:path>
                <a:path w="69214" h="40640">
                  <a:moveTo>
                    <a:pt x="61722" y="13703"/>
                  </a:moveTo>
                  <a:lnTo>
                    <a:pt x="61493" y="13703"/>
                  </a:lnTo>
                  <a:lnTo>
                    <a:pt x="61366" y="13970"/>
                  </a:lnTo>
                  <a:lnTo>
                    <a:pt x="61595" y="13970"/>
                  </a:lnTo>
                  <a:lnTo>
                    <a:pt x="61722" y="13703"/>
                  </a:lnTo>
                  <a:close/>
                </a:path>
                <a:path w="69214" h="40640">
                  <a:moveTo>
                    <a:pt x="61734" y="14935"/>
                  </a:moveTo>
                  <a:lnTo>
                    <a:pt x="61709" y="14668"/>
                  </a:lnTo>
                  <a:lnTo>
                    <a:pt x="61569" y="14681"/>
                  </a:lnTo>
                  <a:lnTo>
                    <a:pt x="61353" y="14554"/>
                  </a:lnTo>
                  <a:lnTo>
                    <a:pt x="61734" y="14935"/>
                  </a:lnTo>
                  <a:close/>
                </a:path>
                <a:path w="69214" h="40640">
                  <a:moveTo>
                    <a:pt x="62318" y="11582"/>
                  </a:moveTo>
                  <a:close/>
                </a:path>
                <a:path w="69214" h="40640">
                  <a:moveTo>
                    <a:pt x="62344" y="11633"/>
                  </a:moveTo>
                  <a:close/>
                </a:path>
                <a:path w="69214" h="40640">
                  <a:moveTo>
                    <a:pt x="62420" y="9994"/>
                  </a:moveTo>
                  <a:lnTo>
                    <a:pt x="61950" y="9893"/>
                  </a:lnTo>
                  <a:lnTo>
                    <a:pt x="62344" y="10045"/>
                  </a:lnTo>
                  <a:close/>
                </a:path>
                <a:path w="69214" h="40640">
                  <a:moveTo>
                    <a:pt x="62522" y="9499"/>
                  </a:moveTo>
                  <a:lnTo>
                    <a:pt x="62293" y="9321"/>
                  </a:lnTo>
                  <a:lnTo>
                    <a:pt x="62331" y="9525"/>
                  </a:lnTo>
                  <a:lnTo>
                    <a:pt x="62522" y="9499"/>
                  </a:lnTo>
                  <a:close/>
                </a:path>
                <a:path w="69214" h="40640">
                  <a:moveTo>
                    <a:pt x="62712" y="12014"/>
                  </a:moveTo>
                  <a:lnTo>
                    <a:pt x="62661" y="11874"/>
                  </a:lnTo>
                  <a:lnTo>
                    <a:pt x="62534" y="12001"/>
                  </a:lnTo>
                  <a:lnTo>
                    <a:pt x="62331" y="12115"/>
                  </a:lnTo>
                  <a:lnTo>
                    <a:pt x="62712" y="12014"/>
                  </a:lnTo>
                  <a:close/>
                </a:path>
                <a:path w="69214" h="40640">
                  <a:moveTo>
                    <a:pt x="62738" y="9766"/>
                  </a:moveTo>
                  <a:lnTo>
                    <a:pt x="62077" y="9766"/>
                  </a:lnTo>
                  <a:lnTo>
                    <a:pt x="62445" y="9982"/>
                  </a:lnTo>
                  <a:lnTo>
                    <a:pt x="62738" y="9766"/>
                  </a:lnTo>
                  <a:close/>
                </a:path>
                <a:path w="69214" h="40640">
                  <a:moveTo>
                    <a:pt x="62788" y="11722"/>
                  </a:moveTo>
                  <a:lnTo>
                    <a:pt x="62661" y="11874"/>
                  </a:lnTo>
                  <a:lnTo>
                    <a:pt x="62788" y="11722"/>
                  </a:lnTo>
                  <a:close/>
                </a:path>
                <a:path w="69214" h="40640">
                  <a:moveTo>
                    <a:pt x="62877" y="9042"/>
                  </a:moveTo>
                  <a:lnTo>
                    <a:pt x="62649" y="8801"/>
                  </a:lnTo>
                  <a:lnTo>
                    <a:pt x="62852" y="9271"/>
                  </a:lnTo>
                  <a:lnTo>
                    <a:pt x="62877" y="9042"/>
                  </a:lnTo>
                  <a:close/>
                </a:path>
                <a:path w="69214" h="40640">
                  <a:moveTo>
                    <a:pt x="63068" y="10464"/>
                  </a:moveTo>
                  <a:lnTo>
                    <a:pt x="62738" y="10185"/>
                  </a:lnTo>
                  <a:lnTo>
                    <a:pt x="62712" y="10668"/>
                  </a:lnTo>
                  <a:lnTo>
                    <a:pt x="62966" y="10833"/>
                  </a:lnTo>
                  <a:lnTo>
                    <a:pt x="63068" y="10464"/>
                  </a:lnTo>
                  <a:close/>
                </a:path>
                <a:path w="69214" h="40640">
                  <a:moveTo>
                    <a:pt x="63068" y="10147"/>
                  </a:moveTo>
                  <a:lnTo>
                    <a:pt x="62534" y="10020"/>
                  </a:lnTo>
                  <a:lnTo>
                    <a:pt x="62776" y="10147"/>
                  </a:lnTo>
                  <a:lnTo>
                    <a:pt x="63068" y="10147"/>
                  </a:lnTo>
                  <a:close/>
                </a:path>
                <a:path w="69214" h="40640">
                  <a:moveTo>
                    <a:pt x="63093" y="9105"/>
                  </a:moveTo>
                  <a:close/>
                </a:path>
                <a:path w="69214" h="40640">
                  <a:moveTo>
                    <a:pt x="63195" y="10274"/>
                  </a:moveTo>
                  <a:lnTo>
                    <a:pt x="63068" y="10147"/>
                  </a:lnTo>
                  <a:lnTo>
                    <a:pt x="63119" y="10299"/>
                  </a:lnTo>
                  <a:close/>
                </a:path>
                <a:path w="69214" h="40640">
                  <a:moveTo>
                    <a:pt x="63461" y="11569"/>
                  </a:moveTo>
                  <a:lnTo>
                    <a:pt x="63182" y="11760"/>
                  </a:lnTo>
                  <a:lnTo>
                    <a:pt x="63461" y="11569"/>
                  </a:lnTo>
                  <a:close/>
                </a:path>
                <a:path w="69214" h="40640">
                  <a:moveTo>
                    <a:pt x="63487" y="8610"/>
                  </a:moveTo>
                  <a:lnTo>
                    <a:pt x="63360" y="8686"/>
                  </a:lnTo>
                  <a:lnTo>
                    <a:pt x="63220" y="8699"/>
                  </a:lnTo>
                  <a:lnTo>
                    <a:pt x="62928" y="8699"/>
                  </a:lnTo>
                  <a:lnTo>
                    <a:pt x="62928" y="8915"/>
                  </a:lnTo>
                  <a:lnTo>
                    <a:pt x="63055" y="9067"/>
                  </a:lnTo>
                  <a:lnTo>
                    <a:pt x="63436" y="8661"/>
                  </a:lnTo>
                  <a:close/>
                </a:path>
                <a:path w="69214" h="40640">
                  <a:moveTo>
                    <a:pt x="63550" y="7696"/>
                  </a:moveTo>
                  <a:lnTo>
                    <a:pt x="63512" y="7493"/>
                  </a:lnTo>
                  <a:lnTo>
                    <a:pt x="63500" y="7670"/>
                  </a:lnTo>
                  <a:close/>
                </a:path>
                <a:path w="69214" h="40640">
                  <a:moveTo>
                    <a:pt x="63627" y="11290"/>
                  </a:moveTo>
                  <a:lnTo>
                    <a:pt x="62395" y="11061"/>
                  </a:lnTo>
                  <a:lnTo>
                    <a:pt x="62382" y="10528"/>
                  </a:lnTo>
                  <a:lnTo>
                    <a:pt x="62242" y="10261"/>
                  </a:lnTo>
                  <a:lnTo>
                    <a:pt x="61366" y="10528"/>
                  </a:lnTo>
                  <a:lnTo>
                    <a:pt x="61277" y="10845"/>
                  </a:lnTo>
                  <a:lnTo>
                    <a:pt x="60972" y="10782"/>
                  </a:lnTo>
                  <a:lnTo>
                    <a:pt x="61239" y="10896"/>
                  </a:lnTo>
                  <a:lnTo>
                    <a:pt x="60998" y="11290"/>
                  </a:lnTo>
                  <a:lnTo>
                    <a:pt x="61404" y="11290"/>
                  </a:lnTo>
                  <a:lnTo>
                    <a:pt x="61595" y="11557"/>
                  </a:lnTo>
                  <a:lnTo>
                    <a:pt x="61061" y="12179"/>
                  </a:lnTo>
                  <a:lnTo>
                    <a:pt x="60312" y="12179"/>
                  </a:lnTo>
                  <a:lnTo>
                    <a:pt x="60413" y="11823"/>
                  </a:lnTo>
                  <a:lnTo>
                    <a:pt x="60020" y="12179"/>
                  </a:lnTo>
                  <a:lnTo>
                    <a:pt x="59283" y="12179"/>
                  </a:lnTo>
                  <a:lnTo>
                    <a:pt x="59563" y="12941"/>
                  </a:lnTo>
                  <a:lnTo>
                    <a:pt x="60553" y="12941"/>
                  </a:lnTo>
                  <a:lnTo>
                    <a:pt x="61112" y="12941"/>
                  </a:lnTo>
                  <a:lnTo>
                    <a:pt x="61328" y="13703"/>
                  </a:lnTo>
                  <a:lnTo>
                    <a:pt x="62623" y="12941"/>
                  </a:lnTo>
                  <a:lnTo>
                    <a:pt x="62611" y="12560"/>
                  </a:lnTo>
                  <a:lnTo>
                    <a:pt x="61912" y="12700"/>
                  </a:lnTo>
                  <a:lnTo>
                    <a:pt x="62141" y="12179"/>
                  </a:lnTo>
                  <a:lnTo>
                    <a:pt x="61899" y="12179"/>
                  </a:lnTo>
                  <a:lnTo>
                    <a:pt x="61810" y="11290"/>
                  </a:lnTo>
                  <a:lnTo>
                    <a:pt x="62255" y="11290"/>
                  </a:lnTo>
                  <a:lnTo>
                    <a:pt x="62407" y="11290"/>
                  </a:lnTo>
                  <a:lnTo>
                    <a:pt x="62877" y="11557"/>
                  </a:lnTo>
                  <a:lnTo>
                    <a:pt x="63220" y="11557"/>
                  </a:lnTo>
                  <a:lnTo>
                    <a:pt x="63030" y="11290"/>
                  </a:lnTo>
                  <a:lnTo>
                    <a:pt x="63627" y="11290"/>
                  </a:lnTo>
                  <a:close/>
                </a:path>
                <a:path w="69214" h="40640">
                  <a:moveTo>
                    <a:pt x="63627" y="11150"/>
                  </a:moveTo>
                  <a:lnTo>
                    <a:pt x="63284" y="10972"/>
                  </a:lnTo>
                  <a:lnTo>
                    <a:pt x="63461" y="11252"/>
                  </a:lnTo>
                  <a:lnTo>
                    <a:pt x="63627" y="11150"/>
                  </a:lnTo>
                  <a:close/>
                </a:path>
                <a:path w="69214" h="40640">
                  <a:moveTo>
                    <a:pt x="63665" y="8102"/>
                  </a:moveTo>
                  <a:lnTo>
                    <a:pt x="63360" y="8102"/>
                  </a:lnTo>
                  <a:lnTo>
                    <a:pt x="63487" y="8153"/>
                  </a:lnTo>
                  <a:lnTo>
                    <a:pt x="63665" y="8102"/>
                  </a:lnTo>
                  <a:close/>
                </a:path>
                <a:path w="69214" h="40640">
                  <a:moveTo>
                    <a:pt x="63919" y="7150"/>
                  </a:moveTo>
                  <a:lnTo>
                    <a:pt x="63830" y="6985"/>
                  </a:lnTo>
                  <a:lnTo>
                    <a:pt x="63550" y="7112"/>
                  </a:lnTo>
                  <a:lnTo>
                    <a:pt x="63525" y="6972"/>
                  </a:lnTo>
                  <a:lnTo>
                    <a:pt x="63449" y="7112"/>
                  </a:lnTo>
                  <a:lnTo>
                    <a:pt x="63474" y="7315"/>
                  </a:lnTo>
                  <a:lnTo>
                    <a:pt x="63512" y="7493"/>
                  </a:lnTo>
                  <a:lnTo>
                    <a:pt x="63525" y="7340"/>
                  </a:lnTo>
                  <a:lnTo>
                    <a:pt x="63652" y="7239"/>
                  </a:lnTo>
                  <a:lnTo>
                    <a:pt x="63919" y="7150"/>
                  </a:lnTo>
                  <a:close/>
                </a:path>
                <a:path w="69214" h="40640">
                  <a:moveTo>
                    <a:pt x="64325" y="7607"/>
                  </a:moveTo>
                  <a:lnTo>
                    <a:pt x="64160" y="7416"/>
                  </a:lnTo>
                  <a:lnTo>
                    <a:pt x="64058" y="7556"/>
                  </a:lnTo>
                  <a:lnTo>
                    <a:pt x="64096" y="7708"/>
                  </a:lnTo>
                  <a:lnTo>
                    <a:pt x="63944" y="7937"/>
                  </a:lnTo>
                  <a:lnTo>
                    <a:pt x="64096" y="7848"/>
                  </a:lnTo>
                  <a:lnTo>
                    <a:pt x="64223" y="7734"/>
                  </a:lnTo>
                  <a:lnTo>
                    <a:pt x="64325" y="7607"/>
                  </a:lnTo>
                  <a:close/>
                </a:path>
                <a:path w="69214" h="40640">
                  <a:moveTo>
                    <a:pt x="64325" y="6769"/>
                  </a:moveTo>
                  <a:lnTo>
                    <a:pt x="64300" y="6629"/>
                  </a:lnTo>
                  <a:lnTo>
                    <a:pt x="64211" y="6400"/>
                  </a:lnTo>
                  <a:lnTo>
                    <a:pt x="64325" y="6769"/>
                  </a:lnTo>
                  <a:close/>
                </a:path>
                <a:path w="69214" h="40640">
                  <a:moveTo>
                    <a:pt x="64414" y="7137"/>
                  </a:moveTo>
                  <a:close/>
                </a:path>
                <a:path w="69214" h="40640">
                  <a:moveTo>
                    <a:pt x="64490" y="7454"/>
                  </a:moveTo>
                  <a:lnTo>
                    <a:pt x="64325" y="7607"/>
                  </a:lnTo>
                  <a:lnTo>
                    <a:pt x="64490" y="7543"/>
                  </a:lnTo>
                  <a:close/>
                </a:path>
                <a:path w="69214" h="40640">
                  <a:moveTo>
                    <a:pt x="64503" y="7226"/>
                  </a:moveTo>
                  <a:lnTo>
                    <a:pt x="64452" y="7353"/>
                  </a:lnTo>
                  <a:lnTo>
                    <a:pt x="64503" y="7226"/>
                  </a:lnTo>
                  <a:close/>
                </a:path>
                <a:path w="69214" h="40640">
                  <a:moveTo>
                    <a:pt x="64528" y="7150"/>
                  </a:moveTo>
                  <a:close/>
                </a:path>
                <a:path w="69214" h="40640">
                  <a:moveTo>
                    <a:pt x="64833" y="6680"/>
                  </a:moveTo>
                  <a:close/>
                </a:path>
                <a:path w="69214" h="40640">
                  <a:moveTo>
                    <a:pt x="64858" y="9410"/>
                  </a:moveTo>
                  <a:lnTo>
                    <a:pt x="64719" y="9334"/>
                  </a:lnTo>
                  <a:lnTo>
                    <a:pt x="64630" y="9486"/>
                  </a:lnTo>
                  <a:lnTo>
                    <a:pt x="64655" y="9652"/>
                  </a:lnTo>
                  <a:lnTo>
                    <a:pt x="64820" y="9537"/>
                  </a:lnTo>
                  <a:lnTo>
                    <a:pt x="64858" y="9410"/>
                  </a:lnTo>
                  <a:close/>
                </a:path>
                <a:path w="69214" h="40640">
                  <a:moveTo>
                    <a:pt x="64935" y="6540"/>
                  </a:moveTo>
                  <a:lnTo>
                    <a:pt x="64731" y="6489"/>
                  </a:lnTo>
                  <a:lnTo>
                    <a:pt x="64592" y="6591"/>
                  </a:lnTo>
                  <a:lnTo>
                    <a:pt x="64871" y="6629"/>
                  </a:lnTo>
                  <a:close/>
                </a:path>
                <a:path w="69214" h="40640">
                  <a:moveTo>
                    <a:pt x="64960" y="6540"/>
                  </a:moveTo>
                  <a:close/>
                </a:path>
                <a:path w="69214" h="40640">
                  <a:moveTo>
                    <a:pt x="65290" y="6553"/>
                  </a:moveTo>
                  <a:lnTo>
                    <a:pt x="65290" y="6718"/>
                  </a:lnTo>
                  <a:lnTo>
                    <a:pt x="65290" y="6553"/>
                  </a:lnTo>
                  <a:close/>
                </a:path>
                <a:path w="69214" h="40640">
                  <a:moveTo>
                    <a:pt x="65290" y="5727"/>
                  </a:moveTo>
                  <a:lnTo>
                    <a:pt x="65024" y="5880"/>
                  </a:lnTo>
                  <a:lnTo>
                    <a:pt x="65163" y="5880"/>
                  </a:lnTo>
                  <a:lnTo>
                    <a:pt x="65290" y="5727"/>
                  </a:lnTo>
                  <a:close/>
                </a:path>
                <a:path w="69214" h="40640">
                  <a:moveTo>
                    <a:pt x="65366" y="7670"/>
                  </a:moveTo>
                  <a:lnTo>
                    <a:pt x="65189" y="7645"/>
                  </a:lnTo>
                  <a:lnTo>
                    <a:pt x="64973" y="8013"/>
                  </a:lnTo>
                  <a:lnTo>
                    <a:pt x="65303" y="7937"/>
                  </a:lnTo>
                  <a:lnTo>
                    <a:pt x="65366" y="7670"/>
                  </a:lnTo>
                  <a:close/>
                </a:path>
                <a:path w="69214" h="40640">
                  <a:moveTo>
                    <a:pt x="65379" y="6007"/>
                  </a:moveTo>
                  <a:lnTo>
                    <a:pt x="65227" y="6197"/>
                  </a:lnTo>
                  <a:lnTo>
                    <a:pt x="65379" y="6007"/>
                  </a:lnTo>
                  <a:close/>
                </a:path>
                <a:path w="69214" h="40640">
                  <a:moveTo>
                    <a:pt x="65506" y="6350"/>
                  </a:moveTo>
                  <a:lnTo>
                    <a:pt x="65328" y="6324"/>
                  </a:lnTo>
                  <a:lnTo>
                    <a:pt x="65290" y="6553"/>
                  </a:lnTo>
                  <a:lnTo>
                    <a:pt x="65506" y="6350"/>
                  </a:lnTo>
                  <a:close/>
                </a:path>
                <a:path w="69214" h="40640">
                  <a:moveTo>
                    <a:pt x="65963" y="4470"/>
                  </a:moveTo>
                  <a:lnTo>
                    <a:pt x="65722" y="4648"/>
                  </a:lnTo>
                  <a:lnTo>
                    <a:pt x="65633" y="4787"/>
                  </a:lnTo>
                  <a:lnTo>
                    <a:pt x="65938" y="4711"/>
                  </a:lnTo>
                  <a:lnTo>
                    <a:pt x="65963" y="4470"/>
                  </a:lnTo>
                  <a:close/>
                </a:path>
                <a:path w="69214" h="40640">
                  <a:moveTo>
                    <a:pt x="66052" y="4876"/>
                  </a:moveTo>
                  <a:lnTo>
                    <a:pt x="66040" y="5003"/>
                  </a:lnTo>
                  <a:lnTo>
                    <a:pt x="66052" y="4876"/>
                  </a:lnTo>
                  <a:close/>
                </a:path>
                <a:path w="69214" h="40640">
                  <a:moveTo>
                    <a:pt x="66154" y="6070"/>
                  </a:moveTo>
                  <a:lnTo>
                    <a:pt x="66065" y="5905"/>
                  </a:lnTo>
                  <a:lnTo>
                    <a:pt x="65887" y="6007"/>
                  </a:lnTo>
                  <a:lnTo>
                    <a:pt x="65811" y="6248"/>
                  </a:lnTo>
                  <a:lnTo>
                    <a:pt x="66154" y="6070"/>
                  </a:lnTo>
                  <a:close/>
                </a:path>
                <a:path w="69214" h="40640">
                  <a:moveTo>
                    <a:pt x="66230" y="4902"/>
                  </a:moveTo>
                  <a:lnTo>
                    <a:pt x="66078" y="4762"/>
                  </a:lnTo>
                  <a:lnTo>
                    <a:pt x="66103" y="4622"/>
                  </a:lnTo>
                  <a:lnTo>
                    <a:pt x="66052" y="4876"/>
                  </a:lnTo>
                  <a:lnTo>
                    <a:pt x="66230" y="4902"/>
                  </a:lnTo>
                  <a:close/>
                </a:path>
                <a:path w="69214" h="40640">
                  <a:moveTo>
                    <a:pt x="66357" y="5194"/>
                  </a:moveTo>
                  <a:lnTo>
                    <a:pt x="66344" y="4711"/>
                  </a:lnTo>
                  <a:lnTo>
                    <a:pt x="66319" y="5270"/>
                  </a:lnTo>
                  <a:close/>
                </a:path>
                <a:path w="69214" h="40640">
                  <a:moveTo>
                    <a:pt x="66382" y="3949"/>
                  </a:moveTo>
                  <a:lnTo>
                    <a:pt x="66230" y="4114"/>
                  </a:lnTo>
                  <a:lnTo>
                    <a:pt x="66382" y="3949"/>
                  </a:lnTo>
                  <a:close/>
                </a:path>
                <a:path w="69214" h="40640">
                  <a:moveTo>
                    <a:pt x="66421" y="3822"/>
                  </a:moveTo>
                  <a:lnTo>
                    <a:pt x="66179" y="4038"/>
                  </a:lnTo>
                  <a:lnTo>
                    <a:pt x="66332" y="3975"/>
                  </a:lnTo>
                  <a:lnTo>
                    <a:pt x="66421" y="3822"/>
                  </a:lnTo>
                  <a:close/>
                </a:path>
                <a:path w="69214" h="40640">
                  <a:moveTo>
                    <a:pt x="66446" y="6540"/>
                  </a:moveTo>
                  <a:close/>
                </a:path>
                <a:path w="69214" h="40640">
                  <a:moveTo>
                    <a:pt x="66662" y="4114"/>
                  </a:moveTo>
                  <a:lnTo>
                    <a:pt x="66433" y="4102"/>
                  </a:lnTo>
                  <a:lnTo>
                    <a:pt x="66230" y="4508"/>
                  </a:lnTo>
                  <a:lnTo>
                    <a:pt x="66370" y="4419"/>
                  </a:lnTo>
                  <a:lnTo>
                    <a:pt x="66484" y="4279"/>
                  </a:lnTo>
                  <a:lnTo>
                    <a:pt x="66471" y="4533"/>
                  </a:lnTo>
                  <a:lnTo>
                    <a:pt x="66662" y="4114"/>
                  </a:lnTo>
                  <a:close/>
                </a:path>
                <a:path w="69214" h="40640">
                  <a:moveTo>
                    <a:pt x="67983" y="1917"/>
                  </a:moveTo>
                  <a:lnTo>
                    <a:pt x="67957" y="2171"/>
                  </a:lnTo>
                  <a:lnTo>
                    <a:pt x="67983" y="1917"/>
                  </a:lnTo>
                  <a:close/>
                </a:path>
                <a:path w="69214" h="40640">
                  <a:moveTo>
                    <a:pt x="68592" y="0"/>
                  </a:moveTo>
                  <a:lnTo>
                    <a:pt x="68465" y="203"/>
                  </a:lnTo>
                  <a:lnTo>
                    <a:pt x="68592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341079" y="1479026"/>
              <a:ext cx="52069" cy="22225"/>
            </a:xfrm>
            <a:custGeom>
              <a:avLst/>
              <a:gdLst/>
              <a:ahLst/>
              <a:cxnLst/>
              <a:rect l="l" t="t" r="r" b="b"/>
              <a:pathLst>
                <a:path w="52069" h="22225">
                  <a:moveTo>
                    <a:pt x="152" y="21780"/>
                  </a:moveTo>
                  <a:lnTo>
                    <a:pt x="0" y="21818"/>
                  </a:lnTo>
                  <a:lnTo>
                    <a:pt x="152" y="21780"/>
                  </a:lnTo>
                  <a:close/>
                </a:path>
                <a:path w="52069" h="22225">
                  <a:moveTo>
                    <a:pt x="635" y="21551"/>
                  </a:moveTo>
                  <a:lnTo>
                    <a:pt x="381" y="21602"/>
                  </a:lnTo>
                  <a:lnTo>
                    <a:pt x="546" y="21590"/>
                  </a:lnTo>
                  <a:close/>
                </a:path>
                <a:path w="52069" h="22225">
                  <a:moveTo>
                    <a:pt x="31330" y="13868"/>
                  </a:moveTo>
                  <a:lnTo>
                    <a:pt x="31165" y="13766"/>
                  </a:lnTo>
                  <a:lnTo>
                    <a:pt x="31330" y="13868"/>
                  </a:lnTo>
                  <a:close/>
                </a:path>
                <a:path w="52069" h="22225">
                  <a:moveTo>
                    <a:pt x="34658" y="12598"/>
                  </a:moveTo>
                  <a:lnTo>
                    <a:pt x="34531" y="12585"/>
                  </a:lnTo>
                  <a:lnTo>
                    <a:pt x="34658" y="12649"/>
                  </a:lnTo>
                  <a:close/>
                </a:path>
                <a:path w="52069" h="22225">
                  <a:moveTo>
                    <a:pt x="48996" y="4394"/>
                  </a:moveTo>
                  <a:lnTo>
                    <a:pt x="48971" y="4572"/>
                  </a:lnTo>
                  <a:lnTo>
                    <a:pt x="48996" y="4394"/>
                  </a:lnTo>
                  <a:close/>
                </a:path>
                <a:path w="52069" h="22225">
                  <a:moveTo>
                    <a:pt x="51549" y="685"/>
                  </a:moveTo>
                  <a:lnTo>
                    <a:pt x="50939" y="0"/>
                  </a:lnTo>
                  <a:lnTo>
                    <a:pt x="51498" y="762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21273" y="2278176"/>
              <a:ext cx="378346" cy="44766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997951" y="2085299"/>
              <a:ext cx="338455" cy="102235"/>
            </a:xfrm>
            <a:custGeom>
              <a:avLst/>
              <a:gdLst/>
              <a:ahLst/>
              <a:cxnLst/>
              <a:rect l="l" t="t" r="r" b="b"/>
              <a:pathLst>
                <a:path w="338455" h="102235">
                  <a:moveTo>
                    <a:pt x="508" y="2781"/>
                  </a:moveTo>
                  <a:lnTo>
                    <a:pt x="342" y="2286"/>
                  </a:lnTo>
                  <a:lnTo>
                    <a:pt x="12" y="1892"/>
                  </a:lnTo>
                  <a:lnTo>
                    <a:pt x="50" y="2146"/>
                  </a:lnTo>
                  <a:lnTo>
                    <a:pt x="508" y="2781"/>
                  </a:lnTo>
                  <a:close/>
                </a:path>
                <a:path w="338455" h="102235">
                  <a:moveTo>
                    <a:pt x="7645" y="10541"/>
                  </a:moveTo>
                  <a:lnTo>
                    <a:pt x="6705" y="9652"/>
                  </a:lnTo>
                  <a:lnTo>
                    <a:pt x="6502" y="9613"/>
                  </a:lnTo>
                  <a:lnTo>
                    <a:pt x="7645" y="10541"/>
                  </a:lnTo>
                  <a:close/>
                </a:path>
                <a:path w="338455" h="102235">
                  <a:moveTo>
                    <a:pt x="10287" y="14478"/>
                  </a:moveTo>
                  <a:lnTo>
                    <a:pt x="9956" y="14008"/>
                  </a:lnTo>
                  <a:lnTo>
                    <a:pt x="9410" y="12966"/>
                  </a:lnTo>
                  <a:lnTo>
                    <a:pt x="9753" y="14008"/>
                  </a:lnTo>
                  <a:lnTo>
                    <a:pt x="10287" y="14478"/>
                  </a:lnTo>
                  <a:close/>
                </a:path>
                <a:path w="338455" h="102235">
                  <a:moveTo>
                    <a:pt x="12471" y="15760"/>
                  </a:moveTo>
                  <a:lnTo>
                    <a:pt x="10210" y="14478"/>
                  </a:lnTo>
                  <a:lnTo>
                    <a:pt x="11696" y="15760"/>
                  </a:lnTo>
                  <a:lnTo>
                    <a:pt x="12420" y="17030"/>
                  </a:lnTo>
                  <a:lnTo>
                    <a:pt x="12471" y="15760"/>
                  </a:lnTo>
                  <a:close/>
                </a:path>
                <a:path w="338455" h="102235">
                  <a:moveTo>
                    <a:pt x="13360" y="16776"/>
                  </a:moveTo>
                  <a:lnTo>
                    <a:pt x="12915" y="15862"/>
                  </a:lnTo>
                  <a:lnTo>
                    <a:pt x="12547" y="15646"/>
                  </a:lnTo>
                  <a:lnTo>
                    <a:pt x="13195" y="17005"/>
                  </a:lnTo>
                  <a:lnTo>
                    <a:pt x="13360" y="16776"/>
                  </a:lnTo>
                  <a:close/>
                </a:path>
                <a:path w="338455" h="102235">
                  <a:moveTo>
                    <a:pt x="13601" y="22377"/>
                  </a:moveTo>
                  <a:lnTo>
                    <a:pt x="13449" y="21628"/>
                  </a:lnTo>
                  <a:lnTo>
                    <a:pt x="12839" y="20840"/>
                  </a:lnTo>
                  <a:lnTo>
                    <a:pt x="13601" y="22377"/>
                  </a:lnTo>
                  <a:close/>
                </a:path>
                <a:path w="338455" h="102235">
                  <a:moveTo>
                    <a:pt x="14859" y="23063"/>
                  </a:moveTo>
                  <a:lnTo>
                    <a:pt x="14427" y="22428"/>
                  </a:lnTo>
                  <a:lnTo>
                    <a:pt x="14084" y="21907"/>
                  </a:lnTo>
                  <a:lnTo>
                    <a:pt x="14300" y="22428"/>
                  </a:lnTo>
                  <a:lnTo>
                    <a:pt x="14859" y="23063"/>
                  </a:lnTo>
                  <a:close/>
                </a:path>
                <a:path w="338455" h="102235">
                  <a:moveTo>
                    <a:pt x="15913" y="22707"/>
                  </a:moveTo>
                  <a:lnTo>
                    <a:pt x="14287" y="20840"/>
                  </a:lnTo>
                  <a:lnTo>
                    <a:pt x="14033" y="21590"/>
                  </a:lnTo>
                  <a:lnTo>
                    <a:pt x="15621" y="23495"/>
                  </a:lnTo>
                  <a:lnTo>
                    <a:pt x="15341" y="22758"/>
                  </a:lnTo>
                  <a:lnTo>
                    <a:pt x="14859" y="21920"/>
                  </a:lnTo>
                  <a:lnTo>
                    <a:pt x="15913" y="22707"/>
                  </a:lnTo>
                  <a:close/>
                </a:path>
                <a:path w="338455" h="102235">
                  <a:moveTo>
                    <a:pt x="16471" y="26073"/>
                  </a:moveTo>
                  <a:lnTo>
                    <a:pt x="16306" y="25171"/>
                  </a:lnTo>
                  <a:lnTo>
                    <a:pt x="15265" y="24371"/>
                  </a:lnTo>
                  <a:lnTo>
                    <a:pt x="15265" y="24777"/>
                  </a:lnTo>
                  <a:lnTo>
                    <a:pt x="15900" y="25755"/>
                  </a:lnTo>
                  <a:lnTo>
                    <a:pt x="15519" y="25539"/>
                  </a:lnTo>
                  <a:lnTo>
                    <a:pt x="16446" y="26479"/>
                  </a:lnTo>
                  <a:lnTo>
                    <a:pt x="16471" y="26073"/>
                  </a:lnTo>
                  <a:close/>
                </a:path>
                <a:path w="338455" h="102235">
                  <a:moveTo>
                    <a:pt x="17348" y="24625"/>
                  </a:moveTo>
                  <a:lnTo>
                    <a:pt x="16611" y="24726"/>
                  </a:lnTo>
                  <a:lnTo>
                    <a:pt x="16903" y="24599"/>
                  </a:lnTo>
                  <a:lnTo>
                    <a:pt x="16522" y="24599"/>
                  </a:lnTo>
                  <a:lnTo>
                    <a:pt x="15989" y="24269"/>
                  </a:lnTo>
                  <a:lnTo>
                    <a:pt x="17094" y="25171"/>
                  </a:lnTo>
                  <a:lnTo>
                    <a:pt x="17106" y="24892"/>
                  </a:lnTo>
                  <a:lnTo>
                    <a:pt x="17348" y="24625"/>
                  </a:lnTo>
                  <a:close/>
                </a:path>
                <a:path w="338455" h="102235">
                  <a:moveTo>
                    <a:pt x="17627" y="25590"/>
                  </a:moveTo>
                  <a:lnTo>
                    <a:pt x="17094" y="25171"/>
                  </a:lnTo>
                  <a:lnTo>
                    <a:pt x="17094" y="25336"/>
                  </a:lnTo>
                  <a:lnTo>
                    <a:pt x="17170" y="25514"/>
                  </a:lnTo>
                  <a:lnTo>
                    <a:pt x="17627" y="25590"/>
                  </a:lnTo>
                  <a:close/>
                </a:path>
                <a:path w="338455" h="102235">
                  <a:moveTo>
                    <a:pt x="18643" y="24892"/>
                  </a:moveTo>
                  <a:lnTo>
                    <a:pt x="16586" y="23647"/>
                  </a:lnTo>
                  <a:lnTo>
                    <a:pt x="17741" y="24460"/>
                  </a:lnTo>
                  <a:lnTo>
                    <a:pt x="18427" y="24892"/>
                  </a:lnTo>
                  <a:lnTo>
                    <a:pt x="18643" y="24892"/>
                  </a:lnTo>
                  <a:close/>
                </a:path>
                <a:path w="338455" h="102235">
                  <a:moveTo>
                    <a:pt x="22440" y="31711"/>
                  </a:moveTo>
                  <a:lnTo>
                    <a:pt x="21666" y="30683"/>
                  </a:lnTo>
                  <a:lnTo>
                    <a:pt x="21361" y="30645"/>
                  </a:lnTo>
                  <a:lnTo>
                    <a:pt x="21196" y="30924"/>
                  </a:lnTo>
                  <a:lnTo>
                    <a:pt x="22440" y="31711"/>
                  </a:lnTo>
                  <a:close/>
                </a:path>
                <a:path w="338455" h="102235">
                  <a:moveTo>
                    <a:pt x="22847" y="29616"/>
                  </a:moveTo>
                  <a:lnTo>
                    <a:pt x="22199" y="27889"/>
                  </a:lnTo>
                  <a:lnTo>
                    <a:pt x="21450" y="27774"/>
                  </a:lnTo>
                  <a:lnTo>
                    <a:pt x="21818" y="28790"/>
                  </a:lnTo>
                  <a:lnTo>
                    <a:pt x="21399" y="28613"/>
                  </a:lnTo>
                  <a:lnTo>
                    <a:pt x="22847" y="29616"/>
                  </a:lnTo>
                  <a:close/>
                </a:path>
                <a:path w="338455" h="102235">
                  <a:moveTo>
                    <a:pt x="23914" y="33553"/>
                  </a:moveTo>
                  <a:lnTo>
                    <a:pt x="23888" y="33705"/>
                  </a:lnTo>
                  <a:lnTo>
                    <a:pt x="23914" y="33553"/>
                  </a:lnTo>
                  <a:close/>
                </a:path>
                <a:path w="338455" h="102235">
                  <a:moveTo>
                    <a:pt x="24053" y="32346"/>
                  </a:moveTo>
                  <a:lnTo>
                    <a:pt x="23190" y="31051"/>
                  </a:lnTo>
                  <a:lnTo>
                    <a:pt x="23063" y="31216"/>
                  </a:lnTo>
                  <a:lnTo>
                    <a:pt x="23037" y="31648"/>
                  </a:lnTo>
                  <a:lnTo>
                    <a:pt x="22618" y="31470"/>
                  </a:lnTo>
                  <a:lnTo>
                    <a:pt x="24053" y="32346"/>
                  </a:lnTo>
                  <a:close/>
                </a:path>
                <a:path w="338455" h="102235">
                  <a:moveTo>
                    <a:pt x="24244" y="34163"/>
                  </a:moveTo>
                  <a:lnTo>
                    <a:pt x="24142" y="34010"/>
                  </a:lnTo>
                  <a:lnTo>
                    <a:pt x="24015" y="33858"/>
                  </a:lnTo>
                  <a:lnTo>
                    <a:pt x="23888" y="33705"/>
                  </a:lnTo>
                  <a:lnTo>
                    <a:pt x="23837" y="33909"/>
                  </a:lnTo>
                  <a:lnTo>
                    <a:pt x="23660" y="34417"/>
                  </a:lnTo>
                  <a:lnTo>
                    <a:pt x="24041" y="35191"/>
                  </a:lnTo>
                  <a:lnTo>
                    <a:pt x="24244" y="34163"/>
                  </a:lnTo>
                  <a:close/>
                </a:path>
                <a:path w="338455" h="102235">
                  <a:moveTo>
                    <a:pt x="24599" y="28168"/>
                  </a:moveTo>
                  <a:lnTo>
                    <a:pt x="24371" y="27889"/>
                  </a:lnTo>
                  <a:lnTo>
                    <a:pt x="24345" y="28041"/>
                  </a:lnTo>
                  <a:lnTo>
                    <a:pt x="24498" y="28155"/>
                  </a:lnTo>
                  <a:close/>
                </a:path>
                <a:path w="338455" h="102235">
                  <a:moveTo>
                    <a:pt x="24714" y="32715"/>
                  </a:moveTo>
                  <a:lnTo>
                    <a:pt x="24053" y="32346"/>
                  </a:lnTo>
                  <a:lnTo>
                    <a:pt x="24371" y="32816"/>
                  </a:lnTo>
                  <a:lnTo>
                    <a:pt x="24714" y="32715"/>
                  </a:lnTo>
                  <a:close/>
                </a:path>
                <a:path w="338455" h="102235">
                  <a:moveTo>
                    <a:pt x="24853" y="29121"/>
                  </a:moveTo>
                  <a:lnTo>
                    <a:pt x="23774" y="28714"/>
                  </a:lnTo>
                  <a:lnTo>
                    <a:pt x="23596" y="28714"/>
                  </a:lnTo>
                  <a:lnTo>
                    <a:pt x="24003" y="29121"/>
                  </a:lnTo>
                  <a:lnTo>
                    <a:pt x="24384" y="29756"/>
                  </a:lnTo>
                  <a:lnTo>
                    <a:pt x="24549" y="30759"/>
                  </a:lnTo>
                  <a:lnTo>
                    <a:pt x="24752" y="30759"/>
                  </a:lnTo>
                  <a:lnTo>
                    <a:pt x="24853" y="29121"/>
                  </a:lnTo>
                  <a:close/>
                </a:path>
                <a:path w="338455" h="102235">
                  <a:moveTo>
                    <a:pt x="26504" y="37249"/>
                  </a:moveTo>
                  <a:lnTo>
                    <a:pt x="26428" y="37503"/>
                  </a:lnTo>
                  <a:lnTo>
                    <a:pt x="26504" y="37249"/>
                  </a:lnTo>
                  <a:close/>
                </a:path>
                <a:path w="338455" h="102235">
                  <a:moveTo>
                    <a:pt x="26517" y="36906"/>
                  </a:moveTo>
                  <a:lnTo>
                    <a:pt x="26504" y="36779"/>
                  </a:lnTo>
                  <a:lnTo>
                    <a:pt x="26517" y="36906"/>
                  </a:lnTo>
                  <a:close/>
                </a:path>
                <a:path w="338455" h="102235">
                  <a:moveTo>
                    <a:pt x="27432" y="37541"/>
                  </a:moveTo>
                  <a:lnTo>
                    <a:pt x="27127" y="37287"/>
                  </a:lnTo>
                  <a:lnTo>
                    <a:pt x="26822" y="37058"/>
                  </a:lnTo>
                  <a:lnTo>
                    <a:pt x="26517" y="36906"/>
                  </a:lnTo>
                  <a:lnTo>
                    <a:pt x="26517" y="37147"/>
                  </a:lnTo>
                  <a:lnTo>
                    <a:pt x="26809" y="37414"/>
                  </a:lnTo>
                  <a:lnTo>
                    <a:pt x="27127" y="37477"/>
                  </a:lnTo>
                  <a:lnTo>
                    <a:pt x="27432" y="37541"/>
                  </a:lnTo>
                  <a:close/>
                </a:path>
                <a:path w="338455" h="102235">
                  <a:moveTo>
                    <a:pt x="28155" y="41643"/>
                  </a:moveTo>
                  <a:lnTo>
                    <a:pt x="27457" y="41211"/>
                  </a:lnTo>
                  <a:lnTo>
                    <a:pt x="26949" y="40487"/>
                  </a:lnTo>
                  <a:lnTo>
                    <a:pt x="26581" y="39255"/>
                  </a:lnTo>
                  <a:lnTo>
                    <a:pt x="25781" y="39204"/>
                  </a:lnTo>
                  <a:lnTo>
                    <a:pt x="26403" y="40640"/>
                  </a:lnTo>
                  <a:lnTo>
                    <a:pt x="25755" y="40411"/>
                  </a:lnTo>
                  <a:lnTo>
                    <a:pt x="26441" y="41109"/>
                  </a:lnTo>
                  <a:lnTo>
                    <a:pt x="27343" y="41402"/>
                  </a:lnTo>
                  <a:lnTo>
                    <a:pt x="28155" y="41643"/>
                  </a:lnTo>
                  <a:close/>
                </a:path>
                <a:path w="338455" h="102235">
                  <a:moveTo>
                    <a:pt x="28740" y="38506"/>
                  </a:moveTo>
                  <a:lnTo>
                    <a:pt x="28575" y="38379"/>
                  </a:lnTo>
                  <a:lnTo>
                    <a:pt x="28257" y="37757"/>
                  </a:lnTo>
                  <a:lnTo>
                    <a:pt x="27851" y="37630"/>
                  </a:lnTo>
                  <a:lnTo>
                    <a:pt x="27432" y="37541"/>
                  </a:lnTo>
                  <a:lnTo>
                    <a:pt x="27800" y="37833"/>
                  </a:lnTo>
                  <a:lnTo>
                    <a:pt x="28194" y="38201"/>
                  </a:lnTo>
                  <a:lnTo>
                    <a:pt x="28549" y="38608"/>
                  </a:lnTo>
                  <a:lnTo>
                    <a:pt x="28676" y="38569"/>
                  </a:lnTo>
                  <a:close/>
                </a:path>
                <a:path w="338455" h="102235">
                  <a:moveTo>
                    <a:pt x="29464" y="42113"/>
                  </a:moveTo>
                  <a:lnTo>
                    <a:pt x="29095" y="41910"/>
                  </a:lnTo>
                  <a:lnTo>
                    <a:pt x="28638" y="41795"/>
                  </a:lnTo>
                  <a:lnTo>
                    <a:pt x="28155" y="41643"/>
                  </a:lnTo>
                  <a:lnTo>
                    <a:pt x="28536" y="41884"/>
                  </a:lnTo>
                  <a:lnTo>
                    <a:pt x="28943" y="42049"/>
                  </a:lnTo>
                  <a:lnTo>
                    <a:pt x="29464" y="42113"/>
                  </a:lnTo>
                  <a:close/>
                </a:path>
                <a:path w="338455" h="102235">
                  <a:moveTo>
                    <a:pt x="30111" y="40805"/>
                  </a:moveTo>
                  <a:lnTo>
                    <a:pt x="29641" y="40017"/>
                  </a:lnTo>
                  <a:lnTo>
                    <a:pt x="29121" y="39268"/>
                  </a:lnTo>
                  <a:lnTo>
                    <a:pt x="28549" y="38608"/>
                  </a:lnTo>
                  <a:lnTo>
                    <a:pt x="28282" y="38722"/>
                  </a:lnTo>
                  <a:lnTo>
                    <a:pt x="27698" y="38798"/>
                  </a:lnTo>
                  <a:lnTo>
                    <a:pt x="28333" y="39497"/>
                  </a:lnTo>
                  <a:lnTo>
                    <a:pt x="29032" y="39712"/>
                  </a:lnTo>
                  <a:lnTo>
                    <a:pt x="29514" y="40246"/>
                  </a:lnTo>
                  <a:lnTo>
                    <a:pt x="30111" y="40805"/>
                  </a:lnTo>
                  <a:close/>
                </a:path>
                <a:path w="338455" h="102235">
                  <a:moveTo>
                    <a:pt x="30264" y="36779"/>
                  </a:moveTo>
                  <a:lnTo>
                    <a:pt x="29946" y="35318"/>
                  </a:lnTo>
                  <a:lnTo>
                    <a:pt x="29679" y="35699"/>
                  </a:lnTo>
                  <a:lnTo>
                    <a:pt x="28867" y="34556"/>
                  </a:lnTo>
                  <a:lnTo>
                    <a:pt x="28689" y="35179"/>
                  </a:lnTo>
                  <a:lnTo>
                    <a:pt x="28333" y="35306"/>
                  </a:lnTo>
                  <a:lnTo>
                    <a:pt x="30264" y="36779"/>
                  </a:lnTo>
                  <a:close/>
                </a:path>
                <a:path w="338455" h="102235">
                  <a:moveTo>
                    <a:pt x="30937" y="41579"/>
                  </a:moveTo>
                  <a:lnTo>
                    <a:pt x="30251" y="40944"/>
                  </a:lnTo>
                  <a:lnTo>
                    <a:pt x="30391" y="41275"/>
                  </a:lnTo>
                  <a:lnTo>
                    <a:pt x="30530" y="41579"/>
                  </a:lnTo>
                  <a:lnTo>
                    <a:pt x="30937" y="41579"/>
                  </a:lnTo>
                  <a:close/>
                </a:path>
                <a:path w="338455" h="102235">
                  <a:moveTo>
                    <a:pt x="31242" y="43497"/>
                  </a:moveTo>
                  <a:lnTo>
                    <a:pt x="31153" y="43103"/>
                  </a:lnTo>
                  <a:lnTo>
                    <a:pt x="31000" y="42672"/>
                  </a:lnTo>
                  <a:lnTo>
                    <a:pt x="30835" y="42252"/>
                  </a:lnTo>
                  <a:lnTo>
                    <a:pt x="30861" y="42722"/>
                  </a:lnTo>
                  <a:lnTo>
                    <a:pt x="31000" y="43586"/>
                  </a:lnTo>
                  <a:lnTo>
                    <a:pt x="31242" y="43497"/>
                  </a:lnTo>
                  <a:close/>
                </a:path>
                <a:path w="338455" h="102235">
                  <a:moveTo>
                    <a:pt x="31762" y="42367"/>
                  </a:moveTo>
                  <a:lnTo>
                    <a:pt x="31242" y="41884"/>
                  </a:lnTo>
                  <a:lnTo>
                    <a:pt x="31534" y="42367"/>
                  </a:lnTo>
                  <a:lnTo>
                    <a:pt x="31762" y="42367"/>
                  </a:lnTo>
                  <a:close/>
                </a:path>
                <a:path w="338455" h="102235">
                  <a:moveTo>
                    <a:pt x="33147" y="43980"/>
                  </a:moveTo>
                  <a:lnTo>
                    <a:pt x="32816" y="43421"/>
                  </a:lnTo>
                  <a:lnTo>
                    <a:pt x="32283" y="42849"/>
                  </a:lnTo>
                  <a:lnTo>
                    <a:pt x="31762" y="42367"/>
                  </a:lnTo>
                  <a:lnTo>
                    <a:pt x="31661" y="42684"/>
                  </a:lnTo>
                  <a:lnTo>
                    <a:pt x="33147" y="43980"/>
                  </a:lnTo>
                  <a:close/>
                </a:path>
                <a:path w="338455" h="102235">
                  <a:moveTo>
                    <a:pt x="33705" y="42367"/>
                  </a:moveTo>
                  <a:lnTo>
                    <a:pt x="33604" y="40944"/>
                  </a:lnTo>
                  <a:lnTo>
                    <a:pt x="33248" y="40601"/>
                  </a:lnTo>
                  <a:lnTo>
                    <a:pt x="32308" y="39662"/>
                  </a:lnTo>
                  <a:lnTo>
                    <a:pt x="32194" y="40601"/>
                  </a:lnTo>
                  <a:lnTo>
                    <a:pt x="31191" y="40081"/>
                  </a:lnTo>
                  <a:lnTo>
                    <a:pt x="33299" y="42075"/>
                  </a:lnTo>
                  <a:lnTo>
                    <a:pt x="30264" y="39839"/>
                  </a:lnTo>
                  <a:lnTo>
                    <a:pt x="31203" y="41579"/>
                  </a:lnTo>
                  <a:lnTo>
                    <a:pt x="32232" y="41579"/>
                  </a:lnTo>
                  <a:lnTo>
                    <a:pt x="33528" y="42367"/>
                  </a:lnTo>
                  <a:lnTo>
                    <a:pt x="33705" y="42367"/>
                  </a:lnTo>
                  <a:close/>
                </a:path>
                <a:path w="338455" h="102235">
                  <a:moveTo>
                    <a:pt x="35280" y="46494"/>
                  </a:moveTo>
                  <a:lnTo>
                    <a:pt x="33616" y="44551"/>
                  </a:lnTo>
                  <a:lnTo>
                    <a:pt x="33782" y="46494"/>
                  </a:lnTo>
                  <a:lnTo>
                    <a:pt x="35280" y="46494"/>
                  </a:lnTo>
                  <a:close/>
                </a:path>
                <a:path w="338455" h="102235">
                  <a:moveTo>
                    <a:pt x="35547" y="46545"/>
                  </a:moveTo>
                  <a:lnTo>
                    <a:pt x="35420" y="46647"/>
                  </a:lnTo>
                  <a:lnTo>
                    <a:pt x="35509" y="46774"/>
                  </a:lnTo>
                  <a:lnTo>
                    <a:pt x="35547" y="46545"/>
                  </a:lnTo>
                  <a:close/>
                </a:path>
                <a:path w="338455" h="102235">
                  <a:moveTo>
                    <a:pt x="36410" y="47828"/>
                  </a:moveTo>
                  <a:lnTo>
                    <a:pt x="35369" y="47358"/>
                  </a:lnTo>
                  <a:lnTo>
                    <a:pt x="34442" y="47904"/>
                  </a:lnTo>
                  <a:lnTo>
                    <a:pt x="36410" y="47828"/>
                  </a:lnTo>
                  <a:close/>
                </a:path>
                <a:path w="338455" h="102235">
                  <a:moveTo>
                    <a:pt x="37350" y="41033"/>
                  </a:moveTo>
                  <a:lnTo>
                    <a:pt x="36830" y="40208"/>
                  </a:lnTo>
                  <a:lnTo>
                    <a:pt x="36601" y="40144"/>
                  </a:lnTo>
                  <a:lnTo>
                    <a:pt x="36512" y="39903"/>
                  </a:lnTo>
                  <a:lnTo>
                    <a:pt x="36271" y="39852"/>
                  </a:lnTo>
                  <a:lnTo>
                    <a:pt x="35979" y="40259"/>
                  </a:lnTo>
                  <a:lnTo>
                    <a:pt x="36626" y="40881"/>
                  </a:lnTo>
                  <a:lnTo>
                    <a:pt x="37350" y="41033"/>
                  </a:lnTo>
                  <a:close/>
                </a:path>
                <a:path w="338455" h="102235">
                  <a:moveTo>
                    <a:pt x="37528" y="45999"/>
                  </a:moveTo>
                  <a:lnTo>
                    <a:pt x="36144" y="43713"/>
                  </a:lnTo>
                  <a:lnTo>
                    <a:pt x="35801" y="44335"/>
                  </a:lnTo>
                  <a:lnTo>
                    <a:pt x="35712" y="45085"/>
                  </a:lnTo>
                  <a:lnTo>
                    <a:pt x="35610" y="45999"/>
                  </a:lnTo>
                  <a:lnTo>
                    <a:pt x="35547" y="46545"/>
                  </a:lnTo>
                  <a:lnTo>
                    <a:pt x="35839" y="46278"/>
                  </a:lnTo>
                  <a:lnTo>
                    <a:pt x="36093" y="45999"/>
                  </a:lnTo>
                  <a:lnTo>
                    <a:pt x="37503" y="46672"/>
                  </a:lnTo>
                  <a:lnTo>
                    <a:pt x="37477" y="45999"/>
                  </a:lnTo>
                  <a:close/>
                </a:path>
                <a:path w="338455" h="102235">
                  <a:moveTo>
                    <a:pt x="37896" y="50419"/>
                  </a:moveTo>
                  <a:lnTo>
                    <a:pt x="37642" y="49618"/>
                  </a:lnTo>
                  <a:lnTo>
                    <a:pt x="36944" y="50241"/>
                  </a:lnTo>
                  <a:lnTo>
                    <a:pt x="37896" y="50419"/>
                  </a:lnTo>
                  <a:close/>
                </a:path>
                <a:path w="338455" h="102235">
                  <a:moveTo>
                    <a:pt x="38836" y="44856"/>
                  </a:moveTo>
                  <a:lnTo>
                    <a:pt x="38315" y="45085"/>
                  </a:lnTo>
                  <a:lnTo>
                    <a:pt x="38620" y="45999"/>
                  </a:lnTo>
                  <a:lnTo>
                    <a:pt x="38811" y="45085"/>
                  </a:lnTo>
                  <a:lnTo>
                    <a:pt x="38836" y="44856"/>
                  </a:lnTo>
                  <a:close/>
                </a:path>
                <a:path w="338455" h="102235">
                  <a:moveTo>
                    <a:pt x="38938" y="43446"/>
                  </a:moveTo>
                  <a:lnTo>
                    <a:pt x="38595" y="41960"/>
                  </a:lnTo>
                  <a:lnTo>
                    <a:pt x="37096" y="41465"/>
                  </a:lnTo>
                  <a:lnTo>
                    <a:pt x="36195" y="43446"/>
                  </a:lnTo>
                  <a:lnTo>
                    <a:pt x="38938" y="43446"/>
                  </a:lnTo>
                  <a:close/>
                </a:path>
                <a:path w="338455" h="102235">
                  <a:moveTo>
                    <a:pt x="39687" y="50292"/>
                  </a:moveTo>
                  <a:lnTo>
                    <a:pt x="39547" y="50546"/>
                  </a:lnTo>
                  <a:lnTo>
                    <a:pt x="39268" y="50038"/>
                  </a:lnTo>
                  <a:lnTo>
                    <a:pt x="39217" y="50292"/>
                  </a:lnTo>
                  <a:lnTo>
                    <a:pt x="39128" y="50698"/>
                  </a:lnTo>
                  <a:lnTo>
                    <a:pt x="39065" y="51054"/>
                  </a:lnTo>
                  <a:lnTo>
                    <a:pt x="39293" y="51054"/>
                  </a:lnTo>
                  <a:lnTo>
                    <a:pt x="39471" y="50698"/>
                  </a:lnTo>
                  <a:lnTo>
                    <a:pt x="39649" y="50698"/>
                  </a:lnTo>
                  <a:lnTo>
                    <a:pt x="39687" y="50292"/>
                  </a:lnTo>
                  <a:close/>
                </a:path>
                <a:path w="338455" h="102235">
                  <a:moveTo>
                    <a:pt x="39852" y="51054"/>
                  </a:moveTo>
                  <a:lnTo>
                    <a:pt x="39649" y="50698"/>
                  </a:lnTo>
                  <a:lnTo>
                    <a:pt x="39624" y="51054"/>
                  </a:lnTo>
                  <a:lnTo>
                    <a:pt x="39852" y="51054"/>
                  </a:lnTo>
                  <a:close/>
                </a:path>
                <a:path w="338455" h="102235">
                  <a:moveTo>
                    <a:pt x="41363" y="48615"/>
                  </a:moveTo>
                  <a:lnTo>
                    <a:pt x="41109" y="48437"/>
                  </a:lnTo>
                  <a:lnTo>
                    <a:pt x="40855" y="48234"/>
                  </a:lnTo>
                  <a:lnTo>
                    <a:pt x="40665" y="47980"/>
                  </a:lnTo>
                  <a:lnTo>
                    <a:pt x="40220" y="48310"/>
                  </a:lnTo>
                  <a:lnTo>
                    <a:pt x="40868" y="48336"/>
                  </a:lnTo>
                  <a:lnTo>
                    <a:pt x="41363" y="48615"/>
                  </a:lnTo>
                  <a:close/>
                </a:path>
                <a:path w="338455" h="102235">
                  <a:moveTo>
                    <a:pt x="42659" y="45085"/>
                  </a:moveTo>
                  <a:lnTo>
                    <a:pt x="40944" y="44335"/>
                  </a:lnTo>
                  <a:lnTo>
                    <a:pt x="41744" y="44335"/>
                  </a:lnTo>
                  <a:lnTo>
                    <a:pt x="41516" y="43713"/>
                  </a:lnTo>
                  <a:lnTo>
                    <a:pt x="40779" y="44284"/>
                  </a:lnTo>
                  <a:lnTo>
                    <a:pt x="38989" y="43713"/>
                  </a:lnTo>
                  <a:lnTo>
                    <a:pt x="37553" y="43713"/>
                  </a:lnTo>
                  <a:lnTo>
                    <a:pt x="36195" y="43446"/>
                  </a:lnTo>
                  <a:lnTo>
                    <a:pt x="35979" y="43446"/>
                  </a:lnTo>
                  <a:lnTo>
                    <a:pt x="36144" y="43713"/>
                  </a:lnTo>
                  <a:lnTo>
                    <a:pt x="37439" y="43713"/>
                  </a:lnTo>
                  <a:lnTo>
                    <a:pt x="39192" y="44780"/>
                  </a:lnTo>
                  <a:lnTo>
                    <a:pt x="39001" y="44780"/>
                  </a:lnTo>
                  <a:lnTo>
                    <a:pt x="41643" y="46672"/>
                  </a:lnTo>
                  <a:lnTo>
                    <a:pt x="41770" y="46278"/>
                  </a:lnTo>
                  <a:lnTo>
                    <a:pt x="42379" y="45085"/>
                  </a:lnTo>
                  <a:lnTo>
                    <a:pt x="42659" y="45085"/>
                  </a:lnTo>
                  <a:close/>
                </a:path>
                <a:path w="338455" h="102235">
                  <a:moveTo>
                    <a:pt x="43281" y="49695"/>
                  </a:moveTo>
                  <a:lnTo>
                    <a:pt x="42405" y="49326"/>
                  </a:lnTo>
                  <a:lnTo>
                    <a:pt x="41643" y="48831"/>
                  </a:lnTo>
                  <a:lnTo>
                    <a:pt x="40563" y="49733"/>
                  </a:lnTo>
                  <a:lnTo>
                    <a:pt x="41643" y="50152"/>
                  </a:lnTo>
                  <a:lnTo>
                    <a:pt x="42722" y="50558"/>
                  </a:lnTo>
                  <a:lnTo>
                    <a:pt x="43281" y="49695"/>
                  </a:lnTo>
                  <a:close/>
                </a:path>
                <a:path w="338455" h="102235">
                  <a:moveTo>
                    <a:pt x="44792" y="48260"/>
                  </a:moveTo>
                  <a:lnTo>
                    <a:pt x="44272" y="47434"/>
                  </a:lnTo>
                  <a:lnTo>
                    <a:pt x="43726" y="48641"/>
                  </a:lnTo>
                  <a:lnTo>
                    <a:pt x="44792" y="48260"/>
                  </a:lnTo>
                  <a:close/>
                </a:path>
                <a:path w="338455" h="102235">
                  <a:moveTo>
                    <a:pt x="45834" y="58534"/>
                  </a:moveTo>
                  <a:lnTo>
                    <a:pt x="45694" y="58331"/>
                  </a:lnTo>
                  <a:lnTo>
                    <a:pt x="45580" y="58178"/>
                  </a:lnTo>
                  <a:lnTo>
                    <a:pt x="45478" y="58026"/>
                  </a:lnTo>
                  <a:lnTo>
                    <a:pt x="45300" y="58127"/>
                  </a:lnTo>
                  <a:lnTo>
                    <a:pt x="45275" y="58267"/>
                  </a:lnTo>
                  <a:lnTo>
                    <a:pt x="45834" y="58534"/>
                  </a:lnTo>
                  <a:close/>
                </a:path>
                <a:path w="338455" h="102235">
                  <a:moveTo>
                    <a:pt x="46278" y="53594"/>
                  </a:moveTo>
                  <a:lnTo>
                    <a:pt x="45821" y="52717"/>
                  </a:lnTo>
                  <a:lnTo>
                    <a:pt x="45808" y="53594"/>
                  </a:lnTo>
                  <a:lnTo>
                    <a:pt x="46278" y="53594"/>
                  </a:lnTo>
                  <a:close/>
                </a:path>
                <a:path w="338455" h="102235">
                  <a:moveTo>
                    <a:pt x="46494" y="59143"/>
                  </a:moveTo>
                  <a:lnTo>
                    <a:pt x="45948" y="58724"/>
                  </a:lnTo>
                  <a:lnTo>
                    <a:pt x="46329" y="59156"/>
                  </a:lnTo>
                  <a:lnTo>
                    <a:pt x="46494" y="59143"/>
                  </a:lnTo>
                  <a:close/>
                </a:path>
                <a:path w="338455" h="102235">
                  <a:moveTo>
                    <a:pt x="46494" y="58889"/>
                  </a:moveTo>
                  <a:lnTo>
                    <a:pt x="46443" y="58724"/>
                  </a:lnTo>
                  <a:lnTo>
                    <a:pt x="46329" y="58458"/>
                  </a:lnTo>
                  <a:lnTo>
                    <a:pt x="46075" y="58026"/>
                  </a:lnTo>
                  <a:lnTo>
                    <a:pt x="46177" y="58293"/>
                  </a:lnTo>
                  <a:lnTo>
                    <a:pt x="46316" y="58597"/>
                  </a:lnTo>
                  <a:lnTo>
                    <a:pt x="46494" y="58889"/>
                  </a:lnTo>
                  <a:close/>
                </a:path>
                <a:path w="338455" h="102235">
                  <a:moveTo>
                    <a:pt x="47104" y="50012"/>
                  </a:moveTo>
                  <a:lnTo>
                    <a:pt x="46126" y="48653"/>
                  </a:lnTo>
                  <a:lnTo>
                    <a:pt x="46316" y="49174"/>
                  </a:lnTo>
                  <a:lnTo>
                    <a:pt x="47104" y="50012"/>
                  </a:lnTo>
                  <a:close/>
                </a:path>
                <a:path w="338455" h="102235">
                  <a:moveTo>
                    <a:pt x="47231" y="59740"/>
                  </a:moveTo>
                  <a:lnTo>
                    <a:pt x="46939" y="59486"/>
                  </a:lnTo>
                  <a:lnTo>
                    <a:pt x="46697" y="59194"/>
                  </a:lnTo>
                  <a:lnTo>
                    <a:pt x="46494" y="58889"/>
                  </a:lnTo>
                  <a:lnTo>
                    <a:pt x="46545" y="59042"/>
                  </a:lnTo>
                  <a:lnTo>
                    <a:pt x="46647" y="59258"/>
                  </a:lnTo>
                  <a:lnTo>
                    <a:pt x="46863" y="59436"/>
                  </a:lnTo>
                  <a:lnTo>
                    <a:pt x="47231" y="59740"/>
                  </a:lnTo>
                  <a:close/>
                </a:path>
                <a:path w="338455" h="102235">
                  <a:moveTo>
                    <a:pt x="47459" y="53124"/>
                  </a:moveTo>
                  <a:lnTo>
                    <a:pt x="47244" y="53289"/>
                  </a:lnTo>
                  <a:lnTo>
                    <a:pt x="46913" y="53365"/>
                  </a:lnTo>
                  <a:lnTo>
                    <a:pt x="47282" y="53314"/>
                  </a:lnTo>
                  <a:lnTo>
                    <a:pt x="47459" y="53124"/>
                  </a:lnTo>
                  <a:close/>
                </a:path>
                <a:path w="338455" h="102235">
                  <a:moveTo>
                    <a:pt x="48006" y="52222"/>
                  </a:moveTo>
                  <a:lnTo>
                    <a:pt x="47637" y="51866"/>
                  </a:lnTo>
                  <a:lnTo>
                    <a:pt x="47244" y="51549"/>
                  </a:lnTo>
                  <a:lnTo>
                    <a:pt x="46901" y="51523"/>
                  </a:lnTo>
                  <a:lnTo>
                    <a:pt x="47599" y="52070"/>
                  </a:lnTo>
                  <a:lnTo>
                    <a:pt x="48006" y="52222"/>
                  </a:lnTo>
                  <a:close/>
                </a:path>
                <a:path w="338455" h="102235">
                  <a:moveTo>
                    <a:pt x="58623" y="61849"/>
                  </a:moveTo>
                  <a:lnTo>
                    <a:pt x="58305" y="61087"/>
                  </a:lnTo>
                  <a:lnTo>
                    <a:pt x="57797" y="60198"/>
                  </a:lnTo>
                  <a:lnTo>
                    <a:pt x="57734" y="61087"/>
                  </a:lnTo>
                  <a:lnTo>
                    <a:pt x="57543" y="61087"/>
                  </a:lnTo>
                  <a:lnTo>
                    <a:pt x="58623" y="61849"/>
                  </a:lnTo>
                  <a:close/>
                </a:path>
                <a:path w="338455" h="102235">
                  <a:moveTo>
                    <a:pt x="60325" y="61849"/>
                  </a:moveTo>
                  <a:lnTo>
                    <a:pt x="60210" y="61087"/>
                  </a:lnTo>
                  <a:lnTo>
                    <a:pt x="60020" y="61087"/>
                  </a:lnTo>
                  <a:lnTo>
                    <a:pt x="60325" y="61849"/>
                  </a:lnTo>
                  <a:close/>
                </a:path>
                <a:path w="338455" h="102235">
                  <a:moveTo>
                    <a:pt x="61950" y="58343"/>
                  </a:moveTo>
                  <a:lnTo>
                    <a:pt x="60909" y="58394"/>
                  </a:lnTo>
                  <a:lnTo>
                    <a:pt x="61099" y="58915"/>
                  </a:lnTo>
                  <a:lnTo>
                    <a:pt x="60947" y="59194"/>
                  </a:lnTo>
                  <a:lnTo>
                    <a:pt x="60883" y="59740"/>
                  </a:lnTo>
                  <a:lnTo>
                    <a:pt x="61950" y="58343"/>
                  </a:lnTo>
                  <a:close/>
                </a:path>
                <a:path w="338455" h="102235">
                  <a:moveTo>
                    <a:pt x="68008" y="61404"/>
                  </a:moveTo>
                  <a:lnTo>
                    <a:pt x="66179" y="60198"/>
                  </a:lnTo>
                  <a:lnTo>
                    <a:pt x="65760" y="60515"/>
                  </a:lnTo>
                  <a:lnTo>
                    <a:pt x="64135" y="59817"/>
                  </a:lnTo>
                  <a:lnTo>
                    <a:pt x="65176" y="61099"/>
                  </a:lnTo>
                  <a:lnTo>
                    <a:pt x="65608" y="60794"/>
                  </a:lnTo>
                  <a:lnTo>
                    <a:pt x="68008" y="61404"/>
                  </a:lnTo>
                  <a:close/>
                </a:path>
                <a:path w="338455" h="102235">
                  <a:moveTo>
                    <a:pt x="68948" y="64947"/>
                  </a:moveTo>
                  <a:lnTo>
                    <a:pt x="68440" y="65138"/>
                  </a:lnTo>
                  <a:lnTo>
                    <a:pt x="68948" y="64947"/>
                  </a:lnTo>
                  <a:close/>
                </a:path>
                <a:path w="338455" h="102235">
                  <a:moveTo>
                    <a:pt x="69888" y="65138"/>
                  </a:moveTo>
                  <a:lnTo>
                    <a:pt x="69710" y="65138"/>
                  </a:lnTo>
                  <a:lnTo>
                    <a:pt x="69888" y="65405"/>
                  </a:lnTo>
                  <a:lnTo>
                    <a:pt x="69888" y="65138"/>
                  </a:lnTo>
                  <a:close/>
                </a:path>
                <a:path w="338455" h="102235">
                  <a:moveTo>
                    <a:pt x="71043" y="64135"/>
                  </a:moveTo>
                  <a:lnTo>
                    <a:pt x="70243" y="64135"/>
                  </a:lnTo>
                  <a:lnTo>
                    <a:pt x="69913" y="64325"/>
                  </a:lnTo>
                  <a:lnTo>
                    <a:pt x="69938" y="63754"/>
                  </a:lnTo>
                  <a:lnTo>
                    <a:pt x="69951" y="63169"/>
                  </a:lnTo>
                  <a:lnTo>
                    <a:pt x="70599" y="63169"/>
                  </a:lnTo>
                  <a:lnTo>
                    <a:pt x="68313" y="62966"/>
                  </a:lnTo>
                  <a:lnTo>
                    <a:pt x="67767" y="62103"/>
                  </a:lnTo>
                  <a:lnTo>
                    <a:pt x="67779" y="62484"/>
                  </a:lnTo>
                  <a:lnTo>
                    <a:pt x="67856" y="62928"/>
                  </a:lnTo>
                  <a:lnTo>
                    <a:pt x="65798" y="62738"/>
                  </a:lnTo>
                  <a:lnTo>
                    <a:pt x="65633" y="63169"/>
                  </a:lnTo>
                  <a:lnTo>
                    <a:pt x="65252" y="64135"/>
                  </a:lnTo>
                  <a:lnTo>
                    <a:pt x="60782" y="64135"/>
                  </a:lnTo>
                  <a:lnTo>
                    <a:pt x="62890" y="64325"/>
                  </a:lnTo>
                  <a:lnTo>
                    <a:pt x="62839" y="64808"/>
                  </a:lnTo>
                  <a:lnTo>
                    <a:pt x="64477" y="65532"/>
                  </a:lnTo>
                  <a:lnTo>
                    <a:pt x="64897" y="65227"/>
                  </a:lnTo>
                  <a:lnTo>
                    <a:pt x="64693" y="64693"/>
                  </a:lnTo>
                  <a:lnTo>
                    <a:pt x="64058" y="64452"/>
                  </a:lnTo>
                  <a:lnTo>
                    <a:pt x="63538" y="64490"/>
                  </a:lnTo>
                  <a:lnTo>
                    <a:pt x="63157" y="64350"/>
                  </a:lnTo>
                  <a:lnTo>
                    <a:pt x="68783" y="64846"/>
                  </a:lnTo>
                  <a:lnTo>
                    <a:pt x="67754" y="64135"/>
                  </a:lnTo>
                  <a:lnTo>
                    <a:pt x="68084" y="64135"/>
                  </a:lnTo>
                  <a:lnTo>
                    <a:pt x="67970" y="63500"/>
                  </a:lnTo>
                  <a:lnTo>
                    <a:pt x="67906" y="63169"/>
                  </a:lnTo>
                  <a:lnTo>
                    <a:pt x="68668" y="63500"/>
                  </a:lnTo>
                  <a:lnTo>
                    <a:pt x="68453" y="63169"/>
                  </a:lnTo>
                  <a:lnTo>
                    <a:pt x="69710" y="63169"/>
                  </a:lnTo>
                  <a:lnTo>
                    <a:pt x="69240" y="63754"/>
                  </a:lnTo>
                  <a:lnTo>
                    <a:pt x="68668" y="63500"/>
                  </a:lnTo>
                  <a:lnTo>
                    <a:pt x="69380" y="64617"/>
                  </a:lnTo>
                  <a:lnTo>
                    <a:pt x="68948" y="64858"/>
                  </a:lnTo>
                  <a:lnTo>
                    <a:pt x="69138" y="64871"/>
                  </a:lnTo>
                  <a:lnTo>
                    <a:pt x="69456" y="64744"/>
                  </a:lnTo>
                  <a:lnTo>
                    <a:pt x="69557" y="64909"/>
                  </a:lnTo>
                  <a:lnTo>
                    <a:pt x="69900" y="64935"/>
                  </a:lnTo>
                  <a:lnTo>
                    <a:pt x="69913" y="64579"/>
                  </a:lnTo>
                  <a:lnTo>
                    <a:pt x="71043" y="64135"/>
                  </a:lnTo>
                  <a:close/>
                </a:path>
                <a:path w="338455" h="102235">
                  <a:moveTo>
                    <a:pt x="75692" y="71907"/>
                  </a:moveTo>
                  <a:lnTo>
                    <a:pt x="75653" y="71653"/>
                  </a:lnTo>
                  <a:lnTo>
                    <a:pt x="75641" y="71894"/>
                  </a:lnTo>
                  <a:close/>
                </a:path>
                <a:path w="338455" h="102235">
                  <a:moveTo>
                    <a:pt x="86499" y="72186"/>
                  </a:moveTo>
                  <a:lnTo>
                    <a:pt x="86461" y="71831"/>
                  </a:lnTo>
                  <a:lnTo>
                    <a:pt x="85915" y="71399"/>
                  </a:lnTo>
                  <a:lnTo>
                    <a:pt x="86207" y="71805"/>
                  </a:lnTo>
                  <a:lnTo>
                    <a:pt x="86296" y="72174"/>
                  </a:lnTo>
                  <a:lnTo>
                    <a:pt x="86309" y="72504"/>
                  </a:lnTo>
                  <a:lnTo>
                    <a:pt x="86499" y="72186"/>
                  </a:lnTo>
                  <a:close/>
                </a:path>
                <a:path w="338455" h="102235">
                  <a:moveTo>
                    <a:pt x="104355" y="94462"/>
                  </a:moveTo>
                  <a:lnTo>
                    <a:pt x="103581" y="94437"/>
                  </a:lnTo>
                  <a:lnTo>
                    <a:pt x="103085" y="94119"/>
                  </a:lnTo>
                  <a:lnTo>
                    <a:pt x="102717" y="93700"/>
                  </a:lnTo>
                  <a:lnTo>
                    <a:pt x="103378" y="95059"/>
                  </a:lnTo>
                  <a:lnTo>
                    <a:pt x="104013" y="96977"/>
                  </a:lnTo>
                  <a:lnTo>
                    <a:pt x="104279" y="95732"/>
                  </a:lnTo>
                  <a:lnTo>
                    <a:pt x="104355" y="94462"/>
                  </a:lnTo>
                  <a:close/>
                </a:path>
                <a:path w="338455" h="102235">
                  <a:moveTo>
                    <a:pt x="107683" y="81546"/>
                  </a:moveTo>
                  <a:lnTo>
                    <a:pt x="106997" y="80810"/>
                  </a:lnTo>
                  <a:lnTo>
                    <a:pt x="105905" y="80810"/>
                  </a:lnTo>
                  <a:lnTo>
                    <a:pt x="107683" y="81546"/>
                  </a:lnTo>
                  <a:close/>
                </a:path>
                <a:path w="338455" h="102235">
                  <a:moveTo>
                    <a:pt x="108927" y="80327"/>
                  </a:moveTo>
                  <a:lnTo>
                    <a:pt x="107353" y="78917"/>
                  </a:lnTo>
                  <a:lnTo>
                    <a:pt x="107873" y="81546"/>
                  </a:lnTo>
                  <a:lnTo>
                    <a:pt x="108280" y="81546"/>
                  </a:lnTo>
                  <a:lnTo>
                    <a:pt x="108839" y="82334"/>
                  </a:lnTo>
                  <a:lnTo>
                    <a:pt x="108927" y="80327"/>
                  </a:lnTo>
                  <a:close/>
                </a:path>
                <a:path w="338455" h="102235">
                  <a:moveTo>
                    <a:pt x="117729" y="86233"/>
                  </a:moveTo>
                  <a:lnTo>
                    <a:pt x="117043" y="85598"/>
                  </a:lnTo>
                  <a:lnTo>
                    <a:pt x="117398" y="86233"/>
                  </a:lnTo>
                  <a:lnTo>
                    <a:pt x="117729" y="86233"/>
                  </a:lnTo>
                  <a:close/>
                </a:path>
                <a:path w="338455" h="102235">
                  <a:moveTo>
                    <a:pt x="119202" y="97167"/>
                  </a:moveTo>
                  <a:lnTo>
                    <a:pt x="118846" y="97282"/>
                  </a:lnTo>
                  <a:lnTo>
                    <a:pt x="118999" y="97282"/>
                  </a:lnTo>
                  <a:lnTo>
                    <a:pt x="119202" y="97167"/>
                  </a:lnTo>
                  <a:close/>
                </a:path>
                <a:path w="338455" h="102235">
                  <a:moveTo>
                    <a:pt x="122453" y="86880"/>
                  </a:moveTo>
                  <a:close/>
                </a:path>
                <a:path w="338455" h="102235">
                  <a:moveTo>
                    <a:pt x="150939" y="101092"/>
                  </a:moveTo>
                  <a:lnTo>
                    <a:pt x="150037" y="101092"/>
                  </a:lnTo>
                  <a:lnTo>
                    <a:pt x="150291" y="101473"/>
                  </a:lnTo>
                  <a:lnTo>
                    <a:pt x="150939" y="101092"/>
                  </a:lnTo>
                  <a:close/>
                </a:path>
                <a:path w="338455" h="102235">
                  <a:moveTo>
                    <a:pt x="156756" y="93040"/>
                  </a:moveTo>
                  <a:lnTo>
                    <a:pt x="156375" y="92849"/>
                  </a:lnTo>
                  <a:lnTo>
                    <a:pt x="156502" y="93002"/>
                  </a:lnTo>
                  <a:lnTo>
                    <a:pt x="156540" y="93179"/>
                  </a:lnTo>
                  <a:lnTo>
                    <a:pt x="156565" y="93357"/>
                  </a:lnTo>
                  <a:lnTo>
                    <a:pt x="156756" y="93218"/>
                  </a:lnTo>
                  <a:lnTo>
                    <a:pt x="156756" y="93040"/>
                  </a:lnTo>
                  <a:close/>
                </a:path>
                <a:path w="338455" h="102235">
                  <a:moveTo>
                    <a:pt x="157772" y="93052"/>
                  </a:moveTo>
                  <a:lnTo>
                    <a:pt x="157480" y="92849"/>
                  </a:lnTo>
                  <a:lnTo>
                    <a:pt x="157060" y="92646"/>
                  </a:lnTo>
                  <a:lnTo>
                    <a:pt x="156464" y="92456"/>
                  </a:lnTo>
                  <a:lnTo>
                    <a:pt x="157289" y="92837"/>
                  </a:lnTo>
                  <a:lnTo>
                    <a:pt x="157772" y="93091"/>
                  </a:lnTo>
                  <a:lnTo>
                    <a:pt x="157632" y="93002"/>
                  </a:lnTo>
                  <a:lnTo>
                    <a:pt x="157772" y="93052"/>
                  </a:lnTo>
                  <a:close/>
                </a:path>
                <a:path w="338455" h="102235">
                  <a:moveTo>
                    <a:pt x="176669" y="91186"/>
                  </a:moveTo>
                  <a:lnTo>
                    <a:pt x="174053" y="91186"/>
                  </a:lnTo>
                  <a:lnTo>
                    <a:pt x="172046" y="92265"/>
                  </a:lnTo>
                  <a:lnTo>
                    <a:pt x="176669" y="91186"/>
                  </a:lnTo>
                  <a:close/>
                </a:path>
                <a:path w="338455" h="102235">
                  <a:moveTo>
                    <a:pt x="178358" y="96748"/>
                  </a:moveTo>
                  <a:lnTo>
                    <a:pt x="178066" y="96774"/>
                  </a:lnTo>
                  <a:lnTo>
                    <a:pt x="178308" y="96774"/>
                  </a:lnTo>
                  <a:close/>
                </a:path>
                <a:path w="338455" h="102235">
                  <a:moveTo>
                    <a:pt x="196265" y="88531"/>
                  </a:moveTo>
                  <a:lnTo>
                    <a:pt x="196075" y="88557"/>
                  </a:lnTo>
                  <a:lnTo>
                    <a:pt x="195999" y="88760"/>
                  </a:lnTo>
                  <a:lnTo>
                    <a:pt x="196202" y="88620"/>
                  </a:lnTo>
                  <a:close/>
                </a:path>
                <a:path w="338455" h="102235">
                  <a:moveTo>
                    <a:pt x="200596" y="91440"/>
                  </a:moveTo>
                  <a:lnTo>
                    <a:pt x="200139" y="91541"/>
                  </a:lnTo>
                  <a:lnTo>
                    <a:pt x="199923" y="91694"/>
                  </a:lnTo>
                  <a:lnTo>
                    <a:pt x="200431" y="91567"/>
                  </a:lnTo>
                  <a:lnTo>
                    <a:pt x="200596" y="91440"/>
                  </a:lnTo>
                  <a:close/>
                </a:path>
                <a:path w="338455" h="102235">
                  <a:moveTo>
                    <a:pt x="201549" y="87045"/>
                  </a:moveTo>
                  <a:lnTo>
                    <a:pt x="201244" y="87172"/>
                  </a:lnTo>
                  <a:lnTo>
                    <a:pt x="201053" y="87261"/>
                  </a:lnTo>
                  <a:lnTo>
                    <a:pt x="200914" y="87337"/>
                  </a:lnTo>
                  <a:lnTo>
                    <a:pt x="201549" y="87045"/>
                  </a:lnTo>
                  <a:close/>
                </a:path>
                <a:path w="338455" h="102235">
                  <a:moveTo>
                    <a:pt x="209638" y="88011"/>
                  </a:moveTo>
                  <a:lnTo>
                    <a:pt x="200075" y="88011"/>
                  </a:lnTo>
                  <a:lnTo>
                    <a:pt x="199948" y="88011"/>
                  </a:lnTo>
                  <a:lnTo>
                    <a:pt x="199707" y="88011"/>
                  </a:lnTo>
                  <a:lnTo>
                    <a:pt x="200672" y="87503"/>
                  </a:lnTo>
                  <a:lnTo>
                    <a:pt x="124269" y="87503"/>
                  </a:lnTo>
                  <a:lnTo>
                    <a:pt x="124828" y="86614"/>
                  </a:lnTo>
                  <a:lnTo>
                    <a:pt x="123875" y="87503"/>
                  </a:lnTo>
                  <a:lnTo>
                    <a:pt x="123177" y="87503"/>
                  </a:lnTo>
                  <a:lnTo>
                    <a:pt x="122453" y="86982"/>
                  </a:lnTo>
                  <a:lnTo>
                    <a:pt x="121399" y="86233"/>
                  </a:lnTo>
                  <a:lnTo>
                    <a:pt x="119926" y="86233"/>
                  </a:lnTo>
                  <a:lnTo>
                    <a:pt x="119951" y="87503"/>
                  </a:lnTo>
                  <a:lnTo>
                    <a:pt x="121119" y="87249"/>
                  </a:lnTo>
                  <a:lnTo>
                    <a:pt x="122453" y="87249"/>
                  </a:lnTo>
                  <a:lnTo>
                    <a:pt x="122453" y="87503"/>
                  </a:lnTo>
                  <a:lnTo>
                    <a:pt x="119951" y="87503"/>
                  </a:lnTo>
                  <a:lnTo>
                    <a:pt x="119964" y="88011"/>
                  </a:lnTo>
                  <a:lnTo>
                    <a:pt x="122453" y="88011"/>
                  </a:lnTo>
                  <a:lnTo>
                    <a:pt x="122491" y="90373"/>
                  </a:lnTo>
                  <a:lnTo>
                    <a:pt x="123952" y="88011"/>
                  </a:lnTo>
                  <a:lnTo>
                    <a:pt x="126060" y="88011"/>
                  </a:lnTo>
                  <a:lnTo>
                    <a:pt x="198513" y="88011"/>
                  </a:lnTo>
                  <a:lnTo>
                    <a:pt x="199059" y="88011"/>
                  </a:lnTo>
                  <a:lnTo>
                    <a:pt x="199618" y="88011"/>
                  </a:lnTo>
                  <a:lnTo>
                    <a:pt x="198640" y="88392"/>
                  </a:lnTo>
                  <a:lnTo>
                    <a:pt x="198361" y="88392"/>
                  </a:lnTo>
                  <a:lnTo>
                    <a:pt x="198437" y="88201"/>
                  </a:lnTo>
                  <a:lnTo>
                    <a:pt x="197739" y="88392"/>
                  </a:lnTo>
                  <a:lnTo>
                    <a:pt x="196418" y="88773"/>
                  </a:lnTo>
                  <a:lnTo>
                    <a:pt x="196062" y="88900"/>
                  </a:lnTo>
                  <a:lnTo>
                    <a:pt x="195935" y="88963"/>
                  </a:lnTo>
                  <a:lnTo>
                    <a:pt x="196240" y="88900"/>
                  </a:lnTo>
                  <a:lnTo>
                    <a:pt x="204431" y="88900"/>
                  </a:lnTo>
                  <a:lnTo>
                    <a:pt x="205371" y="88900"/>
                  </a:lnTo>
                  <a:lnTo>
                    <a:pt x="208432" y="88900"/>
                  </a:lnTo>
                  <a:lnTo>
                    <a:pt x="209638" y="88011"/>
                  </a:lnTo>
                  <a:close/>
                </a:path>
                <a:path w="338455" h="102235">
                  <a:moveTo>
                    <a:pt x="212242" y="83439"/>
                  </a:moveTo>
                  <a:lnTo>
                    <a:pt x="212128" y="82677"/>
                  </a:lnTo>
                  <a:lnTo>
                    <a:pt x="211035" y="83439"/>
                  </a:lnTo>
                  <a:lnTo>
                    <a:pt x="212242" y="83439"/>
                  </a:lnTo>
                  <a:close/>
                </a:path>
                <a:path w="338455" h="102235">
                  <a:moveTo>
                    <a:pt x="213169" y="82296"/>
                  </a:moveTo>
                  <a:lnTo>
                    <a:pt x="212064" y="82296"/>
                  </a:lnTo>
                  <a:lnTo>
                    <a:pt x="212102" y="82600"/>
                  </a:lnTo>
                  <a:lnTo>
                    <a:pt x="213169" y="82296"/>
                  </a:lnTo>
                  <a:close/>
                </a:path>
                <a:path w="338455" h="102235">
                  <a:moveTo>
                    <a:pt x="218173" y="80137"/>
                  </a:moveTo>
                  <a:lnTo>
                    <a:pt x="217068" y="80137"/>
                  </a:lnTo>
                  <a:lnTo>
                    <a:pt x="217906" y="80276"/>
                  </a:lnTo>
                  <a:lnTo>
                    <a:pt x="218173" y="80137"/>
                  </a:lnTo>
                  <a:close/>
                </a:path>
                <a:path w="338455" h="102235">
                  <a:moveTo>
                    <a:pt x="218897" y="80518"/>
                  </a:moveTo>
                  <a:lnTo>
                    <a:pt x="217411" y="80518"/>
                  </a:lnTo>
                  <a:lnTo>
                    <a:pt x="216166" y="81153"/>
                  </a:lnTo>
                  <a:lnTo>
                    <a:pt x="218897" y="80518"/>
                  </a:lnTo>
                  <a:close/>
                </a:path>
                <a:path w="338455" h="102235">
                  <a:moveTo>
                    <a:pt x="226021" y="76517"/>
                  </a:moveTo>
                  <a:lnTo>
                    <a:pt x="225920" y="76669"/>
                  </a:lnTo>
                  <a:lnTo>
                    <a:pt x="226021" y="76517"/>
                  </a:lnTo>
                  <a:close/>
                </a:path>
                <a:path w="338455" h="102235">
                  <a:moveTo>
                    <a:pt x="226529" y="75653"/>
                  </a:moveTo>
                  <a:lnTo>
                    <a:pt x="225437" y="76288"/>
                  </a:lnTo>
                  <a:lnTo>
                    <a:pt x="226009" y="76238"/>
                  </a:lnTo>
                  <a:lnTo>
                    <a:pt x="226021" y="76517"/>
                  </a:lnTo>
                  <a:lnTo>
                    <a:pt x="226529" y="75653"/>
                  </a:lnTo>
                  <a:close/>
                </a:path>
                <a:path w="338455" h="102235">
                  <a:moveTo>
                    <a:pt x="235864" y="71501"/>
                  </a:moveTo>
                  <a:lnTo>
                    <a:pt x="235432" y="71755"/>
                  </a:lnTo>
                  <a:lnTo>
                    <a:pt x="235280" y="72136"/>
                  </a:lnTo>
                  <a:lnTo>
                    <a:pt x="235445" y="72136"/>
                  </a:lnTo>
                  <a:lnTo>
                    <a:pt x="235864" y="71501"/>
                  </a:lnTo>
                  <a:close/>
                </a:path>
                <a:path w="338455" h="102235">
                  <a:moveTo>
                    <a:pt x="265430" y="52717"/>
                  </a:moveTo>
                  <a:lnTo>
                    <a:pt x="265214" y="52717"/>
                  </a:lnTo>
                  <a:lnTo>
                    <a:pt x="263296" y="52717"/>
                  </a:lnTo>
                  <a:lnTo>
                    <a:pt x="265074" y="53594"/>
                  </a:lnTo>
                  <a:lnTo>
                    <a:pt x="265226" y="53594"/>
                  </a:lnTo>
                  <a:lnTo>
                    <a:pt x="265366" y="52997"/>
                  </a:lnTo>
                  <a:lnTo>
                    <a:pt x="265430" y="52717"/>
                  </a:lnTo>
                  <a:close/>
                </a:path>
                <a:path w="338455" h="102235">
                  <a:moveTo>
                    <a:pt x="273177" y="59436"/>
                  </a:moveTo>
                  <a:lnTo>
                    <a:pt x="272770" y="59436"/>
                  </a:lnTo>
                  <a:lnTo>
                    <a:pt x="273151" y="58547"/>
                  </a:lnTo>
                  <a:lnTo>
                    <a:pt x="271691" y="60198"/>
                  </a:lnTo>
                  <a:lnTo>
                    <a:pt x="272186" y="60198"/>
                  </a:lnTo>
                  <a:lnTo>
                    <a:pt x="273177" y="59436"/>
                  </a:lnTo>
                  <a:close/>
                </a:path>
                <a:path w="338455" h="102235">
                  <a:moveTo>
                    <a:pt x="274218" y="57277"/>
                  </a:moveTo>
                  <a:lnTo>
                    <a:pt x="273037" y="57632"/>
                  </a:lnTo>
                  <a:lnTo>
                    <a:pt x="273367" y="58293"/>
                  </a:lnTo>
                  <a:lnTo>
                    <a:pt x="274218" y="57277"/>
                  </a:lnTo>
                  <a:close/>
                </a:path>
                <a:path w="338455" h="102235">
                  <a:moveTo>
                    <a:pt x="277482" y="46024"/>
                  </a:moveTo>
                  <a:lnTo>
                    <a:pt x="275539" y="44958"/>
                  </a:lnTo>
                  <a:lnTo>
                    <a:pt x="275259" y="48133"/>
                  </a:lnTo>
                  <a:lnTo>
                    <a:pt x="277482" y="46024"/>
                  </a:lnTo>
                  <a:close/>
                </a:path>
                <a:path w="338455" h="102235">
                  <a:moveTo>
                    <a:pt x="278549" y="46609"/>
                  </a:moveTo>
                  <a:lnTo>
                    <a:pt x="278422" y="45135"/>
                  </a:lnTo>
                  <a:lnTo>
                    <a:pt x="277482" y="46024"/>
                  </a:lnTo>
                  <a:lnTo>
                    <a:pt x="278549" y="46609"/>
                  </a:lnTo>
                  <a:close/>
                </a:path>
                <a:path w="338455" h="102235">
                  <a:moveTo>
                    <a:pt x="281101" y="53594"/>
                  </a:moveTo>
                  <a:lnTo>
                    <a:pt x="280060" y="53594"/>
                  </a:lnTo>
                  <a:lnTo>
                    <a:pt x="279831" y="53594"/>
                  </a:lnTo>
                  <a:lnTo>
                    <a:pt x="280123" y="53721"/>
                  </a:lnTo>
                  <a:lnTo>
                    <a:pt x="280962" y="53721"/>
                  </a:lnTo>
                  <a:lnTo>
                    <a:pt x="281101" y="53594"/>
                  </a:lnTo>
                  <a:close/>
                </a:path>
                <a:path w="338455" h="102235">
                  <a:moveTo>
                    <a:pt x="298513" y="42799"/>
                  </a:moveTo>
                  <a:lnTo>
                    <a:pt x="297065" y="42100"/>
                  </a:lnTo>
                  <a:lnTo>
                    <a:pt x="296659" y="42291"/>
                  </a:lnTo>
                  <a:lnTo>
                    <a:pt x="298513" y="42799"/>
                  </a:lnTo>
                  <a:close/>
                </a:path>
                <a:path w="338455" h="102235">
                  <a:moveTo>
                    <a:pt x="307162" y="24879"/>
                  </a:moveTo>
                  <a:lnTo>
                    <a:pt x="306527" y="25146"/>
                  </a:lnTo>
                  <a:lnTo>
                    <a:pt x="306971" y="25146"/>
                  </a:lnTo>
                  <a:lnTo>
                    <a:pt x="307162" y="24879"/>
                  </a:lnTo>
                  <a:close/>
                </a:path>
                <a:path w="338455" h="102235">
                  <a:moveTo>
                    <a:pt x="310489" y="22542"/>
                  </a:moveTo>
                  <a:lnTo>
                    <a:pt x="310362" y="22479"/>
                  </a:lnTo>
                  <a:lnTo>
                    <a:pt x="310489" y="22542"/>
                  </a:lnTo>
                  <a:close/>
                </a:path>
                <a:path w="338455" h="102235">
                  <a:moveTo>
                    <a:pt x="313588" y="21844"/>
                  </a:moveTo>
                  <a:lnTo>
                    <a:pt x="312597" y="21336"/>
                  </a:lnTo>
                  <a:lnTo>
                    <a:pt x="311238" y="22352"/>
                  </a:lnTo>
                  <a:lnTo>
                    <a:pt x="313588" y="21844"/>
                  </a:lnTo>
                  <a:close/>
                </a:path>
                <a:path w="338455" h="102235">
                  <a:moveTo>
                    <a:pt x="320040" y="17018"/>
                  </a:moveTo>
                  <a:lnTo>
                    <a:pt x="319849" y="17018"/>
                  </a:lnTo>
                  <a:lnTo>
                    <a:pt x="319557" y="17399"/>
                  </a:lnTo>
                  <a:lnTo>
                    <a:pt x="320040" y="17018"/>
                  </a:lnTo>
                  <a:close/>
                </a:path>
                <a:path w="338455" h="102235">
                  <a:moveTo>
                    <a:pt x="322033" y="22352"/>
                  </a:moveTo>
                  <a:lnTo>
                    <a:pt x="314604" y="22352"/>
                  </a:lnTo>
                  <a:lnTo>
                    <a:pt x="312915" y="22352"/>
                  </a:lnTo>
                  <a:lnTo>
                    <a:pt x="312229" y="22860"/>
                  </a:lnTo>
                  <a:lnTo>
                    <a:pt x="311543" y="22606"/>
                  </a:lnTo>
                  <a:lnTo>
                    <a:pt x="311619" y="23495"/>
                  </a:lnTo>
                  <a:lnTo>
                    <a:pt x="310680" y="24003"/>
                  </a:lnTo>
                  <a:lnTo>
                    <a:pt x="309803" y="23749"/>
                  </a:lnTo>
                  <a:lnTo>
                    <a:pt x="309587" y="23495"/>
                  </a:lnTo>
                  <a:lnTo>
                    <a:pt x="309943" y="22987"/>
                  </a:lnTo>
                  <a:lnTo>
                    <a:pt x="310248" y="22606"/>
                  </a:lnTo>
                  <a:lnTo>
                    <a:pt x="307886" y="22987"/>
                  </a:lnTo>
                  <a:lnTo>
                    <a:pt x="308584" y="22987"/>
                  </a:lnTo>
                  <a:lnTo>
                    <a:pt x="307162" y="24879"/>
                  </a:lnTo>
                  <a:lnTo>
                    <a:pt x="308063" y="24511"/>
                  </a:lnTo>
                  <a:lnTo>
                    <a:pt x="304634" y="27559"/>
                  </a:lnTo>
                  <a:lnTo>
                    <a:pt x="299440" y="29718"/>
                  </a:lnTo>
                  <a:lnTo>
                    <a:pt x="296405" y="33274"/>
                  </a:lnTo>
                  <a:lnTo>
                    <a:pt x="296951" y="33528"/>
                  </a:lnTo>
                  <a:lnTo>
                    <a:pt x="294563" y="36068"/>
                  </a:lnTo>
                  <a:lnTo>
                    <a:pt x="294436" y="35052"/>
                  </a:lnTo>
                  <a:lnTo>
                    <a:pt x="294360" y="34417"/>
                  </a:lnTo>
                  <a:lnTo>
                    <a:pt x="291338" y="36893"/>
                  </a:lnTo>
                  <a:lnTo>
                    <a:pt x="291096" y="37465"/>
                  </a:lnTo>
                  <a:lnTo>
                    <a:pt x="290385" y="38227"/>
                  </a:lnTo>
                  <a:lnTo>
                    <a:pt x="289471" y="38747"/>
                  </a:lnTo>
                  <a:lnTo>
                    <a:pt x="289598" y="38481"/>
                  </a:lnTo>
                  <a:lnTo>
                    <a:pt x="289966" y="37719"/>
                  </a:lnTo>
                  <a:lnTo>
                    <a:pt x="287350" y="38481"/>
                  </a:lnTo>
                  <a:lnTo>
                    <a:pt x="287820" y="37719"/>
                  </a:lnTo>
                  <a:lnTo>
                    <a:pt x="287223" y="38227"/>
                  </a:lnTo>
                  <a:lnTo>
                    <a:pt x="285686" y="39878"/>
                  </a:lnTo>
                  <a:lnTo>
                    <a:pt x="285978" y="39725"/>
                  </a:lnTo>
                  <a:lnTo>
                    <a:pt x="286791" y="39090"/>
                  </a:lnTo>
                  <a:lnTo>
                    <a:pt x="285940" y="41783"/>
                  </a:lnTo>
                  <a:lnTo>
                    <a:pt x="285838" y="42037"/>
                  </a:lnTo>
                  <a:lnTo>
                    <a:pt x="285381" y="41783"/>
                  </a:lnTo>
                  <a:lnTo>
                    <a:pt x="284848" y="41783"/>
                  </a:lnTo>
                  <a:lnTo>
                    <a:pt x="284759" y="42100"/>
                  </a:lnTo>
                  <a:lnTo>
                    <a:pt x="284657" y="42799"/>
                  </a:lnTo>
                  <a:lnTo>
                    <a:pt x="284810" y="43180"/>
                  </a:lnTo>
                  <a:lnTo>
                    <a:pt x="284594" y="43180"/>
                  </a:lnTo>
                  <a:lnTo>
                    <a:pt x="283273" y="44208"/>
                  </a:lnTo>
                  <a:lnTo>
                    <a:pt x="283616" y="43688"/>
                  </a:lnTo>
                  <a:lnTo>
                    <a:pt x="284200" y="42799"/>
                  </a:lnTo>
                  <a:lnTo>
                    <a:pt x="281584" y="43688"/>
                  </a:lnTo>
                  <a:lnTo>
                    <a:pt x="282536" y="41783"/>
                  </a:lnTo>
                  <a:lnTo>
                    <a:pt x="277063" y="42100"/>
                  </a:lnTo>
                  <a:lnTo>
                    <a:pt x="278180" y="42100"/>
                  </a:lnTo>
                  <a:lnTo>
                    <a:pt x="278193" y="42291"/>
                  </a:lnTo>
                  <a:lnTo>
                    <a:pt x="278307" y="43688"/>
                  </a:lnTo>
                  <a:lnTo>
                    <a:pt x="278422" y="45135"/>
                  </a:lnTo>
                  <a:lnTo>
                    <a:pt x="279158" y="44450"/>
                  </a:lnTo>
                  <a:lnTo>
                    <a:pt x="278853" y="44958"/>
                  </a:lnTo>
                  <a:lnTo>
                    <a:pt x="278752" y="45135"/>
                  </a:lnTo>
                  <a:lnTo>
                    <a:pt x="278460" y="45478"/>
                  </a:lnTo>
                  <a:lnTo>
                    <a:pt x="279692" y="45720"/>
                  </a:lnTo>
                  <a:lnTo>
                    <a:pt x="277888" y="48387"/>
                  </a:lnTo>
                  <a:lnTo>
                    <a:pt x="277050" y="48387"/>
                  </a:lnTo>
                  <a:lnTo>
                    <a:pt x="275945" y="48895"/>
                  </a:lnTo>
                  <a:lnTo>
                    <a:pt x="275259" y="48196"/>
                  </a:lnTo>
                  <a:lnTo>
                    <a:pt x="275247" y="48387"/>
                  </a:lnTo>
                  <a:lnTo>
                    <a:pt x="274993" y="48387"/>
                  </a:lnTo>
                  <a:lnTo>
                    <a:pt x="275221" y="48171"/>
                  </a:lnTo>
                  <a:lnTo>
                    <a:pt x="273735" y="46609"/>
                  </a:lnTo>
                  <a:lnTo>
                    <a:pt x="273418" y="46609"/>
                  </a:lnTo>
                  <a:lnTo>
                    <a:pt x="270713" y="48387"/>
                  </a:lnTo>
                  <a:lnTo>
                    <a:pt x="269976" y="48387"/>
                  </a:lnTo>
                  <a:lnTo>
                    <a:pt x="269925" y="48895"/>
                  </a:lnTo>
                  <a:lnTo>
                    <a:pt x="269824" y="49784"/>
                  </a:lnTo>
                  <a:lnTo>
                    <a:pt x="269290" y="49784"/>
                  </a:lnTo>
                  <a:lnTo>
                    <a:pt x="269290" y="50698"/>
                  </a:lnTo>
                  <a:lnTo>
                    <a:pt x="268960" y="51054"/>
                  </a:lnTo>
                  <a:lnTo>
                    <a:pt x="268808" y="51054"/>
                  </a:lnTo>
                  <a:lnTo>
                    <a:pt x="269240" y="50698"/>
                  </a:lnTo>
                  <a:lnTo>
                    <a:pt x="269290" y="49784"/>
                  </a:lnTo>
                  <a:lnTo>
                    <a:pt x="268046" y="49784"/>
                  </a:lnTo>
                  <a:lnTo>
                    <a:pt x="268071" y="50038"/>
                  </a:lnTo>
                  <a:lnTo>
                    <a:pt x="268084" y="51054"/>
                  </a:lnTo>
                  <a:lnTo>
                    <a:pt x="267169" y="51054"/>
                  </a:lnTo>
                  <a:lnTo>
                    <a:pt x="266979" y="51054"/>
                  </a:lnTo>
                  <a:lnTo>
                    <a:pt x="266788" y="51612"/>
                  </a:lnTo>
                  <a:lnTo>
                    <a:pt x="266534" y="51054"/>
                  </a:lnTo>
                  <a:lnTo>
                    <a:pt x="266369" y="50698"/>
                  </a:lnTo>
                  <a:lnTo>
                    <a:pt x="267093" y="50698"/>
                  </a:lnTo>
                  <a:lnTo>
                    <a:pt x="267233" y="50292"/>
                  </a:lnTo>
                  <a:lnTo>
                    <a:pt x="267322" y="50038"/>
                  </a:lnTo>
                  <a:lnTo>
                    <a:pt x="267398" y="49784"/>
                  </a:lnTo>
                  <a:lnTo>
                    <a:pt x="266128" y="49784"/>
                  </a:lnTo>
                  <a:lnTo>
                    <a:pt x="265430" y="52717"/>
                  </a:lnTo>
                  <a:lnTo>
                    <a:pt x="266344" y="52717"/>
                  </a:lnTo>
                  <a:lnTo>
                    <a:pt x="266052" y="53289"/>
                  </a:lnTo>
                  <a:lnTo>
                    <a:pt x="266217" y="53289"/>
                  </a:lnTo>
                  <a:lnTo>
                    <a:pt x="266446" y="52717"/>
                  </a:lnTo>
                  <a:lnTo>
                    <a:pt x="266788" y="52717"/>
                  </a:lnTo>
                  <a:lnTo>
                    <a:pt x="267322" y="52717"/>
                  </a:lnTo>
                  <a:lnTo>
                    <a:pt x="268122" y="52717"/>
                  </a:lnTo>
                  <a:lnTo>
                    <a:pt x="268173" y="54737"/>
                  </a:lnTo>
                  <a:lnTo>
                    <a:pt x="265404" y="54737"/>
                  </a:lnTo>
                  <a:lnTo>
                    <a:pt x="265849" y="53721"/>
                  </a:lnTo>
                  <a:lnTo>
                    <a:pt x="265925" y="53594"/>
                  </a:lnTo>
                  <a:lnTo>
                    <a:pt x="265328" y="53594"/>
                  </a:lnTo>
                  <a:lnTo>
                    <a:pt x="265341" y="53721"/>
                  </a:lnTo>
                  <a:lnTo>
                    <a:pt x="265074" y="53594"/>
                  </a:lnTo>
                  <a:lnTo>
                    <a:pt x="264972" y="54737"/>
                  </a:lnTo>
                  <a:lnTo>
                    <a:pt x="264121" y="54737"/>
                  </a:lnTo>
                  <a:lnTo>
                    <a:pt x="263220" y="52717"/>
                  </a:lnTo>
                  <a:lnTo>
                    <a:pt x="262140" y="52717"/>
                  </a:lnTo>
                  <a:lnTo>
                    <a:pt x="261683" y="54737"/>
                  </a:lnTo>
                  <a:lnTo>
                    <a:pt x="261366" y="54737"/>
                  </a:lnTo>
                  <a:lnTo>
                    <a:pt x="261086" y="54102"/>
                  </a:lnTo>
                  <a:lnTo>
                    <a:pt x="260794" y="54737"/>
                  </a:lnTo>
                  <a:lnTo>
                    <a:pt x="260464" y="55880"/>
                  </a:lnTo>
                  <a:lnTo>
                    <a:pt x="260083" y="55880"/>
                  </a:lnTo>
                  <a:lnTo>
                    <a:pt x="260172" y="54737"/>
                  </a:lnTo>
                  <a:lnTo>
                    <a:pt x="260248" y="53721"/>
                  </a:lnTo>
                  <a:lnTo>
                    <a:pt x="259511" y="55880"/>
                  </a:lnTo>
                  <a:lnTo>
                    <a:pt x="258241" y="55308"/>
                  </a:lnTo>
                  <a:lnTo>
                    <a:pt x="258546" y="54737"/>
                  </a:lnTo>
                  <a:lnTo>
                    <a:pt x="258800" y="54229"/>
                  </a:lnTo>
                  <a:lnTo>
                    <a:pt x="258165" y="54737"/>
                  </a:lnTo>
                  <a:lnTo>
                    <a:pt x="257733" y="55067"/>
                  </a:lnTo>
                  <a:lnTo>
                    <a:pt x="257035" y="54737"/>
                  </a:lnTo>
                  <a:lnTo>
                    <a:pt x="256133" y="56261"/>
                  </a:lnTo>
                  <a:lnTo>
                    <a:pt x="256705" y="55880"/>
                  </a:lnTo>
                  <a:lnTo>
                    <a:pt x="257949" y="55880"/>
                  </a:lnTo>
                  <a:lnTo>
                    <a:pt x="257365" y="57023"/>
                  </a:lnTo>
                  <a:lnTo>
                    <a:pt x="258864" y="57023"/>
                  </a:lnTo>
                  <a:lnTo>
                    <a:pt x="256514" y="60198"/>
                  </a:lnTo>
                  <a:lnTo>
                    <a:pt x="256171" y="60198"/>
                  </a:lnTo>
                  <a:lnTo>
                    <a:pt x="255917" y="58547"/>
                  </a:lnTo>
                  <a:lnTo>
                    <a:pt x="255879" y="58293"/>
                  </a:lnTo>
                  <a:lnTo>
                    <a:pt x="255790" y="57632"/>
                  </a:lnTo>
                  <a:lnTo>
                    <a:pt x="255689" y="57023"/>
                  </a:lnTo>
                  <a:lnTo>
                    <a:pt x="255574" y="56261"/>
                  </a:lnTo>
                  <a:lnTo>
                    <a:pt x="255524" y="55880"/>
                  </a:lnTo>
                  <a:lnTo>
                    <a:pt x="255371" y="55880"/>
                  </a:lnTo>
                  <a:lnTo>
                    <a:pt x="252514" y="58547"/>
                  </a:lnTo>
                  <a:lnTo>
                    <a:pt x="253619" y="58293"/>
                  </a:lnTo>
                  <a:lnTo>
                    <a:pt x="254152" y="58293"/>
                  </a:lnTo>
                  <a:lnTo>
                    <a:pt x="253517" y="59436"/>
                  </a:lnTo>
                  <a:lnTo>
                    <a:pt x="253199" y="59436"/>
                  </a:lnTo>
                  <a:lnTo>
                    <a:pt x="252463" y="59690"/>
                  </a:lnTo>
                  <a:lnTo>
                    <a:pt x="252463" y="60198"/>
                  </a:lnTo>
                  <a:lnTo>
                    <a:pt x="251841" y="60464"/>
                  </a:lnTo>
                  <a:lnTo>
                    <a:pt x="252006" y="60198"/>
                  </a:lnTo>
                  <a:lnTo>
                    <a:pt x="252463" y="60198"/>
                  </a:lnTo>
                  <a:lnTo>
                    <a:pt x="252463" y="59690"/>
                  </a:lnTo>
                  <a:lnTo>
                    <a:pt x="251587" y="59969"/>
                  </a:lnTo>
                  <a:lnTo>
                    <a:pt x="251460" y="59969"/>
                  </a:lnTo>
                  <a:lnTo>
                    <a:pt x="251460" y="61087"/>
                  </a:lnTo>
                  <a:lnTo>
                    <a:pt x="251066" y="61722"/>
                  </a:lnTo>
                  <a:lnTo>
                    <a:pt x="249669" y="61366"/>
                  </a:lnTo>
                  <a:lnTo>
                    <a:pt x="250329" y="61087"/>
                  </a:lnTo>
                  <a:lnTo>
                    <a:pt x="251460" y="61087"/>
                  </a:lnTo>
                  <a:lnTo>
                    <a:pt x="251460" y="59969"/>
                  </a:lnTo>
                  <a:lnTo>
                    <a:pt x="250774" y="59969"/>
                  </a:lnTo>
                  <a:lnTo>
                    <a:pt x="250494" y="60198"/>
                  </a:lnTo>
                  <a:lnTo>
                    <a:pt x="249529" y="61087"/>
                  </a:lnTo>
                  <a:lnTo>
                    <a:pt x="249580" y="61341"/>
                  </a:lnTo>
                  <a:lnTo>
                    <a:pt x="249224" y="61252"/>
                  </a:lnTo>
                  <a:lnTo>
                    <a:pt x="248513" y="61849"/>
                  </a:lnTo>
                  <a:lnTo>
                    <a:pt x="249593" y="61391"/>
                  </a:lnTo>
                  <a:lnTo>
                    <a:pt x="249720" y="61849"/>
                  </a:lnTo>
                  <a:lnTo>
                    <a:pt x="249783" y="62103"/>
                  </a:lnTo>
                  <a:lnTo>
                    <a:pt x="249885" y="62484"/>
                  </a:lnTo>
                  <a:lnTo>
                    <a:pt x="249986" y="63169"/>
                  </a:lnTo>
                  <a:lnTo>
                    <a:pt x="249059" y="64135"/>
                  </a:lnTo>
                  <a:lnTo>
                    <a:pt x="248754" y="63627"/>
                  </a:lnTo>
                  <a:lnTo>
                    <a:pt x="248754" y="65659"/>
                  </a:lnTo>
                  <a:lnTo>
                    <a:pt x="245694" y="66802"/>
                  </a:lnTo>
                  <a:lnTo>
                    <a:pt x="245770" y="66548"/>
                  </a:lnTo>
                  <a:lnTo>
                    <a:pt x="245846" y="66294"/>
                  </a:lnTo>
                  <a:lnTo>
                    <a:pt x="245960" y="65913"/>
                  </a:lnTo>
                  <a:lnTo>
                    <a:pt x="246037" y="65659"/>
                  </a:lnTo>
                  <a:lnTo>
                    <a:pt x="246100" y="65405"/>
                  </a:lnTo>
                  <a:lnTo>
                    <a:pt x="246176" y="65138"/>
                  </a:lnTo>
                  <a:lnTo>
                    <a:pt x="246468" y="65138"/>
                  </a:lnTo>
                  <a:lnTo>
                    <a:pt x="248754" y="65659"/>
                  </a:lnTo>
                  <a:lnTo>
                    <a:pt x="248754" y="63627"/>
                  </a:lnTo>
                  <a:lnTo>
                    <a:pt x="248678" y="63500"/>
                  </a:lnTo>
                  <a:lnTo>
                    <a:pt x="248589" y="63373"/>
                  </a:lnTo>
                  <a:lnTo>
                    <a:pt x="244830" y="65138"/>
                  </a:lnTo>
                  <a:lnTo>
                    <a:pt x="246011" y="65138"/>
                  </a:lnTo>
                  <a:lnTo>
                    <a:pt x="244995" y="66179"/>
                  </a:lnTo>
                  <a:lnTo>
                    <a:pt x="244919" y="65659"/>
                  </a:lnTo>
                  <a:lnTo>
                    <a:pt x="244830" y="65138"/>
                  </a:lnTo>
                  <a:lnTo>
                    <a:pt x="244551" y="65405"/>
                  </a:lnTo>
                  <a:lnTo>
                    <a:pt x="243751" y="66548"/>
                  </a:lnTo>
                  <a:lnTo>
                    <a:pt x="244246" y="66548"/>
                  </a:lnTo>
                  <a:lnTo>
                    <a:pt x="243065" y="66814"/>
                  </a:lnTo>
                  <a:lnTo>
                    <a:pt x="243535" y="66548"/>
                  </a:lnTo>
                  <a:lnTo>
                    <a:pt x="69913" y="66548"/>
                  </a:lnTo>
                  <a:lnTo>
                    <a:pt x="69900" y="66802"/>
                  </a:lnTo>
                  <a:lnTo>
                    <a:pt x="69545" y="66548"/>
                  </a:lnTo>
                  <a:lnTo>
                    <a:pt x="69913" y="66548"/>
                  </a:lnTo>
                  <a:lnTo>
                    <a:pt x="69938" y="66294"/>
                  </a:lnTo>
                  <a:lnTo>
                    <a:pt x="69786" y="65913"/>
                  </a:lnTo>
                  <a:lnTo>
                    <a:pt x="69291" y="65138"/>
                  </a:lnTo>
                  <a:lnTo>
                    <a:pt x="67983" y="67056"/>
                  </a:lnTo>
                  <a:lnTo>
                    <a:pt x="67602" y="67056"/>
                  </a:lnTo>
                  <a:lnTo>
                    <a:pt x="64782" y="67818"/>
                  </a:lnTo>
                  <a:lnTo>
                    <a:pt x="62166" y="67056"/>
                  </a:lnTo>
                  <a:lnTo>
                    <a:pt x="62014" y="67056"/>
                  </a:lnTo>
                  <a:lnTo>
                    <a:pt x="60312" y="66294"/>
                  </a:lnTo>
                  <a:lnTo>
                    <a:pt x="59461" y="65913"/>
                  </a:lnTo>
                  <a:lnTo>
                    <a:pt x="61226" y="65138"/>
                  </a:lnTo>
                  <a:lnTo>
                    <a:pt x="61531" y="65138"/>
                  </a:lnTo>
                  <a:lnTo>
                    <a:pt x="57886" y="61849"/>
                  </a:lnTo>
                  <a:lnTo>
                    <a:pt x="55778" y="65913"/>
                  </a:lnTo>
                  <a:lnTo>
                    <a:pt x="54546" y="63500"/>
                  </a:lnTo>
                  <a:lnTo>
                    <a:pt x="54483" y="63373"/>
                  </a:lnTo>
                  <a:lnTo>
                    <a:pt x="54025" y="62484"/>
                  </a:lnTo>
                  <a:lnTo>
                    <a:pt x="53835" y="62103"/>
                  </a:lnTo>
                  <a:lnTo>
                    <a:pt x="53797" y="61849"/>
                  </a:lnTo>
                  <a:lnTo>
                    <a:pt x="53708" y="61087"/>
                  </a:lnTo>
                  <a:lnTo>
                    <a:pt x="53594" y="60198"/>
                  </a:lnTo>
                  <a:lnTo>
                    <a:pt x="53568" y="59969"/>
                  </a:lnTo>
                  <a:lnTo>
                    <a:pt x="53390" y="59969"/>
                  </a:lnTo>
                  <a:lnTo>
                    <a:pt x="57556" y="59436"/>
                  </a:lnTo>
                  <a:lnTo>
                    <a:pt x="55638" y="59436"/>
                  </a:lnTo>
                  <a:lnTo>
                    <a:pt x="55943" y="58547"/>
                  </a:lnTo>
                  <a:lnTo>
                    <a:pt x="58127" y="59436"/>
                  </a:lnTo>
                  <a:lnTo>
                    <a:pt x="57810" y="59436"/>
                  </a:lnTo>
                  <a:lnTo>
                    <a:pt x="57772" y="60198"/>
                  </a:lnTo>
                  <a:lnTo>
                    <a:pt x="58102" y="60198"/>
                  </a:lnTo>
                  <a:lnTo>
                    <a:pt x="60286" y="61087"/>
                  </a:lnTo>
                  <a:lnTo>
                    <a:pt x="60477" y="61087"/>
                  </a:lnTo>
                  <a:lnTo>
                    <a:pt x="58585" y="59436"/>
                  </a:lnTo>
                  <a:lnTo>
                    <a:pt x="55676" y="57023"/>
                  </a:lnTo>
                  <a:lnTo>
                    <a:pt x="53276" y="54737"/>
                  </a:lnTo>
                  <a:lnTo>
                    <a:pt x="53124" y="54470"/>
                  </a:lnTo>
                  <a:lnTo>
                    <a:pt x="53124" y="64135"/>
                  </a:lnTo>
                  <a:lnTo>
                    <a:pt x="52755" y="63500"/>
                  </a:lnTo>
                  <a:lnTo>
                    <a:pt x="53124" y="64135"/>
                  </a:lnTo>
                  <a:lnTo>
                    <a:pt x="53124" y="54470"/>
                  </a:lnTo>
                  <a:lnTo>
                    <a:pt x="52717" y="53721"/>
                  </a:lnTo>
                  <a:lnTo>
                    <a:pt x="52628" y="53594"/>
                  </a:lnTo>
                  <a:lnTo>
                    <a:pt x="52324" y="53594"/>
                  </a:lnTo>
                  <a:lnTo>
                    <a:pt x="50647" y="53213"/>
                  </a:lnTo>
                  <a:lnTo>
                    <a:pt x="50673" y="53594"/>
                  </a:lnTo>
                  <a:lnTo>
                    <a:pt x="50685" y="53721"/>
                  </a:lnTo>
                  <a:lnTo>
                    <a:pt x="50203" y="53721"/>
                  </a:lnTo>
                  <a:lnTo>
                    <a:pt x="52133" y="54737"/>
                  </a:lnTo>
                  <a:lnTo>
                    <a:pt x="51701" y="54737"/>
                  </a:lnTo>
                  <a:lnTo>
                    <a:pt x="51701" y="55880"/>
                  </a:lnTo>
                  <a:lnTo>
                    <a:pt x="51701" y="56134"/>
                  </a:lnTo>
                  <a:lnTo>
                    <a:pt x="51333" y="55880"/>
                  </a:lnTo>
                  <a:lnTo>
                    <a:pt x="51701" y="55880"/>
                  </a:lnTo>
                  <a:lnTo>
                    <a:pt x="51701" y="54737"/>
                  </a:lnTo>
                  <a:lnTo>
                    <a:pt x="51689" y="55816"/>
                  </a:lnTo>
                  <a:lnTo>
                    <a:pt x="51130" y="55753"/>
                  </a:lnTo>
                  <a:lnTo>
                    <a:pt x="49644" y="54737"/>
                  </a:lnTo>
                  <a:lnTo>
                    <a:pt x="49276" y="54737"/>
                  </a:lnTo>
                  <a:lnTo>
                    <a:pt x="49695" y="55575"/>
                  </a:lnTo>
                  <a:lnTo>
                    <a:pt x="43167" y="54737"/>
                  </a:lnTo>
                  <a:lnTo>
                    <a:pt x="45948" y="54737"/>
                  </a:lnTo>
                  <a:lnTo>
                    <a:pt x="44894" y="52997"/>
                  </a:lnTo>
                  <a:lnTo>
                    <a:pt x="45123" y="52997"/>
                  </a:lnTo>
                  <a:lnTo>
                    <a:pt x="45262" y="52717"/>
                  </a:lnTo>
                  <a:lnTo>
                    <a:pt x="45821" y="52717"/>
                  </a:lnTo>
                  <a:lnTo>
                    <a:pt x="48501" y="52717"/>
                  </a:lnTo>
                  <a:lnTo>
                    <a:pt x="48717" y="52920"/>
                  </a:lnTo>
                  <a:lnTo>
                    <a:pt x="49364" y="53860"/>
                  </a:lnTo>
                  <a:lnTo>
                    <a:pt x="49580" y="53530"/>
                  </a:lnTo>
                  <a:lnTo>
                    <a:pt x="48983" y="52717"/>
                  </a:lnTo>
                  <a:lnTo>
                    <a:pt x="57010" y="52717"/>
                  </a:lnTo>
                  <a:lnTo>
                    <a:pt x="48666" y="52273"/>
                  </a:lnTo>
                  <a:lnTo>
                    <a:pt x="48539" y="52273"/>
                  </a:lnTo>
                  <a:lnTo>
                    <a:pt x="48044" y="52247"/>
                  </a:lnTo>
                  <a:lnTo>
                    <a:pt x="45821" y="52120"/>
                  </a:lnTo>
                  <a:lnTo>
                    <a:pt x="45821" y="51701"/>
                  </a:lnTo>
                  <a:lnTo>
                    <a:pt x="46418" y="51054"/>
                  </a:lnTo>
                  <a:lnTo>
                    <a:pt x="46024" y="51054"/>
                  </a:lnTo>
                  <a:lnTo>
                    <a:pt x="45821" y="51485"/>
                  </a:lnTo>
                  <a:lnTo>
                    <a:pt x="45847" y="49784"/>
                  </a:lnTo>
                  <a:lnTo>
                    <a:pt x="45631" y="49784"/>
                  </a:lnTo>
                  <a:lnTo>
                    <a:pt x="45631" y="51904"/>
                  </a:lnTo>
                  <a:lnTo>
                    <a:pt x="45542" y="52108"/>
                  </a:lnTo>
                  <a:lnTo>
                    <a:pt x="45631" y="51904"/>
                  </a:lnTo>
                  <a:lnTo>
                    <a:pt x="45631" y="49784"/>
                  </a:lnTo>
                  <a:lnTo>
                    <a:pt x="43510" y="50698"/>
                  </a:lnTo>
                  <a:lnTo>
                    <a:pt x="43903" y="50698"/>
                  </a:lnTo>
                  <a:lnTo>
                    <a:pt x="44183" y="52031"/>
                  </a:lnTo>
                  <a:lnTo>
                    <a:pt x="43014" y="51981"/>
                  </a:lnTo>
                  <a:lnTo>
                    <a:pt x="43014" y="52997"/>
                  </a:lnTo>
                  <a:lnTo>
                    <a:pt x="42976" y="53721"/>
                  </a:lnTo>
                  <a:lnTo>
                    <a:pt x="42786" y="54737"/>
                  </a:lnTo>
                  <a:lnTo>
                    <a:pt x="42913" y="53721"/>
                  </a:lnTo>
                  <a:lnTo>
                    <a:pt x="43014" y="52997"/>
                  </a:lnTo>
                  <a:lnTo>
                    <a:pt x="43014" y="51981"/>
                  </a:lnTo>
                  <a:lnTo>
                    <a:pt x="40894" y="51854"/>
                  </a:lnTo>
                  <a:lnTo>
                    <a:pt x="40208" y="50292"/>
                  </a:lnTo>
                  <a:lnTo>
                    <a:pt x="40093" y="50038"/>
                  </a:lnTo>
                  <a:lnTo>
                    <a:pt x="39852" y="51054"/>
                  </a:lnTo>
                  <a:lnTo>
                    <a:pt x="39674" y="51790"/>
                  </a:lnTo>
                  <a:lnTo>
                    <a:pt x="39497" y="52552"/>
                  </a:lnTo>
                  <a:lnTo>
                    <a:pt x="39458" y="52717"/>
                  </a:lnTo>
                  <a:lnTo>
                    <a:pt x="41287" y="52717"/>
                  </a:lnTo>
                  <a:lnTo>
                    <a:pt x="42722" y="55880"/>
                  </a:lnTo>
                  <a:lnTo>
                    <a:pt x="42887" y="56261"/>
                  </a:lnTo>
                  <a:lnTo>
                    <a:pt x="42900" y="55880"/>
                  </a:lnTo>
                  <a:lnTo>
                    <a:pt x="44208" y="55880"/>
                  </a:lnTo>
                  <a:lnTo>
                    <a:pt x="44310" y="57912"/>
                  </a:lnTo>
                  <a:lnTo>
                    <a:pt x="44551" y="57632"/>
                  </a:lnTo>
                  <a:lnTo>
                    <a:pt x="44538" y="57023"/>
                  </a:lnTo>
                  <a:lnTo>
                    <a:pt x="44691" y="57023"/>
                  </a:lnTo>
                  <a:lnTo>
                    <a:pt x="45377" y="57912"/>
                  </a:lnTo>
                  <a:lnTo>
                    <a:pt x="46151" y="57912"/>
                  </a:lnTo>
                  <a:lnTo>
                    <a:pt x="45974" y="57632"/>
                  </a:lnTo>
                  <a:lnTo>
                    <a:pt x="45948" y="57023"/>
                  </a:lnTo>
                  <a:lnTo>
                    <a:pt x="47980" y="57023"/>
                  </a:lnTo>
                  <a:lnTo>
                    <a:pt x="48983" y="57912"/>
                  </a:lnTo>
                  <a:lnTo>
                    <a:pt x="48082" y="57912"/>
                  </a:lnTo>
                  <a:lnTo>
                    <a:pt x="51206" y="58293"/>
                  </a:lnTo>
                  <a:lnTo>
                    <a:pt x="51117" y="61087"/>
                  </a:lnTo>
                  <a:lnTo>
                    <a:pt x="50901" y="61087"/>
                  </a:lnTo>
                  <a:lnTo>
                    <a:pt x="51117" y="61087"/>
                  </a:lnTo>
                  <a:lnTo>
                    <a:pt x="51117" y="58293"/>
                  </a:lnTo>
                  <a:lnTo>
                    <a:pt x="50253" y="58293"/>
                  </a:lnTo>
                  <a:lnTo>
                    <a:pt x="50431" y="58547"/>
                  </a:lnTo>
                  <a:lnTo>
                    <a:pt x="49974" y="58547"/>
                  </a:lnTo>
                  <a:lnTo>
                    <a:pt x="49491" y="58293"/>
                  </a:lnTo>
                  <a:lnTo>
                    <a:pt x="49517" y="59436"/>
                  </a:lnTo>
                  <a:lnTo>
                    <a:pt x="50914" y="59436"/>
                  </a:lnTo>
                  <a:lnTo>
                    <a:pt x="50482" y="60198"/>
                  </a:lnTo>
                  <a:lnTo>
                    <a:pt x="50330" y="60198"/>
                  </a:lnTo>
                  <a:lnTo>
                    <a:pt x="50838" y="61061"/>
                  </a:lnTo>
                  <a:lnTo>
                    <a:pt x="48691" y="59956"/>
                  </a:lnTo>
                  <a:lnTo>
                    <a:pt x="48501" y="59410"/>
                  </a:lnTo>
                  <a:lnTo>
                    <a:pt x="47612" y="60845"/>
                  </a:lnTo>
                  <a:lnTo>
                    <a:pt x="47675" y="60299"/>
                  </a:lnTo>
                  <a:lnTo>
                    <a:pt x="46418" y="61036"/>
                  </a:lnTo>
                  <a:lnTo>
                    <a:pt x="51066" y="61201"/>
                  </a:lnTo>
                  <a:lnTo>
                    <a:pt x="51015" y="61341"/>
                  </a:lnTo>
                  <a:lnTo>
                    <a:pt x="50838" y="61849"/>
                  </a:lnTo>
                  <a:lnTo>
                    <a:pt x="51308" y="61849"/>
                  </a:lnTo>
                  <a:lnTo>
                    <a:pt x="51689" y="62484"/>
                  </a:lnTo>
                  <a:lnTo>
                    <a:pt x="50190" y="61849"/>
                  </a:lnTo>
                  <a:lnTo>
                    <a:pt x="49860" y="61849"/>
                  </a:lnTo>
                  <a:lnTo>
                    <a:pt x="50520" y="62484"/>
                  </a:lnTo>
                  <a:lnTo>
                    <a:pt x="51104" y="63169"/>
                  </a:lnTo>
                  <a:lnTo>
                    <a:pt x="51181" y="63373"/>
                  </a:lnTo>
                  <a:lnTo>
                    <a:pt x="51308" y="63754"/>
                  </a:lnTo>
                  <a:lnTo>
                    <a:pt x="51435" y="64135"/>
                  </a:lnTo>
                  <a:lnTo>
                    <a:pt x="51295" y="64135"/>
                  </a:lnTo>
                  <a:lnTo>
                    <a:pt x="52590" y="65659"/>
                  </a:lnTo>
                  <a:lnTo>
                    <a:pt x="53670" y="65913"/>
                  </a:lnTo>
                  <a:lnTo>
                    <a:pt x="54140" y="66548"/>
                  </a:lnTo>
                  <a:lnTo>
                    <a:pt x="54927" y="66548"/>
                  </a:lnTo>
                  <a:lnTo>
                    <a:pt x="56311" y="66294"/>
                  </a:lnTo>
                  <a:lnTo>
                    <a:pt x="55105" y="66548"/>
                  </a:lnTo>
                  <a:lnTo>
                    <a:pt x="56540" y="67310"/>
                  </a:lnTo>
                  <a:lnTo>
                    <a:pt x="58585" y="68199"/>
                  </a:lnTo>
                  <a:lnTo>
                    <a:pt x="57835" y="68199"/>
                  </a:lnTo>
                  <a:lnTo>
                    <a:pt x="58712" y="68961"/>
                  </a:lnTo>
                  <a:lnTo>
                    <a:pt x="58394" y="68961"/>
                  </a:lnTo>
                  <a:lnTo>
                    <a:pt x="60312" y="69723"/>
                  </a:lnTo>
                  <a:lnTo>
                    <a:pt x="62776" y="71005"/>
                  </a:lnTo>
                  <a:lnTo>
                    <a:pt x="62331" y="71386"/>
                  </a:lnTo>
                  <a:lnTo>
                    <a:pt x="62788" y="72339"/>
                  </a:lnTo>
                  <a:lnTo>
                    <a:pt x="63258" y="72948"/>
                  </a:lnTo>
                  <a:lnTo>
                    <a:pt x="63741" y="73380"/>
                  </a:lnTo>
                  <a:lnTo>
                    <a:pt x="63258" y="72110"/>
                  </a:lnTo>
                  <a:lnTo>
                    <a:pt x="63182" y="71221"/>
                  </a:lnTo>
                  <a:lnTo>
                    <a:pt x="63500" y="71374"/>
                  </a:lnTo>
                  <a:lnTo>
                    <a:pt x="64516" y="72136"/>
                  </a:lnTo>
                  <a:lnTo>
                    <a:pt x="64770" y="72136"/>
                  </a:lnTo>
                  <a:lnTo>
                    <a:pt x="65608" y="74422"/>
                  </a:lnTo>
                  <a:lnTo>
                    <a:pt x="64998" y="74218"/>
                  </a:lnTo>
                  <a:lnTo>
                    <a:pt x="64350" y="73952"/>
                  </a:lnTo>
                  <a:lnTo>
                    <a:pt x="63741" y="73380"/>
                  </a:lnTo>
                  <a:lnTo>
                    <a:pt x="64096" y="74345"/>
                  </a:lnTo>
                  <a:lnTo>
                    <a:pt x="64681" y="75196"/>
                  </a:lnTo>
                  <a:lnTo>
                    <a:pt x="65887" y="74980"/>
                  </a:lnTo>
                  <a:lnTo>
                    <a:pt x="65824" y="74777"/>
                  </a:lnTo>
                  <a:lnTo>
                    <a:pt x="65722" y="74625"/>
                  </a:lnTo>
                  <a:lnTo>
                    <a:pt x="66675" y="74803"/>
                  </a:lnTo>
                  <a:lnTo>
                    <a:pt x="67805" y="75057"/>
                  </a:lnTo>
                  <a:lnTo>
                    <a:pt x="69049" y="76454"/>
                  </a:lnTo>
                  <a:lnTo>
                    <a:pt x="68694" y="77724"/>
                  </a:lnTo>
                  <a:lnTo>
                    <a:pt x="69164" y="77724"/>
                  </a:lnTo>
                  <a:lnTo>
                    <a:pt x="69913" y="77724"/>
                  </a:lnTo>
                  <a:lnTo>
                    <a:pt x="70040" y="77978"/>
                  </a:lnTo>
                  <a:lnTo>
                    <a:pt x="70167" y="78232"/>
                  </a:lnTo>
                  <a:lnTo>
                    <a:pt x="71513" y="80899"/>
                  </a:lnTo>
                  <a:lnTo>
                    <a:pt x="72631" y="80137"/>
                  </a:lnTo>
                  <a:lnTo>
                    <a:pt x="72605" y="80518"/>
                  </a:lnTo>
                  <a:lnTo>
                    <a:pt x="72491" y="81661"/>
                  </a:lnTo>
                  <a:lnTo>
                    <a:pt x="72136" y="81661"/>
                  </a:lnTo>
                  <a:lnTo>
                    <a:pt x="73469" y="82677"/>
                  </a:lnTo>
                  <a:lnTo>
                    <a:pt x="73317" y="82677"/>
                  </a:lnTo>
                  <a:lnTo>
                    <a:pt x="77482" y="84836"/>
                  </a:lnTo>
                  <a:lnTo>
                    <a:pt x="78244" y="84836"/>
                  </a:lnTo>
                  <a:lnTo>
                    <a:pt x="78867" y="84963"/>
                  </a:lnTo>
                  <a:lnTo>
                    <a:pt x="79527" y="85598"/>
                  </a:lnTo>
                  <a:lnTo>
                    <a:pt x="79946" y="85598"/>
                  </a:lnTo>
                  <a:lnTo>
                    <a:pt x="80340" y="84963"/>
                  </a:lnTo>
                  <a:lnTo>
                    <a:pt x="80416" y="84836"/>
                  </a:lnTo>
                  <a:lnTo>
                    <a:pt x="80962" y="84836"/>
                  </a:lnTo>
                  <a:lnTo>
                    <a:pt x="82143" y="85598"/>
                  </a:lnTo>
                  <a:lnTo>
                    <a:pt x="82677" y="85598"/>
                  </a:lnTo>
                  <a:lnTo>
                    <a:pt x="85623" y="86106"/>
                  </a:lnTo>
                  <a:lnTo>
                    <a:pt x="86055" y="84963"/>
                  </a:lnTo>
                  <a:lnTo>
                    <a:pt x="86106" y="84836"/>
                  </a:lnTo>
                  <a:lnTo>
                    <a:pt x="87261" y="84836"/>
                  </a:lnTo>
                  <a:lnTo>
                    <a:pt x="88138" y="85598"/>
                  </a:lnTo>
                  <a:lnTo>
                    <a:pt x="89941" y="87249"/>
                  </a:lnTo>
                  <a:lnTo>
                    <a:pt x="91109" y="88392"/>
                  </a:lnTo>
                  <a:lnTo>
                    <a:pt x="91325" y="88392"/>
                  </a:lnTo>
                  <a:lnTo>
                    <a:pt x="92290" y="88773"/>
                  </a:lnTo>
                  <a:lnTo>
                    <a:pt x="92163" y="88900"/>
                  </a:lnTo>
                  <a:lnTo>
                    <a:pt x="91617" y="88900"/>
                  </a:lnTo>
                  <a:lnTo>
                    <a:pt x="91478" y="88773"/>
                  </a:lnTo>
                  <a:lnTo>
                    <a:pt x="91109" y="88392"/>
                  </a:lnTo>
                  <a:lnTo>
                    <a:pt x="91224" y="88773"/>
                  </a:lnTo>
                  <a:lnTo>
                    <a:pt x="91630" y="89662"/>
                  </a:lnTo>
                  <a:lnTo>
                    <a:pt x="87388" y="89662"/>
                  </a:lnTo>
                  <a:lnTo>
                    <a:pt x="98247" y="91186"/>
                  </a:lnTo>
                  <a:lnTo>
                    <a:pt x="99580" y="91186"/>
                  </a:lnTo>
                  <a:lnTo>
                    <a:pt x="100164" y="92087"/>
                  </a:lnTo>
                  <a:lnTo>
                    <a:pt x="97586" y="92837"/>
                  </a:lnTo>
                  <a:lnTo>
                    <a:pt x="100685" y="92837"/>
                  </a:lnTo>
                  <a:lnTo>
                    <a:pt x="101955" y="92837"/>
                  </a:lnTo>
                  <a:lnTo>
                    <a:pt x="102527" y="93599"/>
                  </a:lnTo>
                  <a:lnTo>
                    <a:pt x="102158" y="92837"/>
                  </a:lnTo>
                  <a:lnTo>
                    <a:pt x="104457" y="92837"/>
                  </a:lnTo>
                  <a:lnTo>
                    <a:pt x="104419" y="93599"/>
                  </a:lnTo>
                  <a:lnTo>
                    <a:pt x="104305" y="94361"/>
                  </a:lnTo>
                  <a:lnTo>
                    <a:pt x="105067" y="95123"/>
                  </a:lnTo>
                  <a:lnTo>
                    <a:pt x="105206" y="95123"/>
                  </a:lnTo>
                  <a:lnTo>
                    <a:pt x="105308" y="92837"/>
                  </a:lnTo>
                  <a:lnTo>
                    <a:pt x="106603" y="92837"/>
                  </a:lnTo>
                  <a:lnTo>
                    <a:pt x="106591" y="94869"/>
                  </a:lnTo>
                  <a:lnTo>
                    <a:pt x="108673" y="92837"/>
                  </a:lnTo>
                  <a:lnTo>
                    <a:pt x="108966" y="92837"/>
                  </a:lnTo>
                  <a:lnTo>
                    <a:pt x="109016" y="93599"/>
                  </a:lnTo>
                  <a:lnTo>
                    <a:pt x="109143" y="95123"/>
                  </a:lnTo>
                  <a:lnTo>
                    <a:pt x="109804" y="94361"/>
                  </a:lnTo>
                  <a:lnTo>
                    <a:pt x="110642" y="94361"/>
                  </a:lnTo>
                  <a:lnTo>
                    <a:pt x="113461" y="95516"/>
                  </a:lnTo>
                  <a:lnTo>
                    <a:pt x="114020" y="94361"/>
                  </a:lnTo>
                  <a:lnTo>
                    <a:pt x="115265" y="94361"/>
                  </a:lnTo>
                  <a:lnTo>
                    <a:pt x="115887" y="94754"/>
                  </a:lnTo>
                  <a:lnTo>
                    <a:pt x="116624" y="94361"/>
                  </a:lnTo>
                  <a:lnTo>
                    <a:pt x="116865" y="94361"/>
                  </a:lnTo>
                  <a:lnTo>
                    <a:pt x="116852" y="95758"/>
                  </a:lnTo>
                  <a:lnTo>
                    <a:pt x="117233" y="95758"/>
                  </a:lnTo>
                  <a:lnTo>
                    <a:pt x="119341" y="94361"/>
                  </a:lnTo>
                  <a:lnTo>
                    <a:pt x="120383" y="95758"/>
                  </a:lnTo>
                  <a:lnTo>
                    <a:pt x="120904" y="96583"/>
                  </a:lnTo>
                  <a:lnTo>
                    <a:pt x="120332" y="96774"/>
                  </a:lnTo>
                  <a:lnTo>
                    <a:pt x="121031" y="96774"/>
                  </a:lnTo>
                  <a:lnTo>
                    <a:pt x="121958" y="96774"/>
                  </a:lnTo>
                  <a:lnTo>
                    <a:pt x="121754" y="97028"/>
                  </a:lnTo>
                  <a:lnTo>
                    <a:pt x="124333" y="95758"/>
                  </a:lnTo>
                  <a:lnTo>
                    <a:pt x="124548" y="95758"/>
                  </a:lnTo>
                  <a:lnTo>
                    <a:pt x="124231" y="96774"/>
                  </a:lnTo>
                  <a:lnTo>
                    <a:pt x="125349" y="96774"/>
                  </a:lnTo>
                  <a:lnTo>
                    <a:pt x="126822" y="95758"/>
                  </a:lnTo>
                  <a:lnTo>
                    <a:pt x="127304" y="96774"/>
                  </a:lnTo>
                  <a:lnTo>
                    <a:pt x="128879" y="98945"/>
                  </a:lnTo>
                  <a:lnTo>
                    <a:pt x="136994" y="98552"/>
                  </a:lnTo>
                  <a:lnTo>
                    <a:pt x="142011" y="100203"/>
                  </a:lnTo>
                  <a:lnTo>
                    <a:pt x="141528" y="98552"/>
                  </a:lnTo>
                  <a:lnTo>
                    <a:pt x="141300" y="97790"/>
                  </a:lnTo>
                  <a:lnTo>
                    <a:pt x="141224" y="97536"/>
                  </a:lnTo>
                  <a:lnTo>
                    <a:pt x="144246" y="101473"/>
                  </a:lnTo>
                  <a:lnTo>
                    <a:pt x="144424" y="101092"/>
                  </a:lnTo>
                  <a:lnTo>
                    <a:pt x="144106" y="101092"/>
                  </a:lnTo>
                  <a:lnTo>
                    <a:pt x="144424" y="101041"/>
                  </a:lnTo>
                  <a:lnTo>
                    <a:pt x="144691" y="99568"/>
                  </a:lnTo>
                  <a:lnTo>
                    <a:pt x="145059" y="100457"/>
                  </a:lnTo>
                  <a:lnTo>
                    <a:pt x="145656" y="100457"/>
                  </a:lnTo>
                  <a:lnTo>
                    <a:pt x="144780" y="100965"/>
                  </a:lnTo>
                  <a:lnTo>
                    <a:pt x="147472" y="100457"/>
                  </a:lnTo>
                  <a:lnTo>
                    <a:pt x="148742" y="101854"/>
                  </a:lnTo>
                  <a:lnTo>
                    <a:pt x="150469" y="100457"/>
                  </a:lnTo>
                  <a:lnTo>
                    <a:pt x="150698" y="100457"/>
                  </a:lnTo>
                  <a:lnTo>
                    <a:pt x="151066" y="101092"/>
                  </a:lnTo>
                  <a:lnTo>
                    <a:pt x="151257" y="101092"/>
                  </a:lnTo>
                  <a:lnTo>
                    <a:pt x="151460" y="101473"/>
                  </a:lnTo>
                  <a:lnTo>
                    <a:pt x="151028" y="101727"/>
                  </a:lnTo>
                  <a:lnTo>
                    <a:pt x="150596" y="101981"/>
                  </a:lnTo>
                  <a:lnTo>
                    <a:pt x="153314" y="101981"/>
                  </a:lnTo>
                  <a:lnTo>
                    <a:pt x="153390" y="101473"/>
                  </a:lnTo>
                  <a:lnTo>
                    <a:pt x="153454" y="101092"/>
                  </a:lnTo>
                  <a:lnTo>
                    <a:pt x="153555" y="100457"/>
                  </a:lnTo>
                  <a:lnTo>
                    <a:pt x="153682" y="99568"/>
                  </a:lnTo>
                  <a:lnTo>
                    <a:pt x="153733" y="99187"/>
                  </a:lnTo>
                  <a:lnTo>
                    <a:pt x="153809" y="98552"/>
                  </a:lnTo>
                  <a:lnTo>
                    <a:pt x="154051" y="98552"/>
                  </a:lnTo>
                  <a:lnTo>
                    <a:pt x="155168" y="99187"/>
                  </a:lnTo>
                  <a:lnTo>
                    <a:pt x="155740" y="99187"/>
                  </a:lnTo>
                  <a:lnTo>
                    <a:pt x="156578" y="98298"/>
                  </a:lnTo>
                  <a:lnTo>
                    <a:pt x="157099" y="98298"/>
                  </a:lnTo>
                  <a:lnTo>
                    <a:pt x="158483" y="99187"/>
                  </a:lnTo>
                  <a:lnTo>
                    <a:pt x="162179" y="99187"/>
                  </a:lnTo>
                  <a:lnTo>
                    <a:pt x="162204" y="98298"/>
                  </a:lnTo>
                  <a:lnTo>
                    <a:pt x="162204" y="98552"/>
                  </a:lnTo>
                  <a:lnTo>
                    <a:pt x="162509" y="98552"/>
                  </a:lnTo>
                  <a:lnTo>
                    <a:pt x="163512" y="98298"/>
                  </a:lnTo>
                  <a:lnTo>
                    <a:pt x="165354" y="98298"/>
                  </a:lnTo>
                  <a:lnTo>
                    <a:pt x="168059" y="97790"/>
                  </a:lnTo>
                  <a:lnTo>
                    <a:pt x="167411" y="97790"/>
                  </a:lnTo>
                  <a:lnTo>
                    <a:pt x="167982" y="96774"/>
                  </a:lnTo>
                  <a:lnTo>
                    <a:pt x="168503" y="96774"/>
                  </a:lnTo>
                  <a:lnTo>
                    <a:pt x="171323" y="96774"/>
                  </a:lnTo>
                  <a:lnTo>
                    <a:pt x="170776" y="96901"/>
                  </a:lnTo>
                  <a:lnTo>
                    <a:pt x="168503" y="96774"/>
                  </a:lnTo>
                  <a:lnTo>
                    <a:pt x="169151" y="97282"/>
                  </a:lnTo>
                  <a:lnTo>
                    <a:pt x="172275" y="97282"/>
                  </a:lnTo>
                  <a:lnTo>
                    <a:pt x="177609" y="97282"/>
                  </a:lnTo>
                  <a:lnTo>
                    <a:pt x="173050" y="97028"/>
                  </a:lnTo>
                  <a:lnTo>
                    <a:pt x="173837" y="96774"/>
                  </a:lnTo>
                  <a:lnTo>
                    <a:pt x="176110" y="96774"/>
                  </a:lnTo>
                  <a:lnTo>
                    <a:pt x="175679" y="95758"/>
                  </a:lnTo>
                  <a:lnTo>
                    <a:pt x="175882" y="95758"/>
                  </a:lnTo>
                  <a:lnTo>
                    <a:pt x="175971" y="95123"/>
                  </a:lnTo>
                  <a:lnTo>
                    <a:pt x="176745" y="95123"/>
                  </a:lnTo>
                  <a:lnTo>
                    <a:pt x="179184" y="96393"/>
                  </a:lnTo>
                  <a:lnTo>
                    <a:pt x="180670" y="95758"/>
                  </a:lnTo>
                  <a:lnTo>
                    <a:pt x="182079" y="95758"/>
                  </a:lnTo>
                  <a:lnTo>
                    <a:pt x="180035" y="95123"/>
                  </a:lnTo>
                  <a:lnTo>
                    <a:pt x="182143" y="95123"/>
                  </a:lnTo>
                  <a:lnTo>
                    <a:pt x="183934" y="96266"/>
                  </a:lnTo>
                  <a:lnTo>
                    <a:pt x="179654" y="96647"/>
                  </a:lnTo>
                  <a:lnTo>
                    <a:pt x="179933" y="96774"/>
                  </a:lnTo>
                  <a:lnTo>
                    <a:pt x="182168" y="96774"/>
                  </a:lnTo>
                  <a:lnTo>
                    <a:pt x="184124" y="96393"/>
                  </a:lnTo>
                  <a:lnTo>
                    <a:pt x="184734" y="96774"/>
                  </a:lnTo>
                  <a:lnTo>
                    <a:pt x="189026" y="96774"/>
                  </a:lnTo>
                  <a:lnTo>
                    <a:pt x="186309" y="96062"/>
                  </a:lnTo>
                  <a:lnTo>
                    <a:pt x="185394" y="96151"/>
                  </a:lnTo>
                  <a:lnTo>
                    <a:pt x="186093" y="96012"/>
                  </a:lnTo>
                  <a:lnTo>
                    <a:pt x="185166" y="95758"/>
                  </a:lnTo>
                  <a:lnTo>
                    <a:pt x="184238" y="95758"/>
                  </a:lnTo>
                  <a:lnTo>
                    <a:pt x="186486" y="95123"/>
                  </a:lnTo>
                  <a:lnTo>
                    <a:pt x="187540" y="95123"/>
                  </a:lnTo>
                  <a:lnTo>
                    <a:pt x="186893" y="95758"/>
                  </a:lnTo>
                  <a:lnTo>
                    <a:pt x="187337" y="95758"/>
                  </a:lnTo>
                  <a:lnTo>
                    <a:pt x="188912" y="95758"/>
                  </a:lnTo>
                  <a:lnTo>
                    <a:pt x="189852" y="95123"/>
                  </a:lnTo>
                  <a:lnTo>
                    <a:pt x="192087" y="93599"/>
                  </a:lnTo>
                  <a:lnTo>
                    <a:pt x="192951" y="93599"/>
                  </a:lnTo>
                  <a:lnTo>
                    <a:pt x="194462" y="92837"/>
                  </a:lnTo>
                  <a:lnTo>
                    <a:pt x="198551" y="92837"/>
                  </a:lnTo>
                  <a:lnTo>
                    <a:pt x="200367" y="91186"/>
                  </a:lnTo>
                  <a:lnTo>
                    <a:pt x="201053" y="91186"/>
                  </a:lnTo>
                  <a:lnTo>
                    <a:pt x="205054" y="89662"/>
                  </a:lnTo>
                  <a:lnTo>
                    <a:pt x="205587" y="89662"/>
                  </a:lnTo>
                  <a:lnTo>
                    <a:pt x="205003" y="89281"/>
                  </a:lnTo>
                  <a:lnTo>
                    <a:pt x="204635" y="89662"/>
                  </a:lnTo>
                  <a:lnTo>
                    <a:pt x="195262" y="89662"/>
                  </a:lnTo>
                  <a:lnTo>
                    <a:pt x="194932" y="89522"/>
                  </a:lnTo>
                  <a:lnTo>
                    <a:pt x="194665" y="89662"/>
                  </a:lnTo>
                  <a:lnTo>
                    <a:pt x="194437" y="89662"/>
                  </a:lnTo>
                  <a:lnTo>
                    <a:pt x="193078" y="89585"/>
                  </a:lnTo>
                  <a:lnTo>
                    <a:pt x="194449" y="89293"/>
                  </a:lnTo>
                  <a:lnTo>
                    <a:pt x="193001" y="88607"/>
                  </a:lnTo>
                  <a:lnTo>
                    <a:pt x="193001" y="89662"/>
                  </a:lnTo>
                  <a:lnTo>
                    <a:pt x="192671" y="89662"/>
                  </a:lnTo>
                  <a:lnTo>
                    <a:pt x="192976" y="89598"/>
                  </a:lnTo>
                  <a:lnTo>
                    <a:pt x="193001" y="88607"/>
                  </a:lnTo>
                  <a:lnTo>
                    <a:pt x="192570" y="88392"/>
                  </a:lnTo>
                  <a:lnTo>
                    <a:pt x="192963" y="89573"/>
                  </a:lnTo>
                  <a:lnTo>
                    <a:pt x="191109" y="89446"/>
                  </a:lnTo>
                  <a:lnTo>
                    <a:pt x="190715" y="89242"/>
                  </a:lnTo>
                  <a:lnTo>
                    <a:pt x="190715" y="89662"/>
                  </a:lnTo>
                  <a:lnTo>
                    <a:pt x="188823" y="90436"/>
                  </a:lnTo>
                  <a:lnTo>
                    <a:pt x="188963" y="90360"/>
                  </a:lnTo>
                  <a:lnTo>
                    <a:pt x="190157" y="89662"/>
                  </a:lnTo>
                  <a:lnTo>
                    <a:pt x="190614" y="89662"/>
                  </a:lnTo>
                  <a:lnTo>
                    <a:pt x="190715" y="89242"/>
                  </a:lnTo>
                  <a:lnTo>
                    <a:pt x="189839" y="88773"/>
                  </a:lnTo>
                  <a:lnTo>
                    <a:pt x="188607" y="89293"/>
                  </a:lnTo>
                  <a:lnTo>
                    <a:pt x="186677" y="89166"/>
                  </a:lnTo>
                  <a:lnTo>
                    <a:pt x="187655" y="89662"/>
                  </a:lnTo>
                  <a:lnTo>
                    <a:pt x="189001" y="89662"/>
                  </a:lnTo>
                  <a:lnTo>
                    <a:pt x="189395" y="89662"/>
                  </a:lnTo>
                  <a:lnTo>
                    <a:pt x="188607" y="89877"/>
                  </a:lnTo>
                  <a:lnTo>
                    <a:pt x="186474" y="90424"/>
                  </a:lnTo>
                  <a:lnTo>
                    <a:pt x="186321" y="89662"/>
                  </a:lnTo>
                  <a:lnTo>
                    <a:pt x="185966" y="89662"/>
                  </a:lnTo>
                  <a:lnTo>
                    <a:pt x="184213" y="90182"/>
                  </a:lnTo>
                  <a:lnTo>
                    <a:pt x="184188" y="89662"/>
                  </a:lnTo>
                  <a:lnTo>
                    <a:pt x="179349" y="89662"/>
                  </a:lnTo>
                  <a:lnTo>
                    <a:pt x="173342" y="89662"/>
                  </a:lnTo>
                  <a:lnTo>
                    <a:pt x="180428" y="90944"/>
                  </a:lnTo>
                  <a:lnTo>
                    <a:pt x="181140" y="91071"/>
                  </a:lnTo>
                  <a:lnTo>
                    <a:pt x="180733" y="91186"/>
                  </a:lnTo>
                  <a:lnTo>
                    <a:pt x="177520" y="91186"/>
                  </a:lnTo>
                  <a:lnTo>
                    <a:pt x="172427" y="92837"/>
                  </a:lnTo>
                  <a:lnTo>
                    <a:pt x="173139" y="92837"/>
                  </a:lnTo>
                  <a:lnTo>
                    <a:pt x="169786" y="93357"/>
                  </a:lnTo>
                  <a:lnTo>
                    <a:pt x="169786" y="93599"/>
                  </a:lnTo>
                  <a:lnTo>
                    <a:pt x="169672" y="93980"/>
                  </a:lnTo>
                  <a:lnTo>
                    <a:pt x="168795" y="93599"/>
                  </a:lnTo>
                  <a:lnTo>
                    <a:pt x="169329" y="93599"/>
                  </a:lnTo>
                  <a:lnTo>
                    <a:pt x="169786" y="93599"/>
                  </a:lnTo>
                  <a:lnTo>
                    <a:pt x="169786" y="93357"/>
                  </a:lnTo>
                  <a:lnTo>
                    <a:pt x="168884" y="93497"/>
                  </a:lnTo>
                  <a:lnTo>
                    <a:pt x="166090" y="92837"/>
                  </a:lnTo>
                  <a:lnTo>
                    <a:pt x="164871" y="92837"/>
                  </a:lnTo>
                  <a:lnTo>
                    <a:pt x="164376" y="93218"/>
                  </a:lnTo>
                  <a:lnTo>
                    <a:pt x="163855" y="92837"/>
                  </a:lnTo>
                  <a:lnTo>
                    <a:pt x="161810" y="92837"/>
                  </a:lnTo>
                  <a:lnTo>
                    <a:pt x="160439" y="93599"/>
                  </a:lnTo>
                  <a:lnTo>
                    <a:pt x="159753" y="93980"/>
                  </a:lnTo>
                  <a:lnTo>
                    <a:pt x="158915" y="93599"/>
                  </a:lnTo>
                  <a:lnTo>
                    <a:pt x="158711" y="93599"/>
                  </a:lnTo>
                  <a:lnTo>
                    <a:pt x="158711" y="94361"/>
                  </a:lnTo>
                  <a:lnTo>
                    <a:pt x="158089" y="94678"/>
                  </a:lnTo>
                  <a:lnTo>
                    <a:pt x="158089" y="96774"/>
                  </a:lnTo>
                  <a:lnTo>
                    <a:pt x="157035" y="97028"/>
                  </a:lnTo>
                  <a:lnTo>
                    <a:pt x="156718" y="96774"/>
                  </a:lnTo>
                  <a:lnTo>
                    <a:pt x="155981" y="96774"/>
                  </a:lnTo>
                  <a:lnTo>
                    <a:pt x="155981" y="97282"/>
                  </a:lnTo>
                  <a:lnTo>
                    <a:pt x="154393" y="97675"/>
                  </a:lnTo>
                  <a:lnTo>
                    <a:pt x="154076" y="97536"/>
                  </a:lnTo>
                  <a:lnTo>
                    <a:pt x="154216" y="97282"/>
                  </a:lnTo>
                  <a:lnTo>
                    <a:pt x="155981" y="97282"/>
                  </a:lnTo>
                  <a:lnTo>
                    <a:pt x="155981" y="96774"/>
                  </a:lnTo>
                  <a:lnTo>
                    <a:pt x="154571" y="96774"/>
                  </a:lnTo>
                  <a:lnTo>
                    <a:pt x="153847" y="96774"/>
                  </a:lnTo>
                  <a:lnTo>
                    <a:pt x="153847" y="98298"/>
                  </a:lnTo>
                  <a:lnTo>
                    <a:pt x="153822" y="98425"/>
                  </a:lnTo>
                  <a:lnTo>
                    <a:pt x="153606" y="98298"/>
                  </a:lnTo>
                  <a:lnTo>
                    <a:pt x="153847" y="98298"/>
                  </a:lnTo>
                  <a:lnTo>
                    <a:pt x="153847" y="96774"/>
                  </a:lnTo>
                  <a:lnTo>
                    <a:pt x="153111" y="96774"/>
                  </a:lnTo>
                  <a:lnTo>
                    <a:pt x="153771" y="95758"/>
                  </a:lnTo>
                  <a:lnTo>
                    <a:pt x="154305" y="95123"/>
                  </a:lnTo>
                  <a:lnTo>
                    <a:pt x="154800" y="95123"/>
                  </a:lnTo>
                  <a:lnTo>
                    <a:pt x="155409" y="95707"/>
                  </a:lnTo>
                  <a:lnTo>
                    <a:pt x="155219" y="95935"/>
                  </a:lnTo>
                  <a:lnTo>
                    <a:pt x="154990" y="96215"/>
                  </a:lnTo>
                  <a:lnTo>
                    <a:pt x="154787" y="96456"/>
                  </a:lnTo>
                  <a:lnTo>
                    <a:pt x="155079" y="96291"/>
                  </a:lnTo>
                  <a:lnTo>
                    <a:pt x="155676" y="95948"/>
                  </a:lnTo>
                  <a:lnTo>
                    <a:pt x="156718" y="96774"/>
                  </a:lnTo>
                  <a:lnTo>
                    <a:pt x="158089" y="96774"/>
                  </a:lnTo>
                  <a:lnTo>
                    <a:pt x="158089" y="94678"/>
                  </a:lnTo>
                  <a:lnTo>
                    <a:pt x="157200" y="95123"/>
                  </a:lnTo>
                  <a:lnTo>
                    <a:pt x="156171" y="95758"/>
                  </a:lnTo>
                  <a:lnTo>
                    <a:pt x="155587" y="95758"/>
                  </a:lnTo>
                  <a:lnTo>
                    <a:pt x="156006" y="95123"/>
                  </a:lnTo>
                  <a:lnTo>
                    <a:pt x="156540" y="94361"/>
                  </a:lnTo>
                  <a:lnTo>
                    <a:pt x="156756" y="94361"/>
                  </a:lnTo>
                  <a:lnTo>
                    <a:pt x="158711" y="94361"/>
                  </a:lnTo>
                  <a:lnTo>
                    <a:pt x="158711" y="93599"/>
                  </a:lnTo>
                  <a:lnTo>
                    <a:pt x="158508" y="93599"/>
                  </a:lnTo>
                  <a:lnTo>
                    <a:pt x="156603" y="93599"/>
                  </a:lnTo>
                  <a:lnTo>
                    <a:pt x="155752" y="93599"/>
                  </a:lnTo>
                  <a:lnTo>
                    <a:pt x="155829" y="93091"/>
                  </a:lnTo>
                  <a:lnTo>
                    <a:pt x="155295" y="93599"/>
                  </a:lnTo>
                  <a:lnTo>
                    <a:pt x="155143" y="93599"/>
                  </a:lnTo>
                  <a:lnTo>
                    <a:pt x="154825" y="92837"/>
                  </a:lnTo>
                  <a:lnTo>
                    <a:pt x="154406" y="92837"/>
                  </a:lnTo>
                  <a:lnTo>
                    <a:pt x="152666" y="92189"/>
                  </a:lnTo>
                  <a:lnTo>
                    <a:pt x="152666" y="93599"/>
                  </a:lnTo>
                  <a:lnTo>
                    <a:pt x="152539" y="93738"/>
                  </a:lnTo>
                  <a:lnTo>
                    <a:pt x="152273" y="93599"/>
                  </a:lnTo>
                  <a:lnTo>
                    <a:pt x="152476" y="93599"/>
                  </a:lnTo>
                  <a:lnTo>
                    <a:pt x="152666" y="93599"/>
                  </a:lnTo>
                  <a:lnTo>
                    <a:pt x="152666" y="92189"/>
                  </a:lnTo>
                  <a:lnTo>
                    <a:pt x="151079" y="91579"/>
                  </a:lnTo>
                  <a:lnTo>
                    <a:pt x="149072" y="92633"/>
                  </a:lnTo>
                  <a:lnTo>
                    <a:pt x="148678" y="92532"/>
                  </a:lnTo>
                  <a:lnTo>
                    <a:pt x="148678" y="92837"/>
                  </a:lnTo>
                  <a:lnTo>
                    <a:pt x="146443" y="95123"/>
                  </a:lnTo>
                  <a:lnTo>
                    <a:pt x="142748" y="95123"/>
                  </a:lnTo>
                  <a:lnTo>
                    <a:pt x="143446" y="94361"/>
                  </a:lnTo>
                  <a:lnTo>
                    <a:pt x="143675" y="94361"/>
                  </a:lnTo>
                  <a:lnTo>
                    <a:pt x="142989" y="93599"/>
                  </a:lnTo>
                  <a:lnTo>
                    <a:pt x="142849" y="93599"/>
                  </a:lnTo>
                  <a:lnTo>
                    <a:pt x="142938" y="92837"/>
                  </a:lnTo>
                  <a:lnTo>
                    <a:pt x="143497" y="92837"/>
                  </a:lnTo>
                  <a:lnTo>
                    <a:pt x="143967" y="93599"/>
                  </a:lnTo>
                  <a:lnTo>
                    <a:pt x="144843" y="92837"/>
                  </a:lnTo>
                  <a:lnTo>
                    <a:pt x="146621" y="92837"/>
                  </a:lnTo>
                  <a:lnTo>
                    <a:pt x="148678" y="92837"/>
                  </a:lnTo>
                  <a:lnTo>
                    <a:pt x="148678" y="92532"/>
                  </a:lnTo>
                  <a:lnTo>
                    <a:pt x="146926" y="92075"/>
                  </a:lnTo>
                  <a:lnTo>
                    <a:pt x="147218" y="91376"/>
                  </a:lnTo>
                  <a:lnTo>
                    <a:pt x="146316" y="91567"/>
                  </a:lnTo>
                  <a:lnTo>
                    <a:pt x="146748" y="91186"/>
                  </a:lnTo>
                  <a:lnTo>
                    <a:pt x="144018" y="91186"/>
                  </a:lnTo>
                  <a:lnTo>
                    <a:pt x="143586" y="91186"/>
                  </a:lnTo>
                  <a:lnTo>
                    <a:pt x="142481" y="91186"/>
                  </a:lnTo>
                  <a:lnTo>
                    <a:pt x="142709" y="92329"/>
                  </a:lnTo>
                  <a:lnTo>
                    <a:pt x="141668" y="92557"/>
                  </a:lnTo>
                  <a:lnTo>
                    <a:pt x="139598" y="91833"/>
                  </a:lnTo>
                  <a:lnTo>
                    <a:pt x="141478" y="91186"/>
                  </a:lnTo>
                  <a:lnTo>
                    <a:pt x="140246" y="91186"/>
                  </a:lnTo>
                  <a:lnTo>
                    <a:pt x="138976" y="89662"/>
                  </a:lnTo>
                  <a:lnTo>
                    <a:pt x="138544" y="89166"/>
                  </a:lnTo>
                  <a:lnTo>
                    <a:pt x="138430" y="89662"/>
                  </a:lnTo>
                  <a:lnTo>
                    <a:pt x="138125" y="91186"/>
                  </a:lnTo>
                  <a:lnTo>
                    <a:pt x="137756" y="92456"/>
                  </a:lnTo>
                  <a:lnTo>
                    <a:pt x="138112" y="92341"/>
                  </a:lnTo>
                  <a:lnTo>
                    <a:pt x="138112" y="92837"/>
                  </a:lnTo>
                  <a:lnTo>
                    <a:pt x="137668" y="92837"/>
                  </a:lnTo>
                  <a:lnTo>
                    <a:pt x="137477" y="93599"/>
                  </a:lnTo>
                  <a:lnTo>
                    <a:pt x="136753" y="92837"/>
                  </a:lnTo>
                  <a:lnTo>
                    <a:pt x="136563" y="92646"/>
                  </a:lnTo>
                  <a:lnTo>
                    <a:pt x="135915" y="91986"/>
                  </a:lnTo>
                  <a:lnTo>
                    <a:pt x="135547" y="92202"/>
                  </a:lnTo>
                  <a:lnTo>
                    <a:pt x="133210" y="91186"/>
                  </a:lnTo>
                  <a:lnTo>
                    <a:pt x="135166" y="91186"/>
                  </a:lnTo>
                  <a:lnTo>
                    <a:pt x="136588" y="91186"/>
                  </a:lnTo>
                  <a:lnTo>
                    <a:pt x="131102" y="89662"/>
                  </a:lnTo>
                  <a:lnTo>
                    <a:pt x="130746" y="89662"/>
                  </a:lnTo>
                  <a:lnTo>
                    <a:pt x="125895" y="88900"/>
                  </a:lnTo>
                  <a:lnTo>
                    <a:pt x="124929" y="91186"/>
                  </a:lnTo>
                  <a:lnTo>
                    <a:pt x="126060" y="88011"/>
                  </a:lnTo>
                  <a:lnTo>
                    <a:pt x="125768" y="88392"/>
                  </a:lnTo>
                  <a:lnTo>
                    <a:pt x="123304" y="90728"/>
                  </a:lnTo>
                  <a:lnTo>
                    <a:pt x="123304" y="95758"/>
                  </a:lnTo>
                  <a:lnTo>
                    <a:pt x="122555" y="96024"/>
                  </a:lnTo>
                  <a:lnTo>
                    <a:pt x="122758" y="95758"/>
                  </a:lnTo>
                  <a:lnTo>
                    <a:pt x="123304" y="95758"/>
                  </a:lnTo>
                  <a:lnTo>
                    <a:pt x="123304" y="90728"/>
                  </a:lnTo>
                  <a:lnTo>
                    <a:pt x="122821" y="91186"/>
                  </a:lnTo>
                  <a:lnTo>
                    <a:pt x="119583" y="94145"/>
                  </a:lnTo>
                  <a:lnTo>
                    <a:pt x="119849" y="93599"/>
                  </a:lnTo>
                  <a:lnTo>
                    <a:pt x="120230" y="92837"/>
                  </a:lnTo>
                  <a:lnTo>
                    <a:pt x="120535" y="92837"/>
                  </a:lnTo>
                  <a:lnTo>
                    <a:pt x="120142" y="89662"/>
                  </a:lnTo>
                  <a:lnTo>
                    <a:pt x="120040" y="88900"/>
                  </a:lnTo>
                  <a:lnTo>
                    <a:pt x="120015" y="89662"/>
                  </a:lnTo>
                  <a:lnTo>
                    <a:pt x="119519" y="89662"/>
                  </a:lnTo>
                  <a:lnTo>
                    <a:pt x="119176" y="88900"/>
                  </a:lnTo>
                  <a:lnTo>
                    <a:pt x="119126" y="88773"/>
                  </a:lnTo>
                  <a:lnTo>
                    <a:pt x="118783" y="88011"/>
                  </a:lnTo>
                  <a:lnTo>
                    <a:pt x="119938" y="88011"/>
                  </a:lnTo>
                  <a:lnTo>
                    <a:pt x="119875" y="87503"/>
                  </a:lnTo>
                  <a:lnTo>
                    <a:pt x="118554" y="87503"/>
                  </a:lnTo>
                  <a:lnTo>
                    <a:pt x="118440" y="87249"/>
                  </a:lnTo>
                  <a:lnTo>
                    <a:pt x="118465" y="87820"/>
                  </a:lnTo>
                  <a:lnTo>
                    <a:pt x="118376" y="87503"/>
                  </a:lnTo>
                  <a:lnTo>
                    <a:pt x="118211" y="87503"/>
                  </a:lnTo>
                  <a:lnTo>
                    <a:pt x="117398" y="86233"/>
                  </a:lnTo>
                  <a:lnTo>
                    <a:pt x="116763" y="87249"/>
                  </a:lnTo>
                  <a:lnTo>
                    <a:pt x="116624" y="87503"/>
                  </a:lnTo>
                  <a:lnTo>
                    <a:pt x="116344" y="87503"/>
                  </a:lnTo>
                  <a:lnTo>
                    <a:pt x="116344" y="88011"/>
                  </a:lnTo>
                  <a:lnTo>
                    <a:pt x="115938" y="88773"/>
                  </a:lnTo>
                  <a:lnTo>
                    <a:pt x="114896" y="88392"/>
                  </a:lnTo>
                  <a:lnTo>
                    <a:pt x="115176" y="88011"/>
                  </a:lnTo>
                  <a:lnTo>
                    <a:pt x="116344" y="88011"/>
                  </a:lnTo>
                  <a:lnTo>
                    <a:pt x="116344" y="87503"/>
                  </a:lnTo>
                  <a:lnTo>
                    <a:pt x="115265" y="87503"/>
                  </a:lnTo>
                  <a:lnTo>
                    <a:pt x="115493" y="86233"/>
                  </a:lnTo>
                  <a:lnTo>
                    <a:pt x="115595" y="85598"/>
                  </a:lnTo>
                  <a:lnTo>
                    <a:pt x="115443" y="85598"/>
                  </a:lnTo>
                  <a:lnTo>
                    <a:pt x="113474" y="86868"/>
                  </a:lnTo>
                  <a:lnTo>
                    <a:pt x="113512" y="84836"/>
                  </a:lnTo>
                  <a:lnTo>
                    <a:pt x="113284" y="84074"/>
                  </a:lnTo>
                  <a:lnTo>
                    <a:pt x="112839" y="84074"/>
                  </a:lnTo>
                  <a:lnTo>
                    <a:pt x="112699" y="83997"/>
                  </a:lnTo>
                  <a:lnTo>
                    <a:pt x="112699" y="87376"/>
                  </a:lnTo>
                  <a:lnTo>
                    <a:pt x="112483" y="87503"/>
                  </a:lnTo>
                  <a:lnTo>
                    <a:pt x="112699" y="87376"/>
                  </a:lnTo>
                  <a:lnTo>
                    <a:pt x="112699" y="83997"/>
                  </a:lnTo>
                  <a:lnTo>
                    <a:pt x="111633" y="83312"/>
                  </a:lnTo>
                  <a:lnTo>
                    <a:pt x="111125" y="82994"/>
                  </a:lnTo>
                  <a:lnTo>
                    <a:pt x="111125" y="84074"/>
                  </a:lnTo>
                  <a:lnTo>
                    <a:pt x="109639" y="83312"/>
                  </a:lnTo>
                  <a:lnTo>
                    <a:pt x="110490" y="83312"/>
                  </a:lnTo>
                  <a:lnTo>
                    <a:pt x="111125" y="84074"/>
                  </a:lnTo>
                  <a:lnTo>
                    <a:pt x="111125" y="82994"/>
                  </a:lnTo>
                  <a:lnTo>
                    <a:pt x="109423" y="83197"/>
                  </a:lnTo>
                  <a:lnTo>
                    <a:pt x="108419" y="82677"/>
                  </a:lnTo>
                  <a:lnTo>
                    <a:pt x="106921" y="87249"/>
                  </a:lnTo>
                  <a:lnTo>
                    <a:pt x="104622" y="86233"/>
                  </a:lnTo>
                  <a:lnTo>
                    <a:pt x="103746" y="86233"/>
                  </a:lnTo>
                  <a:lnTo>
                    <a:pt x="104482" y="85598"/>
                  </a:lnTo>
                  <a:lnTo>
                    <a:pt x="104902" y="84963"/>
                  </a:lnTo>
                  <a:lnTo>
                    <a:pt x="106172" y="82677"/>
                  </a:lnTo>
                  <a:lnTo>
                    <a:pt x="106400" y="82677"/>
                  </a:lnTo>
                  <a:lnTo>
                    <a:pt x="105117" y="81661"/>
                  </a:lnTo>
                  <a:lnTo>
                    <a:pt x="104838" y="81661"/>
                  </a:lnTo>
                  <a:lnTo>
                    <a:pt x="103200" y="83464"/>
                  </a:lnTo>
                  <a:lnTo>
                    <a:pt x="103200" y="91186"/>
                  </a:lnTo>
                  <a:lnTo>
                    <a:pt x="101028" y="91833"/>
                  </a:lnTo>
                  <a:lnTo>
                    <a:pt x="100279" y="91186"/>
                  </a:lnTo>
                  <a:lnTo>
                    <a:pt x="103200" y="91186"/>
                  </a:lnTo>
                  <a:lnTo>
                    <a:pt x="103200" y="83464"/>
                  </a:lnTo>
                  <a:lnTo>
                    <a:pt x="99288" y="87769"/>
                  </a:lnTo>
                  <a:lnTo>
                    <a:pt x="99060" y="88011"/>
                  </a:lnTo>
                  <a:lnTo>
                    <a:pt x="96139" y="88011"/>
                  </a:lnTo>
                  <a:lnTo>
                    <a:pt x="96037" y="87249"/>
                  </a:lnTo>
                  <a:lnTo>
                    <a:pt x="93256" y="87249"/>
                  </a:lnTo>
                  <a:lnTo>
                    <a:pt x="96151" y="84963"/>
                  </a:lnTo>
                  <a:lnTo>
                    <a:pt x="96405" y="84836"/>
                  </a:lnTo>
                  <a:lnTo>
                    <a:pt x="100266" y="82296"/>
                  </a:lnTo>
                  <a:lnTo>
                    <a:pt x="101244" y="81661"/>
                  </a:lnTo>
                  <a:lnTo>
                    <a:pt x="103682" y="80518"/>
                  </a:lnTo>
                  <a:lnTo>
                    <a:pt x="102997" y="79502"/>
                  </a:lnTo>
                  <a:lnTo>
                    <a:pt x="104101" y="79502"/>
                  </a:lnTo>
                  <a:lnTo>
                    <a:pt x="102527" y="78867"/>
                  </a:lnTo>
                  <a:lnTo>
                    <a:pt x="102235" y="78867"/>
                  </a:lnTo>
                  <a:lnTo>
                    <a:pt x="102158" y="78486"/>
                  </a:lnTo>
                  <a:lnTo>
                    <a:pt x="102108" y="78232"/>
                  </a:lnTo>
                  <a:lnTo>
                    <a:pt x="104190" y="78232"/>
                  </a:lnTo>
                  <a:lnTo>
                    <a:pt x="223418" y="78232"/>
                  </a:lnTo>
                  <a:lnTo>
                    <a:pt x="222161" y="78486"/>
                  </a:lnTo>
                  <a:lnTo>
                    <a:pt x="221691" y="78486"/>
                  </a:lnTo>
                  <a:lnTo>
                    <a:pt x="219608" y="80137"/>
                  </a:lnTo>
                  <a:lnTo>
                    <a:pt x="219265" y="80441"/>
                  </a:lnTo>
                  <a:lnTo>
                    <a:pt x="219519" y="80518"/>
                  </a:lnTo>
                  <a:lnTo>
                    <a:pt x="219176" y="80518"/>
                  </a:lnTo>
                  <a:lnTo>
                    <a:pt x="219011" y="80784"/>
                  </a:lnTo>
                  <a:lnTo>
                    <a:pt x="218795" y="80899"/>
                  </a:lnTo>
                  <a:lnTo>
                    <a:pt x="215442" y="82677"/>
                  </a:lnTo>
                  <a:lnTo>
                    <a:pt x="215176" y="82677"/>
                  </a:lnTo>
                  <a:lnTo>
                    <a:pt x="216065" y="81661"/>
                  </a:lnTo>
                  <a:lnTo>
                    <a:pt x="215404" y="81661"/>
                  </a:lnTo>
                  <a:lnTo>
                    <a:pt x="214134" y="82677"/>
                  </a:lnTo>
                  <a:lnTo>
                    <a:pt x="212471" y="84074"/>
                  </a:lnTo>
                  <a:lnTo>
                    <a:pt x="209969" y="84074"/>
                  </a:lnTo>
                  <a:lnTo>
                    <a:pt x="212725" y="83439"/>
                  </a:lnTo>
                  <a:lnTo>
                    <a:pt x="212242" y="83439"/>
                  </a:lnTo>
                  <a:lnTo>
                    <a:pt x="204825" y="84836"/>
                  </a:lnTo>
                  <a:lnTo>
                    <a:pt x="206197" y="84836"/>
                  </a:lnTo>
                  <a:lnTo>
                    <a:pt x="206286" y="85598"/>
                  </a:lnTo>
                  <a:lnTo>
                    <a:pt x="203555" y="85598"/>
                  </a:lnTo>
                  <a:lnTo>
                    <a:pt x="204863" y="87249"/>
                  </a:lnTo>
                  <a:lnTo>
                    <a:pt x="202984" y="87249"/>
                  </a:lnTo>
                  <a:lnTo>
                    <a:pt x="201930" y="87503"/>
                  </a:lnTo>
                  <a:lnTo>
                    <a:pt x="210324" y="87503"/>
                  </a:lnTo>
                  <a:lnTo>
                    <a:pt x="212039" y="86233"/>
                  </a:lnTo>
                  <a:lnTo>
                    <a:pt x="212255" y="86233"/>
                  </a:lnTo>
                  <a:lnTo>
                    <a:pt x="212559" y="87249"/>
                  </a:lnTo>
                  <a:lnTo>
                    <a:pt x="212598" y="87376"/>
                  </a:lnTo>
                  <a:lnTo>
                    <a:pt x="213055" y="87249"/>
                  </a:lnTo>
                  <a:lnTo>
                    <a:pt x="215849" y="86233"/>
                  </a:lnTo>
                  <a:lnTo>
                    <a:pt x="217754" y="85598"/>
                  </a:lnTo>
                  <a:lnTo>
                    <a:pt x="218186" y="85598"/>
                  </a:lnTo>
                  <a:lnTo>
                    <a:pt x="219278" y="84836"/>
                  </a:lnTo>
                  <a:lnTo>
                    <a:pt x="219951" y="84074"/>
                  </a:lnTo>
                  <a:lnTo>
                    <a:pt x="221043" y="84074"/>
                  </a:lnTo>
                  <a:lnTo>
                    <a:pt x="223647" y="83312"/>
                  </a:lnTo>
                  <a:lnTo>
                    <a:pt x="223837" y="83312"/>
                  </a:lnTo>
                  <a:lnTo>
                    <a:pt x="224675" y="82677"/>
                  </a:lnTo>
                  <a:lnTo>
                    <a:pt x="226504" y="81280"/>
                  </a:lnTo>
                  <a:lnTo>
                    <a:pt x="226999" y="81661"/>
                  </a:lnTo>
                  <a:lnTo>
                    <a:pt x="227330" y="81280"/>
                  </a:lnTo>
                  <a:lnTo>
                    <a:pt x="229260" y="80899"/>
                  </a:lnTo>
                  <a:lnTo>
                    <a:pt x="229082" y="80899"/>
                  </a:lnTo>
                  <a:lnTo>
                    <a:pt x="230466" y="80518"/>
                  </a:lnTo>
                  <a:lnTo>
                    <a:pt x="231851" y="80137"/>
                  </a:lnTo>
                  <a:lnTo>
                    <a:pt x="233768" y="79502"/>
                  </a:lnTo>
                  <a:lnTo>
                    <a:pt x="235254" y="78486"/>
                  </a:lnTo>
                  <a:lnTo>
                    <a:pt x="235013" y="78867"/>
                  </a:lnTo>
                  <a:lnTo>
                    <a:pt x="236715" y="77724"/>
                  </a:lnTo>
                  <a:lnTo>
                    <a:pt x="240944" y="76835"/>
                  </a:lnTo>
                  <a:lnTo>
                    <a:pt x="240499" y="76835"/>
                  </a:lnTo>
                  <a:lnTo>
                    <a:pt x="243243" y="76073"/>
                  </a:lnTo>
                  <a:lnTo>
                    <a:pt x="244944" y="75438"/>
                  </a:lnTo>
                  <a:lnTo>
                    <a:pt x="244894" y="73787"/>
                  </a:lnTo>
                  <a:lnTo>
                    <a:pt x="244754" y="73787"/>
                  </a:lnTo>
                  <a:lnTo>
                    <a:pt x="246900" y="71755"/>
                  </a:lnTo>
                  <a:lnTo>
                    <a:pt x="244322" y="72898"/>
                  </a:lnTo>
                  <a:lnTo>
                    <a:pt x="244005" y="72898"/>
                  </a:lnTo>
                  <a:lnTo>
                    <a:pt x="246316" y="70612"/>
                  </a:lnTo>
                  <a:lnTo>
                    <a:pt x="246710" y="70231"/>
                  </a:lnTo>
                  <a:lnTo>
                    <a:pt x="245211" y="70485"/>
                  </a:lnTo>
                  <a:lnTo>
                    <a:pt x="245516" y="70231"/>
                  </a:lnTo>
                  <a:lnTo>
                    <a:pt x="246710" y="70231"/>
                  </a:lnTo>
                  <a:lnTo>
                    <a:pt x="247929" y="70231"/>
                  </a:lnTo>
                  <a:lnTo>
                    <a:pt x="247345" y="70612"/>
                  </a:lnTo>
                  <a:lnTo>
                    <a:pt x="247040" y="70612"/>
                  </a:lnTo>
                  <a:lnTo>
                    <a:pt x="247053" y="70739"/>
                  </a:lnTo>
                  <a:lnTo>
                    <a:pt x="247167" y="71501"/>
                  </a:lnTo>
                  <a:lnTo>
                    <a:pt x="249085" y="70739"/>
                  </a:lnTo>
                  <a:lnTo>
                    <a:pt x="250278" y="70231"/>
                  </a:lnTo>
                  <a:lnTo>
                    <a:pt x="251612" y="70231"/>
                  </a:lnTo>
                  <a:lnTo>
                    <a:pt x="252552" y="69723"/>
                  </a:lnTo>
                  <a:lnTo>
                    <a:pt x="253987" y="68961"/>
                  </a:lnTo>
                  <a:lnTo>
                    <a:pt x="242176" y="68961"/>
                  </a:lnTo>
                  <a:lnTo>
                    <a:pt x="240614" y="69989"/>
                  </a:lnTo>
                  <a:lnTo>
                    <a:pt x="240233" y="70231"/>
                  </a:lnTo>
                  <a:lnTo>
                    <a:pt x="239344" y="70231"/>
                  </a:lnTo>
                  <a:lnTo>
                    <a:pt x="239483" y="70104"/>
                  </a:lnTo>
                  <a:lnTo>
                    <a:pt x="240804" y="68961"/>
                  </a:lnTo>
                  <a:lnTo>
                    <a:pt x="239064" y="70154"/>
                  </a:lnTo>
                  <a:lnTo>
                    <a:pt x="239115" y="69723"/>
                  </a:lnTo>
                  <a:lnTo>
                    <a:pt x="239293" y="68961"/>
                  </a:lnTo>
                  <a:lnTo>
                    <a:pt x="240296" y="68961"/>
                  </a:lnTo>
                  <a:lnTo>
                    <a:pt x="240512" y="68961"/>
                  </a:lnTo>
                  <a:lnTo>
                    <a:pt x="240804" y="68961"/>
                  </a:lnTo>
                  <a:lnTo>
                    <a:pt x="241998" y="68961"/>
                  </a:lnTo>
                  <a:lnTo>
                    <a:pt x="242074" y="68199"/>
                  </a:lnTo>
                  <a:lnTo>
                    <a:pt x="240639" y="68199"/>
                  </a:lnTo>
                  <a:lnTo>
                    <a:pt x="240461" y="68580"/>
                  </a:lnTo>
                  <a:lnTo>
                    <a:pt x="240423" y="68199"/>
                  </a:lnTo>
                  <a:lnTo>
                    <a:pt x="239217" y="68199"/>
                  </a:lnTo>
                  <a:lnTo>
                    <a:pt x="237820" y="69723"/>
                  </a:lnTo>
                  <a:lnTo>
                    <a:pt x="238086" y="69723"/>
                  </a:lnTo>
                  <a:lnTo>
                    <a:pt x="236004" y="72136"/>
                  </a:lnTo>
                  <a:lnTo>
                    <a:pt x="235585" y="72136"/>
                  </a:lnTo>
                  <a:lnTo>
                    <a:pt x="234365" y="72898"/>
                  </a:lnTo>
                  <a:lnTo>
                    <a:pt x="234340" y="72136"/>
                  </a:lnTo>
                  <a:lnTo>
                    <a:pt x="234048" y="71755"/>
                  </a:lnTo>
                  <a:lnTo>
                    <a:pt x="232854" y="72898"/>
                  </a:lnTo>
                  <a:lnTo>
                    <a:pt x="231368" y="72898"/>
                  </a:lnTo>
                  <a:lnTo>
                    <a:pt x="229196" y="73787"/>
                  </a:lnTo>
                  <a:lnTo>
                    <a:pt x="229641" y="73787"/>
                  </a:lnTo>
                  <a:lnTo>
                    <a:pt x="228053" y="76073"/>
                  </a:lnTo>
                  <a:lnTo>
                    <a:pt x="227825" y="76073"/>
                  </a:lnTo>
                  <a:lnTo>
                    <a:pt x="225920" y="76835"/>
                  </a:lnTo>
                  <a:lnTo>
                    <a:pt x="226148" y="76835"/>
                  </a:lnTo>
                  <a:lnTo>
                    <a:pt x="224739" y="77724"/>
                  </a:lnTo>
                  <a:lnTo>
                    <a:pt x="224523" y="77724"/>
                  </a:lnTo>
                  <a:lnTo>
                    <a:pt x="103454" y="77724"/>
                  </a:lnTo>
                  <a:lnTo>
                    <a:pt x="101295" y="76250"/>
                  </a:lnTo>
                  <a:lnTo>
                    <a:pt x="101295" y="78232"/>
                  </a:lnTo>
                  <a:lnTo>
                    <a:pt x="100914" y="79502"/>
                  </a:lnTo>
                  <a:lnTo>
                    <a:pt x="100838" y="79756"/>
                  </a:lnTo>
                  <a:lnTo>
                    <a:pt x="96989" y="82042"/>
                  </a:lnTo>
                  <a:lnTo>
                    <a:pt x="94513" y="80518"/>
                  </a:lnTo>
                  <a:lnTo>
                    <a:pt x="94386" y="80137"/>
                  </a:lnTo>
                  <a:lnTo>
                    <a:pt x="94259" y="79756"/>
                  </a:lnTo>
                  <a:lnTo>
                    <a:pt x="94170" y="79502"/>
                  </a:lnTo>
                  <a:lnTo>
                    <a:pt x="95580" y="78232"/>
                  </a:lnTo>
                  <a:lnTo>
                    <a:pt x="96621" y="78232"/>
                  </a:lnTo>
                  <a:lnTo>
                    <a:pt x="100012" y="78232"/>
                  </a:lnTo>
                  <a:lnTo>
                    <a:pt x="100520" y="78232"/>
                  </a:lnTo>
                  <a:lnTo>
                    <a:pt x="101295" y="78232"/>
                  </a:lnTo>
                  <a:lnTo>
                    <a:pt x="101295" y="76250"/>
                  </a:lnTo>
                  <a:lnTo>
                    <a:pt x="101041" y="76073"/>
                  </a:lnTo>
                  <a:lnTo>
                    <a:pt x="100609" y="76073"/>
                  </a:lnTo>
                  <a:lnTo>
                    <a:pt x="100152" y="77724"/>
                  </a:lnTo>
                  <a:lnTo>
                    <a:pt x="100076" y="77978"/>
                  </a:lnTo>
                  <a:lnTo>
                    <a:pt x="97447" y="76454"/>
                  </a:lnTo>
                  <a:lnTo>
                    <a:pt x="97180" y="76454"/>
                  </a:lnTo>
                  <a:lnTo>
                    <a:pt x="96837" y="77533"/>
                  </a:lnTo>
                  <a:lnTo>
                    <a:pt x="96431" y="77444"/>
                  </a:lnTo>
                  <a:lnTo>
                    <a:pt x="96621" y="76835"/>
                  </a:lnTo>
                  <a:lnTo>
                    <a:pt x="96024" y="77355"/>
                  </a:lnTo>
                  <a:lnTo>
                    <a:pt x="93687" y="76835"/>
                  </a:lnTo>
                  <a:lnTo>
                    <a:pt x="93662" y="76454"/>
                  </a:lnTo>
                  <a:lnTo>
                    <a:pt x="93281" y="76454"/>
                  </a:lnTo>
                  <a:lnTo>
                    <a:pt x="94411" y="76073"/>
                  </a:lnTo>
                  <a:lnTo>
                    <a:pt x="95377" y="76073"/>
                  </a:lnTo>
                  <a:lnTo>
                    <a:pt x="94081" y="74549"/>
                  </a:lnTo>
                  <a:lnTo>
                    <a:pt x="91998" y="76835"/>
                  </a:lnTo>
                  <a:lnTo>
                    <a:pt x="91694" y="76835"/>
                  </a:lnTo>
                  <a:lnTo>
                    <a:pt x="91249" y="75438"/>
                  </a:lnTo>
                  <a:lnTo>
                    <a:pt x="91122" y="75057"/>
                  </a:lnTo>
                  <a:lnTo>
                    <a:pt x="91033" y="74803"/>
                  </a:lnTo>
                  <a:lnTo>
                    <a:pt x="90957" y="74549"/>
                  </a:lnTo>
                  <a:lnTo>
                    <a:pt x="91097" y="74549"/>
                  </a:lnTo>
                  <a:lnTo>
                    <a:pt x="90385" y="74041"/>
                  </a:lnTo>
                  <a:lnTo>
                    <a:pt x="90347" y="71374"/>
                  </a:lnTo>
                  <a:lnTo>
                    <a:pt x="90195" y="71501"/>
                  </a:lnTo>
                  <a:lnTo>
                    <a:pt x="90043" y="71755"/>
                  </a:lnTo>
                  <a:lnTo>
                    <a:pt x="89725" y="72136"/>
                  </a:lnTo>
                  <a:lnTo>
                    <a:pt x="89636" y="74549"/>
                  </a:lnTo>
                  <a:lnTo>
                    <a:pt x="89509" y="75057"/>
                  </a:lnTo>
                  <a:lnTo>
                    <a:pt x="88315" y="77724"/>
                  </a:lnTo>
                  <a:lnTo>
                    <a:pt x="88087" y="77724"/>
                  </a:lnTo>
                  <a:lnTo>
                    <a:pt x="88087" y="78232"/>
                  </a:lnTo>
                  <a:lnTo>
                    <a:pt x="86728" y="81280"/>
                  </a:lnTo>
                  <a:lnTo>
                    <a:pt x="85293" y="82550"/>
                  </a:lnTo>
                  <a:lnTo>
                    <a:pt x="85128" y="82296"/>
                  </a:lnTo>
                  <a:lnTo>
                    <a:pt x="83845" y="80137"/>
                  </a:lnTo>
                  <a:lnTo>
                    <a:pt x="83096" y="78867"/>
                  </a:lnTo>
                  <a:lnTo>
                    <a:pt x="83045" y="78232"/>
                  </a:lnTo>
                  <a:lnTo>
                    <a:pt x="84912" y="78232"/>
                  </a:lnTo>
                  <a:lnTo>
                    <a:pt x="84137" y="79844"/>
                  </a:lnTo>
                  <a:lnTo>
                    <a:pt x="85217" y="78232"/>
                  </a:lnTo>
                  <a:lnTo>
                    <a:pt x="88087" y="78232"/>
                  </a:lnTo>
                  <a:lnTo>
                    <a:pt x="88087" y="77724"/>
                  </a:lnTo>
                  <a:lnTo>
                    <a:pt x="85559" y="77724"/>
                  </a:lnTo>
                  <a:lnTo>
                    <a:pt x="85864" y="77292"/>
                  </a:lnTo>
                  <a:lnTo>
                    <a:pt x="85471" y="77089"/>
                  </a:lnTo>
                  <a:lnTo>
                    <a:pt x="85153" y="77724"/>
                  </a:lnTo>
                  <a:lnTo>
                    <a:pt x="83007" y="77724"/>
                  </a:lnTo>
                  <a:lnTo>
                    <a:pt x="82905" y="76073"/>
                  </a:lnTo>
                  <a:lnTo>
                    <a:pt x="82867" y="75311"/>
                  </a:lnTo>
                  <a:lnTo>
                    <a:pt x="85902" y="74549"/>
                  </a:lnTo>
                  <a:lnTo>
                    <a:pt x="86410" y="74549"/>
                  </a:lnTo>
                  <a:lnTo>
                    <a:pt x="86372" y="73787"/>
                  </a:lnTo>
                  <a:lnTo>
                    <a:pt x="86321" y="72644"/>
                  </a:lnTo>
                  <a:lnTo>
                    <a:pt x="86156" y="72898"/>
                  </a:lnTo>
                  <a:lnTo>
                    <a:pt x="84861" y="73406"/>
                  </a:lnTo>
                  <a:lnTo>
                    <a:pt x="84620" y="72898"/>
                  </a:lnTo>
                  <a:lnTo>
                    <a:pt x="84493" y="72644"/>
                  </a:lnTo>
                  <a:lnTo>
                    <a:pt x="85623" y="72136"/>
                  </a:lnTo>
                  <a:lnTo>
                    <a:pt x="86271" y="72136"/>
                  </a:lnTo>
                  <a:lnTo>
                    <a:pt x="84493" y="71501"/>
                  </a:lnTo>
                  <a:lnTo>
                    <a:pt x="83489" y="72898"/>
                  </a:lnTo>
                  <a:lnTo>
                    <a:pt x="83210" y="72898"/>
                  </a:lnTo>
                  <a:lnTo>
                    <a:pt x="83096" y="72644"/>
                  </a:lnTo>
                  <a:lnTo>
                    <a:pt x="81432" y="72644"/>
                  </a:lnTo>
                  <a:lnTo>
                    <a:pt x="81813" y="71755"/>
                  </a:lnTo>
                  <a:lnTo>
                    <a:pt x="81915" y="71501"/>
                  </a:lnTo>
                  <a:lnTo>
                    <a:pt x="80391" y="70739"/>
                  </a:lnTo>
                  <a:lnTo>
                    <a:pt x="80314" y="71374"/>
                  </a:lnTo>
                  <a:lnTo>
                    <a:pt x="80213" y="72136"/>
                  </a:lnTo>
                  <a:lnTo>
                    <a:pt x="76835" y="73787"/>
                  </a:lnTo>
                  <a:lnTo>
                    <a:pt x="75069" y="73787"/>
                  </a:lnTo>
                  <a:lnTo>
                    <a:pt x="75653" y="72898"/>
                  </a:lnTo>
                  <a:lnTo>
                    <a:pt x="75628" y="72136"/>
                  </a:lnTo>
                  <a:lnTo>
                    <a:pt x="75806" y="72136"/>
                  </a:lnTo>
                  <a:lnTo>
                    <a:pt x="73329" y="70231"/>
                  </a:lnTo>
                  <a:lnTo>
                    <a:pt x="72948" y="69723"/>
                  </a:lnTo>
                  <a:lnTo>
                    <a:pt x="72097" y="68199"/>
                  </a:lnTo>
                  <a:lnTo>
                    <a:pt x="71882" y="68199"/>
                  </a:lnTo>
                  <a:lnTo>
                    <a:pt x="70256" y="67056"/>
                  </a:lnTo>
                  <a:lnTo>
                    <a:pt x="241922" y="67056"/>
                  </a:lnTo>
                  <a:lnTo>
                    <a:pt x="242620" y="67056"/>
                  </a:lnTo>
                  <a:lnTo>
                    <a:pt x="242163" y="67310"/>
                  </a:lnTo>
                  <a:lnTo>
                    <a:pt x="240576" y="67310"/>
                  </a:lnTo>
                  <a:lnTo>
                    <a:pt x="242697" y="68199"/>
                  </a:lnTo>
                  <a:lnTo>
                    <a:pt x="255409" y="68199"/>
                  </a:lnTo>
                  <a:lnTo>
                    <a:pt x="257543" y="67056"/>
                  </a:lnTo>
                  <a:lnTo>
                    <a:pt x="262610" y="65138"/>
                  </a:lnTo>
                  <a:lnTo>
                    <a:pt x="263131" y="65138"/>
                  </a:lnTo>
                  <a:lnTo>
                    <a:pt x="264769" y="64135"/>
                  </a:lnTo>
                  <a:lnTo>
                    <a:pt x="268490" y="61849"/>
                  </a:lnTo>
                  <a:lnTo>
                    <a:pt x="269722" y="61087"/>
                  </a:lnTo>
                  <a:lnTo>
                    <a:pt x="270916" y="61087"/>
                  </a:lnTo>
                  <a:lnTo>
                    <a:pt x="271106" y="60198"/>
                  </a:lnTo>
                  <a:lnTo>
                    <a:pt x="271145" y="59969"/>
                  </a:lnTo>
                  <a:lnTo>
                    <a:pt x="268960" y="61087"/>
                  </a:lnTo>
                  <a:lnTo>
                    <a:pt x="267779" y="60198"/>
                  </a:lnTo>
                  <a:lnTo>
                    <a:pt x="269189" y="59436"/>
                  </a:lnTo>
                  <a:lnTo>
                    <a:pt x="270611" y="59436"/>
                  </a:lnTo>
                  <a:lnTo>
                    <a:pt x="271145" y="59969"/>
                  </a:lnTo>
                  <a:lnTo>
                    <a:pt x="271259" y="59436"/>
                  </a:lnTo>
                  <a:lnTo>
                    <a:pt x="271335" y="58293"/>
                  </a:lnTo>
                  <a:lnTo>
                    <a:pt x="270852" y="58293"/>
                  </a:lnTo>
                  <a:lnTo>
                    <a:pt x="273037" y="57632"/>
                  </a:lnTo>
                  <a:lnTo>
                    <a:pt x="272796" y="57632"/>
                  </a:lnTo>
                  <a:lnTo>
                    <a:pt x="273900" y="57023"/>
                  </a:lnTo>
                  <a:lnTo>
                    <a:pt x="273418" y="57023"/>
                  </a:lnTo>
                  <a:lnTo>
                    <a:pt x="275780" y="56261"/>
                  </a:lnTo>
                  <a:lnTo>
                    <a:pt x="276110" y="55880"/>
                  </a:lnTo>
                  <a:lnTo>
                    <a:pt x="276110" y="56261"/>
                  </a:lnTo>
                  <a:lnTo>
                    <a:pt x="275780" y="56261"/>
                  </a:lnTo>
                  <a:lnTo>
                    <a:pt x="275678" y="57277"/>
                  </a:lnTo>
                  <a:lnTo>
                    <a:pt x="276199" y="57277"/>
                  </a:lnTo>
                  <a:lnTo>
                    <a:pt x="276466" y="57023"/>
                  </a:lnTo>
                  <a:lnTo>
                    <a:pt x="276237" y="57023"/>
                  </a:lnTo>
                  <a:lnTo>
                    <a:pt x="278422" y="55880"/>
                  </a:lnTo>
                  <a:lnTo>
                    <a:pt x="279984" y="55880"/>
                  </a:lnTo>
                  <a:lnTo>
                    <a:pt x="277507" y="54737"/>
                  </a:lnTo>
                  <a:lnTo>
                    <a:pt x="278053" y="53721"/>
                  </a:lnTo>
                  <a:lnTo>
                    <a:pt x="278117" y="53594"/>
                  </a:lnTo>
                  <a:lnTo>
                    <a:pt x="279831" y="53594"/>
                  </a:lnTo>
                  <a:lnTo>
                    <a:pt x="277876" y="52717"/>
                  </a:lnTo>
                  <a:lnTo>
                    <a:pt x="280060" y="53594"/>
                  </a:lnTo>
                  <a:lnTo>
                    <a:pt x="278587" y="52997"/>
                  </a:lnTo>
                  <a:lnTo>
                    <a:pt x="281736" y="52997"/>
                  </a:lnTo>
                  <a:lnTo>
                    <a:pt x="284187" y="50698"/>
                  </a:lnTo>
                  <a:lnTo>
                    <a:pt x="286118" y="48895"/>
                  </a:lnTo>
                  <a:lnTo>
                    <a:pt x="286664" y="48387"/>
                  </a:lnTo>
                  <a:lnTo>
                    <a:pt x="288226" y="48387"/>
                  </a:lnTo>
                  <a:lnTo>
                    <a:pt x="289369" y="46228"/>
                  </a:lnTo>
                  <a:lnTo>
                    <a:pt x="291185" y="45135"/>
                  </a:lnTo>
                  <a:lnTo>
                    <a:pt x="292417" y="44450"/>
                  </a:lnTo>
                  <a:lnTo>
                    <a:pt x="292646" y="44323"/>
                  </a:lnTo>
                  <a:lnTo>
                    <a:pt x="292061" y="44323"/>
                  </a:lnTo>
                  <a:lnTo>
                    <a:pt x="291020" y="43180"/>
                  </a:lnTo>
                  <a:lnTo>
                    <a:pt x="292646" y="42291"/>
                  </a:lnTo>
                  <a:lnTo>
                    <a:pt x="293535" y="44958"/>
                  </a:lnTo>
                  <a:lnTo>
                    <a:pt x="293585" y="45135"/>
                  </a:lnTo>
                  <a:lnTo>
                    <a:pt x="293700" y="45478"/>
                  </a:lnTo>
                  <a:lnTo>
                    <a:pt x="295732" y="42291"/>
                  </a:lnTo>
                  <a:lnTo>
                    <a:pt x="295846" y="42100"/>
                  </a:lnTo>
                  <a:lnTo>
                    <a:pt x="296049" y="41783"/>
                  </a:lnTo>
                  <a:lnTo>
                    <a:pt x="296392" y="41783"/>
                  </a:lnTo>
                  <a:lnTo>
                    <a:pt x="297065" y="42100"/>
                  </a:lnTo>
                  <a:lnTo>
                    <a:pt x="297738" y="41783"/>
                  </a:lnTo>
                  <a:lnTo>
                    <a:pt x="301802" y="39878"/>
                  </a:lnTo>
                  <a:lnTo>
                    <a:pt x="301929" y="39751"/>
                  </a:lnTo>
                  <a:lnTo>
                    <a:pt x="302107" y="39497"/>
                  </a:lnTo>
                  <a:lnTo>
                    <a:pt x="300659" y="39497"/>
                  </a:lnTo>
                  <a:lnTo>
                    <a:pt x="300837" y="39090"/>
                  </a:lnTo>
                  <a:lnTo>
                    <a:pt x="299821" y="38862"/>
                  </a:lnTo>
                  <a:lnTo>
                    <a:pt x="301205" y="38227"/>
                  </a:lnTo>
                  <a:lnTo>
                    <a:pt x="300939" y="38862"/>
                  </a:lnTo>
                  <a:lnTo>
                    <a:pt x="300837" y="39090"/>
                  </a:lnTo>
                  <a:lnTo>
                    <a:pt x="302387" y="39090"/>
                  </a:lnTo>
                  <a:lnTo>
                    <a:pt x="302996" y="38227"/>
                  </a:lnTo>
                  <a:lnTo>
                    <a:pt x="306578" y="36068"/>
                  </a:lnTo>
                  <a:lnTo>
                    <a:pt x="308419" y="35052"/>
                  </a:lnTo>
                  <a:lnTo>
                    <a:pt x="310400" y="34036"/>
                  </a:lnTo>
                  <a:lnTo>
                    <a:pt x="312064" y="32385"/>
                  </a:lnTo>
                  <a:lnTo>
                    <a:pt x="311912" y="32004"/>
                  </a:lnTo>
                  <a:lnTo>
                    <a:pt x="311023" y="32004"/>
                  </a:lnTo>
                  <a:lnTo>
                    <a:pt x="311480" y="30988"/>
                  </a:lnTo>
                  <a:lnTo>
                    <a:pt x="314325" y="30861"/>
                  </a:lnTo>
                  <a:lnTo>
                    <a:pt x="314921" y="30099"/>
                  </a:lnTo>
                  <a:lnTo>
                    <a:pt x="313855" y="28829"/>
                  </a:lnTo>
                  <a:lnTo>
                    <a:pt x="315760" y="28575"/>
                  </a:lnTo>
                  <a:lnTo>
                    <a:pt x="315429" y="28575"/>
                  </a:lnTo>
                  <a:lnTo>
                    <a:pt x="314921" y="28448"/>
                  </a:lnTo>
                  <a:lnTo>
                    <a:pt x="315315" y="27940"/>
                  </a:lnTo>
                  <a:lnTo>
                    <a:pt x="317220" y="26797"/>
                  </a:lnTo>
                  <a:lnTo>
                    <a:pt x="319011" y="25400"/>
                  </a:lnTo>
                  <a:lnTo>
                    <a:pt x="319874" y="24511"/>
                  </a:lnTo>
                  <a:lnTo>
                    <a:pt x="320370" y="24003"/>
                  </a:lnTo>
                  <a:lnTo>
                    <a:pt x="320624" y="23749"/>
                  </a:lnTo>
                  <a:lnTo>
                    <a:pt x="321437" y="22987"/>
                  </a:lnTo>
                  <a:lnTo>
                    <a:pt x="322033" y="22352"/>
                  </a:lnTo>
                  <a:close/>
                </a:path>
                <a:path w="338455" h="102235">
                  <a:moveTo>
                    <a:pt x="330631" y="7366"/>
                  </a:moveTo>
                  <a:lnTo>
                    <a:pt x="330339" y="7366"/>
                  </a:lnTo>
                  <a:lnTo>
                    <a:pt x="330263" y="7620"/>
                  </a:lnTo>
                  <a:lnTo>
                    <a:pt x="330200" y="7874"/>
                  </a:lnTo>
                  <a:lnTo>
                    <a:pt x="330631" y="7366"/>
                  </a:lnTo>
                  <a:close/>
                </a:path>
                <a:path w="338455" h="102235">
                  <a:moveTo>
                    <a:pt x="334886" y="6705"/>
                  </a:moveTo>
                  <a:lnTo>
                    <a:pt x="334670" y="7086"/>
                  </a:lnTo>
                  <a:lnTo>
                    <a:pt x="334441" y="7493"/>
                  </a:lnTo>
                  <a:lnTo>
                    <a:pt x="334568" y="7302"/>
                  </a:lnTo>
                  <a:lnTo>
                    <a:pt x="334759" y="6972"/>
                  </a:lnTo>
                  <a:lnTo>
                    <a:pt x="334886" y="6705"/>
                  </a:lnTo>
                  <a:close/>
                </a:path>
                <a:path w="338455" h="102235">
                  <a:moveTo>
                    <a:pt x="337058" y="2286"/>
                  </a:moveTo>
                  <a:lnTo>
                    <a:pt x="335572" y="2286"/>
                  </a:lnTo>
                  <a:lnTo>
                    <a:pt x="335318" y="2286"/>
                  </a:lnTo>
                  <a:lnTo>
                    <a:pt x="334784" y="3810"/>
                  </a:lnTo>
                  <a:lnTo>
                    <a:pt x="331838" y="5207"/>
                  </a:lnTo>
                  <a:lnTo>
                    <a:pt x="330822" y="7366"/>
                  </a:lnTo>
                  <a:lnTo>
                    <a:pt x="330708" y="7620"/>
                  </a:lnTo>
                  <a:lnTo>
                    <a:pt x="330593" y="7874"/>
                  </a:lnTo>
                  <a:lnTo>
                    <a:pt x="330149" y="8077"/>
                  </a:lnTo>
                  <a:lnTo>
                    <a:pt x="330200" y="7874"/>
                  </a:lnTo>
                  <a:lnTo>
                    <a:pt x="329996" y="8140"/>
                  </a:lnTo>
                  <a:lnTo>
                    <a:pt x="329730" y="8255"/>
                  </a:lnTo>
                  <a:lnTo>
                    <a:pt x="329907" y="8255"/>
                  </a:lnTo>
                  <a:lnTo>
                    <a:pt x="330047" y="8255"/>
                  </a:lnTo>
                  <a:lnTo>
                    <a:pt x="329615" y="8890"/>
                  </a:lnTo>
                  <a:lnTo>
                    <a:pt x="328371" y="9906"/>
                  </a:lnTo>
                  <a:lnTo>
                    <a:pt x="328409" y="9652"/>
                  </a:lnTo>
                  <a:lnTo>
                    <a:pt x="326834" y="11303"/>
                  </a:lnTo>
                  <a:lnTo>
                    <a:pt x="325577" y="12319"/>
                  </a:lnTo>
                  <a:lnTo>
                    <a:pt x="324243" y="13335"/>
                  </a:lnTo>
                  <a:lnTo>
                    <a:pt x="322859" y="14351"/>
                  </a:lnTo>
                  <a:lnTo>
                    <a:pt x="321360" y="15240"/>
                  </a:lnTo>
                  <a:lnTo>
                    <a:pt x="319278" y="16637"/>
                  </a:lnTo>
                  <a:lnTo>
                    <a:pt x="319900" y="16954"/>
                  </a:lnTo>
                  <a:lnTo>
                    <a:pt x="320725" y="15875"/>
                  </a:lnTo>
                  <a:lnTo>
                    <a:pt x="320611" y="17399"/>
                  </a:lnTo>
                  <a:lnTo>
                    <a:pt x="319557" y="17399"/>
                  </a:lnTo>
                  <a:lnTo>
                    <a:pt x="319125" y="17653"/>
                  </a:lnTo>
                  <a:lnTo>
                    <a:pt x="319493" y="17399"/>
                  </a:lnTo>
                  <a:lnTo>
                    <a:pt x="319049" y="17399"/>
                  </a:lnTo>
                  <a:lnTo>
                    <a:pt x="318782" y="17526"/>
                  </a:lnTo>
                  <a:lnTo>
                    <a:pt x="318465" y="17399"/>
                  </a:lnTo>
                  <a:lnTo>
                    <a:pt x="318185" y="17703"/>
                  </a:lnTo>
                  <a:lnTo>
                    <a:pt x="318160" y="17894"/>
                  </a:lnTo>
                  <a:lnTo>
                    <a:pt x="319176" y="17894"/>
                  </a:lnTo>
                  <a:lnTo>
                    <a:pt x="318008" y="19431"/>
                  </a:lnTo>
                  <a:lnTo>
                    <a:pt x="317919" y="19558"/>
                  </a:lnTo>
                  <a:lnTo>
                    <a:pt x="316750" y="19558"/>
                  </a:lnTo>
                  <a:lnTo>
                    <a:pt x="314985" y="21844"/>
                  </a:lnTo>
                  <a:lnTo>
                    <a:pt x="322516" y="21844"/>
                  </a:lnTo>
                  <a:lnTo>
                    <a:pt x="323837" y="20447"/>
                  </a:lnTo>
                  <a:lnTo>
                    <a:pt x="324573" y="19558"/>
                  </a:lnTo>
                  <a:lnTo>
                    <a:pt x="318008" y="19558"/>
                  </a:lnTo>
                  <a:lnTo>
                    <a:pt x="319189" y="17894"/>
                  </a:lnTo>
                  <a:lnTo>
                    <a:pt x="326059" y="17894"/>
                  </a:lnTo>
                  <a:lnTo>
                    <a:pt x="327863" y="15875"/>
                  </a:lnTo>
                  <a:lnTo>
                    <a:pt x="328434" y="15240"/>
                  </a:lnTo>
                  <a:lnTo>
                    <a:pt x="331381" y="11684"/>
                  </a:lnTo>
                  <a:lnTo>
                    <a:pt x="332955" y="9906"/>
                  </a:lnTo>
                  <a:lnTo>
                    <a:pt x="333629" y="9144"/>
                  </a:lnTo>
                  <a:lnTo>
                    <a:pt x="334429" y="8255"/>
                  </a:lnTo>
                  <a:lnTo>
                    <a:pt x="333806" y="8763"/>
                  </a:lnTo>
                  <a:lnTo>
                    <a:pt x="334048" y="8255"/>
                  </a:lnTo>
                  <a:lnTo>
                    <a:pt x="334162" y="7366"/>
                  </a:lnTo>
                  <a:lnTo>
                    <a:pt x="333832" y="7366"/>
                  </a:lnTo>
                  <a:lnTo>
                    <a:pt x="335140" y="5842"/>
                  </a:lnTo>
                  <a:lnTo>
                    <a:pt x="336296" y="4318"/>
                  </a:lnTo>
                  <a:lnTo>
                    <a:pt x="336410" y="3429"/>
                  </a:lnTo>
                  <a:lnTo>
                    <a:pt x="337058" y="2286"/>
                  </a:lnTo>
                  <a:close/>
                </a:path>
                <a:path w="338455" h="102235">
                  <a:moveTo>
                    <a:pt x="338074" y="508"/>
                  </a:moveTo>
                  <a:lnTo>
                    <a:pt x="338035" y="0"/>
                  </a:lnTo>
                  <a:lnTo>
                    <a:pt x="337921" y="254"/>
                  </a:lnTo>
                  <a:lnTo>
                    <a:pt x="337820" y="508"/>
                  </a:lnTo>
                  <a:lnTo>
                    <a:pt x="337705" y="660"/>
                  </a:lnTo>
                  <a:lnTo>
                    <a:pt x="337756" y="254"/>
                  </a:lnTo>
                  <a:lnTo>
                    <a:pt x="337375" y="762"/>
                  </a:lnTo>
                  <a:lnTo>
                    <a:pt x="336283" y="1778"/>
                  </a:lnTo>
                  <a:lnTo>
                    <a:pt x="335927" y="2032"/>
                  </a:lnTo>
                  <a:lnTo>
                    <a:pt x="337210" y="2032"/>
                  </a:lnTo>
                  <a:lnTo>
                    <a:pt x="337718" y="1143"/>
                  </a:lnTo>
                  <a:lnTo>
                    <a:pt x="338074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94293" y="2063975"/>
              <a:ext cx="320675" cy="111760"/>
            </a:xfrm>
            <a:custGeom>
              <a:avLst/>
              <a:gdLst/>
              <a:ahLst/>
              <a:cxnLst/>
              <a:rect l="l" t="t" r="r" b="b"/>
              <a:pathLst>
                <a:path w="320675" h="111760">
                  <a:moveTo>
                    <a:pt x="825" y="508"/>
                  </a:moveTo>
                  <a:lnTo>
                    <a:pt x="444" y="165"/>
                  </a:lnTo>
                  <a:lnTo>
                    <a:pt x="0" y="0"/>
                  </a:lnTo>
                  <a:lnTo>
                    <a:pt x="139" y="190"/>
                  </a:lnTo>
                  <a:lnTo>
                    <a:pt x="825" y="508"/>
                  </a:lnTo>
                  <a:close/>
                </a:path>
                <a:path w="320675" h="111760">
                  <a:moveTo>
                    <a:pt x="9169" y="2781"/>
                  </a:moveTo>
                  <a:lnTo>
                    <a:pt x="8128" y="2641"/>
                  </a:lnTo>
                  <a:lnTo>
                    <a:pt x="7962" y="2730"/>
                  </a:lnTo>
                  <a:lnTo>
                    <a:pt x="9169" y="2781"/>
                  </a:lnTo>
                  <a:close/>
                </a:path>
                <a:path w="320675" h="111760">
                  <a:moveTo>
                    <a:pt x="12585" y="4495"/>
                  </a:moveTo>
                  <a:lnTo>
                    <a:pt x="11557" y="3835"/>
                  </a:lnTo>
                  <a:lnTo>
                    <a:pt x="10528" y="3835"/>
                  </a:lnTo>
                  <a:lnTo>
                    <a:pt x="12407" y="4495"/>
                  </a:lnTo>
                  <a:lnTo>
                    <a:pt x="12585" y="4495"/>
                  </a:lnTo>
                  <a:close/>
                </a:path>
                <a:path w="320675" h="111760">
                  <a:moveTo>
                    <a:pt x="15176" y="5321"/>
                  </a:moveTo>
                  <a:lnTo>
                    <a:pt x="14922" y="4686"/>
                  </a:lnTo>
                  <a:lnTo>
                    <a:pt x="14160" y="4686"/>
                  </a:lnTo>
                  <a:lnTo>
                    <a:pt x="15176" y="5321"/>
                  </a:lnTo>
                  <a:close/>
                </a:path>
                <a:path w="320675" h="111760">
                  <a:moveTo>
                    <a:pt x="15786" y="4572"/>
                  </a:moveTo>
                  <a:lnTo>
                    <a:pt x="15113" y="4076"/>
                  </a:lnTo>
                  <a:lnTo>
                    <a:pt x="14757" y="4114"/>
                  </a:lnTo>
                  <a:lnTo>
                    <a:pt x="15760" y="4851"/>
                  </a:lnTo>
                  <a:lnTo>
                    <a:pt x="15786" y="4572"/>
                  </a:lnTo>
                  <a:close/>
                </a:path>
                <a:path w="320675" h="111760">
                  <a:moveTo>
                    <a:pt x="17995" y="9067"/>
                  </a:moveTo>
                  <a:lnTo>
                    <a:pt x="17627" y="8521"/>
                  </a:lnTo>
                  <a:lnTo>
                    <a:pt x="16903" y="8191"/>
                  </a:lnTo>
                  <a:lnTo>
                    <a:pt x="17995" y="9067"/>
                  </a:lnTo>
                  <a:close/>
                </a:path>
                <a:path w="320675" h="111760">
                  <a:moveTo>
                    <a:pt x="19900" y="8890"/>
                  </a:moveTo>
                  <a:lnTo>
                    <a:pt x="19431" y="8420"/>
                  </a:lnTo>
                  <a:lnTo>
                    <a:pt x="18783" y="7975"/>
                  </a:lnTo>
                  <a:lnTo>
                    <a:pt x="19837" y="8051"/>
                  </a:lnTo>
                  <a:lnTo>
                    <a:pt x="17970" y="7391"/>
                  </a:lnTo>
                  <a:lnTo>
                    <a:pt x="18046" y="8166"/>
                  </a:lnTo>
                  <a:lnTo>
                    <a:pt x="19900" y="8890"/>
                  </a:lnTo>
                  <a:close/>
                </a:path>
                <a:path w="320675" h="111760">
                  <a:moveTo>
                    <a:pt x="21539" y="10909"/>
                  </a:moveTo>
                  <a:lnTo>
                    <a:pt x="21424" y="10553"/>
                  </a:lnTo>
                  <a:lnTo>
                    <a:pt x="20993" y="9893"/>
                  </a:lnTo>
                  <a:lnTo>
                    <a:pt x="19939" y="9804"/>
                  </a:lnTo>
                  <a:lnTo>
                    <a:pt x="20066" y="10134"/>
                  </a:lnTo>
                  <a:lnTo>
                    <a:pt x="20891" y="10604"/>
                  </a:lnTo>
                  <a:lnTo>
                    <a:pt x="20523" y="10629"/>
                  </a:lnTo>
                  <a:lnTo>
                    <a:pt x="21539" y="10909"/>
                  </a:lnTo>
                  <a:close/>
                </a:path>
                <a:path w="320675" h="111760">
                  <a:moveTo>
                    <a:pt x="21590" y="8890"/>
                  </a:moveTo>
                  <a:lnTo>
                    <a:pt x="21069" y="9359"/>
                  </a:lnTo>
                  <a:lnTo>
                    <a:pt x="21259" y="9093"/>
                  </a:lnTo>
                  <a:lnTo>
                    <a:pt x="20955" y="9309"/>
                  </a:lnTo>
                  <a:lnTo>
                    <a:pt x="20447" y="9321"/>
                  </a:lnTo>
                  <a:lnTo>
                    <a:pt x="21590" y="9461"/>
                  </a:lnTo>
                  <a:lnTo>
                    <a:pt x="21501" y="9232"/>
                  </a:lnTo>
                  <a:lnTo>
                    <a:pt x="21590" y="8890"/>
                  </a:lnTo>
                  <a:close/>
                </a:path>
                <a:path w="320675" h="111760">
                  <a:moveTo>
                    <a:pt x="22136" y="9525"/>
                  </a:moveTo>
                  <a:lnTo>
                    <a:pt x="21590" y="9461"/>
                  </a:lnTo>
                  <a:lnTo>
                    <a:pt x="21640" y="9601"/>
                  </a:lnTo>
                  <a:lnTo>
                    <a:pt x="21767" y="9702"/>
                  </a:lnTo>
                  <a:lnTo>
                    <a:pt x="22136" y="9525"/>
                  </a:lnTo>
                  <a:close/>
                </a:path>
                <a:path w="320675" h="111760">
                  <a:moveTo>
                    <a:pt x="27470" y="10160"/>
                  </a:moveTo>
                  <a:lnTo>
                    <a:pt x="26390" y="9017"/>
                  </a:lnTo>
                  <a:lnTo>
                    <a:pt x="25793" y="9321"/>
                  </a:lnTo>
                  <a:lnTo>
                    <a:pt x="26403" y="9969"/>
                  </a:lnTo>
                  <a:lnTo>
                    <a:pt x="26022" y="10045"/>
                  </a:lnTo>
                  <a:lnTo>
                    <a:pt x="27470" y="10160"/>
                  </a:lnTo>
                  <a:close/>
                </a:path>
                <a:path w="320675" h="111760">
                  <a:moveTo>
                    <a:pt x="27800" y="12166"/>
                  </a:moveTo>
                  <a:lnTo>
                    <a:pt x="26873" y="11684"/>
                  </a:lnTo>
                  <a:lnTo>
                    <a:pt x="26644" y="11811"/>
                  </a:lnTo>
                  <a:lnTo>
                    <a:pt x="26606" y="12115"/>
                  </a:lnTo>
                  <a:lnTo>
                    <a:pt x="27800" y="12166"/>
                  </a:lnTo>
                  <a:close/>
                </a:path>
                <a:path w="320675" h="111760">
                  <a:moveTo>
                    <a:pt x="28333" y="8026"/>
                  </a:moveTo>
                  <a:lnTo>
                    <a:pt x="28079" y="7899"/>
                  </a:lnTo>
                  <a:lnTo>
                    <a:pt x="28105" y="8051"/>
                  </a:lnTo>
                  <a:lnTo>
                    <a:pt x="28257" y="8064"/>
                  </a:lnTo>
                  <a:close/>
                </a:path>
                <a:path w="320675" h="111760">
                  <a:moveTo>
                    <a:pt x="29235" y="11874"/>
                  </a:moveTo>
                  <a:lnTo>
                    <a:pt x="28168" y="11201"/>
                  </a:lnTo>
                  <a:lnTo>
                    <a:pt x="28130" y="11417"/>
                  </a:lnTo>
                  <a:lnTo>
                    <a:pt x="28232" y="11785"/>
                  </a:lnTo>
                  <a:lnTo>
                    <a:pt x="27863" y="11861"/>
                  </a:lnTo>
                  <a:lnTo>
                    <a:pt x="29235" y="11874"/>
                  </a:lnTo>
                  <a:close/>
                </a:path>
                <a:path w="320675" h="111760">
                  <a:moveTo>
                    <a:pt x="29286" y="10553"/>
                  </a:moveTo>
                  <a:lnTo>
                    <a:pt x="29222" y="9588"/>
                  </a:lnTo>
                  <a:lnTo>
                    <a:pt x="28968" y="8991"/>
                  </a:lnTo>
                  <a:lnTo>
                    <a:pt x="28867" y="8737"/>
                  </a:lnTo>
                  <a:lnTo>
                    <a:pt x="26987" y="8356"/>
                  </a:lnTo>
                  <a:lnTo>
                    <a:pt x="27724" y="8991"/>
                  </a:lnTo>
                  <a:lnTo>
                    <a:pt x="27978" y="8991"/>
                  </a:lnTo>
                  <a:lnTo>
                    <a:pt x="28740" y="9588"/>
                  </a:lnTo>
                  <a:lnTo>
                    <a:pt x="29286" y="10553"/>
                  </a:lnTo>
                  <a:close/>
                </a:path>
                <a:path w="320675" h="111760">
                  <a:moveTo>
                    <a:pt x="29540" y="13119"/>
                  </a:moveTo>
                  <a:lnTo>
                    <a:pt x="29514" y="12979"/>
                  </a:lnTo>
                  <a:lnTo>
                    <a:pt x="29502" y="13106"/>
                  </a:lnTo>
                  <a:close/>
                </a:path>
                <a:path w="320675" h="111760">
                  <a:moveTo>
                    <a:pt x="29870" y="11861"/>
                  </a:moveTo>
                  <a:lnTo>
                    <a:pt x="29235" y="11874"/>
                  </a:lnTo>
                  <a:lnTo>
                    <a:pt x="29629" y="12115"/>
                  </a:lnTo>
                  <a:lnTo>
                    <a:pt x="29870" y="11861"/>
                  </a:lnTo>
                  <a:close/>
                </a:path>
                <a:path w="320675" h="111760">
                  <a:moveTo>
                    <a:pt x="30099" y="14300"/>
                  </a:moveTo>
                  <a:lnTo>
                    <a:pt x="29946" y="13322"/>
                  </a:lnTo>
                  <a:lnTo>
                    <a:pt x="29819" y="13258"/>
                  </a:lnTo>
                  <a:lnTo>
                    <a:pt x="29679" y="13195"/>
                  </a:lnTo>
                  <a:lnTo>
                    <a:pt x="29540" y="13119"/>
                  </a:lnTo>
                  <a:lnTo>
                    <a:pt x="29565" y="13322"/>
                  </a:lnTo>
                  <a:lnTo>
                    <a:pt x="29578" y="13843"/>
                  </a:lnTo>
                  <a:lnTo>
                    <a:pt x="30099" y="14300"/>
                  </a:lnTo>
                  <a:close/>
                </a:path>
                <a:path w="320675" h="111760">
                  <a:moveTo>
                    <a:pt x="31178" y="15240"/>
                  </a:moveTo>
                  <a:lnTo>
                    <a:pt x="30594" y="15341"/>
                  </a:lnTo>
                  <a:lnTo>
                    <a:pt x="29794" y="15709"/>
                  </a:lnTo>
                  <a:lnTo>
                    <a:pt x="31178" y="15240"/>
                  </a:lnTo>
                  <a:close/>
                </a:path>
                <a:path w="320675" h="111760">
                  <a:moveTo>
                    <a:pt x="32537" y="14541"/>
                  </a:moveTo>
                  <a:lnTo>
                    <a:pt x="32448" y="14376"/>
                  </a:lnTo>
                  <a:lnTo>
                    <a:pt x="32423" y="14541"/>
                  </a:lnTo>
                  <a:close/>
                </a:path>
                <a:path w="320675" h="111760">
                  <a:moveTo>
                    <a:pt x="32651" y="14986"/>
                  </a:moveTo>
                  <a:lnTo>
                    <a:pt x="32626" y="14833"/>
                  </a:lnTo>
                  <a:lnTo>
                    <a:pt x="32639" y="15087"/>
                  </a:lnTo>
                  <a:close/>
                </a:path>
                <a:path w="320675" h="111760">
                  <a:moveTo>
                    <a:pt x="33426" y="14630"/>
                  </a:moveTo>
                  <a:lnTo>
                    <a:pt x="33121" y="14541"/>
                  </a:lnTo>
                  <a:lnTo>
                    <a:pt x="32816" y="14516"/>
                  </a:lnTo>
                  <a:lnTo>
                    <a:pt x="32537" y="14541"/>
                  </a:lnTo>
                  <a:lnTo>
                    <a:pt x="32613" y="14732"/>
                  </a:lnTo>
                  <a:lnTo>
                    <a:pt x="32905" y="14820"/>
                  </a:lnTo>
                  <a:lnTo>
                    <a:pt x="33172" y="14719"/>
                  </a:lnTo>
                  <a:lnTo>
                    <a:pt x="33426" y="14630"/>
                  </a:lnTo>
                  <a:close/>
                </a:path>
                <a:path w="320675" h="111760">
                  <a:moveTo>
                    <a:pt x="34734" y="14833"/>
                  </a:moveTo>
                  <a:lnTo>
                    <a:pt x="34569" y="14808"/>
                  </a:lnTo>
                  <a:lnTo>
                    <a:pt x="34150" y="14414"/>
                  </a:lnTo>
                  <a:lnTo>
                    <a:pt x="33794" y="14490"/>
                  </a:lnTo>
                  <a:lnTo>
                    <a:pt x="33426" y="14630"/>
                  </a:lnTo>
                  <a:lnTo>
                    <a:pt x="33820" y="14706"/>
                  </a:lnTo>
                  <a:lnTo>
                    <a:pt x="34213" y="14820"/>
                  </a:lnTo>
                  <a:lnTo>
                    <a:pt x="34620" y="15011"/>
                  </a:lnTo>
                  <a:lnTo>
                    <a:pt x="34734" y="14833"/>
                  </a:lnTo>
                  <a:close/>
                </a:path>
                <a:path w="320675" h="111760">
                  <a:moveTo>
                    <a:pt x="35166" y="17830"/>
                  </a:moveTo>
                  <a:lnTo>
                    <a:pt x="34493" y="17792"/>
                  </a:lnTo>
                  <a:lnTo>
                    <a:pt x="33909" y="17411"/>
                  </a:lnTo>
                  <a:lnTo>
                    <a:pt x="33261" y="16522"/>
                  </a:lnTo>
                  <a:lnTo>
                    <a:pt x="32639" y="16878"/>
                  </a:lnTo>
                  <a:lnTo>
                    <a:pt x="33528" y="17805"/>
                  </a:lnTo>
                  <a:lnTo>
                    <a:pt x="32956" y="17919"/>
                  </a:lnTo>
                  <a:lnTo>
                    <a:pt x="33693" y="18199"/>
                  </a:lnTo>
                  <a:lnTo>
                    <a:pt x="35166" y="17830"/>
                  </a:lnTo>
                  <a:close/>
                </a:path>
                <a:path w="320675" h="111760">
                  <a:moveTo>
                    <a:pt x="35445" y="12598"/>
                  </a:moveTo>
                  <a:lnTo>
                    <a:pt x="34759" y="11480"/>
                  </a:lnTo>
                  <a:lnTo>
                    <a:pt x="34658" y="11950"/>
                  </a:lnTo>
                  <a:lnTo>
                    <a:pt x="33680" y="11328"/>
                  </a:lnTo>
                  <a:lnTo>
                    <a:pt x="33718" y="11976"/>
                  </a:lnTo>
                  <a:lnTo>
                    <a:pt x="33477" y="12255"/>
                  </a:lnTo>
                  <a:lnTo>
                    <a:pt x="35445" y="12598"/>
                  </a:lnTo>
                  <a:close/>
                </a:path>
                <a:path w="320675" h="111760">
                  <a:moveTo>
                    <a:pt x="36322" y="17614"/>
                  </a:moveTo>
                  <a:lnTo>
                    <a:pt x="35979" y="17614"/>
                  </a:lnTo>
                  <a:lnTo>
                    <a:pt x="35585" y="17716"/>
                  </a:lnTo>
                  <a:lnTo>
                    <a:pt x="35166" y="17830"/>
                  </a:lnTo>
                  <a:lnTo>
                    <a:pt x="35521" y="17843"/>
                  </a:lnTo>
                  <a:lnTo>
                    <a:pt x="35890" y="17792"/>
                  </a:lnTo>
                  <a:lnTo>
                    <a:pt x="36322" y="17614"/>
                  </a:lnTo>
                  <a:close/>
                </a:path>
                <a:path w="320675" h="111760">
                  <a:moveTo>
                    <a:pt x="36461" y="16167"/>
                  </a:moveTo>
                  <a:lnTo>
                    <a:pt x="35890" y="15684"/>
                  </a:lnTo>
                  <a:lnTo>
                    <a:pt x="35255" y="15303"/>
                  </a:lnTo>
                  <a:lnTo>
                    <a:pt x="34620" y="15011"/>
                  </a:lnTo>
                  <a:lnTo>
                    <a:pt x="34442" y="15240"/>
                  </a:lnTo>
                  <a:lnTo>
                    <a:pt x="34010" y="15582"/>
                  </a:lnTo>
                  <a:lnTo>
                    <a:pt x="34696" y="15875"/>
                  </a:lnTo>
                  <a:lnTo>
                    <a:pt x="35306" y="15735"/>
                  </a:lnTo>
                  <a:lnTo>
                    <a:pt x="35839" y="15938"/>
                  </a:lnTo>
                  <a:lnTo>
                    <a:pt x="36461" y="16167"/>
                  </a:lnTo>
                  <a:close/>
                </a:path>
                <a:path w="320675" h="111760">
                  <a:moveTo>
                    <a:pt x="38087" y="17970"/>
                  </a:moveTo>
                  <a:lnTo>
                    <a:pt x="37909" y="17678"/>
                  </a:lnTo>
                  <a:lnTo>
                    <a:pt x="37680" y="17373"/>
                  </a:lnTo>
                  <a:lnTo>
                    <a:pt x="37426" y="17081"/>
                  </a:lnTo>
                  <a:lnTo>
                    <a:pt x="37579" y="17487"/>
                  </a:lnTo>
                  <a:lnTo>
                    <a:pt x="37922" y="18173"/>
                  </a:lnTo>
                  <a:lnTo>
                    <a:pt x="38087" y="17970"/>
                  </a:lnTo>
                  <a:close/>
                </a:path>
                <a:path w="320675" h="111760">
                  <a:moveTo>
                    <a:pt x="40271" y="15925"/>
                  </a:moveTo>
                  <a:lnTo>
                    <a:pt x="39547" y="15811"/>
                  </a:lnTo>
                  <a:lnTo>
                    <a:pt x="39408" y="15240"/>
                  </a:lnTo>
                  <a:lnTo>
                    <a:pt x="39357" y="15036"/>
                  </a:lnTo>
                  <a:lnTo>
                    <a:pt x="39255" y="14643"/>
                  </a:lnTo>
                  <a:lnTo>
                    <a:pt x="37884" y="14135"/>
                  </a:lnTo>
                  <a:lnTo>
                    <a:pt x="37973" y="14643"/>
                  </a:lnTo>
                  <a:lnTo>
                    <a:pt x="38049" y="15036"/>
                  </a:lnTo>
                  <a:lnTo>
                    <a:pt x="37109" y="15036"/>
                  </a:lnTo>
                  <a:lnTo>
                    <a:pt x="39319" y="15773"/>
                  </a:lnTo>
                  <a:lnTo>
                    <a:pt x="36322" y="15240"/>
                  </a:lnTo>
                  <a:lnTo>
                    <a:pt x="37744" y="16510"/>
                  </a:lnTo>
                  <a:lnTo>
                    <a:pt x="38265" y="15925"/>
                  </a:lnTo>
                  <a:lnTo>
                    <a:pt x="39585" y="15925"/>
                  </a:lnTo>
                  <a:lnTo>
                    <a:pt x="39827" y="15925"/>
                  </a:lnTo>
                  <a:lnTo>
                    <a:pt x="40271" y="15925"/>
                  </a:lnTo>
                  <a:close/>
                </a:path>
                <a:path w="320675" h="111760">
                  <a:moveTo>
                    <a:pt x="42214" y="18808"/>
                  </a:moveTo>
                  <a:lnTo>
                    <a:pt x="40017" y="17665"/>
                  </a:lnTo>
                  <a:lnTo>
                    <a:pt x="40220" y="17602"/>
                  </a:lnTo>
                  <a:lnTo>
                    <a:pt x="39725" y="17500"/>
                  </a:lnTo>
                  <a:lnTo>
                    <a:pt x="40195" y="17894"/>
                  </a:lnTo>
                  <a:lnTo>
                    <a:pt x="40436" y="18402"/>
                  </a:lnTo>
                  <a:lnTo>
                    <a:pt x="40881" y="19405"/>
                  </a:lnTo>
                  <a:lnTo>
                    <a:pt x="41783" y="19329"/>
                  </a:lnTo>
                  <a:lnTo>
                    <a:pt x="42062" y="19075"/>
                  </a:lnTo>
                  <a:lnTo>
                    <a:pt x="42214" y="18808"/>
                  </a:lnTo>
                  <a:close/>
                </a:path>
                <a:path w="320675" h="111760">
                  <a:moveTo>
                    <a:pt x="42278" y="12966"/>
                  </a:moveTo>
                  <a:lnTo>
                    <a:pt x="41643" y="12484"/>
                  </a:lnTo>
                  <a:lnTo>
                    <a:pt x="41440" y="12547"/>
                  </a:lnTo>
                  <a:lnTo>
                    <a:pt x="41287" y="12382"/>
                  </a:lnTo>
                  <a:lnTo>
                    <a:pt x="41084" y="12446"/>
                  </a:lnTo>
                  <a:lnTo>
                    <a:pt x="40970" y="12941"/>
                  </a:lnTo>
                  <a:lnTo>
                    <a:pt x="41668" y="13169"/>
                  </a:lnTo>
                  <a:lnTo>
                    <a:pt x="42278" y="12966"/>
                  </a:lnTo>
                  <a:close/>
                </a:path>
                <a:path w="320675" h="111760">
                  <a:moveTo>
                    <a:pt x="42329" y="18872"/>
                  </a:moveTo>
                  <a:lnTo>
                    <a:pt x="42291" y="18656"/>
                  </a:lnTo>
                  <a:lnTo>
                    <a:pt x="42214" y="18808"/>
                  </a:lnTo>
                  <a:close/>
                </a:path>
                <a:path w="320675" h="111760">
                  <a:moveTo>
                    <a:pt x="43307" y="19405"/>
                  </a:moveTo>
                  <a:lnTo>
                    <a:pt x="42367" y="19443"/>
                  </a:lnTo>
                  <a:lnTo>
                    <a:pt x="41770" y="20345"/>
                  </a:lnTo>
                  <a:lnTo>
                    <a:pt x="43307" y="19405"/>
                  </a:lnTo>
                  <a:close/>
                </a:path>
                <a:path w="320675" h="111760">
                  <a:moveTo>
                    <a:pt x="43853" y="13804"/>
                  </a:moveTo>
                  <a:lnTo>
                    <a:pt x="43662" y="13474"/>
                  </a:lnTo>
                  <a:lnTo>
                    <a:pt x="42202" y="13474"/>
                  </a:lnTo>
                  <a:lnTo>
                    <a:pt x="42164" y="13804"/>
                  </a:lnTo>
                  <a:lnTo>
                    <a:pt x="43853" y="13804"/>
                  </a:lnTo>
                  <a:close/>
                </a:path>
                <a:path w="320675" h="111760">
                  <a:moveTo>
                    <a:pt x="43903" y="17945"/>
                  </a:moveTo>
                  <a:lnTo>
                    <a:pt x="43675" y="17233"/>
                  </a:lnTo>
                  <a:lnTo>
                    <a:pt x="41986" y="15849"/>
                  </a:lnTo>
                  <a:lnTo>
                    <a:pt x="42037" y="17233"/>
                  </a:lnTo>
                  <a:lnTo>
                    <a:pt x="42164" y="17945"/>
                  </a:lnTo>
                  <a:lnTo>
                    <a:pt x="42291" y="18656"/>
                  </a:lnTo>
                  <a:lnTo>
                    <a:pt x="42456" y="18275"/>
                  </a:lnTo>
                  <a:lnTo>
                    <a:pt x="42583" y="17945"/>
                  </a:lnTo>
                  <a:lnTo>
                    <a:pt x="43903" y="17945"/>
                  </a:lnTo>
                  <a:close/>
                </a:path>
                <a:path w="320675" h="111760">
                  <a:moveTo>
                    <a:pt x="44691" y="16891"/>
                  </a:moveTo>
                  <a:lnTo>
                    <a:pt x="44640" y="16586"/>
                  </a:lnTo>
                  <a:lnTo>
                    <a:pt x="44513" y="15849"/>
                  </a:lnTo>
                  <a:lnTo>
                    <a:pt x="44488" y="15684"/>
                  </a:lnTo>
                  <a:lnTo>
                    <a:pt x="44132" y="16116"/>
                  </a:lnTo>
                  <a:lnTo>
                    <a:pt x="44691" y="16891"/>
                  </a:lnTo>
                  <a:close/>
                </a:path>
                <a:path w="320675" h="111760">
                  <a:moveTo>
                    <a:pt x="45148" y="21018"/>
                  </a:moveTo>
                  <a:lnTo>
                    <a:pt x="44742" y="20408"/>
                  </a:lnTo>
                  <a:lnTo>
                    <a:pt x="44335" y="21285"/>
                  </a:lnTo>
                  <a:lnTo>
                    <a:pt x="45148" y="21018"/>
                  </a:lnTo>
                  <a:close/>
                </a:path>
                <a:path w="320675" h="111760">
                  <a:moveTo>
                    <a:pt x="46139" y="13804"/>
                  </a:moveTo>
                  <a:lnTo>
                    <a:pt x="43853" y="13804"/>
                  </a:lnTo>
                  <a:lnTo>
                    <a:pt x="44145" y="14300"/>
                  </a:lnTo>
                  <a:lnTo>
                    <a:pt x="45897" y="14300"/>
                  </a:lnTo>
                  <a:lnTo>
                    <a:pt x="46037" y="14020"/>
                  </a:lnTo>
                  <a:lnTo>
                    <a:pt x="46139" y="13804"/>
                  </a:lnTo>
                  <a:close/>
                </a:path>
                <a:path w="320675" h="111760">
                  <a:moveTo>
                    <a:pt x="46596" y="13804"/>
                  </a:moveTo>
                  <a:lnTo>
                    <a:pt x="46342" y="13474"/>
                  </a:lnTo>
                  <a:lnTo>
                    <a:pt x="46139" y="13804"/>
                  </a:lnTo>
                  <a:lnTo>
                    <a:pt x="46596" y="13804"/>
                  </a:lnTo>
                  <a:close/>
                </a:path>
                <a:path w="320675" h="111760">
                  <a:moveTo>
                    <a:pt x="47421" y="14300"/>
                  </a:moveTo>
                  <a:lnTo>
                    <a:pt x="45897" y="14300"/>
                  </a:lnTo>
                  <a:lnTo>
                    <a:pt x="44323" y="14617"/>
                  </a:lnTo>
                  <a:lnTo>
                    <a:pt x="44145" y="14300"/>
                  </a:lnTo>
                  <a:lnTo>
                    <a:pt x="42125" y="14300"/>
                  </a:lnTo>
                  <a:lnTo>
                    <a:pt x="42011" y="15621"/>
                  </a:lnTo>
                  <a:lnTo>
                    <a:pt x="43027" y="15303"/>
                  </a:lnTo>
                  <a:lnTo>
                    <a:pt x="44805" y="15303"/>
                  </a:lnTo>
                  <a:lnTo>
                    <a:pt x="44488" y="15684"/>
                  </a:lnTo>
                  <a:lnTo>
                    <a:pt x="45313" y="15684"/>
                  </a:lnTo>
                  <a:lnTo>
                    <a:pt x="47167" y="16027"/>
                  </a:lnTo>
                  <a:lnTo>
                    <a:pt x="47269" y="15303"/>
                  </a:lnTo>
                  <a:lnTo>
                    <a:pt x="47371" y="14617"/>
                  </a:lnTo>
                  <a:lnTo>
                    <a:pt x="47421" y="14300"/>
                  </a:lnTo>
                  <a:close/>
                </a:path>
                <a:path w="320675" h="111760">
                  <a:moveTo>
                    <a:pt x="47472" y="17919"/>
                  </a:moveTo>
                  <a:lnTo>
                    <a:pt x="47218" y="17868"/>
                  </a:lnTo>
                  <a:lnTo>
                    <a:pt x="46977" y="17792"/>
                  </a:lnTo>
                  <a:lnTo>
                    <a:pt x="46761" y="17653"/>
                  </a:lnTo>
                  <a:lnTo>
                    <a:pt x="46482" y="18135"/>
                  </a:lnTo>
                  <a:lnTo>
                    <a:pt x="47002" y="17881"/>
                  </a:lnTo>
                  <a:lnTo>
                    <a:pt x="47472" y="17919"/>
                  </a:lnTo>
                  <a:close/>
                </a:path>
                <a:path w="320675" h="111760">
                  <a:moveTo>
                    <a:pt x="49288" y="18059"/>
                  </a:moveTo>
                  <a:lnTo>
                    <a:pt x="48488" y="18110"/>
                  </a:lnTo>
                  <a:lnTo>
                    <a:pt x="47752" y="17983"/>
                  </a:lnTo>
                  <a:lnTo>
                    <a:pt x="47104" y="19253"/>
                  </a:lnTo>
                  <a:lnTo>
                    <a:pt x="48069" y="19164"/>
                  </a:lnTo>
                  <a:lnTo>
                    <a:pt x="49034" y="19062"/>
                  </a:lnTo>
                  <a:lnTo>
                    <a:pt x="49288" y="18059"/>
                  </a:lnTo>
                  <a:close/>
                </a:path>
                <a:path w="320675" h="111760">
                  <a:moveTo>
                    <a:pt x="50165" y="16129"/>
                  </a:moveTo>
                  <a:lnTo>
                    <a:pt x="49530" y="15633"/>
                  </a:lnTo>
                  <a:lnTo>
                    <a:pt x="49390" y="16929"/>
                  </a:lnTo>
                  <a:lnTo>
                    <a:pt x="50165" y="16129"/>
                  </a:lnTo>
                  <a:close/>
                </a:path>
                <a:path w="320675" h="111760">
                  <a:moveTo>
                    <a:pt x="52044" y="19773"/>
                  </a:moveTo>
                  <a:lnTo>
                    <a:pt x="51943" y="19316"/>
                  </a:lnTo>
                  <a:lnTo>
                    <a:pt x="51841" y="18935"/>
                  </a:lnTo>
                  <a:lnTo>
                    <a:pt x="51625" y="19316"/>
                  </a:lnTo>
                  <a:lnTo>
                    <a:pt x="52044" y="19773"/>
                  </a:lnTo>
                  <a:close/>
                </a:path>
                <a:path w="320675" h="111760">
                  <a:moveTo>
                    <a:pt x="52463" y="16725"/>
                  </a:moveTo>
                  <a:lnTo>
                    <a:pt x="51358" y="15913"/>
                  </a:lnTo>
                  <a:lnTo>
                    <a:pt x="51625" y="16306"/>
                  </a:lnTo>
                  <a:lnTo>
                    <a:pt x="52463" y="16725"/>
                  </a:lnTo>
                  <a:close/>
                </a:path>
                <a:path w="320675" h="111760">
                  <a:moveTo>
                    <a:pt x="53479" y="19392"/>
                  </a:moveTo>
                  <a:lnTo>
                    <a:pt x="53352" y="19634"/>
                  </a:lnTo>
                  <a:lnTo>
                    <a:pt x="53225" y="19761"/>
                  </a:lnTo>
                  <a:lnTo>
                    <a:pt x="53378" y="19634"/>
                  </a:lnTo>
                  <a:lnTo>
                    <a:pt x="53479" y="19392"/>
                  </a:lnTo>
                  <a:close/>
                </a:path>
                <a:path w="320675" h="111760">
                  <a:moveTo>
                    <a:pt x="53721" y="18364"/>
                  </a:moveTo>
                  <a:lnTo>
                    <a:pt x="53340" y="18186"/>
                  </a:lnTo>
                  <a:lnTo>
                    <a:pt x="52946" y="18059"/>
                  </a:lnTo>
                  <a:lnTo>
                    <a:pt x="52666" y="18186"/>
                  </a:lnTo>
                  <a:lnTo>
                    <a:pt x="53352" y="18389"/>
                  </a:lnTo>
                  <a:lnTo>
                    <a:pt x="53721" y="18364"/>
                  </a:lnTo>
                  <a:close/>
                </a:path>
                <a:path w="320675" h="111760">
                  <a:moveTo>
                    <a:pt x="54038" y="25184"/>
                  </a:moveTo>
                  <a:lnTo>
                    <a:pt x="53505" y="25031"/>
                  </a:lnTo>
                  <a:lnTo>
                    <a:pt x="53911" y="25273"/>
                  </a:lnTo>
                  <a:lnTo>
                    <a:pt x="54038" y="25184"/>
                  </a:lnTo>
                  <a:close/>
                </a:path>
                <a:path w="320675" h="111760">
                  <a:moveTo>
                    <a:pt x="54406" y="25298"/>
                  </a:moveTo>
                  <a:lnTo>
                    <a:pt x="54203" y="25146"/>
                  </a:lnTo>
                  <a:lnTo>
                    <a:pt x="53987" y="24968"/>
                  </a:lnTo>
                  <a:lnTo>
                    <a:pt x="54076" y="25158"/>
                  </a:lnTo>
                  <a:lnTo>
                    <a:pt x="54406" y="25298"/>
                  </a:lnTo>
                  <a:close/>
                </a:path>
                <a:path w="320675" h="111760">
                  <a:moveTo>
                    <a:pt x="55308" y="18897"/>
                  </a:moveTo>
                  <a:lnTo>
                    <a:pt x="54203" y="18072"/>
                  </a:lnTo>
                  <a:lnTo>
                    <a:pt x="54152" y="18275"/>
                  </a:lnTo>
                  <a:lnTo>
                    <a:pt x="53949" y="18351"/>
                  </a:lnTo>
                  <a:lnTo>
                    <a:pt x="53721" y="18364"/>
                  </a:lnTo>
                  <a:lnTo>
                    <a:pt x="54470" y="18707"/>
                  </a:lnTo>
                  <a:lnTo>
                    <a:pt x="55206" y="19278"/>
                  </a:lnTo>
                  <a:lnTo>
                    <a:pt x="55308" y="18897"/>
                  </a:lnTo>
                  <a:close/>
                </a:path>
                <a:path w="320675" h="111760">
                  <a:moveTo>
                    <a:pt x="66548" y="18592"/>
                  </a:moveTo>
                  <a:lnTo>
                    <a:pt x="65684" y="19011"/>
                  </a:lnTo>
                  <a:lnTo>
                    <a:pt x="65951" y="19418"/>
                  </a:lnTo>
                  <a:lnTo>
                    <a:pt x="65874" y="19735"/>
                  </a:lnTo>
                  <a:lnTo>
                    <a:pt x="65925" y="20256"/>
                  </a:lnTo>
                  <a:lnTo>
                    <a:pt x="66548" y="18592"/>
                  </a:lnTo>
                  <a:close/>
                </a:path>
                <a:path w="320675" h="111760">
                  <a:moveTo>
                    <a:pt x="72783" y="32664"/>
                  </a:moveTo>
                  <a:lnTo>
                    <a:pt x="72707" y="32486"/>
                  </a:lnTo>
                  <a:lnTo>
                    <a:pt x="72517" y="32232"/>
                  </a:lnTo>
                  <a:lnTo>
                    <a:pt x="71932" y="32232"/>
                  </a:lnTo>
                  <a:lnTo>
                    <a:pt x="71374" y="32219"/>
                  </a:lnTo>
                  <a:lnTo>
                    <a:pt x="70777" y="31902"/>
                  </a:lnTo>
                  <a:lnTo>
                    <a:pt x="71221" y="32664"/>
                  </a:lnTo>
                  <a:lnTo>
                    <a:pt x="71831" y="33261"/>
                  </a:lnTo>
                  <a:lnTo>
                    <a:pt x="72783" y="32664"/>
                  </a:lnTo>
                  <a:close/>
                </a:path>
                <a:path w="320675" h="111760">
                  <a:moveTo>
                    <a:pt x="89458" y="23812"/>
                  </a:moveTo>
                  <a:lnTo>
                    <a:pt x="89369" y="23469"/>
                  </a:lnTo>
                  <a:lnTo>
                    <a:pt x="88849" y="23215"/>
                  </a:lnTo>
                  <a:lnTo>
                    <a:pt x="89154" y="23520"/>
                  </a:lnTo>
                  <a:lnTo>
                    <a:pt x="89281" y="23837"/>
                  </a:lnTo>
                  <a:lnTo>
                    <a:pt x="89344" y="24155"/>
                  </a:lnTo>
                  <a:lnTo>
                    <a:pt x="89458" y="23812"/>
                  </a:lnTo>
                  <a:close/>
                </a:path>
                <a:path w="320675" h="111760">
                  <a:moveTo>
                    <a:pt x="96037" y="39255"/>
                  </a:moveTo>
                  <a:lnTo>
                    <a:pt x="95910" y="39039"/>
                  </a:lnTo>
                  <a:lnTo>
                    <a:pt x="95758" y="39255"/>
                  </a:lnTo>
                  <a:lnTo>
                    <a:pt x="96037" y="39255"/>
                  </a:lnTo>
                  <a:close/>
                </a:path>
                <a:path w="320675" h="111760">
                  <a:moveTo>
                    <a:pt x="96469" y="40017"/>
                  </a:moveTo>
                  <a:lnTo>
                    <a:pt x="96316" y="39763"/>
                  </a:lnTo>
                  <a:lnTo>
                    <a:pt x="94792" y="40017"/>
                  </a:lnTo>
                  <a:lnTo>
                    <a:pt x="96469" y="40017"/>
                  </a:lnTo>
                  <a:close/>
                </a:path>
                <a:path w="320675" h="111760">
                  <a:moveTo>
                    <a:pt x="110705" y="103263"/>
                  </a:moveTo>
                  <a:lnTo>
                    <a:pt x="110490" y="103289"/>
                  </a:lnTo>
                  <a:lnTo>
                    <a:pt x="110261" y="103352"/>
                  </a:lnTo>
                  <a:lnTo>
                    <a:pt x="109994" y="103454"/>
                  </a:lnTo>
                  <a:lnTo>
                    <a:pt x="110375" y="103403"/>
                  </a:lnTo>
                  <a:lnTo>
                    <a:pt x="110578" y="103339"/>
                  </a:lnTo>
                  <a:lnTo>
                    <a:pt x="110705" y="103263"/>
                  </a:lnTo>
                  <a:close/>
                </a:path>
                <a:path w="320675" h="111760">
                  <a:moveTo>
                    <a:pt x="111340" y="102870"/>
                  </a:moveTo>
                  <a:lnTo>
                    <a:pt x="110655" y="102133"/>
                  </a:lnTo>
                  <a:lnTo>
                    <a:pt x="109562" y="102133"/>
                  </a:lnTo>
                  <a:lnTo>
                    <a:pt x="111340" y="102870"/>
                  </a:lnTo>
                  <a:close/>
                </a:path>
                <a:path w="320675" h="111760">
                  <a:moveTo>
                    <a:pt x="112585" y="101650"/>
                  </a:moveTo>
                  <a:lnTo>
                    <a:pt x="111010" y="100241"/>
                  </a:lnTo>
                  <a:lnTo>
                    <a:pt x="111531" y="102870"/>
                  </a:lnTo>
                  <a:lnTo>
                    <a:pt x="111937" y="102870"/>
                  </a:lnTo>
                  <a:lnTo>
                    <a:pt x="112496" y="103657"/>
                  </a:lnTo>
                  <a:lnTo>
                    <a:pt x="112585" y="101650"/>
                  </a:lnTo>
                  <a:close/>
                </a:path>
                <a:path w="320675" h="111760">
                  <a:moveTo>
                    <a:pt x="117233" y="30492"/>
                  </a:moveTo>
                  <a:lnTo>
                    <a:pt x="116459" y="29730"/>
                  </a:lnTo>
                  <a:lnTo>
                    <a:pt x="117005" y="30492"/>
                  </a:lnTo>
                  <a:lnTo>
                    <a:pt x="117233" y="30492"/>
                  </a:lnTo>
                  <a:close/>
                </a:path>
                <a:path w="320675" h="111760">
                  <a:moveTo>
                    <a:pt x="120878" y="40017"/>
                  </a:moveTo>
                  <a:lnTo>
                    <a:pt x="120446" y="40017"/>
                  </a:lnTo>
                  <a:lnTo>
                    <a:pt x="119697" y="40779"/>
                  </a:lnTo>
                  <a:lnTo>
                    <a:pt x="120878" y="40017"/>
                  </a:lnTo>
                  <a:close/>
                </a:path>
                <a:path w="320675" h="111760">
                  <a:moveTo>
                    <a:pt x="149758" y="35191"/>
                  </a:moveTo>
                  <a:lnTo>
                    <a:pt x="148869" y="35191"/>
                  </a:lnTo>
                  <a:lnTo>
                    <a:pt x="149364" y="35687"/>
                  </a:lnTo>
                  <a:lnTo>
                    <a:pt x="149085" y="36080"/>
                  </a:lnTo>
                  <a:lnTo>
                    <a:pt x="148894" y="36372"/>
                  </a:lnTo>
                  <a:lnTo>
                    <a:pt x="149085" y="36271"/>
                  </a:lnTo>
                  <a:lnTo>
                    <a:pt x="149339" y="36080"/>
                  </a:lnTo>
                  <a:lnTo>
                    <a:pt x="149593" y="35915"/>
                  </a:lnTo>
                  <a:lnTo>
                    <a:pt x="149479" y="35712"/>
                  </a:lnTo>
                  <a:lnTo>
                    <a:pt x="149758" y="35191"/>
                  </a:lnTo>
                  <a:close/>
                </a:path>
                <a:path w="320675" h="111760">
                  <a:moveTo>
                    <a:pt x="150456" y="32994"/>
                  </a:moveTo>
                  <a:lnTo>
                    <a:pt x="150126" y="32816"/>
                  </a:lnTo>
                  <a:lnTo>
                    <a:pt x="150241" y="32981"/>
                  </a:lnTo>
                  <a:lnTo>
                    <a:pt x="150279" y="33147"/>
                  </a:lnTo>
                  <a:lnTo>
                    <a:pt x="150304" y="33324"/>
                  </a:lnTo>
                  <a:lnTo>
                    <a:pt x="150456" y="33172"/>
                  </a:lnTo>
                  <a:lnTo>
                    <a:pt x="150456" y="32994"/>
                  </a:lnTo>
                  <a:close/>
                </a:path>
                <a:path w="320675" h="111760">
                  <a:moveTo>
                    <a:pt x="151320" y="33007"/>
                  </a:moveTo>
                  <a:lnTo>
                    <a:pt x="151066" y="32816"/>
                  </a:lnTo>
                  <a:lnTo>
                    <a:pt x="150698" y="32613"/>
                  </a:lnTo>
                  <a:lnTo>
                    <a:pt x="150202" y="32423"/>
                  </a:lnTo>
                  <a:lnTo>
                    <a:pt x="151320" y="33007"/>
                  </a:lnTo>
                  <a:close/>
                </a:path>
                <a:path w="320675" h="111760">
                  <a:moveTo>
                    <a:pt x="183997" y="32829"/>
                  </a:moveTo>
                  <a:lnTo>
                    <a:pt x="183832" y="32829"/>
                  </a:lnTo>
                  <a:lnTo>
                    <a:pt x="183730" y="33007"/>
                  </a:lnTo>
                  <a:lnTo>
                    <a:pt x="183921" y="32893"/>
                  </a:lnTo>
                  <a:close/>
                </a:path>
                <a:path w="320675" h="111760">
                  <a:moveTo>
                    <a:pt x="188569" y="32575"/>
                  </a:moveTo>
                  <a:lnTo>
                    <a:pt x="188302" y="32613"/>
                  </a:lnTo>
                  <a:lnTo>
                    <a:pt x="188137" y="32664"/>
                  </a:lnTo>
                  <a:lnTo>
                    <a:pt x="188569" y="32575"/>
                  </a:lnTo>
                  <a:close/>
                </a:path>
                <a:path w="320675" h="111760">
                  <a:moveTo>
                    <a:pt x="189763" y="111099"/>
                  </a:moveTo>
                  <a:lnTo>
                    <a:pt x="188683" y="110832"/>
                  </a:lnTo>
                  <a:lnTo>
                    <a:pt x="188620" y="111010"/>
                  </a:lnTo>
                  <a:lnTo>
                    <a:pt x="188849" y="111163"/>
                  </a:lnTo>
                  <a:lnTo>
                    <a:pt x="189763" y="111099"/>
                  </a:lnTo>
                  <a:close/>
                </a:path>
                <a:path w="320675" h="111760">
                  <a:moveTo>
                    <a:pt x="192328" y="36842"/>
                  </a:moveTo>
                  <a:lnTo>
                    <a:pt x="191960" y="36842"/>
                  </a:lnTo>
                  <a:lnTo>
                    <a:pt x="192049" y="36982"/>
                  </a:lnTo>
                  <a:lnTo>
                    <a:pt x="192328" y="36842"/>
                  </a:lnTo>
                  <a:close/>
                </a:path>
                <a:path w="320675" h="111760">
                  <a:moveTo>
                    <a:pt x="203568" y="35191"/>
                  </a:moveTo>
                  <a:lnTo>
                    <a:pt x="197446" y="35191"/>
                  </a:lnTo>
                  <a:lnTo>
                    <a:pt x="197485" y="36080"/>
                  </a:lnTo>
                  <a:lnTo>
                    <a:pt x="201955" y="36080"/>
                  </a:lnTo>
                  <a:lnTo>
                    <a:pt x="203568" y="35191"/>
                  </a:lnTo>
                  <a:close/>
                </a:path>
                <a:path w="320675" h="111760">
                  <a:moveTo>
                    <a:pt x="206387" y="108064"/>
                  </a:moveTo>
                  <a:lnTo>
                    <a:pt x="205994" y="107657"/>
                  </a:lnTo>
                  <a:lnTo>
                    <a:pt x="205701" y="107734"/>
                  </a:lnTo>
                  <a:lnTo>
                    <a:pt x="206387" y="108064"/>
                  </a:lnTo>
                  <a:close/>
                </a:path>
                <a:path w="320675" h="111760">
                  <a:moveTo>
                    <a:pt x="210654" y="29870"/>
                  </a:moveTo>
                  <a:close/>
                </a:path>
                <a:path w="320675" h="111760">
                  <a:moveTo>
                    <a:pt x="211277" y="29222"/>
                  </a:moveTo>
                  <a:lnTo>
                    <a:pt x="210235" y="29451"/>
                  </a:lnTo>
                  <a:lnTo>
                    <a:pt x="210705" y="29603"/>
                  </a:lnTo>
                  <a:lnTo>
                    <a:pt x="210654" y="29870"/>
                  </a:lnTo>
                  <a:lnTo>
                    <a:pt x="211277" y="29222"/>
                  </a:lnTo>
                  <a:close/>
                </a:path>
                <a:path w="320675" h="111760">
                  <a:moveTo>
                    <a:pt x="226047" y="35191"/>
                  </a:moveTo>
                  <a:lnTo>
                    <a:pt x="219964" y="35191"/>
                  </a:lnTo>
                  <a:lnTo>
                    <a:pt x="225793" y="36042"/>
                  </a:lnTo>
                  <a:lnTo>
                    <a:pt x="226047" y="35191"/>
                  </a:lnTo>
                  <a:close/>
                </a:path>
                <a:path w="320675" h="111760">
                  <a:moveTo>
                    <a:pt x="229565" y="27317"/>
                  </a:moveTo>
                  <a:lnTo>
                    <a:pt x="228511" y="27317"/>
                  </a:lnTo>
                  <a:lnTo>
                    <a:pt x="228650" y="26441"/>
                  </a:lnTo>
                  <a:lnTo>
                    <a:pt x="227444" y="27317"/>
                  </a:lnTo>
                  <a:lnTo>
                    <a:pt x="225183" y="27317"/>
                  </a:lnTo>
                  <a:lnTo>
                    <a:pt x="225793" y="28079"/>
                  </a:lnTo>
                  <a:lnTo>
                    <a:pt x="226136" y="28079"/>
                  </a:lnTo>
                  <a:lnTo>
                    <a:pt x="229031" y="28079"/>
                  </a:lnTo>
                  <a:lnTo>
                    <a:pt x="229565" y="27317"/>
                  </a:lnTo>
                  <a:close/>
                </a:path>
                <a:path w="320675" h="111760">
                  <a:moveTo>
                    <a:pt x="252158" y="20205"/>
                  </a:moveTo>
                  <a:lnTo>
                    <a:pt x="250901" y="20205"/>
                  </a:lnTo>
                  <a:lnTo>
                    <a:pt x="247878" y="24904"/>
                  </a:lnTo>
                  <a:lnTo>
                    <a:pt x="248754" y="24904"/>
                  </a:lnTo>
                  <a:lnTo>
                    <a:pt x="248627" y="25031"/>
                  </a:lnTo>
                  <a:lnTo>
                    <a:pt x="248754" y="25107"/>
                  </a:lnTo>
                  <a:lnTo>
                    <a:pt x="248920" y="24904"/>
                  </a:lnTo>
                  <a:lnTo>
                    <a:pt x="249059" y="24904"/>
                  </a:lnTo>
                  <a:lnTo>
                    <a:pt x="252158" y="20205"/>
                  </a:lnTo>
                  <a:close/>
                </a:path>
                <a:path w="320675" h="111760">
                  <a:moveTo>
                    <a:pt x="252984" y="33667"/>
                  </a:moveTo>
                  <a:lnTo>
                    <a:pt x="251929" y="33667"/>
                  </a:lnTo>
                  <a:lnTo>
                    <a:pt x="252730" y="32842"/>
                  </a:lnTo>
                  <a:lnTo>
                    <a:pt x="251294" y="33667"/>
                  </a:lnTo>
                  <a:lnTo>
                    <a:pt x="250621" y="34061"/>
                  </a:lnTo>
                  <a:lnTo>
                    <a:pt x="252984" y="33667"/>
                  </a:lnTo>
                  <a:close/>
                </a:path>
                <a:path w="320675" h="111760">
                  <a:moveTo>
                    <a:pt x="273913" y="27317"/>
                  </a:moveTo>
                  <a:lnTo>
                    <a:pt x="272503" y="27317"/>
                  </a:lnTo>
                  <a:lnTo>
                    <a:pt x="272554" y="28600"/>
                  </a:lnTo>
                  <a:lnTo>
                    <a:pt x="273913" y="27317"/>
                  </a:lnTo>
                  <a:close/>
                </a:path>
                <a:path w="320675" h="111760">
                  <a:moveTo>
                    <a:pt x="291325" y="13728"/>
                  </a:moveTo>
                  <a:lnTo>
                    <a:pt x="291122" y="13677"/>
                  </a:lnTo>
                  <a:lnTo>
                    <a:pt x="291249" y="13690"/>
                  </a:lnTo>
                  <a:close/>
                </a:path>
                <a:path w="320675" h="111760">
                  <a:moveTo>
                    <a:pt x="301104" y="12077"/>
                  </a:moveTo>
                  <a:lnTo>
                    <a:pt x="299935" y="12077"/>
                  </a:lnTo>
                  <a:lnTo>
                    <a:pt x="300329" y="12560"/>
                  </a:lnTo>
                  <a:lnTo>
                    <a:pt x="301104" y="12077"/>
                  </a:lnTo>
                  <a:close/>
                </a:path>
                <a:path w="320675" h="111760">
                  <a:moveTo>
                    <a:pt x="311962" y="9169"/>
                  </a:moveTo>
                  <a:lnTo>
                    <a:pt x="311632" y="9029"/>
                  </a:lnTo>
                  <a:lnTo>
                    <a:pt x="311200" y="9537"/>
                  </a:lnTo>
                  <a:lnTo>
                    <a:pt x="311962" y="9169"/>
                  </a:lnTo>
                  <a:close/>
                </a:path>
                <a:path w="320675" h="111760">
                  <a:moveTo>
                    <a:pt x="315429" y="10782"/>
                  </a:moveTo>
                  <a:lnTo>
                    <a:pt x="315087" y="11010"/>
                  </a:lnTo>
                  <a:lnTo>
                    <a:pt x="314769" y="11226"/>
                  </a:lnTo>
                  <a:lnTo>
                    <a:pt x="314934" y="11150"/>
                  </a:lnTo>
                  <a:lnTo>
                    <a:pt x="315188" y="10972"/>
                  </a:lnTo>
                  <a:lnTo>
                    <a:pt x="315429" y="10782"/>
                  </a:lnTo>
                  <a:close/>
                </a:path>
                <a:path w="320675" h="111760">
                  <a:moveTo>
                    <a:pt x="320128" y="7505"/>
                  </a:moveTo>
                  <a:lnTo>
                    <a:pt x="319824" y="7505"/>
                  </a:lnTo>
                  <a:lnTo>
                    <a:pt x="319417" y="7772"/>
                  </a:lnTo>
                  <a:lnTo>
                    <a:pt x="319646" y="7505"/>
                  </a:lnTo>
                  <a:lnTo>
                    <a:pt x="318808" y="7505"/>
                  </a:lnTo>
                  <a:lnTo>
                    <a:pt x="317411" y="7645"/>
                  </a:lnTo>
                  <a:lnTo>
                    <a:pt x="317398" y="7505"/>
                  </a:lnTo>
                  <a:lnTo>
                    <a:pt x="317093" y="7505"/>
                  </a:lnTo>
                  <a:lnTo>
                    <a:pt x="316903" y="7696"/>
                  </a:lnTo>
                  <a:lnTo>
                    <a:pt x="316014" y="7772"/>
                  </a:lnTo>
                  <a:lnTo>
                    <a:pt x="316814" y="7772"/>
                  </a:lnTo>
                  <a:lnTo>
                    <a:pt x="315874" y="8013"/>
                  </a:lnTo>
                  <a:lnTo>
                    <a:pt x="314782" y="8267"/>
                  </a:lnTo>
                  <a:lnTo>
                    <a:pt x="313728" y="8407"/>
                  </a:lnTo>
                  <a:lnTo>
                    <a:pt x="312534" y="8648"/>
                  </a:lnTo>
                  <a:lnTo>
                    <a:pt x="311658" y="9537"/>
                  </a:lnTo>
                  <a:lnTo>
                    <a:pt x="311200" y="9537"/>
                  </a:lnTo>
                  <a:lnTo>
                    <a:pt x="310349" y="10058"/>
                  </a:lnTo>
                  <a:lnTo>
                    <a:pt x="309308" y="10058"/>
                  </a:lnTo>
                  <a:lnTo>
                    <a:pt x="306260" y="10947"/>
                  </a:lnTo>
                  <a:lnTo>
                    <a:pt x="303466" y="11442"/>
                  </a:lnTo>
                  <a:lnTo>
                    <a:pt x="301129" y="12077"/>
                  </a:lnTo>
                  <a:lnTo>
                    <a:pt x="301269" y="12077"/>
                  </a:lnTo>
                  <a:lnTo>
                    <a:pt x="300786" y="13347"/>
                  </a:lnTo>
                  <a:lnTo>
                    <a:pt x="300075" y="12903"/>
                  </a:lnTo>
                  <a:lnTo>
                    <a:pt x="299783" y="12903"/>
                  </a:lnTo>
                  <a:lnTo>
                    <a:pt x="298704" y="12903"/>
                  </a:lnTo>
                  <a:lnTo>
                    <a:pt x="298538" y="13220"/>
                  </a:lnTo>
                  <a:lnTo>
                    <a:pt x="298411" y="13474"/>
                  </a:lnTo>
                  <a:lnTo>
                    <a:pt x="297472" y="13474"/>
                  </a:lnTo>
                  <a:lnTo>
                    <a:pt x="295948" y="13855"/>
                  </a:lnTo>
                  <a:lnTo>
                    <a:pt x="294017" y="14363"/>
                  </a:lnTo>
                  <a:lnTo>
                    <a:pt x="293331" y="13474"/>
                  </a:lnTo>
                  <a:lnTo>
                    <a:pt x="292011" y="13855"/>
                  </a:lnTo>
                  <a:lnTo>
                    <a:pt x="292252" y="13855"/>
                  </a:lnTo>
                  <a:lnTo>
                    <a:pt x="292011" y="13855"/>
                  </a:lnTo>
                  <a:lnTo>
                    <a:pt x="291668" y="13855"/>
                  </a:lnTo>
                  <a:lnTo>
                    <a:pt x="292176" y="14236"/>
                  </a:lnTo>
                  <a:lnTo>
                    <a:pt x="292112" y="14617"/>
                  </a:lnTo>
                  <a:lnTo>
                    <a:pt x="292023" y="15125"/>
                  </a:lnTo>
                  <a:lnTo>
                    <a:pt x="291515" y="15125"/>
                  </a:lnTo>
                  <a:lnTo>
                    <a:pt x="291515" y="20205"/>
                  </a:lnTo>
                  <a:lnTo>
                    <a:pt x="290195" y="21856"/>
                  </a:lnTo>
                  <a:lnTo>
                    <a:pt x="286397" y="20205"/>
                  </a:lnTo>
                  <a:lnTo>
                    <a:pt x="291515" y="20205"/>
                  </a:lnTo>
                  <a:lnTo>
                    <a:pt x="291515" y="15125"/>
                  </a:lnTo>
                  <a:lnTo>
                    <a:pt x="291147" y="15125"/>
                  </a:lnTo>
                  <a:lnTo>
                    <a:pt x="290499" y="14617"/>
                  </a:lnTo>
                  <a:lnTo>
                    <a:pt x="290245" y="13855"/>
                  </a:lnTo>
                  <a:lnTo>
                    <a:pt x="291566" y="13855"/>
                  </a:lnTo>
                  <a:lnTo>
                    <a:pt x="290233" y="13474"/>
                  </a:lnTo>
                  <a:lnTo>
                    <a:pt x="289610" y="13474"/>
                  </a:lnTo>
                  <a:lnTo>
                    <a:pt x="287947" y="14617"/>
                  </a:lnTo>
                  <a:lnTo>
                    <a:pt x="288886" y="14617"/>
                  </a:lnTo>
                  <a:lnTo>
                    <a:pt x="285356" y="15887"/>
                  </a:lnTo>
                  <a:lnTo>
                    <a:pt x="280733" y="16281"/>
                  </a:lnTo>
                  <a:lnTo>
                    <a:pt x="280060" y="16700"/>
                  </a:lnTo>
                  <a:lnTo>
                    <a:pt x="280060" y="24904"/>
                  </a:lnTo>
                  <a:lnTo>
                    <a:pt x="279730" y="25311"/>
                  </a:lnTo>
                  <a:lnTo>
                    <a:pt x="279171" y="24904"/>
                  </a:lnTo>
                  <a:lnTo>
                    <a:pt x="280060" y="24904"/>
                  </a:lnTo>
                  <a:lnTo>
                    <a:pt x="280060" y="16700"/>
                  </a:lnTo>
                  <a:lnTo>
                    <a:pt x="277469" y="18300"/>
                  </a:lnTo>
                  <a:lnTo>
                    <a:pt x="278117" y="18935"/>
                  </a:lnTo>
                  <a:lnTo>
                    <a:pt x="277444" y="18935"/>
                  </a:lnTo>
                  <a:lnTo>
                    <a:pt x="275653" y="20027"/>
                  </a:lnTo>
                  <a:lnTo>
                    <a:pt x="275653" y="25666"/>
                  </a:lnTo>
                  <a:lnTo>
                    <a:pt x="275386" y="25920"/>
                  </a:lnTo>
                  <a:lnTo>
                    <a:pt x="275170" y="25666"/>
                  </a:lnTo>
                  <a:lnTo>
                    <a:pt x="275653" y="25666"/>
                  </a:lnTo>
                  <a:lnTo>
                    <a:pt x="275653" y="20027"/>
                  </a:lnTo>
                  <a:lnTo>
                    <a:pt x="275361" y="20205"/>
                  </a:lnTo>
                  <a:lnTo>
                    <a:pt x="275463" y="19316"/>
                  </a:lnTo>
                  <a:lnTo>
                    <a:pt x="275513" y="18935"/>
                  </a:lnTo>
                  <a:lnTo>
                    <a:pt x="275551" y="18554"/>
                  </a:lnTo>
                  <a:lnTo>
                    <a:pt x="274497" y="18935"/>
                  </a:lnTo>
                  <a:lnTo>
                    <a:pt x="273456" y="19316"/>
                  </a:lnTo>
                  <a:lnTo>
                    <a:pt x="272948" y="19316"/>
                  </a:lnTo>
                  <a:lnTo>
                    <a:pt x="272262" y="20205"/>
                  </a:lnTo>
                  <a:lnTo>
                    <a:pt x="268668" y="20205"/>
                  </a:lnTo>
                  <a:lnTo>
                    <a:pt x="269875" y="18935"/>
                  </a:lnTo>
                  <a:lnTo>
                    <a:pt x="267779" y="20205"/>
                  </a:lnTo>
                  <a:lnTo>
                    <a:pt x="267982" y="20205"/>
                  </a:lnTo>
                  <a:lnTo>
                    <a:pt x="266306" y="21780"/>
                  </a:lnTo>
                  <a:lnTo>
                    <a:pt x="267093" y="20205"/>
                  </a:lnTo>
                  <a:lnTo>
                    <a:pt x="265353" y="20205"/>
                  </a:lnTo>
                  <a:lnTo>
                    <a:pt x="261112" y="22237"/>
                  </a:lnTo>
                  <a:lnTo>
                    <a:pt x="263740" y="20205"/>
                  </a:lnTo>
                  <a:lnTo>
                    <a:pt x="262369" y="20205"/>
                  </a:lnTo>
                  <a:lnTo>
                    <a:pt x="260896" y="19583"/>
                  </a:lnTo>
                  <a:lnTo>
                    <a:pt x="260794" y="20205"/>
                  </a:lnTo>
                  <a:lnTo>
                    <a:pt x="260362" y="22606"/>
                  </a:lnTo>
                  <a:lnTo>
                    <a:pt x="260311" y="22860"/>
                  </a:lnTo>
                  <a:lnTo>
                    <a:pt x="260108" y="24028"/>
                  </a:lnTo>
                  <a:lnTo>
                    <a:pt x="259702" y="23482"/>
                  </a:lnTo>
                  <a:lnTo>
                    <a:pt x="259702" y="31254"/>
                  </a:lnTo>
                  <a:lnTo>
                    <a:pt x="259080" y="31254"/>
                  </a:lnTo>
                  <a:lnTo>
                    <a:pt x="257479" y="31394"/>
                  </a:lnTo>
                  <a:lnTo>
                    <a:pt x="255968" y="31508"/>
                  </a:lnTo>
                  <a:lnTo>
                    <a:pt x="254419" y="31635"/>
                  </a:lnTo>
                  <a:lnTo>
                    <a:pt x="252869" y="31254"/>
                  </a:lnTo>
                  <a:lnTo>
                    <a:pt x="256146" y="31254"/>
                  </a:lnTo>
                  <a:lnTo>
                    <a:pt x="256349" y="31254"/>
                  </a:lnTo>
                  <a:lnTo>
                    <a:pt x="257124" y="31254"/>
                  </a:lnTo>
                  <a:lnTo>
                    <a:pt x="257886" y="30492"/>
                  </a:lnTo>
                  <a:lnTo>
                    <a:pt x="259054" y="30492"/>
                  </a:lnTo>
                  <a:lnTo>
                    <a:pt x="258394" y="29730"/>
                  </a:lnTo>
                  <a:lnTo>
                    <a:pt x="259054" y="30492"/>
                  </a:lnTo>
                  <a:lnTo>
                    <a:pt x="259702" y="31254"/>
                  </a:lnTo>
                  <a:lnTo>
                    <a:pt x="259702" y="23482"/>
                  </a:lnTo>
                  <a:lnTo>
                    <a:pt x="260311" y="22860"/>
                  </a:lnTo>
                  <a:lnTo>
                    <a:pt x="260311" y="22631"/>
                  </a:lnTo>
                  <a:lnTo>
                    <a:pt x="259397" y="23063"/>
                  </a:lnTo>
                  <a:lnTo>
                    <a:pt x="258140" y="21361"/>
                  </a:lnTo>
                  <a:lnTo>
                    <a:pt x="257149" y="24142"/>
                  </a:lnTo>
                  <a:lnTo>
                    <a:pt x="255524" y="20205"/>
                  </a:lnTo>
                  <a:lnTo>
                    <a:pt x="253707" y="20205"/>
                  </a:lnTo>
                  <a:lnTo>
                    <a:pt x="251980" y="24904"/>
                  </a:lnTo>
                  <a:lnTo>
                    <a:pt x="250736" y="24904"/>
                  </a:lnTo>
                  <a:lnTo>
                    <a:pt x="249847" y="27317"/>
                  </a:lnTo>
                  <a:lnTo>
                    <a:pt x="247370" y="27317"/>
                  </a:lnTo>
                  <a:lnTo>
                    <a:pt x="247738" y="25666"/>
                  </a:lnTo>
                  <a:lnTo>
                    <a:pt x="247459" y="25666"/>
                  </a:lnTo>
                  <a:lnTo>
                    <a:pt x="246710" y="25285"/>
                  </a:lnTo>
                  <a:lnTo>
                    <a:pt x="245960" y="24904"/>
                  </a:lnTo>
                  <a:lnTo>
                    <a:pt x="246697" y="24904"/>
                  </a:lnTo>
                  <a:lnTo>
                    <a:pt x="247789" y="24904"/>
                  </a:lnTo>
                  <a:lnTo>
                    <a:pt x="246037" y="22402"/>
                  </a:lnTo>
                  <a:lnTo>
                    <a:pt x="244576" y="24904"/>
                  </a:lnTo>
                  <a:lnTo>
                    <a:pt x="243255" y="24904"/>
                  </a:lnTo>
                  <a:lnTo>
                    <a:pt x="241236" y="22364"/>
                  </a:lnTo>
                  <a:lnTo>
                    <a:pt x="241147" y="25666"/>
                  </a:lnTo>
                  <a:lnTo>
                    <a:pt x="238848" y="27203"/>
                  </a:lnTo>
                  <a:lnTo>
                    <a:pt x="239153" y="25666"/>
                  </a:lnTo>
                  <a:lnTo>
                    <a:pt x="241147" y="25666"/>
                  </a:lnTo>
                  <a:lnTo>
                    <a:pt x="241147" y="22440"/>
                  </a:lnTo>
                  <a:lnTo>
                    <a:pt x="237731" y="24904"/>
                  </a:lnTo>
                  <a:lnTo>
                    <a:pt x="235800" y="24904"/>
                  </a:lnTo>
                  <a:lnTo>
                    <a:pt x="234480" y="24904"/>
                  </a:lnTo>
                  <a:lnTo>
                    <a:pt x="234480" y="32016"/>
                  </a:lnTo>
                  <a:lnTo>
                    <a:pt x="232371" y="32778"/>
                  </a:lnTo>
                  <a:lnTo>
                    <a:pt x="232333" y="32016"/>
                  </a:lnTo>
                  <a:lnTo>
                    <a:pt x="234480" y="32016"/>
                  </a:lnTo>
                  <a:lnTo>
                    <a:pt x="234480" y="24904"/>
                  </a:lnTo>
                  <a:lnTo>
                    <a:pt x="233502" y="24904"/>
                  </a:lnTo>
                  <a:lnTo>
                    <a:pt x="233489" y="25044"/>
                  </a:lnTo>
                  <a:lnTo>
                    <a:pt x="233426" y="25666"/>
                  </a:lnTo>
                  <a:lnTo>
                    <a:pt x="233273" y="27317"/>
                  </a:lnTo>
                  <a:lnTo>
                    <a:pt x="232232" y="27317"/>
                  </a:lnTo>
                  <a:lnTo>
                    <a:pt x="232029" y="25666"/>
                  </a:lnTo>
                  <a:lnTo>
                    <a:pt x="233426" y="25666"/>
                  </a:lnTo>
                  <a:lnTo>
                    <a:pt x="233426" y="24980"/>
                  </a:lnTo>
                  <a:lnTo>
                    <a:pt x="231571" y="24904"/>
                  </a:lnTo>
                  <a:lnTo>
                    <a:pt x="231571" y="28587"/>
                  </a:lnTo>
                  <a:lnTo>
                    <a:pt x="228485" y="28308"/>
                  </a:lnTo>
                  <a:lnTo>
                    <a:pt x="228485" y="31254"/>
                  </a:lnTo>
                  <a:lnTo>
                    <a:pt x="227406" y="31635"/>
                  </a:lnTo>
                  <a:lnTo>
                    <a:pt x="226339" y="32016"/>
                  </a:lnTo>
                  <a:lnTo>
                    <a:pt x="201676" y="32016"/>
                  </a:lnTo>
                  <a:lnTo>
                    <a:pt x="204939" y="31254"/>
                  </a:lnTo>
                  <a:lnTo>
                    <a:pt x="226199" y="31254"/>
                  </a:lnTo>
                  <a:lnTo>
                    <a:pt x="228485" y="31254"/>
                  </a:lnTo>
                  <a:lnTo>
                    <a:pt x="228485" y="28308"/>
                  </a:lnTo>
                  <a:lnTo>
                    <a:pt x="226136" y="28079"/>
                  </a:lnTo>
                  <a:lnTo>
                    <a:pt x="225590" y="28206"/>
                  </a:lnTo>
                  <a:lnTo>
                    <a:pt x="225640" y="28079"/>
                  </a:lnTo>
                  <a:lnTo>
                    <a:pt x="225399" y="28079"/>
                  </a:lnTo>
                  <a:lnTo>
                    <a:pt x="224434" y="28448"/>
                  </a:lnTo>
                  <a:lnTo>
                    <a:pt x="222567" y="28841"/>
                  </a:lnTo>
                  <a:lnTo>
                    <a:pt x="223113" y="28079"/>
                  </a:lnTo>
                  <a:lnTo>
                    <a:pt x="223939" y="28079"/>
                  </a:lnTo>
                  <a:lnTo>
                    <a:pt x="224840" y="27317"/>
                  </a:lnTo>
                  <a:lnTo>
                    <a:pt x="223443" y="27317"/>
                  </a:lnTo>
                  <a:lnTo>
                    <a:pt x="222961" y="27317"/>
                  </a:lnTo>
                  <a:lnTo>
                    <a:pt x="221513" y="28079"/>
                  </a:lnTo>
                  <a:lnTo>
                    <a:pt x="221919" y="28079"/>
                  </a:lnTo>
                  <a:lnTo>
                    <a:pt x="220789" y="28841"/>
                  </a:lnTo>
                  <a:lnTo>
                    <a:pt x="219303" y="29730"/>
                  </a:lnTo>
                  <a:lnTo>
                    <a:pt x="218909" y="29730"/>
                  </a:lnTo>
                  <a:lnTo>
                    <a:pt x="219773" y="28841"/>
                  </a:lnTo>
                  <a:lnTo>
                    <a:pt x="219481" y="28841"/>
                  </a:lnTo>
                  <a:lnTo>
                    <a:pt x="218681" y="29730"/>
                  </a:lnTo>
                  <a:lnTo>
                    <a:pt x="218224" y="29730"/>
                  </a:lnTo>
                  <a:lnTo>
                    <a:pt x="218262" y="28841"/>
                  </a:lnTo>
                  <a:lnTo>
                    <a:pt x="218274" y="28359"/>
                  </a:lnTo>
                  <a:lnTo>
                    <a:pt x="218846" y="28079"/>
                  </a:lnTo>
                  <a:lnTo>
                    <a:pt x="218287" y="28130"/>
                  </a:lnTo>
                  <a:lnTo>
                    <a:pt x="216065" y="28079"/>
                  </a:lnTo>
                  <a:lnTo>
                    <a:pt x="215849" y="28333"/>
                  </a:lnTo>
                  <a:lnTo>
                    <a:pt x="214439" y="28460"/>
                  </a:lnTo>
                  <a:lnTo>
                    <a:pt x="214884" y="28079"/>
                  </a:lnTo>
                  <a:lnTo>
                    <a:pt x="213995" y="28079"/>
                  </a:lnTo>
                  <a:lnTo>
                    <a:pt x="213995" y="28841"/>
                  </a:lnTo>
                  <a:lnTo>
                    <a:pt x="212940" y="29730"/>
                  </a:lnTo>
                  <a:lnTo>
                    <a:pt x="210870" y="29730"/>
                  </a:lnTo>
                  <a:lnTo>
                    <a:pt x="210591" y="29997"/>
                  </a:lnTo>
                  <a:lnTo>
                    <a:pt x="206781" y="29730"/>
                  </a:lnTo>
                  <a:lnTo>
                    <a:pt x="206222" y="29730"/>
                  </a:lnTo>
                  <a:lnTo>
                    <a:pt x="206222" y="30492"/>
                  </a:lnTo>
                  <a:lnTo>
                    <a:pt x="204393" y="31178"/>
                  </a:lnTo>
                  <a:lnTo>
                    <a:pt x="203263" y="30619"/>
                  </a:lnTo>
                  <a:lnTo>
                    <a:pt x="201625" y="31013"/>
                  </a:lnTo>
                  <a:lnTo>
                    <a:pt x="201625" y="31254"/>
                  </a:lnTo>
                  <a:lnTo>
                    <a:pt x="200621" y="32016"/>
                  </a:lnTo>
                  <a:lnTo>
                    <a:pt x="199224" y="32016"/>
                  </a:lnTo>
                  <a:lnTo>
                    <a:pt x="200774" y="31254"/>
                  </a:lnTo>
                  <a:lnTo>
                    <a:pt x="201625" y="31254"/>
                  </a:lnTo>
                  <a:lnTo>
                    <a:pt x="201625" y="31013"/>
                  </a:lnTo>
                  <a:lnTo>
                    <a:pt x="200558" y="31254"/>
                  </a:lnTo>
                  <a:lnTo>
                    <a:pt x="199821" y="31254"/>
                  </a:lnTo>
                  <a:lnTo>
                    <a:pt x="198043" y="31254"/>
                  </a:lnTo>
                  <a:lnTo>
                    <a:pt x="197878" y="31254"/>
                  </a:lnTo>
                  <a:lnTo>
                    <a:pt x="192836" y="31254"/>
                  </a:lnTo>
                  <a:lnTo>
                    <a:pt x="192811" y="31381"/>
                  </a:lnTo>
                  <a:lnTo>
                    <a:pt x="191795" y="31254"/>
                  </a:lnTo>
                  <a:lnTo>
                    <a:pt x="191477" y="31254"/>
                  </a:lnTo>
                  <a:lnTo>
                    <a:pt x="191477" y="32016"/>
                  </a:lnTo>
                  <a:lnTo>
                    <a:pt x="190703" y="32194"/>
                  </a:lnTo>
                  <a:lnTo>
                    <a:pt x="188010" y="32778"/>
                  </a:lnTo>
                  <a:lnTo>
                    <a:pt x="183959" y="33667"/>
                  </a:lnTo>
                  <a:lnTo>
                    <a:pt x="182981" y="33667"/>
                  </a:lnTo>
                  <a:lnTo>
                    <a:pt x="181521" y="32397"/>
                  </a:lnTo>
                  <a:lnTo>
                    <a:pt x="181368" y="32258"/>
                  </a:lnTo>
                  <a:lnTo>
                    <a:pt x="181114" y="32016"/>
                  </a:lnTo>
                  <a:lnTo>
                    <a:pt x="180987" y="32067"/>
                  </a:lnTo>
                  <a:lnTo>
                    <a:pt x="181114" y="32016"/>
                  </a:lnTo>
                  <a:lnTo>
                    <a:pt x="182346" y="32016"/>
                  </a:lnTo>
                  <a:lnTo>
                    <a:pt x="187045" y="32016"/>
                  </a:lnTo>
                  <a:lnTo>
                    <a:pt x="190652" y="32016"/>
                  </a:lnTo>
                  <a:lnTo>
                    <a:pt x="191185" y="32016"/>
                  </a:lnTo>
                  <a:lnTo>
                    <a:pt x="191477" y="32016"/>
                  </a:lnTo>
                  <a:lnTo>
                    <a:pt x="191477" y="31254"/>
                  </a:lnTo>
                  <a:lnTo>
                    <a:pt x="175577" y="31254"/>
                  </a:lnTo>
                  <a:lnTo>
                    <a:pt x="175958" y="31508"/>
                  </a:lnTo>
                  <a:lnTo>
                    <a:pt x="175628" y="31407"/>
                  </a:lnTo>
                  <a:lnTo>
                    <a:pt x="175628" y="32791"/>
                  </a:lnTo>
                  <a:lnTo>
                    <a:pt x="173736" y="32905"/>
                  </a:lnTo>
                  <a:lnTo>
                    <a:pt x="173799" y="32016"/>
                  </a:lnTo>
                  <a:lnTo>
                    <a:pt x="172097" y="33020"/>
                  </a:lnTo>
                  <a:lnTo>
                    <a:pt x="170891" y="33096"/>
                  </a:lnTo>
                  <a:lnTo>
                    <a:pt x="170421" y="32016"/>
                  </a:lnTo>
                  <a:lnTo>
                    <a:pt x="172262" y="32016"/>
                  </a:lnTo>
                  <a:lnTo>
                    <a:pt x="173799" y="32016"/>
                  </a:lnTo>
                  <a:lnTo>
                    <a:pt x="175158" y="32016"/>
                  </a:lnTo>
                  <a:lnTo>
                    <a:pt x="175602" y="32016"/>
                  </a:lnTo>
                  <a:lnTo>
                    <a:pt x="175628" y="32791"/>
                  </a:lnTo>
                  <a:lnTo>
                    <a:pt x="175628" y="31407"/>
                  </a:lnTo>
                  <a:lnTo>
                    <a:pt x="175158" y="31254"/>
                  </a:lnTo>
                  <a:lnTo>
                    <a:pt x="168871" y="31254"/>
                  </a:lnTo>
                  <a:lnTo>
                    <a:pt x="168871" y="32016"/>
                  </a:lnTo>
                  <a:lnTo>
                    <a:pt x="164325" y="33172"/>
                  </a:lnTo>
                  <a:lnTo>
                    <a:pt x="163347" y="32854"/>
                  </a:lnTo>
                  <a:lnTo>
                    <a:pt x="163652" y="32664"/>
                  </a:lnTo>
                  <a:lnTo>
                    <a:pt x="164706" y="32016"/>
                  </a:lnTo>
                  <a:lnTo>
                    <a:pt x="167932" y="32016"/>
                  </a:lnTo>
                  <a:lnTo>
                    <a:pt x="168871" y="32016"/>
                  </a:lnTo>
                  <a:lnTo>
                    <a:pt x="168871" y="31254"/>
                  </a:lnTo>
                  <a:lnTo>
                    <a:pt x="167462" y="31254"/>
                  </a:lnTo>
                  <a:lnTo>
                    <a:pt x="168148" y="31508"/>
                  </a:lnTo>
                  <a:lnTo>
                    <a:pt x="166116" y="31254"/>
                  </a:lnTo>
                  <a:lnTo>
                    <a:pt x="146164" y="31254"/>
                  </a:lnTo>
                  <a:lnTo>
                    <a:pt x="145605" y="31635"/>
                  </a:lnTo>
                  <a:lnTo>
                    <a:pt x="144665" y="31254"/>
                  </a:lnTo>
                  <a:lnTo>
                    <a:pt x="142798" y="31254"/>
                  </a:lnTo>
                  <a:lnTo>
                    <a:pt x="142494" y="31394"/>
                  </a:lnTo>
                  <a:lnTo>
                    <a:pt x="142328" y="31457"/>
                  </a:lnTo>
                  <a:lnTo>
                    <a:pt x="141008" y="32016"/>
                  </a:lnTo>
                  <a:lnTo>
                    <a:pt x="139547" y="32016"/>
                  </a:lnTo>
                  <a:lnTo>
                    <a:pt x="139560" y="31521"/>
                  </a:lnTo>
                  <a:lnTo>
                    <a:pt x="138874" y="31775"/>
                  </a:lnTo>
                  <a:lnTo>
                    <a:pt x="138087" y="31254"/>
                  </a:lnTo>
                  <a:lnTo>
                    <a:pt x="138379" y="31953"/>
                  </a:lnTo>
                  <a:lnTo>
                    <a:pt x="138176" y="32016"/>
                  </a:lnTo>
                  <a:lnTo>
                    <a:pt x="138417" y="32016"/>
                  </a:lnTo>
                  <a:lnTo>
                    <a:pt x="138696" y="33553"/>
                  </a:lnTo>
                  <a:lnTo>
                    <a:pt x="138150" y="33388"/>
                  </a:lnTo>
                  <a:lnTo>
                    <a:pt x="138150" y="40779"/>
                  </a:lnTo>
                  <a:lnTo>
                    <a:pt x="119697" y="40779"/>
                  </a:lnTo>
                  <a:lnTo>
                    <a:pt x="111074" y="40779"/>
                  </a:lnTo>
                  <a:lnTo>
                    <a:pt x="109093" y="40779"/>
                  </a:lnTo>
                  <a:lnTo>
                    <a:pt x="109550" y="40017"/>
                  </a:lnTo>
                  <a:lnTo>
                    <a:pt x="110934" y="40017"/>
                  </a:lnTo>
                  <a:lnTo>
                    <a:pt x="111074" y="40779"/>
                  </a:lnTo>
                  <a:lnTo>
                    <a:pt x="111442" y="40017"/>
                  </a:lnTo>
                  <a:lnTo>
                    <a:pt x="113919" y="40017"/>
                  </a:lnTo>
                  <a:lnTo>
                    <a:pt x="114706" y="40017"/>
                  </a:lnTo>
                  <a:lnTo>
                    <a:pt x="114922" y="39255"/>
                  </a:lnTo>
                  <a:lnTo>
                    <a:pt x="115163" y="38417"/>
                  </a:lnTo>
                  <a:lnTo>
                    <a:pt x="115404" y="37604"/>
                  </a:lnTo>
                  <a:lnTo>
                    <a:pt x="115176" y="38417"/>
                  </a:lnTo>
                  <a:lnTo>
                    <a:pt x="114935" y="39255"/>
                  </a:lnTo>
                  <a:lnTo>
                    <a:pt x="120383" y="39255"/>
                  </a:lnTo>
                  <a:lnTo>
                    <a:pt x="120853" y="40017"/>
                  </a:lnTo>
                  <a:lnTo>
                    <a:pt x="122008" y="39255"/>
                  </a:lnTo>
                  <a:lnTo>
                    <a:pt x="122135" y="39255"/>
                  </a:lnTo>
                  <a:lnTo>
                    <a:pt x="121767" y="40017"/>
                  </a:lnTo>
                  <a:lnTo>
                    <a:pt x="121983" y="40017"/>
                  </a:lnTo>
                  <a:lnTo>
                    <a:pt x="122999" y="39255"/>
                  </a:lnTo>
                  <a:lnTo>
                    <a:pt x="123748" y="39255"/>
                  </a:lnTo>
                  <a:lnTo>
                    <a:pt x="123621" y="40017"/>
                  </a:lnTo>
                  <a:lnTo>
                    <a:pt x="124091" y="40017"/>
                  </a:lnTo>
                  <a:lnTo>
                    <a:pt x="126784" y="40017"/>
                  </a:lnTo>
                  <a:lnTo>
                    <a:pt x="135636" y="40017"/>
                  </a:lnTo>
                  <a:lnTo>
                    <a:pt x="138150" y="40779"/>
                  </a:lnTo>
                  <a:lnTo>
                    <a:pt x="138150" y="33388"/>
                  </a:lnTo>
                  <a:lnTo>
                    <a:pt x="135890" y="32651"/>
                  </a:lnTo>
                  <a:lnTo>
                    <a:pt x="137083" y="32016"/>
                  </a:lnTo>
                  <a:lnTo>
                    <a:pt x="136372" y="32016"/>
                  </a:lnTo>
                  <a:lnTo>
                    <a:pt x="135089" y="30492"/>
                  </a:lnTo>
                  <a:lnTo>
                    <a:pt x="197218" y="30492"/>
                  </a:lnTo>
                  <a:lnTo>
                    <a:pt x="198081" y="30746"/>
                  </a:lnTo>
                  <a:lnTo>
                    <a:pt x="198107" y="30492"/>
                  </a:lnTo>
                  <a:lnTo>
                    <a:pt x="203009" y="30492"/>
                  </a:lnTo>
                  <a:lnTo>
                    <a:pt x="203809" y="30492"/>
                  </a:lnTo>
                  <a:lnTo>
                    <a:pt x="206222" y="30492"/>
                  </a:lnTo>
                  <a:lnTo>
                    <a:pt x="206222" y="29730"/>
                  </a:lnTo>
                  <a:lnTo>
                    <a:pt x="134823" y="29730"/>
                  </a:lnTo>
                  <a:lnTo>
                    <a:pt x="134772" y="30124"/>
                  </a:lnTo>
                  <a:lnTo>
                    <a:pt x="134454" y="29730"/>
                  </a:lnTo>
                  <a:lnTo>
                    <a:pt x="123088" y="29730"/>
                  </a:lnTo>
                  <a:lnTo>
                    <a:pt x="123151" y="29578"/>
                  </a:lnTo>
                  <a:lnTo>
                    <a:pt x="123037" y="29730"/>
                  </a:lnTo>
                  <a:lnTo>
                    <a:pt x="122516" y="29730"/>
                  </a:lnTo>
                  <a:lnTo>
                    <a:pt x="122516" y="30492"/>
                  </a:lnTo>
                  <a:lnTo>
                    <a:pt x="122250" y="30899"/>
                  </a:lnTo>
                  <a:lnTo>
                    <a:pt x="121805" y="30695"/>
                  </a:lnTo>
                  <a:lnTo>
                    <a:pt x="121475" y="30492"/>
                  </a:lnTo>
                  <a:lnTo>
                    <a:pt x="122516" y="30492"/>
                  </a:lnTo>
                  <a:lnTo>
                    <a:pt x="122516" y="29730"/>
                  </a:lnTo>
                  <a:lnTo>
                    <a:pt x="120167" y="29730"/>
                  </a:lnTo>
                  <a:lnTo>
                    <a:pt x="119659" y="29730"/>
                  </a:lnTo>
                  <a:lnTo>
                    <a:pt x="118389" y="29730"/>
                  </a:lnTo>
                  <a:lnTo>
                    <a:pt x="118732" y="30111"/>
                  </a:lnTo>
                  <a:lnTo>
                    <a:pt x="119087" y="30492"/>
                  </a:lnTo>
                  <a:lnTo>
                    <a:pt x="119189" y="31254"/>
                  </a:lnTo>
                  <a:lnTo>
                    <a:pt x="120865" y="30492"/>
                  </a:lnTo>
                  <a:lnTo>
                    <a:pt x="121234" y="30492"/>
                  </a:lnTo>
                  <a:lnTo>
                    <a:pt x="121589" y="33667"/>
                  </a:lnTo>
                  <a:lnTo>
                    <a:pt x="122796" y="30492"/>
                  </a:lnTo>
                  <a:lnTo>
                    <a:pt x="134734" y="30492"/>
                  </a:lnTo>
                  <a:lnTo>
                    <a:pt x="134658" y="31254"/>
                  </a:lnTo>
                  <a:lnTo>
                    <a:pt x="134581" y="32016"/>
                  </a:lnTo>
                  <a:lnTo>
                    <a:pt x="134594" y="32245"/>
                  </a:lnTo>
                  <a:lnTo>
                    <a:pt x="134569" y="32016"/>
                  </a:lnTo>
                  <a:lnTo>
                    <a:pt x="134391" y="32016"/>
                  </a:lnTo>
                  <a:lnTo>
                    <a:pt x="134391" y="33667"/>
                  </a:lnTo>
                  <a:lnTo>
                    <a:pt x="134315" y="34429"/>
                  </a:lnTo>
                  <a:lnTo>
                    <a:pt x="134048" y="34429"/>
                  </a:lnTo>
                  <a:lnTo>
                    <a:pt x="133311" y="33667"/>
                  </a:lnTo>
                  <a:lnTo>
                    <a:pt x="133985" y="33667"/>
                  </a:lnTo>
                  <a:lnTo>
                    <a:pt x="134391" y="33667"/>
                  </a:lnTo>
                  <a:lnTo>
                    <a:pt x="134391" y="32016"/>
                  </a:lnTo>
                  <a:lnTo>
                    <a:pt x="134251" y="32016"/>
                  </a:lnTo>
                  <a:lnTo>
                    <a:pt x="133896" y="32016"/>
                  </a:lnTo>
                  <a:lnTo>
                    <a:pt x="133629" y="32016"/>
                  </a:lnTo>
                  <a:lnTo>
                    <a:pt x="133400" y="32791"/>
                  </a:lnTo>
                  <a:lnTo>
                    <a:pt x="132422" y="33667"/>
                  </a:lnTo>
                  <a:lnTo>
                    <a:pt x="130035" y="33667"/>
                  </a:lnTo>
                  <a:lnTo>
                    <a:pt x="131114" y="32016"/>
                  </a:lnTo>
                  <a:lnTo>
                    <a:pt x="124142" y="32016"/>
                  </a:lnTo>
                  <a:lnTo>
                    <a:pt x="123774" y="33667"/>
                  </a:lnTo>
                  <a:lnTo>
                    <a:pt x="124206" y="31254"/>
                  </a:lnTo>
                  <a:lnTo>
                    <a:pt x="124053" y="31254"/>
                  </a:lnTo>
                  <a:lnTo>
                    <a:pt x="120269" y="36842"/>
                  </a:lnTo>
                  <a:lnTo>
                    <a:pt x="120180" y="36982"/>
                  </a:lnTo>
                  <a:lnTo>
                    <a:pt x="119849" y="37604"/>
                  </a:lnTo>
                  <a:lnTo>
                    <a:pt x="119380" y="38112"/>
                  </a:lnTo>
                  <a:lnTo>
                    <a:pt x="118922" y="37604"/>
                  </a:lnTo>
                  <a:lnTo>
                    <a:pt x="119659" y="37604"/>
                  </a:lnTo>
                  <a:lnTo>
                    <a:pt x="119837" y="36982"/>
                  </a:lnTo>
                  <a:lnTo>
                    <a:pt x="119875" y="36842"/>
                  </a:lnTo>
                  <a:lnTo>
                    <a:pt x="119964" y="35191"/>
                  </a:lnTo>
                  <a:lnTo>
                    <a:pt x="119634" y="33667"/>
                  </a:lnTo>
                  <a:lnTo>
                    <a:pt x="119291" y="32016"/>
                  </a:lnTo>
                  <a:lnTo>
                    <a:pt x="119507" y="33667"/>
                  </a:lnTo>
                  <a:lnTo>
                    <a:pt x="119151" y="33667"/>
                  </a:lnTo>
                  <a:lnTo>
                    <a:pt x="118275" y="32016"/>
                  </a:lnTo>
                  <a:lnTo>
                    <a:pt x="117868" y="31254"/>
                  </a:lnTo>
                  <a:lnTo>
                    <a:pt x="118008" y="31915"/>
                  </a:lnTo>
                  <a:lnTo>
                    <a:pt x="117005" y="30492"/>
                  </a:lnTo>
                  <a:lnTo>
                    <a:pt x="116649" y="31254"/>
                  </a:lnTo>
                  <a:lnTo>
                    <a:pt x="115887" y="33667"/>
                  </a:lnTo>
                  <a:lnTo>
                    <a:pt x="114858" y="33667"/>
                  </a:lnTo>
                  <a:lnTo>
                    <a:pt x="115493" y="32016"/>
                  </a:lnTo>
                  <a:lnTo>
                    <a:pt x="115316" y="32016"/>
                  </a:lnTo>
                  <a:lnTo>
                    <a:pt x="115379" y="30492"/>
                  </a:lnTo>
                  <a:lnTo>
                    <a:pt x="115392" y="30111"/>
                  </a:lnTo>
                  <a:lnTo>
                    <a:pt x="115011" y="30492"/>
                  </a:lnTo>
                  <a:lnTo>
                    <a:pt x="113753" y="31762"/>
                  </a:lnTo>
                  <a:lnTo>
                    <a:pt x="113715" y="31254"/>
                  </a:lnTo>
                  <a:lnTo>
                    <a:pt x="113652" y="30492"/>
                  </a:lnTo>
                  <a:lnTo>
                    <a:pt x="113576" y="29730"/>
                  </a:lnTo>
                  <a:lnTo>
                    <a:pt x="113868" y="29730"/>
                  </a:lnTo>
                  <a:lnTo>
                    <a:pt x="113499" y="29552"/>
                  </a:lnTo>
                  <a:lnTo>
                    <a:pt x="113207" y="28841"/>
                  </a:lnTo>
                  <a:lnTo>
                    <a:pt x="113347" y="29476"/>
                  </a:lnTo>
                  <a:lnTo>
                    <a:pt x="112077" y="28841"/>
                  </a:lnTo>
                  <a:lnTo>
                    <a:pt x="113207" y="28841"/>
                  </a:lnTo>
                  <a:lnTo>
                    <a:pt x="210159" y="28841"/>
                  </a:lnTo>
                  <a:lnTo>
                    <a:pt x="213995" y="28841"/>
                  </a:lnTo>
                  <a:lnTo>
                    <a:pt x="213995" y="28079"/>
                  </a:lnTo>
                  <a:lnTo>
                    <a:pt x="112255" y="28079"/>
                  </a:lnTo>
                  <a:lnTo>
                    <a:pt x="111506" y="28384"/>
                  </a:lnTo>
                  <a:lnTo>
                    <a:pt x="111506" y="29616"/>
                  </a:lnTo>
                  <a:lnTo>
                    <a:pt x="110998" y="29400"/>
                  </a:lnTo>
                  <a:lnTo>
                    <a:pt x="110998" y="37604"/>
                  </a:lnTo>
                  <a:lnTo>
                    <a:pt x="110832" y="37884"/>
                  </a:lnTo>
                  <a:lnTo>
                    <a:pt x="110832" y="39497"/>
                  </a:lnTo>
                  <a:lnTo>
                    <a:pt x="110794" y="39255"/>
                  </a:lnTo>
                  <a:lnTo>
                    <a:pt x="110832" y="39497"/>
                  </a:lnTo>
                  <a:lnTo>
                    <a:pt x="110832" y="37884"/>
                  </a:lnTo>
                  <a:lnTo>
                    <a:pt x="110617" y="38239"/>
                  </a:lnTo>
                  <a:lnTo>
                    <a:pt x="110502" y="37604"/>
                  </a:lnTo>
                  <a:lnTo>
                    <a:pt x="110998" y="37604"/>
                  </a:lnTo>
                  <a:lnTo>
                    <a:pt x="110998" y="29400"/>
                  </a:lnTo>
                  <a:lnTo>
                    <a:pt x="110286" y="29095"/>
                  </a:lnTo>
                  <a:lnTo>
                    <a:pt x="110007" y="29464"/>
                  </a:lnTo>
                  <a:lnTo>
                    <a:pt x="110007" y="39255"/>
                  </a:lnTo>
                  <a:lnTo>
                    <a:pt x="109435" y="39255"/>
                  </a:lnTo>
                  <a:lnTo>
                    <a:pt x="110007" y="39255"/>
                  </a:lnTo>
                  <a:lnTo>
                    <a:pt x="110007" y="29464"/>
                  </a:lnTo>
                  <a:lnTo>
                    <a:pt x="109791" y="29730"/>
                  </a:lnTo>
                  <a:lnTo>
                    <a:pt x="107035" y="33248"/>
                  </a:lnTo>
                  <a:lnTo>
                    <a:pt x="107035" y="40779"/>
                  </a:lnTo>
                  <a:lnTo>
                    <a:pt x="107035" y="41008"/>
                  </a:lnTo>
                  <a:lnTo>
                    <a:pt x="106413" y="41186"/>
                  </a:lnTo>
                  <a:lnTo>
                    <a:pt x="105968" y="40970"/>
                  </a:lnTo>
                  <a:lnTo>
                    <a:pt x="105752" y="40779"/>
                  </a:lnTo>
                  <a:lnTo>
                    <a:pt x="105219" y="40017"/>
                  </a:lnTo>
                  <a:lnTo>
                    <a:pt x="106984" y="40017"/>
                  </a:lnTo>
                  <a:lnTo>
                    <a:pt x="107022" y="40779"/>
                  </a:lnTo>
                  <a:lnTo>
                    <a:pt x="107035" y="33248"/>
                  </a:lnTo>
                  <a:lnTo>
                    <a:pt x="106705" y="33667"/>
                  </a:lnTo>
                  <a:lnTo>
                    <a:pt x="105333" y="33667"/>
                  </a:lnTo>
                  <a:lnTo>
                    <a:pt x="106438" y="32016"/>
                  </a:lnTo>
                  <a:lnTo>
                    <a:pt x="106578" y="31254"/>
                  </a:lnTo>
                  <a:lnTo>
                    <a:pt x="107315" y="28841"/>
                  </a:lnTo>
                  <a:lnTo>
                    <a:pt x="109689" y="28841"/>
                  </a:lnTo>
                  <a:lnTo>
                    <a:pt x="110363" y="28841"/>
                  </a:lnTo>
                  <a:lnTo>
                    <a:pt x="110490" y="28841"/>
                  </a:lnTo>
                  <a:lnTo>
                    <a:pt x="110794" y="28841"/>
                  </a:lnTo>
                  <a:lnTo>
                    <a:pt x="111506" y="29616"/>
                  </a:lnTo>
                  <a:lnTo>
                    <a:pt x="111506" y="28384"/>
                  </a:lnTo>
                  <a:lnTo>
                    <a:pt x="111302" y="28460"/>
                  </a:lnTo>
                  <a:lnTo>
                    <a:pt x="110540" y="28079"/>
                  </a:lnTo>
                  <a:lnTo>
                    <a:pt x="106248" y="28079"/>
                  </a:lnTo>
                  <a:lnTo>
                    <a:pt x="106095" y="28333"/>
                  </a:lnTo>
                  <a:lnTo>
                    <a:pt x="105791" y="28181"/>
                  </a:lnTo>
                  <a:lnTo>
                    <a:pt x="105791" y="28841"/>
                  </a:lnTo>
                  <a:lnTo>
                    <a:pt x="105257" y="29730"/>
                  </a:lnTo>
                  <a:lnTo>
                    <a:pt x="104165" y="31800"/>
                  </a:lnTo>
                  <a:lnTo>
                    <a:pt x="104165" y="37604"/>
                  </a:lnTo>
                  <a:lnTo>
                    <a:pt x="102323" y="38252"/>
                  </a:lnTo>
                  <a:lnTo>
                    <a:pt x="101815" y="37604"/>
                  </a:lnTo>
                  <a:lnTo>
                    <a:pt x="104165" y="37604"/>
                  </a:lnTo>
                  <a:lnTo>
                    <a:pt x="104165" y="31800"/>
                  </a:lnTo>
                  <a:lnTo>
                    <a:pt x="101904" y="36080"/>
                  </a:lnTo>
                  <a:lnTo>
                    <a:pt x="100812" y="36080"/>
                  </a:lnTo>
                  <a:lnTo>
                    <a:pt x="99504" y="36474"/>
                  </a:lnTo>
                  <a:lnTo>
                    <a:pt x="99415" y="36080"/>
                  </a:lnTo>
                  <a:lnTo>
                    <a:pt x="99263" y="35445"/>
                  </a:lnTo>
                  <a:lnTo>
                    <a:pt x="97624" y="36080"/>
                  </a:lnTo>
                  <a:lnTo>
                    <a:pt x="97396" y="36080"/>
                  </a:lnTo>
                  <a:lnTo>
                    <a:pt x="98018" y="35191"/>
                  </a:lnTo>
                  <a:lnTo>
                    <a:pt x="99237" y="33667"/>
                  </a:lnTo>
                  <a:lnTo>
                    <a:pt x="102019" y="30492"/>
                  </a:lnTo>
                  <a:lnTo>
                    <a:pt x="102692" y="29730"/>
                  </a:lnTo>
                  <a:lnTo>
                    <a:pt x="103581" y="28841"/>
                  </a:lnTo>
                  <a:lnTo>
                    <a:pt x="105791" y="28841"/>
                  </a:lnTo>
                  <a:lnTo>
                    <a:pt x="105791" y="28181"/>
                  </a:lnTo>
                  <a:lnTo>
                    <a:pt x="105625" y="28079"/>
                  </a:lnTo>
                  <a:lnTo>
                    <a:pt x="104355" y="28079"/>
                  </a:lnTo>
                  <a:lnTo>
                    <a:pt x="105194" y="27317"/>
                  </a:lnTo>
                  <a:lnTo>
                    <a:pt x="102679" y="27317"/>
                  </a:lnTo>
                  <a:lnTo>
                    <a:pt x="99644" y="30492"/>
                  </a:lnTo>
                  <a:lnTo>
                    <a:pt x="99199" y="30492"/>
                  </a:lnTo>
                  <a:lnTo>
                    <a:pt x="97269" y="29730"/>
                  </a:lnTo>
                  <a:lnTo>
                    <a:pt x="96901" y="28841"/>
                  </a:lnTo>
                  <a:lnTo>
                    <a:pt x="96761" y="28841"/>
                  </a:lnTo>
                  <a:lnTo>
                    <a:pt x="97790" y="27317"/>
                  </a:lnTo>
                  <a:lnTo>
                    <a:pt x="96342" y="27317"/>
                  </a:lnTo>
                  <a:lnTo>
                    <a:pt x="98094" y="26860"/>
                  </a:lnTo>
                  <a:lnTo>
                    <a:pt x="98894" y="25666"/>
                  </a:lnTo>
                  <a:lnTo>
                    <a:pt x="98767" y="26695"/>
                  </a:lnTo>
                  <a:lnTo>
                    <a:pt x="102666" y="25666"/>
                  </a:lnTo>
                  <a:lnTo>
                    <a:pt x="102463" y="27266"/>
                  </a:lnTo>
                  <a:lnTo>
                    <a:pt x="107073" y="25666"/>
                  </a:lnTo>
                  <a:lnTo>
                    <a:pt x="228282" y="25666"/>
                  </a:lnTo>
                  <a:lnTo>
                    <a:pt x="228714" y="26060"/>
                  </a:lnTo>
                  <a:lnTo>
                    <a:pt x="228790" y="25666"/>
                  </a:lnTo>
                  <a:lnTo>
                    <a:pt x="229717" y="25666"/>
                  </a:lnTo>
                  <a:lnTo>
                    <a:pt x="228917" y="26250"/>
                  </a:lnTo>
                  <a:lnTo>
                    <a:pt x="230136" y="27317"/>
                  </a:lnTo>
                  <a:lnTo>
                    <a:pt x="231571" y="28587"/>
                  </a:lnTo>
                  <a:lnTo>
                    <a:pt x="231571" y="24904"/>
                  </a:lnTo>
                  <a:lnTo>
                    <a:pt x="108331" y="24904"/>
                  </a:lnTo>
                  <a:lnTo>
                    <a:pt x="103022" y="24904"/>
                  </a:lnTo>
                  <a:lnTo>
                    <a:pt x="101688" y="24904"/>
                  </a:lnTo>
                  <a:lnTo>
                    <a:pt x="99021" y="24904"/>
                  </a:lnTo>
                  <a:lnTo>
                    <a:pt x="98996" y="25031"/>
                  </a:lnTo>
                  <a:lnTo>
                    <a:pt x="98577" y="24904"/>
                  </a:lnTo>
                  <a:lnTo>
                    <a:pt x="97421" y="24904"/>
                  </a:lnTo>
                  <a:lnTo>
                    <a:pt x="95669" y="24904"/>
                  </a:lnTo>
                  <a:lnTo>
                    <a:pt x="95262" y="24904"/>
                  </a:lnTo>
                  <a:lnTo>
                    <a:pt x="95262" y="25666"/>
                  </a:lnTo>
                  <a:lnTo>
                    <a:pt x="94538" y="27076"/>
                  </a:lnTo>
                  <a:lnTo>
                    <a:pt x="93840" y="25666"/>
                  </a:lnTo>
                  <a:lnTo>
                    <a:pt x="95262" y="25666"/>
                  </a:lnTo>
                  <a:lnTo>
                    <a:pt x="95262" y="24904"/>
                  </a:lnTo>
                  <a:lnTo>
                    <a:pt x="93472" y="24904"/>
                  </a:lnTo>
                  <a:lnTo>
                    <a:pt x="93027" y="24904"/>
                  </a:lnTo>
                  <a:lnTo>
                    <a:pt x="92773" y="23304"/>
                  </a:lnTo>
                  <a:lnTo>
                    <a:pt x="92773" y="35191"/>
                  </a:lnTo>
                  <a:lnTo>
                    <a:pt x="92481" y="35331"/>
                  </a:lnTo>
                  <a:lnTo>
                    <a:pt x="92405" y="35191"/>
                  </a:lnTo>
                  <a:lnTo>
                    <a:pt x="92773" y="35191"/>
                  </a:lnTo>
                  <a:lnTo>
                    <a:pt x="92773" y="23304"/>
                  </a:lnTo>
                  <a:lnTo>
                    <a:pt x="92544" y="21856"/>
                  </a:lnTo>
                  <a:lnTo>
                    <a:pt x="92405" y="22275"/>
                  </a:lnTo>
                  <a:lnTo>
                    <a:pt x="92405" y="25666"/>
                  </a:lnTo>
                  <a:lnTo>
                    <a:pt x="91008" y="32016"/>
                  </a:lnTo>
                  <a:lnTo>
                    <a:pt x="91236" y="32016"/>
                  </a:lnTo>
                  <a:lnTo>
                    <a:pt x="89877" y="34048"/>
                  </a:lnTo>
                  <a:lnTo>
                    <a:pt x="87769" y="31254"/>
                  </a:lnTo>
                  <a:lnTo>
                    <a:pt x="87630" y="31254"/>
                  </a:lnTo>
                  <a:lnTo>
                    <a:pt x="87261" y="29730"/>
                  </a:lnTo>
                  <a:lnTo>
                    <a:pt x="86931" y="28079"/>
                  </a:lnTo>
                  <a:lnTo>
                    <a:pt x="86258" y="28079"/>
                  </a:lnTo>
                  <a:lnTo>
                    <a:pt x="90093" y="25666"/>
                  </a:lnTo>
                  <a:lnTo>
                    <a:pt x="92405" y="25666"/>
                  </a:lnTo>
                  <a:lnTo>
                    <a:pt x="92405" y="22275"/>
                  </a:lnTo>
                  <a:lnTo>
                    <a:pt x="91516" y="24904"/>
                  </a:lnTo>
                  <a:lnTo>
                    <a:pt x="90652" y="24904"/>
                  </a:lnTo>
                  <a:lnTo>
                    <a:pt x="89496" y="25019"/>
                  </a:lnTo>
                  <a:lnTo>
                    <a:pt x="89293" y="24904"/>
                  </a:lnTo>
                  <a:lnTo>
                    <a:pt x="88963" y="25069"/>
                  </a:lnTo>
                  <a:lnTo>
                    <a:pt x="88773" y="25082"/>
                  </a:lnTo>
                  <a:lnTo>
                    <a:pt x="88074" y="25158"/>
                  </a:lnTo>
                  <a:lnTo>
                    <a:pt x="87922" y="24904"/>
                  </a:lnTo>
                  <a:lnTo>
                    <a:pt x="87223" y="24904"/>
                  </a:lnTo>
                  <a:lnTo>
                    <a:pt x="87083" y="25247"/>
                  </a:lnTo>
                  <a:lnTo>
                    <a:pt x="85305" y="25412"/>
                  </a:lnTo>
                  <a:lnTo>
                    <a:pt x="85420" y="24904"/>
                  </a:lnTo>
                  <a:lnTo>
                    <a:pt x="84137" y="24904"/>
                  </a:lnTo>
                  <a:lnTo>
                    <a:pt x="84175" y="25527"/>
                  </a:lnTo>
                  <a:lnTo>
                    <a:pt x="82638" y="25666"/>
                  </a:lnTo>
                  <a:lnTo>
                    <a:pt x="84048" y="25666"/>
                  </a:lnTo>
                  <a:lnTo>
                    <a:pt x="81610" y="28079"/>
                  </a:lnTo>
                  <a:lnTo>
                    <a:pt x="80264" y="28079"/>
                  </a:lnTo>
                  <a:lnTo>
                    <a:pt x="80314" y="27317"/>
                  </a:lnTo>
                  <a:lnTo>
                    <a:pt x="81838" y="27317"/>
                  </a:lnTo>
                  <a:lnTo>
                    <a:pt x="77978" y="25666"/>
                  </a:lnTo>
                  <a:lnTo>
                    <a:pt x="77355" y="24904"/>
                  </a:lnTo>
                  <a:lnTo>
                    <a:pt x="76225" y="24904"/>
                  </a:lnTo>
                  <a:lnTo>
                    <a:pt x="73952" y="22352"/>
                  </a:lnTo>
                  <a:lnTo>
                    <a:pt x="74091" y="21945"/>
                  </a:lnTo>
                  <a:lnTo>
                    <a:pt x="73698" y="22072"/>
                  </a:lnTo>
                  <a:lnTo>
                    <a:pt x="72542" y="20764"/>
                  </a:lnTo>
                  <a:lnTo>
                    <a:pt x="72542" y="24904"/>
                  </a:lnTo>
                  <a:lnTo>
                    <a:pt x="71526" y="25666"/>
                  </a:lnTo>
                  <a:lnTo>
                    <a:pt x="70853" y="25666"/>
                  </a:lnTo>
                  <a:lnTo>
                    <a:pt x="70853" y="28841"/>
                  </a:lnTo>
                  <a:lnTo>
                    <a:pt x="70523" y="28968"/>
                  </a:lnTo>
                  <a:lnTo>
                    <a:pt x="70459" y="28841"/>
                  </a:lnTo>
                  <a:lnTo>
                    <a:pt x="70853" y="28841"/>
                  </a:lnTo>
                  <a:lnTo>
                    <a:pt x="70853" y="25666"/>
                  </a:lnTo>
                  <a:lnTo>
                    <a:pt x="66725" y="25666"/>
                  </a:lnTo>
                  <a:lnTo>
                    <a:pt x="67525" y="24904"/>
                  </a:lnTo>
                  <a:lnTo>
                    <a:pt x="70078" y="24904"/>
                  </a:lnTo>
                  <a:lnTo>
                    <a:pt x="72542" y="24904"/>
                  </a:lnTo>
                  <a:lnTo>
                    <a:pt x="72542" y="20764"/>
                  </a:lnTo>
                  <a:lnTo>
                    <a:pt x="72059" y="20205"/>
                  </a:lnTo>
                  <a:lnTo>
                    <a:pt x="70751" y="20205"/>
                  </a:lnTo>
                  <a:lnTo>
                    <a:pt x="70332" y="23126"/>
                  </a:lnTo>
                  <a:lnTo>
                    <a:pt x="68465" y="23710"/>
                  </a:lnTo>
                  <a:lnTo>
                    <a:pt x="65887" y="24523"/>
                  </a:lnTo>
                  <a:lnTo>
                    <a:pt x="63525" y="21894"/>
                  </a:lnTo>
                  <a:lnTo>
                    <a:pt x="63525" y="24904"/>
                  </a:lnTo>
                  <a:lnTo>
                    <a:pt x="62903" y="27838"/>
                  </a:lnTo>
                  <a:lnTo>
                    <a:pt x="61188" y="25666"/>
                  </a:lnTo>
                  <a:lnTo>
                    <a:pt x="60604" y="24955"/>
                  </a:lnTo>
                  <a:lnTo>
                    <a:pt x="58991" y="25285"/>
                  </a:lnTo>
                  <a:lnTo>
                    <a:pt x="58851" y="24904"/>
                  </a:lnTo>
                  <a:lnTo>
                    <a:pt x="60274" y="24904"/>
                  </a:lnTo>
                  <a:lnTo>
                    <a:pt x="60579" y="24904"/>
                  </a:lnTo>
                  <a:lnTo>
                    <a:pt x="60833" y="24904"/>
                  </a:lnTo>
                  <a:lnTo>
                    <a:pt x="63525" y="24904"/>
                  </a:lnTo>
                  <a:lnTo>
                    <a:pt x="63525" y="21894"/>
                  </a:lnTo>
                  <a:lnTo>
                    <a:pt x="63296" y="20955"/>
                  </a:lnTo>
                  <a:lnTo>
                    <a:pt x="62903" y="21209"/>
                  </a:lnTo>
                  <a:lnTo>
                    <a:pt x="62026" y="20205"/>
                  </a:lnTo>
                  <a:lnTo>
                    <a:pt x="60401" y="20205"/>
                  </a:lnTo>
                  <a:lnTo>
                    <a:pt x="58204" y="18135"/>
                  </a:lnTo>
                  <a:lnTo>
                    <a:pt x="58204" y="25450"/>
                  </a:lnTo>
                  <a:lnTo>
                    <a:pt x="57289" y="25641"/>
                  </a:lnTo>
                  <a:lnTo>
                    <a:pt x="58051" y="25311"/>
                  </a:lnTo>
                  <a:lnTo>
                    <a:pt x="58204" y="25450"/>
                  </a:lnTo>
                  <a:lnTo>
                    <a:pt x="58204" y="18135"/>
                  </a:lnTo>
                  <a:lnTo>
                    <a:pt x="57962" y="17907"/>
                  </a:lnTo>
                  <a:lnTo>
                    <a:pt x="57962" y="25222"/>
                  </a:lnTo>
                  <a:lnTo>
                    <a:pt x="55981" y="25057"/>
                  </a:lnTo>
                  <a:lnTo>
                    <a:pt x="55880" y="24904"/>
                  </a:lnTo>
                  <a:lnTo>
                    <a:pt x="57162" y="24904"/>
                  </a:lnTo>
                  <a:lnTo>
                    <a:pt x="57670" y="24904"/>
                  </a:lnTo>
                  <a:lnTo>
                    <a:pt x="57962" y="25222"/>
                  </a:lnTo>
                  <a:lnTo>
                    <a:pt x="57962" y="17907"/>
                  </a:lnTo>
                  <a:lnTo>
                    <a:pt x="57721" y="17665"/>
                  </a:lnTo>
                  <a:lnTo>
                    <a:pt x="56769" y="18059"/>
                  </a:lnTo>
                  <a:lnTo>
                    <a:pt x="56095" y="18059"/>
                  </a:lnTo>
                  <a:lnTo>
                    <a:pt x="56324" y="18935"/>
                  </a:lnTo>
                  <a:lnTo>
                    <a:pt x="57213" y="18935"/>
                  </a:lnTo>
                  <a:lnTo>
                    <a:pt x="57569" y="20205"/>
                  </a:lnTo>
                  <a:lnTo>
                    <a:pt x="56464" y="20205"/>
                  </a:lnTo>
                  <a:lnTo>
                    <a:pt x="52463" y="20205"/>
                  </a:lnTo>
                  <a:lnTo>
                    <a:pt x="52158" y="20205"/>
                  </a:lnTo>
                  <a:lnTo>
                    <a:pt x="51549" y="20205"/>
                  </a:lnTo>
                  <a:lnTo>
                    <a:pt x="51473" y="17411"/>
                  </a:lnTo>
                  <a:lnTo>
                    <a:pt x="51358" y="16903"/>
                  </a:lnTo>
                  <a:lnTo>
                    <a:pt x="50152" y="18300"/>
                  </a:lnTo>
                  <a:lnTo>
                    <a:pt x="49809" y="18300"/>
                  </a:lnTo>
                  <a:lnTo>
                    <a:pt x="50749" y="20205"/>
                  </a:lnTo>
                  <a:lnTo>
                    <a:pt x="49733" y="20205"/>
                  </a:lnTo>
                  <a:lnTo>
                    <a:pt x="49784" y="20624"/>
                  </a:lnTo>
                  <a:lnTo>
                    <a:pt x="48768" y="20205"/>
                  </a:lnTo>
                  <a:lnTo>
                    <a:pt x="47117" y="20205"/>
                  </a:lnTo>
                  <a:lnTo>
                    <a:pt x="50152" y="23723"/>
                  </a:lnTo>
                  <a:lnTo>
                    <a:pt x="50330" y="24904"/>
                  </a:lnTo>
                  <a:lnTo>
                    <a:pt x="53911" y="24904"/>
                  </a:lnTo>
                  <a:lnTo>
                    <a:pt x="55638" y="24904"/>
                  </a:lnTo>
                  <a:lnTo>
                    <a:pt x="55283" y="26289"/>
                  </a:lnTo>
                  <a:lnTo>
                    <a:pt x="55232" y="25781"/>
                  </a:lnTo>
                  <a:lnTo>
                    <a:pt x="54368" y="26936"/>
                  </a:lnTo>
                  <a:lnTo>
                    <a:pt x="56591" y="25958"/>
                  </a:lnTo>
                  <a:lnTo>
                    <a:pt x="59245" y="27317"/>
                  </a:lnTo>
                  <a:lnTo>
                    <a:pt x="58750" y="27317"/>
                  </a:lnTo>
                  <a:lnTo>
                    <a:pt x="59334" y="28079"/>
                  </a:lnTo>
                  <a:lnTo>
                    <a:pt x="60464" y="28841"/>
                  </a:lnTo>
                  <a:lnTo>
                    <a:pt x="62115" y="28841"/>
                  </a:lnTo>
                  <a:lnTo>
                    <a:pt x="63246" y="28079"/>
                  </a:lnTo>
                  <a:lnTo>
                    <a:pt x="62166" y="28841"/>
                  </a:lnTo>
                  <a:lnTo>
                    <a:pt x="64160" y="28841"/>
                  </a:lnTo>
                  <a:lnTo>
                    <a:pt x="67310" y="30238"/>
                  </a:lnTo>
                  <a:lnTo>
                    <a:pt x="68605" y="29730"/>
                  </a:lnTo>
                  <a:lnTo>
                    <a:pt x="69723" y="29730"/>
                  </a:lnTo>
                  <a:lnTo>
                    <a:pt x="69278" y="30492"/>
                  </a:lnTo>
                  <a:lnTo>
                    <a:pt x="69824" y="31229"/>
                  </a:lnTo>
                  <a:lnTo>
                    <a:pt x="70307" y="31648"/>
                  </a:lnTo>
                  <a:lnTo>
                    <a:pt x="70777" y="31902"/>
                  </a:lnTo>
                  <a:lnTo>
                    <a:pt x="70167" y="30861"/>
                  </a:lnTo>
                  <a:lnTo>
                    <a:pt x="69862" y="29730"/>
                  </a:lnTo>
                  <a:lnTo>
                    <a:pt x="70993" y="29730"/>
                  </a:lnTo>
                  <a:lnTo>
                    <a:pt x="72364" y="32016"/>
                  </a:lnTo>
                  <a:lnTo>
                    <a:pt x="74193" y="32016"/>
                  </a:lnTo>
                  <a:lnTo>
                    <a:pt x="76492" y="33667"/>
                  </a:lnTo>
                  <a:lnTo>
                    <a:pt x="75565" y="33667"/>
                  </a:lnTo>
                  <a:lnTo>
                    <a:pt x="75514" y="34429"/>
                  </a:lnTo>
                  <a:lnTo>
                    <a:pt x="76885" y="34429"/>
                  </a:lnTo>
                  <a:lnTo>
                    <a:pt x="78143" y="36080"/>
                  </a:lnTo>
                  <a:lnTo>
                    <a:pt x="78524" y="36080"/>
                  </a:lnTo>
                  <a:lnTo>
                    <a:pt x="79121" y="35318"/>
                  </a:lnTo>
                  <a:lnTo>
                    <a:pt x="79171" y="36080"/>
                  </a:lnTo>
                  <a:lnTo>
                    <a:pt x="79273" y="37604"/>
                  </a:lnTo>
                  <a:lnTo>
                    <a:pt x="79349" y="38887"/>
                  </a:lnTo>
                  <a:lnTo>
                    <a:pt x="84074" y="37604"/>
                  </a:lnTo>
                  <a:lnTo>
                    <a:pt x="85801" y="38760"/>
                  </a:lnTo>
                  <a:lnTo>
                    <a:pt x="86156" y="37604"/>
                  </a:lnTo>
                  <a:lnTo>
                    <a:pt x="87541" y="37604"/>
                  </a:lnTo>
                  <a:lnTo>
                    <a:pt x="90614" y="37604"/>
                  </a:lnTo>
                  <a:lnTo>
                    <a:pt x="90716" y="36982"/>
                  </a:lnTo>
                  <a:lnTo>
                    <a:pt x="90728" y="36842"/>
                  </a:lnTo>
                  <a:lnTo>
                    <a:pt x="90855" y="36080"/>
                  </a:lnTo>
                  <a:lnTo>
                    <a:pt x="93002" y="36080"/>
                  </a:lnTo>
                  <a:lnTo>
                    <a:pt x="94056" y="37604"/>
                  </a:lnTo>
                  <a:lnTo>
                    <a:pt x="95504" y="38303"/>
                  </a:lnTo>
                  <a:lnTo>
                    <a:pt x="95123" y="37604"/>
                  </a:lnTo>
                  <a:lnTo>
                    <a:pt x="96888" y="37604"/>
                  </a:lnTo>
                  <a:lnTo>
                    <a:pt x="96189" y="38633"/>
                  </a:lnTo>
                  <a:lnTo>
                    <a:pt x="97523" y="39255"/>
                  </a:lnTo>
                  <a:lnTo>
                    <a:pt x="99390" y="39255"/>
                  </a:lnTo>
                  <a:lnTo>
                    <a:pt x="103136" y="39255"/>
                  </a:lnTo>
                  <a:lnTo>
                    <a:pt x="104317" y="39255"/>
                  </a:lnTo>
                  <a:lnTo>
                    <a:pt x="105003" y="40017"/>
                  </a:lnTo>
                  <a:lnTo>
                    <a:pt x="105625" y="40652"/>
                  </a:lnTo>
                  <a:lnTo>
                    <a:pt x="106311" y="41821"/>
                  </a:lnTo>
                  <a:lnTo>
                    <a:pt x="107048" y="43573"/>
                  </a:lnTo>
                  <a:lnTo>
                    <a:pt x="107124" y="42316"/>
                  </a:lnTo>
                  <a:lnTo>
                    <a:pt x="107073" y="41541"/>
                  </a:lnTo>
                  <a:lnTo>
                    <a:pt x="107683" y="41541"/>
                  </a:lnTo>
                  <a:lnTo>
                    <a:pt x="107835" y="41541"/>
                  </a:lnTo>
                  <a:lnTo>
                    <a:pt x="107759" y="40017"/>
                  </a:lnTo>
                  <a:lnTo>
                    <a:pt x="107619" y="39255"/>
                  </a:lnTo>
                  <a:lnTo>
                    <a:pt x="108737" y="39255"/>
                  </a:lnTo>
                  <a:lnTo>
                    <a:pt x="108826" y="40017"/>
                  </a:lnTo>
                  <a:lnTo>
                    <a:pt x="108902" y="40779"/>
                  </a:lnTo>
                  <a:lnTo>
                    <a:pt x="107861" y="40779"/>
                  </a:lnTo>
                  <a:lnTo>
                    <a:pt x="107835" y="41541"/>
                  </a:lnTo>
                  <a:lnTo>
                    <a:pt x="140233" y="41541"/>
                  </a:lnTo>
                  <a:lnTo>
                    <a:pt x="140627" y="42049"/>
                  </a:lnTo>
                  <a:lnTo>
                    <a:pt x="140627" y="41541"/>
                  </a:lnTo>
                  <a:lnTo>
                    <a:pt x="143662" y="41541"/>
                  </a:lnTo>
                  <a:lnTo>
                    <a:pt x="144068" y="42049"/>
                  </a:lnTo>
                  <a:lnTo>
                    <a:pt x="144513" y="41541"/>
                  </a:lnTo>
                  <a:lnTo>
                    <a:pt x="145300" y="41541"/>
                  </a:lnTo>
                  <a:lnTo>
                    <a:pt x="146329" y="41541"/>
                  </a:lnTo>
                  <a:lnTo>
                    <a:pt x="146951" y="41541"/>
                  </a:lnTo>
                  <a:lnTo>
                    <a:pt x="144830" y="42049"/>
                  </a:lnTo>
                  <a:lnTo>
                    <a:pt x="147713" y="42049"/>
                  </a:lnTo>
                  <a:lnTo>
                    <a:pt x="147764" y="41541"/>
                  </a:lnTo>
                  <a:lnTo>
                    <a:pt x="147853" y="40779"/>
                  </a:lnTo>
                  <a:lnTo>
                    <a:pt x="147942" y="40017"/>
                  </a:lnTo>
                  <a:lnTo>
                    <a:pt x="148005" y="39255"/>
                  </a:lnTo>
                  <a:lnTo>
                    <a:pt x="149555" y="39255"/>
                  </a:lnTo>
                  <a:lnTo>
                    <a:pt x="152082" y="39255"/>
                  </a:lnTo>
                  <a:lnTo>
                    <a:pt x="153149" y="39255"/>
                  </a:lnTo>
                  <a:lnTo>
                    <a:pt x="154952" y="38709"/>
                  </a:lnTo>
                  <a:lnTo>
                    <a:pt x="154927" y="39255"/>
                  </a:lnTo>
                  <a:lnTo>
                    <a:pt x="155829" y="39255"/>
                  </a:lnTo>
                  <a:lnTo>
                    <a:pt x="155206" y="38633"/>
                  </a:lnTo>
                  <a:lnTo>
                    <a:pt x="158534" y="37604"/>
                  </a:lnTo>
                  <a:lnTo>
                    <a:pt x="159461" y="37604"/>
                  </a:lnTo>
                  <a:lnTo>
                    <a:pt x="159778" y="36982"/>
                  </a:lnTo>
                  <a:lnTo>
                    <a:pt x="159842" y="36842"/>
                  </a:lnTo>
                  <a:lnTo>
                    <a:pt x="160159" y="36842"/>
                  </a:lnTo>
                  <a:lnTo>
                    <a:pt x="160731" y="37604"/>
                  </a:lnTo>
                  <a:lnTo>
                    <a:pt x="164503" y="37604"/>
                  </a:lnTo>
                  <a:lnTo>
                    <a:pt x="163372" y="36982"/>
                  </a:lnTo>
                  <a:lnTo>
                    <a:pt x="166471" y="37604"/>
                  </a:lnTo>
                  <a:lnTo>
                    <a:pt x="166281" y="36982"/>
                  </a:lnTo>
                  <a:lnTo>
                    <a:pt x="166306" y="36842"/>
                  </a:lnTo>
                  <a:lnTo>
                    <a:pt x="166458" y="36080"/>
                  </a:lnTo>
                  <a:lnTo>
                    <a:pt x="167030" y="36080"/>
                  </a:lnTo>
                  <a:lnTo>
                    <a:pt x="169024" y="37604"/>
                  </a:lnTo>
                  <a:lnTo>
                    <a:pt x="170802" y="36982"/>
                  </a:lnTo>
                  <a:lnTo>
                    <a:pt x="170472" y="36842"/>
                  </a:lnTo>
                  <a:lnTo>
                    <a:pt x="171704" y="36842"/>
                  </a:lnTo>
                  <a:lnTo>
                    <a:pt x="172427" y="37604"/>
                  </a:lnTo>
                  <a:lnTo>
                    <a:pt x="173329" y="37604"/>
                  </a:lnTo>
                  <a:lnTo>
                    <a:pt x="174256" y="38074"/>
                  </a:lnTo>
                  <a:lnTo>
                    <a:pt x="171500" y="39255"/>
                  </a:lnTo>
                  <a:lnTo>
                    <a:pt x="174104" y="39255"/>
                  </a:lnTo>
                  <a:lnTo>
                    <a:pt x="175602" y="39255"/>
                  </a:lnTo>
                  <a:lnTo>
                    <a:pt x="176618" y="39255"/>
                  </a:lnTo>
                  <a:lnTo>
                    <a:pt x="178943" y="39255"/>
                  </a:lnTo>
                  <a:lnTo>
                    <a:pt x="176999" y="38493"/>
                  </a:lnTo>
                  <a:lnTo>
                    <a:pt x="180022" y="36842"/>
                  </a:lnTo>
                  <a:lnTo>
                    <a:pt x="181800" y="37350"/>
                  </a:lnTo>
                  <a:lnTo>
                    <a:pt x="181013" y="36842"/>
                  </a:lnTo>
                  <a:lnTo>
                    <a:pt x="183184" y="36842"/>
                  </a:lnTo>
                  <a:lnTo>
                    <a:pt x="184391" y="36842"/>
                  </a:lnTo>
                  <a:lnTo>
                    <a:pt x="184823" y="36982"/>
                  </a:lnTo>
                  <a:lnTo>
                    <a:pt x="186004" y="36982"/>
                  </a:lnTo>
                  <a:lnTo>
                    <a:pt x="186194" y="36842"/>
                  </a:lnTo>
                  <a:lnTo>
                    <a:pt x="191960" y="36842"/>
                  </a:lnTo>
                  <a:lnTo>
                    <a:pt x="191389" y="36080"/>
                  </a:lnTo>
                  <a:lnTo>
                    <a:pt x="194030" y="36080"/>
                  </a:lnTo>
                  <a:lnTo>
                    <a:pt x="195999" y="35191"/>
                  </a:lnTo>
                  <a:lnTo>
                    <a:pt x="191465" y="35191"/>
                  </a:lnTo>
                  <a:lnTo>
                    <a:pt x="191008" y="35585"/>
                  </a:lnTo>
                  <a:lnTo>
                    <a:pt x="190728" y="35191"/>
                  </a:lnTo>
                  <a:lnTo>
                    <a:pt x="190411" y="35191"/>
                  </a:lnTo>
                  <a:lnTo>
                    <a:pt x="190411" y="36080"/>
                  </a:lnTo>
                  <a:lnTo>
                    <a:pt x="186778" y="36474"/>
                  </a:lnTo>
                  <a:lnTo>
                    <a:pt x="187388" y="36080"/>
                  </a:lnTo>
                  <a:lnTo>
                    <a:pt x="183248" y="36474"/>
                  </a:lnTo>
                  <a:lnTo>
                    <a:pt x="187299" y="36080"/>
                  </a:lnTo>
                  <a:lnTo>
                    <a:pt x="190411" y="36080"/>
                  </a:lnTo>
                  <a:lnTo>
                    <a:pt x="190411" y="35191"/>
                  </a:lnTo>
                  <a:lnTo>
                    <a:pt x="175996" y="35191"/>
                  </a:lnTo>
                  <a:lnTo>
                    <a:pt x="175996" y="37604"/>
                  </a:lnTo>
                  <a:lnTo>
                    <a:pt x="175602" y="37947"/>
                  </a:lnTo>
                  <a:lnTo>
                    <a:pt x="175056" y="37731"/>
                  </a:lnTo>
                  <a:lnTo>
                    <a:pt x="174739" y="37604"/>
                  </a:lnTo>
                  <a:lnTo>
                    <a:pt x="175348" y="37604"/>
                  </a:lnTo>
                  <a:lnTo>
                    <a:pt x="175996" y="37604"/>
                  </a:lnTo>
                  <a:lnTo>
                    <a:pt x="175996" y="35191"/>
                  </a:lnTo>
                  <a:lnTo>
                    <a:pt x="155016" y="35191"/>
                  </a:lnTo>
                  <a:lnTo>
                    <a:pt x="155016" y="37604"/>
                  </a:lnTo>
                  <a:lnTo>
                    <a:pt x="154965" y="38379"/>
                  </a:lnTo>
                  <a:lnTo>
                    <a:pt x="154241" y="37604"/>
                  </a:lnTo>
                  <a:lnTo>
                    <a:pt x="155016" y="37604"/>
                  </a:lnTo>
                  <a:lnTo>
                    <a:pt x="155016" y="35191"/>
                  </a:lnTo>
                  <a:lnTo>
                    <a:pt x="150837" y="35191"/>
                  </a:lnTo>
                  <a:lnTo>
                    <a:pt x="150837" y="37604"/>
                  </a:lnTo>
                  <a:lnTo>
                    <a:pt x="150495" y="38036"/>
                  </a:lnTo>
                  <a:lnTo>
                    <a:pt x="149961" y="37604"/>
                  </a:lnTo>
                  <a:lnTo>
                    <a:pt x="150837" y="37604"/>
                  </a:lnTo>
                  <a:lnTo>
                    <a:pt x="150837" y="35191"/>
                  </a:lnTo>
                  <a:lnTo>
                    <a:pt x="150660" y="35191"/>
                  </a:lnTo>
                  <a:lnTo>
                    <a:pt x="149644" y="35953"/>
                  </a:lnTo>
                  <a:lnTo>
                    <a:pt x="149771" y="36080"/>
                  </a:lnTo>
                  <a:lnTo>
                    <a:pt x="150710" y="36982"/>
                  </a:lnTo>
                  <a:lnTo>
                    <a:pt x="148907" y="37604"/>
                  </a:lnTo>
                  <a:lnTo>
                    <a:pt x="148196" y="37604"/>
                  </a:lnTo>
                  <a:lnTo>
                    <a:pt x="148551" y="36982"/>
                  </a:lnTo>
                  <a:lnTo>
                    <a:pt x="148628" y="36842"/>
                  </a:lnTo>
                  <a:lnTo>
                    <a:pt x="148856" y="36842"/>
                  </a:lnTo>
                  <a:lnTo>
                    <a:pt x="148666" y="36766"/>
                  </a:lnTo>
                  <a:lnTo>
                    <a:pt x="148844" y="36461"/>
                  </a:lnTo>
                  <a:lnTo>
                    <a:pt x="148539" y="36715"/>
                  </a:lnTo>
                  <a:lnTo>
                    <a:pt x="147066" y="36080"/>
                  </a:lnTo>
                  <a:lnTo>
                    <a:pt x="147789" y="36080"/>
                  </a:lnTo>
                  <a:lnTo>
                    <a:pt x="148259" y="35191"/>
                  </a:lnTo>
                  <a:lnTo>
                    <a:pt x="146011" y="35191"/>
                  </a:lnTo>
                  <a:lnTo>
                    <a:pt x="146011" y="40779"/>
                  </a:lnTo>
                  <a:lnTo>
                    <a:pt x="145846" y="40868"/>
                  </a:lnTo>
                  <a:lnTo>
                    <a:pt x="146011" y="40779"/>
                  </a:lnTo>
                  <a:lnTo>
                    <a:pt x="146011" y="35191"/>
                  </a:lnTo>
                  <a:lnTo>
                    <a:pt x="142481" y="35191"/>
                  </a:lnTo>
                  <a:lnTo>
                    <a:pt x="141020" y="35483"/>
                  </a:lnTo>
                  <a:lnTo>
                    <a:pt x="141020" y="40779"/>
                  </a:lnTo>
                  <a:lnTo>
                    <a:pt x="140639" y="40779"/>
                  </a:lnTo>
                  <a:lnTo>
                    <a:pt x="140665" y="40017"/>
                  </a:lnTo>
                  <a:lnTo>
                    <a:pt x="141020" y="40779"/>
                  </a:lnTo>
                  <a:lnTo>
                    <a:pt x="141020" y="35483"/>
                  </a:lnTo>
                  <a:lnTo>
                    <a:pt x="139661" y="35750"/>
                  </a:lnTo>
                  <a:lnTo>
                    <a:pt x="139661" y="40779"/>
                  </a:lnTo>
                  <a:lnTo>
                    <a:pt x="138531" y="40779"/>
                  </a:lnTo>
                  <a:lnTo>
                    <a:pt x="138290" y="40017"/>
                  </a:lnTo>
                  <a:lnTo>
                    <a:pt x="139077" y="40017"/>
                  </a:lnTo>
                  <a:lnTo>
                    <a:pt x="139661" y="40779"/>
                  </a:lnTo>
                  <a:lnTo>
                    <a:pt x="139661" y="35750"/>
                  </a:lnTo>
                  <a:lnTo>
                    <a:pt x="138595" y="35953"/>
                  </a:lnTo>
                  <a:lnTo>
                    <a:pt x="139128" y="35191"/>
                  </a:lnTo>
                  <a:lnTo>
                    <a:pt x="139712" y="35191"/>
                  </a:lnTo>
                  <a:lnTo>
                    <a:pt x="141935" y="35191"/>
                  </a:lnTo>
                  <a:lnTo>
                    <a:pt x="142519" y="34429"/>
                  </a:lnTo>
                  <a:lnTo>
                    <a:pt x="139839" y="34429"/>
                  </a:lnTo>
                  <a:lnTo>
                    <a:pt x="139661" y="34429"/>
                  </a:lnTo>
                  <a:lnTo>
                    <a:pt x="139395" y="34810"/>
                  </a:lnTo>
                  <a:lnTo>
                    <a:pt x="139077" y="34429"/>
                  </a:lnTo>
                  <a:lnTo>
                    <a:pt x="138760" y="34429"/>
                  </a:lnTo>
                  <a:lnTo>
                    <a:pt x="138760" y="33667"/>
                  </a:lnTo>
                  <a:lnTo>
                    <a:pt x="139090" y="33667"/>
                  </a:lnTo>
                  <a:lnTo>
                    <a:pt x="139382" y="33667"/>
                  </a:lnTo>
                  <a:lnTo>
                    <a:pt x="139674" y="34175"/>
                  </a:lnTo>
                  <a:lnTo>
                    <a:pt x="141389" y="32016"/>
                  </a:lnTo>
                  <a:lnTo>
                    <a:pt x="141947" y="32016"/>
                  </a:lnTo>
                  <a:lnTo>
                    <a:pt x="142176" y="32016"/>
                  </a:lnTo>
                  <a:lnTo>
                    <a:pt x="145059" y="32016"/>
                  </a:lnTo>
                  <a:lnTo>
                    <a:pt x="142671" y="33667"/>
                  </a:lnTo>
                  <a:lnTo>
                    <a:pt x="143103" y="33667"/>
                  </a:lnTo>
                  <a:lnTo>
                    <a:pt x="142519" y="34429"/>
                  </a:lnTo>
                  <a:lnTo>
                    <a:pt x="144373" y="34429"/>
                  </a:lnTo>
                  <a:lnTo>
                    <a:pt x="148056" y="34429"/>
                  </a:lnTo>
                  <a:lnTo>
                    <a:pt x="150215" y="34429"/>
                  </a:lnTo>
                  <a:lnTo>
                    <a:pt x="149783" y="35191"/>
                  </a:lnTo>
                  <a:lnTo>
                    <a:pt x="150558" y="35191"/>
                  </a:lnTo>
                  <a:lnTo>
                    <a:pt x="151879" y="34429"/>
                  </a:lnTo>
                  <a:lnTo>
                    <a:pt x="150495" y="34429"/>
                  </a:lnTo>
                  <a:lnTo>
                    <a:pt x="150342" y="33667"/>
                  </a:lnTo>
                  <a:lnTo>
                    <a:pt x="149098" y="33667"/>
                  </a:lnTo>
                  <a:lnTo>
                    <a:pt x="148869" y="32981"/>
                  </a:lnTo>
                  <a:lnTo>
                    <a:pt x="148869" y="33667"/>
                  </a:lnTo>
                  <a:lnTo>
                    <a:pt x="147370" y="33921"/>
                  </a:lnTo>
                  <a:lnTo>
                    <a:pt x="147027" y="33667"/>
                  </a:lnTo>
                  <a:lnTo>
                    <a:pt x="148869" y="33667"/>
                  </a:lnTo>
                  <a:lnTo>
                    <a:pt x="148869" y="32981"/>
                  </a:lnTo>
                  <a:lnTo>
                    <a:pt x="148551" y="32016"/>
                  </a:lnTo>
                  <a:lnTo>
                    <a:pt x="155752" y="32016"/>
                  </a:lnTo>
                  <a:lnTo>
                    <a:pt x="156298" y="32016"/>
                  </a:lnTo>
                  <a:lnTo>
                    <a:pt x="157873" y="32016"/>
                  </a:lnTo>
                  <a:lnTo>
                    <a:pt x="158584" y="32016"/>
                  </a:lnTo>
                  <a:lnTo>
                    <a:pt x="160731" y="32016"/>
                  </a:lnTo>
                  <a:lnTo>
                    <a:pt x="163118" y="32016"/>
                  </a:lnTo>
                  <a:lnTo>
                    <a:pt x="162890" y="32715"/>
                  </a:lnTo>
                  <a:lnTo>
                    <a:pt x="162725" y="32816"/>
                  </a:lnTo>
                  <a:lnTo>
                    <a:pt x="162725" y="33235"/>
                  </a:lnTo>
                  <a:lnTo>
                    <a:pt x="162610" y="33591"/>
                  </a:lnTo>
                  <a:lnTo>
                    <a:pt x="162331" y="33667"/>
                  </a:lnTo>
                  <a:lnTo>
                    <a:pt x="162026" y="33667"/>
                  </a:lnTo>
                  <a:lnTo>
                    <a:pt x="162725" y="33235"/>
                  </a:lnTo>
                  <a:lnTo>
                    <a:pt x="162725" y="32816"/>
                  </a:lnTo>
                  <a:lnTo>
                    <a:pt x="161518" y="33007"/>
                  </a:lnTo>
                  <a:lnTo>
                    <a:pt x="161518" y="33667"/>
                  </a:lnTo>
                  <a:lnTo>
                    <a:pt x="161290" y="34302"/>
                  </a:lnTo>
                  <a:lnTo>
                    <a:pt x="160096" y="33667"/>
                  </a:lnTo>
                  <a:lnTo>
                    <a:pt x="161518" y="33667"/>
                  </a:lnTo>
                  <a:lnTo>
                    <a:pt x="161518" y="33007"/>
                  </a:lnTo>
                  <a:lnTo>
                    <a:pt x="159232" y="33337"/>
                  </a:lnTo>
                  <a:lnTo>
                    <a:pt x="157721" y="32664"/>
                  </a:lnTo>
                  <a:lnTo>
                    <a:pt x="158584" y="32016"/>
                  </a:lnTo>
                  <a:lnTo>
                    <a:pt x="157391" y="32512"/>
                  </a:lnTo>
                  <a:lnTo>
                    <a:pt x="156883" y="32283"/>
                  </a:lnTo>
                  <a:lnTo>
                    <a:pt x="154571" y="32918"/>
                  </a:lnTo>
                  <a:lnTo>
                    <a:pt x="155752" y="32016"/>
                  </a:lnTo>
                  <a:lnTo>
                    <a:pt x="154393" y="32956"/>
                  </a:lnTo>
                  <a:lnTo>
                    <a:pt x="151752" y="33667"/>
                  </a:lnTo>
                  <a:lnTo>
                    <a:pt x="152082" y="33667"/>
                  </a:lnTo>
                  <a:lnTo>
                    <a:pt x="153009" y="34429"/>
                  </a:lnTo>
                  <a:lnTo>
                    <a:pt x="161251" y="34429"/>
                  </a:lnTo>
                  <a:lnTo>
                    <a:pt x="161544" y="34429"/>
                  </a:lnTo>
                  <a:lnTo>
                    <a:pt x="197408" y="34429"/>
                  </a:lnTo>
                  <a:lnTo>
                    <a:pt x="197408" y="34569"/>
                  </a:lnTo>
                  <a:lnTo>
                    <a:pt x="197700" y="34429"/>
                  </a:lnTo>
                  <a:lnTo>
                    <a:pt x="208889" y="34429"/>
                  </a:lnTo>
                  <a:lnTo>
                    <a:pt x="209892" y="34429"/>
                  </a:lnTo>
                  <a:lnTo>
                    <a:pt x="210019" y="34696"/>
                  </a:lnTo>
                  <a:lnTo>
                    <a:pt x="209524" y="34582"/>
                  </a:lnTo>
                  <a:lnTo>
                    <a:pt x="208064" y="35191"/>
                  </a:lnTo>
                  <a:lnTo>
                    <a:pt x="210032" y="35191"/>
                  </a:lnTo>
                  <a:lnTo>
                    <a:pt x="210197" y="35064"/>
                  </a:lnTo>
                  <a:lnTo>
                    <a:pt x="210261" y="35191"/>
                  </a:lnTo>
                  <a:lnTo>
                    <a:pt x="212166" y="35191"/>
                  </a:lnTo>
                  <a:lnTo>
                    <a:pt x="210515" y="34810"/>
                  </a:lnTo>
                  <a:lnTo>
                    <a:pt x="211010" y="34429"/>
                  </a:lnTo>
                  <a:lnTo>
                    <a:pt x="226275" y="34429"/>
                  </a:lnTo>
                  <a:lnTo>
                    <a:pt x="227838" y="33667"/>
                  </a:lnTo>
                  <a:lnTo>
                    <a:pt x="224955" y="33667"/>
                  </a:lnTo>
                  <a:lnTo>
                    <a:pt x="228625" y="32016"/>
                  </a:lnTo>
                  <a:lnTo>
                    <a:pt x="228866" y="32016"/>
                  </a:lnTo>
                  <a:lnTo>
                    <a:pt x="228498" y="34175"/>
                  </a:lnTo>
                  <a:lnTo>
                    <a:pt x="229908" y="33667"/>
                  </a:lnTo>
                  <a:lnTo>
                    <a:pt x="232422" y="33667"/>
                  </a:lnTo>
                  <a:lnTo>
                    <a:pt x="232460" y="34429"/>
                  </a:lnTo>
                  <a:lnTo>
                    <a:pt x="242277" y="34429"/>
                  </a:lnTo>
                  <a:lnTo>
                    <a:pt x="248297" y="34429"/>
                  </a:lnTo>
                  <a:lnTo>
                    <a:pt x="249974" y="34429"/>
                  </a:lnTo>
                  <a:lnTo>
                    <a:pt x="250228" y="34429"/>
                  </a:lnTo>
                  <a:lnTo>
                    <a:pt x="250113" y="34302"/>
                  </a:lnTo>
                  <a:lnTo>
                    <a:pt x="249999" y="34163"/>
                  </a:lnTo>
                  <a:lnTo>
                    <a:pt x="250215" y="34124"/>
                  </a:lnTo>
                  <a:lnTo>
                    <a:pt x="250469" y="33667"/>
                  </a:lnTo>
                  <a:lnTo>
                    <a:pt x="250088" y="33667"/>
                  </a:lnTo>
                  <a:lnTo>
                    <a:pt x="249631" y="33718"/>
                  </a:lnTo>
                  <a:lnTo>
                    <a:pt x="248716" y="33667"/>
                  </a:lnTo>
                  <a:lnTo>
                    <a:pt x="247916" y="32016"/>
                  </a:lnTo>
                  <a:lnTo>
                    <a:pt x="249758" y="32016"/>
                  </a:lnTo>
                  <a:lnTo>
                    <a:pt x="250190" y="32016"/>
                  </a:lnTo>
                  <a:lnTo>
                    <a:pt x="250647" y="33350"/>
                  </a:lnTo>
                  <a:lnTo>
                    <a:pt x="251396" y="32016"/>
                  </a:lnTo>
                  <a:lnTo>
                    <a:pt x="253530" y="32016"/>
                  </a:lnTo>
                  <a:lnTo>
                    <a:pt x="254152" y="32016"/>
                  </a:lnTo>
                  <a:lnTo>
                    <a:pt x="255092" y="32016"/>
                  </a:lnTo>
                  <a:lnTo>
                    <a:pt x="255663" y="32905"/>
                  </a:lnTo>
                  <a:lnTo>
                    <a:pt x="257200" y="32016"/>
                  </a:lnTo>
                  <a:lnTo>
                    <a:pt x="258064" y="32016"/>
                  </a:lnTo>
                  <a:lnTo>
                    <a:pt x="259245" y="32016"/>
                  </a:lnTo>
                  <a:lnTo>
                    <a:pt x="260032" y="31648"/>
                  </a:lnTo>
                  <a:lnTo>
                    <a:pt x="265836" y="28841"/>
                  </a:lnTo>
                  <a:lnTo>
                    <a:pt x="267423" y="28841"/>
                  </a:lnTo>
                  <a:lnTo>
                    <a:pt x="267817" y="28841"/>
                  </a:lnTo>
                  <a:lnTo>
                    <a:pt x="268541" y="28079"/>
                  </a:lnTo>
                  <a:lnTo>
                    <a:pt x="267411" y="28079"/>
                  </a:lnTo>
                  <a:lnTo>
                    <a:pt x="267042" y="28079"/>
                  </a:lnTo>
                  <a:lnTo>
                    <a:pt x="270751" y="27317"/>
                  </a:lnTo>
                  <a:lnTo>
                    <a:pt x="266585" y="27317"/>
                  </a:lnTo>
                  <a:lnTo>
                    <a:pt x="271500" y="26974"/>
                  </a:lnTo>
                  <a:lnTo>
                    <a:pt x="271030" y="25666"/>
                  </a:lnTo>
                  <a:lnTo>
                    <a:pt x="272427" y="25666"/>
                  </a:lnTo>
                  <a:lnTo>
                    <a:pt x="272478" y="26911"/>
                  </a:lnTo>
                  <a:lnTo>
                    <a:pt x="274485" y="26771"/>
                  </a:lnTo>
                  <a:lnTo>
                    <a:pt x="273913" y="27317"/>
                  </a:lnTo>
                  <a:lnTo>
                    <a:pt x="276440" y="27317"/>
                  </a:lnTo>
                  <a:lnTo>
                    <a:pt x="277368" y="28079"/>
                  </a:lnTo>
                  <a:lnTo>
                    <a:pt x="276618" y="27317"/>
                  </a:lnTo>
                  <a:lnTo>
                    <a:pt x="276034" y="26657"/>
                  </a:lnTo>
                  <a:lnTo>
                    <a:pt x="290207" y="25666"/>
                  </a:lnTo>
                  <a:lnTo>
                    <a:pt x="281241" y="25666"/>
                  </a:lnTo>
                  <a:lnTo>
                    <a:pt x="282232" y="24904"/>
                  </a:lnTo>
                  <a:lnTo>
                    <a:pt x="287769" y="24904"/>
                  </a:lnTo>
                  <a:lnTo>
                    <a:pt x="289115" y="24904"/>
                  </a:lnTo>
                  <a:lnTo>
                    <a:pt x="297218" y="24904"/>
                  </a:lnTo>
                  <a:lnTo>
                    <a:pt x="292531" y="22872"/>
                  </a:lnTo>
                  <a:lnTo>
                    <a:pt x="297027" y="20205"/>
                  </a:lnTo>
                  <a:lnTo>
                    <a:pt x="296151" y="20205"/>
                  </a:lnTo>
                  <a:lnTo>
                    <a:pt x="298589" y="19316"/>
                  </a:lnTo>
                  <a:lnTo>
                    <a:pt x="298399" y="19316"/>
                  </a:lnTo>
                  <a:lnTo>
                    <a:pt x="302691" y="17411"/>
                  </a:lnTo>
                  <a:lnTo>
                    <a:pt x="306971" y="15125"/>
                  </a:lnTo>
                  <a:lnTo>
                    <a:pt x="307682" y="14757"/>
                  </a:lnTo>
                  <a:lnTo>
                    <a:pt x="307962" y="14617"/>
                  </a:lnTo>
                  <a:lnTo>
                    <a:pt x="309664" y="13855"/>
                  </a:lnTo>
                  <a:lnTo>
                    <a:pt x="310515" y="13474"/>
                  </a:lnTo>
                  <a:lnTo>
                    <a:pt x="310362" y="13474"/>
                  </a:lnTo>
                  <a:lnTo>
                    <a:pt x="312000" y="12903"/>
                  </a:lnTo>
                  <a:lnTo>
                    <a:pt x="312191" y="12903"/>
                  </a:lnTo>
                  <a:lnTo>
                    <a:pt x="313982" y="12077"/>
                  </a:lnTo>
                  <a:lnTo>
                    <a:pt x="313575" y="12077"/>
                  </a:lnTo>
                  <a:lnTo>
                    <a:pt x="314490" y="11442"/>
                  </a:lnTo>
                  <a:lnTo>
                    <a:pt x="314325" y="11442"/>
                  </a:lnTo>
                  <a:lnTo>
                    <a:pt x="314642" y="10947"/>
                  </a:lnTo>
                  <a:lnTo>
                    <a:pt x="314109" y="10947"/>
                  </a:lnTo>
                  <a:lnTo>
                    <a:pt x="315188" y="10553"/>
                  </a:lnTo>
                  <a:lnTo>
                    <a:pt x="316331" y="10058"/>
                  </a:lnTo>
                  <a:lnTo>
                    <a:pt x="317309" y="9537"/>
                  </a:lnTo>
                  <a:lnTo>
                    <a:pt x="317500" y="9169"/>
                  </a:lnTo>
                  <a:lnTo>
                    <a:pt x="317563" y="9029"/>
                  </a:lnTo>
                  <a:lnTo>
                    <a:pt x="317373" y="9029"/>
                  </a:lnTo>
                  <a:lnTo>
                    <a:pt x="319836" y="7772"/>
                  </a:lnTo>
                  <a:lnTo>
                    <a:pt x="320027" y="7772"/>
                  </a:lnTo>
                  <a:lnTo>
                    <a:pt x="320128" y="7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010067" y="2071938"/>
              <a:ext cx="304800" cy="92710"/>
            </a:xfrm>
            <a:custGeom>
              <a:avLst/>
              <a:gdLst/>
              <a:ahLst/>
              <a:cxnLst/>
              <a:rect l="l" t="t" r="r" b="b"/>
              <a:pathLst>
                <a:path w="304800" h="92710">
                  <a:moveTo>
                    <a:pt x="850" y="22618"/>
                  </a:moveTo>
                  <a:lnTo>
                    <a:pt x="508" y="22110"/>
                  </a:lnTo>
                  <a:lnTo>
                    <a:pt x="0" y="22110"/>
                  </a:lnTo>
                  <a:lnTo>
                    <a:pt x="850" y="22618"/>
                  </a:lnTo>
                  <a:close/>
                </a:path>
                <a:path w="304800" h="92710">
                  <a:moveTo>
                    <a:pt x="3810" y="28676"/>
                  </a:moveTo>
                  <a:lnTo>
                    <a:pt x="3403" y="28333"/>
                  </a:lnTo>
                  <a:lnTo>
                    <a:pt x="3416" y="28587"/>
                  </a:lnTo>
                  <a:lnTo>
                    <a:pt x="3810" y="28676"/>
                  </a:lnTo>
                  <a:close/>
                </a:path>
                <a:path w="304800" h="92710">
                  <a:moveTo>
                    <a:pt x="4470" y="24917"/>
                  </a:moveTo>
                  <a:lnTo>
                    <a:pt x="4178" y="24676"/>
                  </a:lnTo>
                  <a:lnTo>
                    <a:pt x="4000" y="24574"/>
                  </a:lnTo>
                  <a:lnTo>
                    <a:pt x="4229" y="24752"/>
                  </a:lnTo>
                  <a:lnTo>
                    <a:pt x="4470" y="24917"/>
                  </a:lnTo>
                  <a:close/>
                </a:path>
                <a:path w="304800" h="92710">
                  <a:moveTo>
                    <a:pt x="14541" y="41541"/>
                  </a:moveTo>
                  <a:lnTo>
                    <a:pt x="14020" y="39636"/>
                  </a:lnTo>
                  <a:lnTo>
                    <a:pt x="13881" y="40144"/>
                  </a:lnTo>
                  <a:lnTo>
                    <a:pt x="13804" y="40398"/>
                  </a:lnTo>
                  <a:lnTo>
                    <a:pt x="13690" y="40779"/>
                  </a:lnTo>
                  <a:lnTo>
                    <a:pt x="14541" y="41541"/>
                  </a:lnTo>
                  <a:close/>
                </a:path>
                <a:path w="304800" h="92710">
                  <a:moveTo>
                    <a:pt x="14897" y="42151"/>
                  </a:moveTo>
                  <a:lnTo>
                    <a:pt x="14846" y="41973"/>
                  </a:lnTo>
                  <a:lnTo>
                    <a:pt x="14820" y="42100"/>
                  </a:lnTo>
                  <a:close/>
                </a:path>
                <a:path w="304800" h="92710">
                  <a:moveTo>
                    <a:pt x="31407" y="42430"/>
                  </a:moveTo>
                  <a:lnTo>
                    <a:pt x="31229" y="43446"/>
                  </a:lnTo>
                  <a:lnTo>
                    <a:pt x="31191" y="43662"/>
                  </a:lnTo>
                  <a:lnTo>
                    <a:pt x="31369" y="43662"/>
                  </a:lnTo>
                  <a:lnTo>
                    <a:pt x="31407" y="42430"/>
                  </a:lnTo>
                  <a:close/>
                </a:path>
                <a:path w="304800" h="92710">
                  <a:moveTo>
                    <a:pt x="38696" y="54876"/>
                  </a:moveTo>
                  <a:lnTo>
                    <a:pt x="38455" y="54876"/>
                  </a:lnTo>
                  <a:lnTo>
                    <a:pt x="38417" y="55143"/>
                  </a:lnTo>
                  <a:lnTo>
                    <a:pt x="38696" y="54876"/>
                  </a:lnTo>
                  <a:close/>
                </a:path>
                <a:path w="304800" h="92710">
                  <a:moveTo>
                    <a:pt x="40284" y="56794"/>
                  </a:moveTo>
                  <a:lnTo>
                    <a:pt x="38290" y="56349"/>
                  </a:lnTo>
                  <a:lnTo>
                    <a:pt x="38087" y="58051"/>
                  </a:lnTo>
                  <a:lnTo>
                    <a:pt x="38036" y="58432"/>
                  </a:lnTo>
                  <a:lnTo>
                    <a:pt x="40284" y="56794"/>
                  </a:lnTo>
                  <a:close/>
                </a:path>
                <a:path w="304800" h="92710">
                  <a:moveTo>
                    <a:pt x="42138" y="60337"/>
                  </a:moveTo>
                  <a:lnTo>
                    <a:pt x="41224" y="60337"/>
                  </a:lnTo>
                  <a:lnTo>
                    <a:pt x="41452" y="60845"/>
                  </a:lnTo>
                  <a:lnTo>
                    <a:pt x="42138" y="60337"/>
                  </a:lnTo>
                  <a:close/>
                </a:path>
                <a:path w="304800" h="92710">
                  <a:moveTo>
                    <a:pt x="45618" y="61696"/>
                  </a:moveTo>
                  <a:lnTo>
                    <a:pt x="45161" y="60845"/>
                  </a:lnTo>
                  <a:lnTo>
                    <a:pt x="44843" y="60985"/>
                  </a:lnTo>
                  <a:lnTo>
                    <a:pt x="45224" y="60337"/>
                  </a:lnTo>
                  <a:lnTo>
                    <a:pt x="44450" y="60337"/>
                  </a:lnTo>
                  <a:lnTo>
                    <a:pt x="44450" y="61696"/>
                  </a:lnTo>
                  <a:lnTo>
                    <a:pt x="44272" y="61988"/>
                  </a:lnTo>
                  <a:lnTo>
                    <a:pt x="44437" y="61696"/>
                  </a:lnTo>
                  <a:lnTo>
                    <a:pt x="44450" y="60337"/>
                  </a:lnTo>
                  <a:lnTo>
                    <a:pt x="44323" y="61226"/>
                  </a:lnTo>
                  <a:lnTo>
                    <a:pt x="43256" y="61696"/>
                  </a:lnTo>
                  <a:lnTo>
                    <a:pt x="43459" y="61696"/>
                  </a:lnTo>
                  <a:lnTo>
                    <a:pt x="43497" y="61988"/>
                  </a:lnTo>
                  <a:lnTo>
                    <a:pt x="43573" y="62636"/>
                  </a:lnTo>
                  <a:lnTo>
                    <a:pt x="44970" y="61988"/>
                  </a:lnTo>
                  <a:lnTo>
                    <a:pt x="45618" y="61696"/>
                  </a:lnTo>
                  <a:close/>
                </a:path>
                <a:path w="304800" h="92710">
                  <a:moveTo>
                    <a:pt x="46139" y="50812"/>
                  </a:moveTo>
                  <a:lnTo>
                    <a:pt x="44284" y="49542"/>
                  </a:lnTo>
                  <a:lnTo>
                    <a:pt x="44234" y="50812"/>
                  </a:lnTo>
                  <a:lnTo>
                    <a:pt x="45707" y="50812"/>
                  </a:lnTo>
                  <a:lnTo>
                    <a:pt x="46139" y="50812"/>
                  </a:lnTo>
                  <a:close/>
                </a:path>
                <a:path w="304800" h="92710">
                  <a:moveTo>
                    <a:pt x="46151" y="60604"/>
                  </a:moveTo>
                  <a:lnTo>
                    <a:pt x="46113" y="60464"/>
                  </a:lnTo>
                  <a:lnTo>
                    <a:pt x="45529" y="60655"/>
                  </a:lnTo>
                  <a:lnTo>
                    <a:pt x="45732" y="60693"/>
                  </a:lnTo>
                  <a:lnTo>
                    <a:pt x="46151" y="60604"/>
                  </a:lnTo>
                  <a:close/>
                </a:path>
                <a:path w="304800" h="92710">
                  <a:moveTo>
                    <a:pt x="46507" y="61696"/>
                  </a:moveTo>
                  <a:lnTo>
                    <a:pt x="46126" y="61696"/>
                  </a:lnTo>
                  <a:lnTo>
                    <a:pt x="45923" y="61696"/>
                  </a:lnTo>
                  <a:lnTo>
                    <a:pt x="45618" y="61696"/>
                  </a:lnTo>
                  <a:lnTo>
                    <a:pt x="45720" y="61899"/>
                  </a:lnTo>
                  <a:lnTo>
                    <a:pt x="46316" y="63004"/>
                  </a:lnTo>
                  <a:lnTo>
                    <a:pt x="46431" y="62750"/>
                  </a:lnTo>
                  <a:lnTo>
                    <a:pt x="46482" y="61988"/>
                  </a:lnTo>
                  <a:lnTo>
                    <a:pt x="46507" y="61696"/>
                  </a:lnTo>
                  <a:close/>
                </a:path>
                <a:path w="304800" h="92710">
                  <a:moveTo>
                    <a:pt x="49466" y="51701"/>
                  </a:moveTo>
                  <a:lnTo>
                    <a:pt x="48920" y="51701"/>
                  </a:lnTo>
                  <a:lnTo>
                    <a:pt x="49072" y="51816"/>
                  </a:lnTo>
                  <a:lnTo>
                    <a:pt x="49466" y="51701"/>
                  </a:lnTo>
                  <a:close/>
                </a:path>
                <a:path w="304800" h="92710">
                  <a:moveTo>
                    <a:pt x="49517" y="65671"/>
                  </a:moveTo>
                  <a:lnTo>
                    <a:pt x="48666" y="65671"/>
                  </a:lnTo>
                  <a:lnTo>
                    <a:pt x="49517" y="66014"/>
                  </a:lnTo>
                  <a:lnTo>
                    <a:pt x="49517" y="65671"/>
                  </a:lnTo>
                  <a:close/>
                </a:path>
                <a:path w="304800" h="92710">
                  <a:moveTo>
                    <a:pt x="50774" y="10629"/>
                  </a:moveTo>
                  <a:lnTo>
                    <a:pt x="49911" y="11049"/>
                  </a:lnTo>
                  <a:lnTo>
                    <a:pt x="50177" y="11455"/>
                  </a:lnTo>
                  <a:lnTo>
                    <a:pt x="50101" y="11772"/>
                  </a:lnTo>
                  <a:lnTo>
                    <a:pt x="50152" y="12293"/>
                  </a:lnTo>
                  <a:lnTo>
                    <a:pt x="50774" y="10629"/>
                  </a:lnTo>
                  <a:close/>
                </a:path>
                <a:path w="304800" h="92710">
                  <a:moveTo>
                    <a:pt x="56413" y="11315"/>
                  </a:moveTo>
                  <a:lnTo>
                    <a:pt x="54660" y="10858"/>
                  </a:lnTo>
                  <a:lnTo>
                    <a:pt x="54368" y="11290"/>
                  </a:lnTo>
                  <a:lnTo>
                    <a:pt x="52870" y="11226"/>
                  </a:lnTo>
                  <a:lnTo>
                    <a:pt x="53987" y="12039"/>
                  </a:lnTo>
                  <a:lnTo>
                    <a:pt x="54279" y="11607"/>
                  </a:lnTo>
                  <a:lnTo>
                    <a:pt x="56413" y="11315"/>
                  </a:lnTo>
                  <a:close/>
                </a:path>
                <a:path w="304800" h="92710">
                  <a:moveTo>
                    <a:pt x="73875" y="20866"/>
                  </a:moveTo>
                  <a:lnTo>
                    <a:pt x="73520" y="20789"/>
                  </a:lnTo>
                  <a:lnTo>
                    <a:pt x="72809" y="23787"/>
                  </a:lnTo>
                  <a:lnTo>
                    <a:pt x="73875" y="20866"/>
                  </a:lnTo>
                  <a:close/>
                </a:path>
                <a:path w="304800" h="92710">
                  <a:moveTo>
                    <a:pt x="74422" y="74447"/>
                  </a:moveTo>
                  <a:lnTo>
                    <a:pt x="74142" y="74117"/>
                  </a:lnTo>
                  <a:lnTo>
                    <a:pt x="74295" y="73914"/>
                  </a:lnTo>
                  <a:lnTo>
                    <a:pt x="73583" y="74231"/>
                  </a:lnTo>
                  <a:lnTo>
                    <a:pt x="74422" y="74447"/>
                  </a:lnTo>
                  <a:close/>
                </a:path>
                <a:path w="304800" h="92710">
                  <a:moveTo>
                    <a:pt x="74422" y="73850"/>
                  </a:moveTo>
                  <a:lnTo>
                    <a:pt x="74295" y="73914"/>
                  </a:lnTo>
                  <a:lnTo>
                    <a:pt x="74422" y="73850"/>
                  </a:lnTo>
                  <a:close/>
                </a:path>
                <a:path w="304800" h="92710">
                  <a:moveTo>
                    <a:pt x="81026" y="76212"/>
                  </a:moveTo>
                  <a:lnTo>
                    <a:pt x="79578" y="75323"/>
                  </a:lnTo>
                  <a:lnTo>
                    <a:pt x="79692" y="75704"/>
                  </a:lnTo>
                  <a:lnTo>
                    <a:pt x="79984" y="76212"/>
                  </a:lnTo>
                  <a:lnTo>
                    <a:pt x="81026" y="76212"/>
                  </a:lnTo>
                  <a:close/>
                </a:path>
                <a:path w="304800" h="92710">
                  <a:moveTo>
                    <a:pt x="83756" y="77609"/>
                  </a:moveTo>
                  <a:lnTo>
                    <a:pt x="82892" y="77101"/>
                  </a:lnTo>
                  <a:lnTo>
                    <a:pt x="83451" y="77609"/>
                  </a:lnTo>
                  <a:lnTo>
                    <a:pt x="83756" y="77609"/>
                  </a:lnTo>
                  <a:close/>
                </a:path>
                <a:path w="304800" h="92710">
                  <a:moveTo>
                    <a:pt x="91884" y="79349"/>
                  </a:moveTo>
                  <a:lnTo>
                    <a:pt x="91414" y="79273"/>
                  </a:lnTo>
                  <a:lnTo>
                    <a:pt x="91630" y="79324"/>
                  </a:lnTo>
                  <a:lnTo>
                    <a:pt x="91770" y="79349"/>
                  </a:lnTo>
                  <a:close/>
                </a:path>
                <a:path w="304800" h="92710">
                  <a:moveTo>
                    <a:pt x="92113" y="20294"/>
                  </a:moveTo>
                  <a:lnTo>
                    <a:pt x="91935" y="20370"/>
                  </a:lnTo>
                  <a:lnTo>
                    <a:pt x="91744" y="20472"/>
                  </a:lnTo>
                  <a:lnTo>
                    <a:pt x="91541" y="20624"/>
                  </a:lnTo>
                  <a:lnTo>
                    <a:pt x="91846" y="20510"/>
                  </a:lnTo>
                  <a:lnTo>
                    <a:pt x="92011" y="20396"/>
                  </a:lnTo>
                  <a:close/>
                </a:path>
                <a:path w="304800" h="92710">
                  <a:moveTo>
                    <a:pt x="92176" y="19431"/>
                  </a:moveTo>
                  <a:lnTo>
                    <a:pt x="91528" y="18821"/>
                  </a:lnTo>
                  <a:lnTo>
                    <a:pt x="91033" y="19431"/>
                  </a:lnTo>
                  <a:lnTo>
                    <a:pt x="92176" y="19431"/>
                  </a:lnTo>
                  <a:close/>
                </a:path>
                <a:path w="304800" h="92710">
                  <a:moveTo>
                    <a:pt x="93624" y="20027"/>
                  </a:moveTo>
                  <a:lnTo>
                    <a:pt x="93497" y="18338"/>
                  </a:lnTo>
                  <a:lnTo>
                    <a:pt x="92011" y="17284"/>
                  </a:lnTo>
                  <a:lnTo>
                    <a:pt x="92659" y="19431"/>
                  </a:lnTo>
                  <a:lnTo>
                    <a:pt x="92760" y="19799"/>
                  </a:lnTo>
                  <a:lnTo>
                    <a:pt x="92837" y="20027"/>
                  </a:lnTo>
                  <a:lnTo>
                    <a:pt x="93624" y="20027"/>
                  </a:lnTo>
                  <a:close/>
                </a:path>
                <a:path w="304800" h="92710">
                  <a:moveTo>
                    <a:pt x="94361" y="76073"/>
                  </a:moveTo>
                  <a:lnTo>
                    <a:pt x="94043" y="75946"/>
                  </a:lnTo>
                  <a:lnTo>
                    <a:pt x="93903" y="75984"/>
                  </a:lnTo>
                  <a:lnTo>
                    <a:pt x="94183" y="76085"/>
                  </a:lnTo>
                  <a:lnTo>
                    <a:pt x="94361" y="76073"/>
                  </a:lnTo>
                  <a:close/>
                </a:path>
                <a:path w="304800" h="92710">
                  <a:moveTo>
                    <a:pt x="95148" y="80403"/>
                  </a:moveTo>
                  <a:lnTo>
                    <a:pt x="94983" y="80429"/>
                  </a:lnTo>
                  <a:lnTo>
                    <a:pt x="95148" y="80403"/>
                  </a:lnTo>
                  <a:close/>
                </a:path>
                <a:path w="304800" h="92710">
                  <a:moveTo>
                    <a:pt x="118630" y="81038"/>
                  </a:moveTo>
                  <a:lnTo>
                    <a:pt x="117703" y="81038"/>
                  </a:lnTo>
                  <a:lnTo>
                    <a:pt x="118567" y="81292"/>
                  </a:lnTo>
                  <a:lnTo>
                    <a:pt x="118630" y="81038"/>
                  </a:lnTo>
                  <a:close/>
                </a:path>
                <a:path w="304800" h="92710">
                  <a:moveTo>
                    <a:pt x="121107" y="88823"/>
                  </a:moveTo>
                  <a:lnTo>
                    <a:pt x="120307" y="88074"/>
                  </a:lnTo>
                  <a:lnTo>
                    <a:pt x="120472" y="88303"/>
                  </a:lnTo>
                  <a:lnTo>
                    <a:pt x="120738" y="88557"/>
                  </a:lnTo>
                  <a:lnTo>
                    <a:pt x="121107" y="88823"/>
                  </a:lnTo>
                  <a:close/>
                </a:path>
                <a:path w="304800" h="92710">
                  <a:moveTo>
                    <a:pt x="121602" y="86626"/>
                  </a:moveTo>
                  <a:lnTo>
                    <a:pt x="120167" y="86626"/>
                  </a:lnTo>
                  <a:lnTo>
                    <a:pt x="119456" y="87007"/>
                  </a:lnTo>
                  <a:lnTo>
                    <a:pt x="119227" y="87134"/>
                  </a:lnTo>
                  <a:lnTo>
                    <a:pt x="118757" y="87388"/>
                  </a:lnTo>
                  <a:lnTo>
                    <a:pt x="119507" y="87388"/>
                  </a:lnTo>
                  <a:lnTo>
                    <a:pt x="120307" y="88150"/>
                  </a:lnTo>
                  <a:lnTo>
                    <a:pt x="119748" y="87388"/>
                  </a:lnTo>
                  <a:lnTo>
                    <a:pt x="121094" y="87388"/>
                  </a:lnTo>
                  <a:lnTo>
                    <a:pt x="121602" y="86626"/>
                  </a:lnTo>
                  <a:close/>
                </a:path>
                <a:path w="304800" h="92710">
                  <a:moveTo>
                    <a:pt x="122123" y="85737"/>
                  </a:moveTo>
                  <a:lnTo>
                    <a:pt x="121742" y="84975"/>
                  </a:lnTo>
                  <a:lnTo>
                    <a:pt x="122047" y="84975"/>
                  </a:lnTo>
                  <a:lnTo>
                    <a:pt x="121031" y="84213"/>
                  </a:lnTo>
                  <a:lnTo>
                    <a:pt x="104863" y="84213"/>
                  </a:lnTo>
                  <a:lnTo>
                    <a:pt x="104863" y="84404"/>
                  </a:lnTo>
                  <a:lnTo>
                    <a:pt x="104165" y="84213"/>
                  </a:lnTo>
                  <a:lnTo>
                    <a:pt x="104876" y="84836"/>
                  </a:lnTo>
                  <a:lnTo>
                    <a:pt x="104889" y="84975"/>
                  </a:lnTo>
                  <a:lnTo>
                    <a:pt x="105054" y="85737"/>
                  </a:lnTo>
                  <a:lnTo>
                    <a:pt x="105511" y="85737"/>
                  </a:lnTo>
                  <a:lnTo>
                    <a:pt x="106527" y="86245"/>
                  </a:lnTo>
                  <a:lnTo>
                    <a:pt x="105054" y="84975"/>
                  </a:lnTo>
                  <a:lnTo>
                    <a:pt x="106476" y="84975"/>
                  </a:lnTo>
                  <a:lnTo>
                    <a:pt x="107708" y="85737"/>
                  </a:lnTo>
                  <a:lnTo>
                    <a:pt x="108559" y="85737"/>
                  </a:lnTo>
                  <a:lnTo>
                    <a:pt x="109524" y="85737"/>
                  </a:lnTo>
                  <a:lnTo>
                    <a:pt x="110159" y="85737"/>
                  </a:lnTo>
                  <a:lnTo>
                    <a:pt x="110642" y="86118"/>
                  </a:lnTo>
                  <a:lnTo>
                    <a:pt x="110490" y="86182"/>
                  </a:lnTo>
                  <a:lnTo>
                    <a:pt x="109702" y="86004"/>
                  </a:lnTo>
                  <a:lnTo>
                    <a:pt x="109969" y="86385"/>
                  </a:lnTo>
                  <a:lnTo>
                    <a:pt x="109321" y="86626"/>
                  </a:lnTo>
                  <a:lnTo>
                    <a:pt x="110147" y="86626"/>
                  </a:lnTo>
                  <a:lnTo>
                    <a:pt x="111150" y="86626"/>
                  </a:lnTo>
                  <a:lnTo>
                    <a:pt x="111340" y="86626"/>
                  </a:lnTo>
                  <a:lnTo>
                    <a:pt x="111861" y="86626"/>
                  </a:lnTo>
                  <a:lnTo>
                    <a:pt x="112534" y="86626"/>
                  </a:lnTo>
                  <a:lnTo>
                    <a:pt x="111760" y="86461"/>
                  </a:lnTo>
                  <a:lnTo>
                    <a:pt x="111404" y="85813"/>
                  </a:lnTo>
                  <a:lnTo>
                    <a:pt x="111594" y="85737"/>
                  </a:lnTo>
                  <a:lnTo>
                    <a:pt x="112306" y="85737"/>
                  </a:lnTo>
                  <a:lnTo>
                    <a:pt x="113093" y="85737"/>
                  </a:lnTo>
                  <a:lnTo>
                    <a:pt x="113982" y="86626"/>
                  </a:lnTo>
                  <a:lnTo>
                    <a:pt x="115062" y="87388"/>
                  </a:lnTo>
                  <a:lnTo>
                    <a:pt x="115582" y="87388"/>
                  </a:lnTo>
                  <a:lnTo>
                    <a:pt x="115620" y="88150"/>
                  </a:lnTo>
                  <a:lnTo>
                    <a:pt x="116852" y="88150"/>
                  </a:lnTo>
                  <a:lnTo>
                    <a:pt x="118351" y="87388"/>
                  </a:lnTo>
                  <a:lnTo>
                    <a:pt x="119100" y="87007"/>
                  </a:lnTo>
                  <a:lnTo>
                    <a:pt x="119367" y="86880"/>
                  </a:lnTo>
                  <a:lnTo>
                    <a:pt x="119849" y="86626"/>
                  </a:lnTo>
                  <a:lnTo>
                    <a:pt x="120167" y="86626"/>
                  </a:lnTo>
                  <a:lnTo>
                    <a:pt x="121818" y="85737"/>
                  </a:lnTo>
                  <a:lnTo>
                    <a:pt x="122123" y="85737"/>
                  </a:lnTo>
                  <a:close/>
                </a:path>
                <a:path w="304800" h="92710">
                  <a:moveTo>
                    <a:pt x="122770" y="85051"/>
                  </a:moveTo>
                  <a:lnTo>
                    <a:pt x="122555" y="85191"/>
                  </a:lnTo>
                  <a:lnTo>
                    <a:pt x="122313" y="85331"/>
                  </a:lnTo>
                  <a:lnTo>
                    <a:pt x="122059" y="85483"/>
                  </a:lnTo>
                  <a:lnTo>
                    <a:pt x="122161" y="85686"/>
                  </a:lnTo>
                  <a:lnTo>
                    <a:pt x="122212" y="85877"/>
                  </a:lnTo>
                  <a:lnTo>
                    <a:pt x="122326" y="85737"/>
                  </a:lnTo>
                  <a:lnTo>
                    <a:pt x="122415" y="85521"/>
                  </a:lnTo>
                  <a:lnTo>
                    <a:pt x="122770" y="85051"/>
                  </a:lnTo>
                  <a:close/>
                </a:path>
                <a:path w="304800" h="92710">
                  <a:moveTo>
                    <a:pt x="130898" y="91325"/>
                  </a:moveTo>
                  <a:lnTo>
                    <a:pt x="130543" y="88912"/>
                  </a:lnTo>
                  <a:lnTo>
                    <a:pt x="130416" y="89801"/>
                  </a:lnTo>
                  <a:lnTo>
                    <a:pt x="130060" y="88912"/>
                  </a:lnTo>
                  <a:lnTo>
                    <a:pt x="129794" y="88290"/>
                  </a:lnTo>
                  <a:lnTo>
                    <a:pt x="129311" y="88912"/>
                  </a:lnTo>
                  <a:lnTo>
                    <a:pt x="128638" y="89801"/>
                  </a:lnTo>
                  <a:lnTo>
                    <a:pt x="128079" y="89801"/>
                  </a:lnTo>
                  <a:lnTo>
                    <a:pt x="127482" y="90551"/>
                  </a:lnTo>
                  <a:lnTo>
                    <a:pt x="127266" y="90830"/>
                  </a:lnTo>
                  <a:lnTo>
                    <a:pt x="126873" y="91325"/>
                  </a:lnTo>
                  <a:lnTo>
                    <a:pt x="127228" y="91325"/>
                  </a:lnTo>
                  <a:lnTo>
                    <a:pt x="129641" y="91325"/>
                  </a:lnTo>
                  <a:lnTo>
                    <a:pt x="130898" y="91325"/>
                  </a:lnTo>
                  <a:close/>
                </a:path>
                <a:path w="304800" h="92710">
                  <a:moveTo>
                    <a:pt x="131546" y="84213"/>
                  </a:moveTo>
                  <a:lnTo>
                    <a:pt x="131457" y="83451"/>
                  </a:lnTo>
                  <a:lnTo>
                    <a:pt x="131178" y="83451"/>
                  </a:lnTo>
                  <a:lnTo>
                    <a:pt x="131546" y="84213"/>
                  </a:lnTo>
                  <a:close/>
                </a:path>
                <a:path w="304800" h="92710">
                  <a:moveTo>
                    <a:pt x="134327" y="88912"/>
                  </a:moveTo>
                  <a:lnTo>
                    <a:pt x="134086" y="88912"/>
                  </a:lnTo>
                  <a:lnTo>
                    <a:pt x="134061" y="89115"/>
                  </a:lnTo>
                  <a:lnTo>
                    <a:pt x="134327" y="88912"/>
                  </a:lnTo>
                  <a:close/>
                </a:path>
                <a:path w="304800" h="92710">
                  <a:moveTo>
                    <a:pt x="143675" y="81800"/>
                  </a:moveTo>
                  <a:lnTo>
                    <a:pt x="131178" y="81800"/>
                  </a:lnTo>
                  <a:lnTo>
                    <a:pt x="131025" y="81800"/>
                  </a:lnTo>
                  <a:lnTo>
                    <a:pt x="130390" y="81800"/>
                  </a:lnTo>
                  <a:lnTo>
                    <a:pt x="130035" y="81038"/>
                  </a:lnTo>
                  <a:lnTo>
                    <a:pt x="129641" y="81038"/>
                  </a:lnTo>
                  <a:lnTo>
                    <a:pt x="129540" y="81800"/>
                  </a:lnTo>
                  <a:lnTo>
                    <a:pt x="129324" y="81800"/>
                  </a:lnTo>
                  <a:lnTo>
                    <a:pt x="128485" y="81800"/>
                  </a:lnTo>
                  <a:lnTo>
                    <a:pt x="129324" y="81038"/>
                  </a:lnTo>
                  <a:lnTo>
                    <a:pt x="129120" y="81038"/>
                  </a:lnTo>
                  <a:lnTo>
                    <a:pt x="127774" y="81546"/>
                  </a:lnTo>
                  <a:lnTo>
                    <a:pt x="127546" y="81038"/>
                  </a:lnTo>
                  <a:lnTo>
                    <a:pt x="127088" y="80022"/>
                  </a:lnTo>
                  <a:lnTo>
                    <a:pt x="127596" y="79387"/>
                  </a:lnTo>
                  <a:lnTo>
                    <a:pt x="126949" y="79387"/>
                  </a:lnTo>
                  <a:lnTo>
                    <a:pt x="126822" y="79387"/>
                  </a:lnTo>
                  <a:lnTo>
                    <a:pt x="126301" y="79387"/>
                  </a:lnTo>
                  <a:lnTo>
                    <a:pt x="126301" y="81038"/>
                  </a:lnTo>
                  <a:lnTo>
                    <a:pt x="125793" y="81686"/>
                  </a:lnTo>
                  <a:lnTo>
                    <a:pt x="125641" y="81038"/>
                  </a:lnTo>
                  <a:lnTo>
                    <a:pt x="126301" y="81038"/>
                  </a:lnTo>
                  <a:lnTo>
                    <a:pt x="126301" y="79387"/>
                  </a:lnTo>
                  <a:lnTo>
                    <a:pt x="124485" y="79387"/>
                  </a:lnTo>
                  <a:lnTo>
                    <a:pt x="123913" y="81800"/>
                  </a:lnTo>
                  <a:lnTo>
                    <a:pt x="123761" y="81800"/>
                  </a:lnTo>
                  <a:lnTo>
                    <a:pt x="123761" y="82562"/>
                  </a:lnTo>
                  <a:lnTo>
                    <a:pt x="123609" y="83324"/>
                  </a:lnTo>
                  <a:lnTo>
                    <a:pt x="122961" y="82562"/>
                  </a:lnTo>
                  <a:lnTo>
                    <a:pt x="123761" y="82562"/>
                  </a:lnTo>
                  <a:lnTo>
                    <a:pt x="123761" y="81800"/>
                  </a:lnTo>
                  <a:lnTo>
                    <a:pt x="120332" y="81800"/>
                  </a:lnTo>
                  <a:lnTo>
                    <a:pt x="119545" y="81800"/>
                  </a:lnTo>
                  <a:lnTo>
                    <a:pt x="118414" y="82016"/>
                  </a:lnTo>
                  <a:lnTo>
                    <a:pt x="118186" y="82054"/>
                  </a:lnTo>
                  <a:lnTo>
                    <a:pt x="118097" y="81800"/>
                  </a:lnTo>
                  <a:lnTo>
                    <a:pt x="117538" y="82181"/>
                  </a:lnTo>
                  <a:lnTo>
                    <a:pt x="117043" y="82270"/>
                  </a:lnTo>
                  <a:lnTo>
                    <a:pt x="114960" y="81991"/>
                  </a:lnTo>
                  <a:lnTo>
                    <a:pt x="114744" y="82308"/>
                  </a:lnTo>
                  <a:lnTo>
                    <a:pt x="114579" y="82562"/>
                  </a:lnTo>
                  <a:lnTo>
                    <a:pt x="114160" y="83197"/>
                  </a:lnTo>
                  <a:lnTo>
                    <a:pt x="113919" y="82562"/>
                  </a:lnTo>
                  <a:lnTo>
                    <a:pt x="113779" y="82181"/>
                  </a:lnTo>
                  <a:lnTo>
                    <a:pt x="113639" y="81800"/>
                  </a:lnTo>
                  <a:lnTo>
                    <a:pt x="112318" y="81800"/>
                  </a:lnTo>
                  <a:lnTo>
                    <a:pt x="111137" y="81038"/>
                  </a:lnTo>
                  <a:lnTo>
                    <a:pt x="110845" y="81038"/>
                  </a:lnTo>
                  <a:lnTo>
                    <a:pt x="111442" y="81800"/>
                  </a:lnTo>
                  <a:lnTo>
                    <a:pt x="111213" y="81800"/>
                  </a:lnTo>
                  <a:lnTo>
                    <a:pt x="109918" y="81038"/>
                  </a:lnTo>
                  <a:lnTo>
                    <a:pt x="109474" y="81038"/>
                  </a:lnTo>
                  <a:lnTo>
                    <a:pt x="109448" y="81800"/>
                  </a:lnTo>
                  <a:lnTo>
                    <a:pt x="109296" y="81800"/>
                  </a:lnTo>
                  <a:lnTo>
                    <a:pt x="108966" y="82562"/>
                  </a:lnTo>
                  <a:lnTo>
                    <a:pt x="108839" y="82562"/>
                  </a:lnTo>
                  <a:lnTo>
                    <a:pt x="109296" y="81800"/>
                  </a:lnTo>
                  <a:lnTo>
                    <a:pt x="108432" y="81800"/>
                  </a:lnTo>
                  <a:lnTo>
                    <a:pt x="108026" y="81038"/>
                  </a:lnTo>
                  <a:lnTo>
                    <a:pt x="107543" y="80162"/>
                  </a:lnTo>
                  <a:lnTo>
                    <a:pt x="105803" y="80454"/>
                  </a:lnTo>
                  <a:lnTo>
                    <a:pt x="105803" y="81800"/>
                  </a:lnTo>
                  <a:lnTo>
                    <a:pt x="101282" y="82092"/>
                  </a:lnTo>
                  <a:lnTo>
                    <a:pt x="101282" y="82562"/>
                  </a:lnTo>
                  <a:lnTo>
                    <a:pt x="101053" y="83451"/>
                  </a:lnTo>
                  <a:lnTo>
                    <a:pt x="100139" y="83451"/>
                  </a:lnTo>
                  <a:lnTo>
                    <a:pt x="100330" y="83845"/>
                  </a:lnTo>
                  <a:lnTo>
                    <a:pt x="99021" y="82562"/>
                  </a:lnTo>
                  <a:lnTo>
                    <a:pt x="99402" y="82562"/>
                  </a:lnTo>
                  <a:lnTo>
                    <a:pt x="99771" y="82562"/>
                  </a:lnTo>
                  <a:lnTo>
                    <a:pt x="100241" y="82562"/>
                  </a:lnTo>
                  <a:lnTo>
                    <a:pt x="101282" y="82562"/>
                  </a:lnTo>
                  <a:lnTo>
                    <a:pt x="101282" y="82092"/>
                  </a:lnTo>
                  <a:lnTo>
                    <a:pt x="99809" y="82181"/>
                  </a:lnTo>
                  <a:lnTo>
                    <a:pt x="99314" y="81800"/>
                  </a:lnTo>
                  <a:lnTo>
                    <a:pt x="105803" y="81800"/>
                  </a:lnTo>
                  <a:lnTo>
                    <a:pt x="105803" y="80454"/>
                  </a:lnTo>
                  <a:lnTo>
                    <a:pt x="105422" y="80518"/>
                  </a:lnTo>
                  <a:lnTo>
                    <a:pt x="105029" y="79387"/>
                  </a:lnTo>
                  <a:lnTo>
                    <a:pt x="106464" y="79387"/>
                  </a:lnTo>
                  <a:lnTo>
                    <a:pt x="104940" y="79133"/>
                  </a:lnTo>
                  <a:lnTo>
                    <a:pt x="104762" y="78625"/>
                  </a:lnTo>
                  <a:lnTo>
                    <a:pt x="103898" y="78625"/>
                  </a:lnTo>
                  <a:lnTo>
                    <a:pt x="104178" y="79006"/>
                  </a:lnTo>
                  <a:lnTo>
                    <a:pt x="101917" y="78625"/>
                  </a:lnTo>
                  <a:lnTo>
                    <a:pt x="103365" y="77939"/>
                  </a:lnTo>
                  <a:lnTo>
                    <a:pt x="103695" y="77787"/>
                  </a:lnTo>
                  <a:lnTo>
                    <a:pt x="104051" y="77609"/>
                  </a:lnTo>
                  <a:lnTo>
                    <a:pt x="103428" y="77609"/>
                  </a:lnTo>
                  <a:lnTo>
                    <a:pt x="102628" y="77101"/>
                  </a:lnTo>
                  <a:lnTo>
                    <a:pt x="103009" y="77470"/>
                  </a:lnTo>
                  <a:lnTo>
                    <a:pt x="103111" y="77609"/>
                  </a:lnTo>
                  <a:lnTo>
                    <a:pt x="102298" y="77609"/>
                  </a:lnTo>
                  <a:lnTo>
                    <a:pt x="102057" y="77470"/>
                  </a:lnTo>
                  <a:lnTo>
                    <a:pt x="101396" y="77470"/>
                  </a:lnTo>
                  <a:lnTo>
                    <a:pt x="100774" y="77609"/>
                  </a:lnTo>
                  <a:lnTo>
                    <a:pt x="98679" y="77609"/>
                  </a:lnTo>
                  <a:lnTo>
                    <a:pt x="98107" y="77101"/>
                  </a:lnTo>
                  <a:lnTo>
                    <a:pt x="98310" y="77470"/>
                  </a:lnTo>
                  <a:lnTo>
                    <a:pt x="98412" y="77609"/>
                  </a:lnTo>
                  <a:lnTo>
                    <a:pt x="97688" y="77609"/>
                  </a:lnTo>
                  <a:lnTo>
                    <a:pt x="97091" y="77470"/>
                  </a:lnTo>
                  <a:lnTo>
                    <a:pt x="96748" y="77470"/>
                  </a:lnTo>
                  <a:lnTo>
                    <a:pt x="95427" y="76212"/>
                  </a:lnTo>
                  <a:lnTo>
                    <a:pt x="95148" y="75958"/>
                  </a:lnTo>
                  <a:lnTo>
                    <a:pt x="94399" y="76212"/>
                  </a:lnTo>
                  <a:lnTo>
                    <a:pt x="93484" y="76212"/>
                  </a:lnTo>
                  <a:lnTo>
                    <a:pt x="91694" y="75704"/>
                  </a:lnTo>
                  <a:lnTo>
                    <a:pt x="90665" y="75704"/>
                  </a:lnTo>
                  <a:lnTo>
                    <a:pt x="90589" y="75323"/>
                  </a:lnTo>
                  <a:lnTo>
                    <a:pt x="90474" y="74688"/>
                  </a:lnTo>
                  <a:lnTo>
                    <a:pt x="90424" y="74434"/>
                  </a:lnTo>
                  <a:lnTo>
                    <a:pt x="87998" y="74434"/>
                  </a:lnTo>
                  <a:lnTo>
                    <a:pt x="85623" y="74688"/>
                  </a:lnTo>
                  <a:lnTo>
                    <a:pt x="86017" y="73545"/>
                  </a:lnTo>
                  <a:lnTo>
                    <a:pt x="86398" y="73545"/>
                  </a:lnTo>
                  <a:lnTo>
                    <a:pt x="82994" y="72275"/>
                  </a:lnTo>
                  <a:lnTo>
                    <a:pt x="83299" y="72275"/>
                  </a:lnTo>
                  <a:lnTo>
                    <a:pt x="82321" y="71640"/>
                  </a:lnTo>
                  <a:lnTo>
                    <a:pt x="81038" y="71907"/>
                  </a:lnTo>
                  <a:lnTo>
                    <a:pt x="80276" y="71259"/>
                  </a:lnTo>
                  <a:lnTo>
                    <a:pt x="80479" y="71259"/>
                  </a:lnTo>
                  <a:lnTo>
                    <a:pt x="79019" y="70243"/>
                  </a:lnTo>
                  <a:lnTo>
                    <a:pt x="76708" y="70243"/>
                  </a:lnTo>
                  <a:lnTo>
                    <a:pt x="76708" y="69862"/>
                  </a:lnTo>
                  <a:lnTo>
                    <a:pt x="75857" y="69100"/>
                  </a:lnTo>
                  <a:lnTo>
                    <a:pt x="72669" y="66687"/>
                  </a:lnTo>
                  <a:lnTo>
                    <a:pt x="71043" y="66687"/>
                  </a:lnTo>
                  <a:lnTo>
                    <a:pt x="70104" y="65671"/>
                  </a:lnTo>
                  <a:lnTo>
                    <a:pt x="68719" y="64274"/>
                  </a:lnTo>
                  <a:lnTo>
                    <a:pt x="68592" y="64160"/>
                  </a:lnTo>
                  <a:lnTo>
                    <a:pt x="68592" y="70751"/>
                  </a:lnTo>
                  <a:lnTo>
                    <a:pt x="67906" y="71018"/>
                  </a:lnTo>
                  <a:lnTo>
                    <a:pt x="67678" y="70751"/>
                  </a:lnTo>
                  <a:lnTo>
                    <a:pt x="68592" y="70751"/>
                  </a:lnTo>
                  <a:lnTo>
                    <a:pt x="68592" y="64160"/>
                  </a:lnTo>
                  <a:lnTo>
                    <a:pt x="67398" y="63004"/>
                  </a:lnTo>
                  <a:lnTo>
                    <a:pt x="66471" y="62369"/>
                  </a:lnTo>
                  <a:lnTo>
                    <a:pt x="66446" y="70751"/>
                  </a:lnTo>
                  <a:lnTo>
                    <a:pt x="65189" y="71005"/>
                  </a:lnTo>
                  <a:lnTo>
                    <a:pt x="64693" y="70751"/>
                  </a:lnTo>
                  <a:lnTo>
                    <a:pt x="66446" y="70751"/>
                  </a:lnTo>
                  <a:lnTo>
                    <a:pt x="66446" y="62407"/>
                  </a:lnTo>
                  <a:lnTo>
                    <a:pt x="65443" y="63512"/>
                  </a:lnTo>
                  <a:lnTo>
                    <a:pt x="63804" y="63512"/>
                  </a:lnTo>
                  <a:lnTo>
                    <a:pt x="64935" y="64274"/>
                  </a:lnTo>
                  <a:lnTo>
                    <a:pt x="62877" y="64274"/>
                  </a:lnTo>
                  <a:lnTo>
                    <a:pt x="62738" y="64274"/>
                  </a:lnTo>
                  <a:lnTo>
                    <a:pt x="62611" y="64274"/>
                  </a:lnTo>
                  <a:lnTo>
                    <a:pt x="63449" y="65671"/>
                  </a:lnTo>
                  <a:lnTo>
                    <a:pt x="62636" y="65671"/>
                  </a:lnTo>
                  <a:lnTo>
                    <a:pt x="62039" y="64274"/>
                  </a:lnTo>
                  <a:lnTo>
                    <a:pt x="61772" y="63639"/>
                  </a:lnTo>
                  <a:lnTo>
                    <a:pt x="61722" y="63512"/>
                  </a:lnTo>
                  <a:lnTo>
                    <a:pt x="62064" y="63639"/>
                  </a:lnTo>
                  <a:lnTo>
                    <a:pt x="62661" y="63639"/>
                  </a:lnTo>
                  <a:lnTo>
                    <a:pt x="62826" y="64147"/>
                  </a:lnTo>
                  <a:lnTo>
                    <a:pt x="63207" y="63639"/>
                  </a:lnTo>
                  <a:lnTo>
                    <a:pt x="63309" y="63512"/>
                  </a:lnTo>
                  <a:lnTo>
                    <a:pt x="63677" y="63004"/>
                  </a:lnTo>
                  <a:lnTo>
                    <a:pt x="63868" y="62750"/>
                  </a:lnTo>
                  <a:lnTo>
                    <a:pt x="61569" y="62395"/>
                  </a:lnTo>
                  <a:lnTo>
                    <a:pt x="61569" y="69100"/>
                  </a:lnTo>
                  <a:lnTo>
                    <a:pt x="61417" y="69100"/>
                  </a:lnTo>
                  <a:lnTo>
                    <a:pt x="61569" y="69100"/>
                  </a:lnTo>
                  <a:lnTo>
                    <a:pt x="61569" y="62395"/>
                  </a:lnTo>
                  <a:lnTo>
                    <a:pt x="60731" y="62369"/>
                  </a:lnTo>
                  <a:lnTo>
                    <a:pt x="60731" y="67576"/>
                  </a:lnTo>
                  <a:lnTo>
                    <a:pt x="59448" y="67576"/>
                  </a:lnTo>
                  <a:lnTo>
                    <a:pt x="59245" y="66687"/>
                  </a:lnTo>
                  <a:lnTo>
                    <a:pt x="59715" y="66687"/>
                  </a:lnTo>
                  <a:lnTo>
                    <a:pt x="60731" y="67576"/>
                  </a:lnTo>
                  <a:lnTo>
                    <a:pt x="60731" y="62369"/>
                  </a:lnTo>
                  <a:lnTo>
                    <a:pt x="60579" y="62369"/>
                  </a:lnTo>
                  <a:lnTo>
                    <a:pt x="61328" y="60845"/>
                  </a:lnTo>
                  <a:lnTo>
                    <a:pt x="60782" y="60845"/>
                  </a:lnTo>
                  <a:lnTo>
                    <a:pt x="59931" y="60337"/>
                  </a:lnTo>
                  <a:lnTo>
                    <a:pt x="58267" y="59207"/>
                  </a:lnTo>
                  <a:lnTo>
                    <a:pt x="58267" y="66687"/>
                  </a:lnTo>
                  <a:lnTo>
                    <a:pt x="57810" y="67576"/>
                  </a:lnTo>
                  <a:lnTo>
                    <a:pt x="57556" y="67576"/>
                  </a:lnTo>
                  <a:lnTo>
                    <a:pt x="56667" y="67576"/>
                  </a:lnTo>
                  <a:lnTo>
                    <a:pt x="56845" y="67322"/>
                  </a:lnTo>
                  <a:lnTo>
                    <a:pt x="57302" y="66687"/>
                  </a:lnTo>
                  <a:lnTo>
                    <a:pt x="58267" y="66687"/>
                  </a:lnTo>
                  <a:lnTo>
                    <a:pt x="58267" y="59207"/>
                  </a:lnTo>
                  <a:lnTo>
                    <a:pt x="57505" y="58686"/>
                  </a:lnTo>
                  <a:lnTo>
                    <a:pt x="57188" y="58432"/>
                  </a:lnTo>
                  <a:lnTo>
                    <a:pt x="56121" y="57556"/>
                  </a:lnTo>
                  <a:lnTo>
                    <a:pt x="56121" y="68338"/>
                  </a:lnTo>
                  <a:lnTo>
                    <a:pt x="55905" y="68630"/>
                  </a:lnTo>
                  <a:lnTo>
                    <a:pt x="56108" y="68338"/>
                  </a:lnTo>
                  <a:lnTo>
                    <a:pt x="56121" y="57556"/>
                  </a:lnTo>
                  <a:lnTo>
                    <a:pt x="56108" y="68262"/>
                  </a:lnTo>
                  <a:lnTo>
                    <a:pt x="55283" y="67576"/>
                  </a:lnTo>
                  <a:lnTo>
                    <a:pt x="54978" y="67322"/>
                  </a:lnTo>
                  <a:lnTo>
                    <a:pt x="55981" y="67322"/>
                  </a:lnTo>
                  <a:lnTo>
                    <a:pt x="56019" y="67576"/>
                  </a:lnTo>
                  <a:lnTo>
                    <a:pt x="56108" y="68262"/>
                  </a:lnTo>
                  <a:lnTo>
                    <a:pt x="56108" y="57543"/>
                  </a:lnTo>
                  <a:lnTo>
                    <a:pt x="53517" y="55384"/>
                  </a:lnTo>
                  <a:lnTo>
                    <a:pt x="52628" y="54622"/>
                  </a:lnTo>
                  <a:lnTo>
                    <a:pt x="51612" y="53987"/>
                  </a:lnTo>
                  <a:lnTo>
                    <a:pt x="50952" y="53606"/>
                  </a:lnTo>
                  <a:lnTo>
                    <a:pt x="50711" y="53606"/>
                  </a:lnTo>
                  <a:lnTo>
                    <a:pt x="50482" y="54622"/>
                  </a:lnTo>
                  <a:lnTo>
                    <a:pt x="50431" y="54876"/>
                  </a:lnTo>
                  <a:lnTo>
                    <a:pt x="50342" y="55257"/>
                  </a:lnTo>
                  <a:lnTo>
                    <a:pt x="49352" y="54622"/>
                  </a:lnTo>
                  <a:lnTo>
                    <a:pt x="49187" y="54622"/>
                  </a:lnTo>
                  <a:lnTo>
                    <a:pt x="49009" y="53987"/>
                  </a:lnTo>
                  <a:lnTo>
                    <a:pt x="49276" y="53225"/>
                  </a:lnTo>
                  <a:lnTo>
                    <a:pt x="49695" y="53225"/>
                  </a:lnTo>
                  <a:lnTo>
                    <a:pt x="50190" y="53606"/>
                  </a:lnTo>
                  <a:lnTo>
                    <a:pt x="50190" y="53225"/>
                  </a:lnTo>
                  <a:lnTo>
                    <a:pt x="50190" y="52463"/>
                  </a:lnTo>
                  <a:lnTo>
                    <a:pt x="49987" y="52463"/>
                  </a:lnTo>
                  <a:lnTo>
                    <a:pt x="48145" y="53606"/>
                  </a:lnTo>
                  <a:lnTo>
                    <a:pt x="48272" y="53606"/>
                  </a:lnTo>
                  <a:lnTo>
                    <a:pt x="48133" y="53873"/>
                  </a:lnTo>
                  <a:lnTo>
                    <a:pt x="47637" y="53225"/>
                  </a:lnTo>
                  <a:lnTo>
                    <a:pt x="47307" y="52806"/>
                  </a:lnTo>
                  <a:lnTo>
                    <a:pt x="47231" y="52946"/>
                  </a:lnTo>
                  <a:lnTo>
                    <a:pt x="46545" y="52463"/>
                  </a:lnTo>
                  <a:lnTo>
                    <a:pt x="46723" y="52463"/>
                  </a:lnTo>
                  <a:lnTo>
                    <a:pt x="46990" y="52400"/>
                  </a:lnTo>
                  <a:lnTo>
                    <a:pt x="46748" y="52095"/>
                  </a:lnTo>
                  <a:lnTo>
                    <a:pt x="46456" y="51701"/>
                  </a:lnTo>
                  <a:lnTo>
                    <a:pt x="45935" y="51701"/>
                  </a:lnTo>
                  <a:lnTo>
                    <a:pt x="45859" y="51447"/>
                  </a:lnTo>
                  <a:lnTo>
                    <a:pt x="46723" y="50812"/>
                  </a:lnTo>
                  <a:lnTo>
                    <a:pt x="46418" y="50812"/>
                  </a:lnTo>
                  <a:lnTo>
                    <a:pt x="45796" y="51193"/>
                  </a:lnTo>
                  <a:lnTo>
                    <a:pt x="45707" y="50812"/>
                  </a:lnTo>
                  <a:lnTo>
                    <a:pt x="43180" y="51447"/>
                  </a:lnTo>
                  <a:lnTo>
                    <a:pt x="42811" y="50406"/>
                  </a:lnTo>
                  <a:lnTo>
                    <a:pt x="42849" y="49796"/>
                  </a:lnTo>
                  <a:lnTo>
                    <a:pt x="42862" y="49288"/>
                  </a:lnTo>
                  <a:lnTo>
                    <a:pt x="42735" y="49263"/>
                  </a:lnTo>
                  <a:lnTo>
                    <a:pt x="42735" y="51943"/>
                  </a:lnTo>
                  <a:lnTo>
                    <a:pt x="42735" y="52463"/>
                  </a:lnTo>
                  <a:lnTo>
                    <a:pt x="42735" y="51943"/>
                  </a:lnTo>
                  <a:lnTo>
                    <a:pt x="42735" y="49263"/>
                  </a:lnTo>
                  <a:lnTo>
                    <a:pt x="38366" y="48145"/>
                  </a:lnTo>
                  <a:lnTo>
                    <a:pt x="37376" y="47891"/>
                  </a:lnTo>
                  <a:lnTo>
                    <a:pt x="37299" y="47637"/>
                  </a:lnTo>
                  <a:lnTo>
                    <a:pt x="37223" y="47383"/>
                  </a:lnTo>
                  <a:lnTo>
                    <a:pt x="37084" y="46875"/>
                  </a:lnTo>
                  <a:lnTo>
                    <a:pt x="35585" y="47269"/>
                  </a:lnTo>
                  <a:lnTo>
                    <a:pt x="33578" y="45859"/>
                  </a:lnTo>
                  <a:lnTo>
                    <a:pt x="33718" y="46240"/>
                  </a:lnTo>
                  <a:lnTo>
                    <a:pt x="33210" y="47383"/>
                  </a:lnTo>
                  <a:lnTo>
                    <a:pt x="33108" y="47637"/>
                  </a:lnTo>
                  <a:lnTo>
                    <a:pt x="32194" y="46875"/>
                  </a:lnTo>
                  <a:lnTo>
                    <a:pt x="33997" y="44589"/>
                  </a:lnTo>
                  <a:lnTo>
                    <a:pt x="34188" y="44335"/>
                  </a:lnTo>
                  <a:lnTo>
                    <a:pt x="31064" y="44589"/>
                  </a:lnTo>
                  <a:lnTo>
                    <a:pt x="31140" y="44081"/>
                  </a:lnTo>
                  <a:lnTo>
                    <a:pt x="31191" y="43662"/>
                  </a:lnTo>
                  <a:lnTo>
                    <a:pt x="30035" y="42430"/>
                  </a:lnTo>
                  <a:lnTo>
                    <a:pt x="28956" y="41287"/>
                  </a:lnTo>
                  <a:lnTo>
                    <a:pt x="28854" y="41541"/>
                  </a:lnTo>
                  <a:lnTo>
                    <a:pt x="28816" y="41287"/>
                  </a:lnTo>
                  <a:lnTo>
                    <a:pt x="28956" y="41287"/>
                  </a:lnTo>
                  <a:lnTo>
                    <a:pt x="32867" y="41287"/>
                  </a:lnTo>
                  <a:lnTo>
                    <a:pt x="28397" y="41097"/>
                  </a:lnTo>
                  <a:lnTo>
                    <a:pt x="28397" y="43192"/>
                  </a:lnTo>
                  <a:lnTo>
                    <a:pt x="27711" y="42430"/>
                  </a:lnTo>
                  <a:lnTo>
                    <a:pt x="28384" y="42430"/>
                  </a:lnTo>
                  <a:lnTo>
                    <a:pt x="28397" y="43192"/>
                  </a:lnTo>
                  <a:lnTo>
                    <a:pt x="28397" y="41097"/>
                  </a:lnTo>
                  <a:lnTo>
                    <a:pt x="28359" y="40779"/>
                  </a:lnTo>
                  <a:lnTo>
                    <a:pt x="27127" y="40779"/>
                  </a:lnTo>
                  <a:lnTo>
                    <a:pt x="27406" y="41033"/>
                  </a:lnTo>
                  <a:lnTo>
                    <a:pt x="21958" y="40779"/>
                  </a:lnTo>
                  <a:lnTo>
                    <a:pt x="27127" y="40779"/>
                  </a:lnTo>
                  <a:lnTo>
                    <a:pt x="26428" y="40144"/>
                  </a:lnTo>
                  <a:lnTo>
                    <a:pt x="24028" y="37858"/>
                  </a:lnTo>
                  <a:lnTo>
                    <a:pt x="23393" y="37223"/>
                  </a:lnTo>
                  <a:lnTo>
                    <a:pt x="22085" y="36588"/>
                  </a:lnTo>
                  <a:lnTo>
                    <a:pt x="21983" y="37858"/>
                  </a:lnTo>
                  <a:lnTo>
                    <a:pt x="21158" y="37858"/>
                  </a:lnTo>
                  <a:lnTo>
                    <a:pt x="21031" y="36906"/>
                  </a:lnTo>
                  <a:lnTo>
                    <a:pt x="20942" y="36156"/>
                  </a:lnTo>
                  <a:lnTo>
                    <a:pt x="20866" y="35534"/>
                  </a:lnTo>
                  <a:lnTo>
                    <a:pt x="21056" y="35534"/>
                  </a:lnTo>
                  <a:lnTo>
                    <a:pt x="20548" y="35318"/>
                  </a:lnTo>
                  <a:lnTo>
                    <a:pt x="20193" y="35318"/>
                  </a:lnTo>
                  <a:lnTo>
                    <a:pt x="19380" y="36588"/>
                  </a:lnTo>
                  <a:lnTo>
                    <a:pt x="19215" y="36156"/>
                  </a:lnTo>
                  <a:lnTo>
                    <a:pt x="19608" y="36156"/>
                  </a:lnTo>
                  <a:lnTo>
                    <a:pt x="19189" y="36029"/>
                  </a:lnTo>
                  <a:lnTo>
                    <a:pt x="19126" y="35534"/>
                  </a:lnTo>
                  <a:lnTo>
                    <a:pt x="19011" y="35966"/>
                  </a:lnTo>
                  <a:lnTo>
                    <a:pt x="17729" y="35534"/>
                  </a:lnTo>
                  <a:lnTo>
                    <a:pt x="18338" y="35534"/>
                  </a:lnTo>
                  <a:lnTo>
                    <a:pt x="18148" y="35318"/>
                  </a:lnTo>
                  <a:lnTo>
                    <a:pt x="16662" y="33667"/>
                  </a:lnTo>
                  <a:lnTo>
                    <a:pt x="10477" y="29895"/>
                  </a:lnTo>
                  <a:lnTo>
                    <a:pt x="10477" y="35318"/>
                  </a:lnTo>
                  <a:lnTo>
                    <a:pt x="10388" y="36118"/>
                  </a:lnTo>
                  <a:lnTo>
                    <a:pt x="10071" y="35699"/>
                  </a:lnTo>
                  <a:lnTo>
                    <a:pt x="9994" y="35915"/>
                  </a:lnTo>
                  <a:lnTo>
                    <a:pt x="9309" y="35534"/>
                  </a:lnTo>
                  <a:lnTo>
                    <a:pt x="9093" y="35534"/>
                  </a:lnTo>
                  <a:lnTo>
                    <a:pt x="9220" y="35496"/>
                  </a:lnTo>
                  <a:lnTo>
                    <a:pt x="9753" y="35318"/>
                  </a:lnTo>
                  <a:lnTo>
                    <a:pt x="10477" y="35318"/>
                  </a:lnTo>
                  <a:lnTo>
                    <a:pt x="10477" y="29895"/>
                  </a:lnTo>
                  <a:lnTo>
                    <a:pt x="9169" y="29095"/>
                  </a:lnTo>
                  <a:lnTo>
                    <a:pt x="6946" y="27063"/>
                  </a:lnTo>
                  <a:lnTo>
                    <a:pt x="5664" y="25666"/>
                  </a:lnTo>
                  <a:lnTo>
                    <a:pt x="5080" y="25031"/>
                  </a:lnTo>
                  <a:lnTo>
                    <a:pt x="5257" y="25412"/>
                  </a:lnTo>
                  <a:lnTo>
                    <a:pt x="5410" y="25666"/>
                  </a:lnTo>
                  <a:lnTo>
                    <a:pt x="5105" y="25412"/>
                  </a:lnTo>
                  <a:lnTo>
                    <a:pt x="4470" y="25031"/>
                  </a:lnTo>
                  <a:lnTo>
                    <a:pt x="4864" y="25412"/>
                  </a:lnTo>
                  <a:lnTo>
                    <a:pt x="4152" y="25412"/>
                  </a:lnTo>
                  <a:lnTo>
                    <a:pt x="3860" y="25031"/>
                  </a:lnTo>
                  <a:lnTo>
                    <a:pt x="2654" y="23634"/>
                  </a:lnTo>
                  <a:lnTo>
                    <a:pt x="1917" y="23634"/>
                  </a:lnTo>
                  <a:lnTo>
                    <a:pt x="977" y="22618"/>
                  </a:lnTo>
                  <a:lnTo>
                    <a:pt x="850" y="22618"/>
                  </a:lnTo>
                  <a:lnTo>
                    <a:pt x="292" y="22618"/>
                  </a:lnTo>
                  <a:lnTo>
                    <a:pt x="673" y="23634"/>
                  </a:lnTo>
                  <a:lnTo>
                    <a:pt x="787" y="24015"/>
                  </a:lnTo>
                  <a:lnTo>
                    <a:pt x="914" y="24396"/>
                  </a:lnTo>
                  <a:lnTo>
                    <a:pt x="622" y="24396"/>
                  </a:lnTo>
                  <a:lnTo>
                    <a:pt x="1524" y="25031"/>
                  </a:lnTo>
                  <a:lnTo>
                    <a:pt x="1320" y="25031"/>
                  </a:lnTo>
                  <a:lnTo>
                    <a:pt x="1562" y="25412"/>
                  </a:lnTo>
                  <a:lnTo>
                    <a:pt x="1955" y="26301"/>
                  </a:lnTo>
                  <a:lnTo>
                    <a:pt x="2387" y="27063"/>
                  </a:lnTo>
                  <a:lnTo>
                    <a:pt x="2794" y="28079"/>
                  </a:lnTo>
                  <a:lnTo>
                    <a:pt x="3848" y="28333"/>
                  </a:lnTo>
                  <a:lnTo>
                    <a:pt x="3924" y="28587"/>
                  </a:lnTo>
                  <a:lnTo>
                    <a:pt x="3962" y="28714"/>
                  </a:lnTo>
                  <a:lnTo>
                    <a:pt x="4572" y="28841"/>
                  </a:lnTo>
                  <a:lnTo>
                    <a:pt x="4152" y="28841"/>
                  </a:lnTo>
                  <a:lnTo>
                    <a:pt x="4470" y="29095"/>
                  </a:lnTo>
                  <a:lnTo>
                    <a:pt x="5080" y="29984"/>
                  </a:lnTo>
                  <a:lnTo>
                    <a:pt x="4914" y="29984"/>
                  </a:lnTo>
                  <a:lnTo>
                    <a:pt x="7073" y="32270"/>
                  </a:lnTo>
                  <a:lnTo>
                    <a:pt x="7620" y="33667"/>
                  </a:lnTo>
                  <a:lnTo>
                    <a:pt x="8915" y="35318"/>
                  </a:lnTo>
                  <a:lnTo>
                    <a:pt x="9817" y="36474"/>
                  </a:lnTo>
                  <a:lnTo>
                    <a:pt x="9918" y="36156"/>
                  </a:lnTo>
                  <a:lnTo>
                    <a:pt x="10388" y="36156"/>
                  </a:lnTo>
                  <a:lnTo>
                    <a:pt x="10617" y="36156"/>
                  </a:lnTo>
                  <a:lnTo>
                    <a:pt x="10680" y="37096"/>
                  </a:lnTo>
                  <a:lnTo>
                    <a:pt x="11328" y="36906"/>
                  </a:lnTo>
                  <a:lnTo>
                    <a:pt x="12242" y="37858"/>
                  </a:lnTo>
                  <a:lnTo>
                    <a:pt x="13131" y="38874"/>
                  </a:lnTo>
                  <a:lnTo>
                    <a:pt x="14020" y="39636"/>
                  </a:lnTo>
                  <a:lnTo>
                    <a:pt x="14871" y="40398"/>
                  </a:lnTo>
                  <a:lnTo>
                    <a:pt x="14782" y="41160"/>
                  </a:lnTo>
                  <a:lnTo>
                    <a:pt x="15417" y="40779"/>
                  </a:lnTo>
                  <a:lnTo>
                    <a:pt x="15913" y="41287"/>
                  </a:lnTo>
                  <a:lnTo>
                    <a:pt x="15875" y="41541"/>
                  </a:lnTo>
                  <a:lnTo>
                    <a:pt x="15760" y="42430"/>
                  </a:lnTo>
                  <a:lnTo>
                    <a:pt x="14973" y="42430"/>
                  </a:lnTo>
                  <a:lnTo>
                    <a:pt x="15240" y="43446"/>
                  </a:lnTo>
                  <a:lnTo>
                    <a:pt x="16954" y="43929"/>
                  </a:lnTo>
                  <a:lnTo>
                    <a:pt x="16662" y="43446"/>
                  </a:lnTo>
                  <a:lnTo>
                    <a:pt x="16814" y="43446"/>
                  </a:lnTo>
                  <a:lnTo>
                    <a:pt x="17919" y="44081"/>
                  </a:lnTo>
                  <a:lnTo>
                    <a:pt x="19215" y="45351"/>
                  </a:lnTo>
                  <a:lnTo>
                    <a:pt x="21958" y="47383"/>
                  </a:lnTo>
                  <a:lnTo>
                    <a:pt x="23368" y="48399"/>
                  </a:lnTo>
                  <a:lnTo>
                    <a:pt x="24930" y="48780"/>
                  </a:lnTo>
                  <a:lnTo>
                    <a:pt x="25019" y="48145"/>
                  </a:lnTo>
                  <a:lnTo>
                    <a:pt x="27368" y="48780"/>
                  </a:lnTo>
                  <a:lnTo>
                    <a:pt x="26212" y="49796"/>
                  </a:lnTo>
                  <a:lnTo>
                    <a:pt x="28511" y="50812"/>
                  </a:lnTo>
                  <a:lnTo>
                    <a:pt x="29743" y="50812"/>
                  </a:lnTo>
                  <a:lnTo>
                    <a:pt x="30683" y="51701"/>
                  </a:lnTo>
                  <a:lnTo>
                    <a:pt x="29629" y="51701"/>
                  </a:lnTo>
                  <a:lnTo>
                    <a:pt x="30746" y="53225"/>
                  </a:lnTo>
                  <a:lnTo>
                    <a:pt x="29616" y="53225"/>
                  </a:lnTo>
                  <a:lnTo>
                    <a:pt x="32219" y="53606"/>
                  </a:lnTo>
                  <a:lnTo>
                    <a:pt x="31038" y="53225"/>
                  </a:lnTo>
                  <a:lnTo>
                    <a:pt x="33083" y="52463"/>
                  </a:lnTo>
                  <a:lnTo>
                    <a:pt x="33413" y="52463"/>
                  </a:lnTo>
                  <a:lnTo>
                    <a:pt x="33299" y="53225"/>
                  </a:lnTo>
                  <a:lnTo>
                    <a:pt x="33921" y="53225"/>
                  </a:lnTo>
                  <a:lnTo>
                    <a:pt x="34429" y="52463"/>
                  </a:lnTo>
                  <a:lnTo>
                    <a:pt x="36195" y="53225"/>
                  </a:lnTo>
                  <a:lnTo>
                    <a:pt x="34455" y="53225"/>
                  </a:lnTo>
                  <a:lnTo>
                    <a:pt x="35610" y="54622"/>
                  </a:lnTo>
                  <a:lnTo>
                    <a:pt x="34124" y="54876"/>
                  </a:lnTo>
                  <a:lnTo>
                    <a:pt x="35382" y="58051"/>
                  </a:lnTo>
                  <a:lnTo>
                    <a:pt x="37363" y="56146"/>
                  </a:lnTo>
                  <a:lnTo>
                    <a:pt x="36779" y="56019"/>
                  </a:lnTo>
                  <a:lnTo>
                    <a:pt x="37490" y="56019"/>
                  </a:lnTo>
                  <a:lnTo>
                    <a:pt x="37363" y="56146"/>
                  </a:lnTo>
                  <a:lnTo>
                    <a:pt x="38290" y="56349"/>
                  </a:lnTo>
                  <a:lnTo>
                    <a:pt x="38392" y="55384"/>
                  </a:lnTo>
                  <a:lnTo>
                    <a:pt x="38163" y="55384"/>
                  </a:lnTo>
                  <a:lnTo>
                    <a:pt x="37617" y="55905"/>
                  </a:lnTo>
                  <a:lnTo>
                    <a:pt x="37541" y="54876"/>
                  </a:lnTo>
                  <a:lnTo>
                    <a:pt x="39382" y="54622"/>
                  </a:lnTo>
                  <a:lnTo>
                    <a:pt x="39966" y="55384"/>
                  </a:lnTo>
                  <a:lnTo>
                    <a:pt x="41109" y="56019"/>
                  </a:lnTo>
                  <a:lnTo>
                    <a:pt x="40563" y="56019"/>
                  </a:lnTo>
                  <a:lnTo>
                    <a:pt x="39916" y="58051"/>
                  </a:lnTo>
                  <a:lnTo>
                    <a:pt x="39801" y="58432"/>
                  </a:lnTo>
                  <a:lnTo>
                    <a:pt x="39712" y="58686"/>
                  </a:lnTo>
                  <a:lnTo>
                    <a:pt x="39636" y="58940"/>
                  </a:lnTo>
                  <a:lnTo>
                    <a:pt x="42227" y="60337"/>
                  </a:lnTo>
                  <a:lnTo>
                    <a:pt x="42964" y="60337"/>
                  </a:lnTo>
                  <a:lnTo>
                    <a:pt x="43091" y="60845"/>
                  </a:lnTo>
                  <a:lnTo>
                    <a:pt x="43561" y="60845"/>
                  </a:lnTo>
                  <a:lnTo>
                    <a:pt x="44056" y="60337"/>
                  </a:lnTo>
                  <a:lnTo>
                    <a:pt x="45720" y="58940"/>
                  </a:lnTo>
                  <a:lnTo>
                    <a:pt x="46355" y="58432"/>
                  </a:lnTo>
                  <a:lnTo>
                    <a:pt x="46596" y="58432"/>
                  </a:lnTo>
                  <a:lnTo>
                    <a:pt x="47777" y="60337"/>
                  </a:lnTo>
                  <a:lnTo>
                    <a:pt x="47320" y="60337"/>
                  </a:lnTo>
                  <a:lnTo>
                    <a:pt x="45897" y="60845"/>
                  </a:lnTo>
                  <a:lnTo>
                    <a:pt x="46189" y="60845"/>
                  </a:lnTo>
                  <a:lnTo>
                    <a:pt x="46304" y="61328"/>
                  </a:lnTo>
                  <a:lnTo>
                    <a:pt x="46355" y="61493"/>
                  </a:lnTo>
                  <a:lnTo>
                    <a:pt x="46507" y="61137"/>
                  </a:lnTo>
                  <a:lnTo>
                    <a:pt x="46558" y="60845"/>
                  </a:lnTo>
                  <a:lnTo>
                    <a:pt x="46532" y="61099"/>
                  </a:lnTo>
                  <a:lnTo>
                    <a:pt x="46520" y="61341"/>
                  </a:lnTo>
                  <a:lnTo>
                    <a:pt x="47078" y="60845"/>
                  </a:lnTo>
                  <a:lnTo>
                    <a:pt x="47256" y="60845"/>
                  </a:lnTo>
                  <a:lnTo>
                    <a:pt x="47409" y="61696"/>
                  </a:lnTo>
                  <a:lnTo>
                    <a:pt x="46443" y="63258"/>
                  </a:lnTo>
                  <a:lnTo>
                    <a:pt x="46316" y="63004"/>
                  </a:lnTo>
                  <a:lnTo>
                    <a:pt x="46316" y="63474"/>
                  </a:lnTo>
                  <a:lnTo>
                    <a:pt x="46316" y="64185"/>
                  </a:lnTo>
                  <a:lnTo>
                    <a:pt x="46507" y="64173"/>
                  </a:lnTo>
                  <a:lnTo>
                    <a:pt x="47650" y="63512"/>
                  </a:lnTo>
                  <a:lnTo>
                    <a:pt x="48526" y="63004"/>
                  </a:lnTo>
                  <a:lnTo>
                    <a:pt x="47879" y="64122"/>
                  </a:lnTo>
                  <a:lnTo>
                    <a:pt x="47790" y="64274"/>
                  </a:lnTo>
                  <a:lnTo>
                    <a:pt x="48069" y="64122"/>
                  </a:lnTo>
                  <a:lnTo>
                    <a:pt x="48882" y="63639"/>
                  </a:lnTo>
                  <a:lnTo>
                    <a:pt x="49580" y="63639"/>
                  </a:lnTo>
                  <a:lnTo>
                    <a:pt x="49009" y="64084"/>
                  </a:lnTo>
                  <a:lnTo>
                    <a:pt x="48755" y="64274"/>
                  </a:lnTo>
                  <a:lnTo>
                    <a:pt x="49530" y="64274"/>
                  </a:lnTo>
                  <a:lnTo>
                    <a:pt x="49517" y="65671"/>
                  </a:lnTo>
                  <a:lnTo>
                    <a:pt x="51168" y="65671"/>
                  </a:lnTo>
                  <a:lnTo>
                    <a:pt x="50495" y="64274"/>
                  </a:lnTo>
                  <a:lnTo>
                    <a:pt x="53276" y="64274"/>
                  </a:lnTo>
                  <a:lnTo>
                    <a:pt x="51193" y="66687"/>
                  </a:lnTo>
                  <a:lnTo>
                    <a:pt x="50634" y="67322"/>
                  </a:lnTo>
                  <a:lnTo>
                    <a:pt x="51955" y="67576"/>
                  </a:lnTo>
                  <a:lnTo>
                    <a:pt x="53174" y="67576"/>
                  </a:lnTo>
                  <a:lnTo>
                    <a:pt x="52552" y="66687"/>
                  </a:lnTo>
                  <a:lnTo>
                    <a:pt x="53479" y="66687"/>
                  </a:lnTo>
                  <a:lnTo>
                    <a:pt x="54203" y="67322"/>
                  </a:lnTo>
                  <a:lnTo>
                    <a:pt x="54533" y="67576"/>
                  </a:lnTo>
                  <a:lnTo>
                    <a:pt x="54698" y="68338"/>
                  </a:lnTo>
                  <a:lnTo>
                    <a:pt x="54864" y="69100"/>
                  </a:lnTo>
                  <a:lnTo>
                    <a:pt x="55575" y="69100"/>
                  </a:lnTo>
                  <a:lnTo>
                    <a:pt x="56222" y="69100"/>
                  </a:lnTo>
                  <a:lnTo>
                    <a:pt x="60350" y="69100"/>
                  </a:lnTo>
                  <a:lnTo>
                    <a:pt x="60083" y="69481"/>
                  </a:lnTo>
                  <a:lnTo>
                    <a:pt x="58597" y="69862"/>
                  </a:lnTo>
                  <a:lnTo>
                    <a:pt x="59817" y="69862"/>
                  </a:lnTo>
                  <a:lnTo>
                    <a:pt x="62699" y="69862"/>
                  </a:lnTo>
                  <a:lnTo>
                    <a:pt x="62903" y="69862"/>
                  </a:lnTo>
                  <a:lnTo>
                    <a:pt x="62852" y="69100"/>
                  </a:lnTo>
                  <a:lnTo>
                    <a:pt x="64731" y="69100"/>
                  </a:lnTo>
                  <a:lnTo>
                    <a:pt x="65239" y="69862"/>
                  </a:lnTo>
                  <a:lnTo>
                    <a:pt x="65709" y="69862"/>
                  </a:lnTo>
                  <a:lnTo>
                    <a:pt x="64947" y="70243"/>
                  </a:lnTo>
                  <a:lnTo>
                    <a:pt x="64147" y="70243"/>
                  </a:lnTo>
                  <a:lnTo>
                    <a:pt x="64338" y="70751"/>
                  </a:lnTo>
                  <a:lnTo>
                    <a:pt x="63995" y="69862"/>
                  </a:lnTo>
                  <a:lnTo>
                    <a:pt x="63754" y="70243"/>
                  </a:lnTo>
                  <a:lnTo>
                    <a:pt x="63474" y="70243"/>
                  </a:lnTo>
                  <a:lnTo>
                    <a:pt x="63131" y="70243"/>
                  </a:lnTo>
                  <a:lnTo>
                    <a:pt x="63309" y="70497"/>
                  </a:lnTo>
                  <a:lnTo>
                    <a:pt x="63487" y="70751"/>
                  </a:lnTo>
                  <a:lnTo>
                    <a:pt x="63855" y="71259"/>
                  </a:lnTo>
                  <a:lnTo>
                    <a:pt x="68745" y="71259"/>
                  </a:lnTo>
                  <a:lnTo>
                    <a:pt x="68008" y="72275"/>
                  </a:lnTo>
                  <a:lnTo>
                    <a:pt x="69202" y="72275"/>
                  </a:lnTo>
                  <a:lnTo>
                    <a:pt x="70116" y="73037"/>
                  </a:lnTo>
                  <a:lnTo>
                    <a:pt x="70599" y="73037"/>
                  </a:lnTo>
                  <a:lnTo>
                    <a:pt x="69278" y="73545"/>
                  </a:lnTo>
                  <a:lnTo>
                    <a:pt x="71666" y="73545"/>
                  </a:lnTo>
                  <a:lnTo>
                    <a:pt x="73050" y="73037"/>
                  </a:lnTo>
                  <a:lnTo>
                    <a:pt x="73812" y="73545"/>
                  </a:lnTo>
                  <a:lnTo>
                    <a:pt x="74472" y="73545"/>
                  </a:lnTo>
                  <a:lnTo>
                    <a:pt x="76327" y="74434"/>
                  </a:lnTo>
                  <a:lnTo>
                    <a:pt x="77584" y="75323"/>
                  </a:lnTo>
                  <a:lnTo>
                    <a:pt x="79578" y="75323"/>
                  </a:lnTo>
                  <a:lnTo>
                    <a:pt x="80810" y="75323"/>
                  </a:lnTo>
                  <a:lnTo>
                    <a:pt x="82689" y="75704"/>
                  </a:lnTo>
                  <a:lnTo>
                    <a:pt x="81114" y="76212"/>
                  </a:lnTo>
                  <a:lnTo>
                    <a:pt x="84315" y="76212"/>
                  </a:lnTo>
                  <a:lnTo>
                    <a:pt x="85521" y="77101"/>
                  </a:lnTo>
                  <a:lnTo>
                    <a:pt x="84836" y="77101"/>
                  </a:lnTo>
                  <a:lnTo>
                    <a:pt x="84086" y="77101"/>
                  </a:lnTo>
                  <a:lnTo>
                    <a:pt x="83921" y="77470"/>
                  </a:lnTo>
                  <a:lnTo>
                    <a:pt x="83845" y="77609"/>
                  </a:lnTo>
                  <a:lnTo>
                    <a:pt x="84734" y="77470"/>
                  </a:lnTo>
                  <a:lnTo>
                    <a:pt x="85369" y="77470"/>
                  </a:lnTo>
                  <a:lnTo>
                    <a:pt x="87833" y="79133"/>
                  </a:lnTo>
                  <a:lnTo>
                    <a:pt x="88087" y="78625"/>
                  </a:lnTo>
                  <a:lnTo>
                    <a:pt x="88646" y="78625"/>
                  </a:lnTo>
                  <a:lnTo>
                    <a:pt x="89509" y="79387"/>
                  </a:lnTo>
                  <a:lnTo>
                    <a:pt x="89662" y="79387"/>
                  </a:lnTo>
                  <a:lnTo>
                    <a:pt x="89700" y="78625"/>
                  </a:lnTo>
                  <a:lnTo>
                    <a:pt x="90830" y="78625"/>
                  </a:lnTo>
                  <a:lnTo>
                    <a:pt x="92532" y="79387"/>
                  </a:lnTo>
                  <a:lnTo>
                    <a:pt x="91909" y="79387"/>
                  </a:lnTo>
                  <a:lnTo>
                    <a:pt x="95148" y="80403"/>
                  </a:lnTo>
                  <a:lnTo>
                    <a:pt x="97231" y="81038"/>
                  </a:lnTo>
                  <a:lnTo>
                    <a:pt x="97358" y="81038"/>
                  </a:lnTo>
                  <a:lnTo>
                    <a:pt x="98374" y="81800"/>
                  </a:lnTo>
                  <a:lnTo>
                    <a:pt x="98602" y="81800"/>
                  </a:lnTo>
                  <a:lnTo>
                    <a:pt x="98640" y="82016"/>
                  </a:lnTo>
                  <a:lnTo>
                    <a:pt x="98374" y="81800"/>
                  </a:lnTo>
                  <a:lnTo>
                    <a:pt x="98247" y="81800"/>
                  </a:lnTo>
                  <a:lnTo>
                    <a:pt x="97955" y="81800"/>
                  </a:lnTo>
                  <a:lnTo>
                    <a:pt x="98044" y="82016"/>
                  </a:lnTo>
                  <a:lnTo>
                    <a:pt x="96977" y="81927"/>
                  </a:lnTo>
                  <a:lnTo>
                    <a:pt x="96596" y="81838"/>
                  </a:lnTo>
                  <a:lnTo>
                    <a:pt x="96799" y="82372"/>
                  </a:lnTo>
                  <a:lnTo>
                    <a:pt x="93751" y="82562"/>
                  </a:lnTo>
                  <a:lnTo>
                    <a:pt x="96837" y="82562"/>
                  </a:lnTo>
                  <a:lnTo>
                    <a:pt x="98298" y="82562"/>
                  </a:lnTo>
                  <a:lnTo>
                    <a:pt x="98704" y="83451"/>
                  </a:lnTo>
                  <a:lnTo>
                    <a:pt x="99758" y="83451"/>
                  </a:lnTo>
                  <a:lnTo>
                    <a:pt x="100533" y="84213"/>
                  </a:lnTo>
                  <a:lnTo>
                    <a:pt x="100723" y="84213"/>
                  </a:lnTo>
                  <a:lnTo>
                    <a:pt x="102133" y="84213"/>
                  </a:lnTo>
                  <a:lnTo>
                    <a:pt x="102400" y="84162"/>
                  </a:lnTo>
                  <a:lnTo>
                    <a:pt x="102628" y="83451"/>
                  </a:lnTo>
                  <a:lnTo>
                    <a:pt x="102971" y="83451"/>
                  </a:lnTo>
                  <a:lnTo>
                    <a:pt x="103911" y="83832"/>
                  </a:lnTo>
                  <a:lnTo>
                    <a:pt x="105702" y="83451"/>
                  </a:lnTo>
                  <a:lnTo>
                    <a:pt x="113995" y="83451"/>
                  </a:lnTo>
                  <a:lnTo>
                    <a:pt x="114261" y="83451"/>
                  </a:lnTo>
                  <a:lnTo>
                    <a:pt x="121653" y="83451"/>
                  </a:lnTo>
                  <a:lnTo>
                    <a:pt x="121246" y="82562"/>
                  </a:lnTo>
                  <a:lnTo>
                    <a:pt x="122415" y="82562"/>
                  </a:lnTo>
                  <a:lnTo>
                    <a:pt x="121653" y="83451"/>
                  </a:lnTo>
                  <a:lnTo>
                    <a:pt x="123583" y="83451"/>
                  </a:lnTo>
                  <a:lnTo>
                    <a:pt x="123723" y="83451"/>
                  </a:lnTo>
                  <a:lnTo>
                    <a:pt x="131178" y="83451"/>
                  </a:lnTo>
                  <a:lnTo>
                    <a:pt x="130759" y="82562"/>
                  </a:lnTo>
                  <a:lnTo>
                    <a:pt x="131305" y="82562"/>
                  </a:lnTo>
                  <a:lnTo>
                    <a:pt x="131457" y="83451"/>
                  </a:lnTo>
                  <a:lnTo>
                    <a:pt x="140601" y="83451"/>
                  </a:lnTo>
                  <a:lnTo>
                    <a:pt x="140906" y="84086"/>
                  </a:lnTo>
                  <a:lnTo>
                    <a:pt x="141338" y="83451"/>
                  </a:lnTo>
                  <a:lnTo>
                    <a:pt x="140627" y="83451"/>
                  </a:lnTo>
                  <a:lnTo>
                    <a:pt x="139979" y="82562"/>
                  </a:lnTo>
                  <a:lnTo>
                    <a:pt x="141935" y="82562"/>
                  </a:lnTo>
                  <a:lnTo>
                    <a:pt x="141338" y="83451"/>
                  </a:lnTo>
                  <a:lnTo>
                    <a:pt x="142290" y="83451"/>
                  </a:lnTo>
                  <a:lnTo>
                    <a:pt x="142328" y="82562"/>
                  </a:lnTo>
                  <a:lnTo>
                    <a:pt x="143116" y="82562"/>
                  </a:lnTo>
                  <a:lnTo>
                    <a:pt x="143675" y="81800"/>
                  </a:lnTo>
                  <a:close/>
                </a:path>
                <a:path w="304800" h="92710">
                  <a:moveTo>
                    <a:pt x="145592" y="83451"/>
                  </a:moveTo>
                  <a:lnTo>
                    <a:pt x="144741" y="82562"/>
                  </a:lnTo>
                  <a:lnTo>
                    <a:pt x="143789" y="82562"/>
                  </a:lnTo>
                  <a:lnTo>
                    <a:pt x="143573" y="82562"/>
                  </a:lnTo>
                  <a:lnTo>
                    <a:pt x="143116" y="82562"/>
                  </a:lnTo>
                  <a:lnTo>
                    <a:pt x="142468" y="83451"/>
                  </a:lnTo>
                  <a:lnTo>
                    <a:pt x="145592" y="83451"/>
                  </a:lnTo>
                  <a:close/>
                </a:path>
                <a:path w="304800" h="92710">
                  <a:moveTo>
                    <a:pt x="146507" y="81826"/>
                  </a:moveTo>
                  <a:lnTo>
                    <a:pt x="144665" y="81800"/>
                  </a:lnTo>
                  <a:lnTo>
                    <a:pt x="145059" y="81038"/>
                  </a:lnTo>
                  <a:lnTo>
                    <a:pt x="144386" y="81800"/>
                  </a:lnTo>
                  <a:lnTo>
                    <a:pt x="143789" y="82562"/>
                  </a:lnTo>
                  <a:lnTo>
                    <a:pt x="144386" y="81813"/>
                  </a:lnTo>
                  <a:lnTo>
                    <a:pt x="144805" y="82562"/>
                  </a:lnTo>
                  <a:lnTo>
                    <a:pt x="146177" y="82562"/>
                  </a:lnTo>
                  <a:lnTo>
                    <a:pt x="146507" y="81826"/>
                  </a:lnTo>
                  <a:close/>
                </a:path>
                <a:path w="304800" h="92710">
                  <a:moveTo>
                    <a:pt x="155054" y="77838"/>
                  </a:moveTo>
                  <a:lnTo>
                    <a:pt x="154266" y="76923"/>
                  </a:lnTo>
                  <a:lnTo>
                    <a:pt x="153365" y="75476"/>
                  </a:lnTo>
                  <a:lnTo>
                    <a:pt x="153619" y="76695"/>
                  </a:lnTo>
                  <a:lnTo>
                    <a:pt x="153974" y="77876"/>
                  </a:lnTo>
                  <a:lnTo>
                    <a:pt x="154381" y="77571"/>
                  </a:lnTo>
                  <a:lnTo>
                    <a:pt x="154724" y="77647"/>
                  </a:lnTo>
                  <a:lnTo>
                    <a:pt x="155054" y="77838"/>
                  </a:lnTo>
                  <a:close/>
                </a:path>
                <a:path w="304800" h="92710">
                  <a:moveTo>
                    <a:pt x="158953" y="82562"/>
                  </a:moveTo>
                  <a:lnTo>
                    <a:pt x="148869" y="82562"/>
                  </a:lnTo>
                  <a:lnTo>
                    <a:pt x="147662" y="82181"/>
                  </a:lnTo>
                  <a:lnTo>
                    <a:pt x="146989" y="81978"/>
                  </a:lnTo>
                  <a:lnTo>
                    <a:pt x="147129" y="82562"/>
                  </a:lnTo>
                  <a:lnTo>
                    <a:pt x="146177" y="82562"/>
                  </a:lnTo>
                  <a:lnTo>
                    <a:pt x="145770" y="83451"/>
                  </a:lnTo>
                  <a:lnTo>
                    <a:pt x="158877" y="83451"/>
                  </a:lnTo>
                  <a:lnTo>
                    <a:pt x="158953" y="82562"/>
                  </a:lnTo>
                  <a:close/>
                </a:path>
                <a:path w="304800" h="92710">
                  <a:moveTo>
                    <a:pt x="159626" y="24104"/>
                  </a:moveTo>
                  <a:lnTo>
                    <a:pt x="158762" y="23685"/>
                  </a:lnTo>
                  <a:lnTo>
                    <a:pt x="158673" y="23850"/>
                  </a:lnTo>
                  <a:lnTo>
                    <a:pt x="158851" y="24041"/>
                  </a:lnTo>
                  <a:lnTo>
                    <a:pt x="159626" y="24104"/>
                  </a:lnTo>
                  <a:close/>
                </a:path>
                <a:path w="304800" h="92710">
                  <a:moveTo>
                    <a:pt x="161480" y="83451"/>
                  </a:moveTo>
                  <a:lnTo>
                    <a:pt x="158877" y="83451"/>
                  </a:lnTo>
                  <a:lnTo>
                    <a:pt x="158800" y="84213"/>
                  </a:lnTo>
                  <a:lnTo>
                    <a:pt x="161302" y="84213"/>
                  </a:lnTo>
                  <a:lnTo>
                    <a:pt x="161480" y="83451"/>
                  </a:lnTo>
                  <a:close/>
                </a:path>
                <a:path w="304800" h="92710">
                  <a:moveTo>
                    <a:pt x="165061" y="88912"/>
                  </a:moveTo>
                  <a:lnTo>
                    <a:pt x="164795" y="88912"/>
                  </a:lnTo>
                  <a:lnTo>
                    <a:pt x="165023" y="89801"/>
                  </a:lnTo>
                  <a:lnTo>
                    <a:pt x="165061" y="88912"/>
                  </a:lnTo>
                  <a:close/>
                </a:path>
                <a:path w="304800" h="92710">
                  <a:moveTo>
                    <a:pt x="170992" y="89801"/>
                  </a:moveTo>
                  <a:lnTo>
                    <a:pt x="170853" y="88912"/>
                  </a:lnTo>
                  <a:lnTo>
                    <a:pt x="170307" y="88150"/>
                  </a:lnTo>
                  <a:lnTo>
                    <a:pt x="169824" y="87388"/>
                  </a:lnTo>
                  <a:lnTo>
                    <a:pt x="169583" y="87007"/>
                  </a:lnTo>
                  <a:lnTo>
                    <a:pt x="169341" y="86626"/>
                  </a:lnTo>
                  <a:lnTo>
                    <a:pt x="169481" y="86626"/>
                  </a:lnTo>
                  <a:lnTo>
                    <a:pt x="169049" y="84975"/>
                  </a:lnTo>
                  <a:lnTo>
                    <a:pt x="168859" y="84213"/>
                  </a:lnTo>
                  <a:lnTo>
                    <a:pt x="168313" y="84213"/>
                  </a:lnTo>
                  <a:lnTo>
                    <a:pt x="168313" y="84975"/>
                  </a:lnTo>
                  <a:lnTo>
                    <a:pt x="166890" y="85077"/>
                  </a:lnTo>
                  <a:lnTo>
                    <a:pt x="166890" y="88150"/>
                  </a:lnTo>
                  <a:lnTo>
                    <a:pt x="166027" y="89801"/>
                  </a:lnTo>
                  <a:lnTo>
                    <a:pt x="165023" y="89801"/>
                  </a:lnTo>
                  <a:lnTo>
                    <a:pt x="164731" y="89801"/>
                  </a:lnTo>
                  <a:lnTo>
                    <a:pt x="164477" y="88912"/>
                  </a:lnTo>
                  <a:lnTo>
                    <a:pt x="164147" y="88912"/>
                  </a:lnTo>
                  <a:lnTo>
                    <a:pt x="163233" y="89801"/>
                  </a:lnTo>
                  <a:lnTo>
                    <a:pt x="161455" y="89801"/>
                  </a:lnTo>
                  <a:lnTo>
                    <a:pt x="161251" y="88912"/>
                  </a:lnTo>
                  <a:lnTo>
                    <a:pt x="161455" y="88912"/>
                  </a:lnTo>
                  <a:lnTo>
                    <a:pt x="161886" y="87388"/>
                  </a:lnTo>
                  <a:lnTo>
                    <a:pt x="164934" y="87388"/>
                  </a:lnTo>
                  <a:lnTo>
                    <a:pt x="164871" y="88150"/>
                  </a:lnTo>
                  <a:lnTo>
                    <a:pt x="164795" y="88912"/>
                  </a:lnTo>
                  <a:lnTo>
                    <a:pt x="165989" y="88150"/>
                  </a:lnTo>
                  <a:lnTo>
                    <a:pt x="166890" y="88150"/>
                  </a:lnTo>
                  <a:lnTo>
                    <a:pt x="166890" y="85077"/>
                  </a:lnTo>
                  <a:lnTo>
                    <a:pt x="165100" y="85191"/>
                  </a:lnTo>
                  <a:lnTo>
                    <a:pt x="165100" y="85737"/>
                  </a:lnTo>
                  <a:lnTo>
                    <a:pt x="165011" y="86626"/>
                  </a:lnTo>
                  <a:lnTo>
                    <a:pt x="162115" y="86626"/>
                  </a:lnTo>
                  <a:lnTo>
                    <a:pt x="162369" y="85737"/>
                  </a:lnTo>
                  <a:lnTo>
                    <a:pt x="164858" y="85737"/>
                  </a:lnTo>
                  <a:lnTo>
                    <a:pt x="165100" y="85737"/>
                  </a:lnTo>
                  <a:lnTo>
                    <a:pt x="165100" y="85191"/>
                  </a:lnTo>
                  <a:lnTo>
                    <a:pt x="164426" y="85229"/>
                  </a:lnTo>
                  <a:lnTo>
                    <a:pt x="164211" y="84975"/>
                  </a:lnTo>
                  <a:lnTo>
                    <a:pt x="168313" y="84975"/>
                  </a:lnTo>
                  <a:lnTo>
                    <a:pt x="168313" y="84213"/>
                  </a:lnTo>
                  <a:lnTo>
                    <a:pt x="161302" y="84213"/>
                  </a:lnTo>
                  <a:lnTo>
                    <a:pt x="161124" y="84975"/>
                  </a:lnTo>
                  <a:lnTo>
                    <a:pt x="160947" y="84975"/>
                  </a:lnTo>
                  <a:lnTo>
                    <a:pt x="160947" y="85737"/>
                  </a:lnTo>
                  <a:lnTo>
                    <a:pt x="160743" y="86626"/>
                  </a:lnTo>
                  <a:lnTo>
                    <a:pt x="158584" y="86626"/>
                  </a:lnTo>
                  <a:lnTo>
                    <a:pt x="158661" y="85737"/>
                  </a:lnTo>
                  <a:lnTo>
                    <a:pt x="160947" y="85737"/>
                  </a:lnTo>
                  <a:lnTo>
                    <a:pt x="160947" y="84975"/>
                  </a:lnTo>
                  <a:lnTo>
                    <a:pt x="158737" y="84975"/>
                  </a:lnTo>
                  <a:lnTo>
                    <a:pt x="158800" y="84213"/>
                  </a:lnTo>
                  <a:lnTo>
                    <a:pt x="157060" y="84213"/>
                  </a:lnTo>
                  <a:lnTo>
                    <a:pt x="157060" y="89801"/>
                  </a:lnTo>
                  <a:lnTo>
                    <a:pt x="155600" y="89801"/>
                  </a:lnTo>
                  <a:lnTo>
                    <a:pt x="155473" y="88912"/>
                  </a:lnTo>
                  <a:lnTo>
                    <a:pt x="155168" y="86804"/>
                  </a:lnTo>
                  <a:lnTo>
                    <a:pt x="155257" y="87388"/>
                  </a:lnTo>
                  <a:lnTo>
                    <a:pt x="156959" y="87388"/>
                  </a:lnTo>
                  <a:lnTo>
                    <a:pt x="157060" y="89801"/>
                  </a:lnTo>
                  <a:lnTo>
                    <a:pt x="157060" y="84213"/>
                  </a:lnTo>
                  <a:lnTo>
                    <a:pt x="156921" y="84213"/>
                  </a:lnTo>
                  <a:lnTo>
                    <a:pt x="156921" y="86626"/>
                  </a:lnTo>
                  <a:lnTo>
                    <a:pt x="155143" y="86626"/>
                  </a:lnTo>
                  <a:lnTo>
                    <a:pt x="155016" y="85737"/>
                  </a:lnTo>
                  <a:lnTo>
                    <a:pt x="156654" y="85737"/>
                  </a:lnTo>
                  <a:lnTo>
                    <a:pt x="156895" y="85737"/>
                  </a:lnTo>
                  <a:lnTo>
                    <a:pt x="156921" y="86626"/>
                  </a:lnTo>
                  <a:lnTo>
                    <a:pt x="156921" y="84213"/>
                  </a:lnTo>
                  <a:lnTo>
                    <a:pt x="145707" y="84213"/>
                  </a:lnTo>
                  <a:lnTo>
                    <a:pt x="145707" y="86626"/>
                  </a:lnTo>
                  <a:lnTo>
                    <a:pt x="144589" y="86626"/>
                  </a:lnTo>
                  <a:lnTo>
                    <a:pt x="144945" y="85737"/>
                  </a:lnTo>
                  <a:lnTo>
                    <a:pt x="145415" y="85737"/>
                  </a:lnTo>
                  <a:lnTo>
                    <a:pt x="145707" y="86626"/>
                  </a:lnTo>
                  <a:lnTo>
                    <a:pt x="145707" y="84213"/>
                  </a:lnTo>
                  <a:lnTo>
                    <a:pt x="145554" y="84213"/>
                  </a:lnTo>
                  <a:lnTo>
                    <a:pt x="145478" y="84975"/>
                  </a:lnTo>
                  <a:lnTo>
                    <a:pt x="145199" y="84975"/>
                  </a:lnTo>
                  <a:lnTo>
                    <a:pt x="145465" y="84213"/>
                  </a:lnTo>
                  <a:lnTo>
                    <a:pt x="140970" y="84213"/>
                  </a:lnTo>
                  <a:lnTo>
                    <a:pt x="140817" y="84213"/>
                  </a:lnTo>
                  <a:lnTo>
                    <a:pt x="135661" y="84213"/>
                  </a:lnTo>
                  <a:lnTo>
                    <a:pt x="135661" y="89801"/>
                  </a:lnTo>
                  <a:lnTo>
                    <a:pt x="134886" y="89801"/>
                  </a:lnTo>
                  <a:lnTo>
                    <a:pt x="133985" y="89801"/>
                  </a:lnTo>
                  <a:lnTo>
                    <a:pt x="133934" y="89928"/>
                  </a:lnTo>
                  <a:lnTo>
                    <a:pt x="133286" y="89801"/>
                  </a:lnTo>
                  <a:lnTo>
                    <a:pt x="133146" y="89801"/>
                  </a:lnTo>
                  <a:lnTo>
                    <a:pt x="133819" y="89293"/>
                  </a:lnTo>
                  <a:lnTo>
                    <a:pt x="133807" y="88912"/>
                  </a:lnTo>
                  <a:lnTo>
                    <a:pt x="134086" y="88912"/>
                  </a:lnTo>
                  <a:lnTo>
                    <a:pt x="134175" y="88150"/>
                  </a:lnTo>
                  <a:lnTo>
                    <a:pt x="134404" y="88150"/>
                  </a:lnTo>
                  <a:lnTo>
                    <a:pt x="134924" y="88912"/>
                  </a:lnTo>
                  <a:lnTo>
                    <a:pt x="135318" y="89408"/>
                  </a:lnTo>
                  <a:lnTo>
                    <a:pt x="135661" y="89801"/>
                  </a:lnTo>
                  <a:lnTo>
                    <a:pt x="135661" y="84213"/>
                  </a:lnTo>
                  <a:lnTo>
                    <a:pt x="131546" y="84213"/>
                  </a:lnTo>
                  <a:lnTo>
                    <a:pt x="123342" y="84213"/>
                  </a:lnTo>
                  <a:lnTo>
                    <a:pt x="122897" y="84975"/>
                  </a:lnTo>
                  <a:lnTo>
                    <a:pt x="123253" y="84975"/>
                  </a:lnTo>
                  <a:lnTo>
                    <a:pt x="123863" y="84975"/>
                  </a:lnTo>
                  <a:lnTo>
                    <a:pt x="123698" y="85407"/>
                  </a:lnTo>
                  <a:lnTo>
                    <a:pt x="123469" y="85737"/>
                  </a:lnTo>
                  <a:lnTo>
                    <a:pt x="122834" y="86626"/>
                  </a:lnTo>
                  <a:lnTo>
                    <a:pt x="128498" y="86626"/>
                  </a:lnTo>
                  <a:lnTo>
                    <a:pt x="130149" y="86626"/>
                  </a:lnTo>
                  <a:lnTo>
                    <a:pt x="128193" y="87007"/>
                  </a:lnTo>
                  <a:lnTo>
                    <a:pt x="126238" y="87388"/>
                  </a:lnTo>
                  <a:lnTo>
                    <a:pt x="123748" y="87388"/>
                  </a:lnTo>
                  <a:lnTo>
                    <a:pt x="124434" y="88150"/>
                  </a:lnTo>
                  <a:lnTo>
                    <a:pt x="123774" y="88150"/>
                  </a:lnTo>
                  <a:lnTo>
                    <a:pt x="123228" y="87388"/>
                  </a:lnTo>
                  <a:lnTo>
                    <a:pt x="121183" y="87388"/>
                  </a:lnTo>
                  <a:lnTo>
                    <a:pt x="121158" y="87922"/>
                  </a:lnTo>
                  <a:lnTo>
                    <a:pt x="121018" y="88036"/>
                  </a:lnTo>
                  <a:lnTo>
                    <a:pt x="120992" y="88214"/>
                  </a:lnTo>
                  <a:lnTo>
                    <a:pt x="121234" y="88442"/>
                  </a:lnTo>
                  <a:lnTo>
                    <a:pt x="121170" y="88265"/>
                  </a:lnTo>
                  <a:lnTo>
                    <a:pt x="122199" y="88150"/>
                  </a:lnTo>
                  <a:lnTo>
                    <a:pt x="122313" y="88912"/>
                  </a:lnTo>
                  <a:lnTo>
                    <a:pt x="122377" y="89433"/>
                  </a:lnTo>
                  <a:lnTo>
                    <a:pt x="122555" y="88912"/>
                  </a:lnTo>
                  <a:lnTo>
                    <a:pt x="123913" y="89801"/>
                  </a:lnTo>
                  <a:lnTo>
                    <a:pt x="125476" y="89801"/>
                  </a:lnTo>
                  <a:lnTo>
                    <a:pt x="126746" y="88912"/>
                  </a:lnTo>
                  <a:lnTo>
                    <a:pt x="127889" y="87388"/>
                  </a:lnTo>
                  <a:lnTo>
                    <a:pt x="129933" y="87388"/>
                  </a:lnTo>
                  <a:lnTo>
                    <a:pt x="130390" y="88150"/>
                  </a:lnTo>
                  <a:lnTo>
                    <a:pt x="130556" y="88150"/>
                  </a:lnTo>
                  <a:lnTo>
                    <a:pt x="130543" y="88912"/>
                  </a:lnTo>
                  <a:lnTo>
                    <a:pt x="132308" y="89801"/>
                  </a:lnTo>
                  <a:lnTo>
                    <a:pt x="130683" y="89801"/>
                  </a:lnTo>
                  <a:lnTo>
                    <a:pt x="130898" y="91325"/>
                  </a:lnTo>
                  <a:lnTo>
                    <a:pt x="132803" y="91325"/>
                  </a:lnTo>
                  <a:lnTo>
                    <a:pt x="133667" y="92595"/>
                  </a:lnTo>
                  <a:lnTo>
                    <a:pt x="133807" y="91325"/>
                  </a:lnTo>
                  <a:lnTo>
                    <a:pt x="141185" y="91325"/>
                  </a:lnTo>
                  <a:lnTo>
                    <a:pt x="142582" y="91325"/>
                  </a:lnTo>
                  <a:lnTo>
                    <a:pt x="142697" y="89801"/>
                  </a:lnTo>
                  <a:lnTo>
                    <a:pt x="142760" y="88912"/>
                  </a:lnTo>
                  <a:lnTo>
                    <a:pt x="142760" y="89801"/>
                  </a:lnTo>
                  <a:lnTo>
                    <a:pt x="142646" y="91325"/>
                  </a:lnTo>
                  <a:lnTo>
                    <a:pt x="143319" y="89801"/>
                  </a:lnTo>
                  <a:lnTo>
                    <a:pt x="144284" y="87388"/>
                  </a:lnTo>
                  <a:lnTo>
                    <a:pt x="145961" y="87388"/>
                  </a:lnTo>
                  <a:lnTo>
                    <a:pt x="146215" y="88150"/>
                  </a:lnTo>
                  <a:lnTo>
                    <a:pt x="146646" y="88150"/>
                  </a:lnTo>
                  <a:lnTo>
                    <a:pt x="146812" y="88417"/>
                  </a:lnTo>
                  <a:lnTo>
                    <a:pt x="147662" y="88150"/>
                  </a:lnTo>
                  <a:lnTo>
                    <a:pt x="149085" y="88150"/>
                  </a:lnTo>
                  <a:lnTo>
                    <a:pt x="149021" y="88912"/>
                  </a:lnTo>
                  <a:lnTo>
                    <a:pt x="149910" y="88912"/>
                  </a:lnTo>
                  <a:lnTo>
                    <a:pt x="149771" y="88150"/>
                  </a:lnTo>
                  <a:lnTo>
                    <a:pt x="151041" y="88150"/>
                  </a:lnTo>
                  <a:lnTo>
                    <a:pt x="151142" y="88531"/>
                  </a:lnTo>
                  <a:lnTo>
                    <a:pt x="151447" y="88150"/>
                  </a:lnTo>
                  <a:lnTo>
                    <a:pt x="151155" y="88544"/>
                  </a:lnTo>
                  <a:lnTo>
                    <a:pt x="151206" y="88722"/>
                  </a:lnTo>
                  <a:lnTo>
                    <a:pt x="151257" y="88912"/>
                  </a:lnTo>
                  <a:lnTo>
                    <a:pt x="151523" y="89801"/>
                  </a:lnTo>
                  <a:lnTo>
                    <a:pt x="151612" y="90093"/>
                  </a:lnTo>
                  <a:lnTo>
                    <a:pt x="151460" y="90081"/>
                  </a:lnTo>
                  <a:lnTo>
                    <a:pt x="151307" y="89801"/>
                  </a:lnTo>
                  <a:lnTo>
                    <a:pt x="150672" y="89801"/>
                  </a:lnTo>
                  <a:lnTo>
                    <a:pt x="151104" y="88912"/>
                  </a:lnTo>
                  <a:lnTo>
                    <a:pt x="150850" y="88912"/>
                  </a:lnTo>
                  <a:lnTo>
                    <a:pt x="149910" y="88912"/>
                  </a:lnTo>
                  <a:lnTo>
                    <a:pt x="150063" y="89801"/>
                  </a:lnTo>
                  <a:lnTo>
                    <a:pt x="149098" y="89801"/>
                  </a:lnTo>
                  <a:lnTo>
                    <a:pt x="148958" y="89801"/>
                  </a:lnTo>
                  <a:lnTo>
                    <a:pt x="149021" y="88912"/>
                  </a:lnTo>
                  <a:lnTo>
                    <a:pt x="147154" y="88912"/>
                  </a:lnTo>
                  <a:lnTo>
                    <a:pt x="147751" y="89801"/>
                  </a:lnTo>
                  <a:lnTo>
                    <a:pt x="147624" y="89801"/>
                  </a:lnTo>
                  <a:lnTo>
                    <a:pt x="146875" y="90347"/>
                  </a:lnTo>
                  <a:lnTo>
                    <a:pt x="146735" y="89801"/>
                  </a:lnTo>
                  <a:lnTo>
                    <a:pt x="144932" y="89801"/>
                  </a:lnTo>
                  <a:lnTo>
                    <a:pt x="144564" y="88138"/>
                  </a:lnTo>
                  <a:lnTo>
                    <a:pt x="144233" y="89801"/>
                  </a:lnTo>
                  <a:lnTo>
                    <a:pt x="143319" y="89801"/>
                  </a:lnTo>
                  <a:lnTo>
                    <a:pt x="142671" y="91325"/>
                  </a:lnTo>
                  <a:lnTo>
                    <a:pt x="143941" y="91325"/>
                  </a:lnTo>
                  <a:lnTo>
                    <a:pt x="143738" y="92405"/>
                  </a:lnTo>
                  <a:lnTo>
                    <a:pt x="144195" y="91325"/>
                  </a:lnTo>
                  <a:lnTo>
                    <a:pt x="145135" y="91325"/>
                  </a:lnTo>
                  <a:lnTo>
                    <a:pt x="145288" y="91414"/>
                  </a:lnTo>
                  <a:lnTo>
                    <a:pt x="146456" y="92087"/>
                  </a:lnTo>
                  <a:lnTo>
                    <a:pt x="147408" y="91325"/>
                  </a:lnTo>
                  <a:lnTo>
                    <a:pt x="148831" y="91325"/>
                  </a:lnTo>
                  <a:lnTo>
                    <a:pt x="149504" y="91325"/>
                  </a:lnTo>
                  <a:lnTo>
                    <a:pt x="161239" y="91325"/>
                  </a:lnTo>
                  <a:lnTo>
                    <a:pt x="161531" y="91706"/>
                  </a:lnTo>
                  <a:lnTo>
                    <a:pt x="160134" y="92595"/>
                  </a:lnTo>
                  <a:lnTo>
                    <a:pt x="163093" y="92595"/>
                  </a:lnTo>
                  <a:lnTo>
                    <a:pt x="162966" y="92087"/>
                  </a:lnTo>
                  <a:lnTo>
                    <a:pt x="162864" y="91706"/>
                  </a:lnTo>
                  <a:lnTo>
                    <a:pt x="162763" y="91325"/>
                  </a:lnTo>
                  <a:lnTo>
                    <a:pt x="162344" y="91325"/>
                  </a:lnTo>
                  <a:lnTo>
                    <a:pt x="161798" y="91274"/>
                  </a:lnTo>
                  <a:lnTo>
                    <a:pt x="160997" y="91173"/>
                  </a:lnTo>
                  <a:lnTo>
                    <a:pt x="160642" y="91135"/>
                  </a:lnTo>
                  <a:lnTo>
                    <a:pt x="160832" y="91097"/>
                  </a:lnTo>
                  <a:lnTo>
                    <a:pt x="158965" y="89801"/>
                  </a:lnTo>
                  <a:lnTo>
                    <a:pt x="158191" y="89801"/>
                  </a:lnTo>
                  <a:lnTo>
                    <a:pt x="158330" y="88912"/>
                  </a:lnTo>
                  <a:lnTo>
                    <a:pt x="158457" y="88150"/>
                  </a:lnTo>
                  <a:lnTo>
                    <a:pt x="158521" y="87388"/>
                  </a:lnTo>
                  <a:lnTo>
                    <a:pt x="160566" y="87388"/>
                  </a:lnTo>
                  <a:lnTo>
                    <a:pt x="160350" y="88150"/>
                  </a:lnTo>
                  <a:lnTo>
                    <a:pt x="159473" y="89801"/>
                  </a:lnTo>
                  <a:lnTo>
                    <a:pt x="158965" y="89801"/>
                  </a:lnTo>
                  <a:lnTo>
                    <a:pt x="160870" y="91084"/>
                  </a:lnTo>
                  <a:lnTo>
                    <a:pt x="161709" y="90893"/>
                  </a:lnTo>
                  <a:lnTo>
                    <a:pt x="162229" y="90779"/>
                  </a:lnTo>
                  <a:lnTo>
                    <a:pt x="166535" y="89801"/>
                  </a:lnTo>
                  <a:lnTo>
                    <a:pt x="167474" y="89801"/>
                  </a:lnTo>
                  <a:lnTo>
                    <a:pt x="167436" y="88150"/>
                  </a:lnTo>
                  <a:lnTo>
                    <a:pt x="167424" y="87388"/>
                  </a:lnTo>
                  <a:lnTo>
                    <a:pt x="167411" y="86626"/>
                  </a:lnTo>
                  <a:lnTo>
                    <a:pt x="167538" y="86626"/>
                  </a:lnTo>
                  <a:lnTo>
                    <a:pt x="167424" y="87388"/>
                  </a:lnTo>
                  <a:lnTo>
                    <a:pt x="168338" y="87388"/>
                  </a:lnTo>
                  <a:lnTo>
                    <a:pt x="169138" y="88150"/>
                  </a:lnTo>
                  <a:lnTo>
                    <a:pt x="169595" y="88150"/>
                  </a:lnTo>
                  <a:lnTo>
                    <a:pt x="170726" y="89801"/>
                  </a:lnTo>
                  <a:lnTo>
                    <a:pt x="170992" y="89801"/>
                  </a:lnTo>
                  <a:close/>
                </a:path>
                <a:path w="304800" h="92710">
                  <a:moveTo>
                    <a:pt x="172085" y="83451"/>
                  </a:moveTo>
                  <a:lnTo>
                    <a:pt x="168656" y="83451"/>
                  </a:lnTo>
                  <a:lnTo>
                    <a:pt x="168859" y="84213"/>
                  </a:lnTo>
                  <a:lnTo>
                    <a:pt x="171792" y="84213"/>
                  </a:lnTo>
                  <a:lnTo>
                    <a:pt x="172085" y="83451"/>
                  </a:lnTo>
                  <a:close/>
                </a:path>
                <a:path w="304800" h="92710">
                  <a:moveTo>
                    <a:pt x="173126" y="87147"/>
                  </a:moveTo>
                  <a:lnTo>
                    <a:pt x="172770" y="87020"/>
                  </a:lnTo>
                  <a:lnTo>
                    <a:pt x="172542" y="86817"/>
                  </a:lnTo>
                  <a:lnTo>
                    <a:pt x="172364" y="86575"/>
                  </a:lnTo>
                  <a:lnTo>
                    <a:pt x="172427" y="86931"/>
                  </a:lnTo>
                  <a:lnTo>
                    <a:pt x="172643" y="87172"/>
                  </a:lnTo>
                  <a:lnTo>
                    <a:pt x="173126" y="87147"/>
                  </a:lnTo>
                  <a:close/>
                </a:path>
                <a:path w="304800" h="92710">
                  <a:moveTo>
                    <a:pt x="173824" y="24612"/>
                  </a:moveTo>
                  <a:lnTo>
                    <a:pt x="173570" y="24130"/>
                  </a:lnTo>
                  <a:lnTo>
                    <a:pt x="173316" y="24117"/>
                  </a:lnTo>
                  <a:lnTo>
                    <a:pt x="173824" y="24612"/>
                  </a:lnTo>
                  <a:close/>
                </a:path>
                <a:path w="304800" h="92710">
                  <a:moveTo>
                    <a:pt x="174802" y="84213"/>
                  </a:moveTo>
                  <a:lnTo>
                    <a:pt x="174599" y="83578"/>
                  </a:lnTo>
                  <a:lnTo>
                    <a:pt x="174015" y="84213"/>
                  </a:lnTo>
                  <a:lnTo>
                    <a:pt x="174802" y="84213"/>
                  </a:lnTo>
                  <a:close/>
                </a:path>
                <a:path w="304800" h="92710">
                  <a:moveTo>
                    <a:pt x="175653" y="85737"/>
                  </a:moveTo>
                  <a:lnTo>
                    <a:pt x="174523" y="84975"/>
                  </a:lnTo>
                  <a:lnTo>
                    <a:pt x="175044" y="84975"/>
                  </a:lnTo>
                  <a:lnTo>
                    <a:pt x="174917" y="84594"/>
                  </a:lnTo>
                  <a:lnTo>
                    <a:pt x="174078" y="84975"/>
                  </a:lnTo>
                  <a:lnTo>
                    <a:pt x="173532" y="84975"/>
                  </a:lnTo>
                  <a:lnTo>
                    <a:pt x="173393" y="84213"/>
                  </a:lnTo>
                  <a:lnTo>
                    <a:pt x="172643" y="84213"/>
                  </a:lnTo>
                  <a:lnTo>
                    <a:pt x="172643" y="84975"/>
                  </a:lnTo>
                  <a:lnTo>
                    <a:pt x="172580" y="85115"/>
                  </a:lnTo>
                  <a:lnTo>
                    <a:pt x="172288" y="84975"/>
                  </a:lnTo>
                  <a:lnTo>
                    <a:pt x="172580" y="84975"/>
                  </a:lnTo>
                  <a:lnTo>
                    <a:pt x="172643" y="84213"/>
                  </a:lnTo>
                  <a:lnTo>
                    <a:pt x="171792" y="84213"/>
                  </a:lnTo>
                  <a:lnTo>
                    <a:pt x="171500" y="84975"/>
                  </a:lnTo>
                  <a:lnTo>
                    <a:pt x="171069" y="84975"/>
                  </a:lnTo>
                  <a:lnTo>
                    <a:pt x="171361" y="85356"/>
                  </a:lnTo>
                  <a:lnTo>
                    <a:pt x="171665" y="85737"/>
                  </a:lnTo>
                  <a:lnTo>
                    <a:pt x="172364" y="86626"/>
                  </a:lnTo>
                  <a:lnTo>
                    <a:pt x="172161" y="85737"/>
                  </a:lnTo>
                  <a:lnTo>
                    <a:pt x="172300" y="85737"/>
                  </a:lnTo>
                  <a:lnTo>
                    <a:pt x="173062" y="85737"/>
                  </a:lnTo>
                  <a:lnTo>
                    <a:pt x="172859" y="86626"/>
                  </a:lnTo>
                  <a:lnTo>
                    <a:pt x="173824" y="86626"/>
                  </a:lnTo>
                  <a:lnTo>
                    <a:pt x="173659" y="85737"/>
                  </a:lnTo>
                  <a:lnTo>
                    <a:pt x="174028" y="85737"/>
                  </a:lnTo>
                  <a:lnTo>
                    <a:pt x="175653" y="85737"/>
                  </a:lnTo>
                  <a:close/>
                </a:path>
                <a:path w="304800" h="92710">
                  <a:moveTo>
                    <a:pt x="177355" y="80035"/>
                  </a:moveTo>
                  <a:lnTo>
                    <a:pt x="177266" y="79883"/>
                  </a:lnTo>
                  <a:lnTo>
                    <a:pt x="177355" y="80035"/>
                  </a:lnTo>
                  <a:close/>
                </a:path>
                <a:path w="304800" h="92710">
                  <a:moveTo>
                    <a:pt x="186270" y="78625"/>
                  </a:moveTo>
                  <a:lnTo>
                    <a:pt x="186004" y="78625"/>
                  </a:lnTo>
                  <a:lnTo>
                    <a:pt x="185458" y="77609"/>
                  </a:lnTo>
                  <a:lnTo>
                    <a:pt x="185381" y="77470"/>
                  </a:lnTo>
                  <a:lnTo>
                    <a:pt x="185178" y="77609"/>
                  </a:lnTo>
                  <a:lnTo>
                    <a:pt x="184111" y="79476"/>
                  </a:lnTo>
                  <a:lnTo>
                    <a:pt x="183819" y="79387"/>
                  </a:lnTo>
                  <a:lnTo>
                    <a:pt x="183794" y="80022"/>
                  </a:lnTo>
                  <a:lnTo>
                    <a:pt x="183705" y="80162"/>
                  </a:lnTo>
                  <a:lnTo>
                    <a:pt x="183794" y="79387"/>
                  </a:lnTo>
                  <a:lnTo>
                    <a:pt x="183362" y="79387"/>
                  </a:lnTo>
                  <a:lnTo>
                    <a:pt x="183616" y="80327"/>
                  </a:lnTo>
                  <a:lnTo>
                    <a:pt x="183210" y="81038"/>
                  </a:lnTo>
                  <a:lnTo>
                    <a:pt x="183629" y="81038"/>
                  </a:lnTo>
                  <a:lnTo>
                    <a:pt x="183667" y="80543"/>
                  </a:lnTo>
                  <a:lnTo>
                    <a:pt x="183756" y="80848"/>
                  </a:lnTo>
                  <a:lnTo>
                    <a:pt x="183756" y="81038"/>
                  </a:lnTo>
                  <a:lnTo>
                    <a:pt x="184454" y="81800"/>
                  </a:lnTo>
                  <a:lnTo>
                    <a:pt x="184594" y="81800"/>
                  </a:lnTo>
                  <a:lnTo>
                    <a:pt x="184404" y="81038"/>
                  </a:lnTo>
                  <a:lnTo>
                    <a:pt x="186131" y="81038"/>
                  </a:lnTo>
                  <a:lnTo>
                    <a:pt x="185140" y="80276"/>
                  </a:lnTo>
                  <a:lnTo>
                    <a:pt x="186194" y="79387"/>
                  </a:lnTo>
                  <a:lnTo>
                    <a:pt x="185864" y="79387"/>
                  </a:lnTo>
                  <a:lnTo>
                    <a:pt x="186270" y="78625"/>
                  </a:lnTo>
                  <a:close/>
                </a:path>
                <a:path w="304800" h="92710">
                  <a:moveTo>
                    <a:pt x="193560" y="65913"/>
                  </a:moveTo>
                  <a:lnTo>
                    <a:pt x="193395" y="65811"/>
                  </a:lnTo>
                  <a:lnTo>
                    <a:pt x="193128" y="65900"/>
                  </a:lnTo>
                  <a:lnTo>
                    <a:pt x="193319" y="65900"/>
                  </a:lnTo>
                  <a:lnTo>
                    <a:pt x="193560" y="65913"/>
                  </a:lnTo>
                  <a:close/>
                </a:path>
                <a:path w="304800" h="92710">
                  <a:moveTo>
                    <a:pt x="193776" y="65570"/>
                  </a:moveTo>
                  <a:lnTo>
                    <a:pt x="193421" y="65620"/>
                  </a:lnTo>
                  <a:lnTo>
                    <a:pt x="193408" y="65760"/>
                  </a:lnTo>
                  <a:lnTo>
                    <a:pt x="193776" y="65570"/>
                  </a:lnTo>
                  <a:close/>
                </a:path>
                <a:path w="304800" h="92710">
                  <a:moveTo>
                    <a:pt x="194195" y="66052"/>
                  </a:moveTo>
                  <a:lnTo>
                    <a:pt x="193992" y="65976"/>
                  </a:lnTo>
                  <a:lnTo>
                    <a:pt x="193776" y="65925"/>
                  </a:lnTo>
                  <a:lnTo>
                    <a:pt x="193560" y="65913"/>
                  </a:lnTo>
                  <a:lnTo>
                    <a:pt x="193878" y="66014"/>
                  </a:lnTo>
                  <a:lnTo>
                    <a:pt x="194195" y="66052"/>
                  </a:lnTo>
                  <a:close/>
                </a:path>
                <a:path w="304800" h="92710">
                  <a:moveTo>
                    <a:pt x="194310" y="65557"/>
                  </a:moveTo>
                  <a:lnTo>
                    <a:pt x="194284" y="65354"/>
                  </a:lnTo>
                  <a:lnTo>
                    <a:pt x="193916" y="65570"/>
                  </a:lnTo>
                  <a:lnTo>
                    <a:pt x="194068" y="65570"/>
                  </a:lnTo>
                  <a:lnTo>
                    <a:pt x="194195" y="65557"/>
                  </a:lnTo>
                  <a:close/>
                </a:path>
                <a:path w="304800" h="92710">
                  <a:moveTo>
                    <a:pt x="197523" y="70802"/>
                  </a:moveTo>
                  <a:lnTo>
                    <a:pt x="196913" y="71018"/>
                  </a:lnTo>
                  <a:lnTo>
                    <a:pt x="196151" y="71043"/>
                  </a:lnTo>
                  <a:lnTo>
                    <a:pt x="196329" y="71386"/>
                  </a:lnTo>
                  <a:lnTo>
                    <a:pt x="197421" y="71335"/>
                  </a:lnTo>
                  <a:lnTo>
                    <a:pt x="197332" y="71132"/>
                  </a:lnTo>
                  <a:lnTo>
                    <a:pt x="197408" y="70954"/>
                  </a:lnTo>
                  <a:lnTo>
                    <a:pt x="197523" y="70802"/>
                  </a:lnTo>
                  <a:close/>
                </a:path>
                <a:path w="304800" h="92710">
                  <a:moveTo>
                    <a:pt x="200240" y="64274"/>
                  </a:moveTo>
                  <a:lnTo>
                    <a:pt x="199694" y="63639"/>
                  </a:lnTo>
                  <a:lnTo>
                    <a:pt x="200037" y="64274"/>
                  </a:lnTo>
                  <a:lnTo>
                    <a:pt x="200240" y="64274"/>
                  </a:lnTo>
                  <a:close/>
                </a:path>
                <a:path w="304800" h="92710">
                  <a:moveTo>
                    <a:pt x="200469" y="65049"/>
                  </a:moveTo>
                  <a:lnTo>
                    <a:pt x="200037" y="64274"/>
                  </a:lnTo>
                  <a:lnTo>
                    <a:pt x="199669" y="64274"/>
                  </a:lnTo>
                  <a:lnTo>
                    <a:pt x="200469" y="65049"/>
                  </a:lnTo>
                  <a:close/>
                </a:path>
                <a:path w="304800" h="92710">
                  <a:moveTo>
                    <a:pt x="201091" y="67284"/>
                  </a:moveTo>
                  <a:lnTo>
                    <a:pt x="200634" y="65938"/>
                  </a:lnTo>
                  <a:lnTo>
                    <a:pt x="200164" y="66624"/>
                  </a:lnTo>
                  <a:lnTo>
                    <a:pt x="199694" y="67322"/>
                  </a:lnTo>
                  <a:lnTo>
                    <a:pt x="200152" y="68262"/>
                  </a:lnTo>
                  <a:lnTo>
                    <a:pt x="200558" y="67703"/>
                  </a:lnTo>
                  <a:lnTo>
                    <a:pt x="201091" y="67284"/>
                  </a:lnTo>
                  <a:close/>
                </a:path>
                <a:path w="304800" h="92710">
                  <a:moveTo>
                    <a:pt x="201231" y="63576"/>
                  </a:moveTo>
                  <a:lnTo>
                    <a:pt x="200939" y="62649"/>
                  </a:lnTo>
                  <a:lnTo>
                    <a:pt x="200647" y="63373"/>
                  </a:lnTo>
                  <a:lnTo>
                    <a:pt x="201231" y="63576"/>
                  </a:lnTo>
                  <a:close/>
                </a:path>
                <a:path w="304800" h="92710">
                  <a:moveTo>
                    <a:pt x="201447" y="70243"/>
                  </a:moveTo>
                  <a:lnTo>
                    <a:pt x="200761" y="69164"/>
                  </a:lnTo>
                  <a:lnTo>
                    <a:pt x="200799" y="70256"/>
                  </a:lnTo>
                  <a:lnTo>
                    <a:pt x="201447" y="70243"/>
                  </a:lnTo>
                  <a:close/>
                </a:path>
                <a:path w="304800" h="92710">
                  <a:moveTo>
                    <a:pt x="201777" y="66941"/>
                  </a:moveTo>
                  <a:lnTo>
                    <a:pt x="201637" y="66395"/>
                  </a:lnTo>
                  <a:lnTo>
                    <a:pt x="201498" y="66929"/>
                  </a:lnTo>
                  <a:lnTo>
                    <a:pt x="201218" y="67195"/>
                  </a:lnTo>
                  <a:lnTo>
                    <a:pt x="201396" y="67068"/>
                  </a:lnTo>
                  <a:lnTo>
                    <a:pt x="201574" y="66967"/>
                  </a:lnTo>
                  <a:lnTo>
                    <a:pt x="201777" y="66941"/>
                  </a:lnTo>
                  <a:close/>
                </a:path>
                <a:path w="304800" h="92710">
                  <a:moveTo>
                    <a:pt x="202006" y="65671"/>
                  </a:moveTo>
                  <a:lnTo>
                    <a:pt x="200939" y="65493"/>
                  </a:lnTo>
                  <a:lnTo>
                    <a:pt x="200698" y="65455"/>
                  </a:lnTo>
                  <a:lnTo>
                    <a:pt x="200520" y="65430"/>
                  </a:lnTo>
                  <a:lnTo>
                    <a:pt x="199555" y="64274"/>
                  </a:lnTo>
                  <a:lnTo>
                    <a:pt x="199263" y="65201"/>
                  </a:lnTo>
                  <a:lnTo>
                    <a:pt x="198374" y="65062"/>
                  </a:lnTo>
                  <a:lnTo>
                    <a:pt x="198374" y="66687"/>
                  </a:lnTo>
                  <a:lnTo>
                    <a:pt x="198056" y="66421"/>
                  </a:lnTo>
                  <a:lnTo>
                    <a:pt x="198374" y="66687"/>
                  </a:lnTo>
                  <a:lnTo>
                    <a:pt x="198374" y="65062"/>
                  </a:lnTo>
                  <a:lnTo>
                    <a:pt x="196557" y="64757"/>
                  </a:lnTo>
                  <a:lnTo>
                    <a:pt x="196557" y="67576"/>
                  </a:lnTo>
                  <a:lnTo>
                    <a:pt x="196075" y="67741"/>
                  </a:lnTo>
                  <a:lnTo>
                    <a:pt x="196138" y="67576"/>
                  </a:lnTo>
                  <a:lnTo>
                    <a:pt x="196557" y="67576"/>
                  </a:lnTo>
                  <a:lnTo>
                    <a:pt x="196557" y="64757"/>
                  </a:lnTo>
                  <a:lnTo>
                    <a:pt x="196545" y="64274"/>
                  </a:lnTo>
                  <a:lnTo>
                    <a:pt x="195986" y="64274"/>
                  </a:lnTo>
                  <a:lnTo>
                    <a:pt x="196367" y="64706"/>
                  </a:lnTo>
                  <a:lnTo>
                    <a:pt x="196126" y="64668"/>
                  </a:lnTo>
                  <a:lnTo>
                    <a:pt x="195668" y="64274"/>
                  </a:lnTo>
                  <a:lnTo>
                    <a:pt x="194284" y="64274"/>
                  </a:lnTo>
                  <a:lnTo>
                    <a:pt x="193890" y="64274"/>
                  </a:lnTo>
                  <a:lnTo>
                    <a:pt x="194589" y="64795"/>
                  </a:lnTo>
                  <a:lnTo>
                    <a:pt x="195135" y="65671"/>
                  </a:lnTo>
                  <a:lnTo>
                    <a:pt x="194310" y="65671"/>
                  </a:lnTo>
                  <a:lnTo>
                    <a:pt x="194233" y="66687"/>
                  </a:lnTo>
                  <a:lnTo>
                    <a:pt x="195084" y="66687"/>
                  </a:lnTo>
                  <a:lnTo>
                    <a:pt x="195059" y="67576"/>
                  </a:lnTo>
                  <a:lnTo>
                    <a:pt x="193052" y="67576"/>
                  </a:lnTo>
                  <a:lnTo>
                    <a:pt x="192773" y="68351"/>
                  </a:lnTo>
                  <a:lnTo>
                    <a:pt x="192506" y="68160"/>
                  </a:lnTo>
                  <a:lnTo>
                    <a:pt x="192506" y="69100"/>
                  </a:lnTo>
                  <a:lnTo>
                    <a:pt x="192366" y="69494"/>
                  </a:lnTo>
                  <a:lnTo>
                    <a:pt x="192201" y="69100"/>
                  </a:lnTo>
                  <a:lnTo>
                    <a:pt x="192506" y="69100"/>
                  </a:lnTo>
                  <a:lnTo>
                    <a:pt x="192506" y="68160"/>
                  </a:lnTo>
                  <a:lnTo>
                    <a:pt x="192074" y="67830"/>
                  </a:lnTo>
                  <a:lnTo>
                    <a:pt x="191858" y="67665"/>
                  </a:lnTo>
                  <a:lnTo>
                    <a:pt x="191858" y="73545"/>
                  </a:lnTo>
                  <a:lnTo>
                    <a:pt x="190741" y="74688"/>
                  </a:lnTo>
                  <a:lnTo>
                    <a:pt x="190500" y="74688"/>
                  </a:lnTo>
                  <a:lnTo>
                    <a:pt x="190258" y="74434"/>
                  </a:lnTo>
                  <a:lnTo>
                    <a:pt x="189445" y="73545"/>
                  </a:lnTo>
                  <a:lnTo>
                    <a:pt x="189128" y="73545"/>
                  </a:lnTo>
                  <a:lnTo>
                    <a:pt x="188518" y="72275"/>
                  </a:lnTo>
                  <a:lnTo>
                    <a:pt x="188455" y="72148"/>
                  </a:lnTo>
                  <a:lnTo>
                    <a:pt x="188455" y="73545"/>
                  </a:lnTo>
                  <a:lnTo>
                    <a:pt x="187833" y="73685"/>
                  </a:lnTo>
                  <a:lnTo>
                    <a:pt x="187413" y="73545"/>
                  </a:lnTo>
                  <a:lnTo>
                    <a:pt x="188455" y="73545"/>
                  </a:lnTo>
                  <a:lnTo>
                    <a:pt x="188455" y="72148"/>
                  </a:lnTo>
                  <a:lnTo>
                    <a:pt x="187667" y="70472"/>
                  </a:lnTo>
                  <a:lnTo>
                    <a:pt x="187807" y="70751"/>
                  </a:lnTo>
                  <a:lnTo>
                    <a:pt x="190842" y="70751"/>
                  </a:lnTo>
                  <a:lnTo>
                    <a:pt x="191554" y="71259"/>
                  </a:lnTo>
                  <a:lnTo>
                    <a:pt x="191350" y="71259"/>
                  </a:lnTo>
                  <a:lnTo>
                    <a:pt x="191160" y="72275"/>
                  </a:lnTo>
                  <a:lnTo>
                    <a:pt x="191122" y="73037"/>
                  </a:lnTo>
                  <a:lnTo>
                    <a:pt x="191452" y="73545"/>
                  </a:lnTo>
                  <a:lnTo>
                    <a:pt x="191858" y="73545"/>
                  </a:lnTo>
                  <a:lnTo>
                    <a:pt x="191858" y="67665"/>
                  </a:lnTo>
                  <a:lnTo>
                    <a:pt x="192405" y="67056"/>
                  </a:lnTo>
                  <a:lnTo>
                    <a:pt x="192798" y="67221"/>
                  </a:lnTo>
                  <a:lnTo>
                    <a:pt x="192087" y="65684"/>
                  </a:lnTo>
                  <a:lnTo>
                    <a:pt x="192405" y="66052"/>
                  </a:lnTo>
                  <a:lnTo>
                    <a:pt x="192227" y="64630"/>
                  </a:lnTo>
                  <a:lnTo>
                    <a:pt x="191693" y="66344"/>
                  </a:lnTo>
                  <a:lnTo>
                    <a:pt x="191693" y="67957"/>
                  </a:lnTo>
                  <a:lnTo>
                    <a:pt x="191300" y="68097"/>
                  </a:lnTo>
                  <a:lnTo>
                    <a:pt x="191617" y="67805"/>
                  </a:lnTo>
                  <a:lnTo>
                    <a:pt x="191693" y="67957"/>
                  </a:lnTo>
                  <a:lnTo>
                    <a:pt x="191693" y="66344"/>
                  </a:lnTo>
                  <a:lnTo>
                    <a:pt x="191122" y="68160"/>
                  </a:lnTo>
                  <a:lnTo>
                    <a:pt x="190944" y="68211"/>
                  </a:lnTo>
                  <a:lnTo>
                    <a:pt x="190931" y="67576"/>
                  </a:lnTo>
                  <a:lnTo>
                    <a:pt x="190639" y="67576"/>
                  </a:lnTo>
                  <a:lnTo>
                    <a:pt x="190868" y="67322"/>
                  </a:lnTo>
                  <a:lnTo>
                    <a:pt x="191223" y="66941"/>
                  </a:lnTo>
                  <a:lnTo>
                    <a:pt x="190360" y="67221"/>
                  </a:lnTo>
                  <a:lnTo>
                    <a:pt x="190360" y="70243"/>
                  </a:lnTo>
                  <a:lnTo>
                    <a:pt x="190131" y="70243"/>
                  </a:lnTo>
                  <a:lnTo>
                    <a:pt x="187566" y="70243"/>
                  </a:lnTo>
                  <a:lnTo>
                    <a:pt x="187388" y="69862"/>
                  </a:lnTo>
                  <a:lnTo>
                    <a:pt x="189141" y="69862"/>
                  </a:lnTo>
                  <a:lnTo>
                    <a:pt x="190360" y="70243"/>
                  </a:lnTo>
                  <a:lnTo>
                    <a:pt x="190360" y="67221"/>
                  </a:lnTo>
                  <a:lnTo>
                    <a:pt x="190030" y="67322"/>
                  </a:lnTo>
                  <a:lnTo>
                    <a:pt x="188468" y="66687"/>
                  </a:lnTo>
                  <a:lnTo>
                    <a:pt x="188188" y="66687"/>
                  </a:lnTo>
                  <a:lnTo>
                    <a:pt x="187794" y="67322"/>
                  </a:lnTo>
                  <a:lnTo>
                    <a:pt x="187718" y="67576"/>
                  </a:lnTo>
                  <a:lnTo>
                    <a:pt x="187579" y="67703"/>
                  </a:lnTo>
                  <a:lnTo>
                    <a:pt x="186791" y="67576"/>
                  </a:lnTo>
                  <a:lnTo>
                    <a:pt x="184315" y="67576"/>
                  </a:lnTo>
                  <a:lnTo>
                    <a:pt x="73850" y="67576"/>
                  </a:lnTo>
                  <a:lnTo>
                    <a:pt x="75857" y="69100"/>
                  </a:lnTo>
                  <a:lnTo>
                    <a:pt x="172123" y="69100"/>
                  </a:lnTo>
                  <a:lnTo>
                    <a:pt x="172300" y="69100"/>
                  </a:lnTo>
                  <a:lnTo>
                    <a:pt x="185064" y="69100"/>
                  </a:lnTo>
                  <a:lnTo>
                    <a:pt x="185991" y="69100"/>
                  </a:lnTo>
                  <a:lnTo>
                    <a:pt x="185254" y="69748"/>
                  </a:lnTo>
                  <a:lnTo>
                    <a:pt x="185140" y="69367"/>
                  </a:lnTo>
                  <a:lnTo>
                    <a:pt x="183286" y="69862"/>
                  </a:lnTo>
                  <a:lnTo>
                    <a:pt x="183134" y="70243"/>
                  </a:lnTo>
                  <a:lnTo>
                    <a:pt x="182918" y="70243"/>
                  </a:lnTo>
                  <a:lnTo>
                    <a:pt x="182918" y="70751"/>
                  </a:lnTo>
                  <a:lnTo>
                    <a:pt x="182105" y="72796"/>
                  </a:lnTo>
                  <a:lnTo>
                    <a:pt x="179489" y="71259"/>
                  </a:lnTo>
                  <a:lnTo>
                    <a:pt x="179146" y="71259"/>
                  </a:lnTo>
                  <a:lnTo>
                    <a:pt x="178117" y="72275"/>
                  </a:lnTo>
                  <a:lnTo>
                    <a:pt x="177190" y="72275"/>
                  </a:lnTo>
                  <a:lnTo>
                    <a:pt x="176644" y="71259"/>
                  </a:lnTo>
                  <a:lnTo>
                    <a:pt x="176441" y="71259"/>
                  </a:lnTo>
                  <a:lnTo>
                    <a:pt x="175907" y="71767"/>
                  </a:lnTo>
                  <a:lnTo>
                    <a:pt x="173901" y="70751"/>
                  </a:lnTo>
                  <a:lnTo>
                    <a:pt x="173913" y="72021"/>
                  </a:lnTo>
                  <a:lnTo>
                    <a:pt x="173139" y="70751"/>
                  </a:lnTo>
                  <a:lnTo>
                    <a:pt x="173901" y="70751"/>
                  </a:lnTo>
                  <a:lnTo>
                    <a:pt x="178904" y="70751"/>
                  </a:lnTo>
                  <a:lnTo>
                    <a:pt x="179031" y="70904"/>
                  </a:lnTo>
                  <a:lnTo>
                    <a:pt x="179273" y="71018"/>
                  </a:lnTo>
                  <a:lnTo>
                    <a:pt x="179527" y="70751"/>
                  </a:lnTo>
                  <a:lnTo>
                    <a:pt x="181127" y="70751"/>
                  </a:lnTo>
                  <a:lnTo>
                    <a:pt x="181305" y="70853"/>
                  </a:lnTo>
                  <a:lnTo>
                    <a:pt x="182181" y="71729"/>
                  </a:lnTo>
                  <a:lnTo>
                    <a:pt x="182029" y="70751"/>
                  </a:lnTo>
                  <a:lnTo>
                    <a:pt x="182918" y="70751"/>
                  </a:lnTo>
                  <a:lnTo>
                    <a:pt x="182918" y="70243"/>
                  </a:lnTo>
                  <a:lnTo>
                    <a:pt x="180289" y="70243"/>
                  </a:lnTo>
                  <a:lnTo>
                    <a:pt x="179793" y="69951"/>
                  </a:lnTo>
                  <a:lnTo>
                    <a:pt x="179146" y="69786"/>
                  </a:lnTo>
                  <a:lnTo>
                    <a:pt x="179031" y="70243"/>
                  </a:lnTo>
                  <a:lnTo>
                    <a:pt x="172834" y="70243"/>
                  </a:lnTo>
                  <a:lnTo>
                    <a:pt x="173088" y="70675"/>
                  </a:lnTo>
                  <a:lnTo>
                    <a:pt x="172593" y="69862"/>
                  </a:lnTo>
                  <a:lnTo>
                    <a:pt x="172199" y="69240"/>
                  </a:lnTo>
                  <a:lnTo>
                    <a:pt x="172110" y="69367"/>
                  </a:lnTo>
                  <a:lnTo>
                    <a:pt x="172110" y="81800"/>
                  </a:lnTo>
                  <a:lnTo>
                    <a:pt x="168224" y="81800"/>
                  </a:lnTo>
                  <a:lnTo>
                    <a:pt x="167601" y="79387"/>
                  </a:lnTo>
                  <a:lnTo>
                    <a:pt x="167817" y="79387"/>
                  </a:lnTo>
                  <a:lnTo>
                    <a:pt x="167830" y="78625"/>
                  </a:lnTo>
                  <a:lnTo>
                    <a:pt x="168516" y="78625"/>
                  </a:lnTo>
                  <a:lnTo>
                    <a:pt x="169875" y="79387"/>
                  </a:lnTo>
                  <a:lnTo>
                    <a:pt x="170256" y="79387"/>
                  </a:lnTo>
                  <a:lnTo>
                    <a:pt x="172110" y="81800"/>
                  </a:lnTo>
                  <a:lnTo>
                    <a:pt x="172110" y="69367"/>
                  </a:lnTo>
                  <a:lnTo>
                    <a:pt x="171754" y="69862"/>
                  </a:lnTo>
                  <a:lnTo>
                    <a:pt x="171488" y="70243"/>
                  </a:lnTo>
                  <a:lnTo>
                    <a:pt x="79019" y="70243"/>
                  </a:lnTo>
                  <a:lnTo>
                    <a:pt x="79756" y="70751"/>
                  </a:lnTo>
                  <a:lnTo>
                    <a:pt x="171132" y="70751"/>
                  </a:lnTo>
                  <a:lnTo>
                    <a:pt x="170065" y="72275"/>
                  </a:lnTo>
                  <a:lnTo>
                    <a:pt x="168465" y="72275"/>
                  </a:lnTo>
                  <a:lnTo>
                    <a:pt x="168630" y="73037"/>
                  </a:lnTo>
                  <a:lnTo>
                    <a:pt x="168744" y="73545"/>
                  </a:lnTo>
                  <a:lnTo>
                    <a:pt x="168224" y="73545"/>
                  </a:lnTo>
                  <a:lnTo>
                    <a:pt x="167043" y="74688"/>
                  </a:lnTo>
                  <a:lnTo>
                    <a:pt x="165862" y="75704"/>
                  </a:lnTo>
                  <a:lnTo>
                    <a:pt x="166039" y="75704"/>
                  </a:lnTo>
                  <a:lnTo>
                    <a:pt x="166458" y="77101"/>
                  </a:lnTo>
                  <a:lnTo>
                    <a:pt x="166243" y="77101"/>
                  </a:lnTo>
                  <a:lnTo>
                    <a:pt x="165595" y="78257"/>
                  </a:lnTo>
                  <a:lnTo>
                    <a:pt x="164160" y="77101"/>
                  </a:lnTo>
                  <a:lnTo>
                    <a:pt x="163525" y="76606"/>
                  </a:lnTo>
                  <a:lnTo>
                    <a:pt x="162864" y="76860"/>
                  </a:lnTo>
                  <a:lnTo>
                    <a:pt x="162712" y="76822"/>
                  </a:lnTo>
                  <a:lnTo>
                    <a:pt x="162090" y="76212"/>
                  </a:lnTo>
                  <a:lnTo>
                    <a:pt x="162026" y="76619"/>
                  </a:lnTo>
                  <a:lnTo>
                    <a:pt x="160883" y="76288"/>
                  </a:lnTo>
                  <a:lnTo>
                    <a:pt x="160883" y="79387"/>
                  </a:lnTo>
                  <a:lnTo>
                    <a:pt x="160464" y="79908"/>
                  </a:lnTo>
                  <a:lnTo>
                    <a:pt x="160172" y="79387"/>
                  </a:lnTo>
                  <a:lnTo>
                    <a:pt x="160883" y="79387"/>
                  </a:lnTo>
                  <a:lnTo>
                    <a:pt x="160883" y="76288"/>
                  </a:lnTo>
                  <a:lnTo>
                    <a:pt x="160655" y="76212"/>
                  </a:lnTo>
                  <a:lnTo>
                    <a:pt x="161963" y="76212"/>
                  </a:lnTo>
                  <a:lnTo>
                    <a:pt x="162090" y="76212"/>
                  </a:lnTo>
                  <a:lnTo>
                    <a:pt x="160248" y="74434"/>
                  </a:lnTo>
                  <a:lnTo>
                    <a:pt x="159245" y="79387"/>
                  </a:lnTo>
                  <a:lnTo>
                    <a:pt x="158153" y="79387"/>
                  </a:lnTo>
                  <a:lnTo>
                    <a:pt x="157226" y="78625"/>
                  </a:lnTo>
                  <a:lnTo>
                    <a:pt x="155155" y="78625"/>
                  </a:lnTo>
                  <a:lnTo>
                    <a:pt x="154368" y="79273"/>
                  </a:lnTo>
                  <a:lnTo>
                    <a:pt x="153847" y="77609"/>
                  </a:lnTo>
                  <a:lnTo>
                    <a:pt x="153301" y="77609"/>
                  </a:lnTo>
                  <a:lnTo>
                    <a:pt x="153492" y="78625"/>
                  </a:lnTo>
                  <a:lnTo>
                    <a:pt x="153847" y="79387"/>
                  </a:lnTo>
                  <a:lnTo>
                    <a:pt x="154228" y="79387"/>
                  </a:lnTo>
                  <a:lnTo>
                    <a:pt x="153352" y="80518"/>
                  </a:lnTo>
                  <a:lnTo>
                    <a:pt x="152755" y="78625"/>
                  </a:lnTo>
                  <a:lnTo>
                    <a:pt x="152552" y="79387"/>
                  </a:lnTo>
                  <a:lnTo>
                    <a:pt x="152146" y="81686"/>
                  </a:lnTo>
                  <a:lnTo>
                    <a:pt x="151917" y="81038"/>
                  </a:lnTo>
                  <a:lnTo>
                    <a:pt x="151485" y="79857"/>
                  </a:lnTo>
                  <a:lnTo>
                    <a:pt x="149580" y="81038"/>
                  </a:lnTo>
                  <a:lnTo>
                    <a:pt x="148831" y="81800"/>
                  </a:lnTo>
                  <a:lnTo>
                    <a:pt x="152133" y="81800"/>
                  </a:lnTo>
                  <a:lnTo>
                    <a:pt x="158927" y="81800"/>
                  </a:lnTo>
                  <a:lnTo>
                    <a:pt x="159537" y="81038"/>
                  </a:lnTo>
                  <a:lnTo>
                    <a:pt x="160782" y="81038"/>
                  </a:lnTo>
                  <a:lnTo>
                    <a:pt x="161124" y="81038"/>
                  </a:lnTo>
                  <a:lnTo>
                    <a:pt x="160972" y="80797"/>
                  </a:lnTo>
                  <a:lnTo>
                    <a:pt x="162090" y="79387"/>
                  </a:lnTo>
                  <a:lnTo>
                    <a:pt x="161912" y="81038"/>
                  </a:lnTo>
                  <a:lnTo>
                    <a:pt x="161861" y="81800"/>
                  </a:lnTo>
                  <a:lnTo>
                    <a:pt x="159016" y="81800"/>
                  </a:lnTo>
                  <a:lnTo>
                    <a:pt x="158953" y="82562"/>
                  </a:lnTo>
                  <a:lnTo>
                    <a:pt x="161683" y="82562"/>
                  </a:lnTo>
                  <a:lnTo>
                    <a:pt x="161480" y="83451"/>
                  </a:lnTo>
                  <a:lnTo>
                    <a:pt x="168656" y="83451"/>
                  </a:lnTo>
                  <a:lnTo>
                    <a:pt x="168351" y="82296"/>
                  </a:lnTo>
                  <a:lnTo>
                    <a:pt x="168427" y="82562"/>
                  </a:lnTo>
                  <a:lnTo>
                    <a:pt x="172415" y="82562"/>
                  </a:lnTo>
                  <a:lnTo>
                    <a:pt x="172085" y="83451"/>
                  </a:lnTo>
                  <a:lnTo>
                    <a:pt x="174561" y="83451"/>
                  </a:lnTo>
                  <a:lnTo>
                    <a:pt x="174713" y="83451"/>
                  </a:lnTo>
                  <a:lnTo>
                    <a:pt x="175641" y="83451"/>
                  </a:lnTo>
                  <a:lnTo>
                    <a:pt x="175082" y="82562"/>
                  </a:lnTo>
                  <a:lnTo>
                    <a:pt x="175374" y="82562"/>
                  </a:lnTo>
                  <a:lnTo>
                    <a:pt x="175844" y="79387"/>
                  </a:lnTo>
                  <a:lnTo>
                    <a:pt x="176568" y="78625"/>
                  </a:lnTo>
                  <a:lnTo>
                    <a:pt x="176720" y="79387"/>
                  </a:lnTo>
                  <a:lnTo>
                    <a:pt x="183362" y="79387"/>
                  </a:lnTo>
                  <a:lnTo>
                    <a:pt x="182791" y="77609"/>
                  </a:lnTo>
                  <a:lnTo>
                    <a:pt x="182930" y="77609"/>
                  </a:lnTo>
                  <a:lnTo>
                    <a:pt x="183184" y="76212"/>
                  </a:lnTo>
                  <a:lnTo>
                    <a:pt x="183286" y="75704"/>
                  </a:lnTo>
                  <a:lnTo>
                    <a:pt x="183349" y="75323"/>
                  </a:lnTo>
                  <a:lnTo>
                    <a:pt x="183476" y="74688"/>
                  </a:lnTo>
                  <a:lnTo>
                    <a:pt x="183629" y="74688"/>
                  </a:lnTo>
                  <a:lnTo>
                    <a:pt x="184988" y="73037"/>
                  </a:lnTo>
                  <a:lnTo>
                    <a:pt x="185978" y="72275"/>
                  </a:lnTo>
                  <a:lnTo>
                    <a:pt x="186131" y="72275"/>
                  </a:lnTo>
                  <a:lnTo>
                    <a:pt x="186042" y="74053"/>
                  </a:lnTo>
                  <a:lnTo>
                    <a:pt x="184200" y="74434"/>
                  </a:lnTo>
                  <a:lnTo>
                    <a:pt x="186029" y="74434"/>
                  </a:lnTo>
                  <a:lnTo>
                    <a:pt x="189852" y="74434"/>
                  </a:lnTo>
                  <a:lnTo>
                    <a:pt x="189814" y="74688"/>
                  </a:lnTo>
                  <a:lnTo>
                    <a:pt x="189014" y="75577"/>
                  </a:lnTo>
                  <a:lnTo>
                    <a:pt x="188442" y="75323"/>
                  </a:lnTo>
                  <a:lnTo>
                    <a:pt x="189522" y="76212"/>
                  </a:lnTo>
                  <a:lnTo>
                    <a:pt x="189852" y="76212"/>
                  </a:lnTo>
                  <a:lnTo>
                    <a:pt x="190550" y="75704"/>
                  </a:lnTo>
                  <a:lnTo>
                    <a:pt x="191960" y="74688"/>
                  </a:lnTo>
                  <a:lnTo>
                    <a:pt x="193548" y="73545"/>
                  </a:lnTo>
                  <a:lnTo>
                    <a:pt x="195719" y="73545"/>
                  </a:lnTo>
                  <a:lnTo>
                    <a:pt x="196100" y="73037"/>
                  </a:lnTo>
                  <a:lnTo>
                    <a:pt x="196761" y="73037"/>
                  </a:lnTo>
                  <a:lnTo>
                    <a:pt x="195986" y="72275"/>
                  </a:lnTo>
                  <a:lnTo>
                    <a:pt x="195707" y="72275"/>
                  </a:lnTo>
                  <a:lnTo>
                    <a:pt x="195262" y="72656"/>
                  </a:lnTo>
                  <a:lnTo>
                    <a:pt x="194830" y="72275"/>
                  </a:lnTo>
                  <a:lnTo>
                    <a:pt x="193484" y="72275"/>
                  </a:lnTo>
                  <a:lnTo>
                    <a:pt x="195745" y="70751"/>
                  </a:lnTo>
                  <a:lnTo>
                    <a:pt x="194767" y="70751"/>
                  </a:lnTo>
                  <a:lnTo>
                    <a:pt x="194894" y="70497"/>
                  </a:lnTo>
                  <a:lnTo>
                    <a:pt x="195630" y="69100"/>
                  </a:lnTo>
                  <a:lnTo>
                    <a:pt x="196938" y="69100"/>
                  </a:lnTo>
                  <a:lnTo>
                    <a:pt x="198005" y="69100"/>
                  </a:lnTo>
                  <a:lnTo>
                    <a:pt x="199745" y="70624"/>
                  </a:lnTo>
                  <a:lnTo>
                    <a:pt x="199682" y="69862"/>
                  </a:lnTo>
                  <a:lnTo>
                    <a:pt x="199605" y="69100"/>
                  </a:lnTo>
                  <a:lnTo>
                    <a:pt x="200621" y="69100"/>
                  </a:lnTo>
                  <a:lnTo>
                    <a:pt x="198043" y="67576"/>
                  </a:lnTo>
                  <a:lnTo>
                    <a:pt x="198335" y="67576"/>
                  </a:lnTo>
                  <a:lnTo>
                    <a:pt x="198869" y="66687"/>
                  </a:lnTo>
                  <a:lnTo>
                    <a:pt x="199123" y="65671"/>
                  </a:lnTo>
                  <a:lnTo>
                    <a:pt x="200748" y="65671"/>
                  </a:lnTo>
                  <a:lnTo>
                    <a:pt x="201142" y="65671"/>
                  </a:lnTo>
                  <a:lnTo>
                    <a:pt x="202006" y="65671"/>
                  </a:lnTo>
                  <a:close/>
                </a:path>
                <a:path w="304800" h="92710">
                  <a:moveTo>
                    <a:pt x="203085" y="62788"/>
                  </a:moveTo>
                  <a:lnTo>
                    <a:pt x="202869" y="61722"/>
                  </a:lnTo>
                  <a:lnTo>
                    <a:pt x="202615" y="63423"/>
                  </a:lnTo>
                  <a:lnTo>
                    <a:pt x="203085" y="62788"/>
                  </a:lnTo>
                  <a:close/>
                </a:path>
                <a:path w="304800" h="92710">
                  <a:moveTo>
                    <a:pt x="203606" y="63334"/>
                  </a:moveTo>
                  <a:lnTo>
                    <a:pt x="203555" y="63169"/>
                  </a:lnTo>
                  <a:lnTo>
                    <a:pt x="203606" y="63334"/>
                  </a:lnTo>
                  <a:close/>
                </a:path>
                <a:path w="304800" h="92710">
                  <a:moveTo>
                    <a:pt x="204025" y="63728"/>
                  </a:moveTo>
                  <a:lnTo>
                    <a:pt x="203606" y="63334"/>
                  </a:lnTo>
                  <a:lnTo>
                    <a:pt x="203733" y="63728"/>
                  </a:lnTo>
                  <a:lnTo>
                    <a:pt x="204025" y="63728"/>
                  </a:lnTo>
                  <a:close/>
                </a:path>
                <a:path w="304800" h="92710">
                  <a:moveTo>
                    <a:pt x="204571" y="69964"/>
                  </a:moveTo>
                  <a:lnTo>
                    <a:pt x="204304" y="69164"/>
                  </a:lnTo>
                  <a:lnTo>
                    <a:pt x="204076" y="69964"/>
                  </a:lnTo>
                  <a:lnTo>
                    <a:pt x="204571" y="69964"/>
                  </a:lnTo>
                  <a:close/>
                </a:path>
                <a:path w="304800" h="92710">
                  <a:moveTo>
                    <a:pt x="205460" y="65290"/>
                  </a:moveTo>
                  <a:lnTo>
                    <a:pt x="205028" y="64655"/>
                  </a:lnTo>
                  <a:lnTo>
                    <a:pt x="204381" y="64058"/>
                  </a:lnTo>
                  <a:lnTo>
                    <a:pt x="203873" y="64058"/>
                  </a:lnTo>
                  <a:lnTo>
                    <a:pt x="203187" y="64922"/>
                  </a:lnTo>
                  <a:lnTo>
                    <a:pt x="203708" y="65290"/>
                  </a:lnTo>
                  <a:lnTo>
                    <a:pt x="205460" y="65290"/>
                  </a:lnTo>
                  <a:close/>
                </a:path>
                <a:path w="304800" h="92710">
                  <a:moveTo>
                    <a:pt x="205689" y="62572"/>
                  </a:moveTo>
                  <a:lnTo>
                    <a:pt x="205206" y="62572"/>
                  </a:lnTo>
                  <a:lnTo>
                    <a:pt x="204762" y="62357"/>
                  </a:lnTo>
                  <a:lnTo>
                    <a:pt x="203911" y="61874"/>
                  </a:lnTo>
                  <a:lnTo>
                    <a:pt x="203466" y="62496"/>
                  </a:lnTo>
                  <a:lnTo>
                    <a:pt x="203479" y="62865"/>
                  </a:lnTo>
                  <a:lnTo>
                    <a:pt x="203555" y="63169"/>
                  </a:lnTo>
                  <a:lnTo>
                    <a:pt x="205435" y="62636"/>
                  </a:lnTo>
                  <a:lnTo>
                    <a:pt x="205359" y="62801"/>
                  </a:lnTo>
                  <a:lnTo>
                    <a:pt x="205689" y="62572"/>
                  </a:lnTo>
                  <a:close/>
                </a:path>
                <a:path w="304800" h="92710">
                  <a:moveTo>
                    <a:pt x="206705" y="67259"/>
                  </a:moveTo>
                  <a:lnTo>
                    <a:pt x="206248" y="66421"/>
                  </a:lnTo>
                  <a:lnTo>
                    <a:pt x="205562" y="65430"/>
                  </a:lnTo>
                  <a:lnTo>
                    <a:pt x="205270" y="66192"/>
                  </a:lnTo>
                  <a:lnTo>
                    <a:pt x="203352" y="66192"/>
                  </a:lnTo>
                  <a:lnTo>
                    <a:pt x="204177" y="66979"/>
                  </a:lnTo>
                  <a:lnTo>
                    <a:pt x="204114" y="66421"/>
                  </a:lnTo>
                  <a:lnTo>
                    <a:pt x="205117" y="66421"/>
                  </a:lnTo>
                  <a:lnTo>
                    <a:pt x="204343" y="67144"/>
                  </a:lnTo>
                  <a:lnTo>
                    <a:pt x="204482" y="67259"/>
                  </a:lnTo>
                  <a:lnTo>
                    <a:pt x="204216" y="67259"/>
                  </a:lnTo>
                  <a:lnTo>
                    <a:pt x="204038" y="67259"/>
                  </a:lnTo>
                  <a:lnTo>
                    <a:pt x="202514" y="68414"/>
                  </a:lnTo>
                  <a:lnTo>
                    <a:pt x="203441" y="69964"/>
                  </a:lnTo>
                  <a:lnTo>
                    <a:pt x="204050" y="69164"/>
                  </a:lnTo>
                  <a:lnTo>
                    <a:pt x="204304" y="69164"/>
                  </a:lnTo>
                  <a:lnTo>
                    <a:pt x="204228" y="68922"/>
                  </a:lnTo>
                  <a:lnTo>
                    <a:pt x="204914" y="67665"/>
                  </a:lnTo>
                  <a:lnTo>
                    <a:pt x="206171" y="68199"/>
                  </a:lnTo>
                  <a:lnTo>
                    <a:pt x="206476" y="67665"/>
                  </a:lnTo>
                  <a:lnTo>
                    <a:pt x="206705" y="67259"/>
                  </a:lnTo>
                  <a:close/>
                </a:path>
                <a:path w="304800" h="92710">
                  <a:moveTo>
                    <a:pt x="207187" y="61417"/>
                  </a:moveTo>
                  <a:lnTo>
                    <a:pt x="206870" y="61214"/>
                  </a:lnTo>
                  <a:lnTo>
                    <a:pt x="206273" y="60909"/>
                  </a:lnTo>
                  <a:lnTo>
                    <a:pt x="206298" y="61163"/>
                  </a:lnTo>
                  <a:lnTo>
                    <a:pt x="206578" y="61277"/>
                  </a:lnTo>
                  <a:lnTo>
                    <a:pt x="206883" y="61353"/>
                  </a:lnTo>
                  <a:lnTo>
                    <a:pt x="207187" y="61417"/>
                  </a:lnTo>
                  <a:close/>
                </a:path>
                <a:path w="304800" h="92710">
                  <a:moveTo>
                    <a:pt x="207975" y="59410"/>
                  </a:moveTo>
                  <a:lnTo>
                    <a:pt x="207772" y="59613"/>
                  </a:lnTo>
                  <a:lnTo>
                    <a:pt x="207594" y="59893"/>
                  </a:lnTo>
                  <a:lnTo>
                    <a:pt x="207479" y="60299"/>
                  </a:lnTo>
                  <a:lnTo>
                    <a:pt x="207670" y="60083"/>
                  </a:lnTo>
                  <a:lnTo>
                    <a:pt x="207810" y="59753"/>
                  </a:lnTo>
                  <a:lnTo>
                    <a:pt x="207975" y="59410"/>
                  </a:lnTo>
                  <a:close/>
                </a:path>
                <a:path w="304800" h="92710">
                  <a:moveTo>
                    <a:pt x="207987" y="67246"/>
                  </a:moveTo>
                  <a:lnTo>
                    <a:pt x="207746" y="66789"/>
                  </a:lnTo>
                  <a:lnTo>
                    <a:pt x="207225" y="67056"/>
                  </a:lnTo>
                  <a:lnTo>
                    <a:pt x="207022" y="67614"/>
                  </a:lnTo>
                  <a:lnTo>
                    <a:pt x="207657" y="67564"/>
                  </a:lnTo>
                  <a:lnTo>
                    <a:pt x="207733" y="67386"/>
                  </a:lnTo>
                  <a:lnTo>
                    <a:pt x="207911" y="67424"/>
                  </a:lnTo>
                  <a:lnTo>
                    <a:pt x="207987" y="67246"/>
                  </a:lnTo>
                  <a:close/>
                </a:path>
                <a:path w="304800" h="92710">
                  <a:moveTo>
                    <a:pt x="208724" y="63919"/>
                  </a:moveTo>
                  <a:lnTo>
                    <a:pt x="208114" y="63373"/>
                  </a:lnTo>
                  <a:lnTo>
                    <a:pt x="208597" y="62750"/>
                  </a:lnTo>
                  <a:lnTo>
                    <a:pt x="206832" y="63766"/>
                  </a:lnTo>
                  <a:lnTo>
                    <a:pt x="207670" y="64427"/>
                  </a:lnTo>
                  <a:lnTo>
                    <a:pt x="208724" y="63919"/>
                  </a:lnTo>
                  <a:close/>
                </a:path>
                <a:path w="304800" h="92710">
                  <a:moveTo>
                    <a:pt x="208902" y="62077"/>
                  </a:moveTo>
                  <a:lnTo>
                    <a:pt x="207365" y="62077"/>
                  </a:lnTo>
                  <a:lnTo>
                    <a:pt x="207441" y="62941"/>
                  </a:lnTo>
                  <a:lnTo>
                    <a:pt x="206629" y="63766"/>
                  </a:lnTo>
                  <a:lnTo>
                    <a:pt x="206832" y="63766"/>
                  </a:lnTo>
                  <a:lnTo>
                    <a:pt x="208902" y="62077"/>
                  </a:lnTo>
                  <a:close/>
                </a:path>
                <a:path w="304800" h="92710">
                  <a:moveTo>
                    <a:pt x="209931" y="58483"/>
                  </a:moveTo>
                  <a:lnTo>
                    <a:pt x="208889" y="58369"/>
                  </a:lnTo>
                  <a:lnTo>
                    <a:pt x="209130" y="57912"/>
                  </a:lnTo>
                  <a:lnTo>
                    <a:pt x="208559" y="58178"/>
                  </a:lnTo>
                  <a:lnTo>
                    <a:pt x="208254" y="58826"/>
                  </a:lnTo>
                  <a:lnTo>
                    <a:pt x="207975" y="59410"/>
                  </a:lnTo>
                  <a:lnTo>
                    <a:pt x="208368" y="58991"/>
                  </a:lnTo>
                  <a:lnTo>
                    <a:pt x="208927" y="58902"/>
                  </a:lnTo>
                  <a:lnTo>
                    <a:pt x="209804" y="59156"/>
                  </a:lnTo>
                  <a:lnTo>
                    <a:pt x="209931" y="58483"/>
                  </a:lnTo>
                  <a:close/>
                </a:path>
                <a:path w="304800" h="92710">
                  <a:moveTo>
                    <a:pt x="209969" y="61163"/>
                  </a:moveTo>
                  <a:lnTo>
                    <a:pt x="209931" y="60883"/>
                  </a:lnTo>
                  <a:lnTo>
                    <a:pt x="209956" y="60337"/>
                  </a:lnTo>
                  <a:lnTo>
                    <a:pt x="209397" y="60553"/>
                  </a:lnTo>
                  <a:lnTo>
                    <a:pt x="209156" y="61061"/>
                  </a:lnTo>
                  <a:lnTo>
                    <a:pt x="208737" y="61252"/>
                  </a:lnTo>
                  <a:lnTo>
                    <a:pt x="208280" y="61493"/>
                  </a:lnTo>
                  <a:lnTo>
                    <a:pt x="208864" y="61468"/>
                  </a:lnTo>
                  <a:lnTo>
                    <a:pt x="209448" y="61353"/>
                  </a:lnTo>
                  <a:lnTo>
                    <a:pt x="209969" y="61163"/>
                  </a:lnTo>
                  <a:close/>
                </a:path>
                <a:path w="304800" h="92710">
                  <a:moveTo>
                    <a:pt x="210858" y="60693"/>
                  </a:moveTo>
                  <a:lnTo>
                    <a:pt x="210591" y="60883"/>
                  </a:lnTo>
                  <a:lnTo>
                    <a:pt x="210299" y="61048"/>
                  </a:lnTo>
                  <a:lnTo>
                    <a:pt x="209969" y="61163"/>
                  </a:lnTo>
                  <a:lnTo>
                    <a:pt x="209981" y="61302"/>
                  </a:lnTo>
                  <a:lnTo>
                    <a:pt x="210121" y="61290"/>
                  </a:lnTo>
                  <a:lnTo>
                    <a:pt x="210578" y="61302"/>
                  </a:lnTo>
                  <a:lnTo>
                    <a:pt x="210731" y="61010"/>
                  </a:lnTo>
                  <a:lnTo>
                    <a:pt x="210858" y="60693"/>
                  </a:lnTo>
                  <a:close/>
                </a:path>
                <a:path w="304800" h="92710">
                  <a:moveTo>
                    <a:pt x="211213" y="59956"/>
                  </a:moveTo>
                  <a:lnTo>
                    <a:pt x="211010" y="59842"/>
                  </a:lnTo>
                  <a:lnTo>
                    <a:pt x="211162" y="60020"/>
                  </a:lnTo>
                  <a:close/>
                </a:path>
                <a:path w="304800" h="92710">
                  <a:moveTo>
                    <a:pt x="211391" y="60198"/>
                  </a:moveTo>
                  <a:lnTo>
                    <a:pt x="211239" y="60083"/>
                  </a:lnTo>
                  <a:lnTo>
                    <a:pt x="211010" y="60198"/>
                  </a:lnTo>
                  <a:lnTo>
                    <a:pt x="210934" y="60464"/>
                  </a:lnTo>
                  <a:lnTo>
                    <a:pt x="210858" y="60693"/>
                  </a:lnTo>
                  <a:lnTo>
                    <a:pt x="211061" y="60540"/>
                  </a:lnTo>
                  <a:lnTo>
                    <a:pt x="211251" y="60375"/>
                  </a:lnTo>
                  <a:lnTo>
                    <a:pt x="211391" y="60198"/>
                  </a:lnTo>
                  <a:close/>
                </a:path>
                <a:path w="304800" h="92710">
                  <a:moveTo>
                    <a:pt x="211531" y="60248"/>
                  </a:moveTo>
                  <a:lnTo>
                    <a:pt x="211467" y="60121"/>
                  </a:lnTo>
                  <a:lnTo>
                    <a:pt x="211531" y="60248"/>
                  </a:lnTo>
                  <a:close/>
                </a:path>
                <a:path w="304800" h="92710">
                  <a:moveTo>
                    <a:pt x="212217" y="57581"/>
                  </a:moveTo>
                  <a:lnTo>
                    <a:pt x="211734" y="58801"/>
                  </a:lnTo>
                  <a:lnTo>
                    <a:pt x="211988" y="58356"/>
                  </a:lnTo>
                  <a:lnTo>
                    <a:pt x="212217" y="57581"/>
                  </a:lnTo>
                  <a:close/>
                </a:path>
                <a:path w="304800" h="92710">
                  <a:moveTo>
                    <a:pt x="212686" y="63309"/>
                  </a:moveTo>
                  <a:lnTo>
                    <a:pt x="212280" y="62865"/>
                  </a:lnTo>
                  <a:lnTo>
                    <a:pt x="212255" y="62509"/>
                  </a:lnTo>
                  <a:lnTo>
                    <a:pt x="210972" y="63500"/>
                  </a:lnTo>
                  <a:lnTo>
                    <a:pt x="212013" y="63906"/>
                  </a:lnTo>
                  <a:lnTo>
                    <a:pt x="211797" y="63487"/>
                  </a:lnTo>
                  <a:lnTo>
                    <a:pt x="212686" y="63309"/>
                  </a:lnTo>
                  <a:close/>
                </a:path>
                <a:path w="304800" h="92710">
                  <a:moveTo>
                    <a:pt x="213131" y="59601"/>
                  </a:moveTo>
                  <a:lnTo>
                    <a:pt x="212915" y="59651"/>
                  </a:lnTo>
                  <a:lnTo>
                    <a:pt x="213131" y="59601"/>
                  </a:lnTo>
                  <a:close/>
                </a:path>
                <a:path w="304800" h="92710">
                  <a:moveTo>
                    <a:pt x="213588" y="59499"/>
                  </a:moveTo>
                  <a:lnTo>
                    <a:pt x="213182" y="59588"/>
                  </a:lnTo>
                  <a:lnTo>
                    <a:pt x="213588" y="59499"/>
                  </a:lnTo>
                  <a:close/>
                </a:path>
                <a:path w="304800" h="92710">
                  <a:moveTo>
                    <a:pt x="213906" y="59359"/>
                  </a:moveTo>
                  <a:lnTo>
                    <a:pt x="213779" y="59232"/>
                  </a:lnTo>
                  <a:lnTo>
                    <a:pt x="213461" y="58851"/>
                  </a:lnTo>
                  <a:lnTo>
                    <a:pt x="212890" y="58826"/>
                  </a:lnTo>
                  <a:lnTo>
                    <a:pt x="213563" y="59474"/>
                  </a:lnTo>
                  <a:lnTo>
                    <a:pt x="213791" y="59410"/>
                  </a:lnTo>
                  <a:close/>
                </a:path>
                <a:path w="304800" h="92710">
                  <a:moveTo>
                    <a:pt x="214007" y="59448"/>
                  </a:moveTo>
                  <a:close/>
                </a:path>
                <a:path w="304800" h="92710">
                  <a:moveTo>
                    <a:pt x="214833" y="60121"/>
                  </a:moveTo>
                  <a:lnTo>
                    <a:pt x="214464" y="60185"/>
                  </a:lnTo>
                  <a:lnTo>
                    <a:pt x="214477" y="60528"/>
                  </a:lnTo>
                  <a:lnTo>
                    <a:pt x="214833" y="60121"/>
                  </a:lnTo>
                  <a:close/>
                </a:path>
                <a:path w="304800" h="92710">
                  <a:moveTo>
                    <a:pt x="215823" y="59931"/>
                  </a:moveTo>
                  <a:lnTo>
                    <a:pt x="215722" y="59766"/>
                  </a:lnTo>
                  <a:lnTo>
                    <a:pt x="215430" y="59537"/>
                  </a:lnTo>
                  <a:lnTo>
                    <a:pt x="215595" y="59245"/>
                  </a:lnTo>
                  <a:lnTo>
                    <a:pt x="214833" y="60121"/>
                  </a:lnTo>
                  <a:lnTo>
                    <a:pt x="215823" y="59931"/>
                  </a:lnTo>
                  <a:close/>
                </a:path>
                <a:path w="304800" h="92710">
                  <a:moveTo>
                    <a:pt x="216319" y="58508"/>
                  </a:moveTo>
                  <a:lnTo>
                    <a:pt x="216141" y="58254"/>
                  </a:lnTo>
                  <a:lnTo>
                    <a:pt x="215455" y="58991"/>
                  </a:lnTo>
                  <a:lnTo>
                    <a:pt x="216255" y="58762"/>
                  </a:lnTo>
                  <a:lnTo>
                    <a:pt x="216319" y="58508"/>
                  </a:lnTo>
                  <a:close/>
                </a:path>
                <a:path w="304800" h="92710">
                  <a:moveTo>
                    <a:pt x="216547" y="61556"/>
                  </a:moveTo>
                  <a:lnTo>
                    <a:pt x="215569" y="61150"/>
                  </a:lnTo>
                  <a:lnTo>
                    <a:pt x="215925" y="61556"/>
                  </a:lnTo>
                  <a:lnTo>
                    <a:pt x="216547" y="61556"/>
                  </a:lnTo>
                  <a:close/>
                </a:path>
                <a:path w="304800" h="92710">
                  <a:moveTo>
                    <a:pt x="217843" y="62369"/>
                  </a:moveTo>
                  <a:lnTo>
                    <a:pt x="217716" y="62230"/>
                  </a:lnTo>
                  <a:lnTo>
                    <a:pt x="217639" y="62369"/>
                  </a:lnTo>
                  <a:lnTo>
                    <a:pt x="217843" y="62369"/>
                  </a:lnTo>
                  <a:close/>
                </a:path>
                <a:path w="304800" h="92710">
                  <a:moveTo>
                    <a:pt x="218262" y="59855"/>
                  </a:moveTo>
                  <a:lnTo>
                    <a:pt x="217538" y="59740"/>
                  </a:lnTo>
                  <a:lnTo>
                    <a:pt x="218059" y="58889"/>
                  </a:lnTo>
                  <a:lnTo>
                    <a:pt x="217703" y="59436"/>
                  </a:lnTo>
                  <a:lnTo>
                    <a:pt x="216839" y="60286"/>
                  </a:lnTo>
                  <a:lnTo>
                    <a:pt x="218109" y="60464"/>
                  </a:lnTo>
                  <a:lnTo>
                    <a:pt x="218262" y="59855"/>
                  </a:lnTo>
                  <a:close/>
                </a:path>
                <a:path w="304800" h="92710">
                  <a:moveTo>
                    <a:pt x="220560" y="57150"/>
                  </a:moveTo>
                  <a:lnTo>
                    <a:pt x="220319" y="57073"/>
                  </a:lnTo>
                  <a:lnTo>
                    <a:pt x="220218" y="57429"/>
                  </a:lnTo>
                  <a:lnTo>
                    <a:pt x="220560" y="57150"/>
                  </a:lnTo>
                  <a:close/>
                </a:path>
                <a:path w="304800" h="92710">
                  <a:moveTo>
                    <a:pt x="221310" y="56553"/>
                  </a:moveTo>
                  <a:lnTo>
                    <a:pt x="220560" y="57150"/>
                  </a:lnTo>
                  <a:lnTo>
                    <a:pt x="220751" y="57277"/>
                  </a:lnTo>
                  <a:lnTo>
                    <a:pt x="220903" y="57594"/>
                  </a:lnTo>
                  <a:lnTo>
                    <a:pt x="220916" y="56896"/>
                  </a:lnTo>
                  <a:lnTo>
                    <a:pt x="220980" y="57226"/>
                  </a:lnTo>
                  <a:lnTo>
                    <a:pt x="221018" y="56883"/>
                  </a:lnTo>
                  <a:lnTo>
                    <a:pt x="221310" y="56553"/>
                  </a:lnTo>
                  <a:close/>
                </a:path>
                <a:path w="304800" h="92710">
                  <a:moveTo>
                    <a:pt x="221310" y="55867"/>
                  </a:moveTo>
                  <a:lnTo>
                    <a:pt x="221043" y="55689"/>
                  </a:lnTo>
                  <a:lnTo>
                    <a:pt x="220294" y="55829"/>
                  </a:lnTo>
                  <a:lnTo>
                    <a:pt x="220484" y="55600"/>
                  </a:lnTo>
                  <a:lnTo>
                    <a:pt x="219735" y="56007"/>
                  </a:lnTo>
                  <a:lnTo>
                    <a:pt x="220014" y="56197"/>
                  </a:lnTo>
                  <a:lnTo>
                    <a:pt x="220649" y="56451"/>
                  </a:lnTo>
                  <a:lnTo>
                    <a:pt x="221310" y="55867"/>
                  </a:lnTo>
                  <a:close/>
                </a:path>
                <a:path w="304800" h="92710">
                  <a:moveTo>
                    <a:pt x="221665" y="57327"/>
                  </a:moveTo>
                  <a:lnTo>
                    <a:pt x="220319" y="58750"/>
                  </a:lnTo>
                  <a:lnTo>
                    <a:pt x="220472" y="58750"/>
                  </a:lnTo>
                  <a:lnTo>
                    <a:pt x="221665" y="57327"/>
                  </a:lnTo>
                  <a:close/>
                </a:path>
                <a:path w="304800" h="92710">
                  <a:moveTo>
                    <a:pt x="223139" y="55867"/>
                  </a:moveTo>
                  <a:lnTo>
                    <a:pt x="222986" y="55740"/>
                  </a:lnTo>
                  <a:lnTo>
                    <a:pt x="222250" y="56057"/>
                  </a:lnTo>
                  <a:lnTo>
                    <a:pt x="223139" y="55867"/>
                  </a:lnTo>
                  <a:close/>
                </a:path>
                <a:path w="304800" h="92710">
                  <a:moveTo>
                    <a:pt x="223862" y="56502"/>
                  </a:moveTo>
                  <a:lnTo>
                    <a:pt x="223354" y="55943"/>
                  </a:lnTo>
                  <a:lnTo>
                    <a:pt x="221869" y="56553"/>
                  </a:lnTo>
                  <a:lnTo>
                    <a:pt x="222415" y="56616"/>
                  </a:lnTo>
                  <a:lnTo>
                    <a:pt x="223050" y="56553"/>
                  </a:lnTo>
                  <a:lnTo>
                    <a:pt x="222389" y="57150"/>
                  </a:lnTo>
                  <a:lnTo>
                    <a:pt x="223862" y="56502"/>
                  </a:lnTo>
                  <a:close/>
                </a:path>
                <a:path w="304800" h="92710">
                  <a:moveTo>
                    <a:pt x="224015" y="55219"/>
                  </a:moveTo>
                  <a:lnTo>
                    <a:pt x="222872" y="55232"/>
                  </a:lnTo>
                  <a:lnTo>
                    <a:pt x="223405" y="55422"/>
                  </a:lnTo>
                  <a:lnTo>
                    <a:pt x="224015" y="55219"/>
                  </a:lnTo>
                  <a:close/>
                </a:path>
                <a:path w="304800" h="92710">
                  <a:moveTo>
                    <a:pt x="228676" y="55549"/>
                  </a:moveTo>
                  <a:lnTo>
                    <a:pt x="227495" y="56438"/>
                  </a:lnTo>
                  <a:lnTo>
                    <a:pt x="226682" y="56438"/>
                  </a:lnTo>
                  <a:lnTo>
                    <a:pt x="227558" y="57023"/>
                  </a:lnTo>
                  <a:lnTo>
                    <a:pt x="228676" y="55549"/>
                  </a:lnTo>
                  <a:close/>
                </a:path>
                <a:path w="304800" h="92710">
                  <a:moveTo>
                    <a:pt x="230276" y="54864"/>
                  </a:moveTo>
                  <a:lnTo>
                    <a:pt x="229057" y="55333"/>
                  </a:lnTo>
                  <a:lnTo>
                    <a:pt x="228752" y="55549"/>
                  </a:lnTo>
                  <a:lnTo>
                    <a:pt x="230035" y="55549"/>
                  </a:lnTo>
                  <a:lnTo>
                    <a:pt x="230276" y="54864"/>
                  </a:lnTo>
                  <a:close/>
                </a:path>
                <a:path w="304800" h="92710">
                  <a:moveTo>
                    <a:pt x="238798" y="52070"/>
                  </a:moveTo>
                  <a:lnTo>
                    <a:pt x="238620" y="51993"/>
                  </a:lnTo>
                  <a:lnTo>
                    <a:pt x="238023" y="52108"/>
                  </a:lnTo>
                  <a:lnTo>
                    <a:pt x="238442" y="52184"/>
                  </a:lnTo>
                  <a:lnTo>
                    <a:pt x="238798" y="52070"/>
                  </a:lnTo>
                  <a:close/>
                </a:path>
                <a:path w="304800" h="92710">
                  <a:moveTo>
                    <a:pt x="304330" y="0"/>
                  </a:moveTo>
                  <a:lnTo>
                    <a:pt x="303682" y="304"/>
                  </a:lnTo>
                  <a:lnTo>
                    <a:pt x="303390" y="596"/>
                  </a:lnTo>
                  <a:lnTo>
                    <a:pt x="304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985340" y="2071672"/>
              <a:ext cx="225425" cy="160020"/>
            </a:xfrm>
            <a:custGeom>
              <a:avLst/>
              <a:gdLst/>
              <a:ahLst/>
              <a:cxnLst/>
              <a:rect l="l" t="t" r="r" b="b"/>
              <a:pathLst>
                <a:path w="225425" h="160019">
                  <a:moveTo>
                    <a:pt x="1168" y="20320"/>
                  </a:moveTo>
                  <a:lnTo>
                    <a:pt x="1066" y="19926"/>
                  </a:lnTo>
                  <a:lnTo>
                    <a:pt x="927" y="20320"/>
                  </a:lnTo>
                  <a:lnTo>
                    <a:pt x="1168" y="20320"/>
                  </a:lnTo>
                  <a:close/>
                </a:path>
                <a:path w="225425" h="160019">
                  <a:moveTo>
                    <a:pt x="1270" y="50800"/>
                  </a:moveTo>
                  <a:lnTo>
                    <a:pt x="1054" y="49530"/>
                  </a:lnTo>
                  <a:lnTo>
                    <a:pt x="990" y="49174"/>
                  </a:lnTo>
                  <a:lnTo>
                    <a:pt x="419" y="49530"/>
                  </a:lnTo>
                  <a:lnTo>
                    <a:pt x="1270" y="50800"/>
                  </a:lnTo>
                  <a:close/>
                </a:path>
                <a:path w="225425" h="160019">
                  <a:moveTo>
                    <a:pt x="1384" y="16891"/>
                  </a:moveTo>
                  <a:close/>
                </a:path>
                <a:path w="225425" h="160019">
                  <a:moveTo>
                    <a:pt x="1562" y="48831"/>
                  </a:moveTo>
                  <a:lnTo>
                    <a:pt x="838" y="48260"/>
                  </a:lnTo>
                  <a:lnTo>
                    <a:pt x="939" y="48831"/>
                  </a:lnTo>
                  <a:lnTo>
                    <a:pt x="990" y="49174"/>
                  </a:lnTo>
                  <a:lnTo>
                    <a:pt x="1562" y="48831"/>
                  </a:lnTo>
                  <a:close/>
                </a:path>
                <a:path w="225425" h="160019">
                  <a:moveTo>
                    <a:pt x="3568" y="45720"/>
                  </a:moveTo>
                  <a:lnTo>
                    <a:pt x="3009" y="45720"/>
                  </a:lnTo>
                  <a:lnTo>
                    <a:pt x="2476" y="45427"/>
                  </a:lnTo>
                  <a:lnTo>
                    <a:pt x="1981" y="46443"/>
                  </a:lnTo>
                  <a:lnTo>
                    <a:pt x="3568" y="45720"/>
                  </a:lnTo>
                  <a:close/>
                </a:path>
                <a:path w="225425" h="160019">
                  <a:moveTo>
                    <a:pt x="3733" y="39370"/>
                  </a:moveTo>
                  <a:lnTo>
                    <a:pt x="3251" y="38430"/>
                  </a:lnTo>
                  <a:lnTo>
                    <a:pt x="1181" y="39370"/>
                  </a:lnTo>
                  <a:lnTo>
                    <a:pt x="3733" y="39370"/>
                  </a:lnTo>
                  <a:close/>
                </a:path>
                <a:path w="225425" h="160019">
                  <a:moveTo>
                    <a:pt x="3759" y="44411"/>
                  </a:moveTo>
                  <a:lnTo>
                    <a:pt x="3441" y="44221"/>
                  </a:lnTo>
                  <a:lnTo>
                    <a:pt x="3022" y="43294"/>
                  </a:lnTo>
                  <a:lnTo>
                    <a:pt x="1638" y="44450"/>
                  </a:lnTo>
                  <a:lnTo>
                    <a:pt x="673" y="44450"/>
                  </a:lnTo>
                  <a:lnTo>
                    <a:pt x="2476" y="45427"/>
                  </a:lnTo>
                  <a:lnTo>
                    <a:pt x="2971" y="44450"/>
                  </a:lnTo>
                  <a:lnTo>
                    <a:pt x="3556" y="44450"/>
                  </a:lnTo>
                  <a:lnTo>
                    <a:pt x="3695" y="44475"/>
                  </a:lnTo>
                  <a:close/>
                </a:path>
                <a:path w="225425" h="160019">
                  <a:moveTo>
                    <a:pt x="3975" y="38100"/>
                  </a:moveTo>
                  <a:lnTo>
                    <a:pt x="3162" y="37833"/>
                  </a:lnTo>
                  <a:lnTo>
                    <a:pt x="3086" y="38100"/>
                  </a:lnTo>
                  <a:lnTo>
                    <a:pt x="3251" y="38430"/>
                  </a:lnTo>
                  <a:lnTo>
                    <a:pt x="3975" y="38100"/>
                  </a:lnTo>
                  <a:close/>
                </a:path>
                <a:path w="225425" h="160019">
                  <a:moveTo>
                    <a:pt x="6502" y="67856"/>
                  </a:moveTo>
                  <a:lnTo>
                    <a:pt x="5892" y="67525"/>
                  </a:lnTo>
                  <a:lnTo>
                    <a:pt x="6096" y="68148"/>
                  </a:lnTo>
                  <a:lnTo>
                    <a:pt x="6248" y="67843"/>
                  </a:lnTo>
                  <a:lnTo>
                    <a:pt x="6502" y="67856"/>
                  </a:lnTo>
                  <a:close/>
                </a:path>
                <a:path w="225425" h="160019">
                  <a:moveTo>
                    <a:pt x="6604" y="67881"/>
                  </a:moveTo>
                  <a:close/>
                </a:path>
                <a:path w="225425" h="160019">
                  <a:moveTo>
                    <a:pt x="7683" y="74930"/>
                  </a:moveTo>
                  <a:lnTo>
                    <a:pt x="7378" y="76200"/>
                  </a:lnTo>
                  <a:lnTo>
                    <a:pt x="7645" y="76200"/>
                  </a:lnTo>
                  <a:lnTo>
                    <a:pt x="7683" y="74930"/>
                  </a:lnTo>
                  <a:close/>
                </a:path>
                <a:path w="225425" h="160019">
                  <a:moveTo>
                    <a:pt x="7772" y="142024"/>
                  </a:moveTo>
                  <a:lnTo>
                    <a:pt x="7429" y="142011"/>
                  </a:lnTo>
                  <a:lnTo>
                    <a:pt x="7124" y="142113"/>
                  </a:lnTo>
                  <a:lnTo>
                    <a:pt x="7023" y="142519"/>
                  </a:lnTo>
                  <a:lnTo>
                    <a:pt x="7226" y="142252"/>
                  </a:lnTo>
                  <a:lnTo>
                    <a:pt x="7505" y="142113"/>
                  </a:lnTo>
                  <a:lnTo>
                    <a:pt x="7772" y="142024"/>
                  </a:lnTo>
                  <a:close/>
                </a:path>
                <a:path w="225425" h="160019">
                  <a:moveTo>
                    <a:pt x="7797" y="72390"/>
                  </a:moveTo>
                  <a:lnTo>
                    <a:pt x="7200" y="72390"/>
                  </a:lnTo>
                  <a:lnTo>
                    <a:pt x="7569" y="73660"/>
                  </a:lnTo>
                  <a:lnTo>
                    <a:pt x="7797" y="72390"/>
                  </a:lnTo>
                  <a:close/>
                </a:path>
                <a:path w="225425" h="160019">
                  <a:moveTo>
                    <a:pt x="7988" y="138430"/>
                  </a:moveTo>
                  <a:lnTo>
                    <a:pt x="7048" y="137160"/>
                  </a:lnTo>
                  <a:lnTo>
                    <a:pt x="6299" y="138290"/>
                  </a:lnTo>
                  <a:lnTo>
                    <a:pt x="6197" y="138430"/>
                  </a:lnTo>
                  <a:lnTo>
                    <a:pt x="7988" y="138430"/>
                  </a:lnTo>
                  <a:close/>
                </a:path>
                <a:path w="225425" h="160019">
                  <a:moveTo>
                    <a:pt x="8534" y="76276"/>
                  </a:moveTo>
                  <a:lnTo>
                    <a:pt x="7645" y="76200"/>
                  </a:lnTo>
                  <a:lnTo>
                    <a:pt x="8343" y="77470"/>
                  </a:lnTo>
                  <a:lnTo>
                    <a:pt x="8534" y="76276"/>
                  </a:lnTo>
                  <a:close/>
                </a:path>
                <a:path w="225425" h="160019">
                  <a:moveTo>
                    <a:pt x="8674" y="3327"/>
                  </a:moveTo>
                  <a:lnTo>
                    <a:pt x="8661" y="3136"/>
                  </a:lnTo>
                  <a:lnTo>
                    <a:pt x="8636" y="2984"/>
                  </a:lnTo>
                  <a:lnTo>
                    <a:pt x="8636" y="3200"/>
                  </a:lnTo>
                  <a:lnTo>
                    <a:pt x="8648" y="3429"/>
                  </a:lnTo>
                  <a:close/>
                </a:path>
                <a:path w="225425" h="160019">
                  <a:moveTo>
                    <a:pt x="8750" y="5080"/>
                  </a:moveTo>
                  <a:lnTo>
                    <a:pt x="8597" y="3810"/>
                  </a:lnTo>
                  <a:lnTo>
                    <a:pt x="8115" y="3810"/>
                  </a:lnTo>
                  <a:lnTo>
                    <a:pt x="8623" y="2540"/>
                  </a:lnTo>
                  <a:lnTo>
                    <a:pt x="8204" y="1270"/>
                  </a:lnTo>
                  <a:lnTo>
                    <a:pt x="8458" y="0"/>
                  </a:lnTo>
                  <a:lnTo>
                    <a:pt x="7937" y="0"/>
                  </a:lnTo>
                  <a:lnTo>
                    <a:pt x="7416" y="1270"/>
                  </a:lnTo>
                  <a:lnTo>
                    <a:pt x="6896" y="1270"/>
                  </a:lnTo>
                  <a:lnTo>
                    <a:pt x="6591" y="2540"/>
                  </a:lnTo>
                  <a:lnTo>
                    <a:pt x="5816" y="3810"/>
                  </a:lnTo>
                  <a:lnTo>
                    <a:pt x="5321" y="3810"/>
                  </a:lnTo>
                  <a:lnTo>
                    <a:pt x="5676" y="5080"/>
                  </a:lnTo>
                  <a:lnTo>
                    <a:pt x="5448" y="5080"/>
                  </a:lnTo>
                  <a:lnTo>
                    <a:pt x="5041" y="6350"/>
                  </a:lnTo>
                  <a:lnTo>
                    <a:pt x="4546" y="8890"/>
                  </a:lnTo>
                  <a:lnTo>
                    <a:pt x="3860" y="8890"/>
                  </a:lnTo>
                  <a:lnTo>
                    <a:pt x="2819" y="11430"/>
                  </a:lnTo>
                  <a:lnTo>
                    <a:pt x="3251" y="11430"/>
                  </a:lnTo>
                  <a:lnTo>
                    <a:pt x="3416" y="12141"/>
                  </a:lnTo>
                  <a:lnTo>
                    <a:pt x="3568" y="11430"/>
                  </a:lnTo>
                  <a:lnTo>
                    <a:pt x="4330" y="11430"/>
                  </a:lnTo>
                  <a:lnTo>
                    <a:pt x="3556" y="12700"/>
                  </a:lnTo>
                  <a:lnTo>
                    <a:pt x="3302" y="12700"/>
                  </a:lnTo>
                  <a:lnTo>
                    <a:pt x="2870" y="12700"/>
                  </a:lnTo>
                  <a:lnTo>
                    <a:pt x="3238" y="13182"/>
                  </a:lnTo>
                  <a:lnTo>
                    <a:pt x="3657" y="13182"/>
                  </a:lnTo>
                  <a:lnTo>
                    <a:pt x="8686" y="13182"/>
                  </a:lnTo>
                  <a:lnTo>
                    <a:pt x="8674" y="12700"/>
                  </a:lnTo>
                  <a:lnTo>
                    <a:pt x="8483" y="11430"/>
                  </a:lnTo>
                  <a:lnTo>
                    <a:pt x="8445" y="6350"/>
                  </a:lnTo>
                  <a:lnTo>
                    <a:pt x="8750" y="5080"/>
                  </a:lnTo>
                  <a:close/>
                </a:path>
                <a:path w="225425" h="160019">
                  <a:moveTo>
                    <a:pt x="9055" y="88900"/>
                  </a:moveTo>
                  <a:lnTo>
                    <a:pt x="8851" y="88900"/>
                  </a:lnTo>
                  <a:lnTo>
                    <a:pt x="8572" y="90170"/>
                  </a:lnTo>
                  <a:lnTo>
                    <a:pt x="9055" y="88900"/>
                  </a:lnTo>
                  <a:close/>
                </a:path>
                <a:path w="225425" h="160019">
                  <a:moveTo>
                    <a:pt x="9398" y="92710"/>
                  </a:moveTo>
                  <a:lnTo>
                    <a:pt x="9017" y="92710"/>
                  </a:lnTo>
                  <a:lnTo>
                    <a:pt x="8864" y="93980"/>
                  </a:lnTo>
                  <a:lnTo>
                    <a:pt x="9398" y="92710"/>
                  </a:lnTo>
                  <a:close/>
                </a:path>
                <a:path w="225425" h="160019">
                  <a:moveTo>
                    <a:pt x="9423" y="121970"/>
                  </a:moveTo>
                  <a:close/>
                </a:path>
                <a:path w="225425" h="160019">
                  <a:moveTo>
                    <a:pt x="9715" y="87630"/>
                  </a:moveTo>
                  <a:lnTo>
                    <a:pt x="8775" y="87630"/>
                  </a:lnTo>
                  <a:lnTo>
                    <a:pt x="9004" y="88684"/>
                  </a:lnTo>
                  <a:lnTo>
                    <a:pt x="9715" y="87630"/>
                  </a:lnTo>
                  <a:close/>
                </a:path>
                <a:path w="225425" h="160019">
                  <a:moveTo>
                    <a:pt x="9817" y="84035"/>
                  </a:moveTo>
                  <a:lnTo>
                    <a:pt x="9639" y="83896"/>
                  </a:lnTo>
                  <a:lnTo>
                    <a:pt x="9817" y="84035"/>
                  </a:lnTo>
                  <a:close/>
                </a:path>
                <a:path w="225425" h="160019">
                  <a:moveTo>
                    <a:pt x="9944" y="86360"/>
                  </a:moveTo>
                  <a:lnTo>
                    <a:pt x="9931" y="85090"/>
                  </a:lnTo>
                  <a:lnTo>
                    <a:pt x="8801" y="86360"/>
                  </a:lnTo>
                  <a:lnTo>
                    <a:pt x="9944" y="86360"/>
                  </a:lnTo>
                  <a:close/>
                </a:path>
                <a:path w="225425" h="160019">
                  <a:moveTo>
                    <a:pt x="9994" y="92710"/>
                  </a:moveTo>
                  <a:lnTo>
                    <a:pt x="9931" y="91440"/>
                  </a:lnTo>
                  <a:lnTo>
                    <a:pt x="9398" y="92710"/>
                  </a:lnTo>
                  <a:lnTo>
                    <a:pt x="9994" y="92710"/>
                  </a:lnTo>
                  <a:close/>
                </a:path>
                <a:path w="225425" h="160019">
                  <a:moveTo>
                    <a:pt x="10147" y="97269"/>
                  </a:moveTo>
                  <a:lnTo>
                    <a:pt x="10020" y="96520"/>
                  </a:lnTo>
                  <a:lnTo>
                    <a:pt x="9766" y="96520"/>
                  </a:lnTo>
                  <a:lnTo>
                    <a:pt x="10147" y="97269"/>
                  </a:lnTo>
                  <a:close/>
                </a:path>
                <a:path w="225425" h="160019">
                  <a:moveTo>
                    <a:pt x="10160" y="124193"/>
                  </a:moveTo>
                  <a:lnTo>
                    <a:pt x="9372" y="123190"/>
                  </a:lnTo>
                  <a:lnTo>
                    <a:pt x="8750" y="123190"/>
                  </a:lnTo>
                  <a:lnTo>
                    <a:pt x="9372" y="124460"/>
                  </a:lnTo>
                  <a:lnTo>
                    <a:pt x="9664" y="124460"/>
                  </a:lnTo>
                  <a:lnTo>
                    <a:pt x="10160" y="124193"/>
                  </a:lnTo>
                  <a:close/>
                </a:path>
                <a:path w="225425" h="160019">
                  <a:moveTo>
                    <a:pt x="10274" y="113030"/>
                  </a:moveTo>
                  <a:lnTo>
                    <a:pt x="8509" y="114300"/>
                  </a:lnTo>
                  <a:lnTo>
                    <a:pt x="10058" y="114300"/>
                  </a:lnTo>
                  <a:lnTo>
                    <a:pt x="10274" y="113030"/>
                  </a:lnTo>
                  <a:close/>
                </a:path>
                <a:path w="225425" h="160019">
                  <a:moveTo>
                    <a:pt x="10629" y="27940"/>
                  </a:moveTo>
                  <a:lnTo>
                    <a:pt x="9347" y="28689"/>
                  </a:lnTo>
                  <a:lnTo>
                    <a:pt x="9232" y="29210"/>
                  </a:lnTo>
                  <a:lnTo>
                    <a:pt x="10629" y="27940"/>
                  </a:lnTo>
                  <a:close/>
                </a:path>
                <a:path w="225425" h="160019">
                  <a:moveTo>
                    <a:pt x="10693" y="102870"/>
                  </a:moveTo>
                  <a:lnTo>
                    <a:pt x="10464" y="101739"/>
                  </a:lnTo>
                  <a:lnTo>
                    <a:pt x="10274" y="100330"/>
                  </a:lnTo>
                  <a:lnTo>
                    <a:pt x="9842" y="101739"/>
                  </a:lnTo>
                  <a:lnTo>
                    <a:pt x="9969" y="101739"/>
                  </a:lnTo>
                  <a:lnTo>
                    <a:pt x="10693" y="102870"/>
                  </a:lnTo>
                  <a:close/>
                </a:path>
                <a:path w="225425" h="160019">
                  <a:moveTo>
                    <a:pt x="10883" y="103670"/>
                  </a:moveTo>
                  <a:lnTo>
                    <a:pt x="10706" y="103835"/>
                  </a:lnTo>
                  <a:lnTo>
                    <a:pt x="10528" y="104063"/>
                  </a:lnTo>
                  <a:lnTo>
                    <a:pt x="10363" y="104381"/>
                  </a:lnTo>
                  <a:lnTo>
                    <a:pt x="10883" y="103670"/>
                  </a:lnTo>
                  <a:close/>
                </a:path>
                <a:path w="225425" h="160019">
                  <a:moveTo>
                    <a:pt x="11214" y="104254"/>
                  </a:moveTo>
                  <a:lnTo>
                    <a:pt x="11074" y="104178"/>
                  </a:lnTo>
                  <a:lnTo>
                    <a:pt x="10896" y="104190"/>
                  </a:lnTo>
                  <a:lnTo>
                    <a:pt x="10731" y="104394"/>
                  </a:lnTo>
                  <a:lnTo>
                    <a:pt x="10883" y="104317"/>
                  </a:lnTo>
                  <a:lnTo>
                    <a:pt x="11049" y="104279"/>
                  </a:lnTo>
                  <a:lnTo>
                    <a:pt x="11214" y="104254"/>
                  </a:lnTo>
                  <a:close/>
                </a:path>
                <a:path w="225425" h="160019">
                  <a:moveTo>
                    <a:pt x="12115" y="153670"/>
                  </a:moveTo>
                  <a:lnTo>
                    <a:pt x="12090" y="152400"/>
                  </a:lnTo>
                  <a:lnTo>
                    <a:pt x="10795" y="154940"/>
                  </a:lnTo>
                  <a:lnTo>
                    <a:pt x="11709" y="153809"/>
                  </a:lnTo>
                  <a:lnTo>
                    <a:pt x="11811" y="153670"/>
                  </a:lnTo>
                  <a:lnTo>
                    <a:pt x="12115" y="154000"/>
                  </a:lnTo>
                  <a:lnTo>
                    <a:pt x="12115" y="153670"/>
                  </a:lnTo>
                  <a:close/>
                </a:path>
                <a:path w="225425" h="160019">
                  <a:moveTo>
                    <a:pt x="12192" y="76200"/>
                  </a:moveTo>
                  <a:lnTo>
                    <a:pt x="12065" y="74930"/>
                  </a:lnTo>
                  <a:lnTo>
                    <a:pt x="8788" y="74930"/>
                  </a:lnTo>
                  <a:lnTo>
                    <a:pt x="7848" y="74930"/>
                  </a:lnTo>
                  <a:lnTo>
                    <a:pt x="9042" y="76200"/>
                  </a:lnTo>
                  <a:lnTo>
                    <a:pt x="12192" y="76200"/>
                  </a:lnTo>
                  <a:close/>
                </a:path>
                <a:path w="225425" h="160019">
                  <a:moveTo>
                    <a:pt x="12204" y="123939"/>
                  </a:moveTo>
                  <a:lnTo>
                    <a:pt x="12103" y="123190"/>
                  </a:lnTo>
                  <a:lnTo>
                    <a:pt x="10160" y="124193"/>
                  </a:lnTo>
                  <a:lnTo>
                    <a:pt x="10363" y="124460"/>
                  </a:lnTo>
                  <a:lnTo>
                    <a:pt x="12204" y="123939"/>
                  </a:lnTo>
                  <a:close/>
                </a:path>
                <a:path w="225425" h="160019">
                  <a:moveTo>
                    <a:pt x="12369" y="43294"/>
                  </a:moveTo>
                  <a:lnTo>
                    <a:pt x="12077" y="43294"/>
                  </a:lnTo>
                  <a:lnTo>
                    <a:pt x="11264" y="41910"/>
                  </a:lnTo>
                  <a:lnTo>
                    <a:pt x="10909" y="41910"/>
                  </a:lnTo>
                  <a:lnTo>
                    <a:pt x="12242" y="44259"/>
                  </a:lnTo>
                  <a:lnTo>
                    <a:pt x="12369" y="43294"/>
                  </a:lnTo>
                  <a:close/>
                </a:path>
                <a:path w="225425" h="160019">
                  <a:moveTo>
                    <a:pt x="12458" y="153314"/>
                  </a:moveTo>
                  <a:lnTo>
                    <a:pt x="12230" y="153670"/>
                  </a:lnTo>
                  <a:lnTo>
                    <a:pt x="12407" y="153670"/>
                  </a:lnTo>
                  <a:lnTo>
                    <a:pt x="12458" y="153314"/>
                  </a:lnTo>
                  <a:close/>
                </a:path>
                <a:path w="225425" h="160019">
                  <a:moveTo>
                    <a:pt x="12484" y="154419"/>
                  </a:moveTo>
                  <a:lnTo>
                    <a:pt x="12115" y="154000"/>
                  </a:lnTo>
                  <a:lnTo>
                    <a:pt x="12141" y="154940"/>
                  </a:lnTo>
                  <a:lnTo>
                    <a:pt x="12484" y="154419"/>
                  </a:lnTo>
                  <a:close/>
                </a:path>
                <a:path w="225425" h="160019">
                  <a:moveTo>
                    <a:pt x="12522" y="44450"/>
                  </a:moveTo>
                  <a:lnTo>
                    <a:pt x="12242" y="44259"/>
                  </a:lnTo>
                  <a:lnTo>
                    <a:pt x="10833" y="43294"/>
                  </a:lnTo>
                  <a:lnTo>
                    <a:pt x="10210" y="43294"/>
                  </a:lnTo>
                  <a:lnTo>
                    <a:pt x="10909" y="41910"/>
                  </a:lnTo>
                  <a:lnTo>
                    <a:pt x="10515" y="41910"/>
                  </a:lnTo>
                  <a:lnTo>
                    <a:pt x="10833" y="40640"/>
                  </a:lnTo>
                  <a:lnTo>
                    <a:pt x="11595" y="40640"/>
                  </a:lnTo>
                  <a:lnTo>
                    <a:pt x="11709" y="39370"/>
                  </a:lnTo>
                  <a:lnTo>
                    <a:pt x="9613" y="39370"/>
                  </a:lnTo>
                  <a:lnTo>
                    <a:pt x="9969" y="38722"/>
                  </a:lnTo>
                  <a:lnTo>
                    <a:pt x="11112" y="38100"/>
                  </a:lnTo>
                  <a:lnTo>
                    <a:pt x="10490" y="36830"/>
                  </a:lnTo>
                  <a:lnTo>
                    <a:pt x="9258" y="34290"/>
                  </a:lnTo>
                  <a:lnTo>
                    <a:pt x="9956" y="33020"/>
                  </a:lnTo>
                  <a:lnTo>
                    <a:pt x="8890" y="33020"/>
                  </a:lnTo>
                  <a:lnTo>
                    <a:pt x="8890" y="30480"/>
                  </a:lnTo>
                  <a:lnTo>
                    <a:pt x="8636" y="31750"/>
                  </a:lnTo>
                  <a:lnTo>
                    <a:pt x="7137" y="31750"/>
                  </a:lnTo>
                  <a:lnTo>
                    <a:pt x="7251" y="30480"/>
                  </a:lnTo>
                  <a:lnTo>
                    <a:pt x="8890" y="30480"/>
                  </a:lnTo>
                  <a:lnTo>
                    <a:pt x="10375" y="30480"/>
                  </a:lnTo>
                  <a:lnTo>
                    <a:pt x="8470" y="29210"/>
                  </a:lnTo>
                  <a:lnTo>
                    <a:pt x="9347" y="28689"/>
                  </a:lnTo>
                  <a:lnTo>
                    <a:pt x="10058" y="25577"/>
                  </a:lnTo>
                  <a:lnTo>
                    <a:pt x="10096" y="25400"/>
                  </a:lnTo>
                  <a:lnTo>
                    <a:pt x="9829" y="25577"/>
                  </a:lnTo>
                  <a:lnTo>
                    <a:pt x="9918" y="25400"/>
                  </a:lnTo>
                  <a:lnTo>
                    <a:pt x="9283" y="25400"/>
                  </a:lnTo>
                  <a:lnTo>
                    <a:pt x="9410" y="24130"/>
                  </a:lnTo>
                  <a:lnTo>
                    <a:pt x="9740" y="21590"/>
                  </a:lnTo>
                  <a:lnTo>
                    <a:pt x="10007" y="21590"/>
                  </a:lnTo>
                  <a:lnTo>
                    <a:pt x="9779" y="20320"/>
                  </a:lnTo>
                  <a:lnTo>
                    <a:pt x="8915" y="20320"/>
                  </a:lnTo>
                  <a:lnTo>
                    <a:pt x="8915" y="26174"/>
                  </a:lnTo>
                  <a:lnTo>
                    <a:pt x="8166" y="26670"/>
                  </a:lnTo>
                  <a:lnTo>
                    <a:pt x="8242" y="26174"/>
                  </a:lnTo>
                  <a:lnTo>
                    <a:pt x="8356" y="25400"/>
                  </a:lnTo>
                  <a:lnTo>
                    <a:pt x="8915" y="26174"/>
                  </a:lnTo>
                  <a:lnTo>
                    <a:pt x="8915" y="20320"/>
                  </a:lnTo>
                  <a:lnTo>
                    <a:pt x="8407" y="20320"/>
                  </a:lnTo>
                  <a:lnTo>
                    <a:pt x="10007" y="19050"/>
                  </a:lnTo>
                  <a:lnTo>
                    <a:pt x="9804" y="17780"/>
                  </a:lnTo>
                  <a:lnTo>
                    <a:pt x="8407" y="17780"/>
                  </a:lnTo>
                  <a:lnTo>
                    <a:pt x="8750" y="16510"/>
                  </a:lnTo>
                  <a:lnTo>
                    <a:pt x="8699" y="13970"/>
                  </a:lnTo>
                  <a:lnTo>
                    <a:pt x="3848" y="13970"/>
                  </a:lnTo>
                  <a:lnTo>
                    <a:pt x="3136" y="13970"/>
                  </a:lnTo>
                  <a:lnTo>
                    <a:pt x="2781" y="16510"/>
                  </a:lnTo>
                  <a:lnTo>
                    <a:pt x="2082" y="16510"/>
                  </a:lnTo>
                  <a:lnTo>
                    <a:pt x="2743" y="17780"/>
                  </a:lnTo>
                  <a:lnTo>
                    <a:pt x="495" y="17780"/>
                  </a:lnTo>
                  <a:lnTo>
                    <a:pt x="1066" y="19926"/>
                  </a:lnTo>
                  <a:lnTo>
                    <a:pt x="1397" y="19050"/>
                  </a:lnTo>
                  <a:lnTo>
                    <a:pt x="1447" y="19926"/>
                  </a:lnTo>
                  <a:lnTo>
                    <a:pt x="1562" y="21590"/>
                  </a:lnTo>
                  <a:lnTo>
                    <a:pt x="596" y="24130"/>
                  </a:lnTo>
                  <a:lnTo>
                    <a:pt x="1790" y="26670"/>
                  </a:lnTo>
                  <a:lnTo>
                    <a:pt x="2286" y="26670"/>
                  </a:lnTo>
                  <a:lnTo>
                    <a:pt x="3149" y="27940"/>
                  </a:lnTo>
                  <a:lnTo>
                    <a:pt x="1676" y="27940"/>
                  </a:lnTo>
                  <a:lnTo>
                    <a:pt x="2057" y="30480"/>
                  </a:lnTo>
                  <a:lnTo>
                    <a:pt x="2730" y="30480"/>
                  </a:lnTo>
                  <a:lnTo>
                    <a:pt x="2679" y="31750"/>
                  </a:lnTo>
                  <a:lnTo>
                    <a:pt x="2057" y="30480"/>
                  </a:lnTo>
                  <a:lnTo>
                    <a:pt x="1511" y="31750"/>
                  </a:lnTo>
                  <a:lnTo>
                    <a:pt x="825" y="31750"/>
                  </a:lnTo>
                  <a:lnTo>
                    <a:pt x="1892" y="33020"/>
                  </a:lnTo>
                  <a:lnTo>
                    <a:pt x="3644" y="33020"/>
                  </a:lnTo>
                  <a:lnTo>
                    <a:pt x="2768" y="34290"/>
                  </a:lnTo>
                  <a:lnTo>
                    <a:pt x="3479" y="34290"/>
                  </a:lnTo>
                  <a:lnTo>
                    <a:pt x="4000" y="34290"/>
                  </a:lnTo>
                  <a:lnTo>
                    <a:pt x="4267" y="35560"/>
                  </a:lnTo>
                  <a:lnTo>
                    <a:pt x="3479" y="34290"/>
                  </a:lnTo>
                  <a:lnTo>
                    <a:pt x="2933" y="35560"/>
                  </a:lnTo>
                  <a:lnTo>
                    <a:pt x="1905" y="35560"/>
                  </a:lnTo>
                  <a:lnTo>
                    <a:pt x="0" y="36830"/>
                  </a:lnTo>
                  <a:lnTo>
                    <a:pt x="2844" y="37744"/>
                  </a:lnTo>
                  <a:lnTo>
                    <a:pt x="2438" y="36830"/>
                  </a:lnTo>
                  <a:lnTo>
                    <a:pt x="2908" y="37757"/>
                  </a:lnTo>
                  <a:lnTo>
                    <a:pt x="3162" y="37833"/>
                  </a:lnTo>
                  <a:lnTo>
                    <a:pt x="3784" y="36830"/>
                  </a:lnTo>
                  <a:lnTo>
                    <a:pt x="4927" y="38100"/>
                  </a:lnTo>
                  <a:lnTo>
                    <a:pt x="4826" y="38722"/>
                  </a:lnTo>
                  <a:lnTo>
                    <a:pt x="4724" y="39370"/>
                  </a:lnTo>
                  <a:lnTo>
                    <a:pt x="1600" y="40640"/>
                  </a:lnTo>
                  <a:lnTo>
                    <a:pt x="1790" y="41910"/>
                  </a:lnTo>
                  <a:lnTo>
                    <a:pt x="1016" y="41910"/>
                  </a:lnTo>
                  <a:lnTo>
                    <a:pt x="2705" y="43294"/>
                  </a:lnTo>
                  <a:lnTo>
                    <a:pt x="3022" y="43294"/>
                  </a:lnTo>
                  <a:lnTo>
                    <a:pt x="3759" y="43294"/>
                  </a:lnTo>
                  <a:lnTo>
                    <a:pt x="5842" y="44450"/>
                  </a:lnTo>
                  <a:lnTo>
                    <a:pt x="4914" y="45720"/>
                  </a:lnTo>
                  <a:lnTo>
                    <a:pt x="3619" y="45720"/>
                  </a:lnTo>
                  <a:lnTo>
                    <a:pt x="2527" y="46443"/>
                  </a:lnTo>
                  <a:lnTo>
                    <a:pt x="11938" y="46443"/>
                  </a:lnTo>
                  <a:lnTo>
                    <a:pt x="11912" y="44450"/>
                  </a:lnTo>
                  <a:lnTo>
                    <a:pt x="10198" y="45720"/>
                  </a:lnTo>
                  <a:lnTo>
                    <a:pt x="10236" y="44450"/>
                  </a:lnTo>
                  <a:lnTo>
                    <a:pt x="11912" y="44450"/>
                  </a:lnTo>
                  <a:lnTo>
                    <a:pt x="12357" y="44450"/>
                  </a:lnTo>
                  <a:lnTo>
                    <a:pt x="12522" y="44450"/>
                  </a:lnTo>
                  <a:close/>
                </a:path>
                <a:path w="225425" h="160019">
                  <a:moveTo>
                    <a:pt x="12560" y="58420"/>
                  </a:moveTo>
                  <a:lnTo>
                    <a:pt x="11061" y="58420"/>
                  </a:lnTo>
                  <a:lnTo>
                    <a:pt x="10274" y="57150"/>
                  </a:lnTo>
                  <a:lnTo>
                    <a:pt x="10198" y="58420"/>
                  </a:lnTo>
                  <a:lnTo>
                    <a:pt x="10121" y="59690"/>
                  </a:lnTo>
                  <a:lnTo>
                    <a:pt x="9512" y="58420"/>
                  </a:lnTo>
                  <a:lnTo>
                    <a:pt x="8902" y="57150"/>
                  </a:lnTo>
                  <a:lnTo>
                    <a:pt x="8432" y="58420"/>
                  </a:lnTo>
                  <a:lnTo>
                    <a:pt x="8153" y="57150"/>
                  </a:lnTo>
                  <a:lnTo>
                    <a:pt x="9232" y="55880"/>
                  </a:lnTo>
                  <a:lnTo>
                    <a:pt x="9461" y="57150"/>
                  </a:lnTo>
                  <a:lnTo>
                    <a:pt x="10274" y="57150"/>
                  </a:lnTo>
                  <a:lnTo>
                    <a:pt x="10985" y="57150"/>
                  </a:lnTo>
                  <a:lnTo>
                    <a:pt x="9791" y="54610"/>
                  </a:lnTo>
                  <a:lnTo>
                    <a:pt x="10998" y="54610"/>
                  </a:lnTo>
                  <a:lnTo>
                    <a:pt x="10883" y="53060"/>
                  </a:lnTo>
                  <a:lnTo>
                    <a:pt x="10820" y="52070"/>
                  </a:lnTo>
                  <a:lnTo>
                    <a:pt x="11963" y="48260"/>
                  </a:lnTo>
                  <a:lnTo>
                    <a:pt x="11938" y="46990"/>
                  </a:lnTo>
                  <a:lnTo>
                    <a:pt x="1714" y="46990"/>
                  </a:lnTo>
                  <a:lnTo>
                    <a:pt x="812" y="46990"/>
                  </a:lnTo>
                  <a:lnTo>
                    <a:pt x="2946" y="48260"/>
                  </a:lnTo>
                  <a:lnTo>
                    <a:pt x="2489" y="48260"/>
                  </a:lnTo>
                  <a:lnTo>
                    <a:pt x="1562" y="48831"/>
                  </a:lnTo>
                  <a:lnTo>
                    <a:pt x="2451" y="49530"/>
                  </a:lnTo>
                  <a:lnTo>
                    <a:pt x="3086" y="49530"/>
                  </a:lnTo>
                  <a:lnTo>
                    <a:pt x="4889" y="50800"/>
                  </a:lnTo>
                  <a:lnTo>
                    <a:pt x="1270" y="50800"/>
                  </a:lnTo>
                  <a:lnTo>
                    <a:pt x="546" y="50800"/>
                  </a:lnTo>
                  <a:lnTo>
                    <a:pt x="1562" y="53060"/>
                  </a:lnTo>
                  <a:lnTo>
                    <a:pt x="1981" y="52070"/>
                  </a:lnTo>
                  <a:lnTo>
                    <a:pt x="2565" y="52070"/>
                  </a:lnTo>
                  <a:lnTo>
                    <a:pt x="2463" y="53340"/>
                  </a:lnTo>
                  <a:lnTo>
                    <a:pt x="1803" y="53340"/>
                  </a:lnTo>
                  <a:lnTo>
                    <a:pt x="2438" y="55880"/>
                  </a:lnTo>
                  <a:lnTo>
                    <a:pt x="2603" y="54444"/>
                  </a:lnTo>
                  <a:lnTo>
                    <a:pt x="2730" y="53340"/>
                  </a:lnTo>
                  <a:lnTo>
                    <a:pt x="3505" y="53340"/>
                  </a:lnTo>
                  <a:lnTo>
                    <a:pt x="2603" y="54444"/>
                  </a:lnTo>
                  <a:lnTo>
                    <a:pt x="2590" y="54610"/>
                  </a:lnTo>
                  <a:lnTo>
                    <a:pt x="4165" y="54610"/>
                  </a:lnTo>
                  <a:lnTo>
                    <a:pt x="4673" y="55880"/>
                  </a:lnTo>
                  <a:lnTo>
                    <a:pt x="3746" y="55880"/>
                  </a:lnTo>
                  <a:lnTo>
                    <a:pt x="3644" y="57150"/>
                  </a:lnTo>
                  <a:lnTo>
                    <a:pt x="5753" y="55880"/>
                  </a:lnTo>
                  <a:lnTo>
                    <a:pt x="5435" y="57150"/>
                  </a:lnTo>
                  <a:lnTo>
                    <a:pt x="3644" y="57150"/>
                  </a:lnTo>
                  <a:lnTo>
                    <a:pt x="4559" y="58420"/>
                  </a:lnTo>
                  <a:lnTo>
                    <a:pt x="4432" y="59690"/>
                  </a:lnTo>
                  <a:lnTo>
                    <a:pt x="4241" y="59690"/>
                  </a:lnTo>
                  <a:lnTo>
                    <a:pt x="3886" y="60960"/>
                  </a:lnTo>
                  <a:lnTo>
                    <a:pt x="4483" y="60960"/>
                  </a:lnTo>
                  <a:lnTo>
                    <a:pt x="5054" y="59690"/>
                  </a:lnTo>
                  <a:lnTo>
                    <a:pt x="6096" y="59690"/>
                  </a:lnTo>
                  <a:lnTo>
                    <a:pt x="5778" y="60960"/>
                  </a:lnTo>
                  <a:lnTo>
                    <a:pt x="4660" y="60960"/>
                  </a:lnTo>
                  <a:lnTo>
                    <a:pt x="5105" y="62230"/>
                  </a:lnTo>
                  <a:lnTo>
                    <a:pt x="6172" y="63500"/>
                  </a:lnTo>
                  <a:lnTo>
                    <a:pt x="4610" y="63500"/>
                  </a:lnTo>
                  <a:lnTo>
                    <a:pt x="5689" y="64770"/>
                  </a:lnTo>
                  <a:lnTo>
                    <a:pt x="5499" y="64770"/>
                  </a:lnTo>
                  <a:lnTo>
                    <a:pt x="5321" y="66192"/>
                  </a:lnTo>
                  <a:lnTo>
                    <a:pt x="6642" y="67310"/>
                  </a:lnTo>
                  <a:lnTo>
                    <a:pt x="6604" y="68643"/>
                  </a:lnTo>
                  <a:lnTo>
                    <a:pt x="6934" y="68643"/>
                  </a:lnTo>
                  <a:lnTo>
                    <a:pt x="7099" y="69850"/>
                  </a:lnTo>
                  <a:lnTo>
                    <a:pt x="6896" y="71120"/>
                  </a:lnTo>
                  <a:lnTo>
                    <a:pt x="7797" y="72390"/>
                  </a:lnTo>
                  <a:lnTo>
                    <a:pt x="8293" y="73660"/>
                  </a:lnTo>
                  <a:lnTo>
                    <a:pt x="11925" y="73660"/>
                  </a:lnTo>
                  <a:lnTo>
                    <a:pt x="12039" y="72390"/>
                  </a:lnTo>
                  <a:lnTo>
                    <a:pt x="11544" y="72390"/>
                  </a:lnTo>
                  <a:lnTo>
                    <a:pt x="11633" y="71120"/>
                  </a:lnTo>
                  <a:lnTo>
                    <a:pt x="11734" y="69850"/>
                  </a:lnTo>
                  <a:lnTo>
                    <a:pt x="10960" y="68643"/>
                  </a:lnTo>
                  <a:lnTo>
                    <a:pt x="11518" y="67310"/>
                  </a:lnTo>
                  <a:lnTo>
                    <a:pt x="12052" y="66192"/>
                  </a:lnTo>
                  <a:lnTo>
                    <a:pt x="11772" y="64770"/>
                  </a:lnTo>
                  <a:lnTo>
                    <a:pt x="11430" y="63500"/>
                  </a:lnTo>
                  <a:lnTo>
                    <a:pt x="11379" y="63322"/>
                  </a:lnTo>
                  <a:lnTo>
                    <a:pt x="11772" y="62230"/>
                  </a:lnTo>
                  <a:lnTo>
                    <a:pt x="12420" y="59690"/>
                  </a:lnTo>
                  <a:lnTo>
                    <a:pt x="12560" y="58420"/>
                  </a:lnTo>
                  <a:close/>
                </a:path>
                <a:path w="225425" h="160019">
                  <a:moveTo>
                    <a:pt x="13360" y="81927"/>
                  </a:moveTo>
                  <a:lnTo>
                    <a:pt x="13258" y="81711"/>
                  </a:lnTo>
                  <a:lnTo>
                    <a:pt x="13093" y="81648"/>
                  </a:lnTo>
                  <a:lnTo>
                    <a:pt x="13195" y="81864"/>
                  </a:lnTo>
                  <a:lnTo>
                    <a:pt x="13360" y="81927"/>
                  </a:lnTo>
                  <a:close/>
                </a:path>
                <a:path w="225425" h="160019">
                  <a:moveTo>
                    <a:pt x="15113" y="153670"/>
                  </a:moveTo>
                  <a:lnTo>
                    <a:pt x="12966" y="153670"/>
                  </a:lnTo>
                  <a:lnTo>
                    <a:pt x="12484" y="154419"/>
                  </a:lnTo>
                  <a:lnTo>
                    <a:pt x="12941" y="154940"/>
                  </a:lnTo>
                  <a:lnTo>
                    <a:pt x="13893" y="154940"/>
                  </a:lnTo>
                  <a:lnTo>
                    <a:pt x="15113" y="153670"/>
                  </a:lnTo>
                  <a:close/>
                </a:path>
                <a:path w="225425" h="160019">
                  <a:moveTo>
                    <a:pt x="17487" y="154940"/>
                  </a:moveTo>
                  <a:lnTo>
                    <a:pt x="17297" y="156210"/>
                  </a:lnTo>
                  <a:lnTo>
                    <a:pt x="17487" y="156210"/>
                  </a:lnTo>
                  <a:lnTo>
                    <a:pt x="17487" y="154940"/>
                  </a:lnTo>
                  <a:close/>
                </a:path>
                <a:path w="225425" h="160019">
                  <a:moveTo>
                    <a:pt x="18148" y="153314"/>
                  </a:moveTo>
                  <a:lnTo>
                    <a:pt x="17983" y="152400"/>
                  </a:lnTo>
                  <a:lnTo>
                    <a:pt x="17729" y="153314"/>
                  </a:lnTo>
                  <a:lnTo>
                    <a:pt x="17640" y="153670"/>
                  </a:lnTo>
                  <a:lnTo>
                    <a:pt x="18148" y="153314"/>
                  </a:lnTo>
                  <a:close/>
                </a:path>
                <a:path w="225425" h="160019">
                  <a:moveTo>
                    <a:pt x="19050" y="154940"/>
                  </a:moveTo>
                  <a:lnTo>
                    <a:pt x="18694" y="154940"/>
                  </a:lnTo>
                  <a:lnTo>
                    <a:pt x="18719" y="155829"/>
                  </a:lnTo>
                  <a:lnTo>
                    <a:pt x="19050" y="154940"/>
                  </a:lnTo>
                  <a:close/>
                </a:path>
                <a:path w="225425" h="160019">
                  <a:moveTo>
                    <a:pt x="19621" y="123190"/>
                  </a:moveTo>
                  <a:lnTo>
                    <a:pt x="18402" y="121920"/>
                  </a:lnTo>
                  <a:lnTo>
                    <a:pt x="18262" y="122262"/>
                  </a:lnTo>
                  <a:lnTo>
                    <a:pt x="19621" y="123190"/>
                  </a:lnTo>
                  <a:close/>
                </a:path>
                <a:path w="225425" h="160019">
                  <a:moveTo>
                    <a:pt x="19875" y="138290"/>
                  </a:moveTo>
                  <a:lnTo>
                    <a:pt x="19545" y="138430"/>
                  </a:lnTo>
                  <a:lnTo>
                    <a:pt x="19850" y="138430"/>
                  </a:lnTo>
                  <a:lnTo>
                    <a:pt x="19875" y="138290"/>
                  </a:lnTo>
                  <a:close/>
                </a:path>
                <a:path w="225425" h="160019">
                  <a:moveTo>
                    <a:pt x="22529" y="158750"/>
                  </a:moveTo>
                  <a:lnTo>
                    <a:pt x="22517" y="157480"/>
                  </a:lnTo>
                  <a:lnTo>
                    <a:pt x="21945" y="158750"/>
                  </a:lnTo>
                  <a:lnTo>
                    <a:pt x="22529" y="158750"/>
                  </a:lnTo>
                  <a:close/>
                </a:path>
                <a:path w="225425" h="160019">
                  <a:moveTo>
                    <a:pt x="23393" y="130492"/>
                  </a:moveTo>
                  <a:lnTo>
                    <a:pt x="22186" y="130429"/>
                  </a:lnTo>
                  <a:lnTo>
                    <a:pt x="21018" y="130492"/>
                  </a:lnTo>
                  <a:lnTo>
                    <a:pt x="21196" y="130886"/>
                  </a:lnTo>
                  <a:lnTo>
                    <a:pt x="21056" y="131165"/>
                  </a:lnTo>
                  <a:lnTo>
                    <a:pt x="20789" y="131381"/>
                  </a:lnTo>
                  <a:lnTo>
                    <a:pt x="21831" y="130962"/>
                  </a:lnTo>
                  <a:lnTo>
                    <a:pt x="23393" y="130492"/>
                  </a:lnTo>
                  <a:close/>
                </a:path>
                <a:path w="225425" h="160019">
                  <a:moveTo>
                    <a:pt x="24460" y="156095"/>
                  </a:moveTo>
                  <a:lnTo>
                    <a:pt x="24307" y="156425"/>
                  </a:lnTo>
                  <a:lnTo>
                    <a:pt x="24409" y="156171"/>
                  </a:lnTo>
                  <a:close/>
                </a:path>
                <a:path w="225425" h="160019">
                  <a:moveTo>
                    <a:pt x="24904" y="151091"/>
                  </a:moveTo>
                  <a:lnTo>
                    <a:pt x="24739" y="151066"/>
                  </a:lnTo>
                  <a:lnTo>
                    <a:pt x="24892" y="151295"/>
                  </a:lnTo>
                  <a:lnTo>
                    <a:pt x="24879" y="151130"/>
                  </a:lnTo>
                  <a:close/>
                </a:path>
                <a:path w="225425" h="160019">
                  <a:moveTo>
                    <a:pt x="25044" y="151752"/>
                  </a:moveTo>
                  <a:lnTo>
                    <a:pt x="25019" y="151574"/>
                  </a:lnTo>
                  <a:lnTo>
                    <a:pt x="24968" y="151422"/>
                  </a:lnTo>
                  <a:lnTo>
                    <a:pt x="24892" y="151295"/>
                  </a:lnTo>
                  <a:lnTo>
                    <a:pt x="24942" y="151549"/>
                  </a:lnTo>
                  <a:lnTo>
                    <a:pt x="25044" y="151752"/>
                  </a:lnTo>
                  <a:close/>
                </a:path>
                <a:path w="225425" h="160019">
                  <a:moveTo>
                    <a:pt x="25146" y="151130"/>
                  </a:moveTo>
                  <a:lnTo>
                    <a:pt x="24993" y="150990"/>
                  </a:lnTo>
                  <a:lnTo>
                    <a:pt x="25146" y="151130"/>
                  </a:lnTo>
                  <a:close/>
                </a:path>
                <a:path w="225425" h="160019">
                  <a:moveTo>
                    <a:pt x="25349" y="157480"/>
                  </a:moveTo>
                  <a:lnTo>
                    <a:pt x="24968" y="156210"/>
                  </a:lnTo>
                  <a:lnTo>
                    <a:pt x="25031" y="157480"/>
                  </a:lnTo>
                  <a:lnTo>
                    <a:pt x="25349" y="157480"/>
                  </a:lnTo>
                  <a:close/>
                </a:path>
                <a:path w="225425" h="160019">
                  <a:moveTo>
                    <a:pt x="25450" y="151130"/>
                  </a:moveTo>
                  <a:lnTo>
                    <a:pt x="25184" y="151206"/>
                  </a:lnTo>
                  <a:lnTo>
                    <a:pt x="25298" y="151358"/>
                  </a:lnTo>
                  <a:lnTo>
                    <a:pt x="25425" y="151244"/>
                  </a:lnTo>
                  <a:close/>
                </a:path>
                <a:path w="225425" h="160019">
                  <a:moveTo>
                    <a:pt x="26111" y="22618"/>
                  </a:moveTo>
                  <a:lnTo>
                    <a:pt x="25425" y="22059"/>
                  </a:lnTo>
                  <a:lnTo>
                    <a:pt x="25806" y="22479"/>
                  </a:lnTo>
                  <a:lnTo>
                    <a:pt x="26111" y="22618"/>
                  </a:lnTo>
                  <a:close/>
                </a:path>
                <a:path w="225425" h="160019">
                  <a:moveTo>
                    <a:pt x="27000" y="151701"/>
                  </a:moveTo>
                  <a:lnTo>
                    <a:pt x="26733" y="151815"/>
                  </a:lnTo>
                  <a:lnTo>
                    <a:pt x="26911" y="151828"/>
                  </a:lnTo>
                  <a:lnTo>
                    <a:pt x="26924" y="152323"/>
                  </a:lnTo>
                  <a:lnTo>
                    <a:pt x="27000" y="151701"/>
                  </a:lnTo>
                  <a:close/>
                </a:path>
                <a:path w="225425" h="160019">
                  <a:moveTo>
                    <a:pt x="27432" y="153670"/>
                  </a:moveTo>
                  <a:lnTo>
                    <a:pt x="26504" y="153670"/>
                  </a:lnTo>
                  <a:lnTo>
                    <a:pt x="26416" y="154940"/>
                  </a:lnTo>
                  <a:lnTo>
                    <a:pt x="26441" y="153670"/>
                  </a:lnTo>
                  <a:lnTo>
                    <a:pt x="26581" y="152400"/>
                  </a:lnTo>
                  <a:lnTo>
                    <a:pt x="25844" y="153670"/>
                  </a:lnTo>
                  <a:lnTo>
                    <a:pt x="25857" y="152400"/>
                  </a:lnTo>
                  <a:lnTo>
                    <a:pt x="25006" y="152400"/>
                  </a:lnTo>
                  <a:lnTo>
                    <a:pt x="24879" y="154000"/>
                  </a:lnTo>
                  <a:lnTo>
                    <a:pt x="24409" y="154940"/>
                  </a:lnTo>
                  <a:lnTo>
                    <a:pt x="23558" y="153809"/>
                  </a:lnTo>
                  <a:lnTo>
                    <a:pt x="23456" y="153670"/>
                  </a:lnTo>
                  <a:lnTo>
                    <a:pt x="22974" y="154940"/>
                  </a:lnTo>
                  <a:lnTo>
                    <a:pt x="22885" y="154419"/>
                  </a:lnTo>
                  <a:lnTo>
                    <a:pt x="22771" y="153670"/>
                  </a:lnTo>
                  <a:lnTo>
                    <a:pt x="22745" y="153314"/>
                  </a:lnTo>
                  <a:lnTo>
                    <a:pt x="23063" y="152400"/>
                  </a:lnTo>
                  <a:lnTo>
                    <a:pt x="22796" y="151130"/>
                  </a:lnTo>
                  <a:lnTo>
                    <a:pt x="23202" y="151130"/>
                  </a:lnTo>
                  <a:lnTo>
                    <a:pt x="22999" y="149860"/>
                  </a:lnTo>
                  <a:lnTo>
                    <a:pt x="22656" y="149860"/>
                  </a:lnTo>
                  <a:lnTo>
                    <a:pt x="21399" y="151130"/>
                  </a:lnTo>
                  <a:lnTo>
                    <a:pt x="22136" y="149860"/>
                  </a:lnTo>
                  <a:lnTo>
                    <a:pt x="19900" y="149860"/>
                  </a:lnTo>
                  <a:lnTo>
                    <a:pt x="19608" y="148590"/>
                  </a:lnTo>
                  <a:lnTo>
                    <a:pt x="19989" y="148590"/>
                  </a:lnTo>
                  <a:lnTo>
                    <a:pt x="19685" y="148920"/>
                  </a:lnTo>
                  <a:lnTo>
                    <a:pt x="20205" y="148590"/>
                  </a:lnTo>
                  <a:lnTo>
                    <a:pt x="20624" y="148590"/>
                  </a:lnTo>
                  <a:lnTo>
                    <a:pt x="20497" y="148412"/>
                  </a:lnTo>
                  <a:lnTo>
                    <a:pt x="20878" y="147929"/>
                  </a:lnTo>
                  <a:lnTo>
                    <a:pt x="20993" y="147739"/>
                  </a:lnTo>
                  <a:lnTo>
                    <a:pt x="20459" y="148107"/>
                  </a:lnTo>
                  <a:lnTo>
                    <a:pt x="19748" y="147320"/>
                  </a:lnTo>
                  <a:lnTo>
                    <a:pt x="20688" y="147320"/>
                  </a:lnTo>
                  <a:lnTo>
                    <a:pt x="20853" y="147408"/>
                  </a:lnTo>
                  <a:lnTo>
                    <a:pt x="21005" y="147459"/>
                  </a:lnTo>
                  <a:lnTo>
                    <a:pt x="20993" y="147624"/>
                  </a:lnTo>
                  <a:lnTo>
                    <a:pt x="21399" y="147231"/>
                  </a:lnTo>
                  <a:lnTo>
                    <a:pt x="21717" y="146951"/>
                  </a:lnTo>
                  <a:lnTo>
                    <a:pt x="20955" y="147154"/>
                  </a:lnTo>
                  <a:lnTo>
                    <a:pt x="21170" y="146050"/>
                  </a:lnTo>
                  <a:lnTo>
                    <a:pt x="22110" y="146050"/>
                  </a:lnTo>
                  <a:lnTo>
                    <a:pt x="22352" y="145059"/>
                  </a:lnTo>
                  <a:lnTo>
                    <a:pt x="22415" y="144780"/>
                  </a:lnTo>
                  <a:lnTo>
                    <a:pt x="22288" y="143510"/>
                  </a:lnTo>
                  <a:lnTo>
                    <a:pt x="20599" y="143510"/>
                  </a:lnTo>
                  <a:lnTo>
                    <a:pt x="20726" y="142240"/>
                  </a:lnTo>
                  <a:lnTo>
                    <a:pt x="20281" y="142240"/>
                  </a:lnTo>
                  <a:lnTo>
                    <a:pt x="19773" y="140970"/>
                  </a:lnTo>
                  <a:lnTo>
                    <a:pt x="18478" y="140970"/>
                  </a:lnTo>
                  <a:lnTo>
                    <a:pt x="17487" y="139700"/>
                  </a:lnTo>
                  <a:lnTo>
                    <a:pt x="19545" y="138430"/>
                  </a:lnTo>
                  <a:lnTo>
                    <a:pt x="19532" y="137160"/>
                  </a:lnTo>
                  <a:lnTo>
                    <a:pt x="20015" y="137160"/>
                  </a:lnTo>
                  <a:lnTo>
                    <a:pt x="19875" y="138290"/>
                  </a:lnTo>
                  <a:lnTo>
                    <a:pt x="22504" y="137160"/>
                  </a:lnTo>
                  <a:lnTo>
                    <a:pt x="17767" y="134620"/>
                  </a:lnTo>
                  <a:lnTo>
                    <a:pt x="19596" y="133553"/>
                  </a:lnTo>
                  <a:lnTo>
                    <a:pt x="20320" y="132080"/>
                  </a:lnTo>
                  <a:lnTo>
                    <a:pt x="19977" y="132080"/>
                  </a:lnTo>
                  <a:lnTo>
                    <a:pt x="19697" y="130810"/>
                  </a:lnTo>
                  <a:lnTo>
                    <a:pt x="18935" y="130810"/>
                  </a:lnTo>
                  <a:lnTo>
                    <a:pt x="18630" y="129540"/>
                  </a:lnTo>
                  <a:lnTo>
                    <a:pt x="20726" y="129540"/>
                  </a:lnTo>
                  <a:lnTo>
                    <a:pt x="17983" y="128270"/>
                  </a:lnTo>
                  <a:lnTo>
                    <a:pt x="19177" y="128270"/>
                  </a:lnTo>
                  <a:lnTo>
                    <a:pt x="19278" y="127000"/>
                  </a:lnTo>
                  <a:lnTo>
                    <a:pt x="19380" y="125730"/>
                  </a:lnTo>
                  <a:lnTo>
                    <a:pt x="17627" y="125730"/>
                  </a:lnTo>
                  <a:lnTo>
                    <a:pt x="18135" y="124460"/>
                  </a:lnTo>
                  <a:lnTo>
                    <a:pt x="19062" y="124460"/>
                  </a:lnTo>
                  <a:lnTo>
                    <a:pt x="16929" y="123190"/>
                  </a:lnTo>
                  <a:lnTo>
                    <a:pt x="17868" y="123190"/>
                  </a:lnTo>
                  <a:lnTo>
                    <a:pt x="18262" y="122262"/>
                  </a:lnTo>
                  <a:lnTo>
                    <a:pt x="17741" y="121920"/>
                  </a:lnTo>
                  <a:lnTo>
                    <a:pt x="18402" y="121920"/>
                  </a:lnTo>
                  <a:lnTo>
                    <a:pt x="18884" y="121920"/>
                  </a:lnTo>
                  <a:lnTo>
                    <a:pt x="17056" y="120650"/>
                  </a:lnTo>
                  <a:lnTo>
                    <a:pt x="17983" y="120650"/>
                  </a:lnTo>
                  <a:lnTo>
                    <a:pt x="16675" y="119380"/>
                  </a:lnTo>
                  <a:lnTo>
                    <a:pt x="17475" y="119380"/>
                  </a:lnTo>
                  <a:lnTo>
                    <a:pt x="19329" y="118110"/>
                  </a:lnTo>
                  <a:lnTo>
                    <a:pt x="17487" y="114300"/>
                  </a:lnTo>
                  <a:lnTo>
                    <a:pt x="18745" y="111760"/>
                  </a:lnTo>
                  <a:lnTo>
                    <a:pt x="16256" y="111760"/>
                  </a:lnTo>
                  <a:lnTo>
                    <a:pt x="19456" y="110591"/>
                  </a:lnTo>
                  <a:lnTo>
                    <a:pt x="19253" y="110591"/>
                  </a:lnTo>
                  <a:lnTo>
                    <a:pt x="18618" y="109220"/>
                  </a:lnTo>
                  <a:lnTo>
                    <a:pt x="18567" y="109435"/>
                  </a:lnTo>
                  <a:lnTo>
                    <a:pt x="18453" y="109220"/>
                  </a:lnTo>
                  <a:lnTo>
                    <a:pt x="19735" y="107950"/>
                  </a:lnTo>
                  <a:lnTo>
                    <a:pt x="19202" y="107950"/>
                  </a:lnTo>
                  <a:lnTo>
                    <a:pt x="18643" y="106680"/>
                  </a:lnTo>
                  <a:lnTo>
                    <a:pt x="18897" y="107950"/>
                  </a:lnTo>
                  <a:lnTo>
                    <a:pt x="18034" y="107950"/>
                  </a:lnTo>
                  <a:lnTo>
                    <a:pt x="18554" y="106680"/>
                  </a:lnTo>
                  <a:lnTo>
                    <a:pt x="19723" y="106680"/>
                  </a:lnTo>
                  <a:lnTo>
                    <a:pt x="19316" y="105410"/>
                  </a:lnTo>
                  <a:lnTo>
                    <a:pt x="16573" y="105410"/>
                  </a:lnTo>
                  <a:lnTo>
                    <a:pt x="15557" y="104140"/>
                  </a:lnTo>
                  <a:lnTo>
                    <a:pt x="16751" y="104140"/>
                  </a:lnTo>
                  <a:lnTo>
                    <a:pt x="16827" y="102870"/>
                  </a:lnTo>
                  <a:lnTo>
                    <a:pt x="16891" y="101739"/>
                  </a:lnTo>
                  <a:lnTo>
                    <a:pt x="15824" y="101739"/>
                  </a:lnTo>
                  <a:lnTo>
                    <a:pt x="15532" y="100330"/>
                  </a:lnTo>
                  <a:lnTo>
                    <a:pt x="15214" y="99060"/>
                  </a:lnTo>
                  <a:lnTo>
                    <a:pt x="13995" y="99060"/>
                  </a:lnTo>
                  <a:lnTo>
                    <a:pt x="14833" y="97790"/>
                  </a:lnTo>
                  <a:lnTo>
                    <a:pt x="14566" y="97790"/>
                  </a:lnTo>
                  <a:lnTo>
                    <a:pt x="14833" y="96520"/>
                  </a:lnTo>
                  <a:lnTo>
                    <a:pt x="15113" y="95250"/>
                  </a:lnTo>
                  <a:lnTo>
                    <a:pt x="14211" y="96520"/>
                  </a:lnTo>
                  <a:lnTo>
                    <a:pt x="14719" y="95250"/>
                  </a:lnTo>
                  <a:lnTo>
                    <a:pt x="12839" y="95250"/>
                  </a:lnTo>
                  <a:lnTo>
                    <a:pt x="14643" y="92710"/>
                  </a:lnTo>
                  <a:lnTo>
                    <a:pt x="13703" y="92710"/>
                  </a:lnTo>
                  <a:lnTo>
                    <a:pt x="13233" y="91440"/>
                  </a:lnTo>
                  <a:lnTo>
                    <a:pt x="15252" y="90170"/>
                  </a:lnTo>
                  <a:lnTo>
                    <a:pt x="15532" y="88900"/>
                  </a:lnTo>
                  <a:lnTo>
                    <a:pt x="14541" y="90170"/>
                  </a:lnTo>
                  <a:lnTo>
                    <a:pt x="14173" y="88900"/>
                  </a:lnTo>
                  <a:lnTo>
                    <a:pt x="14998" y="88900"/>
                  </a:lnTo>
                  <a:lnTo>
                    <a:pt x="15138" y="87630"/>
                  </a:lnTo>
                  <a:lnTo>
                    <a:pt x="13512" y="86360"/>
                  </a:lnTo>
                  <a:lnTo>
                    <a:pt x="13284" y="85090"/>
                  </a:lnTo>
                  <a:lnTo>
                    <a:pt x="13081" y="85090"/>
                  </a:lnTo>
                  <a:lnTo>
                    <a:pt x="13754" y="82550"/>
                  </a:lnTo>
                  <a:lnTo>
                    <a:pt x="13042" y="82550"/>
                  </a:lnTo>
                  <a:lnTo>
                    <a:pt x="12814" y="81280"/>
                  </a:lnTo>
                  <a:lnTo>
                    <a:pt x="12509" y="80010"/>
                  </a:lnTo>
                  <a:lnTo>
                    <a:pt x="12103" y="80010"/>
                  </a:lnTo>
                  <a:lnTo>
                    <a:pt x="13347" y="78740"/>
                  </a:lnTo>
                  <a:lnTo>
                    <a:pt x="12153" y="77470"/>
                  </a:lnTo>
                  <a:lnTo>
                    <a:pt x="8750" y="77470"/>
                  </a:lnTo>
                  <a:lnTo>
                    <a:pt x="8343" y="77470"/>
                  </a:lnTo>
                  <a:lnTo>
                    <a:pt x="8026" y="78740"/>
                  </a:lnTo>
                  <a:lnTo>
                    <a:pt x="9105" y="78740"/>
                  </a:lnTo>
                  <a:lnTo>
                    <a:pt x="8864" y="80010"/>
                  </a:lnTo>
                  <a:lnTo>
                    <a:pt x="9753" y="80010"/>
                  </a:lnTo>
                  <a:lnTo>
                    <a:pt x="9855" y="85090"/>
                  </a:lnTo>
                  <a:lnTo>
                    <a:pt x="10210" y="85090"/>
                  </a:lnTo>
                  <a:lnTo>
                    <a:pt x="10363" y="85090"/>
                  </a:lnTo>
                  <a:lnTo>
                    <a:pt x="10502" y="85090"/>
                  </a:lnTo>
                  <a:lnTo>
                    <a:pt x="10401" y="85763"/>
                  </a:lnTo>
                  <a:lnTo>
                    <a:pt x="10363" y="85623"/>
                  </a:lnTo>
                  <a:lnTo>
                    <a:pt x="10363" y="86029"/>
                  </a:lnTo>
                  <a:lnTo>
                    <a:pt x="10312" y="86360"/>
                  </a:lnTo>
                  <a:lnTo>
                    <a:pt x="10210" y="86588"/>
                  </a:lnTo>
                  <a:lnTo>
                    <a:pt x="10210" y="87630"/>
                  </a:lnTo>
                  <a:lnTo>
                    <a:pt x="10071" y="88900"/>
                  </a:lnTo>
                  <a:lnTo>
                    <a:pt x="9969" y="87630"/>
                  </a:lnTo>
                  <a:lnTo>
                    <a:pt x="10210" y="87630"/>
                  </a:lnTo>
                  <a:lnTo>
                    <a:pt x="10210" y="86588"/>
                  </a:lnTo>
                  <a:lnTo>
                    <a:pt x="9715" y="87630"/>
                  </a:lnTo>
                  <a:lnTo>
                    <a:pt x="9944" y="88900"/>
                  </a:lnTo>
                  <a:lnTo>
                    <a:pt x="10236" y="90170"/>
                  </a:lnTo>
                  <a:lnTo>
                    <a:pt x="9931" y="90170"/>
                  </a:lnTo>
                  <a:lnTo>
                    <a:pt x="9258" y="91440"/>
                  </a:lnTo>
                  <a:lnTo>
                    <a:pt x="9931" y="91440"/>
                  </a:lnTo>
                  <a:lnTo>
                    <a:pt x="10121" y="91440"/>
                  </a:lnTo>
                  <a:lnTo>
                    <a:pt x="10058" y="93980"/>
                  </a:lnTo>
                  <a:lnTo>
                    <a:pt x="9791" y="93980"/>
                  </a:lnTo>
                  <a:lnTo>
                    <a:pt x="10033" y="95250"/>
                  </a:lnTo>
                  <a:lnTo>
                    <a:pt x="10528" y="96520"/>
                  </a:lnTo>
                  <a:lnTo>
                    <a:pt x="10287" y="97561"/>
                  </a:lnTo>
                  <a:lnTo>
                    <a:pt x="10414" y="97790"/>
                  </a:lnTo>
                  <a:lnTo>
                    <a:pt x="11734" y="97790"/>
                  </a:lnTo>
                  <a:lnTo>
                    <a:pt x="11379" y="99060"/>
                  </a:lnTo>
                  <a:lnTo>
                    <a:pt x="10655" y="100330"/>
                  </a:lnTo>
                  <a:lnTo>
                    <a:pt x="10896" y="100330"/>
                  </a:lnTo>
                  <a:lnTo>
                    <a:pt x="10579" y="101739"/>
                  </a:lnTo>
                  <a:lnTo>
                    <a:pt x="11760" y="102870"/>
                  </a:lnTo>
                  <a:lnTo>
                    <a:pt x="12738" y="104140"/>
                  </a:lnTo>
                  <a:lnTo>
                    <a:pt x="13677" y="105410"/>
                  </a:lnTo>
                  <a:lnTo>
                    <a:pt x="14008" y="104851"/>
                  </a:lnTo>
                  <a:lnTo>
                    <a:pt x="14236" y="104927"/>
                  </a:lnTo>
                  <a:lnTo>
                    <a:pt x="14071" y="104787"/>
                  </a:lnTo>
                  <a:lnTo>
                    <a:pt x="14439" y="104140"/>
                  </a:lnTo>
                  <a:lnTo>
                    <a:pt x="14592" y="104140"/>
                  </a:lnTo>
                  <a:lnTo>
                    <a:pt x="15379" y="105410"/>
                  </a:lnTo>
                  <a:lnTo>
                    <a:pt x="14452" y="105410"/>
                  </a:lnTo>
                  <a:lnTo>
                    <a:pt x="14135" y="106680"/>
                  </a:lnTo>
                  <a:lnTo>
                    <a:pt x="13398" y="106680"/>
                  </a:lnTo>
                  <a:lnTo>
                    <a:pt x="12712" y="105410"/>
                  </a:lnTo>
                  <a:lnTo>
                    <a:pt x="10668" y="105410"/>
                  </a:lnTo>
                  <a:lnTo>
                    <a:pt x="9740" y="107950"/>
                  </a:lnTo>
                  <a:lnTo>
                    <a:pt x="11112" y="109220"/>
                  </a:lnTo>
                  <a:lnTo>
                    <a:pt x="13423" y="110591"/>
                  </a:lnTo>
                  <a:lnTo>
                    <a:pt x="14071" y="111760"/>
                  </a:lnTo>
                  <a:lnTo>
                    <a:pt x="12268" y="111760"/>
                  </a:lnTo>
                  <a:lnTo>
                    <a:pt x="10452" y="110591"/>
                  </a:lnTo>
                  <a:lnTo>
                    <a:pt x="10617" y="109220"/>
                  </a:lnTo>
                  <a:lnTo>
                    <a:pt x="10325" y="110324"/>
                  </a:lnTo>
                  <a:lnTo>
                    <a:pt x="9842" y="109220"/>
                  </a:lnTo>
                  <a:lnTo>
                    <a:pt x="9639" y="109220"/>
                  </a:lnTo>
                  <a:lnTo>
                    <a:pt x="10261" y="110578"/>
                  </a:lnTo>
                  <a:lnTo>
                    <a:pt x="10820" y="111760"/>
                  </a:lnTo>
                  <a:lnTo>
                    <a:pt x="11709" y="111760"/>
                  </a:lnTo>
                  <a:lnTo>
                    <a:pt x="10922" y="113030"/>
                  </a:lnTo>
                  <a:lnTo>
                    <a:pt x="11607" y="114300"/>
                  </a:lnTo>
                  <a:lnTo>
                    <a:pt x="12928" y="114300"/>
                  </a:lnTo>
                  <a:lnTo>
                    <a:pt x="11442" y="115570"/>
                  </a:lnTo>
                  <a:lnTo>
                    <a:pt x="11861" y="115570"/>
                  </a:lnTo>
                  <a:lnTo>
                    <a:pt x="11303" y="116840"/>
                  </a:lnTo>
                  <a:lnTo>
                    <a:pt x="10591" y="116840"/>
                  </a:lnTo>
                  <a:lnTo>
                    <a:pt x="10312" y="118110"/>
                  </a:lnTo>
                  <a:lnTo>
                    <a:pt x="10363" y="120650"/>
                  </a:lnTo>
                  <a:lnTo>
                    <a:pt x="9537" y="120650"/>
                  </a:lnTo>
                  <a:lnTo>
                    <a:pt x="11823" y="121475"/>
                  </a:lnTo>
                  <a:lnTo>
                    <a:pt x="8585" y="120827"/>
                  </a:lnTo>
                  <a:lnTo>
                    <a:pt x="9906" y="121323"/>
                  </a:lnTo>
                  <a:lnTo>
                    <a:pt x="9728" y="121602"/>
                  </a:lnTo>
                  <a:lnTo>
                    <a:pt x="9423" y="121970"/>
                  </a:lnTo>
                  <a:lnTo>
                    <a:pt x="12331" y="121653"/>
                  </a:lnTo>
                  <a:lnTo>
                    <a:pt x="16687" y="123190"/>
                  </a:lnTo>
                  <a:lnTo>
                    <a:pt x="14833" y="123190"/>
                  </a:lnTo>
                  <a:lnTo>
                    <a:pt x="12204" y="123939"/>
                  </a:lnTo>
                  <a:lnTo>
                    <a:pt x="12268" y="124460"/>
                  </a:lnTo>
                  <a:lnTo>
                    <a:pt x="11150" y="124460"/>
                  </a:lnTo>
                  <a:lnTo>
                    <a:pt x="9271" y="125730"/>
                  </a:lnTo>
                  <a:lnTo>
                    <a:pt x="12141" y="127000"/>
                  </a:lnTo>
                  <a:lnTo>
                    <a:pt x="9359" y="127000"/>
                  </a:lnTo>
                  <a:lnTo>
                    <a:pt x="8559" y="128270"/>
                  </a:lnTo>
                  <a:lnTo>
                    <a:pt x="9575" y="128270"/>
                  </a:lnTo>
                  <a:lnTo>
                    <a:pt x="8928" y="129540"/>
                  </a:lnTo>
                  <a:lnTo>
                    <a:pt x="13665" y="130810"/>
                  </a:lnTo>
                  <a:lnTo>
                    <a:pt x="13322" y="132080"/>
                  </a:lnTo>
                  <a:lnTo>
                    <a:pt x="12712" y="132080"/>
                  </a:lnTo>
                  <a:lnTo>
                    <a:pt x="9486" y="130810"/>
                  </a:lnTo>
                  <a:lnTo>
                    <a:pt x="8978" y="132080"/>
                  </a:lnTo>
                  <a:lnTo>
                    <a:pt x="16383" y="134620"/>
                  </a:lnTo>
                  <a:lnTo>
                    <a:pt x="17500" y="135890"/>
                  </a:lnTo>
                  <a:lnTo>
                    <a:pt x="16548" y="135890"/>
                  </a:lnTo>
                  <a:lnTo>
                    <a:pt x="17500" y="137160"/>
                  </a:lnTo>
                  <a:lnTo>
                    <a:pt x="10642" y="133553"/>
                  </a:lnTo>
                  <a:lnTo>
                    <a:pt x="8483" y="132080"/>
                  </a:lnTo>
                  <a:lnTo>
                    <a:pt x="7658" y="133350"/>
                  </a:lnTo>
                  <a:lnTo>
                    <a:pt x="7391" y="132080"/>
                  </a:lnTo>
                  <a:lnTo>
                    <a:pt x="7302" y="133553"/>
                  </a:lnTo>
                  <a:lnTo>
                    <a:pt x="7531" y="133553"/>
                  </a:lnTo>
                  <a:lnTo>
                    <a:pt x="7708" y="133553"/>
                  </a:lnTo>
                  <a:lnTo>
                    <a:pt x="8940" y="133553"/>
                  </a:lnTo>
                  <a:lnTo>
                    <a:pt x="11925" y="135890"/>
                  </a:lnTo>
                  <a:lnTo>
                    <a:pt x="11417" y="137160"/>
                  </a:lnTo>
                  <a:lnTo>
                    <a:pt x="10604" y="137160"/>
                  </a:lnTo>
                  <a:lnTo>
                    <a:pt x="8064" y="135890"/>
                  </a:lnTo>
                  <a:lnTo>
                    <a:pt x="8394" y="135890"/>
                  </a:lnTo>
                  <a:lnTo>
                    <a:pt x="6934" y="133553"/>
                  </a:lnTo>
                  <a:lnTo>
                    <a:pt x="6451" y="133553"/>
                  </a:lnTo>
                  <a:lnTo>
                    <a:pt x="6096" y="132080"/>
                  </a:lnTo>
                  <a:lnTo>
                    <a:pt x="5181" y="134620"/>
                  </a:lnTo>
                  <a:lnTo>
                    <a:pt x="7073" y="134620"/>
                  </a:lnTo>
                  <a:lnTo>
                    <a:pt x="6794" y="135890"/>
                  </a:lnTo>
                  <a:lnTo>
                    <a:pt x="7429" y="135890"/>
                  </a:lnTo>
                  <a:lnTo>
                    <a:pt x="8051" y="137160"/>
                  </a:lnTo>
                  <a:lnTo>
                    <a:pt x="8420" y="138290"/>
                  </a:lnTo>
                  <a:lnTo>
                    <a:pt x="8470" y="138430"/>
                  </a:lnTo>
                  <a:lnTo>
                    <a:pt x="9423" y="138430"/>
                  </a:lnTo>
                  <a:lnTo>
                    <a:pt x="7454" y="139700"/>
                  </a:lnTo>
                  <a:lnTo>
                    <a:pt x="7277" y="139700"/>
                  </a:lnTo>
                  <a:lnTo>
                    <a:pt x="4851" y="140970"/>
                  </a:lnTo>
                  <a:lnTo>
                    <a:pt x="16611" y="140970"/>
                  </a:lnTo>
                  <a:lnTo>
                    <a:pt x="14554" y="143510"/>
                  </a:lnTo>
                  <a:lnTo>
                    <a:pt x="11658" y="143510"/>
                  </a:lnTo>
                  <a:lnTo>
                    <a:pt x="9296" y="142240"/>
                  </a:lnTo>
                  <a:lnTo>
                    <a:pt x="8305" y="142240"/>
                  </a:lnTo>
                  <a:lnTo>
                    <a:pt x="8940" y="143510"/>
                  </a:lnTo>
                  <a:lnTo>
                    <a:pt x="9728" y="143510"/>
                  </a:lnTo>
                  <a:lnTo>
                    <a:pt x="7594" y="146050"/>
                  </a:lnTo>
                  <a:lnTo>
                    <a:pt x="9029" y="145059"/>
                  </a:lnTo>
                  <a:lnTo>
                    <a:pt x="9182" y="146050"/>
                  </a:lnTo>
                  <a:lnTo>
                    <a:pt x="10909" y="146050"/>
                  </a:lnTo>
                  <a:lnTo>
                    <a:pt x="12738" y="147180"/>
                  </a:lnTo>
                  <a:lnTo>
                    <a:pt x="12979" y="147320"/>
                  </a:lnTo>
                  <a:lnTo>
                    <a:pt x="12827" y="147320"/>
                  </a:lnTo>
                  <a:lnTo>
                    <a:pt x="12788" y="148590"/>
                  </a:lnTo>
                  <a:lnTo>
                    <a:pt x="12687" y="151130"/>
                  </a:lnTo>
                  <a:lnTo>
                    <a:pt x="12966" y="152400"/>
                  </a:lnTo>
                  <a:lnTo>
                    <a:pt x="12585" y="152400"/>
                  </a:lnTo>
                  <a:lnTo>
                    <a:pt x="12458" y="153314"/>
                  </a:lnTo>
                  <a:lnTo>
                    <a:pt x="13284" y="152400"/>
                  </a:lnTo>
                  <a:lnTo>
                    <a:pt x="16738" y="152400"/>
                  </a:lnTo>
                  <a:lnTo>
                    <a:pt x="18084" y="151130"/>
                  </a:lnTo>
                  <a:lnTo>
                    <a:pt x="18491" y="151130"/>
                  </a:lnTo>
                  <a:lnTo>
                    <a:pt x="19456" y="152400"/>
                  </a:lnTo>
                  <a:lnTo>
                    <a:pt x="18148" y="153314"/>
                  </a:lnTo>
                  <a:lnTo>
                    <a:pt x="18211" y="153670"/>
                  </a:lnTo>
                  <a:lnTo>
                    <a:pt x="19354" y="153670"/>
                  </a:lnTo>
                  <a:lnTo>
                    <a:pt x="20929" y="152400"/>
                  </a:lnTo>
                  <a:lnTo>
                    <a:pt x="21501" y="152400"/>
                  </a:lnTo>
                  <a:lnTo>
                    <a:pt x="21386" y="153670"/>
                  </a:lnTo>
                  <a:lnTo>
                    <a:pt x="21272" y="154940"/>
                  </a:lnTo>
                  <a:lnTo>
                    <a:pt x="20078" y="154940"/>
                  </a:lnTo>
                  <a:lnTo>
                    <a:pt x="19646" y="156210"/>
                  </a:lnTo>
                  <a:lnTo>
                    <a:pt x="18732" y="156210"/>
                  </a:lnTo>
                  <a:lnTo>
                    <a:pt x="18580" y="156210"/>
                  </a:lnTo>
                  <a:lnTo>
                    <a:pt x="18034" y="156210"/>
                  </a:lnTo>
                  <a:lnTo>
                    <a:pt x="18872" y="157480"/>
                  </a:lnTo>
                  <a:lnTo>
                    <a:pt x="19799" y="157480"/>
                  </a:lnTo>
                  <a:lnTo>
                    <a:pt x="20840" y="158750"/>
                  </a:lnTo>
                  <a:lnTo>
                    <a:pt x="21945" y="158750"/>
                  </a:lnTo>
                  <a:lnTo>
                    <a:pt x="21958" y="157480"/>
                  </a:lnTo>
                  <a:lnTo>
                    <a:pt x="22517" y="157480"/>
                  </a:lnTo>
                  <a:lnTo>
                    <a:pt x="23418" y="157480"/>
                  </a:lnTo>
                  <a:lnTo>
                    <a:pt x="23025" y="156210"/>
                  </a:lnTo>
                  <a:lnTo>
                    <a:pt x="23939" y="156210"/>
                  </a:lnTo>
                  <a:lnTo>
                    <a:pt x="24930" y="154940"/>
                  </a:lnTo>
                  <a:lnTo>
                    <a:pt x="25527" y="156210"/>
                  </a:lnTo>
                  <a:lnTo>
                    <a:pt x="25349" y="157480"/>
                  </a:lnTo>
                  <a:lnTo>
                    <a:pt x="25501" y="157480"/>
                  </a:lnTo>
                  <a:lnTo>
                    <a:pt x="25806" y="158750"/>
                  </a:lnTo>
                  <a:lnTo>
                    <a:pt x="26136" y="157480"/>
                  </a:lnTo>
                  <a:lnTo>
                    <a:pt x="25920" y="156210"/>
                  </a:lnTo>
                  <a:lnTo>
                    <a:pt x="27228" y="154000"/>
                  </a:lnTo>
                  <a:lnTo>
                    <a:pt x="27355" y="153809"/>
                  </a:lnTo>
                  <a:lnTo>
                    <a:pt x="27432" y="153670"/>
                  </a:lnTo>
                  <a:close/>
                </a:path>
                <a:path w="225425" h="160019">
                  <a:moveTo>
                    <a:pt x="27647" y="155028"/>
                  </a:moveTo>
                  <a:lnTo>
                    <a:pt x="27127" y="155460"/>
                  </a:lnTo>
                  <a:lnTo>
                    <a:pt x="26682" y="155790"/>
                  </a:lnTo>
                  <a:lnTo>
                    <a:pt x="26530" y="156819"/>
                  </a:lnTo>
                  <a:lnTo>
                    <a:pt x="26949" y="156565"/>
                  </a:lnTo>
                  <a:lnTo>
                    <a:pt x="27393" y="156451"/>
                  </a:lnTo>
                  <a:lnTo>
                    <a:pt x="27647" y="155028"/>
                  </a:lnTo>
                  <a:close/>
                </a:path>
                <a:path w="225425" h="160019">
                  <a:moveTo>
                    <a:pt x="27813" y="154419"/>
                  </a:moveTo>
                  <a:lnTo>
                    <a:pt x="27774" y="153670"/>
                  </a:lnTo>
                  <a:lnTo>
                    <a:pt x="27432" y="153670"/>
                  </a:lnTo>
                  <a:lnTo>
                    <a:pt x="27813" y="154419"/>
                  </a:lnTo>
                  <a:close/>
                </a:path>
                <a:path w="225425" h="160019">
                  <a:moveTo>
                    <a:pt x="28003" y="155930"/>
                  </a:moveTo>
                  <a:lnTo>
                    <a:pt x="27749" y="156337"/>
                  </a:lnTo>
                  <a:lnTo>
                    <a:pt x="27495" y="156425"/>
                  </a:lnTo>
                  <a:lnTo>
                    <a:pt x="27635" y="156413"/>
                  </a:lnTo>
                  <a:lnTo>
                    <a:pt x="27774" y="156413"/>
                  </a:lnTo>
                  <a:lnTo>
                    <a:pt x="28003" y="155930"/>
                  </a:lnTo>
                  <a:close/>
                </a:path>
                <a:path w="225425" h="160019">
                  <a:moveTo>
                    <a:pt x="28067" y="154940"/>
                  </a:moveTo>
                  <a:lnTo>
                    <a:pt x="27990" y="154000"/>
                  </a:lnTo>
                  <a:lnTo>
                    <a:pt x="27813" y="154419"/>
                  </a:lnTo>
                  <a:lnTo>
                    <a:pt x="28067" y="154940"/>
                  </a:lnTo>
                  <a:close/>
                </a:path>
                <a:path w="225425" h="160019">
                  <a:moveTo>
                    <a:pt x="28689" y="159410"/>
                  </a:moveTo>
                  <a:lnTo>
                    <a:pt x="27800" y="159969"/>
                  </a:lnTo>
                  <a:lnTo>
                    <a:pt x="28613" y="159969"/>
                  </a:lnTo>
                  <a:lnTo>
                    <a:pt x="28689" y="159410"/>
                  </a:lnTo>
                  <a:close/>
                </a:path>
                <a:path w="225425" h="160019">
                  <a:moveTo>
                    <a:pt x="28816" y="152285"/>
                  </a:moveTo>
                  <a:lnTo>
                    <a:pt x="28473" y="152781"/>
                  </a:lnTo>
                  <a:lnTo>
                    <a:pt x="28689" y="153250"/>
                  </a:lnTo>
                  <a:lnTo>
                    <a:pt x="28816" y="152285"/>
                  </a:lnTo>
                  <a:close/>
                </a:path>
                <a:path w="225425" h="160019">
                  <a:moveTo>
                    <a:pt x="29413" y="157111"/>
                  </a:moveTo>
                  <a:lnTo>
                    <a:pt x="29248" y="156870"/>
                  </a:lnTo>
                  <a:lnTo>
                    <a:pt x="29159" y="156730"/>
                  </a:lnTo>
                  <a:lnTo>
                    <a:pt x="29260" y="157518"/>
                  </a:lnTo>
                  <a:lnTo>
                    <a:pt x="29413" y="157111"/>
                  </a:lnTo>
                  <a:close/>
                </a:path>
                <a:path w="225425" h="160019">
                  <a:moveTo>
                    <a:pt x="30073" y="152311"/>
                  </a:moveTo>
                  <a:lnTo>
                    <a:pt x="29464" y="153733"/>
                  </a:lnTo>
                  <a:lnTo>
                    <a:pt x="29895" y="153377"/>
                  </a:lnTo>
                  <a:lnTo>
                    <a:pt x="30073" y="152311"/>
                  </a:lnTo>
                  <a:close/>
                </a:path>
                <a:path w="225425" h="160019">
                  <a:moveTo>
                    <a:pt x="30213" y="154876"/>
                  </a:moveTo>
                  <a:lnTo>
                    <a:pt x="30035" y="154089"/>
                  </a:lnTo>
                  <a:lnTo>
                    <a:pt x="29984" y="154876"/>
                  </a:lnTo>
                  <a:lnTo>
                    <a:pt x="30213" y="154876"/>
                  </a:lnTo>
                  <a:close/>
                </a:path>
                <a:path w="225425" h="160019">
                  <a:moveTo>
                    <a:pt x="30543" y="156641"/>
                  </a:moveTo>
                  <a:lnTo>
                    <a:pt x="30454" y="155930"/>
                  </a:lnTo>
                  <a:lnTo>
                    <a:pt x="30314" y="155333"/>
                  </a:lnTo>
                  <a:lnTo>
                    <a:pt x="29337" y="155333"/>
                  </a:lnTo>
                  <a:lnTo>
                    <a:pt x="29540" y="155930"/>
                  </a:lnTo>
                  <a:lnTo>
                    <a:pt x="30543" y="156641"/>
                  </a:lnTo>
                  <a:close/>
                </a:path>
                <a:path w="225425" h="160019">
                  <a:moveTo>
                    <a:pt x="30683" y="157518"/>
                  </a:moveTo>
                  <a:lnTo>
                    <a:pt x="30581" y="156870"/>
                  </a:lnTo>
                  <a:lnTo>
                    <a:pt x="30111" y="157518"/>
                  </a:lnTo>
                  <a:lnTo>
                    <a:pt x="30683" y="157518"/>
                  </a:lnTo>
                  <a:close/>
                </a:path>
                <a:path w="225425" h="160019">
                  <a:moveTo>
                    <a:pt x="30886" y="158940"/>
                  </a:moveTo>
                  <a:lnTo>
                    <a:pt x="30835" y="158597"/>
                  </a:lnTo>
                  <a:lnTo>
                    <a:pt x="30772" y="158165"/>
                  </a:lnTo>
                  <a:lnTo>
                    <a:pt x="27800" y="158165"/>
                  </a:lnTo>
                  <a:lnTo>
                    <a:pt x="27800" y="159969"/>
                  </a:lnTo>
                  <a:lnTo>
                    <a:pt x="28676" y="159410"/>
                  </a:lnTo>
                  <a:lnTo>
                    <a:pt x="29514" y="158597"/>
                  </a:lnTo>
                  <a:lnTo>
                    <a:pt x="30187" y="159689"/>
                  </a:lnTo>
                  <a:lnTo>
                    <a:pt x="30403" y="159410"/>
                  </a:lnTo>
                  <a:lnTo>
                    <a:pt x="30886" y="158940"/>
                  </a:lnTo>
                  <a:close/>
                </a:path>
                <a:path w="225425" h="160019">
                  <a:moveTo>
                    <a:pt x="31457" y="154292"/>
                  </a:moveTo>
                  <a:lnTo>
                    <a:pt x="31165" y="154089"/>
                  </a:lnTo>
                  <a:lnTo>
                    <a:pt x="30962" y="153695"/>
                  </a:lnTo>
                  <a:lnTo>
                    <a:pt x="30607" y="152908"/>
                  </a:lnTo>
                  <a:lnTo>
                    <a:pt x="30175" y="153301"/>
                  </a:lnTo>
                  <a:lnTo>
                    <a:pt x="30086" y="153619"/>
                  </a:lnTo>
                  <a:lnTo>
                    <a:pt x="30048" y="153924"/>
                  </a:lnTo>
                  <a:lnTo>
                    <a:pt x="30035" y="154089"/>
                  </a:lnTo>
                  <a:lnTo>
                    <a:pt x="30035" y="153962"/>
                  </a:lnTo>
                  <a:lnTo>
                    <a:pt x="31292" y="154254"/>
                  </a:lnTo>
                  <a:lnTo>
                    <a:pt x="31457" y="154292"/>
                  </a:lnTo>
                  <a:close/>
                </a:path>
                <a:path w="225425" h="160019">
                  <a:moveTo>
                    <a:pt x="31661" y="159537"/>
                  </a:moveTo>
                  <a:lnTo>
                    <a:pt x="31635" y="159029"/>
                  </a:lnTo>
                  <a:lnTo>
                    <a:pt x="31203" y="159042"/>
                  </a:lnTo>
                  <a:lnTo>
                    <a:pt x="30911" y="159461"/>
                  </a:lnTo>
                  <a:lnTo>
                    <a:pt x="31343" y="159689"/>
                  </a:lnTo>
                  <a:lnTo>
                    <a:pt x="31445" y="159550"/>
                  </a:lnTo>
                  <a:lnTo>
                    <a:pt x="31661" y="159537"/>
                  </a:lnTo>
                  <a:close/>
                </a:path>
                <a:path w="225425" h="160019">
                  <a:moveTo>
                    <a:pt x="32651" y="153860"/>
                  </a:moveTo>
                  <a:lnTo>
                    <a:pt x="32512" y="153555"/>
                  </a:lnTo>
                  <a:lnTo>
                    <a:pt x="32219" y="153035"/>
                  </a:lnTo>
                  <a:lnTo>
                    <a:pt x="32169" y="153276"/>
                  </a:lnTo>
                  <a:lnTo>
                    <a:pt x="32308" y="153492"/>
                  </a:lnTo>
                  <a:lnTo>
                    <a:pt x="32473" y="153682"/>
                  </a:lnTo>
                  <a:lnTo>
                    <a:pt x="32651" y="153860"/>
                  </a:lnTo>
                  <a:close/>
                </a:path>
                <a:path w="225425" h="160019">
                  <a:moveTo>
                    <a:pt x="33032" y="156832"/>
                  </a:moveTo>
                  <a:lnTo>
                    <a:pt x="32766" y="156044"/>
                  </a:lnTo>
                  <a:lnTo>
                    <a:pt x="31902" y="156044"/>
                  </a:lnTo>
                  <a:lnTo>
                    <a:pt x="32207" y="156832"/>
                  </a:lnTo>
                  <a:lnTo>
                    <a:pt x="33032" y="156832"/>
                  </a:lnTo>
                  <a:close/>
                </a:path>
                <a:path w="225425" h="160019">
                  <a:moveTo>
                    <a:pt x="33604" y="152336"/>
                  </a:moveTo>
                  <a:lnTo>
                    <a:pt x="33426" y="152450"/>
                  </a:lnTo>
                  <a:lnTo>
                    <a:pt x="33261" y="152628"/>
                  </a:lnTo>
                  <a:lnTo>
                    <a:pt x="33096" y="152958"/>
                  </a:lnTo>
                  <a:lnTo>
                    <a:pt x="33261" y="152844"/>
                  </a:lnTo>
                  <a:lnTo>
                    <a:pt x="33426" y="152590"/>
                  </a:lnTo>
                  <a:lnTo>
                    <a:pt x="33604" y="152336"/>
                  </a:lnTo>
                  <a:close/>
                </a:path>
                <a:path w="225425" h="160019">
                  <a:moveTo>
                    <a:pt x="34645" y="153974"/>
                  </a:moveTo>
                  <a:lnTo>
                    <a:pt x="34239" y="153974"/>
                  </a:lnTo>
                  <a:lnTo>
                    <a:pt x="33972" y="154343"/>
                  </a:lnTo>
                  <a:lnTo>
                    <a:pt x="33667" y="154330"/>
                  </a:lnTo>
                  <a:lnTo>
                    <a:pt x="33312" y="154368"/>
                  </a:lnTo>
                  <a:lnTo>
                    <a:pt x="33693" y="154597"/>
                  </a:lnTo>
                  <a:lnTo>
                    <a:pt x="34086" y="154736"/>
                  </a:lnTo>
                  <a:lnTo>
                    <a:pt x="34467" y="154749"/>
                  </a:lnTo>
                  <a:lnTo>
                    <a:pt x="34505" y="154470"/>
                  </a:lnTo>
                  <a:lnTo>
                    <a:pt x="34645" y="153974"/>
                  </a:lnTo>
                  <a:close/>
                </a:path>
                <a:path w="225425" h="160019">
                  <a:moveTo>
                    <a:pt x="35013" y="152260"/>
                  </a:moveTo>
                  <a:lnTo>
                    <a:pt x="34378" y="151726"/>
                  </a:lnTo>
                  <a:lnTo>
                    <a:pt x="34632" y="151396"/>
                  </a:lnTo>
                  <a:lnTo>
                    <a:pt x="34226" y="151422"/>
                  </a:lnTo>
                  <a:lnTo>
                    <a:pt x="33896" y="151904"/>
                  </a:lnTo>
                  <a:lnTo>
                    <a:pt x="33604" y="152336"/>
                  </a:lnTo>
                  <a:lnTo>
                    <a:pt x="33921" y="152133"/>
                  </a:lnTo>
                  <a:lnTo>
                    <a:pt x="34290" y="152247"/>
                  </a:lnTo>
                  <a:lnTo>
                    <a:pt x="34798" y="152819"/>
                  </a:lnTo>
                  <a:lnTo>
                    <a:pt x="35013" y="152260"/>
                  </a:lnTo>
                  <a:close/>
                </a:path>
                <a:path w="225425" h="160019">
                  <a:moveTo>
                    <a:pt x="35153" y="154647"/>
                  </a:moveTo>
                  <a:lnTo>
                    <a:pt x="34937" y="154711"/>
                  </a:lnTo>
                  <a:lnTo>
                    <a:pt x="34709" y="154762"/>
                  </a:lnTo>
                  <a:lnTo>
                    <a:pt x="34467" y="154749"/>
                  </a:lnTo>
                  <a:lnTo>
                    <a:pt x="34455" y="154965"/>
                  </a:lnTo>
                  <a:lnTo>
                    <a:pt x="34848" y="155117"/>
                  </a:lnTo>
                  <a:lnTo>
                    <a:pt x="35001" y="154901"/>
                  </a:lnTo>
                  <a:lnTo>
                    <a:pt x="35153" y="154647"/>
                  </a:lnTo>
                  <a:close/>
                </a:path>
                <a:path w="225425" h="160019">
                  <a:moveTo>
                    <a:pt x="35521" y="154114"/>
                  </a:moveTo>
                  <a:lnTo>
                    <a:pt x="35433" y="153911"/>
                  </a:lnTo>
                  <a:lnTo>
                    <a:pt x="35496" y="154152"/>
                  </a:lnTo>
                  <a:close/>
                </a:path>
                <a:path w="225425" h="160019">
                  <a:moveTo>
                    <a:pt x="35610" y="154393"/>
                  </a:moveTo>
                  <a:lnTo>
                    <a:pt x="35534" y="154228"/>
                  </a:lnTo>
                  <a:lnTo>
                    <a:pt x="35356" y="154266"/>
                  </a:lnTo>
                  <a:lnTo>
                    <a:pt x="35255" y="154457"/>
                  </a:lnTo>
                  <a:lnTo>
                    <a:pt x="35153" y="154647"/>
                  </a:lnTo>
                  <a:lnTo>
                    <a:pt x="35318" y="154597"/>
                  </a:lnTo>
                  <a:lnTo>
                    <a:pt x="35483" y="154508"/>
                  </a:lnTo>
                  <a:lnTo>
                    <a:pt x="35610" y="154393"/>
                  </a:lnTo>
                  <a:close/>
                </a:path>
                <a:path w="225425" h="160019">
                  <a:moveTo>
                    <a:pt x="35687" y="154495"/>
                  </a:moveTo>
                  <a:lnTo>
                    <a:pt x="35674" y="154343"/>
                  </a:lnTo>
                  <a:lnTo>
                    <a:pt x="35648" y="154470"/>
                  </a:lnTo>
                  <a:close/>
                </a:path>
                <a:path w="225425" h="160019">
                  <a:moveTo>
                    <a:pt x="35814" y="157784"/>
                  </a:moveTo>
                  <a:lnTo>
                    <a:pt x="35636" y="157213"/>
                  </a:lnTo>
                  <a:lnTo>
                    <a:pt x="35699" y="156857"/>
                  </a:lnTo>
                  <a:lnTo>
                    <a:pt x="34607" y="157289"/>
                  </a:lnTo>
                  <a:lnTo>
                    <a:pt x="35217" y="158064"/>
                  </a:lnTo>
                  <a:lnTo>
                    <a:pt x="35166" y="157607"/>
                  </a:lnTo>
                  <a:lnTo>
                    <a:pt x="35814" y="157784"/>
                  </a:lnTo>
                  <a:close/>
                </a:path>
                <a:path w="225425" h="160019">
                  <a:moveTo>
                    <a:pt x="36664" y="152260"/>
                  </a:moveTo>
                  <a:lnTo>
                    <a:pt x="36106" y="153225"/>
                  </a:lnTo>
                  <a:lnTo>
                    <a:pt x="36360" y="152908"/>
                  </a:lnTo>
                  <a:lnTo>
                    <a:pt x="36664" y="152260"/>
                  </a:lnTo>
                  <a:close/>
                </a:path>
                <a:path w="225425" h="160019">
                  <a:moveTo>
                    <a:pt x="37198" y="154546"/>
                  </a:moveTo>
                  <a:lnTo>
                    <a:pt x="36918" y="154482"/>
                  </a:lnTo>
                  <a:lnTo>
                    <a:pt x="36728" y="154457"/>
                  </a:lnTo>
                  <a:lnTo>
                    <a:pt x="36880" y="154495"/>
                  </a:lnTo>
                  <a:lnTo>
                    <a:pt x="37198" y="154546"/>
                  </a:lnTo>
                  <a:close/>
                </a:path>
                <a:path w="225425" h="160019">
                  <a:moveTo>
                    <a:pt x="37452" y="154546"/>
                  </a:moveTo>
                  <a:lnTo>
                    <a:pt x="37376" y="154368"/>
                  </a:lnTo>
                  <a:lnTo>
                    <a:pt x="37236" y="153898"/>
                  </a:lnTo>
                  <a:lnTo>
                    <a:pt x="36868" y="153670"/>
                  </a:lnTo>
                  <a:lnTo>
                    <a:pt x="37185" y="154520"/>
                  </a:lnTo>
                  <a:lnTo>
                    <a:pt x="37452" y="154546"/>
                  </a:lnTo>
                  <a:close/>
                </a:path>
                <a:path w="225425" h="160019">
                  <a:moveTo>
                    <a:pt x="37503" y="154559"/>
                  </a:moveTo>
                  <a:close/>
                </a:path>
                <a:path w="225425" h="160019">
                  <a:moveTo>
                    <a:pt x="37922" y="155587"/>
                  </a:moveTo>
                  <a:lnTo>
                    <a:pt x="37655" y="155511"/>
                  </a:lnTo>
                  <a:lnTo>
                    <a:pt x="37604" y="155829"/>
                  </a:lnTo>
                  <a:lnTo>
                    <a:pt x="37922" y="155587"/>
                  </a:lnTo>
                  <a:close/>
                </a:path>
                <a:path w="225425" h="160019">
                  <a:moveTo>
                    <a:pt x="38633" y="155778"/>
                  </a:moveTo>
                  <a:lnTo>
                    <a:pt x="38595" y="155575"/>
                  </a:lnTo>
                  <a:lnTo>
                    <a:pt x="38442" y="155270"/>
                  </a:lnTo>
                  <a:lnTo>
                    <a:pt x="38608" y="155054"/>
                  </a:lnTo>
                  <a:lnTo>
                    <a:pt x="37922" y="155587"/>
                  </a:lnTo>
                  <a:lnTo>
                    <a:pt x="38633" y="155778"/>
                  </a:lnTo>
                  <a:close/>
                </a:path>
                <a:path w="225425" h="160019">
                  <a:moveTo>
                    <a:pt x="39230" y="154609"/>
                  </a:moveTo>
                  <a:lnTo>
                    <a:pt x="39154" y="154317"/>
                  </a:lnTo>
                  <a:lnTo>
                    <a:pt x="38557" y="154762"/>
                  </a:lnTo>
                  <a:lnTo>
                    <a:pt x="39141" y="154838"/>
                  </a:lnTo>
                  <a:lnTo>
                    <a:pt x="39230" y="154609"/>
                  </a:lnTo>
                  <a:close/>
                </a:path>
                <a:path w="225425" h="160019">
                  <a:moveTo>
                    <a:pt x="39598" y="158762"/>
                  </a:moveTo>
                  <a:lnTo>
                    <a:pt x="39535" y="158597"/>
                  </a:lnTo>
                  <a:lnTo>
                    <a:pt x="39433" y="158762"/>
                  </a:lnTo>
                  <a:lnTo>
                    <a:pt x="39598" y="158762"/>
                  </a:lnTo>
                  <a:close/>
                </a:path>
                <a:path w="225425" h="160019">
                  <a:moveTo>
                    <a:pt x="40347" y="156552"/>
                  </a:moveTo>
                  <a:lnTo>
                    <a:pt x="39852" y="156197"/>
                  </a:lnTo>
                  <a:lnTo>
                    <a:pt x="40030" y="155968"/>
                  </a:lnTo>
                  <a:lnTo>
                    <a:pt x="39268" y="156464"/>
                  </a:lnTo>
                  <a:lnTo>
                    <a:pt x="40132" y="157073"/>
                  </a:lnTo>
                  <a:lnTo>
                    <a:pt x="40347" y="156552"/>
                  </a:lnTo>
                  <a:close/>
                </a:path>
                <a:path w="225425" h="160019">
                  <a:moveTo>
                    <a:pt x="42392" y="154762"/>
                  </a:moveTo>
                  <a:lnTo>
                    <a:pt x="42227" y="154622"/>
                  </a:lnTo>
                  <a:lnTo>
                    <a:pt x="42100" y="154927"/>
                  </a:lnTo>
                  <a:lnTo>
                    <a:pt x="42392" y="154762"/>
                  </a:lnTo>
                  <a:close/>
                </a:path>
                <a:path w="225425" h="160019">
                  <a:moveTo>
                    <a:pt x="42989" y="154457"/>
                  </a:moveTo>
                  <a:lnTo>
                    <a:pt x="42392" y="154762"/>
                  </a:lnTo>
                  <a:lnTo>
                    <a:pt x="42494" y="154965"/>
                  </a:lnTo>
                  <a:lnTo>
                    <a:pt x="42557" y="155308"/>
                  </a:lnTo>
                  <a:lnTo>
                    <a:pt x="42672" y="154660"/>
                  </a:lnTo>
                  <a:lnTo>
                    <a:pt x="42659" y="154978"/>
                  </a:lnTo>
                  <a:lnTo>
                    <a:pt x="42748" y="154673"/>
                  </a:lnTo>
                  <a:lnTo>
                    <a:pt x="42989" y="154457"/>
                  </a:lnTo>
                  <a:close/>
                </a:path>
                <a:path w="225425" h="160019">
                  <a:moveTo>
                    <a:pt x="43091" y="153809"/>
                  </a:moveTo>
                  <a:lnTo>
                    <a:pt x="42926" y="153555"/>
                  </a:lnTo>
                  <a:lnTo>
                    <a:pt x="42392" y="153454"/>
                  </a:lnTo>
                  <a:lnTo>
                    <a:pt x="42557" y="153289"/>
                  </a:lnTo>
                  <a:lnTo>
                    <a:pt x="41973" y="153428"/>
                  </a:lnTo>
                  <a:lnTo>
                    <a:pt x="42138" y="153708"/>
                  </a:lnTo>
                  <a:lnTo>
                    <a:pt x="42545" y="154139"/>
                  </a:lnTo>
                  <a:lnTo>
                    <a:pt x="43091" y="153809"/>
                  </a:lnTo>
                  <a:close/>
                </a:path>
                <a:path w="225425" h="160019">
                  <a:moveTo>
                    <a:pt x="44792" y="155219"/>
                  </a:moveTo>
                  <a:lnTo>
                    <a:pt x="44513" y="154533"/>
                  </a:lnTo>
                  <a:lnTo>
                    <a:pt x="43383" y="154622"/>
                  </a:lnTo>
                  <a:lnTo>
                    <a:pt x="43764" y="154863"/>
                  </a:lnTo>
                  <a:lnTo>
                    <a:pt x="44221" y="155003"/>
                  </a:lnTo>
                  <a:lnTo>
                    <a:pt x="43662" y="155371"/>
                  </a:lnTo>
                  <a:lnTo>
                    <a:pt x="44792" y="155219"/>
                  </a:lnTo>
                  <a:close/>
                </a:path>
                <a:path w="225425" h="160019">
                  <a:moveTo>
                    <a:pt x="45059" y="154063"/>
                  </a:moveTo>
                  <a:lnTo>
                    <a:pt x="44259" y="153708"/>
                  </a:lnTo>
                  <a:lnTo>
                    <a:pt x="44615" y="154051"/>
                  </a:lnTo>
                  <a:lnTo>
                    <a:pt x="45059" y="154063"/>
                  </a:lnTo>
                  <a:close/>
                </a:path>
                <a:path w="225425" h="160019">
                  <a:moveTo>
                    <a:pt x="47955" y="156210"/>
                  </a:moveTo>
                  <a:lnTo>
                    <a:pt x="46964" y="156210"/>
                  </a:lnTo>
                  <a:lnTo>
                    <a:pt x="47396" y="156832"/>
                  </a:lnTo>
                  <a:lnTo>
                    <a:pt x="47955" y="156210"/>
                  </a:lnTo>
                  <a:close/>
                </a:path>
                <a:path w="225425" h="160019">
                  <a:moveTo>
                    <a:pt x="56032" y="154863"/>
                  </a:moveTo>
                  <a:lnTo>
                    <a:pt x="55892" y="154762"/>
                  </a:lnTo>
                  <a:lnTo>
                    <a:pt x="55448" y="154749"/>
                  </a:lnTo>
                  <a:lnTo>
                    <a:pt x="55765" y="154901"/>
                  </a:lnTo>
                  <a:lnTo>
                    <a:pt x="56032" y="154863"/>
                  </a:lnTo>
                  <a:close/>
                </a:path>
                <a:path w="225425" h="160019">
                  <a:moveTo>
                    <a:pt x="115582" y="79832"/>
                  </a:moveTo>
                  <a:lnTo>
                    <a:pt x="115379" y="79235"/>
                  </a:lnTo>
                  <a:lnTo>
                    <a:pt x="115392" y="79756"/>
                  </a:lnTo>
                  <a:lnTo>
                    <a:pt x="115582" y="79832"/>
                  </a:lnTo>
                  <a:close/>
                </a:path>
                <a:path w="225425" h="160019">
                  <a:moveTo>
                    <a:pt x="126517" y="84455"/>
                  </a:moveTo>
                  <a:lnTo>
                    <a:pt x="126441" y="84239"/>
                  </a:lnTo>
                  <a:lnTo>
                    <a:pt x="126250" y="84137"/>
                  </a:lnTo>
                  <a:lnTo>
                    <a:pt x="125882" y="83947"/>
                  </a:lnTo>
                  <a:lnTo>
                    <a:pt x="126415" y="84582"/>
                  </a:lnTo>
                  <a:lnTo>
                    <a:pt x="126517" y="84455"/>
                  </a:lnTo>
                  <a:close/>
                </a:path>
                <a:path w="225425" h="160019">
                  <a:moveTo>
                    <a:pt x="181851" y="90106"/>
                  </a:moveTo>
                  <a:lnTo>
                    <a:pt x="181635" y="90309"/>
                  </a:lnTo>
                  <a:lnTo>
                    <a:pt x="181546" y="90462"/>
                  </a:lnTo>
                  <a:lnTo>
                    <a:pt x="181483" y="90589"/>
                  </a:lnTo>
                  <a:lnTo>
                    <a:pt x="181610" y="90462"/>
                  </a:lnTo>
                  <a:lnTo>
                    <a:pt x="181724" y="90297"/>
                  </a:lnTo>
                  <a:lnTo>
                    <a:pt x="181851" y="90106"/>
                  </a:lnTo>
                  <a:close/>
                </a:path>
                <a:path w="225425" h="160019">
                  <a:moveTo>
                    <a:pt x="182092" y="92900"/>
                  </a:moveTo>
                  <a:lnTo>
                    <a:pt x="181178" y="91414"/>
                  </a:lnTo>
                  <a:lnTo>
                    <a:pt x="181063" y="91224"/>
                  </a:lnTo>
                  <a:lnTo>
                    <a:pt x="180301" y="91224"/>
                  </a:lnTo>
                  <a:lnTo>
                    <a:pt x="180898" y="92900"/>
                  </a:lnTo>
                  <a:lnTo>
                    <a:pt x="182092" y="92900"/>
                  </a:lnTo>
                  <a:close/>
                </a:path>
                <a:path w="225425" h="160019">
                  <a:moveTo>
                    <a:pt x="182562" y="91224"/>
                  </a:moveTo>
                  <a:lnTo>
                    <a:pt x="181241" y="91224"/>
                  </a:lnTo>
                  <a:lnTo>
                    <a:pt x="182384" y="91795"/>
                  </a:lnTo>
                  <a:lnTo>
                    <a:pt x="182499" y="91414"/>
                  </a:lnTo>
                  <a:lnTo>
                    <a:pt x="182562" y="91224"/>
                  </a:lnTo>
                  <a:close/>
                </a:path>
                <a:path w="225425" h="160019">
                  <a:moveTo>
                    <a:pt x="195110" y="82791"/>
                  </a:moveTo>
                  <a:lnTo>
                    <a:pt x="194322" y="79806"/>
                  </a:lnTo>
                  <a:lnTo>
                    <a:pt x="194843" y="82905"/>
                  </a:lnTo>
                  <a:lnTo>
                    <a:pt x="195110" y="82791"/>
                  </a:lnTo>
                  <a:close/>
                </a:path>
                <a:path w="225425" h="160019">
                  <a:moveTo>
                    <a:pt x="210807" y="75907"/>
                  </a:moveTo>
                  <a:lnTo>
                    <a:pt x="210477" y="75514"/>
                  </a:lnTo>
                  <a:lnTo>
                    <a:pt x="209550" y="76314"/>
                  </a:lnTo>
                  <a:lnTo>
                    <a:pt x="209600" y="76835"/>
                  </a:lnTo>
                  <a:lnTo>
                    <a:pt x="209994" y="77012"/>
                  </a:lnTo>
                  <a:lnTo>
                    <a:pt x="210324" y="76669"/>
                  </a:lnTo>
                  <a:lnTo>
                    <a:pt x="210464" y="76250"/>
                  </a:lnTo>
                  <a:lnTo>
                    <a:pt x="210807" y="75907"/>
                  </a:lnTo>
                  <a:close/>
                </a:path>
                <a:path w="225425" h="160019">
                  <a:moveTo>
                    <a:pt x="213156" y="79629"/>
                  </a:moveTo>
                  <a:lnTo>
                    <a:pt x="212039" y="79641"/>
                  </a:lnTo>
                  <a:lnTo>
                    <a:pt x="212090" y="80162"/>
                  </a:lnTo>
                  <a:lnTo>
                    <a:pt x="210934" y="81648"/>
                  </a:lnTo>
                  <a:lnTo>
                    <a:pt x="212267" y="80975"/>
                  </a:lnTo>
                  <a:lnTo>
                    <a:pt x="212217" y="80454"/>
                  </a:lnTo>
                  <a:lnTo>
                    <a:pt x="213156" y="79629"/>
                  </a:lnTo>
                  <a:close/>
                </a:path>
                <a:path w="225425" h="160019">
                  <a:moveTo>
                    <a:pt x="215036" y="77978"/>
                  </a:moveTo>
                  <a:lnTo>
                    <a:pt x="214642" y="77812"/>
                  </a:lnTo>
                  <a:lnTo>
                    <a:pt x="214515" y="77520"/>
                  </a:lnTo>
                  <a:lnTo>
                    <a:pt x="214198" y="77139"/>
                  </a:lnTo>
                  <a:lnTo>
                    <a:pt x="214757" y="78828"/>
                  </a:lnTo>
                  <a:lnTo>
                    <a:pt x="215036" y="77978"/>
                  </a:lnTo>
                  <a:close/>
                </a:path>
                <a:path w="225425" h="160019">
                  <a:moveTo>
                    <a:pt x="222250" y="71069"/>
                  </a:moveTo>
                  <a:lnTo>
                    <a:pt x="221640" y="71285"/>
                  </a:lnTo>
                  <a:lnTo>
                    <a:pt x="220878" y="71310"/>
                  </a:lnTo>
                  <a:lnTo>
                    <a:pt x="221056" y="71653"/>
                  </a:lnTo>
                  <a:lnTo>
                    <a:pt x="222148" y="71602"/>
                  </a:lnTo>
                  <a:lnTo>
                    <a:pt x="222059" y="71399"/>
                  </a:lnTo>
                  <a:lnTo>
                    <a:pt x="222135" y="71221"/>
                  </a:lnTo>
                  <a:lnTo>
                    <a:pt x="222250" y="71069"/>
                  </a:lnTo>
                  <a:close/>
                </a:path>
                <a:path w="225425" h="160019">
                  <a:moveTo>
                    <a:pt x="222948" y="70548"/>
                  </a:moveTo>
                  <a:lnTo>
                    <a:pt x="222783" y="70637"/>
                  </a:lnTo>
                  <a:lnTo>
                    <a:pt x="222440" y="70827"/>
                  </a:lnTo>
                  <a:lnTo>
                    <a:pt x="222250" y="71069"/>
                  </a:lnTo>
                  <a:lnTo>
                    <a:pt x="222567" y="70967"/>
                  </a:lnTo>
                  <a:lnTo>
                    <a:pt x="222859" y="70827"/>
                  </a:lnTo>
                  <a:lnTo>
                    <a:pt x="222948" y="70548"/>
                  </a:lnTo>
                  <a:close/>
                </a:path>
                <a:path w="225425" h="160019">
                  <a:moveTo>
                    <a:pt x="225005" y="71462"/>
                  </a:moveTo>
                  <a:lnTo>
                    <a:pt x="224624" y="71335"/>
                  </a:lnTo>
                  <a:lnTo>
                    <a:pt x="223901" y="71539"/>
                  </a:lnTo>
                  <a:lnTo>
                    <a:pt x="225005" y="71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992820" y="2147986"/>
              <a:ext cx="105410" cy="102870"/>
            </a:xfrm>
            <a:custGeom>
              <a:avLst/>
              <a:gdLst/>
              <a:ahLst/>
              <a:cxnLst/>
              <a:rect l="l" t="t" r="r" b="b"/>
              <a:pathLst>
                <a:path w="105410" h="102869">
                  <a:moveTo>
                    <a:pt x="800" y="53251"/>
                  </a:moveTo>
                  <a:lnTo>
                    <a:pt x="0" y="53886"/>
                  </a:lnTo>
                  <a:lnTo>
                    <a:pt x="673" y="53886"/>
                  </a:lnTo>
                  <a:lnTo>
                    <a:pt x="800" y="53251"/>
                  </a:lnTo>
                  <a:close/>
                </a:path>
                <a:path w="105410" h="102869">
                  <a:moveTo>
                    <a:pt x="1701" y="53898"/>
                  </a:moveTo>
                  <a:lnTo>
                    <a:pt x="1549" y="53708"/>
                  </a:lnTo>
                  <a:lnTo>
                    <a:pt x="1320" y="53543"/>
                  </a:lnTo>
                  <a:lnTo>
                    <a:pt x="1536" y="53771"/>
                  </a:lnTo>
                  <a:lnTo>
                    <a:pt x="1701" y="53898"/>
                  </a:lnTo>
                  <a:close/>
                </a:path>
                <a:path w="105410" h="102869">
                  <a:moveTo>
                    <a:pt x="1701" y="12877"/>
                  </a:moveTo>
                  <a:lnTo>
                    <a:pt x="1333" y="13449"/>
                  </a:lnTo>
                  <a:lnTo>
                    <a:pt x="1485" y="13487"/>
                  </a:lnTo>
                  <a:lnTo>
                    <a:pt x="1663" y="13360"/>
                  </a:lnTo>
                  <a:lnTo>
                    <a:pt x="1676" y="13195"/>
                  </a:lnTo>
                  <a:lnTo>
                    <a:pt x="1701" y="12877"/>
                  </a:lnTo>
                  <a:close/>
                </a:path>
                <a:path w="105410" h="102869">
                  <a:moveTo>
                    <a:pt x="1790" y="4191"/>
                  </a:moveTo>
                  <a:lnTo>
                    <a:pt x="1346" y="4394"/>
                  </a:lnTo>
                  <a:lnTo>
                    <a:pt x="1346" y="4559"/>
                  </a:lnTo>
                  <a:lnTo>
                    <a:pt x="1790" y="4191"/>
                  </a:lnTo>
                  <a:close/>
                </a:path>
                <a:path w="105410" h="102869">
                  <a:moveTo>
                    <a:pt x="6718" y="80391"/>
                  </a:moveTo>
                  <a:lnTo>
                    <a:pt x="6324" y="79400"/>
                  </a:lnTo>
                  <a:lnTo>
                    <a:pt x="5918" y="79679"/>
                  </a:lnTo>
                  <a:lnTo>
                    <a:pt x="4152" y="79159"/>
                  </a:lnTo>
                  <a:lnTo>
                    <a:pt x="5232" y="80137"/>
                  </a:lnTo>
                  <a:lnTo>
                    <a:pt x="5689" y="79908"/>
                  </a:lnTo>
                  <a:lnTo>
                    <a:pt x="6718" y="80391"/>
                  </a:lnTo>
                  <a:close/>
                </a:path>
                <a:path w="105410" h="102869">
                  <a:moveTo>
                    <a:pt x="7543" y="65328"/>
                  </a:moveTo>
                  <a:lnTo>
                    <a:pt x="4572" y="64960"/>
                  </a:lnTo>
                  <a:lnTo>
                    <a:pt x="4584" y="65189"/>
                  </a:lnTo>
                  <a:lnTo>
                    <a:pt x="7543" y="65328"/>
                  </a:lnTo>
                  <a:close/>
                </a:path>
                <a:path w="105410" h="102869">
                  <a:moveTo>
                    <a:pt x="9105" y="79997"/>
                  </a:moveTo>
                  <a:lnTo>
                    <a:pt x="8013" y="81368"/>
                  </a:lnTo>
                  <a:lnTo>
                    <a:pt x="8813" y="81102"/>
                  </a:lnTo>
                  <a:lnTo>
                    <a:pt x="8763" y="80708"/>
                  </a:lnTo>
                  <a:lnTo>
                    <a:pt x="8940" y="80454"/>
                  </a:lnTo>
                  <a:lnTo>
                    <a:pt x="9105" y="79997"/>
                  </a:lnTo>
                  <a:close/>
                </a:path>
                <a:path w="105410" h="102869">
                  <a:moveTo>
                    <a:pt x="9410" y="76365"/>
                  </a:moveTo>
                  <a:lnTo>
                    <a:pt x="9207" y="76288"/>
                  </a:lnTo>
                  <a:lnTo>
                    <a:pt x="9004" y="76212"/>
                  </a:lnTo>
                  <a:lnTo>
                    <a:pt x="8775" y="76149"/>
                  </a:lnTo>
                  <a:lnTo>
                    <a:pt x="8623" y="76022"/>
                  </a:lnTo>
                  <a:lnTo>
                    <a:pt x="8191" y="76263"/>
                  </a:lnTo>
                  <a:lnTo>
                    <a:pt x="8039" y="76682"/>
                  </a:lnTo>
                  <a:lnTo>
                    <a:pt x="8420" y="76771"/>
                  </a:lnTo>
                  <a:lnTo>
                    <a:pt x="8813" y="76695"/>
                  </a:lnTo>
                  <a:lnTo>
                    <a:pt x="9156" y="76771"/>
                  </a:lnTo>
                  <a:lnTo>
                    <a:pt x="9410" y="76365"/>
                  </a:lnTo>
                  <a:close/>
                </a:path>
                <a:path w="105410" h="102869">
                  <a:moveTo>
                    <a:pt x="16573" y="81127"/>
                  </a:moveTo>
                  <a:lnTo>
                    <a:pt x="16154" y="80924"/>
                  </a:lnTo>
                  <a:lnTo>
                    <a:pt x="15786" y="80492"/>
                  </a:lnTo>
                  <a:lnTo>
                    <a:pt x="15671" y="80873"/>
                  </a:lnTo>
                  <a:lnTo>
                    <a:pt x="16243" y="81483"/>
                  </a:lnTo>
                  <a:lnTo>
                    <a:pt x="16306" y="81267"/>
                  </a:lnTo>
                  <a:lnTo>
                    <a:pt x="16433" y="81178"/>
                  </a:lnTo>
                  <a:lnTo>
                    <a:pt x="16573" y="81127"/>
                  </a:lnTo>
                  <a:close/>
                </a:path>
                <a:path w="105410" h="102869">
                  <a:moveTo>
                    <a:pt x="17195" y="81140"/>
                  </a:moveTo>
                  <a:lnTo>
                    <a:pt x="16802" y="81038"/>
                  </a:lnTo>
                  <a:lnTo>
                    <a:pt x="16573" y="81127"/>
                  </a:lnTo>
                  <a:lnTo>
                    <a:pt x="16789" y="81241"/>
                  </a:lnTo>
                  <a:lnTo>
                    <a:pt x="17005" y="81292"/>
                  </a:lnTo>
                  <a:lnTo>
                    <a:pt x="17195" y="81140"/>
                  </a:lnTo>
                  <a:close/>
                </a:path>
                <a:path w="105410" h="102869">
                  <a:moveTo>
                    <a:pt x="17653" y="73279"/>
                  </a:moveTo>
                  <a:lnTo>
                    <a:pt x="15443" y="75412"/>
                  </a:lnTo>
                  <a:lnTo>
                    <a:pt x="16433" y="75247"/>
                  </a:lnTo>
                  <a:lnTo>
                    <a:pt x="16459" y="75590"/>
                  </a:lnTo>
                  <a:lnTo>
                    <a:pt x="17056" y="74002"/>
                  </a:lnTo>
                  <a:lnTo>
                    <a:pt x="16954" y="74460"/>
                  </a:lnTo>
                  <a:lnTo>
                    <a:pt x="17653" y="73279"/>
                  </a:lnTo>
                  <a:close/>
                </a:path>
                <a:path w="105410" h="102869">
                  <a:moveTo>
                    <a:pt x="19011" y="81610"/>
                  </a:moveTo>
                  <a:lnTo>
                    <a:pt x="18580" y="82562"/>
                  </a:lnTo>
                  <a:lnTo>
                    <a:pt x="18961" y="82892"/>
                  </a:lnTo>
                  <a:lnTo>
                    <a:pt x="19011" y="81610"/>
                  </a:lnTo>
                  <a:close/>
                </a:path>
                <a:path w="105410" h="102869">
                  <a:moveTo>
                    <a:pt x="20523" y="79616"/>
                  </a:moveTo>
                  <a:lnTo>
                    <a:pt x="20269" y="80022"/>
                  </a:lnTo>
                  <a:lnTo>
                    <a:pt x="20015" y="80111"/>
                  </a:lnTo>
                  <a:lnTo>
                    <a:pt x="20154" y="80098"/>
                  </a:lnTo>
                  <a:lnTo>
                    <a:pt x="20294" y="80098"/>
                  </a:lnTo>
                  <a:lnTo>
                    <a:pt x="20523" y="79616"/>
                  </a:lnTo>
                  <a:close/>
                </a:path>
                <a:path w="105410" h="102869">
                  <a:moveTo>
                    <a:pt x="37541" y="6604"/>
                  </a:moveTo>
                  <a:lnTo>
                    <a:pt x="37363" y="6223"/>
                  </a:lnTo>
                  <a:lnTo>
                    <a:pt x="37287" y="5969"/>
                  </a:lnTo>
                  <a:lnTo>
                    <a:pt x="37109" y="6223"/>
                  </a:lnTo>
                  <a:lnTo>
                    <a:pt x="37541" y="6604"/>
                  </a:lnTo>
                  <a:close/>
                </a:path>
                <a:path w="105410" h="102869">
                  <a:moveTo>
                    <a:pt x="38049" y="127"/>
                  </a:moveTo>
                  <a:lnTo>
                    <a:pt x="38011" y="0"/>
                  </a:lnTo>
                  <a:lnTo>
                    <a:pt x="37731" y="0"/>
                  </a:lnTo>
                  <a:lnTo>
                    <a:pt x="37782" y="127"/>
                  </a:lnTo>
                  <a:lnTo>
                    <a:pt x="38049" y="127"/>
                  </a:lnTo>
                  <a:close/>
                </a:path>
                <a:path w="105410" h="102869">
                  <a:moveTo>
                    <a:pt x="38658" y="21120"/>
                  </a:moveTo>
                  <a:lnTo>
                    <a:pt x="38595" y="21272"/>
                  </a:lnTo>
                  <a:lnTo>
                    <a:pt x="38658" y="21120"/>
                  </a:lnTo>
                  <a:close/>
                </a:path>
                <a:path w="105410" h="102869">
                  <a:moveTo>
                    <a:pt x="38671" y="14884"/>
                  </a:moveTo>
                  <a:lnTo>
                    <a:pt x="38582" y="14566"/>
                  </a:lnTo>
                  <a:lnTo>
                    <a:pt x="38442" y="14566"/>
                  </a:lnTo>
                  <a:lnTo>
                    <a:pt x="38671" y="14884"/>
                  </a:lnTo>
                  <a:close/>
                </a:path>
                <a:path w="105410" h="102869">
                  <a:moveTo>
                    <a:pt x="38849" y="15798"/>
                  </a:moveTo>
                  <a:lnTo>
                    <a:pt x="38735" y="15113"/>
                  </a:lnTo>
                  <a:lnTo>
                    <a:pt x="38417" y="15367"/>
                  </a:lnTo>
                  <a:lnTo>
                    <a:pt x="38290" y="15621"/>
                  </a:lnTo>
                  <a:lnTo>
                    <a:pt x="38849" y="15798"/>
                  </a:lnTo>
                  <a:close/>
                </a:path>
                <a:path w="105410" h="102869">
                  <a:moveTo>
                    <a:pt x="39420" y="19177"/>
                  </a:moveTo>
                  <a:lnTo>
                    <a:pt x="38557" y="19685"/>
                  </a:lnTo>
                  <a:lnTo>
                    <a:pt x="38620" y="20066"/>
                  </a:lnTo>
                  <a:lnTo>
                    <a:pt x="38735" y="20701"/>
                  </a:lnTo>
                  <a:lnTo>
                    <a:pt x="39420" y="19177"/>
                  </a:lnTo>
                  <a:close/>
                </a:path>
                <a:path w="105410" h="102869">
                  <a:moveTo>
                    <a:pt x="39903" y="3898"/>
                  </a:moveTo>
                  <a:lnTo>
                    <a:pt x="39878" y="3771"/>
                  </a:lnTo>
                  <a:lnTo>
                    <a:pt x="39776" y="3594"/>
                  </a:lnTo>
                  <a:lnTo>
                    <a:pt x="39674" y="3429"/>
                  </a:lnTo>
                  <a:lnTo>
                    <a:pt x="39789" y="3670"/>
                  </a:lnTo>
                  <a:lnTo>
                    <a:pt x="39903" y="3898"/>
                  </a:lnTo>
                  <a:close/>
                </a:path>
                <a:path w="105410" h="102869">
                  <a:moveTo>
                    <a:pt x="44932" y="15798"/>
                  </a:moveTo>
                  <a:lnTo>
                    <a:pt x="43840" y="13855"/>
                  </a:lnTo>
                  <a:lnTo>
                    <a:pt x="41592" y="9017"/>
                  </a:lnTo>
                  <a:lnTo>
                    <a:pt x="40932" y="6985"/>
                  </a:lnTo>
                  <a:lnTo>
                    <a:pt x="40805" y="6604"/>
                  </a:lnTo>
                  <a:lnTo>
                    <a:pt x="40462" y="4826"/>
                  </a:lnTo>
                  <a:lnTo>
                    <a:pt x="40119" y="4445"/>
                  </a:lnTo>
                  <a:lnTo>
                    <a:pt x="40347" y="4445"/>
                  </a:lnTo>
                  <a:lnTo>
                    <a:pt x="40551" y="4445"/>
                  </a:lnTo>
                  <a:lnTo>
                    <a:pt x="40335" y="4406"/>
                  </a:lnTo>
                  <a:lnTo>
                    <a:pt x="40322" y="3937"/>
                  </a:lnTo>
                  <a:lnTo>
                    <a:pt x="39903" y="3937"/>
                  </a:lnTo>
                  <a:lnTo>
                    <a:pt x="40068" y="4343"/>
                  </a:lnTo>
                  <a:lnTo>
                    <a:pt x="39903" y="3937"/>
                  </a:lnTo>
                  <a:lnTo>
                    <a:pt x="39357" y="3937"/>
                  </a:lnTo>
                  <a:lnTo>
                    <a:pt x="39395" y="4203"/>
                  </a:lnTo>
                  <a:lnTo>
                    <a:pt x="38227" y="3937"/>
                  </a:lnTo>
                  <a:lnTo>
                    <a:pt x="39357" y="3937"/>
                  </a:lnTo>
                  <a:lnTo>
                    <a:pt x="39217" y="3048"/>
                  </a:lnTo>
                  <a:lnTo>
                    <a:pt x="39116" y="2413"/>
                  </a:lnTo>
                  <a:lnTo>
                    <a:pt x="39065" y="2032"/>
                  </a:lnTo>
                  <a:lnTo>
                    <a:pt x="38557" y="2032"/>
                  </a:lnTo>
                  <a:lnTo>
                    <a:pt x="38252" y="889"/>
                  </a:lnTo>
                  <a:lnTo>
                    <a:pt x="38150" y="508"/>
                  </a:lnTo>
                  <a:lnTo>
                    <a:pt x="37973" y="508"/>
                  </a:lnTo>
                  <a:lnTo>
                    <a:pt x="37617" y="508"/>
                  </a:lnTo>
                  <a:lnTo>
                    <a:pt x="37515" y="889"/>
                  </a:lnTo>
                  <a:lnTo>
                    <a:pt x="37426" y="1397"/>
                  </a:lnTo>
                  <a:lnTo>
                    <a:pt x="37223" y="2032"/>
                  </a:lnTo>
                  <a:lnTo>
                    <a:pt x="37058" y="2032"/>
                  </a:lnTo>
                  <a:lnTo>
                    <a:pt x="37287" y="2413"/>
                  </a:lnTo>
                  <a:lnTo>
                    <a:pt x="37249" y="3048"/>
                  </a:lnTo>
                  <a:lnTo>
                    <a:pt x="37147" y="3937"/>
                  </a:lnTo>
                  <a:lnTo>
                    <a:pt x="37045" y="4826"/>
                  </a:lnTo>
                  <a:lnTo>
                    <a:pt x="36918" y="5588"/>
                  </a:lnTo>
                  <a:lnTo>
                    <a:pt x="37604" y="6223"/>
                  </a:lnTo>
                  <a:lnTo>
                    <a:pt x="37541" y="6604"/>
                  </a:lnTo>
                  <a:lnTo>
                    <a:pt x="37731" y="6985"/>
                  </a:lnTo>
                  <a:lnTo>
                    <a:pt x="37693" y="8001"/>
                  </a:lnTo>
                  <a:lnTo>
                    <a:pt x="38125" y="10541"/>
                  </a:lnTo>
                  <a:lnTo>
                    <a:pt x="37846" y="11811"/>
                  </a:lnTo>
                  <a:lnTo>
                    <a:pt x="37909" y="13855"/>
                  </a:lnTo>
                  <a:lnTo>
                    <a:pt x="37934" y="14884"/>
                  </a:lnTo>
                  <a:lnTo>
                    <a:pt x="38442" y="14566"/>
                  </a:lnTo>
                  <a:lnTo>
                    <a:pt x="38011" y="13881"/>
                  </a:lnTo>
                  <a:lnTo>
                    <a:pt x="39293" y="14097"/>
                  </a:lnTo>
                  <a:lnTo>
                    <a:pt x="38671" y="14884"/>
                  </a:lnTo>
                  <a:lnTo>
                    <a:pt x="38849" y="15125"/>
                  </a:lnTo>
                  <a:lnTo>
                    <a:pt x="38849" y="15798"/>
                  </a:lnTo>
                  <a:lnTo>
                    <a:pt x="39344" y="15798"/>
                  </a:lnTo>
                  <a:lnTo>
                    <a:pt x="44932" y="15798"/>
                  </a:lnTo>
                  <a:close/>
                </a:path>
                <a:path w="105410" h="102869">
                  <a:moveTo>
                    <a:pt x="46329" y="56451"/>
                  </a:moveTo>
                  <a:lnTo>
                    <a:pt x="46177" y="56007"/>
                  </a:lnTo>
                  <a:lnTo>
                    <a:pt x="46126" y="55867"/>
                  </a:lnTo>
                  <a:lnTo>
                    <a:pt x="46050" y="55626"/>
                  </a:lnTo>
                  <a:lnTo>
                    <a:pt x="45491" y="56007"/>
                  </a:lnTo>
                  <a:lnTo>
                    <a:pt x="46126" y="56451"/>
                  </a:lnTo>
                  <a:lnTo>
                    <a:pt x="46329" y="56451"/>
                  </a:lnTo>
                  <a:close/>
                </a:path>
                <a:path w="105410" h="102869">
                  <a:moveTo>
                    <a:pt x="47155" y="42545"/>
                  </a:moveTo>
                  <a:lnTo>
                    <a:pt x="46126" y="42545"/>
                  </a:lnTo>
                  <a:lnTo>
                    <a:pt x="45999" y="42545"/>
                  </a:lnTo>
                  <a:lnTo>
                    <a:pt x="45834" y="42545"/>
                  </a:lnTo>
                  <a:lnTo>
                    <a:pt x="46278" y="43180"/>
                  </a:lnTo>
                  <a:lnTo>
                    <a:pt x="47155" y="42545"/>
                  </a:lnTo>
                  <a:close/>
                </a:path>
                <a:path w="105410" h="102869">
                  <a:moveTo>
                    <a:pt x="47244" y="44589"/>
                  </a:moveTo>
                  <a:lnTo>
                    <a:pt x="46278" y="43180"/>
                  </a:lnTo>
                  <a:lnTo>
                    <a:pt x="45694" y="43561"/>
                  </a:lnTo>
                  <a:lnTo>
                    <a:pt x="44411" y="44450"/>
                  </a:lnTo>
                  <a:lnTo>
                    <a:pt x="45923" y="44450"/>
                  </a:lnTo>
                  <a:lnTo>
                    <a:pt x="47244" y="44589"/>
                  </a:lnTo>
                  <a:close/>
                </a:path>
                <a:path w="105410" h="102869">
                  <a:moveTo>
                    <a:pt x="48196" y="50342"/>
                  </a:moveTo>
                  <a:lnTo>
                    <a:pt x="47853" y="50165"/>
                  </a:lnTo>
                  <a:lnTo>
                    <a:pt x="47688" y="50076"/>
                  </a:lnTo>
                  <a:lnTo>
                    <a:pt x="47802" y="50215"/>
                  </a:lnTo>
                  <a:lnTo>
                    <a:pt x="48120" y="50444"/>
                  </a:lnTo>
                  <a:close/>
                </a:path>
                <a:path w="105410" h="102869">
                  <a:moveTo>
                    <a:pt x="50393" y="96901"/>
                  </a:moveTo>
                  <a:lnTo>
                    <a:pt x="49695" y="97663"/>
                  </a:lnTo>
                  <a:lnTo>
                    <a:pt x="49758" y="98425"/>
                  </a:lnTo>
                  <a:lnTo>
                    <a:pt x="50190" y="98425"/>
                  </a:lnTo>
                  <a:lnTo>
                    <a:pt x="50165" y="97663"/>
                  </a:lnTo>
                  <a:lnTo>
                    <a:pt x="50393" y="96901"/>
                  </a:lnTo>
                  <a:close/>
                </a:path>
                <a:path w="105410" h="102869">
                  <a:moveTo>
                    <a:pt x="50596" y="95542"/>
                  </a:moveTo>
                  <a:lnTo>
                    <a:pt x="50546" y="95364"/>
                  </a:lnTo>
                  <a:lnTo>
                    <a:pt x="50596" y="95542"/>
                  </a:lnTo>
                  <a:close/>
                </a:path>
                <a:path w="105410" h="102869">
                  <a:moveTo>
                    <a:pt x="50634" y="67437"/>
                  </a:moveTo>
                  <a:lnTo>
                    <a:pt x="49847" y="66776"/>
                  </a:lnTo>
                  <a:lnTo>
                    <a:pt x="49555" y="67437"/>
                  </a:lnTo>
                  <a:lnTo>
                    <a:pt x="50634" y="67437"/>
                  </a:lnTo>
                  <a:close/>
                </a:path>
                <a:path w="105410" h="102869">
                  <a:moveTo>
                    <a:pt x="51003" y="29845"/>
                  </a:moveTo>
                  <a:lnTo>
                    <a:pt x="49860" y="30734"/>
                  </a:lnTo>
                  <a:lnTo>
                    <a:pt x="49872" y="30988"/>
                  </a:lnTo>
                  <a:lnTo>
                    <a:pt x="51003" y="29845"/>
                  </a:lnTo>
                  <a:close/>
                </a:path>
                <a:path w="105410" h="102869">
                  <a:moveTo>
                    <a:pt x="51396" y="84201"/>
                  </a:moveTo>
                  <a:lnTo>
                    <a:pt x="50863" y="84963"/>
                  </a:lnTo>
                  <a:lnTo>
                    <a:pt x="51206" y="84963"/>
                  </a:lnTo>
                  <a:lnTo>
                    <a:pt x="51396" y="84201"/>
                  </a:lnTo>
                  <a:close/>
                </a:path>
                <a:path w="105410" h="102869">
                  <a:moveTo>
                    <a:pt x="51473" y="76339"/>
                  </a:moveTo>
                  <a:lnTo>
                    <a:pt x="50927" y="75895"/>
                  </a:lnTo>
                  <a:lnTo>
                    <a:pt x="51028" y="76606"/>
                  </a:lnTo>
                  <a:lnTo>
                    <a:pt x="51231" y="76288"/>
                  </a:lnTo>
                  <a:lnTo>
                    <a:pt x="51473" y="76339"/>
                  </a:lnTo>
                  <a:close/>
                </a:path>
                <a:path w="105410" h="102869">
                  <a:moveTo>
                    <a:pt x="51511" y="84963"/>
                  </a:moveTo>
                  <a:lnTo>
                    <a:pt x="51282" y="84963"/>
                  </a:lnTo>
                  <a:lnTo>
                    <a:pt x="51333" y="85090"/>
                  </a:lnTo>
                  <a:lnTo>
                    <a:pt x="51447" y="85344"/>
                  </a:lnTo>
                  <a:lnTo>
                    <a:pt x="51511" y="84963"/>
                  </a:lnTo>
                  <a:close/>
                </a:path>
                <a:path w="105410" h="102869">
                  <a:moveTo>
                    <a:pt x="51917" y="36322"/>
                  </a:moveTo>
                  <a:lnTo>
                    <a:pt x="50685" y="35687"/>
                  </a:lnTo>
                  <a:lnTo>
                    <a:pt x="50609" y="35433"/>
                  </a:lnTo>
                  <a:lnTo>
                    <a:pt x="50495" y="35052"/>
                  </a:lnTo>
                  <a:lnTo>
                    <a:pt x="50380" y="34544"/>
                  </a:lnTo>
                  <a:lnTo>
                    <a:pt x="50165" y="33528"/>
                  </a:lnTo>
                  <a:lnTo>
                    <a:pt x="49872" y="34163"/>
                  </a:lnTo>
                  <a:lnTo>
                    <a:pt x="49428" y="34163"/>
                  </a:lnTo>
                  <a:lnTo>
                    <a:pt x="48590" y="34544"/>
                  </a:lnTo>
                  <a:lnTo>
                    <a:pt x="48475" y="33528"/>
                  </a:lnTo>
                  <a:lnTo>
                    <a:pt x="51549" y="33020"/>
                  </a:lnTo>
                  <a:lnTo>
                    <a:pt x="49199" y="31242"/>
                  </a:lnTo>
                  <a:lnTo>
                    <a:pt x="49860" y="30734"/>
                  </a:lnTo>
                  <a:lnTo>
                    <a:pt x="49847" y="30480"/>
                  </a:lnTo>
                  <a:lnTo>
                    <a:pt x="49771" y="28829"/>
                  </a:lnTo>
                  <a:lnTo>
                    <a:pt x="49745" y="28448"/>
                  </a:lnTo>
                  <a:lnTo>
                    <a:pt x="49720" y="27686"/>
                  </a:lnTo>
                  <a:lnTo>
                    <a:pt x="49695" y="27178"/>
                  </a:lnTo>
                  <a:lnTo>
                    <a:pt x="49441" y="27444"/>
                  </a:lnTo>
                  <a:lnTo>
                    <a:pt x="48717" y="26797"/>
                  </a:lnTo>
                  <a:lnTo>
                    <a:pt x="48717" y="28232"/>
                  </a:lnTo>
                  <a:lnTo>
                    <a:pt x="48158" y="28829"/>
                  </a:lnTo>
                  <a:lnTo>
                    <a:pt x="48107" y="27940"/>
                  </a:lnTo>
                  <a:lnTo>
                    <a:pt x="48717" y="28232"/>
                  </a:lnTo>
                  <a:lnTo>
                    <a:pt x="48717" y="26797"/>
                  </a:lnTo>
                  <a:lnTo>
                    <a:pt x="47891" y="26035"/>
                  </a:lnTo>
                  <a:lnTo>
                    <a:pt x="48755" y="23114"/>
                  </a:lnTo>
                  <a:lnTo>
                    <a:pt x="48615" y="22860"/>
                  </a:lnTo>
                  <a:lnTo>
                    <a:pt x="47955" y="21717"/>
                  </a:lnTo>
                  <a:lnTo>
                    <a:pt x="47815" y="21463"/>
                  </a:lnTo>
                  <a:lnTo>
                    <a:pt x="47523" y="20955"/>
                  </a:lnTo>
                  <a:lnTo>
                    <a:pt x="47104" y="20955"/>
                  </a:lnTo>
                  <a:lnTo>
                    <a:pt x="46761" y="21463"/>
                  </a:lnTo>
                  <a:lnTo>
                    <a:pt x="46075" y="21209"/>
                  </a:lnTo>
                  <a:lnTo>
                    <a:pt x="45402" y="20955"/>
                  </a:lnTo>
                  <a:lnTo>
                    <a:pt x="46240" y="20955"/>
                  </a:lnTo>
                  <a:lnTo>
                    <a:pt x="47028" y="19685"/>
                  </a:lnTo>
                  <a:lnTo>
                    <a:pt x="47358" y="19685"/>
                  </a:lnTo>
                  <a:lnTo>
                    <a:pt x="46837" y="18923"/>
                  </a:lnTo>
                  <a:lnTo>
                    <a:pt x="45212" y="19570"/>
                  </a:lnTo>
                  <a:lnTo>
                    <a:pt x="45593" y="18923"/>
                  </a:lnTo>
                  <a:lnTo>
                    <a:pt x="45808" y="18542"/>
                  </a:lnTo>
                  <a:lnTo>
                    <a:pt x="45453" y="18796"/>
                  </a:lnTo>
                  <a:lnTo>
                    <a:pt x="45212" y="18542"/>
                  </a:lnTo>
                  <a:lnTo>
                    <a:pt x="45046" y="16002"/>
                  </a:lnTo>
                  <a:lnTo>
                    <a:pt x="39497" y="16002"/>
                  </a:lnTo>
                  <a:lnTo>
                    <a:pt x="38887" y="16002"/>
                  </a:lnTo>
                  <a:lnTo>
                    <a:pt x="39281" y="18288"/>
                  </a:lnTo>
                  <a:lnTo>
                    <a:pt x="39319" y="18542"/>
                  </a:lnTo>
                  <a:lnTo>
                    <a:pt x="39420" y="19177"/>
                  </a:lnTo>
                  <a:lnTo>
                    <a:pt x="39535" y="19685"/>
                  </a:lnTo>
                  <a:lnTo>
                    <a:pt x="39611" y="20066"/>
                  </a:lnTo>
                  <a:lnTo>
                    <a:pt x="38849" y="20701"/>
                  </a:lnTo>
                  <a:lnTo>
                    <a:pt x="39878" y="20701"/>
                  </a:lnTo>
                  <a:lnTo>
                    <a:pt x="39890" y="21209"/>
                  </a:lnTo>
                  <a:lnTo>
                    <a:pt x="39916" y="21463"/>
                  </a:lnTo>
                  <a:lnTo>
                    <a:pt x="39598" y="21463"/>
                  </a:lnTo>
                  <a:lnTo>
                    <a:pt x="39306" y="21717"/>
                  </a:lnTo>
                  <a:lnTo>
                    <a:pt x="38887" y="21717"/>
                  </a:lnTo>
                  <a:lnTo>
                    <a:pt x="38684" y="21463"/>
                  </a:lnTo>
                  <a:lnTo>
                    <a:pt x="38531" y="21463"/>
                  </a:lnTo>
                  <a:lnTo>
                    <a:pt x="38112" y="22352"/>
                  </a:lnTo>
                  <a:lnTo>
                    <a:pt x="39243" y="23622"/>
                  </a:lnTo>
                  <a:lnTo>
                    <a:pt x="39243" y="22860"/>
                  </a:lnTo>
                  <a:lnTo>
                    <a:pt x="40322" y="25400"/>
                  </a:lnTo>
                  <a:lnTo>
                    <a:pt x="40309" y="28829"/>
                  </a:lnTo>
                  <a:lnTo>
                    <a:pt x="42062" y="30873"/>
                  </a:lnTo>
                  <a:lnTo>
                    <a:pt x="42494" y="30480"/>
                  </a:lnTo>
                  <a:lnTo>
                    <a:pt x="43840" y="32131"/>
                  </a:lnTo>
                  <a:lnTo>
                    <a:pt x="42341" y="32131"/>
                  </a:lnTo>
                  <a:lnTo>
                    <a:pt x="43256" y="34163"/>
                  </a:lnTo>
                  <a:lnTo>
                    <a:pt x="43421" y="34163"/>
                  </a:lnTo>
                  <a:lnTo>
                    <a:pt x="43713" y="34290"/>
                  </a:lnTo>
                  <a:lnTo>
                    <a:pt x="44107" y="34798"/>
                  </a:lnTo>
                  <a:lnTo>
                    <a:pt x="44196" y="35433"/>
                  </a:lnTo>
                  <a:lnTo>
                    <a:pt x="43484" y="35052"/>
                  </a:lnTo>
                  <a:lnTo>
                    <a:pt x="43421" y="35687"/>
                  </a:lnTo>
                  <a:lnTo>
                    <a:pt x="43357" y="36322"/>
                  </a:lnTo>
                  <a:lnTo>
                    <a:pt x="51917" y="36322"/>
                  </a:lnTo>
                  <a:close/>
                </a:path>
                <a:path w="105410" h="102869">
                  <a:moveTo>
                    <a:pt x="52197" y="80784"/>
                  </a:moveTo>
                  <a:lnTo>
                    <a:pt x="51485" y="81407"/>
                  </a:lnTo>
                  <a:lnTo>
                    <a:pt x="51523" y="81661"/>
                  </a:lnTo>
                  <a:lnTo>
                    <a:pt x="51625" y="82550"/>
                  </a:lnTo>
                  <a:lnTo>
                    <a:pt x="51828" y="81915"/>
                  </a:lnTo>
                  <a:lnTo>
                    <a:pt x="51904" y="81661"/>
                  </a:lnTo>
                  <a:lnTo>
                    <a:pt x="51993" y="81407"/>
                  </a:lnTo>
                  <a:lnTo>
                    <a:pt x="52108" y="81026"/>
                  </a:lnTo>
                  <a:lnTo>
                    <a:pt x="52197" y="80784"/>
                  </a:lnTo>
                  <a:close/>
                </a:path>
                <a:path w="105410" h="102869">
                  <a:moveTo>
                    <a:pt x="52489" y="38862"/>
                  </a:moveTo>
                  <a:lnTo>
                    <a:pt x="51384" y="37211"/>
                  </a:lnTo>
                  <a:lnTo>
                    <a:pt x="51536" y="36957"/>
                  </a:lnTo>
                  <a:lnTo>
                    <a:pt x="51689" y="36703"/>
                  </a:lnTo>
                  <a:lnTo>
                    <a:pt x="43319" y="36703"/>
                  </a:lnTo>
                  <a:lnTo>
                    <a:pt x="42926" y="36703"/>
                  </a:lnTo>
                  <a:lnTo>
                    <a:pt x="44005" y="37973"/>
                  </a:lnTo>
                  <a:lnTo>
                    <a:pt x="43637" y="37211"/>
                  </a:lnTo>
                  <a:lnTo>
                    <a:pt x="43522" y="36957"/>
                  </a:lnTo>
                  <a:lnTo>
                    <a:pt x="46062" y="37973"/>
                  </a:lnTo>
                  <a:lnTo>
                    <a:pt x="45554" y="37973"/>
                  </a:lnTo>
                  <a:lnTo>
                    <a:pt x="44792" y="38481"/>
                  </a:lnTo>
                  <a:lnTo>
                    <a:pt x="46278" y="38481"/>
                  </a:lnTo>
                  <a:lnTo>
                    <a:pt x="46456" y="38862"/>
                  </a:lnTo>
                  <a:lnTo>
                    <a:pt x="52489" y="38862"/>
                  </a:lnTo>
                  <a:close/>
                </a:path>
                <a:path w="105410" h="102869">
                  <a:moveTo>
                    <a:pt x="54762" y="93599"/>
                  </a:moveTo>
                  <a:lnTo>
                    <a:pt x="54673" y="93294"/>
                  </a:lnTo>
                  <a:lnTo>
                    <a:pt x="54610" y="93624"/>
                  </a:lnTo>
                  <a:lnTo>
                    <a:pt x="54762" y="93599"/>
                  </a:lnTo>
                  <a:close/>
                </a:path>
                <a:path w="105410" h="102869">
                  <a:moveTo>
                    <a:pt x="55499" y="46736"/>
                  </a:moveTo>
                  <a:lnTo>
                    <a:pt x="54737" y="45847"/>
                  </a:lnTo>
                  <a:lnTo>
                    <a:pt x="54597" y="46736"/>
                  </a:lnTo>
                  <a:lnTo>
                    <a:pt x="55499" y="46736"/>
                  </a:lnTo>
                  <a:close/>
                </a:path>
                <a:path w="105410" h="102869">
                  <a:moveTo>
                    <a:pt x="55841" y="48018"/>
                  </a:moveTo>
                  <a:lnTo>
                    <a:pt x="54813" y="47752"/>
                  </a:lnTo>
                  <a:lnTo>
                    <a:pt x="54419" y="47752"/>
                  </a:lnTo>
                  <a:lnTo>
                    <a:pt x="54533" y="47117"/>
                  </a:lnTo>
                  <a:lnTo>
                    <a:pt x="54597" y="46736"/>
                  </a:lnTo>
                  <a:lnTo>
                    <a:pt x="54343" y="45847"/>
                  </a:lnTo>
                  <a:lnTo>
                    <a:pt x="54305" y="45593"/>
                  </a:lnTo>
                  <a:lnTo>
                    <a:pt x="54457" y="44958"/>
                  </a:lnTo>
                  <a:lnTo>
                    <a:pt x="54597" y="44958"/>
                  </a:lnTo>
                  <a:lnTo>
                    <a:pt x="54140" y="44450"/>
                  </a:lnTo>
                  <a:lnTo>
                    <a:pt x="54584" y="44627"/>
                  </a:lnTo>
                  <a:lnTo>
                    <a:pt x="54813" y="44627"/>
                  </a:lnTo>
                  <a:lnTo>
                    <a:pt x="54597" y="44958"/>
                  </a:lnTo>
                  <a:lnTo>
                    <a:pt x="55283" y="44958"/>
                  </a:lnTo>
                  <a:lnTo>
                    <a:pt x="55283" y="44627"/>
                  </a:lnTo>
                  <a:lnTo>
                    <a:pt x="55448" y="44450"/>
                  </a:lnTo>
                  <a:lnTo>
                    <a:pt x="55270" y="44450"/>
                  </a:lnTo>
                  <a:lnTo>
                    <a:pt x="55143" y="43561"/>
                  </a:lnTo>
                  <a:lnTo>
                    <a:pt x="55041" y="42799"/>
                  </a:lnTo>
                  <a:lnTo>
                    <a:pt x="55003" y="42545"/>
                  </a:lnTo>
                  <a:lnTo>
                    <a:pt x="53797" y="43561"/>
                  </a:lnTo>
                  <a:lnTo>
                    <a:pt x="53162" y="43180"/>
                  </a:lnTo>
                  <a:lnTo>
                    <a:pt x="52882" y="43180"/>
                  </a:lnTo>
                  <a:lnTo>
                    <a:pt x="53213" y="42545"/>
                  </a:lnTo>
                  <a:lnTo>
                    <a:pt x="53390" y="42214"/>
                  </a:lnTo>
                  <a:lnTo>
                    <a:pt x="53492" y="42037"/>
                  </a:lnTo>
                  <a:lnTo>
                    <a:pt x="52959" y="42545"/>
                  </a:lnTo>
                  <a:lnTo>
                    <a:pt x="52133" y="43180"/>
                  </a:lnTo>
                  <a:lnTo>
                    <a:pt x="53492" y="42037"/>
                  </a:lnTo>
                  <a:lnTo>
                    <a:pt x="53632" y="42037"/>
                  </a:lnTo>
                  <a:lnTo>
                    <a:pt x="53962" y="41783"/>
                  </a:lnTo>
                  <a:lnTo>
                    <a:pt x="54292" y="41529"/>
                  </a:lnTo>
                  <a:lnTo>
                    <a:pt x="53606" y="40513"/>
                  </a:lnTo>
                  <a:lnTo>
                    <a:pt x="52920" y="39497"/>
                  </a:lnTo>
                  <a:lnTo>
                    <a:pt x="46761" y="39497"/>
                  </a:lnTo>
                  <a:lnTo>
                    <a:pt x="45745" y="39497"/>
                  </a:lnTo>
                  <a:lnTo>
                    <a:pt x="45631" y="40513"/>
                  </a:lnTo>
                  <a:lnTo>
                    <a:pt x="44411" y="39878"/>
                  </a:lnTo>
                  <a:lnTo>
                    <a:pt x="43053" y="42545"/>
                  </a:lnTo>
                  <a:lnTo>
                    <a:pt x="45834" y="42545"/>
                  </a:lnTo>
                  <a:lnTo>
                    <a:pt x="45491" y="42037"/>
                  </a:lnTo>
                  <a:lnTo>
                    <a:pt x="46050" y="42494"/>
                  </a:lnTo>
                  <a:lnTo>
                    <a:pt x="46520" y="42037"/>
                  </a:lnTo>
                  <a:lnTo>
                    <a:pt x="46786" y="41783"/>
                  </a:lnTo>
                  <a:lnTo>
                    <a:pt x="48145" y="42799"/>
                  </a:lnTo>
                  <a:lnTo>
                    <a:pt x="48183" y="44450"/>
                  </a:lnTo>
                  <a:lnTo>
                    <a:pt x="47637" y="44450"/>
                  </a:lnTo>
                  <a:lnTo>
                    <a:pt x="47332" y="44602"/>
                  </a:lnTo>
                  <a:lnTo>
                    <a:pt x="47701" y="44627"/>
                  </a:lnTo>
                  <a:lnTo>
                    <a:pt x="47282" y="44627"/>
                  </a:lnTo>
                  <a:lnTo>
                    <a:pt x="45237" y="45593"/>
                  </a:lnTo>
                  <a:lnTo>
                    <a:pt x="45567" y="46736"/>
                  </a:lnTo>
                  <a:lnTo>
                    <a:pt x="45681" y="47117"/>
                  </a:lnTo>
                  <a:lnTo>
                    <a:pt x="45389" y="47117"/>
                  </a:lnTo>
                  <a:lnTo>
                    <a:pt x="45008" y="47752"/>
                  </a:lnTo>
                  <a:lnTo>
                    <a:pt x="46609" y="48018"/>
                  </a:lnTo>
                  <a:lnTo>
                    <a:pt x="45783" y="49085"/>
                  </a:lnTo>
                  <a:lnTo>
                    <a:pt x="47523" y="49085"/>
                  </a:lnTo>
                  <a:lnTo>
                    <a:pt x="47142" y="48387"/>
                  </a:lnTo>
                  <a:lnTo>
                    <a:pt x="47866" y="49085"/>
                  </a:lnTo>
                  <a:lnTo>
                    <a:pt x="48399" y="49085"/>
                  </a:lnTo>
                  <a:lnTo>
                    <a:pt x="50177" y="49276"/>
                  </a:lnTo>
                  <a:lnTo>
                    <a:pt x="49923" y="49911"/>
                  </a:lnTo>
                  <a:lnTo>
                    <a:pt x="49822" y="50165"/>
                  </a:lnTo>
                  <a:lnTo>
                    <a:pt x="54686" y="50165"/>
                  </a:lnTo>
                  <a:lnTo>
                    <a:pt x="54571" y="49085"/>
                  </a:lnTo>
                  <a:lnTo>
                    <a:pt x="54419" y="49085"/>
                  </a:lnTo>
                  <a:lnTo>
                    <a:pt x="54889" y="48387"/>
                  </a:lnTo>
                  <a:lnTo>
                    <a:pt x="55841" y="48018"/>
                  </a:lnTo>
                  <a:close/>
                </a:path>
                <a:path w="105410" h="102869">
                  <a:moveTo>
                    <a:pt x="56400" y="50165"/>
                  </a:moveTo>
                  <a:lnTo>
                    <a:pt x="56299" y="49403"/>
                  </a:lnTo>
                  <a:lnTo>
                    <a:pt x="54686" y="50165"/>
                  </a:lnTo>
                  <a:lnTo>
                    <a:pt x="56400" y="50165"/>
                  </a:lnTo>
                  <a:close/>
                </a:path>
                <a:path w="105410" h="102869">
                  <a:moveTo>
                    <a:pt x="56591" y="48018"/>
                  </a:moveTo>
                  <a:lnTo>
                    <a:pt x="56502" y="47371"/>
                  </a:lnTo>
                  <a:lnTo>
                    <a:pt x="56388" y="47117"/>
                  </a:lnTo>
                  <a:lnTo>
                    <a:pt x="56222" y="46736"/>
                  </a:lnTo>
                  <a:lnTo>
                    <a:pt x="56045" y="46990"/>
                  </a:lnTo>
                  <a:lnTo>
                    <a:pt x="55638" y="46736"/>
                  </a:lnTo>
                  <a:lnTo>
                    <a:pt x="55499" y="46736"/>
                  </a:lnTo>
                  <a:lnTo>
                    <a:pt x="56591" y="48018"/>
                  </a:lnTo>
                  <a:close/>
                </a:path>
                <a:path w="105410" h="102869">
                  <a:moveTo>
                    <a:pt x="57264" y="48387"/>
                  </a:moveTo>
                  <a:lnTo>
                    <a:pt x="55841" y="48018"/>
                  </a:lnTo>
                  <a:lnTo>
                    <a:pt x="55892" y="49085"/>
                  </a:lnTo>
                  <a:lnTo>
                    <a:pt x="56629" y="48387"/>
                  </a:lnTo>
                  <a:lnTo>
                    <a:pt x="57264" y="48387"/>
                  </a:lnTo>
                  <a:close/>
                </a:path>
                <a:path w="105410" h="102869">
                  <a:moveTo>
                    <a:pt x="57378" y="72263"/>
                  </a:moveTo>
                  <a:lnTo>
                    <a:pt x="57099" y="72009"/>
                  </a:lnTo>
                  <a:lnTo>
                    <a:pt x="57175" y="72263"/>
                  </a:lnTo>
                  <a:lnTo>
                    <a:pt x="57378" y="72263"/>
                  </a:lnTo>
                  <a:close/>
                </a:path>
                <a:path w="105410" h="102869">
                  <a:moveTo>
                    <a:pt x="62242" y="100838"/>
                  </a:moveTo>
                  <a:lnTo>
                    <a:pt x="61429" y="101066"/>
                  </a:lnTo>
                  <a:lnTo>
                    <a:pt x="61468" y="100838"/>
                  </a:lnTo>
                  <a:lnTo>
                    <a:pt x="61150" y="101142"/>
                  </a:lnTo>
                  <a:lnTo>
                    <a:pt x="59436" y="101600"/>
                  </a:lnTo>
                  <a:lnTo>
                    <a:pt x="60604" y="101600"/>
                  </a:lnTo>
                  <a:lnTo>
                    <a:pt x="61366" y="101600"/>
                  </a:lnTo>
                  <a:lnTo>
                    <a:pt x="61404" y="101231"/>
                  </a:lnTo>
                  <a:lnTo>
                    <a:pt x="62242" y="100838"/>
                  </a:lnTo>
                  <a:close/>
                </a:path>
                <a:path w="105410" h="102869">
                  <a:moveTo>
                    <a:pt x="69862" y="100812"/>
                  </a:moveTo>
                  <a:lnTo>
                    <a:pt x="69075" y="100266"/>
                  </a:lnTo>
                  <a:lnTo>
                    <a:pt x="69240" y="100444"/>
                  </a:lnTo>
                  <a:lnTo>
                    <a:pt x="69507" y="100634"/>
                  </a:lnTo>
                  <a:lnTo>
                    <a:pt x="69684" y="100736"/>
                  </a:lnTo>
                  <a:lnTo>
                    <a:pt x="69862" y="100812"/>
                  </a:lnTo>
                  <a:close/>
                </a:path>
                <a:path w="105410" h="102869">
                  <a:moveTo>
                    <a:pt x="69888" y="100406"/>
                  </a:moveTo>
                  <a:lnTo>
                    <a:pt x="69799" y="100253"/>
                  </a:lnTo>
                  <a:lnTo>
                    <a:pt x="69761" y="100076"/>
                  </a:lnTo>
                  <a:lnTo>
                    <a:pt x="69735" y="99910"/>
                  </a:lnTo>
                  <a:lnTo>
                    <a:pt x="69634" y="100063"/>
                  </a:lnTo>
                  <a:lnTo>
                    <a:pt x="69659" y="100241"/>
                  </a:lnTo>
                  <a:lnTo>
                    <a:pt x="69888" y="100406"/>
                  </a:lnTo>
                  <a:close/>
                </a:path>
                <a:path w="105410" h="102869">
                  <a:moveTo>
                    <a:pt x="70485" y="96735"/>
                  </a:moveTo>
                  <a:lnTo>
                    <a:pt x="70332" y="96913"/>
                  </a:lnTo>
                  <a:lnTo>
                    <a:pt x="70154" y="97129"/>
                  </a:lnTo>
                  <a:lnTo>
                    <a:pt x="69977" y="97332"/>
                  </a:lnTo>
                  <a:lnTo>
                    <a:pt x="70167" y="97574"/>
                  </a:lnTo>
                  <a:lnTo>
                    <a:pt x="70383" y="96989"/>
                  </a:lnTo>
                  <a:lnTo>
                    <a:pt x="70485" y="96735"/>
                  </a:lnTo>
                  <a:close/>
                </a:path>
                <a:path w="105410" h="102869">
                  <a:moveTo>
                    <a:pt x="71653" y="21755"/>
                  </a:moveTo>
                  <a:lnTo>
                    <a:pt x="71577" y="21437"/>
                  </a:lnTo>
                  <a:lnTo>
                    <a:pt x="71488" y="21602"/>
                  </a:lnTo>
                  <a:lnTo>
                    <a:pt x="71551" y="22136"/>
                  </a:lnTo>
                  <a:lnTo>
                    <a:pt x="71653" y="21755"/>
                  </a:lnTo>
                  <a:close/>
                </a:path>
                <a:path w="105410" h="102869">
                  <a:moveTo>
                    <a:pt x="73901" y="35280"/>
                  </a:moveTo>
                  <a:lnTo>
                    <a:pt x="73748" y="34734"/>
                  </a:lnTo>
                  <a:lnTo>
                    <a:pt x="73710" y="35788"/>
                  </a:lnTo>
                  <a:lnTo>
                    <a:pt x="73901" y="35280"/>
                  </a:lnTo>
                  <a:close/>
                </a:path>
                <a:path w="105410" h="102869">
                  <a:moveTo>
                    <a:pt x="74180" y="35636"/>
                  </a:moveTo>
                  <a:lnTo>
                    <a:pt x="73964" y="35128"/>
                  </a:lnTo>
                  <a:lnTo>
                    <a:pt x="74015" y="35826"/>
                  </a:lnTo>
                  <a:lnTo>
                    <a:pt x="74180" y="35636"/>
                  </a:lnTo>
                  <a:close/>
                </a:path>
                <a:path w="105410" h="102869">
                  <a:moveTo>
                    <a:pt x="74307" y="29210"/>
                  </a:moveTo>
                  <a:lnTo>
                    <a:pt x="74053" y="30137"/>
                  </a:lnTo>
                  <a:lnTo>
                    <a:pt x="74295" y="30467"/>
                  </a:lnTo>
                  <a:lnTo>
                    <a:pt x="74307" y="29210"/>
                  </a:lnTo>
                  <a:close/>
                </a:path>
                <a:path w="105410" h="102869">
                  <a:moveTo>
                    <a:pt x="74752" y="37706"/>
                  </a:moveTo>
                  <a:lnTo>
                    <a:pt x="74244" y="37160"/>
                  </a:lnTo>
                  <a:lnTo>
                    <a:pt x="74066" y="37414"/>
                  </a:lnTo>
                  <a:lnTo>
                    <a:pt x="74180" y="38087"/>
                  </a:lnTo>
                  <a:lnTo>
                    <a:pt x="73964" y="37934"/>
                  </a:lnTo>
                  <a:lnTo>
                    <a:pt x="74320" y="38582"/>
                  </a:lnTo>
                  <a:lnTo>
                    <a:pt x="74510" y="38303"/>
                  </a:lnTo>
                  <a:lnTo>
                    <a:pt x="74752" y="37706"/>
                  </a:lnTo>
                  <a:close/>
                </a:path>
                <a:path w="105410" h="102869">
                  <a:moveTo>
                    <a:pt x="75476" y="36068"/>
                  </a:moveTo>
                  <a:lnTo>
                    <a:pt x="74930" y="34785"/>
                  </a:lnTo>
                  <a:lnTo>
                    <a:pt x="74396" y="35280"/>
                  </a:lnTo>
                  <a:lnTo>
                    <a:pt x="74891" y="36588"/>
                  </a:lnTo>
                  <a:lnTo>
                    <a:pt x="74980" y="36093"/>
                  </a:lnTo>
                  <a:lnTo>
                    <a:pt x="74942" y="35521"/>
                  </a:lnTo>
                  <a:lnTo>
                    <a:pt x="75476" y="36068"/>
                  </a:lnTo>
                  <a:close/>
                </a:path>
                <a:path w="105410" h="102869">
                  <a:moveTo>
                    <a:pt x="75577" y="31369"/>
                  </a:moveTo>
                  <a:lnTo>
                    <a:pt x="74244" y="30467"/>
                  </a:lnTo>
                  <a:lnTo>
                    <a:pt x="74942" y="31369"/>
                  </a:lnTo>
                  <a:lnTo>
                    <a:pt x="74993" y="32207"/>
                  </a:lnTo>
                  <a:lnTo>
                    <a:pt x="75577" y="31369"/>
                  </a:lnTo>
                  <a:close/>
                </a:path>
                <a:path w="105410" h="102869">
                  <a:moveTo>
                    <a:pt x="75666" y="38023"/>
                  </a:moveTo>
                  <a:lnTo>
                    <a:pt x="75399" y="37731"/>
                  </a:lnTo>
                  <a:lnTo>
                    <a:pt x="75323" y="37960"/>
                  </a:lnTo>
                  <a:lnTo>
                    <a:pt x="75666" y="38023"/>
                  </a:lnTo>
                  <a:close/>
                </a:path>
                <a:path w="105410" h="102869">
                  <a:moveTo>
                    <a:pt x="75844" y="37376"/>
                  </a:moveTo>
                  <a:lnTo>
                    <a:pt x="75196" y="37426"/>
                  </a:lnTo>
                  <a:lnTo>
                    <a:pt x="75501" y="37350"/>
                  </a:lnTo>
                  <a:lnTo>
                    <a:pt x="75171" y="37325"/>
                  </a:lnTo>
                  <a:lnTo>
                    <a:pt x="74879" y="37096"/>
                  </a:lnTo>
                  <a:lnTo>
                    <a:pt x="75399" y="37731"/>
                  </a:lnTo>
                  <a:lnTo>
                    <a:pt x="75526" y="37553"/>
                  </a:lnTo>
                  <a:lnTo>
                    <a:pt x="75844" y="37376"/>
                  </a:lnTo>
                  <a:close/>
                </a:path>
                <a:path w="105410" h="102869">
                  <a:moveTo>
                    <a:pt x="76631" y="45643"/>
                  </a:moveTo>
                  <a:lnTo>
                    <a:pt x="76225" y="45440"/>
                  </a:lnTo>
                  <a:lnTo>
                    <a:pt x="75501" y="45313"/>
                  </a:lnTo>
                  <a:lnTo>
                    <a:pt x="76631" y="45643"/>
                  </a:lnTo>
                  <a:close/>
                </a:path>
                <a:path w="105410" h="102869">
                  <a:moveTo>
                    <a:pt x="76923" y="42227"/>
                  </a:moveTo>
                  <a:lnTo>
                    <a:pt x="76758" y="41516"/>
                  </a:lnTo>
                  <a:lnTo>
                    <a:pt x="76517" y="41490"/>
                  </a:lnTo>
                  <a:lnTo>
                    <a:pt x="76276" y="41681"/>
                  </a:lnTo>
                  <a:lnTo>
                    <a:pt x="76923" y="42227"/>
                  </a:lnTo>
                  <a:close/>
                </a:path>
                <a:path w="105410" h="102869">
                  <a:moveTo>
                    <a:pt x="77050" y="48983"/>
                  </a:moveTo>
                  <a:lnTo>
                    <a:pt x="76695" y="48679"/>
                  </a:lnTo>
                  <a:lnTo>
                    <a:pt x="76631" y="48183"/>
                  </a:lnTo>
                  <a:lnTo>
                    <a:pt x="76885" y="47358"/>
                  </a:lnTo>
                  <a:lnTo>
                    <a:pt x="76276" y="47294"/>
                  </a:lnTo>
                  <a:lnTo>
                    <a:pt x="76123" y="48260"/>
                  </a:lnTo>
                  <a:lnTo>
                    <a:pt x="75704" y="48082"/>
                  </a:lnTo>
                  <a:lnTo>
                    <a:pt x="75933" y="48564"/>
                  </a:lnTo>
                  <a:lnTo>
                    <a:pt x="77050" y="48983"/>
                  </a:lnTo>
                  <a:close/>
                </a:path>
                <a:path w="105410" h="102869">
                  <a:moveTo>
                    <a:pt x="77304" y="43916"/>
                  </a:moveTo>
                  <a:lnTo>
                    <a:pt x="77254" y="43713"/>
                  </a:lnTo>
                  <a:lnTo>
                    <a:pt x="77089" y="43751"/>
                  </a:lnTo>
                  <a:lnTo>
                    <a:pt x="76733" y="44056"/>
                  </a:lnTo>
                  <a:lnTo>
                    <a:pt x="76682" y="44577"/>
                  </a:lnTo>
                  <a:lnTo>
                    <a:pt x="77304" y="43916"/>
                  </a:lnTo>
                  <a:close/>
                </a:path>
                <a:path w="105410" h="102869">
                  <a:moveTo>
                    <a:pt x="77304" y="43510"/>
                  </a:moveTo>
                  <a:close/>
                </a:path>
                <a:path w="105410" h="102869">
                  <a:moveTo>
                    <a:pt x="77444" y="44475"/>
                  </a:moveTo>
                  <a:lnTo>
                    <a:pt x="77419" y="44284"/>
                  </a:lnTo>
                  <a:lnTo>
                    <a:pt x="77330" y="43891"/>
                  </a:lnTo>
                  <a:lnTo>
                    <a:pt x="77393" y="44259"/>
                  </a:lnTo>
                  <a:lnTo>
                    <a:pt x="77444" y="44475"/>
                  </a:lnTo>
                  <a:close/>
                </a:path>
                <a:path w="105410" h="102869">
                  <a:moveTo>
                    <a:pt x="77736" y="46050"/>
                  </a:moveTo>
                  <a:lnTo>
                    <a:pt x="77558" y="46202"/>
                  </a:lnTo>
                  <a:lnTo>
                    <a:pt x="77736" y="46050"/>
                  </a:lnTo>
                  <a:close/>
                </a:path>
                <a:path w="105410" h="102869">
                  <a:moveTo>
                    <a:pt x="77876" y="49364"/>
                  </a:moveTo>
                  <a:lnTo>
                    <a:pt x="77673" y="49212"/>
                  </a:lnTo>
                  <a:lnTo>
                    <a:pt x="77050" y="48983"/>
                  </a:lnTo>
                  <a:lnTo>
                    <a:pt x="77241" y="49161"/>
                  </a:lnTo>
                  <a:lnTo>
                    <a:pt x="77495" y="49301"/>
                  </a:lnTo>
                  <a:lnTo>
                    <a:pt x="77876" y="49364"/>
                  </a:lnTo>
                  <a:close/>
                </a:path>
                <a:path w="105410" h="102869">
                  <a:moveTo>
                    <a:pt x="77952" y="42710"/>
                  </a:moveTo>
                  <a:lnTo>
                    <a:pt x="77825" y="41821"/>
                  </a:lnTo>
                  <a:lnTo>
                    <a:pt x="77660" y="41922"/>
                  </a:lnTo>
                  <a:lnTo>
                    <a:pt x="77444" y="42202"/>
                  </a:lnTo>
                  <a:lnTo>
                    <a:pt x="77177" y="42087"/>
                  </a:lnTo>
                  <a:lnTo>
                    <a:pt x="77952" y="42710"/>
                  </a:lnTo>
                  <a:close/>
                </a:path>
                <a:path w="105410" h="102869">
                  <a:moveTo>
                    <a:pt x="77965" y="45694"/>
                  </a:moveTo>
                  <a:lnTo>
                    <a:pt x="77838" y="45758"/>
                  </a:lnTo>
                  <a:lnTo>
                    <a:pt x="77965" y="45694"/>
                  </a:lnTo>
                  <a:close/>
                </a:path>
                <a:path w="105410" h="102869">
                  <a:moveTo>
                    <a:pt x="78320" y="42989"/>
                  </a:moveTo>
                  <a:lnTo>
                    <a:pt x="77952" y="42710"/>
                  </a:lnTo>
                  <a:lnTo>
                    <a:pt x="78003" y="43040"/>
                  </a:lnTo>
                  <a:lnTo>
                    <a:pt x="78320" y="42989"/>
                  </a:lnTo>
                  <a:close/>
                </a:path>
                <a:path w="105410" h="102869">
                  <a:moveTo>
                    <a:pt x="78346" y="46278"/>
                  </a:moveTo>
                  <a:lnTo>
                    <a:pt x="78219" y="46088"/>
                  </a:lnTo>
                  <a:lnTo>
                    <a:pt x="78079" y="45935"/>
                  </a:lnTo>
                  <a:lnTo>
                    <a:pt x="77914" y="45821"/>
                  </a:lnTo>
                  <a:lnTo>
                    <a:pt x="77800" y="45974"/>
                  </a:lnTo>
                  <a:lnTo>
                    <a:pt x="77901" y="46177"/>
                  </a:lnTo>
                  <a:lnTo>
                    <a:pt x="78143" y="46215"/>
                  </a:lnTo>
                  <a:lnTo>
                    <a:pt x="78346" y="46278"/>
                  </a:lnTo>
                  <a:close/>
                </a:path>
                <a:path w="105410" h="102869">
                  <a:moveTo>
                    <a:pt x="78397" y="39687"/>
                  </a:moveTo>
                  <a:lnTo>
                    <a:pt x="77838" y="39598"/>
                  </a:lnTo>
                  <a:lnTo>
                    <a:pt x="77711" y="40284"/>
                  </a:lnTo>
                  <a:lnTo>
                    <a:pt x="77431" y="40144"/>
                  </a:lnTo>
                  <a:lnTo>
                    <a:pt x="78181" y="40868"/>
                  </a:lnTo>
                  <a:lnTo>
                    <a:pt x="78397" y="39687"/>
                  </a:lnTo>
                  <a:close/>
                </a:path>
                <a:path w="105410" h="102869">
                  <a:moveTo>
                    <a:pt x="78892" y="49542"/>
                  </a:moveTo>
                  <a:lnTo>
                    <a:pt x="78689" y="49847"/>
                  </a:lnTo>
                  <a:lnTo>
                    <a:pt x="78397" y="50406"/>
                  </a:lnTo>
                  <a:lnTo>
                    <a:pt x="78625" y="50368"/>
                  </a:lnTo>
                  <a:lnTo>
                    <a:pt x="78752" y="50088"/>
                  </a:lnTo>
                  <a:lnTo>
                    <a:pt x="78828" y="49822"/>
                  </a:lnTo>
                  <a:lnTo>
                    <a:pt x="78892" y="49542"/>
                  </a:lnTo>
                  <a:close/>
                </a:path>
                <a:path w="105410" h="102869">
                  <a:moveTo>
                    <a:pt x="78955" y="46977"/>
                  </a:moveTo>
                  <a:lnTo>
                    <a:pt x="78917" y="46456"/>
                  </a:lnTo>
                  <a:lnTo>
                    <a:pt x="78651" y="46355"/>
                  </a:lnTo>
                  <a:lnTo>
                    <a:pt x="78346" y="46278"/>
                  </a:lnTo>
                  <a:lnTo>
                    <a:pt x="78511" y="46494"/>
                  </a:lnTo>
                  <a:lnTo>
                    <a:pt x="78651" y="46748"/>
                  </a:lnTo>
                  <a:lnTo>
                    <a:pt x="78765" y="47040"/>
                  </a:lnTo>
                  <a:lnTo>
                    <a:pt x="78955" y="46977"/>
                  </a:lnTo>
                  <a:close/>
                </a:path>
                <a:path w="105410" h="102869">
                  <a:moveTo>
                    <a:pt x="78994" y="48018"/>
                  </a:moveTo>
                  <a:lnTo>
                    <a:pt x="78917" y="47485"/>
                  </a:lnTo>
                  <a:lnTo>
                    <a:pt x="78765" y="47040"/>
                  </a:lnTo>
                  <a:lnTo>
                    <a:pt x="78498" y="47091"/>
                  </a:lnTo>
                  <a:lnTo>
                    <a:pt x="77990" y="47117"/>
                  </a:lnTo>
                  <a:lnTo>
                    <a:pt x="78181" y="47599"/>
                  </a:lnTo>
                  <a:lnTo>
                    <a:pt x="78638" y="47777"/>
                  </a:lnTo>
                  <a:lnTo>
                    <a:pt x="78803" y="48145"/>
                  </a:lnTo>
                  <a:lnTo>
                    <a:pt x="78994" y="48539"/>
                  </a:lnTo>
                  <a:lnTo>
                    <a:pt x="78994" y="48018"/>
                  </a:lnTo>
                  <a:close/>
                </a:path>
                <a:path w="105410" h="102869">
                  <a:moveTo>
                    <a:pt x="80238" y="39954"/>
                  </a:moveTo>
                  <a:lnTo>
                    <a:pt x="80162" y="39763"/>
                  </a:lnTo>
                  <a:lnTo>
                    <a:pt x="80035" y="39903"/>
                  </a:lnTo>
                  <a:lnTo>
                    <a:pt x="80162" y="39954"/>
                  </a:lnTo>
                  <a:close/>
                </a:path>
                <a:path w="105410" h="102869">
                  <a:moveTo>
                    <a:pt x="80391" y="52679"/>
                  </a:moveTo>
                  <a:lnTo>
                    <a:pt x="79959" y="51028"/>
                  </a:lnTo>
                  <a:lnTo>
                    <a:pt x="80111" y="51079"/>
                  </a:lnTo>
                  <a:lnTo>
                    <a:pt x="79908" y="50800"/>
                  </a:lnTo>
                  <a:lnTo>
                    <a:pt x="79895" y="51231"/>
                  </a:lnTo>
                  <a:lnTo>
                    <a:pt x="79667" y="51650"/>
                  </a:lnTo>
                  <a:lnTo>
                    <a:pt x="79197" y="52463"/>
                  </a:lnTo>
                  <a:lnTo>
                    <a:pt x="79756" y="52806"/>
                  </a:lnTo>
                  <a:lnTo>
                    <a:pt x="80098" y="52781"/>
                  </a:lnTo>
                  <a:lnTo>
                    <a:pt x="80391" y="52679"/>
                  </a:lnTo>
                  <a:close/>
                </a:path>
                <a:path w="105410" h="102869">
                  <a:moveTo>
                    <a:pt x="80543" y="52616"/>
                  </a:moveTo>
                  <a:lnTo>
                    <a:pt x="80391" y="52679"/>
                  </a:lnTo>
                  <a:lnTo>
                    <a:pt x="80543" y="52616"/>
                  </a:lnTo>
                  <a:close/>
                </a:path>
                <a:path w="105410" h="102869">
                  <a:moveTo>
                    <a:pt x="80594" y="53517"/>
                  </a:moveTo>
                  <a:lnTo>
                    <a:pt x="80010" y="53136"/>
                  </a:lnTo>
                  <a:lnTo>
                    <a:pt x="79019" y="53416"/>
                  </a:lnTo>
                  <a:lnTo>
                    <a:pt x="80594" y="53517"/>
                  </a:lnTo>
                  <a:close/>
                </a:path>
                <a:path w="105410" h="102869">
                  <a:moveTo>
                    <a:pt x="80683" y="54749"/>
                  </a:moveTo>
                  <a:lnTo>
                    <a:pt x="79819" y="55092"/>
                  </a:lnTo>
                  <a:lnTo>
                    <a:pt x="80479" y="55295"/>
                  </a:lnTo>
                  <a:lnTo>
                    <a:pt x="80683" y="54749"/>
                  </a:lnTo>
                  <a:close/>
                </a:path>
                <a:path w="105410" h="102869">
                  <a:moveTo>
                    <a:pt x="81254" y="100838"/>
                  </a:moveTo>
                  <a:lnTo>
                    <a:pt x="80860" y="100698"/>
                  </a:lnTo>
                  <a:lnTo>
                    <a:pt x="80848" y="100838"/>
                  </a:lnTo>
                  <a:lnTo>
                    <a:pt x="81254" y="100838"/>
                  </a:lnTo>
                  <a:close/>
                </a:path>
                <a:path w="105410" h="102869">
                  <a:moveTo>
                    <a:pt x="81381" y="44945"/>
                  </a:moveTo>
                  <a:lnTo>
                    <a:pt x="80987" y="45173"/>
                  </a:lnTo>
                  <a:lnTo>
                    <a:pt x="80848" y="44386"/>
                  </a:lnTo>
                  <a:lnTo>
                    <a:pt x="80429" y="44792"/>
                  </a:lnTo>
                  <a:lnTo>
                    <a:pt x="80086" y="44856"/>
                  </a:lnTo>
                  <a:lnTo>
                    <a:pt x="80962" y="45923"/>
                  </a:lnTo>
                  <a:lnTo>
                    <a:pt x="81381" y="44945"/>
                  </a:lnTo>
                  <a:close/>
                </a:path>
                <a:path w="105410" h="102869">
                  <a:moveTo>
                    <a:pt x="81686" y="55626"/>
                  </a:moveTo>
                  <a:lnTo>
                    <a:pt x="81495" y="55867"/>
                  </a:lnTo>
                  <a:lnTo>
                    <a:pt x="80924" y="56451"/>
                  </a:lnTo>
                  <a:lnTo>
                    <a:pt x="81673" y="55867"/>
                  </a:lnTo>
                  <a:lnTo>
                    <a:pt x="81686" y="55626"/>
                  </a:lnTo>
                  <a:close/>
                </a:path>
                <a:path w="105410" h="102869">
                  <a:moveTo>
                    <a:pt x="81711" y="48856"/>
                  </a:moveTo>
                  <a:lnTo>
                    <a:pt x="81559" y="48539"/>
                  </a:lnTo>
                  <a:lnTo>
                    <a:pt x="81368" y="48145"/>
                  </a:lnTo>
                  <a:lnTo>
                    <a:pt x="81280" y="47929"/>
                  </a:lnTo>
                  <a:lnTo>
                    <a:pt x="81089" y="48145"/>
                  </a:lnTo>
                  <a:lnTo>
                    <a:pt x="80187" y="48145"/>
                  </a:lnTo>
                  <a:lnTo>
                    <a:pt x="80987" y="49542"/>
                  </a:lnTo>
                  <a:lnTo>
                    <a:pt x="79565" y="47929"/>
                  </a:lnTo>
                  <a:lnTo>
                    <a:pt x="79527" y="48539"/>
                  </a:lnTo>
                  <a:lnTo>
                    <a:pt x="78994" y="48539"/>
                  </a:lnTo>
                  <a:lnTo>
                    <a:pt x="78994" y="49542"/>
                  </a:lnTo>
                  <a:lnTo>
                    <a:pt x="79235" y="49872"/>
                  </a:lnTo>
                  <a:lnTo>
                    <a:pt x="79336" y="50012"/>
                  </a:lnTo>
                  <a:lnTo>
                    <a:pt x="79756" y="50012"/>
                  </a:lnTo>
                  <a:lnTo>
                    <a:pt x="79502" y="49542"/>
                  </a:lnTo>
                  <a:lnTo>
                    <a:pt x="79514" y="49047"/>
                  </a:lnTo>
                  <a:lnTo>
                    <a:pt x="80162" y="49047"/>
                  </a:lnTo>
                  <a:lnTo>
                    <a:pt x="80975" y="49784"/>
                  </a:lnTo>
                  <a:lnTo>
                    <a:pt x="81165" y="49542"/>
                  </a:lnTo>
                  <a:lnTo>
                    <a:pt x="81711" y="48856"/>
                  </a:lnTo>
                  <a:close/>
                </a:path>
                <a:path w="105410" h="102869">
                  <a:moveTo>
                    <a:pt x="81953" y="55372"/>
                  </a:moveTo>
                  <a:lnTo>
                    <a:pt x="81686" y="55549"/>
                  </a:lnTo>
                  <a:lnTo>
                    <a:pt x="81711" y="55372"/>
                  </a:lnTo>
                  <a:lnTo>
                    <a:pt x="81572" y="55372"/>
                  </a:lnTo>
                  <a:lnTo>
                    <a:pt x="80848" y="56007"/>
                  </a:lnTo>
                  <a:lnTo>
                    <a:pt x="81191" y="55867"/>
                  </a:lnTo>
                  <a:lnTo>
                    <a:pt x="81559" y="55626"/>
                  </a:lnTo>
                  <a:lnTo>
                    <a:pt x="81686" y="55626"/>
                  </a:lnTo>
                  <a:lnTo>
                    <a:pt x="81953" y="55372"/>
                  </a:lnTo>
                  <a:close/>
                </a:path>
                <a:path w="105410" h="102869">
                  <a:moveTo>
                    <a:pt x="82232" y="59690"/>
                  </a:moveTo>
                  <a:lnTo>
                    <a:pt x="81432" y="60718"/>
                  </a:lnTo>
                  <a:lnTo>
                    <a:pt x="82130" y="60325"/>
                  </a:lnTo>
                  <a:lnTo>
                    <a:pt x="82169" y="60045"/>
                  </a:lnTo>
                  <a:lnTo>
                    <a:pt x="82232" y="59690"/>
                  </a:lnTo>
                  <a:close/>
                </a:path>
                <a:path w="105410" h="102869">
                  <a:moveTo>
                    <a:pt x="82270" y="60820"/>
                  </a:moveTo>
                  <a:lnTo>
                    <a:pt x="82092" y="60845"/>
                  </a:lnTo>
                  <a:lnTo>
                    <a:pt x="82270" y="61163"/>
                  </a:lnTo>
                  <a:lnTo>
                    <a:pt x="82270" y="60921"/>
                  </a:lnTo>
                  <a:close/>
                </a:path>
                <a:path w="105410" h="102869">
                  <a:moveTo>
                    <a:pt x="82346" y="55372"/>
                  </a:moveTo>
                  <a:lnTo>
                    <a:pt x="81940" y="55626"/>
                  </a:lnTo>
                  <a:lnTo>
                    <a:pt x="81673" y="55867"/>
                  </a:lnTo>
                  <a:lnTo>
                    <a:pt x="81622" y="56451"/>
                  </a:lnTo>
                  <a:lnTo>
                    <a:pt x="82080" y="56451"/>
                  </a:lnTo>
                  <a:lnTo>
                    <a:pt x="82181" y="56007"/>
                  </a:lnTo>
                  <a:lnTo>
                    <a:pt x="82283" y="55626"/>
                  </a:lnTo>
                  <a:lnTo>
                    <a:pt x="82346" y="55372"/>
                  </a:lnTo>
                  <a:close/>
                </a:path>
                <a:path w="105410" h="102869">
                  <a:moveTo>
                    <a:pt x="82423" y="61620"/>
                  </a:moveTo>
                  <a:lnTo>
                    <a:pt x="82245" y="61290"/>
                  </a:lnTo>
                  <a:lnTo>
                    <a:pt x="82296" y="61607"/>
                  </a:lnTo>
                  <a:lnTo>
                    <a:pt x="82423" y="61620"/>
                  </a:lnTo>
                  <a:close/>
                </a:path>
                <a:path w="105410" h="102869">
                  <a:moveTo>
                    <a:pt x="82562" y="61468"/>
                  </a:moveTo>
                  <a:lnTo>
                    <a:pt x="82461" y="61620"/>
                  </a:lnTo>
                  <a:lnTo>
                    <a:pt x="82537" y="61836"/>
                  </a:lnTo>
                  <a:lnTo>
                    <a:pt x="82550" y="61671"/>
                  </a:lnTo>
                  <a:lnTo>
                    <a:pt x="82562" y="61468"/>
                  </a:lnTo>
                  <a:close/>
                </a:path>
                <a:path w="105410" h="102869">
                  <a:moveTo>
                    <a:pt x="83997" y="51739"/>
                  </a:moveTo>
                  <a:lnTo>
                    <a:pt x="82384" y="51739"/>
                  </a:lnTo>
                  <a:lnTo>
                    <a:pt x="82372" y="51904"/>
                  </a:lnTo>
                  <a:lnTo>
                    <a:pt x="83439" y="51904"/>
                  </a:lnTo>
                  <a:lnTo>
                    <a:pt x="83248" y="52476"/>
                  </a:lnTo>
                  <a:lnTo>
                    <a:pt x="83997" y="51739"/>
                  </a:lnTo>
                  <a:close/>
                </a:path>
                <a:path w="105410" h="102869">
                  <a:moveTo>
                    <a:pt x="84061" y="54457"/>
                  </a:moveTo>
                  <a:lnTo>
                    <a:pt x="83959" y="54317"/>
                  </a:lnTo>
                  <a:lnTo>
                    <a:pt x="83870" y="54165"/>
                  </a:lnTo>
                  <a:lnTo>
                    <a:pt x="83858" y="53975"/>
                  </a:lnTo>
                  <a:lnTo>
                    <a:pt x="83337" y="54152"/>
                  </a:lnTo>
                  <a:lnTo>
                    <a:pt x="83820" y="54229"/>
                  </a:lnTo>
                  <a:lnTo>
                    <a:pt x="84061" y="54457"/>
                  </a:lnTo>
                  <a:close/>
                </a:path>
                <a:path w="105410" h="102869">
                  <a:moveTo>
                    <a:pt x="84556" y="63525"/>
                  </a:moveTo>
                  <a:close/>
                </a:path>
                <a:path w="105410" h="102869">
                  <a:moveTo>
                    <a:pt x="84645" y="49174"/>
                  </a:moveTo>
                  <a:lnTo>
                    <a:pt x="84620" y="48602"/>
                  </a:lnTo>
                  <a:lnTo>
                    <a:pt x="84455" y="48552"/>
                  </a:lnTo>
                  <a:lnTo>
                    <a:pt x="84505" y="48374"/>
                  </a:lnTo>
                  <a:lnTo>
                    <a:pt x="84340" y="48336"/>
                  </a:lnTo>
                  <a:lnTo>
                    <a:pt x="83908" y="48577"/>
                  </a:lnTo>
                  <a:lnTo>
                    <a:pt x="84137" y="49034"/>
                  </a:lnTo>
                  <a:lnTo>
                    <a:pt x="84645" y="49174"/>
                  </a:lnTo>
                  <a:close/>
                </a:path>
                <a:path w="105410" h="102869">
                  <a:moveTo>
                    <a:pt x="84988" y="55346"/>
                  </a:moveTo>
                  <a:lnTo>
                    <a:pt x="84505" y="55016"/>
                  </a:lnTo>
                  <a:lnTo>
                    <a:pt x="84175" y="54660"/>
                  </a:lnTo>
                  <a:lnTo>
                    <a:pt x="82867" y="55092"/>
                  </a:lnTo>
                  <a:lnTo>
                    <a:pt x="83489" y="55473"/>
                  </a:lnTo>
                  <a:lnTo>
                    <a:pt x="84112" y="55829"/>
                  </a:lnTo>
                  <a:lnTo>
                    <a:pt x="84988" y="55346"/>
                  </a:lnTo>
                  <a:close/>
                </a:path>
                <a:path w="105410" h="102869">
                  <a:moveTo>
                    <a:pt x="85344" y="57785"/>
                  </a:moveTo>
                  <a:lnTo>
                    <a:pt x="84950" y="58166"/>
                  </a:lnTo>
                  <a:lnTo>
                    <a:pt x="85267" y="58166"/>
                  </a:lnTo>
                  <a:lnTo>
                    <a:pt x="85344" y="57785"/>
                  </a:lnTo>
                  <a:close/>
                </a:path>
                <a:path w="105410" h="102869">
                  <a:moveTo>
                    <a:pt x="86626" y="73787"/>
                  </a:moveTo>
                  <a:lnTo>
                    <a:pt x="86334" y="73520"/>
                  </a:lnTo>
                  <a:lnTo>
                    <a:pt x="86080" y="73240"/>
                  </a:lnTo>
                  <a:lnTo>
                    <a:pt x="86042" y="72796"/>
                  </a:lnTo>
                  <a:lnTo>
                    <a:pt x="85661" y="73380"/>
                  </a:lnTo>
                  <a:lnTo>
                    <a:pt x="85471" y="73952"/>
                  </a:lnTo>
                  <a:lnTo>
                    <a:pt x="86423" y="74117"/>
                  </a:lnTo>
                  <a:lnTo>
                    <a:pt x="86512" y="73990"/>
                  </a:lnTo>
                  <a:lnTo>
                    <a:pt x="86626" y="73787"/>
                  </a:lnTo>
                  <a:close/>
                </a:path>
                <a:path w="105410" h="102869">
                  <a:moveTo>
                    <a:pt x="86639" y="51244"/>
                  </a:moveTo>
                  <a:lnTo>
                    <a:pt x="86106" y="51460"/>
                  </a:lnTo>
                  <a:lnTo>
                    <a:pt x="86575" y="51460"/>
                  </a:lnTo>
                  <a:lnTo>
                    <a:pt x="86639" y="51244"/>
                  </a:lnTo>
                  <a:close/>
                </a:path>
                <a:path w="105410" h="102869">
                  <a:moveTo>
                    <a:pt x="87109" y="52476"/>
                  </a:moveTo>
                  <a:lnTo>
                    <a:pt x="85585" y="51460"/>
                  </a:lnTo>
                  <a:lnTo>
                    <a:pt x="85001" y="51244"/>
                  </a:lnTo>
                  <a:lnTo>
                    <a:pt x="84632" y="51079"/>
                  </a:lnTo>
                  <a:lnTo>
                    <a:pt x="84709" y="50927"/>
                  </a:lnTo>
                  <a:lnTo>
                    <a:pt x="85166" y="49898"/>
                  </a:lnTo>
                  <a:lnTo>
                    <a:pt x="84226" y="49453"/>
                  </a:lnTo>
                  <a:lnTo>
                    <a:pt x="81800" y="51244"/>
                  </a:lnTo>
                  <a:lnTo>
                    <a:pt x="80683" y="52476"/>
                  </a:lnTo>
                  <a:lnTo>
                    <a:pt x="81457" y="52476"/>
                  </a:lnTo>
                  <a:lnTo>
                    <a:pt x="82016" y="52870"/>
                  </a:lnTo>
                  <a:lnTo>
                    <a:pt x="82181" y="52616"/>
                  </a:lnTo>
                  <a:lnTo>
                    <a:pt x="82296" y="52476"/>
                  </a:lnTo>
                  <a:lnTo>
                    <a:pt x="82397" y="50927"/>
                  </a:lnTo>
                  <a:lnTo>
                    <a:pt x="83388" y="50927"/>
                  </a:lnTo>
                  <a:lnTo>
                    <a:pt x="84226" y="51739"/>
                  </a:lnTo>
                  <a:lnTo>
                    <a:pt x="84226" y="51904"/>
                  </a:lnTo>
                  <a:lnTo>
                    <a:pt x="85255" y="53187"/>
                  </a:lnTo>
                  <a:lnTo>
                    <a:pt x="86334" y="52476"/>
                  </a:lnTo>
                  <a:lnTo>
                    <a:pt x="87109" y="52476"/>
                  </a:lnTo>
                  <a:close/>
                </a:path>
                <a:path w="105410" h="102869">
                  <a:moveTo>
                    <a:pt x="87426" y="71196"/>
                  </a:moveTo>
                  <a:lnTo>
                    <a:pt x="86423" y="71399"/>
                  </a:lnTo>
                  <a:lnTo>
                    <a:pt x="86093" y="72021"/>
                  </a:lnTo>
                  <a:lnTo>
                    <a:pt x="86004" y="72466"/>
                  </a:lnTo>
                  <a:lnTo>
                    <a:pt x="86042" y="72796"/>
                  </a:lnTo>
                  <a:lnTo>
                    <a:pt x="86563" y="72009"/>
                  </a:lnTo>
                  <a:lnTo>
                    <a:pt x="87426" y="71196"/>
                  </a:lnTo>
                  <a:close/>
                </a:path>
                <a:path w="105410" h="102869">
                  <a:moveTo>
                    <a:pt x="89700" y="89014"/>
                  </a:moveTo>
                  <a:lnTo>
                    <a:pt x="89446" y="88900"/>
                  </a:lnTo>
                  <a:lnTo>
                    <a:pt x="88595" y="88506"/>
                  </a:lnTo>
                  <a:lnTo>
                    <a:pt x="86893" y="87236"/>
                  </a:lnTo>
                  <a:lnTo>
                    <a:pt x="88201" y="88265"/>
                  </a:lnTo>
                  <a:lnTo>
                    <a:pt x="89484" y="89217"/>
                  </a:lnTo>
                  <a:lnTo>
                    <a:pt x="89268" y="88900"/>
                  </a:lnTo>
                  <a:lnTo>
                    <a:pt x="89420" y="88925"/>
                  </a:lnTo>
                  <a:lnTo>
                    <a:pt x="89611" y="89001"/>
                  </a:lnTo>
                  <a:close/>
                </a:path>
                <a:path w="105410" h="102869">
                  <a:moveTo>
                    <a:pt x="91008" y="100825"/>
                  </a:moveTo>
                  <a:lnTo>
                    <a:pt x="90792" y="100444"/>
                  </a:lnTo>
                  <a:lnTo>
                    <a:pt x="90182" y="99339"/>
                  </a:lnTo>
                  <a:lnTo>
                    <a:pt x="89408" y="97828"/>
                  </a:lnTo>
                  <a:lnTo>
                    <a:pt x="89408" y="101828"/>
                  </a:lnTo>
                  <a:lnTo>
                    <a:pt x="89750" y="100825"/>
                  </a:lnTo>
                  <a:lnTo>
                    <a:pt x="91008" y="100825"/>
                  </a:lnTo>
                  <a:close/>
                </a:path>
                <a:path w="105410" h="102869">
                  <a:moveTo>
                    <a:pt x="92075" y="63500"/>
                  </a:moveTo>
                  <a:lnTo>
                    <a:pt x="91109" y="63423"/>
                  </a:lnTo>
                  <a:lnTo>
                    <a:pt x="90944" y="62865"/>
                  </a:lnTo>
                  <a:lnTo>
                    <a:pt x="90893" y="62738"/>
                  </a:lnTo>
                  <a:lnTo>
                    <a:pt x="90766" y="62357"/>
                  </a:lnTo>
                  <a:lnTo>
                    <a:pt x="90665" y="62103"/>
                  </a:lnTo>
                  <a:lnTo>
                    <a:pt x="90551" y="61810"/>
                  </a:lnTo>
                  <a:lnTo>
                    <a:pt x="90551" y="63385"/>
                  </a:lnTo>
                  <a:lnTo>
                    <a:pt x="88874" y="63246"/>
                  </a:lnTo>
                  <a:lnTo>
                    <a:pt x="89560" y="62865"/>
                  </a:lnTo>
                  <a:lnTo>
                    <a:pt x="89789" y="62738"/>
                  </a:lnTo>
                  <a:lnTo>
                    <a:pt x="90551" y="63385"/>
                  </a:lnTo>
                  <a:lnTo>
                    <a:pt x="90551" y="61810"/>
                  </a:lnTo>
                  <a:lnTo>
                    <a:pt x="89992" y="60325"/>
                  </a:lnTo>
                  <a:lnTo>
                    <a:pt x="90030" y="59563"/>
                  </a:lnTo>
                  <a:lnTo>
                    <a:pt x="90144" y="58801"/>
                  </a:lnTo>
                  <a:lnTo>
                    <a:pt x="89535" y="58801"/>
                  </a:lnTo>
                  <a:lnTo>
                    <a:pt x="88861" y="58420"/>
                  </a:lnTo>
                  <a:lnTo>
                    <a:pt x="88557" y="58801"/>
                  </a:lnTo>
                  <a:lnTo>
                    <a:pt x="88353" y="58801"/>
                  </a:lnTo>
                  <a:lnTo>
                    <a:pt x="88976" y="59563"/>
                  </a:lnTo>
                  <a:lnTo>
                    <a:pt x="88760" y="59563"/>
                  </a:lnTo>
                  <a:lnTo>
                    <a:pt x="88138" y="60325"/>
                  </a:lnTo>
                  <a:lnTo>
                    <a:pt x="87947" y="60325"/>
                  </a:lnTo>
                  <a:lnTo>
                    <a:pt x="87477" y="59690"/>
                  </a:lnTo>
                  <a:lnTo>
                    <a:pt x="87388" y="59563"/>
                  </a:lnTo>
                  <a:lnTo>
                    <a:pt x="87007" y="59055"/>
                  </a:lnTo>
                  <a:lnTo>
                    <a:pt x="86906" y="59563"/>
                  </a:lnTo>
                  <a:lnTo>
                    <a:pt x="86880" y="59690"/>
                  </a:lnTo>
                  <a:lnTo>
                    <a:pt x="86144" y="59690"/>
                  </a:lnTo>
                  <a:lnTo>
                    <a:pt x="85801" y="59563"/>
                  </a:lnTo>
                  <a:lnTo>
                    <a:pt x="84340" y="59563"/>
                  </a:lnTo>
                  <a:lnTo>
                    <a:pt x="84467" y="58420"/>
                  </a:lnTo>
                  <a:lnTo>
                    <a:pt x="84531" y="57785"/>
                  </a:lnTo>
                  <a:lnTo>
                    <a:pt x="85102" y="57404"/>
                  </a:lnTo>
                  <a:lnTo>
                    <a:pt x="85445" y="57162"/>
                  </a:lnTo>
                  <a:lnTo>
                    <a:pt x="85344" y="57785"/>
                  </a:lnTo>
                  <a:lnTo>
                    <a:pt x="85585" y="57404"/>
                  </a:lnTo>
                  <a:lnTo>
                    <a:pt x="86004" y="56896"/>
                  </a:lnTo>
                  <a:lnTo>
                    <a:pt x="87071" y="55626"/>
                  </a:lnTo>
                  <a:lnTo>
                    <a:pt x="85051" y="56007"/>
                  </a:lnTo>
                  <a:lnTo>
                    <a:pt x="84391" y="57150"/>
                  </a:lnTo>
                  <a:lnTo>
                    <a:pt x="83121" y="56515"/>
                  </a:lnTo>
                  <a:lnTo>
                    <a:pt x="83121" y="57404"/>
                  </a:lnTo>
                  <a:lnTo>
                    <a:pt x="82181" y="58420"/>
                  </a:lnTo>
                  <a:lnTo>
                    <a:pt x="81673" y="58801"/>
                  </a:lnTo>
                  <a:lnTo>
                    <a:pt x="83121" y="57404"/>
                  </a:lnTo>
                  <a:lnTo>
                    <a:pt x="83121" y="56515"/>
                  </a:lnTo>
                  <a:lnTo>
                    <a:pt x="82080" y="56451"/>
                  </a:lnTo>
                  <a:lnTo>
                    <a:pt x="81368" y="59309"/>
                  </a:lnTo>
                  <a:lnTo>
                    <a:pt x="81838" y="58801"/>
                  </a:lnTo>
                  <a:lnTo>
                    <a:pt x="82969" y="58801"/>
                  </a:lnTo>
                  <a:lnTo>
                    <a:pt x="82359" y="59563"/>
                  </a:lnTo>
                  <a:lnTo>
                    <a:pt x="82346" y="59791"/>
                  </a:lnTo>
                  <a:lnTo>
                    <a:pt x="82321" y="60325"/>
                  </a:lnTo>
                  <a:lnTo>
                    <a:pt x="82283" y="61087"/>
                  </a:lnTo>
                  <a:lnTo>
                    <a:pt x="82600" y="61087"/>
                  </a:lnTo>
                  <a:lnTo>
                    <a:pt x="82689" y="60947"/>
                  </a:lnTo>
                  <a:lnTo>
                    <a:pt x="82588" y="61264"/>
                  </a:lnTo>
                  <a:lnTo>
                    <a:pt x="82562" y="61468"/>
                  </a:lnTo>
                  <a:lnTo>
                    <a:pt x="82677" y="61175"/>
                  </a:lnTo>
                  <a:lnTo>
                    <a:pt x="82715" y="60909"/>
                  </a:lnTo>
                  <a:lnTo>
                    <a:pt x="83096" y="60325"/>
                  </a:lnTo>
                  <a:lnTo>
                    <a:pt x="84670" y="60325"/>
                  </a:lnTo>
                  <a:lnTo>
                    <a:pt x="84924" y="61087"/>
                  </a:lnTo>
                  <a:lnTo>
                    <a:pt x="85775" y="61087"/>
                  </a:lnTo>
                  <a:lnTo>
                    <a:pt x="85737" y="61468"/>
                  </a:lnTo>
                  <a:lnTo>
                    <a:pt x="85699" y="61849"/>
                  </a:lnTo>
                  <a:lnTo>
                    <a:pt x="85674" y="62103"/>
                  </a:lnTo>
                  <a:lnTo>
                    <a:pt x="85394" y="61849"/>
                  </a:lnTo>
                  <a:lnTo>
                    <a:pt x="84899" y="61849"/>
                  </a:lnTo>
                  <a:lnTo>
                    <a:pt x="84683" y="62103"/>
                  </a:lnTo>
                  <a:lnTo>
                    <a:pt x="85775" y="62357"/>
                  </a:lnTo>
                  <a:lnTo>
                    <a:pt x="84709" y="62865"/>
                  </a:lnTo>
                  <a:lnTo>
                    <a:pt x="84569" y="63500"/>
                  </a:lnTo>
                  <a:lnTo>
                    <a:pt x="85204" y="63500"/>
                  </a:lnTo>
                  <a:lnTo>
                    <a:pt x="86995" y="63500"/>
                  </a:lnTo>
                  <a:lnTo>
                    <a:pt x="88430" y="63500"/>
                  </a:lnTo>
                  <a:lnTo>
                    <a:pt x="90703" y="63500"/>
                  </a:lnTo>
                  <a:lnTo>
                    <a:pt x="89916" y="64262"/>
                  </a:lnTo>
                  <a:lnTo>
                    <a:pt x="89357" y="64262"/>
                  </a:lnTo>
                  <a:lnTo>
                    <a:pt x="89865" y="65532"/>
                  </a:lnTo>
                  <a:lnTo>
                    <a:pt x="89890" y="65151"/>
                  </a:lnTo>
                  <a:lnTo>
                    <a:pt x="90157" y="64262"/>
                  </a:lnTo>
                  <a:lnTo>
                    <a:pt x="90576" y="64262"/>
                  </a:lnTo>
                  <a:lnTo>
                    <a:pt x="91630" y="65151"/>
                  </a:lnTo>
                  <a:lnTo>
                    <a:pt x="91135" y="63500"/>
                  </a:lnTo>
                  <a:lnTo>
                    <a:pt x="92075" y="63500"/>
                  </a:lnTo>
                  <a:close/>
                </a:path>
                <a:path w="105410" h="102869">
                  <a:moveTo>
                    <a:pt x="93243" y="100838"/>
                  </a:moveTo>
                  <a:lnTo>
                    <a:pt x="91414" y="98425"/>
                  </a:lnTo>
                  <a:lnTo>
                    <a:pt x="91147" y="98425"/>
                  </a:lnTo>
                  <a:lnTo>
                    <a:pt x="92049" y="100838"/>
                  </a:lnTo>
                  <a:lnTo>
                    <a:pt x="91046" y="100838"/>
                  </a:lnTo>
                  <a:lnTo>
                    <a:pt x="90855" y="100838"/>
                  </a:lnTo>
                  <a:lnTo>
                    <a:pt x="91033" y="100901"/>
                  </a:lnTo>
                  <a:lnTo>
                    <a:pt x="92570" y="101346"/>
                  </a:lnTo>
                  <a:lnTo>
                    <a:pt x="93243" y="100838"/>
                  </a:lnTo>
                  <a:close/>
                </a:path>
                <a:path w="105410" h="102869">
                  <a:moveTo>
                    <a:pt x="94983" y="75145"/>
                  </a:moveTo>
                  <a:lnTo>
                    <a:pt x="94843" y="75234"/>
                  </a:lnTo>
                  <a:lnTo>
                    <a:pt x="94983" y="75145"/>
                  </a:lnTo>
                  <a:close/>
                </a:path>
                <a:path w="105410" h="102869">
                  <a:moveTo>
                    <a:pt x="95796" y="68910"/>
                  </a:moveTo>
                  <a:lnTo>
                    <a:pt x="95554" y="68961"/>
                  </a:lnTo>
                  <a:lnTo>
                    <a:pt x="95783" y="68961"/>
                  </a:lnTo>
                  <a:close/>
                </a:path>
                <a:path w="105410" h="102869">
                  <a:moveTo>
                    <a:pt x="96164" y="67437"/>
                  </a:moveTo>
                  <a:lnTo>
                    <a:pt x="95554" y="68173"/>
                  </a:lnTo>
                  <a:lnTo>
                    <a:pt x="94957" y="67437"/>
                  </a:lnTo>
                  <a:lnTo>
                    <a:pt x="94157" y="67437"/>
                  </a:lnTo>
                  <a:lnTo>
                    <a:pt x="92608" y="68326"/>
                  </a:lnTo>
                  <a:lnTo>
                    <a:pt x="93078" y="68326"/>
                  </a:lnTo>
                  <a:lnTo>
                    <a:pt x="95059" y="69367"/>
                  </a:lnTo>
                  <a:lnTo>
                    <a:pt x="94907" y="68961"/>
                  </a:lnTo>
                  <a:lnTo>
                    <a:pt x="95427" y="68326"/>
                  </a:lnTo>
                  <a:lnTo>
                    <a:pt x="95681" y="68326"/>
                  </a:lnTo>
                  <a:lnTo>
                    <a:pt x="95872" y="68580"/>
                  </a:lnTo>
                  <a:lnTo>
                    <a:pt x="96164" y="67437"/>
                  </a:lnTo>
                  <a:close/>
                </a:path>
                <a:path w="105410" h="102869">
                  <a:moveTo>
                    <a:pt x="97180" y="68580"/>
                  </a:moveTo>
                  <a:lnTo>
                    <a:pt x="96088" y="68834"/>
                  </a:lnTo>
                  <a:lnTo>
                    <a:pt x="96202" y="68961"/>
                  </a:lnTo>
                  <a:lnTo>
                    <a:pt x="95783" y="68961"/>
                  </a:lnTo>
                  <a:lnTo>
                    <a:pt x="95592" y="69646"/>
                  </a:lnTo>
                  <a:lnTo>
                    <a:pt x="95872" y="69684"/>
                  </a:lnTo>
                  <a:lnTo>
                    <a:pt x="96735" y="68961"/>
                  </a:lnTo>
                  <a:lnTo>
                    <a:pt x="97180" y="68580"/>
                  </a:lnTo>
                  <a:close/>
                </a:path>
                <a:path w="105410" h="102869">
                  <a:moveTo>
                    <a:pt x="100787" y="78740"/>
                  </a:moveTo>
                  <a:lnTo>
                    <a:pt x="100660" y="78486"/>
                  </a:lnTo>
                  <a:lnTo>
                    <a:pt x="99949" y="78486"/>
                  </a:lnTo>
                  <a:lnTo>
                    <a:pt x="98640" y="78740"/>
                  </a:lnTo>
                  <a:lnTo>
                    <a:pt x="98831" y="78486"/>
                  </a:lnTo>
                  <a:lnTo>
                    <a:pt x="98996" y="78486"/>
                  </a:lnTo>
                  <a:lnTo>
                    <a:pt x="98120" y="77597"/>
                  </a:lnTo>
                  <a:lnTo>
                    <a:pt x="99098" y="77343"/>
                  </a:lnTo>
                  <a:lnTo>
                    <a:pt x="98958" y="76962"/>
                  </a:lnTo>
                  <a:lnTo>
                    <a:pt x="98869" y="76708"/>
                  </a:lnTo>
                  <a:lnTo>
                    <a:pt x="98729" y="76327"/>
                  </a:lnTo>
                  <a:lnTo>
                    <a:pt x="98044" y="76708"/>
                  </a:lnTo>
                  <a:lnTo>
                    <a:pt x="97586" y="76962"/>
                  </a:lnTo>
                  <a:lnTo>
                    <a:pt x="95377" y="76708"/>
                  </a:lnTo>
                  <a:lnTo>
                    <a:pt x="94424" y="76708"/>
                  </a:lnTo>
                  <a:lnTo>
                    <a:pt x="93497" y="75946"/>
                  </a:lnTo>
                  <a:lnTo>
                    <a:pt x="93789" y="75946"/>
                  </a:lnTo>
                  <a:lnTo>
                    <a:pt x="94843" y="75311"/>
                  </a:lnTo>
                  <a:lnTo>
                    <a:pt x="94792" y="73025"/>
                  </a:lnTo>
                  <a:lnTo>
                    <a:pt x="95161" y="72263"/>
                  </a:lnTo>
                  <a:lnTo>
                    <a:pt x="94665" y="70866"/>
                  </a:lnTo>
                  <a:lnTo>
                    <a:pt x="94424" y="70866"/>
                  </a:lnTo>
                  <a:lnTo>
                    <a:pt x="95034" y="70485"/>
                  </a:lnTo>
                  <a:lnTo>
                    <a:pt x="95250" y="69684"/>
                  </a:lnTo>
                  <a:lnTo>
                    <a:pt x="93218" y="70358"/>
                  </a:lnTo>
                  <a:lnTo>
                    <a:pt x="88341" y="69684"/>
                  </a:lnTo>
                  <a:lnTo>
                    <a:pt x="90068" y="69684"/>
                  </a:lnTo>
                  <a:lnTo>
                    <a:pt x="89115" y="68961"/>
                  </a:lnTo>
                  <a:lnTo>
                    <a:pt x="88506" y="68326"/>
                  </a:lnTo>
                  <a:lnTo>
                    <a:pt x="87744" y="67437"/>
                  </a:lnTo>
                  <a:lnTo>
                    <a:pt x="89750" y="67437"/>
                  </a:lnTo>
                  <a:lnTo>
                    <a:pt x="89611" y="66675"/>
                  </a:lnTo>
                  <a:lnTo>
                    <a:pt x="89522" y="66167"/>
                  </a:lnTo>
                  <a:lnTo>
                    <a:pt x="89408" y="65532"/>
                  </a:lnTo>
                  <a:lnTo>
                    <a:pt x="89344" y="65151"/>
                  </a:lnTo>
                  <a:lnTo>
                    <a:pt x="89065" y="65151"/>
                  </a:lnTo>
                  <a:lnTo>
                    <a:pt x="85331" y="67043"/>
                  </a:lnTo>
                  <a:lnTo>
                    <a:pt x="85775" y="65786"/>
                  </a:lnTo>
                  <a:lnTo>
                    <a:pt x="86004" y="65151"/>
                  </a:lnTo>
                  <a:lnTo>
                    <a:pt x="86321" y="64262"/>
                  </a:lnTo>
                  <a:lnTo>
                    <a:pt x="85699" y="64262"/>
                  </a:lnTo>
                  <a:lnTo>
                    <a:pt x="84785" y="63665"/>
                  </a:lnTo>
                  <a:lnTo>
                    <a:pt x="84569" y="63525"/>
                  </a:lnTo>
                  <a:lnTo>
                    <a:pt x="84569" y="63754"/>
                  </a:lnTo>
                  <a:lnTo>
                    <a:pt x="84645" y="64262"/>
                  </a:lnTo>
                  <a:lnTo>
                    <a:pt x="84582" y="65151"/>
                  </a:lnTo>
                  <a:lnTo>
                    <a:pt x="84518" y="65532"/>
                  </a:lnTo>
                  <a:lnTo>
                    <a:pt x="84378" y="65786"/>
                  </a:lnTo>
                  <a:lnTo>
                    <a:pt x="84455" y="65532"/>
                  </a:lnTo>
                  <a:lnTo>
                    <a:pt x="84569" y="65151"/>
                  </a:lnTo>
                  <a:lnTo>
                    <a:pt x="84582" y="64262"/>
                  </a:lnTo>
                  <a:lnTo>
                    <a:pt x="84416" y="64262"/>
                  </a:lnTo>
                  <a:lnTo>
                    <a:pt x="84239" y="64262"/>
                  </a:lnTo>
                  <a:lnTo>
                    <a:pt x="83921" y="63995"/>
                  </a:lnTo>
                  <a:lnTo>
                    <a:pt x="83362" y="63500"/>
                  </a:lnTo>
                  <a:lnTo>
                    <a:pt x="83540" y="64147"/>
                  </a:lnTo>
                  <a:lnTo>
                    <a:pt x="83769" y="64262"/>
                  </a:lnTo>
                  <a:lnTo>
                    <a:pt x="83350" y="65151"/>
                  </a:lnTo>
                  <a:lnTo>
                    <a:pt x="83235" y="65532"/>
                  </a:lnTo>
                  <a:lnTo>
                    <a:pt x="83210" y="66421"/>
                  </a:lnTo>
                  <a:lnTo>
                    <a:pt x="83832" y="66675"/>
                  </a:lnTo>
                  <a:lnTo>
                    <a:pt x="83705" y="67437"/>
                  </a:lnTo>
                  <a:lnTo>
                    <a:pt x="84543" y="67437"/>
                  </a:lnTo>
                  <a:lnTo>
                    <a:pt x="85864" y="68961"/>
                  </a:lnTo>
                  <a:lnTo>
                    <a:pt x="85407" y="68961"/>
                  </a:lnTo>
                  <a:lnTo>
                    <a:pt x="85737" y="70485"/>
                  </a:lnTo>
                  <a:lnTo>
                    <a:pt x="86080" y="70485"/>
                  </a:lnTo>
                  <a:lnTo>
                    <a:pt x="88303" y="71247"/>
                  </a:lnTo>
                  <a:lnTo>
                    <a:pt x="86791" y="73533"/>
                  </a:lnTo>
                  <a:lnTo>
                    <a:pt x="86741" y="73914"/>
                  </a:lnTo>
                  <a:lnTo>
                    <a:pt x="87071" y="74295"/>
                  </a:lnTo>
                  <a:lnTo>
                    <a:pt x="87655" y="74676"/>
                  </a:lnTo>
                  <a:lnTo>
                    <a:pt x="87566" y="75311"/>
                  </a:lnTo>
                  <a:lnTo>
                    <a:pt x="87464" y="75946"/>
                  </a:lnTo>
                  <a:lnTo>
                    <a:pt x="86995" y="75946"/>
                  </a:lnTo>
                  <a:lnTo>
                    <a:pt x="86474" y="76200"/>
                  </a:lnTo>
                  <a:lnTo>
                    <a:pt x="87007" y="76708"/>
                  </a:lnTo>
                  <a:lnTo>
                    <a:pt x="85877" y="78486"/>
                  </a:lnTo>
                  <a:lnTo>
                    <a:pt x="86880" y="78486"/>
                  </a:lnTo>
                  <a:lnTo>
                    <a:pt x="86461" y="78740"/>
                  </a:lnTo>
                  <a:lnTo>
                    <a:pt x="98437" y="78740"/>
                  </a:lnTo>
                  <a:lnTo>
                    <a:pt x="99733" y="78994"/>
                  </a:lnTo>
                  <a:lnTo>
                    <a:pt x="99910" y="78740"/>
                  </a:lnTo>
                  <a:lnTo>
                    <a:pt x="100787" y="78740"/>
                  </a:lnTo>
                  <a:close/>
                </a:path>
                <a:path w="105410" h="102869">
                  <a:moveTo>
                    <a:pt x="101460" y="78968"/>
                  </a:moveTo>
                  <a:lnTo>
                    <a:pt x="101320" y="79286"/>
                  </a:lnTo>
                  <a:lnTo>
                    <a:pt x="101104" y="79514"/>
                  </a:lnTo>
                  <a:lnTo>
                    <a:pt x="100863" y="79667"/>
                  </a:lnTo>
                  <a:lnTo>
                    <a:pt x="101206" y="79590"/>
                  </a:lnTo>
                  <a:lnTo>
                    <a:pt x="101460" y="79413"/>
                  </a:lnTo>
                  <a:lnTo>
                    <a:pt x="101460" y="78968"/>
                  </a:lnTo>
                  <a:close/>
                </a:path>
                <a:path w="105410" h="102869">
                  <a:moveTo>
                    <a:pt x="101930" y="95885"/>
                  </a:moveTo>
                  <a:lnTo>
                    <a:pt x="101333" y="95250"/>
                  </a:lnTo>
                  <a:lnTo>
                    <a:pt x="100203" y="94170"/>
                  </a:lnTo>
                  <a:lnTo>
                    <a:pt x="100203" y="95885"/>
                  </a:lnTo>
                  <a:lnTo>
                    <a:pt x="98628" y="95885"/>
                  </a:lnTo>
                  <a:lnTo>
                    <a:pt x="97472" y="94488"/>
                  </a:lnTo>
                  <a:lnTo>
                    <a:pt x="97688" y="93853"/>
                  </a:lnTo>
                  <a:lnTo>
                    <a:pt x="97713" y="93726"/>
                  </a:lnTo>
                  <a:lnTo>
                    <a:pt x="98463" y="94488"/>
                  </a:lnTo>
                  <a:lnTo>
                    <a:pt x="100203" y="95885"/>
                  </a:lnTo>
                  <a:lnTo>
                    <a:pt x="100203" y="94170"/>
                  </a:lnTo>
                  <a:lnTo>
                    <a:pt x="99745" y="93726"/>
                  </a:lnTo>
                  <a:lnTo>
                    <a:pt x="98539" y="92710"/>
                  </a:lnTo>
                  <a:lnTo>
                    <a:pt x="97751" y="92075"/>
                  </a:lnTo>
                  <a:lnTo>
                    <a:pt x="95783" y="90424"/>
                  </a:lnTo>
                  <a:lnTo>
                    <a:pt x="94386" y="89535"/>
                  </a:lnTo>
                  <a:lnTo>
                    <a:pt x="92392" y="89535"/>
                  </a:lnTo>
                  <a:lnTo>
                    <a:pt x="92392" y="92075"/>
                  </a:lnTo>
                  <a:lnTo>
                    <a:pt x="92075" y="91821"/>
                  </a:lnTo>
                  <a:lnTo>
                    <a:pt x="92392" y="92075"/>
                  </a:lnTo>
                  <a:lnTo>
                    <a:pt x="92392" y="89535"/>
                  </a:lnTo>
                  <a:lnTo>
                    <a:pt x="91147" y="89535"/>
                  </a:lnTo>
                  <a:lnTo>
                    <a:pt x="90690" y="89535"/>
                  </a:lnTo>
                  <a:lnTo>
                    <a:pt x="90449" y="89535"/>
                  </a:lnTo>
                  <a:lnTo>
                    <a:pt x="90855" y="90258"/>
                  </a:lnTo>
                  <a:lnTo>
                    <a:pt x="89852" y="89535"/>
                  </a:lnTo>
                  <a:lnTo>
                    <a:pt x="89979" y="89535"/>
                  </a:lnTo>
                  <a:lnTo>
                    <a:pt x="88747" y="88900"/>
                  </a:lnTo>
                  <a:lnTo>
                    <a:pt x="89598" y="89535"/>
                  </a:lnTo>
                  <a:lnTo>
                    <a:pt x="90639" y="90424"/>
                  </a:lnTo>
                  <a:lnTo>
                    <a:pt x="90373" y="90424"/>
                  </a:lnTo>
                  <a:lnTo>
                    <a:pt x="90893" y="90855"/>
                  </a:lnTo>
                  <a:lnTo>
                    <a:pt x="90855" y="90424"/>
                  </a:lnTo>
                  <a:lnTo>
                    <a:pt x="91668" y="91313"/>
                  </a:lnTo>
                  <a:lnTo>
                    <a:pt x="91465" y="91313"/>
                  </a:lnTo>
                  <a:lnTo>
                    <a:pt x="90944" y="91313"/>
                  </a:lnTo>
                  <a:lnTo>
                    <a:pt x="90678" y="91313"/>
                  </a:lnTo>
                  <a:lnTo>
                    <a:pt x="89662" y="90424"/>
                  </a:lnTo>
                  <a:lnTo>
                    <a:pt x="90411" y="91313"/>
                  </a:lnTo>
                  <a:lnTo>
                    <a:pt x="90525" y="91440"/>
                  </a:lnTo>
                  <a:lnTo>
                    <a:pt x="89916" y="91313"/>
                  </a:lnTo>
                  <a:lnTo>
                    <a:pt x="89395" y="91313"/>
                  </a:lnTo>
                  <a:lnTo>
                    <a:pt x="88417" y="91313"/>
                  </a:lnTo>
                  <a:lnTo>
                    <a:pt x="87464" y="91313"/>
                  </a:lnTo>
                  <a:lnTo>
                    <a:pt x="87515" y="91567"/>
                  </a:lnTo>
                  <a:lnTo>
                    <a:pt x="88480" y="91567"/>
                  </a:lnTo>
                  <a:lnTo>
                    <a:pt x="88442" y="91440"/>
                  </a:lnTo>
                  <a:lnTo>
                    <a:pt x="88531" y="91567"/>
                  </a:lnTo>
                  <a:lnTo>
                    <a:pt x="89560" y="91567"/>
                  </a:lnTo>
                  <a:lnTo>
                    <a:pt x="90741" y="93395"/>
                  </a:lnTo>
                  <a:lnTo>
                    <a:pt x="90157" y="92710"/>
                  </a:lnTo>
                  <a:lnTo>
                    <a:pt x="89268" y="92710"/>
                  </a:lnTo>
                  <a:lnTo>
                    <a:pt x="88531" y="91567"/>
                  </a:lnTo>
                  <a:lnTo>
                    <a:pt x="88607" y="92075"/>
                  </a:lnTo>
                  <a:lnTo>
                    <a:pt x="88773" y="92710"/>
                  </a:lnTo>
                  <a:lnTo>
                    <a:pt x="88836" y="93611"/>
                  </a:lnTo>
                  <a:lnTo>
                    <a:pt x="87871" y="92710"/>
                  </a:lnTo>
                  <a:lnTo>
                    <a:pt x="87604" y="92075"/>
                  </a:lnTo>
                  <a:lnTo>
                    <a:pt x="87515" y="91567"/>
                  </a:lnTo>
                  <a:lnTo>
                    <a:pt x="87401" y="91757"/>
                  </a:lnTo>
                  <a:lnTo>
                    <a:pt x="87401" y="91313"/>
                  </a:lnTo>
                  <a:lnTo>
                    <a:pt x="87045" y="91313"/>
                  </a:lnTo>
                  <a:lnTo>
                    <a:pt x="87045" y="92075"/>
                  </a:lnTo>
                  <a:lnTo>
                    <a:pt x="86563" y="93472"/>
                  </a:lnTo>
                  <a:lnTo>
                    <a:pt x="86461" y="92710"/>
                  </a:lnTo>
                  <a:lnTo>
                    <a:pt x="86080" y="92710"/>
                  </a:lnTo>
                  <a:lnTo>
                    <a:pt x="85674" y="93726"/>
                  </a:lnTo>
                  <a:lnTo>
                    <a:pt x="85305" y="92710"/>
                  </a:lnTo>
                  <a:lnTo>
                    <a:pt x="84874" y="92075"/>
                  </a:lnTo>
                  <a:lnTo>
                    <a:pt x="82461" y="92075"/>
                  </a:lnTo>
                  <a:lnTo>
                    <a:pt x="80060" y="93192"/>
                  </a:lnTo>
                  <a:lnTo>
                    <a:pt x="80060" y="102362"/>
                  </a:lnTo>
                  <a:lnTo>
                    <a:pt x="57023" y="102362"/>
                  </a:lnTo>
                  <a:lnTo>
                    <a:pt x="56210" y="101777"/>
                  </a:lnTo>
                  <a:lnTo>
                    <a:pt x="56210" y="102362"/>
                  </a:lnTo>
                  <a:lnTo>
                    <a:pt x="55257" y="102362"/>
                  </a:lnTo>
                  <a:lnTo>
                    <a:pt x="53911" y="102362"/>
                  </a:lnTo>
                  <a:lnTo>
                    <a:pt x="53886" y="101600"/>
                  </a:lnTo>
                  <a:lnTo>
                    <a:pt x="55816" y="101600"/>
                  </a:lnTo>
                  <a:lnTo>
                    <a:pt x="56210" y="102362"/>
                  </a:lnTo>
                  <a:lnTo>
                    <a:pt x="56210" y="101777"/>
                  </a:lnTo>
                  <a:lnTo>
                    <a:pt x="55981" y="101600"/>
                  </a:lnTo>
                  <a:lnTo>
                    <a:pt x="58851" y="101600"/>
                  </a:lnTo>
                  <a:lnTo>
                    <a:pt x="60413" y="100838"/>
                  </a:lnTo>
                  <a:lnTo>
                    <a:pt x="65265" y="100838"/>
                  </a:lnTo>
                  <a:lnTo>
                    <a:pt x="65417" y="101473"/>
                  </a:lnTo>
                  <a:lnTo>
                    <a:pt x="66497" y="100838"/>
                  </a:lnTo>
                  <a:lnTo>
                    <a:pt x="66713" y="100838"/>
                  </a:lnTo>
                  <a:lnTo>
                    <a:pt x="69583" y="100838"/>
                  </a:lnTo>
                  <a:lnTo>
                    <a:pt x="69062" y="100330"/>
                  </a:lnTo>
                  <a:lnTo>
                    <a:pt x="68097" y="99364"/>
                  </a:lnTo>
                  <a:lnTo>
                    <a:pt x="67170" y="98425"/>
                  </a:lnTo>
                  <a:lnTo>
                    <a:pt x="68973" y="98425"/>
                  </a:lnTo>
                  <a:lnTo>
                    <a:pt x="69138" y="98425"/>
                  </a:lnTo>
                  <a:lnTo>
                    <a:pt x="69456" y="98044"/>
                  </a:lnTo>
                  <a:lnTo>
                    <a:pt x="69773" y="97663"/>
                  </a:lnTo>
                  <a:lnTo>
                    <a:pt x="70167" y="97663"/>
                  </a:lnTo>
                  <a:lnTo>
                    <a:pt x="69570" y="96901"/>
                  </a:lnTo>
                  <a:lnTo>
                    <a:pt x="69189" y="96393"/>
                  </a:lnTo>
                  <a:lnTo>
                    <a:pt x="68834" y="95885"/>
                  </a:lnTo>
                  <a:lnTo>
                    <a:pt x="70129" y="95885"/>
                  </a:lnTo>
                  <a:lnTo>
                    <a:pt x="70815" y="95885"/>
                  </a:lnTo>
                  <a:lnTo>
                    <a:pt x="70485" y="96735"/>
                  </a:lnTo>
                  <a:lnTo>
                    <a:pt x="70434" y="96901"/>
                  </a:lnTo>
                  <a:lnTo>
                    <a:pt x="71272" y="96901"/>
                  </a:lnTo>
                  <a:lnTo>
                    <a:pt x="71069" y="97663"/>
                  </a:lnTo>
                  <a:lnTo>
                    <a:pt x="70751" y="98425"/>
                  </a:lnTo>
                  <a:lnTo>
                    <a:pt x="70167" y="97663"/>
                  </a:lnTo>
                  <a:lnTo>
                    <a:pt x="69862" y="98425"/>
                  </a:lnTo>
                  <a:lnTo>
                    <a:pt x="69215" y="98425"/>
                  </a:lnTo>
                  <a:lnTo>
                    <a:pt x="70243" y="100838"/>
                  </a:lnTo>
                  <a:lnTo>
                    <a:pt x="71729" y="100838"/>
                  </a:lnTo>
                  <a:lnTo>
                    <a:pt x="72948" y="101485"/>
                  </a:lnTo>
                  <a:lnTo>
                    <a:pt x="73469" y="100838"/>
                  </a:lnTo>
                  <a:lnTo>
                    <a:pt x="73787" y="100838"/>
                  </a:lnTo>
                  <a:lnTo>
                    <a:pt x="75222" y="97663"/>
                  </a:lnTo>
                  <a:lnTo>
                    <a:pt x="77355" y="96901"/>
                  </a:lnTo>
                  <a:lnTo>
                    <a:pt x="77343" y="99009"/>
                  </a:lnTo>
                  <a:lnTo>
                    <a:pt x="77203" y="98425"/>
                  </a:lnTo>
                  <a:lnTo>
                    <a:pt x="77330" y="98425"/>
                  </a:lnTo>
                  <a:lnTo>
                    <a:pt x="77343" y="99009"/>
                  </a:lnTo>
                  <a:lnTo>
                    <a:pt x="77343" y="96939"/>
                  </a:lnTo>
                  <a:lnTo>
                    <a:pt x="76885" y="98044"/>
                  </a:lnTo>
                  <a:lnTo>
                    <a:pt x="77114" y="98425"/>
                  </a:lnTo>
                  <a:lnTo>
                    <a:pt x="76835" y="98425"/>
                  </a:lnTo>
                  <a:lnTo>
                    <a:pt x="76720" y="98679"/>
                  </a:lnTo>
                  <a:lnTo>
                    <a:pt x="76923" y="99123"/>
                  </a:lnTo>
                  <a:lnTo>
                    <a:pt x="76581" y="98996"/>
                  </a:lnTo>
                  <a:lnTo>
                    <a:pt x="75780" y="100838"/>
                  </a:lnTo>
                  <a:lnTo>
                    <a:pt x="75209" y="100838"/>
                  </a:lnTo>
                  <a:lnTo>
                    <a:pt x="75133" y="101409"/>
                  </a:lnTo>
                  <a:lnTo>
                    <a:pt x="76200" y="100838"/>
                  </a:lnTo>
                  <a:lnTo>
                    <a:pt x="76936" y="100838"/>
                  </a:lnTo>
                  <a:lnTo>
                    <a:pt x="76936" y="101333"/>
                  </a:lnTo>
                  <a:lnTo>
                    <a:pt x="76492" y="101600"/>
                  </a:lnTo>
                  <a:lnTo>
                    <a:pt x="76936" y="101346"/>
                  </a:lnTo>
                  <a:lnTo>
                    <a:pt x="76949" y="101600"/>
                  </a:lnTo>
                  <a:lnTo>
                    <a:pt x="77939" y="101600"/>
                  </a:lnTo>
                  <a:lnTo>
                    <a:pt x="77762" y="100876"/>
                  </a:lnTo>
                  <a:lnTo>
                    <a:pt x="78562" y="100838"/>
                  </a:lnTo>
                  <a:lnTo>
                    <a:pt x="79121" y="100838"/>
                  </a:lnTo>
                  <a:lnTo>
                    <a:pt x="80060" y="102362"/>
                  </a:lnTo>
                  <a:lnTo>
                    <a:pt x="80060" y="93192"/>
                  </a:lnTo>
                  <a:lnTo>
                    <a:pt x="77825" y="92265"/>
                  </a:lnTo>
                  <a:lnTo>
                    <a:pt x="77825" y="94488"/>
                  </a:lnTo>
                  <a:lnTo>
                    <a:pt x="76784" y="92710"/>
                  </a:lnTo>
                  <a:lnTo>
                    <a:pt x="76403" y="92075"/>
                  </a:lnTo>
                  <a:lnTo>
                    <a:pt x="75742" y="92075"/>
                  </a:lnTo>
                  <a:lnTo>
                    <a:pt x="75742" y="92646"/>
                  </a:lnTo>
                  <a:lnTo>
                    <a:pt x="75120" y="92075"/>
                  </a:lnTo>
                  <a:lnTo>
                    <a:pt x="74612" y="92075"/>
                  </a:lnTo>
                  <a:lnTo>
                    <a:pt x="75552" y="91567"/>
                  </a:lnTo>
                  <a:lnTo>
                    <a:pt x="75120" y="92075"/>
                  </a:lnTo>
                  <a:lnTo>
                    <a:pt x="75742" y="92075"/>
                  </a:lnTo>
                  <a:lnTo>
                    <a:pt x="75742" y="91567"/>
                  </a:lnTo>
                  <a:lnTo>
                    <a:pt x="76098" y="91567"/>
                  </a:lnTo>
                  <a:lnTo>
                    <a:pt x="76403" y="92075"/>
                  </a:lnTo>
                  <a:lnTo>
                    <a:pt x="77152" y="92075"/>
                  </a:lnTo>
                  <a:lnTo>
                    <a:pt x="77825" y="94488"/>
                  </a:lnTo>
                  <a:lnTo>
                    <a:pt x="77825" y="92265"/>
                  </a:lnTo>
                  <a:lnTo>
                    <a:pt x="77406" y="92075"/>
                  </a:lnTo>
                  <a:lnTo>
                    <a:pt x="82461" y="92075"/>
                  </a:lnTo>
                  <a:lnTo>
                    <a:pt x="83553" y="91567"/>
                  </a:lnTo>
                  <a:lnTo>
                    <a:pt x="84582" y="91567"/>
                  </a:lnTo>
                  <a:lnTo>
                    <a:pt x="84874" y="92075"/>
                  </a:lnTo>
                  <a:lnTo>
                    <a:pt x="87045" y="92075"/>
                  </a:lnTo>
                  <a:lnTo>
                    <a:pt x="87045" y="91313"/>
                  </a:lnTo>
                  <a:lnTo>
                    <a:pt x="84442" y="91313"/>
                  </a:lnTo>
                  <a:lnTo>
                    <a:pt x="84099" y="91313"/>
                  </a:lnTo>
                  <a:lnTo>
                    <a:pt x="75958" y="91313"/>
                  </a:lnTo>
                  <a:lnTo>
                    <a:pt x="75730" y="91313"/>
                  </a:lnTo>
                  <a:lnTo>
                    <a:pt x="73990" y="91313"/>
                  </a:lnTo>
                  <a:lnTo>
                    <a:pt x="73990" y="92075"/>
                  </a:lnTo>
                  <a:lnTo>
                    <a:pt x="72859" y="92075"/>
                  </a:lnTo>
                  <a:lnTo>
                    <a:pt x="72999" y="91567"/>
                  </a:lnTo>
                  <a:lnTo>
                    <a:pt x="72682" y="91833"/>
                  </a:lnTo>
                  <a:lnTo>
                    <a:pt x="72517" y="91567"/>
                  </a:lnTo>
                  <a:lnTo>
                    <a:pt x="72186" y="92075"/>
                  </a:lnTo>
                  <a:lnTo>
                    <a:pt x="72390" y="92075"/>
                  </a:lnTo>
                  <a:lnTo>
                    <a:pt x="72758" y="92075"/>
                  </a:lnTo>
                  <a:lnTo>
                    <a:pt x="72440" y="92710"/>
                  </a:lnTo>
                  <a:lnTo>
                    <a:pt x="72186" y="92075"/>
                  </a:lnTo>
                  <a:lnTo>
                    <a:pt x="72021" y="92075"/>
                  </a:lnTo>
                  <a:lnTo>
                    <a:pt x="71755" y="91567"/>
                  </a:lnTo>
                  <a:lnTo>
                    <a:pt x="72517" y="91567"/>
                  </a:lnTo>
                  <a:lnTo>
                    <a:pt x="72999" y="91567"/>
                  </a:lnTo>
                  <a:lnTo>
                    <a:pt x="73685" y="91567"/>
                  </a:lnTo>
                  <a:lnTo>
                    <a:pt x="73990" y="92075"/>
                  </a:lnTo>
                  <a:lnTo>
                    <a:pt x="73990" y="91313"/>
                  </a:lnTo>
                  <a:lnTo>
                    <a:pt x="54914" y="91313"/>
                  </a:lnTo>
                  <a:lnTo>
                    <a:pt x="54394" y="90424"/>
                  </a:lnTo>
                  <a:lnTo>
                    <a:pt x="56007" y="90424"/>
                  </a:lnTo>
                  <a:lnTo>
                    <a:pt x="55727" y="89585"/>
                  </a:lnTo>
                  <a:lnTo>
                    <a:pt x="54648" y="86360"/>
                  </a:lnTo>
                  <a:lnTo>
                    <a:pt x="55638" y="86360"/>
                  </a:lnTo>
                  <a:lnTo>
                    <a:pt x="56832" y="86360"/>
                  </a:lnTo>
                  <a:lnTo>
                    <a:pt x="55651" y="86118"/>
                  </a:lnTo>
                  <a:lnTo>
                    <a:pt x="55689" y="85725"/>
                  </a:lnTo>
                  <a:lnTo>
                    <a:pt x="55803" y="84201"/>
                  </a:lnTo>
                  <a:lnTo>
                    <a:pt x="55905" y="83566"/>
                  </a:lnTo>
                  <a:lnTo>
                    <a:pt x="56019" y="83185"/>
                  </a:lnTo>
                  <a:lnTo>
                    <a:pt x="56083" y="82931"/>
                  </a:lnTo>
                  <a:lnTo>
                    <a:pt x="56197" y="82550"/>
                  </a:lnTo>
                  <a:lnTo>
                    <a:pt x="55981" y="81915"/>
                  </a:lnTo>
                  <a:lnTo>
                    <a:pt x="55867" y="81661"/>
                  </a:lnTo>
                  <a:lnTo>
                    <a:pt x="55841" y="81026"/>
                  </a:lnTo>
                  <a:lnTo>
                    <a:pt x="55981" y="81407"/>
                  </a:lnTo>
                  <a:lnTo>
                    <a:pt x="56007" y="81026"/>
                  </a:lnTo>
                  <a:lnTo>
                    <a:pt x="56070" y="80784"/>
                  </a:lnTo>
                  <a:lnTo>
                    <a:pt x="56273" y="80010"/>
                  </a:lnTo>
                  <a:lnTo>
                    <a:pt x="56375" y="78879"/>
                  </a:lnTo>
                  <a:lnTo>
                    <a:pt x="56527" y="79248"/>
                  </a:lnTo>
                  <a:lnTo>
                    <a:pt x="85636" y="79248"/>
                  </a:lnTo>
                  <a:lnTo>
                    <a:pt x="86461" y="78740"/>
                  </a:lnTo>
                  <a:lnTo>
                    <a:pt x="56400" y="78740"/>
                  </a:lnTo>
                  <a:lnTo>
                    <a:pt x="56235" y="78486"/>
                  </a:lnTo>
                  <a:lnTo>
                    <a:pt x="55892" y="77597"/>
                  </a:lnTo>
                  <a:lnTo>
                    <a:pt x="55803" y="77343"/>
                  </a:lnTo>
                  <a:lnTo>
                    <a:pt x="55486" y="77343"/>
                  </a:lnTo>
                  <a:lnTo>
                    <a:pt x="56286" y="76962"/>
                  </a:lnTo>
                  <a:lnTo>
                    <a:pt x="56083" y="76708"/>
                  </a:lnTo>
                  <a:lnTo>
                    <a:pt x="55905" y="76708"/>
                  </a:lnTo>
                  <a:lnTo>
                    <a:pt x="57480" y="73914"/>
                  </a:lnTo>
                  <a:lnTo>
                    <a:pt x="56819" y="71755"/>
                  </a:lnTo>
                  <a:lnTo>
                    <a:pt x="57023" y="71755"/>
                  </a:lnTo>
                  <a:lnTo>
                    <a:pt x="56870" y="71247"/>
                  </a:lnTo>
                  <a:lnTo>
                    <a:pt x="56756" y="70866"/>
                  </a:lnTo>
                  <a:lnTo>
                    <a:pt x="57391" y="68961"/>
                  </a:lnTo>
                  <a:lnTo>
                    <a:pt x="58051" y="66675"/>
                  </a:lnTo>
                  <a:lnTo>
                    <a:pt x="58115" y="65786"/>
                  </a:lnTo>
                  <a:lnTo>
                    <a:pt x="56616" y="65532"/>
                  </a:lnTo>
                  <a:lnTo>
                    <a:pt x="55930" y="64262"/>
                  </a:lnTo>
                  <a:lnTo>
                    <a:pt x="56692" y="64262"/>
                  </a:lnTo>
                  <a:lnTo>
                    <a:pt x="61582" y="64262"/>
                  </a:lnTo>
                  <a:lnTo>
                    <a:pt x="56515" y="63893"/>
                  </a:lnTo>
                  <a:lnTo>
                    <a:pt x="56045" y="62865"/>
                  </a:lnTo>
                  <a:lnTo>
                    <a:pt x="55981" y="62738"/>
                  </a:lnTo>
                  <a:lnTo>
                    <a:pt x="55816" y="62357"/>
                  </a:lnTo>
                  <a:lnTo>
                    <a:pt x="55791" y="64262"/>
                  </a:lnTo>
                  <a:lnTo>
                    <a:pt x="55676" y="66052"/>
                  </a:lnTo>
                  <a:lnTo>
                    <a:pt x="55156" y="65151"/>
                  </a:lnTo>
                  <a:lnTo>
                    <a:pt x="54648" y="64262"/>
                  </a:lnTo>
                  <a:lnTo>
                    <a:pt x="55791" y="64262"/>
                  </a:lnTo>
                  <a:lnTo>
                    <a:pt x="55791" y="62306"/>
                  </a:lnTo>
                  <a:lnTo>
                    <a:pt x="55689" y="62103"/>
                  </a:lnTo>
                  <a:lnTo>
                    <a:pt x="55219" y="61087"/>
                  </a:lnTo>
                  <a:lnTo>
                    <a:pt x="56489" y="61087"/>
                  </a:lnTo>
                  <a:lnTo>
                    <a:pt x="56413" y="60325"/>
                  </a:lnTo>
                  <a:lnTo>
                    <a:pt x="56337" y="59563"/>
                  </a:lnTo>
                  <a:lnTo>
                    <a:pt x="56311" y="58166"/>
                  </a:lnTo>
                  <a:lnTo>
                    <a:pt x="56349" y="57150"/>
                  </a:lnTo>
                  <a:lnTo>
                    <a:pt x="56464" y="54864"/>
                  </a:lnTo>
                  <a:lnTo>
                    <a:pt x="56464" y="54229"/>
                  </a:lnTo>
                  <a:lnTo>
                    <a:pt x="56540" y="51181"/>
                  </a:lnTo>
                  <a:lnTo>
                    <a:pt x="54952" y="51181"/>
                  </a:lnTo>
                  <a:lnTo>
                    <a:pt x="54952" y="63500"/>
                  </a:lnTo>
                  <a:lnTo>
                    <a:pt x="54470" y="63500"/>
                  </a:lnTo>
                  <a:lnTo>
                    <a:pt x="54470" y="85852"/>
                  </a:lnTo>
                  <a:lnTo>
                    <a:pt x="53886" y="85725"/>
                  </a:lnTo>
                  <a:lnTo>
                    <a:pt x="54432" y="85725"/>
                  </a:lnTo>
                  <a:lnTo>
                    <a:pt x="54470" y="85852"/>
                  </a:lnTo>
                  <a:lnTo>
                    <a:pt x="54470" y="63500"/>
                  </a:lnTo>
                  <a:lnTo>
                    <a:pt x="54229" y="63500"/>
                  </a:lnTo>
                  <a:lnTo>
                    <a:pt x="54229" y="64262"/>
                  </a:lnTo>
                  <a:lnTo>
                    <a:pt x="53962" y="64782"/>
                  </a:lnTo>
                  <a:lnTo>
                    <a:pt x="53733" y="64262"/>
                  </a:lnTo>
                  <a:lnTo>
                    <a:pt x="54229" y="64262"/>
                  </a:lnTo>
                  <a:lnTo>
                    <a:pt x="54229" y="63500"/>
                  </a:lnTo>
                  <a:lnTo>
                    <a:pt x="54000" y="63703"/>
                  </a:lnTo>
                  <a:lnTo>
                    <a:pt x="51447" y="63500"/>
                  </a:lnTo>
                  <a:lnTo>
                    <a:pt x="54152" y="63500"/>
                  </a:lnTo>
                  <a:lnTo>
                    <a:pt x="54635" y="62865"/>
                  </a:lnTo>
                  <a:lnTo>
                    <a:pt x="54737" y="62738"/>
                  </a:lnTo>
                  <a:lnTo>
                    <a:pt x="54952" y="63500"/>
                  </a:lnTo>
                  <a:lnTo>
                    <a:pt x="54952" y="51181"/>
                  </a:lnTo>
                  <a:lnTo>
                    <a:pt x="49847" y="51181"/>
                  </a:lnTo>
                  <a:lnTo>
                    <a:pt x="49453" y="51041"/>
                  </a:lnTo>
                  <a:lnTo>
                    <a:pt x="49822" y="50165"/>
                  </a:lnTo>
                  <a:lnTo>
                    <a:pt x="48679" y="50165"/>
                  </a:lnTo>
                  <a:lnTo>
                    <a:pt x="48679" y="51181"/>
                  </a:lnTo>
                  <a:lnTo>
                    <a:pt x="48234" y="51816"/>
                  </a:lnTo>
                  <a:lnTo>
                    <a:pt x="46367" y="52082"/>
                  </a:lnTo>
                  <a:lnTo>
                    <a:pt x="46697" y="51816"/>
                  </a:lnTo>
                  <a:lnTo>
                    <a:pt x="47688" y="51181"/>
                  </a:lnTo>
                  <a:lnTo>
                    <a:pt x="48679" y="51181"/>
                  </a:lnTo>
                  <a:lnTo>
                    <a:pt x="48679" y="50165"/>
                  </a:lnTo>
                  <a:lnTo>
                    <a:pt x="48450" y="50165"/>
                  </a:lnTo>
                  <a:lnTo>
                    <a:pt x="48171" y="50495"/>
                  </a:lnTo>
                  <a:lnTo>
                    <a:pt x="47675" y="50165"/>
                  </a:lnTo>
                  <a:lnTo>
                    <a:pt x="47320" y="50165"/>
                  </a:lnTo>
                  <a:lnTo>
                    <a:pt x="47091" y="50165"/>
                  </a:lnTo>
                  <a:lnTo>
                    <a:pt x="47320" y="50165"/>
                  </a:lnTo>
                  <a:lnTo>
                    <a:pt x="47383" y="50038"/>
                  </a:lnTo>
                  <a:lnTo>
                    <a:pt x="47028" y="49911"/>
                  </a:lnTo>
                  <a:lnTo>
                    <a:pt x="47967" y="49911"/>
                  </a:lnTo>
                  <a:lnTo>
                    <a:pt x="47701" y="49403"/>
                  </a:lnTo>
                  <a:lnTo>
                    <a:pt x="47625" y="49276"/>
                  </a:lnTo>
                  <a:lnTo>
                    <a:pt x="47523" y="49085"/>
                  </a:lnTo>
                  <a:lnTo>
                    <a:pt x="46520" y="49720"/>
                  </a:lnTo>
                  <a:lnTo>
                    <a:pt x="45707" y="49403"/>
                  </a:lnTo>
                  <a:lnTo>
                    <a:pt x="45059" y="50038"/>
                  </a:lnTo>
                  <a:lnTo>
                    <a:pt x="47053" y="50673"/>
                  </a:lnTo>
                  <a:lnTo>
                    <a:pt x="46355" y="52082"/>
                  </a:lnTo>
                  <a:lnTo>
                    <a:pt x="45504" y="52578"/>
                  </a:lnTo>
                  <a:lnTo>
                    <a:pt x="48475" y="53594"/>
                  </a:lnTo>
                  <a:lnTo>
                    <a:pt x="46850" y="53594"/>
                  </a:lnTo>
                  <a:lnTo>
                    <a:pt x="47777" y="53975"/>
                  </a:lnTo>
                  <a:lnTo>
                    <a:pt x="47485" y="53975"/>
                  </a:lnTo>
                  <a:lnTo>
                    <a:pt x="47536" y="54229"/>
                  </a:lnTo>
                  <a:lnTo>
                    <a:pt x="45961" y="53975"/>
                  </a:lnTo>
                  <a:lnTo>
                    <a:pt x="47409" y="54610"/>
                  </a:lnTo>
                  <a:lnTo>
                    <a:pt x="46456" y="55308"/>
                  </a:lnTo>
                  <a:lnTo>
                    <a:pt x="45796" y="54864"/>
                  </a:lnTo>
                  <a:lnTo>
                    <a:pt x="45961" y="55372"/>
                  </a:lnTo>
                  <a:lnTo>
                    <a:pt x="46050" y="55626"/>
                  </a:lnTo>
                  <a:lnTo>
                    <a:pt x="46367" y="55372"/>
                  </a:lnTo>
                  <a:lnTo>
                    <a:pt x="46558" y="55372"/>
                  </a:lnTo>
                  <a:lnTo>
                    <a:pt x="47523" y="56007"/>
                  </a:lnTo>
                  <a:lnTo>
                    <a:pt x="47904" y="55372"/>
                  </a:lnTo>
                  <a:lnTo>
                    <a:pt x="48310" y="55372"/>
                  </a:lnTo>
                  <a:lnTo>
                    <a:pt x="50088" y="57150"/>
                  </a:lnTo>
                  <a:lnTo>
                    <a:pt x="49047" y="57099"/>
                  </a:lnTo>
                  <a:lnTo>
                    <a:pt x="49047" y="60325"/>
                  </a:lnTo>
                  <a:lnTo>
                    <a:pt x="48717" y="60325"/>
                  </a:lnTo>
                  <a:lnTo>
                    <a:pt x="48006" y="60883"/>
                  </a:lnTo>
                  <a:lnTo>
                    <a:pt x="48069" y="59563"/>
                  </a:lnTo>
                  <a:lnTo>
                    <a:pt x="49047" y="60325"/>
                  </a:lnTo>
                  <a:lnTo>
                    <a:pt x="49047" y="57099"/>
                  </a:lnTo>
                  <a:lnTo>
                    <a:pt x="45681" y="56896"/>
                  </a:lnTo>
                  <a:lnTo>
                    <a:pt x="46672" y="58801"/>
                  </a:lnTo>
                  <a:lnTo>
                    <a:pt x="46863" y="58801"/>
                  </a:lnTo>
                  <a:lnTo>
                    <a:pt x="47028" y="58420"/>
                  </a:lnTo>
                  <a:lnTo>
                    <a:pt x="47142" y="58166"/>
                  </a:lnTo>
                  <a:lnTo>
                    <a:pt x="47409" y="58166"/>
                  </a:lnTo>
                  <a:lnTo>
                    <a:pt x="47828" y="58420"/>
                  </a:lnTo>
                  <a:lnTo>
                    <a:pt x="47790" y="58801"/>
                  </a:lnTo>
                  <a:lnTo>
                    <a:pt x="47612" y="59563"/>
                  </a:lnTo>
                  <a:lnTo>
                    <a:pt x="47574" y="59690"/>
                  </a:lnTo>
                  <a:lnTo>
                    <a:pt x="46901" y="60325"/>
                  </a:lnTo>
                  <a:lnTo>
                    <a:pt x="47282" y="60325"/>
                  </a:lnTo>
                  <a:lnTo>
                    <a:pt x="47967" y="61849"/>
                  </a:lnTo>
                  <a:lnTo>
                    <a:pt x="47993" y="61087"/>
                  </a:lnTo>
                  <a:lnTo>
                    <a:pt x="49695" y="61087"/>
                  </a:lnTo>
                  <a:lnTo>
                    <a:pt x="50241" y="61849"/>
                  </a:lnTo>
                  <a:lnTo>
                    <a:pt x="49225" y="61849"/>
                  </a:lnTo>
                  <a:lnTo>
                    <a:pt x="49187" y="63500"/>
                  </a:lnTo>
                  <a:lnTo>
                    <a:pt x="49123" y="63931"/>
                  </a:lnTo>
                  <a:lnTo>
                    <a:pt x="51244" y="62103"/>
                  </a:lnTo>
                  <a:lnTo>
                    <a:pt x="51142" y="62738"/>
                  </a:lnTo>
                  <a:lnTo>
                    <a:pt x="51028" y="63500"/>
                  </a:lnTo>
                  <a:lnTo>
                    <a:pt x="50952" y="64008"/>
                  </a:lnTo>
                  <a:lnTo>
                    <a:pt x="49847" y="63500"/>
                  </a:lnTo>
                  <a:lnTo>
                    <a:pt x="49644" y="63500"/>
                  </a:lnTo>
                  <a:lnTo>
                    <a:pt x="50101" y="64262"/>
                  </a:lnTo>
                  <a:lnTo>
                    <a:pt x="49085" y="64262"/>
                  </a:lnTo>
                  <a:lnTo>
                    <a:pt x="50076" y="65151"/>
                  </a:lnTo>
                  <a:lnTo>
                    <a:pt x="49974" y="66421"/>
                  </a:lnTo>
                  <a:lnTo>
                    <a:pt x="50469" y="66167"/>
                  </a:lnTo>
                  <a:lnTo>
                    <a:pt x="51447" y="66421"/>
                  </a:lnTo>
                  <a:lnTo>
                    <a:pt x="51511" y="66675"/>
                  </a:lnTo>
                  <a:lnTo>
                    <a:pt x="51587" y="67437"/>
                  </a:lnTo>
                  <a:lnTo>
                    <a:pt x="51333" y="67957"/>
                  </a:lnTo>
                  <a:lnTo>
                    <a:pt x="51054" y="67437"/>
                  </a:lnTo>
                  <a:lnTo>
                    <a:pt x="51219" y="68186"/>
                  </a:lnTo>
                  <a:lnTo>
                    <a:pt x="49314" y="67551"/>
                  </a:lnTo>
                  <a:lnTo>
                    <a:pt x="49949" y="68326"/>
                  </a:lnTo>
                  <a:lnTo>
                    <a:pt x="50139" y="68529"/>
                  </a:lnTo>
                  <a:lnTo>
                    <a:pt x="50101" y="68326"/>
                  </a:lnTo>
                  <a:lnTo>
                    <a:pt x="50203" y="68592"/>
                  </a:lnTo>
                  <a:lnTo>
                    <a:pt x="50634" y="68961"/>
                  </a:lnTo>
                  <a:lnTo>
                    <a:pt x="51828" y="70485"/>
                  </a:lnTo>
                  <a:lnTo>
                    <a:pt x="51079" y="70485"/>
                  </a:lnTo>
                  <a:lnTo>
                    <a:pt x="51625" y="70866"/>
                  </a:lnTo>
                  <a:lnTo>
                    <a:pt x="51600" y="71247"/>
                  </a:lnTo>
                  <a:lnTo>
                    <a:pt x="50507" y="71247"/>
                  </a:lnTo>
                  <a:lnTo>
                    <a:pt x="51104" y="72263"/>
                  </a:lnTo>
                  <a:lnTo>
                    <a:pt x="50825" y="72263"/>
                  </a:lnTo>
                  <a:lnTo>
                    <a:pt x="50622" y="73025"/>
                  </a:lnTo>
                  <a:lnTo>
                    <a:pt x="50380" y="73025"/>
                  </a:lnTo>
                  <a:lnTo>
                    <a:pt x="50355" y="73279"/>
                  </a:lnTo>
                  <a:lnTo>
                    <a:pt x="50673" y="73787"/>
                  </a:lnTo>
                  <a:lnTo>
                    <a:pt x="51155" y="74676"/>
                  </a:lnTo>
                  <a:lnTo>
                    <a:pt x="51447" y="75311"/>
                  </a:lnTo>
                  <a:lnTo>
                    <a:pt x="51511" y="76352"/>
                  </a:lnTo>
                  <a:lnTo>
                    <a:pt x="51536" y="76708"/>
                  </a:lnTo>
                  <a:lnTo>
                    <a:pt x="51765" y="76708"/>
                  </a:lnTo>
                  <a:lnTo>
                    <a:pt x="51866" y="78105"/>
                  </a:lnTo>
                  <a:lnTo>
                    <a:pt x="51727" y="78486"/>
                  </a:lnTo>
                  <a:lnTo>
                    <a:pt x="51650" y="78740"/>
                  </a:lnTo>
                  <a:lnTo>
                    <a:pt x="51587" y="79248"/>
                  </a:lnTo>
                  <a:lnTo>
                    <a:pt x="52273" y="80530"/>
                  </a:lnTo>
                  <a:lnTo>
                    <a:pt x="52412" y="80784"/>
                  </a:lnTo>
                  <a:lnTo>
                    <a:pt x="52324" y="80352"/>
                  </a:lnTo>
                  <a:lnTo>
                    <a:pt x="52273" y="80010"/>
                  </a:lnTo>
                  <a:lnTo>
                    <a:pt x="52438" y="80010"/>
                  </a:lnTo>
                  <a:lnTo>
                    <a:pt x="52463" y="80784"/>
                  </a:lnTo>
                  <a:lnTo>
                    <a:pt x="52552" y="82550"/>
                  </a:lnTo>
                  <a:lnTo>
                    <a:pt x="52654" y="83566"/>
                  </a:lnTo>
                  <a:lnTo>
                    <a:pt x="52171" y="82931"/>
                  </a:lnTo>
                  <a:lnTo>
                    <a:pt x="51968" y="82689"/>
                  </a:lnTo>
                  <a:lnTo>
                    <a:pt x="51879" y="82931"/>
                  </a:lnTo>
                  <a:lnTo>
                    <a:pt x="51790" y="83185"/>
                  </a:lnTo>
                  <a:lnTo>
                    <a:pt x="52565" y="84963"/>
                  </a:lnTo>
                  <a:lnTo>
                    <a:pt x="52501" y="85344"/>
                  </a:lnTo>
                  <a:lnTo>
                    <a:pt x="52070" y="86233"/>
                  </a:lnTo>
                  <a:lnTo>
                    <a:pt x="52070" y="85344"/>
                  </a:lnTo>
                  <a:lnTo>
                    <a:pt x="51803" y="85725"/>
                  </a:lnTo>
                  <a:lnTo>
                    <a:pt x="51485" y="85725"/>
                  </a:lnTo>
                  <a:lnTo>
                    <a:pt x="51371" y="87376"/>
                  </a:lnTo>
                  <a:lnTo>
                    <a:pt x="51282" y="87884"/>
                  </a:lnTo>
                  <a:lnTo>
                    <a:pt x="51193" y="88519"/>
                  </a:lnTo>
                  <a:lnTo>
                    <a:pt x="52006" y="88900"/>
                  </a:lnTo>
                  <a:lnTo>
                    <a:pt x="51650" y="88900"/>
                  </a:lnTo>
                  <a:lnTo>
                    <a:pt x="51384" y="89281"/>
                  </a:lnTo>
                  <a:lnTo>
                    <a:pt x="51409" y="88900"/>
                  </a:lnTo>
                  <a:lnTo>
                    <a:pt x="50660" y="90055"/>
                  </a:lnTo>
                  <a:lnTo>
                    <a:pt x="46494" y="90424"/>
                  </a:lnTo>
                  <a:lnTo>
                    <a:pt x="50419" y="90424"/>
                  </a:lnTo>
                  <a:lnTo>
                    <a:pt x="51917" y="90424"/>
                  </a:lnTo>
                  <a:lnTo>
                    <a:pt x="51663" y="91313"/>
                  </a:lnTo>
                  <a:lnTo>
                    <a:pt x="51409" y="92075"/>
                  </a:lnTo>
                  <a:lnTo>
                    <a:pt x="51142" y="92075"/>
                  </a:lnTo>
                  <a:lnTo>
                    <a:pt x="51117" y="92710"/>
                  </a:lnTo>
                  <a:lnTo>
                    <a:pt x="54533" y="92710"/>
                  </a:lnTo>
                  <a:lnTo>
                    <a:pt x="54635" y="91567"/>
                  </a:lnTo>
                  <a:lnTo>
                    <a:pt x="70358" y="91567"/>
                  </a:lnTo>
                  <a:lnTo>
                    <a:pt x="70853" y="91567"/>
                  </a:lnTo>
                  <a:lnTo>
                    <a:pt x="70853" y="94297"/>
                  </a:lnTo>
                  <a:lnTo>
                    <a:pt x="70853" y="94488"/>
                  </a:lnTo>
                  <a:lnTo>
                    <a:pt x="70853" y="94881"/>
                  </a:lnTo>
                  <a:lnTo>
                    <a:pt x="70446" y="94488"/>
                  </a:lnTo>
                  <a:lnTo>
                    <a:pt x="70853" y="94488"/>
                  </a:lnTo>
                  <a:lnTo>
                    <a:pt x="70853" y="94297"/>
                  </a:lnTo>
                  <a:lnTo>
                    <a:pt x="70218" y="94272"/>
                  </a:lnTo>
                  <a:lnTo>
                    <a:pt x="70040" y="94107"/>
                  </a:lnTo>
                  <a:lnTo>
                    <a:pt x="69837" y="94259"/>
                  </a:lnTo>
                  <a:lnTo>
                    <a:pt x="69634" y="94259"/>
                  </a:lnTo>
                  <a:lnTo>
                    <a:pt x="69634" y="94488"/>
                  </a:lnTo>
                  <a:lnTo>
                    <a:pt x="69342" y="95250"/>
                  </a:lnTo>
                  <a:lnTo>
                    <a:pt x="69176" y="95250"/>
                  </a:lnTo>
                  <a:lnTo>
                    <a:pt x="68465" y="94488"/>
                  </a:lnTo>
                  <a:lnTo>
                    <a:pt x="69507" y="94488"/>
                  </a:lnTo>
                  <a:lnTo>
                    <a:pt x="69634" y="94488"/>
                  </a:lnTo>
                  <a:lnTo>
                    <a:pt x="69634" y="94259"/>
                  </a:lnTo>
                  <a:lnTo>
                    <a:pt x="66167" y="94107"/>
                  </a:lnTo>
                  <a:lnTo>
                    <a:pt x="66192" y="94488"/>
                  </a:lnTo>
                  <a:lnTo>
                    <a:pt x="66230" y="95250"/>
                  </a:lnTo>
                  <a:lnTo>
                    <a:pt x="65455" y="95250"/>
                  </a:lnTo>
                  <a:lnTo>
                    <a:pt x="62407" y="95885"/>
                  </a:lnTo>
                  <a:lnTo>
                    <a:pt x="63347" y="95885"/>
                  </a:lnTo>
                  <a:lnTo>
                    <a:pt x="62496" y="96253"/>
                  </a:lnTo>
                  <a:lnTo>
                    <a:pt x="62496" y="98425"/>
                  </a:lnTo>
                  <a:lnTo>
                    <a:pt x="62331" y="99568"/>
                  </a:lnTo>
                  <a:lnTo>
                    <a:pt x="60337" y="98425"/>
                  </a:lnTo>
                  <a:lnTo>
                    <a:pt x="62496" y="98425"/>
                  </a:lnTo>
                  <a:lnTo>
                    <a:pt x="62496" y="96253"/>
                  </a:lnTo>
                  <a:lnTo>
                    <a:pt x="62191" y="95885"/>
                  </a:lnTo>
                  <a:lnTo>
                    <a:pt x="59042" y="95885"/>
                  </a:lnTo>
                  <a:lnTo>
                    <a:pt x="59397" y="96139"/>
                  </a:lnTo>
                  <a:lnTo>
                    <a:pt x="58775" y="95999"/>
                  </a:lnTo>
                  <a:lnTo>
                    <a:pt x="58775" y="96901"/>
                  </a:lnTo>
                  <a:lnTo>
                    <a:pt x="58750" y="97663"/>
                  </a:lnTo>
                  <a:lnTo>
                    <a:pt x="56286" y="97663"/>
                  </a:lnTo>
                  <a:lnTo>
                    <a:pt x="56032" y="97917"/>
                  </a:lnTo>
                  <a:lnTo>
                    <a:pt x="55791" y="97663"/>
                  </a:lnTo>
                  <a:lnTo>
                    <a:pt x="55435" y="96901"/>
                  </a:lnTo>
                  <a:lnTo>
                    <a:pt x="58775" y="96901"/>
                  </a:lnTo>
                  <a:lnTo>
                    <a:pt x="58775" y="95999"/>
                  </a:lnTo>
                  <a:lnTo>
                    <a:pt x="58356" y="95885"/>
                  </a:lnTo>
                  <a:lnTo>
                    <a:pt x="56616" y="95885"/>
                  </a:lnTo>
                  <a:lnTo>
                    <a:pt x="55308" y="96329"/>
                  </a:lnTo>
                  <a:lnTo>
                    <a:pt x="55333" y="95885"/>
                  </a:lnTo>
                  <a:lnTo>
                    <a:pt x="55194" y="96380"/>
                  </a:lnTo>
                  <a:lnTo>
                    <a:pt x="54394" y="96647"/>
                  </a:lnTo>
                  <a:lnTo>
                    <a:pt x="54698" y="95885"/>
                  </a:lnTo>
                  <a:lnTo>
                    <a:pt x="54838" y="95885"/>
                  </a:lnTo>
                  <a:lnTo>
                    <a:pt x="55206" y="95885"/>
                  </a:lnTo>
                  <a:lnTo>
                    <a:pt x="55333" y="95885"/>
                  </a:lnTo>
                  <a:lnTo>
                    <a:pt x="55333" y="95478"/>
                  </a:lnTo>
                  <a:lnTo>
                    <a:pt x="55206" y="95516"/>
                  </a:lnTo>
                  <a:lnTo>
                    <a:pt x="54140" y="95719"/>
                  </a:lnTo>
                  <a:lnTo>
                    <a:pt x="54063" y="95377"/>
                  </a:lnTo>
                  <a:lnTo>
                    <a:pt x="53848" y="95631"/>
                  </a:lnTo>
                  <a:lnTo>
                    <a:pt x="53784" y="95250"/>
                  </a:lnTo>
                  <a:lnTo>
                    <a:pt x="54216" y="94488"/>
                  </a:lnTo>
                  <a:lnTo>
                    <a:pt x="54673" y="93853"/>
                  </a:lnTo>
                  <a:lnTo>
                    <a:pt x="54584" y="93726"/>
                  </a:lnTo>
                  <a:lnTo>
                    <a:pt x="52971" y="93726"/>
                  </a:lnTo>
                  <a:lnTo>
                    <a:pt x="52971" y="101600"/>
                  </a:lnTo>
                  <a:lnTo>
                    <a:pt x="52590" y="102362"/>
                  </a:lnTo>
                  <a:lnTo>
                    <a:pt x="48806" y="102362"/>
                  </a:lnTo>
                  <a:lnTo>
                    <a:pt x="49022" y="101600"/>
                  </a:lnTo>
                  <a:lnTo>
                    <a:pt x="49491" y="100838"/>
                  </a:lnTo>
                  <a:lnTo>
                    <a:pt x="49657" y="100838"/>
                  </a:lnTo>
                  <a:lnTo>
                    <a:pt x="49403" y="101600"/>
                  </a:lnTo>
                  <a:lnTo>
                    <a:pt x="50380" y="101600"/>
                  </a:lnTo>
                  <a:lnTo>
                    <a:pt x="51117" y="101600"/>
                  </a:lnTo>
                  <a:lnTo>
                    <a:pt x="52971" y="101600"/>
                  </a:lnTo>
                  <a:lnTo>
                    <a:pt x="52971" y="93726"/>
                  </a:lnTo>
                  <a:lnTo>
                    <a:pt x="51079" y="93726"/>
                  </a:lnTo>
                  <a:lnTo>
                    <a:pt x="50927" y="93726"/>
                  </a:lnTo>
                  <a:lnTo>
                    <a:pt x="50800" y="94488"/>
                  </a:lnTo>
                  <a:lnTo>
                    <a:pt x="50685" y="95250"/>
                  </a:lnTo>
                  <a:lnTo>
                    <a:pt x="50647" y="96901"/>
                  </a:lnTo>
                  <a:lnTo>
                    <a:pt x="50634" y="97663"/>
                  </a:lnTo>
                  <a:lnTo>
                    <a:pt x="50634" y="98044"/>
                  </a:lnTo>
                  <a:lnTo>
                    <a:pt x="50431" y="98425"/>
                  </a:lnTo>
                  <a:lnTo>
                    <a:pt x="50203" y="98425"/>
                  </a:lnTo>
                  <a:lnTo>
                    <a:pt x="49377" y="100838"/>
                  </a:lnTo>
                  <a:lnTo>
                    <a:pt x="48920" y="100838"/>
                  </a:lnTo>
                  <a:lnTo>
                    <a:pt x="48501" y="102362"/>
                  </a:lnTo>
                  <a:lnTo>
                    <a:pt x="48450" y="102616"/>
                  </a:lnTo>
                  <a:lnTo>
                    <a:pt x="48412" y="102870"/>
                  </a:lnTo>
                  <a:lnTo>
                    <a:pt x="50126" y="102870"/>
                  </a:lnTo>
                  <a:lnTo>
                    <a:pt x="50685" y="102870"/>
                  </a:lnTo>
                  <a:lnTo>
                    <a:pt x="57861" y="102870"/>
                  </a:lnTo>
                  <a:lnTo>
                    <a:pt x="59626" y="102870"/>
                  </a:lnTo>
                  <a:lnTo>
                    <a:pt x="80378" y="102870"/>
                  </a:lnTo>
                  <a:lnTo>
                    <a:pt x="80251" y="100838"/>
                  </a:lnTo>
                  <a:lnTo>
                    <a:pt x="80492" y="100545"/>
                  </a:lnTo>
                  <a:lnTo>
                    <a:pt x="80251" y="100444"/>
                  </a:lnTo>
                  <a:lnTo>
                    <a:pt x="80276" y="99148"/>
                  </a:lnTo>
                  <a:lnTo>
                    <a:pt x="80289" y="98425"/>
                  </a:lnTo>
                  <a:lnTo>
                    <a:pt x="80302" y="98044"/>
                  </a:lnTo>
                  <a:lnTo>
                    <a:pt x="80683" y="98425"/>
                  </a:lnTo>
                  <a:lnTo>
                    <a:pt x="81000" y="98425"/>
                  </a:lnTo>
                  <a:lnTo>
                    <a:pt x="81203" y="98425"/>
                  </a:lnTo>
                  <a:lnTo>
                    <a:pt x="80987" y="99822"/>
                  </a:lnTo>
                  <a:lnTo>
                    <a:pt x="81965" y="98425"/>
                  </a:lnTo>
                  <a:lnTo>
                    <a:pt x="83362" y="98425"/>
                  </a:lnTo>
                  <a:lnTo>
                    <a:pt x="82448" y="100838"/>
                  </a:lnTo>
                  <a:lnTo>
                    <a:pt x="85001" y="100838"/>
                  </a:lnTo>
                  <a:lnTo>
                    <a:pt x="87884" y="100838"/>
                  </a:lnTo>
                  <a:lnTo>
                    <a:pt x="88823" y="98628"/>
                  </a:lnTo>
                  <a:lnTo>
                    <a:pt x="88912" y="98425"/>
                  </a:lnTo>
                  <a:lnTo>
                    <a:pt x="88798" y="98044"/>
                  </a:lnTo>
                  <a:lnTo>
                    <a:pt x="88874" y="94488"/>
                  </a:lnTo>
                  <a:lnTo>
                    <a:pt x="88874" y="93853"/>
                  </a:lnTo>
                  <a:lnTo>
                    <a:pt x="89065" y="94488"/>
                  </a:lnTo>
                  <a:lnTo>
                    <a:pt x="89827" y="95885"/>
                  </a:lnTo>
                  <a:lnTo>
                    <a:pt x="90347" y="96901"/>
                  </a:lnTo>
                  <a:lnTo>
                    <a:pt x="91084" y="98425"/>
                  </a:lnTo>
                  <a:lnTo>
                    <a:pt x="91681" y="98044"/>
                  </a:lnTo>
                  <a:lnTo>
                    <a:pt x="92075" y="98425"/>
                  </a:lnTo>
                  <a:lnTo>
                    <a:pt x="91757" y="98425"/>
                  </a:lnTo>
                  <a:lnTo>
                    <a:pt x="94856" y="100139"/>
                  </a:lnTo>
                  <a:lnTo>
                    <a:pt x="93954" y="98044"/>
                  </a:lnTo>
                  <a:lnTo>
                    <a:pt x="93789" y="97663"/>
                  </a:lnTo>
                  <a:lnTo>
                    <a:pt x="94449" y="97663"/>
                  </a:lnTo>
                  <a:lnTo>
                    <a:pt x="94615" y="98044"/>
                  </a:lnTo>
                  <a:lnTo>
                    <a:pt x="96316" y="100063"/>
                  </a:lnTo>
                  <a:lnTo>
                    <a:pt x="96278" y="97802"/>
                  </a:lnTo>
                  <a:lnTo>
                    <a:pt x="96354" y="98425"/>
                  </a:lnTo>
                  <a:lnTo>
                    <a:pt x="98996" y="100838"/>
                  </a:lnTo>
                  <a:lnTo>
                    <a:pt x="101142" y="100838"/>
                  </a:lnTo>
                  <a:lnTo>
                    <a:pt x="100749" y="98425"/>
                  </a:lnTo>
                  <a:lnTo>
                    <a:pt x="100482" y="98425"/>
                  </a:lnTo>
                  <a:lnTo>
                    <a:pt x="99923" y="97663"/>
                  </a:lnTo>
                  <a:lnTo>
                    <a:pt x="99364" y="96901"/>
                  </a:lnTo>
                  <a:lnTo>
                    <a:pt x="101269" y="96901"/>
                  </a:lnTo>
                  <a:lnTo>
                    <a:pt x="101752" y="95885"/>
                  </a:lnTo>
                  <a:lnTo>
                    <a:pt x="101930" y="95885"/>
                  </a:lnTo>
                  <a:close/>
                </a:path>
                <a:path w="105410" h="102869">
                  <a:moveTo>
                    <a:pt x="103505" y="95250"/>
                  </a:moveTo>
                  <a:lnTo>
                    <a:pt x="103352" y="94881"/>
                  </a:lnTo>
                  <a:lnTo>
                    <a:pt x="103365" y="95250"/>
                  </a:lnTo>
                  <a:lnTo>
                    <a:pt x="103505" y="95250"/>
                  </a:lnTo>
                  <a:close/>
                </a:path>
                <a:path w="105410" h="102869">
                  <a:moveTo>
                    <a:pt x="103505" y="88138"/>
                  </a:moveTo>
                  <a:lnTo>
                    <a:pt x="101854" y="88138"/>
                  </a:lnTo>
                  <a:lnTo>
                    <a:pt x="103314" y="91313"/>
                  </a:lnTo>
                  <a:lnTo>
                    <a:pt x="103441" y="90424"/>
                  </a:lnTo>
                  <a:lnTo>
                    <a:pt x="103505" y="88138"/>
                  </a:lnTo>
                  <a:close/>
                </a:path>
                <a:path w="105410" h="102869">
                  <a:moveTo>
                    <a:pt x="105270" y="91567"/>
                  </a:moveTo>
                  <a:lnTo>
                    <a:pt x="104038" y="91313"/>
                  </a:lnTo>
                  <a:lnTo>
                    <a:pt x="103746" y="91313"/>
                  </a:lnTo>
                  <a:lnTo>
                    <a:pt x="103746" y="92456"/>
                  </a:lnTo>
                  <a:lnTo>
                    <a:pt x="102387" y="92075"/>
                  </a:lnTo>
                  <a:lnTo>
                    <a:pt x="102679" y="92075"/>
                  </a:lnTo>
                  <a:lnTo>
                    <a:pt x="102044" y="91567"/>
                  </a:lnTo>
                  <a:lnTo>
                    <a:pt x="103403" y="91567"/>
                  </a:lnTo>
                  <a:lnTo>
                    <a:pt x="103746" y="92456"/>
                  </a:lnTo>
                  <a:lnTo>
                    <a:pt x="103746" y="91313"/>
                  </a:lnTo>
                  <a:lnTo>
                    <a:pt x="103314" y="91313"/>
                  </a:lnTo>
                  <a:lnTo>
                    <a:pt x="101727" y="91313"/>
                  </a:lnTo>
                  <a:lnTo>
                    <a:pt x="100787" y="90424"/>
                  </a:lnTo>
                  <a:lnTo>
                    <a:pt x="99237" y="88900"/>
                  </a:lnTo>
                  <a:lnTo>
                    <a:pt x="98996" y="88519"/>
                  </a:lnTo>
                  <a:lnTo>
                    <a:pt x="98704" y="88138"/>
                  </a:lnTo>
                  <a:lnTo>
                    <a:pt x="98806" y="87376"/>
                  </a:lnTo>
                  <a:lnTo>
                    <a:pt x="100863" y="87376"/>
                  </a:lnTo>
                  <a:lnTo>
                    <a:pt x="102527" y="87884"/>
                  </a:lnTo>
                  <a:lnTo>
                    <a:pt x="102857" y="87884"/>
                  </a:lnTo>
                  <a:lnTo>
                    <a:pt x="102222" y="87503"/>
                  </a:lnTo>
                  <a:lnTo>
                    <a:pt x="102158" y="87376"/>
                  </a:lnTo>
                  <a:lnTo>
                    <a:pt x="101968" y="86918"/>
                  </a:lnTo>
                  <a:lnTo>
                    <a:pt x="101739" y="86360"/>
                  </a:lnTo>
                  <a:lnTo>
                    <a:pt x="101473" y="85725"/>
                  </a:lnTo>
                  <a:lnTo>
                    <a:pt x="101193" y="85725"/>
                  </a:lnTo>
                  <a:lnTo>
                    <a:pt x="101879" y="85344"/>
                  </a:lnTo>
                  <a:lnTo>
                    <a:pt x="102984" y="86360"/>
                  </a:lnTo>
                  <a:lnTo>
                    <a:pt x="103390" y="85344"/>
                  </a:lnTo>
                  <a:lnTo>
                    <a:pt x="103492" y="85090"/>
                  </a:lnTo>
                  <a:lnTo>
                    <a:pt x="103543" y="84963"/>
                  </a:lnTo>
                  <a:lnTo>
                    <a:pt x="104152" y="84963"/>
                  </a:lnTo>
                  <a:lnTo>
                    <a:pt x="100825" y="84201"/>
                  </a:lnTo>
                  <a:lnTo>
                    <a:pt x="100101" y="84201"/>
                  </a:lnTo>
                  <a:lnTo>
                    <a:pt x="100939" y="83566"/>
                  </a:lnTo>
                  <a:lnTo>
                    <a:pt x="101777" y="82931"/>
                  </a:lnTo>
                  <a:lnTo>
                    <a:pt x="101930" y="82931"/>
                  </a:lnTo>
                  <a:lnTo>
                    <a:pt x="101981" y="82550"/>
                  </a:lnTo>
                  <a:lnTo>
                    <a:pt x="101561" y="82550"/>
                  </a:lnTo>
                  <a:lnTo>
                    <a:pt x="104254" y="81026"/>
                  </a:lnTo>
                  <a:lnTo>
                    <a:pt x="103327" y="81026"/>
                  </a:lnTo>
                  <a:lnTo>
                    <a:pt x="100545" y="82550"/>
                  </a:lnTo>
                  <a:lnTo>
                    <a:pt x="99656" y="82550"/>
                  </a:lnTo>
                  <a:lnTo>
                    <a:pt x="94246" y="83566"/>
                  </a:lnTo>
                  <a:lnTo>
                    <a:pt x="92710" y="83566"/>
                  </a:lnTo>
                  <a:lnTo>
                    <a:pt x="93129" y="82931"/>
                  </a:lnTo>
                  <a:lnTo>
                    <a:pt x="93383" y="82550"/>
                  </a:lnTo>
                  <a:lnTo>
                    <a:pt x="94145" y="81407"/>
                  </a:lnTo>
                  <a:lnTo>
                    <a:pt x="94564" y="81026"/>
                  </a:lnTo>
                  <a:lnTo>
                    <a:pt x="94881" y="80784"/>
                  </a:lnTo>
                  <a:lnTo>
                    <a:pt x="96405" y="79756"/>
                  </a:lnTo>
                  <a:lnTo>
                    <a:pt x="97409" y="79756"/>
                  </a:lnTo>
                  <a:lnTo>
                    <a:pt x="99504" y="80645"/>
                  </a:lnTo>
                  <a:lnTo>
                    <a:pt x="100863" y="79756"/>
                  </a:lnTo>
                  <a:lnTo>
                    <a:pt x="99199" y="79756"/>
                  </a:lnTo>
                  <a:lnTo>
                    <a:pt x="99555" y="79248"/>
                  </a:lnTo>
                  <a:lnTo>
                    <a:pt x="85636" y="79248"/>
                  </a:lnTo>
                  <a:lnTo>
                    <a:pt x="84378" y="80010"/>
                  </a:lnTo>
                  <a:lnTo>
                    <a:pt x="87172" y="81661"/>
                  </a:lnTo>
                  <a:lnTo>
                    <a:pt x="86982" y="82550"/>
                  </a:lnTo>
                  <a:lnTo>
                    <a:pt x="86906" y="82931"/>
                  </a:lnTo>
                  <a:lnTo>
                    <a:pt x="88392" y="82931"/>
                  </a:lnTo>
                  <a:lnTo>
                    <a:pt x="88430" y="83185"/>
                  </a:lnTo>
                  <a:lnTo>
                    <a:pt x="88569" y="83566"/>
                  </a:lnTo>
                  <a:lnTo>
                    <a:pt x="89052" y="84201"/>
                  </a:lnTo>
                  <a:lnTo>
                    <a:pt x="89763" y="84963"/>
                  </a:lnTo>
                  <a:lnTo>
                    <a:pt x="91338" y="84963"/>
                  </a:lnTo>
                  <a:lnTo>
                    <a:pt x="91325" y="85725"/>
                  </a:lnTo>
                  <a:lnTo>
                    <a:pt x="90868" y="86360"/>
                  </a:lnTo>
                  <a:lnTo>
                    <a:pt x="90525" y="86588"/>
                  </a:lnTo>
                  <a:lnTo>
                    <a:pt x="91020" y="86360"/>
                  </a:lnTo>
                  <a:lnTo>
                    <a:pt x="91909" y="86360"/>
                  </a:lnTo>
                  <a:lnTo>
                    <a:pt x="90487" y="86614"/>
                  </a:lnTo>
                  <a:lnTo>
                    <a:pt x="90093" y="86868"/>
                  </a:lnTo>
                  <a:lnTo>
                    <a:pt x="89890" y="86868"/>
                  </a:lnTo>
                  <a:lnTo>
                    <a:pt x="90449" y="86614"/>
                  </a:lnTo>
                  <a:lnTo>
                    <a:pt x="89001" y="86868"/>
                  </a:lnTo>
                  <a:lnTo>
                    <a:pt x="89547" y="87122"/>
                  </a:lnTo>
                  <a:lnTo>
                    <a:pt x="90093" y="87376"/>
                  </a:lnTo>
                  <a:lnTo>
                    <a:pt x="89814" y="87376"/>
                  </a:lnTo>
                  <a:lnTo>
                    <a:pt x="89954" y="87503"/>
                  </a:lnTo>
                  <a:lnTo>
                    <a:pt x="90385" y="87884"/>
                  </a:lnTo>
                  <a:lnTo>
                    <a:pt x="90766" y="88138"/>
                  </a:lnTo>
                  <a:lnTo>
                    <a:pt x="91465" y="88900"/>
                  </a:lnTo>
                  <a:lnTo>
                    <a:pt x="93345" y="88900"/>
                  </a:lnTo>
                  <a:lnTo>
                    <a:pt x="93027" y="88519"/>
                  </a:lnTo>
                  <a:lnTo>
                    <a:pt x="94005" y="88519"/>
                  </a:lnTo>
                  <a:lnTo>
                    <a:pt x="92710" y="87376"/>
                  </a:lnTo>
                  <a:lnTo>
                    <a:pt x="94183" y="87884"/>
                  </a:lnTo>
                  <a:lnTo>
                    <a:pt x="95999" y="88900"/>
                  </a:lnTo>
                  <a:lnTo>
                    <a:pt x="97066" y="89535"/>
                  </a:lnTo>
                  <a:lnTo>
                    <a:pt x="98259" y="90424"/>
                  </a:lnTo>
                  <a:lnTo>
                    <a:pt x="99390" y="91313"/>
                  </a:lnTo>
                  <a:lnTo>
                    <a:pt x="96837" y="91313"/>
                  </a:lnTo>
                  <a:lnTo>
                    <a:pt x="97142" y="91567"/>
                  </a:lnTo>
                  <a:lnTo>
                    <a:pt x="99720" y="91567"/>
                  </a:lnTo>
                  <a:lnTo>
                    <a:pt x="101841" y="93726"/>
                  </a:lnTo>
                  <a:lnTo>
                    <a:pt x="101688" y="93726"/>
                  </a:lnTo>
                  <a:lnTo>
                    <a:pt x="102133" y="94488"/>
                  </a:lnTo>
                  <a:lnTo>
                    <a:pt x="102590" y="94488"/>
                  </a:lnTo>
                  <a:lnTo>
                    <a:pt x="103200" y="94488"/>
                  </a:lnTo>
                  <a:lnTo>
                    <a:pt x="103352" y="94488"/>
                  </a:lnTo>
                  <a:lnTo>
                    <a:pt x="103339" y="93878"/>
                  </a:lnTo>
                  <a:lnTo>
                    <a:pt x="103047" y="94107"/>
                  </a:lnTo>
                  <a:lnTo>
                    <a:pt x="102958" y="93853"/>
                  </a:lnTo>
                  <a:lnTo>
                    <a:pt x="103339" y="93853"/>
                  </a:lnTo>
                  <a:lnTo>
                    <a:pt x="103327" y="93726"/>
                  </a:lnTo>
                  <a:lnTo>
                    <a:pt x="104305" y="93726"/>
                  </a:lnTo>
                  <a:lnTo>
                    <a:pt x="104673" y="95250"/>
                  </a:lnTo>
                  <a:lnTo>
                    <a:pt x="104711" y="94488"/>
                  </a:lnTo>
                  <a:lnTo>
                    <a:pt x="104851" y="93726"/>
                  </a:lnTo>
                  <a:lnTo>
                    <a:pt x="105029" y="92837"/>
                  </a:lnTo>
                  <a:lnTo>
                    <a:pt x="105054" y="92710"/>
                  </a:lnTo>
                  <a:lnTo>
                    <a:pt x="105168" y="92075"/>
                  </a:lnTo>
                  <a:lnTo>
                    <a:pt x="105270" y="91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030234" y="2088905"/>
              <a:ext cx="602615" cy="161925"/>
            </a:xfrm>
            <a:custGeom>
              <a:avLst/>
              <a:gdLst/>
              <a:ahLst/>
              <a:cxnLst/>
              <a:rect l="l" t="t" r="r" b="b"/>
              <a:pathLst>
                <a:path w="602614" h="161925">
                  <a:moveTo>
                    <a:pt x="381" y="58280"/>
                  </a:moveTo>
                  <a:lnTo>
                    <a:pt x="0" y="57912"/>
                  </a:lnTo>
                  <a:lnTo>
                    <a:pt x="254" y="58356"/>
                  </a:lnTo>
                  <a:lnTo>
                    <a:pt x="266" y="58508"/>
                  </a:lnTo>
                  <a:lnTo>
                    <a:pt x="381" y="58280"/>
                  </a:lnTo>
                  <a:close/>
                </a:path>
                <a:path w="602614" h="161925">
                  <a:moveTo>
                    <a:pt x="1244" y="59728"/>
                  </a:moveTo>
                  <a:lnTo>
                    <a:pt x="952" y="59029"/>
                  </a:lnTo>
                  <a:lnTo>
                    <a:pt x="1054" y="59512"/>
                  </a:lnTo>
                  <a:lnTo>
                    <a:pt x="1244" y="59728"/>
                  </a:lnTo>
                  <a:close/>
                </a:path>
                <a:path w="602614" h="161925">
                  <a:moveTo>
                    <a:pt x="13881" y="149834"/>
                  </a:moveTo>
                  <a:lnTo>
                    <a:pt x="13385" y="149898"/>
                  </a:lnTo>
                  <a:lnTo>
                    <a:pt x="13347" y="150063"/>
                  </a:lnTo>
                  <a:lnTo>
                    <a:pt x="13881" y="149834"/>
                  </a:lnTo>
                  <a:close/>
                </a:path>
                <a:path w="602614" h="161925">
                  <a:moveTo>
                    <a:pt x="14287" y="141427"/>
                  </a:moveTo>
                  <a:lnTo>
                    <a:pt x="13652" y="141465"/>
                  </a:lnTo>
                  <a:lnTo>
                    <a:pt x="13665" y="141782"/>
                  </a:lnTo>
                  <a:lnTo>
                    <a:pt x="14287" y="141427"/>
                  </a:lnTo>
                  <a:close/>
                </a:path>
                <a:path w="602614" h="161925">
                  <a:moveTo>
                    <a:pt x="14414" y="161569"/>
                  </a:moveTo>
                  <a:lnTo>
                    <a:pt x="14312" y="161404"/>
                  </a:lnTo>
                  <a:lnTo>
                    <a:pt x="14046" y="161378"/>
                  </a:lnTo>
                  <a:lnTo>
                    <a:pt x="13525" y="161340"/>
                  </a:lnTo>
                  <a:lnTo>
                    <a:pt x="14249" y="161734"/>
                  </a:lnTo>
                  <a:lnTo>
                    <a:pt x="14414" y="161569"/>
                  </a:lnTo>
                  <a:close/>
                </a:path>
                <a:path w="602614" h="161925">
                  <a:moveTo>
                    <a:pt x="46647" y="113538"/>
                  </a:moveTo>
                  <a:lnTo>
                    <a:pt x="46545" y="113398"/>
                  </a:lnTo>
                  <a:lnTo>
                    <a:pt x="46456" y="113245"/>
                  </a:lnTo>
                  <a:lnTo>
                    <a:pt x="46443" y="113055"/>
                  </a:lnTo>
                  <a:lnTo>
                    <a:pt x="45923" y="113233"/>
                  </a:lnTo>
                  <a:lnTo>
                    <a:pt x="46405" y="113309"/>
                  </a:lnTo>
                  <a:lnTo>
                    <a:pt x="46647" y="113538"/>
                  </a:lnTo>
                  <a:close/>
                </a:path>
                <a:path w="602614" h="161925">
                  <a:moveTo>
                    <a:pt x="47269" y="122580"/>
                  </a:moveTo>
                  <a:lnTo>
                    <a:pt x="46177" y="121488"/>
                  </a:lnTo>
                  <a:lnTo>
                    <a:pt x="46342" y="121132"/>
                  </a:lnTo>
                  <a:lnTo>
                    <a:pt x="44869" y="121881"/>
                  </a:lnTo>
                  <a:lnTo>
                    <a:pt x="45224" y="121564"/>
                  </a:lnTo>
                  <a:lnTo>
                    <a:pt x="43891" y="121831"/>
                  </a:lnTo>
                  <a:lnTo>
                    <a:pt x="47269" y="122580"/>
                  </a:lnTo>
                  <a:close/>
                </a:path>
                <a:path w="602614" h="161925">
                  <a:moveTo>
                    <a:pt x="49491" y="113080"/>
                  </a:moveTo>
                  <a:lnTo>
                    <a:pt x="48463" y="113804"/>
                  </a:lnTo>
                  <a:lnTo>
                    <a:pt x="49479" y="113677"/>
                  </a:lnTo>
                  <a:lnTo>
                    <a:pt x="49491" y="113080"/>
                  </a:lnTo>
                  <a:close/>
                </a:path>
                <a:path w="602614" h="161925">
                  <a:moveTo>
                    <a:pt x="49872" y="116598"/>
                  </a:moveTo>
                  <a:lnTo>
                    <a:pt x="49784" y="116319"/>
                  </a:lnTo>
                  <a:lnTo>
                    <a:pt x="49657" y="116078"/>
                  </a:lnTo>
                  <a:lnTo>
                    <a:pt x="49403" y="116014"/>
                  </a:lnTo>
                  <a:lnTo>
                    <a:pt x="49479" y="116154"/>
                  </a:lnTo>
                  <a:lnTo>
                    <a:pt x="49644" y="116459"/>
                  </a:lnTo>
                  <a:lnTo>
                    <a:pt x="49872" y="116598"/>
                  </a:lnTo>
                  <a:close/>
                </a:path>
                <a:path w="602614" h="161925">
                  <a:moveTo>
                    <a:pt x="50355" y="115062"/>
                  </a:moveTo>
                  <a:lnTo>
                    <a:pt x="50317" y="114084"/>
                  </a:lnTo>
                  <a:lnTo>
                    <a:pt x="50190" y="114439"/>
                  </a:lnTo>
                  <a:lnTo>
                    <a:pt x="50355" y="115062"/>
                  </a:lnTo>
                  <a:close/>
                </a:path>
                <a:path w="602614" h="161925">
                  <a:moveTo>
                    <a:pt x="56845" y="122847"/>
                  </a:moveTo>
                  <a:lnTo>
                    <a:pt x="56057" y="122656"/>
                  </a:lnTo>
                  <a:lnTo>
                    <a:pt x="55892" y="123012"/>
                  </a:lnTo>
                  <a:lnTo>
                    <a:pt x="55600" y="123139"/>
                  </a:lnTo>
                  <a:lnTo>
                    <a:pt x="55232" y="123469"/>
                  </a:lnTo>
                  <a:lnTo>
                    <a:pt x="56845" y="122847"/>
                  </a:lnTo>
                  <a:close/>
                </a:path>
                <a:path w="602614" h="161925">
                  <a:moveTo>
                    <a:pt x="59347" y="126161"/>
                  </a:moveTo>
                  <a:lnTo>
                    <a:pt x="58762" y="124980"/>
                  </a:lnTo>
                  <a:lnTo>
                    <a:pt x="58280" y="125056"/>
                  </a:lnTo>
                  <a:lnTo>
                    <a:pt x="57531" y="124256"/>
                  </a:lnTo>
                  <a:lnTo>
                    <a:pt x="57505" y="125272"/>
                  </a:lnTo>
                  <a:lnTo>
                    <a:pt x="57988" y="125183"/>
                  </a:lnTo>
                  <a:lnTo>
                    <a:pt x="59347" y="126161"/>
                  </a:lnTo>
                  <a:close/>
                </a:path>
                <a:path w="602614" h="161925">
                  <a:moveTo>
                    <a:pt x="59524" y="140677"/>
                  </a:moveTo>
                  <a:lnTo>
                    <a:pt x="59461" y="140436"/>
                  </a:lnTo>
                  <a:lnTo>
                    <a:pt x="56565" y="141084"/>
                  </a:lnTo>
                  <a:lnTo>
                    <a:pt x="59524" y="140677"/>
                  </a:lnTo>
                  <a:close/>
                </a:path>
                <a:path w="602614" h="161925">
                  <a:moveTo>
                    <a:pt x="64554" y="156743"/>
                  </a:moveTo>
                  <a:lnTo>
                    <a:pt x="64465" y="156514"/>
                  </a:lnTo>
                  <a:lnTo>
                    <a:pt x="64363" y="156260"/>
                  </a:lnTo>
                  <a:lnTo>
                    <a:pt x="64211" y="155968"/>
                  </a:lnTo>
                  <a:lnTo>
                    <a:pt x="64338" y="156375"/>
                  </a:lnTo>
                  <a:lnTo>
                    <a:pt x="64452" y="156591"/>
                  </a:lnTo>
                  <a:lnTo>
                    <a:pt x="64554" y="156743"/>
                  </a:lnTo>
                  <a:close/>
                </a:path>
                <a:path w="602614" h="161925">
                  <a:moveTo>
                    <a:pt x="65049" y="157530"/>
                  </a:moveTo>
                  <a:lnTo>
                    <a:pt x="64554" y="156743"/>
                  </a:lnTo>
                  <a:lnTo>
                    <a:pt x="64858" y="157530"/>
                  </a:lnTo>
                  <a:lnTo>
                    <a:pt x="64935" y="157746"/>
                  </a:lnTo>
                  <a:lnTo>
                    <a:pt x="65049" y="157530"/>
                  </a:lnTo>
                  <a:close/>
                </a:path>
                <a:path w="602614" h="161925">
                  <a:moveTo>
                    <a:pt x="65747" y="156743"/>
                  </a:moveTo>
                  <a:lnTo>
                    <a:pt x="65227" y="155879"/>
                  </a:lnTo>
                  <a:lnTo>
                    <a:pt x="65125" y="156743"/>
                  </a:lnTo>
                  <a:lnTo>
                    <a:pt x="65049" y="157530"/>
                  </a:lnTo>
                  <a:lnTo>
                    <a:pt x="65747" y="156743"/>
                  </a:lnTo>
                  <a:close/>
                </a:path>
                <a:path w="602614" h="161925">
                  <a:moveTo>
                    <a:pt x="66878" y="158534"/>
                  </a:moveTo>
                  <a:lnTo>
                    <a:pt x="64681" y="158534"/>
                  </a:lnTo>
                  <a:lnTo>
                    <a:pt x="66421" y="159321"/>
                  </a:lnTo>
                  <a:lnTo>
                    <a:pt x="66878" y="158534"/>
                  </a:lnTo>
                  <a:close/>
                </a:path>
                <a:path w="602614" h="161925">
                  <a:moveTo>
                    <a:pt x="270789" y="9525"/>
                  </a:moveTo>
                  <a:lnTo>
                    <a:pt x="270116" y="8763"/>
                  </a:lnTo>
                  <a:lnTo>
                    <a:pt x="270154" y="9144"/>
                  </a:lnTo>
                  <a:lnTo>
                    <a:pt x="270789" y="9525"/>
                  </a:lnTo>
                  <a:close/>
                </a:path>
                <a:path w="602614" h="161925">
                  <a:moveTo>
                    <a:pt x="271183" y="5003"/>
                  </a:moveTo>
                  <a:lnTo>
                    <a:pt x="271068" y="4813"/>
                  </a:lnTo>
                  <a:lnTo>
                    <a:pt x="270827" y="4546"/>
                  </a:lnTo>
                  <a:lnTo>
                    <a:pt x="270586" y="4318"/>
                  </a:lnTo>
                  <a:lnTo>
                    <a:pt x="270903" y="4673"/>
                  </a:lnTo>
                  <a:lnTo>
                    <a:pt x="271183" y="5003"/>
                  </a:lnTo>
                  <a:close/>
                </a:path>
                <a:path w="602614" h="161925">
                  <a:moveTo>
                    <a:pt x="279615" y="20789"/>
                  </a:moveTo>
                  <a:lnTo>
                    <a:pt x="278409" y="20104"/>
                  </a:lnTo>
                  <a:lnTo>
                    <a:pt x="279476" y="21463"/>
                  </a:lnTo>
                  <a:lnTo>
                    <a:pt x="279552" y="21082"/>
                  </a:lnTo>
                  <a:lnTo>
                    <a:pt x="279615" y="20789"/>
                  </a:lnTo>
                  <a:close/>
                </a:path>
                <a:path w="602614" h="161925">
                  <a:moveTo>
                    <a:pt x="280123" y="21082"/>
                  </a:moveTo>
                  <a:lnTo>
                    <a:pt x="279666" y="20574"/>
                  </a:lnTo>
                  <a:lnTo>
                    <a:pt x="279615" y="20789"/>
                  </a:lnTo>
                  <a:lnTo>
                    <a:pt x="280123" y="21082"/>
                  </a:lnTo>
                  <a:close/>
                </a:path>
                <a:path w="602614" h="161925">
                  <a:moveTo>
                    <a:pt x="286778" y="28829"/>
                  </a:moveTo>
                  <a:lnTo>
                    <a:pt x="285699" y="26543"/>
                  </a:lnTo>
                  <a:lnTo>
                    <a:pt x="285597" y="27178"/>
                  </a:lnTo>
                  <a:lnTo>
                    <a:pt x="285483" y="27686"/>
                  </a:lnTo>
                  <a:lnTo>
                    <a:pt x="286778" y="28829"/>
                  </a:lnTo>
                  <a:close/>
                </a:path>
                <a:path w="602614" h="161925">
                  <a:moveTo>
                    <a:pt x="287413" y="29756"/>
                  </a:moveTo>
                  <a:lnTo>
                    <a:pt x="287324" y="29603"/>
                  </a:lnTo>
                  <a:lnTo>
                    <a:pt x="287413" y="29756"/>
                  </a:lnTo>
                  <a:close/>
                </a:path>
                <a:path w="602614" h="161925">
                  <a:moveTo>
                    <a:pt x="310108" y="35687"/>
                  </a:moveTo>
                  <a:lnTo>
                    <a:pt x="309854" y="34163"/>
                  </a:lnTo>
                  <a:lnTo>
                    <a:pt x="309816" y="35433"/>
                  </a:lnTo>
                  <a:lnTo>
                    <a:pt x="310108" y="35687"/>
                  </a:lnTo>
                  <a:close/>
                </a:path>
                <a:path w="602614" h="161925">
                  <a:moveTo>
                    <a:pt x="332232" y="47879"/>
                  </a:moveTo>
                  <a:lnTo>
                    <a:pt x="331965" y="47879"/>
                  </a:lnTo>
                  <a:lnTo>
                    <a:pt x="332232" y="47879"/>
                  </a:lnTo>
                  <a:close/>
                </a:path>
                <a:path w="602614" h="161925">
                  <a:moveTo>
                    <a:pt x="364274" y="78371"/>
                  </a:moveTo>
                  <a:lnTo>
                    <a:pt x="362064" y="77978"/>
                  </a:lnTo>
                  <a:lnTo>
                    <a:pt x="361784" y="77978"/>
                  </a:lnTo>
                  <a:lnTo>
                    <a:pt x="364274" y="78371"/>
                  </a:lnTo>
                  <a:close/>
                </a:path>
                <a:path w="602614" h="161925">
                  <a:moveTo>
                    <a:pt x="367106" y="78867"/>
                  </a:moveTo>
                  <a:lnTo>
                    <a:pt x="365658" y="78625"/>
                  </a:lnTo>
                  <a:lnTo>
                    <a:pt x="365594" y="78867"/>
                  </a:lnTo>
                  <a:lnTo>
                    <a:pt x="367106" y="78867"/>
                  </a:lnTo>
                  <a:close/>
                </a:path>
                <a:path w="602614" h="161925">
                  <a:moveTo>
                    <a:pt x="374853" y="82575"/>
                  </a:moveTo>
                  <a:lnTo>
                    <a:pt x="374421" y="82143"/>
                  </a:lnTo>
                  <a:lnTo>
                    <a:pt x="374611" y="81953"/>
                  </a:lnTo>
                  <a:lnTo>
                    <a:pt x="373646" y="82130"/>
                  </a:lnTo>
                  <a:lnTo>
                    <a:pt x="374853" y="82575"/>
                  </a:lnTo>
                  <a:close/>
                </a:path>
                <a:path w="602614" h="161925">
                  <a:moveTo>
                    <a:pt x="404139" y="87642"/>
                  </a:moveTo>
                  <a:lnTo>
                    <a:pt x="403656" y="87477"/>
                  </a:lnTo>
                  <a:lnTo>
                    <a:pt x="403453" y="87515"/>
                  </a:lnTo>
                  <a:lnTo>
                    <a:pt x="403885" y="87655"/>
                  </a:lnTo>
                  <a:lnTo>
                    <a:pt x="404139" y="87642"/>
                  </a:lnTo>
                  <a:close/>
                </a:path>
                <a:path w="602614" h="161925">
                  <a:moveTo>
                    <a:pt x="409232" y="93091"/>
                  </a:moveTo>
                  <a:lnTo>
                    <a:pt x="408076" y="93091"/>
                  </a:lnTo>
                  <a:lnTo>
                    <a:pt x="408520" y="93637"/>
                  </a:lnTo>
                  <a:lnTo>
                    <a:pt x="409181" y="93637"/>
                  </a:lnTo>
                  <a:lnTo>
                    <a:pt x="409232" y="93091"/>
                  </a:lnTo>
                  <a:close/>
                </a:path>
                <a:path w="602614" h="161925">
                  <a:moveTo>
                    <a:pt x="414997" y="96266"/>
                  </a:moveTo>
                  <a:lnTo>
                    <a:pt x="414312" y="95631"/>
                  </a:lnTo>
                  <a:lnTo>
                    <a:pt x="414172" y="95631"/>
                  </a:lnTo>
                  <a:lnTo>
                    <a:pt x="410933" y="93637"/>
                  </a:lnTo>
                  <a:lnTo>
                    <a:pt x="410540" y="93637"/>
                  </a:lnTo>
                  <a:lnTo>
                    <a:pt x="412203" y="95504"/>
                  </a:lnTo>
                  <a:lnTo>
                    <a:pt x="413651" y="95504"/>
                  </a:lnTo>
                  <a:lnTo>
                    <a:pt x="414997" y="96266"/>
                  </a:lnTo>
                  <a:close/>
                </a:path>
                <a:path w="602614" h="161925">
                  <a:moveTo>
                    <a:pt x="421640" y="96862"/>
                  </a:moveTo>
                  <a:lnTo>
                    <a:pt x="421525" y="96456"/>
                  </a:lnTo>
                  <a:lnTo>
                    <a:pt x="420420" y="96266"/>
                  </a:lnTo>
                  <a:lnTo>
                    <a:pt x="421640" y="96862"/>
                  </a:lnTo>
                  <a:close/>
                </a:path>
                <a:path w="602614" h="161925">
                  <a:moveTo>
                    <a:pt x="423900" y="97917"/>
                  </a:moveTo>
                  <a:lnTo>
                    <a:pt x="422021" y="97028"/>
                  </a:lnTo>
                  <a:lnTo>
                    <a:pt x="421703" y="97028"/>
                  </a:lnTo>
                  <a:lnTo>
                    <a:pt x="422198" y="97917"/>
                  </a:lnTo>
                  <a:lnTo>
                    <a:pt x="423900" y="97917"/>
                  </a:lnTo>
                  <a:close/>
                </a:path>
                <a:path w="602614" h="161925">
                  <a:moveTo>
                    <a:pt x="446506" y="99237"/>
                  </a:moveTo>
                  <a:lnTo>
                    <a:pt x="445274" y="98666"/>
                  </a:lnTo>
                  <a:lnTo>
                    <a:pt x="445477" y="98818"/>
                  </a:lnTo>
                  <a:lnTo>
                    <a:pt x="445617" y="98894"/>
                  </a:lnTo>
                  <a:lnTo>
                    <a:pt x="446011" y="99072"/>
                  </a:lnTo>
                  <a:lnTo>
                    <a:pt x="446506" y="99237"/>
                  </a:lnTo>
                  <a:close/>
                </a:path>
                <a:path w="602614" h="161925">
                  <a:moveTo>
                    <a:pt x="461606" y="100088"/>
                  </a:moveTo>
                  <a:lnTo>
                    <a:pt x="460730" y="97917"/>
                  </a:lnTo>
                  <a:lnTo>
                    <a:pt x="460692" y="98742"/>
                  </a:lnTo>
                  <a:lnTo>
                    <a:pt x="459994" y="97917"/>
                  </a:lnTo>
                  <a:lnTo>
                    <a:pt x="459447" y="97282"/>
                  </a:lnTo>
                  <a:lnTo>
                    <a:pt x="458939" y="97917"/>
                  </a:lnTo>
                  <a:lnTo>
                    <a:pt x="457530" y="99669"/>
                  </a:lnTo>
                  <a:lnTo>
                    <a:pt x="456565" y="99441"/>
                  </a:lnTo>
                  <a:lnTo>
                    <a:pt x="456463" y="99783"/>
                  </a:lnTo>
                  <a:lnTo>
                    <a:pt x="456133" y="100203"/>
                  </a:lnTo>
                  <a:lnTo>
                    <a:pt x="457644" y="99783"/>
                  </a:lnTo>
                  <a:lnTo>
                    <a:pt x="458063" y="99783"/>
                  </a:lnTo>
                  <a:lnTo>
                    <a:pt x="457657" y="99695"/>
                  </a:lnTo>
                  <a:lnTo>
                    <a:pt x="458546" y="99314"/>
                  </a:lnTo>
                  <a:lnTo>
                    <a:pt x="459752" y="99314"/>
                  </a:lnTo>
                  <a:lnTo>
                    <a:pt x="459752" y="99783"/>
                  </a:lnTo>
                  <a:lnTo>
                    <a:pt x="460832" y="99783"/>
                  </a:lnTo>
                  <a:lnTo>
                    <a:pt x="461606" y="100088"/>
                  </a:lnTo>
                  <a:close/>
                </a:path>
                <a:path w="602614" h="161925">
                  <a:moveTo>
                    <a:pt x="465963" y="97917"/>
                  </a:moveTo>
                  <a:lnTo>
                    <a:pt x="465505" y="99314"/>
                  </a:lnTo>
                  <a:lnTo>
                    <a:pt x="464032" y="99314"/>
                  </a:lnTo>
                  <a:lnTo>
                    <a:pt x="465912" y="100711"/>
                  </a:lnTo>
                  <a:lnTo>
                    <a:pt x="465963" y="97917"/>
                  </a:lnTo>
                  <a:close/>
                </a:path>
                <a:path w="602614" h="161925">
                  <a:moveTo>
                    <a:pt x="478205" y="88392"/>
                  </a:moveTo>
                  <a:lnTo>
                    <a:pt x="477354" y="88392"/>
                  </a:lnTo>
                  <a:lnTo>
                    <a:pt x="477380" y="88785"/>
                  </a:lnTo>
                  <a:lnTo>
                    <a:pt x="478205" y="88392"/>
                  </a:lnTo>
                  <a:close/>
                </a:path>
                <a:path w="602614" h="161925">
                  <a:moveTo>
                    <a:pt x="482942" y="96697"/>
                  </a:moveTo>
                  <a:lnTo>
                    <a:pt x="482879" y="96570"/>
                  </a:lnTo>
                  <a:lnTo>
                    <a:pt x="481457" y="93649"/>
                  </a:lnTo>
                  <a:lnTo>
                    <a:pt x="480783" y="98107"/>
                  </a:lnTo>
                  <a:lnTo>
                    <a:pt x="481431" y="96697"/>
                  </a:lnTo>
                  <a:lnTo>
                    <a:pt x="482942" y="96697"/>
                  </a:lnTo>
                  <a:close/>
                </a:path>
                <a:path w="602614" h="161925">
                  <a:moveTo>
                    <a:pt x="483044" y="96723"/>
                  </a:moveTo>
                  <a:close/>
                </a:path>
                <a:path w="602614" h="161925">
                  <a:moveTo>
                    <a:pt x="485368" y="95631"/>
                  </a:moveTo>
                  <a:lnTo>
                    <a:pt x="485292" y="95504"/>
                  </a:lnTo>
                  <a:lnTo>
                    <a:pt x="484873" y="95504"/>
                  </a:lnTo>
                  <a:lnTo>
                    <a:pt x="484695" y="95631"/>
                  </a:lnTo>
                  <a:lnTo>
                    <a:pt x="485368" y="95631"/>
                  </a:lnTo>
                  <a:close/>
                </a:path>
                <a:path w="602614" h="161925">
                  <a:moveTo>
                    <a:pt x="487172" y="96266"/>
                  </a:moveTo>
                  <a:lnTo>
                    <a:pt x="484619" y="95681"/>
                  </a:lnTo>
                  <a:lnTo>
                    <a:pt x="483781" y="96266"/>
                  </a:lnTo>
                  <a:lnTo>
                    <a:pt x="482676" y="97028"/>
                  </a:lnTo>
                  <a:lnTo>
                    <a:pt x="484771" y="97028"/>
                  </a:lnTo>
                  <a:lnTo>
                    <a:pt x="485736" y="96266"/>
                  </a:lnTo>
                  <a:lnTo>
                    <a:pt x="487172" y="96266"/>
                  </a:lnTo>
                  <a:close/>
                </a:path>
                <a:path w="602614" h="161925">
                  <a:moveTo>
                    <a:pt x="487870" y="84709"/>
                  </a:moveTo>
                  <a:lnTo>
                    <a:pt x="486918" y="84709"/>
                  </a:lnTo>
                  <a:lnTo>
                    <a:pt x="486930" y="84963"/>
                  </a:lnTo>
                  <a:lnTo>
                    <a:pt x="487870" y="84709"/>
                  </a:lnTo>
                  <a:close/>
                </a:path>
                <a:path w="602614" h="161925">
                  <a:moveTo>
                    <a:pt x="491007" y="83566"/>
                  </a:moveTo>
                  <a:lnTo>
                    <a:pt x="490423" y="82804"/>
                  </a:lnTo>
                  <a:lnTo>
                    <a:pt x="490321" y="83566"/>
                  </a:lnTo>
                  <a:lnTo>
                    <a:pt x="491007" y="83566"/>
                  </a:lnTo>
                  <a:close/>
                </a:path>
                <a:path w="602614" h="161925">
                  <a:moveTo>
                    <a:pt x="495782" y="79857"/>
                  </a:moveTo>
                  <a:lnTo>
                    <a:pt x="495642" y="79794"/>
                  </a:lnTo>
                  <a:lnTo>
                    <a:pt x="495325" y="79629"/>
                  </a:lnTo>
                  <a:lnTo>
                    <a:pt x="494525" y="79222"/>
                  </a:lnTo>
                  <a:lnTo>
                    <a:pt x="493026" y="78117"/>
                  </a:lnTo>
                  <a:lnTo>
                    <a:pt x="493534" y="79260"/>
                  </a:lnTo>
                  <a:lnTo>
                    <a:pt x="494195" y="80302"/>
                  </a:lnTo>
                  <a:lnTo>
                    <a:pt x="494753" y="79844"/>
                  </a:lnTo>
                  <a:lnTo>
                    <a:pt x="495274" y="79768"/>
                  </a:lnTo>
                  <a:lnTo>
                    <a:pt x="495604" y="79832"/>
                  </a:lnTo>
                  <a:lnTo>
                    <a:pt x="495731" y="79857"/>
                  </a:lnTo>
                  <a:close/>
                </a:path>
                <a:path w="602614" h="161925">
                  <a:moveTo>
                    <a:pt x="499516" y="86741"/>
                  </a:moveTo>
                  <a:lnTo>
                    <a:pt x="497801" y="87249"/>
                  </a:lnTo>
                  <a:lnTo>
                    <a:pt x="499427" y="87249"/>
                  </a:lnTo>
                  <a:lnTo>
                    <a:pt x="499516" y="86741"/>
                  </a:lnTo>
                  <a:close/>
                </a:path>
                <a:path w="602614" h="161925">
                  <a:moveTo>
                    <a:pt x="504875" y="86741"/>
                  </a:moveTo>
                  <a:lnTo>
                    <a:pt x="501878" y="86741"/>
                  </a:lnTo>
                  <a:lnTo>
                    <a:pt x="501878" y="87249"/>
                  </a:lnTo>
                  <a:lnTo>
                    <a:pt x="504761" y="87249"/>
                  </a:lnTo>
                  <a:lnTo>
                    <a:pt x="504875" y="86741"/>
                  </a:lnTo>
                  <a:close/>
                </a:path>
                <a:path w="602614" h="161925">
                  <a:moveTo>
                    <a:pt x="511302" y="88392"/>
                  </a:moveTo>
                  <a:lnTo>
                    <a:pt x="510628" y="87249"/>
                  </a:lnTo>
                  <a:lnTo>
                    <a:pt x="511048" y="87249"/>
                  </a:lnTo>
                  <a:lnTo>
                    <a:pt x="511073" y="86741"/>
                  </a:lnTo>
                  <a:lnTo>
                    <a:pt x="510705" y="86741"/>
                  </a:lnTo>
                  <a:lnTo>
                    <a:pt x="510476" y="86995"/>
                  </a:lnTo>
                  <a:lnTo>
                    <a:pt x="510336" y="86741"/>
                  </a:lnTo>
                  <a:lnTo>
                    <a:pt x="506755" y="86741"/>
                  </a:lnTo>
                  <a:lnTo>
                    <a:pt x="506603" y="87249"/>
                  </a:lnTo>
                  <a:lnTo>
                    <a:pt x="510247" y="87249"/>
                  </a:lnTo>
                  <a:lnTo>
                    <a:pt x="508520" y="89154"/>
                  </a:lnTo>
                  <a:lnTo>
                    <a:pt x="508012" y="89662"/>
                  </a:lnTo>
                  <a:lnTo>
                    <a:pt x="508660" y="89662"/>
                  </a:lnTo>
                  <a:lnTo>
                    <a:pt x="511302" y="88392"/>
                  </a:lnTo>
                  <a:close/>
                </a:path>
                <a:path w="602614" h="161925">
                  <a:moveTo>
                    <a:pt x="511416" y="87249"/>
                  </a:moveTo>
                  <a:lnTo>
                    <a:pt x="511136" y="87249"/>
                  </a:lnTo>
                  <a:lnTo>
                    <a:pt x="511302" y="87503"/>
                  </a:lnTo>
                  <a:lnTo>
                    <a:pt x="511416" y="87249"/>
                  </a:lnTo>
                  <a:close/>
                </a:path>
                <a:path w="602614" h="161925">
                  <a:moveTo>
                    <a:pt x="523557" y="80391"/>
                  </a:moveTo>
                  <a:lnTo>
                    <a:pt x="523278" y="79629"/>
                  </a:lnTo>
                  <a:lnTo>
                    <a:pt x="522998" y="78867"/>
                  </a:lnTo>
                  <a:lnTo>
                    <a:pt x="522782" y="78295"/>
                  </a:lnTo>
                  <a:lnTo>
                    <a:pt x="520839" y="78054"/>
                  </a:lnTo>
                  <a:lnTo>
                    <a:pt x="520560" y="78867"/>
                  </a:lnTo>
                  <a:lnTo>
                    <a:pt x="520026" y="80391"/>
                  </a:lnTo>
                  <a:lnTo>
                    <a:pt x="521347" y="81153"/>
                  </a:lnTo>
                  <a:lnTo>
                    <a:pt x="521512" y="81153"/>
                  </a:lnTo>
                  <a:lnTo>
                    <a:pt x="521258" y="80518"/>
                  </a:lnTo>
                  <a:lnTo>
                    <a:pt x="521423" y="80518"/>
                  </a:lnTo>
                  <a:lnTo>
                    <a:pt x="521652" y="79629"/>
                  </a:lnTo>
                  <a:lnTo>
                    <a:pt x="522566" y="79629"/>
                  </a:lnTo>
                  <a:lnTo>
                    <a:pt x="522249" y="81153"/>
                  </a:lnTo>
                  <a:lnTo>
                    <a:pt x="523328" y="80391"/>
                  </a:lnTo>
                  <a:lnTo>
                    <a:pt x="523557" y="80391"/>
                  </a:lnTo>
                  <a:close/>
                </a:path>
                <a:path w="602614" h="161925">
                  <a:moveTo>
                    <a:pt x="526440" y="76835"/>
                  </a:moveTo>
                  <a:lnTo>
                    <a:pt x="525310" y="75946"/>
                  </a:lnTo>
                  <a:lnTo>
                    <a:pt x="519950" y="75946"/>
                  </a:lnTo>
                  <a:lnTo>
                    <a:pt x="519493" y="75692"/>
                  </a:lnTo>
                  <a:lnTo>
                    <a:pt x="514324" y="75692"/>
                  </a:lnTo>
                  <a:lnTo>
                    <a:pt x="514337" y="75946"/>
                  </a:lnTo>
                  <a:lnTo>
                    <a:pt x="513588" y="75946"/>
                  </a:lnTo>
                  <a:lnTo>
                    <a:pt x="513588" y="85344"/>
                  </a:lnTo>
                  <a:lnTo>
                    <a:pt x="513295" y="85344"/>
                  </a:lnTo>
                  <a:lnTo>
                    <a:pt x="513448" y="85217"/>
                  </a:lnTo>
                  <a:lnTo>
                    <a:pt x="513588" y="85344"/>
                  </a:lnTo>
                  <a:lnTo>
                    <a:pt x="513588" y="75946"/>
                  </a:lnTo>
                  <a:lnTo>
                    <a:pt x="511175" y="75946"/>
                  </a:lnTo>
                  <a:lnTo>
                    <a:pt x="511175" y="83566"/>
                  </a:lnTo>
                  <a:lnTo>
                    <a:pt x="511136" y="84709"/>
                  </a:lnTo>
                  <a:lnTo>
                    <a:pt x="511111" y="85217"/>
                  </a:lnTo>
                  <a:lnTo>
                    <a:pt x="511111" y="85344"/>
                  </a:lnTo>
                  <a:lnTo>
                    <a:pt x="507161" y="85344"/>
                  </a:lnTo>
                  <a:lnTo>
                    <a:pt x="507199" y="85217"/>
                  </a:lnTo>
                  <a:lnTo>
                    <a:pt x="511111" y="85217"/>
                  </a:lnTo>
                  <a:lnTo>
                    <a:pt x="511111" y="84709"/>
                  </a:lnTo>
                  <a:lnTo>
                    <a:pt x="507352" y="84709"/>
                  </a:lnTo>
                  <a:lnTo>
                    <a:pt x="507047" y="84709"/>
                  </a:lnTo>
                  <a:lnTo>
                    <a:pt x="510159" y="83566"/>
                  </a:lnTo>
                  <a:lnTo>
                    <a:pt x="511175" y="83566"/>
                  </a:lnTo>
                  <a:lnTo>
                    <a:pt x="511175" y="75946"/>
                  </a:lnTo>
                  <a:lnTo>
                    <a:pt x="506412" y="75946"/>
                  </a:lnTo>
                  <a:lnTo>
                    <a:pt x="506857" y="75692"/>
                  </a:lnTo>
                  <a:lnTo>
                    <a:pt x="506158" y="75780"/>
                  </a:lnTo>
                  <a:lnTo>
                    <a:pt x="506158" y="78867"/>
                  </a:lnTo>
                  <a:lnTo>
                    <a:pt x="506082" y="81534"/>
                  </a:lnTo>
                  <a:lnTo>
                    <a:pt x="505333" y="84709"/>
                  </a:lnTo>
                  <a:lnTo>
                    <a:pt x="505218" y="85217"/>
                  </a:lnTo>
                  <a:lnTo>
                    <a:pt x="505193" y="85344"/>
                  </a:lnTo>
                  <a:lnTo>
                    <a:pt x="501904" y="85344"/>
                  </a:lnTo>
                  <a:lnTo>
                    <a:pt x="501891" y="85598"/>
                  </a:lnTo>
                  <a:lnTo>
                    <a:pt x="501904" y="85217"/>
                  </a:lnTo>
                  <a:lnTo>
                    <a:pt x="505218" y="85217"/>
                  </a:lnTo>
                  <a:lnTo>
                    <a:pt x="505218" y="84709"/>
                  </a:lnTo>
                  <a:lnTo>
                    <a:pt x="501904" y="84709"/>
                  </a:lnTo>
                  <a:lnTo>
                    <a:pt x="501929" y="83566"/>
                  </a:lnTo>
                  <a:lnTo>
                    <a:pt x="501954" y="82042"/>
                  </a:lnTo>
                  <a:lnTo>
                    <a:pt x="502373" y="81534"/>
                  </a:lnTo>
                  <a:lnTo>
                    <a:pt x="503339" y="80391"/>
                  </a:lnTo>
                  <a:lnTo>
                    <a:pt x="504583" y="80391"/>
                  </a:lnTo>
                  <a:lnTo>
                    <a:pt x="504723" y="80518"/>
                  </a:lnTo>
                  <a:lnTo>
                    <a:pt x="505358" y="79629"/>
                  </a:lnTo>
                  <a:lnTo>
                    <a:pt x="505904" y="78867"/>
                  </a:lnTo>
                  <a:lnTo>
                    <a:pt x="506158" y="78867"/>
                  </a:lnTo>
                  <a:lnTo>
                    <a:pt x="506158" y="75780"/>
                  </a:lnTo>
                  <a:lnTo>
                    <a:pt x="505701" y="75831"/>
                  </a:lnTo>
                  <a:lnTo>
                    <a:pt x="505688" y="75692"/>
                  </a:lnTo>
                  <a:lnTo>
                    <a:pt x="506857" y="75692"/>
                  </a:lnTo>
                  <a:lnTo>
                    <a:pt x="504888" y="75057"/>
                  </a:lnTo>
                  <a:lnTo>
                    <a:pt x="504304" y="75692"/>
                  </a:lnTo>
                  <a:lnTo>
                    <a:pt x="504075" y="75946"/>
                  </a:lnTo>
                  <a:lnTo>
                    <a:pt x="374611" y="75946"/>
                  </a:lnTo>
                  <a:lnTo>
                    <a:pt x="375158" y="76454"/>
                  </a:lnTo>
                  <a:lnTo>
                    <a:pt x="503593" y="76454"/>
                  </a:lnTo>
                  <a:lnTo>
                    <a:pt x="501230" y="78867"/>
                  </a:lnTo>
                  <a:lnTo>
                    <a:pt x="500189" y="80022"/>
                  </a:lnTo>
                  <a:lnTo>
                    <a:pt x="498563" y="79629"/>
                  </a:lnTo>
                  <a:lnTo>
                    <a:pt x="497992" y="80391"/>
                  </a:lnTo>
                  <a:lnTo>
                    <a:pt x="497293" y="80391"/>
                  </a:lnTo>
                  <a:lnTo>
                    <a:pt x="495782" y="79895"/>
                  </a:lnTo>
                  <a:lnTo>
                    <a:pt x="496506" y="80391"/>
                  </a:lnTo>
                  <a:lnTo>
                    <a:pt x="495096" y="81153"/>
                  </a:lnTo>
                  <a:lnTo>
                    <a:pt x="495312" y="81153"/>
                  </a:lnTo>
                  <a:lnTo>
                    <a:pt x="494931" y="81534"/>
                  </a:lnTo>
                  <a:lnTo>
                    <a:pt x="494271" y="80518"/>
                  </a:lnTo>
                  <a:lnTo>
                    <a:pt x="494195" y="80391"/>
                  </a:lnTo>
                  <a:lnTo>
                    <a:pt x="494042" y="80518"/>
                  </a:lnTo>
                  <a:lnTo>
                    <a:pt x="493610" y="80391"/>
                  </a:lnTo>
                  <a:lnTo>
                    <a:pt x="493242" y="80391"/>
                  </a:lnTo>
                  <a:lnTo>
                    <a:pt x="493572" y="81153"/>
                  </a:lnTo>
                  <a:lnTo>
                    <a:pt x="494271" y="82042"/>
                  </a:lnTo>
                  <a:lnTo>
                    <a:pt x="494372" y="82169"/>
                  </a:lnTo>
                  <a:lnTo>
                    <a:pt x="494068" y="82550"/>
                  </a:lnTo>
                  <a:lnTo>
                    <a:pt x="493763" y="83058"/>
                  </a:lnTo>
                  <a:lnTo>
                    <a:pt x="493636" y="83324"/>
                  </a:lnTo>
                  <a:lnTo>
                    <a:pt x="492480" y="81534"/>
                  </a:lnTo>
                  <a:lnTo>
                    <a:pt x="492302" y="82042"/>
                  </a:lnTo>
                  <a:lnTo>
                    <a:pt x="492061" y="83566"/>
                  </a:lnTo>
                  <a:lnTo>
                    <a:pt x="491007" y="83566"/>
                  </a:lnTo>
                  <a:lnTo>
                    <a:pt x="491197" y="83820"/>
                  </a:lnTo>
                  <a:lnTo>
                    <a:pt x="492061" y="83591"/>
                  </a:lnTo>
                  <a:lnTo>
                    <a:pt x="491896" y="84709"/>
                  </a:lnTo>
                  <a:lnTo>
                    <a:pt x="487883" y="84709"/>
                  </a:lnTo>
                  <a:lnTo>
                    <a:pt x="486930" y="84963"/>
                  </a:lnTo>
                  <a:lnTo>
                    <a:pt x="486956" y="85217"/>
                  </a:lnTo>
                  <a:lnTo>
                    <a:pt x="486956" y="85344"/>
                  </a:lnTo>
                  <a:lnTo>
                    <a:pt x="397954" y="85344"/>
                  </a:lnTo>
                  <a:lnTo>
                    <a:pt x="398183" y="85852"/>
                  </a:lnTo>
                  <a:lnTo>
                    <a:pt x="483819" y="85852"/>
                  </a:lnTo>
                  <a:lnTo>
                    <a:pt x="484073" y="85852"/>
                  </a:lnTo>
                  <a:lnTo>
                    <a:pt x="486994" y="85852"/>
                  </a:lnTo>
                  <a:lnTo>
                    <a:pt x="487070" y="86741"/>
                  </a:lnTo>
                  <a:lnTo>
                    <a:pt x="499516" y="86741"/>
                  </a:lnTo>
                  <a:lnTo>
                    <a:pt x="501878" y="86741"/>
                  </a:lnTo>
                  <a:lnTo>
                    <a:pt x="501891" y="85852"/>
                  </a:lnTo>
                  <a:lnTo>
                    <a:pt x="505066" y="85852"/>
                  </a:lnTo>
                  <a:lnTo>
                    <a:pt x="504926" y="86487"/>
                  </a:lnTo>
                  <a:lnTo>
                    <a:pt x="504875" y="86741"/>
                  </a:lnTo>
                  <a:lnTo>
                    <a:pt x="506755" y="86741"/>
                  </a:lnTo>
                  <a:lnTo>
                    <a:pt x="507098" y="85559"/>
                  </a:lnTo>
                  <a:lnTo>
                    <a:pt x="507022" y="85852"/>
                  </a:lnTo>
                  <a:lnTo>
                    <a:pt x="511098" y="85852"/>
                  </a:lnTo>
                  <a:lnTo>
                    <a:pt x="511073" y="86741"/>
                  </a:lnTo>
                  <a:lnTo>
                    <a:pt x="511479" y="86741"/>
                  </a:lnTo>
                  <a:lnTo>
                    <a:pt x="511416" y="87249"/>
                  </a:lnTo>
                  <a:lnTo>
                    <a:pt x="513105" y="87249"/>
                  </a:lnTo>
                  <a:lnTo>
                    <a:pt x="513346" y="86741"/>
                  </a:lnTo>
                  <a:lnTo>
                    <a:pt x="511619" y="86741"/>
                  </a:lnTo>
                  <a:lnTo>
                    <a:pt x="512686" y="85852"/>
                  </a:lnTo>
                  <a:lnTo>
                    <a:pt x="513765" y="85852"/>
                  </a:lnTo>
                  <a:lnTo>
                    <a:pt x="513473" y="86487"/>
                  </a:lnTo>
                  <a:lnTo>
                    <a:pt x="513346" y="86741"/>
                  </a:lnTo>
                  <a:lnTo>
                    <a:pt x="514985" y="86741"/>
                  </a:lnTo>
                  <a:lnTo>
                    <a:pt x="514870" y="85852"/>
                  </a:lnTo>
                  <a:lnTo>
                    <a:pt x="520192" y="85852"/>
                  </a:lnTo>
                  <a:lnTo>
                    <a:pt x="520141" y="85725"/>
                  </a:lnTo>
                  <a:lnTo>
                    <a:pt x="519772" y="84709"/>
                  </a:lnTo>
                  <a:lnTo>
                    <a:pt x="519899" y="84709"/>
                  </a:lnTo>
                  <a:lnTo>
                    <a:pt x="519607" y="84493"/>
                  </a:lnTo>
                  <a:lnTo>
                    <a:pt x="519607" y="85344"/>
                  </a:lnTo>
                  <a:lnTo>
                    <a:pt x="514794" y="85344"/>
                  </a:lnTo>
                  <a:lnTo>
                    <a:pt x="514781" y="85217"/>
                  </a:lnTo>
                  <a:lnTo>
                    <a:pt x="519430" y="85217"/>
                  </a:lnTo>
                  <a:lnTo>
                    <a:pt x="519607" y="85344"/>
                  </a:lnTo>
                  <a:lnTo>
                    <a:pt x="519607" y="84493"/>
                  </a:lnTo>
                  <a:lnTo>
                    <a:pt x="518629" y="83769"/>
                  </a:lnTo>
                  <a:lnTo>
                    <a:pt x="518363" y="83566"/>
                  </a:lnTo>
                  <a:lnTo>
                    <a:pt x="517677" y="83058"/>
                  </a:lnTo>
                  <a:lnTo>
                    <a:pt x="517144" y="82029"/>
                  </a:lnTo>
                  <a:lnTo>
                    <a:pt x="517144" y="84328"/>
                  </a:lnTo>
                  <a:lnTo>
                    <a:pt x="516153" y="84709"/>
                  </a:lnTo>
                  <a:lnTo>
                    <a:pt x="514705" y="84709"/>
                  </a:lnTo>
                  <a:lnTo>
                    <a:pt x="514553" y="83566"/>
                  </a:lnTo>
                  <a:lnTo>
                    <a:pt x="514908" y="83566"/>
                  </a:lnTo>
                  <a:lnTo>
                    <a:pt x="517144" y="84328"/>
                  </a:lnTo>
                  <a:lnTo>
                    <a:pt x="517144" y="82029"/>
                  </a:lnTo>
                  <a:lnTo>
                    <a:pt x="515518" y="78867"/>
                  </a:lnTo>
                  <a:lnTo>
                    <a:pt x="514464" y="76835"/>
                  </a:lnTo>
                  <a:lnTo>
                    <a:pt x="514388" y="76454"/>
                  </a:lnTo>
                  <a:lnTo>
                    <a:pt x="520852" y="76454"/>
                  </a:lnTo>
                  <a:lnTo>
                    <a:pt x="521538" y="76835"/>
                  </a:lnTo>
                  <a:lnTo>
                    <a:pt x="521271" y="76835"/>
                  </a:lnTo>
                  <a:lnTo>
                    <a:pt x="521131" y="77216"/>
                  </a:lnTo>
                  <a:lnTo>
                    <a:pt x="521093" y="77343"/>
                  </a:lnTo>
                  <a:lnTo>
                    <a:pt x="520966" y="77978"/>
                  </a:lnTo>
                  <a:lnTo>
                    <a:pt x="522770" y="78232"/>
                  </a:lnTo>
                  <a:lnTo>
                    <a:pt x="522681" y="77978"/>
                  </a:lnTo>
                  <a:lnTo>
                    <a:pt x="523659" y="77978"/>
                  </a:lnTo>
                  <a:lnTo>
                    <a:pt x="524179" y="77343"/>
                  </a:lnTo>
                  <a:lnTo>
                    <a:pt x="524294" y="77216"/>
                  </a:lnTo>
                  <a:lnTo>
                    <a:pt x="524484" y="77216"/>
                  </a:lnTo>
                  <a:lnTo>
                    <a:pt x="524941" y="77851"/>
                  </a:lnTo>
                  <a:lnTo>
                    <a:pt x="525881" y="77216"/>
                  </a:lnTo>
                  <a:lnTo>
                    <a:pt x="526440" y="76835"/>
                  </a:lnTo>
                  <a:close/>
                </a:path>
                <a:path w="602614" h="161925">
                  <a:moveTo>
                    <a:pt x="530910" y="59956"/>
                  </a:moveTo>
                  <a:lnTo>
                    <a:pt x="529983" y="59931"/>
                  </a:lnTo>
                  <a:lnTo>
                    <a:pt x="529082" y="60134"/>
                  </a:lnTo>
                  <a:lnTo>
                    <a:pt x="528866" y="61353"/>
                  </a:lnTo>
                  <a:lnTo>
                    <a:pt x="529069" y="61379"/>
                  </a:lnTo>
                  <a:lnTo>
                    <a:pt x="529221" y="61353"/>
                  </a:lnTo>
                  <a:lnTo>
                    <a:pt x="529399" y="61353"/>
                  </a:lnTo>
                  <a:lnTo>
                    <a:pt x="529793" y="60820"/>
                  </a:lnTo>
                  <a:lnTo>
                    <a:pt x="530225" y="60312"/>
                  </a:lnTo>
                  <a:lnTo>
                    <a:pt x="530910" y="59956"/>
                  </a:lnTo>
                  <a:close/>
                </a:path>
                <a:path w="602614" h="161925">
                  <a:moveTo>
                    <a:pt x="538099" y="69989"/>
                  </a:moveTo>
                  <a:lnTo>
                    <a:pt x="537413" y="68567"/>
                  </a:lnTo>
                  <a:lnTo>
                    <a:pt x="534428" y="69342"/>
                  </a:lnTo>
                  <a:lnTo>
                    <a:pt x="536702" y="69342"/>
                  </a:lnTo>
                  <a:lnTo>
                    <a:pt x="538099" y="69989"/>
                  </a:lnTo>
                  <a:close/>
                </a:path>
                <a:path w="602614" h="161925">
                  <a:moveTo>
                    <a:pt x="547865" y="47421"/>
                  </a:moveTo>
                  <a:lnTo>
                    <a:pt x="547712" y="47447"/>
                  </a:lnTo>
                  <a:lnTo>
                    <a:pt x="547509" y="47498"/>
                  </a:lnTo>
                  <a:lnTo>
                    <a:pt x="547306" y="47688"/>
                  </a:lnTo>
                  <a:lnTo>
                    <a:pt x="547560" y="47561"/>
                  </a:lnTo>
                  <a:lnTo>
                    <a:pt x="547865" y="47421"/>
                  </a:lnTo>
                  <a:close/>
                </a:path>
                <a:path w="602614" h="161925">
                  <a:moveTo>
                    <a:pt x="548792" y="46558"/>
                  </a:moveTo>
                  <a:lnTo>
                    <a:pt x="548728" y="46355"/>
                  </a:lnTo>
                  <a:lnTo>
                    <a:pt x="548601" y="46304"/>
                  </a:lnTo>
                  <a:lnTo>
                    <a:pt x="548271" y="46824"/>
                  </a:lnTo>
                  <a:lnTo>
                    <a:pt x="548474" y="46710"/>
                  </a:lnTo>
                  <a:lnTo>
                    <a:pt x="548640" y="46634"/>
                  </a:lnTo>
                  <a:lnTo>
                    <a:pt x="548792" y="46558"/>
                  </a:lnTo>
                  <a:close/>
                </a:path>
                <a:path w="602614" h="161925">
                  <a:moveTo>
                    <a:pt x="553046" y="49453"/>
                  </a:moveTo>
                  <a:lnTo>
                    <a:pt x="552919" y="49199"/>
                  </a:lnTo>
                  <a:lnTo>
                    <a:pt x="552894" y="48856"/>
                  </a:lnTo>
                  <a:lnTo>
                    <a:pt x="552894" y="49225"/>
                  </a:lnTo>
                  <a:lnTo>
                    <a:pt x="553046" y="49453"/>
                  </a:lnTo>
                  <a:close/>
                </a:path>
                <a:path w="602614" h="161925">
                  <a:moveTo>
                    <a:pt x="553694" y="47879"/>
                  </a:moveTo>
                  <a:lnTo>
                    <a:pt x="553097" y="47879"/>
                  </a:lnTo>
                  <a:lnTo>
                    <a:pt x="553046" y="48133"/>
                  </a:lnTo>
                  <a:lnTo>
                    <a:pt x="553694" y="47879"/>
                  </a:lnTo>
                  <a:close/>
                </a:path>
                <a:path w="602614" h="161925">
                  <a:moveTo>
                    <a:pt x="556196" y="41922"/>
                  </a:moveTo>
                  <a:lnTo>
                    <a:pt x="554596" y="41529"/>
                  </a:lnTo>
                  <a:lnTo>
                    <a:pt x="555929" y="42049"/>
                  </a:lnTo>
                  <a:lnTo>
                    <a:pt x="556196" y="41922"/>
                  </a:lnTo>
                  <a:close/>
                </a:path>
                <a:path w="602614" h="161925">
                  <a:moveTo>
                    <a:pt x="556679" y="48514"/>
                  </a:moveTo>
                  <a:lnTo>
                    <a:pt x="556577" y="48133"/>
                  </a:lnTo>
                  <a:lnTo>
                    <a:pt x="556501" y="47879"/>
                  </a:lnTo>
                  <a:lnTo>
                    <a:pt x="556374" y="47371"/>
                  </a:lnTo>
                  <a:lnTo>
                    <a:pt x="556298" y="47117"/>
                  </a:lnTo>
                  <a:lnTo>
                    <a:pt x="556171" y="46609"/>
                  </a:lnTo>
                  <a:lnTo>
                    <a:pt x="556094" y="46355"/>
                  </a:lnTo>
                  <a:lnTo>
                    <a:pt x="556069" y="46228"/>
                  </a:lnTo>
                  <a:lnTo>
                    <a:pt x="554990" y="46316"/>
                  </a:lnTo>
                  <a:lnTo>
                    <a:pt x="554990" y="47371"/>
                  </a:lnTo>
                  <a:lnTo>
                    <a:pt x="554329" y="47637"/>
                  </a:lnTo>
                  <a:lnTo>
                    <a:pt x="554164" y="47371"/>
                  </a:lnTo>
                  <a:lnTo>
                    <a:pt x="554990" y="47371"/>
                  </a:lnTo>
                  <a:lnTo>
                    <a:pt x="554990" y="46316"/>
                  </a:lnTo>
                  <a:lnTo>
                    <a:pt x="554278" y="46355"/>
                  </a:lnTo>
                  <a:lnTo>
                    <a:pt x="554786" y="45085"/>
                  </a:lnTo>
                  <a:lnTo>
                    <a:pt x="554913" y="44704"/>
                  </a:lnTo>
                  <a:lnTo>
                    <a:pt x="555015" y="43942"/>
                  </a:lnTo>
                  <a:lnTo>
                    <a:pt x="555142" y="43053"/>
                  </a:lnTo>
                  <a:lnTo>
                    <a:pt x="554291" y="43307"/>
                  </a:lnTo>
                  <a:lnTo>
                    <a:pt x="550646" y="44564"/>
                  </a:lnTo>
                  <a:lnTo>
                    <a:pt x="551497" y="44564"/>
                  </a:lnTo>
                  <a:lnTo>
                    <a:pt x="551497" y="45847"/>
                  </a:lnTo>
                  <a:lnTo>
                    <a:pt x="550468" y="45694"/>
                  </a:lnTo>
                  <a:lnTo>
                    <a:pt x="550468" y="48514"/>
                  </a:lnTo>
                  <a:lnTo>
                    <a:pt x="549681" y="49149"/>
                  </a:lnTo>
                  <a:lnTo>
                    <a:pt x="338543" y="49149"/>
                  </a:lnTo>
                  <a:lnTo>
                    <a:pt x="336321" y="49377"/>
                  </a:lnTo>
                  <a:lnTo>
                    <a:pt x="335826" y="49149"/>
                  </a:lnTo>
                  <a:lnTo>
                    <a:pt x="335965" y="49403"/>
                  </a:lnTo>
                  <a:lnTo>
                    <a:pt x="335038" y="49504"/>
                  </a:lnTo>
                  <a:lnTo>
                    <a:pt x="333844" y="49149"/>
                  </a:lnTo>
                  <a:lnTo>
                    <a:pt x="333527" y="49149"/>
                  </a:lnTo>
                  <a:lnTo>
                    <a:pt x="333946" y="49606"/>
                  </a:lnTo>
                  <a:lnTo>
                    <a:pt x="333502" y="49657"/>
                  </a:lnTo>
                  <a:lnTo>
                    <a:pt x="333997" y="49657"/>
                  </a:lnTo>
                  <a:lnTo>
                    <a:pt x="334314" y="50012"/>
                  </a:lnTo>
                  <a:lnTo>
                    <a:pt x="334556" y="49657"/>
                  </a:lnTo>
                  <a:lnTo>
                    <a:pt x="335597" y="49657"/>
                  </a:lnTo>
                  <a:lnTo>
                    <a:pt x="337794" y="50292"/>
                  </a:lnTo>
                  <a:lnTo>
                    <a:pt x="337007" y="49657"/>
                  </a:lnTo>
                  <a:lnTo>
                    <a:pt x="549046" y="49657"/>
                  </a:lnTo>
                  <a:lnTo>
                    <a:pt x="548576" y="50038"/>
                  </a:lnTo>
                  <a:lnTo>
                    <a:pt x="548576" y="51054"/>
                  </a:lnTo>
                  <a:lnTo>
                    <a:pt x="547128" y="51689"/>
                  </a:lnTo>
                  <a:lnTo>
                    <a:pt x="547573" y="51054"/>
                  </a:lnTo>
                  <a:lnTo>
                    <a:pt x="548068" y="51054"/>
                  </a:lnTo>
                  <a:lnTo>
                    <a:pt x="548576" y="51054"/>
                  </a:lnTo>
                  <a:lnTo>
                    <a:pt x="548576" y="50038"/>
                  </a:lnTo>
                  <a:lnTo>
                    <a:pt x="548259" y="50292"/>
                  </a:lnTo>
                  <a:lnTo>
                    <a:pt x="548081" y="50292"/>
                  </a:lnTo>
                  <a:lnTo>
                    <a:pt x="547204" y="50292"/>
                  </a:lnTo>
                  <a:lnTo>
                    <a:pt x="547014" y="50292"/>
                  </a:lnTo>
                  <a:lnTo>
                    <a:pt x="547014" y="51054"/>
                  </a:lnTo>
                  <a:lnTo>
                    <a:pt x="546836" y="51816"/>
                  </a:lnTo>
                  <a:lnTo>
                    <a:pt x="546811" y="51943"/>
                  </a:lnTo>
                  <a:lnTo>
                    <a:pt x="545973" y="51054"/>
                  </a:lnTo>
                  <a:lnTo>
                    <a:pt x="544715" y="51485"/>
                  </a:lnTo>
                  <a:lnTo>
                    <a:pt x="544715" y="51816"/>
                  </a:lnTo>
                  <a:lnTo>
                    <a:pt x="544639" y="51943"/>
                  </a:lnTo>
                  <a:lnTo>
                    <a:pt x="544639" y="51816"/>
                  </a:lnTo>
                  <a:lnTo>
                    <a:pt x="544715" y="51485"/>
                  </a:lnTo>
                  <a:lnTo>
                    <a:pt x="544664" y="51054"/>
                  </a:lnTo>
                  <a:lnTo>
                    <a:pt x="545973" y="51054"/>
                  </a:lnTo>
                  <a:lnTo>
                    <a:pt x="547014" y="51054"/>
                  </a:lnTo>
                  <a:lnTo>
                    <a:pt x="547014" y="50292"/>
                  </a:lnTo>
                  <a:lnTo>
                    <a:pt x="544741" y="50292"/>
                  </a:lnTo>
                  <a:lnTo>
                    <a:pt x="544588" y="50292"/>
                  </a:lnTo>
                  <a:lnTo>
                    <a:pt x="544588" y="51523"/>
                  </a:lnTo>
                  <a:lnTo>
                    <a:pt x="543687" y="51816"/>
                  </a:lnTo>
                  <a:lnTo>
                    <a:pt x="544220" y="51054"/>
                  </a:lnTo>
                  <a:lnTo>
                    <a:pt x="544487" y="51054"/>
                  </a:lnTo>
                  <a:lnTo>
                    <a:pt x="544588" y="51523"/>
                  </a:lnTo>
                  <a:lnTo>
                    <a:pt x="544588" y="50292"/>
                  </a:lnTo>
                  <a:lnTo>
                    <a:pt x="339598" y="50292"/>
                  </a:lnTo>
                  <a:lnTo>
                    <a:pt x="338366" y="50546"/>
                  </a:lnTo>
                  <a:lnTo>
                    <a:pt x="338340" y="50292"/>
                  </a:lnTo>
                  <a:lnTo>
                    <a:pt x="337794" y="50292"/>
                  </a:lnTo>
                  <a:lnTo>
                    <a:pt x="335902" y="50292"/>
                  </a:lnTo>
                  <a:lnTo>
                    <a:pt x="335902" y="51054"/>
                  </a:lnTo>
                  <a:lnTo>
                    <a:pt x="335661" y="51435"/>
                  </a:lnTo>
                  <a:lnTo>
                    <a:pt x="335305" y="51054"/>
                  </a:lnTo>
                  <a:lnTo>
                    <a:pt x="335902" y="51054"/>
                  </a:lnTo>
                  <a:lnTo>
                    <a:pt x="335902" y="50292"/>
                  </a:lnTo>
                  <a:lnTo>
                    <a:pt x="334594" y="50292"/>
                  </a:lnTo>
                  <a:lnTo>
                    <a:pt x="334391" y="50292"/>
                  </a:lnTo>
                  <a:lnTo>
                    <a:pt x="334137" y="50292"/>
                  </a:lnTo>
                  <a:lnTo>
                    <a:pt x="333502" y="49657"/>
                  </a:lnTo>
                  <a:lnTo>
                    <a:pt x="332803" y="49149"/>
                  </a:lnTo>
                  <a:lnTo>
                    <a:pt x="332206" y="48514"/>
                  </a:lnTo>
                  <a:lnTo>
                    <a:pt x="331889" y="48133"/>
                  </a:lnTo>
                  <a:lnTo>
                    <a:pt x="331343" y="48133"/>
                  </a:lnTo>
                  <a:lnTo>
                    <a:pt x="331673" y="48044"/>
                  </a:lnTo>
                  <a:lnTo>
                    <a:pt x="331050" y="47879"/>
                  </a:lnTo>
                  <a:lnTo>
                    <a:pt x="331851" y="47625"/>
                  </a:lnTo>
                  <a:lnTo>
                    <a:pt x="332371" y="47459"/>
                  </a:lnTo>
                  <a:lnTo>
                    <a:pt x="332651" y="47371"/>
                  </a:lnTo>
                  <a:lnTo>
                    <a:pt x="547636" y="47371"/>
                  </a:lnTo>
                  <a:lnTo>
                    <a:pt x="547979" y="47371"/>
                  </a:lnTo>
                  <a:lnTo>
                    <a:pt x="548157" y="47371"/>
                  </a:lnTo>
                  <a:lnTo>
                    <a:pt x="548817" y="47371"/>
                  </a:lnTo>
                  <a:lnTo>
                    <a:pt x="549973" y="47371"/>
                  </a:lnTo>
                  <a:lnTo>
                    <a:pt x="550037" y="47879"/>
                  </a:lnTo>
                  <a:lnTo>
                    <a:pt x="550113" y="48514"/>
                  </a:lnTo>
                  <a:lnTo>
                    <a:pt x="550468" y="48514"/>
                  </a:lnTo>
                  <a:lnTo>
                    <a:pt x="550468" y="45694"/>
                  </a:lnTo>
                  <a:lnTo>
                    <a:pt x="549021" y="45466"/>
                  </a:lnTo>
                  <a:lnTo>
                    <a:pt x="549516" y="45974"/>
                  </a:lnTo>
                  <a:lnTo>
                    <a:pt x="549910" y="45974"/>
                  </a:lnTo>
                  <a:lnTo>
                    <a:pt x="548792" y="46609"/>
                  </a:lnTo>
                  <a:lnTo>
                    <a:pt x="548805" y="47117"/>
                  </a:lnTo>
                  <a:lnTo>
                    <a:pt x="547878" y="47117"/>
                  </a:lnTo>
                  <a:lnTo>
                    <a:pt x="548093" y="46901"/>
                  </a:lnTo>
                  <a:lnTo>
                    <a:pt x="547776" y="47117"/>
                  </a:lnTo>
                  <a:lnTo>
                    <a:pt x="332257" y="47117"/>
                  </a:lnTo>
                  <a:lnTo>
                    <a:pt x="331876" y="47117"/>
                  </a:lnTo>
                  <a:lnTo>
                    <a:pt x="329577" y="45466"/>
                  </a:lnTo>
                  <a:lnTo>
                    <a:pt x="329653" y="47371"/>
                  </a:lnTo>
                  <a:lnTo>
                    <a:pt x="328307" y="47371"/>
                  </a:lnTo>
                  <a:lnTo>
                    <a:pt x="327571" y="45974"/>
                  </a:lnTo>
                  <a:lnTo>
                    <a:pt x="327647" y="47117"/>
                  </a:lnTo>
                  <a:lnTo>
                    <a:pt x="327736" y="47879"/>
                  </a:lnTo>
                  <a:lnTo>
                    <a:pt x="327621" y="47117"/>
                  </a:lnTo>
                  <a:lnTo>
                    <a:pt x="327507" y="46228"/>
                  </a:lnTo>
                  <a:lnTo>
                    <a:pt x="327431" y="45732"/>
                  </a:lnTo>
                  <a:lnTo>
                    <a:pt x="327571" y="45974"/>
                  </a:lnTo>
                  <a:lnTo>
                    <a:pt x="327456" y="45466"/>
                  </a:lnTo>
                  <a:lnTo>
                    <a:pt x="327380" y="44704"/>
                  </a:lnTo>
                  <a:lnTo>
                    <a:pt x="318643" y="41529"/>
                  </a:lnTo>
                  <a:lnTo>
                    <a:pt x="319227" y="41529"/>
                  </a:lnTo>
                  <a:lnTo>
                    <a:pt x="318744" y="40513"/>
                  </a:lnTo>
                  <a:lnTo>
                    <a:pt x="316763" y="40513"/>
                  </a:lnTo>
                  <a:lnTo>
                    <a:pt x="315544" y="39751"/>
                  </a:lnTo>
                  <a:lnTo>
                    <a:pt x="314998" y="39370"/>
                  </a:lnTo>
                  <a:lnTo>
                    <a:pt x="313613" y="38354"/>
                  </a:lnTo>
                  <a:lnTo>
                    <a:pt x="313918" y="38862"/>
                  </a:lnTo>
                  <a:lnTo>
                    <a:pt x="313385" y="40386"/>
                  </a:lnTo>
                  <a:lnTo>
                    <a:pt x="311950" y="39370"/>
                  </a:lnTo>
                  <a:lnTo>
                    <a:pt x="312178" y="39116"/>
                  </a:lnTo>
                  <a:lnTo>
                    <a:pt x="314121" y="36957"/>
                  </a:lnTo>
                  <a:lnTo>
                    <a:pt x="309841" y="36322"/>
                  </a:lnTo>
                  <a:lnTo>
                    <a:pt x="309816" y="35433"/>
                  </a:lnTo>
                  <a:lnTo>
                    <a:pt x="308381" y="34163"/>
                  </a:lnTo>
                  <a:lnTo>
                    <a:pt x="307225" y="33147"/>
                  </a:lnTo>
                  <a:lnTo>
                    <a:pt x="306387" y="32423"/>
                  </a:lnTo>
                  <a:lnTo>
                    <a:pt x="306387" y="33147"/>
                  </a:lnTo>
                  <a:lnTo>
                    <a:pt x="306184" y="32727"/>
                  </a:lnTo>
                  <a:lnTo>
                    <a:pt x="306273" y="32893"/>
                  </a:lnTo>
                  <a:lnTo>
                    <a:pt x="306387" y="33147"/>
                  </a:lnTo>
                  <a:lnTo>
                    <a:pt x="306387" y="32423"/>
                  </a:lnTo>
                  <a:lnTo>
                    <a:pt x="305892" y="31991"/>
                  </a:lnTo>
                  <a:lnTo>
                    <a:pt x="305892" y="34163"/>
                  </a:lnTo>
                  <a:lnTo>
                    <a:pt x="304749" y="33147"/>
                  </a:lnTo>
                  <a:lnTo>
                    <a:pt x="305638" y="33147"/>
                  </a:lnTo>
                  <a:lnTo>
                    <a:pt x="305765" y="33655"/>
                  </a:lnTo>
                  <a:lnTo>
                    <a:pt x="305892" y="34163"/>
                  </a:lnTo>
                  <a:lnTo>
                    <a:pt x="305892" y="31991"/>
                  </a:lnTo>
                  <a:lnTo>
                    <a:pt x="305460" y="31597"/>
                  </a:lnTo>
                  <a:lnTo>
                    <a:pt x="305460" y="32385"/>
                  </a:lnTo>
                  <a:lnTo>
                    <a:pt x="305346" y="31877"/>
                  </a:lnTo>
                  <a:lnTo>
                    <a:pt x="305460" y="32385"/>
                  </a:lnTo>
                  <a:lnTo>
                    <a:pt x="305460" y="31597"/>
                  </a:lnTo>
                  <a:lnTo>
                    <a:pt x="305384" y="31788"/>
                  </a:lnTo>
                  <a:lnTo>
                    <a:pt x="302183" y="30988"/>
                  </a:lnTo>
                  <a:lnTo>
                    <a:pt x="301752" y="30353"/>
                  </a:lnTo>
                  <a:lnTo>
                    <a:pt x="300266" y="28194"/>
                  </a:lnTo>
                  <a:lnTo>
                    <a:pt x="299567" y="27178"/>
                  </a:lnTo>
                  <a:lnTo>
                    <a:pt x="297776" y="26162"/>
                  </a:lnTo>
                  <a:lnTo>
                    <a:pt x="295744" y="25019"/>
                  </a:lnTo>
                  <a:lnTo>
                    <a:pt x="295490" y="25273"/>
                  </a:lnTo>
                  <a:lnTo>
                    <a:pt x="295795" y="26162"/>
                  </a:lnTo>
                  <a:lnTo>
                    <a:pt x="294767" y="26162"/>
                  </a:lnTo>
                  <a:lnTo>
                    <a:pt x="294195" y="24511"/>
                  </a:lnTo>
                  <a:lnTo>
                    <a:pt x="293839" y="23495"/>
                  </a:lnTo>
                  <a:lnTo>
                    <a:pt x="294068" y="23495"/>
                  </a:lnTo>
                  <a:lnTo>
                    <a:pt x="292989" y="22987"/>
                  </a:lnTo>
                  <a:lnTo>
                    <a:pt x="291998" y="24511"/>
                  </a:lnTo>
                  <a:lnTo>
                    <a:pt x="291795" y="23876"/>
                  </a:lnTo>
                  <a:lnTo>
                    <a:pt x="291680" y="23495"/>
                  </a:lnTo>
                  <a:lnTo>
                    <a:pt x="291604" y="23241"/>
                  </a:lnTo>
                  <a:lnTo>
                    <a:pt x="291528" y="22987"/>
                  </a:lnTo>
                  <a:lnTo>
                    <a:pt x="291439" y="23495"/>
                  </a:lnTo>
                  <a:lnTo>
                    <a:pt x="290918" y="23241"/>
                  </a:lnTo>
                  <a:lnTo>
                    <a:pt x="290080" y="22352"/>
                  </a:lnTo>
                  <a:lnTo>
                    <a:pt x="287959" y="20104"/>
                  </a:lnTo>
                  <a:lnTo>
                    <a:pt x="284187" y="17780"/>
                  </a:lnTo>
                  <a:lnTo>
                    <a:pt x="280809" y="14859"/>
                  </a:lnTo>
                  <a:lnTo>
                    <a:pt x="277317" y="12192"/>
                  </a:lnTo>
                  <a:lnTo>
                    <a:pt x="275094" y="9652"/>
                  </a:lnTo>
                  <a:lnTo>
                    <a:pt x="274320" y="8763"/>
                  </a:lnTo>
                  <a:lnTo>
                    <a:pt x="272503" y="6223"/>
                  </a:lnTo>
                  <a:lnTo>
                    <a:pt x="271767" y="5715"/>
                  </a:lnTo>
                  <a:lnTo>
                    <a:pt x="272084" y="5715"/>
                  </a:lnTo>
                  <a:lnTo>
                    <a:pt x="271780" y="5207"/>
                  </a:lnTo>
                  <a:lnTo>
                    <a:pt x="271297" y="5207"/>
                  </a:lnTo>
                  <a:lnTo>
                    <a:pt x="271678" y="5626"/>
                  </a:lnTo>
                  <a:lnTo>
                    <a:pt x="271500" y="5588"/>
                  </a:lnTo>
                  <a:lnTo>
                    <a:pt x="271272" y="5207"/>
                  </a:lnTo>
                  <a:lnTo>
                    <a:pt x="270662" y="5207"/>
                  </a:lnTo>
                  <a:lnTo>
                    <a:pt x="270814" y="5461"/>
                  </a:lnTo>
                  <a:lnTo>
                    <a:pt x="269443" y="5207"/>
                  </a:lnTo>
                  <a:lnTo>
                    <a:pt x="270662" y="5207"/>
                  </a:lnTo>
                  <a:lnTo>
                    <a:pt x="269354" y="3048"/>
                  </a:lnTo>
                  <a:lnTo>
                    <a:pt x="268833" y="2413"/>
                  </a:lnTo>
                  <a:lnTo>
                    <a:pt x="268503" y="2413"/>
                  </a:lnTo>
                  <a:lnTo>
                    <a:pt x="266763" y="0"/>
                  </a:lnTo>
                  <a:lnTo>
                    <a:pt x="266636" y="0"/>
                  </a:lnTo>
                  <a:lnTo>
                    <a:pt x="266230" y="0"/>
                  </a:lnTo>
                  <a:lnTo>
                    <a:pt x="266611" y="1397"/>
                  </a:lnTo>
                  <a:lnTo>
                    <a:pt x="266814" y="2413"/>
                  </a:lnTo>
                  <a:lnTo>
                    <a:pt x="266522" y="2413"/>
                  </a:lnTo>
                  <a:lnTo>
                    <a:pt x="267182" y="3048"/>
                  </a:lnTo>
                  <a:lnTo>
                    <a:pt x="267690" y="4191"/>
                  </a:lnTo>
                  <a:lnTo>
                    <a:pt x="268757" y="6731"/>
                  </a:lnTo>
                  <a:lnTo>
                    <a:pt x="269519" y="8001"/>
                  </a:lnTo>
                  <a:lnTo>
                    <a:pt x="270217" y="8763"/>
                  </a:lnTo>
                  <a:lnTo>
                    <a:pt x="270662" y="9017"/>
                  </a:lnTo>
                  <a:lnTo>
                    <a:pt x="270865" y="9575"/>
                  </a:lnTo>
                  <a:lnTo>
                    <a:pt x="271005" y="9652"/>
                  </a:lnTo>
                  <a:lnTo>
                    <a:pt x="271500" y="10160"/>
                  </a:lnTo>
                  <a:lnTo>
                    <a:pt x="272326" y="11684"/>
                  </a:lnTo>
                  <a:lnTo>
                    <a:pt x="272135" y="11684"/>
                  </a:lnTo>
                  <a:lnTo>
                    <a:pt x="273621" y="13462"/>
                  </a:lnTo>
                  <a:lnTo>
                    <a:pt x="274662" y="14859"/>
                  </a:lnTo>
                  <a:lnTo>
                    <a:pt x="275666" y="16383"/>
                  </a:lnTo>
                  <a:lnTo>
                    <a:pt x="276720" y="17780"/>
                  </a:lnTo>
                  <a:lnTo>
                    <a:pt x="277787" y="19304"/>
                  </a:lnTo>
                  <a:lnTo>
                    <a:pt x="278409" y="20104"/>
                  </a:lnTo>
                  <a:lnTo>
                    <a:pt x="280098" y="20104"/>
                  </a:lnTo>
                  <a:lnTo>
                    <a:pt x="280123" y="21082"/>
                  </a:lnTo>
                  <a:lnTo>
                    <a:pt x="280530" y="21463"/>
                  </a:lnTo>
                  <a:lnTo>
                    <a:pt x="280428" y="21844"/>
                  </a:lnTo>
                  <a:lnTo>
                    <a:pt x="280695" y="22352"/>
                  </a:lnTo>
                  <a:lnTo>
                    <a:pt x="281419" y="22352"/>
                  </a:lnTo>
                  <a:lnTo>
                    <a:pt x="282956" y="23876"/>
                  </a:lnTo>
                  <a:lnTo>
                    <a:pt x="284314" y="25273"/>
                  </a:lnTo>
                  <a:lnTo>
                    <a:pt x="285699" y="26543"/>
                  </a:lnTo>
                  <a:lnTo>
                    <a:pt x="286994" y="27686"/>
                  </a:lnTo>
                  <a:lnTo>
                    <a:pt x="287020" y="28448"/>
                  </a:lnTo>
                  <a:lnTo>
                    <a:pt x="287769" y="28194"/>
                  </a:lnTo>
                  <a:lnTo>
                    <a:pt x="288544" y="29083"/>
                  </a:lnTo>
                  <a:lnTo>
                    <a:pt x="288518" y="30099"/>
                  </a:lnTo>
                  <a:lnTo>
                    <a:pt x="288340" y="30353"/>
                  </a:lnTo>
                  <a:lnTo>
                    <a:pt x="288175" y="30099"/>
                  </a:lnTo>
                  <a:lnTo>
                    <a:pt x="287540" y="30099"/>
                  </a:lnTo>
                  <a:lnTo>
                    <a:pt x="288226" y="31496"/>
                  </a:lnTo>
                  <a:lnTo>
                    <a:pt x="288480" y="31496"/>
                  </a:lnTo>
                  <a:lnTo>
                    <a:pt x="290741" y="32385"/>
                  </a:lnTo>
                  <a:lnTo>
                    <a:pt x="290220" y="31877"/>
                  </a:lnTo>
                  <a:lnTo>
                    <a:pt x="289928" y="31496"/>
                  </a:lnTo>
                  <a:lnTo>
                    <a:pt x="293878" y="34163"/>
                  </a:lnTo>
                  <a:lnTo>
                    <a:pt x="298069" y="38354"/>
                  </a:lnTo>
                  <a:lnTo>
                    <a:pt x="302475" y="39751"/>
                  </a:lnTo>
                  <a:lnTo>
                    <a:pt x="302450" y="39116"/>
                  </a:lnTo>
                  <a:lnTo>
                    <a:pt x="306539" y="40513"/>
                  </a:lnTo>
                  <a:lnTo>
                    <a:pt x="305460" y="40513"/>
                  </a:lnTo>
                  <a:lnTo>
                    <a:pt x="304444" y="41275"/>
                  </a:lnTo>
                  <a:lnTo>
                    <a:pt x="307809" y="43053"/>
                  </a:lnTo>
                  <a:lnTo>
                    <a:pt x="308851" y="43053"/>
                  </a:lnTo>
                  <a:lnTo>
                    <a:pt x="309511" y="43307"/>
                  </a:lnTo>
                  <a:lnTo>
                    <a:pt x="310337" y="43942"/>
                  </a:lnTo>
                  <a:lnTo>
                    <a:pt x="309232" y="43942"/>
                  </a:lnTo>
                  <a:lnTo>
                    <a:pt x="311238" y="45974"/>
                  </a:lnTo>
                  <a:lnTo>
                    <a:pt x="310248" y="45974"/>
                  </a:lnTo>
                  <a:lnTo>
                    <a:pt x="313842" y="47104"/>
                  </a:lnTo>
                  <a:lnTo>
                    <a:pt x="312648" y="46609"/>
                  </a:lnTo>
                  <a:lnTo>
                    <a:pt x="311797" y="46228"/>
                  </a:lnTo>
                  <a:lnTo>
                    <a:pt x="313334" y="45974"/>
                  </a:lnTo>
                  <a:lnTo>
                    <a:pt x="314883" y="45974"/>
                  </a:lnTo>
                  <a:lnTo>
                    <a:pt x="314896" y="46609"/>
                  </a:lnTo>
                  <a:lnTo>
                    <a:pt x="316026" y="46609"/>
                  </a:lnTo>
                  <a:lnTo>
                    <a:pt x="316204" y="46355"/>
                  </a:lnTo>
                  <a:lnTo>
                    <a:pt x="316293" y="46228"/>
                  </a:lnTo>
                  <a:lnTo>
                    <a:pt x="317995" y="46990"/>
                  </a:lnTo>
                  <a:lnTo>
                    <a:pt x="316306" y="46863"/>
                  </a:lnTo>
                  <a:lnTo>
                    <a:pt x="316064" y="46609"/>
                  </a:lnTo>
                  <a:lnTo>
                    <a:pt x="315264" y="46786"/>
                  </a:lnTo>
                  <a:lnTo>
                    <a:pt x="314896" y="46761"/>
                  </a:lnTo>
                  <a:lnTo>
                    <a:pt x="313855" y="47104"/>
                  </a:lnTo>
                  <a:lnTo>
                    <a:pt x="314909" y="47117"/>
                  </a:lnTo>
                  <a:lnTo>
                    <a:pt x="316560" y="47117"/>
                  </a:lnTo>
                  <a:lnTo>
                    <a:pt x="318579" y="49149"/>
                  </a:lnTo>
                  <a:lnTo>
                    <a:pt x="316509" y="49149"/>
                  </a:lnTo>
                  <a:lnTo>
                    <a:pt x="317207" y="50292"/>
                  </a:lnTo>
                  <a:lnTo>
                    <a:pt x="317677" y="51054"/>
                  </a:lnTo>
                  <a:lnTo>
                    <a:pt x="318617" y="52578"/>
                  </a:lnTo>
                  <a:lnTo>
                    <a:pt x="318871" y="52578"/>
                  </a:lnTo>
                  <a:lnTo>
                    <a:pt x="321043" y="51054"/>
                  </a:lnTo>
                  <a:lnTo>
                    <a:pt x="321271" y="51054"/>
                  </a:lnTo>
                  <a:lnTo>
                    <a:pt x="322338" y="51447"/>
                  </a:lnTo>
                  <a:lnTo>
                    <a:pt x="322326" y="51054"/>
                  </a:lnTo>
                  <a:lnTo>
                    <a:pt x="323596" y="51054"/>
                  </a:lnTo>
                  <a:lnTo>
                    <a:pt x="322326" y="50914"/>
                  </a:lnTo>
                  <a:lnTo>
                    <a:pt x="322313" y="50292"/>
                  </a:lnTo>
                  <a:lnTo>
                    <a:pt x="322135" y="50292"/>
                  </a:lnTo>
                  <a:lnTo>
                    <a:pt x="321386" y="50812"/>
                  </a:lnTo>
                  <a:lnTo>
                    <a:pt x="321246" y="50800"/>
                  </a:lnTo>
                  <a:lnTo>
                    <a:pt x="321208" y="50292"/>
                  </a:lnTo>
                  <a:lnTo>
                    <a:pt x="321043" y="49657"/>
                  </a:lnTo>
                  <a:lnTo>
                    <a:pt x="323240" y="49657"/>
                  </a:lnTo>
                  <a:lnTo>
                    <a:pt x="323938" y="50292"/>
                  </a:lnTo>
                  <a:lnTo>
                    <a:pt x="326009" y="51816"/>
                  </a:lnTo>
                  <a:lnTo>
                    <a:pt x="325399" y="51816"/>
                  </a:lnTo>
                  <a:lnTo>
                    <a:pt x="325234" y="52476"/>
                  </a:lnTo>
                  <a:lnTo>
                    <a:pt x="323405" y="51816"/>
                  </a:lnTo>
                  <a:lnTo>
                    <a:pt x="322351" y="51816"/>
                  </a:lnTo>
                  <a:lnTo>
                    <a:pt x="322389" y="53721"/>
                  </a:lnTo>
                  <a:lnTo>
                    <a:pt x="324904" y="52578"/>
                  </a:lnTo>
                  <a:lnTo>
                    <a:pt x="325208" y="52578"/>
                  </a:lnTo>
                  <a:lnTo>
                    <a:pt x="324827" y="54102"/>
                  </a:lnTo>
                  <a:lnTo>
                    <a:pt x="324764" y="54356"/>
                  </a:lnTo>
                  <a:lnTo>
                    <a:pt x="324662" y="54737"/>
                  </a:lnTo>
                  <a:lnTo>
                    <a:pt x="325691" y="55372"/>
                  </a:lnTo>
                  <a:lnTo>
                    <a:pt x="326288" y="55372"/>
                  </a:lnTo>
                  <a:lnTo>
                    <a:pt x="327367" y="57277"/>
                  </a:lnTo>
                  <a:lnTo>
                    <a:pt x="328803" y="56642"/>
                  </a:lnTo>
                  <a:lnTo>
                    <a:pt x="329145" y="56642"/>
                  </a:lnTo>
                  <a:lnTo>
                    <a:pt x="329755" y="58166"/>
                  </a:lnTo>
                  <a:lnTo>
                    <a:pt x="331228" y="57277"/>
                  </a:lnTo>
                  <a:lnTo>
                    <a:pt x="331254" y="58496"/>
                  </a:lnTo>
                  <a:lnTo>
                    <a:pt x="328650" y="58928"/>
                  </a:lnTo>
                  <a:lnTo>
                    <a:pt x="330212" y="58928"/>
                  </a:lnTo>
                  <a:lnTo>
                    <a:pt x="330327" y="59436"/>
                  </a:lnTo>
                  <a:lnTo>
                    <a:pt x="330428" y="59817"/>
                  </a:lnTo>
                  <a:lnTo>
                    <a:pt x="332854" y="59436"/>
                  </a:lnTo>
                  <a:lnTo>
                    <a:pt x="333095" y="59436"/>
                  </a:lnTo>
                  <a:lnTo>
                    <a:pt x="332790" y="58928"/>
                  </a:lnTo>
                  <a:lnTo>
                    <a:pt x="332397" y="58293"/>
                  </a:lnTo>
                  <a:lnTo>
                    <a:pt x="331939" y="58381"/>
                  </a:lnTo>
                  <a:lnTo>
                    <a:pt x="332511" y="57658"/>
                  </a:lnTo>
                  <a:lnTo>
                    <a:pt x="331508" y="57277"/>
                  </a:lnTo>
                  <a:lnTo>
                    <a:pt x="329831" y="56642"/>
                  </a:lnTo>
                  <a:lnTo>
                    <a:pt x="330657" y="56769"/>
                  </a:lnTo>
                  <a:lnTo>
                    <a:pt x="331177" y="56642"/>
                  </a:lnTo>
                  <a:lnTo>
                    <a:pt x="332727" y="56642"/>
                  </a:lnTo>
                  <a:lnTo>
                    <a:pt x="333768" y="56769"/>
                  </a:lnTo>
                  <a:lnTo>
                    <a:pt x="334797" y="57023"/>
                  </a:lnTo>
                  <a:lnTo>
                    <a:pt x="335559" y="58166"/>
                  </a:lnTo>
                  <a:lnTo>
                    <a:pt x="333616" y="58166"/>
                  </a:lnTo>
                  <a:lnTo>
                    <a:pt x="332867" y="58242"/>
                  </a:lnTo>
                  <a:lnTo>
                    <a:pt x="333133" y="58343"/>
                  </a:lnTo>
                  <a:lnTo>
                    <a:pt x="333692" y="58394"/>
                  </a:lnTo>
                  <a:lnTo>
                    <a:pt x="333984" y="59245"/>
                  </a:lnTo>
                  <a:lnTo>
                    <a:pt x="334060" y="59436"/>
                  </a:lnTo>
                  <a:lnTo>
                    <a:pt x="334276" y="59347"/>
                  </a:lnTo>
                  <a:lnTo>
                    <a:pt x="334276" y="59055"/>
                  </a:lnTo>
                  <a:lnTo>
                    <a:pt x="334289" y="58928"/>
                  </a:lnTo>
                  <a:lnTo>
                    <a:pt x="334289" y="59055"/>
                  </a:lnTo>
                  <a:lnTo>
                    <a:pt x="334289" y="59334"/>
                  </a:lnTo>
                  <a:lnTo>
                    <a:pt x="335178" y="58928"/>
                  </a:lnTo>
                  <a:lnTo>
                    <a:pt x="335508" y="59817"/>
                  </a:lnTo>
                  <a:lnTo>
                    <a:pt x="335559" y="59944"/>
                  </a:lnTo>
                  <a:lnTo>
                    <a:pt x="334391" y="61417"/>
                  </a:lnTo>
                  <a:lnTo>
                    <a:pt x="334276" y="59817"/>
                  </a:lnTo>
                  <a:lnTo>
                    <a:pt x="334276" y="59436"/>
                  </a:lnTo>
                  <a:lnTo>
                    <a:pt x="334060" y="59436"/>
                  </a:lnTo>
                  <a:lnTo>
                    <a:pt x="333667" y="59436"/>
                  </a:lnTo>
                  <a:lnTo>
                    <a:pt x="333095" y="59436"/>
                  </a:lnTo>
                  <a:lnTo>
                    <a:pt x="333248" y="59702"/>
                  </a:lnTo>
                  <a:lnTo>
                    <a:pt x="334340" y="61480"/>
                  </a:lnTo>
                  <a:lnTo>
                    <a:pt x="334251" y="62611"/>
                  </a:lnTo>
                  <a:lnTo>
                    <a:pt x="337134" y="61976"/>
                  </a:lnTo>
                  <a:lnTo>
                    <a:pt x="336423" y="62865"/>
                  </a:lnTo>
                  <a:lnTo>
                    <a:pt x="337693" y="62865"/>
                  </a:lnTo>
                  <a:lnTo>
                    <a:pt x="338213" y="63119"/>
                  </a:lnTo>
                  <a:lnTo>
                    <a:pt x="336473" y="63881"/>
                  </a:lnTo>
                  <a:lnTo>
                    <a:pt x="337540" y="63754"/>
                  </a:lnTo>
                  <a:lnTo>
                    <a:pt x="338632" y="63754"/>
                  </a:lnTo>
                  <a:lnTo>
                    <a:pt x="338721" y="65074"/>
                  </a:lnTo>
                  <a:lnTo>
                    <a:pt x="337578" y="65024"/>
                  </a:lnTo>
                  <a:lnTo>
                    <a:pt x="338048" y="65278"/>
                  </a:lnTo>
                  <a:lnTo>
                    <a:pt x="338785" y="65671"/>
                  </a:lnTo>
                  <a:lnTo>
                    <a:pt x="338747" y="65278"/>
                  </a:lnTo>
                  <a:lnTo>
                    <a:pt x="340728" y="65278"/>
                  </a:lnTo>
                  <a:lnTo>
                    <a:pt x="343509" y="65278"/>
                  </a:lnTo>
                  <a:lnTo>
                    <a:pt x="340639" y="65163"/>
                  </a:lnTo>
                  <a:lnTo>
                    <a:pt x="339864" y="63881"/>
                  </a:lnTo>
                  <a:lnTo>
                    <a:pt x="339788" y="63754"/>
                  </a:lnTo>
                  <a:lnTo>
                    <a:pt x="344233" y="64770"/>
                  </a:lnTo>
                  <a:lnTo>
                    <a:pt x="343522" y="65278"/>
                  </a:lnTo>
                  <a:lnTo>
                    <a:pt x="341363" y="66802"/>
                  </a:lnTo>
                  <a:lnTo>
                    <a:pt x="340893" y="66802"/>
                  </a:lnTo>
                  <a:lnTo>
                    <a:pt x="339001" y="65786"/>
                  </a:lnTo>
                  <a:lnTo>
                    <a:pt x="338797" y="65786"/>
                  </a:lnTo>
                  <a:lnTo>
                    <a:pt x="338937" y="66802"/>
                  </a:lnTo>
                  <a:lnTo>
                    <a:pt x="336270" y="66802"/>
                  </a:lnTo>
                  <a:lnTo>
                    <a:pt x="339902" y="67208"/>
                  </a:lnTo>
                  <a:lnTo>
                    <a:pt x="343179" y="67564"/>
                  </a:lnTo>
                  <a:lnTo>
                    <a:pt x="352310" y="68567"/>
                  </a:lnTo>
                  <a:lnTo>
                    <a:pt x="345922" y="68567"/>
                  </a:lnTo>
                  <a:lnTo>
                    <a:pt x="345287" y="68567"/>
                  </a:lnTo>
                  <a:lnTo>
                    <a:pt x="343916" y="68567"/>
                  </a:lnTo>
                  <a:lnTo>
                    <a:pt x="343192" y="68567"/>
                  </a:lnTo>
                  <a:lnTo>
                    <a:pt x="343052" y="68567"/>
                  </a:lnTo>
                  <a:lnTo>
                    <a:pt x="343230" y="68592"/>
                  </a:lnTo>
                  <a:lnTo>
                    <a:pt x="343979" y="68656"/>
                  </a:lnTo>
                  <a:lnTo>
                    <a:pt x="345452" y="68770"/>
                  </a:lnTo>
                  <a:lnTo>
                    <a:pt x="345973" y="69342"/>
                  </a:lnTo>
                  <a:lnTo>
                    <a:pt x="346227" y="70104"/>
                  </a:lnTo>
                  <a:lnTo>
                    <a:pt x="346481" y="70104"/>
                  </a:lnTo>
                  <a:lnTo>
                    <a:pt x="349186" y="71247"/>
                  </a:lnTo>
                  <a:lnTo>
                    <a:pt x="348208" y="70446"/>
                  </a:lnTo>
                  <a:lnTo>
                    <a:pt x="349313" y="69342"/>
                  </a:lnTo>
                  <a:lnTo>
                    <a:pt x="347865" y="69342"/>
                  </a:lnTo>
                  <a:lnTo>
                    <a:pt x="347967" y="69723"/>
                  </a:lnTo>
                  <a:lnTo>
                    <a:pt x="348068" y="70104"/>
                  </a:lnTo>
                  <a:lnTo>
                    <a:pt x="348145" y="70396"/>
                  </a:lnTo>
                  <a:lnTo>
                    <a:pt x="346862" y="69342"/>
                  </a:lnTo>
                  <a:lnTo>
                    <a:pt x="346062" y="69342"/>
                  </a:lnTo>
                  <a:lnTo>
                    <a:pt x="345478" y="68770"/>
                  </a:lnTo>
                  <a:lnTo>
                    <a:pt x="346227" y="68834"/>
                  </a:lnTo>
                  <a:lnTo>
                    <a:pt x="352488" y="69342"/>
                  </a:lnTo>
                  <a:lnTo>
                    <a:pt x="354787" y="71247"/>
                  </a:lnTo>
                  <a:lnTo>
                    <a:pt x="353072" y="71716"/>
                  </a:lnTo>
                  <a:lnTo>
                    <a:pt x="352272" y="69342"/>
                  </a:lnTo>
                  <a:lnTo>
                    <a:pt x="349910" y="69342"/>
                  </a:lnTo>
                  <a:lnTo>
                    <a:pt x="351320" y="69723"/>
                  </a:lnTo>
                  <a:lnTo>
                    <a:pt x="350774" y="69723"/>
                  </a:lnTo>
                  <a:lnTo>
                    <a:pt x="350316" y="70485"/>
                  </a:lnTo>
                  <a:lnTo>
                    <a:pt x="350558" y="70485"/>
                  </a:lnTo>
                  <a:lnTo>
                    <a:pt x="352399" y="71907"/>
                  </a:lnTo>
                  <a:lnTo>
                    <a:pt x="352005" y="72009"/>
                  </a:lnTo>
                  <a:lnTo>
                    <a:pt x="352552" y="72009"/>
                  </a:lnTo>
                  <a:lnTo>
                    <a:pt x="353225" y="72517"/>
                  </a:lnTo>
                  <a:lnTo>
                    <a:pt x="353174" y="72009"/>
                  </a:lnTo>
                  <a:lnTo>
                    <a:pt x="353783" y="72009"/>
                  </a:lnTo>
                  <a:lnTo>
                    <a:pt x="354634" y="72263"/>
                  </a:lnTo>
                  <a:lnTo>
                    <a:pt x="353580" y="73279"/>
                  </a:lnTo>
                  <a:lnTo>
                    <a:pt x="356044" y="73279"/>
                  </a:lnTo>
                  <a:lnTo>
                    <a:pt x="356323" y="73533"/>
                  </a:lnTo>
                  <a:lnTo>
                    <a:pt x="357098" y="74041"/>
                  </a:lnTo>
                  <a:lnTo>
                    <a:pt x="357873" y="74599"/>
                  </a:lnTo>
                  <a:lnTo>
                    <a:pt x="357797" y="74041"/>
                  </a:lnTo>
                  <a:lnTo>
                    <a:pt x="357771" y="73787"/>
                  </a:lnTo>
                  <a:lnTo>
                    <a:pt x="358775" y="73279"/>
                  </a:lnTo>
                  <a:lnTo>
                    <a:pt x="360248" y="74041"/>
                  </a:lnTo>
                  <a:lnTo>
                    <a:pt x="360921" y="74803"/>
                  </a:lnTo>
                  <a:lnTo>
                    <a:pt x="360616" y="74803"/>
                  </a:lnTo>
                  <a:lnTo>
                    <a:pt x="359321" y="74422"/>
                  </a:lnTo>
                  <a:lnTo>
                    <a:pt x="360260" y="74803"/>
                  </a:lnTo>
                  <a:lnTo>
                    <a:pt x="362407" y="75692"/>
                  </a:lnTo>
                  <a:lnTo>
                    <a:pt x="360273" y="75692"/>
                  </a:lnTo>
                  <a:lnTo>
                    <a:pt x="359994" y="75831"/>
                  </a:lnTo>
                  <a:lnTo>
                    <a:pt x="359397" y="74803"/>
                  </a:lnTo>
                  <a:lnTo>
                    <a:pt x="358178" y="74803"/>
                  </a:lnTo>
                  <a:lnTo>
                    <a:pt x="359130" y="75946"/>
                  </a:lnTo>
                  <a:lnTo>
                    <a:pt x="357479" y="75946"/>
                  </a:lnTo>
                  <a:lnTo>
                    <a:pt x="359333" y="76200"/>
                  </a:lnTo>
                  <a:lnTo>
                    <a:pt x="361226" y="76454"/>
                  </a:lnTo>
                  <a:lnTo>
                    <a:pt x="361988" y="76835"/>
                  </a:lnTo>
                  <a:lnTo>
                    <a:pt x="361365" y="76454"/>
                  </a:lnTo>
                  <a:lnTo>
                    <a:pt x="363004" y="76454"/>
                  </a:lnTo>
                  <a:lnTo>
                    <a:pt x="365594" y="76835"/>
                  </a:lnTo>
                  <a:lnTo>
                    <a:pt x="364820" y="76835"/>
                  </a:lnTo>
                  <a:lnTo>
                    <a:pt x="365099" y="77216"/>
                  </a:lnTo>
                  <a:lnTo>
                    <a:pt x="364159" y="77216"/>
                  </a:lnTo>
                  <a:lnTo>
                    <a:pt x="365379" y="77343"/>
                  </a:lnTo>
                  <a:lnTo>
                    <a:pt x="366318" y="77597"/>
                  </a:lnTo>
                  <a:lnTo>
                    <a:pt x="365848" y="77978"/>
                  </a:lnTo>
                  <a:lnTo>
                    <a:pt x="365671" y="78587"/>
                  </a:lnTo>
                  <a:lnTo>
                    <a:pt x="367461" y="78867"/>
                  </a:lnTo>
                  <a:lnTo>
                    <a:pt x="367563" y="79248"/>
                  </a:lnTo>
                  <a:lnTo>
                    <a:pt x="369049" y="80391"/>
                  </a:lnTo>
                  <a:lnTo>
                    <a:pt x="368693" y="80391"/>
                  </a:lnTo>
                  <a:lnTo>
                    <a:pt x="369785" y="81038"/>
                  </a:lnTo>
                  <a:lnTo>
                    <a:pt x="370014" y="81153"/>
                  </a:lnTo>
                  <a:lnTo>
                    <a:pt x="373367" y="81153"/>
                  </a:lnTo>
                  <a:lnTo>
                    <a:pt x="374954" y="82042"/>
                  </a:lnTo>
                  <a:lnTo>
                    <a:pt x="375615" y="82042"/>
                  </a:lnTo>
                  <a:lnTo>
                    <a:pt x="377304" y="82804"/>
                  </a:lnTo>
                  <a:lnTo>
                    <a:pt x="377786" y="83058"/>
                  </a:lnTo>
                  <a:lnTo>
                    <a:pt x="378536" y="83566"/>
                  </a:lnTo>
                  <a:lnTo>
                    <a:pt x="375793" y="83566"/>
                  </a:lnTo>
                  <a:lnTo>
                    <a:pt x="383628" y="84709"/>
                  </a:lnTo>
                  <a:lnTo>
                    <a:pt x="383311" y="84709"/>
                  </a:lnTo>
                  <a:lnTo>
                    <a:pt x="385635" y="85344"/>
                  </a:lnTo>
                  <a:lnTo>
                    <a:pt x="383578" y="85344"/>
                  </a:lnTo>
                  <a:lnTo>
                    <a:pt x="382397" y="84709"/>
                  </a:lnTo>
                  <a:lnTo>
                    <a:pt x="382257" y="84709"/>
                  </a:lnTo>
                  <a:lnTo>
                    <a:pt x="382803" y="85344"/>
                  </a:lnTo>
                  <a:lnTo>
                    <a:pt x="382041" y="85344"/>
                  </a:lnTo>
                  <a:lnTo>
                    <a:pt x="383032" y="85610"/>
                  </a:lnTo>
                  <a:lnTo>
                    <a:pt x="384022" y="85852"/>
                  </a:lnTo>
                  <a:lnTo>
                    <a:pt x="384530" y="85852"/>
                  </a:lnTo>
                  <a:lnTo>
                    <a:pt x="385368" y="85852"/>
                  </a:lnTo>
                  <a:lnTo>
                    <a:pt x="386283" y="86487"/>
                  </a:lnTo>
                  <a:lnTo>
                    <a:pt x="389458" y="86487"/>
                  </a:lnTo>
                  <a:lnTo>
                    <a:pt x="391541" y="87731"/>
                  </a:lnTo>
                  <a:lnTo>
                    <a:pt x="390613" y="87731"/>
                  </a:lnTo>
                  <a:lnTo>
                    <a:pt x="390144" y="87249"/>
                  </a:lnTo>
                  <a:lnTo>
                    <a:pt x="389724" y="87249"/>
                  </a:lnTo>
                  <a:lnTo>
                    <a:pt x="389420" y="87249"/>
                  </a:lnTo>
                  <a:lnTo>
                    <a:pt x="388988" y="87960"/>
                  </a:lnTo>
                  <a:lnTo>
                    <a:pt x="387769" y="87249"/>
                  </a:lnTo>
                  <a:lnTo>
                    <a:pt x="388048" y="87503"/>
                  </a:lnTo>
                  <a:lnTo>
                    <a:pt x="388886" y="88138"/>
                  </a:lnTo>
                  <a:lnTo>
                    <a:pt x="389305" y="88138"/>
                  </a:lnTo>
                  <a:lnTo>
                    <a:pt x="391350" y="88138"/>
                  </a:lnTo>
                  <a:lnTo>
                    <a:pt x="395097" y="90182"/>
                  </a:lnTo>
                  <a:lnTo>
                    <a:pt x="395592" y="89281"/>
                  </a:lnTo>
                  <a:lnTo>
                    <a:pt x="395668" y="89154"/>
                  </a:lnTo>
                  <a:lnTo>
                    <a:pt x="396633" y="89662"/>
                  </a:lnTo>
                  <a:lnTo>
                    <a:pt x="396189" y="89662"/>
                  </a:lnTo>
                  <a:lnTo>
                    <a:pt x="397865" y="90678"/>
                  </a:lnTo>
                  <a:lnTo>
                    <a:pt x="397751" y="89281"/>
                  </a:lnTo>
                  <a:lnTo>
                    <a:pt x="397738" y="89154"/>
                  </a:lnTo>
                  <a:lnTo>
                    <a:pt x="401612" y="90678"/>
                  </a:lnTo>
                  <a:lnTo>
                    <a:pt x="399008" y="90678"/>
                  </a:lnTo>
                  <a:lnTo>
                    <a:pt x="406438" y="91567"/>
                  </a:lnTo>
                  <a:lnTo>
                    <a:pt x="403593" y="91567"/>
                  </a:lnTo>
                  <a:lnTo>
                    <a:pt x="406133" y="92189"/>
                  </a:lnTo>
                  <a:lnTo>
                    <a:pt x="405930" y="92202"/>
                  </a:lnTo>
                  <a:lnTo>
                    <a:pt x="406158" y="92202"/>
                  </a:lnTo>
                  <a:lnTo>
                    <a:pt x="406742" y="92329"/>
                  </a:lnTo>
                  <a:lnTo>
                    <a:pt x="409511" y="92329"/>
                  </a:lnTo>
                  <a:lnTo>
                    <a:pt x="410476" y="93091"/>
                  </a:lnTo>
                  <a:lnTo>
                    <a:pt x="409994" y="93091"/>
                  </a:lnTo>
                  <a:lnTo>
                    <a:pt x="411035" y="93637"/>
                  </a:lnTo>
                  <a:lnTo>
                    <a:pt x="412064" y="93637"/>
                  </a:lnTo>
                  <a:lnTo>
                    <a:pt x="416445" y="95504"/>
                  </a:lnTo>
                  <a:lnTo>
                    <a:pt x="417537" y="95504"/>
                  </a:lnTo>
                  <a:lnTo>
                    <a:pt x="417969" y="95631"/>
                  </a:lnTo>
                  <a:lnTo>
                    <a:pt x="417766" y="96215"/>
                  </a:lnTo>
                  <a:lnTo>
                    <a:pt x="419138" y="96393"/>
                  </a:lnTo>
                  <a:lnTo>
                    <a:pt x="419138" y="96266"/>
                  </a:lnTo>
                  <a:lnTo>
                    <a:pt x="420420" y="96266"/>
                  </a:lnTo>
                  <a:lnTo>
                    <a:pt x="421474" y="96266"/>
                  </a:lnTo>
                  <a:lnTo>
                    <a:pt x="421525" y="96456"/>
                  </a:lnTo>
                  <a:lnTo>
                    <a:pt x="424840" y="97028"/>
                  </a:lnTo>
                  <a:lnTo>
                    <a:pt x="428307" y="97028"/>
                  </a:lnTo>
                  <a:lnTo>
                    <a:pt x="430784" y="97917"/>
                  </a:lnTo>
                  <a:lnTo>
                    <a:pt x="432130" y="97917"/>
                  </a:lnTo>
                  <a:lnTo>
                    <a:pt x="431050" y="97028"/>
                  </a:lnTo>
                  <a:lnTo>
                    <a:pt x="432981" y="97028"/>
                  </a:lnTo>
                  <a:lnTo>
                    <a:pt x="433793" y="97028"/>
                  </a:lnTo>
                  <a:lnTo>
                    <a:pt x="435419" y="97917"/>
                  </a:lnTo>
                  <a:lnTo>
                    <a:pt x="435152" y="97917"/>
                  </a:lnTo>
                  <a:lnTo>
                    <a:pt x="437375" y="98806"/>
                  </a:lnTo>
                  <a:lnTo>
                    <a:pt x="438899" y="97917"/>
                  </a:lnTo>
                  <a:lnTo>
                    <a:pt x="440944" y="97917"/>
                  </a:lnTo>
                  <a:lnTo>
                    <a:pt x="437730" y="98958"/>
                  </a:lnTo>
                  <a:lnTo>
                    <a:pt x="438658" y="99314"/>
                  </a:lnTo>
                  <a:lnTo>
                    <a:pt x="440055" y="99314"/>
                  </a:lnTo>
                  <a:lnTo>
                    <a:pt x="442988" y="97917"/>
                  </a:lnTo>
                  <a:lnTo>
                    <a:pt x="443547" y="97917"/>
                  </a:lnTo>
                  <a:lnTo>
                    <a:pt x="445262" y="98679"/>
                  </a:lnTo>
                  <a:lnTo>
                    <a:pt x="444004" y="97917"/>
                  </a:lnTo>
                  <a:lnTo>
                    <a:pt x="443560" y="97917"/>
                  </a:lnTo>
                  <a:lnTo>
                    <a:pt x="445223" y="97028"/>
                  </a:lnTo>
                  <a:lnTo>
                    <a:pt x="446290" y="96456"/>
                  </a:lnTo>
                  <a:lnTo>
                    <a:pt x="446646" y="96266"/>
                  </a:lnTo>
                  <a:lnTo>
                    <a:pt x="447395" y="95872"/>
                  </a:lnTo>
                  <a:lnTo>
                    <a:pt x="447649" y="96088"/>
                  </a:lnTo>
                  <a:lnTo>
                    <a:pt x="447903" y="95808"/>
                  </a:lnTo>
                  <a:lnTo>
                    <a:pt x="448132" y="95529"/>
                  </a:lnTo>
                  <a:lnTo>
                    <a:pt x="448437" y="95504"/>
                  </a:lnTo>
                  <a:lnTo>
                    <a:pt x="449757" y="95504"/>
                  </a:lnTo>
                  <a:lnTo>
                    <a:pt x="449287" y="96266"/>
                  </a:lnTo>
                  <a:lnTo>
                    <a:pt x="448602" y="96913"/>
                  </a:lnTo>
                  <a:lnTo>
                    <a:pt x="448284" y="96659"/>
                  </a:lnTo>
                  <a:lnTo>
                    <a:pt x="448284" y="97917"/>
                  </a:lnTo>
                  <a:lnTo>
                    <a:pt x="447992" y="98171"/>
                  </a:lnTo>
                  <a:lnTo>
                    <a:pt x="447903" y="97917"/>
                  </a:lnTo>
                  <a:lnTo>
                    <a:pt x="448284" y="97917"/>
                  </a:lnTo>
                  <a:lnTo>
                    <a:pt x="448284" y="96659"/>
                  </a:lnTo>
                  <a:lnTo>
                    <a:pt x="447814" y="96266"/>
                  </a:lnTo>
                  <a:lnTo>
                    <a:pt x="447548" y="96266"/>
                  </a:lnTo>
                  <a:lnTo>
                    <a:pt x="446176" y="97917"/>
                  </a:lnTo>
                  <a:lnTo>
                    <a:pt x="446659" y="97917"/>
                  </a:lnTo>
                  <a:lnTo>
                    <a:pt x="447281" y="98818"/>
                  </a:lnTo>
                  <a:lnTo>
                    <a:pt x="446722" y="99314"/>
                  </a:lnTo>
                  <a:lnTo>
                    <a:pt x="447649" y="99314"/>
                  </a:lnTo>
                  <a:lnTo>
                    <a:pt x="448449" y="99314"/>
                  </a:lnTo>
                  <a:lnTo>
                    <a:pt x="448691" y="99314"/>
                  </a:lnTo>
                  <a:lnTo>
                    <a:pt x="449630" y="99314"/>
                  </a:lnTo>
                  <a:lnTo>
                    <a:pt x="452272" y="100076"/>
                  </a:lnTo>
                  <a:lnTo>
                    <a:pt x="453631" y="99314"/>
                  </a:lnTo>
                  <a:lnTo>
                    <a:pt x="454190" y="99314"/>
                  </a:lnTo>
                  <a:lnTo>
                    <a:pt x="456260" y="97028"/>
                  </a:lnTo>
                  <a:lnTo>
                    <a:pt x="456768" y="96456"/>
                  </a:lnTo>
                  <a:lnTo>
                    <a:pt x="456590" y="96456"/>
                  </a:lnTo>
                  <a:lnTo>
                    <a:pt x="460171" y="95504"/>
                  </a:lnTo>
                  <a:lnTo>
                    <a:pt x="460565" y="95504"/>
                  </a:lnTo>
                  <a:lnTo>
                    <a:pt x="459905" y="96456"/>
                  </a:lnTo>
                  <a:lnTo>
                    <a:pt x="459536" y="96456"/>
                  </a:lnTo>
                  <a:lnTo>
                    <a:pt x="460260" y="97028"/>
                  </a:lnTo>
                  <a:lnTo>
                    <a:pt x="460565" y="97028"/>
                  </a:lnTo>
                  <a:lnTo>
                    <a:pt x="460616" y="97917"/>
                  </a:lnTo>
                  <a:lnTo>
                    <a:pt x="465963" y="97917"/>
                  </a:lnTo>
                  <a:lnTo>
                    <a:pt x="465988" y="96266"/>
                  </a:lnTo>
                  <a:lnTo>
                    <a:pt x="466369" y="96266"/>
                  </a:lnTo>
                  <a:lnTo>
                    <a:pt x="467563" y="97028"/>
                  </a:lnTo>
                  <a:lnTo>
                    <a:pt x="467245" y="97917"/>
                  </a:lnTo>
                  <a:lnTo>
                    <a:pt x="468109" y="97028"/>
                  </a:lnTo>
                  <a:lnTo>
                    <a:pt x="471004" y="97028"/>
                  </a:lnTo>
                  <a:lnTo>
                    <a:pt x="470433" y="97917"/>
                  </a:lnTo>
                  <a:lnTo>
                    <a:pt x="473494" y="97917"/>
                  </a:lnTo>
                  <a:lnTo>
                    <a:pt x="477710" y="97028"/>
                  </a:lnTo>
                  <a:lnTo>
                    <a:pt x="478904" y="97028"/>
                  </a:lnTo>
                  <a:lnTo>
                    <a:pt x="478904" y="97561"/>
                  </a:lnTo>
                  <a:lnTo>
                    <a:pt x="479818" y="95631"/>
                  </a:lnTo>
                  <a:lnTo>
                    <a:pt x="481533" y="91567"/>
                  </a:lnTo>
                  <a:lnTo>
                    <a:pt x="482257" y="89662"/>
                  </a:lnTo>
                  <a:lnTo>
                    <a:pt x="482409" y="89281"/>
                  </a:lnTo>
                  <a:lnTo>
                    <a:pt x="482447" y="89154"/>
                  </a:lnTo>
                  <a:lnTo>
                    <a:pt x="482434" y="89662"/>
                  </a:lnTo>
                  <a:lnTo>
                    <a:pt x="482257" y="89662"/>
                  </a:lnTo>
                  <a:lnTo>
                    <a:pt x="481876" y="90678"/>
                  </a:lnTo>
                  <a:lnTo>
                    <a:pt x="482168" y="90678"/>
                  </a:lnTo>
                  <a:lnTo>
                    <a:pt x="484162" y="93637"/>
                  </a:lnTo>
                  <a:lnTo>
                    <a:pt x="485394" y="93637"/>
                  </a:lnTo>
                  <a:lnTo>
                    <a:pt x="487083" y="94881"/>
                  </a:lnTo>
                  <a:lnTo>
                    <a:pt x="487654" y="95504"/>
                  </a:lnTo>
                  <a:lnTo>
                    <a:pt x="487959" y="95504"/>
                  </a:lnTo>
                  <a:lnTo>
                    <a:pt x="488137" y="95504"/>
                  </a:lnTo>
                  <a:lnTo>
                    <a:pt x="489483" y="95504"/>
                  </a:lnTo>
                  <a:lnTo>
                    <a:pt x="488137" y="94869"/>
                  </a:lnTo>
                  <a:lnTo>
                    <a:pt x="488137" y="93091"/>
                  </a:lnTo>
                  <a:lnTo>
                    <a:pt x="488137" y="91567"/>
                  </a:lnTo>
                  <a:lnTo>
                    <a:pt x="489254" y="91567"/>
                  </a:lnTo>
                  <a:lnTo>
                    <a:pt x="489242" y="92329"/>
                  </a:lnTo>
                  <a:lnTo>
                    <a:pt x="490093" y="94513"/>
                  </a:lnTo>
                  <a:lnTo>
                    <a:pt x="490588" y="93637"/>
                  </a:lnTo>
                  <a:lnTo>
                    <a:pt x="490816" y="93091"/>
                  </a:lnTo>
                  <a:lnTo>
                    <a:pt x="491172" y="92329"/>
                  </a:lnTo>
                  <a:lnTo>
                    <a:pt x="491439" y="92329"/>
                  </a:lnTo>
                  <a:lnTo>
                    <a:pt x="492213" y="93637"/>
                  </a:lnTo>
                  <a:lnTo>
                    <a:pt x="495884" y="93637"/>
                  </a:lnTo>
                  <a:lnTo>
                    <a:pt x="496582" y="93091"/>
                  </a:lnTo>
                  <a:lnTo>
                    <a:pt x="494068" y="93091"/>
                  </a:lnTo>
                  <a:lnTo>
                    <a:pt x="498970" y="92329"/>
                  </a:lnTo>
                  <a:lnTo>
                    <a:pt x="505269" y="92329"/>
                  </a:lnTo>
                  <a:lnTo>
                    <a:pt x="505841" y="92329"/>
                  </a:lnTo>
                  <a:lnTo>
                    <a:pt x="509028" y="91567"/>
                  </a:lnTo>
                  <a:lnTo>
                    <a:pt x="507987" y="89687"/>
                  </a:lnTo>
                  <a:lnTo>
                    <a:pt x="507034" y="89662"/>
                  </a:lnTo>
                  <a:lnTo>
                    <a:pt x="507034" y="91567"/>
                  </a:lnTo>
                  <a:lnTo>
                    <a:pt x="506310" y="91567"/>
                  </a:lnTo>
                  <a:lnTo>
                    <a:pt x="504050" y="91567"/>
                  </a:lnTo>
                  <a:lnTo>
                    <a:pt x="497852" y="91567"/>
                  </a:lnTo>
                  <a:lnTo>
                    <a:pt x="497547" y="90678"/>
                  </a:lnTo>
                  <a:lnTo>
                    <a:pt x="499922" y="90678"/>
                  </a:lnTo>
                  <a:lnTo>
                    <a:pt x="501662" y="90678"/>
                  </a:lnTo>
                  <a:lnTo>
                    <a:pt x="503275" y="90678"/>
                  </a:lnTo>
                  <a:lnTo>
                    <a:pt x="504837" y="90678"/>
                  </a:lnTo>
                  <a:lnTo>
                    <a:pt x="504050" y="91567"/>
                  </a:lnTo>
                  <a:lnTo>
                    <a:pt x="505726" y="90678"/>
                  </a:lnTo>
                  <a:lnTo>
                    <a:pt x="507034" y="91567"/>
                  </a:lnTo>
                  <a:lnTo>
                    <a:pt x="507034" y="89662"/>
                  </a:lnTo>
                  <a:lnTo>
                    <a:pt x="506501" y="89662"/>
                  </a:lnTo>
                  <a:lnTo>
                    <a:pt x="506996" y="90678"/>
                  </a:lnTo>
                  <a:lnTo>
                    <a:pt x="506310" y="89281"/>
                  </a:lnTo>
                  <a:lnTo>
                    <a:pt x="506247" y="89154"/>
                  </a:lnTo>
                  <a:lnTo>
                    <a:pt x="506044" y="89154"/>
                  </a:lnTo>
                  <a:lnTo>
                    <a:pt x="506272" y="88392"/>
                  </a:lnTo>
                  <a:lnTo>
                    <a:pt x="506349" y="88138"/>
                  </a:lnTo>
                  <a:lnTo>
                    <a:pt x="506463" y="87731"/>
                  </a:lnTo>
                  <a:lnTo>
                    <a:pt x="506526" y="87503"/>
                  </a:lnTo>
                  <a:lnTo>
                    <a:pt x="506603" y="87249"/>
                  </a:lnTo>
                  <a:lnTo>
                    <a:pt x="504761" y="87249"/>
                  </a:lnTo>
                  <a:lnTo>
                    <a:pt x="504685" y="87731"/>
                  </a:lnTo>
                  <a:lnTo>
                    <a:pt x="503758" y="89662"/>
                  </a:lnTo>
                  <a:lnTo>
                    <a:pt x="501777" y="89662"/>
                  </a:lnTo>
                  <a:lnTo>
                    <a:pt x="501878" y="87249"/>
                  </a:lnTo>
                  <a:lnTo>
                    <a:pt x="499427" y="87249"/>
                  </a:lnTo>
                  <a:lnTo>
                    <a:pt x="499541" y="88392"/>
                  </a:lnTo>
                  <a:lnTo>
                    <a:pt x="499745" y="89662"/>
                  </a:lnTo>
                  <a:lnTo>
                    <a:pt x="497205" y="89662"/>
                  </a:lnTo>
                  <a:lnTo>
                    <a:pt x="496557" y="87731"/>
                  </a:lnTo>
                  <a:lnTo>
                    <a:pt x="496201" y="87731"/>
                  </a:lnTo>
                  <a:lnTo>
                    <a:pt x="497801" y="87249"/>
                  </a:lnTo>
                  <a:lnTo>
                    <a:pt x="491540" y="87249"/>
                  </a:lnTo>
                  <a:lnTo>
                    <a:pt x="491540" y="91567"/>
                  </a:lnTo>
                  <a:lnTo>
                    <a:pt x="491223" y="91973"/>
                  </a:lnTo>
                  <a:lnTo>
                    <a:pt x="490956" y="92329"/>
                  </a:lnTo>
                  <a:lnTo>
                    <a:pt x="491210" y="91948"/>
                  </a:lnTo>
                  <a:lnTo>
                    <a:pt x="491464" y="91567"/>
                  </a:lnTo>
                  <a:lnTo>
                    <a:pt x="491540" y="87249"/>
                  </a:lnTo>
                  <a:lnTo>
                    <a:pt x="487540" y="87249"/>
                  </a:lnTo>
                  <a:lnTo>
                    <a:pt x="487083" y="87045"/>
                  </a:lnTo>
                  <a:lnTo>
                    <a:pt x="487070" y="86741"/>
                  </a:lnTo>
                  <a:lnTo>
                    <a:pt x="486905" y="86741"/>
                  </a:lnTo>
                  <a:lnTo>
                    <a:pt x="487006" y="86995"/>
                  </a:lnTo>
                  <a:lnTo>
                    <a:pt x="486473" y="86741"/>
                  </a:lnTo>
                  <a:lnTo>
                    <a:pt x="486283" y="86741"/>
                  </a:lnTo>
                  <a:lnTo>
                    <a:pt x="486283" y="93980"/>
                  </a:lnTo>
                  <a:lnTo>
                    <a:pt x="485584" y="93637"/>
                  </a:lnTo>
                  <a:lnTo>
                    <a:pt x="485990" y="93637"/>
                  </a:lnTo>
                  <a:lnTo>
                    <a:pt x="486283" y="93980"/>
                  </a:lnTo>
                  <a:lnTo>
                    <a:pt x="486283" y="86741"/>
                  </a:lnTo>
                  <a:lnTo>
                    <a:pt x="485305" y="86741"/>
                  </a:lnTo>
                  <a:lnTo>
                    <a:pt x="484695" y="87642"/>
                  </a:lnTo>
                  <a:lnTo>
                    <a:pt x="484263" y="86741"/>
                  </a:lnTo>
                  <a:lnTo>
                    <a:pt x="484136" y="86487"/>
                  </a:lnTo>
                  <a:lnTo>
                    <a:pt x="483946" y="86106"/>
                  </a:lnTo>
                  <a:lnTo>
                    <a:pt x="483755" y="86487"/>
                  </a:lnTo>
                  <a:lnTo>
                    <a:pt x="482790" y="88392"/>
                  </a:lnTo>
                  <a:lnTo>
                    <a:pt x="482612" y="88785"/>
                  </a:lnTo>
                  <a:lnTo>
                    <a:pt x="481215" y="88138"/>
                  </a:lnTo>
                  <a:lnTo>
                    <a:pt x="480745" y="87731"/>
                  </a:lnTo>
                  <a:lnTo>
                    <a:pt x="480580" y="87731"/>
                  </a:lnTo>
                  <a:lnTo>
                    <a:pt x="481317" y="86487"/>
                  </a:lnTo>
                  <a:lnTo>
                    <a:pt x="481012" y="86741"/>
                  </a:lnTo>
                  <a:lnTo>
                    <a:pt x="479183" y="88773"/>
                  </a:lnTo>
                  <a:lnTo>
                    <a:pt x="479259" y="88392"/>
                  </a:lnTo>
                  <a:lnTo>
                    <a:pt x="479310" y="88138"/>
                  </a:lnTo>
                  <a:lnTo>
                    <a:pt x="479399" y="87731"/>
                  </a:lnTo>
                  <a:lnTo>
                    <a:pt x="479450" y="87503"/>
                  </a:lnTo>
                  <a:lnTo>
                    <a:pt x="477685" y="89662"/>
                  </a:lnTo>
                  <a:lnTo>
                    <a:pt x="477456" y="89662"/>
                  </a:lnTo>
                  <a:lnTo>
                    <a:pt x="477418" y="89154"/>
                  </a:lnTo>
                  <a:lnTo>
                    <a:pt x="476580" y="89154"/>
                  </a:lnTo>
                  <a:lnTo>
                    <a:pt x="476211" y="89662"/>
                  </a:lnTo>
                  <a:lnTo>
                    <a:pt x="474408" y="89662"/>
                  </a:lnTo>
                  <a:lnTo>
                    <a:pt x="473684" y="89154"/>
                  </a:lnTo>
                  <a:lnTo>
                    <a:pt x="471385" y="89662"/>
                  </a:lnTo>
                  <a:lnTo>
                    <a:pt x="461492" y="89662"/>
                  </a:lnTo>
                  <a:lnTo>
                    <a:pt x="461492" y="92964"/>
                  </a:lnTo>
                  <a:lnTo>
                    <a:pt x="460070" y="91567"/>
                  </a:lnTo>
                  <a:lnTo>
                    <a:pt x="459155" y="90678"/>
                  </a:lnTo>
                  <a:lnTo>
                    <a:pt x="460463" y="90678"/>
                  </a:lnTo>
                  <a:lnTo>
                    <a:pt x="461492" y="92964"/>
                  </a:lnTo>
                  <a:lnTo>
                    <a:pt x="461492" y="89662"/>
                  </a:lnTo>
                  <a:lnTo>
                    <a:pt x="459079" y="89662"/>
                  </a:lnTo>
                  <a:lnTo>
                    <a:pt x="458381" y="89916"/>
                  </a:lnTo>
                  <a:lnTo>
                    <a:pt x="458190" y="89738"/>
                  </a:lnTo>
                  <a:lnTo>
                    <a:pt x="458000" y="89662"/>
                  </a:lnTo>
                  <a:lnTo>
                    <a:pt x="457962" y="90678"/>
                  </a:lnTo>
                  <a:lnTo>
                    <a:pt x="457949" y="91567"/>
                  </a:lnTo>
                  <a:lnTo>
                    <a:pt x="457428" y="90678"/>
                  </a:lnTo>
                  <a:lnTo>
                    <a:pt x="457962" y="90678"/>
                  </a:lnTo>
                  <a:lnTo>
                    <a:pt x="457962" y="89662"/>
                  </a:lnTo>
                  <a:lnTo>
                    <a:pt x="453910" y="89662"/>
                  </a:lnTo>
                  <a:lnTo>
                    <a:pt x="453669" y="89662"/>
                  </a:lnTo>
                  <a:lnTo>
                    <a:pt x="452958" y="89662"/>
                  </a:lnTo>
                  <a:lnTo>
                    <a:pt x="452958" y="90678"/>
                  </a:lnTo>
                  <a:lnTo>
                    <a:pt x="452247" y="91452"/>
                  </a:lnTo>
                  <a:lnTo>
                    <a:pt x="451802" y="90678"/>
                  </a:lnTo>
                  <a:lnTo>
                    <a:pt x="452958" y="90678"/>
                  </a:lnTo>
                  <a:lnTo>
                    <a:pt x="452958" y="89662"/>
                  </a:lnTo>
                  <a:lnTo>
                    <a:pt x="452183" y="89662"/>
                  </a:lnTo>
                  <a:lnTo>
                    <a:pt x="451129" y="89890"/>
                  </a:lnTo>
                  <a:lnTo>
                    <a:pt x="451129" y="93637"/>
                  </a:lnTo>
                  <a:lnTo>
                    <a:pt x="449122" y="94132"/>
                  </a:lnTo>
                  <a:lnTo>
                    <a:pt x="449376" y="93637"/>
                  </a:lnTo>
                  <a:lnTo>
                    <a:pt x="451129" y="93637"/>
                  </a:lnTo>
                  <a:lnTo>
                    <a:pt x="451129" y="89890"/>
                  </a:lnTo>
                  <a:lnTo>
                    <a:pt x="450964" y="89916"/>
                  </a:lnTo>
                  <a:lnTo>
                    <a:pt x="450761" y="89662"/>
                  </a:lnTo>
                  <a:lnTo>
                    <a:pt x="449745" y="89662"/>
                  </a:lnTo>
                  <a:lnTo>
                    <a:pt x="449580" y="89662"/>
                  </a:lnTo>
                  <a:lnTo>
                    <a:pt x="449580" y="90678"/>
                  </a:lnTo>
                  <a:lnTo>
                    <a:pt x="449440" y="91567"/>
                  </a:lnTo>
                  <a:lnTo>
                    <a:pt x="449364" y="92329"/>
                  </a:lnTo>
                  <a:lnTo>
                    <a:pt x="449275" y="93091"/>
                  </a:lnTo>
                  <a:lnTo>
                    <a:pt x="447941" y="93091"/>
                  </a:lnTo>
                  <a:lnTo>
                    <a:pt x="447941" y="95504"/>
                  </a:lnTo>
                  <a:lnTo>
                    <a:pt x="447725" y="95631"/>
                  </a:lnTo>
                  <a:lnTo>
                    <a:pt x="447078" y="95631"/>
                  </a:lnTo>
                  <a:lnTo>
                    <a:pt x="446951" y="95504"/>
                  </a:lnTo>
                  <a:lnTo>
                    <a:pt x="447941" y="95504"/>
                  </a:lnTo>
                  <a:lnTo>
                    <a:pt x="447941" y="93091"/>
                  </a:lnTo>
                  <a:lnTo>
                    <a:pt x="447052" y="93091"/>
                  </a:lnTo>
                  <a:lnTo>
                    <a:pt x="446519" y="93637"/>
                  </a:lnTo>
                  <a:lnTo>
                    <a:pt x="446138" y="93637"/>
                  </a:lnTo>
                  <a:lnTo>
                    <a:pt x="445643" y="93091"/>
                  </a:lnTo>
                  <a:lnTo>
                    <a:pt x="435991" y="93091"/>
                  </a:lnTo>
                  <a:lnTo>
                    <a:pt x="435610" y="93637"/>
                  </a:lnTo>
                  <a:lnTo>
                    <a:pt x="432727" y="93637"/>
                  </a:lnTo>
                  <a:lnTo>
                    <a:pt x="430999" y="93091"/>
                  </a:lnTo>
                  <a:lnTo>
                    <a:pt x="429018" y="92456"/>
                  </a:lnTo>
                  <a:lnTo>
                    <a:pt x="429920" y="93091"/>
                  </a:lnTo>
                  <a:lnTo>
                    <a:pt x="430695" y="93637"/>
                  </a:lnTo>
                  <a:lnTo>
                    <a:pt x="430403" y="93637"/>
                  </a:lnTo>
                  <a:lnTo>
                    <a:pt x="428866" y="93091"/>
                  </a:lnTo>
                  <a:lnTo>
                    <a:pt x="427443" y="92595"/>
                  </a:lnTo>
                  <a:lnTo>
                    <a:pt x="427558" y="93091"/>
                  </a:lnTo>
                  <a:lnTo>
                    <a:pt x="427405" y="93637"/>
                  </a:lnTo>
                  <a:lnTo>
                    <a:pt x="426148" y="93637"/>
                  </a:lnTo>
                  <a:lnTo>
                    <a:pt x="424726" y="92329"/>
                  </a:lnTo>
                  <a:lnTo>
                    <a:pt x="422275" y="92329"/>
                  </a:lnTo>
                  <a:lnTo>
                    <a:pt x="423684" y="93091"/>
                  </a:lnTo>
                  <a:lnTo>
                    <a:pt x="421855" y="93091"/>
                  </a:lnTo>
                  <a:lnTo>
                    <a:pt x="420027" y="90678"/>
                  </a:lnTo>
                  <a:lnTo>
                    <a:pt x="420763" y="90678"/>
                  </a:lnTo>
                  <a:lnTo>
                    <a:pt x="447154" y="90678"/>
                  </a:lnTo>
                  <a:lnTo>
                    <a:pt x="448716" y="90678"/>
                  </a:lnTo>
                  <a:lnTo>
                    <a:pt x="449580" y="90678"/>
                  </a:lnTo>
                  <a:lnTo>
                    <a:pt x="449580" y="89662"/>
                  </a:lnTo>
                  <a:lnTo>
                    <a:pt x="418134" y="89662"/>
                  </a:lnTo>
                  <a:lnTo>
                    <a:pt x="418007" y="89712"/>
                  </a:lnTo>
                  <a:lnTo>
                    <a:pt x="416788" y="89281"/>
                  </a:lnTo>
                  <a:lnTo>
                    <a:pt x="417334" y="89662"/>
                  </a:lnTo>
                  <a:lnTo>
                    <a:pt x="416102" y="89662"/>
                  </a:lnTo>
                  <a:lnTo>
                    <a:pt x="415417" y="89281"/>
                  </a:lnTo>
                  <a:lnTo>
                    <a:pt x="413080" y="89662"/>
                  </a:lnTo>
                  <a:lnTo>
                    <a:pt x="411048" y="89662"/>
                  </a:lnTo>
                  <a:lnTo>
                    <a:pt x="410095" y="89154"/>
                  </a:lnTo>
                  <a:lnTo>
                    <a:pt x="409930" y="89154"/>
                  </a:lnTo>
                  <a:lnTo>
                    <a:pt x="410565" y="89662"/>
                  </a:lnTo>
                  <a:lnTo>
                    <a:pt x="409854" y="89662"/>
                  </a:lnTo>
                  <a:lnTo>
                    <a:pt x="407720" y="89154"/>
                  </a:lnTo>
                  <a:lnTo>
                    <a:pt x="405434" y="87731"/>
                  </a:lnTo>
                  <a:lnTo>
                    <a:pt x="404393" y="87731"/>
                  </a:lnTo>
                  <a:lnTo>
                    <a:pt x="402196" y="87503"/>
                  </a:lnTo>
                  <a:lnTo>
                    <a:pt x="401294" y="87249"/>
                  </a:lnTo>
                  <a:lnTo>
                    <a:pt x="399491" y="86741"/>
                  </a:lnTo>
                  <a:lnTo>
                    <a:pt x="398678" y="86995"/>
                  </a:lnTo>
                  <a:lnTo>
                    <a:pt x="397954" y="85344"/>
                  </a:lnTo>
                  <a:lnTo>
                    <a:pt x="394538" y="85217"/>
                  </a:lnTo>
                  <a:lnTo>
                    <a:pt x="391096" y="85217"/>
                  </a:lnTo>
                  <a:lnTo>
                    <a:pt x="391655" y="83566"/>
                  </a:lnTo>
                  <a:lnTo>
                    <a:pt x="390652" y="83566"/>
                  </a:lnTo>
                  <a:lnTo>
                    <a:pt x="388277" y="82550"/>
                  </a:lnTo>
                  <a:lnTo>
                    <a:pt x="387565" y="82169"/>
                  </a:lnTo>
                  <a:lnTo>
                    <a:pt x="386168" y="81534"/>
                  </a:lnTo>
                  <a:lnTo>
                    <a:pt x="387718" y="81534"/>
                  </a:lnTo>
                  <a:lnTo>
                    <a:pt x="382231" y="81153"/>
                  </a:lnTo>
                  <a:lnTo>
                    <a:pt x="384213" y="81153"/>
                  </a:lnTo>
                  <a:lnTo>
                    <a:pt x="383184" y="80518"/>
                  </a:lnTo>
                  <a:lnTo>
                    <a:pt x="381127" y="79248"/>
                  </a:lnTo>
                  <a:lnTo>
                    <a:pt x="379399" y="78867"/>
                  </a:lnTo>
                  <a:lnTo>
                    <a:pt x="377621" y="78867"/>
                  </a:lnTo>
                  <a:lnTo>
                    <a:pt x="377520" y="77978"/>
                  </a:lnTo>
                  <a:lnTo>
                    <a:pt x="376783" y="77978"/>
                  </a:lnTo>
                  <a:lnTo>
                    <a:pt x="374611" y="75946"/>
                  </a:lnTo>
                  <a:lnTo>
                    <a:pt x="373392" y="74803"/>
                  </a:lnTo>
                  <a:lnTo>
                    <a:pt x="373595" y="74803"/>
                  </a:lnTo>
                  <a:lnTo>
                    <a:pt x="370281" y="73533"/>
                  </a:lnTo>
                  <a:lnTo>
                    <a:pt x="370725" y="73533"/>
                  </a:lnTo>
                  <a:lnTo>
                    <a:pt x="370103" y="73279"/>
                  </a:lnTo>
                  <a:lnTo>
                    <a:pt x="369951" y="73279"/>
                  </a:lnTo>
                  <a:lnTo>
                    <a:pt x="368528" y="72517"/>
                  </a:lnTo>
                  <a:lnTo>
                    <a:pt x="366915" y="71247"/>
                  </a:lnTo>
                  <a:lnTo>
                    <a:pt x="365163" y="69723"/>
                  </a:lnTo>
                  <a:lnTo>
                    <a:pt x="364705" y="69342"/>
                  </a:lnTo>
                  <a:lnTo>
                    <a:pt x="363791" y="68567"/>
                  </a:lnTo>
                  <a:lnTo>
                    <a:pt x="362102" y="67322"/>
                  </a:lnTo>
                  <a:lnTo>
                    <a:pt x="360781" y="68199"/>
                  </a:lnTo>
                  <a:lnTo>
                    <a:pt x="360235" y="68567"/>
                  </a:lnTo>
                  <a:lnTo>
                    <a:pt x="359676" y="68567"/>
                  </a:lnTo>
                  <a:lnTo>
                    <a:pt x="360807" y="69342"/>
                  </a:lnTo>
                  <a:lnTo>
                    <a:pt x="360502" y="69342"/>
                  </a:lnTo>
                  <a:lnTo>
                    <a:pt x="357568" y="68567"/>
                  </a:lnTo>
                  <a:lnTo>
                    <a:pt x="357212" y="68567"/>
                  </a:lnTo>
                  <a:lnTo>
                    <a:pt x="358076" y="69723"/>
                  </a:lnTo>
                  <a:lnTo>
                    <a:pt x="357124" y="69342"/>
                  </a:lnTo>
                  <a:lnTo>
                    <a:pt x="356882" y="69342"/>
                  </a:lnTo>
                  <a:lnTo>
                    <a:pt x="356425" y="68567"/>
                  </a:lnTo>
                  <a:lnTo>
                    <a:pt x="355549" y="67056"/>
                  </a:lnTo>
                  <a:lnTo>
                    <a:pt x="355066" y="66802"/>
                  </a:lnTo>
                  <a:lnTo>
                    <a:pt x="355523" y="67017"/>
                  </a:lnTo>
                  <a:lnTo>
                    <a:pt x="355447" y="66890"/>
                  </a:lnTo>
                  <a:lnTo>
                    <a:pt x="357111" y="66802"/>
                  </a:lnTo>
                  <a:lnTo>
                    <a:pt x="357924" y="67373"/>
                  </a:lnTo>
                  <a:lnTo>
                    <a:pt x="358508" y="66802"/>
                  </a:lnTo>
                  <a:lnTo>
                    <a:pt x="353898" y="65278"/>
                  </a:lnTo>
                  <a:lnTo>
                    <a:pt x="354520" y="64262"/>
                  </a:lnTo>
                  <a:lnTo>
                    <a:pt x="354799" y="64262"/>
                  </a:lnTo>
                  <a:lnTo>
                    <a:pt x="353999" y="63754"/>
                  </a:lnTo>
                  <a:lnTo>
                    <a:pt x="351790" y="62357"/>
                  </a:lnTo>
                  <a:lnTo>
                    <a:pt x="351307" y="61976"/>
                  </a:lnTo>
                  <a:lnTo>
                    <a:pt x="349529" y="60579"/>
                  </a:lnTo>
                  <a:lnTo>
                    <a:pt x="347586" y="58928"/>
                  </a:lnTo>
                  <a:lnTo>
                    <a:pt x="344944" y="56642"/>
                  </a:lnTo>
                  <a:lnTo>
                    <a:pt x="342099" y="54102"/>
                  </a:lnTo>
                  <a:lnTo>
                    <a:pt x="339255" y="51943"/>
                  </a:lnTo>
                  <a:lnTo>
                    <a:pt x="339153" y="52578"/>
                  </a:lnTo>
                  <a:lnTo>
                    <a:pt x="339026" y="53340"/>
                  </a:lnTo>
                  <a:lnTo>
                    <a:pt x="338912" y="53987"/>
                  </a:lnTo>
                  <a:lnTo>
                    <a:pt x="337172" y="52578"/>
                  </a:lnTo>
                  <a:lnTo>
                    <a:pt x="336956" y="51943"/>
                  </a:lnTo>
                  <a:lnTo>
                    <a:pt x="336918" y="51816"/>
                  </a:lnTo>
                  <a:lnTo>
                    <a:pt x="337223" y="51054"/>
                  </a:lnTo>
                  <a:lnTo>
                    <a:pt x="337426" y="51054"/>
                  </a:lnTo>
                  <a:lnTo>
                    <a:pt x="338505" y="51943"/>
                  </a:lnTo>
                  <a:lnTo>
                    <a:pt x="338416" y="51054"/>
                  </a:lnTo>
                  <a:lnTo>
                    <a:pt x="542645" y="51054"/>
                  </a:lnTo>
                  <a:lnTo>
                    <a:pt x="540677" y="51943"/>
                  </a:lnTo>
                  <a:lnTo>
                    <a:pt x="540181" y="52959"/>
                  </a:lnTo>
                  <a:lnTo>
                    <a:pt x="539953" y="52959"/>
                  </a:lnTo>
                  <a:lnTo>
                    <a:pt x="539076" y="53340"/>
                  </a:lnTo>
                  <a:lnTo>
                    <a:pt x="539369" y="53340"/>
                  </a:lnTo>
                  <a:lnTo>
                    <a:pt x="539254" y="55372"/>
                  </a:lnTo>
                  <a:lnTo>
                    <a:pt x="539305" y="54102"/>
                  </a:lnTo>
                  <a:lnTo>
                    <a:pt x="537260" y="56642"/>
                  </a:lnTo>
                  <a:lnTo>
                    <a:pt x="536536" y="56642"/>
                  </a:lnTo>
                  <a:lnTo>
                    <a:pt x="535927" y="57023"/>
                  </a:lnTo>
                  <a:lnTo>
                    <a:pt x="535470" y="57658"/>
                  </a:lnTo>
                  <a:lnTo>
                    <a:pt x="535139" y="58166"/>
                  </a:lnTo>
                  <a:lnTo>
                    <a:pt x="533298" y="60020"/>
                  </a:lnTo>
                  <a:lnTo>
                    <a:pt x="533095" y="59397"/>
                  </a:lnTo>
                  <a:lnTo>
                    <a:pt x="532104" y="59461"/>
                  </a:lnTo>
                  <a:lnTo>
                    <a:pt x="531431" y="59677"/>
                  </a:lnTo>
                  <a:lnTo>
                    <a:pt x="530910" y="59956"/>
                  </a:lnTo>
                  <a:lnTo>
                    <a:pt x="532155" y="59994"/>
                  </a:lnTo>
                  <a:lnTo>
                    <a:pt x="533031" y="60299"/>
                  </a:lnTo>
                  <a:lnTo>
                    <a:pt x="532752" y="60579"/>
                  </a:lnTo>
                  <a:lnTo>
                    <a:pt x="531266" y="61569"/>
                  </a:lnTo>
                  <a:lnTo>
                    <a:pt x="529323" y="61569"/>
                  </a:lnTo>
                  <a:lnTo>
                    <a:pt x="528142" y="63119"/>
                  </a:lnTo>
                  <a:lnTo>
                    <a:pt x="526580" y="63754"/>
                  </a:lnTo>
                  <a:lnTo>
                    <a:pt x="525703" y="62865"/>
                  </a:lnTo>
                  <a:lnTo>
                    <a:pt x="524967" y="63754"/>
                  </a:lnTo>
                  <a:lnTo>
                    <a:pt x="524865" y="63881"/>
                  </a:lnTo>
                  <a:lnTo>
                    <a:pt x="521982" y="63881"/>
                  </a:lnTo>
                  <a:lnTo>
                    <a:pt x="522020" y="64262"/>
                  </a:lnTo>
                  <a:lnTo>
                    <a:pt x="522109" y="65151"/>
                  </a:lnTo>
                  <a:lnTo>
                    <a:pt x="520776" y="64262"/>
                  </a:lnTo>
                  <a:lnTo>
                    <a:pt x="519417" y="64770"/>
                  </a:lnTo>
                  <a:lnTo>
                    <a:pt x="516839" y="66802"/>
                  </a:lnTo>
                  <a:lnTo>
                    <a:pt x="514883" y="68567"/>
                  </a:lnTo>
                  <a:lnTo>
                    <a:pt x="514629" y="68567"/>
                  </a:lnTo>
                  <a:lnTo>
                    <a:pt x="515137" y="69723"/>
                  </a:lnTo>
                  <a:lnTo>
                    <a:pt x="513562" y="70485"/>
                  </a:lnTo>
                  <a:lnTo>
                    <a:pt x="513702" y="70485"/>
                  </a:lnTo>
                  <a:lnTo>
                    <a:pt x="512749" y="71501"/>
                  </a:lnTo>
                  <a:lnTo>
                    <a:pt x="511746" y="72517"/>
                  </a:lnTo>
                  <a:lnTo>
                    <a:pt x="511619" y="72644"/>
                  </a:lnTo>
                  <a:lnTo>
                    <a:pt x="511213" y="72644"/>
                  </a:lnTo>
                  <a:lnTo>
                    <a:pt x="512051" y="74041"/>
                  </a:lnTo>
                  <a:lnTo>
                    <a:pt x="511644" y="74803"/>
                  </a:lnTo>
                  <a:lnTo>
                    <a:pt x="512902" y="74803"/>
                  </a:lnTo>
                  <a:lnTo>
                    <a:pt x="507403" y="75692"/>
                  </a:lnTo>
                  <a:lnTo>
                    <a:pt x="514324" y="75692"/>
                  </a:lnTo>
                  <a:lnTo>
                    <a:pt x="514273" y="74803"/>
                  </a:lnTo>
                  <a:lnTo>
                    <a:pt x="517804" y="74803"/>
                  </a:lnTo>
                  <a:lnTo>
                    <a:pt x="519493" y="75692"/>
                  </a:lnTo>
                  <a:lnTo>
                    <a:pt x="525335" y="75692"/>
                  </a:lnTo>
                  <a:lnTo>
                    <a:pt x="525449" y="74041"/>
                  </a:lnTo>
                  <a:lnTo>
                    <a:pt x="525564" y="72517"/>
                  </a:lnTo>
                  <a:lnTo>
                    <a:pt x="525602" y="72009"/>
                  </a:lnTo>
                  <a:lnTo>
                    <a:pt x="526567" y="70739"/>
                  </a:lnTo>
                  <a:lnTo>
                    <a:pt x="526757" y="71247"/>
                  </a:lnTo>
                  <a:lnTo>
                    <a:pt x="527685" y="71882"/>
                  </a:lnTo>
                  <a:lnTo>
                    <a:pt x="527926" y="71907"/>
                  </a:lnTo>
                  <a:lnTo>
                    <a:pt x="527773" y="71831"/>
                  </a:lnTo>
                  <a:lnTo>
                    <a:pt x="529526" y="70739"/>
                  </a:lnTo>
                  <a:lnTo>
                    <a:pt x="530542" y="70104"/>
                  </a:lnTo>
                  <a:lnTo>
                    <a:pt x="532257" y="70104"/>
                  </a:lnTo>
                  <a:lnTo>
                    <a:pt x="534466" y="68567"/>
                  </a:lnTo>
                  <a:lnTo>
                    <a:pt x="535978" y="68567"/>
                  </a:lnTo>
                  <a:lnTo>
                    <a:pt x="543610" y="68567"/>
                  </a:lnTo>
                  <a:lnTo>
                    <a:pt x="538568" y="67767"/>
                  </a:lnTo>
                  <a:lnTo>
                    <a:pt x="539496" y="66802"/>
                  </a:lnTo>
                  <a:lnTo>
                    <a:pt x="539292" y="66802"/>
                  </a:lnTo>
                  <a:lnTo>
                    <a:pt x="539724" y="65786"/>
                  </a:lnTo>
                  <a:lnTo>
                    <a:pt x="538568" y="64770"/>
                  </a:lnTo>
                  <a:lnTo>
                    <a:pt x="538365" y="64770"/>
                  </a:lnTo>
                  <a:lnTo>
                    <a:pt x="537413" y="66802"/>
                  </a:lnTo>
                  <a:lnTo>
                    <a:pt x="535305" y="66802"/>
                  </a:lnTo>
                  <a:lnTo>
                    <a:pt x="535597" y="67284"/>
                  </a:lnTo>
                  <a:lnTo>
                    <a:pt x="532612" y="66802"/>
                  </a:lnTo>
                  <a:lnTo>
                    <a:pt x="535114" y="66802"/>
                  </a:lnTo>
                  <a:lnTo>
                    <a:pt x="535228" y="65786"/>
                  </a:lnTo>
                  <a:lnTo>
                    <a:pt x="535292" y="65278"/>
                  </a:lnTo>
                  <a:lnTo>
                    <a:pt x="535419" y="64262"/>
                  </a:lnTo>
                  <a:lnTo>
                    <a:pt x="535482" y="63754"/>
                  </a:lnTo>
                  <a:lnTo>
                    <a:pt x="535559" y="63119"/>
                  </a:lnTo>
                  <a:lnTo>
                    <a:pt x="537222" y="60579"/>
                  </a:lnTo>
                  <a:lnTo>
                    <a:pt x="538543" y="58928"/>
                  </a:lnTo>
                  <a:lnTo>
                    <a:pt x="538873" y="58928"/>
                  </a:lnTo>
                  <a:lnTo>
                    <a:pt x="538911" y="59436"/>
                  </a:lnTo>
                  <a:lnTo>
                    <a:pt x="539013" y="61087"/>
                  </a:lnTo>
                  <a:lnTo>
                    <a:pt x="539153" y="60579"/>
                  </a:lnTo>
                  <a:lnTo>
                    <a:pt x="543204" y="58166"/>
                  </a:lnTo>
                  <a:lnTo>
                    <a:pt x="542874" y="58166"/>
                  </a:lnTo>
                  <a:lnTo>
                    <a:pt x="540118" y="55372"/>
                  </a:lnTo>
                  <a:lnTo>
                    <a:pt x="539737" y="54991"/>
                  </a:lnTo>
                  <a:lnTo>
                    <a:pt x="543674" y="54102"/>
                  </a:lnTo>
                  <a:lnTo>
                    <a:pt x="545731" y="54356"/>
                  </a:lnTo>
                  <a:lnTo>
                    <a:pt x="545477" y="56642"/>
                  </a:lnTo>
                  <a:lnTo>
                    <a:pt x="545871" y="56642"/>
                  </a:lnTo>
                  <a:lnTo>
                    <a:pt x="546404" y="57023"/>
                  </a:lnTo>
                  <a:lnTo>
                    <a:pt x="545211" y="58801"/>
                  </a:lnTo>
                  <a:lnTo>
                    <a:pt x="544372" y="58496"/>
                  </a:lnTo>
                  <a:lnTo>
                    <a:pt x="545465" y="58166"/>
                  </a:lnTo>
                  <a:lnTo>
                    <a:pt x="544296" y="58166"/>
                  </a:lnTo>
                  <a:lnTo>
                    <a:pt x="544233" y="58445"/>
                  </a:lnTo>
                  <a:lnTo>
                    <a:pt x="543496" y="58166"/>
                  </a:lnTo>
                  <a:lnTo>
                    <a:pt x="542632" y="58928"/>
                  </a:lnTo>
                  <a:lnTo>
                    <a:pt x="542925" y="58928"/>
                  </a:lnTo>
                  <a:lnTo>
                    <a:pt x="544207" y="58547"/>
                  </a:lnTo>
                  <a:lnTo>
                    <a:pt x="544118" y="58928"/>
                  </a:lnTo>
                  <a:lnTo>
                    <a:pt x="544004" y="59436"/>
                  </a:lnTo>
                  <a:lnTo>
                    <a:pt x="543204" y="60579"/>
                  </a:lnTo>
                  <a:lnTo>
                    <a:pt x="542391" y="60579"/>
                  </a:lnTo>
                  <a:lnTo>
                    <a:pt x="544169" y="60960"/>
                  </a:lnTo>
                  <a:lnTo>
                    <a:pt x="545998" y="58928"/>
                  </a:lnTo>
                  <a:lnTo>
                    <a:pt x="547941" y="56769"/>
                  </a:lnTo>
                  <a:lnTo>
                    <a:pt x="548055" y="56642"/>
                  </a:lnTo>
                  <a:lnTo>
                    <a:pt x="547281" y="56642"/>
                  </a:lnTo>
                  <a:lnTo>
                    <a:pt x="551891" y="54737"/>
                  </a:lnTo>
                  <a:lnTo>
                    <a:pt x="551980" y="54356"/>
                  </a:lnTo>
                  <a:lnTo>
                    <a:pt x="552043" y="54102"/>
                  </a:lnTo>
                  <a:lnTo>
                    <a:pt x="552513" y="52959"/>
                  </a:lnTo>
                  <a:lnTo>
                    <a:pt x="553300" y="52959"/>
                  </a:lnTo>
                  <a:lnTo>
                    <a:pt x="551815" y="52717"/>
                  </a:lnTo>
                  <a:lnTo>
                    <a:pt x="551611" y="52959"/>
                  </a:lnTo>
                  <a:lnTo>
                    <a:pt x="551307" y="53340"/>
                  </a:lnTo>
                  <a:lnTo>
                    <a:pt x="549617" y="53340"/>
                  </a:lnTo>
                  <a:lnTo>
                    <a:pt x="550900" y="51943"/>
                  </a:lnTo>
                  <a:lnTo>
                    <a:pt x="551014" y="51816"/>
                  </a:lnTo>
                  <a:lnTo>
                    <a:pt x="551713" y="51054"/>
                  </a:lnTo>
                  <a:lnTo>
                    <a:pt x="550303" y="51447"/>
                  </a:lnTo>
                  <a:lnTo>
                    <a:pt x="551027" y="49657"/>
                  </a:lnTo>
                  <a:lnTo>
                    <a:pt x="551103" y="49149"/>
                  </a:lnTo>
                  <a:lnTo>
                    <a:pt x="551243" y="48514"/>
                  </a:lnTo>
                  <a:lnTo>
                    <a:pt x="551332" y="48133"/>
                  </a:lnTo>
                  <a:lnTo>
                    <a:pt x="551395" y="47879"/>
                  </a:lnTo>
                  <a:lnTo>
                    <a:pt x="552526" y="47371"/>
                  </a:lnTo>
                  <a:lnTo>
                    <a:pt x="553859" y="47371"/>
                  </a:lnTo>
                  <a:lnTo>
                    <a:pt x="554228" y="47675"/>
                  </a:lnTo>
                  <a:lnTo>
                    <a:pt x="553707" y="47879"/>
                  </a:lnTo>
                  <a:lnTo>
                    <a:pt x="554647" y="48082"/>
                  </a:lnTo>
                  <a:lnTo>
                    <a:pt x="554532" y="47904"/>
                  </a:lnTo>
                  <a:lnTo>
                    <a:pt x="554812" y="48120"/>
                  </a:lnTo>
                  <a:lnTo>
                    <a:pt x="556679" y="48514"/>
                  </a:lnTo>
                  <a:close/>
                </a:path>
                <a:path w="602614" h="161925">
                  <a:moveTo>
                    <a:pt x="556869" y="42418"/>
                  </a:moveTo>
                  <a:lnTo>
                    <a:pt x="555929" y="42049"/>
                  </a:lnTo>
                  <a:lnTo>
                    <a:pt x="555231" y="42418"/>
                  </a:lnTo>
                  <a:lnTo>
                    <a:pt x="555142" y="43053"/>
                  </a:lnTo>
                  <a:lnTo>
                    <a:pt x="556869" y="42418"/>
                  </a:lnTo>
                  <a:close/>
                </a:path>
                <a:path w="602614" h="161925">
                  <a:moveTo>
                    <a:pt x="556933" y="41529"/>
                  </a:moveTo>
                  <a:lnTo>
                    <a:pt x="555332" y="41021"/>
                  </a:lnTo>
                  <a:lnTo>
                    <a:pt x="556399" y="41808"/>
                  </a:lnTo>
                  <a:lnTo>
                    <a:pt x="556933" y="41529"/>
                  </a:lnTo>
                  <a:close/>
                </a:path>
                <a:path w="602614" h="161925">
                  <a:moveTo>
                    <a:pt x="557479" y="39928"/>
                  </a:moveTo>
                  <a:lnTo>
                    <a:pt x="556933" y="39141"/>
                  </a:lnTo>
                  <a:lnTo>
                    <a:pt x="556691" y="40093"/>
                  </a:lnTo>
                  <a:lnTo>
                    <a:pt x="557479" y="39928"/>
                  </a:lnTo>
                  <a:close/>
                </a:path>
                <a:path w="602614" h="161925">
                  <a:moveTo>
                    <a:pt x="559727" y="37820"/>
                  </a:moveTo>
                  <a:lnTo>
                    <a:pt x="559257" y="36817"/>
                  </a:lnTo>
                  <a:lnTo>
                    <a:pt x="559219" y="38836"/>
                  </a:lnTo>
                  <a:lnTo>
                    <a:pt x="559727" y="37820"/>
                  </a:lnTo>
                  <a:close/>
                </a:path>
                <a:path w="602614" h="161925">
                  <a:moveTo>
                    <a:pt x="560476" y="38074"/>
                  </a:moveTo>
                  <a:lnTo>
                    <a:pt x="560387" y="37934"/>
                  </a:lnTo>
                  <a:lnTo>
                    <a:pt x="560260" y="38023"/>
                  </a:lnTo>
                  <a:lnTo>
                    <a:pt x="560476" y="38074"/>
                  </a:lnTo>
                  <a:close/>
                </a:path>
                <a:path w="602614" h="161925">
                  <a:moveTo>
                    <a:pt x="561962" y="38404"/>
                  </a:moveTo>
                  <a:lnTo>
                    <a:pt x="560476" y="38074"/>
                  </a:lnTo>
                  <a:lnTo>
                    <a:pt x="560705" y="38404"/>
                  </a:lnTo>
                  <a:lnTo>
                    <a:pt x="561962" y="38404"/>
                  </a:lnTo>
                  <a:close/>
                </a:path>
                <a:path w="602614" h="161925">
                  <a:moveTo>
                    <a:pt x="562787" y="44488"/>
                  </a:moveTo>
                  <a:lnTo>
                    <a:pt x="562381" y="43878"/>
                  </a:lnTo>
                  <a:lnTo>
                    <a:pt x="562317" y="44488"/>
                  </a:lnTo>
                  <a:lnTo>
                    <a:pt x="562787" y="44488"/>
                  </a:lnTo>
                  <a:close/>
                </a:path>
                <a:path w="602614" h="161925">
                  <a:moveTo>
                    <a:pt x="563016" y="41910"/>
                  </a:moveTo>
                  <a:lnTo>
                    <a:pt x="562076" y="41681"/>
                  </a:lnTo>
                  <a:lnTo>
                    <a:pt x="562317" y="41325"/>
                  </a:lnTo>
                  <a:lnTo>
                    <a:pt x="561759" y="41325"/>
                  </a:lnTo>
                  <a:lnTo>
                    <a:pt x="561848" y="41630"/>
                  </a:lnTo>
                  <a:lnTo>
                    <a:pt x="560641" y="41325"/>
                  </a:lnTo>
                  <a:lnTo>
                    <a:pt x="561809" y="41910"/>
                  </a:lnTo>
                  <a:lnTo>
                    <a:pt x="560425" y="43700"/>
                  </a:lnTo>
                  <a:lnTo>
                    <a:pt x="559943" y="44323"/>
                  </a:lnTo>
                  <a:lnTo>
                    <a:pt x="561403" y="45364"/>
                  </a:lnTo>
                  <a:lnTo>
                    <a:pt x="562152" y="43878"/>
                  </a:lnTo>
                  <a:lnTo>
                    <a:pt x="562254" y="43700"/>
                  </a:lnTo>
                  <a:lnTo>
                    <a:pt x="562864" y="42024"/>
                  </a:lnTo>
                  <a:lnTo>
                    <a:pt x="563016" y="41910"/>
                  </a:lnTo>
                  <a:close/>
                </a:path>
                <a:path w="602614" h="161925">
                  <a:moveTo>
                    <a:pt x="563016" y="35826"/>
                  </a:moveTo>
                  <a:lnTo>
                    <a:pt x="562406" y="36169"/>
                  </a:lnTo>
                  <a:lnTo>
                    <a:pt x="561797" y="36233"/>
                  </a:lnTo>
                  <a:lnTo>
                    <a:pt x="560628" y="36283"/>
                  </a:lnTo>
                  <a:lnTo>
                    <a:pt x="560158" y="37261"/>
                  </a:lnTo>
                  <a:lnTo>
                    <a:pt x="560235" y="37655"/>
                  </a:lnTo>
                  <a:lnTo>
                    <a:pt x="560387" y="37934"/>
                  </a:lnTo>
                  <a:lnTo>
                    <a:pt x="562698" y="36080"/>
                  </a:lnTo>
                  <a:lnTo>
                    <a:pt x="562635" y="36309"/>
                  </a:lnTo>
                  <a:lnTo>
                    <a:pt x="563016" y="35826"/>
                  </a:lnTo>
                  <a:close/>
                </a:path>
                <a:path w="602614" h="161925">
                  <a:moveTo>
                    <a:pt x="563359" y="39014"/>
                  </a:moveTo>
                  <a:lnTo>
                    <a:pt x="562927" y="38760"/>
                  </a:lnTo>
                  <a:lnTo>
                    <a:pt x="560908" y="38760"/>
                  </a:lnTo>
                  <a:lnTo>
                    <a:pt x="560133" y="40220"/>
                  </a:lnTo>
                  <a:lnTo>
                    <a:pt x="560768" y="40220"/>
                  </a:lnTo>
                  <a:lnTo>
                    <a:pt x="562965" y="39014"/>
                  </a:lnTo>
                  <a:lnTo>
                    <a:pt x="563359" y="39014"/>
                  </a:lnTo>
                  <a:close/>
                </a:path>
                <a:path w="602614" h="161925">
                  <a:moveTo>
                    <a:pt x="564718" y="33540"/>
                  </a:moveTo>
                  <a:lnTo>
                    <a:pt x="564273" y="33540"/>
                  </a:lnTo>
                  <a:lnTo>
                    <a:pt x="563460" y="33629"/>
                  </a:lnTo>
                  <a:lnTo>
                    <a:pt x="563537" y="33896"/>
                  </a:lnTo>
                  <a:lnTo>
                    <a:pt x="563918" y="33820"/>
                  </a:lnTo>
                  <a:lnTo>
                    <a:pt x="564324" y="33705"/>
                  </a:lnTo>
                  <a:lnTo>
                    <a:pt x="564718" y="33540"/>
                  </a:lnTo>
                  <a:close/>
                </a:path>
                <a:path w="602614" h="161925">
                  <a:moveTo>
                    <a:pt x="564984" y="34086"/>
                  </a:moveTo>
                  <a:lnTo>
                    <a:pt x="564286" y="34429"/>
                  </a:lnTo>
                  <a:lnTo>
                    <a:pt x="564629" y="34086"/>
                  </a:lnTo>
                  <a:lnTo>
                    <a:pt x="564756" y="34086"/>
                  </a:lnTo>
                  <a:lnTo>
                    <a:pt x="564807" y="33604"/>
                  </a:lnTo>
                  <a:lnTo>
                    <a:pt x="564375" y="34086"/>
                  </a:lnTo>
                  <a:lnTo>
                    <a:pt x="563245" y="35521"/>
                  </a:lnTo>
                  <a:lnTo>
                    <a:pt x="563549" y="35521"/>
                  </a:lnTo>
                  <a:lnTo>
                    <a:pt x="564070" y="35039"/>
                  </a:lnTo>
                  <a:lnTo>
                    <a:pt x="564654" y="34429"/>
                  </a:lnTo>
                  <a:lnTo>
                    <a:pt x="564984" y="34086"/>
                  </a:lnTo>
                  <a:close/>
                </a:path>
                <a:path w="602614" h="161925">
                  <a:moveTo>
                    <a:pt x="565365" y="30835"/>
                  </a:moveTo>
                  <a:lnTo>
                    <a:pt x="565137" y="31216"/>
                  </a:lnTo>
                  <a:lnTo>
                    <a:pt x="564959" y="31623"/>
                  </a:lnTo>
                  <a:lnTo>
                    <a:pt x="564883" y="32156"/>
                  </a:lnTo>
                  <a:lnTo>
                    <a:pt x="565086" y="31788"/>
                  </a:lnTo>
                  <a:lnTo>
                    <a:pt x="565365" y="30835"/>
                  </a:lnTo>
                  <a:close/>
                </a:path>
                <a:path w="602614" h="161925">
                  <a:moveTo>
                    <a:pt x="565429" y="40220"/>
                  </a:moveTo>
                  <a:lnTo>
                    <a:pt x="563359" y="39014"/>
                  </a:lnTo>
                  <a:lnTo>
                    <a:pt x="563054" y="40220"/>
                  </a:lnTo>
                  <a:lnTo>
                    <a:pt x="562317" y="41325"/>
                  </a:lnTo>
                  <a:lnTo>
                    <a:pt x="564730" y="41325"/>
                  </a:lnTo>
                  <a:lnTo>
                    <a:pt x="565150" y="40220"/>
                  </a:lnTo>
                  <a:lnTo>
                    <a:pt x="565429" y="40220"/>
                  </a:lnTo>
                  <a:close/>
                </a:path>
                <a:path w="602614" h="161925">
                  <a:moveTo>
                    <a:pt x="565442" y="33604"/>
                  </a:moveTo>
                  <a:lnTo>
                    <a:pt x="564997" y="33604"/>
                  </a:lnTo>
                  <a:lnTo>
                    <a:pt x="565035" y="34086"/>
                  </a:lnTo>
                  <a:lnTo>
                    <a:pt x="565442" y="33604"/>
                  </a:lnTo>
                  <a:close/>
                </a:path>
                <a:path w="602614" h="161925">
                  <a:moveTo>
                    <a:pt x="565823" y="35039"/>
                  </a:moveTo>
                  <a:lnTo>
                    <a:pt x="565594" y="35039"/>
                  </a:lnTo>
                  <a:lnTo>
                    <a:pt x="565467" y="35204"/>
                  </a:lnTo>
                  <a:lnTo>
                    <a:pt x="565658" y="35204"/>
                  </a:lnTo>
                  <a:lnTo>
                    <a:pt x="565823" y="35039"/>
                  </a:lnTo>
                  <a:close/>
                </a:path>
                <a:path w="602614" h="161925">
                  <a:moveTo>
                    <a:pt x="566737" y="34086"/>
                  </a:moveTo>
                  <a:lnTo>
                    <a:pt x="565823" y="35039"/>
                  </a:lnTo>
                  <a:lnTo>
                    <a:pt x="566254" y="35039"/>
                  </a:lnTo>
                  <a:lnTo>
                    <a:pt x="566737" y="34086"/>
                  </a:lnTo>
                  <a:close/>
                </a:path>
                <a:path w="602614" h="161925">
                  <a:moveTo>
                    <a:pt x="566991" y="33147"/>
                  </a:moveTo>
                  <a:lnTo>
                    <a:pt x="565048" y="34086"/>
                  </a:lnTo>
                  <a:lnTo>
                    <a:pt x="565315" y="35039"/>
                  </a:lnTo>
                  <a:lnTo>
                    <a:pt x="565594" y="35039"/>
                  </a:lnTo>
                  <a:lnTo>
                    <a:pt x="566991" y="33147"/>
                  </a:lnTo>
                  <a:close/>
                </a:path>
                <a:path w="602614" h="161925">
                  <a:moveTo>
                    <a:pt x="567118" y="35204"/>
                  </a:moveTo>
                  <a:lnTo>
                    <a:pt x="565658" y="35204"/>
                  </a:lnTo>
                  <a:lnTo>
                    <a:pt x="565365" y="35521"/>
                  </a:lnTo>
                  <a:lnTo>
                    <a:pt x="565137" y="35725"/>
                  </a:lnTo>
                  <a:lnTo>
                    <a:pt x="565238" y="35521"/>
                  </a:lnTo>
                  <a:lnTo>
                    <a:pt x="565467" y="35204"/>
                  </a:lnTo>
                  <a:lnTo>
                    <a:pt x="565213" y="35204"/>
                  </a:lnTo>
                  <a:lnTo>
                    <a:pt x="564654" y="36131"/>
                  </a:lnTo>
                  <a:lnTo>
                    <a:pt x="564527" y="36322"/>
                  </a:lnTo>
                  <a:lnTo>
                    <a:pt x="566026" y="36322"/>
                  </a:lnTo>
                  <a:lnTo>
                    <a:pt x="566216" y="36131"/>
                  </a:lnTo>
                  <a:lnTo>
                    <a:pt x="567118" y="35204"/>
                  </a:lnTo>
                  <a:close/>
                </a:path>
                <a:path w="602614" h="161925">
                  <a:moveTo>
                    <a:pt x="567651" y="28486"/>
                  </a:moveTo>
                  <a:lnTo>
                    <a:pt x="566305" y="29083"/>
                  </a:lnTo>
                  <a:lnTo>
                    <a:pt x="566521" y="28409"/>
                  </a:lnTo>
                  <a:lnTo>
                    <a:pt x="565861" y="29108"/>
                  </a:lnTo>
                  <a:lnTo>
                    <a:pt x="565594" y="30022"/>
                  </a:lnTo>
                  <a:lnTo>
                    <a:pt x="565365" y="30835"/>
                  </a:lnTo>
                  <a:lnTo>
                    <a:pt x="565772" y="30137"/>
                  </a:lnTo>
                  <a:lnTo>
                    <a:pt x="566458" y="29641"/>
                  </a:lnTo>
                  <a:lnTo>
                    <a:pt x="567613" y="29298"/>
                  </a:lnTo>
                  <a:lnTo>
                    <a:pt x="567651" y="28486"/>
                  </a:lnTo>
                  <a:close/>
                </a:path>
                <a:path w="602614" h="161925">
                  <a:moveTo>
                    <a:pt x="568210" y="31356"/>
                  </a:moveTo>
                  <a:lnTo>
                    <a:pt x="568096" y="31076"/>
                  </a:lnTo>
                  <a:lnTo>
                    <a:pt x="568032" y="30480"/>
                  </a:lnTo>
                  <a:lnTo>
                    <a:pt x="567385" y="31102"/>
                  </a:lnTo>
                  <a:lnTo>
                    <a:pt x="567169" y="31813"/>
                  </a:lnTo>
                  <a:lnTo>
                    <a:pt x="566115" y="32893"/>
                  </a:lnTo>
                  <a:lnTo>
                    <a:pt x="566877" y="32461"/>
                  </a:lnTo>
                  <a:lnTo>
                    <a:pt x="567588" y="31927"/>
                  </a:lnTo>
                  <a:lnTo>
                    <a:pt x="568210" y="31356"/>
                  </a:lnTo>
                  <a:close/>
                </a:path>
                <a:path w="602614" h="161925">
                  <a:moveTo>
                    <a:pt x="569239" y="30226"/>
                  </a:moveTo>
                  <a:lnTo>
                    <a:pt x="568947" y="30607"/>
                  </a:lnTo>
                  <a:lnTo>
                    <a:pt x="568604" y="31000"/>
                  </a:lnTo>
                  <a:lnTo>
                    <a:pt x="568210" y="31356"/>
                  </a:lnTo>
                  <a:lnTo>
                    <a:pt x="568248" y="31496"/>
                  </a:lnTo>
                  <a:lnTo>
                    <a:pt x="568413" y="31394"/>
                  </a:lnTo>
                  <a:lnTo>
                    <a:pt x="569023" y="31076"/>
                  </a:lnTo>
                  <a:lnTo>
                    <a:pt x="569150" y="30657"/>
                  </a:lnTo>
                  <a:lnTo>
                    <a:pt x="569239" y="30226"/>
                  </a:lnTo>
                  <a:close/>
                </a:path>
                <a:path w="602614" h="161925">
                  <a:moveTo>
                    <a:pt x="569544" y="29184"/>
                  </a:moveTo>
                  <a:lnTo>
                    <a:pt x="569264" y="29184"/>
                  </a:lnTo>
                  <a:lnTo>
                    <a:pt x="569506" y="29273"/>
                  </a:lnTo>
                  <a:close/>
                </a:path>
                <a:path w="602614" h="161925">
                  <a:moveTo>
                    <a:pt x="569823" y="29298"/>
                  </a:moveTo>
                  <a:lnTo>
                    <a:pt x="569607" y="29298"/>
                  </a:lnTo>
                  <a:lnTo>
                    <a:pt x="569341" y="29591"/>
                  </a:lnTo>
                  <a:lnTo>
                    <a:pt x="569290" y="29908"/>
                  </a:lnTo>
                  <a:lnTo>
                    <a:pt x="569239" y="30226"/>
                  </a:lnTo>
                  <a:lnTo>
                    <a:pt x="569468" y="29908"/>
                  </a:lnTo>
                  <a:lnTo>
                    <a:pt x="569683" y="29603"/>
                  </a:lnTo>
                  <a:lnTo>
                    <a:pt x="569823" y="29298"/>
                  </a:lnTo>
                  <a:close/>
                </a:path>
                <a:path w="602614" h="161925">
                  <a:moveTo>
                    <a:pt x="570014" y="29273"/>
                  </a:moveTo>
                  <a:lnTo>
                    <a:pt x="569887" y="29210"/>
                  </a:lnTo>
                  <a:lnTo>
                    <a:pt x="570014" y="29273"/>
                  </a:lnTo>
                  <a:close/>
                </a:path>
                <a:path w="602614" h="161925">
                  <a:moveTo>
                    <a:pt x="570344" y="25895"/>
                  </a:moveTo>
                  <a:lnTo>
                    <a:pt x="569976" y="27559"/>
                  </a:lnTo>
                  <a:lnTo>
                    <a:pt x="570217" y="26911"/>
                  </a:lnTo>
                  <a:lnTo>
                    <a:pt x="570344" y="25895"/>
                  </a:lnTo>
                  <a:close/>
                </a:path>
                <a:path w="602614" h="161925">
                  <a:moveTo>
                    <a:pt x="572058" y="31775"/>
                  </a:moveTo>
                  <a:lnTo>
                    <a:pt x="571461" y="31572"/>
                  </a:lnTo>
                  <a:lnTo>
                    <a:pt x="571347" y="31203"/>
                  </a:lnTo>
                  <a:lnTo>
                    <a:pt x="569912" y="33185"/>
                  </a:lnTo>
                  <a:lnTo>
                    <a:pt x="571322" y="32893"/>
                  </a:lnTo>
                  <a:lnTo>
                    <a:pt x="570953" y="32600"/>
                  </a:lnTo>
                  <a:lnTo>
                    <a:pt x="572058" y="31775"/>
                  </a:lnTo>
                  <a:close/>
                </a:path>
                <a:path w="602614" h="161925">
                  <a:moveTo>
                    <a:pt x="572452" y="27000"/>
                  </a:moveTo>
                  <a:lnTo>
                    <a:pt x="571969" y="27368"/>
                  </a:lnTo>
                  <a:lnTo>
                    <a:pt x="571639" y="27647"/>
                  </a:lnTo>
                  <a:lnTo>
                    <a:pt x="571512" y="27762"/>
                  </a:lnTo>
                  <a:lnTo>
                    <a:pt x="572452" y="27000"/>
                  </a:lnTo>
                  <a:close/>
                </a:path>
                <a:path w="602614" h="161925">
                  <a:moveTo>
                    <a:pt x="572833" y="26619"/>
                  </a:moveTo>
                  <a:lnTo>
                    <a:pt x="572630" y="26581"/>
                  </a:lnTo>
                  <a:lnTo>
                    <a:pt x="572160" y="26390"/>
                  </a:lnTo>
                  <a:lnTo>
                    <a:pt x="571449" y="26771"/>
                  </a:lnTo>
                  <a:lnTo>
                    <a:pt x="572414" y="26987"/>
                  </a:lnTo>
                  <a:lnTo>
                    <a:pt x="572541" y="26873"/>
                  </a:lnTo>
                  <a:lnTo>
                    <a:pt x="572681" y="26746"/>
                  </a:lnTo>
                  <a:lnTo>
                    <a:pt x="572833" y="26619"/>
                  </a:lnTo>
                  <a:close/>
                </a:path>
                <a:path w="602614" h="161925">
                  <a:moveTo>
                    <a:pt x="572973" y="26644"/>
                  </a:moveTo>
                  <a:lnTo>
                    <a:pt x="572833" y="26619"/>
                  </a:lnTo>
                  <a:lnTo>
                    <a:pt x="572973" y="26644"/>
                  </a:lnTo>
                  <a:close/>
                </a:path>
                <a:path w="602614" h="161925">
                  <a:moveTo>
                    <a:pt x="574141" y="26784"/>
                  </a:moveTo>
                  <a:lnTo>
                    <a:pt x="573684" y="27114"/>
                  </a:lnTo>
                  <a:lnTo>
                    <a:pt x="573786" y="27470"/>
                  </a:lnTo>
                  <a:lnTo>
                    <a:pt x="574141" y="26784"/>
                  </a:lnTo>
                  <a:close/>
                </a:path>
                <a:path w="602614" h="161925">
                  <a:moveTo>
                    <a:pt x="575348" y="25882"/>
                  </a:moveTo>
                  <a:lnTo>
                    <a:pt x="575183" y="25755"/>
                  </a:lnTo>
                  <a:lnTo>
                    <a:pt x="574776" y="25717"/>
                  </a:lnTo>
                  <a:lnTo>
                    <a:pt x="574929" y="25285"/>
                  </a:lnTo>
                  <a:lnTo>
                    <a:pt x="574141" y="26784"/>
                  </a:lnTo>
                  <a:lnTo>
                    <a:pt x="575348" y="25882"/>
                  </a:lnTo>
                  <a:close/>
                </a:path>
                <a:path w="602614" h="161925">
                  <a:moveTo>
                    <a:pt x="575678" y="23977"/>
                  </a:moveTo>
                  <a:lnTo>
                    <a:pt x="575411" y="23825"/>
                  </a:lnTo>
                  <a:lnTo>
                    <a:pt x="574700" y="25107"/>
                  </a:lnTo>
                  <a:lnTo>
                    <a:pt x="575665" y="24295"/>
                  </a:lnTo>
                  <a:lnTo>
                    <a:pt x="575678" y="23977"/>
                  </a:lnTo>
                  <a:close/>
                </a:path>
                <a:path w="602614" h="161925">
                  <a:moveTo>
                    <a:pt x="578319" y="26314"/>
                  </a:moveTo>
                  <a:lnTo>
                    <a:pt x="577405" y="26581"/>
                  </a:lnTo>
                  <a:lnTo>
                    <a:pt x="576999" y="26847"/>
                  </a:lnTo>
                  <a:lnTo>
                    <a:pt x="576427" y="27216"/>
                  </a:lnTo>
                  <a:lnTo>
                    <a:pt x="577215" y="27216"/>
                  </a:lnTo>
                  <a:lnTo>
                    <a:pt x="577202" y="26847"/>
                  </a:lnTo>
                  <a:lnTo>
                    <a:pt x="577430" y="26847"/>
                  </a:lnTo>
                  <a:lnTo>
                    <a:pt x="577596" y="26720"/>
                  </a:lnTo>
                  <a:lnTo>
                    <a:pt x="578167" y="26581"/>
                  </a:lnTo>
                  <a:lnTo>
                    <a:pt x="578319" y="26314"/>
                  </a:lnTo>
                  <a:close/>
                </a:path>
                <a:path w="602614" h="161925">
                  <a:moveTo>
                    <a:pt x="578332" y="26581"/>
                  </a:moveTo>
                  <a:lnTo>
                    <a:pt x="578167" y="26581"/>
                  </a:lnTo>
                  <a:lnTo>
                    <a:pt x="578002" y="26847"/>
                  </a:lnTo>
                  <a:lnTo>
                    <a:pt x="578256" y="26847"/>
                  </a:lnTo>
                  <a:lnTo>
                    <a:pt x="578332" y="26581"/>
                  </a:lnTo>
                  <a:close/>
                </a:path>
                <a:path w="602614" h="161925">
                  <a:moveTo>
                    <a:pt x="578396" y="27063"/>
                  </a:moveTo>
                  <a:lnTo>
                    <a:pt x="578243" y="27038"/>
                  </a:lnTo>
                  <a:lnTo>
                    <a:pt x="578142" y="27203"/>
                  </a:lnTo>
                  <a:lnTo>
                    <a:pt x="578396" y="27063"/>
                  </a:lnTo>
                  <a:close/>
                </a:path>
                <a:path w="602614" h="161925">
                  <a:moveTo>
                    <a:pt x="578396" y="24015"/>
                  </a:moveTo>
                  <a:lnTo>
                    <a:pt x="577469" y="24422"/>
                  </a:lnTo>
                  <a:lnTo>
                    <a:pt x="577938" y="23126"/>
                  </a:lnTo>
                  <a:lnTo>
                    <a:pt x="577608" y="23977"/>
                  </a:lnTo>
                  <a:lnTo>
                    <a:pt x="576707" y="25539"/>
                  </a:lnTo>
                  <a:lnTo>
                    <a:pt x="578332" y="24790"/>
                  </a:lnTo>
                  <a:lnTo>
                    <a:pt x="578396" y="24015"/>
                  </a:lnTo>
                  <a:close/>
                </a:path>
                <a:path w="602614" h="161925">
                  <a:moveTo>
                    <a:pt x="578840" y="25577"/>
                  </a:moveTo>
                  <a:lnTo>
                    <a:pt x="577532" y="26314"/>
                  </a:lnTo>
                  <a:lnTo>
                    <a:pt x="578319" y="26314"/>
                  </a:lnTo>
                  <a:lnTo>
                    <a:pt x="578459" y="26314"/>
                  </a:lnTo>
                  <a:lnTo>
                    <a:pt x="578840" y="25577"/>
                  </a:lnTo>
                  <a:close/>
                </a:path>
                <a:path w="602614" h="161925">
                  <a:moveTo>
                    <a:pt x="580694" y="19405"/>
                  </a:moveTo>
                  <a:lnTo>
                    <a:pt x="580542" y="19405"/>
                  </a:lnTo>
                  <a:lnTo>
                    <a:pt x="580377" y="19507"/>
                  </a:lnTo>
                  <a:lnTo>
                    <a:pt x="580326" y="19977"/>
                  </a:lnTo>
                  <a:lnTo>
                    <a:pt x="580694" y="19405"/>
                  </a:lnTo>
                  <a:close/>
                </a:path>
                <a:path w="602614" h="161925">
                  <a:moveTo>
                    <a:pt x="581342" y="17462"/>
                  </a:moveTo>
                  <a:lnTo>
                    <a:pt x="580974" y="17475"/>
                  </a:lnTo>
                  <a:lnTo>
                    <a:pt x="580072" y="18186"/>
                  </a:lnTo>
                  <a:lnTo>
                    <a:pt x="580263" y="17792"/>
                  </a:lnTo>
                  <a:lnTo>
                    <a:pt x="579424" y="18783"/>
                  </a:lnTo>
                  <a:lnTo>
                    <a:pt x="579805" y="18796"/>
                  </a:lnTo>
                  <a:lnTo>
                    <a:pt x="580644" y="18592"/>
                  </a:lnTo>
                  <a:lnTo>
                    <a:pt x="581342" y="17462"/>
                  </a:lnTo>
                  <a:close/>
                </a:path>
                <a:path w="602614" h="161925">
                  <a:moveTo>
                    <a:pt x="581494" y="18224"/>
                  </a:moveTo>
                  <a:lnTo>
                    <a:pt x="580694" y="19405"/>
                  </a:lnTo>
                  <a:lnTo>
                    <a:pt x="580961" y="19405"/>
                  </a:lnTo>
                  <a:lnTo>
                    <a:pt x="581228" y="19646"/>
                  </a:lnTo>
                  <a:lnTo>
                    <a:pt x="581075" y="18884"/>
                  </a:lnTo>
                  <a:lnTo>
                    <a:pt x="581228" y="19189"/>
                  </a:lnTo>
                  <a:lnTo>
                    <a:pt x="581215" y="18770"/>
                  </a:lnTo>
                  <a:lnTo>
                    <a:pt x="581494" y="18224"/>
                  </a:lnTo>
                  <a:close/>
                </a:path>
                <a:path w="602614" h="161925">
                  <a:moveTo>
                    <a:pt x="582117" y="18796"/>
                  </a:moveTo>
                  <a:lnTo>
                    <a:pt x="580732" y="21323"/>
                  </a:lnTo>
                  <a:lnTo>
                    <a:pt x="581037" y="21005"/>
                  </a:lnTo>
                  <a:lnTo>
                    <a:pt x="582117" y="18796"/>
                  </a:lnTo>
                  <a:close/>
                </a:path>
                <a:path w="602614" h="161925">
                  <a:moveTo>
                    <a:pt x="584555" y="14782"/>
                  </a:moveTo>
                  <a:lnTo>
                    <a:pt x="583133" y="15646"/>
                  </a:lnTo>
                  <a:lnTo>
                    <a:pt x="583844" y="15443"/>
                  </a:lnTo>
                  <a:lnTo>
                    <a:pt x="584555" y="14782"/>
                  </a:lnTo>
                  <a:close/>
                </a:path>
                <a:path w="602614" h="161925">
                  <a:moveTo>
                    <a:pt x="584644" y="16268"/>
                  </a:moveTo>
                  <a:lnTo>
                    <a:pt x="583907" y="16052"/>
                  </a:lnTo>
                  <a:lnTo>
                    <a:pt x="582193" y="17792"/>
                  </a:lnTo>
                  <a:lnTo>
                    <a:pt x="582891" y="17462"/>
                  </a:lnTo>
                  <a:lnTo>
                    <a:pt x="583653" y="16929"/>
                  </a:lnTo>
                  <a:lnTo>
                    <a:pt x="582980" y="18059"/>
                  </a:lnTo>
                  <a:lnTo>
                    <a:pt x="584644" y="16268"/>
                  </a:lnTo>
                  <a:close/>
                </a:path>
                <a:path w="602614" h="161925">
                  <a:moveTo>
                    <a:pt x="589470" y="14109"/>
                  </a:moveTo>
                  <a:lnTo>
                    <a:pt x="588213" y="14897"/>
                  </a:lnTo>
                  <a:lnTo>
                    <a:pt x="588454" y="15036"/>
                  </a:lnTo>
                  <a:lnTo>
                    <a:pt x="589280" y="14516"/>
                  </a:lnTo>
                  <a:lnTo>
                    <a:pt x="589470" y="14109"/>
                  </a:lnTo>
                  <a:close/>
                </a:path>
                <a:path w="602614" h="161925">
                  <a:moveTo>
                    <a:pt x="590397" y="11607"/>
                  </a:moveTo>
                  <a:lnTo>
                    <a:pt x="589292" y="13233"/>
                  </a:lnTo>
                  <a:lnTo>
                    <a:pt x="588137" y="14084"/>
                  </a:lnTo>
                  <a:lnTo>
                    <a:pt x="589330" y="14084"/>
                  </a:lnTo>
                  <a:lnTo>
                    <a:pt x="590397" y="11607"/>
                  </a:lnTo>
                  <a:close/>
                </a:path>
                <a:path w="602614" h="161925">
                  <a:moveTo>
                    <a:pt x="592201" y="9652"/>
                  </a:moveTo>
                  <a:lnTo>
                    <a:pt x="590816" y="11099"/>
                  </a:lnTo>
                  <a:lnTo>
                    <a:pt x="590461" y="11607"/>
                  </a:lnTo>
                  <a:lnTo>
                    <a:pt x="591121" y="11099"/>
                  </a:lnTo>
                  <a:lnTo>
                    <a:pt x="591769" y="10642"/>
                  </a:lnTo>
                  <a:lnTo>
                    <a:pt x="592061" y="10642"/>
                  </a:lnTo>
                  <a:lnTo>
                    <a:pt x="592201" y="9652"/>
                  </a:lnTo>
                  <a:close/>
                </a:path>
                <a:path w="602614" h="161925">
                  <a:moveTo>
                    <a:pt x="594702" y="7327"/>
                  </a:moveTo>
                  <a:lnTo>
                    <a:pt x="593928" y="8597"/>
                  </a:lnTo>
                  <a:lnTo>
                    <a:pt x="594690" y="7543"/>
                  </a:lnTo>
                  <a:lnTo>
                    <a:pt x="594702" y="7327"/>
                  </a:lnTo>
                  <a:close/>
                </a:path>
                <a:path w="602614" h="161925">
                  <a:moveTo>
                    <a:pt x="602348" y="381"/>
                  </a:moveTo>
                  <a:lnTo>
                    <a:pt x="602068" y="444"/>
                  </a:lnTo>
                  <a:lnTo>
                    <a:pt x="601218" y="1066"/>
                  </a:lnTo>
                  <a:lnTo>
                    <a:pt x="601827" y="800"/>
                  </a:lnTo>
                  <a:lnTo>
                    <a:pt x="602348" y="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295220" y="2065703"/>
              <a:ext cx="341630" cy="124460"/>
            </a:xfrm>
            <a:custGeom>
              <a:avLst/>
              <a:gdLst/>
              <a:ahLst/>
              <a:cxnLst/>
              <a:rect l="l" t="t" r="r" b="b"/>
              <a:pathLst>
                <a:path w="341630" h="124460">
                  <a:moveTo>
                    <a:pt x="660" y="21170"/>
                  </a:moveTo>
                  <a:lnTo>
                    <a:pt x="0" y="20612"/>
                  </a:lnTo>
                  <a:lnTo>
                    <a:pt x="571" y="21323"/>
                  </a:lnTo>
                  <a:lnTo>
                    <a:pt x="660" y="21526"/>
                  </a:lnTo>
                  <a:lnTo>
                    <a:pt x="660" y="21170"/>
                  </a:lnTo>
                  <a:close/>
                </a:path>
                <a:path w="341630" h="124460">
                  <a:moveTo>
                    <a:pt x="5803" y="32727"/>
                  </a:moveTo>
                  <a:lnTo>
                    <a:pt x="5130" y="31965"/>
                  </a:lnTo>
                  <a:lnTo>
                    <a:pt x="5168" y="32346"/>
                  </a:lnTo>
                  <a:lnTo>
                    <a:pt x="5803" y="32727"/>
                  </a:lnTo>
                  <a:close/>
                </a:path>
                <a:path w="341630" h="124460">
                  <a:moveTo>
                    <a:pt x="14630" y="43992"/>
                  </a:moveTo>
                  <a:lnTo>
                    <a:pt x="13423" y="43307"/>
                  </a:lnTo>
                  <a:lnTo>
                    <a:pt x="14490" y="44665"/>
                  </a:lnTo>
                  <a:lnTo>
                    <a:pt x="14566" y="44284"/>
                  </a:lnTo>
                  <a:lnTo>
                    <a:pt x="14630" y="43992"/>
                  </a:lnTo>
                  <a:close/>
                </a:path>
                <a:path w="341630" h="124460">
                  <a:moveTo>
                    <a:pt x="15138" y="44284"/>
                  </a:moveTo>
                  <a:lnTo>
                    <a:pt x="14681" y="43776"/>
                  </a:lnTo>
                  <a:lnTo>
                    <a:pt x="14630" y="43992"/>
                  </a:lnTo>
                  <a:lnTo>
                    <a:pt x="15138" y="44284"/>
                  </a:lnTo>
                  <a:close/>
                </a:path>
                <a:path w="341630" h="124460">
                  <a:moveTo>
                    <a:pt x="21793" y="52031"/>
                  </a:moveTo>
                  <a:lnTo>
                    <a:pt x="20713" y="49745"/>
                  </a:lnTo>
                  <a:lnTo>
                    <a:pt x="20612" y="50380"/>
                  </a:lnTo>
                  <a:lnTo>
                    <a:pt x="20497" y="50888"/>
                  </a:lnTo>
                  <a:lnTo>
                    <a:pt x="21793" y="52031"/>
                  </a:lnTo>
                  <a:close/>
                </a:path>
                <a:path w="341630" h="124460">
                  <a:moveTo>
                    <a:pt x="28346" y="9639"/>
                  </a:moveTo>
                  <a:lnTo>
                    <a:pt x="28181" y="9550"/>
                  </a:lnTo>
                  <a:lnTo>
                    <a:pt x="27901" y="9448"/>
                  </a:lnTo>
                  <a:lnTo>
                    <a:pt x="27635" y="9385"/>
                  </a:lnTo>
                  <a:lnTo>
                    <a:pt x="27990" y="9525"/>
                  </a:lnTo>
                  <a:lnTo>
                    <a:pt x="28346" y="9639"/>
                  </a:lnTo>
                  <a:close/>
                </a:path>
                <a:path w="341630" h="124460">
                  <a:moveTo>
                    <a:pt x="45123" y="58889"/>
                  </a:moveTo>
                  <a:lnTo>
                    <a:pt x="44869" y="57365"/>
                  </a:lnTo>
                  <a:lnTo>
                    <a:pt x="44831" y="58635"/>
                  </a:lnTo>
                  <a:lnTo>
                    <a:pt x="45123" y="58889"/>
                  </a:lnTo>
                  <a:close/>
                </a:path>
                <a:path w="341630" h="124460">
                  <a:moveTo>
                    <a:pt x="48006" y="24193"/>
                  </a:moveTo>
                  <a:lnTo>
                    <a:pt x="47866" y="24028"/>
                  </a:lnTo>
                  <a:lnTo>
                    <a:pt x="47891" y="24168"/>
                  </a:lnTo>
                  <a:close/>
                </a:path>
                <a:path w="341630" h="124460">
                  <a:moveTo>
                    <a:pt x="67246" y="71081"/>
                  </a:moveTo>
                  <a:lnTo>
                    <a:pt x="66979" y="71081"/>
                  </a:lnTo>
                  <a:lnTo>
                    <a:pt x="67246" y="71081"/>
                  </a:lnTo>
                  <a:close/>
                </a:path>
                <a:path w="341630" h="124460">
                  <a:moveTo>
                    <a:pt x="99288" y="101574"/>
                  </a:moveTo>
                  <a:lnTo>
                    <a:pt x="97078" y="101180"/>
                  </a:lnTo>
                  <a:lnTo>
                    <a:pt x="96799" y="101180"/>
                  </a:lnTo>
                  <a:lnTo>
                    <a:pt x="99288" y="101574"/>
                  </a:lnTo>
                  <a:close/>
                </a:path>
                <a:path w="341630" h="124460">
                  <a:moveTo>
                    <a:pt x="102120" y="102069"/>
                  </a:moveTo>
                  <a:lnTo>
                    <a:pt x="100672" y="101828"/>
                  </a:lnTo>
                  <a:lnTo>
                    <a:pt x="100609" y="102069"/>
                  </a:lnTo>
                  <a:lnTo>
                    <a:pt x="102120" y="102069"/>
                  </a:lnTo>
                  <a:close/>
                </a:path>
                <a:path w="341630" h="124460">
                  <a:moveTo>
                    <a:pt x="130949" y="38201"/>
                  </a:moveTo>
                  <a:lnTo>
                    <a:pt x="130517" y="37947"/>
                  </a:lnTo>
                  <a:lnTo>
                    <a:pt x="130606" y="37706"/>
                  </a:lnTo>
                  <a:lnTo>
                    <a:pt x="129895" y="38214"/>
                  </a:lnTo>
                  <a:lnTo>
                    <a:pt x="130949" y="38201"/>
                  </a:lnTo>
                  <a:close/>
                </a:path>
                <a:path w="341630" h="124460">
                  <a:moveTo>
                    <a:pt x="144246" y="116293"/>
                  </a:moveTo>
                  <a:lnTo>
                    <a:pt x="143090" y="116293"/>
                  </a:lnTo>
                  <a:lnTo>
                    <a:pt x="143535" y="116840"/>
                  </a:lnTo>
                  <a:lnTo>
                    <a:pt x="144195" y="116840"/>
                  </a:lnTo>
                  <a:lnTo>
                    <a:pt x="144246" y="116293"/>
                  </a:lnTo>
                  <a:close/>
                </a:path>
                <a:path w="341630" h="124460">
                  <a:moveTo>
                    <a:pt x="150012" y="119468"/>
                  </a:moveTo>
                  <a:lnTo>
                    <a:pt x="149326" y="118833"/>
                  </a:lnTo>
                  <a:lnTo>
                    <a:pt x="149186" y="118833"/>
                  </a:lnTo>
                  <a:lnTo>
                    <a:pt x="145948" y="116840"/>
                  </a:lnTo>
                  <a:lnTo>
                    <a:pt x="145554" y="116840"/>
                  </a:lnTo>
                  <a:lnTo>
                    <a:pt x="147218" y="118706"/>
                  </a:lnTo>
                  <a:lnTo>
                    <a:pt x="148666" y="118706"/>
                  </a:lnTo>
                  <a:lnTo>
                    <a:pt x="150012" y="119468"/>
                  </a:lnTo>
                  <a:close/>
                </a:path>
                <a:path w="341630" h="124460">
                  <a:moveTo>
                    <a:pt x="151904" y="119494"/>
                  </a:moveTo>
                  <a:lnTo>
                    <a:pt x="151739" y="119278"/>
                  </a:lnTo>
                  <a:lnTo>
                    <a:pt x="151422" y="119176"/>
                  </a:lnTo>
                  <a:lnTo>
                    <a:pt x="150825" y="118999"/>
                  </a:lnTo>
                  <a:lnTo>
                    <a:pt x="151777" y="119634"/>
                  </a:lnTo>
                  <a:lnTo>
                    <a:pt x="151904" y="119494"/>
                  </a:lnTo>
                  <a:close/>
                </a:path>
                <a:path w="341630" h="124460">
                  <a:moveTo>
                    <a:pt x="153581" y="38214"/>
                  </a:moveTo>
                  <a:lnTo>
                    <a:pt x="152984" y="38265"/>
                  </a:lnTo>
                  <a:lnTo>
                    <a:pt x="153441" y="38239"/>
                  </a:lnTo>
                  <a:lnTo>
                    <a:pt x="153581" y="38214"/>
                  </a:lnTo>
                  <a:close/>
                </a:path>
                <a:path w="341630" h="124460">
                  <a:moveTo>
                    <a:pt x="155498" y="34417"/>
                  </a:moveTo>
                  <a:lnTo>
                    <a:pt x="155079" y="34366"/>
                  </a:lnTo>
                  <a:lnTo>
                    <a:pt x="154914" y="34429"/>
                  </a:lnTo>
                  <a:lnTo>
                    <a:pt x="155295" y="34467"/>
                  </a:lnTo>
                  <a:lnTo>
                    <a:pt x="155498" y="34417"/>
                  </a:lnTo>
                  <a:close/>
                </a:path>
                <a:path w="341630" h="124460">
                  <a:moveTo>
                    <a:pt x="156654" y="120065"/>
                  </a:moveTo>
                  <a:lnTo>
                    <a:pt x="156540" y="119659"/>
                  </a:lnTo>
                  <a:lnTo>
                    <a:pt x="155435" y="119468"/>
                  </a:lnTo>
                  <a:lnTo>
                    <a:pt x="156654" y="120065"/>
                  </a:lnTo>
                  <a:close/>
                </a:path>
                <a:path w="341630" h="124460">
                  <a:moveTo>
                    <a:pt x="157873" y="38404"/>
                  </a:moveTo>
                  <a:lnTo>
                    <a:pt x="157683" y="38493"/>
                  </a:lnTo>
                  <a:lnTo>
                    <a:pt x="157873" y="38404"/>
                  </a:lnTo>
                  <a:close/>
                </a:path>
                <a:path w="341630" h="124460">
                  <a:moveTo>
                    <a:pt x="158915" y="121119"/>
                  </a:moveTo>
                  <a:lnTo>
                    <a:pt x="157035" y="120230"/>
                  </a:lnTo>
                  <a:lnTo>
                    <a:pt x="156718" y="120230"/>
                  </a:lnTo>
                  <a:lnTo>
                    <a:pt x="157213" y="121119"/>
                  </a:lnTo>
                  <a:lnTo>
                    <a:pt x="158915" y="121119"/>
                  </a:lnTo>
                  <a:close/>
                </a:path>
                <a:path w="341630" h="124460">
                  <a:moveTo>
                    <a:pt x="181737" y="122085"/>
                  </a:moveTo>
                  <a:lnTo>
                    <a:pt x="181610" y="121920"/>
                  </a:lnTo>
                  <a:lnTo>
                    <a:pt x="181571" y="121742"/>
                  </a:lnTo>
                  <a:lnTo>
                    <a:pt x="181533" y="121577"/>
                  </a:lnTo>
                  <a:lnTo>
                    <a:pt x="181356" y="121716"/>
                  </a:lnTo>
                  <a:lnTo>
                    <a:pt x="181343" y="121894"/>
                  </a:lnTo>
                  <a:lnTo>
                    <a:pt x="181737" y="122085"/>
                  </a:lnTo>
                  <a:close/>
                </a:path>
                <a:path w="341630" h="124460">
                  <a:moveTo>
                    <a:pt x="191516" y="41122"/>
                  </a:moveTo>
                  <a:lnTo>
                    <a:pt x="190398" y="40500"/>
                  </a:lnTo>
                  <a:lnTo>
                    <a:pt x="190652" y="40703"/>
                  </a:lnTo>
                  <a:lnTo>
                    <a:pt x="191008" y="40906"/>
                  </a:lnTo>
                  <a:lnTo>
                    <a:pt x="191516" y="41122"/>
                  </a:lnTo>
                  <a:close/>
                </a:path>
                <a:path w="341630" h="124460">
                  <a:moveTo>
                    <a:pt x="192963" y="37134"/>
                  </a:moveTo>
                  <a:lnTo>
                    <a:pt x="192443" y="37490"/>
                  </a:lnTo>
                  <a:lnTo>
                    <a:pt x="192138" y="37680"/>
                  </a:lnTo>
                  <a:lnTo>
                    <a:pt x="192303" y="37858"/>
                  </a:lnTo>
                  <a:lnTo>
                    <a:pt x="192595" y="37655"/>
                  </a:lnTo>
                  <a:lnTo>
                    <a:pt x="192786" y="37388"/>
                  </a:lnTo>
                  <a:lnTo>
                    <a:pt x="192963" y="37134"/>
                  </a:lnTo>
                  <a:close/>
                </a:path>
                <a:path w="341630" h="124460">
                  <a:moveTo>
                    <a:pt x="196621" y="123291"/>
                  </a:moveTo>
                  <a:lnTo>
                    <a:pt x="195745" y="121119"/>
                  </a:lnTo>
                  <a:lnTo>
                    <a:pt x="195707" y="121945"/>
                  </a:lnTo>
                  <a:lnTo>
                    <a:pt x="195008" y="121119"/>
                  </a:lnTo>
                  <a:lnTo>
                    <a:pt x="194462" y="120484"/>
                  </a:lnTo>
                  <a:lnTo>
                    <a:pt x="193954" y="121119"/>
                  </a:lnTo>
                  <a:lnTo>
                    <a:pt x="192544" y="122872"/>
                  </a:lnTo>
                  <a:lnTo>
                    <a:pt x="191579" y="122643"/>
                  </a:lnTo>
                  <a:lnTo>
                    <a:pt x="191477" y="122986"/>
                  </a:lnTo>
                  <a:lnTo>
                    <a:pt x="191147" y="123405"/>
                  </a:lnTo>
                  <a:lnTo>
                    <a:pt x="192659" y="122986"/>
                  </a:lnTo>
                  <a:lnTo>
                    <a:pt x="193078" y="122986"/>
                  </a:lnTo>
                  <a:lnTo>
                    <a:pt x="192671" y="122897"/>
                  </a:lnTo>
                  <a:lnTo>
                    <a:pt x="193560" y="122516"/>
                  </a:lnTo>
                  <a:lnTo>
                    <a:pt x="194767" y="122516"/>
                  </a:lnTo>
                  <a:lnTo>
                    <a:pt x="194767" y="122986"/>
                  </a:lnTo>
                  <a:lnTo>
                    <a:pt x="195846" y="122986"/>
                  </a:lnTo>
                  <a:lnTo>
                    <a:pt x="196621" y="123291"/>
                  </a:lnTo>
                  <a:close/>
                </a:path>
                <a:path w="341630" h="124460">
                  <a:moveTo>
                    <a:pt x="200977" y="121119"/>
                  </a:moveTo>
                  <a:lnTo>
                    <a:pt x="200520" y="122516"/>
                  </a:lnTo>
                  <a:lnTo>
                    <a:pt x="199047" y="122516"/>
                  </a:lnTo>
                  <a:lnTo>
                    <a:pt x="200926" y="123913"/>
                  </a:lnTo>
                  <a:lnTo>
                    <a:pt x="200977" y="121119"/>
                  </a:lnTo>
                  <a:close/>
                </a:path>
                <a:path w="341630" h="124460">
                  <a:moveTo>
                    <a:pt x="213220" y="111594"/>
                  </a:moveTo>
                  <a:lnTo>
                    <a:pt x="212369" y="111594"/>
                  </a:lnTo>
                  <a:lnTo>
                    <a:pt x="212394" y="111988"/>
                  </a:lnTo>
                  <a:lnTo>
                    <a:pt x="213220" y="111594"/>
                  </a:lnTo>
                  <a:close/>
                </a:path>
                <a:path w="341630" h="124460">
                  <a:moveTo>
                    <a:pt x="220383" y="118833"/>
                  </a:moveTo>
                  <a:lnTo>
                    <a:pt x="220306" y="118706"/>
                  </a:lnTo>
                  <a:lnTo>
                    <a:pt x="219887" y="118706"/>
                  </a:lnTo>
                  <a:lnTo>
                    <a:pt x="219710" y="118833"/>
                  </a:lnTo>
                  <a:lnTo>
                    <a:pt x="220383" y="118833"/>
                  </a:lnTo>
                  <a:close/>
                </a:path>
                <a:path w="341630" h="124460">
                  <a:moveTo>
                    <a:pt x="222186" y="119468"/>
                  </a:moveTo>
                  <a:lnTo>
                    <a:pt x="219633" y="118884"/>
                  </a:lnTo>
                  <a:lnTo>
                    <a:pt x="218795" y="119468"/>
                  </a:lnTo>
                  <a:lnTo>
                    <a:pt x="217690" y="120230"/>
                  </a:lnTo>
                  <a:lnTo>
                    <a:pt x="219786" y="120230"/>
                  </a:lnTo>
                  <a:lnTo>
                    <a:pt x="220751" y="119468"/>
                  </a:lnTo>
                  <a:lnTo>
                    <a:pt x="222186" y="119468"/>
                  </a:lnTo>
                  <a:close/>
                </a:path>
                <a:path w="341630" h="124460">
                  <a:moveTo>
                    <a:pt x="222885" y="107911"/>
                  </a:moveTo>
                  <a:lnTo>
                    <a:pt x="221932" y="107911"/>
                  </a:lnTo>
                  <a:lnTo>
                    <a:pt x="221945" y="108165"/>
                  </a:lnTo>
                  <a:lnTo>
                    <a:pt x="222885" y="107911"/>
                  </a:lnTo>
                  <a:close/>
                </a:path>
                <a:path w="341630" h="124460">
                  <a:moveTo>
                    <a:pt x="226021" y="106768"/>
                  </a:moveTo>
                  <a:lnTo>
                    <a:pt x="225437" y="106006"/>
                  </a:lnTo>
                  <a:lnTo>
                    <a:pt x="225336" y="106768"/>
                  </a:lnTo>
                  <a:lnTo>
                    <a:pt x="226021" y="106768"/>
                  </a:lnTo>
                  <a:close/>
                </a:path>
                <a:path w="341630" h="124460">
                  <a:moveTo>
                    <a:pt x="233845" y="28028"/>
                  </a:moveTo>
                  <a:lnTo>
                    <a:pt x="232879" y="27178"/>
                  </a:lnTo>
                  <a:lnTo>
                    <a:pt x="231762" y="25781"/>
                  </a:lnTo>
                  <a:lnTo>
                    <a:pt x="232041" y="27012"/>
                  </a:lnTo>
                  <a:lnTo>
                    <a:pt x="232473" y="28168"/>
                  </a:lnTo>
                  <a:lnTo>
                    <a:pt x="232994" y="27825"/>
                  </a:lnTo>
                  <a:lnTo>
                    <a:pt x="233438" y="27851"/>
                  </a:lnTo>
                  <a:lnTo>
                    <a:pt x="233845" y="28028"/>
                  </a:lnTo>
                  <a:close/>
                </a:path>
                <a:path w="341630" h="124460">
                  <a:moveTo>
                    <a:pt x="234530" y="109943"/>
                  </a:moveTo>
                  <a:lnTo>
                    <a:pt x="232816" y="110451"/>
                  </a:lnTo>
                  <a:lnTo>
                    <a:pt x="234442" y="110451"/>
                  </a:lnTo>
                  <a:lnTo>
                    <a:pt x="234530" y="109943"/>
                  </a:lnTo>
                  <a:close/>
                </a:path>
                <a:path w="341630" h="124460">
                  <a:moveTo>
                    <a:pt x="236385" y="117551"/>
                  </a:moveTo>
                  <a:lnTo>
                    <a:pt x="234276" y="115951"/>
                  </a:lnTo>
                  <a:lnTo>
                    <a:pt x="232892" y="115951"/>
                  </a:lnTo>
                  <a:lnTo>
                    <a:pt x="234048" y="117551"/>
                  </a:lnTo>
                  <a:lnTo>
                    <a:pt x="236385" y="117551"/>
                  </a:lnTo>
                  <a:close/>
                </a:path>
                <a:path w="341630" h="124460">
                  <a:moveTo>
                    <a:pt x="239890" y="109943"/>
                  </a:moveTo>
                  <a:lnTo>
                    <a:pt x="236893" y="109943"/>
                  </a:lnTo>
                  <a:lnTo>
                    <a:pt x="236893" y="110451"/>
                  </a:lnTo>
                  <a:lnTo>
                    <a:pt x="239776" y="110451"/>
                  </a:lnTo>
                  <a:lnTo>
                    <a:pt x="239890" y="109943"/>
                  </a:lnTo>
                  <a:close/>
                </a:path>
                <a:path w="341630" h="124460">
                  <a:moveTo>
                    <a:pt x="246316" y="111594"/>
                  </a:moveTo>
                  <a:lnTo>
                    <a:pt x="245643" y="110451"/>
                  </a:lnTo>
                  <a:lnTo>
                    <a:pt x="246062" y="110451"/>
                  </a:lnTo>
                  <a:lnTo>
                    <a:pt x="246087" y="109943"/>
                  </a:lnTo>
                  <a:lnTo>
                    <a:pt x="245719" y="109943"/>
                  </a:lnTo>
                  <a:lnTo>
                    <a:pt x="245491" y="110197"/>
                  </a:lnTo>
                  <a:lnTo>
                    <a:pt x="245351" y="109943"/>
                  </a:lnTo>
                  <a:lnTo>
                    <a:pt x="241769" y="109943"/>
                  </a:lnTo>
                  <a:lnTo>
                    <a:pt x="241617" y="110451"/>
                  </a:lnTo>
                  <a:lnTo>
                    <a:pt x="245262" y="110451"/>
                  </a:lnTo>
                  <a:lnTo>
                    <a:pt x="243535" y="112356"/>
                  </a:lnTo>
                  <a:lnTo>
                    <a:pt x="243027" y="112864"/>
                  </a:lnTo>
                  <a:lnTo>
                    <a:pt x="243674" y="112864"/>
                  </a:lnTo>
                  <a:lnTo>
                    <a:pt x="246316" y="111594"/>
                  </a:lnTo>
                  <a:close/>
                </a:path>
                <a:path w="341630" h="124460">
                  <a:moveTo>
                    <a:pt x="246430" y="110451"/>
                  </a:moveTo>
                  <a:lnTo>
                    <a:pt x="246151" y="110451"/>
                  </a:lnTo>
                  <a:lnTo>
                    <a:pt x="246316" y="110705"/>
                  </a:lnTo>
                  <a:lnTo>
                    <a:pt x="246430" y="110451"/>
                  </a:lnTo>
                  <a:close/>
                </a:path>
                <a:path w="341630" h="124460">
                  <a:moveTo>
                    <a:pt x="257733" y="104648"/>
                  </a:moveTo>
                  <a:lnTo>
                    <a:pt x="257213" y="104698"/>
                  </a:lnTo>
                  <a:lnTo>
                    <a:pt x="256870" y="104597"/>
                  </a:lnTo>
                  <a:lnTo>
                    <a:pt x="256578" y="104432"/>
                  </a:lnTo>
                  <a:lnTo>
                    <a:pt x="256730" y="104775"/>
                  </a:lnTo>
                  <a:lnTo>
                    <a:pt x="257060" y="104927"/>
                  </a:lnTo>
                  <a:lnTo>
                    <a:pt x="257733" y="104648"/>
                  </a:lnTo>
                  <a:close/>
                </a:path>
                <a:path w="341630" h="124460">
                  <a:moveTo>
                    <a:pt x="258572" y="103593"/>
                  </a:moveTo>
                  <a:lnTo>
                    <a:pt x="258292" y="102831"/>
                  </a:lnTo>
                  <a:lnTo>
                    <a:pt x="258013" y="102069"/>
                  </a:lnTo>
                  <a:lnTo>
                    <a:pt x="257797" y="101498"/>
                  </a:lnTo>
                  <a:lnTo>
                    <a:pt x="255854" y="101257"/>
                  </a:lnTo>
                  <a:lnTo>
                    <a:pt x="255574" y="102069"/>
                  </a:lnTo>
                  <a:lnTo>
                    <a:pt x="255041" y="103593"/>
                  </a:lnTo>
                  <a:lnTo>
                    <a:pt x="256362" y="104355"/>
                  </a:lnTo>
                  <a:lnTo>
                    <a:pt x="256527" y="104355"/>
                  </a:lnTo>
                  <a:lnTo>
                    <a:pt x="256273" y="103720"/>
                  </a:lnTo>
                  <a:lnTo>
                    <a:pt x="256438" y="103720"/>
                  </a:lnTo>
                  <a:lnTo>
                    <a:pt x="256667" y="102831"/>
                  </a:lnTo>
                  <a:lnTo>
                    <a:pt x="257581" y="102831"/>
                  </a:lnTo>
                  <a:lnTo>
                    <a:pt x="257263" y="104355"/>
                  </a:lnTo>
                  <a:lnTo>
                    <a:pt x="258343" y="103593"/>
                  </a:lnTo>
                  <a:lnTo>
                    <a:pt x="258572" y="103593"/>
                  </a:lnTo>
                  <a:close/>
                </a:path>
                <a:path w="341630" h="124460">
                  <a:moveTo>
                    <a:pt x="261454" y="100037"/>
                  </a:moveTo>
                  <a:lnTo>
                    <a:pt x="260324" y="99148"/>
                  </a:lnTo>
                  <a:lnTo>
                    <a:pt x="254965" y="99148"/>
                  </a:lnTo>
                  <a:lnTo>
                    <a:pt x="254508" y="98894"/>
                  </a:lnTo>
                  <a:lnTo>
                    <a:pt x="252133" y="98894"/>
                  </a:lnTo>
                  <a:lnTo>
                    <a:pt x="251929" y="98513"/>
                  </a:lnTo>
                  <a:lnTo>
                    <a:pt x="252056" y="98894"/>
                  </a:lnTo>
                  <a:lnTo>
                    <a:pt x="249339" y="98894"/>
                  </a:lnTo>
                  <a:lnTo>
                    <a:pt x="249351" y="99148"/>
                  </a:lnTo>
                  <a:lnTo>
                    <a:pt x="248602" y="99148"/>
                  </a:lnTo>
                  <a:lnTo>
                    <a:pt x="248602" y="108546"/>
                  </a:lnTo>
                  <a:lnTo>
                    <a:pt x="248310" y="108546"/>
                  </a:lnTo>
                  <a:lnTo>
                    <a:pt x="248462" y="108419"/>
                  </a:lnTo>
                  <a:lnTo>
                    <a:pt x="248602" y="108546"/>
                  </a:lnTo>
                  <a:lnTo>
                    <a:pt x="248602" y="99148"/>
                  </a:lnTo>
                  <a:lnTo>
                    <a:pt x="246189" y="99148"/>
                  </a:lnTo>
                  <a:lnTo>
                    <a:pt x="246189" y="106768"/>
                  </a:lnTo>
                  <a:lnTo>
                    <a:pt x="246151" y="107911"/>
                  </a:lnTo>
                  <a:lnTo>
                    <a:pt x="246126" y="108419"/>
                  </a:lnTo>
                  <a:lnTo>
                    <a:pt x="246126" y="108546"/>
                  </a:lnTo>
                  <a:lnTo>
                    <a:pt x="242176" y="108546"/>
                  </a:lnTo>
                  <a:lnTo>
                    <a:pt x="242214" y="108419"/>
                  </a:lnTo>
                  <a:lnTo>
                    <a:pt x="246126" y="108419"/>
                  </a:lnTo>
                  <a:lnTo>
                    <a:pt x="246126" y="107911"/>
                  </a:lnTo>
                  <a:lnTo>
                    <a:pt x="242366" y="107911"/>
                  </a:lnTo>
                  <a:lnTo>
                    <a:pt x="242062" y="107911"/>
                  </a:lnTo>
                  <a:lnTo>
                    <a:pt x="245173" y="106768"/>
                  </a:lnTo>
                  <a:lnTo>
                    <a:pt x="246189" y="106768"/>
                  </a:lnTo>
                  <a:lnTo>
                    <a:pt x="246189" y="99148"/>
                  </a:lnTo>
                  <a:lnTo>
                    <a:pt x="241427" y="99148"/>
                  </a:lnTo>
                  <a:lnTo>
                    <a:pt x="241871" y="98894"/>
                  </a:lnTo>
                  <a:lnTo>
                    <a:pt x="241173" y="98983"/>
                  </a:lnTo>
                  <a:lnTo>
                    <a:pt x="241173" y="102069"/>
                  </a:lnTo>
                  <a:lnTo>
                    <a:pt x="241096" y="104736"/>
                  </a:lnTo>
                  <a:lnTo>
                    <a:pt x="240347" y="107911"/>
                  </a:lnTo>
                  <a:lnTo>
                    <a:pt x="240233" y="108419"/>
                  </a:lnTo>
                  <a:lnTo>
                    <a:pt x="240207" y="108546"/>
                  </a:lnTo>
                  <a:lnTo>
                    <a:pt x="236918" y="108546"/>
                  </a:lnTo>
                  <a:lnTo>
                    <a:pt x="236905" y="108800"/>
                  </a:lnTo>
                  <a:lnTo>
                    <a:pt x="236918" y="108419"/>
                  </a:lnTo>
                  <a:lnTo>
                    <a:pt x="240233" y="108419"/>
                  </a:lnTo>
                  <a:lnTo>
                    <a:pt x="240233" y="107911"/>
                  </a:lnTo>
                  <a:lnTo>
                    <a:pt x="236918" y="107911"/>
                  </a:lnTo>
                  <a:lnTo>
                    <a:pt x="236943" y="106768"/>
                  </a:lnTo>
                  <a:lnTo>
                    <a:pt x="236969" y="105244"/>
                  </a:lnTo>
                  <a:lnTo>
                    <a:pt x="237388" y="104736"/>
                  </a:lnTo>
                  <a:lnTo>
                    <a:pt x="238353" y="103593"/>
                  </a:lnTo>
                  <a:lnTo>
                    <a:pt x="239598" y="103593"/>
                  </a:lnTo>
                  <a:lnTo>
                    <a:pt x="239737" y="103720"/>
                  </a:lnTo>
                  <a:lnTo>
                    <a:pt x="240372" y="102831"/>
                  </a:lnTo>
                  <a:lnTo>
                    <a:pt x="240919" y="102069"/>
                  </a:lnTo>
                  <a:lnTo>
                    <a:pt x="241173" y="102069"/>
                  </a:lnTo>
                  <a:lnTo>
                    <a:pt x="241173" y="98983"/>
                  </a:lnTo>
                  <a:lnTo>
                    <a:pt x="240715" y="99034"/>
                  </a:lnTo>
                  <a:lnTo>
                    <a:pt x="240703" y="98894"/>
                  </a:lnTo>
                  <a:lnTo>
                    <a:pt x="241871" y="98894"/>
                  </a:lnTo>
                  <a:lnTo>
                    <a:pt x="239903" y="98259"/>
                  </a:lnTo>
                  <a:lnTo>
                    <a:pt x="239318" y="98894"/>
                  </a:lnTo>
                  <a:lnTo>
                    <a:pt x="239090" y="99148"/>
                  </a:lnTo>
                  <a:lnTo>
                    <a:pt x="109626" y="99148"/>
                  </a:lnTo>
                  <a:lnTo>
                    <a:pt x="110172" y="99656"/>
                  </a:lnTo>
                  <a:lnTo>
                    <a:pt x="238607" y="99656"/>
                  </a:lnTo>
                  <a:lnTo>
                    <a:pt x="236245" y="102069"/>
                  </a:lnTo>
                  <a:lnTo>
                    <a:pt x="235204" y="103225"/>
                  </a:lnTo>
                  <a:lnTo>
                    <a:pt x="233578" y="102831"/>
                  </a:lnTo>
                  <a:lnTo>
                    <a:pt x="233006" y="103593"/>
                  </a:lnTo>
                  <a:lnTo>
                    <a:pt x="232308" y="103593"/>
                  </a:lnTo>
                  <a:lnTo>
                    <a:pt x="230797" y="103098"/>
                  </a:lnTo>
                  <a:lnTo>
                    <a:pt x="231521" y="103593"/>
                  </a:lnTo>
                  <a:lnTo>
                    <a:pt x="230111" y="104355"/>
                  </a:lnTo>
                  <a:lnTo>
                    <a:pt x="230327" y="104355"/>
                  </a:lnTo>
                  <a:lnTo>
                    <a:pt x="229946" y="104736"/>
                  </a:lnTo>
                  <a:lnTo>
                    <a:pt x="229285" y="103720"/>
                  </a:lnTo>
                  <a:lnTo>
                    <a:pt x="229209" y="103593"/>
                  </a:lnTo>
                  <a:lnTo>
                    <a:pt x="229057" y="103720"/>
                  </a:lnTo>
                  <a:lnTo>
                    <a:pt x="228625" y="103593"/>
                  </a:lnTo>
                  <a:lnTo>
                    <a:pt x="228257" y="103593"/>
                  </a:lnTo>
                  <a:lnTo>
                    <a:pt x="228587" y="104355"/>
                  </a:lnTo>
                  <a:lnTo>
                    <a:pt x="229285" y="105244"/>
                  </a:lnTo>
                  <a:lnTo>
                    <a:pt x="229387" y="105371"/>
                  </a:lnTo>
                  <a:lnTo>
                    <a:pt x="229082" y="105752"/>
                  </a:lnTo>
                  <a:lnTo>
                    <a:pt x="228777" y="106260"/>
                  </a:lnTo>
                  <a:lnTo>
                    <a:pt x="228650" y="106527"/>
                  </a:lnTo>
                  <a:lnTo>
                    <a:pt x="227495" y="104736"/>
                  </a:lnTo>
                  <a:lnTo>
                    <a:pt x="227317" y="105244"/>
                  </a:lnTo>
                  <a:lnTo>
                    <a:pt x="227076" y="106768"/>
                  </a:lnTo>
                  <a:lnTo>
                    <a:pt x="226021" y="106768"/>
                  </a:lnTo>
                  <a:lnTo>
                    <a:pt x="226212" y="107022"/>
                  </a:lnTo>
                  <a:lnTo>
                    <a:pt x="227076" y="106794"/>
                  </a:lnTo>
                  <a:lnTo>
                    <a:pt x="226910" y="107911"/>
                  </a:lnTo>
                  <a:lnTo>
                    <a:pt x="222897" y="107911"/>
                  </a:lnTo>
                  <a:lnTo>
                    <a:pt x="221945" y="108165"/>
                  </a:lnTo>
                  <a:lnTo>
                    <a:pt x="221970" y="108419"/>
                  </a:lnTo>
                  <a:lnTo>
                    <a:pt x="221970" y="108546"/>
                  </a:lnTo>
                  <a:lnTo>
                    <a:pt x="132969" y="108546"/>
                  </a:lnTo>
                  <a:lnTo>
                    <a:pt x="133197" y="109054"/>
                  </a:lnTo>
                  <a:lnTo>
                    <a:pt x="218833" y="109054"/>
                  </a:lnTo>
                  <a:lnTo>
                    <a:pt x="219087" y="109054"/>
                  </a:lnTo>
                  <a:lnTo>
                    <a:pt x="222008" y="109054"/>
                  </a:lnTo>
                  <a:lnTo>
                    <a:pt x="222084" y="109943"/>
                  </a:lnTo>
                  <a:lnTo>
                    <a:pt x="234530" y="109943"/>
                  </a:lnTo>
                  <a:lnTo>
                    <a:pt x="236893" y="109943"/>
                  </a:lnTo>
                  <a:lnTo>
                    <a:pt x="236905" y="109054"/>
                  </a:lnTo>
                  <a:lnTo>
                    <a:pt x="240080" y="109054"/>
                  </a:lnTo>
                  <a:lnTo>
                    <a:pt x="239941" y="109689"/>
                  </a:lnTo>
                  <a:lnTo>
                    <a:pt x="239890" y="109943"/>
                  </a:lnTo>
                  <a:lnTo>
                    <a:pt x="241769" y="109943"/>
                  </a:lnTo>
                  <a:lnTo>
                    <a:pt x="242112" y="108762"/>
                  </a:lnTo>
                  <a:lnTo>
                    <a:pt x="242036" y="109054"/>
                  </a:lnTo>
                  <a:lnTo>
                    <a:pt x="246113" y="109054"/>
                  </a:lnTo>
                  <a:lnTo>
                    <a:pt x="246087" y="109943"/>
                  </a:lnTo>
                  <a:lnTo>
                    <a:pt x="246494" y="109943"/>
                  </a:lnTo>
                  <a:lnTo>
                    <a:pt x="246430" y="110451"/>
                  </a:lnTo>
                  <a:lnTo>
                    <a:pt x="248119" y="110451"/>
                  </a:lnTo>
                  <a:lnTo>
                    <a:pt x="248361" y="109943"/>
                  </a:lnTo>
                  <a:lnTo>
                    <a:pt x="246634" y="109943"/>
                  </a:lnTo>
                  <a:lnTo>
                    <a:pt x="247700" y="109054"/>
                  </a:lnTo>
                  <a:lnTo>
                    <a:pt x="248780" y="109054"/>
                  </a:lnTo>
                  <a:lnTo>
                    <a:pt x="248488" y="109689"/>
                  </a:lnTo>
                  <a:lnTo>
                    <a:pt x="248361" y="109943"/>
                  </a:lnTo>
                  <a:lnTo>
                    <a:pt x="249999" y="109943"/>
                  </a:lnTo>
                  <a:lnTo>
                    <a:pt x="249885" y="109054"/>
                  </a:lnTo>
                  <a:lnTo>
                    <a:pt x="255206" y="109054"/>
                  </a:lnTo>
                  <a:lnTo>
                    <a:pt x="255155" y="108927"/>
                  </a:lnTo>
                  <a:lnTo>
                    <a:pt x="254787" y="107911"/>
                  </a:lnTo>
                  <a:lnTo>
                    <a:pt x="254914" y="107911"/>
                  </a:lnTo>
                  <a:lnTo>
                    <a:pt x="254622" y="107696"/>
                  </a:lnTo>
                  <a:lnTo>
                    <a:pt x="254622" y="108546"/>
                  </a:lnTo>
                  <a:lnTo>
                    <a:pt x="249809" y="108546"/>
                  </a:lnTo>
                  <a:lnTo>
                    <a:pt x="249796" y="108419"/>
                  </a:lnTo>
                  <a:lnTo>
                    <a:pt x="254444" y="108419"/>
                  </a:lnTo>
                  <a:lnTo>
                    <a:pt x="254622" y="108546"/>
                  </a:lnTo>
                  <a:lnTo>
                    <a:pt x="254622" y="107696"/>
                  </a:lnTo>
                  <a:lnTo>
                    <a:pt x="253644" y="106972"/>
                  </a:lnTo>
                  <a:lnTo>
                    <a:pt x="253377" y="106768"/>
                  </a:lnTo>
                  <a:lnTo>
                    <a:pt x="252691" y="106260"/>
                  </a:lnTo>
                  <a:lnTo>
                    <a:pt x="252158" y="105232"/>
                  </a:lnTo>
                  <a:lnTo>
                    <a:pt x="252158" y="107530"/>
                  </a:lnTo>
                  <a:lnTo>
                    <a:pt x="251167" y="107911"/>
                  </a:lnTo>
                  <a:lnTo>
                    <a:pt x="249720" y="107911"/>
                  </a:lnTo>
                  <a:lnTo>
                    <a:pt x="249567" y="106768"/>
                  </a:lnTo>
                  <a:lnTo>
                    <a:pt x="249923" y="106768"/>
                  </a:lnTo>
                  <a:lnTo>
                    <a:pt x="252158" y="107530"/>
                  </a:lnTo>
                  <a:lnTo>
                    <a:pt x="252158" y="105232"/>
                  </a:lnTo>
                  <a:lnTo>
                    <a:pt x="250532" y="102069"/>
                  </a:lnTo>
                  <a:lnTo>
                    <a:pt x="249478" y="100037"/>
                  </a:lnTo>
                  <a:lnTo>
                    <a:pt x="249402" y="99656"/>
                  </a:lnTo>
                  <a:lnTo>
                    <a:pt x="252336" y="99656"/>
                  </a:lnTo>
                  <a:lnTo>
                    <a:pt x="252996" y="101447"/>
                  </a:lnTo>
                  <a:lnTo>
                    <a:pt x="253377" y="101206"/>
                  </a:lnTo>
                  <a:lnTo>
                    <a:pt x="252539" y="99656"/>
                  </a:lnTo>
                  <a:lnTo>
                    <a:pt x="255866" y="99656"/>
                  </a:lnTo>
                  <a:lnTo>
                    <a:pt x="256552" y="100037"/>
                  </a:lnTo>
                  <a:lnTo>
                    <a:pt x="256286" y="100037"/>
                  </a:lnTo>
                  <a:lnTo>
                    <a:pt x="256146" y="100418"/>
                  </a:lnTo>
                  <a:lnTo>
                    <a:pt x="256108" y="100545"/>
                  </a:lnTo>
                  <a:lnTo>
                    <a:pt x="255981" y="101180"/>
                  </a:lnTo>
                  <a:lnTo>
                    <a:pt x="257784" y="101434"/>
                  </a:lnTo>
                  <a:lnTo>
                    <a:pt x="257695" y="101180"/>
                  </a:lnTo>
                  <a:lnTo>
                    <a:pt x="258673" y="101180"/>
                  </a:lnTo>
                  <a:lnTo>
                    <a:pt x="259194" y="100545"/>
                  </a:lnTo>
                  <a:lnTo>
                    <a:pt x="259308" y="100418"/>
                  </a:lnTo>
                  <a:lnTo>
                    <a:pt x="259499" y="100418"/>
                  </a:lnTo>
                  <a:lnTo>
                    <a:pt x="259956" y="101053"/>
                  </a:lnTo>
                  <a:lnTo>
                    <a:pt x="260896" y="100418"/>
                  </a:lnTo>
                  <a:lnTo>
                    <a:pt x="261454" y="100037"/>
                  </a:lnTo>
                  <a:close/>
                </a:path>
                <a:path w="341630" h="124460">
                  <a:moveTo>
                    <a:pt x="261734" y="28651"/>
                  </a:moveTo>
                  <a:lnTo>
                    <a:pt x="261556" y="28435"/>
                  </a:lnTo>
                  <a:lnTo>
                    <a:pt x="261734" y="28651"/>
                  </a:lnTo>
                  <a:close/>
                </a:path>
                <a:path w="341630" h="124460">
                  <a:moveTo>
                    <a:pt x="266268" y="18415"/>
                  </a:moveTo>
                  <a:lnTo>
                    <a:pt x="265493" y="18084"/>
                  </a:lnTo>
                  <a:lnTo>
                    <a:pt x="264693" y="17983"/>
                  </a:lnTo>
                  <a:lnTo>
                    <a:pt x="264299" y="19050"/>
                  </a:lnTo>
                  <a:lnTo>
                    <a:pt x="264464" y="19151"/>
                  </a:lnTo>
                  <a:lnTo>
                    <a:pt x="264591" y="19164"/>
                  </a:lnTo>
                  <a:lnTo>
                    <a:pt x="264744" y="19240"/>
                  </a:lnTo>
                  <a:lnTo>
                    <a:pt x="265176" y="18859"/>
                  </a:lnTo>
                  <a:lnTo>
                    <a:pt x="265620" y="18529"/>
                  </a:lnTo>
                  <a:lnTo>
                    <a:pt x="266268" y="18415"/>
                  </a:lnTo>
                  <a:close/>
                </a:path>
                <a:path w="341630" h="124460">
                  <a:moveTo>
                    <a:pt x="268312" y="19672"/>
                  </a:moveTo>
                  <a:lnTo>
                    <a:pt x="268198" y="18605"/>
                  </a:lnTo>
                  <a:lnTo>
                    <a:pt x="267360" y="18351"/>
                  </a:lnTo>
                  <a:lnTo>
                    <a:pt x="266750" y="18313"/>
                  </a:lnTo>
                  <a:lnTo>
                    <a:pt x="266268" y="18415"/>
                  </a:lnTo>
                  <a:lnTo>
                    <a:pt x="267309" y="18846"/>
                  </a:lnTo>
                  <a:lnTo>
                    <a:pt x="268312" y="19672"/>
                  </a:lnTo>
                  <a:close/>
                </a:path>
                <a:path w="341630" h="124460">
                  <a:moveTo>
                    <a:pt x="273113" y="93192"/>
                  </a:moveTo>
                  <a:lnTo>
                    <a:pt x="272427" y="91770"/>
                  </a:lnTo>
                  <a:lnTo>
                    <a:pt x="269443" y="92544"/>
                  </a:lnTo>
                  <a:lnTo>
                    <a:pt x="271716" y="92544"/>
                  </a:lnTo>
                  <a:lnTo>
                    <a:pt x="273113" y="93192"/>
                  </a:lnTo>
                  <a:close/>
                </a:path>
                <a:path w="341630" h="124460">
                  <a:moveTo>
                    <a:pt x="274256" y="85572"/>
                  </a:moveTo>
                  <a:lnTo>
                    <a:pt x="273761" y="85344"/>
                  </a:lnTo>
                  <a:lnTo>
                    <a:pt x="272605" y="86741"/>
                  </a:lnTo>
                  <a:lnTo>
                    <a:pt x="272745" y="87249"/>
                  </a:lnTo>
                  <a:lnTo>
                    <a:pt x="273304" y="87210"/>
                  </a:lnTo>
                  <a:lnTo>
                    <a:pt x="273697" y="86652"/>
                  </a:lnTo>
                  <a:lnTo>
                    <a:pt x="273837" y="86118"/>
                  </a:lnTo>
                  <a:lnTo>
                    <a:pt x="274256" y="85572"/>
                  </a:lnTo>
                  <a:close/>
                </a:path>
                <a:path w="341630" h="124460">
                  <a:moveTo>
                    <a:pt x="280225" y="85267"/>
                  </a:moveTo>
                  <a:lnTo>
                    <a:pt x="279692" y="85344"/>
                  </a:lnTo>
                  <a:lnTo>
                    <a:pt x="279488" y="85090"/>
                  </a:lnTo>
                  <a:lnTo>
                    <a:pt x="278993" y="84899"/>
                  </a:lnTo>
                  <a:lnTo>
                    <a:pt x="279984" y="86347"/>
                  </a:lnTo>
                  <a:lnTo>
                    <a:pt x="280225" y="85267"/>
                  </a:lnTo>
                  <a:close/>
                </a:path>
                <a:path w="341630" h="124460">
                  <a:moveTo>
                    <a:pt x="283413" y="12560"/>
                  </a:moveTo>
                  <a:lnTo>
                    <a:pt x="282956" y="12649"/>
                  </a:lnTo>
                  <a:lnTo>
                    <a:pt x="282930" y="12801"/>
                  </a:lnTo>
                  <a:lnTo>
                    <a:pt x="283413" y="12560"/>
                  </a:lnTo>
                  <a:close/>
                </a:path>
                <a:path w="341630" h="124460">
                  <a:moveTo>
                    <a:pt x="283883" y="13042"/>
                  </a:moveTo>
                  <a:lnTo>
                    <a:pt x="283641" y="12979"/>
                  </a:lnTo>
                  <a:lnTo>
                    <a:pt x="283375" y="12928"/>
                  </a:lnTo>
                  <a:lnTo>
                    <a:pt x="283108" y="12928"/>
                  </a:lnTo>
                  <a:lnTo>
                    <a:pt x="283235" y="12992"/>
                  </a:lnTo>
                  <a:lnTo>
                    <a:pt x="283476" y="13030"/>
                  </a:lnTo>
                  <a:lnTo>
                    <a:pt x="283883" y="13042"/>
                  </a:lnTo>
                  <a:close/>
                </a:path>
                <a:path w="341630" h="124460">
                  <a:moveTo>
                    <a:pt x="284086" y="12319"/>
                  </a:moveTo>
                  <a:lnTo>
                    <a:pt x="283591" y="12560"/>
                  </a:lnTo>
                  <a:lnTo>
                    <a:pt x="283781" y="12560"/>
                  </a:lnTo>
                  <a:lnTo>
                    <a:pt x="283933" y="12534"/>
                  </a:lnTo>
                  <a:lnTo>
                    <a:pt x="284086" y="12522"/>
                  </a:lnTo>
                  <a:lnTo>
                    <a:pt x="284086" y="12319"/>
                  </a:lnTo>
                  <a:close/>
                </a:path>
                <a:path w="341630" h="124460">
                  <a:moveTo>
                    <a:pt x="286918" y="16852"/>
                  </a:moveTo>
                  <a:lnTo>
                    <a:pt x="286867" y="16573"/>
                  </a:lnTo>
                  <a:lnTo>
                    <a:pt x="286867" y="16408"/>
                  </a:lnTo>
                  <a:lnTo>
                    <a:pt x="286842" y="16598"/>
                  </a:lnTo>
                  <a:lnTo>
                    <a:pt x="286918" y="16852"/>
                  </a:lnTo>
                  <a:close/>
                </a:path>
                <a:path w="341630" h="124460">
                  <a:moveTo>
                    <a:pt x="288709" y="71081"/>
                  </a:moveTo>
                  <a:lnTo>
                    <a:pt x="288112" y="71081"/>
                  </a:lnTo>
                  <a:lnTo>
                    <a:pt x="288061" y="71335"/>
                  </a:lnTo>
                  <a:lnTo>
                    <a:pt x="288709" y="71081"/>
                  </a:lnTo>
                  <a:close/>
                </a:path>
                <a:path w="341630" h="124460">
                  <a:moveTo>
                    <a:pt x="288810" y="73355"/>
                  </a:moveTo>
                  <a:lnTo>
                    <a:pt x="288048" y="73977"/>
                  </a:lnTo>
                  <a:lnTo>
                    <a:pt x="287058" y="74485"/>
                  </a:lnTo>
                  <a:lnTo>
                    <a:pt x="287337" y="74752"/>
                  </a:lnTo>
                  <a:lnTo>
                    <a:pt x="288772" y="73990"/>
                  </a:lnTo>
                  <a:lnTo>
                    <a:pt x="288607" y="73825"/>
                  </a:lnTo>
                  <a:lnTo>
                    <a:pt x="288683" y="73596"/>
                  </a:lnTo>
                  <a:lnTo>
                    <a:pt x="288810" y="73355"/>
                  </a:lnTo>
                  <a:close/>
                </a:path>
                <a:path w="341630" h="124460">
                  <a:moveTo>
                    <a:pt x="289648" y="72326"/>
                  </a:moveTo>
                  <a:lnTo>
                    <a:pt x="289026" y="72948"/>
                  </a:lnTo>
                  <a:lnTo>
                    <a:pt x="288810" y="73355"/>
                  </a:lnTo>
                  <a:lnTo>
                    <a:pt x="289217" y="73025"/>
                  </a:lnTo>
                  <a:lnTo>
                    <a:pt x="289572" y="72694"/>
                  </a:lnTo>
                  <a:lnTo>
                    <a:pt x="289648" y="72326"/>
                  </a:lnTo>
                  <a:close/>
                </a:path>
                <a:path w="341630" h="124460">
                  <a:moveTo>
                    <a:pt x="291211" y="65125"/>
                  </a:moveTo>
                  <a:lnTo>
                    <a:pt x="289610" y="64731"/>
                  </a:lnTo>
                  <a:lnTo>
                    <a:pt x="290944" y="65252"/>
                  </a:lnTo>
                  <a:lnTo>
                    <a:pt x="291211" y="65125"/>
                  </a:lnTo>
                  <a:close/>
                </a:path>
                <a:path w="341630" h="124460">
                  <a:moveTo>
                    <a:pt x="291693" y="71716"/>
                  </a:moveTo>
                  <a:lnTo>
                    <a:pt x="291592" y="71335"/>
                  </a:lnTo>
                  <a:lnTo>
                    <a:pt x="291515" y="71081"/>
                  </a:lnTo>
                  <a:lnTo>
                    <a:pt x="291388" y="70573"/>
                  </a:lnTo>
                  <a:lnTo>
                    <a:pt x="291312" y="70319"/>
                  </a:lnTo>
                  <a:lnTo>
                    <a:pt x="291185" y="69811"/>
                  </a:lnTo>
                  <a:lnTo>
                    <a:pt x="291109" y="69557"/>
                  </a:lnTo>
                  <a:lnTo>
                    <a:pt x="291084" y="69430"/>
                  </a:lnTo>
                  <a:lnTo>
                    <a:pt x="290004" y="69519"/>
                  </a:lnTo>
                  <a:lnTo>
                    <a:pt x="290004" y="70573"/>
                  </a:lnTo>
                  <a:lnTo>
                    <a:pt x="289344" y="70840"/>
                  </a:lnTo>
                  <a:lnTo>
                    <a:pt x="289179" y="70573"/>
                  </a:lnTo>
                  <a:lnTo>
                    <a:pt x="290004" y="70573"/>
                  </a:lnTo>
                  <a:lnTo>
                    <a:pt x="290004" y="69519"/>
                  </a:lnTo>
                  <a:lnTo>
                    <a:pt x="289293" y="69557"/>
                  </a:lnTo>
                  <a:lnTo>
                    <a:pt x="289801" y="68287"/>
                  </a:lnTo>
                  <a:lnTo>
                    <a:pt x="289928" y="67906"/>
                  </a:lnTo>
                  <a:lnTo>
                    <a:pt x="290029" y="67144"/>
                  </a:lnTo>
                  <a:lnTo>
                    <a:pt x="290156" y="66255"/>
                  </a:lnTo>
                  <a:lnTo>
                    <a:pt x="289306" y="66509"/>
                  </a:lnTo>
                  <a:lnTo>
                    <a:pt x="285661" y="67767"/>
                  </a:lnTo>
                  <a:lnTo>
                    <a:pt x="286512" y="67767"/>
                  </a:lnTo>
                  <a:lnTo>
                    <a:pt x="286512" y="69049"/>
                  </a:lnTo>
                  <a:lnTo>
                    <a:pt x="285483" y="68897"/>
                  </a:lnTo>
                  <a:lnTo>
                    <a:pt x="285483" y="71716"/>
                  </a:lnTo>
                  <a:lnTo>
                    <a:pt x="284695" y="72351"/>
                  </a:lnTo>
                  <a:lnTo>
                    <a:pt x="284060" y="72351"/>
                  </a:lnTo>
                  <a:lnTo>
                    <a:pt x="284060" y="72859"/>
                  </a:lnTo>
                  <a:lnTo>
                    <a:pt x="283591" y="73240"/>
                  </a:lnTo>
                  <a:lnTo>
                    <a:pt x="283591" y="74256"/>
                  </a:lnTo>
                  <a:lnTo>
                    <a:pt x="282143" y="74891"/>
                  </a:lnTo>
                  <a:lnTo>
                    <a:pt x="282587" y="74256"/>
                  </a:lnTo>
                  <a:lnTo>
                    <a:pt x="283083" y="74256"/>
                  </a:lnTo>
                  <a:lnTo>
                    <a:pt x="283591" y="74256"/>
                  </a:lnTo>
                  <a:lnTo>
                    <a:pt x="283591" y="73240"/>
                  </a:lnTo>
                  <a:lnTo>
                    <a:pt x="283273" y="73494"/>
                  </a:lnTo>
                  <a:lnTo>
                    <a:pt x="283095" y="73494"/>
                  </a:lnTo>
                  <a:lnTo>
                    <a:pt x="282219" y="73494"/>
                  </a:lnTo>
                  <a:lnTo>
                    <a:pt x="282028" y="73494"/>
                  </a:lnTo>
                  <a:lnTo>
                    <a:pt x="282028" y="74256"/>
                  </a:lnTo>
                  <a:lnTo>
                    <a:pt x="281851" y="75018"/>
                  </a:lnTo>
                  <a:lnTo>
                    <a:pt x="281825" y="75145"/>
                  </a:lnTo>
                  <a:lnTo>
                    <a:pt x="280987" y="74256"/>
                  </a:lnTo>
                  <a:lnTo>
                    <a:pt x="280073" y="74561"/>
                  </a:lnTo>
                  <a:lnTo>
                    <a:pt x="280301" y="74256"/>
                  </a:lnTo>
                  <a:lnTo>
                    <a:pt x="280987" y="74256"/>
                  </a:lnTo>
                  <a:lnTo>
                    <a:pt x="282028" y="74256"/>
                  </a:lnTo>
                  <a:lnTo>
                    <a:pt x="282028" y="73494"/>
                  </a:lnTo>
                  <a:lnTo>
                    <a:pt x="280860" y="73494"/>
                  </a:lnTo>
                  <a:lnTo>
                    <a:pt x="281317" y="72859"/>
                  </a:lnTo>
                  <a:lnTo>
                    <a:pt x="284060" y="72859"/>
                  </a:lnTo>
                  <a:lnTo>
                    <a:pt x="284060" y="72351"/>
                  </a:lnTo>
                  <a:lnTo>
                    <a:pt x="281914" y="72351"/>
                  </a:lnTo>
                  <a:lnTo>
                    <a:pt x="280898" y="71297"/>
                  </a:lnTo>
                  <a:lnTo>
                    <a:pt x="281381" y="71488"/>
                  </a:lnTo>
                  <a:lnTo>
                    <a:pt x="281089" y="70573"/>
                  </a:lnTo>
                  <a:lnTo>
                    <a:pt x="283832" y="70573"/>
                  </a:lnTo>
                  <a:lnTo>
                    <a:pt x="284988" y="70573"/>
                  </a:lnTo>
                  <a:lnTo>
                    <a:pt x="285051" y="71081"/>
                  </a:lnTo>
                  <a:lnTo>
                    <a:pt x="285127" y="71716"/>
                  </a:lnTo>
                  <a:lnTo>
                    <a:pt x="285483" y="71716"/>
                  </a:lnTo>
                  <a:lnTo>
                    <a:pt x="285483" y="68897"/>
                  </a:lnTo>
                  <a:lnTo>
                    <a:pt x="284035" y="68668"/>
                  </a:lnTo>
                  <a:lnTo>
                    <a:pt x="284530" y="69176"/>
                  </a:lnTo>
                  <a:lnTo>
                    <a:pt x="284924" y="69176"/>
                  </a:lnTo>
                  <a:lnTo>
                    <a:pt x="283806" y="69811"/>
                  </a:lnTo>
                  <a:lnTo>
                    <a:pt x="283819" y="70319"/>
                  </a:lnTo>
                  <a:lnTo>
                    <a:pt x="281012" y="70319"/>
                  </a:lnTo>
                  <a:lnTo>
                    <a:pt x="280936" y="70065"/>
                  </a:lnTo>
                  <a:lnTo>
                    <a:pt x="280873" y="70319"/>
                  </a:lnTo>
                  <a:lnTo>
                    <a:pt x="280822" y="70573"/>
                  </a:lnTo>
                  <a:lnTo>
                    <a:pt x="280454" y="72351"/>
                  </a:lnTo>
                  <a:lnTo>
                    <a:pt x="73558" y="72351"/>
                  </a:lnTo>
                  <a:lnTo>
                    <a:pt x="71335" y="72580"/>
                  </a:lnTo>
                  <a:lnTo>
                    <a:pt x="70840" y="72351"/>
                  </a:lnTo>
                  <a:lnTo>
                    <a:pt x="70980" y="72605"/>
                  </a:lnTo>
                  <a:lnTo>
                    <a:pt x="70053" y="72707"/>
                  </a:lnTo>
                  <a:lnTo>
                    <a:pt x="68859" y="72351"/>
                  </a:lnTo>
                  <a:lnTo>
                    <a:pt x="68541" y="72351"/>
                  </a:lnTo>
                  <a:lnTo>
                    <a:pt x="68961" y="72809"/>
                  </a:lnTo>
                  <a:lnTo>
                    <a:pt x="68516" y="72859"/>
                  </a:lnTo>
                  <a:lnTo>
                    <a:pt x="69011" y="72859"/>
                  </a:lnTo>
                  <a:lnTo>
                    <a:pt x="69329" y="73215"/>
                  </a:lnTo>
                  <a:lnTo>
                    <a:pt x="69570" y="72859"/>
                  </a:lnTo>
                  <a:lnTo>
                    <a:pt x="70612" y="72859"/>
                  </a:lnTo>
                  <a:lnTo>
                    <a:pt x="72809" y="73494"/>
                  </a:lnTo>
                  <a:lnTo>
                    <a:pt x="72021" y="72859"/>
                  </a:lnTo>
                  <a:lnTo>
                    <a:pt x="280352" y="72859"/>
                  </a:lnTo>
                  <a:lnTo>
                    <a:pt x="280212" y="73494"/>
                  </a:lnTo>
                  <a:lnTo>
                    <a:pt x="280060" y="73494"/>
                  </a:lnTo>
                  <a:lnTo>
                    <a:pt x="280060" y="74256"/>
                  </a:lnTo>
                  <a:lnTo>
                    <a:pt x="279996" y="74599"/>
                  </a:lnTo>
                  <a:lnTo>
                    <a:pt x="279730" y="74688"/>
                  </a:lnTo>
                  <a:lnTo>
                    <a:pt x="279730" y="75018"/>
                  </a:lnTo>
                  <a:lnTo>
                    <a:pt x="279654" y="75145"/>
                  </a:lnTo>
                  <a:lnTo>
                    <a:pt x="279654" y="75018"/>
                  </a:lnTo>
                  <a:lnTo>
                    <a:pt x="279730" y="74688"/>
                  </a:lnTo>
                  <a:lnTo>
                    <a:pt x="279679" y="74256"/>
                  </a:lnTo>
                  <a:lnTo>
                    <a:pt x="280060" y="74256"/>
                  </a:lnTo>
                  <a:lnTo>
                    <a:pt x="280060" y="73494"/>
                  </a:lnTo>
                  <a:lnTo>
                    <a:pt x="279755" y="73494"/>
                  </a:lnTo>
                  <a:lnTo>
                    <a:pt x="279603" y="73494"/>
                  </a:lnTo>
                  <a:lnTo>
                    <a:pt x="279603" y="74726"/>
                  </a:lnTo>
                  <a:lnTo>
                    <a:pt x="278701" y="75018"/>
                  </a:lnTo>
                  <a:lnTo>
                    <a:pt x="279234" y="74256"/>
                  </a:lnTo>
                  <a:lnTo>
                    <a:pt x="279501" y="74256"/>
                  </a:lnTo>
                  <a:lnTo>
                    <a:pt x="279603" y="74726"/>
                  </a:lnTo>
                  <a:lnTo>
                    <a:pt x="279603" y="73494"/>
                  </a:lnTo>
                  <a:lnTo>
                    <a:pt x="74612" y="73494"/>
                  </a:lnTo>
                  <a:lnTo>
                    <a:pt x="73380" y="73748"/>
                  </a:lnTo>
                  <a:lnTo>
                    <a:pt x="73355" y="73494"/>
                  </a:lnTo>
                  <a:lnTo>
                    <a:pt x="72809" y="73494"/>
                  </a:lnTo>
                  <a:lnTo>
                    <a:pt x="70916" y="73494"/>
                  </a:lnTo>
                  <a:lnTo>
                    <a:pt x="70916" y="74256"/>
                  </a:lnTo>
                  <a:lnTo>
                    <a:pt x="70675" y="74637"/>
                  </a:lnTo>
                  <a:lnTo>
                    <a:pt x="70319" y="74256"/>
                  </a:lnTo>
                  <a:lnTo>
                    <a:pt x="70916" y="74256"/>
                  </a:lnTo>
                  <a:lnTo>
                    <a:pt x="70916" y="73494"/>
                  </a:lnTo>
                  <a:lnTo>
                    <a:pt x="69608" y="73494"/>
                  </a:lnTo>
                  <a:lnTo>
                    <a:pt x="69405" y="73494"/>
                  </a:lnTo>
                  <a:lnTo>
                    <a:pt x="69151" y="73494"/>
                  </a:lnTo>
                  <a:lnTo>
                    <a:pt x="68516" y="72859"/>
                  </a:lnTo>
                  <a:lnTo>
                    <a:pt x="67818" y="72351"/>
                  </a:lnTo>
                  <a:lnTo>
                    <a:pt x="67221" y="71716"/>
                  </a:lnTo>
                  <a:lnTo>
                    <a:pt x="66903" y="71335"/>
                  </a:lnTo>
                  <a:lnTo>
                    <a:pt x="66357" y="71335"/>
                  </a:lnTo>
                  <a:lnTo>
                    <a:pt x="66687" y="71247"/>
                  </a:lnTo>
                  <a:lnTo>
                    <a:pt x="66065" y="71081"/>
                  </a:lnTo>
                  <a:lnTo>
                    <a:pt x="66865" y="70827"/>
                  </a:lnTo>
                  <a:lnTo>
                    <a:pt x="67386" y="70662"/>
                  </a:lnTo>
                  <a:lnTo>
                    <a:pt x="67665" y="70573"/>
                  </a:lnTo>
                  <a:lnTo>
                    <a:pt x="280822" y="70573"/>
                  </a:lnTo>
                  <a:lnTo>
                    <a:pt x="280822" y="70319"/>
                  </a:lnTo>
                  <a:lnTo>
                    <a:pt x="67271" y="70319"/>
                  </a:lnTo>
                  <a:lnTo>
                    <a:pt x="66890" y="70319"/>
                  </a:lnTo>
                  <a:lnTo>
                    <a:pt x="64592" y="68668"/>
                  </a:lnTo>
                  <a:lnTo>
                    <a:pt x="64668" y="70573"/>
                  </a:lnTo>
                  <a:lnTo>
                    <a:pt x="63322" y="70573"/>
                  </a:lnTo>
                  <a:lnTo>
                    <a:pt x="62585" y="69176"/>
                  </a:lnTo>
                  <a:lnTo>
                    <a:pt x="62661" y="70319"/>
                  </a:lnTo>
                  <a:lnTo>
                    <a:pt x="62750" y="71081"/>
                  </a:lnTo>
                  <a:lnTo>
                    <a:pt x="62636" y="70319"/>
                  </a:lnTo>
                  <a:lnTo>
                    <a:pt x="62522" y="69430"/>
                  </a:lnTo>
                  <a:lnTo>
                    <a:pt x="62445" y="68935"/>
                  </a:lnTo>
                  <a:lnTo>
                    <a:pt x="62585" y="69176"/>
                  </a:lnTo>
                  <a:lnTo>
                    <a:pt x="62471" y="68668"/>
                  </a:lnTo>
                  <a:lnTo>
                    <a:pt x="62395" y="67906"/>
                  </a:lnTo>
                  <a:lnTo>
                    <a:pt x="53657" y="64731"/>
                  </a:lnTo>
                  <a:lnTo>
                    <a:pt x="54241" y="64731"/>
                  </a:lnTo>
                  <a:lnTo>
                    <a:pt x="53759" y="63715"/>
                  </a:lnTo>
                  <a:lnTo>
                    <a:pt x="51777" y="63715"/>
                  </a:lnTo>
                  <a:lnTo>
                    <a:pt x="50558" y="62953"/>
                  </a:lnTo>
                  <a:lnTo>
                    <a:pt x="50012" y="62572"/>
                  </a:lnTo>
                  <a:lnTo>
                    <a:pt x="48628" y="61556"/>
                  </a:lnTo>
                  <a:lnTo>
                    <a:pt x="48933" y="62064"/>
                  </a:lnTo>
                  <a:lnTo>
                    <a:pt x="48399" y="63588"/>
                  </a:lnTo>
                  <a:lnTo>
                    <a:pt x="46964" y="62572"/>
                  </a:lnTo>
                  <a:lnTo>
                    <a:pt x="47193" y="62318"/>
                  </a:lnTo>
                  <a:lnTo>
                    <a:pt x="49136" y="60159"/>
                  </a:lnTo>
                  <a:lnTo>
                    <a:pt x="44856" y="59524"/>
                  </a:lnTo>
                  <a:lnTo>
                    <a:pt x="44831" y="58635"/>
                  </a:lnTo>
                  <a:lnTo>
                    <a:pt x="43395" y="57365"/>
                  </a:lnTo>
                  <a:lnTo>
                    <a:pt x="42240" y="56349"/>
                  </a:lnTo>
                  <a:lnTo>
                    <a:pt x="41402" y="55626"/>
                  </a:lnTo>
                  <a:lnTo>
                    <a:pt x="41402" y="56349"/>
                  </a:lnTo>
                  <a:lnTo>
                    <a:pt x="41198" y="55930"/>
                  </a:lnTo>
                  <a:lnTo>
                    <a:pt x="41287" y="56095"/>
                  </a:lnTo>
                  <a:lnTo>
                    <a:pt x="41402" y="56349"/>
                  </a:lnTo>
                  <a:lnTo>
                    <a:pt x="41402" y="55626"/>
                  </a:lnTo>
                  <a:lnTo>
                    <a:pt x="40906" y="55194"/>
                  </a:lnTo>
                  <a:lnTo>
                    <a:pt x="40906" y="57365"/>
                  </a:lnTo>
                  <a:lnTo>
                    <a:pt x="39763" y="56349"/>
                  </a:lnTo>
                  <a:lnTo>
                    <a:pt x="40652" y="56349"/>
                  </a:lnTo>
                  <a:lnTo>
                    <a:pt x="40779" y="56857"/>
                  </a:lnTo>
                  <a:lnTo>
                    <a:pt x="40906" y="57365"/>
                  </a:lnTo>
                  <a:lnTo>
                    <a:pt x="40906" y="55194"/>
                  </a:lnTo>
                  <a:lnTo>
                    <a:pt x="40474" y="54800"/>
                  </a:lnTo>
                  <a:lnTo>
                    <a:pt x="40474" y="55587"/>
                  </a:lnTo>
                  <a:lnTo>
                    <a:pt x="40360" y="55079"/>
                  </a:lnTo>
                  <a:lnTo>
                    <a:pt x="40474" y="55587"/>
                  </a:lnTo>
                  <a:lnTo>
                    <a:pt x="40474" y="54800"/>
                  </a:lnTo>
                  <a:lnTo>
                    <a:pt x="40398" y="54991"/>
                  </a:lnTo>
                  <a:lnTo>
                    <a:pt x="37198" y="54190"/>
                  </a:lnTo>
                  <a:lnTo>
                    <a:pt x="36766" y="53555"/>
                  </a:lnTo>
                  <a:lnTo>
                    <a:pt x="35280" y="51396"/>
                  </a:lnTo>
                  <a:lnTo>
                    <a:pt x="34582" y="50380"/>
                  </a:lnTo>
                  <a:lnTo>
                    <a:pt x="32791" y="49364"/>
                  </a:lnTo>
                  <a:lnTo>
                    <a:pt x="30759" y="48221"/>
                  </a:lnTo>
                  <a:lnTo>
                    <a:pt x="30505" y="48475"/>
                  </a:lnTo>
                  <a:lnTo>
                    <a:pt x="30810" y="49364"/>
                  </a:lnTo>
                  <a:lnTo>
                    <a:pt x="29781" y="49364"/>
                  </a:lnTo>
                  <a:lnTo>
                    <a:pt x="29210" y="47713"/>
                  </a:lnTo>
                  <a:lnTo>
                    <a:pt x="28854" y="46697"/>
                  </a:lnTo>
                  <a:lnTo>
                    <a:pt x="29083" y="46697"/>
                  </a:lnTo>
                  <a:lnTo>
                    <a:pt x="28003" y="46189"/>
                  </a:lnTo>
                  <a:lnTo>
                    <a:pt x="27012" y="47713"/>
                  </a:lnTo>
                  <a:lnTo>
                    <a:pt x="26809" y="47078"/>
                  </a:lnTo>
                  <a:lnTo>
                    <a:pt x="26695" y="46697"/>
                  </a:lnTo>
                  <a:lnTo>
                    <a:pt x="26619" y="46443"/>
                  </a:lnTo>
                  <a:lnTo>
                    <a:pt x="26543" y="46189"/>
                  </a:lnTo>
                  <a:lnTo>
                    <a:pt x="26454" y="46697"/>
                  </a:lnTo>
                  <a:lnTo>
                    <a:pt x="25933" y="46443"/>
                  </a:lnTo>
                  <a:lnTo>
                    <a:pt x="25095" y="45554"/>
                  </a:lnTo>
                  <a:lnTo>
                    <a:pt x="22974" y="43307"/>
                  </a:lnTo>
                  <a:lnTo>
                    <a:pt x="19202" y="40982"/>
                  </a:lnTo>
                  <a:lnTo>
                    <a:pt x="15824" y="38061"/>
                  </a:lnTo>
                  <a:lnTo>
                    <a:pt x="12331" y="35394"/>
                  </a:lnTo>
                  <a:lnTo>
                    <a:pt x="10109" y="32854"/>
                  </a:lnTo>
                  <a:lnTo>
                    <a:pt x="9334" y="31965"/>
                  </a:lnTo>
                  <a:lnTo>
                    <a:pt x="7518" y="29425"/>
                  </a:lnTo>
                  <a:lnTo>
                    <a:pt x="6781" y="28917"/>
                  </a:lnTo>
                  <a:lnTo>
                    <a:pt x="7099" y="28917"/>
                  </a:lnTo>
                  <a:lnTo>
                    <a:pt x="6794" y="28409"/>
                  </a:lnTo>
                  <a:lnTo>
                    <a:pt x="6311" y="28409"/>
                  </a:lnTo>
                  <a:lnTo>
                    <a:pt x="6692" y="28829"/>
                  </a:lnTo>
                  <a:lnTo>
                    <a:pt x="6515" y="28790"/>
                  </a:lnTo>
                  <a:lnTo>
                    <a:pt x="6286" y="28409"/>
                  </a:lnTo>
                  <a:lnTo>
                    <a:pt x="5676" y="28409"/>
                  </a:lnTo>
                  <a:lnTo>
                    <a:pt x="5829" y="28663"/>
                  </a:lnTo>
                  <a:lnTo>
                    <a:pt x="4457" y="28409"/>
                  </a:lnTo>
                  <a:lnTo>
                    <a:pt x="5676" y="28409"/>
                  </a:lnTo>
                  <a:lnTo>
                    <a:pt x="4368" y="26250"/>
                  </a:lnTo>
                  <a:lnTo>
                    <a:pt x="3848" y="25615"/>
                  </a:lnTo>
                  <a:lnTo>
                    <a:pt x="3517" y="25615"/>
                  </a:lnTo>
                  <a:lnTo>
                    <a:pt x="1778" y="23202"/>
                  </a:lnTo>
                  <a:lnTo>
                    <a:pt x="1651" y="23202"/>
                  </a:lnTo>
                  <a:lnTo>
                    <a:pt x="1244" y="23202"/>
                  </a:lnTo>
                  <a:lnTo>
                    <a:pt x="1625" y="24599"/>
                  </a:lnTo>
                  <a:lnTo>
                    <a:pt x="1828" y="25615"/>
                  </a:lnTo>
                  <a:lnTo>
                    <a:pt x="1536" y="25615"/>
                  </a:lnTo>
                  <a:lnTo>
                    <a:pt x="2197" y="26250"/>
                  </a:lnTo>
                  <a:lnTo>
                    <a:pt x="2705" y="27393"/>
                  </a:lnTo>
                  <a:lnTo>
                    <a:pt x="3771" y="29933"/>
                  </a:lnTo>
                  <a:lnTo>
                    <a:pt x="4533" y="31203"/>
                  </a:lnTo>
                  <a:lnTo>
                    <a:pt x="5232" y="31965"/>
                  </a:lnTo>
                  <a:lnTo>
                    <a:pt x="5676" y="32219"/>
                  </a:lnTo>
                  <a:lnTo>
                    <a:pt x="5880" y="32778"/>
                  </a:lnTo>
                  <a:lnTo>
                    <a:pt x="6019" y="32854"/>
                  </a:lnTo>
                  <a:lnTo>
                    <a:pt x="6515" y="33362"/>
                  </a:lnTo>
                  <a:lnTo>
                    <a:pt x="7340" y="34886"/>
                  </a:lnTo>
                  <a:lnTo>
                    <a:pt x="7150" y="34886"/>
                  </a:lnTo>
                  <a:lnTo>
                    <a:pt x="8636" y="36664"/>
                  </a:lnTo>
                  <a:lnTo>
                    <a:pt x="9677" y="38061"/>
                  </a:lnTo>
                  <a:lnTo>
                    <a:pt x="10680" y="39585"/>
                  </a:lnTo>
                  <a:lnTo>
                    <a:pt x="11734" y="40982"/>
                  </a:lnTo>
                  <a:lnTo>
                    <a:pt x="12801" y="42506"/>
                  </a:lnTo>
                  <a:lnTo>
                    <a:pt x="13423" y="43307"/>
                  </a:lnTo>
                  <a:lnTo>
                    <a:pt x="15113" y="43307"/>
                  </a:lnTo>
                  <a:lnTo>
                    <a:pt x="15138" y="44284"/>
                  </a:lnTo>
                  <a:lnTo>
                    <a:pt x="15544" y="44665"/>
                  </a:lnTo>
                  <a:lnTo>
                    <a:pt x="15443" y="45046"/>
                  </a:lnTo>
                  <a:lnTo>
                    <a:pt x="15709" y="45554"/>
                  </a:lnTo>
                  <a:lnTo>
                    <a:pt x="16433" y="45554"/>
                  </a:lnTo>
                  <a:lnTo>
                    <a:pt x="17970" y="47078"/>
                  </a:lnTo>
                  <a:lnTo>
                    <a:pt x="19329" y="48475"/>
                  </a:lnTo>
                  <a:lnTo>
                    <a:pt x="20713" y="49745"/>
                  </a:lnTo>
                  <a:lnTo>
                    <a:pt x="22009" y="50888"/>
                  </a:lnTo>
                  <a:lnTo>
                    <a:pt x="22034" y="51650"/>
                  </a:lnTo>
                  <a:lnTo>
                    <a:pt x="22783" y="51396"/>
                  </a:lnTo>
                  <a:lnTo>
                    <a:pt x="23558" y="52285"/>
                  </a:lnTo>
                  <a:lnTo>
                    <a:pt x="23533" y="53301"/>
                  </a:lnTo>
                  <a:lnTo>
                    <a:pt x="23355" y="53555"/>
                  </a:lnTo>
                  <a:lnTo>
                    <a:pt x="23190" y="53301"/>
                  </a:lnTo>
                  <a:lnTo>
                    <a:pt x="22555" y="53301"/>
                  </a:lnTo>
                  <a:lnTo>
                    <a:pt x="23241" y="54698"/>
                  </a:lnTo>
                  <a:lnTo>
                    <a:pt x="23495" y="54698"/>
                  </a:lnTo>
                  <a:lnTo>
                    <a:pt x="25755" y="55587"/>
                  </a:lnTo>
                  <a:lnTo>
                    <a:pt x="25234" y="55079"/>
                  </a:lnTo>
                  <a:lnTo>
                    <a:pt x="24942" y="54698"/>
                  </a:lnTo>
                  <a:lnTo>
                    <a:pt x="28892" y="57365"/>
                  </a:lnTo>
                  <a:lnTo>
                    <a:pt x="33083" y="61556"/>
                  </a:lnTo>
                  <a:lnTo>
                    <a:pt x="37490" y="62953"/>
                  </a:lnTo>
                  <a:lnTo>
                    <a:pt x="37465" y="62318"/>
                  </a:lnTo>
                  <a:lnTo>
                    <a:pt x="41554" y="63715"/>
                  </a:lnTo>
                  <a:lnTo>
                    <a:pt x="40474" y="63715"/>
                  </a:lnTo>
                  <a:lnTo>
                    <a:pt x="39458" y="64477"/>
                  </a:lnTo>
                  <a:lnTo>
                    <a:pt x="42824" y="66255"/>
                  </a:lnTo>
                  <a:lnTo>
                    <a:pt x="43865" y="66255"/>
                  </a:lnTo>
                  <a:lnTo>
                    <a:pt x="44526" y="66509"/>
                  </a:lnTo>
                  <a:lnTo>
                    <a:pt x="45351" y="67144"/>
                  </a:lnTo>
                  <a:lnTo>
                    <a:pt x="44246" y="67144"/>
                  </a:lnTo>
                  <a:lnTo>
                    <a:pt x="46253" y="69176"/>
                  </a:lnTo>
                  <a:lnTo>
                    <a:pt x="45262" y="69176"/>
                  </a:lnTo>
                  <a:lnTo>
                    <a:pt x="48856" y="70307"/>
                  </a:lnTo>
                  <a:lnTo>
                    <a:pt x="47663" y="69811"/>
                  </a:lnTo>
                  <a:lnTo>
                    <a:pt x="46812" y="69430"/>
                  </a:lnTo>
                  <a:lnTo>
                    <a:pt x="48348" y="69176"/>
                  </a:lnTo>
                  <a:lnTo>
                    <a:pt x="49898" y="69176"/>
                  </a:lnTo>
                  <a:lnTo>
                    <a:pt x="49911" y="69811"/>
                  </a:lnTo>
                  <a:lnTo>
                    <a:pt x="51041" y="69811"/>
                  </a:lnTo>
                  <a:lnTo>
                    <a:pt x="51219" y="69557"/>
                  </a:lnTo>
                  <a:lnTo>
                    <a:pt x="51308" y="69430"/>
                  </a:lnTo>
                  <a:lnTo>
                    <a:pt x="53009" y="70192"/>
                  </a:lnTo>
                  <a:lnTo>
                    <a:pt x="51320" y="70065"/>
                  </a:lnTo>
                  <a:lnTo>
                    <a:pt x="51079" y="69811"/>
                  </a:lnTo>
                  <a:lnTo>
                    <a:pt x="50279" y="69989"/>
                  </a:lnTo>
                  <a:lnTo>
                    <a:pt x="49911" y="69964"/>
                  </a:lnTo>
                  <a:lnTo>
                    <a:pt x="48869" y="70307"/>
                  </a:lnTo>
                  <a:lnTo>
                    <a:pt x="49923" y="70319"/>
                  </a:lnTo>
                  <a:lnTo>
                    <a:pt x="51574" y="70319"/>
                  </a:lnTo>
                  <a:lnTo>
                    <a:pt x="53594" y="72351"/>
                  </a:lnTo>
                  <a:lnTo>
                    <a:pt x="51523" y="72351"/>
                  </a:lnTo>
                  <a:lnTo>
                    <a:pt x="52222" y="73494"/>
                  </a:lnTo>
                  <a:lnTo>
                    <a:pt x="52692" y="74256"/>
                  </a:lnTo>
                  <a:lnTo>
                    <a:pt x="53632" y="75780"/>
                  </a:lnTo>
                  <a:lnTo>
                    <a:pt x="53886" y="75780"/>
                  </a:lnTo>
                  <a:lnTo>
                    <a:pt x="56057" y="74256"/>
                  </a:lnTo>
                  <a:lnTo>
                    <a:pt x="56286" y="74256"/>
                  </a:lnTo>
                  <a:lnTo>
                    <a:pt x="57353" y="74650"/>
                  </a:lnTo>
                  <a:lnTo>
                    <a:pt x="57340" y="74256"/>
                  </a:lnTo>
                  <a:lnTo>
                    <a:pt x="58610" y="74256"/>
                  </a:lnTo>
                  <a:lnTo>
                    <a:pt x="57340" y="74117"/>
                  </a:lnTo>
                  <a:lnTo>
                    <a:pt x="57327" y="73494"/>
                  </a:lnTo>
                  <a:lnTo>
                    <a:pt x="57150" y="73494"/>
                  </a:lnTo>
                  <a:lnTo>
                    <a:pt x="56400" y="74015"/>
                  </a:lnTo>
                  <a:lnTo>
                    <a:pt x="56261" y="74002"/>
                  </a:lnTo>
                  <a:lnTo>
                    <a:pt x="56222" y="73494"/>
                  </a:lnTo>
                  <a:lnTo>
                    <a:pt x="56057" y="72859"/>
                  </a:lnTo>
                  <a:lnTo>
                    <a:pt x="58254" y="72859"/>
                  </a:lnTo>
                  <a:lnTo>
                    <a:pt x="58953" y="73494"/>
                  </a:lnTo>
                  <a:lnTo>
                    <a:pt x="61023" y="75018"/>
                  </a:lnTo>
                  <a:lnTo>
                    <a:pt x="60413" y="75018"/>
                  </a:lnTo>
                  <a:lnTo>
                    <a:pt x="60248" y="75679"/>
                  </a:lnTo>
                  <a:lnTo>
                    <a:pt x="58420" y="75018"/>
                  </a:lnTo>
                  <a:lnTo>
                    <a:pt x="57365" y="75018"/>
                  </a:lnTo>
                  <a:lnTo>
                    <a:pt x="57404" y="76923"/>
                  </a:lnTo>
                  <a:lnTo>
                    <a:pt x="59918" y="75780"/>
                  </a:lnTo>
                  <a:lnTo>
                    <a:pt x="60223" y="75780"/>
                  </a:lnTo>
                  <a:lnTo>
                    <a:pt x="59842" y="77304"/>
                  </a:lnTo>
                  <a:lnTo>
                    <a:pt x="59778" y="77558"/>
                  </a:lnTo>
                  <a:lnTo>
                    <a:pt x="59677" y="77939"/>
                  </a:lnTo>
                  <a:lnTo>
                    <a:pt x="60706" y="78574"/>
                  </a:lnTo>
                  <a:lnTo>
                    <a:pt x="61302" y="78574"/>
                  </a:lnTo>
                  <a:lnTo>
                    <a:pt x="62382" y="80479"/>
                  </a:lnTo>
                  <a:lnTo>
                    <a:pt x="63817" y="79844"/>
                  </a:lnTo>
                  <a:lnTo>
                    <a:pt x="64160" y="79844"/>
                  </a:lnTo>
                  <a:lnTo>
                    <a:pt x="64770" y="81368"/>
                  </a:lnTo>
                  <a:lnTo>
                    <a:pt x="66243" y="80479"/>
                  </a:lnTo>
                  <a:lnTo>
                    <a:pt x="66268" y="81699"/>
                  </a:lnTo>
                  <a:lnTo>
                    <a:pt x="63665" y="82130"/>
                  </a:lnTo>
                  <a:lnTo>
                    <a:pt x="65227" y="82130"/>
                  </a:lnTo>
                  <a:lnTo>
                    <a:pt x="65341" y="82638"/>
                  </a:lnTo>
                  <a:lnTo>
                    <a:pt x="65443" y="83019"/>
                  </a:lnTo>
                  <a:lnTo>
                    <a:pt x="67868" y="82638"/>
                  </a:lnTo>
                  <a:lnTo>
                    <a:pt x="68110" y="82638"/>
                  </a:lnTo>
                  <a:lnTo>
                    <a:pt x="67805" y="82130"/>
                  </a:lnTo>
                  <a:lnTo>
                    <a:pt x="67411" y="81495"/>
                  </a:lnTo>
                  <a:lnTo>
                    <a:pt x="66954" y="81584"/>
                  </a:lnTo>
                  <a:lnTo>
                    <a:pt x="67525" y="80860"/>
                  </a:lnTo>
                  <a:lnTo>
                    <a:pt x="66522" y="80479"/>
                  </a:lnTo>
                  <a:lnTo>
                    <a:pt x="64846" y="79844"/>
                  </a:lnTo>
                  <a:lnTo>
                    <a:pt x="65671" y="79971"/>
                  </a:lnTo>
                  <a:lnTo>
                    <a:pt x="66192" y="79844"/>
                  </a:lnTo>
                  <a:lnTo>
                    <a:pt x="67741" y="79844"/>
                  </a:lnTo>
                  <a:lnTo>
                    <a:pt x="68783" y="79971"/>
                  </a:lnTo>
                  <a:lnTo>
                    <a:pt x="69811" y="80225"/>
                  </a:lnTo>
                  <a:lnTo>
                    <a:pt x="70573" y="81368"/>
                  </a:lnTo>
                  <a:lnTo>
                    <a:pt x="68630" y="81368"/>
                  </a:lnTo>
                  <a:lnTo>
                    <a:pt x="68999" y="82448"/>
                  </a:lnTo>
                  <a:lnTo>
                    <a:pt x="69075" y="82638"/>
                  </a:lnTo>
                  <a:lnTo>
                    <a:pt x="69291" y="82550"/>
                  </a:lnTo>
                  <a:lnTo>
                    <a:pt x="69291" y="82257"/>
                  </a:lnTo>
                  <a:lnTo>
                    <a:pt x="69303" y="82130"/>
                  </a:lnTo>
                  <a:lnTo>
                    <a:pt x="69303" y="82257"/>
                  </a:lnTo>
                  <a:lnTo>
                    <a:pt x="69303" y="82537"/>
                  </a:lnTo>
                  <a:lnTo>
                    <a:pt x="70192" y="82130"/>
                  </a:lnTo>
                  <a:lnTo>
                    <a:pt x="70523" y="83019"/>
                  </a:lnTo>
                  <a:lnTo>
                    <a:pt x="70573" y="83146"/>
                  </a:lnTo>
                  <a:lnTo>
                    <a:pt x="69405" y="84620"/>
                  </a:lnTo>
                  <a:lnTo>
                    <a:pt x="69291" y="83019"/>
                  </a:lnTo>
                  <a:lnTo>
                    <a:pt x="69291" y="82638"/>
                  </a:lnTo>
                  <a:lnTo>
                    <a:pt x="69075" y="82638"/>
                  </a:lnTo>
                  <a:lnTo>
                    <a:pt x="68681" y="82638"/>
                  </a:lnTo>
                  <a:lnTo>
                    <a:pt x="68110" y="82638"/>
                  </a:lnTo>
                  <a:lnTo>
                    <a:pt x="68262" y="82905"/>
                  </a:lnTo>
                  <a:lnTo>
                    <a:pt x="69354" y="84683"/>
                  </a:lnTo>
                  <a:lnTo>
                    <a:pt x="69265" y="85813"/>
                  </a:lnTo>
                  <a:lnTo>
                    <a:pt x="72148" y="85178"/>
                  </a:lnTo>
                  <a:lnTo>
                    <a:pt x="71437" y="86067"/>
                  </a:lnTo>
                  <a:lnTo>
                    <a:pt x="72707" y="86067"/>
                  </a:lnTo>
                  <a:lnTo>
                    <a:pt x="73228" y="86321"/>
                  </a:lnTo>
                  <a:lnTo>
                    <a:pt x="71488" y="87083"/>
                  </a:lnTo>
                  <a:lnTo>
                    <a:pt x="72555" y="86956"/>
                  </a:lnTo>
                  <a:lnTo>
                    <a:pt x="73647" y="86956"/>
                  </a:lnTo>
                  <a:lnTo>
                    <a:pt x="73736" y="88277"/>
                  </a:lnTo>
                  <a:lnTo>
                    <a:pt x="72593" y="88226"/>
                  </a:lnTo>
                  <a:lnTo>
                    <a:pt x="73063" y="88480"/>
                  </a:lnTo>
                  <a:lnTo>
                    <a:pt x="73799" y="88874"/>
                  </a:lnTo>
                  <a:lnTo>
                    <a:pt x="73761" y="88480"/>
                  </a:lnTo>
                  <a:lnTo>
                    <a:pt x="75742" y="88480"/>
                  </a:lnTo>
                  <a:lnTo>
                    <a:pt x="78524" y="88480"/>
                  </a:lnTo>
                  <a:lnTo>
                    <a:pt x="75653" y="88366"/>
                  </a:lnTo>
                  <a:lnTo>
                    <a:pt x="74879" y="87083"/>
                  </a:lnTo>
                  <a:lnTo>
                    <a:pt x="74803" y="86956"/>
                  </a:lnTo>
                  <a:lnTo>
                    <a:pt x="79248" y="87972"/>
                  </a:lnTo>
                  <a:lnTo>
                    <a:pt x="78536" y="88480"/>
                  </a:lnTo>
                  <a:lnTo>
                    <a:pt x="76377" y="90004"/>
                  </a:lnTo>
                  <a:lnTo>
                    <a:pt x="75907" y="90004"/>
                  </a:lnTo>
                  <a:lnTo>
                    <a:pt x="74015" y="88988"/>
                  </a:lnTo>
                  <a:lnTo>
                    <a:pt x="73812" y="88988"/>
                  </a:lnTo>
                  <a:lnTo>
                    <a:pt x="73952" y="90004"/>
                  </a:lnTo>
                  <a:lnTo>
                    <a:pt x="71285" y="90004"/>
                  </a:lnTo>
                  <a:lnTo>
                    <a:pt x="74917" y="90411"/>
                  </a:lnTo>
                  <a:lnTo>
                    <a:pt x="78193" y="90766"/>
                  </a:lnTo>
                  <a:lnTo>
                    <a:pt x="87325" y="91770"/>
                  </a:lnTo>
                  <a:lnTo>
                    <a:pt x="80937" y="91770"/>
                  </a:lnTo>
                  <a:lnTo>
                    <a:pt x="80302" y="91770"/>
                  </a:lnTo>
                  <a:lnTo>
                    <a:pt x="78930" y="91770"/>
                  </a:lnTo>
                  <a:lnTo>
                    <a:pt x="78206" y="91770"/>
                  </a:lnTo>
                  <a:lnTo>
                    <a:pt x="78066" y="91770"/>
                  </a:lnTo>
                  <a:lnTo>
                    <a:pt x="78244" y="91795"/>
                  </a:lnTo>
                  <a:lnTo>
                    <a:pt x="78994" y="91859"/>
                  </a:lnTo>
                  <a:lnTo>
                    <a:pt x="80467" y="91973"/>
                  </a:lnTo>
                  <a:lnTo>
                    <a:pt x="80987" y="92544"/>
                  </a:lnTo>
                  <a:lnTo>
                    <a:pt x="81241" y="93306"/>
                  </a:lnTo>
                  <a:lnTo>
                    <a:pt x="81495" y="93306"/>
                  </a:lnTo>
                  <a:lnTo>
                    <a:pt x="84201" y="94449"/>
                  </a:lnTo>
                  <a:lnTo>
                    <a:pt x="83223" y="93649"/>
                  </a:lnTo>
                  <a:lnTo>
                    <a:pt x="84328" y="92544"/>
                  </a:lnTo>
                  <a:lnTo>
                    <a:pt x="82880" y="92544"/>
                  </a:lnTo>
                  <a:lnTo>
                    <a:pt x="82981" y="92925"/>
                  </a:lnTo>
                  <a:lnTo>
                    <a:pt x="83083" y="93306"/>
                  </a:lnTo>
                  <a:lnTo>
                    <a:pt x="83159" y="93599"/>
                  </a:lnTo>
                  <a:lnTo>
                    <a:pt x="81876" y="92544"/>
                  </a:lnTo>
                  <a:lnTo>
                    <a:pt x="81076" y="92544"/>
                  </a:lnTo>
                  <a:lnTo>
                    <a:pt x="80492" y="91973"/>
                  </a:lnTo>
                  <a:lnTo>
                    <a:pt x="81241" y="92036"/>
                  </a:lnTo>
                  <a:lnTo>
                    <a:pt x="87503" y="92544"/>
                  </a:lnTo>
                  <a:lnTo>
                    <a:pt x="89801" y="94449"/>
                  </a:lnTo>
                  <a:lnTo>
                    <a:pt x="88087" y="94919"/>
                  </a:lnTo>
                  <a:lnTo>
                    <a:pt x="87287" y="92544"/>
                  </a:lnTo>
                  <a:lnTo>
                    <a:pt x="84924" y="92544"/>
                  </a:lnTo>
                  <a:lnTo>
                    <a:pt x="86334" y="92925"/>
                  </a:lnTo>
                  <a:lnTo>
                    <a:pt x="85788" y="92925"/>
                  </a:lnTo>
                  <a:lnTo>
                    <a:pt x="85331" y="93687"/>
                  </a:lnTo>
                  <a:lnTo>
                    <a:pt x="85572" y="93687"/>
                  </a:lnTo>
                  <a:lnTo>
                    <a:pt x="87414" y="95110"/>
                  </a:lnTo>
                  <a:lnTo>
                    <a:pt x="87020" y="95211"/>
                  </a:lnTo>
                  <a:lnTo>
                    <a:pt x="87566" y="95211"/>
                  </a:lnTo>
                  <a:lnTo>
                    <a:pt x="88239" y="95719"/>
                  </a:lnTo>
                  <a:lnTo>
                    <a:pt x="88188" y="95211"/>
                  </a:lnTo>
                  <a:lnTo>
                    <a:pt x="88798" y="95211"/>
                  </a:lnTo>
                  <a:lnTo>
                    <a:pt x="89649" y="95465"/>
                  </a:lnTo>
                  <a:lnTo>
                    <a:pt x="88595" y="96481"/>
                  </a:lnTo>
                  <a:lnTo>
                    <a:pt x="91059" y="96481"/>
                  </a:lnTo>
                  <a:lnTo>
                    <a:pt x="91338" y="96735"/>
                  </a:lnTo>
                  <a:lnTo>
                    <a:pt x="92113" y="97243"/>
                  </a:lnTo>
                  <a:lnTo>
                    <a:pt x="92887" y="97802"/>
                  </a:lnTo>
                  <a:lnTo>
                    <a:pt x="92811" y="97243"/>
                  </a:lnTo>
                  <a:lnTo>
                    <a:pt x="92786" y="96989"/>
                  </a:lnTo>
                  <a:lnTo>
                    <a:pt x="93789" y="96481"/>
                  </a:lnTo>
                  <a:lnTo>
                    <a:pt x="95262" y="97243"/>
                  </a:lnTo>
                  <a:lnTo>
                    <a:pt x="95935" y="98005"/>
                  </a:lnTo>
                  <a:lnTo>
                    <a:pt x="95631" y="98005"/>
                  </a:lnTo>
                  <a:lnTo>
                    <a:pt x="94335" y="97624"/>
                  </a:lnTo>
                  <a:lnTo>
                    <a:pt x="95275" y="98005"/>
                  </a:lnTo>
                  <a:lnTo>
                    <a:pt x="97421" y="98894"/>
                  </a:lnTo>
                  <a:lnTo>
                    <a:pt x="95288" y="98894"/>
                  </a:lnTo>
                  <a:lnTo>
                    <a:pt x="95008" y="99034"/>
                  </a:lnTo>
                  <a:lnTo>
                    <a:pt x="94411" y="98005"/>
                  </a:lnTo>
                  <a:lnTo>
                    <a:pt x="93192" y="98005"/>
                  </a:lnTo>
                  <a:lnTo>
                    <a:pt x="94145" y="99148"/>
                  </a:lnTo>
                  <a:lnTo>
                    <a:pt x="92494" y="99148"/>
                  </a:lnTo>
                  <a:lnTo>
                    <a:pt x="94348" y="99402"/>
                  </a:lnTo>
                  <a:lnTo>
                    <a:pt x="96240" y="99656"/>
                  </a:lnTo>
                  <a:lnTo>
                    <a:pt x="97002" y="100037"/>
                  </a:lnTo>
                  <a:lnTo>
                    <a:pt x="96380" y="99656"/>
                  </a:lnTo>
                  <a:lnTo>
                    <a:pt x="98018" y="99656"/>
                  </a:lnTo>
                  <a:lnTo>
                    <a:pt x="100609" y="100037"/>
                  </a:lnTo>
                  <a:lnTo>
                    <a:pt x="99834" y="100037"/>
                  </a:lnTo>
                  <a:lnTo>
                    <a:pt x="100114" y="100418"/>
                  </a:lnTo>
                  <a:lnTo>
                    <a:pt x="99174" y="100418"/>
                  </a:lnTo>
                  <a:lnTo>
                    <a:pt x="100393" y="100545"/>
                  </a:lnTo>
                  <a:lnTo>
                    <a:pt x="101333" y="100799"/>
                  </a:lnTo>
                  <a:lnTo>
                    <a:pt x="100863" y="101180"/>
                  </a:lnTo>
                  <a:lnTo>
                    <a:pt x="100685" y="101790"/>
                  </a:lnTo>
                  <a:lnTo>
                    <a:pt x="102476" y="102069"/>
                  </a:lnTo>
                  <a:lnTo>
                    <a:pt x="102577" y="102450"/>
                  </a:lnTo>
                  <a:lnTo>
                    <a:pt x="104063" y="103593"/>
                  </a:lnTo>
                  <a:lnTo>
                    <a:pt x="103708" y="103593"/>
                  </a:lnTo>
                  <a:lnTo>
                    <a:pt x="104800" y="104241"/>
                  </a:lnTo>
                  <a:lnTo>
                    <a:pt x="105029" y="104355"/>
                  </a:lnTo>
                  <a:lnTo>
                    <a:pt x="108381" y="104355"/>
                  </a:lnTo>
                  <a:lnTo>
                    <a:pt x="109715" y="105105"/>
                  </a:lnTo>
                  <a:lnTo>
                    <a:pt x="109969" y="105244"/>
                  </a:lnTo>
                  <a:lnTo>
                    <a:pt x="110629" y="105244"/>
                  </a:lnTo>
                  <a:lnTo>
                    <a:pt x="112318" y="106006"/>
                  </a:lnTo>
                  <a:lnTo>
                    <a:pt x="112801" y="106260"/>
                  </a:lnTo>
                  <a:lnTo>
                    <a:pt x="113550" y="106768"/>
                  </a:lnTo>
                  <a:lnTo>
                    <a:pt x="110807" y="106768"/>
                  </a:lnTo>
                  <a:lnTo>
                    <a:pt x="118643" y="107911"/>
                  </a:lnTo>
                  <a:lnTo>
                    <a:pt x="118325" y="107911"/>
                  </a:lnTo>
                  <a:lnTo>
                    <a:pt x="120650" y="108546"/>
                  </a:lnTo>
                  <a:lnTo>
                    <a:pt x="118592" y="108546"/>
                  </a:lnTo>
                  <a:lnTo>
                    <a:pt x="117411" y="107911"/>
                  </a:lnTo>
                  <a:lnTo>
                    <a:pt x="117271" y="107911"/>
                  </a:lnTo>
                  <a:lnTo>
                    <a:pt x="117817" y="108546"/>
                  </a:lnTo>
                  <a:lnTo>
                    <a:pt x="117055" y="108546"/>
                  </a:lnTo>
                  <a:lnTo>
                    <a:pt x="118046" y="108813"/>
                  </a:lnTo>
                  <a:lnTo>
                    <a:pt x="119037" y="109054"/>
                  </a:lnTo>
                  <a:lnTo>
                    <a:pt x="119545" y="109054"/>
                  </a:lnTo>
                  <a:lnTo>
                    <a:pt x="120383" y="109054"/>
                  </a:lnTo>
                  <a:lnTo>
                    <a:pt x="121297" y="109689"/>
                  </a:lnTo>
                  <a:lnTo>
                    <a:pt x="124472" y="109689"/>
                  </a:lnTo>
                  <a:lnTo>
                    <a:pt x="126555" y="110934"/>
                  </a:lnTo>
                  <a:lnTo>
                    <a:pt x="125628" y="110934"/>
                  </a:lnTo>
                  <a:lnTo>
                    <a:pt x="125158" y="110451"/>
                  </a:lnTo>
                  <a:lnTo>
                    <a:pt x="124739" y="110451"/>
                  </a:lnTo>
                  <a:lnTo>
                    <a:pt x="124434" y="110451"/>
                  </a:lnTo>
                  <a:lnTo>
                    <a:pt x="124002" y="111163"/>
                  </a:lnTo>
                  <a:lnTo>
                    <a:pt x="122783" y="110451"/>
                  </a:lnTo>
                  <a:lnTo>
                    <a:pt x="123063" y="110705"/>
                  </a:lnTo>
                  <a:lnTo>
                    <a:pt x="123901" y="111340"/>
                  </a:lnTo>
                  <a:lnTo>
                    <a:pt x="124320" y="111340"/>
                  </a:lnTo>
                  <a:lnTo>
                    <a:pt x="126365" y="111340"/>
                  </a:lnTo>
                  <a:lnTo>
                    <a:pt x="130111" y="113385"/>
                  </a:lnTo>
                  <a:lnTo>
                    <a:pt x="130606" y="112483"/>
                  </a:lnTo>
                  <a:lnTo>
                    <a:pt x="130683" y="112356"/>
                  </a:lnTo>
                  <a:lnTo>
                    <a:pt x="131648" y="112864"/>
                  </a:lnTo>
                  <a:lnTo>
                    <a:pt x="131203" y="112864"/>
                  </a:lnTo>
                  <a:lnTo>
                    <a:pt x="132880" y="113880"/>
                  </a:lnTo>
                  <a:lnTo>
                    <a:pt x="132765" y="112483"/>
                  </a:lnTo>
                  <a:lnTo>
                    <a:pt x="132753" y="112356"/>
                  </a:lnTo>
                  <a:lnTo>
                    <a:pt x="136626" y="113880"/>
                  </a:lnTo>
                  <a:lnTo>
                    <a:pt x="134518" y="113880"/>
                  </a:lnTo>
                  <a:lnTo>
                    <a:pt x="134277" y="113474"/>
                  </a:lnTo>
                  <a:lnTo>
                    <a:pt x="134366" y="113880"/>
                  </a:lnTo>
                  <a:lnTo>
                    <a:pt x="134023" y="113880"/>
                  </a:lnTo>
                  <a:lnTo>
                    <a:pt x="134378" y="113931"/>
                  </a:lnTo>
                  <a:lnTo>
                    <a:pt x="134696" y="114147"/>
                  </a:lnTo>
                  <a:lnTo>
                    <a:pt x="134569" y="113957"/>
                  </a:lnTo>
                  <a:lnTo>
                    <a:pt x="141452" y="114769"/>
                  </a:lnTo>
                  <a:lnTo>
                    <a:pt x="138607" y="114769"/>
                  </a:lnTo>
                  <a:lnTo>
                    <a:pt x="141757" y="115531"/>
                  </a:lnTo>
                  <a:lnTo>
                    <a:pt x="144526" y="115531"/>
                  </a:lnTo>
                  <a:lnTo>
                    <a:pt x="145491" y="116293"/>
                  </a:lnTo>
                  <a:lnTo>
                    <a:pt x="145008" y="116293"/>
                  </a:lnTo>
                  <a:lnTo>
                    <a:pt x="146050" y="116840"/>
                  </a:lnTo>
                  <a:lnTo>
                    <a:pt x="147078" y="116840"/>
                  </a:lnTo>
                  <a:lnTo>
                    <a:pt x="151460" y="118706"/>
                  </a:lnTo>
                  <a:lnTo>
                    <a:pt x="152552" y="118706"/>
                  </a:lnTo>
                  <a:lnTo>
                    <a:pt x="152984" y="118833"/>
                  </a:lnTo>
                  <a:lnTo>
                    <a:pt x="152781" y="119418"/>
                  </a:lnTo>
                  <a:lnTo>
                    <a:pt x="154152" y="119595"/>
                  </a:lnTo>
                  <a:lnTo>
                    <a:pt x="154152" y="119468"/>
                  </a:lnTo>
                  <a:lnTo>
                    <a:pt x="155435" y="119468"/>
                  </a:lnTo>
                  <a:lnTo>
                    <a:pt x="156489" y="119468"/>
                  </a:lnTo>
                  <a:lnTo>
                    <a:pt x="156540" y="119659"/>
                  </a:lnTo>
                  <a:lnTo>
                    <a:pt x="159854" y="120230"/>
                  </a:lnTo>
                  <a:lnTo>
                    <a:pt x="163322" y="120230"/>
                  </a:lnTo>
                  <a:lnTo>
                    <a:pt x="165798" y="121119"/>
                  </a:lnTo>
                  <a:lnTo>
                    <a:pt x="167144" y="121119"/>
                  </a:lnTo>
                  <a:lnTo>
                    <a:pt x="166065" y="120230"/>
                  </a:lnTo>
                  <a:lnTo>
                    <a:pt x="167995" y="120230"/>
                  </a:lnTo>
                  <a:lnTo>
                    <a:pt x="168808" y="120230"/>
                  </a:lnTo>
                  <a:lnTo>
                    <a:pt x="170434" y="121119"/>
                  </a:lnTo>
                  <a:lnTo>
                    <a:pt x="170167" y="121119"/>
                  </a:lnTo>
                  <a:lnTo>
                    <a:pt x="172389" y="122008"/>
                  </a:lnTo>
                  <a:lnTo>
                    <a:pt x="173913" y="121119"/>
                  </a:lnTo>
                  <a:lnTo>
                    <a:pt x="175958" y="121119"/>
                  </a:lnTo>
                  <a:lnTo>
                    <a:pt x="172745" y="122161"/>
                  </a:lnTo>
                  <a:lnTo>
                    <a:pt x="173672" y="122516"/>
                  </a:lnTo>
                  <a:lnTo>
                    <a:pt x="175069" y="122516"/>
                  </a:lnTo>
                  <a:lnTo>
                    <a:pt x="178003" y="121119"/>
                  </a:lnTo>
                  <a:lnTo>
                    <a:pt x="178562" y="121119"/>
                  </a:lnTo>
                  <a:lnTo>
                    <a:pt x="180276" y="121881"/>
                  </a:lnTo>
                  <a:lnTo>
                    <a:pt x="179019" y="121119"/>
                  </a:lnTo>
                  <a:lnTo>
                    <a:pt x="178574" y="121119"/>
                  </a:lnTo>
                  <a:lnTo>
                    <a:pt x="180238" y="120230"/>
                  </a:lnTo>
                  <a:lnTo>
                    <a:pt x="181305" y="119659"/>
                  </a:lnTo>
                  <a:lnTo>
                    <a:pt x="181660" y="119468"/>
                  </a:lnTo>
                  <a:lnTo>
                    <a:pt x="182841" y="118833"/>
                  </a:lnTo>
                  <a:lnTo>
                    <a:pt x="182092" y="118833"/>
                  </a:lnTo>
                  <a:lnTo>
                    <a:pt x="181965" y="118706"/>
                  </a:lnTo>
                  <a:lnTo>
                    <a:pt x="183451" y="118706"/>
                  </a:lnTo>
                  <a:lnTo>
                    <a:pt x="184772" y="118706"/>
                  </a:lnTo>
                  <a:lnTo>
                    <a:pt x="184302" y="119468"/>
                  </a:lnTo>
                  <a:lnTo>
                    <a:pt x="183616" y="120116"/>
                  </a:lnTo>
                  <a:lnTo>
                    <a:pt x="183299" y="119862"/>
                  </a:lnTo>
                  <a:lnTo>
                    <a:pt x="183299" y="121119"/>
                  </a:lnTo>
                  <a:lnTo>
                    <a:pt x="183007" y="121373"/>
                  </a:lnTo>
                  <a:lnTo>
                    <a:pt x="182918" y="121119"/>
                  </a:lnTo>
                  <a:lnTo>
                    <a:pt x="183299" y="121119"/>
                  </a:lnTo>
                  <a:lnTo>
                    <a:pt x="183299" y="119862"/>
                  </a:lnTo>
                  <a:lnTo>
                    <a:pt x="182829" y="119468"/>
                  </a:lnTo>
                  <a:lnTo>
                    <a:pt x="182562" y="119468"/>
                  </a:lnTo>
                  <a:lnTo>
                    <a:pt x="181190" y="121119"/>
                  </a:lnTo>
                  <a:lnTo>
                    <a:pt x="181673" y="121119"/>
                  </a:lnTo>
                  <a:lnTo>
                    <a:pt x="182295" y="122021"/>
                  </a:lnTo>
                  <a:lnTo>
                    <a:pt x="181737" y="122516"/>
                  </a:lnTo>
                  <a:lnTo>
                    <a:pt x="182664" y="122516"/>
                  </a:lnTo>
                  <a:lnTo>
                    <a:pt x="183464" y="122516"/>
                  </a:lnTo>
                  <a:lnTo>
                    <a:pt x="183705" y="122516"/>
                  </a:lnTo>
                  <a:lnTo>
                    <a:pt x="184645" y="122516"/>
                  </a:lnTo>
                  <a:lnTo>
                    <a:pt x="187286" y="123278"/>
                  </a:lnTo>
                  <a:lnTo>
                    <a:pt x="188645" y="122516"/>
                  </a:lnTo>
                  <a:lnTo>
                    <a:pt x="189204" y="122516"/>
                  </a:lnTo>
                  <a:lnTo>
                    <a:pt x="191274" y="120230"/>
                  </a:lnTo>
                  <a:lnTo>
                    <a:pt x="191782" y="119659"/>
                  </a:lnTo>
                  <a:lnTo>
                    <a:pt x="191604" y="119659"/>
                  </a:lnTo>
                  <a:lnTo>
                    <a:pt x="195186" y="118706"/>
                  </a:lnTo>
                  <a:lnTo>
                    <a:pt x="195580" y="118706"/>
                  </a:lnTo>
                  <a:lnTo>
                    <a:pt x="194919" y="119659"/>
                  </a:lnTo>
                  <a:lnTo>
                    <a:pt x="194551" y="119659"/>
                  </a:lnTo>
                  <a:lnTo>
                    <a:pt x="195275" y="120230"/>
                  </a:lnTo>
                  <a:lnTo>
                    <a:pt x="195580" y="120230"/>
                  </a:lnTo>
                  <a:lnTo>
                    <a:pt x="195630" y="121119"/>
                  </a:lnTo>
                  <a:lnTo>
                    <a:pt x="200977" y="121119"/>
                  </a:lnTo>
                  <a:lnTo>
                    <a:pt x="201002" y="119468"/>
                  </a:lnTo>
                  <a:lnTo>
                    <a:pt x="201383" y="119468"/>
                  </a:lnTo>
                  <a:lnTo>
                    <a:pt x="202577" y="120230"/>
                  </a:lnTo>
                  <a:lnTo>
                    <a:pt x="202260" y="121119"/>
                  </a:lnTo>
                  <a:lnTo>
                    <a:pt x="203123" y="120230"/>
                  </a:lnTo>
                  <a:lnTo>
                    <a:pt x="206019" y="120230"/>
                  </a:lnTo>
                  <a:lnTo>
                    <a:pt x="205447" y="121119"/>
                  </a:lnTo>
                  <a:lnTo>
                    <a:pt x="208508" y="121119"/>
                  </a:lnTo>
                  <a:lnTo>
                    <a:pt x="212725" y="120230"/>
                  </a:lnTo>
                  <a:lnTo>
                    <a:pt x="213918" y="120230"/>
                  </a:lnTo>
                  <a:lnTo>
                    <a:pt x="213918" y="120764"/>
                  </a:lnTo>
                  <a:lnTo>
                    <a:pt x="214833" y="118833"/>
                  </a:lnTo>
                  <a:lnTo>
                    <a:pt x="216547" y="114769"/>
                  </a:lnTo>
                  <a:lnTo>
                    <a:pt x="217271" y="112864"/>
                  </a:lnTo>
                  <a:lnTo>
                    <a:pt x="217424" y="112483"/>
                  </a:lnTo>
                  <a:lnTo>
                    <a:pt x="217462" y="112356"/>
                  </a:lnTo>
                  <a:lnTo>
                    <a:pt x="217449" y="112864"/>
                  </a:lnTo>
                  <a:lnTo>
                    <a:pt x="217271" y="112864"/>
                  </a:lnTo>
                  <a:lnTo>
                    <a:pt x="216890" y="113880"/>
                  </a:lnTo>
                  <a:lnTo>
                    <a:pt x="217182" y="113880"/>
                  </a:lnTo>
                  <a:lnTo>
                    <a:pt x="219176" y="116840"/>
                  </a:lnTo>
                  <a:lnTo>
                    <a:pt x="220408" y="116840"/>
                  </a:lnTo>
                  <a:lnTo>
                    <a:pt x="222097" y="118084"/>
                  </a:lnTo>
                  <a:lnTo>
                    <a:pt x="222669" y="118706"/>
                  </a:lnTo>
                  <a:lnTo>
                    <a:pt x="222973" y="118706"/>
                  </a:lnTo>
                  <a:lnTo>
                    <a:pt x="223151" y="118706"/>
                  </a:lnTo>
                  <a:lnTo>
                    <a:pt x="224497" y="118706"/>
                  </a:lnTo>
                  <a:lnTo>
                    <a:pt x="223151" y="118071"/>
                  </a:lnTo>
                  <a:lnTo>
                    <a:pt x="223151" y="116293"/>
                  </a:lnTo>
                  <a:lnTo>
                    <a:pt x="223151" y="114769"/>
                  </a:lnTo>
                  <a:lnTo>
                    <a:pt x="224269" y="114769"/>
                  </a:lnTo>
                  <a:lnTo>
                    <a:pt x="224256" y="115531"/>
                  </a:lnTo>
                  <a:lnTo>
                    <a:pt x="225107" y="117716"/>
                  </a:lnTo>
                  <a:lnTo>
                    <a:pt x="225602" y="116840"/>
                  </a:lnTo>
                  <a:lnTo>
                    <a:pt x="225831" y="116293"/>
                  </a:lnTo>
                  <a:lnTo>
                    <a:pt x="226187" y="115531"/>
                  </a:lnTo>
                  <a:lnTo>
                    <a:pt x="226453" y="115531"/>
                  </a:lnTo>
                  <a:lnTo>
                    <a:pt x="227228" y="116840"/>
                  </a:lnTo>
                  <a:lnTo>
                    <a:pt x="230898" y="116840"/>
                  </a:lnTo>
                  <a:lnTo>
                    <a:pt x="231597" y="116293"/>
                  </a:lnTo>
                  <a:lnTo>
                    <a:pt x="229082" y="116293"/>
                  </a:lnTo>
                  <a:lnTo>
                    <a:pt x="233984" y="115531"/>
                  </a:lnTo>
                  <a:lnTo>
                    <a:pt x="234188" y="115531"/>
                  </a:lnTo>
                  <a:lnTo>
                    <a:pt x="233997" y="115735"/>
                  </a:lnTo>
                  <a:lnTo>
                    <a:pt x="234353" y="115735"/>
                  </a:lnTo>
                  <a:lnTo>
                    <a:pt x="234429" y="115531"/>
                  </a:lnTo>
                  <a:lnTo>
                    <a:pt x="234950" y="115531"/>
                  </a:lnTo>
                  <a:lnTo>
                    <a:pt x="234353" y="115735"/>
                  </a:lnTo>
                  <a:lnTo>
                    <a:pt x="236118" y="115735"/>
                  </a:lnTo>
                  <a:lnTo>
                    <a:pt x="236169" y="115531"/>
                  </a:lnTo>
                  <a:lnTo>
                    <a:pt x="240284" y="115531"/>
                  </a:lnTo>
                  <a:lnTo>
                    <a:pt x="240855" y="115531"/>
                  </a:lnTo>
                  <a:lnTo>
                    <a:pt x="244043" y="114769"/>
                  </a:lnTo>
                  <a:lnTo>
                    <a:pt x="243001" y="112890"/>
                  </a:lnTo>
                  <a:lnTo>
                    <a:pt x="242049" y="112864"/>
                  </a:lnTo>
                  <a:lnTo>
                    <a:pt x="242049" y="114769"/>
                  </a:lnTo>
                  <a:lnTo>
                    <a:pt x="241325" y="114769"/>
                  </a:lnTo>
                  <a:lnTo>
                    <a:pt x="239064" y="114769"/>
                  </a:lnTo>
                  <a:lnTo>
                    <a:pt x="234848" y="114769"/>
                  </a:lnTo>
                  <a:lnTo>
                    <a:pt x="234962" y="114630"/>
                  </a:lnTo>
                  <a:lnTo>
                    <a:pt x="235115" y="114376"/>
                  </a:lnTo>
                  <a:lnTo>
                    <a:pt x="234823" y="114668"/>
                  </a:lnTo>
                  <a:lnTo>
                    <a:pt x="232867" y="114769"/>
                  </a:lnTo>
                  <a:lnTo>
                    <a:pt x="232562" y="113880"/>
                  </a:lnTo>
                  <a:lnTo>
                    <a:pt x="234937" y="113880"/>
                  </a:lnTo>
                  <a:lnTo>
                    <a:pt x="236677" y="113880"/>
                  </a:lnTo>
                  <a:lnTo>
                    <a:pt x="238290" y="113880"/>
                  </a:lnTo>
                  <a:lnTo>
                    <a:pt x="239852" y="113880"/>
                  </a:lnTo>
                  <a:lnTo>
                    <a:pt x="239064" y="114769"/>
                  </a:lnTo>
                  <a:lnTo>
                    <a:pt x="240741" y="113880"/>
                  </a:lnTo>
                  <a:lnTo>
                    <a:pt x="242049" y="114769"/>
                  </a:lnTo>
                  <a:lnTo>
                    <a:pt x="242049" y="112864"/>
                  </a:lnTo>
                  <a:lnTo>
                    <a:pt x="241515" y="112864"/>
                  </a:lnTo>
                  <a:lnTo>
                    <a:pt x="242011" y="113880"/>
                  </a:lnTo>
                  <a:lnTo>
                    <a:pt x="241325" y="112483"/>
                  </a:lnTo>
                  <a:lnTo>
                    <a:pt x="241261" y="112356"/>
                  </a:lnTo>
                  <a:lnTo>
                    <a:pt x="241058" y="112356"/>
                  </a:lnTo>
                  <a:lnTo>
                    <a:pt x="241287" y="111594"/>
                  </a:lnTo>
                  <a:lnTo>
                    <a:pt x="241363" y="111340"/>
                  </a:lnTo>
                  <a:lnTo>
                    <a:pt x="241477" y="110934"/>
                  </a:lnTo>
                  <a:lnTo>
                    <a:pt x="241541" y="110705"/>
                  </a:lnTo>
                  <a:lnTo>
                    <a:pt x="241617" y="110451"/>
                  </a:lnTo>
                  <a:lnTo>
                    <a:pt x="239776" y="110451"/>
                  </a:lnTo>
                  <a:lnTo>
                    <a:pt x="239699" y="110934"/>
                  </a:lnTo>
                  <a:lnTo>
                    <a:pt x="238772" y="112864"/>
                  </a:lnTo>
                  <a:lnTo>
                    <a:pt x="236791" y="112864"/>
                  </a:lnTo>
                  <a:lnTo>
                    <a:pt x="236893" y="110451"/>
                  </a:lnTo>
                  <a:lnTo>
                    <a:pt x="234442" y="110451"/>
                  </a:lnTo>
                  <a:lnTo>
                    <a:pt x="234556" y="111594"/>
                  </a:lnTo>
                  <a:lnTo>
                    <a:pt x="234759" y="112864"/>
                  </a:lnTo>
                  <a:lnTo>
                    <a:pt x="232219" y="112864"/>
                  </a:lnTo>
                  <a:lnTo>
                    <a:pt x="231571" y="110934"/>
                  </a:lnTo>
                  <a:lnTo>
                    <a:pt x="231216" y="110934"/>
                  </a:lnTo>
                  <a:lnTo>
                    <a:pt x="232816" y="110451"/>
                  </a:lnTo>
                  <a:lnTo>
                    <a:pt x="226555" y="110451"/>
                  </a:lnTo>
                  <a:lnTo>
                    <a:pt x="226555" y="114769"/>
                  </a:lnTo>
                  <a:lnTo>
                    <a:pt x="226237" y="115176"/>
                  </a:lnTo>
                  <a:lnTo>
                    <a:pt x="225971" y="115531"/>
                  </a:lnTo>
                  <a:lnTo>
                    <a:pt x="226225" y="115150"/>
                  </a:lnTo>
                  <a:lnTo>
                    <a:pt x="226479" y="114769"/>
                  </a:lnTo>
                  <a:lnTo>
                    <a:pt x="226555" y="110451"/>
                  </a:lnTo>
                  <a:lnTo>
                    <a:pt x="222554" y="110451"/>
                  </a:lnTo>
                  <a:lnTo>
                    <a:pt x="222097" y="110248"/>
                  </a:lnTo>
                  <a:lnTo>
                    <a:pt x="222084" y="109943"/>
                  </a:lnTo>
                  <a:lnTo>
                    <a:pt x="221919" y="109943"/>
                  </a:lnTo>
                  <a:lnTo>
                    <a:pt x="222021" y="110197"/>
                  </a:lnTo>
                  <a:lnTo>
                    <a:pt x="221488" y="109943"/>
                  </a:lnTo>
                  <a:lnTo>
                    <a:pt x="221297" y="109943"/>
                  </a:lnTo>
                  <a:lnTo>
                    <a:pt x="221297" y="117182"/>
                  </a:lnTo>
                  <a:lnTo>
                    <a:pt x="220599" y="116840"/>
                  </a:lnTo>
                  <a:lnTo>
                    <a:pt x="221005" y="116840"/>
                  </a:lnTo>
                  <a:lnTo>
                    <a:pt x="221297" y="117182"/>
                  </a:lnTo>
                  <a:lnTo>
                    <a:pt x="221297" y="109943"/>
                  </a:lnTo>
                  <a:lnTo>
                    <a:pt x="220319" y="109943"/>
                  </a:lnTo>
                  <a:lnTo>
                    <a:pt x="219710" y="110845"/>
                  </a:lnTo>
                  <a:lnTo>
                    <a:pt x="219278" y="109943"/>
                  </a:lnTo>
                  <a:lnTo>
                    <a:pt x="219151" y="109689"/>
                  </a:lnTo>
                  <a:lnTo>
                    <a:pt x="218960" y="109308"/>
                  </a:lnTo>
                  <a:lnTo>
                    <a:pt x="218770" y="109689"/>
                  </a:lnTo>
                  <a:lnTo>
                    <a:pt x="217805" y="111594"/>
                  </a:lnTo>
                  <a:lnTo>
                    <a:pt x="217627" y="111988"/>
                  </a:lnTo>
                  <a:lnTo>
                    <a:pt x="216230" y="111340"/>
                  </a:lnTo>
                  <a:lnTo>
                    <a:pt x="215760" y="110934"/>
                  </a:lnTo>
                  <a:lnTo>
                    <a:pt x="215595" y="110934"/>
                  </a:lnTo>
                  <a:lnTo>
                    <a:pt x="216331" y="109689"/>
                  </a:lnTo>
                  <a:lnTo>
                    <a:pt x="216027" y="109943"/>
                  </a:lnTo>
                  <a:lnTo>
                    <a:pt x="214198" y="111975"/>
                  </a:lnTo>
                  <a:lnTo>
                    <a:pt x="214274" y="111594"/>
                  </a:lnTo>
                  <a:lnTo>
                    <a:pt x="214325" y="111340"/>
                  </a:lnTo>
                  <a:lnTo>
                    <a:pt x="214414" y="110934"/>
                  </a:lnTo>
                  <a:lnTo>
                    <a:pt x="214464" y="110705"/>
                  </a:lnTo>
                  <a:lnTo>
                    <a:pt x="212699" y="112864"/>
                  </a:lnTo>
                  <a:lnTo>
                    <a:pt x="212471" y="112864"/>
                  </a:lnTo>
                  <a:lnTo>
                    <a:pt x="212432" y="112356"/>
                  </a:lnTo>
                  <a:lnTo>
                    <a:pt x="211594" y="112356"/>
                  </a:lnTo>
                  <a:lnTo>
                    <a:pt x="211226" y="112864"/>
                  </a:lnTo>
                  <a:lnTo>
                    <a:pt x="209423" y="112864"/>
                  </a:lnTo>
                  <a:lnTo>
                    <a:pt x="208699" y="112356"/>
                  </a:lnTo>
                  <a:lnTo>
                    <a:pt x="206400" y="112864"/>
                  </a:lnTo>
                  <a:lnTo>
                    <a:pt x="196507" y="112864"/>
                  </a:lnTo>
                  <a:lnTo>
                    <a:pt x="196507" y="116166"/>
                  </a:lnTo>
                  <a:lnTo>
                    <a:pt x="195084" y="114769"/>
                  </a:lnTo>
                  <a:lnTo>
                    <a:pt x="194170" y="113880"/>
                  </a:lnTo>
                  <a:lnTo>
                    <a:pt x="195478" y="113880"/>
                  </a:lnTo>
                  <a:lnTo>
                    <a:pt x="196507" y="116166"/>
                  </a:lnTo>
                  <a:lnTo>
                    <a:pt x="196507" y="112864"/>
                  </a:lnTo>
                  <a:lnTo>
                    <a:pt x="194094" y="112864"/>
                  </a:lnTo>
                  <a:lnTo>
                    <a:pt x="193395" y="113118"/>
                  </a:lnTo>
                  <a:lnTo>
                    <a:pt x="193205" y="112941"/>
                  </a:lnTo>
                  <a:lnTo>
                    <a:pt x="193014" y="112864"/>
                  </a:lnTo>
                  <a:lnTo>
                    <a:pt x="192976" y="113880"/>
                  </a:lnTo>
                  <a:lnTo>
                    <a:pt x="192963" y="114769"/>
                  </a:lnTo>
                  <a:lnTo>
                    <a:pt x="192443" y="113880"/>
                  </a:lnTo>
                  <a:lnTo>
                    <a:pt x="192976" y="113880"/>
                  </a:lnTo>
                  <a:lnTo>
                    <a:pt x="192976" y="112864"/>
                  </a:lnTo>
                  <a:lnTo>
                    <a:pt x="188925" y="112864"/>
                  </a:lnTo>
                  <a:lnTo>
                    <a:pt x="188683" y="112864"/>
                  </a:lnTo>
                  <a:lnTo>
                    <a:pt x="187972" y="112864"/>
                  </a:lnTo>
                  <a:lnTo>
                    <a:pt x="187972" y="113880"/>
                  </a:lnTo>
                  <a:lnTo>
                    <a:pt x="187261" y="114655"/>
                  </a:lnTo>
                  <a:lnTo>
                    <a:pt x="186817" y="113880"/>
                  </a:lnTo>
                  <a:lnTo>
                    <a:pt x="187972" y="113880"/>
                  </a:lnTo>
                  <a:lnTo>
                    <a:pt x="187972" y="112864"/>
                  </a:lnTo>
                  <a:lnTo>
                    <a:pt x="187198" y="112864"/>
                  </a:lnTo>
                  <a:lnTo>
                    <a:pt x="186143" y="113093"/>
                  </a:lnTo>
                  <a:lnTo>
                    <a:pt x="186143" y="116840"/>
                  </a:lnTo>
                  <a:lnTo>
                    <a:pt x="184137" y="117335"/>
                  </a:lnTo>
                  <a:lnTo>
                    <a:pt x="184391" y="116840"/>
                  </a:lnTo>
                  <a:lnTo>
                    <a:pt x="186143" y="116840"/>
                  </a:lnTo>
                  <a:lnTo>
                    <a:pt x="186143" y="113093"/>
                  </a:lnTo>
                  <a:lnTo>
                    <a:pt x="185978" y="113118"/>
                  </a:lnTo>
                  <a:lnTo>
                    <a:pt x="185775" y="112864"/>
                  </a:lnTo>
                  <a:lnTo>
                    <a:pt x="184759" y="112864"/>
                  </a:lnTo>
                  <a:lnTo>
                    <a:pt x="184594" y="112864"/>
                  </a:lnTo>
                  <a:lnTo>
                    <a:pt x="184594" y="113880"/>
                  </a:lnTo>
                  <a:lnTo>
                    <a:pt x="184454" y="114769"/>
                  </a:lnTo>
                  <a:lnTo>
                    <a:pt x="184378" y="115531"/>
                  </a:lnTo>
                  <a:lnTo>
                    <a:pt x="184289" y="116293"/>
                  </a:lnTo>
                  <a:lnTo>
                    <a:pt x="182067" y="116293"/>
                  </a:lnTo>
                  <a:lnTo>
                    <a:pt x="181533" y="116840"/>
                  </a:lnTo>
                  <a:lnTo>
                    <a:pt x="181152" y="116840"/>
                  </a:lnTo>
                  <a:lnTo>
                    <a:pt x="180657" y="116293"/>
                  </a:lnTo>
                  <a:lnTo>
                    <a:pt x="171005" y="116293"/>
                  </a:lnTo>
                  <a:lnTo>
                    <a:pt x="170624" y="116840"/>
                  </a:lnTo>
                  <a:lnTo>
                    <a:pt x="167741" y="116840"/>
                  </a:lnTo>
                  <a:lnTo>
                    <a:pt x="166014" y="116293"/>
                  </a:lnTo>
                  <a:lnTo>
                    <a:pt x="164033" y="115658"/>
                  </a:lnTo>
                  <a:lnTo>
                    <a:pt x="164934" y="116293"/>
                  </a:lnTo>
                  <a:lnTo>
                    <a:pt x="165709" y="116840"/>
                  </a:lnTo>
                  <a:lnTo>
                    <a:pt x="165417" y="116840"/>
                  </a:lnTo>
                  <a:lnTo>
                    <a:pt x="163880" y="116293"/>
                  </a:lnTo>
                  <a:lnTo>
                    <a:pt x="162458" y="115798"/>
                  </a:lnTo>
                  <a:lnTo>
                    <a:pt x="162572" y="116293"/>
                  </a:lnTo>
                  <a:lnTo>
                    <a:pt x="162420" y="116840"/>
                  </a:lnTo>
                  <a:lnTo>
                    <a:pt x="161163" y="116840"/>
                  </a:lnTo>
                  <a:lnTo>
                    <a:pt x="159740" y="115531"/>
                  </a:lnTo>
                  <a:lnTo>
                    <a:pt x="157289" y="115531"/>
                  </a:lnTo>
                  <a:lnTo>
                    <a:pt x="158699" y="116293"/>
                  </a:lnTo>
                  <a:lnTo>
                    <a:pt x="156870" y="116293"/>
                  </a:lnTo>
                  <a:lnTo>
                    <a:pt x="155041" y="113880"/>
                  </a:lnTo>
                  <a:lnTo>
                    <a:pt x="155778" y="113880"/>
                  </a:lnTo>
                  <a:lnTo>
                    <a:pt x="182168" y="113880"/>
                  </a:lnTo>
                  <a:lnTo>
                    <a:pt x="183730" y="113880"/>
                  </a:lnTo>
                  <a:lnTo>
                    <a:pt x="184594" y="113880"/>
                  </a:lnTo>
                  <a:lnTo>
                    <a:pt x="184594" y="112864"/>
                  </a:lnTo>
                  <a:lnTo>
                    <a:pt x="153149" y="112864"/>
                  </a:lnTo>
                  <a:lnTo>
                    <a:pt x="153022" y="112915"/>
                  </a:lnTo>
                  <a:lnTo>
                    <a:pt x="151803" y="112483"/>
                  </a:lnTo>
                  <a:lnTo>
                    <a:pt x="152349" y="112864"/>
                  </a:lnTo>
                  <a:lnTo>
                    <a:pt x="151117" y="112864"/>
                  </a:lnTo>
                  <a:lnTo>
                    <a:pt x="150431" y="112483"/>
                  </a:lnTo>
                  <a:lnTo>
                    <a:pt x="148094" y="112864"/>
                  </a:lnTo>
                  <a:lnTo>
                    <a:pt x="146062" y="112864"/>
                  </a:lnTo>
                  <a:lnTo>
                    <a:pt x="145110" y="112356"/>
                  </a:lnTo>
                  <a:lnTo>
                    <a:pt x="144945" y="112356"/>
                  </a:lnTo>
                  <a:lnTo>
                    <a:pt x="145580" y="112864"/>
                  </a:lnTo>
                  <a:lnTo>
                    <a:pt x="144868" y="112864"/>
                  </a:lnTo>
                  <a:lnTo>
                    <a:pt x="142735" y="112356"/>
                  </a:lnTo>
                  <a:lnTo>
                    <a:pt x="140449" y="110934"/>
                  </a:lnTo>
                  <a:lnTo>
                    <a:pt x="139407" y="110934"/>
                  </a:lnTo>
                  <a:lnTo>
                    <a:pt x="137210" y="110705"/>
                  </a:lnTo>
                  <a:lnTo>
                    <a:pt x="136309" y="110451"/>
                  </a:lnTo>
                  <a:lnTo>
                    <a:pt x="134505" y="109943"/>
                  </a:lnTo>
                  <a:lnTo>
                    <a:pt x="133692" y="110197"/>
                  </a:lnTo>
                  <a:lnTo>
                    <a:pt x="132969" y="108546"/>
                  </a:lnTo>
                  <a:lnTo>
                    <a:pt x="129552" y="108419"/>
                  </a:lnTo>
                  <a:lnTo>
                    <a:pt x="126111" y="108419"/>
                  </a:lnTo>
                  <a:lnTo>
                    <a:pt x="126669" y="106768"/>
                  </a:lnTo>
                  <a:lnTo>
                    <a:pt x="125666" y="106768"/>
                  </a:lnTo>
                  <a:lnTo>
                    <a:pt x="123291" y="105752"/>
                  </a:lnTo>
                  <a:lnTo>
                    <a:pt x="122580" y="105371"/>
                  </a:lnTo>
                  <a:lnTo>
                    <a:pt x="121183" y="104736"/>
                  </a:lnTo>
                  <a:lnTo>
                    <a:pt x="122732" y="104736"/>
                  </a:lnTo>
                  <a:lnTo>
                    <a:pt x="117246" y="104355"/>
                  </a:lnTo>
                  <a:lnTo>
                    <a:pt x="119227" y="104355"/>
                  </a:lnTo>
                  <a:lnTo>
                    <a:pt x="118198" y="103720"/>
                  </a:lnTo>
                  <a:lnTo>
                    <a:pt x="116141" y="102450"/>
                  </a:lnTo>
                  <a:lnTo>
                    <a:pt x="114414" y="102069"/>
                  </a:lnTo>
                  <a:lnTo>
                    <a:pt x="112636" y="102069"/>
                  </a:lnTo>
                  <a:lnTo>
                    <a:pt x="112534" y="101180"/>
                  </a:lnTo>
                  <a:lnTo>
                    <a:pt x="111798" y="101180"/>
                  </a:lnTo>
                  <a:lnTo>
                    <a:pt x="109626" y="99148"/>
                  </a:lnTo>
                  <a:lnTo>
                    <a:pt x="108407" y="98005"/>
                  </a:lnTo>
                  <a:lnTo>
                    <a:pt x="108610" y="98005"/>
                  </a:lnTo>
                  <a:lnTo>
                    <a:pt x="105295" y="96735"/>
                  </a:lnTo>
                  <a:lnTo>
                    <a:pt x="105740" y="96735"/>
                  </a:lnTo>
                  <a:lnTo>
                    <a:pt x="105117" y="96481"/>
                  </a:lnTo>
                  <a:lnTo>
                    <a:pt x="104965" y="96481"/>
                  </a:lnTo>
                  <a:lnTo>
                    <a:pt x="103543" y="95719"/>
                  </a:lnTo>
                  <a:lnTo>
                    <a:pt x="101930" y="94449"/>
                  </a:lnTo>
                  <a:lnTo>
                    <a:pt x="100177" y="92925"/>
                  </a:lnTo>
                  <a:lnTo>
                    <a:pt x="99720" y="92544"/>
                  </a:lnTo>
                  <a:lnTo>
                    <a:pt x="98806" y="91770"/>
                  </a:lnTo>
                  <a:lnTo>
                    <a:pt x="97116" y="90525"/>
                  </a:lnTo>
                  <a:lnTo>
                    <a:pt x="95796" y="91401"/>
                  </a:lnTo>
                  <a:lnTo>
                    <a:pt x="95250" y="91770"/>
                  </a:lnTo>
                  <a:lnTo>
                    <a:pt x="94691" y="91770"/>
                  </a:lnTo>
                  <a:lnTo>
                    <a:pt x="95821" y="92544"/>
                  </a:lnTo>
                  <a:lnTo>
                    <a:pt x="95516" y="92544"/>
                  </a:lnTo>
                  <a:lnTo>
                    <a:pt x="92583" y="91770"/>
                  </a:lnTo>
                  <a:lnTo>
                    <a:pt x="92227" y="91770"/>
                  </a:lnTo>
                  <a:lnTo>
                    <a:pt x="93091" y="92925"/>
                  </a:lnTo>
                  <a:lnTo>
                    <a:pt x="92138" y="92544"/>
                  </a:lnTo>
                  <a:lnTo>
                    <a:pt x="91897" y="92544"/>
                  </a:lnTo>
                  <a:lnTo>
                    <a:pt x="91440" y="91770"/>
                  </a:lnTo>
                  <a:lnTo>
                    <a:pt x="90563" y="90258"/>
                  </a:lnTo>
                  <a:lnTo>
                    <a:pt x="90081" y="90004"/>
                  </a:lnTo>
                  <a:lnTo>
                    <a:pt x="90538" y="90220"/>
                  </a:lnTo>
                  <a:lnTo>
                    <a:pt x="90462" y="90093"/>
                  </a:lnTo>
                  <a:lnTo>
                    <a:pt x="92125" y="90004"/>
                  </a:lnTo>
                  <a:lnTo>
                    <a:pt x="92938" y="90576"/>
                  </a:lnTo>
                  <a:lnTo>
                    <a:pt x="93522" y="90004"/>
                  </a:lnTo>
                  <a:lnTo>
                    <a:pt x="88912" y="88480"/>
                  </a:lnTo>
                  <a:lnTo>
                    <a:pt x="89535" y="87464"/>
                  </a:lnTo>
                  <a:lnTo>
                    <a:pt x="89814" y="87464"/>
                  </a:lnTo>
                  <a:lnTo>
                    <a:pt x="89014" y="86956"/>
                  </a:lnTo>
                  <a:lnTo>
                    <a:pt x="86804" y="85559"/>
                  </a:lnTo>
                  <a:lnTo>
                    <a:pt x="86321" y="85178"/>
                  </a:lnTo>
                  <a:lnTo>
                    <a:pt x="84543" y="83781"/>
                  </a:lnTo>
                  <a:lnTo>
                    <a:pt x="82600" y="82130"/>
                  </a:lnTo>
                  <a:lnTo>
                    <a:pt x="79959" y="79844"/>
                  </a:lnTo>
                  <a:lnTo>
                    <a:pt x="77114" y="77304"/>
                  </a:lnTo>
                  <a:lnTo>
                    <a:pt x="74269" y="75145"/>
                  </a:lnTo>
                  <a:lnTo>
                    <a:pt x="74168" y="75780"/>
                  </a:lnTo>
                  <a:lnTo>
                    <a:pt x="74041" y="76542"/>
                  </a:lnTo>
                  <a:lnTo>
                    <a:pt x="73926" y="77190"/>
                  </a:lnTo>
                  <a:lnTo>
                    <a:pt x="72186" y="75780"/>
                  </a:lnTo>
                  <a:lnTo>
                    <a:pt x="71970" y="75145"/>
                  </a:lnTo>
                  <a:lnTo>
                    <a:pt x="71932" y="75018"/>
                  </a:lnTo>
                  <a:lnTo>
                    <a:pt x="72237" y="74256"/>
                  </a:lnTo>
                  <a:lnTo>
                    <a:pt x="72440" y="74256"/>
                  </a:lnTo>
                  <a:lnTo>
                    <a:pt x="73520" y="75145"/>
                  </a:lnTo>
                  <a:lnTo>
                    <a:pt x="73431" y="74256"/>
                  </a:lnTo>
                  <a:lnTo>
                    <a:pt x="277660" y="74256"/>
                  </a:lnTo>
                  <a:lnTo>
                    <a:pt x="275691" y="75145"/>
                  </a:lnTo>
                  <a:lnTo>
                    <a:pt x="275196" y="76161"/>
                  </a:lnTo>
                  <a:lnTo>
                    <a:pt x="274967" y="76161"/>
                  </a:lnTo>
                  <a:lnTo>
                    <a:pt x="274091" y="76542"/>
                  </a:lnTo>
                  <a:lnTo>
                    <a:pt x="274383" y="76542"/>
                  </a:lnTo>
                  <a:lnTo>
                    <a:pt x="274269" y="78574"/>
                  </a:lnTo>
                  <a:lnTo>
                    <a:pt x="274320" y="77304"/>
                  </a:lnTo>
                  <a:lnTo>
                    <a:pt x="272275" y="79844"/>
                  </a:lnTo>
                  <a:lnTo>
                    <a:pt x="271551" y="79844"/>
                  </a:lnTo>
                  <a:lnTo>
                    <a:pt x="270941" y="80225"/>
                  </a:lnTo>
                  <a:lnTo>
                    <a:pt x="270484" y="80860"/>
                  </a:lnTo>
                  <a:lnTo>
                    <a:pt x="270154" y="81368"/>
                  </a:lnTo>
                  <a:lnTo>
                    <a:pt x="267766" y="83781"/>
                  </a:lnTo>
                  <a:lnTo>
                    <a:pt x="266280" y="84772"/>
                  </a:lnTo>
                  <a:lnTo>
                    <a:pt x="264337" y="84772"/>
                  </a:lnTo>
                  <a:lnTo>
                    <a:pt x="263156" y="86321"/>
                  </a:lnTo>
                  <a:lnTo>
                    <a:pt x="261594" y="86956"/>
                  </a:lnTo>
                  <a:lnTo>
                    <a:pt x="260718" y="86067"/>
                  </a:lnTo>
                  <a:lnTo>
                    <a:pt x="259981" y="86956"/>
                  </a:lnTo>
                  <a:lnTo>
                    <a:pt x="259880" y="87083"/>
                  </a:lnTo>
                  <a:lnTo>
                    <a:pt x="256997" y="87083"/>
                  </a:lnTo>
                  <a:lnTo>
                    <a:pt x="257035" y="87464"/>
                  </a:lnTo>
                  <a:lnTo>
                    <a:pt x="257124" y="88353"/>
                  </a:lnTo>
                  <a:lnTo>
                    <a:pt x="255790" y="87464"/>
                  </a:lnTo>
                  <a:lnTo>
                    <a:pt x="254431" y="87972"/>
                  </a:lnTo>
                  <a:lnTo>
                    <a:pt x="251853" y="90004"/>
                  </a:lnTo>
                  <a:lnTo>
                    <a:pt x="249897" y="91770"/>
                  </a:lnTo>
                  <a:lnTo>
                    <a:pt x="249643" y="91770"/>
                  </a:lnTo>
                  <a:lnTo>
                    <a:pt x="250151" y="92925"/>
                  </a:lnTo>
                  <a:lnTo>
                    <a:pt x="248577" y="93687"/>
                  </a:lnTo>
                  <a:lnTo>
                    <a:pt x="248716" y="93687"/>
                  </a:lnTo>
                  <a:lnTo>
                    <a:pt x="247764" y="94703"/>
                  </a:lnTo>
                  <a:lnTo>
                    <a:pt x="246761" y="95719"/>
                  </a:lnTo>
                  <a:lnTo>
                    <a:pt x="246634" y="95846"/>
                  </a:lnTo>
                  <a:lnTo>
                    <a:pt x="246227" y="95846"/>
                  </a:lnTo>
                  <a:lnTo>
                    <a:pt x="247065" y="97243"/>
                  </a:lnTo>
                  <a:lnTo>
                    <a:pt x="246659" y="98005"/>
                  </a:lnTo>
                  <a:lnTo>
                    <a:pt x="247916" y="98005"/>
                  </a:lnTo>
                  <a:lnTo>
                    <a:pt x="242417" y="98894"/>
                  </a:lnTo>
                  <a:lnTo>
                    <a:pt x="249339" y="98894"/>
                  </a:lnTo>
                  <a:lnTo>
                    <a:pt x="249288" y="98005"/>
                  </a:lnTo>
                  <a:lnTo>
                    <a:pt x="252818" y="98005"/>
                  </a:lnTo>
                  <a:lnTo>
                    <a:pt x="254508" y="98894"/>
                  </a:lnTo>
                  <a:lnTo>
                    <a:pt x="260350" y="98894"/>
                  </a:lnTo>
                  <a:lnTo>
                    <a:pt x="260464" y="97243"/>
                  </a:lnTo>
                  <a:lnTo>
                    <a:pt x="260578" y="95719"/>
                  </a:lnTo>
                  <a:lnTo>
                    <a:pt x="260616" y="95211"/>
                  </a:lnTo>
                  <a:lnTo>
                    <a:pt x="261581" y="93941"/>
                  </a:lnTo>
                  <a:lnTo>
                    <a:pt x="261772" y="94449"/>
                  </a:lnTo>
                  <a:lnTo>
                    <a:pt x="262699" y="95084"/>
                  </a:lnTo>
                  <a:lnTo>
                    <a:pt x="264541" y="93941"/>
                  </a:lnTo>
                  <a:lnTo>
                    <a:pt x="265557" y="93306"/>
                  </a:lnTo>
                  <a:lnTo>
                    <a:pt x="267271" y="93306"/>
                  </a:lnTo>
                  <a:lnTo>
                    <a:pt x="269481" y="91770"/>
                  </a:lnTo>
                  <a:lnTo>
                    <a:pt x="270992" y="91770"/>
                  </a:lnTo>
                  <a:lnTo>
                    <a:pt x="271437" y="91770"/>
                  </a:lnTo>
                  <a:lnTo>
                    <a:pt x="271589" y="91770"/>
                  </a:lnTo>
                  <a:lnTo>
                    <a:pt x="272427" y="91770"/>
                  </a:lnTo>
                  <a:lnTo>
                    <a:pt x="272808" y="91770"/>
                  </a:lnTo>
                  <a:lnTo>
                    <a:pt x="278625" y="91770"/>
                  </a:lnTo>
                  <a:lnTo>
                    <a:pt x="275539" y="91287"/>
                  </a:lnTo>
                  <a:lnTo>
                    <a:pt x="276885" y="90106"/>
                  </a:lnTo>
                  <a:lnTo>
                    <a:pt x="276758" y="89585"/>
                  </a:lnTo>
                  <a:lnTo>
                    <a:pt x="277926" y="88150"/>
                  </a:lnTo>
                  <a:lnTo>
                    <a:pt x="276402" y="88811"/>
                  </a:lnTo>
                  <a:lnTo>
                    <a:pt x="276542" y="89344"/>
                  </a:lnTo>
                  <a:lnTo>
                    <a:pt x="275374" y="91262"/>
                  </a:lnTo>
                  <a:lnTo>
                    <a:pt x="273583" y="90970"/>
                  </a:lnTo>
                  <a:lnTo>
                    <a:pt x="274510" y="90004"/>
                  </a:lnTo>
                  <a:lnTo>
                    <a:pt x="274307" y="90004"/>
                  </a:lnTo>
                  <a:lnTo>
                    <a:pt x="274739" y="88988"/>
                  </a:lnTo>
                  <a:lnTo>
                    <a:pt x="273583" y="87972"/>
                  </a:lnTo>
                  <a:lnTo>
                    <a:pt x="273380" y="87972"/>
                  </a:lnTo>
                  <a:lnTo>
                    <a:pt x="272427" y="90004"/>
                  </a:lnTo>
                  <a:lnTo>
                    <a:pt x="270319" y="90004"/>
                  </a:lnTo>
                  <a:lnTo>
                    <a:pt x="270611" y="90487"/>
                  </a:lnTo>
                  <a:lnTo>
                    <a:pt x="267627" y="90004"/>
                  </a:lnTo>
                  <a:lnTo>
                    <a:pt x="270129" y="90004"/>
                  </a:lnTo>
                  <a:lnTo>
                    <a:pt x="270243" y="88988"/>
                  </a:lnTo>
                  <a:lnTo>
                    <a:pt x="270306" y="88480"/>
                  </a:lnTo>
                  <a:lnTo>
                    <a:pt x="270433" y="87464"/>
                  </a:lnTo>
                  <a:lnTo>
                    <a:pt x="270497" y="86956"/>
                  </a:lnTo>
                  <a:lnTo>
                    <a:pt x="270573" y="86321"/>
                  </a:lnTo>
                  <a:lnTo>
                    <a:pt x="272237" y="83781"/>
                  </a:lnTo>
                  <a:lnTo>
                    <a:pt x="273558" y="82130"/>
                  </a:lnTo>
                  <a:lnTo>
                    <a:pt x="273888" y="82130"/>
                  </a:lnTo>
                  <a:lnTo>
                    <a:pt x="273926" y="82638"/>
                  </a:lnTo>
                  <a:lnTo>
                    <a:pt x="274027" y="84289"/>
                  </a:lnTo>
                  <a:lnTo>
                    <a:pt x="274167" y="83781"/>
                  </a:lnTo>
                  <a:lnTo>
                    <a:pt x="278218" y="81368"/>
                  </a:lnTo>
                  <a:lnTo>
                    <a:pt x="277888" y="81368"/>
                  </a:lnTo>
                  <a:lnTo>
                    <a:pt x="275132" y="78574"/>
                  </a:lnTo>
                  <a:lnTo>
                    <a:pt x="274751" y="78193"/>
                  </a:lnTo>
                  <a:lnTo>
                    <a:pt x="278688" y="77304"/>
                  </a:lnTo>
                  <a:lnTo>
                    <a:pt x="280746" y="77558"/>
                  </a:lnTo>
                  <a:lnTo>
                    <a:pt x="280492" y="79844"/>
                  </a:lnTo>
                  <a:lnTo>
                    <a:pt x="280885" y="79844"/>
                  </a:lnTo>
                  <a:lnTo>
                    <a:pt x="281419" y="80225"/>
                  </a:lnTo>
                  <a:lnTo>
                    <a:pt x="280225" y="82003"/>
                  </a:lnTo>
                  <a:lnTo>
                    <a:pt x="279387" y="81699"/>
                  </a:lnTo>
                  <a:lnTo>
                    <a:pt x="280479" y="81368"/>
                  </a:lnTo>
                  <a:lnTo>
                    <a:pt x="279311" y="81368"/>
                  </a:lnTo>
                  <a:lnTo>
                    <a:pt x="279247" y="81648"/>
                  </a:lnTo>
                  <a:lnTo>
                    <a:pt x="278511" y="81368"/>
                  </a:lnTo>
                  <a:lnTo>
                    <a:pt x="277647" y="82130"/>
                  </a:lnTo>
                  <a:lnTo>
                    <a:pt x="277939" y="82130"/>
                  </a:lnTo>
                  <a:lnTo>
                    <a:pt x="279222" y="81749"/>
                  </a:lnTo>
                  <a:lnTo>
                    <a:pt x="279133" y="82130"/>
                  </a:lnTo>
                  <a:lnTo>
                    <a:pt x="279019" y="82638"/>
                  </a:lnTo>
                  <a:lnTo>
                    <a:pt x="278218" y="83781"/>
                  </a:lnTo>
                  <a:lnTo>
                    <a:pt x="277406" y="83781"/>
                  </a:lnTo>
                  <a:lnTo>
                    <a:pt x="279184" y="84162"/>
                  </a:lnTo>
                  <a:lnTo>
                    <a:pt x="281012" y="82130"/>
                  </a:lnTo>
                  <a:lnTo>
                    <a:pt x="282956" y="79971"/>
                  </a:lnTo>
                  <a:lnTo>
                    <a:pt x="283070" y="79844"/>
                  </a:lnTo>
                  <a:lnTo>
                    <a:pt x="282295" y="79844"/>
                  </a:lnTo>
                  <a:lnTo>
                    <a:pt x="286905" y="77939"/>
                  </a:lnTo>
                  <a:lnTo>
                    <a:pt x="286994" y="77558"/>
                  </a:lnTo>
                  <a:lnTo>
                    <a:pt x="287058" y="77304"/>
                  </a:lnTo>
                  <a:lnTo>
                    <a:pt x="287528" y="76161"/>
                  </a:lnTo>
                  <a:lnTo>
                    <a:pt x="288315" y="76161"/>
                  </a:lnTo>
                  <a:lnTo>
                    <a:pt x="286829" y="75920"/>
                  </a:lnTo>
                  <a:lnTo>
                    <a:pt x="286626" y="76161"/>
                  </a:lnTo>
                  <a:lnTo>
                    <a:pt x="286321" y="76542"/>
                  </a:lnTo>
                  <a:lnTo>
                    <a:pt x="284632" y="76542"/>
                  </a:lnTo>
                  <a:lnTo>
                    <a:pt x="285915" y="75145"/>
                  </a:lnTo>
                  <a:lnTo>
                    <a:pt x="286029" y="75018"/>
                  </a:lnTo>
                  <a:lnTo>
                    <a:pt x="286727" y="74256"/>
                  </a:lnTo>
                  <a:lnTo>
                    <a:pt x="285318" y="74650"/>
                  </a:lnTo>
                  <a:lnTo>
                    <a:pt x="286042" y="72859"/>
                  </a:lnTo>
                  <a:lnTo>
                    <a:pt x="286118" y="72351"/>
                  </a:lnTo>
                  <a:lnTo>
                    <a:pt x="286258" y="71716"/>
                  </a:lnTo>
                  <a:lnTo>
                    <a:pt x="286346" y="71335"/>
                  </a:lnTo>
                  <a:lnTo>
                    <a:pt x="286410" y="71081"/>
                  </a:lnTo>
                  <a:lnTo>
                    <a:pt x="287540" y="70573"/>
                  </a:lnTo>
                  <a:lnTo>
                    <a:pt x="288874" y="70573"/>
                  </a:lnTo>
                  <a:lnTo>
                    <a:pt x="289242" y="70878"/>
                  </a:lnTo>
                  <a:lnTo>
                    <a:pt x="288721" y="71081"/>
                  </a:lnTo>
                  <a:lnTo>
                    <a:pt x="289661" y="71285"/>
                  </a:lnTo>
                  <a:lnTo>
                    <a:pt x="289547" y="71107"/>
                  </a:lnTo>
                  <a:lnTo>
                    <a:pt x="289826" y="71323"/>
                  </a:lnTo>
                  <a:lnTo>
                    <a:pt x="291693" y="71716"/>
                  </a:lnTo>
                  <a:close/>
                </a:path>
                <a:path w="341630" h="124460">
                  <a:moveTo>
                    <a:pt x="291884" y="65620"/>
                  </a:moveTo>
                  <a:lnTo>
                    <a:pt x="290944" y="65252"/>
                  </a:lnTo>
                  <a:lnTo>
                    <a:pt x="290245" y="65620"/>
                  </a:lnTo>
                  <a:lnTo>
                    <a:pt x="290156" y="66255"/>
                  </a:lnTo>
                  <a:lnTo>
                    <a:pt x="291884" y="65620"/>
                  </a:lnTo>
                  <a:close/>
                </a:path>
                <a:path w="341630" h="124460">
                  <a:moveTo>
                    <a:pt x="291947" y="64731"/>
                  </a:moveTo>
                  <a:lnTo>
                    <a:pt x="290347" y="64223"/>
                  </a:lnTo>
                  <a:lnTo>
                    <a:pt x="291414" y="65011"/>
                  </a:lnTo>
                  <a:lnTo>
                    <a:pt x="291947" y="64731"/>
                  </a:lnTo>
                  <a:close/>
                </a:path>
                <a:path w="341630" h="124460">
                  <a:moveTo>
                    <a:pt x="292493" y="71970"/>
                  </a:moveTo>
                  <a:lnTo>
                    <a:pt x="291973" y="72085"/>
                  </a:lnTo>
                  <a:lnTo>
                    <a:pt x="291058" y="72771"/>
                  </a:lnTo>
                  <a:lnTo>
                    <a:pt x="291782" y="72390"/>
                  </a:lnTo>
                  <a:lnTo>
                    <a:pt x="292493" y="71970"/>
                  </a:lnTo>
                  <a:close/>
                </a:path>
                <a:path w="341630" h="124460">
                  <a:moveTo>
                    <a:pt x="292925" y="67221"/>
                  </a:moveTo>
                  <a:lnTo>
                    <a:pt x="292785" y="67335"/>
                  </a:lnTo>
                  <a:lnTo>
                    <a:pt x="292100" y="66090"/>
                  </a:lnTo>
                  <a:lnTo>
                    <a:pt x="291604" y="67132"/>
                  </a:lnTo>
                  <a:lnTo>
                    <a:pt x="291109" y="68173"/>
                  </a:lnTo>
                  <a:lnTo>
                    <a:pt x="291846" y="68872"/>
                  </a:lnTo>
                  <a:lnTo>
                    <a:pt x="292290" y="68021"/>
                  </a:lnTo>
                  <a:lnTo>
                    <a:pt x="292925" y="67221"/>
                  </a:lnTo>
                  <a:close/>
                </a:path>
                <a:path w="341630" h="124460">
                  <a:moveTo>
                    <a:pt x="292938" y="10147"/>
                  </a:moveTo>
                  <a:lnTo>
                    <a:pt x="292709" y="9207"/>
                  </a:lnTo>
                  <a:lnTo>
                    <a:pt x="292252" y="9956"/>
                  </a:lnTo>
                  <a:lnTo>
                    <a:pt x="292938" y="10147"/>
                  </a:lnTo>
                  <a:close/>
                </a:path>
                <a:path w="341630" h="124460">
                  <a:moveTo>
                    <a:pt x="293751" y="66408"/>
                  </a:moveTo>
                  <a:lnTo>
                    <a:pt x="293471" y="65900"/>
                  </a:lnTo>
                  <a:lnTo>
                    <a:pt x="293395" y="66573"/>
                  </a:lnTo>
                  <a:lnTo>
                    <a:pt x="293077" y="67030"/>
                  </a:lnTo>
                  <a:lnTo>
                    <a:pt x="293281" y="66789"/>
                  </a:lnTo>
                  <a:lnTo>
                    <a:pt x="293497" y="66573"/>
                  </a:lnTo>
                  <a:lnTo>
                    <a:pt x="293751" y="66408"/>
                  </a:lnTo>
                  <a:close/>
                </a:path>
                <a:path w="341630" h="124460">
                  <a:moveTo>
                    <a:pt x="293865" y="70180"/>
                  </a:moveTo>
                  <a:lnTo>
                    <a:pt x="292785" y="69469"/>
                  </a:lnTo>
                  <a:lnTo>
                    <a:pt x="293014" y="70624"/>
                  </a:lnTo>
                  <a:lnTo>
                    <a:pt x="293865" y="70180"/>
                  </a:lnTo>
                  <a:close/>
                </a:path>
                <a:path w="341630" h="124460">
                  <a:moveTo>
                    <a:pt x="295363" y="9258"/>
                  </a:moveTo>
                  <a:lnTo>
                    <a:pt x="295262" y="8166"/>
                  </a:lnTo>
                  <a:lnTo>
                    <a:pt x="294665" y="9956"/>
                  </a:lnTo>
                  <a:lnTo>
                    <a:pt x="295363" y="9258"/>
                  </a:lnTo>
                  <a:close/>
                </a:path>
                <a:path w="341630" h="124460">
                  <a:moveTo>
                    <a:pt x="295910" y="9817"/>
                  </a:moveTo>
                  <a:lnTo>
                    <a:pt x="295871" y="9652"/>
                  </a:lnTo>
                  <a:lnTo>
                    <a:pt x="295744" y="9677"/>
                  </a:lnTo>
                  <a:lnTo>
                    <a:pt x="295910" y="9817"/>
                  </a:lnTo>
                  <a:close/>
                </a:path>
                <a:path w="341630" h="124460">
                  <a:moveTo>
                    <a:pt x="296075" y="16535"/>
                  </a:moveTo>
                  <a:lnTo>
                    <a:pt x="295910" y="15836"/>
                  </a:lnTo>
                  <a:lnTo>
                    <a:pt x="295579" y="16535"/>
                  </a:lnTo>
                  <a:lnTo>
                    <a:pt x="296075" y="16535"/>
                  </a:lnTo>
                  <a:close/>
                </a:path>
                <a:path w="341630" h="124460">
                  <a:moveTo>
                    <a:pt x="297434" y="12877"/>
                  </a:moveTo>
                  <a:lnTo>
                    <a:pt x="295262" y="12877"/>
                  </a:lnTo>
                  <a:lnTo>
                    <a:pt x="296062" y="13576"/>
                  </a:lnTo>
                  <a:lnTo>
                    <a:pt x="296062" y="13004"/>
                  </a:lnTo>
                  <a:lnTo>
                    <a:pt x="297243" y="13004"/>
                  </a:lnTo>
                  <a:lnTo>
                    <a:pt x="297434" y="12877"/>
                  </a:lnTo>
                  <a:close/>
                </a:path>
                <a:path w="341630" h="124460">
                  <a:moveTo>
                    <a:pt x="297992" y="11938"/>
                  </a:moveTo>
                  <a:lnTo>
                    <a:pt x="297472" y="11150"/>
                  </a:lnTo>
                  <a:lnTo>
                    <a:pt x="295910" y="9817"/>
                  </a:lnTo>
                  <a:lnTo>
                    <a:pt x="296011" y="10223"/>
                  </a:lnTo>
                  <a:lnTo>
                    <a:pt x="296138" y="10566"/>
                  </a:lnTo>
                  <a:lnTo>
                    <a:pt x="295160" y="11480"/>
                  </a:lnTo>
                  <a:lnTo>
                    <a:pt x="295897" y="11938"/>
                  </a:lnTo>
                  <a:lnTo>
                    <a:pt x="297992" y="11938"/>
                  </a:lnTo>
                  <a:close/>
                </a:path>
                <a:path w="341630" h="124460">
                  <a:moveTo>
                    <a:pt x="298615" y="8978"/>
                  </a:moveTo>
                  <a:lnTo>
                    <a:pt x="298005" y="8991"/>
                  </a:lnTo>
                  <a:lnTo>
                    <a:pt x="297497" y="8763"/>
                  </a:lnTo>
                  <a:lnTo>
                    <a:pt x="296532" y="8293"/>
                  </a:lnTo>
                  <a:lnTo>
                    <a:pt x="295871" y="8953"/>
                  </a:lnTo>
                  <a:lnTo>
                    <a:pt x="295821" y="9347"/>
                  </a:lnTo>
                  <a:lnTo>
                    <a:pt x="295871" y="9652"/>
                  </a:lnTo>
                  <a:lnTo>
                    <a:pt x="298297" y="9042"/>
                  </a:lnTo>
                  <a:lnTo>
                    <a:pt x="298170" y="9220"/>
                  </a:lnTo>
                  <a:lnTo>
                    <a:pt x="298615" y="8978"/>
                  </a:lnTo>
                  <a:close/>
                </a:path>
                <a:path w="341630" h="124460">
                  <a:moveTo>
                    <a:pt x="299148" y="13741"/>
                  </a:moveTo>
                  <a:lnTo>
                    <a:pt x="298716" y="13004"/>
                  </a:lnTo>
                  <a:lnTo>
                    <a:pt x="297992" y="11938"/>
                  </a:lnTo>
                  <a:lnTo>
                    <a:pt x="297434" y="12877"/>
                  </a:lnTo>
                  <a:lnTo>
                    <a:pt x="296252" y="13741"/>
                  </a:lnTo>
                  <a:lnTo>
                    <a:pt x="296062" y="13741"/>
                  </a:lnTo>
                  <a:lnTo>
                    <a:pt x="293801" y="15125"/>
                  </a:lnTo>
                  <a:lnTo>
                    <a:pt x="294640" y="16535"/>
                  </a:lnTo>
                  <a:lnTo>
                    <a:pt x="294741" y="16687"/>
                  </a:lnTo>
                  <a:lnTo>
                    <a:pt x="295592" y="15836"/>
                  </a:lnTo>
                  <a:lnTo>
                    <a:pt x="295910" y="15836"/>
                  </a:lnTo>
                  <a:lnTo>
                    <a:pt x="295846" y="15582"/>
                  </a:lnTo>
                  <a:lnTo>
                    <a:pt x="296849" y="14274"/>
                  </a:lnTo>
                  <a:lnTo>
                    <a:pt x="298310" y="14795"/>
                  </a:lnTo>
                  <a:lnTo>
                    <a:pt x="298729" y="14274"/>
                  </a:lnTo>
                  <a:lnTo>
                    <a:pt x="299046" y="13868"/>
                  </a:lnTo>
                  <a:lnTo>
                    <a:pt x="299148" y="13741"/>
                  </a:lnTo>
                  <a:close/>
                </a:path>
                <a:path w="341630" h="124460">
                  <a:moveTo>
                    <a:pt x="300545" y="8420"/>
                  </a:moveTo>
                  <a:lnTo>
                    <a:pt x="300151" y="8128"/>
                  </a:lnTo>
                  <a:lnTo>
                    <a:pt x="299618" y="8420"/>
                  </a:lnTo>
                  <a:lnTo>
                    <a:pt x="299034" y="8750"/>
                  </a:lnTo>
                  <a:lnTo>
                    <a:pt x="299745" y="8750"/>
                  </a:lnTo>
                  <a:lnTo>
                    <a:pt x="300545" y="8420"/>
                  </a:lnTo>
                  <a:close/>
                </a:path>
                <a:path w="341630" h="124460">
                  <a:moveTo>
                    <a:pt x="300659" y="7759"/>
                  </a:moveTo>
                  <a:lnTo>
                    <a:pt x="300304" y="7543"/>
                  </a:lnTo>
                  <a:lnTo>
                    <a:pt x="299605" y="7251"/>
                  </a:lnTo>
                  <a:lnTo>
                    <a:pt x="299605" y="7518"/>
                  </a:lnTo>
                  <a:lnTo>
                    <a:pt x="299935" y="7620"/>
                  </a:lnTo>
                  <a:lnTo>
                    <a:pt x="300304" y="7696"/>
                  </a:lnTo>
                  <a:lnTo>
                    <a:pt x="300659" y="7759"/>
                  </a:lnTo>
                  <a:close/>
                </a:path>
                <a:path w="341630" h="124460">
                  <a:moveTo>
                    <a:pt x="301790" y="62522"/>
                  </a:moveTo>
                  <a:lnTo>
                    <a:pt x="301421" y="62179"/>
                  </a:lnTo>
                  <a:lnTo>
                    <a:pt x="300799" y="62839"/>
                  </a:lnTo>
                  <a:lnTo>
                    <a:pt x="300634" y="63588"/>
                  </a:lnTo>
                  <a:lnTo>
                    <a:pt x="301434" y="63093"/>
                  </a:lnTo>
                  <a:lnTo>
                    <a:pt x="301498" y="62852"/>
                  </a:lnTo>
                  <a:lnTo>
                    <a:pt x="301739" y="62776"/>
                  </a:lnTo>
                  <a:lnTo>
                    <a:pt x="301790" y="62522"/>
                  </a:lnTo>
                  <a:close/>
                </a:path>
                <a:path w="341630" h="124460">
                  <a:moveTo>
                    <a:pt x="301993" y="5664"/>
                  </a:moveTo>
                  <a:lnTo>
                    <a:pt x="301701" y="5892"/>
                  </a:lnTo>
                  <a:lnTo>
                    <a:pt x="301434" y="6184"/>
                  </a:lnTo>
                  <a:lnTo>
                    <a:pt x="301218" y="6604"/>
                  </a:lnTo>
                  <a:lnTo>
                    <a:pt x="301485" y="6375"/>
                  </a:lnTo>
                  <a:lnTo>
                    <a:pt x="301726" y="6032"/>
                  </a:lnTo>
                  <a:lnTo>
                    <a:pt x="301993" y="5664"/>
                  </a:lnTo>
                  <a:close/>
                </a:path>
                <a:path w="341630" h="124460">
                  <a:moveTo>
                    <a:pt x="302666" y="8420"/>
                  </a:moveTo>
                  <a:lnTo>
                    <a:pt x="300774" y="8420"/>
                  </a:lnTo>
                  <a:lnTo>
                    <a:pt x="300710" y="9334"/>
                  </a:lnTo>
                  <a:lnTo>
                    <a:pt x="299694" y="10096"/>
                  </a:lnTo>
                  <a:lnTo>
                    <a:pt x="300736" y="10858"/>
                  </a:lnTo>
                  <a:lnTo>
                    <a:pt x="302133" y="10325"/>
                  </a:lnTo>
                  <a:lnTo>
                    <a:pt x="301840" y="10096"/>
                  </a:lnTo>
                  <a:lnTo>
                    <a:pt x="301459" y="9779"/>
                  </a:lnTo>
                  <a:lnTo>
                    <a:pt x="302171" y="9118"/>
                  </a:lnTo>
                  <a:lnTo>
                    <a:pt x="299986" y="10045"/>
                  </a:lnTo>
                  <a:lnTo>
                    <a:pt x="302666" y="8420"/>
                  </a:lnTo>
                  <a:close/>
                </a:path>
                <a:path w="341630" h="124460">
                  <a:moveTo>
                    <a:pt x="304266" y="6616"/>
                  </a:moveTo>
                  <a:lnTo>
                    <a:pt x="303542" y="6845"/>
                  </a:lnTo>
                  <a:lnTo>
                    <a:pt x="303161" y="7366"/>
                  </a:lnTo>
                  <a:lnTo>
                    <a:pt x="302602" y="7569"/>
                  </a:lnTo>
                  <a:lnTo>
                    <a:pt x="301993" y="7810"/>
                  </a:lnTo>
                  <a:lnTo>
                    <a:pt x="302729" y="7785"/>
                  </a:lnTo>
                  <a:lnTo>
                    <a:pt x="303466" y="7670"/>
                  </a:lnTo>
                  <a:lnTo>
                    <a:pt x="304126" y="7480"/>
                  </a:lnTo>
                  <a:lnTo>
                    <a:pt x="304126" y="7188"/>
                  </a:lnTo>
                  <a:lnTo>
                    <a:pt x="304266" y="6616"/>
                  </a:lnTo>
                  <a:close/>
                </a:path>
                <a:path w="341630" h="124460">
                  <a:moveTo>
                    <a:pt x="304571" y="4699"/>
                  </a:moveTo>
                  <a:lnTo>
                    <a:pt x="303301" y="4572"/>
                  </a:lnTo>
                  <a:lnTo>
                    <a:pt x="303695" y="4102"/>
                  </a:lnTo>
                  <a:lnTo>
                    <a:pt x="302933" y="4394"/>
                  </a:lnTo>
                  <a:lnTo>
                    <a:pt x="302437" y="5054"/>
                  </a:lnTo>
                  <a:lnTo>
                    <a:pt x="301993" y="5664"/>
                  </a:lnTo>
                  <a:lnTo>
                    <a:pt x="302552" y="5245"/>
                  </a:lnTo>
                  <a:lnTo>
                    <a:pt x="303250" y="5143"/>
                  </a:lnTo>
                  <a:lnTo>
                    <a:pt x="304292" y="5384"/>
                  </a:lnTo>
                  <a:lnTo>
                    <a:pt x="304571" y="4699"/>
                  </a:lnTo>
                  <a:close/>
                </a:path>
                <a:path w="341630" h="124460">
                  <a:moveTo>
                    <a:pt x="305308" y="6972"/>
                  </a:moveTo>
                  <a:lnTo>
                    <a:pt x="304952" y="7162"/>
                  </a:lnTo>
                  <a:lnTo>
                    <a:pt x="304558" y="7340"/>
                  </a:lnTo>
                  <a:lnTo>
                    <a:pt x="304126" y="7480"/>
                  </a:lnTo>
                  <a:lnTo>
                    <a:pt x="304126" y="7607"/>
                  </a:lnTo>
                  <a:lnTo>
                    <a:pt x="304292" y="7607"/>
                  </a:lnTo>
                  <a:lnTo>
                    <a:pt x="304863" y="7620"/>
                  </a:lnTo>
                  <a:lnTo>
                    <a:pt x="305104" y="7315"/>
                  </a:lnTo>
                  <a:lnTo>
                    <a:pt x="305308" y="6972"/>
                  </a:lnTo>
                  <a:close/>
                </a:path>
                <a:path w="341630" h="124460">
                  <a:moveTo>
                    <a:pt x="305879" y="6223"/>
                  </a:moveTo>
                  <a:lnTo>
                    <a:pt x="305650" y="6083"/>
                  </a:lnTo>
                  <a:lnTo>
                    <a:pt x="305816" y="6286"/>
                  </a:lnTo>
                  <a:close/>
                </a:path>
                <a:path w="341630" h="124460">
                  <a:moveTo>
                    <a:pt x="306070" y="6464"/>
                  </a:moveTo>
                  <a:lnTo>
                    <a:pt x="305892" y="6350"/>
                  </a:lnTo>
                  <a:lnTo>
                    <a:pt x="305600" y="6477"/>
                  </a:lnTo>
                  <a:lnTo>
                    <a:pt x="305447" y="6731"/>
                  </a:lnTo>
                  <a:lnTo>
                    <a:pt x="305308" y="6972"/>
                  </a:lnTo>
                  <a:lnTo>
                    <a:pt x="305600" y="6819"/>
                  </a:lnTo>
                  <a:lnTo>
                    <a:pt x="305866" y="6654"/>
                  </a:lnTo>
                  <a:lnTo>
                    <a:pt x="306070" y="6464"/>
                  </a:lnTo>
                  <a:close/>
                </a:path>
                <a:path w="341630" h="124460">
                  <a:moveTo>
                    <a:pt x="306222" y="6515"/>
                  </a:moveTo>
                  <a:lnTo>
                    <a:pt x="306171" y="6388"/>
                  </a:lnTo>
                  <a:lnTo>
                    <a:pt x="306171" y="6515"/>
                  </a:lnTo>
                  <a:close/>
                </a:path>
                <a:path w="341630" h="124460">
                  <a:moveTo>
                    <a:pt x="307073" y="9677"/>
                  </a:moveTo>
                  <a:lnTo>
                    <a:pt x="306679" y="9232"/>
                  </a:lnTo>
                  <a:lnTo>
                    <a:pt x="306705" y="8851"/>
                  </a:lnTo>
                  <a:lnTo>
                    <a:pt x="304952" y="9880"/>
                  </a:lnTo>
                  <a:lnTo>
                    <a:pt x="306158" y="10287"/>
                  </a:lnTo>
                  <a:lnTo>
                    <a:pt x="305955" y="9867"/>
                  </a:lnTo>
                  <a:lnTo>
                    <a:pt x="307073" y="9677"/>
                  </a:lnTo>
                  <a:close/>
                </a:path>
                <a:path w="341630" h="124460">
                  <a:moveTo>
                    <a:pt x="307594" y="3771"/>
                  </a:moveTo>
                  <a:lnTo>
                    <a:pt x="306755" y="5029"/>
                  </a:lnTo>
                  <a:lnTo>
                    <a:pt x="307149" y="4572"/>
                  </a:lnTo>
                  <a:lnTo>
                    <a:pt x="307594" y="3771"/>
                  </a:lnTo>
                  <a:close/>
                </a:path>
                <a:path w="341630" h="124460">
                  <a:moveTo>
                    <a:pt x="308902" y="5765"/>
                  </a:moveTo>
                  <a:lnTo>
                    <a:pt x="308394" y="5842"/>
                  </a:lnTo>
                  <a:lnTo>
                    <a:pt x="307911" y="5956"/>
                  </a:lnTo>
                  <a:lnTo>
                    <a:pt x="308343" y="5867"/>
                  </a:lnTo>
                  <a:lnTo>
                    <a:pt x="308902" y="5765"/>
                  </a:lnTo>
                  <a:close/>
                </a:path>
                <a:path w="341630" h="124460">
                  <a:moveTo>
                    <a:pt x="309333" y="5638"/>
                  </a:moveTo>
                  <a:lnTo>
                    <a:pt x="309194" y="5499"/>
                  </a:lnTo>
                  <a:lnTo>
                    <a:pt x="308889" y="5092"/>
                  </a:lnTo>
                  <a:lnTo>
                    <a:pt x="308178" y="5067"/>
                  </a:lnTo>
                  <a:lnTo>
                    <a:pt x="308889" y="5740"/>
                  </a:lnTo>
                  <a:lnTo>
                    <a:pt x="309029" y="5702"/>
                  </a:lnTo>
                  <a:lnTo>
                    <a:pt x="309333" y="5638"/>
                  </a:lnTo>
                  <a:close/>
                </a:path>
                <a:path w="341630" h="124460">
                  <a:moveTo>
                    <a:pt x="309448" y="5613"/>
                  </a:moveTo>
                  <a:close/>
                </a:path>
                <a:path w="341630" h="124460">
                  <a:moveTo>
                    <a:pt x="310311" y="6426"/>
                  </a:moveTo>
                  <a:lnTo>
                    <a:pt x="309854" y="6489"/>
                  </a:lnTo>
                  <a:lnTo>
                    <a:pt x="309816" y="6832"/>
                  </a:lnTo>
                  <a:lnTo>
                    <a:pt x="310311" y="6426"/>
                  </a:lnTo>
                  <a:close/>
                </a:path>
                <a:path w="341630" h="124460">
                  <a:moveTo>
                    <a:pt x="311569" y="6273"/>
                  </a:moveTo>
                  <a:lnTo>
                    <a:pt x="311492" y="6070"/>
                  </a:lnTo>
                  <a:lnTo>
                    <a:pt x="311162" y="5842"/>
                  </a:lnTo>
                  <a:lnTo>
                    <a:pt x="311429" y="5549"/>
                  </a:lnTo>
                  <a:lnTo>
                    <a:pt x="310311" y="6426"/>
                  </a:lnTo>
                  <a:lnTo>
                    <a:pt x="311569" y="6273"/>
                  </a:lnTo>
                  <a:close/>
                </a:path>
                <a:path w="341630" h="124460">
                  <a:moveTo>
                    <a:pt x="312458" y="4800"/>
                  </a:moveTo>
                  <a:lnTo>
                    <a:pt x="312305" y="4533"/>
                  </a:lnTo>
                  <a:lnTo>
                    <a:pt x="311315" y="5257"/>
                  </a:lnTo>
                  <a:lnTo>
                    <a:pt x="312343" y="5067"/>
                  </a:lnTo>
                  <a:lnTo>
                    <a:pt x="312458" y="4800"/>
                  </a:lnTo>
                  <a:close/>
                </a:path>
                <a:path w="341630" h="124460">
                  <a:moveTo>
                    <a:pt x="313563" y="8826"/>
                  </a:moveTo>
                  <a:lnTo>
                    <a:pt x="313436" y="8674"/>
                  </a:lnTo>
                  <a:lnTo>
                    <a:pt x="313321" y="8826"/>
                  </a:lnTo>
                  <a:lnTo>
                    <a:pt x="313563" y="8826"/>
                  </a:lnTo>
                  <a:close/>
                </a:path>
                <a:path w="341630" h="124460">
                  <a:moveTo>
                    <a:pt x="314185" y="7950"/>
                  </a:moveTo>
                  <a:lnTo>
                    <a:pt x="312153" y="7950"/>
                  </a:lnTo>
                  <a:lnTo>
                    <a:pt x="311023" y="7505"/>
                  </a:lnTo>
                  <a:lnTo>
                    <a:pt x="311391" y="7950"/>
                  </a:lnTo>
                  <a:lnTo>
                    <a:pt x="311670" y="8229"/>
                  </a:lnTo>
                  <a:lnTo>
                    <a:pt x="312216" y="8534"/>
                  </a:lnTo>
                  <a:lnTo>
                    <a:pt x="313855" y="8229"/>
                  </a:lnTo>
                  <a:lnTo>
                    <a:pt x="314185" y="7950"/>
                  </a:lnTo>
                  <a:close/>
                </a:path>
                <a:path w="341630" h="124460">
                  <a:moveTo>
                    <a:pt x="314579" y="6223"/>
                  </a:moveTo>
                  <a:lnTo>
                    <a:pt x="313715" y="6096"/>
                  </a:lnTo>
                  <a:lnTo>
                    <a:pt x="314515" y="5232"/>
                  </a:lnTo>
                  <a:lnTo>
                    <a:pt x="313969" y="5791"/>
                  </a:lnTo>
                  <a:lnTo>
                    <a:pt x="312750" y="6654"/>
                  </a:lnTo>
                  <a:lnTo>
                    <a:pt x="314274" y="6845"/>
                  </a:lnTo>
                  <a:lnTo>
                    <a:pt x="314579" y="6223"/>
                  </a:lnTo>
                  <a:close/>
                </a:path>
                <a:path w="341630" h="124460">
                  <a:moveTo>
                    <a:pt x="317982" y="3568"/>
                  </a:moveTo>
                  <a:lnTo>
                    <a:pt x="317855" y="3479"/>
                  </a:lnTo>
                  <a:lnTo>
                    <a:pt x="317703" y="3467"/>
                  </a:lnTo>
                  <a:lnTo>
                    <a:pt x="317487" y="3835"/>
                  </a:lnTo>
                  <a:lnTo>
                    <a:pt x="317982" y="3568"/>
                  </a:lnTo>
                  <a:close/>
                </a:path>
                <a:path w="341630" h="124460">
                  <a:moveTo>
                    <a:pt x="319024" y="2997"/>
                  </a:moveTo>
                  <a:lnTo>
                    <a:pt x="317982" y="3568"/>
                  </a:lnTo>
                  <a:lnTo>
                    <a:pt x="318185" y="3695"/>
                  </a:lnTo>
                  <a:lnTo>
                    <a:pt x="318300" y="4051"/>
                  </a:lnTo>
                  <a:lnTo>
                    <a:pt x="318465" y="3327"/>
                  </a:lnTo>
                  <a:lnTo>
                    <a:pt x="318465" y="3670"/>
                  </a:lnTo>
                  <a:lnTo>
                    <a:pt x="318617" y="3314"/>
                  </a:lnTo>
                  <a:lnTo>
                    <a:pt x="319024" y="2997"/>
                  </a:lnTo>
                  <a:close/>
                </a:path>
                <a:path w="341630" h="124460">
                  <a:moveTo>
                    <a:pt x="319176" y="2286"/>
                  </a:moveTo>
                  <a:lnTo>
                    <a:pt x="318884" y="2082"/>
                  </a:lnTo>
                  <a:lnTo>
                    <a:pt x="317931" y="2209"/>
                  </a:lnTo>
                  <a:lnTo>
                    <a:pt x="318236" y="1968"/>
                  </a:lnTo>
                  <a:lnTo>
                    <a:pt x="317220" y="2349"/>
                  </a:lnTo>
                  <a:lnTo>
                    <a:pt x="317512" y="2565"/>
                  </a:lnTo>
                  <a:lnTo>
                    <a:pt x="318249" y="2844"/>
                  </a:lnTo>
                  <a:lnTo>
                    <a:pt x="319176" y="2286"/>
                  </a:lnTo>
                  <a:close/>
                </a:path>
                <a:path w="341630" h="124460">
                  <a:moveTo>
                    <a:pt x="319303" y="3810"/>
                  </a:moveTo>
                  <a:lnTo>
                    <a:pt x="317322" y="5194"/>
                  </a:lnTo>
                  <a:lnTo>
                    <a:pt x="317538" y="5194"/>
                  </a:lnTo>
                  <a:lnTo>
                    <a:pt x="319303" y="3810"/>
                  </a:lnTo>
                  <a:close/>
                </a:path>
                <a:path w="341630" h="124460">
                  <a:moveTo>
                    <a:pt x="321424" y="2374"/>
                  </a:moveTo>
                  <a:lnTo>
                    <a:pt x="321259" y="2235"/>
                  </a:lnTo>
                  <a:lnTo>
                    <a:pt x="320294" y="2527"/>
                  </a:lnTo>
                  <a:lnTo>
                    <a:pt x="321424" y="2374"/>
                  </a:lnTo>
                  <a:close/>
                </a:path>
                <a:path w="341630" h="124460">
                  <a:moveTo>
                    <a:pt x="322160" y="3073"/>
                  </a:moveTo>
                  <a:lnTo>
                    <a:pt x="321678" y="2476"/>
                  </a:lnTo>
                  <a:lnTo>
                    <a:pt x="319722" y="3022"/>
                  </a:lnTo>
                  <a:lnTo>
                    <a:pt x="320370" y="3111"/>
                  </a:lnTo>
                  <a:lnTo>
                    <a:pt x="321157" y="3086"/>
                  </a:lnTo>
                  <a:lnTo>
                    <a:pt x="320230" y="3657"/>
                  </a:lnTo>
                  <a:lnTo>
                    <a:pt x="322160" y="3073"/>
                  </a:lnTo>
                  <a:close/>
                </a:path>
                <a:path w="341630" h="124460">
                  <a:moveTo>
                    <a:pt x="322630" y="1752"/>
                  </a:moveTo>
                  <a:lnTo>
                    <a:pt x="321233" y="1701"/>
                  </a:lnTo>
                  <a:lnTo>
                    <a:pt x="321843" y="1930"/>
                  </a:lnTo>
                  <a:lnTo>
                    <a:pt x="322630" y="1752"/>
                  </a:lnTo>
                  <a:close/>
                </a:path>
                <a:path w="341630" h="124460">
                  <a:moveTo>
                    <a:pt x="328129" y="2603"/>
                  </a:moveTo>
                  <a:lnTo>
                    <a:pt x="326783" y="3213"/>
                  </a:lnTo>
                  <a:lnTo>
                    <a:pt x="325640" y="3213"/>
                  </a:lnTo>
                  <a:lnTo>
                    <a:pt x="326567" y="3886"/>
                  </a:lnTo>
                  <a:lnTo>
                    <a:pt x="328129" y="2603"/>
                  </a:lnTo>
                  <a:close/>
                </a:path>
                <a:path w="341630" h="124460">
                  <a:moveTo>
                    <a:pt x="330403" y="1930"/>
                  </a:moveTo>
                  <a:lnTo>
                    <a:pt x="328803" y="2311"/>
                  </a:lnTo>
                  <a:lnTo>
                    <a:pt x="330149" y="2311"/>
                  </a:lnTo>
                  <a:lnTo>
                    <a:pt x="330403" y="1930"/>
                  </a:lnTo>
                  <a:close/>
                </a:path>
                <a:path w="341630" h="124460">
                  <a:moveTo>
                    <a:pt x="341528" y="127"/>
                  </a:moveTo>
                  <a:lnTo>
                    <a:pt x="341325" y="25"/>
                  </a:lnTo>
                  <a:lnTo>
                    <a:pt x="340563" y="63"/>
                  </a:lnTo>
                  <a:lnTo>
                    <a:pt x="341058" y="190"/>
                  </a:lnTo>
                  <a:lnTo>
                    <a:pt x="341528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315908" y="2072751"/>
              <a:ext cx="280035" cy="97155"/>
            </a:xfrm>
            <a:custGeom>
              <a:avLst/>
              <a:gdLst/>
              <a:ahLst/>
              <a:cxnLst/>
              <a:rect l="l" t="t" r="r" b="b"/>
              <a:pathLst>
                <a:path w="280035" h="97155">
                  <a:moveTo>
                    <a:pt x="876" y="317"/>
                  </a:moveTo>
                  <a:lnTo>
                    <a:pt x="736" y="38"/>
                  </a:lnTo>
                  <a:lnTo>
                    <a:pt x="0" y="0"/>
                  </a:lnTo>
                  <a:lnTo>
                    <a:pt x="723" y="215"/>
                  </a:lnTo>
                  <a:lnTo>
                    <a:pt x="876" y="317"/>
                  </a:lnTo>
                  <a:close/>
                </a:path>
                <a:path w="280035" h="97155">
                  <a:moveTo>
                    <a:pt x="3035" y="685"/>
                  </a:moveTo>
                  <a:lnTo>
                    <a:pt x="2019" y="292"/>
                  </a:lnTo>
                  <a:lnTo>
                    <a:pt x="2641" y="635"/>
                  </a:lnTo>
                  <a:lnTo>
                    <a:pt x="3035" y="685"/>
                  </a:lnTo>
                  <a:close/>
                </a:path>
                <a:path w="280035" h="97155">
                  <a:moveTo>
                    <a:pt x="8851" y="6756"/>
                  </a:moveTo>
                  <a:lnTo>
                    <a:pt x="7950" y="6375"/>
                  </a:lnTo>
                  <a:lnTo>
                    <a:pt x="8115" y="6756"/>
                  </a:lnTo>
                  <a:lnTo>
                    <a:pt x="8851" y="6756"/>
                  </a:lnTo>
                  <a:close/>
                </a:path>
                <a:path w="280035" h="97155">
                  <a:moveTo>
                    <a:pt x="26377" y="16281"/>
                  </a:moveTo>
                  <a:lnTo>
                    <a:pt x="25184" y="14884"/>
                  </a:lnTo>
                  <a:lnTo>
                    <a:pt x="25298" y="16281"/>
                  </a:lnTo>
                  <a:lnTo>
                    <a:pt x="26377" y="16281"/>
                  </a:lnTo>
                  <a:close/>
                </a:path>
                <a:path w="280035" h="97155">
                  <a:moveTo>
                    <a:pt x="30924" y="18567"/>
                  </a:moveTo>
                  <a:lnTo>
                    <a:pt x="30695" y="18313"/>
                  </a:lnTo>
                  <a:lnTo>
                    <a:pt x="30530" y="18313"/>
                  </a:lnTo>
                  <a:lnTo>
                    <a:pt x="30924" y="18567"/>
                  </a:lnTo>
                  <a:close/>
                </a:path>
                <a:path w="280035" h="97155">
                  <a:moveTo>
                    <a:pt x="46939" y="13868"/>
                  </a:moveTo>
                  <a:lnTo>
                    <a:pt x="46672" y="13233"/>
                  </a:lnTo>
                  <a:lnTo>
                    <a:pt x="46621" y="13106"/>
                  </a:lnTo>
                  <a:lnTo>
                    <a:pt x="46532" y="13233"/>
                  </a:lnTo>
                  <a:lnTo>
                    <a:pt x="46710" y="13868"/>
                  </a:lnTo>
                  <a:lnTo>
                    <a:pt x="46939" y="13868"/>
                  </a:lnTo>
                  <a:close/>
                </a:path>
                <a:path w="280035" h="97155">
                  <a:moveTo>
                    <a:pt x="52298" y="23393"/>
                  </a:moveTo>
                  <a:lnTo>
                    <a:pt x="50431" y="23393"/>
                  </a:lnTo>
                  <a:lnTo>
                    <a:pt x="49834" y="23393"/>
                  </a:lnTo>
                  <a:lnTo>
                    <a:pt x="49085" y="23647"/>
                  </a:lnTo>
                  <a:lnTo>
                    <a:pt x="52298" y="23393"/>
                  </a:lnTo>
                  <a:close/>
                </a:path>
                <a:path w="280035" h="97155">
                  <a:moveTo>
                    <a:pt x="60363" y="23647"/>
                  </a:moveTo>
                  <a:lnTo>
                    <a:pt x="60286" y="23393"/>
                  </a:lnTo>
                  <a:lnTo>
                    <a:pt x="59931" y="23393"/>
                  </a:lnTo>
                  <a:lnTo>
                    <a:pt x="59778" y="23647"/>
                  </a:lnTo>
                  <a:lnTo>
                    <a:pt x="60363" y="23647"/>
                  </a:lnTo>
                  <a:close/>
                </a:path>
                <a:path w="280035" h="97155">
                  <a:moveTo>
                    <a:pt x="61036" y="23647"/>
                  </a:moveTo>
                  <a:lnTo>
                    <a:pt x="60363" y="23647"/>
                  </a:lnTo>
                  <a:lnTo>
                    <a:pt x="60401" y="23787"/>
                  </a:lnTo>
                  <a:lnTo>
                    <a:pt x="61036" y="23647"/>
                  </a:lnTo>
                  <a:close/>
                </a:path>
                <a:path w="280035" h="97155">
                  <a:moveTo>
                    <a:pt x="62801" y="24282"/>
                  </a:moveTo>
                  <a:lnTo>
                    <a:pt x="60540" y="24282"/>
                  </a:lnTo>
                  <a:lnTo>
                    <a:pt x="60769" y="25044"/>
                  </a:lnTo>
                  <a:lnTo>
                    <a:pt x="62128" y="25044"/>
                  </a:lnTo>
                  <a:lnTo>
                    <a:pt x="62801" y="24282"/>
                  </a:lnTo>
                  <a:close/>
                </a:path>
                <a:path w="280035" h="97155">
                  <a:moveTo>
                    <a:pt x="66573" y="56197"/>
                  </a:moveTo>
                  <a:lnTo>
                    <a:pt x="66344" y="55816"/>
                  </a:lnTo>
                  <a:lnTo>
                    <a:pt x="66027" y="55626"/>
                  </a:lnTo>
                  <a:lnTo>
                    <a:pt x="66103" y="55816"/>
                  </a:lnTo>
                  <a:lnTo>
                    <a:pt x="66573" y="56197"/>
                  </a:lnTo>
                  <a:close/>
                </a:path>
                <a:path w="280035" h="97155">
                  <a:moveTo>
                    <a:pt x="72796" y="59232"/>
                  </a:moveTo>
                  <a:lnTo>
                    <a:pt x="71996" y="59004"/>
                  </a:lnTo>
                  <a:lnTo>
                    <a:pt x="71843" y="59067"/>
                  </a:lnTo>
                  <a:lnTo>
                    <a:pt x="72326" y="59156"/>
                  </a:lnTo>
                  <a:lnTo>
                    <a:pt x="72796" y="59232"/>
                  </a:lnTo>
                  <a:close/>
                </a:path>
                <a:path w="280035" h="97155">
                  <a:moveTo>
                    <a:pt x="73050" y="28981"/>
                  </a:moveTo>
                  <a:lnTo>
                    <a:pt x="72872" y="28486"/>
                  </a:lnTo>
                  <a:lnTo>
                    <a:pt x="72758" y="28981"/>
                  </a:lnTo>
                  <a:lnTo>
                    <a:pt x="73050" y="28981"/>
                  </a:lnTo>
                  <a:close/>
                </a:path>
                <a:path w="280035" h="97155">
                  <a:moveTo>
                    <a:pt x="73317" y="29743"/>
                  </a:moveTo>
                  <a:lnTo>
                    <a:pt x="73177" y="29375"/>
                  </a:lnTo>
                  <a:lnTo>
                    <a:pt x="72745" y="29743"/>
                  </a:lnTo>
                  <a:lnTo>
                    <a:pt x="73317" y="29743"/>
                  </a:lnTo>
                  <a:close/>
                </a:path>
                <a:path w="280035" h="97155">
                  <a:moveTo>
                    <a:pt x="74104" y="16979"/>
                  </a:moveTo>
                  <a:lnTo>
                    <a:pt x="70459" y="16535"/>
                  </a:lnTo>
                  <a:lnTo>
                    <a:pt x="70815" y="16979"/>
                  </a:lnTo>
                  <a:lnTo>
                    <a:pt x="71361" y="16979"/>
                  </a:lnTo>
                  <a:lnTo>
                    <a:pt x="72580" y="16979"/>
                  </a:lnTo>
                  <a:lnTo>
                    <a:pt x="71056" y="18313"/>
                  </a:lnTo>
                  <a:lnTo>
                    <a:pt x="71005" y="18567"/>
                  </a:lnTo>
                  <a:lnTo>
                    <a:pt x="72059" y="18567"/>
                  </a:lnTo>
                  <a:lnTo>
                    <a:pt x="72059" y="18059"/>
                  </a:lnTo>
                  <a:lnTo>
                    <a:pt x="73355" y="18059"/>
                  </a:lnTo>
                  <a:lnTo>
                    <a:pt x="72872" y="16979"/>
                  </a:lnTo>
                  <a:lnTo>
                    <a:pt x="74104" y="16979"/>
                  </a:lnTo>
                  <a:close/>
                </a:path>
                <a:path w="280035" h="97155">
                  <a:moveTo>
                    <a:pt x="75120" y="61137"/>
                  </a:moveTo>
                  <a:lnTo>
                    <a:pt x="74472" y="60350"/>
                  </a:lnTo>
                  <a:lnTo>
                    <a:pt x="73710" y="60350"/>
                  </a:lnTo>
                  <a:lnTo>
                    <a:pt x="75120" y="61137"/>
                  </a:lnTo>
                  <a:close/>
                </a:path>
                <a:path w="280035" h="97155">
                  <a:moveTo>
                    <a:pt x="77190" y="62128"/>
                  </a:moveTo>
                  <a:lnTo>
                    <a:pt x="77101" y="61442"/>
                  </a:lnTo>
                  <a:lnTo>
                    <a:pt x="77050" y="61137"/>
                  </a:lnTo>
                  <a:lnTo>
                    <a:pt x="75412" y="61137"/>
                  </a:lnTo>
                  <a:lnTo>
                    <a:pt x="76504" y="61442"/>
                  </a:lnTo>
                  <a:lnTo>
                    <a:pt x="77190" y="62128"/>
                  </a:lnTo>
                  <a:close/>
                </a:path>
                <a:path w="280035" h="97155">
                  <a:moveTo>
                    <a:pt x="77774" y="18567"/>
                  </a:moveTo>
                  <a:lnTo>
                    <a:pt x="75514" y="18059"/>
                  </a:lnTo>
                  <a:lnTo>
                    <a:pt x="73952" y="18059"/>
                  </a:lnTo>
                  <a:lnTo>
                    <a:pt x="74041" y="18567"/>
                  </a:lnTo>
                  <a:lnTo>
                    <a:pt x="77774" y="18567"/>
                  </a:lnTo>
                  <a:close/>
                </a:path>
                <a:path w="280035" h="97155">
                  <a:moveTo>
                    <a:pt x="77825" y="61442"/>
                  </a:moveTo>
                  <a:lnTo>
                    <a:pt x="77381" y="60909"/>
                  </a:lnTo>
                  <a:lnTo>
                    <a:pt x="77076" y="60921"/>
                  </a:lnTo>
                  <a:lnTo>
                    <a:pt x="77749" y="61709"/>
                  </a:lnTo>
                  <a:lnTo>
                    <a:pt x="77825" y="61442"/>
                  </a:lnTo>
                  <a:close/>
                </a:path>
                <a:path w="280035" h="97155">
                  <a:moveTo>
                    <a:pt x="78828" y="65913"/>
                  </a:moveTo>
                  <a:lnTo>
                    <a:pt x="78613" y="65379"/>
                  </a:lnTo>
                  <a:lnTo>
                    <a:pt x="78079" y="65036"/>
                  </a:lnTo>
                  <a:lnTo>
                    <a:pt x="78828" y="65913"/>
                  </a:lnTo>
                  <a:close/>
                </a:path>
                <a:path w="280035" h="97155">
                  <a:moveTo>
                    <a:pt x="80518" y="65036"/>
                  </a:moveTo>
                  <a:lnTo>
                    <a:pt x="79095" y="64300"/>
                  </a:lnTo>
                  <a:lnTo>
                    <a:pt x="79019" y="65062"/>
                  </a:lnTo>
                  <a:lnTo>
                    <a:pt x="80416" y="65836"/>
                  </a:lnTo>
                  <a:lnTo>
                    <a:pt x="80124" y="65366"/>
                  </a:lnTo>
                  <a:lnTo>
                    <a:pt x="79654" y="64909"/>
                  </a:lnTo>
                  <a:lnTo>
                    <a:pt x="80518" y="65036"/>
                  </a:lnTo>
                  <a:close/>
                </a:path>
                <a:path w="280035" h="97155">
                  <a:moveTo>
                    <a:pt x="81445" y="67881"/>
                  </a:moveTo>
                  <a:lnTo>
                    <a:pt x="81394" y="67525"/>
                  </a:lnTo>
                  <a:lnTo>
                    <a:pt x="81153" y="66852"/>
                  </a:lnTo>
                  <a:lnTo>
                    <a:pt x="80302" y="66725"/>
                  </a:lnTo>
                  <a:lnTo>
                    <a:pt x="80340" y="67056"/>
                  </a:lnTo>
                  <a:lnTo>
                    <a:pt x="80949" y="67538"/>
                  </a:lnTo>
                  <a:lnTo>
                    <a:pt x="80645" y="67551"/>
                  </a:lnTo>
                  <a:lnTo>
                    <a:pt x="81445" y="67881"/>
                  </a:lnTo>
                  <a:close/>
                </a:path>
                <a:path w="280035" h="97155">
                  <a:moveTo>
                    <a:pt x="81813" y="65900"/>
                  </a:moveTo>
                  <a:lnTo>
                    <a:pt x="81305" y="66344"/>
                  </a:lnTo>
                  <a:lnTo>
                    <a:pt x="81508" y="66090"/>
                  </a:lnTo>
                  <a:lnTo>
                    <a:pt x="81216" y="66281"/>
                  </a:lnTo>
                  <a:lnTo>
                    <a:pt x="80797" y="66268"/>
                  </a:lnTo>
                  <a:lnTo>
                    <a:pt x="81724" y="66471"/>
                  </a:lnTo>
                  <a:lnTo>
                    <a:pt x="81686" y="66243"/>
                  </a:lnTo>
                  <a:lnTo>
                    <a:pt x="81813" y="65900"/>
                  </a:lnTo>
                  <a:close/>
                </a:path>
                <a:path w="280035" h="97155">
                  <a:moveTo>
                    <a:pt x="82156" y="66560"/>
                  </a:moveTo>
                  <a:lnTo>
                    <a:pt x="81724" y="66471"/>
                  </a:lnTo>
                  <a:lnTo>
                    <a:pt x="81737" y="66611"/>
                  </a:lnTo>
                  <a:lnTo>
                    <a:pt x="82156" y="66560"/>
                  </a:lnTo>
                  <a:close/>
                </a:path>
                <a:path w="280035" h="97155">
                  <a:moveTo>
                    <a:pt x="83045" y="65620"/>
                  </a:moveTo>
                  <a:lnTo>
                    <a:pt x="82778" y="65481"/>
                  </a:lnTo>
                  <a:lnTo>
                    <a:pt x="81127" y="65468"/>
                  </a:lnTo>
                  <a:lnTo>
                    <a:pt x="82562" y="65595"/>
                  </a:lnTo>
                  <a:lnTo>
                    <a:pt x="83045" y="65620"/>
                  </a:lnTo>
                  <a:close/>
                </a:path>
                <a:path w="280035" h="97155">
                  <a:moveTo>
                    <a:pt x="85432" y="69240"/>
                  </a:moveTo>
                  <a:lnTo>
                    <a:pt x="84772" y="69189"/>
                  </a:lnTo>
                  <a:lnTo>
                    <a:pt x="84975" y="69532"/>
                  </a:lnTo>
                  <a:lnTo>
                    <a:pt x="85407" y="70027"/>
                  </a:lnTo>
                  <a:lnTo>
                    <a:pt x="85344" y="69596"/>
                  </a:lnTo>
                  <a:lnTo>
                    <a:pt x="85432" y="69240"/>
                  </a:lnTo>
                  <a:close/>
                </a:path>
                <a:path w="280035" h="97155">
                  <a:moveTo>
                    <a:pt x="85445" y="70205"/>
                  </a:moveTo>
                  <a:lnTo>
                    <a:pt x="85407" y="70027"/>
                  </a:lnTo>
                  <a:lnTo>
                    <a:pt x="85280" y="70421"/>
                  </a:lnTo>
                  <a:lnTo>
                    <a:pt x="85445" y="70205"/>
                  </a:lnTo>
                  <a:close/>
                </a:path>
                <a:path w="280035" h="97155">
                  <a:moveTo>
                    <a:pt x="86410" y="69303"/>
                  </a:moveTo>
                  <a:lnTo>
                    <a:pt x="85712" y="68821"/>
                  </a:lnTo>
                  <a:lnTo>
                    <a:pt x="85496" y="68935"/>
                  </a:lnTo>
                  <a:lnTo>
                    <a:pt x="85432" y="69240"/>
                  </a:lnTo>
                  <a:lnTo>
                    <a:pt x="86410" y="69303"/>
                  </a:lnTo>
                  <a:close/>
                </a:path>
                <a:path w="280035" h="97155">
                  <a:moveTo>
                    <a:pt x="86436" y="67360"/>
                  </a:moveTo>
                  <a:lnTo>
                    <a:pt x="85725" y="66243"/>
                  </a:lnTo>
                  <a:lnTo>
                    <a:pt x="85178" y="66509"/>
                  </a:lnTo>
                  <a:lnTo>
                    <a:pt x="85585" y="67170"/>
                  </a:lnTo>
                  <a:lnTo>
                    <a:pt x="84620" y="67310"/>
                  </a:lnTo>
                  <a:lnTo>
                    <a:pt x="85255" y="67233"/>
                  </a:lnTo>
                  <a:lnTo>
                    <a:pt x="86436" y="67360"/>
                  </a:lnTo>
                  <a:close/>
                </a:path>
                <a:path w="280035" h="97155">
                  <a:moveTo>
                    <a:pt x="87477" y="65316"/>
                  </a:moveTo>
                  <a:lnTo>
                    <a:pt x="87274" y="65201"/>
                  </a:lnTo>
                  <a:lnTo>
                    <a:pt x="87274" y="65328"/>
                  </a:lnTo>
                  <a:lnTo>
                    <a:pt x="87414" y="65354"/>
                  </a:lnTo>
                  <a:close/>
                </a:path>
                <a:path w="280035" h="97155">
                  <a:moveTo>
                    <a:pt x="87630" y="69049"/>
                  </a:moveTo>
                  <a:lnTo>
                    <a:pt x="86855" y="68389"/>
                  </a:lnTo>
                  <a:lnTo>
                    <a:pt x="86791" y="68580"/>
                  </a:lnTo>
                  <a:lnTo>
                    <a:pt x="86829" y="68961"/>
                  </a:lnTo>
                  <a:lnTo>
                    <a:pt x="86499" y="69011"/>
                  </a:lnTo>
                  <a:lnTo>
                    <a:pt x="87630" y="69049"/>
                  </a:lnTo>
                  <a:close/>
                </a:path>
                <a:path w="280035" h="97155">
                  <a:moveTo>
                    <a:pt x="87706" y="70180"/>
                  </a:moveTo>
                  <a:close/>
                </a:path>
                <a:path w="280035" h="97155">
                  <a:moveTo>
                    <a:pt x="88011" y="70485"/>
                  </a:moveTo>
                  <a:lnTo>
                    <a:pt x="87807" y="70345"/>
                  </a:lnTo>
                  <a:lnTo>
                    <a:pt x="87693" y="70472"/>
                  </a:lnTo>
                  <a:lnTo>
                    <a:pt x="87617" y="70967"/>
                  </a:lnTo>
                  <a:lnTo>
                    <a:pt x="87985" y="71437"/>
                  </a:lnTo>
                  <a:lnTo>
                    <a:pt x="88011" y="70485"/>
                  </a:lnTo>
                  <a:close/>
                </a:path>
                <a:path w="280035" h="97155">
                  <a:moveTo>
                    <a:pt x="88011" y="68186"/>
                  </a:moveTo>
                  <a:lnTo>
                    <a:pt x="87972" y="66840"/>
                  </a:lnTo>
                  <a:lnTo>
                    <a:pt x="87579" y="66840"/>
                  </a:lnTo>
                  <a:lnTo>
                    <a:pt x="88011" y="68186"/>
                  </a:lnTo>
                  <a:close/>
                </a:path>
                <a:path w="280035" h="97155">
                  <a:moveTo>
                    <a:pt x="88150" y="69062"/>
                  </a:moveTo>
                  <a:lnTo>
                    <a:pt x="87630" y="69049"/>
                  </a:lnTo>
                  <a:lnTo>
                    <a:pt x="87922" y="69303"/>
                  </a:lnTo>
                  <a:lnTo>
                    <a:pt x="88150" y="69062"/>
                  </a:lnTo>
                  <a:close/>
                </a:path>
                <a:path w="280035" h="97155">
                  <a:moveTo>
                    <a:pt x="88747" y="72351"/>
                  </a:moveTo>
                  <a:lnTo>
                    <a:pt x="88252" y="72453"/>
                  </a:lnTo>
                  <a:lnTo>
                    <a:pt x="87541" y="72796"/>
                  </a:lnTo>
                  <a:lnTo>
                    <a:pt x="88747" y="72351"/>
                  </a:lnTo>
                  <a:close/>
                </a:path>
                <a:path w="280035" h="97155">
                  <a:moveTo>
                    <a:pt x="89979" y="71704"/>
                  </a:moveTo>
                  <a:lnTo>
                    <a:pt x="89928" y="71551"/>
                  </a:lnTo>
                  <a:lnTo>
                    <a:pt x="89877" y="71704"/>
                  </a:lnTo>
                  <a:close/>
                </a:path>
                <a:path w="280035" h="97155">
                  <a:moveTo>
                    <a:pt x="90017" y="71996"/>
                  </a:moveTo>
                  <a:lnTo>
                    <a:pt x="89992" y="72237"/>
                  </a:lnTo>
                  <a:lnTo>
                    <a:pt x="90017" y="71996"/>
                  </a:lnTo>
                  <a:close/>
                </a:path>
                <a:path w="280035" h="97155">
                  <a:moveTo>
                    <a:pt x="90716" y="71805"/>
                  </a:moveTo>
                  <a:lnTo>
                    <a:pt x="90462" y="71729"/>
                  </a:lnTo>
                  <a:lnTo>
                    <a:pt x="90208" y="71691"/>
                  </a:lnTo>
                  <a:lnTo>
                    <a:pt x="89979" y="71704"/>
                  </a:lnTo>
                  <a:lnTo>
                    <a:pt x="90017" y="71894"/>
                  </a:lnTo>
                  <a:lnTo>
                    <a:pt x="90246" y="71996"/>
                  </a:lnTo>
                  <a:lnTo>
                    <a:pt x="90474" y="71882"/>
                  </a:lnTo>
                  <a:lnTo>
                    <a:pt x="90716" y="71805"/>
                  </a:lnTo>
                  <a:close/>
                </a:path>
                <a:path w="280035" h="97155">
                  <a:moveTo>
                    <a:pt x="91732" y="74904"/>
                  </a:moveTo>
                  <a:lnTo>
                    <a:pt x="91173" y="74866"/>
                  </a:lnTo>
                  <a:lnTo>
                    <a:pt x="90741" y="74498"/>
                  </a:lnTo>
                  <a:lnTo>
                    <a:pt x="90309" y="73634"/>
                  </a:lnTo>
                  <a:lnTo>
                    <a:pt x="89738" y="73977"/>
                  </a:lnTo>
                  <a:lnTo>
                    <a:pt x="90360" y="74879"/>
                  </a:lnTo>
                  <a:lnTo>
                    <a:pt x="89877" y="74993"/>
                  </a:lnTo>
                  <a:lnTo>
                    <a:pt x="90449" y="75260"/>
                  </a:lnTo>
                  <a:lnTo>
                    <a:pt x="91732" y="74904"/>
                  </a:lnTo>
                  <a:close/>
                </a:path>
                <a:path w="280035" h="97155">
                  <a:moveTo>
                    <a:pt x="91770" y="71996"/>
                  </a:moveTo>
                  <a:lnTo>
                    <a:pt x="91630" y="71970"/>
                  </a:lnTo>
                  <a:lnTo>
                    <a:pt x="91338" y="71602"/>
                  </a:lnTo>
                  <a:lnTo>
                    <a:pt x="91020" y="71678"/>
                  </a:lnTo>
                  <a:lnTo>
                    <a:pt x="90716" y="71805"/>
                  </a:lnTo>
                  <a:lnTo>
                    <a:pt x="91020" y="71869"/>
                  </a:lnTo>
                  <a:lnTo>
                    <a:pt x="91338" y="71996"/>
                  </a:lnTo>
                  <a:lnTo>
                    <a:pt x="91655" y="72174"/>
                  </a:lnTo>
                  <a:lnTo>
                    <a:pt x="91770" y="71996"/>
                  </a:lnTo>
                  <a:close/>
                </a:path>
                <a:path w="280035" h="97155">
                  <a:moveTo>
                    <a:pt x="92646" y="69837"/>
                  </a:moveTo>
                  <a:lnTo>
                    <a:pt x="92240" y="68770"/>
                  </a:lnTo>
                  <a:lnTo>
                    <a:pt x="92100" y="69202"/>
                  </a:lnTo>
                  <a:lnTo>
                    <a:pt x="91363" y="68630"/>
                  </a:lnTo>
                  <a:lnTo>
                    <a:pt x="91313" y="69227"/>
                  </a:lnTo>
                  <a:lnTo>
                    <a:pt x="91084" y="69507"/>
                  </a:lnTo>
                  <a:lnTo>
                    <a:pt x="92646" y="69837"/>
                  </a:lnTo>
                  <a:close/>
                </a:path>
                <a:path w="280035" h="97155">
                  <a:moveTo>
                    <a:pt x="92722" y="74701"/>
                  </a:moveTo>
                  <a:lnTo>
                    <a:pt x="92430" y="74701"/>
                  </a:lnTo>
                  <a:lnTo>
                    <a:pt x="92100" y="74803"/>
                  </a:lnTo>
                  <a:lnTo>
                    <a:pt x="91732" y="74904"/>
                  </a:lnTo>
                  <a:lnTo>
                    <a:pt x="92024" y="74930"/>
                  </a:lnTo>
                  <a:lnTo>
                    <a:pt x="92341" y="74879"/>
                  </a:lnTo>
                  <a:lnTo>
                    <a:pt x="92722" y="74701"/>
                  </a:lnTo>
                  <a:close/>
                </a:path>
                <a:path w="280035" h="97155">
                  <a:moveTo>
                    <a:pt x="93014" y="73291"/>
                  </a:moveTo>
                  <a:lnTo>
                    <a:pt x="92608" y="72834"/>
                  </a:lnTo>
                  <a:lnTo>
                    <a:pt x="92138" y="72453"/>
                  </a:lnTo>
                  <a:lnTo>
                    <a:pt x="91655" y="72174"/>
                  </a:lnTo>
                  <a:lnTo>
                    <a:pt x="91465" y="72402"/>
                  </a:lnTo>
                  <a:lnTo>
                    <a:pt x="91059" y="72732"/>
                  </a:lnTo>
                  <a:lnTo>
                    <a:pt x="91605" y="73012"/>
                  </a:lnTo>
                  <a:lnTo>
                    <a:pt x="92125" y="72885"/>
                  </a:lnTo>
                  <a:lnTo>
                    <a:pt x="92544" y="73088"/>
                  </a:lnTo>
                  <a:lnTo>
                    <a:pt x="93014" y="73291"/>
                  </a:lnTo>
                  <a:close/>
                </a:path>
                <a:path w="280035" h="97155">
                  <a:moveTo>
                    <a:pt x="94132" y="75057"/>
                  </a:moveTo>
                  <a:lnTo>
                    <a:pt x="94030" y="74752"/>
                  </a:lnTo>
                  <a:lnTo>
                    <a:pt x="93865" y="74472"/>
                  </a:lnTo>
                  <a:lnTo>
                    <a:pt x="93700" y="74206"/>
                  </a:lnTo>
                  <a:lnTo>
                    <a:pt x="93776" y="74574"/>
                  </a:lnTo>
                  <a:lnTo>
                    <a:pt x="93967" y="75247"/>
                  </a:lnTo>
                  <a:lnTo>
                    <a:pt x="94132" y="75057"/>
                  </a:lnTo>
                  <a:close/>
                </a:path>
                <a:path w="280035" h="97155">
                  <a:moveTo>
                    <a:pt x="95631" y="73063"/>
                  </a:moveTo>
                  <a:lnTo>
                    <a:pt x="95516" y="71805"/>
                  </a:lnTo>
                  <a:lnTo>
                    <a:pt x="94475" y="71805"/>
                  </a:lnTo>
                  <a:lnTo>
                    <a:pt x="94462" y="71335"/>
                  </a:lnTo>
                  <a:lnTo>
                    <a:pt x="94475" y="72199"/>
                  </a:lnTo>
                  <a:lnTo>
                    <a:pt x="93700" y="72199"/>
                  </a:lnTo>
                  <a:lnTo>
                    <a:pt x="94195" y="72402"/>
                  </a:lnTo>
                  <a:lnTo>
                    <a:pt x="93014" y="72402"/>
                  </a:lnTo>
                  <a:lnTo>
                    <a:pt x="94043" y="73621"/>
                  </a:lnTo>
                  <a:lnTo>
                    <a:pt x="94551" y="73063"/>
                  </a:lnTo>
                  <a:lnTo>
                    <a:pt x="95631" y="73063"/>
                  </a:lnTo>
                  <a:close/>
                </a:path>
                <a:path w="280035" h="97155">
                  <a:moveTo>
                    <a:pt x="97472" y="75831"/>
                  </a:moveTo>
                  <a:lnTo>
                    <a:pt x="95770" y="74752"/>
                  </a:lnTo>
                  <a:lnTo>
                    <a:pt x="95948" y="74688"/>
                  </a:lnTo>
                  <a:lnTo>
                    <a:pt x="95554" y="74599"/>
                  </a:lnTo>
                  <a:lnTo>
                    <a:pt x="95897" y="74968"/>
                  </a:lnTo>
                  <a:lnTo>
                    <a:pt x="96037" y="75463"/>
                  </a:lnTo>
                  <a:lnTo>
                    <a:pt x="96304" y="76428"/>
                  </a:lnTo>
                  <a:lnTo>
                    <a:pt x="97066" y="76352"/>
                  </a:lnTo>
                  <a:lnTo>
                    <a:pt x="97320" y="76098"/>
                  </a:lnTo>
                  <a:lnTo>
                    <a:pt x="97472" y="75831"/>
                  </a:lnTo>
                  <a:close/>
                </a:path>
                <a:path w="280035" h="97155">
                  <a:moveTo>
                    <a:pt x="97561" y="75692"/>
                  </a:moveTo>
                  <a:lnTo>
                    <a:pt x="97472" y="75831"/>
                  </a:lnTo>
                  <a:lnTo>
                    <a:pt x="97561" y="75692"/>
                  </a:lnTo>
                  <a:close/>
                </a:path>
                <a:path w="280035" h="97155">
                  <a:moveTo>
                    <a:pt x="98323" y="76390"/>
                  </a:moveTo>
                  <a:lnTo>
                    <a:pt x="97523" y="76454"/>
                  </a:lnTo>
                  <a:lnTo>
                    <a:pt x="96926" y="77330"/>
                  </a:lnTo>
                  <a:lnTo>
                    <a:pt x="98323" y="76390"/>
                  </a:lnTo>
                  <a:close/>
                </a:path>
                <a:path w="280035" h="97155">
                  <a:moveTo>
                    <a:pt x="98971" y="74980"/>
                  </a:moveTo>
                  <a:lnTo>
                    <a:pt x="98869" y="74269"/>
                  </a:lnTo>
                  <a:lnTo>
                    <a:pt x="97688" y="73037"/>
                  </a:lnTo>
                  <a:lnTo>
                    <a:pt x="97586" y="73177"/>
                  </a:lnTo>
                  <a:lnTo>
                    <a:pt x="97561" y="75692"/>
                  </a:lnTo>
                  <a:lnTo>
                    <a:pt x="97878" y="74980"/>
                  </a:lnTo>
                  <a:lnTo>
                    <a:pt x="98971" y="74980"/>
                  </a:lnTo>
                  <a:close/>
                </a:path>
                <a:path w="280035" h="97155">
                  <a:moveTo>
                    <a:pt x="99402" y="70891"/>
                  </a:moveTo>
                  <a:lnTo>
                    <a:pt x="99314" y="70675"/>
                  </a:lnTo>
                  <a:lnTo>
                    <a:pt x="98094" y="70675"/>
                  </a:lnTo>
                  <a:lnTo>
                    <a:pt x="98044" y="70891"/>
                  </a:lnTo>
                  <a:lnTo>
                    <a:pt x="99402" y="70891"/>
                  </a:lnTo>
                  <a:close/>
                </a:path>
                <a:path w="280035" h="97155">
                  <a:moveTo>
                    <a:pt x="99669" y="77939"/>
                  </a:moveTo>
                  <a:lnTo>
                    <a:pt x="99402" y="77355"/>
                  </a:lnTo>
                  <a:lnTo>
                    <a:pt x="98971" y="78206"/>
                  </a:lnTo>
                  <a:lnTo>
                    <a:pt x="99669" y="77939"/>
                  </a:lnTo>
                  <a:close/>
                </a:path>
                <a:path w="280035" h="97155">
                  <a:moveTo>
                    <a:pt x="99733" y="72834"/>
                  </a:moveTo>
                  <a:lnTo>
                    <a:pt x="99491" y="73037"/>
                  </a:lnTo>
                  <a:lnTo>
                    <a:pt x="99377" y="73177"/>
                  </a:lnTo>
                  <a:lnTo>
                    <a:pt x="99631" y="73685"/>
                  </a:lnTo>
                  <a:lnTo>
                    <a:pt x="99733" y="72834"/>
                  </a:lnTo>
                  <a:close/>
                </a:path>
                <a:path w="280035" h="97155">
                  <a:moveTo>
                    <a:pt x="101307" y="70891"/>
                  </a:moveTo>
                  <a:lnTo>
                    <a:pt x="99402" y="70891"/>
                  </a:lnTo>
                  <a:lnTo>
                    <a:pt x="99479" y="71120"/>
                  </a:lnTo>
                  <a:lnTo>
                    <a:pt x="99593" y="71399"/>
                  </a:lnTo>
                  <a:lnTo>
                    <a:pt x="101053" y="71399"/>
                  </a:lnTo>
                  <a:lnTo>
                    <a:pt x="101193" y="71120"/>
                  </a:lnTo>
                  <a:lnTo>
                    <a:pt x="101307" y="70891"/>
                  </a:lnTo>
                  <a:close/>
                </a:path>
                <a:path w="280035" h="97155">
                  <a:moveTo>
                    <a:pt x="101663" y="70891"/>
                  </a:moveTo>
                  <a:lnTo>
                    <a:pt x="101549" y="70675"/>
                  </a:lnTo>
                  <a:lnTo>
                    <a:pt x="101485" y="70535"/>
                  </a:lnTo>
                  <a:lnTo>
                    <a:pt x="101409" y="70675"/>
                  </a:lnTo>
                  <a:lnTo>
                    <a:pt x="101307" y="70891"/>
                  </a:lnTo>
                  <a:lnTo>
                    <a:pt x="101663" y="70891"/>
                  </a:lnTo>
                  <a:close/>
                </a:path>
                <a:path w="280035" h="97155">
                  <a:moveTo>
                    <a:pt x="102285" y="71399"/>
                  </a:moveTo>
                  <a:lnTo>
                    <a:pt x="101053" y="71399"/>
                  </a:lnTo>
                  <a:lnTo>
                    <a:pt x="99707" y="71729"/>
                  </a:lnTo>
                  <a:lnTo>
                    <a:pt x="99593" y="71399"/>
                  </a:lnTo>
                  <a:lnTo>
                    <a:pt x="97942" y="71399"/>
                  </a:lnTo>
                  <a:lnTo>
                    <a:pt x="97701" y="72618"/>
                  </a:lnTo>
                  <a:lnTo>
                    <a:pt x="97663" y="72771"/>
                  </a:lnTo>
                  <a:lnTo>
                    <a:pt x="98044" y="72618"/>
                  </a:lnTo>
                  <a:lnTo>
                    <a:pt x="99720" y="72618"/>
                  </a:lnTo>
                  <a:lnTo>
                    <a:pt x="101892" y="73037"/>
                  </a:lnTo>
                  <a:lnTo>
                    <a:pt x="101993" y="72618"/>
                  </a:lnTo>
                  <a:lnTo>
                    <a:pt x="102196" y="71729"/>
                  </a:lnTo>
                  <a:lnTo>
                    <a:pt x="102285" y="71399"/>
                  </a:lnTo>
                  <a:close/>
                </a:path>
                <a:path w="280035" h="97155">
                  <a:moveTo>
                    <a:pt x="119405" y="31635"/>
                  </a:moveTo>
                  <a:lnTo>
                    <a:pt x="118859" y="30975"/>
                  </a:lnTo>
                  <a:lnTo>
                    <a:pt x="118948" y="31635"/>
                  </a:lnTo>
                  <a:lnTo>
                    <a:pt x="119405" y="31635"/>
                  </a:lnTo>
                  <a:close/>
                </a:path>
                <a:path w="280035" h="97155">
                  <a:moveTo>
                    <a:pt x="120027" y="87528"/>
                  </a:moveTo>
                  <a:lnTo>
                    <a:pt x="119570" y="86575"/>
                  </a:lnTo>
                  <a:lnTo>
                    <a:pt x="119380" y="85331"/>
                  </a:lnTo>
                  <a:lnTo>
                    <a:pt x="118872" y="86258"/>
                  </a:lnTo>
                  <a:lnTo>
                    <a:pt x="119265" y="86969"/>
                  </a:lnTo>
                  <a:lnTo>
                    <a:pt x="119646" y="87325"/>
                  </a:lnTo>
                  <a:lnTo>
                    <a:pt x="120027" y="87528"/>
                  </a:lnTo>
                  <a:close/>
                </a:path>
                <a:path w="280035" h="97155">
                  <a:moveTo>
                    <a:pt x="131737" y="31635"/>
                  </a:moveTo>
                  <a:lnTo>
                    <a:pt x="131279" y="31115"/>
                  </a:lnTo>
                  <a:lnTo>
                    <a:pt x="131483" y="31610"/>
                  </a:lnTo>
                  <a:lnTo>
                    <a:pt x="131737" y="31635"/>
                  </a:lnTo>
                  <a:close/>
                </a:path>
                <a:path w="280035" h="97155">
                  <a:moveTo>
                    <a:pt x="146392" y="33375"/>
                  </a:moveTo>
                  <a:lnTo>
                    <a:pt x="146227" y="33172"/>
                  </a:lnTo>
                  <a:lnTo>
                    <a:pt x="145973" y="33121"/>
                  </a:lnTo>
                  <a:lnTo>
                    <a:pt x="145465" y="33032"/>
                  </a:lnTo>
                  <a:lnTo>
                    <a:pt x="146304" y="33540"/>
                  </a:lnTo>
                  <a:lnTo>
                    <a:pt x="146392" y="33375"/>
                  </a:lnTo>
                  <a:close/>
                </a:path>
                <a:path w="280035" h="97155">
                  <a:moveTo>
                    <a:pt x="149364" y="95808"/>
                  </a:moveTo>
                  <a:lnTo>
                    <a:pt x="149313" y="94564"/>
                  </a:lnTo>
                  <a:lnTo>
                    <a:pt x="148793" y="94729"/>
                  </a:lnTo>
                  <a:lnTo>
                    <a:pt x="148450" y="94551"/>
                  </a:lnTo>
                  <a:lnTo>
                    <a:pt x="148170" y="94246"/>
                  </a:lnTo>
                  <a:lnTo>
                    <a:pt x="148691" y="95377"/>
                  </a:lnTo>
                  <a:lnTo>
                    <a:pt x="149275" y="97066"/>
                  </a:lnTo>
                  <a:lnTo>
                    <a:pt x="149364" y="95808"/>
                  </a:lnTo>
                  <a:close/>
                </a:path>
                <a:path w="280035" h="97155">
                  <a:moveTo>
                    <a:pt x="151790" y="33807"/>
                  </a:moveTo>
                  <a:lnTo>
                    <a:pt x="150393" y="33210"/>
                  </a:lnTo>
                  <a:lnTo>
                    <a:pt x="150596" y="33807"/>
                  </a:lnTo>
                  <a:lnTo>
                    <a:pt x="151790" y="33807"/>
                  </a:lnTo>
                  <a:close/>
                </a:path>
                <a:path w="280035" h="97155">
                  <a:moveTo>
                    <a:pt x="155740" y="34569"/>
                  </a:moveTo>
                  <a:lnTo>
                    <a:pt x="152666" y="34188"/>
                  </a:lnTo>
                  <a:lnTo>
                    <a:pt x="153568" y="34569"/>
                  </a:lnTo>
                  <a:lnTo>
                    <a:pt x="155740" y="34569"/>
                  </a:lnTo>
                  <a:close/>
                </a:path>
                <a:path w="280035" h="97155">
                  <a:moveTo>
                    <a:pt x="169722" y="33566"/>
                  </a:moveTo>
                  <a:lnTo>
                    <a:pt x="168960" y="32918"/>
                  </a:lnTo>
                  <a:lnTo>
                    <a:pt x="168529" y="32918"/>
                  </a:lnTo>
                  <a:lnTo>
                    <a:pt x="169722" y="33566"/>
                  </a:lnTo>
                  <a:close/>
                </a:path>
                <a:path w="280035" h="97155">
                  <a:moveTo>
                    <a:pt x="170891" y="33680"/>
                  </a:moveTo>
                  <a:lnTo>
                    <a:pt x="170802" y="33515"/>
                  </a:lnTo>
                  <a:lnTo>
                    <a:pt x="170764" y="33350"/>
                  </a:lnTo>
                  <a:lnTo>
                    <a:pt x="170738" y="33172"/>
                  </a:lnTo>
                  <a:lnTo>
                    <a:pt x="170586" y="33312"/>
                  </a:lnTo>
                  <a:lnTo>
                    <a:pt x="170573" y="33489"/>
                  </a:lnTo>
                  <a:lnTo>
                    <a:pt x="170891" y="33680"/>
                  </a:lnTo>
                  <a:close/>
                </a:path>
                <a:path w="280035" h="97155">
                  <a:moveTo>
                    <a:pt x="183222" y="87439"/>
                  </a:moveTo>
                  <a:lnTo>
                    <a:pt x="183070" y="87299"/>
                  </a:lnTo>
                  <a:lnTo>
                    <a:pt x="182880" y="87528"/>
                  </a:lnTo>
                  <a:lnTo>
                    <a:pt x="182765" y="87833"/>
                  </a:lnTo>
                  <a:lnTo>
                    <a:pt x="182664" y="88112"/>
                  </a:lnTo>
                  <a:lnTo>
                    <a:pt x="182829" y="87909"/>
                  </a:lnTo>
                  <a:lnTo>
                    <a:pt x="183222" y="87439"/>
                  </a:lnTo>
                  <a:close/>
                </a:path>
                <a:path w="280035" h="97155">
                  <a:moveTo>
                    <a:pt x="184150" y="84404"/>
                  </a:moveTo>
                  <a:lnTo>
                    <a:pt x="183921" y="84239"/>
                  </a:lnTo>
                  <a:lnTo>
                    <a:pt x="183629" y="84099"/>
                  </a:lnTo>
                  <a:lnTo>
                    <a:pt x="183222" y="83947"/>
                  </a:lnTo>
                  <a:lnTo>
                    <a:pt x="184150" y="84404"/>
                  </a:lnTo>
                  <a:close/>
                </a:path>
                <a:path w="280035" h="97155">
                  <a:moveTo>
                    <a:pt x="186372" y="34569"/>
                  </a:moveTo>
                  <a:lnTo>
                    <a:pt x="185140" y="34188"/>
                  </a:lnTo>
                  <a:lnTo>
                    <a:pt x="184454" y="34569"/>
                  </a:lnTo>
                  <a:lnTo>
                    <a:pt x="186372" y="34569"/>
                  </a:lnTo>
                  <a:close/>
                </a:path>
                <a:path w="280035" h="97155">
                  <a:moveTo>
                    <a:pt x="187718" y="35331"/>
                  </a:moveTo>
                  <a:lnTo>
                    <a:pt x="186512" y="35140"/>
                  </a:lnTo>
                  <a:lnTo>
                    <a:pt x="186575" y="34569"/>
                  </a:lnTo>
                  <a:lnTo>
                    <a:pt x="186397" y="34569"/>
                  </a:lnTo>
                  <a:lnTo>
                    <a:pt x="186194" y="35077"/>
                  </a:lnTo>
                  <a:lnTo>
                    <a:pt x="184696" y="34836"/>
                  </a:lnTo>
                  <a:lnTo>
                    <a:pt x="185178" y="35331"/>
                  </a:lnTo>
                  <a:lnTo>
                    <a:pt x="186372" y="36601"/>
                  </a:lnTo>
                  <a:lnTo>
                    <a:pt x="186461" y="35712"/>
                  </a:lnTo>
                  <a:lnTo>
                    <a:pt x="186499" y="35331"/>
                  </a:lnTo>
                  <a:lnTo>
                    <a:pt x="187718" y="35331"/>
                  </a:lnTo>
                  <a:close/>
                </a:path>
                <a:path w="280035" h="97155">
                  <a:moveTo>
                    <a:pt x="200088" y="25044"/>
                  </a:moveTo>
                  <a:lnTo>
                    <a:pt x="199136" y="25044"/>
                  </a:lnTo>
                  <a:lnTo>
                    <a:pt x="199542" y="25590"/>
                  </a:lnTo>
                  <a:lnTo>
                    <a:pt x="200088" y="25044"/>
                  </a:lnTo>
                  <a:close/>
                </a:path>
                <a:path w="280035" h="97155">
                  <a:moveTo>
                    <a:pt x="200748" y="35115"/>
                  </a:moveTo>
                  <a:lnTo>
                    <a:pt x="199821" y="31864"/>
                  </a:lnTo>
                  <a:lnTo>
                    <a:pt x="198818" y="36144"/>
                  </a:lnTo>
                  <a:lnTo>
                    <a:pt x="199580" y="34696"/>
                  </a:lnTo>
                  <a:lnTo>
                    <a:pt x="200063" y="34836"/>
                  </a:lnTo>
                  <a:lnTo>
                    <a:pt x="200748" y="35115"/>
                  </a:lnTo>
                  <a:close/>
                </a:path>
                <a:path w="280035" h="97155">
                  <a:moveTo>
                    <a:pt x="200774" y="24282"/>
                  </a:moveTo>
                  <a:lnTo>
                    <a:pt x="200088" y="25044"/>
                  </a:lnTo>
                  <a:lnTo>
                    <a:pt x="200253" y="25044"/>
                  </a:lnTo>
                  <a:lnTo>
                    <a:pt x="200774" y="24282"/>
                  </a:lnTo>
                  <a:close/>
                </a:path>
                <a:path w="280035" h="97155">
                  <a:moveTo>
                    <a:pt x="200825" y="35153"/>
                  </a:moveTo>
                  <a:close/>
                </a:path>
                <a:path w="280035" h="97155">
                  <a:moveTo>
                    <a:pt x="209181" y="78701"/>
                  </a:moveTo>
                  <a:lnTo>
                    <a:pt x="209042" y="78727"/>
                  </a:lnTo>
                  <a:lnTo>
                    <a:pt x="209003" y="78917"/>
                  </a:lnTo>
                  <a:lnTo>
                    <a:pt x="209130" y="78790"/>
                  </a:lnTo>
                  <a:close/>
                </a:path>
                <a:path w="280035" h="97155">
                  <a:moveTo>
                    <a:pt x="212509" y="81737"/>
                  </a:moveTo>
                  <a:lnTo>
                    <a:pt x="212217" y="81813"/>
                  </a:lnTo>
                  <a:lnTo>
                    <a:pt x="212090" y="81953"/>
                  </a:lnTo>
                  <a:lnTo>
                    <a:pt x="212420" y="81851"/>
                  </a:lnTo>
                  <a:close/>
                </a:path>
                <a:path w="280035" h="97155">
                  <a:moveTo>
                    <a:pt x="212636" y="77558"/>
                  </a:moveTo>
                  <a:lnTo>
                    <a:pt x="212432" y="77647"/>
                  </a:lnTo>
                  <a:lnTo>
                    <a:pt x="212305" y="77724"/>
                  </a:lnTo>
                  <a:lnTo>
                    <a:pt x="212636" y="77558"/>
                  </a:lnTo>
                  <a:close/>
                </a:path>
                <a:path w="280035" h="97155">
                  <a:moveTo>
                    <a:pt x="215468" y="32918"/>
                  </a:moveTo>
                  <a:lnTo>
                    <a:pt x="215188" y="33159"/>
                  </a:lnTo>
                  <a:lnTo>
                    <a:pt x="215074" y="33312"/>
                  </a:lnTo>
                  <a:lnTo>
                    <a:pt x="214998" y="33451"/>
                  </a:lnTo>
                  <a:lnTo>
                    <a:pt x="215150" y="33312"/>
                  </a:lnTo>
                  <a:lnTo>
                    <a:pt x="215315" y="33147"/>
                  </a:lnTo>
                  <a:lnTo>
                    <a:pt x="215468" y="32918"/>
                  </a:lnTo>
                  <a:close/>
                </a:path>
                <a:path w="280035" h="97155">
                  <a:moveTo>
                    <a:pt x="221056" y="18567"/>
                  </a:moveTo>
                  <a:lnTo>
                    <a:pt x="78282" y="18567"/>
                  </a:lnTo>
                  <a:lnTo>
                    <a:pt x="80683" y="19583"/>
                  </a:lnTo>
                  <a:lnTo>
                    <a:pt x="219722" y="19583"/>
                  </a:lnTo>
                  <a:lnTo>
                    <a:pt x="221056" y="18567"/>
                  </a:lnTo>
                  <a:close/>
                </a:path>
                <a:path w="280035" h="97155">
                  <a:moveTo>
                    <a:pt x="221729" y="18567"/>
                  </a:moveTo>
                  <a:lnTo>
                    <a:pt x="221386" y="18313"/>
                  </a:lnTo>
                  <a:lnTo>
                    <a:pt x="221056" y="18567"/>
                  </a:lnTo>
                  <a:lnTo>
                    <a:pt x="221729" y="18567"/>
                  </a:lnTo>
                  <a:close/>
                </a:path>
                <a:path w="280035" h="97155">
                  <a:moveTo>
                    <a:pt x="222694" y="32918"/>
                  </a:moveTo>
                  <a:lnTo>
                    <a:pt x="222034" y="32918"/>
                  </a:lnTo>
                  <a:lnTo>
                    <a:pt x="222173" y="33401"/>
                  </a:lnTo>
                  <a:lnTo>
                    <a:pt x="222694" y="32918"/>
                  </a:lnTo>
                  <a:close/>
                </a:path>
                <a:path w="280035" h="97155">
                  <a:moveTo>
                    <a:pt x="229057" y="69507"/>
                  </a:moveTo>
                  <a:lnTo>
                    <a:pt x="228333" y="69951"/>
                  </a:lnTo>
                  <a:lnTo>
                    <a:pt x="228739" y="69989"/>
                  </a:lnTo>
                  <a:lnTo>
                    <a:pt x="228765" y="70243"/>
                  </a:lnTo>
                  <a:lnTo>
                    <a:pt x="229057" y="69507"/>
                  </a:lnTo>
                  <a:close/>
                </a:path>
                <a:path w="280035" h="97155">
                  <a:moveTo>
                    <a:pt x="250177" y="23393"/>
                  </a:moveTo>
                  <a:lnTo>
                    <a:pt x="249796" y="23012"/>
                  </a:lnTo>
                  <a:lnTo>
                    <a:pt x="249885" y="23393"/>
                  </a:lnTo>
                  <a:lnTo>
                    <a:pt x="250177" y="23393"/>
                  </a:lnTo>
                  <a:close/>
                </a:path>
                <a:path w="280035" h="97155">
                  <a:moveTo>
                    <a:pt x="251206" y="18567"/>
                  </a:moveTo>
                  <a:lnTo>
                    <a:pt x="251079" y="18313"/>
                  </a:lnTo>
                  <a:lnTo>
                    <a:pt x="250913" y="18313"/>
                  </a:lnTo>
                  <a:lnTo>
                    <a:pt x="250736" y="18567"/>
                  </a:lnTo>
                  <a:lnTo>
                    <a:pt x="251206" y="18567"/>
                  </a:lnTo>
                  <a:close/>
                </a:path>
                <a:path w="280035" h="97155">
                  <a:moveTo>
                    <a:pt x="252095" y="16421"/>
                  </a:moveTo>
                  <a:lnTo>
                    <a:pt x="251726" y="16040"/>
                  </a:lnTo>
                  <a:lnTo>
                    <a:pt x="250507" y="16903"/>
                  </a:lnTo>
                  <a:lnTo>
                    <a:pt x="250520" y="17437"/>
                  </a:lnTo>
                  <a:lnTo>
                    <a:pt x="250977" y="17589"/>
                  </a:lnTo>
                  <a:lnTo>
                    <a:pt x="251421" y="17221"/>
                  </a:lnTo>
                  <a:lnTo>
                    <a:pt x="251650" y="16789"/>
                  </a:lnTo>
                  <a:lnTo>
                    <a:pt x="252095" y="16421"/>
                  </a:lnTo>
                  <a:close/>
                </a:path>
                <a:path w="280035" h="97155">
                  <a:moveTo>
                    <a:pt x="257086" y="18262"/>
                  </a:moveTo>
                  <a:lnTo>
                    <a:pt x="256628" y="18135"/>
                  </a:lnTo>
                  <a:lnTo>
                    <a:pt x="256501" y="17830"/>
                  </a:lnTo>
                  <a:lnTo>
                    <a:pt x="256133" y="17475"/>
                  </a:lnTo>
                  <a:lnTo>
                    <a:pt x="256667" y="19164"/>
                  </a:lnTo>
                  <a:lnTo>
                    <a:pt x="257086" y="18262"/>
                  </a:lnTo>
                  <a:close/>
                </a:path>
                <a:path w="280035" h="97155">
                  <a:moveTo>
                    <a:pt x="262420" y="5880"/>
                  </a:moveTo>
                  <a:lnTo>
                    <a:pt x="262280" y="5854"/>
                  </a:lnTo>
                  <a:lnTo>
                    <a:pt x="262089" y="5816"/>
                  </a:lnTo>
                  <a:lnTo>
                    <a:pt x="261835" y="5930"/>
                  </a:lnTo>
                  <a:lnTo>
                    <a:pt x="262115" y="5892"/>
                  </a:lnTo>
                  <a:lnTo>
                    <a:pt x="262420" y="5880"/>
                  </a:lnTo>
                  <a:close/>
                </a:path>
                <a:path w="280035" h="97155">
                  <a:moveTo>
                    <a:pt x="263398" y="5270"/>
                  </a:moveTo>
                  <a:lnTo>
                    <a:pt x="262902" y="5511"/>
                  </a:lnTo>
                  <a:lnTo>
                    <a:pt x="263093" y="5511"/>
                  </a:lnTo>
                  <a:lnTo>
                    <a:pt x="263245" y="5486"/>
                  </a:lnTo>
                  <a:lnTo>
                    <a:pt x="263398" y="5473"/>
                  </a:lnTo>
                  <a:lnTo>
                    <a:pt x="263398" y="5270"/>
                  </a:lnTo>
                  <a:close/>
                </a:path>
                <a:path w="280035" h="97155">
                  <a:moveTo>
                    <a:pt x="266687" y="10744"/>
                  </a:moveTo>
                  <a:lnTo>
                    <a:pt x="265899" y="10985"/>
                  </a:lnTo>
                  <a:lnTo>
                    <a:pt x="264985" y="11049"/>
                  </a:lnTo>
                  <a:lnTo>
                    <a:pt x="265137" y="11404"/>
                  </a:lnTo>
                  <a:lnTo>
                    <a:pt x="266509" y="11290"/>
                  </a:lnTo>
                  <a:lnTo>
                    <a:pt x="266407" y="11087"/>
                  </a:lnTo>
                  <a:lnTo>
                    <a:pt x="266522" y="10909"/>
                  </a:lnTo>
                  <a:lnTo>
                    <a:pt x="266687" y="10744"/>
                  </a:lnTo>
                  <a:close/>
                </a:path>
                <a:path w="280035" h="97155">
                  <a:moveTo>
                    <a:pt x="267614" y="10160"/>
                  </a:moveTo>
                  <a:lnTo>
                    <a:pt x="266954" y="10464"/>
                  </a:lnTo>
                  <a:lnTo>
                    <a:pt x="266687" y="10744"/>
                  </a:lnTo>
                  <a:lnTo>
                    <a:pt x="267093" y="10617"/>
                  </a:lnTo>
                  <a:lnTo>
                    <a:pt x="267462" y="10452"/>
                  </a:lnTo>
                  <a:lnTo>
                    <a:pt x="267614" y="10160"/>
                  </a:lnTo>
                  <a:close/>
                </a:path>
                <a:path w="280035" h="97155">
                  <a:moveTo>
                    <a:pt x="267893" y="9296"/>
                  </a:moveTo>
                  <a:lnTo>
                    <a:pt x="267804" y="9042"/>
                  </a:lnTo>
                  <a:lnTo>
                    <a:pt x="267462" y="8407"/>
                  </a:lnTo>
                  <a:lnTo>
                    <a:pt x="266687" y="8407"/>
                  </a:lnTo>
                  <a:lnTo>
                    <a:pt x="267893" y="9296"/>
                  </a:lnTo>
                  <a:close/>
                </a:path>
                <a:path w="280035" h="97155">
                  <a:moveTo>
                    <a:pt x="270002" y="10998"/>
                  </a:moveTo>
                  <a:lnTo>
                    <a:pt x="269557" y="10896"/>
                  </a:lnTo>
                  <a:lnTo>
                    <a:pt x="268655" y="11137"/>
                  </a:lnTo>
                  <a:lnTo>
                    <a:pt x="270002" y="10998"/>
                  </a:lnTo>
                  <a:close/>
                </a:path>
                <a:path w="280035" h="97155">
                  <a:moveTo>
                    <a:pt x="270078" y="8407"/>
                  </a:moveTo>
                  <a:lnTo>
                    <a:pt x="268592" y="7772"/>
                  </a:lnTo>
                  <a:lnTo>
                    <a:pt x="267995" y="7518"/>
                  </a:lnTo>
                  <a:lnTo>
                    <a:pt x="268871" y="6375"/>
                  </a:lnTo>
                  <a:lnTo>
                    <a:pt x="269430" y="5105"/>
                  </a:lnTo>
                  <a:lnTo>
                    <a:pt x="269532" y="4876"/>
                  </a:lnTo>
                  <a:lnTo>
                    <a:pt x="268287" y="4711"/>
                  </a:lnTo>
                  <a:lnTo>
                    <a:pt x="268287" y="6375"/>
                  </a:lnTo>
                  <a:lnTo>
                    <a:pt x="267919" y="6096"/>
                  </a:lnTo>
                  <a:lnTo>
                    <a:pt x="268287" y="6375"/>
                  </a:lnTo>
                  <a:lnTo>
                    <a:pt x="268287" y="4711"/>
                  </a:lnTo>
                  <a:lnTo>
                    <a:pt x="268084" y="4673"/>
                  </a:lnTo>
                  <a:lnTo>
                    <a:pt x="267652" y="4673"/>
                  </a:lnTo>
                  <a:lnTo>
                    <a:pt x="267652" y="5867"/>
                  </a:lnTo>
                  <a:lnTo>
                    <a:pt x="267169" y="5486"/>
                  </a:lnTo>
                  <a:lnTo>
                    <a:pt x="266903" y="5143"/>
                  </a:lnTo>
                  <a:lnTo>
                    <a:pt x="267284" y="5486"/>
                  </a:lnTo>
                  <a:lnTo>
                    <a:pt x="267652" y="5867"/>
                  </a:lnTo>
                  <a:lnTo>
                    <a:pt x="267652" y="4673"/>
                  </a:lnTo>
                  <a:lnTo>
                    <a:pt x="266420" y="4673"/>
                  </a:lnTo>
                  <a:lnTo>
                    <a:pt x="266153" y="4673"/>
                  </a:lnTo>
                  <a:lnTo>
                    <a:pt x="266039" y="5105"/>
                  </a:lnTo>
                  <a:lnTo>
                    <a:pt x="265950" y="5486"/>
                  </a:lnTo>
                  <a:lnTo>
                    <a:pt x="265849" y="5867"/>
                  </a:lnTo>
                  <a:lnTo>
                    <a:pt x="263982" y="4673"/>
                  </a:lnTo>
                  <a:lnTo>
                    <a:pt x="264096" y="5105"/>
                  </a:lnTo>
                  <a:lnTo>
                    <a:pt x="264985" y="5486"/>
                  </a:lnTo>
                  <a:lnTo>
                    <a:pt x="264769" y="5486"/>
                  </a:lnTo>
                  <a:lnTo>
                    <a:pt x="264769" y="7772"/>
                  </a:lnTo>
                  <a:lnTo>
                    <a:pt x="262851" y="8407"/>
                  </a:lnTo>
                  <a:lnTo>
                    <a:pt x="262204" y="8407"/>
                  </a:lnTo>
                  <a:lnTo>
                    <a:pt x="261950" y="8940"/>
                  </a:lnTo>
                  <a:lnTo>
                    <a:pt x="261772" y="9296"/>
                  </a:lnTo>
                  <a:lnTo>
                    <a:pt x="261137" y="9296"/>
                  </a:lnTo>
                  <a:lnTo>
                    <a:pt x="261442" y="9042"/>
                  </a:lnTo>
                  <a:lnTo>
                    <a:pt x="261899" y="9042"/>
                  </a:lnTo>
                  <a:lnTo>
                    <a:pt x="261899" y="8915"/>
                  </a:lnTo>
                  <a:lnTo>
                    <a:pt x="261150" y="8407"/>
                  </a:lnTo>
                  <a:lnTo>
                    <a:pt x="260502" y="9690"/>
                  </a:lnTo>
                  <a:lnTo>
                    <a:pt x="260350" y="9296"/>
                  </a:lnTo>
                  <a:lnTo>
                    <a:pt x="260235" y="9042"/>
                  </a:lnTo>
                  <a:lnTo>
                    <a:pt x="259956" y="8407"/>
                  </a:lnTo>
                  <a:lnTo>
                    <a:pt x="259194" y="8407"/>
                  </a:lnTo>
                  <a:lnTo>
                    <a:pt x="260032" y="7772"/>
                  </a:lnTo>
                  <a:lnTo>
                    <a:pt x="264033" y="7772"/>
                  </a:lnTo>
                  <a:lnTo>
                    <a:pt x="264769" y="7772"/>
                  </a:lnTo>
                  <a:lnTo>
                    <a:pt x="264769" y="5486"/>
                  </a:lnTo>
                  <a:lnTo>
                    <a:pt x="263398" y="5486"/>
                  </a:lnTo>
                  <a:lnTo>
                    <a:pt x="263321" y="5867"/>
                  </a:lnTo>
                  <a:lnTo>
                    <a:pt x="263220" y="6375"/>
                  </a:lnTo>
                  <a:lnTo>
                    <a:pt x="263994" y="6375"/>
                  </a:lnTo>
                  <a:lnTo>
                    <a:pt x="264020" y="7518"/>
                  </a:lnTo>
                  <a:lnTo>
                    <a:pt x="263423" y="7518"/>
                  </a:lnTo>
                  <a:lnTo>
                    <a:pt x="260362" y="7518"/>
                  </a:lnTo>
                  <a:lnTo>
                    <a:pt x="260832" y="7162"/>
                  </a:lnTo>
                  <a:lnTo>
                    <a:pt x="261302" y="7302"/>
                  </a:lnTo>
                  <a:lnTo>
                    <a:pt x="260604" y="5753"/>
                  </a:lnTo>
                  <a:lnTo>
                    <a:pt x="260959" y="6108"/>
                  </a:lnTo>
                  <a:lnTo>
                    <a:pt x="260908" y="4635"/>
                  </a:lnTo>
                  <a:lnTo>
                    <a:pt x="259524" y="7518"/>
                  </a:lnTo>
                  <a:lnTo>
                    <a:pt x="259410" y="7772"/>
                  </a:lnTo>
                  <a:lnTo>
                    <a:pt x="259105" y="8407"/>
                  </a:lnTo>
                  <a:lnTo>
                    <a:pt x="257670" y="8407"/>
                  </a:lnTo>
                  <a:lnTo>
                    <a:pt x="258584" y="7772"/>
                  </a:lnTo>
                  <a:lnTo>
                    <a:pt x="259410" y="7772"/>
                  </a:lnTo>
                  <a:lnTo>
                    <a:pt x="259410" y="7518"/>
                  </a:lnTo>
                  <a:lnTo>
                    <a:pt x="258902" y="7518"/>
                  </a:lnTo>
                  <a:lnTo>
                    <a:pt x="259219" y="7264"/>
                  </a:lnTo>
                  <a:lnTo>
                    <a:pt x="258876" y="7264"/>
                  </a:lnTo>
                  <a:lnTo>
                    <a:pt x="257848" y="7518"/>
                  </a:lnTo>
                  <a:lnTo>
                    <a:pt x="257098" y="7264"/>
                  </a:lnTo>
                  <a:lnTo>
                    <a:pt x="255409" y="7264"/>
                  </a:lnTo>
                  <a:lnTo>
                    <a:pt x="255219" y="7518"/>
                  </a:lnTo>
                  <a:lnTo>
                    <a:pt x="254101" y="7518"/>
                  </a:lnTo>
                  <a:lnTo>
                    <a:pt x="254101" y="7772"/>
                  </a:lnTo>
                  <a:lnTo>
                    <a:pt x="253746" y="9042"/>
                  </a:lnTo>
                  <a:lnTo>
                    <a:pt x="253682" y="9220"/>
                  </a:lnTo>
                  <a:lnTo>
                    <a:pt x="253720" y="9042"/>
                  </a:lnTo>
                  <a:lnTo>
                    <a:pt x="253441" y="9042"/>
                  </a:lnTo>
                  <a:lnTo>
                    <a:pt x="252031" y="10058"/>
                  </a:lnTo>
                  <a:lnTo>
                    <a:pt x="251561" y="10058"/>
                  </a:lnTo>
                  <a:lnTo>
                    <a:pt x="248589" y="10693"/>
                  </a:lnTo>
                  <a:lnTo>
                    <a:pt x="36766" y="10693"/>
                  </a:lnTo>
                  <a:lnTo>
                    <a:pt x="35090" y="9931"/>
                  </a:lnTo>
                  <a:lnTo>
                    <a:pt x="35725" y="9931"/>
                  </a:lnTo>
                  <a:lnTo>
                    <a:pt x="33388" y="9626"/>
                  </a:lnTo>
                  <a:lnTo>
                    <a:pt x="33388" y="10693"/>
                  </a:lnTo>
                  <a:lnTo>
                    <a:pt x="32994" y="10693"/>
                  </a:lnTo>
                  <a:lnTo>
                    <a:pt x="32232" y="10693"/>
                  </a:lnTo>
                  <a:lnTo>
                    <a:pt x="31826" y="10058"/>
                  </a:lnTo>
                  <a:lnTo>
                    <a:pt x="31737" y="9931"/>
                  </a:lnTo>
                  <a:lnTo>
                    <a:pt x="32854" y="9931"/>
                  </a:lnTo>
                  <a:lnTo>
                    <a:pt x="33388" y="10693"/>
                  </a:lnTo>
                  <a:lnTo>
                    <a:pt x="33388" y="9626"/>
                  </a:lnTo>
                  <a:lnTo>
                    <a:pt x="32994" y="9563"/>
                  </a:lnTo>
                  <a:lnTo>
                    <a:pt x="33096" y="9296"/>
                  </a:lnTo>
                  <a:lnTo>
                    <a:pt x="31330" y="9296"/>
                  </a:lnTo>
                  <a:lnTo>
                    <a:pt x="31178" y="9296"/>
                  </a:lnTo>
                  <a:lnTo>
                    <a:pt x="31330" y="9296"/>
                  </a:lnTo>
                  <a:lnTo>
                    <a:pt x="31165" y="9042"/>
                  </a:lnTo>
                  <a:lnTo>
                    <a:pt x="30200" y="9042"/>
                  </a:lnTo>
                  <a:lnTo>
                    <a:pt x="29794" y="10566"/>
                  </a:lnTo>
                  <a:lnTo>
                    <a:pt x="29502" y="10058"/>
                  </a:lnTo>
                  <a:lnTo>
                    <a:pt x="29425" y="9931"/>
                  </a:lnTo>
                  <a:lnTo>
                    <a:pt x="29032" y="9296"/>
                  </a:lnTo>
                  <a:lnTo>
                    <a:pt x="29171" y="9931"/>
                  </a:lnTo>
                  <a:lnTo>
                    <a:pt x="28867" y="9931"/>
                  </a:lnTo>
                  <a:lnTo>
                    <a:pt x="25019" y="7772"/>
                  </a:lnTo>
                  <a:lnTo>
                    <a:pt x="254101" y="7772"/>
                  </a:lnTo>
                  <a:lnTo>
                    <a:pt x="254101" y="7518"/>
                  </a:lnTo>
                  <a:lnTo>
                    <a:pt x="21844" y="7518"/>
                  </a:lnTo>
                  <a:lnTo>
                    <a:pt x="14833" y="5486"/>
                  </a:lnTo>
                  <a:lnTo>
                    <a:pt x="12344" y="4673"/>
                  </a:lnTo>
                  <a:lnTo>
                    <a:pt x="11874" y="4673"/>
                  </a:lnTo>
                  <a:lnTo>
                    <a:pt x="9639" y="3327"/>
                  </a:lnTo>
                  <a:lnTo>
                    <a:pt x="10248" y="3327"/>
                  </a:lnTo>
                  <a:lnTo>
                    <a:pt x="9347" y="3149"/>
                  </a:lnTo>
                  <a:lnTo>
                    <a:pt x="8178" y="2438"/>
                  </a:lnTo>
                  <a:lnTo>
                    <a:pt x="8978" y="3086"/>
                  </a:lnTo>
                  <a:lnTo>
                    <a:pt x="7721" y="2819"/>
                  </a:lnTo>
                  <a:lnTo>
                    <a:pt x="7493" y="2819"/>
                  </a:lnTo>
                  <a:lnTo>
                    <a:pt x="7493" y="3200"/>
                  </a:lnTo>
                  <a:lnTo>
                    <a:pt x="5092" y="1803"/>
                  </a:lnTo>
                  <a:lnTo>
                    <a:pt x="4165" y="1803"/>
                  </a:lnTo>
                  <a:lnTo>
                    <a:pt x="1752" y="533"/>
                  </a:lnTo>
                  <a:lnTo>
                    <a:pt x="1333" y="787"/>
                  </a:lnTo>
                  <a:lnTo>
                    <a:pt x="914" y="1041"/>
                  </a:lnTo>
                  <a:lnTo>
                    <a:pt x="1689" y="1041"/>
                  </a:lnTo>
                  <a:lnTo>
                    <a:pt x="2794" y="2184"/>
                  </a:lnTo>
                  <a:lnTo>
                    <a:pt x="3302" y="2819"/>
                  </a:lnTo>
                  <a:lnTo>
                    <a:pt x="2743" y="2819"/>
                  </a:lnTo>
                  <a:lnTo>
                    <a:pt x="4203" y="3327"/>
                  </a:lnTo>
                  <a:lnTo>
                    <a:pt x="3987" y="3327"/>
                  </a:lnTo>
                  <a:lnTo>
                    <a:pt x="4597" y="3835"/>
                  </a:lnTo>
                  <a:lnTo>
                    <a:pt x="6400" y="5486"/>
                  </a:lnTo>
                  <a:lnTo>
                    <a:pt x="7315" y="6375"/>
                  </a:lnTo>
                  <a:lnTo>
                    <a:pt x="7950" y="6375"/>
                  </a:lnTo>
                  <a:lnTo>
                    <a:pt x="8559" y="6375"/>
                  </a:lnTo>
                  <a:lnTo>
                    <a:pt x="8851" y="6756"/>
                  </a:lnTo>
                  <a:lnTo>
                    <a:pt x="9144" y="6756"/>
                  </a:lnTo>
                  <a:lnTo>
                    <a:pt x="9499" y="6883"/>
                  </a:lnTo>
                  <a:lnTo>
                    <a:pt x="10439" y="7518"/>
                  </a:lnTo>
                  <a:lnTo>
                    <a:pt x="10210" y="7518"/>
                  </a:lnTo>
                  <a:lnTo>
                    <a:pt x="10693" y="7772"/>
                  </a:lnTo>
                  <a:lnTo>
                    <a:pt x="11976" y="8407"/>
                  </a:lnTo>
                  <a:lnTo>
                    <a:pt x="15608" y="10693"/>
                  </a:lnTo>
                  <a:lnTo>
                    <a:pt x="15963" y="10947"/>
                  </a:lnTo>
                  <a:lnTo>
                    <a:pt x="16573" y="11455"/>
                  </a:lnTo>
                  <a:lnTo>
                    <a:pt x="17729" y="11455"/>
                  </a:lnTo>
                  <a:lnTo>
                    <a:pt x="17868" y="11455"/>
                  </a:lnTo>
                  <a:lnTo>
                    <a:pt x="18859" y="11455"/>
                  </a:lnTo>
                  <a:lnTo>
                    <a:pt x="18884" y="11988"/>
                  </a:lnTo>
                  <a:lnTo>
                    <a:pt x="18262" y="11709"/>
                  </a:lnTo>
                  <a:lnTo>
                    <a:pt x="18884" y="12128"/>
                  </a:lnTo>
                  <a:lnTo>
                    <a:pt x="18897" y="12255"/>
                  </a:lnTo>
                  <a:lnTo>
                    <a:pt x="17348" y="12039"/>
                  </a:lnTo>
                  <a:lnTo>
                    <a:pt x="18935" y="12992"/>
                  </a:lnTo>
                  <a:lnTo>
                    <a:pt x="19151" y="13106"/>
                  </a:lnTo>
                  <a:lnTo>
                    <a:pt x="20027" y="13106"/>
                  </a:lnTo>
                  <a:lnTo>
                    <a:pt x="20408" y="13106"/>
                  </a:lnTo>
                  <a:lnTo>
                    <a:pt x="21323" y="13106"/>
                  </a:lnTo>
                  <a:lnTo>
                    <a:pt x="25184" y="14884"/>
                  </a:lnTo>
                  <a:lnTo>
                    <a:pt x="26835" y="15519"/>
                  </a:lnTo>
                  <a:lnTo>
                    <a:pt x="26530" y="15519"/>
                  </a:lnTo>
                  <a:lnTo>
                    <a:pt x="26682" y="16154"/>
                  </a:lnTo>
                  <a:lnTo>
                    <a:pt x="27228" y="15519"/>
                  </a:lnTo>
                  <a:lnTo>
                    <a:pt x="28460" y="16281"/>
                  </a:lnTo>
                  <a:lnTo>
                    <a:pt x="28117" y="16281"/>
                  </a:lnTo>
                  <a:lnTo>
                    <a:pt x="28308" y="16979"/>
                  </a:lnTo>
                  <a:lnTo>
                    <a:pt x="27165" y="16979"/>
                  </a:lnTo>
                  <a:lnTo>
                    <a:pt x="28270" y="18313"/>
                  </a:lnTo>
                  <a:lnTo>
                    <a:pt x="30530" y="18313"/>
                  </a:lnTo>
                  <a:lnTo>
                    <a:pt x="30124" y="18059"/>
                  </a:lnTo>
                  <a:lnTo>
                    <a:pt x="30975" y="18059"/>
                  </a:lnTo>
                  <a:lnTo>
                    <a:pt x="32283" y="18313"/>
                  </a:lnTo>
                  <a:lnTo>
                    <a:pt x="31978" y="18313"/>
                  </a:lnTo>
                  <a:lnTo>
                    <a:pt x="32651" y="18567"/>
                  </a:lnTo>
                  <a:lnTo>
                    <a:pt x="32512" y="18567"/>
                  </a:lnTo>
                  <a:lnTo>
                    <a:pt x="37477" y="20218"/>
                  </a:lnTo>
                  <a:lnTo>
                    <a:pt x="44373" y="20218"/>
                  </a:lnTo>
                  <a:lnTo>
                    <a:pt x="43040" y="22123"/>
                  </a:lnTo>
                  <a:lnTo>
                    <a:pt x="48348" y="22123"/>
                  </a:lnTo>
                  <a:lnTo>
                    <a:pt x="50431" y="23393"/>
                  </a:lnTo>
                  <a:lnTo>
                    <a:pt x="51523" y="22631"/>
                  </a:lnTo>
                  <a:lnTo>
                    <a:pt x="52324" y="22123"/>
                  </a:lnTo>
                  <a:lnTo>
                    <a:pt x="53263" y="22123"/>
                  </a:lnTo>
                  <a:lnTo>
                    <a:pt x="53403" y="22631"/>
                  </a:lnTo>
                  <a:lnTo>
                    <a:pt x="54063" y="22123"/>
                  </a:lnTo>
                  <a:lnTo>
                    <a:pt x="54546" y="22123"/>
                  </a:lnTo>
                  <a:lnTo>
                    <a:pt x="56883" y="23393"/>
                  </a:lnTo>
                  <a:lnTo>
                    <a:pt x="56324" y="23393"/>
                  </a:lnTo>
                  <a:lnTo>
                    <a:pt x="55689" y="23647"/>
                  </a:lnTo>
                  <a:lnTo>
                    <a:pt x="54800" y="23647"/>
                  </a:lnTo>
                  <a:lnTo>
                    <a:pt x="57873" y="26695"/>
                  </a:lnTo>
                  <a:lnTo>
                    <a:pt x="59372" y="24282"/>
                  </a:lnTo>
                  <a:lnTo>
                    <a:pt x="57975" y="24282"/>
                  </a:lnTo>
                  <a:lnTo>
                    <a:pt x="59588" y="23952"/>
                  </a:lnTo>
                  <a:lnTo>
                    <a:pt x="59778" y="23647"/>
                  </a:lnTo>
                  <a:lnTo>
                    <a:pt x="59410" y="23647"/>
                  </a:lnTo>
                  <a:lnTo>
                    <a:pt x="58826" y="22631"/>
                  </a:lnTo>
                  <a:lnTo>
                    <a:pt x="59677" y="22631"/>
                  </a:lnTo>
                  <a:lnTo>
                    <a:pt x="61074" y="22123"/>
                  </a:lnTo>
                  <a:lnTo>
                    <a:pt x="62026" y="22631"/>
                  </a:lnTo>
                  <a:lnTo>
                    <a:pt x="63004" y="22631"/>
                  </a:lnTo>
                  <a:lnTo>
                    <a:pt x="63119" y="25044"/>
                  </a:lnTo>
                  <a:lnTo>
                    <a:pt x="63246" y="27457"/>
                  </a:lnTo>
                  <a:lnTo>
                    <a:pt x="66192" y="27457"/>
                  </a:lnTo>
                  <a:lnTo>
                    <a:pt x="68287" y="27457"/>
                  </a:lnTo>
                  <a:lnTo>
                    <a:pt x="68618" y="27457"/>
                  </a:lnTo>
                  <a:lnTo>
                    <a:pt x="69316" y="28740"/>
                  </a:lnTo>
                  <a:lnTo>
                    <a:pt x="70815" y="27457"/>
                  </a:lnTo>
                  <a:lnTo>
                    <a:pt x="69900" y="27457"/>
                  </a:lnTo>
                  <a:lnTo>
                    <a:pt x="70535" y="25044"/>
                  </a:lnTo>
                  <a:lnTo>
                    <a:pt x="69735" y="25044"/>
                  </a:lnTo>
                  <a:lnTo>
                    <a:pt x="69189" y="25946"/>
                  </a:lnTo>
                  <a:lnTo>
                    <a:pt x="68884" y="25044"/>
                  </a:lnTo>
                  <a:lnTo>
                    <a:pt x="69710" y="25044"/>
                  </a:lnTo>
                  <a:lnTo>
                    <a:pt x="70827" y="23647"/>
                  </a:lnTo>
                  <a:lnTo>
                    <a:pt x="71107" y="23647"/>
                  </a:lnTo>
                  <a:lnTo>
                    <a:pt x="73139" y="25044"/>
                  </a:lnTo>
                  <a:lnTo>
                    <a:pt x="72771" y="25044"/>
                  </a:lnTo>
                  <a:lnTo>
                    <a:pt x="72504" y="25501"/>
                  </a:lnTo>
                  <a:lnTo>
                    <a:pt x="72097" y="25044"/>
                  </a:lnTo>
                  <a:lnTo>
                    <a:pt x="71729" y="25044"/>
                  </a:lnTo>
                  <a:lnTo>
                    <a:pt x="70827" y="25044"/>
                  </a:lnTo>
                  <a:lnTo>
                    <a:pt x="71374" y="25793"/>
                  </a:lnTo>
                  <a:lnTo>
                    <a:pt x="70789" y="26149"/>
                  </a:lnTo>
                  <a:lnTo>
                    <a:pt x="71031" y="26111"/>
                  </a:lnTo>
                  <a:lnTo>
                    <a:pt x="71462" y="25908"/>
                  </a:lnTo>
                  <a:lnTo>
                    <a:pt x="71920" y="26530"/>
                  </a:lnTo>
                  <a:lnTo>
                    <a:pt x="71386" y="27457"/>
                  </a:lnTo>
                  <a:lnTo>
                    <a:pt x="71755" y="27457"/>
                  </a:lnTo>
                  <a:lnTo>
                    <a:pt x="72809" y="28282"/>
                  </a:lnTo>
                  <a:lnTo>
                    <a:pt x="72542" y="27457"/>
                  </a:lnTo>
                  <a:lnTo>
                    <a:pt x="73139" y="27457"/>
                  </a:lnTo>
                  <a:lnTo>
                    <a:pt x="72910" y="28359"/>
                  </a:lnTo>
                  <a:lnTo>
                    <a:pt x="73672" y="28943"/>
                  </a:lnTo>
                  <a:lnTo>
                    <a:pt x="74777" y="28981"/>
                  </a:lnTo>
                  <a:lnTo>
                    <a:pt x="75806" y="28981"/>
                  </a:lnTo>
                  <a:lnTo>
                    <a:pt x="75184" y="29743"/>
                  </a:lnTo>
                  <a:lnTo>
                    <a:pt x="76187" y="28981"/>
                  </a:lnTo>
                  <a:lnTo>
                    <a:pt x="77114" y="28981"/>
                  </a:lnTo>
                  <a:lnTo>
                    <a:pt x="77419" y="29692"/>
                  </a:lnTo>
                  <a:lnTo>
                    <a:pt x="78930" y="28981"/>
                  </a:lnTo>
                  <a:lnTo>
                    <a:pt x="79476" y="28981"/>
                  </a:lnTo>
                  <a:lnTo>
                    <a:pt x="80543" y="28981"/>
                  </a:lnTo>
                  <a:lnTo>
                    <a:pt x="79895" y="30276"/>
                  </a:lnTo>
                  <a:lnTo>
                    <a:pt x="77622" y="30175"/>
                  </a:lnTo>
                  <a:lnTo>
                    <a:pt x="77812" y="30632"/>
                  </a:lnTo>
                  <a:lnTo>
                    <a:pt x="79717" y="30632"/>
                  </a:lnTo>
                  <a:lnTo>
                    <a:pt x="82588" y="30632"/>
                  </a:lnTo>
                  <a:lnTo>
                    <a:pt x="85153" y="30632"/>
                  </a:lnTo>
                  <a:lnTo>
                    <a:pt x="86347" y="30632"/>
                  </a:lnTo>
                  <a:lnTo>
                    <a:pt x="86906" y="30632"/>
                  </a:lnTo>
                  <a:lnTo>
                    <a:pt x="88112" y="30632"/>
                  </a:lnTo>
                  <a:lnTo>
                    <a:pt x="86728" y="30581"/>
                  </a:lnTo>
                  <a:lnTo>
                    <a:pt x="86385" y="30454"/>
                  </a:lnTo>
                  <a:lnTo>
                    <a:pt x="86550" y="29743"/>
                  </a:lnTo>
                  <a:lnTo>
                    <a:pt x="86829" y="28981"/>
                  </a:lnTo>
                  <a:lnTo>
                    <a:pt x="88023" y="28981"/>
                  </a:lnTo>
                  <a:lnTo>
                    <a:pt x="90043" y="28981"/>
                  </a:lnTo>
                  <a:lnTo>
                    <a:pt x="90970" y="28981"/>
                  </a:lnTo>
                  <a:lnTo>
                    <a:pt x="90436" y="29502"/>
                  </a:lnTo>
                  <a:lnTo>
                    <a:pt x="90627" y="29743"/>
                  </a:lnTo>
                  <a:lnTo>
                    <a:pt x="91617" y="29743"/>
                  </a:lnTo>
                  <a:lnTo>
                    <a:pt x="91363" y="30378"/>
                  </a:lnTo>
                  <a:lnTo>
                    <a:pt x="92722" y="29743"/>
                  </a:lnTo>
                  <a:lnTo>
                    <a:pt x="94462" y="29743"/>
                  </a:lnTo>
                  <a:lnTo>
                    <a:pt x="96177" y="29743"/>
                  </a:lnTo>
                  <a:lnTo>
                    <a:pt x="96431" y="29743"/>
                  </a:lnTo>
                  <a:lnTo>
                    <a:pt x="97586" y="29743"/>
                  </a:lnTo>
                  <a:lnTo>
                    <a:pt x="96913" y="30505"/>
                  </a:lnTo>
                  <a:lnTo>
                    <a:pt x="96278" y="29857"/>
                  </a:lnTo>
                  <a:lnTo>
                    <a:pt x="95148" y="30632"/>
                  </a:lnTo>
                  <a:lnTo>
                    <a:pt x="96799" y="30632"/>
                  </a:lnTo>
                  <a:lnTo>
                    <a:pt x="97040" y="30632"/>
                  </a:lnTo>
                  <a:lnTo>
                    <a:pt x="97193" y="30632"/>
                  </a:lnTo>
                  <a:lnTo>
                    <a:pt x="100025" y="29743"/>
                  </a:lnTo>
                  <a:lnTo>
                    <a:pt x="102273" y="29743"/>
                  </a:lnTo>
                  <a:lnTo>
                    <a:pt x="101892" y="30632"/>
                  </a:lnTo>
                  <a:lnTo>
                    <a:pt x="100901" y="30632"/>
                  </a:lnTo>
                  <a:lnTo>
                    <a:pt x="105905" y="31534"/>
                  </a:lnTo>
                  <a:lnTo>
                    <a:pt x="107454" y="30632"/>
                  </a:lnTo>
                  <a:lnTo>
                    <a:pt x="109918" y="30632"/>
                  </a:lnTo>
                  <a:lnTo>
                    <a:pt x="113030" y="30632"/>
                  </a:lnTo>
                  <a:lnTo>
                    <a:pt x="117754" y="30632"/>
                  </a:lnTo>
                  <a:lnTo>
                    <a:pt x="121323" y="31394"/>
                  </a:lnTo>
                  <a:lnTo>
                    <a:pt x="119443" y="30632"/>
                  </a:lnTo>
                  <a:lnTo>
                    <a:pt x="121145" y="30632"/>
                  </a:lnTo>
                  <a:lnTo>
                    <a:pt x="122339" y="30632"/>
                  </a:lnTo>
                  <a:lnTo>
                    <a:pt x="122885" y="30632"/>
                  </a:lnTo>
                  <a:lnTo>
                    <a:pt x="124117" y="30632"/>
                  </a:lnTo>
                  <a:lnTo>
                    <a:pt x="125895" y="30632"/>
                  </a:lnTo>
                  <a:lnTo>
                    <a:pt x="124269" y="31127"/>
                  </a:lnTo>
                  <a:lnTo>
                    <a:pt x="122847" y="30772"/>
                  </a:lnTo>
                  <a:lnTo>
                    <a:pt x="122643" y="31610"/>
                  </a:lnTo>
                  <a:lnTo>
                    <a:pt x="122504" y="31648"/>
                  </a:lnTo>
                  <a:lnTo>
                    <a:pt x="122631" y="31686"/>
                  </a:lnTo>
                  <a:lnTo>
                    <a:pt x="122567" y="31915"/>
                  </a:lnTo>
                  <a:lnTo>
                    <a:pt x="122186" y="31750"/>
                  </a:lnTo>
                  <a:lnTo>
                    <a:pt x="120815" y="32156"/>
                  </a:lnTo>
                  <a:lnTo>
                    <a:pt x="141185" y="32156"/>
                  </a:lnTo>
                  <a:lnTo>
                    <a:pt x="141935" y="32918"/>
                  </a:lnTo>
                  <a:lnTo>
                    <a:pt x="143510" y="32918"/>
                  </a:lnTo>
                  <a:lnTo>
                    <a:pt x="145084" y="33807"/>
                  </a:lnTo>
                  <a:lnTo>
                    <a:pt x="144119" y="32918"/>
                  </a:lnTo>
                  <a:lnTo>
                    <a:pt x="143573" y="32918"/>
                  </a:lnTo>
                  <a:lnTo>
                    <a:pt x="141732" y="32156"/>
                  </a:lnTo>
                  <a:lnTo>
                    <a:pt x="141960" y="32156"/>
                  </a:lnTo>
                  <a:lnTo>
                    <a:pt x="142341" y="32156"/>
                  </a:lnTo>
                  <a:lnTo>
                    <a:pt x="143332" y="32156"/>
                  </a:lnTo>
                  <a:lnTo>
                    <a:pt x="145275" y="32156"/>
                  </a:lnTo>
                  <a:lnTo>
                    <a:pt x="145249" y="32918"/>
                  </a:lnTo>
                  <a:lnTo>
                    <a:pt x="149720" y="32918"/>
                  </a:lnTo>
                  <a:lnTo>
                    <a:pt x="150304" y="32918"/>
                  </a:lnTo>
                  <a:lnTo>
                    <a:pt x="153898" y="32918"/>
                  </a:lnTo>
                  <a:lnTo>
                    <a:pt x="158127" y="32918"/>
                  </a:lnTo>
                  <a:lnTo>
                    <a:pt x="157416" y="33337"/>
                  </a:lnTo>
                  <a:lnTo>
                    <a:pt x="152196" y="33807"/>
                  </a:lnTo>
                  <a:lnTo>
                    <a:pt x="156629" y="33807"/>
                  </a:lnTo>
                  <a:lnTo>
                    <a:pt x="163029" y="33807"/>
                  </a:lnTo>
                  <a:lnTo>
                    <a:pt x="163512" y="33807"/>
                  </a:lnTo>
                  <a:lnTo>
                    <a:pt x="163918" y="33807"/>
                  </a:lnTo>
                  <a:lnTo>
                    <a:pt x="164033" y="34201"/>
                  </a:lnTo>
                  <a:lnTo>
                    <a:pt x="165481" y="33807"/>
                  </a:lnTo>
                  <a:lnTo>
                    <a:pt x="166090" y="33807"/>
                  </a:lnTo>
                  <a:lnTo>
                    <a:pt x="167627" y="32918"/>
                  </a:lnTo>
                  <a:lnTo>
                    <a:pt x="167830" y="32918"/>
                  </a:lnTo>
                  <a:lnTo>
                    <a:pt x="169176" y="32156"/>
                  </a:lnTo>
                  <a:lnTo>
                    <a:pt x="169392" y="32156"/>
                  </a:lnTo>
                  <a:lnTo>
                    <a:pt x="170903" y="32156"/>
                  </a:lnTo>
                  <a:lnTo>
                    <a:pt x="170370" y="32918"/>
                  </a:lnTo>
                  <a:lnTo>
                    <a:pt x="171462" y="32918"/>
                  </a:lnTo>
                  <a:lnTo>
                    <a:pt x="171361" y="33566"/>
                  </a:lnTo>
                  <a:lnTo>
                    <a:pt x="171907" y="32956"/>
                  </a:lnTo>
                  <a:lnTo>
                    <a:pt x="172237" y="33807"/>
                  </a:lnTo>
                  <a:lnTo>
                    <a:pt x="172427" y="34442"/>
                  </a:lnTo>
                  <a:lnTo>
                    <a:pt x="172478" y="34569"/>
                  </a:lnTo>
                  <a:lnTo>
                    <a:pt x="174129" y="34569"/>
                  </a:lnTo>
                  <a:lnTo>
                    <a:pt x="175399" y="35090"/>
                  </a:lnTo>
                  <a:lnTo>
                    <a:pt x="176149" y="34569"/>
                  </a:lnTo>
                  <a:lnTo>
                    <a:pt x="177266" y="33807"/>
                  </a:lnTo>
                  <a:lnTo>
                    <a:pt x="178650" y="32156"/>
                  </a:lnTo>
                  <a:lnTo>
                    <a:pt x="181597" y="32156"/>
                  </a:lnTo>
                  <a:lnTo>
                    <a:pt x="181787" y="32156"/>
                  </a:lnTo>
                  <a:lnTo>
                    <a:pt x="182410" y="32918"/>
                  </a:lnTo>
                  <a:lnTo>
                    <a:pt x="182245" y="32918"/>
                  </a:lnTo>
                  <a:lnTo>
                    <a:pt x="181521" y="32918"/>
                  </a:lnTo>
                  <a:lnTo>
                    <a:pt x="181597" y="33070"/>
                  </a:lnTo>
                  <a:lnTo>
                    <a:pt x="182029" y="33807"/>
                  </a:lnTo>
                  <a:lnTo>
                    <a:pt x="182232" y="33807"/>
                  </a:lnTo>
                  <a:lnTo>
                    <a:pt x="182232" y="34175"/>
                  </a:lnTo>
                  <a:lnTo>
                    <a:pt x="182029" y="33807"/>
                  </a:lnTo>
                  <a:lnTo>
                    <a:pt x="180454" y="33807"/>
                  </a:lnTo>
                  <a:lnTo>
                    <a:pt x="179844" y="34569"/>
                  </a:lnTo>
                  <a:lnTo>
                    <a:pt x="178892" y="34569"/>
                  </a:lnTo>
                  <a:lnTo>
                    <a:pt x="178676" y="35267"/>
                  </a:lnTo>
                  <a:lnTo>
                    <a:pt x="180505" y="34569"/>
                  </a:lnTo>
                  <a:lnTo>
                    <a:pt x="181483" y="34569"/>
                  </a:lnTo>
                  <a:lnTo>
                    <a:pt x="181432" y="35331"/>
                  </a:lnTo>
                  <a:lnTo>
                    <a:pt x="182524" y="35331"/>
                  </a:lnTo>
                  <a:lnTo>
                    <a:pt x="182905" y="35585"/>
                  </a:lnTo>
                  <a:lnTo>
                    <a:pt x="182460" y="33807"/>
                  </a:lnTo>
                  <a:lnTo>
                    <a:pt x="183959" y="33807"/>
                  </a:lnTo>
                  <a:lnTo>
                    <a:pt x="185801" y="33807"/>
                  </a:lnTo>
                  <a:lnTo>
                    <a:pt x="186474" y="33807"/>
                  </a:lnTo>
                  <a:lnTo>
                    <a:pt x="186537" y="34569"/>
                  </a:lnTo>
                  <a:lnTo>
                    <a:pt x="186664" y="33807"/>
                  </a:lnTo>
                  <a:lnTo>
                    <a:pt x="186753" y="32918"/>
                  </a:lnTo>
                  <a:lnTo>
                    <a:pt x="186829" y="32156"/>
                  </a:lnTo>
                  <a:lnTo>
                    <a:pt x="186982" y="32156"/>
                  </a:lnTo>
                  <a:lnTo>
                    <a:pt x="187782" y="32918"/>
                  </a:lnTo>
                  <a:lnTo>
                    <a:pt x="188328" y="33439"/>
                  </a:lnTo>
                  <a:lnTo>
                    <a:pt x="188747" y="33807"/>
                  </a:lnTo>
                  <a:lnTo>
                    <a:pt x="190741" y="33807"/>
                  </a:lnTo>
                  <a:lnTo>
                    <a:pt x="190258" y="34569"/>
                  </a:lnTo>
                  <a:lnTo>
                    <a:pt x="194068" y="34569"/>
                  </a:lnTo>
                  <a:lnTo>
                    <a:pt x="197269" y="33807"/>
                  </a:lnTo>
                  <a:lnTo>
                    <a:pt x="197561" y="33807"/>
                  </a:lnTo>
                  <a:lnTo>
                    <a:pt x="197434" y="35331"/>
                  </a:lnTo>
                  <a:lnTo>
                    <a:pt x="197739" y="34569"/>
                  </a:lnTo>
                  <a:lnTo>
                    <a:pt x="198145" y="33807"/>
                  </a:lnTo>
                  <a:lnTo>
                    <a:pt x="198577" y="32918"/>
                  </a:lnTo>
                  <a:lnTo>
                    <a:pt x="200456" y="28981"/>
                  </a:lnTo>
                  <a:lnTo>
                    <a:pt x="200952" y="28981"/>
                  </a:lnTo>
                  <a:lnTo>
                    <a:pt x="200863" y="29743"/>
                  </a:lnTo>
                  <a:lnTo>
                    <a:pt x="200990" y="29743"/>
                  </a:lnTo>
                  <a:lnTo>
                    <a:pt x="201993" y="32156"/>
                  </a:lnTo>
                  <a:lnTo>
                    <a:pt x="202755" y="32156"/>
                  </a:lnTo>
                  <a:lnTo>
                    <a:pt x="204139" y="33807"/>
                  </a:lnTo>
                  <a:lnTo>
                    <a:pt x="203771" y="33032"/>
                  </a:lnTo>
                  <a:lnTo>
                    <a:pt x="205206" y="34277"/>
                  </a:lnTo>
                  <a:lnTo>
                    <a:pt x="205257" y="33807"/>
                  </a:lnTo>
                  <a:lnTo>
                    <a:pt x="205346" y="32918"/>
                  </a:lnTo>
                  <a:lnTo>
                    <a:pt x="205587" y="30632"/>
                  </a:lnTo>
                  <a:lnTo>
                    <a:pt x="206629" y="30632"/>
                  </a:lnTo>
                  <a:lnTo>
                    <a:pt x="206222" y="32156"/>
                  </a:lnTo>
                  <a:lnTo>
                    <a:pt x="206463" y="32156"/>
                  </a:lnTo>
                  <a:lnTo>
                    <a:pt x="206870" y="34201"/>
                  </a:lnTo>
                  <a:lnTo>
                    <a:pt x="208038" y="32156"/>
                  </a:lnTo>
                  <a:lnTo>
                    <a:pt x="208419" y="32918"/>
                  </a:lnTo>
                  <a:lnTo>
                    <a:pt x="208673" y="33807"/>
                  </a:lnTo>
                  <a:lnTo>
                    <a:pt x="209321" y="34569"/>
                  </a:lnTo>
                  <a:lnTo>
                    <a:pt x="203974" y="34569"/>
                  </a:lnTo>
                  <a:lnTo>
                    <a:pt x="203390" y="34950"/>
                  </a:lnTo>
                  <a:lnTo>
                    <a:pt x="202095" y="34569"/>
                  </a:lnTo>
                  <a:lnTo>
                    <a:pt x="202869" y="34569"/>
                  </a:lnTo>
                  <a:lnTo>
                    <a:pt x="202717" y="34112"/>
                  </a:lnTo>
                  <a:lnTo>
                    <a:pt x="201917" y="34569"/>
                  </a:lnTo>
                  <a:lnTo>
                    <a:pt x="200609" y="35331"/>
                  </a:lnTo>
                  <a:lnTo>
                    <a:pt x="201180" y="35331"/>
                  </a:lnTo>
                  <a:lnTo>
                    <a:pt x="202222" y="35712"/>
                  </a:lnTo>
                  <a:lnTo>
                    <a:pt x="202806" y="35331"/>
                  </a:lnTo>
                  <a:lnTo>
                    <a:pt x="204685" y="35331"/>
                  </a:lnTo>
                  <a:lnTo>
                    <a:pt x="214020" y="35331"/>
                  </a:lnTo>
                  <a:lnTo>
                    <a:pt x="214236" y="35814"/>
                  </a:lnTo>
                  <a:lnTo>
                    <a:pt x="215785" y="35814"/>
                  </a:lnTo>
                  <a:lnTo>
                    <a:pt x="215404" y="35331"/>
                  </a:lnTo>
                  <a:lnTo>
                    <a:pt x="219341" y="35331"/>
                  </a:lnTo>
                  <a:lnTo>
                    <a:pt x="220865" y="34569"/>
                  </a:lnTo>
                  <a:lnTo>
                    <a:pt x="216090" y="34569"/>
                  </a:lnTo>
                  <a:lnTo>
                    <a:pt x="216192" y="34340"/>
                  </a:lnTo>
                  <a:lnTo>
                    <a:pt x="216281" y="34112"/>
                  </a:lnTo>
                  <a:lnTo>
                    <a:pt x="214718" y="34112"/>
                  </a:lnTo>
                  <a:lnTo>
                    <a:pt x="216014" y="34569"/>
                  </a:lnTo>
                  <a:lnTo>
                    <a:pt x="214807" y="34569"/>
                  </a:lnTo>
                  <a:lnTo>
                    <a:pt x="214464" y="34112"/>
                  </a:lnTo>
                  <a:lnTo>
                    <a:pt x="214680" y="34112"/>
                  </a:lnTo>
                  <a:lnTo>
                    <a:pt x="214998" y="33451"/>
                  </a:lnTo>
                  <a:lnTo>
                    <a:pt x="214325" y="34112"/>
                  </a:lnTo>
                  <a:lnTo>
                    <a:pt x="213499" y="34112"/>
                  </a:lnTo>
                  <a:lnTo>
                    <a:pt x="213690" y="34569"/>
                  </a:lnTo>
                  <a:lnTo>
                    <a:pt x="212750" y="34569"/>
                  </a:lnTo>
                  <a:lnTo>
                    <a:pt x="211416" y="33807"/>
                  </a:lnTo>
                  <a:lnTo>
                    <a:pt x="213728" y="33807"/>
                  </a:lnTo>
                  <a:lnTo>
                    <a:pt x="213220" y="30632"/>
                  </a:lnTo>
                  <a:lnTo>
                    <a:pt x="213067" y="29743"/>
                  </a:lnTo>
                  <a:lnTo>
                    <a:pt x="212953" y="28981"/>
                  </a:lnTo>
                  <a:lnTo>
                    <a:pt x="215468" y="28981"/>
                  </a:lnTo>
                  <a:lnTo>
                    <a:pt x="215379" y="32918"/>
                  </a:lnTo>
                  <a:lnTo>
                    <a:pt x="216763" y="32918"/>
                  </a:lnTo>
                  <a:lnTo>
                    <a:pt x="217246" y="30632"/>
                  </a:lnTo>
                  <a:lnTo>
                    <a:pt x="217335" y="29743"/>
                  </a:lnTo>
                  <a:lnTo>
                    <a:pt x="217436" y="28981"/>
                  </a:lnTo>
                  <a:lnTo>
                    <a:pt x="220027" y="28981"/>
                  </a:lnTo>
                  <a:lnTo>
                    <a:pt x="219773" y="29743"/>
                  </a:lnTo>
                  <a:lnTo>
                    <a:pt x="219405" y="30632"/>
                  </a:lnTo>
                  <a:lnTo>
                    <a:pt x="218719" y="32156"/>
                  </a:lnTo>
                  <a:lnTo>
                    <a:pt x="218274" y="32918"/>
                  </a:lnTo>
                  <a:lnTo>
                    <a:pt x="217919" y="32918"/>
                  </a:lnTo>
                  <a:lnTo>
                    <a:pt x="219875" y="33807"/>
                  </a:lnTo>
                  <a:lnTo>
                    <a:pt x="220154" y="33807"/>
                  </a:lnTo>
                  <a:lnTo>
                    <a:pt x="220865" y="34569"/>
                  </a:lnTo>
                  <a:lnTo>
                    <a:pt x="222542" y="34569"/>
                  </a:lnTo>
                  <a:lnTo>
                    <a:pt x="222300" y="33807"/>
                  </a:lnTo>
                  <a:lnTo>
                    <a:pt x="221716" y="33807"/>
                  </a:lnTo>
                  <a:lnTo>
                    <a:pt x="221145" y="33807"/>
                  </a:lnTo>
                  <a:lnTo>
                    <a:pt x="220713" y="32156"/>
                  </a:lnTo>
                  <a:lnTo>
                    <a:pt x="221919" y="28981"/>
                  </a:lnTo>
                  <a:lnTo>
                    <a:pt x="225374" y="28981"/>
                  </a:lnTo>
                  <a:lnTo>
                    <a:pt x="225107" y="30645"/>
                  </a:lnTo>
                  <a:lnTo>
                    <a:pt x="224993" y="31394"/>
                  </a:lnTo>
                  <a:lnTo>
                    <a:pt x="225094" y="30708"/>
                  </a:lnTo>
                  <a:lnTo>
                    <a:pt x="224853" y="30886"/>
                  </a:lnTo>
                  <a:lnTo>
                    <a:pt x="224790" y="30632"/>
                  </a:lnTo>
                  <a:lnTo>
                    <a:pt x="224332" y="30632"/>
                  </a:lnTo>
                  <a:lnTo>
                    <a:pt x="224510" y="31229"/>
                  </a:lnTo>
                  <a:lnTo>
                    <a:pt x="223545" y="32156"/>
                  </a:lnTo>
                  <a:lnTo>
                    <a:pt x="222694" y="32918"/>
                  </a:lnTo>
                  <a:lnTo>
                    <a:pt x="225044" y="32918"/>
                  </a:lnTo>
                  <a:lnTo>
                    <a:pt x="224802" y="32156"/>
                  </a:lnTo>
                  <a:lnTo>
                    <a:pt x="224129" y="32156"/>
                  </a:lnTo>
                  <a:lnTo>
                    <a:pt x="224688" y="31813"/>
                  </a:lnTo>
                  <a:lnTo>
                    <a:pt x="224802" y="32156"/>
                  </a:lnTo>
                  <a:lnTo>
                    <a:pt x="224891" y="31673"/>
                  </a:lnTo>
                  <a:lnTo>
                    <a:pt x="224878" y="32156"/>
                  </a:lnTo>
                  <a:lnTo>
                    <a:pt x="225132" y="32156"/>
                  </a:lnTo>
                  <a:lnTo>
                    <a:pt x="225171" y="32029"/>
                  </a:lnTo>
                  <a:lnTo>
                    <a:pt x="225044" y="31584"/>
                  </a:lnTo>
                  <a:lnTo>
                    <a:pt x="225336" y="31407"/>
                  </a:lnTo>
                  <a:lnTo>
                    <a:pt x="226568" y="30632"/>
                  </a:lnTo>
                  <a:lnTo>
                    <a:pt x="227584" y="30632"/>
                  </a:lnTo>
                  <a:lnTo>
                    <a:pt x="226644" y="32156"/>
                  </a:lnTo>
                  <a:lnTo>
                    <a:pt x="228257" y="32156"/>
                  </a:lnTo>
                  <a:lnTo>
                    <a:pt x="228282" y="30632"/>
                  </a:lnTo>
                  <a:lnTo>
                    <a:pt x="228320" y="28981"/>
                  </a:lnTo>
                  <a:lnTo>
                    <a:pt x="228485" y="28981"/>
                  </a:lnTo>
                  <a:lnTo>
                    <a:pt x="230708" y="30632"/>
                  </a:lnTo>
                  <a:lnTo>
                    <a:pt x="231152" y="30632"/>
                  </a:lnTo>
                  <a:lnTo>
                    <a:pt x="232435" y="32156"/>
                  </a:lnTo>
                  <a:lnTo>
                    <a:pt x="232600" y="32156"/>
                  </a:lnTo>
                  <a:lnTo>
                    <a:pt x="232359" y="30632"/>
                  </a:lnTo>
                  <a:lnTo>
                    <a:pt x="232003" y="30632"/>
                  </a:lnTo>
                  <a:lnTo>
                    <a:pt x="230797" y="28981"/>
                  </a:lnTo>
                  <a:lnTo>
                    <a:pt x="230505" y="27457"/>
                  </a:lnTo>
                  <a:lnTo>
                    <a:pt x="229450" y="23647"/>
                  </a:lnTo>
                  <a:lnTo>
                    <a:pt x="231673" y="23647"/>
                  </a:lnTo>
                  <a:lnTo>
                    <a:pt x="231851" y="24752"/>
                  </a:lnTo>
                  <a:lnTo>
                    <a:pt x="232194" y="24625"/>
                  </a:lnTo>
                  <a:lnTo>
                    <a:pt x="231914" y="23647"/>
                  </a:lnTo>
                  <a:lnTo>
                    <a:pt x="234276" y="23647"/>
                  </a:lnTo>
                  <a:lnTo>
                    <a:pt x="234848" y="24282"/>
                  </a:lnTo>
                  <a:lnTo>
                    <a:pt x="234442" y="25044"/>
                  </a:lnTo>
                  <a:lnTo>
                    <a:pt x="234327" y="25273"/>
                  </a:lnTo>
                  <a:lnTo>
                    <a:pt x="233197" y="27457"/>
                  </a:lnTo>
                  <a:lnTo>
                    <a:pt x="230505" y="27457"/>
                  </a:lnTo>
                  <a:lnTo>
                    <a:pt x="230924" y="28981"/>
                  </a:lnTo>
                  <a:lnTo>
                    <a:pt x="234391" y="28981"/>
                  </a:lnTo>
                  <a:lnTo>
                    <a:pt x="234734" y="29197"/>
                  </a:lnTo>
                  <a:lnTo>
                    <a:pt x="235331" y="29133"/>
                  </a:lnTo>
                  <a:lnTo>
                    <a:pt x="234899" y="29032"/>
                  </a:lnTo>
                  <a:lnTo>
                    <a:pt x="234657" y="28879"/>
                  </a:lnTo>
                  <a:lnTo>
                    <a:pt x="234988" y="28727"/>
                  </a:lnTo>
                  <a:lnTo>
                    <a:pt x="236156" y="28232"/>
                  </a:lnTo>
                  <a:lnTo>
                    <a:pt x="237947" y="27457"/>
                  </a:lnTo>
                  <a:lnTo>
                    <a:pt x="238188" y="27457"/>
                  </a:lnTo>
                  <a:lnTo>
                    <a:pt x="238506" y="27457"/>
                  </a:lnTo>
                  <a:lnTo>
                    <a:pt x="238099" y="27254"/>
                  </a:lnTo>
                  <a:lnTo>
                    <a:pt x="237705" y="26314"/>
                  </a:lnTo>
                  <a:lnTo>
                    <a:pt x="241173" y="25044"/>
                  </a:lnTo>
                  <a:lnTo>
                    <a:pt x="238201" y="25044"/>
                  </a:lnTo>
                  <a:lnTo>
                    <a:pt x="238760" y="22631"/>
                  </a:lnTo>
                  <a:lnTo>
                    <a:pt x="237794" y="22631"/>
                  </a:lnTo>
                  <a:lnTo>
                    <a:pt x="237794" y="25044"/>
                  </a:lnTo>
                  <a:lnTo>
                    <a:pt x="237337" y="25438"/>
                  </a:lnTo>
                  <a:lnTo>
                    <a:pt x="237185" y="25044"/>
                  </a:lnTo>
                  <a:lnTo>
                    <a:pt x="237794" y="25044"/>
                  </a:lnTo>
                  <a:lnTo>
                    <a:pt x="237794" y="22631"/>
                  </a:lnTo>
                  <a:lnTo>
                    <a:pt x="233362" y="22631"/>
                  </a:lnTo>
                  <a:lnTo>
                    <a:pt x="234048" y="23393"/>
                  </a:lnTo>
                  <a:lnTo>
                    <a:pt x="231851" y="23393"/>
                  </a:lnTo>
                  <a:lnTo>
                    <a:pt x="231635" y="22631"/>
                  </a:lnTo>
                  <a:lnTo>
                    <a:pt x="231635" y="23393"/>
                  </a:lnTo>
                  <a:lnTo>
                    <a:pt x="229387" y="23393"/>
                  </a:lnTo>
                  <a:lnTo>
                    <a:pt x="229438" y="23596"/>
                  </a:lnTo>
                  <a:lnTo>
                    <a:pt x="229171" y="22631"/>
                  </a:lnTo>
                  <a:lnTo>
                    <a:pt x="231508" y="22631"/>
                  </a:lnTo>
                  <a:lnTo>
                    <a:pt x="231635" y="23393"/>
                  </a:lnTo>
                  <a:lnTo>
                    <a:pt x="231635" y="22631"/>
                  </a:lnTo>
                  <a:lnTo>
                    <a:pt x="233349" y="22631"/>
                  </a:lnTo>
                  <a:lnTo>
                    <a:pt x="232829" y="22123"/>
                  </a:lnTo>
                  <a:lnTo>
                    <a:pt x="233172" y="22123"/>
                  </a:lnTo>
                  <a:lnTo>
                    <a:pt x="238404" y="22123"/>
                  </a:lnTo>
                  <a:lnTo>
                    <a:pt x="238874" y="22123"/>
                  </a:lnTo>
                  <a:lnTo>
                    <a:pt x="238760" y="22631"/>
                  </a:lnTo>
                  <a:lnTo>
                    <a:pt x="249415" y="22631"/>
                  </a:lnTo>
                  <a:lnTo>
                    <a:pt x="248907" y="22123"/>
                  </a:lnTo>
                  <a:lnTo>
                    <a:pt x="249135" y="22123"/>
                  </a:lnTo>
                  <a:lnTo>
                    <a:pt x="251891" y="22123"/>
                  </a:lnTo>
                  <a:lnTo>
                    <a:pt x="251739" y="22288"/>
                  </a:lnTo>
                  <a:lnTo>
                    <a:pt x="252095" y="22123"/>
                  </a:lnTo>
                  <a:lnTo>
                    <a:pt x="253428" y="21526"/>
                  </a:lnTo>
                  <a:lnTo>
                    <a:pt x="253403" y="21005"/>
                  </a:lnTo>
                  <a:lnTo>
                    <a:pt x="254647" y="20091"/>
                  </a:lnTo>
                  <a:lnTo>
                    <a:pt x="253263" y="20167"/>
                  </a:lnTo>
                  <a:lnTo>
                    <a:pt x="253288" y="20701"/>
                  </a:lnTo>
                  <a:lnTo>
                    <a:pt x="251968" y="22047"/>
                  </a:lnTo>
                  <a:lnTo>
                    <a:pt x="250571" y="21196"/>
                  </a:lnTo>
                  <a:lnTo>
                    <a:pt x="252082" y="20218"/>
                  </a:lnTo>
                  <a:lnTo>
                    <a:pt x="251587" y="20218"/>
                  </a:lnTo>
                  <a:lnTo>
                    <a:pt x="252056" y="19583"/>
                  </a:lnTo>
                  <a:lnTo>
                    <a:pt x="249999" y="19583"/>
                  </a:lnTo>
                  <a:lnTo>
                    <a:pt x="249364" y="20459"/>
                  </a:lnTo>
                  <a:lnTo>
                    <a:pt x="248970" y="20231"/>
                  </a:lnTo>
                  <a:lnTo>
                    <a:pt x="248945" y="20358"/>
                  </a:lnTo>
                  <a:lnTo>
                    <a:pt x="248869" y="21132"/>
                  </a:lnTo>
                  <a:lnTo>
                    <a:pt x="248818" y="21729"/>
                  </a:lnTo>
                  <a:lnTo>
                    <a:pt x="248780" y="22123"/>
                  </a:lnTo>
                  <a:lnTo>
                    <a:pt x="248615" y="22123"/>
                  </a:lnTo>
                  <a:lnTo>
                    <a:pt x="248729" y="21475"/>
                  </a:lnTo>
                  <a:lnTo>
                    <a:pt x="248818" y="21729"/>
                  </a:lnTo>
                  <a:lnTo>
                    <a:pt x="248818" y="21221"/>
                  </a:lnTo>
                  <a:lnTo>
                    <a:pt x="248945" y="20358"/>
                  </a:lnTo>
                  <a:lnTo>
                    <a:pt x="248945" y="20218"/>
                  </a:lnTo>
                  <a:lnTo>
                    <a:pt x="248348" y="20218"/>
                  </a:lnTo>
                  <a:lnTo>
                    <a:pt x="248704" y="21374"/>
                  </a:lnTo>
                  <a:lnTo>
                    <a:pt x="248158" y="22123"/>
                  </a:lnTo>
                  <a:lnTo>
                    <a:pt x="247332" y="22123"/>
                  </a:lnTo>
                  <a:lnTo>
                    <a:pt x="244932" y="21361"/>
                  </a:lnTo>
                  <a:lnTo>
                    <a:pt x="248323" y="20218"/>
                  </a:lnTo>
                  <a:lnTo>
                    <a:pt x="248145" y="19583"/>
                  </a:lnTo>
                  <a:lnTo>
                    <a:pt x="245808" y="19583"/>
                  </a:lnTo>
                  <a:lnTo>
                    <a:pt x="245808" y="20218"/>
                  </a:lnTo>
                  <a:lnTo>
                    <a:pt x="243332" y="20853"/>
                  </a:lnTo>
                  <a:lnTo>
                    <a:pt x="241350" y="20218"/>
                  </a:lnTo>
                  <a:lnTo>
                    <a:pt x="245808" y="20218"/>
                  </a:lnTo>
                  <a:lnTo>
                    <a:pt x="245808" y="19583"/>
                  </a:lnTo>
                  <a:lnTo>
                    <a:pt x="240868" y="19583"/>
                  </a:lnTo>
                  <a:lnTo>
                    <a:pt x="240868" y="21501"/>
                  </a:lnTo>
                  <a:lnTo>
                    <a:pt x="238899" y="21996"/>
                  </a:lnTo>
                  <a:lnTo>
                    <a:pt x="239306" y="20218"/>
                  </a:lnTo>
                  <a:lnTo>
                    <a:pt x="239903" y="20218"/>
                  </a:lnTo>
                  <a:lnTo>
                    <a:pt x="240868" y="21501"/>
                  </a:lnTo>
                  <a:lnTo>
                    <a:pt x="240868" y="19583"/>
                  </a:lnTo>
                  <a:lnTo>
                    <a:pt x="227634" y="19583"/>
                  </a:lnTo>
                  <a:lnTo>
                    <a:pt x="227304" y="18567"/>
                  </a:lnTo>
                  <a:lnTo>
                    <a:pt x="227215" y="19583"/>
                  </a:lnTo>
                  <a:lnTo>
                    <a:pt x="226745" y="20218"/>
                  </a:lnTo>
                  <a:lnTo>
                    <a:pt x="225767" y="20218"/>
                  </a:lnTo>
                  <a:lnTo>
                    <a:pt x="224624" y="19583"/>
                  </a:lnTo>
                  <a:lnTo>
                    <a:pt x="227215" y="19583"/>
                  </a:lnTo>
                  <a:lnTo>
                    <a:pt x="227215" y="18567"/>
                  </a:lnTo>
                  <a:lnTo>
                    <a:pt x="221729" y="18567"/>
                  </a:lnTo>
                  <a:lnTo>
                    <a:pt x="223100" y="19583"/>
                  </a:lnTo>
                  <a:lnTo>
                    <a:pt x="221970" y="19583"/>
                  </a:lnTo>
                  <a:lnTo>
                    <a:pt x="221970" y="22123"/>
                  </a:lnTo>
                  <a:lnTo>
                    <a:pt x="221742" y="23393"/>
                  </a:lnTo>
                  <a:lnTo>
                    <a:pt x="221665" y="23647"/>
                  </a:lnTo>
                  <a:lnTo>
                    <a:pt x="221513" y="24282"/>
                  </a:lnTo>
                  <a:lnTo>
                    <a:pt x="221373" y="25044"/>
                  </a:lnTo>
                  <a:lnTo>
                    <a:pt x="220548" y="27457"/>
                  </a:lnTo>
                  <a:lnTo>
                    <a:pt x="217639" y="27457"/>
                  </a:lnTo>
                  <a:lnTo>
                    <a:pt x="217982" y="25044"/>
                  </a:lnTo>
                  <a:lnTo>
                    <a:pt x="218084" y="24282"/>
                  </a:lnTo>
                  <a:lnTo>
                    <a:pt x="218313" y="24282"/>
                  </a:lnTo>
                  <a:lnTo>
                    <a:pt x="218998" y="23647"/>
                  </a:lnTo>
                  <a:lnTo>
                    <a:pt x="220433" y="23647"/>
                  </a:lnTo>
                  <a:lnTo>
                    <a:pt x="220649" y="23647"/>
                  </a:lnTo>
                  <a:lnTo>
                    <a:pt x="221665" y="23647"/>
                  </a:lnTo>
                  <a:lnTo>
                    <a:pt x="221665" y="23393"/>
                  </a:lnTo>
                  <a:lnTo>
                    <a:pt x="220675" y="23393"/>
                  </a:lnTo>
                  <a:lnTo>
                    <a:pt x="221869" y="22123"/>
                  </a:lnTo>
                  <a:lnTo>
                    <a:pt x="221970" y="19583"/>
                  </a:lnTo>
                  <a:lnTo>
                    <a:pt x="220078" y="19583"/>
                  </a:lnTo>
                  <a:lnTo>
                    <a:pt x="220078" y="22631"/>
                  </a:lnTo>
                  <a:lnTo>
                    <a:pt x="219938" y="22771"/>
                  </a:lnTo>
                  <a:lnTo>
                    <a:pt x="219837" y="22631"/>
                  </a:lnTo>
                  <a:lnTo>
                    <a:pt x="220078" y="22631"/>
                  </a:lnTo>
                  <a:lnTo>
                    <a:pt x="220078" y="19583"/>
                  </a:lnTo>
                  <a:lnTo>
                    <a:pt x="219786" y="19583"/>
                  </a:lnTo>
                  <a:lnTo>
                    <a:pt x="219075" y="20218"/>
                  </a:lnTo>
                  <a:lnTo>
                    <a:pt x="218922" y="20218"/>
                  </a:lnTo>
                  <a:lnTo>
                    <a:pt x="216814" y="22123"/>
                  </a:lnTo>
                  <a:lnTo>
                    <a:pt x="215557" y="22123"/>
                  </a:lnTo>
                  <a:lnTo>
                    <a:pt x="213144" y="21107"/>
                  </a:lnTo>
                  <a:lnTo>
                    <a:pt x="214261" y="22123"/>
                  </a:lnTo>
                  <a:lnTo>
                    <a:pt x="213309" y="22123"/>
                  </a:lnTo>
                  <a:lnTo>
                    <a:pt x="212725" y="21818"/>
                  </a:lnTo>
                  <a:lnTo>
                    <a:pt x="212725" y="22123"/>
                  </a:lnTo>
                  <a:lnTo>
                    <a:pt x="212267" y="22517"/>
                  </a:lnTo>
                  <a:lnTo>
                    <a:pt x="212128" y="22123"/>
                  </a:lnTo>
                  <a:lnTo>
                    <a:pt x="212725" y="22123"/>
                  </a:lnTo>
                  <a:lnTo>
                    <a:pt x="212725" y="21818"/>
                  </a:lnTo>
                  <a:lnTo>
                    <a:pt x="210947" y="20853"/>
                  </a:lnTo>
                  <a:lnTo>
                    <a:pt x="211277" y="22123"/>
                  </a:lnTo>
                  <a:lnTo>
                    <a:pt x="211594" y="22631"/>
                  </a:lnTo>
                  <a:lnTo>
                    <a:pt x="211937" y="22631"/>
                  </a:lnTo>
                  <a:lnTo>
                    <a:pt x="211251" y="23393"/>
                  </a:lnTo>
                  <a:lnTo>
                    <a:pt x="211188" y="23520"/>
                  </a:lnTo>
                  <a:lnTo>
                    <a:pt x="211137" y="23647"/>
                  </a:lnTo>
                  <a:lnTo>
                    <a:pt x="211188" y="23520"/>
                  </a:lnTo>
                  <a:lnTo>
                    <a:pt x="211188" y="23393"/>
                  </a:lnTo>
                  <a:lnTo>
                    <a:pt x="210807" y="23393"/>
                  </a:lnTo>
                  <a:lnTo>
                    <a:pt x="210959" y="23647"/>
                  </a:lnTo>
                  <a:lnTo>
                    <a:pt x="209689" y="23761"/>
                  </a:lnTo>
                  <a:lnTo>
                    <a:pt x="210908" y="23647"/>
                  </a:lnTo>
                  <a:lnTo>
                    <a:pt x="210273" y="22123"/>
                  </a:lnTo>
                  <a:lnTo>
                    <a:pt x="210108" y="22123"/>
                  </a:lnTo>
                  <a:lnTo>
                    <a:pt x="209791" y="23393"/>
                  </a:lnTo>
                  <a:lnTo>
                    <a:pt x="209562" y="23393"/>
                  </a:lnTo>
                  <a:lnTo>
                    <a:pt x="209562" y="24282"/>
                  </a:lnTo>
                  <a:lnTo>
                    <a:pt x="209397" y="24930"/>
                  </a:lnTo>
                  <a:lnTo>
                    <a:pt x="209105" y="24282"/>
                  </a:lnTo>
                  <a:lnTo>
                    <a:pt x="209562" y="24282"/>
                  </a:lnTo>
                  <a:lnTo>
                    <a:pt x="209562" y="23393"/>
                  </a:lnTo>
                  <a:lnTo>
                    <a:pt x="209054" y="23393"/>
                  </a:lnTo>
                  <a:lnTo>
                    <a:pt x="209054" y="30632"/>
                  </a:lnTo>
                  <a:lnTo>
                    <a:pt x="208534" y="31280"/>
                  </a:lnTo>
                  <a:lnTo>
                    <a:pt x="208915" y="30632"/>
                  </a:lnTo>
                  <a:lnTo>
                    <a:pt x="209054" y="30632"/>
                  </a:lnTo>
                  <a:lnTo>
                    <a:pt x="209054" y="23393"/>
                  </a:lnTo>
                  <a:lnTo>
                    <a:pt x="208876" y="23393"/>
                  </a:lnTo>
                  <a:lnTo>
                    <a:pt x="208876" y="23837"/>
                  </a:lnTo>
                  <a:lnTo>
                    <a:pt x="203809" y="24282"/>
                  </a:lnTo>
                  <a:lnTo>
                    <a:pt x="205232" y="24282"/>
                  </a:lnTo>
                  <a:lnTo>
                    <a:pt x="205143" y="26581"/>
                  </a:lnTo>
                  <a:lnTo>
                    <a:pt x="204939" y="25044"/>
                  </a:lnTo>
                  <a:lnTo>
                    <a:pt x="204216" y="25044"/>
                  </a:lnTo>
                  <a:lnTo>
                    <a:pt x="203123" y="26441"/>
                  </a:lnTo>
                  <a:lnTo>
                    <a:pt x="202692" y="25044"/>
                  </a:lnTo>
                  <a:lnTo>
                    <a:pt x="201193" y="27457"/>
                  </a:lnTo>
                  <a:lnTo>
                    <a:pt x="198234" y="27457"/>
                  </a:lnTo>
                  <a:lnTo>
                    <a:pt x="197675" y="27457"/>
                  </a:lnTo>
                  <a:lnTo>
                    <a:pt x="198437" y="26695"/>
                  </a:lnTo>
                  <a:lnTo>
                    <a:pt x="198767" y="25438"/>
                  </a:lnTo>
                  <a:lnTo>
                    <a:pt x="197624" y="26695"/>
                  </a:lnTo>
                  <a:lnTo>
                    <a:pt x="197624" y="32156"/>
                  </a:lnTo>
                  <a:lnTo>
                    <a:pt x="197586" y="32918"/>
                  </a:lnTo>
                  <a:lnTo>
                    <a:pt x="197624" y="32156"/>
                  </a:lnTo>
                  <a:lnTo>
                    <a:pt x="197624" y="26695"/>
                  </a:lnTo>
                  <a:lnTo>
                    <a:pt x="196926" y="27457"/>
                  </a:lnTo>
                  <a:lnTo>
                    <a:pt x="194970" y="27457"/>
                  </a:lnTo>
                  <a:lnTo>
                    <a:pt x="193027" y="25552"/>
                  </a:lnTo>
                  <a:lnTo>
                    <a:pt x="186778" y="27330"/>
                  </a:lnTo>
                  <a:lnTo>
                    <a:pt x="183857" y="26352"/>
                  </a:lnTo>
                  <a:lnTo>
                    <a:pt x="183857" y="27457"/>
                  </a:lnTo>
                  <a:lnTo>
                    <a:pt x="183146" y="27495"/>
                  </a:lnTo>
                  <a:lnTo>
                    <a:pt x="183146" y="30632"/>
                  </a:lnTo>
                  <a:lnTo>
                    <a:pt x="182486" y="30772"/>
                  </a:lnTo>
                  <a:lnTo>
                    <a:pt x="182575" y="30632"/>
                  </a:lnTo>
                  <a:lnTo>
                    <a:pt x="183146" y="30632"/>
                  </a:lnTo>
                  <a:lnTo>
                    <a:pt x="183146" y="27495"/>
                  </a:lnTo>
                  <a:lnTo>
                    <a:pt x="182689" y="27508"/>
                  </a:lnTo>
                  <a:lnTo>
                    <a:pt x="183095" y="27457"/>
                  </a:lnTo>
                  <a:lnTo>
                    <a:pt x="183857" y="27457"/>
                  </a:lnTo>
                  <a:lnTo>
                    <a:pt x="183857" y="26352"/>
                  </a:lnTo>
                  <a:lnTo>
                    <a:pt x="182613" y="25933"/>
                  </a:lnTo>
                  <a:lnTo>
                    <a:pt x="182346" y="25044"/>
                  </a:lnTo>
                  <a:lnTo>
                    <a:pt x="180873" y="25044"/>
                  </a:lnTo>
                  <a:lnTo>
                    <a:pt x="181165" y="25450"/>
                  </a:lnTo>
                  <a:lnTo>
                    <a:pt x="180644" y="25273"/>
                  </a:lnTo>
                  <a:lnTo>
                    <a:pt x="180530" y="26492"/>
                  </a:lnTo>
                  <a:lnTo>
                    <a:pt x="178346" y="25044"/>
                  </a:lnTo>
                  <a:lnTo>
                    <a:pt x="176809" y="25044"/>
                  </a:lnTo>
                  <a:lnTo>
                    <a:pt x="175653" y="26314"/>
                  </a:lnTo>
                  <a:lnTo>
                    <a:pt x="175082" y="25044"/>
                  </a:lnTo>
                  <a:lnTo>
                    <a:pt x="174904" y="25044"/>
                  </a:lnTo>
                  <a:lnTo>
                    <a:pt x="174904" y="32918"/>
                  </a:lnTo>
                  <a:lnTo>
                    <a:pt x="173863" y="32918"/>
                  </a:lnTo>
                  <a:lnTo>
                    <a:pt x="172834" y="32156"/>
                  </a:lnTo>
                  <a:lnTo>
                    <a:pt x="173520" y="32156"/>
                  </a:lnTo>
                  <a:lnTo>
                    <a:pt x="174904" y="32918"/>
                  </a:lnTo>
                  <a:lnTo>
                    <a:pt x="174904" y="25044"/>
                  </a:lnTo>
                  <a:lnTo>
                    <a:pt x="174053" y="25044"/>
                  </a:lnTo>
                  <a:lnTo>
                    <a:pt x="174053" y="30632"/>
                  </a:lnTo>
                  <a:lnTo>
                    <a:pt x="173507" y="30632"/>
                  </a:lnTo>
                  <a:lnTo>
                    <a:pt x="171958" y="30632"/>
                  </a:lnTo>
                  <a:lnTo>
                    <a:pt x="171691" y="31013"/>
                  </a:lnTo>
                  <a:lnTo>
                    <a:pt x="171361" y="30695"/>
                  </a:lnTo>
                  <a:lnTo>
                    <a:pt x="170548" y="29743"/>
                  </a:lnTo>
                  <a:lnTo>
                    <a:pt x="169989" y="29743"/>
                  </a:lnTo>
                  <a:lnTo>
                    <a:pt x="172605" y="28981"/>
                  </a:lnTo>
                  <a:lnTo>
                    <a:pt x="172999" y="28981"/>
                  </a:lnTo>
                  <a:lnTo>
                    <a:pt x="172567" y="29743"/>
                  </a:lnTo>
                  <a:lnTo>
                    <a:pt x="171983" y="29743"/>
                  </a:lnTo>
                  <a:lnTo>
                    <a:pt x="174053" y="30632"/>
                  </a:lnTo>
                  <a:lnTo>
                    <a:pt x="174053" y="25044"/>
                  </a:lnTo>
                  <a:lnTo>
                    <a:pt x="173456" y="25044"/>
                  </a:lnTo>
                  <a:lnTo>
                    <a:pt x="173151" y="27457"/>
                  </a:lnTo>
                  <a:lnTo>
                    <a:pt x="173113" y="27825"/>
                  </a:lnTo>
                  <a:lnTo>
                    <a:pt x="172516" y="27851"/>
                  </a:lnTo>
                  <a:lnTo>
                    <a:pt x="171970" y="27457"/>
                  </a:lnTo>
                  <a:lnTo>
                    <a:pt x="171615" y="27457"/>
                  </a:lnTo>
                  <a:lnTo>
                    <a:pt x="171272" y="27889"/>
                  </a:lnTo>
                  <a:lnTo>
                    <a:pt x="170014" y="27927"/>
                  </a:lnTo>
                  <a:lnTo>
                    <a:pt x="169862" y="27940"/>
                  </a:lnTo>
                  <a:lnTo>
                    <a:pt x="169265" y="27457"/>
                  </a:lnTo>
                  <a:lnTo>
                    <a:pt x="164566" y="27457"/>
                  </a:lnTo>
                  <a:lnTo>
                    <a:pt x="164566" y="32918"/>
                  </a:lnTo>
                  <a:lnTo>
                    <a:pt x="164122" y="33185"/>
                  </a:lnTo>
                  <a:lnTo>
                    <a:pt x="163703" y="32918"/>
                  </a:lnTo>
                  <a:lnTo>
                    <a:pt x="164566" y="32918"/>
                  </a:lnTo>
                  <a:lnTo>
                    <a:pt x="164566" y="27457"/>
                  </a:lnTo>
                  <a:lnTo>
                    <a:pt x="162344" y="27457"/>
                  </a:lnTo>
                  <a:lnTo>
                    <a:pt x="162344" y="32156"/>
                  </a:lnTo>
                  <a:lnTo>
                    <a:pt x="162052" y="32194"/>
                  </a:lnTo>
                  <a:lnTo>
                    <a:pt x="162052" y="32918"/>
                  </a:lnTo>
                  <a:lnTo>
                    <a:pt x="161759" y="32943"/>
                  </a:lnTo>
                  <a:lnTo>
                    <a:pt x="162052" y="32918"/>
                  </a:lnTo>
                  <a:lnTo>
                    <a:pt x="162052" y="32194"/>
                  </a:lnTo>
                  <a:lnTo>
                    <a:pt x="160515" y="32321"/>
                  </a:lnTo>
                  <a:lnTo>
                    <a:pt x="160185" y="32156"/>
                  </a:lnTo>
                  <a:lnTo>
                    <a:pt x="162344" y="32156"/>
                  </a:lnTo>
                  <a:lnTo>
                    <a:pt x="162344" y="27457"/>
                  </a:lnTo>
                  <a:lnTo>
                    <a:pt x="161518" y="27457"/>
                  </a:lnTo>
                  <a:lnTo>
                    <a:pt x="161518" y="28981"/>
                  </a:lnTo>
                  <a:lnTo>
                    <a:pt x="161163" y="29616"/>
                  </a:lnTo>
                  <a:lnTo>
                    <a:pt x="160655" y="28981"/>
                  </a:lnTo>
                  <a:lnTo>
                    <a:pt x="161518" y="28981"/>
                  </a:lnTo>
                  <a:lnTo>
                    <a:pt x="161518" y="27457"/>
                  </a:lnTo>
                  <a:lnTo>
                    <a:pt x="158610" y="27457"/>
                  </a:lnTo>
                  <a:lnTo>
                    <a:pt x="155270" y="27457"/>
                  </a:lnTo>
                  <a:lnTo>
                    <a:pt x="156044" y="27978"/>
                  </a:lnTo>
                  <a:lnTo>
                    <a:pt x="154863" y="27635"/>
                  </a:lnTo>
                  <a:lnTo>
                    <a:pt x="154863" y="28981"/>
                  </a:lnTo>
                  <a:lnTo>
                    <a:pt x="154686" y="29743"/>
                  </a:lnTo>
                  <a:lnTo>
                    <a:pt x="154533" y="30226"/>
                  </a:lnTo>
                  <a:lnTo>
                    <a:pt x="154406" y="30111"/>
                  </a:lnTo>
                  <a:lnTo>
                    <a:pt x="154406" y="30632"/>
                  </a:lnTo>
                  <a:lnTo>
                    <a:pt x="142379" y="31305"/>
                  </a:lnTo>
                  <a:lnTo>
                    <a:pt x="142201" y="31318"/>
                  </a:lnTo>
                  <a:lnTo>
                    <a:pt x="141287" y="30632"/>
                  </a:lnTo>
                  <a:lnTo>
                    <a:pt x="143014" y="30632"/>
                  </a:lnTo>
                  <a:lnTo>
                    <a:pt x="154406" y="30632"/>
                  </a:lnTo>
                  <a:lnTo>
                    <a:pt x="154406" y="30111"/>
                  </a:lnTo>
                  <a:lnTo>
                    <a:pt x="153174" y="28981"/>
                  </a:lnTo>
                  <a:lnTo>
                    <a:pt x="154863" y="28981"/>
                  </a:lnTo>
                  <a:lnTo>
                    <a:pt x="154863" y="27635"/>
                  </a:lnTo>
                  <a:lnTo>
                    <a:pt x="154559" y="27546"/>
                  </a:lnTo>
                  <a:lnTo>
                    <a:pt x="154406" y="27495"/>
                  </a:lnTo>
                  <a:lnTo>
                    <a:pt x="152120" y="27457"/>
                  </a:lnTo>
                  <a:lnTo>
                    <a:pt x="153263" y="27800"/>
                  </a:lnTo>
                  <a:lnTo>
                    <a:pt x="152196" y="28105"/>
                  </a:lnTo>
                  <a:lnTo>
                    <a:pt x="151498" y="27457"/>
                  </a:lnTo>
                  <a:lnTo>
                    <a:pt x="151041" y="27457"/>
                  </a:lnTo>
                  <a:lnTo>
                    <a:pt x="151041" y="28981"/>
                  </a:lnTo>
                  <a:lnTo>
                    <a:pt x="150037" y="29362"/>
                  </a:lnTo>
                  <a:lnTo>
                    <a:pt x="149720" y="28981"/>
                  </a:lnTo>
                  <a:lnTo>
                    <a:pt x="151041" y="28981"/>
                  </a:lnTo>
                  <a:lnTo>
                    <a:pt x="151041" y="27457"/>
                  </a:lnTo>
                  <a:lnTo>
                    <a:pt x="148463" y="27457"/>
                  </a:lnTo>
                  <a:lnTo>
                    <a:pt x="140779" y="27457"/>
                  </a:lnTo>
                  <a:lnTo>
                    <a:pt x="140779" y="31394"/>
                  </a:lnTo>
                  <a:lnTo>
                    <a:pt x="140220" y="31432"/>
                  </a:lnTo>
                  <a:lnTo>
                    <a:pt x="139763" y="31280"/>
                  </a:lnTo>
                  <a:lnTo>
                    <a:pt x="139776" y="31457"/>
                  </a:lnTo>
                  <a:lnTo>
                    <a:pt x="130416" y="31978"/>
                  </a:lnTo>
                  <a:lnTo>
                    <a:pt x="130225" y="31915"/>
                  </a:lnTo>
                  <a:lnTo>
                    <a:pt x="129882" y="30632"/>
                  </a:lnTo>
                  <a:lnTo>
                    <a:pt x="137922" y="30632"/>
                  </a:lnTo>
                  <a:lnTo>
                    <a:pt x="139611" y="30632"/>
                  </a:lnTo>
                  <a:lnTo>
                    <a:pt x="139738" y="30632"/>
                  </a:lnTo>
                  <a:lnTo>
                    <a:pt x="140779" y="31394"/>
                  </a:lnTo>
                  <a:lnTo>
                    <a:pt x="140779" y="27457"/>
                  </a:lnTo>
                  <a:lnTo>
                    <a:pt x="128231" y="27457"/>
                  </a:lnTo>
                  <a:lnTo>
                    <a:pt x="128231" y="30632"/>
                  </a:lnTo>
                  <a:lnTo>
                    <a:pt x="128117" y="31127"/>
                  </a:lnTo>
                  <a:lnTo>
                    <a:pt x="126796" y="30632"/>
                  </a:lnTo>
                  <a:lnTo>
                    <a:pt x="128231" y="30632"/>
                  </a:lnTo>
                  <a:lnTo>
                    <a:pt x="128231" y="27457"/>
                  </a:lnTo>
                  <a:lnTo>
                    <a:pt x="126530" y="27457"/>
                  </a:lnTo>
                  <a:lnTo>
                    <a:pt x="123799" y="27457"/>
                  </a:lnTo>
                  <a:lnTo>
                    <a:pt x="122796" y="27457"/>
                  </a:lnTo>
                  <a:lnTo>
                    <a:pt x="122796" y="29743"/>
                  </a:lnTo>
                  <a:lnTo>
                    <a:pt x="121881" y="29832"/>
                  </a:lnTo>
                  <a:lnTo>
                    <a:pt x="121653" y="29743"/>
                  </a:lnTo>
                  <a:lnTo>
                    <a:pt x="122796" y="29743"/>
                  </a:lnTo>
                  <a:lnTo>
                    <a:pt x="122796" y="27457"/>
                  </a:lnTo>
                  <a:lnTo>
                    <a:pt x="121196" y="27457"/>
                  </a:lnTo>
                  <a:lnTo>
                    <a:pt x="114134" y="25908"/>
                  </a:lnTo>
                  <a:lnTo>
                    <a:pt x="119913" y="25044"/>
                  </a:lnTo>
                  <a:lnTo>
                    <a:pt x="111887" y="25044"/>
                  </a:lnTo>
                  <a:lnTo>
                    <a:pt x="111887" y="27457"/>
                  </a:lnTo>
                  <a:lnTo>
                    <a:pt x="103771" y="27457"/>
                  </a:lnTo>
                  <a:lnTo>
                    <a:pt x="111417" y="26314"/>
                  </a:lnTo>
                  <a:lnTo>
                    <a:pt x="111887" y="27457"/>
                  </a:lnTo>
                  <a:lnTo>
                    <a:pt x="111887" y="25044"/>
                  </a:lnTo>
                  <a:lnTo>
                    <a:pt x="110896" y="25044"/>
                  </a:lnTo>
                  <a:lnTo>
                    <a:pt x="110959" y="25222"/>
                  </a:lnTo>
                  <a:lnTo>
                    <a:pt x="110210" y="25044"/>
                  </a:lnTo>
                  <a:lnTo>
                    <a:pt x="108115" y="25044"/>
                  </a:lnTo>
                  <a:lnTo>
                    <a:pt x="105562" y="24282"/>
                  </a:lnTo>
                  <a:lnTo>
                    <a:pt x="102768" y="24282"/>
                  </a:lnTo>
                  <a:lnTo>
                    <a:pt x="101295" y="23647"/>
                  </a:lnTo>
                  <a:lnTo>
                    <a:pt x="208165" y="23647"/>
                  </a:lnTo>
                  <a:lnTo>
                    <a:pt x="208788" y="23647"/>
                  </a:lnTo>
                  <a:lnTo>
                    <a:pt x="208876" y="23837"/>
                  </a:lnTo>
                  <a:lnTo>
                    <a:pt x="208876" y="23393"/>
                  </a:lnTo>
                  <a:lnTo>
                    <a:pt x="208673" y="23393"/>
                  </a:lnTo>
                  <a:lnTo>
                    <a:pt x="208318" y="22631"/>
                  </a:lnTo>
                  <a:lnTo>
                    <a:pt x="208216" y="23393"/>
                  </a:lnTo>
                  <a:lnTo>
                    <a:pt x="100711" y="23393"/>
                  </a:lnTo>
                  <a:lnTo>
                    <a:pt x="100850" y="23456"/>
                  </a:lnTo>
                  <a:lnTo>
                    <a:pt x="100355" y="23253"/>
                  </a:lnTo>
                  <a:lnTo>
                    <a:pt x="100355" y="28981"/>
                  </a:lnTo>
                  <a:lnTo>
                    <a:pt x="94640" y="29489"/>
                  </a:lnTo>
                  <a:lnTo>
                    <a:pt x="95008" y="28981"/>
                  </a:lnTo>
                  <a:lnTo>
                    <a:pt x="100355" y="28981"/>
                  </a:lnTo>
                  <a:lnTo>
                    <a:pt x="100355" y="23253"/>
                  </a:lnTo>
                  <a:lnTo>
                    <a:pt x="98945" y="22631"/>
                  </a:lnTo>
                  <a:lnTo>
                    <a:pt x="97599" y="22123"/>
                  </a:lnTo>
                  <a:lnTo>
                    <a:pt x="95961" y="22123"/>
                  </a:lnTo>
                  <a:lnTo>
                    <a:pt x="95961" y="24282"/>
                  </a:lnTo>
                  <a:lnTo>
                    <a:pt x="91986" y="25044"/>
                  </a:lnTo>
                  <a:lnTo>
                    <a:pt x="91008" y="24282"/>
                  </a:lnTo>
                  <a:lnTo>
                    <a:pt x="92633" y="24282"/>
                  </a:lnTo>
                  <a:lnTo>
                    <a:pt x="92887" y="23647"/>
                  </a:lnTo>
                  <a:lnTo>
                    <a:pt x="93675" y="23647"/>
                  </a:lnTo>
                  <a:lnTo>
                    <a:pt x="95961" y="24282"/>
                  </a:lnTo>
                  <a:lnTo>
                    <a:pt x="95961" y="22123"/>
                  </a:lnTo>
                  <a:lnTo>
                    <a:pt x="95313" y="23393"/>
                  </a:lnTo>
                  <a:lnTo>
                    <a:pt x="93776" y="23393"/>
                  </a:lnTo>
                  <a:lnTo>
                    <a:pt x="93218" y="23520"/>
                  </a:lnTo>
                  <a:lnTo>
                    <a:pt x="92913" y="23596"/>
                  </a:lnTo>
                  <a:lnTo>
                    <a:pt x="92964" y="23456"/>
                  </a:lnTo>
                  <a:lnTo>
                    <a:pt x="93256" y="22758"/>
                  </a:lnTo>
                  <a:lnTo>
                    <a:pt x="89179" y="23279"/>
                  </a:lnTo>
                  <a:lnTo>
                    <a:pt x="89306" y="22631"/>
                  </a:lnTo>
                  <a:lnTo>
                    <a:pt x="89395" y="22123"/>
                  </a:lnTo>
                  <a:lnTo>
                    <a:pt x="90093" y="22123"/>
                  </a:lnTo>
                  <a:lnTo>
                    <a:pt x="88988" y="21920"/>
                  </a:lnTo>
                  <a:lnTo>
                    <a:pt x="88988" y="27597"/>
                  </a:lnTo>
                  <a:lnTo>
                    <a:pt x="88557" y="27457"/>
                  </a:lnTo>
                  <a:lnTo>
                    <a:pt x="88900" y="27457"/>
                  </a:lnTo>
                  <a:lnTo>
                    <a:pt x="88988" y="27597"/>
                  </a:lnTo>
                  <a:lnTo>
                    <a:pt x="88988" y="21920"/>
                  </a:lnTo>
                  <a:lnTo>
                    <a:pt x="86194" y="21399"/>
                  </a:lnTo>
                  <a:lnTo>
                    <a:pt x="86194" y="30403"/>
                  </a:lnTo>
                  <a:lnTo>
                    <a:pt x="84785" y="29908"/>
                  </a:lnTo>
                  <a:lnTo>
                    <a:pt x="84785" y="30492"/>
                  </a:lnTo>
                  <a:lnTo>
                    <a:pt x="82169" y="30378"/>
                  </a:lnTo>
                  <a:lnTo>
                    <a:pt x="81191" y="29743"/>
                  </a:lnTo>
                  <a:lnTo>
                    <a:pt x="82918" y="29743"/>
                  </a:lnTo>
                  <a:lnTo>
                    <a:pt x="84785" y="30492"/>
                  </a:lnTo>
                  <a:lnTo>
                    <a:pt x="84785" y="29908"/>
                  </a:lnTo>
                  <a:lnTo>
                    <a:pt x="84315" y="29743"/>
                  </a:lnTo>
                  <a:lnTo>
                    <a:pt x="85826" y="29743"/>
                  </a:lnTo>
                  <a:lnTo>
                    <a:pt x="86194" y="30403"/>
                  </a:lnTo>
                  <a:lnTo>
                    <a:pt x="86194" y="21399"/>
                  </a:lnTo>
                  <a:lnTo>
                    <a:pt x="79933" y="20218"/>
                  </a:lnTo>
                  <a:lnTo>
                    <a:pt x="82194" y="20218"/>
                  </a:lnTo>
                  <a:lnTo>
                    <a:pt x="80683" y="19583"/>
                  </a:lnTo>
                  <a:lnTo>
                    <a:pt x="75399" y="19583"/>
                  </a:lnTo>
                  <a:lnTo>
                    <a:pt x="75399" y="27457"/>
                  </a:lnTo>
                  <a:lnTo>
                    <a:pt x="75247" y="27584"/>
                  </a:lnTo>
                  <a:lnTo>
                    <a:pt x="74942" y="27851"/>
                  </a:lnTo>
                  <a:lnTo>
                    <a:pt x="73393" y="27457"/>
                  </a:lnTo>
                  <a:lnTo>
                    <a:pt x="74320" y="27457"/>
                  </a:lnTo>
                  <a:lnTo>
                    <a:pt x="75285" y="27457"/>
                  </a:lnTo>
                  <a:lnTo>
                    <a:pt x="75399" y="19583"/>
                  </a:lnTo>
                  <a:lnTo>
                    <a:pt x="74206" y="19583"/>
                  </a:lnTo>
                  <a:lnTo>
                    <a:pt x="74041" y="18567"/>
                  </a:lnTo>
                  <a:lnTo>
                    <a:pt x="72059" y="18567"/>
                  </a:lnTo>
                  <a:lnTo>
                    <a:pt x="72453" y="19075"/>
                  </a:lnTo>
                  <a:lnTo>
                    <a:pt x="70700" y="18567"/>
                  </a:lnTo>
                  <a:lnTo>
                    <a:pt x="70497" y="18567"/>
                  </a:lnTo>
                  <a:lnTo>
                    <a:pt x="70027" y="18313"/>
                  </a:lnTo>
                  <a:lnTo>
                    <a:pt x="69545" y="18059"/>
                  </a:lnTo>
                  <a:lnTo>
                    <a:pt x="69507" y="18186"/>
                  </a:lnTo>
                  <a:lnTo>
                    <a:pt x="68986" y="18059"/>
                  </a:lnTo>
                  <a:lnTo>
                    <a:pt x="69545" y="18059"/>
                  </a:lnTo>
                  <a:lnTo>
                    <a:pt x="69735" y="17322"/>
                  </a:lnTo>
                  <a:lnTo>
                    <a:pt x="68237" y="17653"/>
                  </a:lnTo>
                  <a:lnTo>
                    <a:pt x="68237" y="25044"/>
                  </a:lnTo>
                  <a:lnTo>
                    <a:pt x="67259" y="26187"/>
                  </a:lnTo>
                  <a:lnTo>
                    <a:pt x="66357" y="25044"/>
                  </a:lnTo>
                  <a:lnTo>
                    <a:pt x="68237" y="25044"/>
                  </a:lnTo>
                  <a:lnTo>
                    <a:pt x="68237" y="17653"/>
                  </a:lnTo>
                  <a:lnTo>
                    <a:pt x="67843" y="17729"/>
                  </a:lnTo>
                  <a:lnTo>
                    <a:pt x="66548" y="16979"/>
                  </a:lnTo>
                  <a:lnTo>
                    <a:pt x="68173" y="16979"/>
                  </a:lnTo>
                  <a:lnTo>
                    <a:pt x="67170" y="16281"/>
                  </a:lnTo>
                  <a:lnTo>
                    <a:pt x="66789" y="16281"/>
                  </a:lnTo>
                  <a:lnTo>
                    <a:pt x="64693" y="15811"/>
                  </a:lnTo>
                  <a:lnTo>
                    <a:pt x="69862" y="15519"/>
                  </a:lnTo>
                  <a:lnTo>
                    <a:pt x="64490" y="15519"/>
                  </a:lnTo>
                  <a:lnTo>
                    <a:pt x="64579" y="15773"/>
                  </a:lnTo>
                  <a:lnTo>
                    <a:pt x="63487" y="15519"/>
                  </a:lnTo>
                  <a:lnTo>
                    <a:pt x="62687" y="15519"/>
                  </a:lnTo>
                  <a:lnTo>
                    <a:pt x="62826" y="15900"/>
                  </a:lnTo>
                  <a:lnTo>
                    <a:pt x="64592" y="15811"/>
                  </a:lnTo>
                  <a:lnTo>
                    <a:pt x="64782" y="16281"/>
                  </a:lnTo>
                  <a:lnTo>
                    <a:pt x="65062" y="16979"/>
                  </a:lnTo>
                  <a:lnTo>
                    <a:pt x="66217" y="16979"/>
                  </a:lnTo>
                  <a:lnTo>
                    <a:pt x="64109" y="17945"/>
                  </a:lnTo>
                  <a:lnTo>
                    <a:pt x="63220" y="16979"/>
                  </a:lnTo>
                  <a:lnTo>
                    <a:pt x="63601" y="18059"/>
                  </a:lnTo>
                  <a:lnTo>
                    <a:pt x="63703" y="18313"/>
                  </a:lnTo>
                  <a:lnTo>
                    <a:pt x="63601" y="18059"/>
                  </a:lnTo>
                  <a:lnTo>
                    <a:pt x="63182" y="16979"/>
                  </a:lnTo>
                  <a:lnTo>
                    <a:pt x="62966" y="16281"/>
                  </a:lnTo>
                  <a:lnTo>
                    <a:pt x="55791" y="16281"/>
                  </a:lnTo>
                  <a:lnTo>
                    <a:pt x="55206" y="15519"/>
                  </a:lnTo>
                  <a:lnTo>
                    <a:pt x="54483" y="15519"/>
                  </a:lnTo>
                  <a:lnTo>
                    <a:pt x="53428" y="16027"/>
                  </a:lnTo>
                  <a:lnTo>
                    <a:pt x="50711" y="15519"/>
                  </a:lnTo>
                  <a:lnTo>
                    <a:pt x="50723" y="16979"/>
                  </a:lnTo>
                  <a:lnTo>
                    <a:pt x="49225" y="16979"/>
                  </a:lnTo>
                  <a:lnTo>
                    <a:pt x="50050" y="14884"/>
                  </a:lnTo>
                  <a:lnTo>
                    <a:pt x="50101" y="14757"/>
                  </a:lnTo>
                  <a:lnTo>
                    <a:pt x="50457" y="13868"/>
                  </a:lnTo>
                  <a:lnTo>
                    <a:pt x="50063" y="13868"/>
                  </a:lnTo>
                  <a:lnTo>
                    <a:pt x="46951" y="14757"/>
                  </a:lnTo>
                  <a:lnTo>
                    <a:pt x="46888" y="14503"/>
                  </a:lnTo>
                  <a:lnTo>
                    <a:pt x="46710" y="13868"/>
                  </a:lnTo>
                  <a:lnTo>
                    <a:pt x="44983" y="13106"/>
                  </a:lnTo>
                  <a:lnTo>
                    <a:pt x="42735" y="12128"/>
                  </a:lnTo>
                  <a:lnTo>
                    <a:pt x="45834" y="11455"/>
                  </a:lnTo>
                  <a:lnTo>
                    <a:pt x="42062" y="11455"/>
                  </a:lnTo>
                  <a:lnTo>
                    <a:pt x="42545" y="12039"/>
                  </a:lnTo>
                  <a:lnTo>
                    <a:pt x="42100" y="11849"/>
                  </a:lnTo>
                  <a:lnTo>
                    <a:pt x="42278" y="12230"/>
                  </a:lnTo>
                  <a:lnTo>
                    <a:pt x="42633" y="12153"/>
                  </a:lnTo>
                  <a:lnTo>
                    <a:pt x="43459" y="13106"/>
                  </a:lnTo>
                  <a:lnTo>
                    <a:pt x="43243" y="13106"/>
                  </a:lnTo>
                  <a:lnTo>
                    <a:pt x="43243" y="14249"/>
                  </a:lnTo>
                  <a:lnTo>
                    <a:pt x="42405" y="13868"/>
                  </a:lnTo>
                  <a:lnTo>
                    <a:pt x="43065" y="13868"/>
                  </a:lnTo>
                  <a:lnTo>
                    <a:pt x="43243" y="14249"/>
                  </a:lnTo>
                  <a:lnTo>
                    <a:pt x="43243" y="13106"/>
                  </a:lnTo>
                  <a:lnTo>
                    <a:pt x="42710" y="13106"/>
                  </a:lnTo>
                  <a:lnTo>
                    <a:pt x="38176" y="13106"/>
                  </a:lnTo>
                  <a:lnTo>
                    <a:pt x="41135" y="12471"/>
                  </a:lnTo>
                  <a:lnTo>
                    <a:pt x="37388" y="10947"/>
                  </a:lnTo>
                  <a:lnTo>
                    <a:pt x="235331" y="10947"/>
                  </a:lnTo>
                  <a:lnTo>
                    <a:pt x="248958" y="10947"/>
                  </a:lnTo>
                  <a:lnTo>
                    <a:pt x="247434" y="13614"/>
                  </a:lnTo>
                  <a:lnTo>
                    <a:pt x="246519" y="13233"/>
                  </a:lnTo>
                  <a:lnTo>
                    <a:pt x="246214" y="13106"/>
                  </a:lnTo>
                  <a:lnTo>
                    <a:pt x="244055" y="12217"/>
                  </a:lnTo>
                  <a:lnTo>
                    <a:pt x="243103" y="13106"/>
                  </a:lnTo>
                  <a:lnTo>
                    <a:pt x="242963" y="13233"/>
                  </a:lnTo>
                  <a:lnTo>
                    <a:pt x="241134" y="13233"/>
                  </a:lnTo>
                  <a:lnTo>
                    <a:pt x="241058" y="13106"/>
                  </a:lnTo>
                  <a:lnTo>
                    <a:pt x="239801" y="13106"/>
                  </a:lnTo>
                  <a:lnTo>
                    <a:pt x="237350" y="12230"/>
                  </a:lnTo>
                  <a:lnTo>
                    <a:pt x="237401" y="11455"/>
                  </a:lnTo>
                  <a:lnTo>
                    <a:pt x="237312" y="13106"/>
                  </a:lnTo>
                  <a:lnTo>
                    <a:pt x="237274" y="13614"/>
                  </a:lnTo>
                  <a:lnTo>
                    <a:pt x="237007" y="13233"/>
                  </a:lnTo>
                  <a:lnTo>
                    <a:pt x="236905" y="13106"/>
                  </a:lnTo>
                  <a:lnTo>
                    <a:pt x="237312" y="13106"/>
                  </a:lnTo>
                  <a:lnTo>
                    <a:pt x="237312" y="11455"/>
                  </a:lnTo>
                  <a:lnTo>
                    <a:pt x="235699" y="11455"/>
                  </a:lnTo>
                  <a:lnTo>
                    <a:pt x="235851" y="11684"/>
                  </a:lnTo>
                  <a:lnTo>
                    <a:pt x="235254" y="11455"/>
                  </a:lnTo>
                  <a:lnTo>
                    <a:pt x="235699" y="11455"/>
                  </a:lnTo>
                  <a:lnTo>
                    <a:pt x="235331" y="10947"/>
                  </a:lnTo>
                  <a:lnTo>
                    <a:pt x="232168" y="14503"/>
                  </a:lnTo>
                  <a:lnTo>
                    <a:pt x="230416" y="14503"/>
                  </a:lnTo>
                  <a:lnTo>
                    <a:pt x="230708" y="15900"/>
                  </a:lnTo>
                  <a:lnTo>
                    <a:pt x="230797" y="16281"/>
                  </a:lnTo>
                  <a:lnTo>
                    <a:pt x="229323" y="16281"/>
                  </a:lnTo>
                  <a:lnTo>
                    <a:pt x="226936" y="18059"/>
                  </a:lnTo>
                  <a:lnTo>
                    <a:pt x="227139" y="18059"/>
                  </a:lnTo>
                  <a:lnTo>
                    <a:pt x="227228" y="18313"/>
                  </a:lnTo>
                  <a:lnTo>
                    <a:pt x="227304" y="18567"/>
                  </a:lnTo>
                  <a:lnTo>
                    <a:pt x="247827" y="18567"/>
                  </a:lnTo>
                  <a:lnTo>
                    <a:pt x="248145" y="19583"/>
                  </a:lnTo>
                  <a:lnTo>
                    <a:pt x="249999" y="19583"/>
                  </a:lnTo>
                  <a:lnTo>
                    <a:pt x="250736" y="18567"/>
                  </a:lnTo>
                  <a:lnTo>
                    <a:pt x="248056" y="18567"/>
                  </a:lnTo>
                  <a:lnTo>
                    <a:pt x="248742" y="16281"/>
                  </a:lnTo>
                  <a:lnTo>
                    <a:pt x="248856" y="15913"/>
                  </a:lnTo>
                  <a:lnTo>
                    <a:pt x="248983" y="15519"/>
                  </a:lnTo>
                  <a:lnTo>
                    <a:pt x="249262" y="15519"/>
                  </a:lnTo>
                  <a:lnTo>
                    <a:pt x="250977" y="13868"/>
                  </a:lnTo>
                  <a:lnTo>
                    <a:pt x="252018" y="13106"/>
                  </a:lnTo>
                  <a:lnTo>
                    <a:pt x="252463" y="13106"/>
                  </a:lnTo>
                  <a:lnTo>
                    <a:pt x="252349" y="13868"/>
                  </a:lnTo>
                  <a:lnTo>
                    <a:pt x="252260" y="14503"/>
                  </a:lnTo>
                  <a:lnTo>
                    <a:pt x="252209" y="14884"/>
                  </a:lnTo>
                  <a:lnTo>
                    <a:pt x="252374" y="14757"/>
                  </a:lnTo>
                  <a:lnTo>
                    <a:pt x="255993" y="13868"/>
                  </a:lnTo>
                  <a:lnTo>
                    <a:pt x="255689" y="13233"/>
                  </a:lnTo>
                  <a:lnTo>
                    <a:pt x="255625" y="13106"/>
                  </a:lnTo>
                  <a:lnTo>
                    <a:pt x="254165" y="10058"/>
                  </a:lnTo>
                  <a:lnTo>
                    <a:pt x="254101" y="9931"/>
                  </a:lnTo>
                  <a:lnTo>
                    <a:pt x="255143" y="9931"/>
                  </a:lnTo>
                  <a:lnTo>
                    <a:pt x="258610" y="10693"/>
                  </a:lnTo>
                  <a:lnTo>
                    <a:pt x="257860" y="10693"/>
                  </a:lnTo>
                  <a:lnTo>
                    <a:pt x="254469" y="10693"/>
                  </a:lnTo>
                  <a:lnTo>
                    <a:pt x="254596" y="10947"/>
                  </a:lnTo>
                  <a:lnTo>
                    <a:pt x="258267" y="10947"/>
                  </a:lnTo>
                  <a:lnTo>
                    <a:pt x="259092" y="11455"/>
                  </a:lnTo>
                  <a:lnTo>
                    <a:pt x="258521" y="13106"/>
                  </a:lnTo>
                  <a:lnTo>
                    <a:pt x="258470" y="13233"/>
                  </a:lnTo>
                  <a:lnTo>
                    <a:pt x="258914" y="13868"/>
                  </a:lnTo>
                  <a:lnTo>
                    <a:pt x="259372" y="13868"/>
                  </a:lnTo>
                  <a:lnTo>
                    <a:pt x="257759" y="15265"/>
                  </a:lnTo>
                  <a:lnTo>
                    <a:pt x="256895" y="14503"/>
                  </a:lnTo>
                  <a:lnTo>
                    <a:pt x="256451" y="14122"/>
                  </a:lnTo>
                  <a:lnTo>
                    <a:pt x="255447" y="14503"/>
                  </a:lnTo>
                  <a:lnTo>
                    <a:pt x="256946" y="14757"/>
                  </a:lnTo>
                  <a:lnTo>
                    <a:pt x="256476" y="15519"/>
                  </a:lnTo>
                  <a:lnTo>
                    <a:pt x="255765" y="16179"/>
                  </a:lnTo>
                  <a:lnTo>
                    <a:pt x="255054" y="15900"/>
                  </a:lnTo>
                  <a:lnTo>
                    <a:pt x="255651" y="16281"/>
                  </a:lnTo>
                  <a:lnTo>
                    <a:pt x="256438" y="16802"/>
                  </a:lnTo>
                  <a:lnTo>
                    <a:pt x="258533" y="15519"/>
                  </a:lnTo>
                  <a:lnTo>
                    <a:pt x="261239" y="13868"/>
                  </a:lnTo>
                  <a:lnTo>
                    <a:pt x="264223" y="13868"/>
                  </a:lnTo>
                  <a:lnTo>
                    <a:pt x="264528" y="13233"/>
                  </a:lnTo>
                  <a:lnTo>
                    <a:pt x="264693" y="13106"/>
                  </a:lnTo>
                  <a:lnTo>
                    <a:pt x="265836" y="13106"/>
                  </a:lnTo>
                  <a:lnTo>
                    <a:pt x="264477" y="12217"/>
                  </a:lnTo>
                  <a:lnTo>
                    <a:pt x="263690" y="12725"/>
                  </a:lnTo>
                  <a:lnTo>
                    <a:pt x="261759" y="11455"/>
                  </a:lnTo>
                  <a:lnTo>
                    <a:pt x="263334" y="11455"/>
                  </a:lnTo>
                  <a:lnTo>
                    <a:pt x="264782" y="10693"/>
                  </a:lnTo>
                  <a:lnTo>
                    <a:pt x="263423" y="10693"/>
                  </a:lnTo>
                  <a:lnTo>
                    <a:pt x="264388" y="9296"/>
                  </a:lnTo>
                  <a:lnTo>
                    <a:pt x="265176" y="7772"/>
                  </a:lnTo>
                  <a:lnTo>
                    <a:pt x="265239" y="7645"/>
                  </a:lnTo>
                  <a:lnTo>
                    <a:pt x="265188" y="7772"/>
                  </a:lnTo>
                  <a:lnTo>
                    <a:pt x="267081" y="7772"/>
                  </a:lnTo>
                  <a:lnTo>
                    <a:pt x="267462" y="8407"/>
                  </a:lnTo>
                  <a:lnTo>
                    <a:pt x="267843" y="9042"/>
                  </a:lnTo>
                  <a:lnTo>
                    <a:pt x="267893" y="9296"/>
                  </a:lnTo>
                  <a:lnTo>
                    <a:pt x="269430" y="10439"/>
                  </a:lnTo>
                  <a:lnTo>
                    <a:pt x="269481" y="8407"/>
                  </a:lnTo>
                  <a:lnTo>
                    <a:pt x="270078" y="8407"/>
                  </a:lnTo>
                  <a:close/>
                </a:path>
                <a:path w="280035" h="97155">
                  <a:moveTo>
                    <a:pt x="271119" y="5105"/>
                  </a:moveTo>
                  <a:lnTo>
                    <a:pt x="270725" y="4673"/>
                  </a:lnTo>
                  <a:lnTo>
                    <a:pt x="269621" y="4673"/>
                  </a:lnTo>
                  <a:lnTo>
                    <a:pt x="269532" y="4876"/>
                  </a:lnTo>
                  <a:lnTo>
                    <a:pt x="271119" y="5105"/>
                  </a:lnTo>
                  <a:close/>
                </a:path>
                <a:path w="280035" h="97155">
                  <a:moveTo>
                    <a:pt x="271551" y="6946"/>
                  </a:moveTo>
                  <a:lnTo>
                    <a:pt x="271411" y="6985"/>
                  </a:lnTo>
                  <a:lnTo>
                    <a:pt x="271170" y="5575"/>
                  </a:lnTo>
                  <a:lnTo>
                    <a:pt x="270484" y="6299"/>
                  </a:lnTo>
                  <a:lnTo>
                    <a:pt x="269824" y="7035"/>
                  </a:lnTo>
                  <a:lnTo>
                    <a:pt x="270256" y="7975"/>
                  </a:lnTo>
                  <a:lnTo>
                    <a:pt x="270827" y="7404"/>
                  </a:lnTo>
                  <a:lnTo>
                    <a:pt x="271551" y="6946"/>
                  </a:lnTo>
                  <a:close/>
                </a:path>
                <a:path w="280035" h="97155">
                  <a:moveTo>
                    <a:pt x="271564" y="9994"/>
                  </a:moveTo>
                  <a:lnTo>
                    <a:pt x="270865" y="8902"/>
                  </a:lnTo>
                  <a:lnTo>
                    <a:pt x="270776" y="10033"/>
                  </a:lnTo>
                  <a:lnTo>
                    <a:pt x="271564" y="9994"/>
                  </a:lnTo>
                  <a:close/>
                </a:path>
                <a:path w="280035" h="97155">
                  <a:moveTo>
                    <a:pt x="271729" y="4673"/>
                  </a:moveTo>
                  <a:lnTo>
                    <a:pt x="270357" y="3327"/>
                  </a:lnTo>
                  <a:lnTo>
                    <a:pt x="270624" y="3835"/>
                  </a:lnTo>
                  <a:lnTo>
                    <a:pt x="271106" y="4597"/>
                  </a:lnTo>
                  <a:lnTo>
                    <a:pt x="269494" y="3327"/>
                  </a:lnTo>
                  <a:lnTo>
                    <a:pt x="270725" y="4673"/>
                  </a:lnTo>
                  <a:lnTo>
                    <a:pt x="271157" y="4673"/>
                  </a:lnTo>
                  <a:lnTo>
                    <a:pt x="271729" y="4673"/>
                  </a:lnTo>
                  <a:close/>
                </a:path>
                <a:path w="280035" h="97155">
                  <a:moveTo>
                    <a:pt x="272427" y="6565"/>
                  </a:moveTo>
                  <a:lnTo>
                    <a:pt x="272326" y="6007"/>
                  </a:lnTo>
                  <a:lnTo>
                    <a:pt x="272097" y="6553"/>
                  </a:lnTo>
                  <a:lnTo>
                    <a:pt x="271716" y="6845"/>
                  </a:lnTo>
                  <a:lnTo>
                    <a:pt x="271945" y="6705"/>
                  </a:lnTo>
                  <a:lnTo>
                    <a:pt x="272173" y="6616"/>
                  </a:lnTo>
                  <a:lnTo>
                    <a:pt x="272427" y="6565"/>
                  </a:lnTo>
                  <a:close/>
                </a:path>
                <a:path w="280035" h="97155">
                  <a:moveTo>
                    <a:pt x="279984" y="6705"/>
                  </a:moveTo>
                  <a:lnTo>
                    <a:pt x="279781" y="6248"/>
                  </a:lnTo>
                  <a:lnTo>
                    <a:pt x="279082" y="6540"/>
                  </a:lnTo>
                  <a:lnTo>
                    <a:pt x="278752" y="7112"/>
                  </a:lnTo>
                  <a:lnTo>
                    <a:pt x="279539" y="7048"/>
                  </a:lnTo>
                  <a:lnTo>
                    <a:pt x="279641" y="6858"/>
                  </a:lnTo>
                  <a:lnTo>
                    <a:pt x="279869" y="6896"/>
                  </a:lnTo>
                  <a:lnTo>
                    <a:pt x="279984" y="6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413063" y="2096932"/>
              <a:ext cx="228600" cy="146050"/>
            </a:xfrm>
            <a:custGeom>
              <a:avLst/>
              <a:gdLst/>
              <a:ahLst/>
              <a:cxnLst/>
              <a:rect l="l" t="t" r="r" b="b"/>
              <a:pathLst>
                <a:path w="228600" h="146050">
                  <a:moveTo>
                    <a:pt x="1066" y="45986"/>
                  </a:moveTo>
                  <a:lnTo>
                    <a:pt x="609" y="45529"/>
                  </a:lnTo>
                  <a:lnTo>
                    <a:pt x="431" y="45618"/>
                  </a:lnTo>
                  <a:lnTo>
                    <a:pt x="330" y="45440"/>
                  </a:lnTo>
                  <a:lnTo>
                    <a:pt x="165" y="45504"/>
                  </a:lnTo>
                  <a:lnTo>
                    <a:pt x="0" y="45974"/>
                  </a:lnTo>
                  <a:lnTo>
                    <a:pt x="533" y="46215"/>
                  </a:lnTo>
                  <a:lnTo>
                    <a:pt x="1066" y="45986"/>
                  </a:lnTo>
                  <a:close/>
                </a:path>
                <a:path w="228600" h="146050">
                  <a:moveTo>
                    <a:pt x="4775" y="50685"/>
                  </a:moveTo>
                  <a:lnTo>
                    <a:pt x="4584" y="50647"/>
                  </a:lnTo>
                  <a:lnTo>
                    <a:pt x="4381" y="50571"/>
                  </a:lnTo>
                  <a:lnTo>
                    <a:pt x="4216" y="50444"/>
                  </a:lnTo>
                  <a:lnTo>
                    <a:pt x="3937" y="50914"/>
                  </a:lnTo>
                  <a:lnTo>
                    <a:pt x="4406" y="50660"/>
                  </a:lnTo>
                  <a:lnTo>
                    <a:pt x="4775" y="50685"/>
                  </a:lnTo>
                  <a:close/>
                </a:path>
                <a:path w="228600" h="146050">
                  <a:moveTo>
                    <a:pt x="6261" y="50774"/>
                  </a:moveTo>
                  <a:lnTo>
                    <a:pt x="5600" y="50838"/>
                  </a:lnTo>
                  <a:lnTo>
                    <a:pt x="5003" y="50749"/>
                  </a:lnTo>
                  <a:lnTo>
                    <a:pt x="4330" y="51993"/>
                  </a:lnTo>
                  <a:lnTo>
                    <a:pt x="5143" y="51892"/>
                  </a:lnTo>
                  <a:lnTo>
                    <a:pt x="5943" y="51777"/>
                  </a:lnTo>
                  <a:lnTo>
                    <a:pt x="6261" y="50774"/>
                  </a:lnTo>
                  <a:close/>
                </a:path>
                <a:path w="228600" h="146050">
                  <a:moveTo>
                    <a:pt x="7188" y="48895"/>
                  </a:moveTo>
                  <a:lnTo>
                    <a:pt x="6718" y="48412"/>
                  </a:lnTo>
                  <a:lnTo>
                    <a:pt x="6464" y="49682"/>
                  </a:lnTo>
                  <a:lnTo>
                    <a:pt x="7188" y="48895"/>
                  </a:lnTo>
                  <a:close/>
                </a:path>
                <a:path w="228600" h="146050">
                  <a:moveTo>
                    <a:pt x="8318" y="51866"/>
                  </a:moveTo>
                  <a:lnTo>
                    <a:pt x="8293" y="51612"/>
                  </a:lnTo>
                  <a:lnTo>
                    <a:pt x="8128" y="51866"/>
                  </a:lnTo>
                  <a:lnTo>
                    <a:pt x="8318" y="51866"/>
                  </a:lnTo>
                  <a:close/>
                </a:path>
                <a:path w="228600" h="146050">
                  <a:moveTo>
                    <a:pt x="8978" y="57315"/>
                  </a:moveTo>
                  <a:lnTo>
                    <a:pt x="8763" y="57111"/>
                  </a:lnTo>
                  <a:lnTo>
                    <a:pt x="8547" y="57175"/>
                  </a:lnTo>
                  <a:lnTo>
                    <a:pt x="8547" y="57315"/>
                  </a:lnTo>
                  <a:lnTo>
                    <a:pt x="8978" y="57315"/>
                  </a:lnTo>
                  <a:close/>
                </a:path>
                <a:path w="228600" h="146050">
                  <a:moveTo>
                    <a:pt x="9017" y="49403"/>
                  </a:moveTo>
                  <a:lnTo>
                    <a:pt x="8178" y="48653"/>
                  </a:lnTo>
                  <a:lnTo>
                    <a:pt x="8369" y="49022"/>
                  </a:lnTo>
                  <a:lnTo>
                    <a:pt x="9017" y="49403"/>
                  </a:lnTo>
                  <a:close/>
                </a:path>
                <a:path w="228600" h="146050">
                  <a:moveTo>
                    <a:pt x="9474" y="57340"/>
                  </a:moveTo>
                  <a:lnTo>
                    <a:pt x="9436" y="57213"/>
                  </a:lnTo>
                  <a:lnTo>
                    <a:pt x="9309" y="57035"/>
                  </a:lnTo>
                  <a:lnTo>
                    <a:pt x="9093" y="56756"/>
                  </a:lnTo>
                  <a:lnTo>
                    <a:pt x="9194" y="56972"/>
                  </a:lnTo>
                  <a:lnTo>
                    <a:pt x="9321" y="57162"/>
                  </a:lnTo>
                  <a:lnTo>
                    <a:pt x="9474" y="57340"/>
                  </a:lnTo>
                  <a:close/>
                </a:path>
                <a:path w="228600" h="146050">
                  <a:moveTo>
                    <a:pt x="9499" y="57556"/>
                  </a:moveTo>
                  <a:lnTo>
                    <a:pt x="9080" y="57416"/>
                  </a:lnTo>
                  <a:lnTo>
                    <a:pt x="9385" y="57645"/>
                  </a:lnTo>
                  <a:close/>
                </a:path>
                <a:path w="228600" h="146050">
                  <a:moveTo>
                    <a:pt x="9804" y="57658"/>
                  </a:moveTo>
                  <a:lnTo>
                    <a:pt x="9652" y="57505"/>
                  </a:lnTo>
                  <a:lnTo>
                    <a:pt x="9474" y="57340"/>
                  </a:lnTo>
                  <a:lnTo>
                    <a:pt x="9537" y="57518"/>
                  </a:lnTo>
                  <a:lnTo>
                    <a:pt x="9804" y="57658"/>
                  </a:lnTo>
                  <a:close/>
                </a:path>
                <a:path w="228600" h="146050">
                  <a:moveTo>
                    <a:pt x="9893" y="50927"/>
                  </a:moveTo>
                  <a:lnTo>
                    <a:pt x="9575" y="50774"/>
                  </a:lnTo>
                  <a:lnTo>
                    <a:pt x="9283" y="50660"/>
                  </a:lnTo>
                  <a:lnTo>
                    <a:pt x="9029" y="50800"/>
                  </a:lnTo>
                  <a:lnTo>
                    <a:pt x="9207" y="50850"/>
                  </a:lnTo>
                  <a:lnTo>
                    <a:pt x="9575" y="50977"/>
                  </a:lnTo>
                  <a:lnTo>
                    <a:pt x="9893" y="50927"/>
                  </a:lnTo>
                  <a:close/>
                </a:path>
                <a:path w="228600" h="146050">
                  <a:moveTo>
                    <a:pt x="11137" y="51384"/>
                  </a:moveTo>
                  <a:lnTo>
                    <a:pt x="10312" y="50634"/>
                  </a:lnTo>
                  <a:lnTo>
                    <a:pt x="10236" y="50838"/>
                  </a:lnTo>
                  <a:lnTo>
                    <a:pt x="10071" y="50914"/>
                  </a:lnTo>
                  <a:lnTo>
                    <a:pt x="9893" y="50927"/>
                  </a:lnTo>
                  <a:lnTo>
                    <a:pt x="10464" y="51231"/>
                  </a:lnTo>
                  <a:lnTo>
                    <a:pt x="11023" y="51765"/>
                  </a:lnTo>
                  <a:lnTo>
                    <a:pt x="11137" y="51384"/>
                  </a:lnTo>
                  <a:close/>
                </a:path>
                <a:path w="228600" h="146050">
                  <a:moveTo>
                    <a:pt x="20358" y="50558"/>
                  </a:moveTo>
                  <a:lnTo>
                    <a:pt x="19621" y="51015"/>
                  </a:lnTo>
                  <a:lnTo>
                    <a:pt x="19812" y="51396"/>
                  </a:lnTo>
                  <a:lnTo>
                    <a:pt x="19723" y="51701"/>
                  </a:lnTo>
                  <a:lnTo>
                    <a:pt x="19723" y="52209"/>
                  </a:lnTo>
                  <a:lnTo>
                    <a:pt x="20358" y="50558"/>
                  </a:lnTo>
                  <a:close/>
                </a:path>
                <a:path w="228600" h="146050">
                  <a:moveTo>
                    <a:pt x="23012" y="55562"/>
                  </a:moveTo>
                  <a:lnTo>
                    <a:pt x="22821" y="55156"/>
                  </a:lnTo>
                  <a:lnTo>
                    <a:pt x="22364" y="55194"/>
                  </a:lnTo>
                  <a:lnTo>
                    <a:pt x="21996" y="55422"/>
                  </a:lnTo>
                  <a:lnTo>
                    <a:pt x="21526" y="55448"/>
                  </a:lnTo>
                  <a:lnTo>
                    <a:pt x="21539" y="55968"/>
                  </a:lnTo>
                  <a:lnTo>
                    <a:pt x="22745" y="56007"/>
                  </a:lnTo>
                  <a:lnTo>
                    <a:pt x="23012" y="55562"/>
                  </a:lnTo>
                  <a:close/>
                </a:path>
                <a:path w="228600" h="146050">
                  <a:moveTo>
                    <a:pt x="24879" y="50939"/>
                  </a:moveTo>
                  <a:lnTo>
                    <a:pt x="23495" y="50571"/>
                  </a:lnTo>
                  <a:lnTo>
                    <a:pt x="23228" y="51003"/>
                  </a:lnTo>
                  <a:lnTo>
                    <a:pt x="22021" y="51003"/>
                  </a:lnTo>
                  <a:lnTo>
                    <a:pt x="22872" y="51752"/>
                  </a:lnTo>
                  <a:lnTo>
                    <a:pt x="23139" y="51320"/>
                  </a:lnTo>
                  <a:lnTo>
                    <a:pt x="24879" y="50939"/>
                  </a:lnTo>
                  <a:close/>
                </a:path>
                <a:path w="228600" h="146050">
                  <a:moveTo>
                    <a:pt x="31076" y="57683"/>
                  </a:moveTo>
                  <a:lnTo>
                    <a:pt x="31026" y="57454"/>
                  </a:lnTo>
                  <a:lnTo>
                    <a:pt x="31026" y="57670"/>
                  </a:lnTo>
                  <a:close/>
                </a:path>
                <a:path w="228600" h="146050">
                  <a:moveTo>
                    <a:pt x="38455" y="59245"/>
                  </a:moveTo>
                  <a:lnTo>
                    <a:pt x="38176" y="59169"/>
                  </a:lnTo>
                  <a:lnTo>
                    <a:pt x="37465" y="62179"/>
                  </a:lnTo>
                  <a:lnTo>
                    <a:pt x="38455" y="59245"/>
                  </a:lnTo>
                  <a:close/>
                </a:path>
                <a:path w="228600" h="146050">
                  <a:moveTo>
                    <a:pt x="38531" y="54292"/>
                  </a:moveTo>
                  <a:lnTo>
                    <a:pt x="38468" y="53962"/>
                  </a:lnTo>
                  <a:lnTo>
                    <a:pt x="38074" y="53746"/>
                  </a:lnTo>
                  <a:lnTo>
                    <a:pt x="38290" y="54025"/>
                  </a:lnTo>
                  <a:lnTo>
                    <a:pt x="38379" y="54343"/>
                  </a:lnTo>
                  <a:lnTo>
                    <a:pt x="38417" y="54635"/>
                  </a:lnTo>
                  <a:lnTo>
                    <a:pt x="38531" y="54292"/>
                  </a:lnTo>
                  <a:close/>
                </a:path>
                <a:path w="228600" h="146050">
                  <a:moveTo>
                    <a:pt x="45224" y="54533"/>
                  </a:moveTo>
                  <a:lnTo>
                    <a:pt x="43637" y="54533"/>
                  </a:lnTo>
                  <a:lnTo>
                    <a:pt x="42621" y="56946"/>
                  </a:lnTo>
                  <a:lnTo>
                    <a:pt x="45224" y="54533"/>
                  </a:lnTo>
                  <a:close/>
                </a:path>
                <a:path w="228600" h="146050">
                  <a:moveTo>
                    <a:pt x="52832" y="69646"/>
                  </a:moveTo>
                  <a:lnTo>
                    <a:pt x="52692" y="68884"/>
                  </a:lnTo>
                  <a:lnTo>
                    <a:pt x="52425" y="68884"/>
                  </a:lnTo>
                  <a:lnTo>
                    <a:pt x="52108" y="68884"/>
                  </a:lnTo>
                  <a:lnTo>
                    <a:pt x="50063" y="68884"/>
                  </a:lnTo>
                  <a:lnTo>
                    <a:pt x="50571" y="69646"/>
                  </a:lnTo>
                  <a:lnTo>
                    <a:pt x="51231" y="70408"/>
                  </a:lnTo>
                  <a:lnTo>
                    <a:pt x="50749" y="69646"/>
                  </a:lnTo>
                  <a:lnTo>
                    <a:pt x="52133" y="69646"/>
                  </a:lnTo>
                  <a:lnTo>
                    <a:pt x="52158" y="70408"/>
                  </a:lnTo>
                  <a:lnTo>
                    <a:pt x="52298" y="70408"/>
                  </a:lnTo>
                  <a:lnTo>
                    <a:pt x="52781" y="70916"/>
                  </a:lnTo>
                  <a:lnTo>
                    <a:pt x="52832" y="69646"/>
                  </a:lnTo>
                  <a:close/>
                </a:path>
                <a:path w="228600" h="146050">
                  <a:moveTo>
                    <a:pt x="53035" y="57645"/>
                  </a:moveTo>
                  <a:lnTo>
                    <a:pt x="52908" y="57734"/>
                  </a:lnTo>
                  <a:lnTo>
                    <a:pt x="52755" y="57848"/>
                  </a:lnTo>
                  <a:lnTo>
                    <a:pt x="52590" y="58000"/>
                  </a:lnTo>
                  <a:lnTo>
                    <a:pt x="52844" y="57861"/>
                  </a:lnTo>
                  <a:lnTo>
                    <a:pt x="53035" y="57645"/>
                  </a:lnTo>
                  <a:close/>
                </a:path>
                <a:path w="228600" h="146050">
                  <a:moveTo>
                    <a:pt x="53340" y="62788"/>
                  </a:moveTo>
                  <a:lnTo>
                    <a:pt x="52336" y="62534"/>
                  </a:lnTo>
                  <a:lnTo>
                    <a:pt x="51447" y="62534"/>
                  </a:lnTo>
                  <a:lnTo>
                    <a:pt x="52489" y="58597"/>
                  </a:lnTo>
                  <a:lnTo>
                    <a:pt x="53022" y="58597"/>
                  </a:lnTo>
                  <a:lnTo>
                    <a:pt x="51612" y="57848"/>
                  </a:lnTo>
                  <a:lnTo>
                    <a:pt x="51282" y="58597"/>
                  </a:lnTo>
                  <a:lnTo>
                    <a:pt x="49517" y="62534"/>
                  </a:lnTo>
                  <a:lnTo>
                    <a:pt x="49403" y="62788"/>
                  </a:lnTo>
                  <a:lnTo>
                    <a:pt x="53340" y="62788"/>
                  </a:lnTo>
                  <a:close/>
                </a:path>
                <a:path w="228600" h="146050">
                  <a:moveTo>
                    <a:pt x="53581" y="68884"/>
                  </a:moveTo>
                  <a:lnTo>
                    <a:pt x="53530" y="68122"/>
                  </a:lnTo>
                  <a:lnTo>
                    <a:pt x="52705" y="68884"/>
                  </a:lnTo>
                  <a:lnTo>
                    <a:pt x="53581" y="68884"/>
                  </a:lnTo>
                  <a:close/>
                </a:path>
                <a:path w="228600" h="146050">
                  <a:moveTo>
                    <a:pt x="54241" y="57137"/>
                  </a:moveTo>
                  <a:lnTo>
                    <a:pt x="54178" y="55613"/>
                  </a:lnTo>
                  <a:lnTo>
                    <a:pt x="53022" y="54648"/>
                  </a:lnTo>
                  <a:lnTo>
                    <a:pt x="53517" y="56845"/>
                  </a:lnTo>
                  <a:lnTo>
                    <a:pt x="53581" y="57137"/>
                  </a:lnTo>
                  <a:lnTo>
                    <a:pt x="54241" y="57137"/>
                  </a:lnTo>
                  <a:close/>
                </a:path>
                <a:path w="228600" h="146050">
                  <a:moveTo>
                    <a:pt x="54381" y="68884"/>
                  </a:moveTo>
                  <a:lnTo>
                    <a:pt x="53581" y="68884"/>
                  </a:lnTo>
                  <a:lnTo>
                    <a:pt x="53695" y="70408"/>
                  </a:lnTo>
                  <a:lnTo>
                    <a:pt x="54000" y="69646"/>
                  </a:lnTo>
                  <a:lnTo>
                    <a:pt x="54381" y="68884"/>
                  </a:lnTo>
                  <a:close/>
                </a:path>
                <a:path w="228600" h="146050">
                  <a:moveTo>
                    <a:pt x="55257" y="68884"/>
                  </a:moveTo>
                  <a:lnTo>
                    <a:pt x="55156" y="68122"/>
                  </a:lnTo>
                  <a:lnTo>
                    <a:pt x="54749" y="68122"/>
                  </a:lnTo>
                  <a:lnTo>
                    <a:pt x="54381" y="68884"/>
                  </a:lnTo>
                  <a:lnTo>
                    <a:pt x="55257" y="68884"/>
                  </a:lnTo>
                  <a:close/>
                </a:path>
                <a:path w="228600" h="146050">
                  <a:moveTo>
                    <a:pt x="57251" y="68884"/>
                  </a:moveTo>
                  <a:lnTo>
                    <a:pt x="55257" y="68884"/>
                  </a:lnTo>
                  <a:lnTo>
                    <a:pt x="55359" y="69646"/>
                  </a:lnTo>
                  <a:lnTo>
                    <a:pt x="55499" y="69646"/>
                  </a:lnTo>
                  <a:lnTo>
                    <a:pt x="57251" y="68884"/>
                  </a:lnTo>
                  <a:close/>
                </a:path>
                <a:path w="228600" h="146050">
                  <a:moveTo>
                    <a:pt x="60579" y="68884"/>
                  </a:moveTo>
                  <a:lnTo>
                    <a:pt x="60515" y="68122"/>
                  </a:lnTo>
                  <a:lnTo>
                    <a:pt x="60147" y="68122"/>
                  </a:lnTo>
                  <a:lnTo>
                    <a:pt x="59728" y="68122"/>
                  </a:lnTo>
                  <a:lnTo>
                    <a:pt x="58559" y="68122"/>
                  </a:lnTo>
                  <a:lnTo>
                    <a:pt x="57467" y="68884"/>
                  </a:lnTo>
                  <a:lnTo>
                    <a:pt x="60579" y="68884"/>
                  </a:lnTo>
                  <a:close/>
                </a:path>
                <a:path w="228600" h="146050">
                  <a:moveTo>
                    <a:pt x="62344" y="62788"/>
                  </a:moveTo>
                  <a:lnTo>
                    <a:pt x="62306" y="62534"/>
                  </a:lnTo>
                  <a:lnTo>
                    <a:pt x="61912" y="62534"/>
                  </a:lnTo>
                  <a:lnTo>
                    <a:pt x="60896" y="60121"/>
                  </a:lnTo>
                  <a:lnTo>
                    <a:pt x="60617" y="60121"/>
                  </a:lnTo>
                  <a:lnTo>
                    <a:pt x="60172" y="59359"/>
                  </a:lnTo>
                  <a:lnTo>
                    <a:pt x="59347" y="62534"/>
                  </a:lnTo>
                  <a:lnTo>
                    <a:pt x="58826" y="62534"/>
                  </a:lnTo>
                  <a:lnTo>
                    <a:pt x="58915" y="60121"/>
                  </a:lnTo>
                  <a:lnTo>
                    <a:pt x="58940" y="59359"/>
                  </a:lnTo>
                  <a:lnTo>
                    <a:pt x="60172" y="59359"/>
                  </a:lnTo>
                  <a:lnTo>
                    <a:pt x="59791" y="58724"/>
                  </a:lnTo>
                  <a:lnTo>
                    <a:pt x="60299" y="59359"/>
                  </a:lnTo>
                  <a:lnTo>
                    <a:pt x="60858" y="59359"/>
                  </a:lnTo>
                  <a:lnTo>
                    <a:pt x="61582" y="58978"/>
                  </a:lnTo>
                  <a:lnTo>
                    <a:pt x="62318" y="58597"/>
                  </a:lnTo>
                  <a:lnTo>
                    <a:pt x="61315" y="58597"/>
                  </a:lnTo>
                  <a:lnTo>
                    <a:pt x="59715" y="58597"/>
                  </a:lnTo>
                  <a:lnTo>
                    <a:pt x="59385" y="58597"/>
                  </a:lnTo>
                  <a:lnTo>
                    <a:pt x="59245" y="58724"/>
                  </a:lnTo>
                  <a:lnTo>
                    <a:pt x="58953" y="58978"/>
                  </a:lnTo>
                  <a:lnTo>
                    <a:pt x="58966" y="58597"/>
                  </a:lnTo>
                  <a:lnTo>
                    <a:pt x="58788" y="58597"/>
                  </a:lnTo>
                  <a:lnTo>
                    <a:pt x="58788" y="59359"/>
                  </a:lnTo>
                  <a:lnTo>
                    <a:pt x="58242" y="60121"/>
                  </a:lnTo>
                  <a:lnTo>
                    <a:pt x="57594" y="60121"/>
                  </a:lnTo>
                  <a:lnTo>
                    <a:pt x="57518" y="59004"/>
                  </a:lnTo>
                  <a:lnTo>
                    <a:pt x="57632" y="59359"/>
                  </a:lnTo>
                  <a:lnTo>
                    <a:pt x="58521" y="59359"/>
                  </a:lnTo>
                  <a:lnTo>
                    <a:pt x="58788" y="59359"/>
                  </a:lnTo>
                  <a:lnTo>
                    <a:pt x="58788" y="58597"/>
                  </a:lnTo>
                  <a:lnTo>
                    <a:pt x="57492" y="58597"/>
                  </a:lnTo>
                  <a:lnTo>
                    <a:pt x="57137" y="58597"/>
                  </a:lnTo>
                  <a:lnTo>
                    <a:pt x="55753" y="57708"/>
                  </a:lnTo>
                  <a:lnTo>
                    <a:pt x="55156" y="57708"/>
                  </a:lnTo>
                  <a:lnTo>
                    <a:pt x="55803" y="58597"/>
                  </a:lnTo>
                  <a:lnTo>
                    <a:pt x="55626" y="58597"/>
                  </a:lnTo>
                  <a:lnTo>
                    <a:pt x="54000" y="57848"/>
                  </a:lnTo>
                  <a:lnTo>
                    <a:pt x="53898" y="58597"/>
                  </a:lnTo>
                  <a:lnTo>
                    <a:pt x="53365" y="62534"/>
                  </a:lnTo>
                  <a:lnTo>
                    <a:pt x="53340" y="62788"/>
                  </a:lnTo>
                  <a:lnTo>
                    <a:pt x="62344" y="62788"/>
                  </a:lnTo>
                  <a:close/>
                </a:path>
                <a:path w="228600" h="146050">
                  <a:moveTo>
                    <a:pt x="63030" y="59359"/>
                  </a:moveTo>
                  <a:lnTo>
                    <a:pt x="61861" y="59359"/>
                  </a:lnTo>
                  <a:lnTo>
                    <a:pt x="61912" y="59982"/>
                  </a:lnTo>
                  <a:lnTo>
                    <a:pt x="63030" y="59359"/>
                  </a:lnTo>
                  <a:close/>
                </a:path>
                <a:path w="228600" h="146050">
                  <a:moveTo>
                    <a:pt x="83591" y="68884"/>
                  </a:moveTo>
                  <a:lnTo>
                    <a:pt x="82918" y="68884"/>
                  </a:lnTo>
                  <a:lnTo>
                    <a:pt x="83185" y="69405"/>
                  </a:lnTo>
                  <a:lnTo>
                    <a:pt x="83591" y="68884"/>
                  </a:lnTo>
                  <a:close/>
                </a:path>
                <a:path w="228600" h="146050">
                  <a:moveTo>
                    <a:pt x="86296" y="66725"/>
                  </a:moveTo>
                  <a:lnTo>
                    <a:pt x="86106" y="66598"/>
                  </a:lnTo>
                  <a:lnTo>
                    <a:pt x="85890" y="66725"/>
                  </a:lnTo>
                  <a:lnTo>
                    <a:pt x="86296" y="66725"/>
                  </a:lnTo>
                  <a:close/>
                </a:path>
                <a:path w="228600" h="146050">
                  <a:moveTo>
                    <a:pt x="86347" y="60490"/>
                  </a:moveTo>
                  <a:lnTo>
                    <a:pt x="86321" y="60312"/>
                  </a:lnTo>
                  <a:lnTo>
                    <a:pt x="86055" y="60172"/>
                  </a:lnTo>
                  <a:lnTo>
                    <a:pt x="86156" y="60325"/>
                  </a:lnTo>
                  <a:lnTo>
                    <a:pt x="86207" y="60490"/>
                  </a:lnTo>
                  <a:lnTo>
                    <a:pt x="86258" y="60655"/>
                  </a:lnTo>
                  <a:lnTo>
                    <a:pt x="86347" y="60490"/>
                  </a:lnTo>
                  <a:close/>
                </a:path>
                <a:path w="228600" h="146050">
                  <a:moveTo>
                    <a:pt x="94424" y="64058"/>
                  </a:moveTo>
                  <a:lnTo>
                    <a:pt x="94030" y="64058"/>
                  </a:lnTo>
                  <a:lnTo>
                    <a:pt x="94107" y="63677"/>
                  </a:lnTo>
                  <a:lnTo>
                    <a:pt x="94195" y="63296"/>
                  </a:lnTo>
                  <a:lnTo>
                    <a:pt x="87261" y="63296"/>
                  </a:lnTo>
                  <a:lnTo>
                    <a:pt x="87261" y="64312"/>
                  </a:lnTo>
                  <a:lnTo>
                    <a:pt x="86829" y="64312"/>
                  </a:lnTo>
                  <a:lnTo>
                    <a:pt x="85813" y="64947"/>
                  </a:lnTo>
                  <a:lnTo>
                    <a:pt x="85356" y="64947"/>
                  </a:lnTo>
                  <a:lnTo>
                    <a:pt x="85242" y="64312"/>
                  </a:lnTo>
                  <a:lnTo>
                    <a:pt x="85382" y="64312"/>
                  </a:lnTo>
                  <a:lnTo>
                    <a:pt x="85686" y="64312"/>
                  </a:lnTo>
                  <a:lnTo>
                    <a:pt x="85407" y="64223"/>
                  </a:lnTo>
                  <a:lnTo>
                    <a:pt x="85471" y="64058"/>
                  </a:lnTo>
                  <a:lnTo>
                    <a:pt x="85318" y="64198"/>
                  </a:lnTo>
                  <a:lnTo>
                    <a:pt x="84937" y="64058"/>
                  </a:lnTo>
                  <a:lnTo>
                    <a:pt x="84518" y="64058"/>
                  </a:lnTo>
                  <a:lnTo>
                    <a:pt x="84632" y="63677"/>
                  </a:lnTo>
                  <a:lnTo>
                    <a:pt x="84747" y="63296"/>
                  </a:lnTo>
                  <a:lnTo>
                    <a:pt x="85737" y="63296"/>
                  </a:lnTo>
                  <a:lnTo>
                    <a:pt x="86067" y="63296"/>
                  </a:lnTo>
                  <a:lnTo>
                    <a:pt x="86817" y="64058"/>
                  </a:lnTo>
                  <a:lnTo>
                    <a:pt x="87261" y="64312"/>
                  </a:lnTo>
                  <a:lnTo>
                    <a:pt x="87261" y="63296"/>
                  </a:lnTo>
                  <a:lnTo>
                    <a:pt x="86131" y="63296"/>
                  </a:lnTo>
                  <a:lnTo>
                    <a:pt x="86537" y="62788"/>
                  </a:lnTo>
                  <a:lnTo>
                    <a:pt x="85953" y="62788"/>
                  </a:lnTo>
                  <a:lnTo>
                    <a:pt x="85839" y="63042"/>
                  </a:lnTo>
                  <a:lnTo>
                    <a:pt x="85559" y="62788"/>
                  </a:lnTo>
                  <a:lnTo>
                    <a:pt x="84963" y="62788"/>
                  </a:lnTo>
                  <a:lnTo>
                    <a:pt x="84734" y="63296"/>
                  </a:lnTo>
                  <a:lnTo>
                    <a:pt x="79895" y="63296"/>
                  </a:lnTo>
                  <a:lnTo>
                    <a:pt x="77355" y="64198"/>
                  </a:lnTo>
                  <a:lnTo>
                    <a:pt x="77800" y="63296"/>
                  </a:lnTo>
                  <a:lnTo>
                    <a:pt x="78105" y="63296"/>
                  </a:lnTo>
                  <a:lnTo>
                    <a:pt x="79895" y="63296"/>
                  </a:lnTo>
                  <a:lnTo>
                    <a:pt x="80149" y="62788"/>
                  </a:lnTo>
                  <a:lnTo>
                    <a:pt x="78041" y="62788"/>
                  </a:lnTo>
                  <a:lnTo>
                    <a:pt x="77914" y="63042"/>
                  </a:lnTo>
                  <a:lnTo>
                    <a:pt x="77558" y="62534"/>
                  </a:lnTo>
                  <a:lnTo>
                    <a:pt x="77978" y="62534"/>
                  </a:lnTo>
                  <a:lnTo>
                    <a:pt x="78244" y="62534"/>
                  </a:lnTo>
                  <a:lnTo>
                    <a:pt x="79971" y="62534"/>
                  </a:lnTo>
                  <a:lnTo>
                    <a:pt x="78232" y="62039"/>
                  </a:lnTo>
                  <a:lnTo>
                    <a:pt x="79222" y="60121"/>
                  </a:lnTo>
                  <a:lnTo>
                    <a:pt x="79705" y="60121"/>
                  </a:lnTo>
                  <a:lnTo>
                    <a:pt x="80086" y="59486"/>
                  </a:lnTo>
                  <a:lnTo>
                    <a:pt x="78994" y="60121"/>
                  </a:lnTo>
                  <a:lnTo>
                    <a:pt x="77876" y="60121"/>
                  </a:lnTo>
                  <a:lnTo>
                    <a:pt x="77863" y="59613"/>
                  </a:lnTo>
                  <a:lnTo>
                    <a:pt x="77343" y="60007"/>
                  </a:lnTo>
                  <a:lnTo>
                    <a:pt x="77495" y="60121"/>
                  </a:lnTo>
                  <a:lnTo>
                    <a:pt x="77304" y="60121"/>
                  </a:lnTo>
                  <a:lnTo>
                    <a:pt x="77317" y="60883"/>
                  </a:lnTo>
                  <a:lnTo>
                    <a:pt x="76911" y="60121"/>
                  </a:lnTo>
                  <a:lnTo>
                    <a:pt x="77317" y="61785"/>
                  </a:lnTo>
                  <a:lnTo>
                    <a:pt x="75120" y="61150"/>
                  </a:lnTo>
                  <a:lnTo>
                    <a:pt x="76568" y="60121"/>
                  </a:lnTo>
                  <a:lnTo>
                    <a:pt x="75247" y="60121"/>
                  </a:lnTo>
                  <a:lnTo>
                    <a:pt x="74764" y="59499"/>
                  </a:lnTo>
                  <a:lnTo>
                    <a:pt x="74447" y="60121"/>
                  </a:lnTo>
                  <a:lnTo>
                    <a:pt x="74079" y="60807"/>
                  </a:lnTo>
                  <a:lnTo>
                    <a:pt x="74015" y="60223"/>
                  </a:lnTo>
                  <a:lnTo>
                    <a:pt x="73596" y="60718"/>
                  </a:lnTo>
                  <a:lnTo>
                    <a:pt x="73164" y="61188"/>
                  </a:lnTo>
                  <a:lnTo>
                    <a:pt x="72072" y="62534"/>
                  </a:lnTo>
                  <a:lnTo>
                    <a:pt x="70319" y="62534"/>
                  </a:lnTo>
                  <a:lnTo>
                    <a:pt x="71513" y="60121"/>
                  </a:lnTo>
                  <a:lnTo>
                    <a:pt x="65989" y="60121"/>
                  </a:lnTo>
                  <a:lnTo>
                    <a:pt x="65544" y="62534"/>
                  </a:lnTo>
                  <a:lnTo>
                    <a:pt x="65887" y="60121"/>
                  </a:lnTo>
                  <a:lnTo>
                    <a:pt x="66014" y="59359"/>
                  </a:lnTo>
                  <a:lnTo>
                    <a:pt x="65709" y="60121"/>
                  </a:lnTo>
                  <a:lnTo>
                    <a:pt x="64338" y="62788"/>
                  </a:lnTo>
                  <a:lnTo>
                    <a:pt x="62344" y="62788"/>
                  </a:lnTo>
                  <a:lnTo>
                    <a:pt x="62433" y="63296"/>
                  </a:lnTo>
                  <a:lnTo>
                    <a:pt x="64071" y="63296"/>
                  </a:lnTo>
                  <a:lnTo>
                    <a:pt x="62865" y="65582"/>
                  </a:lnTo>
                  <a:lnTo>
                    <a:pt x="62318" y="66471"/>
                  </a:lnTo>
                  <a:lnTo>
                    <a:pt x="62649" y="64947"/>
                  </a:lnTo>
                  <a:lnTo>
                    <a:pt x="62547" y="64058"/>
                  </a:lnTo>
                  <a:lnTo>
                    <a:pt x="62433" y="63296"/>
                  </a:lnTo>
                  <a:lnTo>
                    <a:pt x="58966" y="63296"/>
                  </a:lnTo>
                  <a:lnTo>
                    <a:pt x="58966" y="67487"/>
                  </a:lnTo>
                  <a:lnTo>
                    <a:pt x="58712" y="67487"/>
                  </a:lnTo>
                  <a:lnTo>
                    <a:pt x="58826" y="66979"/>
                  </a:lnTo>
                  <a:lnTo>
                    <a:pt x="58813" y="67233"/>
                  </a:lnTo>
                  <a:lnTo>
                    <a:pt x="58966" y="67487"/>
                  </a:lnTo>
                  <a:lnTo>
                    <a:pt x="58966" y="63296"/>
                  </a:lnTo>
                  <a:lnTo>
                    <a:pt x="49174" y="63296"/>
                  </a:lnTo>
                  <a:lnTo>
                    <a:pt x="48145" y="65582"/>
                  </a:lnTo>
                  <a:lnTo>
                    <a:pt x="47663" y="65582"/>
                  </a:lnTo>
                  <a:lnTo>
                    <a:pt x="46151" y="66217"/>
                  </a:lnTo>
                  <a:lnTo>
                    <a:pt x="46050" y="65582"/>
                  </a:lnTo>
                  <a:lnTo>
                    <a:pt x="45986" y="65214"/>
                  </a:lnTo>
                  <a:lnTo>
                    <a:pt x="45300" y="65582"/>
                  </a:lnTo>
                  <a:lnTo>
                    <a:pt x="44361" y="66103"/>
                  </a:lnTo>
                  <a:lnTo>
                    <a:pt x="44996" y="64947"/>
                  </a:lnTo>
                  <a:lnTo>
                    <a:pt x="46113" y="63296"/>
                  </a:lnTo>
                  <a:lnTo>
                    <a:pt x="49174" y="63296"/>
                  </a:lnTo>
                  <a:lnTo>
                    <a:pt x="49403" y="62788"/>
                  </a:lnTo>
                  <a:lnTo>
                    <a:pt x="46469" y="62788"/>
                  </a:lnTo>
                  <a:lnTo>
                    <a:pt x="48412" y="60121"/>
                  </a:lnTo>
                  <a:lnTo>
                    <a:pt x="50177" y="57708"/>
                  </a:lnTo>
                  <a:lnTo>
                    <a:pt x="50927" y="56946"/>
                  </a:lnTo>
                  <a:lnTo>
                    <a:pt x="49809" y="56946"/>
                  </a:lnTo>
                  <a:lnTo>
                    <a:pt x="49415" y="55118"/>
                  </a:lnTo>
                  <a:lnTo>
                    <a:pt x="49301" y="54533"/>
                  </a:lnTo>
                  <a:lnTo>
                    <a:pt x="50406" y="54533"/>
                  </a:lnTo>
                  <a:lnTo>
                    <a:pt x="48945" y="53809"/>
                  </a:lnTo>
                  <a:lnTo>
                    <a:pt x="48945" y="56946"/>
                  </a:lnTo>
                  <a:lnTo>
                    <a:pt x="46532" y="60121"/>
                  </a:lnTo>
                  <a:lnTo>
                    <a:pt x="45745" y="60121"/>
                  </a:lnTo>
                  <a:lnTo>
                    <a:pt x="43954" y="59359"/>
                  </a:lnTo>
                  <a:lnTo>
                    <a:pt x="44462" y="59359"/>
                  </a:lnTo>
                  <a:lnTo>
                    <a:pt x="44208" y="58597"/>
                  </a:lnTo>
                  <a:lnTo>
                    <a:pt x="44805" y="57708"/>
                  </a:lnTo>
                  <a:lnTo>
                    <a:pt x="45212" y="56946"/>
                  </a:lnTo>
                  <a:lnTo>
                    <a:pt x="45516" y="56946"/>
                  </a:lnTo>
                  <a:lnTo>
                    <a:pt x="45796" y="56946"/>
                  </a:lnTo>
                  <a:lnTo>
                    <a:pt x="48780" y="56946"/>
                  </a:lnTo>
                  <a:lnTo>
                    <a:pt x="48945" y="56946"/>
                  </a:lnTo>
                  <a:lnTo>
                    <a:pt x="48945" y="53809"/>
                  </a:lnTo>
                  <a:lnTo>
                    <a:pt x="48361" y="53517"/>
                  </a:lnTo>
                  <a:lnTo>
                    <a:pt x="48234" y="54533"/>
                  </a:lnTo>
                  <a:lnTo>
                    <a:pt x="46304" y="54533"/>
                  </a:lnTo>
                  <a:lnTo>
                    <a:pt x="46075" y="54914"/>
                  </a:lnTo>
                  <a:lnTo>
                    <a:pt x="46139" y="54533"/>
                  </a:lnTo>
                  <a:lnTo>
                    <a:pt x="45859" y="54533"/>
                  </a:lnTo>
                  <a:lnTo>
                    <a:pt x="45707" y="55562"/>
                  </a:lnTo>
                  <a:lnTo>
                    <a:pt x="44907" y="56946"/>
                  </a:lnTo>
                  <a:lnTo>
                    <a:pt x="42621" y="56946"/>
                  </a:lnTo>
                  <a:lnTo>
                    <a:pt x="42443" y="57340"/>
                  </a:lnTo>
                  <a:lnTo>
                    <a:pt x="41516" y="54533"/>
                  </a:lnTo>
                  <a:lnTo>
                    <a:pt x="41287" y="54533"/>
                  </a:lnTo>
                  <a:lnTo>
                    <a:pt x="41160" y="53009"/>
                  </a:lnTo>
                  <a:lnTo>
                    <a:pt x="41059" y="51866"/>
                  </a:lnTo>
                  <a:lnTo>
                    <a:pt x="40716" y="53009"/>
                  </a:lnTo>
                  <a:lnTo>
                    <a:pt x="40779" y="54533"/>
                  </a:lnTo>
                  <a:lnTo>
                    <a:pt x="40881" y="56946"/>
                  </a:lnTo>
                  <a:lnTo>
                    <a:pt x="40589" y="56946"/>
                  </a:lnTo>
                  <a:lnTo>
                    <a:pt x="39382" y="62534"/>
                  </a:lnTo>
                  <a:lnTo>
                    <a:pt x="39319" y="62788"/>
                  </a:lnTo>
                  <a:lnTo>
                    <a:pt x="38430" y="64312"/>
                  </a:lnTo>
                  <a:lnTo>
                    <a:pt x="38023" y="63677"/>
                  </a:lnTo>
                  <a:lnTo>
                    <a:pt x="37795" y="63296"/>
                  </a:lnTo>
                  <a:lnTo>
                    <a:pt x="37312" y="62534"/>
                  </a:lnTo>
                  <a:lnTo>
                    <a:pt x="36830" y="62534"/>
                  </a:lnTo>
                  <a:lnTo>
                    <a:pt x="36461" y="60121"/>
                  </a:lnTo>
                  <a:lnTo>
                    <a:pt x="36372" y="59359"/>
                  </a:lnTo>
                  <a:lnTo>
                    <a:pt x="36283" y="58597"/>
                  </a:lnTo>
                  <a:lnTo>
                    <a:pt x="35941" y="58597"/>
                  </a:lnTo>
                  <a:lnTo>
                    <a:pt x="37985" y="56946"/>
                  </a:lnTo>
                  <a:lnTo>
                    <a:pt x="38138" y="56946"/>
                  </a:lnTo>
                  <a:lnTo>
                    <a:pt x="38684" y="56946"/>
                  </a:lnTo>
                  <a:lnTo>
                    <a:pt x="38468" y="55105"/>
                  </a:lnTo>
                  <a:lnTo>
                    <a:pt x="37515" y="55981"/>
                  </a:lnTo>
                  <a:lnTo>
                    <a:pt x="36868" y="54952"/>
                  </a:lnTo>
                  <a:lnTo>
                    <a:pt x="36195" y="56946"/>
                  </a:lnTo>
                  <a:lnTo>
                    <a:pt x="34963" y="56946"/>
                  </a:lnTo>
                  <a:lnTo>
                    <a:pt x="35458" y="54533"/>
                  </a:lnTo>
                  <a:lnTo>
                    <a:pt x="34201" y="54533"/>
                  </a:lnTo>
                  <a:lnTo>
                    <a:pt x="34201" y="56946"/>
                  </a:lnTo>
                  <a:lnTo>
                    <a:pt x="33909" y="56946"/>
                  </a:lnTo>
                  <a:lnTo>
                    <a:pt x="33909" y="68122"/>
                  </a:lnTo>
                  <a:lnTo>
                    <a:pt x="33540" y="68262"/>
                  </a:lnTo>
                  <a:lnTo>
                    <a:pt x="33350" y="68122"/>
                  </a:lnTo>
                  <a:lnTo>
                    <a:pt x="33909" y="68122"/>
                  </a:lnTo>
                  <a:lnTo>
                    <a:pt x="33909" y="56946"/>
                  </a:lnTo>
                  <a:lnTo>
                    <a:pt x="33693" y="56946"/>
                  </a:lnTo>
                  <a:lnTo>
                    <a:pt x="31762" y="59359"/>
                  </a:lnTo>
                  <a:lnTo>
                    <a:pt x="30810" y="59359"/>
                  </a:lnTo>
                  <a:lnTo>
                    <a:pt x="31115" y="58597"/>
                  </a:lnTo>
                  <a:lnTo>
                    <a:pt x="31026" y="57708"/>
                  </a:lnTo>
                  <a:lnTo>
                    <a:pt x="29159" y="56946"/>
                  </a:lnTo>
                  <a:lnTo>
                    <a:pt x="27736" y="54533"/>
                  </a:lnTo>
                  <a:lnTo>
                    <a:pt x="29159" y="54533"/>
                  </a:lnTo>
                  <a:lnTo>
                    <a:pt x="26682" y="53987"/>
                  </a:lnTo>
                  <a:lnTo>
                    <a:pt x="26492" y="53771"/>
                  </a:lnTo>
                  <a:lnTo>
                    <a:pt x="26466" y="53314"/>
                  </a:lnTo>
                  <a:lnTo>
                    <a:pt x="26454" y="53009"/>
                  </a:lnTo>
                  <a:lnTo>
                    <a:pt x="26289" y="53403"/>
                  </a:lnTo>
                  <a:lnTo>
                    <a:pt x="26377" y="53009"/>
                  </a:lnTo>
                  <a:lnTo>
                    <a:pt x="26111" y="53314"/>
                  </a:lnTo>
                  <a:lnTo>
                    <a:pt x="25857" y="53009"/>
                  </a:lnTo>
                  <a:lnTo>
                    <a:pt x="26377" y="53009"/>
                  </a:lnTo>
                  <a:lnTo>
                    <a:pt x="26365" y="51612"/>
                  </a:lnTo>
                  <a:lnTo>
                    <a:pt x="25781" y="52933"/>
                  </a:lnTo>
                  <a:lnTo>
                    <a:pt x="24688" y="51612"/>
                  </a:lnTo>
                  <a:lnTo>
                    <a:pt x="25044" y="53009"/>
                  </a:lnTo>
                  <a:lnTo>
                    <a:pt x="25463" y="53009"/>
                  </a:lnTo>
                  <a:lnTo>
                    <a:pt x="25882" y="53581"/>
                  </a:lnTo>
                  <a:lnTo>
                    <a:pt x="25641" y="53746"/>
                  </a:lnTo>
                  <a:lnTo>
                    <a:pt x="23380" y="53238"/>
                  </a:lnTo>
                  <a:lnTo>
                    <a:pt x="23139" y="54533"/>
                  </a:lnTo>
                  <a:lnTo>
                    <a:pt x="24168" y="54533"/>
                  </a:lnTo>
                  <a:lnTo>
                    <a:pt x="25082" y="54533"/>
                  </a:lnTo>
                  <a:lnTo>
                    <a:pt x="25844" y="54533"/>
                  </a:lnTo>
                  <a:lnTo>
                    <a:pt x="25006" y="56946"/>
                  </a:lnTo>
                  <a:lnTo>
                    <a:pt x="24257" y="56946"/>
                  </a:lnTo>
                  <a:lnTo>
                    <a:pt x="23431" y="57708"/>
                  </a:lnTo>
                  <a:lnTo>
                    <a:pt x="25387" y="57708"/>
                  </a:lnTo>
                  <a:lnTo>
                    <a:pt x="19050" y="58432"/>
                  </a:lnTo>
                  <a:lnTo>
                    <a:pt x="20370" y="56946"/>
                  </a:lnTo>
                  <a:lnTo>
                    <a:pt x="20866" y="56946"/>
                  </a:lnTo>
                  <a:lnTo>
                    <a:pt x="17805" y="55181"/>
                  </a:lnTo>
                  <a:lnTo>
                    <a:pt x="17360" y="56946"/>
                  </a:lnTo>
                  <a:lnTo>
                    <a:pt x="16751" y="59359"/>
                  </a:lnTo>
                  <a:lnTo>
                    <a:pt x="16637" y="59715"/>
                  </a:lnTo>
                  <a:lnTo>
                    <a:pt x="15925" y="58597"/>
                  </a:lnTo>
                  <a:lnTo>
                    <a:pt x="15341" y="57708"/>
                  </a:lnTo>
                  <a:lnTo>
                    <a:pt x="14859" y="56946"/>
                  </a:lnTo>
                  <a:lnTo>
                    <a:pt x="14719" y="56235"/>
                  </a:lnTo>
                  <a:lnTo>
                    <a:pt x="14719" y="59359"/>
                  </a:lnTo>
                  <a:lnTo>
                    <a:pt x="14160" y="58597"/>
                  </a:lnTo>
                  <a:lnTo>
                    <a:pt x="14719" y="59359"/>
                  </a:lnTo>
                  <a:lnTo>
                    <a:pt x="14719" y="56235"/>
                  </a:lnTo>
                  <a:lnTo>
                    <a:pt x="14389" y="54533"/>
                  </a:lnTo>
                  <a:lnTo>
                    <a:pt x="15900" y="54533"/>
                  </a:lnTo>
                  <a:lnTo>
                    <a:pt x="16129" y="53009"/>
                  </a:lnTo>
                  <a:lnTo>
                    <a:pt x="17500" y="53009"/>
                  </a:lnTo>
                  <a:lnTo>
                    <a:pt x="17564" y="54114"/>
                  </a:lnTo>
                  <a:lnTo>
                    <a:pt x="16954" y="54533"/>
                  </a:lnTo>
                  <a:lnTo>
                    <a:pt x="17602" y="54533"/>
                  </a:lnTo>
                  <a:lnTo>
                    <a:pt x="17970" y="54533"/>
                  </a:lnTo>
                  <a:lnTo>
                    <a:pt x="19545" y="54533"/>
                  </a:lnTo>
                  <a:lnTo>
                    <a:pt x="19685" y="54533"/>
                  </a:lnTo>
                  <a:lnTo>
                    <a:pt x="19469" y="54165"/>
                  </a:lnTo>
                  <a:lnTo>
                    <a:pt x="19253" y="53009"/>
                  </a:lnTo>
                  <a:lnTo>
                    <a:pt x="18935" y="53225"/>
                  </a:lnTo>
                  <a:lnTo>
                    <a:pt x="18821" y="53009"/>
                  </a:lnTo>
                  <a:lnTo>
                    <a:pt x="18453" y="53009"/>
                  </a:lnTo>
                  <a:lnTo>
                    <a:pt x="14947" y="51473"/>
                  </a:lnTo>
                  <a:lnTo>
                    <a:pt x="14401" y="51473"/>
                  </a:lnTo>
                  <a:lnTo>
                    <a:pt x="13449" y="50342"/>
                  </a:lnTo>
                  <a:lnTo>
                    <a:pt x="12687" y="50342"/>
                  </a:lnTo>
                  <a:lnTo>
                    <a:pt x="11874" y="50596"/>
                  </a:lnTo>
                  <a:lnTo>
                    <a:pt x="11988" y="51473"/>
                  </a:lnTo>
                  <a:lnTo>
                    <a:pt x="12712" y="51473"/>
                  </a:lnTo>
                  <a:lnTo>
                    <a:pt x="12890" y="52755"/>
                  </a:lnTo>
                  <a:lnTo>
                    <a:pt x="10871" y="52374"/>
                  </a:lnTo>
                  <a:lnTo>
                    <a:pt x="10452" y="51866"/>
                  </a:lnTo>
                  <a:lnTo>
                    <a:pt x="8318" y="51866"/>
                  </a:lnTo>
                  <a:lnTo>
                    <a:pt x="8191" y="51866"/>
                  </a:lnTo>
                  <a:lnTo>
                    <a:pt x="8343" y="52146"/>
                  </a:lnTo>
                  <a:lnTo>
                    <a:pt x="8445" y="53009"/>
                  </a:lnTo>
                  <a:lnTo>
                    <a:pt x="8851" y="53009"/>
                  </a:lnTo>
                  <a:lnTo>
                    <a:pt x="11303" y="53009"/>
                  </a:lnTo>
                  <a:lnTo>
                    <a:pt x="8864" y="54279"/>
                  </a:lnTo>
                  <a:lnTo>
                    <a:pt x="8521" y="53898"/>
                  </a:lnTo>
                  <a:lnTo>
                    <a:pt x="8521" y="54533"/>
                  </a:lnTo>
                  <a:lnTo>
                    <a:pt x="7454" y="55308"/>
                  </a:lnTo>
                  <a:lnTo>
                    <a:pt x="7340" y="54533"/>
                  </a:lnTo>
                  <a:lnTo>
                    <a:pt x="8382" y="54533"/>
                  </a:lnTo>
                  <a:lnTo>
                    <a:pt x="8521" y="54533"/>
                  </a:lnTo>
                  <a:lnTo>
                    <a:pt x="8521" y="53898"/>
                  </a:lnTo>
                  <a:lnTo>
                    <a:pt x="7747" y="53009"/>
                  </a:lnTo>
                  <a:lnTo>
                    <a:pt x="7886" y="53009"/>
                  </a:lnTo>
                  <a:lnTo>
                    <a:pt x="8128" y="51866"/>
                  </a:lnTo>
                  <a:lnTo>
                    <a:pt x="8102" y="49834"/>
                  </a:lnTo>
                  <a:lnTo>
                    <a:pt x="7874" y="49834"/>
                  </a:lnTo>
                  <a:lnTo>
                    <a:pt x="6553" y="51473"/>
                  </a:lnTo>
                  <a:lnTo>
                    <a:pt x="6832" y="51473"/>
                  </a:lnTo>
                  <a:lnTo>
                    <a:pt x="7340" y="53009"/>
                  </a:lnTo>
                  <a:lnTo>
                    <a:pt x="6451" y="53009"/>
                  </a:lnTo>
                  <a:lnTo>
                    <a:pt x="6451" y="54533"/>
                  </a:lnTo>
                  <a:lnTo>
                    <a:pt x="6426" y="56045"/>
                  </a:lnTo>
                  <a:lnTo>
                    <a:pt x="6388" y="53670"/>
                  </a:lnTo>
                  <a:lnTo>
                    <a:pt x="6451" y="54533"/>
                  </a:lnTo>
                  <a:lnTo>
                    <a:pt x="6451" y="53009"/>
                  </a:lnTo>
                  <a:lnTo>
                    <a:pt x="6032" y="53009"/>
                  </a:lnTo>
                  <a:lnTo>
                    <a:pt x="4762" y="53682"/>
                  </a:lnTo>
                  <a:lnTo>
                    <a:pt x="4343" y="53009"/>
                  </a:lnTo>
                  <a:lnTo>
                    <a:pt x="3987" y="53009"/>
                  </a:lnTo>
                  <a:lnTo>
                    <a:pt x="3949" y="53467"/>
                  </a:lnTo>
                  <a:lnTo>
                    <a:pt x="3759" y="53263"/>
                  </a:lnTo>
                  <a:lnTo>
                    <a:pt x="3759" y="53009"/>
                  </a:lnTo>
                  <a:lnTo>
                    <a:pt x="3708" y="53200"/>
                  </a:lnTo>
                  <a:lnTo>
                    <a:pt x="3556" y="53009"/>
                  </a:lnTo>
                  <a:lnTo>
                    <a:pt x="3378" y="54406"/>
                  </a:lnTo>
                  <a:lnTo>
                    <a:pt x="3124" y="54533"/>
                  </a:lnTo>
                  <a:lnTo>
                    <a:pt x="3365" y="54533"/>
                  </a:lnTo>
                  <a:lnTo>
                    <a:pt x="3835" y="54533"/>
                  </a:lnTo>
                  <a:lnTo>
                    <a:pt x="4902" y="54533"/>
                  </a:lnTo>
                  <a:lnTo>
                    <a:pt x="5308" y="54533"/>
                  </a:lnTo>
                  <a:lnTo>
                    <a:pt x="6311" y="56134"/>
                  </a:lnTo>
                  <a:lnTo>
                    <a:pt x="5181" y="56946"/>
                  </a:lnTo>
                  <a:lnTo>
                    <a:pt x="6426" y="56946"/>
                  </a:lnTo>
                  <a:lnTo>
                    <a:pt x="6616" y="56946"/>
                  </a:lnTo>
                  <a:lnTo>
                    <a:pt x="6832" y="56946"/>
                  </a:lnTo>
                  <a:lnTo>
                    <a:pt x="7734" y="56946"/>
                  </a:lnTo>
                  <a:lnTo>
                    <a:pt x="8001" y="56946"/>
                  </a:lnTo>
                  <a:lnTo>
                    <a:pt x="8953" y="56946"/>
                  </a:lnTo>
                  <a:lnTo>
                    <a:pt x="8813" y="54533"/>
                  </a:lnTo>
                  <a:lnTo>
                    <a:pt x="9093" y="54533"/>
                  </a:lnTo>
                  <a:lnTo>
                    <a:pt x="11379" y="54533"/>
                  </a:lnTo>
                  <a:lnTo>
                    <a:pt x="11722" y="56946"/>
                  </a:lnTo>
                  <a:lnTo>
                    <a:pt x="12357" y="56946"/>
                  </a:lnTo>
                  <a:lnTo>
                    <a:pt x="12814" y="57454"/>
                  </a:lnTo>
                  <a:lnTo>
                    <a:pt x="11125" y="57365"/>
                  </a:lnTo>
                  <a:lnTo>
                    <a:pt x="10947" y="56959"/>
                  </a:lnTo>
                  <a:lnTo>
                    <a:pt x="10452" y="58597"/>
                  </a:lnTo>
                  <a:lnTo>
                    <a:pt x="10439" y="58089"/>
                  </a:lnTo>
                  <a:lnTo>
                    <a:pt x="9626" y="59245"/>
                  </a:lnTo>
                  <a:lnTo>
                    <a:pt x="12865" y="57518"/>
                  </a:lnTo>
                  <a:lnTo>
                    <a:pt x="13055" y="57708"/>
                  </a:lnTo>
                  <a:lnTo>
                    <a:pt x="13677" y="58597"/>
                  </a:lnTo>
                  <a:lnTo>
                    <a:pt x="12141" y="58597"/>
                  </a:lnTo>
                  <a:lnTo>
                    <a:pt x="13525" y="59359"/>
                  </a:lnTo>
                  <a:lnTo>
                    <a:pt x="13182" y="59359"/>
                  </a:lnTo>
                  <a:lnTo>
                    <a:pt x="13512" y="60121"/>
                  </a:lnTo>
                  <a:lnTo>
                    <a:pt x="16510" y="60121"/>
                  </a:lnTo>
                  <a:lnTo>
                    <a:pt x="20129" y="61912"/>
                  </a:lnTo>
                  <a:lnTo>
                    <a:pt x="21424" y="62534"/>
                  </a:lnTo>
                  <a:lnTo>
                    <a:pt x="23761" y="62534"/>
                  </a:lnTo>
                  <a:lnTo>
                    <a:pt x="24244" y="63576"/>
                  </a:lnTo>
                  <a:lnTo>
                    <a:pt x="23812" y="63614"/>
                  </a:lnTo>
                  <a:lnTo>
                    <a:pt x="23355" y="63627"/>
                  </a:lnTo>
                  <a:lnTo>
                    <a:pt x="22872" y="63347"/>
                  </a:lnTo>
                  <a:lnTo>
                    <a:pt x="23202" y="64071"/>
                  </a:lnTo>
                  <a:lnTo>
                    <a:pt x="23685" y="64604"/>
                  </a:lnTo>
                  <a:lnTo>
                    <a:pt x="24498" y="63957"/>
                  </a:lnTo>
                  <a:lnTo>
                    <a:pt x="24447" y="63804"/>
                  </a:lnTo>
                  <a:lnTo>
                    <a:pt x="24345" y="63677"/>
                  </a:lnTo>
                  <a:lnTo>
                    <a:pt x="26149" y="63677"/>
                  </a:lnTo>
                  <a:lnTo>
                    <a:pt x="26962" y="64312"/>
                  </a:lnTo>
                  <a:lnTo>
                    <a:pt x="26784" y="64312"/>
                  </a:lnTo>
                  <a:lnTo>
                    <a:pt x="26720" y="64947"/>
                  </a:lnTo>
                  <a:lnTo>
                    <a:pt x="26670" y="65328"/>
                  </a:lnTo>
                  <a:lnTo>
                    <a:pt x="26644" y="65582"/>
                  </a:lnTo>
                  <a:lnTo>
                    <a:pt x="27838" y="65582"/>
                  </a:lnTo>
                  <a:lnTo>
                    <a:pt x="28854" y="67360"/>
                  </a:lnTo>
                  <a:lnTo>
                    <a:pt x="29464" y="66471"/>
                  </a:lnTo>
                  <a:lnTo>
                    <a:pt x="29591" y="69646"/>
                  </a:lnTo>
                  <a:lnTo>
                    <a:pt x="31750" y="68884"/>
                  </a:lnTo>
                  <a:lnTo>
                    <a:pt x="34518" y="68884"/>
                  </a:lnTo>
                  <a:lnTo>
                    <a:pt x="34988" y="68884"/>
                  </a:lnTo>
                  <a:lnTo>
                    <a:pt x="35217" y="68122"/>
                  </a:lnTo>
                  <a:lnTo>
                    <a:pt x="35331" y="67741"/>
                  </a:lnTo>
                  <a:lnTo>
                    <a:pt x="35229" y="68122"/>
                  </a:lnTo>
                  <a:lnTo>
                    <a:pt x="36372" y="68122"/>
                  </a:lnTo>
                  <a:lnTo>
                    <a:pt x="36753" y="68122"/>
                  </a:lnTo>
                  <a:lnTo>
                    <a:pt x="40335" y="67487"/>
                  </a:lnTo>
                  <a:lnTo>
                    <a:pt x="38938" y="67487"/>
                  </a:lnTo>
                  <a:lnTo>
                    <a:pt x="39027" y="66979"/>
                  </a:lnTo>
                  <a:lnTo>
                    <a:pt x="39116" y="66471"/>
                  </a:lnTo>
                  <a:lnTo>
                    <a:pt x="38938" y="66471"/>
                  </a:lnTo>
                  <a:lnTo>
                    <a:pt x="40297" y="65582"/>
                  </a:lnTo>
                  <a:lnTo>
                    <a:pt x="40563" y="65582"/>
                  </a:lnTo>
                  <a:lnTo>
                    <a:pt x="41935" y="68122"/>
                  </a:lnTo>
                  <a:lnTo>
                    <a:pt x="42138" y="68122"/>
                  </a:lnTo>
                  <a:lnTo>
                    <a:pt x="42786" y="68122"/>
                  </a:lnTo>
                  <a:lnTo>
                    <a:pt x="43624" y="68122"/>
                  </a:lnTo>
                  <a:lnTo>
                    <a:pt x="43370" y="68503"/>
                  </a:lnTo>
                  <a:lnTo>
                    <a:pt x="42887" y="68351"/>
                  </a:lnTo>
                  <a:lnTo>
                    <a:pt x="43129" y="68884"/>
                  </a:lnTo>
                  <a:lnTo>
                    <a:pt x="43472" y="69646"/>
                  </a:lnTo>
                  <a:lnTo>
                    <a:pt x="44132" y="69646"/>
                  </a:lnTo>
                  <a:lnTo>
                    <a:pt x="45948" y="68884"/>
                  </a:lnTo>
                  <a:lnTo>
                    <a:pt x="46291" y="68884"/>
                  </a:lnTo>
                  <a:lnTo>
                    <a:pt x="48996" y="68884"/>
                  </a:lnTo>
                  <a:lnTo>
                    <a:pt x="48450" y="68122"/>
                  </a:lnTo>
                  <a:lnTo>
                    <a:pt x="47129" y="68529"/>
                  </a:lnTo>
                  <a:lnTo>
                    <a:pt x="48069" y="68122"/>
                  </a:lnTo>
                  <a:lnTo>
                    <a:pt x="48450" y="68122"/>
                  </a:lnTo>
                  <a:lnTo>
                    <a:pt x="53530" y="68122"/>
                  </a:lnTo>
                  <a:lnTo>
                    <a:pt x="54749" y="68122"/>
                  </a:lnTo>
                  <a:lnTo>
                    <a:pt x="55067" y="67487"/>
                  </a:lnTo>
                  <a:lnTo>
                    <a:pt x="55156" y="68122"/>
                  </a:lnTo>
                  <a:lnTo>
                    <a:pt x="58559" y="68122"/>
                  </a:lnTo>
                  <a:lnTo>
                    <a:pt x="58699" y="67513"/>
                  </a:lnTo>
                  <a:lnTo>
                    <a:pt x="59842" y="67995"/>
                  </a:lnTo>
                  <a:lnTo>
                    <a:pt x="60337" y="67487"/>
                  </a:lnTo>
                  <a:lnTo>
                    <a:pt x="60464" y="67487"/>
                  </a:lnTo>
                  <a:lnTo>
                    <a:pt x="60515" y="68122"/>
                  </a:lnTo>
                  <a:lnTo>
                    <a:pt x="61252" y="68122"/>
                  </a:lnTo>
                  <a:lnTo>
                    <a:pt x="62103" y="66979"/>
                  </a:lnTo>
                  <a:lnTo>
                    <a:pt x="62915" y="68122"/>
                  </a:lnTo>
                  <a:lnTo>
                    <a:pt x="63436" y="68122"/>
                  </a:lnTo>
                  <a:lnTo>
                    <a:pt x="63131" y="68554"/>
                  </a:lnTo>
                  <a:lnTo>
                    <a:pt x="62915" y="68122"/>
                  </a:lnTo>
                  <a:lnTo>
                    <a:pt x="61252" y="68122"/>
                  </a:lnTo>
                  <a:lnTo>
                    <a:pt x="60680" y="68884"/>
                  </a:lnTo>
                  <a:lnTo>
                    <a:pt x="62890" y="68884"/>
                  </a:lnTo>
                  <a:lnTo>
                    <a:pt x="62344" y="69646"/>
                  </a:lnTo>
                  <a:lnTo>
                    <a:pt x="63309" y="68884"/>
                  </a:lnTo>
                  <a:lnTo>
                    <a:pt x="64211" y="68122"/>
                  </a:lnTo>
                  <a:lnTo>
                    <a:pt x="64020" y="68884"/>
                  </a:lnTo>
                  <a:lnTo>
                    <a:pt x="64173" y="68884"/>
                  </a:lnTo>
                  <a:lnTo>
                    <a:pt x="65544" y="67487"/>
                  </a:lnTo>
                  <a:lnTo>
                    <a:pt x="65570" y="68122"/>
                  </a:lnTo>
                  <a:lnTo>
                    <a:pt x="66332" y="68122"/>
                  </a:lnTo>
                  <a:lnTo>
                    <a:pt x="66776" y="67487"/>
                  </a:lnTo>
                  <a:lnTo>
                    <a:pt x="67144" y="66979"/>
                  </a:lnTo>
                  <a:lnTo>
                    <a:pt x="67246" y="67233"/>
                  </a:lnTo>
                  <a:lnTo>
                    <a:pt x="67310" y="67487"/>
                  </a:lnTo>
                  <a:lnTo>
                    <a:pt x="68199" y="68884"/>
                  </a:lnTo>
                  <a:lnTo>
                    <a:pt x="77495" y="68884"/>
                  </a:lnTo>
                  <a:lnTo>
                    <a:pt x="77038" y="67487"/>
                  </a:lnTo>
                  <a:lnTo>
                    <a:pt x="76962" y="67233"/>
                  </a:lnTo>
                  <a:lnTo>
                    <a:pt x="76873" y="66979"/>
                  </a:lnTo>
                  <a:lnTo>
                    <a:pt x="76796" y="66725"/>
                  </a:lnTo>
                  <a:lnTo>
                    <a:pt x="79248" y="70027"/>
                  </a:lnTo>
                  <a:lnTo>
                    <a:pt x="79248" y="69646"/>
                  </a:lnTo>
                  <a:lnTo>
                    <a:pt x="79248" y="68122"/>
                  </a:lnTo>
                  <a:lnTo>
                    <a:pt x="79590" y="68884"/>
                  </a:lnTo>
                  <a:lnTo>
                    <a:pt x="79997" y="68884"/>
                  </a:lnTo>
                  <a:lnTo>
                    <a:pt x="79476" y="69519"/>
                  </a:lnTo>
                  <a:lnTo>
                    <a:pt x="80695" y="68884"/>
                  </a:lnTo>
                  <a:lnTo>
                    <a:pt x="81394" y="68884"/>
                  </a:lnTo>
                  <a:lnTo>
                    <a:pt x="82016" y="69646"/>
                  </a:lnTo>
                  <a:lnTo>
                    <a:pt x="82372" y="69646"/>
                  </a:lnTo>
                  <a:lnTo>
                    <a:pt x="83261" y="68122"/>
                  </a:lnTo>
                  <a:lnTo>
                    <a:pt x="84289" y="69646"/>
                  </a:lnTo>
                  <a:lnTo>
                    <a:pt x="85255" y="69646"/>
                  </a:lnTo>
                  <a:lnTo>
                    <a:pt x="85204" y="68122"/>
                  </a:lnTo>
                  <a:lnTo>
                    <a:pt x="85140" y="66471"/>
                  </a:lnTo>
                  <a:lnTo>
                    <a:pt x="85915" y="66471"/>
                  </a:lnTo>
                  <a:lnTo>
                    <a:pt x="86321" y="66471"/>
                  </a:lnTo>
                  <a:lnTo>
                    <a:pt x="86487" y="66471"/>
                  </a:lnTo>
                  <a:lnTo>
                    <a:pt x="86868" y="65582"/>
                  </a:lnTo>
                  <a:lnTo>
                    <a:pt x="87414" y="65582"/>
                  </a:lnTo>
                  <a:lnTo>
                    <a:pt x="88798" y="65582"/>
                  </a:lnTo>
                  <a:lnTo>
                    <a:pt x="86931" y="66471"/>
                  </a:lnTo>
                  <a:lnTo>
                    <a:pt x="90805" y="66471"/>
                  </a:lnTo>
                  <a:lnTo>
                    <a:pt x="90690" y="65582"/>
                  </a:lnTo>
                  <a:lnTo>
                    <a:pt x="90462" y="65582"/>
                  </a:lnTo>
                  <a:lnTo>
                    <a:pt x="90665" y="65455"/>
                  </a:lnTo>
                  <a:lnTo>
                    <a:pt x="90639" y="65087"/>
                  </a:lnTo>
                  <a:lnTo>
                    <a:pt x="90868" y="65341"/>
                  </a:lnTo>
                  <a:lnTo>
                    <a:pt x="91490" y="64947"/>
                  </a:lnTo>
                  <a:lnTo>
                    <a:pt x="92633" y="64947"/>
                  </a:lnTo>
                  <a:lnTo>
                    <a:pt x="94424" y="64058"/>
                  </a:lnTo>
                  <a:close/>
                </a:path>
                <a:path w="228600" h="146050">
                  <a:moveTo>
                    <a:pt x="97536" y="57708"/>
                  </a:moveTo>
                  <a:lnTo>
                    <a:pt x="96735" y="57708"/>
                  </a:lnTo>
                  <a:lnTo>
                    <a:pt x="96139" y="58394"/>
                  </a:lnTo>
                  <a:lnTo>
                    <a:pt x="97536" y="57708"/>
                  </a:lnTo>
                  <a:close/>
                </a:path>
                <a:path w="228600" h="146050">
                  <a:moveTo>
                    <a:pt x="105219" y="55511"/>
                  </a:moveTo>
                  <a:lnTo>
                    <a:pt x="104457" y="55270"/>
                  </a:lnTo>
                  <a:lnTo>
                    <a:pt x="104432" y="55448"/>
                  </a:lnTo>
                  <a:lnTo>
                    <a:pt x="104609" y="55587"/>
                  </a:lnTo>
                  <a:lnTo>
                    <a:pt x="104813" y="55575"/>
                  </a:lnTo>
                  <a:lnTo>
                    <a:pt x="105219" y="55511"/>
                  </a:lnTo>
                  <a:close/>
                </a:path>
                <a:path w="228600" h="146050">
                  <a:moveTo>
                    <a:pt x="112903" y="62534"/>
                  </a:moveTo>
                  <a:lnTo>
                    <a:pt x="108000" y="61391"/>
                  </a:lnTo>
                  <a:lnTo>
                    <a:pt x="108458" y="60883"/>
                  </a:lnTo>
                  <a:lnTo>
                    <a:pt x="109156" y="60121"/>
                  </a:lnTo>
                  <a:lnTo>
                    <a:pt x="109842" y="59359"/>
                  </a:lnTo>
                  <a:lnTo>
                    <a:pt x="104089" y="59359"/>
                  </a:lnTo>
                  <a:lnTo>
                    <a:pt x="104089" y="60121"/>
                  </a:lnTo>
                  <a:lnTo>
                    <a:pt x="103746" y="60401"/>
                  </a:lnTo>
                  <a:lnTo>
                    <a:pt x="102577" y="60121"/>
                  </a:lnTo>
                  <a:lnTo>
                    <a:pt x="103238" y="60667"/>
                  </a:lnTo>
                  <a:lnTo>
                    <a:pt x="101511" y="60121"/>
                  </a:lnTo>
                  <a:lnTo>
                    <a:pt x="102577" y="60121"/>
                  </a:lnTo>
                  <a:lnTo>
                    <a:pt x="104089" y="60121"/>
                  </a:lnTo>
                  <a:lnTo>
                    <a:pt x="104089" y="59359"/>
                  </a:lnTo>
                  <a:lnTo>
                    <a:pt x="99199" y="59359"/>
                  </a:lnTo>
                  <a:lnTo>
                    <a:pt x="99199" y="60629"/>
                  </a:lnTo>
                  <a:lnTo>
                    <a:pt x="98399" y="60121"/>
                  </a:lnTo>
                  <a:lnTo>
                    <a:pt x="99161" y="60121"/>
                  </a:lnTo>
                  <a:lnTo>
                    <a:pt x="99199" y="60629"/>
                  </a:lnTo>
                  <a:lnTo>
                    <a:pt x="99199" y="59359"/>
                  </a:lnTo>
                  <a:lnTo>
                    <a:pt x="96139" y="59359"/>
                  </a:lnTo>
                  <a:lnTo>
                    <a:pt x="94983" y="58597"/>
                  </a:lnTo>
                  <a:lnTo>
                    <a:pt x="92417" y="58597"/>
                  </a:lnTo>
                  <a:lnTo>
                    <a:pt x="93268" y="59359"/>
                  </a:lnTo>
                  <a:lnTo>
                    <a:pt x="94945" y="59359"/>
                  </a:lnTo>
                  <a:lnTo>
                    <a:pt x="94894" y="60121"/>
                  </a:lnTo>
                  <a:lnTo>
                    <a:pt x="94132" y="60121"/>
                  </a:lnTo>
                  <a:lnTo>
                    <a:pt x="93268" y="59359"/>
                  </a:lnTo>
                  <a:lnTo>
                    <a:pt x="91744" y="59359"/>
                  </a:lnTo>
                  <a:lnTo>
                    <a:pt x="91300" y="59867"/>
                  </a:lnTo>
                  <a:lnTo>
                    <a:pt x="90525" y="59359"/>
                  </a:lnTo>
                  <a:lnTo>
                    <a:pt x="91401" y="59359"/>
                  </a:lnTo>
                  <a:lnTo>
                    <a:pt x="91744" y="59359"/>
                  </a:lnTo>
                  <a:lnTo>
                    <a:pt x="92417" y="58597"/>
                  </a:lnTo>
                  <a:lnTo>
                    <a:pt x="91655" y="58597"/>
                  </a:lnTo>
                  <a:lnTo>
                    <a:pt x="91160" y="58864"/>
                  </a:lnTo>
                  <a:lnTo>
                    <a:pt x="91046" y="58597"/>
                  </a:lnTo>
                  <a:lnTo>
                    <a:pt x="64973" y="58597"/>
                  </a:lnTo>
                  <a:lnTo>
                    <a:pt x="65049" y="58369"/>
                  </a:lnTo>
                  <a:lnTo>
                    <a:pt x="64922" y="58597"/>
                  </a:lnTo>
                  <a:lnTo>
                    <a:pt x="64516" y="58597"/>
                  </a:lnTo>
                  <a:lnTo>
                    <a:pt x="64516" y="59359"/>
                  </a:lnTo>
                  <a:lnTo>
                    <a:pt x="64350" y="59690"/>
                  </a:lnTo>
                  <a:lnTo>
                    <a:pt x="63995" y="59486"/>
                  </a:lnTo>
                  <a:lnTo>
                    <a:pt x="63639" y="59220"/>
                  </a:lnTo>
                  <a:lnTo>
                    <a:pt x="63855" y="59359"/>
                  </a:lnTo>
                  <a:lnTo>
                    <a:pt x="64516" y="59359"/>
                  </a:lnTo>
                  <a:lnTo>
                    <a:pt x="64516" y="58597"/>
                  </a:lnTo>
                  <a:lnTo>
                    <a:pt x="62750" y="58597"/>
                  </a:lnTo>
                  <a:lnTo>
                    <a:pt x="63538" y="59143"/>
                  </a:lnTo>
                  <a:lnTo>
                    <a:pt x="63842" y="62471"/>
                  </a:lnTo>
                  <a:lnTo>
                    <a:pt x="64757" y="59359"/>
                  </a:lnTo>
                  <a:lnTo>
                    <a:pt x="66014" y="59359"/>
                  </a:lnTo>
                  <a:lnTo>
                    <a:pt x="74676" y="59359"/>
                  </a:lnTo>
                  <a:lnTo>
                    <a:pt x="90208" y="59359"/>
                  </a:lnTo>
                  <a:lnTo>
                    <a:pt x="88760" y="60121"/>
                  </a:lnTo>
                  <a:lnTo>
                    <a:pt x="89001" y="60121"/>
                  </a:lnTo>
                  <a:lnTo>
                    <a:pt x="86944" y="62344"/>
                  </a:lnTo>
                  <a:lnTo>
                    <a:pt x="85750" y="60121"/>
                  </a:lnTo>
                  <a:lnTo>
                    <a:pt x="84353" y="60121"/>
                  </a:lnTo>
                  <a:lnTo>
                    <a:pt x="82410" y="59563"/>
                  </a:lnTo>
                  <a:lnTo>
                    <a:pt x="81902" y="60121"/>
                  </a:lnTo>
                  <a:lnTo>
                    <a:pt x="81534" y="60121"/>
                  </a:lnTo>
                  <a:lnTo>
                    <a:pt x="80149" y="62788"/>
                  </a:lnTo>
                  <a:lnTo>
                    <a:pt x="84963" y="62788"/>
                  </a:lnTo>
                  <a:lnTo>
                    <a:pt x="85077" y="62534"/>
                  </a:lnTo>
                  <a:lnTo>
                    <a:pt x="85267" y="62534"/>
                  </a:lnTo>
                  <a:lnTo>
                    <a:pt x="85559" y="62788"/>
                  </a:lnTo>
                  <a:lnTo>
                    <a:pt x="85953" y="62788"/>
                  </a:lnTo>
                  <a:lnTo>
                    <a:pt x="86055" y="62534"/>
                  </a:lnTo>
                  <a:lnTo>
                    <a:pt x="86766" y="62534"/>
                  </a:lnTo>
                  <a:lnTo>
                    <a:pt x="86537" y="62788"/>
                  </a:lnTo>
                  <a:lnTo>
                    <a:pt x="90944" y="62788"/>
                  </a:lnTo>
                  <a:lnTo>
                    <a:pt x="94272" y="62953"/>
                  </a:lnTo>
                  <a:lnTo>
                    <a:pt x="94310" y="62788"/>
                  </a:lnTo>
                  <a:lnTo>
                    <a:pt x="94513" y="62966"/>
                  </a:lnTo>
                  <a:lnTo>
                    <a:pt x="96075" y="63042"/>
                  </a:lnTo>
                  <a:lnTo>
                    <a:pt x="96761" y="62788"/>
                  </a:lnTo>
                  <a:lnTo>
                    <a:pt x="97840" y="62788"/>
                  </a:lnTo>
                  <a:lnTo>
                    <a:pt x="97294" y="62534"/>
                  </a:lnTo>
                  <a:lnTo>
                    <a:pt x="109245" y="62534"/>
                  </a:lnTo>
                  <a:lnTo>
                    <a:pt x="112903" y="62534"/>
                  </a:lnTo>
                  <a:close/>
                </a:path>
                <a:path w="228600" h="146050">
                  <a:moveTo>
                    <a:pt x="115354" y="57556"/>
                  </a:moveTo>
                  <a:lnTo>
                    <a:pt x="115062" y="57632"/>
                  </a:lnTo>
                  <a:lnTo>
                    <a:pt x="114935" y="57772"/>
                  </a:lnTo>
                  <a:lnTo>
                    <a:pt x="115265" y="57670"/>
                  </a:lnTo>
                  <a:close/>
                </a:path>
                <a:path w="228600" h="146050">
                  <a:moveTo>
                    <a:pt x="116255" y="53174"/>
                  </a:moveTo>
                  <a:lnTo>
                    <a:pt x="115938" y="52755"/>
                  </a:lnTo>
                  <a:lnTo>
                    <a:pt x="115735" y="52806"/>
                  </a:lnTo>
                  <a:lnTo>
                    <a:pt x="116255" y="53174"/>
                  </a:lnTo>
                  <a:close/>
                </a:path>
                <a:path w="228600" h="146050">
                  <a:moveTo>
                    <a:pt x="122453" y="50596"/>
                  </a:moveTo>
                  <a:lnTo>
                    <a:pt x="122402" y="50342"/>
                  </a:lnTo>
                  <a:lnTo>
                    <a:pt x="122326" y="50050"/>
                  </a:lnTo>
                  <a:lnTo>
                    <a:pt x="122034" y="50342"/>
                  </a:lnTo>
                  <a:lnTo>
                    <a:pt x="121767" y="50596"/>
                  </a:lnTo>
                  <a:lnTo>
                    <a:pt x="122453" y="50596"/>
                  </a:lnTo>
                  <a:close/>
                </a:path>
                <a:path w="228600" h="146050">
                  <a:moveTo>
                    <a:pt x="124853" y="49834"/>
                  </a:moveTo>
                  <a:lnTo>
                    <a:pt x="124218" y="49834"/>
                  </a:lnTo>
                  <a:lnTo>
                    <a:pt x="123520" y="50596"/>
                  </a:lnTo>
                  <a:lnTo>
                    <a:pt x="124371" y="50596"/>
                  </a:lnTo>
                  <a:lnTo>
                    <a:pt x="124853" y="49834"/>
                  </a:lnTo>
                  <a:close/>
                </a:path>
                <a:path w="228600" h="146050">
                  <a:moveTo>
                    <a:pt x="131610" y="46062"/>
                  </a:moveTo>
                  <a:lnTo>
                    <a:pt x="131559" y="46215"/>
                  </a:lnTo>
                  <a:lnTo>
                    <a:pt x="131610" y="46062"/>
                  </a:lnTo>
                  <a:close/>
                </a:path>
                <a:path w="228600" h="146050">
                  <a:moveTo>
                    <a:pt x="138315" y="42976"/>
                  </a:moveTo>
                  <a:lnTo>
                    <a:pt x="137972" y="43230"/>
                  </a:lnTo>
                  <a:lnTo>
                    <a:pt x="137629" y="43484"/>
                  </a:lnTo>
                  <a:lnTo>
                    <a:pt x="137909" y="43484"/>
                  </a:lnTo>
                  <a:lnTo>
                    <a:pt x="138074" y="43484"/>
                  </a:lnTo>
                  <a:lnTo>
                    <a:pt x="138315" y="42976"/>
                  </a:lnTo>
                  <a:close/>
                </a:path>
                <a:path w="228600" h="146050">
                  <a:moveTo>
                    <a:pt x="141363" y="41960"/>
                  </a:moveTo>
                  <a:lnTo>
                    <a:pt x="140817" y="42214"/>
                  </a:lnTo>
                  <a:lnTo>
                    <a:pt x="141071" y="42214"/>
                  </a:lnTo>
                  <a:lnTo>
                    <a:pt x="141363" y="41960"/>
                  </a:lnTo>
                  <a:close/>
                </a:path>
                <a:path w="228600" h="146050">
                  <a:moveTo>
                    <a:pt x="141465" y="40563"/>
                  </a:moveTo>
                  <a:lnTo>
                    <a:pt x="140500" y="40563"/>
                  </a:lnTo>
                  <a:lnTo>
                    <a:pt x="140093" y="41071"/>
                  </a:lnTo>
                  <a:lnTo>
                    <a:pt x="139979" y="41198"/>
                  </a:lnTo>
                  <a:lnTo>
                    <a:pt x="140246" y="41198"/>
                  </a:lnTo>
                  <a:lnTo>
                    <a:pt x="139077" y="41833"/>
                  </a:lnTo>
                  <a:lnTo>
                    <a:pt x="139712" y="41833"/>
                  </a:lnTo>
                  <a:lnTo>
                    <a:pt x="139446" y="42214"/>
                  </a:lnTo>
                  <a:lnTo>
                    <a:pt x="140449" y="42214"/>
                  </a:lnTo>
                  <a:lnTo>
                    <a:pt x="140563" y="41198"/>
                  </a:lnTo>
                  <a:lnTo>
                    <a:pt x="140576" y="41071"/>
                  </a:lnTo>
                  <a:lnTo>
                    <a:pt x="140855" y="41198"/>
                  </a:lnTo>
                  <a:lnTo>
                    <a:pt x="141439" y="41198"/>
                  </a:lnTo>
                  <a:lnTo>
                    <a:pt x="141439" y="41071"/>
                  </a:lnTo>
                  <a:lnTo>
                    <a:pt x="141465" y="40563"/>
                  </a:lnTo>
                  <a:close/>
                </a:path>
                <a:path w="228600" h="146050">
                  <a:moveTo>
                    <a:pt x="153136" y="32537"/>
                  </a:moveTo>
                  <a:lnTo>
                    <a:pt x="152717" y="32181"/>
                  </a:lnTo>
                  <a:lnTo>
                    <a:pt x="152514" y="32181"/>
                  </a:lnTo>
                  <a:lnTo>
                    <a:pt x="152120" y="33020"/>
                  </a:lnTo>
                  <a:lnTo>
                    <a:pt x="152031" y="33197"/>
                  </a:lnTo>
                  <a:lnTo>
                    <a:pt x="152158" y="33197"/>
                  </a:lnTo>
                  <a:lnTo>
                    <a:pt x="153136" y="32537"/>
                  </a:lnTo>
                  <a:close/>
                </a:path>
                <a:path w="228600" h="146050">
                  <a:moveTo>
                    <a:pt x="153797" y="32181"/>
                  </a:moveTo>
                  <a:lnTo>
                    <a:pt x="153670" y="32181"/>
                  </a:lnTo>
                  <a:lnTo>
                    <a:pt x="153136" y="32537"/>
                  </a:lnTo>
                  <a:lnTo>
                    <a:pt x="153504" y="32880"/>
                  </a:lnTo>
                  <a:lnTo>
                    <a:pt x="153797" y="32181"/>
                  </a:lnTo>
                  <a:close/>
                </a:path>
                <a:path w="228600" h="146050">
                  <a:moveTo>
                    <a:pt x="155803" y="33197"/>
                  </a:moveTo>
                  <a:lnTo>
                    <a:pt x="155562" y="32537"/>
                  </a:lnTo>
                  <a:lnTo>
                    <a:pt x="155346" y="33020"/>
                  </a:lnTo>
                  <a:lnTo>
                    <a:pt x="155308" y="33197"/>
                  </a:lnTo>
                  <a:lnTo>
                    <a:pt x="155803" y="33197"/>
                  </a:lnTo>
                  <a:close/>
                </a:path>
                <a:path w="228600" h="146050">
                  <a:moveTo>
                    <a:pt x="158216" y="42722"/>
                  </a:moveTo>
                  <a:lnTo>
                    <a:pt x="142392" y="42722"/>
                  </a:lnTo>
                  <a:lnTo>
                    <a:pt x="141579" y="42608"/>
                  </a:lnTo>
                  <a:lnTo>
                    <a:pt x="142138" y="42214"/>
                  </a:lnTo>
                  <a:lnTo>
                    <a:pt x="141071" y="42214"/>
                  </a:lnTo>
                  <a:lnTo>
                    <a:pt x="140766" y="42481"/>
                  </a:lnTo>
                  <a:lnTo>
                    <a:pt x="140474" y="42430"/>
                  </a:lnTo>
                  <a:lnTo>
                    <a:pt x="139407" y="42265"/>
                  </a:lnTo>
                  <a:lnTo>
                    <a:pt x="139103" y="42722"/>
                  </a:lnTo>
                  <a:lnTo>
                    <a:pt x="138925" y="42976"/>
                  </a:lnTo>
                  <a:lnTo>
                    <a:pt x="138315" y="42976"/>
                  </a:lnTo>
                  <a:lnTo>
                    <a:pt x="138201" y="43484"/>
                  </a:lnTo>
                  <a:lnTo>
                    <a:pt x="137287" y="44119"/>
                  </a:lnTo>
                  <a:lnTo>
                    <a:pt x="137236" y="43484"/>
                  </a:lnTo>
                  <a:lnTo>
                    <a:pt x="136994" y="42976"/>
                  </a:lnTo>
                  <a:lnTo>
                    <a:pt x="136512" y="43484"/>
                  </a:lnTo>
                  <a:lnTo>
                    <a:pt x="135864" y="44119"/>
                  </a:lnTo>
                  <a:lnTo>
                    <a:pt x="134861" y="44119"/>
                  </a:lnTo>
                  <a:lnTo>
                    <a:pt x="135140" y="43484"/>
                  </a:lnTo>
                  <a:lnTo>
                    <a:pt x="133350" y="44119"/>
                  </a:lnTo>
                  <a:lnTo>
                    <a:pt x="133934" y="44119"/>
                  </a:lnTo>
                  <a:lnTo>
                    <a:pt x="133070" y="45897"/>
                  </a:lnTo>
                  <a:lnTo>
                    <a:pt x="131610" y="46278"/>
                  </a:lnTo>
                  <a:lnTo>
                    <a:pt x="131445" y="46532"/>
                  </a:lnTo>
                  <a:lnTo>
                    <a:pt x="131064" y="46913"/>
                  </a:lnTo>
                  <a:lnTo>
                    <a:pt x="130873" y="46913"/>
                  </a:lnTo>
                  <a:lnTo>
                    <a:pt x="129578" y="47421"/>
                  </a:lnTo>
                  <a:lnTo>
                    <a:pt x="128600" y="47421"/>
                  </a:lnTo>
                  <a:lnTo>
                    <a:pt x="127279" y="48768"/>
                  </a:lnTo>
                  <a:lnTo>
                    <a:pt x="126974" y="49085"/>
                  </a:lnTo>
                  <a:lnTo>
                    <a:pt x="127190" y="48780"/>
                  </a:lnTo>
                  <a:lnTo>
                    <a:pt x="127444" y="48437"/>
                  </a:lnTo>
                  <a:lnTo>
                    <a:pt x="126174" y="48437"/>
                  </a:lnTo>
                  <a:lnTo>
                    <a:pt x="125031" y="49199"/>
                  </a:lnTo>
                  <a:lnTo>
                    <a:pt x="126758" y="49199"/>
                  </a:lnTo>
                  <a:lnTo>
                    <a:pt x="124371" y="50596"/>
                  </a:lnTo>
                  <a:lnTo>
                    <a:pt x="124574" y="50596"/>
                  </a:lnTo>
                  <a:lnTo>
                    <a:pt x="123380" y="50749"/>
                  </a:lnTo>
                  <a:lnTo>
                    <a:pt x="123520" y="50596"/>
                  </a:lnTo>
                  <a:lnTo>
                    <a:pt x="122885" y="50596"/>
                  </a:lnTo>
                  <a:lnTo>
                    <a:pt x="122491" y="50850"/>
                  </a:lnTo>
                  <a:lnTo>
                    <a:pt x="117398" y="51473"/>
                  </a:lnTo>
                  <a:lnTo>
                    <a:pt x="118402" y="51473"/>
                  </a:lnTo>
                  <a:lnTo>
                    <a:pt x="118465" y="51866"/>
                  </a:lnTo>
                  <a:lnTo>
                    <a:pt x="116522" y="51866"/>
                  </a:lnTo>
                  <a:lnTo>
                    <a:pt x="117208" y="52908"/>
                  </a:lnTo>
                  <a:lnTo>
                    <a:pt x="118694" y="53009"/>
                  </a:lnTo>
                  <a:lnTo>
                    <a:pt x="118846" y="53009"/>
                  </a:lnTo>
                  <a:lnTo>
                    <a:pt x="113906" y="54444"/>
                  </a:lnTo>
                  <a:lnTo>
                    <a:pt x="115989" y="53009"/>
                  </a:lnTo>
                  <a:lnTo>
                    <a:pt x="113614" y="54533"/>
                  </a:lnTo>
                  <a:lnTo>
                    <a:pt x="113779" y="54533"/>
                  </a:lnTo>
                  <a:lnTo>
                    <a:pt x="114122" y="54533"/>
                  </a:lnTo>
                  <a:lnTo>
                    <a:pt x="111086" y="55524"/>
                  </a:lnTo>
                  <a:lnTo>
                    <a:pt x="112191" y="54533"/>
                  </a:lnTo>
                  <a:lnTo>
                    <a:pt x="110096" y="55841"/>
                  </a:lnTo>
                  <a:lnTo>
                    <a:pt x="109880" y="55448"/>
                  </a:lnTo>
                  <a:lnTo>
                    <a:pt x="111099" y="54533"/>
                  </a:lnTo>
                  <a:lnTo>
                    <a:pt x="110210" y="54533"/>
                  </a:lnTo>
                  <a:lnTo>
                    <a:pt x="109626" y="54851"/>
                  </a:lnTo>
                  <a:lnTo>
                    <a:pt x="109499" y="54533"/>
                  </a:lnTo>
                  <a:lnTo>
                    <a:pt x="109359" y="54533"/>
                  </a:lnTo>
                  <a:lnTo>
                    <a:pt x="108381" y="55257"/>
                  </a:lnTo>
                  <a:lnTo>
                    <a:pt x="108292" y="55575"/>
                  </a:lnTo>
                  <a:lnTo>
                    <a:pt x="108013" y="55727"/>
                  </a:lnTo>
                  <a:lnTo>
                    <a:pt x="107772" y="55702"/>
                  </a:lnTo>
                  <a:lnTo>
                    <a:pt x="107010" y="56261"/>
                  </a:lnTo>
                  <a:lnTo>
                    <a:pt x="105727" y="56946"/>
                  </a:lnTo>
                  <a:lnTo>
                    <a:pt x="102489" y="56946"/>
                  </a:lnTo>
                  <a:lnTo>
                    <a:pt x="100660" y="57454"/>
                  </a:lnTo>
                  <a:lnTo>
                    <a:pt x="99263" y="57327"/>
                  </a:lnTo>
                  <a:lnTo>
                    <a:pt x="98640" y="57708"/>
                  </a:lnTo>
                  <a:lnTo>
                    <a:pt x="96977" y="58597"/>
                  </a:lnTo>
                  <a:lnTo>
                    <a:pt x="114274" y="58597"/>
                  </a:lnTo>
                  <a:lnTo>
                    <a:pt x="114909" y="57708"/>
                  </a:lnTo>
                  <a:lnTo>
                    <a:pt x="114668" y="57708"/>
                  </a:lnTo>
                  <a:lnTo>
                    <a:pt x="116370" y="56946"/>
                  </a:lnTo>
                  <a:lnTo>
                    <a:pt x="119151" y="56946"/>
                  </a:lnTo>
                  <a:lnTo>
                    <a:pt x="123888" y="56946"/>
                  </a:lnTo>
                  <a:lnTo>
                    <a:pt x="119494" y="56616"/>
                  </a:lnTo>
                  <a:lnTo>
                    <a:pt x="121602" y="54533"/>
                  </a:lnTo>
                  <a:lnTo>
                    <a:pt x="123126" y="54533"/>
                  </a:lnTo>
                  <a:lnTo>
                    <a:pt x="123520" y="54533"/>
                  </a:lnTo>
                  <a:lnTo>
                    <a:pt x="125501" y="54533"/>
                  </a:lnTo>
                  <a:lnTo>
                    <a:pt x="125552" y="53886"/>
                  </a:lnTo>
                  <a:lnTo>
                    <a:pt x="128308" y="53009"/>
                  </a:lnTo>
                  <a:lnTo>
                    <a:pt x="127825" y="53009"/>
                  </a:lnTo>
                  <a:lnTo>
                    <a:pt x="127622" y="53009"/>
                  </a:lnTo>
                  <a:lnTo>
                    <a:pt x="125564" y="53771"/>
                  </a:lnTo>
                  <a:lnTo>
                    <a:pt x="125641" y="53009"/>
                  </a:lnTo>
                  <a:lnTo>
                    <a:pt x="126390" y="53009"/>
                  </a:lnTo>
                  <a:lnTo>
                    <a:pt x="127685" y="52730"/>
                  </a:lnTo>
                  <a:lnTo>
                    <a:pt x="128422" y="51866"/>
                  </a:lnTo>
                  <a:lnTo>
                    <a:pt x="128828" y="51866"/>
                  </a:lnTo>
                  <a:lnTo>
                    <a:pt x="128155" y="52628"/>
                  </a:lnTo>
                  <a:lnTo>
                    <a:pt x="131699" y="51866"/>
                  </a:lnTo>
                  <a:lnTo>
                    <a:pt x="131025" y="51866"/>
                  </a:lnTo>
                  <a:lnTo>
                    <a:pt x="132359" y="50596"/>
                  </a:lnTo>
                  <a:lnTo>
                    <a:pt x="132740" y="51104"/>
                  </a:lnTo>
                  <a:lnTo>
                    <a:pt x="133146" y="50596"/>
                  </a:lnTo>
                  <a:lnTo>
                    <a:pt x="134721" y="50596"/>
                  </a:lnTo>
                  <a:lnTo>
                    <a:pt x="136486" y="50342"/>
                  </a:lnTo>
                  <a:lnTo>
                    <a:pt x="137210" y="50342"/>
                  </a:lnTo>
                  <a:lnTo>
                    <a:pt x="137858" y="49834"/>
                  </a:lnTo>
                  <a:lnTo>
                    <a:pt x="138214" y="49834"/>
                  </a:lnTo>
                  <a:lnTo>
                    <a:pt x="138366" y="49834"/>
                  </a:lnTo>
                  <a:lnTo>
                    <a:pt x="139153" y="49199"/>
                  </a:lnTo>
                  <a:lnTo>
                    <a:pt x="138671" y="49199"/>
                  </a:lnTo>
                  <a:lnTo>
                    <a:pt x="138341" y="49453"/>
                  </a:lnTo>
                  <a:lnTo>
                    <a:pt x="138341" y="49199"/>
                  </a:lnTo>
                  <a:lnTo>
                    <a:pt x="138137" y="49199"/>
                  </a:lnTo>
                  <a:lnTo>
                    <a:pt x="146786" y="48437"/>
                  </a:lnTo>
                  <a:lnTo>
                    <a:pt x="145072" y="48437"/>
                  </a:lnTo>
                  <a:lnTo>
                    <a:pt x="144983" y="47421"/>
                  </a:lnTo>
                  <a:lnTo>
                    <a:pt x="144932" y="46913"/>
                  </a:lnTo>
                  <a:lnTo>
                    <a:pt x="145529" y="46278"/>
                  </a:lnTo>
                  <a:lnTo>
                    <a:pt x="146265" y="45516"/>
                  </a:lnTo>
                  <a:lnTo>
                    <a:pt x="144043" y="46164"/>
                  </a:lnTo>
                  <a:lnTo>
                    <a:pt x="146024" y="44119"/>
                  </a:lnTo>
                  <a:lnTo>
                    <a:pt x="144792" y="44119"/>
                  </a:lnTo>
                  <a:lnTo>
                    <a:pt x="145529" y="43484"/>
                  </a:lnTo>
                  <a:lnTo>
                    <a:pt x="146024" y="43484"/>
                  </a:lnTo>
                  <a:lnTo>
                    <a:pt x="147789" y="44119"/>
                  </a:lnTo>
                  <a:lnTo>
                    <a:pt x="147205" y="44119"/>
                  </a:lnTo>
                  <a:lnTo>
                    <a:pt x="146507" y="44500"/>
                  </a:lnTo>
                  <a:lnTo>
                    <a:pt x="146608" y="46278"/>
                  </a:lnTo>
                  <a:lnTo>
                    <a:pt x="148983" y="44119"/>
                  </a:lnTo>
                  <a:lnTo>
                    <a:pt x="149174" y="44119"/>
                  </a:lnTo>
                  <a:lnTo>
                    <a:pt x="149580" y="45135"/>
                  </a:lnTo>
                  <a:lnTo>
                    <a:pt x="153708" y="43484"/>
                  </a:lnTo>
                  <a:lnTo>
                    <a:pt x="158216" y="42722"/>
                  </a:lnTo>
                  <a:close/>
                </a:path>
                <a:path w="228600" h="146050">
                  <a:moveTo>
                    <a:pt x="158445" y="32181"/>
                  </a:moveTo>
                  <a:lnTo>
                    <a:pt x="157505" y="32181"/>
                  </a:lnTo>
                  <a:lnTo>
                    <a:pt x="158013" y="32537"/>
                  </a:lnTo>
                  <a:lnTo>
                    <a:pt x="158419" y="33020"/>
                  </a:lnTo>
                  <a:lnTo>
                    <a:pt x="158419" y="32702"/>
                  </a:lnTo>
                  <a:lnTo>
                    <a:pt x="158445" y="32181"/>
                  </a:lnTo>
                  <a:close/>
                </a:path>
                <a:path w="228600" h="146050">
                  <a:moveTo>
                    <a:pt x="159410" y="32346"/>
                  </a:moveTo>
                  <a:lnTo>
                    <a:pt x="159283" y="32512"/>
                  </a:lnTo>
                  <a:lnTo>
                    <a:pt x="159118" y="32931"/>
                  </a:lnTo>
                  <a:lnTo>
                    <a:pt x="159245" y="32969"/>
                  </a:lnTo>
                  <a:lnTo>
                    <a:pt x="159410" y="32346"/>
                  </a:lnTo>
                  <a:close/>
                </a:path>
                <a:path w="228600" h="146050">
                  <a:moveTo>
                    <a:pt x="159804" y="30022"/>
                  </a:moveTo>
                  <a:lnTo>
                    <a:pt x="159588" y="30022"/>
                  </a:lnTo>
                  <a:lnTo>
                    <a:pt x="158953" y="29641"/>
                  </a:lnTo>
                  <a:lnTo>
                    <a:pt x="158623" y="32181"/>
                  </a:lnTo>
                  <a:lnTo>
                    <a:pt x="159486" y="32181"/>
                  </a:lnTo>
                  <a:lnTo>
                    <a:pt x="159562" y="31661"/>
                  </a:lnTo>
                  <a:lnTo>
                    <a:pt x="159639" y="31165"/>
                  </a:lnTo>
                  <a:lnTo>
                    <a:pt x="159143" y="30657"/>
                  </a:lnTo>
                  <a:lnTo>
                    <a:pt x="159740" y="31165"/>
                  </a:lnTo>
                  <a:lnTo>
                    <a:pt x="159715" y="30657"/>
                  </a:lnTo>
                  <a:lnTo>
                    <a:pt x="159804" y="30035"/>
                  </a:lnTo>
                  <a:close/>
                </a:path>
                <a:path w="228600" h="146050">
                  <a:moveTo>
                    <a:pt x="163322" y="41071"/>
                  </a:moveTo>
                  <a:lnTo>
                    <a:pt x="163106" y="41071"/>
                  </a:lnTo>
                  <a:lnTo>
                    <a:pt x="163309" y="41198"/>
                  </a:lnTo>
                  <a:lnTo>
                    <a:pt x="163322" y="41071"/>
                  </a:lnTo>
                  <a:close/>
                </a:path>
                <a:path w="228600" h="146050">
                  <a:moveTo>
                    <a:pt x="163410" y="40182"/>
                  </a:moveTo>
                  <a:lnTo>
                    <a:pt x="163080" y="40182"/>
                  </a:lnTo>
                  <a:lnTo>
                    <a:pt x="162344" y="40563"/>
                  </a:lnTo>
                  <a:lnTo>
                    <a:pt x="163080" y="41059"/>
                  </a:lnTo>
                  <a:lnTo>
                    <a:pt x="163334" y="40944"/>
                  </a:lnTo>
                  <a:lnTo>
                    <a:pt x="163410" y="40182"/>
                  </a:lnTo>
                  <a:close/>
                </a:path>
                <a:path w="228600" h="146050">
                  <a:moveTo>
                    <a:pt x="164325" y="28117"/>
                  </a:moveTo>
                  <a:lnTo>
                    <a:pt x="163677" y="28117"/>
                  </a:lnTo>
                  <a:lnTo>
                    <a:pt x="163880" y="28384"/>
                  </a:lnTo>
                  <a:lnTo>
                    <a:pt x="164325" y="28117"/>
                  </a:lnTo>
                  <a:close/>
                </a:path>
                <a:path w="228600" h="146050">
                  <a:moveTo>
                    <a:pt x="164833" y="39293"/>
                  </a:moveTo>
                  <a:lnTo>
                    <a:pt x="164477" y="39674"/>
                  </a:lnTo>
                  <a:lnTo>
                    <a:pt x="164706" y="39674"/>
                  </a:lnTo>
                  <a:lnTo>
                    <a:pt x="164833" y="39293"/>
                  </a:lnTo>
                  <a:close/>
                </a:path>
                <a:path w="228600" h="146050">
                  <a:moveTo>
                    <a:pt x="165163" y="40182"/>
                  </a:moveTo>
                  <a:lnTo>
                    <a:pt x="164376" y="39814"/>
                  </a:lnTo>
                  <a:lnTo>
                    <a:pt x="164096" y="40182"/>
                  </a:lnTo>
                  <a:lnTo>
                    <a:pt x="163626" y="40817"/>
                  </a:lnTo>
                  <a:lnTo>
                    <a:pt x="164198" y="40563"/>
                  </a:lnTo>
                  <a:lnTo>
                    <a:pt x="164719" y="40182"/>
                  </a:lnTo>
                  <a:lnTo>
                    <a:pt x="165163" y="40182"/>
                  </a:lnTo>
                  <a:close/>
                </a:path>
                <a:path w="228600" h="146050">
                  <a:moveTo>
                    <a:pt x="165442" y="38379"/>
                  </a:moveTo>
                  <a:lnTo>
                    <a:pt x="164642" y="38379"/>
                  </a:lnTo>
                  <a:lnTo>
                    <a:pt x="164947" y="39141"/>
                  </a:lnTo>
                  <a:lnTo>
                    <a:pt x="165328" y="38531"/>
                  </a:lnTo>
                  <a:lnTo>
                    <a:pt x="165442" y="38379"/>
                  </a:lnTo>
                  <a:close/>
                </a:path>
                <a:path w="228600" h="146050">
                  <a:moveTo>
                    <a:pt x="167309" y="28117"/>
                  </a:moveTo>
                  <a:lnTo>
                    <a:pt x="167259" y="27876"/>
                  </a:lnTo>
                  <a:lnTo>
                    <a:pt x="167068" y="28117"/>
                  </a:lnTo>
                  <a:lnTo>
                    <a:pt x="167309" y="28117"/>
                  </a:lnTo>
                  <a:close/>
                </a:path>
                <a:path w="228600" h="146050">
                  <a:moveTo>
                    <a:pt x="176898" y="134467"/>
                  </a:moveTo>
                  <a:lnTo>
                    <a:pt x="176733" y="134150"/>
                  </a:lnTo>
                  <a:lnTo>
                    <a:pt x="176466" y="134023"/>
                  </a:lnTo>
                  <a:lnTo>
                    <a:pt x="176530" y="134200"/>
                  </a:lnTo>
                  <a:lnTo>
                    <a:pt x="176898" y="134467"/>
                  </a:lnTo>
                  <a:close/>
                </a:path>
                <a:path w="228600" h="146050">
                  <a:moveTo>
                    <a:pt x="182499" y="29133"/>
                  </a:moveTo>
                  <a:lnTo>
                    <a:pt x="182003" y="28879"/>
                  </a:lnTo>
                  <a:lnTo>
                    <a:pt x="182359" y="29133"/>
                  </a:lnTo>
                  <a:lnTo>
                    <a:pt x="182499" y="29133"/>
                  </a:lnTo>
                  <a:close/>
                </a:path>
                <a:path w="228600" h="146050">
                  <a:moveTo>
                    <a:pt x="185318" y="137109"/>
                  </a:moveTo>
                  <a:lnTo>
                    <a:pt x="185229" y="136791"/>
                  </a:lnTo>
                  <a:lnTo>
                    <a:pt x="185166" y="136550"/>
                  </a:lnTo>
                  <a:lnTo>
                    <a:pt x="183857" y="137109"/>
                  </a:lnTo>
                  <a:lnTo>
                    <a:pt x="185318" y="137109"/>
                  </a:lnTo>
                  <a:close/>
                </a:path>
                <a:path w="228600" h="146050">
                  <a:moveTo>
                    <a:pt x="187159" y="140627"/>
                  </a:moveTo>
                  <a:lnTo>
                    <a:pt x="186918" y="140195"/>
                  </a:lnTo>
                  <a:lnTo>
                    <a:pt x="186461" y="140017"/>
                  </a:lnTo>
                  <a:lnTo>
                    <a:pt x="187159" y="140627"/>
                  </a:lnTo>
                  <a:close/>
                </a:path>
                <a:path w="228600" h="146050">
                  <a:moveTo>
                    <a:pt x="188048" y="12661"/>
                  </a:moveTo>
                  <a:lnTo>
                    <a:pt x="187871" y="12661"/>
                  </a:lnTo>
                  <a:lnTo>
                    <a:pt x="187998" y="12649"/>
                  </a:lnTo>
                  <a:close/>
                </a:path>
                <a:path w="228600" h="146050">
                  <a:moveTo>
                    <a:pt x="188353" y="140068"/>
                  </a:moveTo>
                  <a:lnTo>
                    <a:pt x="188048" y="139700"/>
                  </a:lnTo>
                  <a:lnTo>
                    <a:pt x="187642" y="139407"/>
                  </a:lnTo>
                  <a:lnTo>
                    <a:pt x="188302" y="139268"/>
                  </a:lnTo>
                  <a:lnTo>
                    <a:pt x="187134" y="139014"/>
                  </a:lnTo>
                  <a:lnTo>
                    <a:pt x="187185" y="139763"/>
                  </a:lnTo>
                  <a:lnTo>
                    <a:pt x="188353" y="140068"/>
                  </a:lnTo>
                  <a:close/>
                </a:path>
                <a:path w="228600" h="146050">
                  <a:moveTo>
                    <a:pt x="189420" y="140258"/>
                  </a:moveTo>
                  <a:lnTo>
                    <a:pt x="189357" y="140042"/>
                  </a:lnTo>
                  <a:lnTo>
                    <a:pt x="189407" y="139687"/>
                  </a:lnTo>
                  <a:lnTo>
                    <a:pt x="189090" y="140271"/>
                  </a:lnTo>
                  <a:lnTo>
                    <a:pt x="189204" y="139979"/>
                  </a:lnTo>
                  <a:lnTo>
                    <a:pt x="189026" y="140246"/>
                  </a:lnTo>
                  <a:lnTo>
                    <a:pt x="188709" y="140360"/>
                  </a:lnTo>
                  <a:lnTo>
                    <a:pt x="189420" y="140258"/>
                  </a:lnTo>
                  <a:close/>
                </a:path>
                <a:path w="228600" h="146050">
                  <a:moveTo>
                    <a:pt x="189445" y="141668"/>
                  </a:moveTo>
                  <a:lnTo>
                    <a:pt x="189357" y="141351"/>
                  </a:lnTo>
                  <a:lnTo>
                    <a:pt x="189064" y="140804"/>
                  </a:lnTo>
                  <a:lnTo>
                    <a:pt x="188404" y="140957"/>
                  </a:lnTo>
                  <a:lnTo>
                    <a:pt x="188493" y="141236"/>
                  </a:lnTo>
                  <a:lnTo>
                    <a:pt x="189026" y="141528"/>
                  </a:lnTo>
                  <a:lnTo>
                    <a:pt x="188785" y="141630"/>
                  </a:lnTo>
                  <a:lnTo>
                    <a:pt x="189445" y="141668"/>
                  </a:lnTo>
                  <a:close/>
                </a:path>
                <a:path w="228600" h="146050">
                  <a:moveTo>
                    <a:pt x="189750" y="140195"/>
                  </a:moveTo>
                  <a:lnTo>
                    <a:pt x="189420" y="140258"/>
                  </a:lnTo>
                  <a:lnTo>
                    <a:pt x="189458" y="140385"/>
                  </a:lnTo>
                  <a:lnTo>
                    <a:pt x="189750" y="140195"/>
                  </a:lnTo>
                  <a:close/>
                </a:path>
                <a:path w="228600" h="146050">
                  <a:moveTo>
                    <a:pt x="192824" y="142367"/>
                  </a:moveTo>
                  <a:lnTo>
                    <a:pt x="192684" y="141986"/>
                  </a:lnTo>
                  <a:lnTo>
                    <a:pt x="192684" y="141630"/>
                  </a:lnTo>
                  <a:lnTo>
                    <a:pt x="192176" y="141795"/>
                  </a:lnTo>
                  <a:lnTo>
                    <a:pt x="192405" y="142049"/>
                  </a:lnTo>
                  <a:lnTo>
                    <a:pt x="192824" y="142367"/>
                  </a:lnTo>
                  <a:close/>
                </a:path>
                <a:path w="228600" h="146050">
                  <a:moveTo>
                    <a:pt x="192887" y="142519"/>
                  </a:moveTo>
                  <a:lnTo>
                    <a:pt x="192824" y="142367"/>
                  </a:lnTo>
                  <a:lnTo>
                    <a:pt x="192811" y="142786"/>
                  </a:lnTo>
                  <a:lnTo>
                    <a:pt x="192887" y="142519"/>
                  </a:lnTo>
                  <a:close/>
                </a:path>
                <a:path w="228600" h="146050">
                  <a:moveTo>
                    <a:pt x="193052" y="139509"/>
                  </a:moveTo>
                  <a:lnTo>
                    <a:pt x="192328" y="138696"/>
                  </a:lnTo>
                  <a:lnTo>
                    <a:pt x="191985" y="139153"/>
                  </a:lnTo>
                  <a:lnTo>
                    <a:pt x="192392" y="139623"/>
                  </a:lnTo>
                  <a:lnTo>
                    <a:pt x="191719" y="140093"/>
                  </a:lnTo>
                  <a:lnTo>
                    <a:pt x="192176" y="139801"/>
                  </a:lnTo>
                  <a:lnTo>
                    <a:pt x="193052" y="139509"/>
                  </a:lnTo>
                  <a:close/>
                </a:path>
                <a:path w="228600" h="146050">
                  <a:moveTo>
                    <a:pt x="193408" y="137236"/>
                  </a:moveTo>
                  <a:lnTo>
                    <a:pt x="193243" y="137185"/>
                  </a:lnTo>
                  <a:lnTo>
                    <a:pt x="193281" y="137325"/>
                  </a:lnTo>
                  <a:lnTo>
                    <a:pt x="193408" y="137236"/>
                  </a:lnTo>
                  <a:close/>
                </a:path>
                <a:path w="228600" h="146050">
                  <a:moveTo>
                    <a:pt x="193421" y="141351"/>
                  </a:moveTo>
                  <a:lnTo>
                    <a:pt x="192811" y="141135"/>
                  </a:lnTo>
                  <a:lnTo>
                    <a:pt x="192684" y="141325"/>
                  </a:lnTo>
                  <a:lnTo>
                    <a:pt x="192684" y="141630"/>
                  </a:lnTo>
                  <a:lnTo>
                    <a:pt x="193421" y="141351"/>
                  </a:lnTo>
                  <a:close/>
                </a:path>
                <a:path w="228600" h="146050">
                  <a:moveTo>
                    <a:pt x="194589" y="141808"/>
                  </a:moveTo>
                  <a:lnTo>
                    <a:pt x="194551" y="141681"/>
                  </a:lnTo>
                  <a:lnTo>
                    <a:pt x="194589" y="141808"/>
                  </a:lnTo>
                  <a:close/>
                </a:path>
                <a:path w="228600" h="146050">
                  <a:moveTo>
                    <a:pt x="194652" y="140512"/>
                  </a:moveTo>
                  <a:lnTo>
                    <a:pt x="194271" y="140690"/>
                  </a:lnTo>
                  <a:lnTo>
                    <a:pt x="194538" y="140817"/>
                  </a:lnTo>
                  <a:lnTo>
                    <a:pt x="194652" y="140512"/>
                  </a:lnTo>
                  <a:close/>
                </a:path>
                <a:path w="228600" h="146050">
                  <a:moveTo>
                    <a:pt x="194868" y="9702"/>
                  </a:moveTo>
                  <a:lnTo>
                    <a:pt x="194665" y="9702"/>
                  </a:lnTo>
                  <a:lnTo>
                    <a:pt x="194525" y="9906"/>
                  </a:lnTo>
                  <a:lnTo>
                    <a:pt x="194868" y="9702"/>
                  </a:lnTo>
                  <a:close/>
                </a:path>
                <a:path w="228600" h="146050">
                  <a:moveTo>
                    <a:pt x="195046" y="142786"/>
                  </a:moveTo>
                  <a:lnTo>
                    <a:pt x="194856" y="141884"/>
                  </a:lnTo>
                  <a:lnTo>
                    <a:pt x="194678" y="141820"/>
                  </a:lnTo>
                  <a:lnTo>
                    <a:pt x="194614" y="141998"/>
                  </a:lnTo>
                  <a:lnTo>
                    <a:pt x="194678" y="142481"/>
                  </a:lnTo>
                  <a:lnTo>
                    <a:pt x="195046" y="142786"/>
                  </a:lnTo>
                  <a:close/>
                </a:path>
                <a:path w="228600" h="146050">
                  <a:moveTo>
                    <a:pt x="195148" y="141986"/>
                  </a:moveTo>
                  <a:lnTo>
                    <a:pt x="194856" y="141846"/>
                  </a:lnTo>
                  <a:lnTo>
                    <a:pt x="195148" y="141986"/>
                  </a:lnTo>
                  <a:close/>
                </a:path>
                <a:path w="228600" h="146050">
                  <a:moveTo>
                    <a:pt x="195262" y="8813"/>
                  </a:moveTo>
                  <a:lnTo>
                    <a:pt x="194208" y="9321"/>
                  </a:lnTo>
                  <a:lnTo>
                    <a:pt x="194716" y="9626"/>
                  </a:lnTo>
                  <a:lnTo>
                    <a:pt x="195262" y="8813"/>
                  </a:lnTo>
                  <a:close/>
                </a:path>
                <a:path w="228600" h="146050">
                  <a:moveTo>
                    <a:pt x="195351" y="142049"/>
                  </a:moveTo>
                  <a:lnTo>
                    <a:pt x="195186" y="141986"/>
                  </a:lnTo>
                  <a:lnTo>
                    <a:pt x="195351" y="142049"/>
                  </a:lnTo>
                  <a:close/>
                </a:path>
                <a:path w="228600" h="146050">
                  <a:moveTo>
                    <a:pt x="195440" y="142074"/>
                  </a:moveTo>
                  <a:close/>
                </a:path>
                <a:path w="228600" h="146050">
                  <a:moveTo>
                    <a:pt x="195821" y="143383"/>
                  </a:moveTo>
                  <a:lnTo>
                    <a:pt x="195478" y="143649"/>
                  </a:lnTo>
                  <a:lnTo>
                    <a:pt x="195033" y="144221"/>
                  </a:lnTo>
                  <a:lnTo>
                    <a:pt x="195821" y="143383"/>
                  </a:lnTo>
                  <a:close/>
                </a:path>
                <a:path w="228600" h="146050">
                  <a:moveTo>
                    <a:pt x="196596" y="142303"/>
                  </a:moveTo>
                  <a:close/>
                </a:path>
                <a:path w="228600" h="146050">
                  <a:moveTo>
                    <a:pt x="196723" y="142811"/>
                  </a:moveTo>
                  <a:lnTo>
                    <a:pt x="196684" y="142570"/>
                  </a:lnTo>
                  <a:lnTo>
                    <a:pt x="196723" y="142811"/>
                  </a:lnTo>
                  <a:close/>
                </a:path>
                <a:path w="228600" h="146050">
                  <a:moveTo>
                    <a:pt x="197142" y="142125"/>
                  </a:moveTo>
                  <a:lnTo>
                    <a:pt x="196938" y="142151"/>
                  </a:lnTo>
                  <a:lnTo>
                    <a:pt x="196761" y="142214"/>
                  </a:lnTo>
                  <a:lnTo>
                    <a:pt x="196596" y="142303"/>
                  </a:lnTo>
                  <a:lnTo>
                    <a:pt x="196659" y="142481"/>
                  </a:lnTo>
                  <a:lnTo>
                    <a:pt x="196862" y="142481"/>
                  </a:lnTo>
                  <a:lnTo>
                    <a:pt x="197002" y="142290"/>
                  </a:lnTo>
                  <a:lnTo>
                    <a:pt x="197142" y="142125"/>
                  </a:lnTo>
                  <a:close/>
                </a:path>
                <a:path w="228600" h="146050">
                  <a:moveTo>
                    <a:pt x="197980" y="141922"/>
                  </a:moveTo>
                  <a:lnTo>
                    <a:pt x="197548" y="141706"/>
                  </a:lnTo>
                  <a:lnTo>
                    <a:pt x="197345" y="141897"/>
                  </a:lnTo>
                  <a:lnTo>
                    <a:pt x="197142" y="142125"/>
                  </a:lnTo>
                  <a:lnTo>
                    <a:pt x="197396" y="142087"/>
                  </a:lnTo>
                  <a:lnTo>
                    <a:pt x="197650" y="142074"/>
                  </a:lnTo>
                  <a:lnTo>
                    <a:pt x="197929" y="142125"/>
                  </a:lnTo>
                  <a:lnTo>
                    <a:pt x="197967" y="141998"/>
                  </a:lnTo>
                  <a:close/>
                </a:path>
                <a:path w="228600" h="146050">
                  <a:moveTo>
                    <a:pt x="198069" y="139560"/>
                  </a:moveTo>
                  <a:lnTo>
                    <a:pt x="197510" y="138722"/>
                  </a:lnTo>
                  <a:lnTo>
                    <a:pt x="197510" y="139192"/>
                  </a:lnTo>
                  <a:lnTo>
                    <a:pt x="196875" y="138925"/>
                  </a:lnTo>
                  <a:lnTo>
                    <a:pt x="196964" y="139509"/>
                  </a:lnTo>
                  <a:lnTo>
                    <a:pt x="196862" y="139839"/>
                  </a:lnTo>
                  <a:lnTo>
                    <a:pt x="198069" y="139560"/>
                  </a:lnTo>
                  <a:close/>
                </a:path>
                <a:path w="228600" h="146050">
                  <a:moveTo>
                    <a:pt x="198716" y="144614"/>
                  </a:moveTo>
                  <a:lnTo>
                    <a:pt x="198285" y="144818"/>
                  </a:lnTo>
                  <a:lnTo>
                    <a:pt x="197840" y="144627"/>
                  </a:lnTo>
                  <a:lnTo>
                    <a:pt x="197307" y="143992"/>
                  </a:lnTo>
                  <a:lnTo>
                    <a:pt x="196964" y="144526"/>
                  </a:lnTo>
                  <a:lnTo>
                    <a:pt x="197675" y="145122"/>
                  </a:lnTo>
                  <a:lnTo>
                    <a:pt x="197332" y="145415"/>
                  </a:lnTo>
                  <a:lnTo>
                    <a:pt x="197840" y="145465"/>
                  </a:lnTo>
                  <a:lnTo>
                    <a:pt x="198297" y="145034"/>
                  </a:lnTo>
                  <a:lnTo>
                    <a:pt x="198716" y="144614"/>
                  </a:lnTo>
                  <a:close/>
                </a:path>
                <a:path w="228600" h="146050">
                  <a:moveTo>
                    <a:pt x="199237" y="142621"/>
                  </a:moveTo>
                  <a:lnTo>
                    <a:pt x="198793" y="142354"/>
                  </a:lnTo>
                  <a:lnTo>
                    <a:pt x="198348" y="142201"/>
                  </a:lnTo>
                  <a:lnTo>
                    <a:pt x="197929" y="142125"/>
                  </a:lnTo>
                  <a:lnTo>
                    <a:pt x="197853" y="142392"/>
                  </a:lnTo>
                  <a:lnTo>
                    <a:pt x="197637" y="142875"/>
                  </a:lnTo>
                  <a:lnTo>
                    <a:pt x="198107" y="142938"/>
                  </a:lnTo>
                  <a:lnTo>
                    <a:pt x="198450" y="142608"/>
                  </a:lnTo>
                  <a:lnTo>
                    <a:pt x="198818" y="142621"/>
                  </a:lnTo>
                  <a:lnTo>
                    <a:pt x="199237" y="142621"/>
                  </a:lnTo>
                  <a:close/>
                </a:path>
                <a:path w="228600" h="146050">
                  <a:moveTo>
                    <a:pt x="199402" y="144030"/>
                  </a:moveTo>
                  <a:lnTo>
                    <a:pt x="199199" y="144145"/>
                  </a:lnTo>
                  <a:lnTo>
                    <a:pt x="198958" y="144373"/>
                  </a:lnTo>
                  <a:lnTo>
                    <a:pt x="198716" y="144614"/>
                  </a:lnTo>
                  <a:lnTo>
                    <a:pt x="198945" y="144526"/>
                  </a:lnTo>
                  <a:lnTo>
                    <a:pt x="199174" y="144348"/>
                  </a:lnTo>
                  <a:lnTo>
                    <a:pt x="199402" y="144030"/>
                  </a:lnTo>
                  <a:close/>
                </a:path>
                <a:path w="228600" h="146050">
                  <a:moveTo>
                    <a:pt x="200291" y="141795"/>
                  </a:moveTo>
                  <a:lnTo>
                    <a:pt x="198996" y="141795"/>
                  </a:lnTo>
                  <a:lnTo>
                    <a:pt x="200063" y="142506"/>
                  </a:lnTo>
                  <a:lnTo>
                    <a:pt x="200291" y="141795"/>
                  </a:lnTo>
                  <a:close/>
                </a:path>
                <a:path w="228600" h="146050">
                  <a:moveTo>
                    <a:pt x="200571" y="143789"/>
                  </a:moveTo>
                  <a:lnTo>
                    <a:pt x="200393" y="143560"/>
                  </a:lnTo>
                  <a:lnTo>
                    <a:pt x="200202" y="143357"/>
                  </a:lnTo>
                  <a:lnTo>
                    <a:pt x="199986" y="143167"/>
                  </a:lnTo>
                  <a:lnTo>
                    <a:pt x="200164" y="143484"/>
                  </a:lnTo>
                  <a:lnTo>
                    <a:pt x="200507" y="144030"/>
                  </a:lnTo>
                  <a:lnTo>
                    <a:pt x="200571" y="143789"/>
                  </a:lnTo>
                  <a:close/>
                </a:path>
                <a:path w="228600" h="146050">
                  <a:moveTo>
                    <a:pt x="200914" y="140982"/>
                  </a:moveTo>
                  <a:lnTo>
                    <a:pt x="200621" y="140246"/>
                  </a:lnTo>
                  <a:lnTo>
                    <a:pt x="199745" y="140246"/>
                  </a:lnTo>
                  <a:lnTo>
                    <a:pt x="199974" y="140982"/>
                  </a:lnTo>
                  <a:lnTo>
                    <a:pt x="200914" y="140982"/>
                  </a:lnTo>
                  <a:close/>
                </a:path>
                <a:path w="228600" h="146050">
                  <a:moveTo>
                    <a:pt x="202780" y="4241"/>
                  </a:moveTo>
                  <a:lnTo>
                    <a:pt x="202438" y="4241"/>
                  </a:lnTo>
                  <a:lnTo>
                    <a:pt x="202361" y="4622"/>
                  </a:lnTo>
                  <a:lnTo>
                    <a:pt x="202780" y="4241"/>
                  </a:lnTo>
                  <a:close/>
                </a:path>
                <a:path w="228600" h="146050">
                  <a:moveTo>
                    <a:pt x="203390" y="143078"/>
                  </a:moveTo>
                  <a:lnTo>
                    <a:pt x="203314" y="142887"/>
                  </a:lnTo>
                  <a:lnTo>
                    <a:pt x="203314" y="143065"/>
                  </a:lnTo>
                  <a:close/>
                </a:path>
                <a:path w="228600" h="146050">
                  <a:moveTo>
                    <a:pt x="204076" y="141566"/>
                  </a:moveTo>
                  <a:lnTo>
                    <a:pt x="203809" y="141135"/>
                  </a:lnTo>
                  <a:lnTo>
                    <a:pt x="202438" y="140411"/>
                  </a:lnTo>
                  <a:lnTo>
                    <a:pt x="202552" y="141135"/>
                  </a:lnTo>
                  <a:lnTo>
                    <a:pt x="203314" y="142887"/>
                  </a:lnTo>
                  <a:lnTo>
                    <a:pt x="203314" y="142113"/>
                  </a:lnTo>
                  <a:lnTo>
                    <a:pt x="204076" y="141566"/>
                  </a:lnTo>
                  <a:close/>
                </a:path>
                <a:path w="228600" h="146050">
                  <a:moveTo>
                    <a:pt x="204368" y="140411"/>
                  </a:moveTo>
                  <a:lnTo>
                    <a:pt x="204063" y="139827"/>
                  </a:lnTo>
                  <a:lnTo>
                    <a:pt x="203796" y="139153"/>
                  </a:lnTo>
                  <a:lnTo>
                    <a:pt x="203746" y="139827"/>
                  </a:lnTo>
                  <a:lnTo>
                    <a:pt x="204368" y="140411"/>
                  </a:lnTo>
                  <a:close/>
                </a:path>
                <a:path w="228600" h="146050">
                  <a:moveTo>
                    <a:pt x="205409" y="138531"/>
                  </a:moveTo>
                  <a:lnTo>
                    <a:pt x="205371" y="138366"/>
                  </a:lnTo>
                  <a:lnTo>
                    <a:pt x="205155" y="137439"/>
                  </a:lnTo>
                  <a:lnTo>
                    <a:pt x="205092" y="137160"/>
                  </a:lnTo>
                  <a:lnTo>
                    <a:pt x="205003" y="136728"/>
                  </a:lnTo>
                  <a:lnTo>
                    <a:pt x="204228" y="136728"/>
                  </a:lnTo>
                  <a:lnTo>
                    <a:pt x="204254" y="137439"/>
                  </a:lnTo>
                  <a:lnTo>
                    <a:pt x="203466" y="138366"/>
                  </a:lnTo>
                  <a:lnTo>
                    <a:pt x="202780" y="137439"/>
                  </a:lnTo>
                  <a:lnTo>
                    <a:pt x="202069" y="138099"/>
                  </a:lnTo>
                  <a:lnTo>
                    <a:pt x="202120" y="138366"/>
                  </a:lnTo>
                  <a:lnTo>
                    <a:pt x="202247" y="139153"/>
                  </a:lnTo>
                  <a:lnTo>
                    <a:pt x="202349" y="139827"/>
                  </a:lnTo>
                  <a:lnTo>
                    <a:pt x="202399" y="140220"/>
                  </a:lnTo>
                  <a:lnTo>
                    <a:pt x="202933" y="139496"/>
                  </a:lnTo>
                  <a:lnTo>
                    <a:pt x="203898" y="139001"/>
                  </a:lnTo>
                  <a:lnTo>
                    <a:pt x="203860" y="139153"/>
                  </a:lnTo>
                  <a:lnTo>
                    <a:pt x="204190" y="139001"/>
                  </a:lnTo>
                  <a:lnTo>
                    <a:pt x="205409" y="138531"/>
                  </a:lnTo>
                  <a:close/>
                </a:path>
                <a:path w="228600" h="146050">
                  <a:moveTo>
                    <a:pt x="205803" y="143903"/>
                  </a:moveTo>
                  <a:lnTo>
                    <a:pt x="205333" y="143535"/>
                  </a:lnTo>
                  <a:lnTo>
                    <a:pt x="205346" y="144500"/>
                  </a:lnTo>
                  <a:lnTo>
                    <a:pt x="205803" y="143903"/>
                  </a:lnTo>
                  <a:close/>
                </a:path>
                <a:path w="228600" h="146050">
                  <a:moveTo>
                    <a:pt x="206235" y="4991"/>
                  </a:moveTo>
                  <a:lnTo>
                    <a:pt x="205867" y="5499"/>
                  </a:lnTo>
                  <a:lnTo>
                    <a:pt x="206121" y="5194"/>
                  </a:lnTo>
                  <a:lnTo>
                    <a:pt x="206235" y="4991"/>
                  </a:lnTo>
                  <a:close/>
                </a:path>
                <a:path w="228600" h="146050">
                  <a:moveTo>
                    <a:pt x="208889" y="1320"/>
                  </a:moveTo>
                  <a:lnTo>
                    <a:pt x="208876" y="1066"/>
                  </a:lnTo>
                  <a:lnTo>
                    <a:pt x="208597" y="1257"/>
                  </a:lnTo>
                  <a:lnTo>
                    <a:pt x="208610" y="1066"/>
                  </a:lnTo>
                  <a:lnTo>
                    <a:pt x="206692" y="1828"/>
                  </a:lnTo>
                  <a:lnTo>
                    <a:pt x="206565" y="1574"/>
                  </a:lnTo>
                  <a:lnTo>
                    <a:pt x="206286" y="2082"/>
                  </a:lnTo>
                  <a:lnTo>
                    <a:pt x="205587" y="2463"/>
                  </a:lnTo>
                  <a:lnTo>
                    <a:pt x="203987" y="3225"/>
                  </a:lnTo>
                  <a:lnTo>
                    <a:pt x="203085" y="3606"/>
                  </a:lnTo>
                  <a:lnTo>
                    <a:pt x="202692" y="4622"/>
                  </a:lnTo>
                  <a:lnTo>
                    <a:pt x="202361" y="4622"/>
                  </a:lnTo>
                  <a:lnTo>
                    <a:pt x="202196" y="4876"/>
                  </a:lnTo>
                  <a:lnTo>
                    <a:pt x="201790" y="5257"/>
                  </a:lnTo>
                  <a:lnTo>
                    <a:pt x="201612" y="5257"/>
                  </a:lnTo>
                  <a:lnTo>
                    <a:pt x="200964" y="5511"/>
                  </a:lnTo>
                  <a:lnTo>
                    <a:pt x="198628" y="7416"/>
                  </a:lnTo>
                  <a:lnTo>
                    <a:pt x="197307" y="7797"/>
                  </a:lnTo>
                  <a:lnTo>
                    <a:pt x="195262" y="8813"/>
                  </a:lnTo>
                  <a:lnTo>
                    <a:pt x="195376" y="10337"/>
                  </a:lnTo>
                  <a:lnTo>
                    <a:pt x="194868" y="10109"/>
                  </a:lnTo>
                  <a:lnTo>
                    <a:pt x="194398" y="10109"/>
                  </a:lnTo>
                  <a:lnTo>
                    <a:pt x="193992" y="10337"/>
                  </a:lnTo>
                  <a:lnTo>
                    <a:pt x="194322" y="10109"/>
                  </a:lnTo>
                  <a:lnTo>
                    <a:pt x="194170" y="10109"/>
                  </a:lnTo>
                  <a:lnTo>
                    <a:pt x="193548" y="10109"/>
                  </a:lnTo>
                  <a:lnTo>
                    <a:pt x="193548" y="10642"/>
                  </a:lnTo>
                  <a:lnTo>
                    <a:pt x="191439" y="12115"/>
                  </a:lnTo>
                  <a:lnTo>
                    <a:pt x="191147" y="12115"/>
                  </a:lnTo>
                  <a:lnTo>
                    <a:pt x="189890" y="12979"/>
                  </a:lnTo>
                  <a:lnTo>
                    <a:pt x="189077" y="12890"/>
                  </a:lnTo>
                  <a:lnTo>
                    <a:pt x="189077" y="13639"/>
                  </a:lnTo>
                  <a:lnTo>
                    <a:pt x="188404" y="14020"/>
                  </a:lnTo>
                  <a:lnTo>
                    <a:pt x="187680" y="13639"/>
                  </a:lnTo>
                  <a:lnTo>
                    <a:pt x="187388" y="13258"/>
                  </a:lnTo>
                  <a:lnTo>
                    <a:pt x="188976" y="13258"/>
                  </a:lnTo>
                  <a:lnTo>
                    <a:pt x="189077" y="13639"/>
                  </a:lnTo>
                  <a:lnTo>
                    <a:pt x="189077" y="12890"/>
                  </a:lnTo>
                  <a:lnTo>
                    <a:pt x="186677" y="12623"/>
                  </a:lnTo>
                  <a:lnTo>
                    <a:pt x="186334" y="13258"/>
                  </a:lnTo>
                  <a:lnTo>
                    <a:pt x="185813" y="14173"/>
                  </a:lnTo>
                  <a:lnTo>
                    <a:pt x="186461" y="14020"/>
                  </a:lnTo>
                  <a:lnTo>
                    <a:pt x="184289" y="16179"/>
                  </a:lnTo>
                  <a:lnTo>
                    <a:pt x="183349" y="16446"/>
                  </a:lnTo>
                  <a:lnTo>
                    <a:pt x="183349" y="25196"/>
                  </a:lnTo>
                  <a:lnTo>
                    <a:pt x="183235" y="25704"/>
                  </a:lnTo>
                  <a:lnTo>
                    <a:pt x="183197" y="25857"/>
                  </a:lnTo>
                  <a:lnTo>
                    <a:pt x="182778" y="25704"/>
                  </a:lnTo>
                  <a:lnTo>
                    <a:pt x="182092" y="25704"/>
                  </a:lnTo>
                  <a:lnTo>
                    <a:pt x="183349" y="25196"/>
                  </a:lnTo>
                  <a:lnTo>
                    <a:pt x="183349" y="16446"/>
                  </a:lnTo>
                  <a:lnTo>
                    <a:pt x="180632" y="17195"/>
                  </a:lnTo>
                  <a:lnTo>
                    <a:pt x="178612" y="20497"/>
                  </a:lnTo>
                  <a:lnTo>
                    <a:pt x="179209" y="20497"/>
                  </a:lnTo>
                  <a:lnTo>
                    <a:pt x="178003" y="22275"/>
                  </a:lnTo>
                  <a:lnTo>
                    <a:pt x="177558" y="20751"/>
                  </a:lnTo>
                  <a:lnTo>
                    <a:pt x="175717" y="22275"/>
                  </a:lnTo>
                  <a:lnTo>
                    <a:pt x="175577" y="22910"/>
                  </a:lnTo>
                  <a:lnTo>
                    <a:pt x="175069" y="23672"/>
                  </a:lnTo>
                  <a:lnTo>
                    <a:pt x="174853" y="23672"/>
                  </a:lnTo>
                  <a:lnTo>
                    <a:pt x="174548" y="23799"/>
                  </a:lnTo>
                  <a:lnTo>
                    <a:pt x="174586" y="23672"/>
                  </a:lnTo>
                  <a:lnTo>
                    <a:pt x="174675" y="23291"/>
                  </a:lnTo>
                  <a:lnTo>
                    <a:pt x="174764" y="22910"/>
                  </a:lnTo>
                  <a:lnTo>
                    <a:pt x="172948" y="23291"/>
                  </a:lnTo>
                  <a:lnTo>
                    <a:pt x="173278" y="22275"/>
                  </a:lnTo>
                  <a:lnTo>
                    <a:pt x="171780" y="24434"/>
                  </a:lnTo>
                  <a:lnTo>
                    <a:pt x="172707" y="23672"/>
                  </a:lnTo>
                  <a:lnTo>
                    <a:pt x="172593" y="24434"/>
                  </a:lnTo>
                  <a:lnTo>
                    <a:pt x="172491" y="25196"/>
                  </a:lnTo>
                  <a:lnTo>
                    <a:pt x="172415" y="25704"/>
                  </a:lnTo>
                  <a:lnTo>
                    <a:pt x="172339" y="26212"/>
                  </a:lnTo>
                  <a:lnTo>
                    <a:pt x="171577" y="25704"/>
                  </a:lnTo>
                  <a:lnTo>
                    <a:pt x="171500" y="26720"/>
                  </a:lnTo>
                  <a:lnTo>
                    <a:pt x="171958" y="26720"/>
                  </a:lnTo>
                  <a:lnTo>
                    <a:pt x="170738" y="27863"/>
                  </a:lnTo>
                  <a:lnTo>
                    <a:pt x="170853" y="27609"/>
                  </a:lnTo>
                  <a:lnTo>
                    <a:pt x="171221" y="26720"/>
                  </a:lnTo>
                  <a:lnTo>
                    <a:pt x="169494" y="26720"/>
                  </a:lnTo>
                  <a:lnTo>
                    <a:pt x="169659" y="26212"/>
                  </a:lnTo>
                  <a:lnTo>
                    <a:pt x="169735" y="25958"/>
                  </a:lnTo>
                  <a:lnTo>
                    <a:pt x="169811" y="25704"/>
                  </a:lnTo>
                  <a:lnTo>
                    <a:pt x="170637" y="25704"/>
                  </a:lnTo>
                  <a:lnTo>
                    <a:pt x="169037" y="25450"/>
                  </a:lnTo>
                  <a:lnTo>
                    <a:pt x="169037" y="35598"/>
                  </a:lnTo>
                  <a:lnTo>
                    <a:pt x="168846" y="35483"/>
                  </a:lnTo>
                  <a:lnTo>
                    <a:pt x="167792" y="34721"/>
                  </a:lnTo>
                  <a:lnTo>
                    <a:pt x="168922" y="35483"/>
                  </a:lnTo>
                  <a:lnTo>
                    <a:pt x="169037" y="25450"/>
                  </a:lnTo>
                  <a:lnTo>
                    <a:pt x="167462" y="25196"/>
                  </a:lnTo>
                  <a:lnTo>
                    <a:pt x="166700" y="25196"/>
                  </a:lnTo>
                  <a:lnTo>
                    <a:pt x="167208" y="27609"/>
                  </a:lnTo>
                  <a:lnTo>
                    <a:pt x="167259" y="27876"/>
                  </a:lnTo>
                  <a:lnTo>
                    <a:pt x="167487" y="27609"/>
                  </a:lnTo>
                  <a:lnTo>
                    <a:pt x="167500" y="27876"/>
                  </a:lnTo>
                  <a:lnTo>
                    <a:pt x="167449" y="28308"/>
                  </a:lnTo>
                  <a:lnTo>
                    <a:pt x="166979" y="28117"/>
                  </a:lnTo>
                  <a:lnTo>
                    <a:pt x="166687" y="28549"/>
                  </a:lnTo>
                  <a:lnTo>
                    <a:pt x="165582" y="27609"/>
                  </a:lnTo>
                  <a:lnTo>
                    <a:pt x="165150" y="27609"/>
                  </a:lnTo>
                  <a:lnTo>
                    <a:pt x="165227" y="28625"/>
                  </a:lnTo>
                  <a:lnTo>
                    <a:pt x="165328" y="30022"/>
                  </a:lnTo>
                  <a:lnTo>
                    <a:pt x="165773" y="29641"/>
                  </a:lnTo>
                  <a:lnTo>
                    <a:pt x="166636" y="28625"/>
                  </a:lnTo>
                  <a:lnTo>
                    <a:pt x="166801" y="28625"/>
                  </a:lnTo>
                  <a:lnTo>
                    <a:pt x="167398" y="29133"/>
                  </a:lnTo>
                  <a:lnTo>
                    <a:pt x="167424" y="28625"/>
                  </a:lnTo>
                  <a:lnTo>
                    <a:pt x="168287" y="28625"/>
                  </a:lnTo>
                  <a:lnTo>
                    <a:pt x="167373" y="30657"/>
                  </a:lnTo>
                  <a:lnTo>
                    <a:pt x="166420" y="30657"/>
                  </a:lnTo>
                  <a:lnTo>
                    <a:pt x="165925" y="30911"/>
                  </a:lnTo>
                  <a:lnTo>
                    <a:pt x="164706" y="29387"/>
                  </a:lnTo>
                  <a:lnTo>
                    <a:pt x="164084" y="28625"/>
                  </a:lnTo>
                  <a:lnTo>
                    <a:pt x="163449" y="28625"/>
                  </a:lnTo>
                  <a:lnTo>
                    <a:pt x="162725" y="29057"/>
                  </a:lnTo>
                  <a:lnTo>
                    <a:pt x="162585" y="29044"/>
                  </a:lnTo>
                  <a:lnTo>
                    <a:pt x="162153" y="29387"/>
                  </a:lnTo>
                  <a:lnTo>
                    <a:pt x="162242" y="29133"/>
                  </a:lnTo>
                  <a:lnTo>
                    <a:pt x="162585" y="29133"/>
                  </a:lnTo>
                  <a:lnTo>
                    <a:pt x="161455" y="28879"/>
                  </a:lnTo>
                  <a:lnTo>
                    <a:pt x="161467" y="29133"/>
                  </a:lnTo>
                  <a:lnTo>
                    <a:pt x="161518" y="30530"/>
                  </a:lnTo>
                  <a:lnTo>
                    <a:pt x="161328" y="30480"/>
                  </a:lnTo>
                  <a:lnTo>
                    <a:pt x="161328" y="31165"/>
                  </a:lnTo>
                  <a:lnTo>
                    <a:pt x="160743" y="32042"/>
                  </a:lnTo>
                  <a:lnTo>
                    <a:pt x="160540" y="31864"/>
                  </a:lnTo>
                  <a:lnTo>
                    <a:pt x="161328" y="31165"/>
                  </a:lnTo>
                  <a:lnTo>
                    <a:pt x="161328" y="30480"/>
                  </a:lnTo>
                  <a:lnTo>
                    <a:pt x="160223" y="30149"/>
                  </a:lnTo>
                  <a:lnTo>
                    <a:pt x="160312" y="30657"/>
                  </a:lnTo>
                  <a:lnTo>
                    <a:pt x="160477" y="31800"/>
                  </a:lnTo>
                  <a:lnTo>
                    <a:pt x="159740" y="31165"/>
                  </a:lnTo>
                  <a:lnTo>
                    <a:pt x="159588" y="31737"/>
                  </a:lnTo>
                  <a:lnTo>
                    <a:pt x="159486" y="32181"/>
                  </a:lnTo>
                  <a:lnTo>
                    <a:pt x="159791" y="32181"/>
                  </a:lnTo>
                  <a:lnTo>
                    <a:pt x="159893" y="32435"/>
                  </a:lnTo>
                  <a:lnTo>
                    <a:pt x="160185" y="32181"/>
                  </a:lnTo>
                  <a:lnTo>
                    <a:pt x="160489" y="31915"/>
                  </a:lnTo>
                  <a:lnTo>
                    <a:pt x="160540" y="32181"/>
                  </a:lnTo>
                  <a:lnTo>
                    <a:pt x="160705" y="33020"/>
                  </a:lnTo>
                  <a:lnTo>
                    <a:pt x="160769" y="34213"/>
                  </a:lnTo>
                  <a:lnTo>
                    <a:pt x="158711" y="34213"/>
                  </a:lnTo>
                  <a:lnTo>
                    <a:pt x="158800" y="33832"/>
                  </a:lnTo>
                  <a:lnTo>
                    <a:pt x="159029" y="33197"/>
                  </a:lnTo>
                  <a:lnTo>
                    <a:pt x="159092" y="33020"/>
                  </a:lnTo>
                  <a:lnTo>
                    <a:pt x="158597" y="33020"/>
                  </a:lnTo>
                  <a:lnTo>
                    <a:pt x="158623" y="33197"/>
                  </a:lnTo>
                  <a:lnTo>
                    <a:pt x="158419" y="33020"/>
                  </a:lnTo>
                  <a:lnTo>
                    <a:pt x="158419" y="33832"/>
                  </a:lnTo>
                  <a:lnTo>
                    <a:pt x="157784" y="33832"/>
                  </a:lnTo>
                  <a:lnTo>
                    <a:pt x="157187" y="32181"/>
                  </a:lnTo>
                  <a:lnTo>
                    <a:pt x="157505" y="32181"/>
                  </a:lnTo>
                  <a:lnTo>
                    <a:pt x="156387" y="31165"/>
                  </a:lnTo>
                  <a:lnTo>
                    <a:pt x="156222" y="31165"/>
                  </a:lnTo>
                  <a:lnTo>
                    <a:pt x="156108" y="32181"/>
                  </a:lnTo>
                  <a:lnTo>
                    <a:pt x="156006" y="33020"/>
                  </a:lnTo>
                  <a:lnTo>
                    <a:pt x="155981" y="33197"/>
                  </a:lnTo>
                  <a:lnTo>
                    <a:pt x="155943" y="33591"/>
                  </a:lnTo>
                  <a:lnTo>
                    <a:pt x="155816" y="33261"/>
                  </a:lnTo>
                  <a:lnTo>
                    <a:pt x="154889" y="33591"/>
                  </a:lnTo>
                  <a:lnTo>
                    <a:pt x="154889" y="32181"/>
                  </a:lnTo>
                  <a:lnTo>
                    <a:pt x="154736" y="32537"/>
                  </a:lnTo>
                  <a:lnTo>
                    <a:pt x="154457" y="33705"/>
                  </a:lnTo>
                  <a:lnTo>
                    <a:pt x="153670" y="33020"/>
                  </a:lnTo>
                  <a:lnTo>
                    <a:pt x="153454" y="33020"/>
                  </a:lnTo>
                  <a:lnTo>
                    <a:pt x="152958" y="34213"/>
                  </a:lnTo>
                  <a:lnTo>
                    <a:pt x="154114" y="34467"/>
                  </a:lnTo>
                  <a:lnTo>
                    <a:pt x="155282" y="34721"/>
                  </a:lnTo>
                  <a:lnTo>
                    <a:pt x="153949" y="34721"/>
                  </a:lnTo>
                  <a:lnTo>
                    <a:pt x="152742" y="36626"/>
                  </a:lnTo>
                  <a:lnTo>
                    <a:pt x="152311" y="37134"/>
                  </a:lnTo>
                  <a:lnTo>
                    <a:pt x="152222" y="36626"/>
                  </a:lnTo>
                  <a:lnTo>
                    <a:pt x="152133" y="36118"/>
                  </a:lnTo>
                  <a:lnTo>
                    <a:pt x="152069" y="35737"/>
                  </a:lnTo>
                  <a:lnTo>
                    <a:pt x="152019" y="35483"/>
                  </a:lnTo>
                  <a:lnTo>
                    <a:pt x="151917" y="34848"/>
                  </a:lnTo>
                  <a:lnTo>
                    <a:pt x="151803" y="34213"/>
                  </a:lnTo>
                  <a:lnTo>
                    <a:pt x="151739" y="33832"/>
                  </a:lnTo>
                  <a:lnTo>
                    <a:pt x="151625" y="33197"/>
                  </a:lnTo>
                  <a:lnTo>
                    <a:pt x="151587" y="33020"/>
                  </a:lnTo>
                  <a:lnTo>
                    <a:pt x="151701" y="32537"/>
                  </a:lnTo>
                  <a:lnTo>
                    <a:pt x="151168" y="33020"/>
                  </a:lnTo>
                  <a:lnTo>
                    <a:pt x="149288" y="34721"/>
                  </a:lnTo>
                  <a:lnTo>
                    <a:pt x="150685" y="34721"/>
                  </a:lnTo>
                  <a:lnTo>
                    <a:pt x="150317" y="35483"/>
                  </a:lnTo>
                  <a:lnTo>
                    <a:pt x="149783" y="35483"/>
                  </a:lnTo>
                  <a:lnTo>
                    <a:pt x="149123" y="35585"/>
                  </a:lnTo>
                  <a:lnTo>
                    <a:pt x="149123" y="36118"/>
                  </a:lnTo>
                  <a:lnTo>
                    <a:pt x="148628" y="37134"/>
                  </a:lnTo>
                  <a:lnTo>
                    <a:pt x="147904" y="36626"/>
                  </a:lnTo>
                  <a:lnTo>
                    <a:pt x="147624" y="36449"/>
                  </a:lnTo>
                  <a:lnTo>
                    <a:pt x="149123" y="36118"/>
                  </a:lnTo>
                  <a:lnTo>
                    <a:pt x="149123" y="35585"/>
                  </a:lnTo>
                  <a:lnTo>
                    <a:pt x="148945" y="35610"/>
                  </a:lnTo>
                  <a:lnTo>
                    <a:pt x="148691" y="35483"/>
                  </a:lnTo>
                  <a:lnTo>
                    <a:pt x="148272" y="35483"/>
                  </a:lnTo>
                  <a:lnTo>
                    <a:pt x="147472" y="36118"/>
                  </a:lnTo>
                  <a:lnTo>
                    <a:pt x="147523" y="36372"/>
                  </a:lnTo>
                  <a:lnTo>
                    <a:pt x="147307" y="36220"/>
                  </a:lnTo>
                  <a:lnTo>
                    <a:pt x="146786" y="36626"/>
                  </a:lnTo>
                  <a:lnTo>
                    <a:pt x="147548" y="36461"/>
                  </a:lnTo>
                  <a:lnTo>
                    <a:pt x="147586" y="36626"/>
                  </a:lnTo>
                  <a:lnTo>
                    <a:pt x="147904" y="37896"/>
                  </a:lnTo>
                  <a:lnTo>
                    <a:pt x="148018" y="38379"/>
                  </a:lnTo>
                  <a:lnTo>
                    <a:pt x="147777" y="38379"/>
                  </a:lnTo>
                  <a:lnTo>
                    <a:pt x="147332" y="38925"/>
                  </a:lnTo>
                  <a:lnTo>
                    <a:pt x="147193" y="38595"/>
                  </a:lnTo>
                  <a:lnTo>
                    <a:pt x="147193" y="40182"/>
                  </a:lnTo>
                  <a:lnTo>
                    <a:pt x="145059" y="40563"/>
                  </a:lnTo>
                  <a:lnTo>
                    <a:pt x="145122" y="40182"/>
                  </a:lnTo>
                  <a:lnTo>
                    <a:pt x="145211" y="39674"/>
                  </a:lnTo>
                  <a:lnTo>
                    <a:pt x="145313" y="39141"/>
                  </a:lnTo>
                  <a:lnTo>
                    <a:pt x="145097" y="39293"/>
                  </a:lnTo>
                  <a:lnTo>
                    <a:pt x="144500" y="39941"/>
                  </a:lnTo>
                  <a:lnTo>
                    <a:pt x="144462" y="39674"/>
                  </a:lnTo>
                  <a:lnTo>
                    <a:pt x="144360" y="39141"/>
                  </a:lnTo>
                  <a:lnTo>
                    <a:pt x="145313" y="39141"/>
                  </a:lnTo>
                  <a:lnTo>
                    <a:pt x="147193" y="40182"/>
                  </a:lnTo>
                  <a:lnTo>
                    <a:pt x="147193" y="38595"/>
                  </a:lnTo>
                  <a:lnTo>
                    <a:pt x="147091" y="38379"/>
                  </a:lnTo>
                  <a:lnTo>
                    <a:pt x="146926" y="38023"/>
                  </a:lnTo>
                  <a:lnTo>
                    <a:pt x="145872" y="38379"/>
                  </a:lnTo>
                  <a:lnTo>
                    <a:pt x="145427" y="38531"/>
                  </a:lnTo>
                  <a:lnTo>
                    <a:pt x="144437" y="38531"/>
                  </a:lnTo>
                  <a:lnTo>
                    <a:pt x="144221" y="38531"/>
                  </a:lnTo>
                  <a:lnTo>
                    <a:pt x="144284" y="38823"/>
                  </a:lnTo>
                  <a:lnTo>
                    <a:pt x="143586" y="40182"/>
                  </a:lnTo>
                  <a:lnTo>
                    <a:pt x="143167" y="40182"/>
                  </a:lnTo>
                  <a:lnTo>
                    <a:pt x="142049" y="40563"/>
                  </a:lnTo>
                  <a:lnTo>
                    <a:pt x="142671" y="41071"/>
                  </a:lnTo>
                  <a:lnTo>
                    <a:pt x="142519" y="41071"/>
                  </a:lnTo>
                  <a:lnTo>
                    <a:pt x="142506" y="41960"/>
                  </a:lnTo>
                  <a:lnTo>
                    <a:pt x="142138" y="42214"/>
                  </a:lnTo>
                  <a:lnTo>
                    <a:pt x="159410" y="42214"/>
                  </a:lnTo>
                  <a:lnTo>
                    <a:pt x="162102" y="41071"/>
                  </a:lnTo>
                  <a:lnTo>
                    <a:pt x="161658" y="40563"/>
                  </a:lnTo>
                  <a:lnTo>
                    <a:pt x="160870" y="39674"/>
                  </a:lnTo>
                  <a:lnTo>
                    <a:pt x="162013" y="39141"/>
                  </a:lnTo>
                  <a:lnTo>
                    <a:pt x="162433" y="39141"/>
                  </a:lnTo>
                  <a:lnTo>
                    <a:pt x="162763" y="39293"/>
                  </a:lnTo>
                  <a:lnTo>
                    <a:pt x="163410" y="40182"/>
                  </a:lnTo>
                  <a:lnTo>
                    <a:pt x="163512" y="39141"/>
                  </a:lnTo>
                  <a:lnTo>
                    <a:pt x="163372" y="38531"/>
                  </a:lnTo>
                  <a:lnTo>
                    <a:pt x="164642" y="38379"/>
                  </a:lnTo>
                  <a:lnTo>
                    <a:pt x="164350" y="38379"/>
                  </a:lnTo>
                  <a:lnTo>
                    <a:pt x="165455" y="37896"/>
                  </a:lnTo>
                  <a:lnTo>
                    <a:pt x="166395" y="37896"/>
                  </a:lnTo>
                  <a:lnTo>
                    <a:pt x="166801" y="37261"/>
                  </a:lnTo>
                  <a:lnTo>
                    <a:pt x="166890" y="37134"/>
                  </a:lnTo>
                  <a:lnTo>
                    <a:pt x="166878" y="37896"/>
                  </a:lnTo>
                  <a:lnTo>
                    <a:pt x="166624" y="37896"/>
                  </a:lnTo>
                  <a:lnTo>
                    <a:pt x="166624" y="38531"/>
                  </a:lnTo>
                  <a:lnTo>
                    <a:pt x="167119" y="38531"/>
                  </a:lnTo>
                  <a:lnTo>
                    <a:pt x="167284" y="38379"/>
                  </a:lnTo>
                  <a:lnTo>
                    <a:pt x="168236" y="37896"/>
                  </a:lnTo>
                  <a:lnTo>
                    <a:pt x="169646" y="37261"/>
                  </a:lnTo>
                  <a:lnTo>
                    <a:pt x="168744" y="37261"/>
                  </a:lnTo>
                  <a:lnTo>
                    <a:pt x="168579" y="37134"/>
                  </a:lnTo>
                  <a:lnTo>
                    <a:pt x="167919" y="36626"/>
                  </a:lnTo>
                  <a:lnTo>
                    <a:pt x="167703" y="36626"/>
                  </a:lnTo>
                  <a:lnTo>
                    <a:pt x="168033" y="35737"/>
                  </a:lnTo>
                  <a:lnTo>
                    <a:pt x="168135" y="35483"/>
                  </a:lnTo>
                  <a:lnTo>
                    <a:pt x="169164" y="35712"/>
                  </a:lnTo>
                  <a:lnTo>
                    <a:pt x="169722" y="36118"/>
                  </a:lnTo>
                  <a:lnTo>
                    <a:pt x="170307" y="36118"/>
                  </a:lnTo>
                  <a:lnTo>
                    <a:pt x="173888" y="32181"/>
                  </a:lnTo>
                  <a:lnTo>
                    <a:pt x="175145" y="32181"/>
                  </a:lnTo>
                  <a:lnTo>
                    <a:pt x="175602" y="30657"/>
                  </a:lnTo>
                  <a:lnTo>
                    <a:pt x="176555" y="30022"/>
                  </a:lnTo>
                  <a:lnTo>
                    <a:pt x="177787" y="29387"/>
                  </a:lnTo>
                  <a:lnTo>
                    <a:pt x="177457" y="29387"/>
                  </a:lnTo>
                  <a:lnTo>
                    <a:pt x="176390" y="28117"/>
                  </a:lnTo>
                  <a:lnTo>
                    <a:pt x="176898" y="27876"/>
                  </a:lnTo>
                  <a:lnTo>
                    <a:pt x="177482" y="27609"/>
                  </a:lnTo>
                  <a:lnTo>
                    <a:pt x="178803" y="30657"/>
                  </a:lnTo>
                  <a:lnTo>
                    <a:pt x="178955" y="30022"/>
                  </a:lnTo>
                  <a:lnTo>
                    <a:pt x="179755" y="28117"/>
                  </a:lnTo>
                  <a:lnTo>
                    <a:pt x="179857" y="27876"/>
                  </a:lnTo>
                  <a:lnTo>
                    <a:pt x="179971" y="27609"/>
                  </a:lnTo>
                  <a:lnTo>
                    <a:pt x="180213" y="27609"/>
                  </a:lnTo>
                  <a:lnTo>
                    <a:pt x="181343" y="28422"/>
                  </a:lnTo>
                  <a:lnTo>
                    <a:pt x="182168" y="27609"/>
                  </a:lnTo>
                  <a:lnTo>
                    <a:pt x="183045" y="26720"/>
                  </a:lnTo>
                  <a:lnTo>
                    <a:pt x="183159" y="26492"/>
                  </a:lnTo>
                  <a:lnTo>
                    <a:pt x="183502" y="25958"/>
                  </a:lnTo>
                  <a:lnTo>
                    <a:pt x="183184" y="26492"/>
                  </a:lnTo>
                  <a:lnTo>
                    <a:pt x="183045" y="26720"/>
                  </a:lnTo>
                  <a:lnTo>
                    <a:pt x="183997" y="26720"/>
                  </a:lnTo>
                  <a:lnTo>
                    <a:pt x="184404" y="25958"/>
                  </a:lnTo>
                  <a:lnTo>
                    <a:pt x="184810" y="25196"/>
                  </a:lnTo>
                  <a:lnTo>
                    <a:pt x="185356" y="24180"/>
                  </a:lnTo>
                  <a:lnTo>
                    <a:pt x="188722" y="23926"/>
                  </a:lnTo>
                  <a:lnTo>
                    <a:pt x="190207" y="22275"/>
                  </a:lnTo>
                  <a:lnTo>
                    <a:pt x="190779" y="21640"/>
                  </a:lnTo>
                  <a:lnTo>
                    <a:pt x="190614" y="21259"/>
                  </a:lnTo>
                  <a:lnTo>
                    <a:pt x="189890" y="21259"/>
                  </a:lnTo>
                  <a:lnTo>
                    <a:pt x="190017" y="20751"/>
                  </a:lnTo>
                  <a:lnTo>
                    <a:pt x="190093" y="20497"/>
                  </a:lnTo>
                  <a:lnTo>
                    <a:pt x="191223" y="20497"/>
                  </a:lnTo>
                  <a:lnTo>
                    <a:pt x="192303" y="20751"/>
                  </a:lnTo>
                  <a:lnTo>
                    <a:pt x="192392" y="20497"/>
                  </a:lnTo>
                  <a:lnTo>
                    <a:pt x="192925" y="20497"/>
                  </a:lnTo>
                  <a:lnTo>
                    <a:pt x="191604" y="18719"/>
                  </a:lnTo>
                  <a:lnTo>
                    <a:pt x="193078" y="18973"/>
                  </a:lnTo>
                  <a:lnTo>
                    <a:pt x="192620" y="18719"/>
                  </a:lnTo>
                  <a:lnTo>
                    <a:pt x="192265" y="18719"/>
                  </a:lnTo>
                  <a:lnTo>
                    <a:pt x="192633" y="18338"/>
                  </a:lnTo>
                  <a:lnTo>
                    <a:pt x="195084" y="17195"/>
                  </a:lnTo>
                  <a:lnTo>
                    <a:pt x="195249" y="17195"/>
                  </a:lnTo>
                  <a:lnTo>
                    <a:pt x="197256" y="14528"/>
                  </a:lnTo>
                  <a:lnTo>
                    <a:pt x="200418" y="11353"/>
                  </a:lnTo>
                  <a:lnTo>
                    <a:pt x="201206" y="10337"/>
                  </a:lnTo>
                  <a:lnTo>
                    <a:pt x="201383" y="10109"/>
                  </a:lnTo>
                  <a:lnTo>
                    <a:pt x="203568" y="8051"/>
                  </a:lnTo>
                  <a:lnTo>
                    <a:pt x="204736" y="7035"/>
                  </a:lnTo>
                  <a:lnTo>
                    <a:pt x="205384" y="6527"/>
                  </a:lnTo>
                  <a:lnTo>
                    <a:pt x="205879" y="6146"/>
                  </a:lnTo>
                  <a:lnTo>
                    <a:pt x="205193" y="6527"/>
                  </a:lnTo>
                  <a:lnTo>
                    <a:pt x="205422" y="6146"/>
                  </a:lnTo>
                  <a:lnTo>
                    <a:pt x="205613" y="5511"/>
                  </a:lnTo>
                  <a:lnTo>
                    <a:pt x="205625" y="5257"/>
                  </a:lnTo>
                  <a:lnTo>
                    <a:pt x="205447" y="5257"/>
                  </a:lnTo>
                  <a:lnTo>
                    <a:pt x="205943" y="4876"/>
                  </a:lnTo>
                  <a:lnTo>
                    <a:pt x="206616" y="4241"/>
                  </a:lnTo>
                  <a:lnTo>
                    <a:pt x="207327" y="3606"/>
                  </a:lnTo>
                  <a:lnTo>
                    <a:pt x="207340" y="2844"/>
                  </a:lnTo>
                  <a:lnTo>
                    <a:pt x="208368" y="1828"/>
                  </a:lnTo>
                  <a:lnTo>
                    <a:pt x="208635" y="1574"/>
                  </a:lnTo>
                  <a:lnTo>
                    <a:pt x="208889" y="1320"/>
                  </a:lnTo>
                  <a:close/>
                </a:path>
                <a:path w="228600" h="146050">
                  <a:moveTo>
                    <a:pt x="209054" y="1587"/>
                  </a:moveTo>
                  <a:lnTo>
                    <a:pt x="208622" y="1981"/>
                  </a:lnTo>
                  <a:lnTo>
                    <a:pt x="208495" y="2311"/>
                  </a:lnTo>
                  <a:lnTo>
                    <a:pt x="209054" y="1587"/>
                  </a:lnTo>
                  <a:close/>
                </a:path>
                <a:path w="228600" h="146050">
                  <a:moveTo>
                    <a:pt x="209702" y="0"/>
                  </a:moveTo>
                  <a:lnTo>
                    <a:pt x="209372" y="520"/>
                  </a:lnTo>
                  <a:lnTo>
                    <a:pt x="209524" y="596"/>
                  </a:lnTo>
                  <a:lnTo>
                    <a:pt x="209651" y="152"/>
                  </a:lnTo>
                  <a:lnTo>
                    <a:pt x="209702" y="0"/>
                  </a:lnTo>
                  <a:close/>
                </a:path>
                <a:path w="228600" h="146050">
                  <a:moveTo>
                    <a:pt x="216217" y="81064"/>
                  </a:moveTo>
                  <a:lnTo>
                    <a:pt x="216027" y="81203"/>
                  </a:lnTo>
                  <a:lnTo>
                    <a:pt x="215823" y="81407"/>
                  </a:lnTo>
                  <a:lnTo>
                    <a:pt x="215595" y="81711"/>
                  </a:lnTo>
                  <a:lnTo>
                    <a:pt x="216217" y="81064"/>
                  </a:lnTo>
                  <a:close/>
                </a:path>
                <a:path w="228600" h="146050">
                  <a:moveTo>
                    <a:pt x="219303" y="61404"/>
                  </a:moveTo>
                  <a:lnTo>
                    <a:pt x="219227" y="61277"/>
                  </a:lnTo>
                  <a:lnTo>
                    <a:pt x="219303" y="61404"/>
                  </a:lnTo>
                  <a:close/>
                </a:path>
                <a:path w="228600" h="146050">
                  <a:moveTo>
                    <a:pt x="219354" y="82867"/>
                  </a:moveTo>
                  <a:lnTo>
                    <a:pt x="219214" y="82702"/>
                  </a:lnTo>
                  <a:lnTo>
                    <a:pt x="219036" y="82524"/>
                  </a:lnTo>
                  <a:lnTo>
                    <a:pt x="218859" y="82321"/>
                  </a:lnTo>
                  <a:lnTo>
                    <a:pt x="218694" y="82410"/>
                  </a:lnTo>
                  <a:lnTo>
                    <a:pt x="218884" y="82600"/>
                  </a:lnTo>
                  <a:lnTo>
                    <a:pt x="219125" y="82753"/>
                  </a:lnTo>
                  <a:lnTo>
                    <a:pt x="219354" y="82867"/>
                  </a:lnTo>
                  <a:close/>
                </a:path>
                <a:path w="228600" h="146050">
                  <a:moveTo>
                    <a:pt x="219583" y="58813"/>
                  </a:moveTo>
                  <a:lnTo>
                    <a:pt x="219544" y="58445"/>
                  </a:lnTo>
                  <a:lnTo>
                    <a:pt x="219544" y="58610"/>
                  </a:lnTo>
                  <a:lnTo>
                    <a:pt x="219583" y="58813"/>
                  </a:lnTo>
                  <a:close/>
                </a:path>
                <a:path w="228600" h="146050">
                  <a:moveTo>
                    <a:pt x="220294" y="44856"/>
                  </a:moveTo>
                  <a:lnTo>
                    <a:pt x="219798" y="44373"/>
                  </a:lnTo>
                  <a:lnTo>
                    <a:pt x="219837" y="45021"/>
                  </a:lnTo>
                  <a:lnTo>
                    <a:pt x="220065" y="44767"/>
                  </a:lnTo>
                  <a:lnTo>
                    <a:pt x="220294" y="44856"/>
                  </a:lnTo>
                  <a:close/>
                </a:path>
                <a:path w="228600" h="146050">
                  <a:moveTo>
                    <a:pt x="223253" y="60337"/>
                  </a:moveTo>
                  <a:lnTo>
                    <a:pt x="223215" y="60109"/>
                  </a:lnTo>
                  <a:lnTo>
                    <a:pt x="223075" y="60007"/>
                  </a:lnTo>
                  <a:lnTo>
                    <a:pt x="223100" y="60236"/>
                  </a:lnTo>
                  <a:lnTo>
                    <a:pt x="223151" y="60363"/>
                  </a:lnTo>
                  <a:close/>
                </a:path>
                <a:path w="228600" h="146050">
                  <a:moveTo>
                    <a:pt x="225082" y="133096"/>
                  </a:moveTo>
                  <a:lnTo>
                    <a:pt x="223989" y="133489"/>
                  </a:lnTo>
                  <a:lnTo>
                    <a:pt x="222758" y="133388"/>
                  </a:lnTo>
                  <a:lnTo>
                    <a:pt x="223481" y="134175"/>
                  </a:lnTo>
                  <a:lnTo>
                    <a:pt x="224282" y="133870"/>
                  </a:lnTo>
                  <a:lnTo>
                    <a:pt x="224764" y="133489"/>
                  </a:lnTo>
                  <a:lnTo>
                    <a:pt x="225082" y="133096"/>
                  </a:lnTo>
                  <a:close/>
                </a:path>
                <a:path w="228600" h="146050">
                  <a:moveTo>
                    <a:pt x="228041" y="106426"/>
                  </a:moveTo>
                  <a:lnTo>
                    <a:pt x="226860" y="106603"/>
                  </a:lnTo>
                  <a:lnTo>
                    <a:pt x="225704" y="106857"/>
                  </a:lnTo>
                  <a:lnTo>
                    <a:pt x="225971" y="107175"/>
                  </a:lnTo>
                  <a:lnTo>
                    <a:pt x="225894" y="107442"/>
                  </a:lnTo>
                  <a:lnTo>
                    <a:pt x="225679" y="107683"/>
                  </a:lnTo>
                  <a:lnTo>
                    <a:pt x="226593" y="107086"/>
                  </a:lnTo>
                  <a:lnTo>
                    <a:pt x="228041" y="106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532875" y="2074110"/>
              <a:ext cx="112395" cy="179705"/>
            </a:xfrm>
            <a:custGeom>
              <a:avLst/>
              <a:gdLst/>
              <a:ahLst/>
              <a:cxnLst/>
              <a:rect l="l" t="t" r="r" b="b"/>
              <a:pathLst>
                <a:path w="112394" h="179705">
                  <a:moveTo>
                    <a:pt x="2171" y="175488"/>
                  </a:moveTo>
                  <a:lnTo>
                    <a:pt x="1308" y="176987"/>
                  </a:lnTo>
                  <a:lnTo>
                    <a:pt x="0" y="179247"/>
                  </a:lnTo>
                  <a:lnTo>
                    <a:pt x="1104" y="178257"/>
                  </a:lnTo>
                  <a:lnTo>
                    <a:pt x="2159" y="177114"/>
                  </a:lnTo>
                  <a:lnTo>
                    <a:pt x="1905" y="176631"/>
                  </a:lnTo>
                  <a:lnTo>
                    <a:pt x="1968" y="176047"/>
                  </a:lnTo>
                  <a:lnTo>
                    <a:pt x="2171" y="175488"/>
                  </a:lnTo>
                  <a:close/>
                </a:path>
                <a:path w="112394" h="179705">
                  <a:moveTo>
                    <a:pt x="7391" y="144297"/>
                  </a:moveTo>
                  <a:lnTo>
                    <a:pt x="6489" y="143776"/>
                  </a:lnTo>
                  <a:lnTo>
                    <a:pt x="5842" y="144119"/>
                  </a:lnTo>
                  <a:lnTo>
                    <a:pt x="5511" y="144449"/>
                  </a:lnTo>
                  <a:lnTo>
                    <a:pt x="5321" y="144792"/>
                  </a:lnTo>
                  <a:lnTo>
                    <a:pt x="6223" y="144411"/>
                  </a:lnTo>
                  <a:lnTo>
                    <a:pt x="7391" y="144297"/>
                  </a:lnTo>
                  <a:close/>
                </a:path>
                <a:path w="112394" h="179705">
                  <a:moveTo>
                    <a:pt x="14097" y="126580"/>
                  </a:moveTo>
                  <a:lnTo>
                    <a:pt x="13296" y="126111"/>
                  </a:lnTo>
                  <a:lnTo>
                    <a:pt x="13563" y="126771"/>
                  </a:lnTo>
                  <a:lnTo>
                    <a:pt x="14097" y="126580"/>
                  </a:lnTo>
                  <a:close/>
                </a:path>
                <a:path w="112394" h="179705">
                  <a:moveTo>
                    <a:pt x="14960" y="125679"/>
                  </a:moveTo>
                  <a:lnTo>
                    <a:pt x="14871" y="124942"/>
                  </a:lnTo>
                  <a:lnTo>
                    <a:pt x="14020" y="124320"/>
                  </a:lnTo>
                  <a:lnTo>
                    <a:pt x="14960" y="125679"/>
                  </a:lnTo>
                  <a:close/>
                </a:path>
                <a:path w="112394" h="179705">
                  <a:moveTo>
                    <a:pt x="15595" y="125031"/>
                  </a:moveTo>
                  <a:lnTo>
                    <a:pt x="15455" y="124942"/>
                  </a:lnTo>
                  <a:lnTo>
                    <a:pt x="15595" y="125031"/>
                  </a:lnTo>
                  <a:close/>
                </a:path>
                <a:path w="112394" h="179705">
                  <a:moveTo>
                    <a:pt x="16332" y="120700"/>
                  </a:moveTo>
                  <a:lnTo>
                    <a:pt x="16319" y="120446"/>
                  </a:lnTo>
                  <a:lnTo>
                    <a:pt x="16230" y="120129"/>
                  </a:lnTo>
                  <a:lnTo>
                    <a:pt x="16116" y="119799"/>
                  </a:lnTo>
                  <a:lnTo>
                    <a:pt x="16103" y="120065"/>
                  </a:lnTo>
                  <a:lnTo>
                    <a:pt x="16154" y="120345"/>
                  </a:lnTo>
                  <a:lnTo>
                    <a:pt x="16332" y="120700"/>
                  </a:lnTo>
                  <a:close/>
                </a:path>
                <a:path w="112394" h="179705">
                  <a:moveTo>
                    <a:pt x="16535" y="123304"/>
                  </a:moveTo>
                  <a:lnTo>
                    <a:pt x="16205" y="123583"/>
                  </a:lnTo>
                  <a:lnTo>
                    <a:pt x="15748" y="123685"/>
                  </a:lnTo>
                  <a:lnTo>
                    <a:pt x="14859" y="123825"/>
                  </a:lnTo>
                  <a:lnTo>
                    <a:pt x="14947" y="124523"/>
                  </a:lnTo>
                  <a:lnTo>
                    <a:pt x="15189" y="124777"/>
                  </a:lnTo>
                  <a:lnTo>
                    <a:pt x="15455" y="124942"/>
                  </a:lnTo>
                  <a:lnTo>
                    <a:pt x="16395" y="123494"/>
                  </a:lnTo>
                  <a:lnTo>
                    <a:pt x="16471" y="123659"/>
                  </a:lnTo>
                  <a:lnTo>
                    <a:pt x="16535" y="123304"/>
                  </a:lnTo>
                  <a:close/>
                </a:path>
                <a:path w="112394" h="179705">
                  <a:moveTo>
                    <a:pt x="16840" y="121640"/>
                  </a:moveTo>
                  <a:lnTo>
                    <a:pt x="16497" y="121678"/>
                  </a:lnTo>
                  <a:lnTo>
                    <a:pt x="15887" y="121793"/>
                  </a:lnTo>
                  <a:lnTo>
                    <a:pt x="16065" y="121958"/>
                  </a:lnTo>
                  <a:lnTo>
                    <a:pt x="16332" y="121894"/>
                  </a:lnTo>
                  <a:lnTo>
                    <a:pt x="16586" y="121780"/>
                  </a:lnTo>
                  <a:lnTo>
                    <a:pt x="16840" y="121640"/>
                  </a:lnTo>
                  <a:close/>
                </a:path>
                <a:path w="112394" h="179705">
                  <a:moveTo>
                    <a:pt x="17246" y="118605"/>
                  </a:moveTo>
                  <a:lnTo>
                    <a:pt x="16916" y="118059"/>
                  </a:lnTo>
                  <a:lnTo>
                    <a:pt x="16090" y="118541"/>
                  </a:lnTo>
                  <a:lnTo>
                    <a:pt x="15963" y="118084"/>
                  </a:lnTo>
                  <a:lnTo>
                    <a:pt x="15735" y="118592"/>
                  </a:lnTo>
                  <a:lnTo>
                    <a:pt x="15925" y="119214"/>
                  </a:lnTo>
                  <a:lnTo>
                    <a:pt x="16116" y="119799"/>
                  </a:lnTo>
                  <a:lnTo>
                    <a:pt x="16129" y="119291"/>
                  </a:lnTo>
                  <a:lnTo>
                    <a:pt x="16471" y="118922"/>
                  </a:lnTo>
                  <a:lnTo>
                    <a:pt x="17246" y="118605"/>
                  </a:lnTo>
                  <a:close/>
                </a:path>
                <a:path w="112394" h="179705">
                  <a:moveTo>
                    <a:pt x="18046" y="125387"/>
                  </a:moveTo>
                  <a:lnTo>
                    <a:pt x="16256" y="125387"/>
                  </a:lnTo>
                  <a:lnTo>
                    <a:pt x="16344" y="126377"/>
                  </a:lnTo>
                  <a:lnTo>
                    <a:pt x="16903" y="126377"/>
                  </a:lnTo>
                  <a:lnTo>
                    <a:pt x="18046" y="125387"/>
                  </a:lnTo>
                  <a:close/>
                </a:path>
                <a:path w="112394" h="179705">
                  <a:moveTo>
                    <a:pt x="18389" y="117297"/>
                  </a:moveTo>
                  <a:lnTo>
                    <a:pt x="18275" y="116840"/>
                  </a:lnTo>
                  <a:lnTo>
                    <a:pt x="17945" y="116154"/>
                  </a:lnTo>
                  <a:lnTo>
                    <a:pt x="18389" y="117297"/>
                  </a:lnTo>
                  <a:close/>
                </a:path>
                <a:path w="112394" h="179705">
                  <a:moveTo>
                    <a:pt x="18656" y="119951"/>
                  </a:moveTo>
                  <a:lnTo>
                    <a:pt x="18440" y="119761"/>
                  </a:lnTo>
                  <a:lnTo>
                    <a:pt x="18110" y="119367"/>
                  </a:lnTo>
                  <a:lnTo>
                    <a:pt x="17868" y="119824"/>
                  </a:lnTo>
                  <a:lnTo>
                    <a:pt x="18021" y="120319"/>
                  </a:lnTo>
                  <a:lnTo>
                    <a:pt x="17843" y="120675"/>
                  </a:lnTo>
                  <a:lnTo>
                    <a:pt x="17653" y="121094"/>
                  </a:lnTo>
                  <a:lnTo>
                    <a:pt x="18059" y="120751"/>
                  </a:lnTo>
                  <a:lnTo>
                    <a:pt x="18402" y="120357"/>
                  </a:lnTo>
                  <a:lnTo>
                    <a:pt x="18656" y="119951"/>
                  </a:lnTo>
                  <a:close/>
                </a:path>
                <a:path w="112394" h="179705">
                  <a:moveTo>
                    <a:pt x="18757" y="118414"/>
                  </a:moveTo>
                  <a:lnTo>
                    <a:pt x="18529" y="118427"/>
                  </a:lnTo>
                  <a:lnTo>
                    <a:pt x="18757" y="118465"/>
                  </a:lnTo>
                  <a:close/>
                </a:path>
                <a:path w="112394" h="179705">
                  <a:moveTo>
                    <a:pt x="19050" y="118668"/>
                  </a:moveTo>
                  <a:lnTo>
                    <a:pt x="19037" y="118465"/>
                  </a:lnTo>
                  <a:lnTo>
                    <a:pt x="18846" y="118478"/>
                  </a:lnTo>
                  <a:lnTo>
                    <a:pt x="18770" y="118681"/>
                  </a:lnTo>
                  <a:lnTo>
                    <a:pt x="18884" y="118910"/>
                  </a:lnTo>
                  <a:lnTo>
                    <a:pt x="18973" y="119113"/>
                  </a:lnTo>
                  <a:lnTo>
                    <a:pt x="19024" y="118897"/>
                  </a:lnTo>
                  <a:lnTo>
                    <a:pt x="19050" y="118668"/>
                  </a:lnTo>
                  <a:close/>
                </a:path>
                <a:path w="112394" h="179705">
                  <a:moveTo>
                    <a:pt x="19164" y="118427"/>
                  </a:moveTo>
                  <a:lnTo>
                    <a:pt x="19037" y="118376"/>
                  </a:lnTo>
                  <a:lnTo>
                    <a:pt x="19164" y="118427"/>
                  </a:lnTo>
                  <a:close/>
                </a:path>
                <a:path w="112394" h="179705">
                  <a:moveTo>
                    <a:pt x="19177" y="119710"/>
                  </a:moveTo>
                  <a:lnTo>
                    <a:pt x="19088" y="119418"/>
                  </a:lnTo>
                  <a:lnTo>
                    <a:pt x="18973" y="119113"/>
                  </a:lnTo>
                  <a:lnTo>
                    <a:pt x="18910" y="119392"/>
                  </a:lnTo>
                  <a:lnTo>
                    <a:pt x="18808" y="119672"/>
                  </a:lnTo>
                  <a:lnTo>
                    <a:pt x="18656" y="119951"/>
                  </a:lnTo>
                  <a:lnTo>
                    <a:pt x="18821" y="120065"/>
                  </a:lnTo>
                  <a:lnTo>
                    <a:pt x="19177" y="119710"/>
                  </a:lnTo>
                  <a:close/>
                </a:path>
                <a:path w="112394" h="179705">
                  <a:moveTo>
                    <a:pt x="19494" y="122656"/>
                  </a:moveTo>
                  <a:lnTo>
                    <a:pt x="18770" y="122656"/>
                  </a:lnTo>
                  <a:lnTo>
                    <a:pt x="18719" y="122059"/>
                  </a:lnTo>
                  <a:lnTo>
                    <a:pt x="18529" y="122262"/>
                  </a:lnTo>
                  <a:lnTo>
                    <a:pt x="18364" y="122656"/>
                  </a:lnTo>
                  <a:lnTo>
                    <a:pt x="18275" y="122885"/>
                  </a:lnTo>
                  <a:lnTo>
                    <a:pt x="18224" y="122656"/>
                  </a:lnTo>
                  <a:lnTo>
                    <a:pt x="18097" y="122656"/>
                  </a:lnTo>
                  <a:lnTo>
                    <a:pt x="17437" y="122059"/>
                  </a:lnTo>
                  <a:lnTo>
                    <a:pt x="18326" y="122059"/>
                  </a:lnTo>
                  <a:lnTo>
                    <a:pt x="18453" y="121361"/>
                  </a:lnTo>
                  <a:lnTo>
                    <a:pt x="18491" y="121183"/>
                  </a:lnTo>
                  <a:lnTo>
                    <a:pt x="17272" y="122059"/>
                  </a:lnTo>
                  <a:lnTo>
                    <a:pt x="17018" y="122656"/>
                  </a:lnTo>
                  <a:lnTo>
                    <a:pt x="18008" y="122656"/>
                  </a:lnTo>
                  <a:lnTo>
                    <a:pt x="17983" y="123355"/>
                  </a:lnTo>
                  <a:lnTo>
                    <a:pt x="17970" y="123507"/>
                  </a:lnTo>
                  <a:lnTo>
                    <a:pt x="19126" y="123507"/>
                  </a:lnTo>
                  <a:lnTo>
                    <a:pt x="19189" y="123355"/>
                  </a:lnTo>
                  <a:lnTo>
                    <a:pt x="19316" y="123063"/>
                  </a:lnTo>
                  <a:lnTo>
                    <a:pt x="19405" y="122885"/>
                  </a:lnTo>
                  <a:lnTo>
                    <a:pt x="19494" y="122656"/>
                  </a:lnTo>
                  <a:close/>
                </a:path>
                <a:path w="112394" h="179705">
                  <a:moveTo>
                    <a:pt x="20129" y="116776"/>
                  </a:moveTo>
                  <a:lnTo>
                    <a:pt x="19900" y="117055"/>
                  </a:lnTo>
                  <a:lnTo>
                    <a:pt x="19697" y="117335"/>
                  </a:lnTo>
                  <a:lnTo>
                    <a:pt x="19888" y="117094"/>
                  </a:lnTo>
                  <a:lnTo>
                    <a:pt x="20129" y="116776"/>
                  </a:lnTo>
                  <a:close/>
                </a:path>
                <a:path w="112394" h="179705">
                  <a:moveTo>
                    <a:pt x="20281" y="116509"/>
                  </a:moveTo>
                  <a:lnTo>
                    <a:pt x="20104" y="116497"/>
                  </a:lnTo>
                  <a:lnTo>
                    <a:pt x="19634" y="116395"/>
                  </a:lnTo>
                  <a:lnTo>
                    <a:pt x="19215" y="116674"/>
                  </a:lnTo>
                  <a:lnTo>
                    <a:pt x="20104" y="116776"/>
                  </a:lnTo>
                  <a:lnTo>
                    <a:pt x="20218" y="116611"/>
                  </a:lnTo>
                  <a:close/>
                </a:path>
                <a:path w="112394" h="179705">
                  <a:moveTo>
                    <a:pt x="20396" y="116522"/>
                  </a:moveTo>
                  <a:close/>
                </a:path>
                <a:path w="112394" h="179705">
                  <a:moveTo>
                    <a:pt x="20523" y="129019"/>
                  </a:moveTo>
                  <a:lnTo>
                    <a:pt x="19875" y="128651"/>
                  </a:lnTo>
                  <a:lnTo>
                    <a:pt x="20129" y="129019"/>
                  </a:lnTo>
                  <a:lnTo>
                    <a:pt x="20523" y="129019"/>
                  </a:lnTo>
                  <a:close/>
                </a:path>
                <a:path w="112394" h="179705">
                  <a:moveTo>
                    <a:pt x="20561" y="126987"/>
                  </a:moveTo>
                  <a:lnTo>
                    <a:pt x="20408" y="126377"/>
                  </a:lnTo>
                  <a:lnTo>
                    <a:pt x="20294" y="125933"/>
                  </a:lnTo>
                  <a:lnTo>
                    <a:pt x="18364" y="125387"/>
                  </a:lnTo>
                  <a:lnTo>
                    <a:pt x="18554" y="125933"/>
                  </a:lnTo>
                  <a:lnTo>
                    <a:pt x="18503" y="127419"/>
                  </a:lnTo>
                  <a:lnTo>
                    <a:pt x="18288" y="128651"/>
                  </a:lnTo>
                  <a:lnTo>
                    <a:pt x="18199" y="129184"/>
                  </a:lnTo>
                  <a:lnTo>
                    <a:pt x="19862" y="129705"/>
                  </a:lnTo>
                  <a:lnTo>
                    <a:pt x="19773" y="129019"/>
                  </a:lnTo>
                  <a:lnTo>
                    <a:pt x="19723" y="128651"/>
                  </a:lnTo>
                  <a:lnTo>
                    <a:pt x="19380" y="127419"/>
                  </a:lnTo>
                  <a:lnTo>
                    <a:pt x="18999" y="127419"/>
                  </a:lnTo>
                  <a:lnTo>
                    <a:pt x="20561" y="126987"/>
                  </a:lnTo>
                  <a:close/>
                </a:path>
                <a:path w="112394" h="179705">
                  <a:moveTo>
                    <a:pt x="21424" y="117030"/>
                  </a:moveTo>
                  <a:lnTo>
                    <a:pt x="21412" y="116560"/>
                  </a:lnTo>
                  <a:lnTo>
                    <a:pt x="21183" y="116801"/>
                  </a:lnTo>
                  <a:lnTo>
                    <a:pt x="21424" y="117030"/>
                  </a:lnTo>
                  <a:close/>
                </a:path>
                <a:path w="112394" h="179705">
                  <a:moveTo>
                    <a:pt x="21564" y="114846"/>
                  </a:moveTo>
                  <a:lnTo>
                    <a:pt x="21450" y="114630"/>
                  </a:lnTo>
                  <a:lnTo>
                    <a:pt x="21170" y="114528"/>
                  </a:lnTo>
                  <a:lnTo>
                    <a:pt x="21132" y="115417"/>
                  </a:lnTo>
                  <a:lnTo>
                    <a:pt x="21564" y="114846"/>
                  </a:lnTo>
                  <a:close/>
                </a:path>
                <a:path w="112394" h="179705">
                  <a:moveTo>
                    <a:pt x="21945" y="119989"/>
                  </a:moveTo>
                  <a:lnTo>
                    <a:pt x="21374" y="119888"/>
                  </a:lnTo>
                  <a:lnTo>
                    <a:pt x="21120" y="119646"/>
                  </a:lnTo>
                  <a:lnTo>
                    <a:pt x="20853" y="121056"/>
                  </a:lnTo>
                  <a:lnTo>
                    <a:pt x="21856" y="120764"/>
                  </a:lnTo>
                  <a:lnTo>
                    <a:pt x="21424" y="120599"/>
                  </a:lnTo>
                  <a:lnTo>
                    <a:pt x="21945" y="119989"/>
                  </a:lnTo>
                  <a:close/>
                </a:path>
                <a:path w="112394" h="179705">
                  <a:moveTo>
                    <a:pt x="22009" y="115900"/>
                  </a:moveTo>
                  <a:lnTo>
                    <a:pt x="21818" y="115836"/>
                  </a:lnTo>
                  <a:lnTo>
                    <a:pt x="21475" y="115824"/>
                  </a:lnTo>
                  <a:lnTo>
                    <a:pt x="21412" y="115531"/>
                  </a:lnTo>
                  <a:lnTo>
                    <a:pt x="21412" y="116560"/>
                  </a:lnTo>
                  <a:lnTo>
                    <a:pt x="22009" y="115900"/>
                  </a:lnTo>
                  <a:close/>
                </a:path>
                <a:path w="112394" h="179705">
                  <a:moveTo>
                    <a:pt x="23304" y="110083"/>
                  </a:moveTo>
                  <a:lnTo>
                    <a:pt x="22987" y="110109"/>
                  </a:lnTo>
                  <a:lnTo>
                    <a:pt x="22555" y="110604"/>
                  </a:lnTo>
                  <a:lnTo>
                    <a:pt x="22555" y="110337"/>
                  </a:lnTo>
                  <a:lnTo>
                    <a:pt x="22275" y="111036"/>
                  </a:lnTo>
                  <a:lnTo>
                    <a:pt x="22606" y="111023"/>
                  </a:lnTo>
                  <a:lnTo>
                    <a:pt x="23202" y="110858"/>
                  </a:lnTo>
                  <a:lnTo>
                    <a:pt x="23304" y="110083"/>
                  </a:lnTo>
                  <a:close/>
                </a:path>
                <a:path w="112394" h="179705">
                  <a:moveTo>
                    <a:pt x="23596" y="111391"/>
                  </a:moveTo>
                  <a:lnTo>
                    <a:pt x="23456" y="111404"/>
                  </a:lnTo>
                  <a:lnTo>
                    <a:pt x="23520" y="111785"/>
                  </a:lnTo>
                  <a:lnTo>
                    <a:pt x="23596" y="111391"/>
                  </a:lnTo>
                  <a:close/>
                </a:path>
                <a:path w="112394" h="179705">
                  <a:moveTo>
                    <a:pt x="23952" y="115062"/>
                  </a:moveTo>
                  <a:lnTo>
                    <a:pt x="23685" y="114541"/>
                  </a:lnTo>
                  <a:lnTo>
                    <a:pt x="23088" y="114858"/>
                  </a:lnTo>
                  <a:lnTo>
                    <a:pt x="23025" y="114554"/>
                  </a:lnTo>
                  <a:lnTo>
                    <a:pt x="22948" y="115608"/>
                  </a:lnTo>
                  <a:lnTo>
                    <a:pt x="23952" y="115062"/>
                  </a:lnTo>
                  <a:close/>
                </a:path>
                <a:path w="112394" h="179705">
                  <a:moveTo>
                    <a:pt x="24117" y="111544"/>
                  </a:moveTo>
                  <a:lnTo>
                    <a:pt x="23685" y="111036"/>
                  </a:lnTo>
                  <a:lnTo>
                    <a:pt x="23939" y="111239"/>
                  </a:lnTo>
                  <a:lnTo>
                    <a:pt x="23749" y="110959"/>
                  </a:lnTo>
                  <a:lnTo>
                    <a:pt x="23736" y="110591"/>
                  </a:lnTo>
                  <a:lnTo>
                    <a:pt x="23596" y="111391"/>
                  </a:lnTo>
                  <a:lnTo>
                    <a:pt x="23799" y="111379"/>
                  </a:lnTo>
                  <a:lnTo>
                    <a:pt x="24117" y="111544"/>
                  </a:lnTo>
                  <a:close/>
                </a:path>
                <a:path w="112394" h="179705">
                  <a:moveTo>
                    <a:pt x="24790" y="108216"/>
                  </a:moveTo>
                  <a:lnTo>
                    <a:pt x="24003" y="108826"/>
                  </a:lnTo>
                  <a:lnTo>
                    <a:pt x="24485" y="108673"/>
                  </a:lnTo>
                  <a:lnTo>
                    <a:pt x="24790" y="108216"/>
                  </a:lnTo>
                  <a:close/>
                </a:path>
                <a:path w="112394" h="179705">
                  <a:moveTo>
                    <a:pt x="24993" y="116573"/>
                  </a:moveTo>
                  <a:lnTo>
                    <a:pt x="24866" y="116560"/>
                  </a:lnTo>
                  <a:lnTo>
                    <a:pt x="24892" y="116738"/>
                  </a:lnTo>
                  <a:lnTo>
                    <a:pt x="24993" y="116573"/>
                  </a:lnTo>
                  <a:close/>
                </a:path>
                <a:path w="112394" h="179705">
                  <a:moveTo>
                    <a:pt x="25514" y="109207"/>
                  </a:moveTo>
                  <a:lnTo>
                    <a:pt x="24803" y="109067"/>
                  </a:lnTo>
                  <a:lnTo>
                    <a:pt x="24130" y="110274"/>
                  </a:lnTo>
                  <a:lnTo>
                    <a:pt x="24561" y="110045"/>
                  </a:lnTo>
                  <a:lnTo>
                    <a:pt x="24968" y="109664"/>
                  </a:lnTo>
                  <a:lnTo>
                    <a:pt x="24892" y="110439"/>
                  </a:lnTo>
                  <a:lnTo>
                    <a:pt x="25514" y="109207"/>
                  </a:lnTo>
                  <a:close/>
                </a:path>
                <a:path w="112394" h="179705">
                  <a:moveTo>
                    <a:pt x="28422" y="105613"/>
                  </a:moveTo>
                  <a:lnTo>
                    <a:pt x="28282" y="106108"/>
                  </a:lnTo>
                  <a:lnTo>
                    <a:pt x="28282" y="105968"/>
                  </a:lnTo>
                  <a:lnTo>
                    <a:pt x="28041" y="107073"/>
                  </a:lnTo>
                  <a:lnTo>
                    <a:pt x="28384" y="107073"/>
                  </a:lnTo>
                  <a:lnTo>
                    <a:pt x="28295" y="106121"/>
                  </a:lnTo>
                  <a:lnTo>
                    <a:pt x="28333" y="105968"/>
                  </a:lnTo>
                  <a:lnTo>
                    <a:pt x="28422" y="105613"/>
                  </a:lnTo>
                  <a:close/>
                </a:path>
                <a:path w="112394" h="179705">
                  <a:moveTo>
                    <a:pt x="32867" y="97955"/>
                  </a:moveTo>
                  <a:lnTo>
                    <a:pt x="32689" y="98018"/>
                  </a:lnTo>
                  <a:lnTo>
                    <a:pt x="32359" y="98425"/>
                  </a:lnTo>
                  <a:lnTo>
                    <a:pt x="32702" y="98234"/>
                  </a:lnTo>
                  <a:lnTo>
                    <a:pt x="32867" y="97955"/>
                  </a:lnTo>
                  <a:close/>
                </a:path>
                <a:path w="112394" h="179705">
                  <a:moveTo>
                    <a:pt x="35674" y="173977"/>
                  </a:moveTo>
                  <a:lnTo>
                    <a:pt x="35572" y="173799"/>
                  </a:lnTo>
                  <a:lnTo>
                    <a:pt x="35356" y="173977"/>
                  </a:lnTo>
                  <a:lnTo>
                    <a:pt x="35217" y="174244"/>
                  </a:lnTo>
                  <a:lnTo>
                    <a:pt x="35077" y="174472"/>
                  </a:lnTo>
                  <a:lnTo>
                    <a:pt x="35255" y="174320"/>
                  </a:lnTo>
                  <a:lnTo>
                    <a:pt x="35458" y="174155"/>
                  </a:lnTo>
                  <a:lnTo>
                    <a:pt x="35674" y="173977"/>
                  </a:lnTo>
                  <a:close/>
                </a:path>
                <a:path w="112394" h="179705">
                  <a:moveTo>
                    <a:pt x="37045" y="171246"/>
                  </a:moveTo>
                  <a:lnTo>
                    <a:pt x="36880" y="171030"/>
                  </a:lnTo>
                  <a:lnTo>
                    <a:pt x="36664" y="170815"/>
                  </a:lnTo>
                  <a:lnTo>
                    <a:pt x="36347" y="170573"/>
                  </a:lnTo>
                  <a:lnTo>
                    <a:pt x="37045" y="171246"/>
                  </a:lnTo>
                  <a:close/>
                </a:path>
                <a:path w="112394" h="179705">
                  <a:moveTo>
                    <a:pt x="47980" y="153327"/>
                  </a:moveTo>
                  <a:lnTo>
                    <a:pt x="47421" y="152831"/>
                  </a:lnTo>
                  <a:lnTo>
                    <a:pt x="47536" y="153606"/>
                  </a:lnTo>
                  <a:lnTo>
                    <a:pt x="47726" y="153263"/>
                  </a:lnTo>
                  <a:lnTo>
                    <a:pt x="47980" y="153327"/>
                  </a:lnTo>
                  <a:close/>
                </a:path>
                <a:path w="112394" h="179705">
                  <a:moveTo>
                    <a:pt x="51079" y="171373"/>
                  </a:moveTo>
                  <a:lnTo>
                    <a:pt x="50952" y="171284"/>
                  </a:lnTo>
                  <a:lnTo>
                    <a:pt x="51079" y="171373"/>
                  </a:lnTo>
                  <a:close/>
                </a:path>
                <a:path w="112394" h="179705">
                  <a:moveTo>
                    <a:pt x="82181" y="160413"/>
                  </a:moveTo>
                  <a:lnTo>
                    <a:pt x="81749" y="160197"/>
                  </a:lnTo>
                  <a:lnTo>
                    <a:pt x="81661" y="160324"/>
                  </a:lnTo>
                  <a:lnTo>
                    <a:pt x="81534" y="160223"/>
                  </a:lnTo>
                  <a:lnTo>
                    <a:pt x="81445" y="160350"/>
                  </a:lnTo>
                  <a:lnTo>
                    <a:pt x="81470" y="160858"/>
                  </a:lnTo>
                  <a:lnTo>
                    <a:pt x="81902" y="160832"/>
                  </a:lnTo>
                  <a:lnTo>
                    <a:pt x="82181" y="160413"/>
                  </a:lnTo>
                  <a:close/>
                </a:path>
                <a:path w="112394" h="179705">
                  <a:moveTo>
                    <a:pt x="86347" y="162890"/>
                  </a:moveTo>
                  <a:lnTo>
                    <a:pt x="86182" y="162953"/>
                  </a:lnTo>
                  <a:lnTo>
                    <a:pt x="86029" y="163004"/>
                  </a:lnTo>
                  <a:lnTo>
                    <a:pt x="85852" y="162966"/>
                  </a:lnTo>
                  <a:lnTo>
                    <a:pt x="85852" y="163525"/>
                  </a:lnTo>
                  <a:lnTo>
                    <a:pt x="86080" y="163068"/>
                  </a:lnTo>
                  <a:lnTo>
                    <a:pt x="86347" y="162890"/>
                  </a:lnTo>
                  <a:close/>
                </a:path>
                <a:path w="112394" h="179705">
                  <a:moveTo>
                    <a:pt x="87122" y="160083"/>
                  </a:moveTo>
                  <a:lnTo>
                    <a:pt x="86652" y="159931"/>
                  </a:lnTo>
                  <a:lnTo>
                    <a:pt x="87033" y="161150"/>
                  </a:lnTo>
                  <a:lnTo>
                    <a:pt x="87122" y="160083"/>
                  </a:lnTo>
                  <a:close/>
                </a:path>
                <a:path w="112394" h="179705">
                  <a:moveTo>
                    <a:pt x="87642" y="163195"/>
                  </a:moveTo>
                  <a:lnTo>
                    <a:pt x="87388" y="162204"/>
                  </a:lnTo>
                  <a:lnTo>
                    <a:pt x="86969" y="162636"/>
                  </a:lnTo>
                  <a:lnTo>
                    <a:pt x="86461" y="162852"/>
                  </a:lnTo>
                  <a:lnTo>
                    <a:pt x="86601" y="164249"/>
                  </a:lnTo>
                  <a:lnTo>
                    <a:pt x="87109" y="163791"/>
                  </a:lnTo>
                  <a:lnTo>
                    <a:pt x="87642" y="163195"/>
                  </a:lnTo>
                  <a:close/>
                </a:path>
                <a:path w="112394" h="179705">
                  <a:moveTo>
                    <a:pt x="89687" y="160172"/>
                  </a:moveTo>
                  <a:lnTo>
                    <a:pt x="89433" y="160223"/>
                  </a:lnTo>
                  <a:lnTo>
                    <a:pt x="89217" y="160337"/>
                  </a:lnTo>
                  <a:lnTo>
                    <a:pt x="89128" y="160591"/>
                  </a:lnTo>
                  <a:lnTo>
                    <a:pt x="89268" y="160528"/>
                  </a:lnTo>
                  <a:lnTo>
                    <a:pt x="89547" y="160401"/>
                  </a:lnTo>
                  <a:lnTo>
                    <a:pt x="89687" y="160172"/>
                  </a:lnTo>
                  <a:close/>
                </a:path>
                <a:path w="112394" h="179705">
                  <a:moveTo>
                    <a:pt x="90754" y="160121"/>
                  </a:moveTo>
                  <a:lnTo>
                    <a:pt x="90601" y="159753"/>
                  </a:lnTo>
                  <a:lnTo>
                    <a:pt x="89738" y="159677"/>
                  </a:lnTo>
                  <a:lnTo>
                    <a:pt x="89814" y="159880"/>
                  </a:lnTo>
                  <a:lnTo>
                    <a:pt x="89776" y="160045"/>
                  </a:lnTo>
                  <a:lnTo>
                    <a:pt x="89687" y="160172"/>
                  </a:lnTo>
                  <a:lnTo>
                    <a:pt x="90157" y="160058"/>
                  </a:lnTo>
                  <a:lnTo>
                    <a:pt x="90754" y="160121"/>
                  </a:lnTo>
                  <a:close/>
                </a:path>
                <a:path w="112394" h="179705">
                  <a:moveTo>
                    <a:pt x="92837" y="165658"/>
                  </a:moveTo>
                  <a:lnTo>
                    <a:pt x="92570" y="165658"/>
                  </a:lnTo>
                  <a:lnTo>
                    <a:pt x="92468" y="165849"/>
                  </a:lnTo>
                  <a:lnTo>
                    <a:pt x="92837" y="165658"/>
                  </a:lnTo>
                  <a:close/>
                </a:path>
                <a:path w="112394" h="179705">
                  <a:moveTo>
                    <a:pt x="93002" y="131584"/>
                  </a:moveTo>
                  <a:lnTo>
                    <a:pt x="91554" y="131584"/>
                  </a:lnTo>
                  <a:lnTo>
                    <a:pt x="91097" y="132486"/>
                  </a:lnTo>
                  <a:lnTo>
                    <a:pt x="93002" y="131584"/>
                  </a:lnTo>
                  <a:close/>
                </a:path>
                <a:path w="112394" h="179705">
                  <a:moveTo>
                    <a:pt x="93154" y="137045"/>
                  </a:moveTo>
                  <a:lnTo>
                    <a:pt x="93129" y="136486"/>
                  </a:lnTo>
                  <a:lnTo>
                    <a:pt x="92849" y="136677"/>
                  </a:lnTo>
                  <a:lnTo>
                    <a:pt x="93154" y="137045"/>
                  </a:lnTo>
                  <a:close/>
                </a:path>
                <a:path w="112394" h="179705">
                  <a:moveTo>
                    <a:pt x="93179" y="165341"/>
                  </a:moveTo>
                  <a:lnTo>
                    <a:pt x="92875" y="165227"/>
                  </a:lnTo>
                  <a:lnTo>
                    <a:pt x="92570" y="165176"/>
                  </a:lnTo>
                  <a:lnTo>
                    <a:pt x="92748" y="165252"/>
                  </a:lnTo>
                  <a:lnTo>
                    <a:pt x="92964" y="165328"/>
                  </a:lnTo>
                  <a:lnTo>
                    <a:pt x="93179" y="165341"/>
                  </a:lnTo>
                  <a:close/>
                </a:path>
                <a:path w="112394" h="179705">
                  <a:moveTo>
                    <a:pt x="93306" y="132486"/>
                  </a:moveTo>
                  <a:lnTo>
                    <a:pt x="93268" y="131584"/>
                  </a:lnTo>
                  <a:lnTo>
                    <a:pt x="92621" y="132486"/>
                  </a:lnTo>
                  <a:lnTo>
                    <a:pt x="93306" y="132486"/>
                  </a:lnTo>
                  <a:close/>
                </a:path>
                <a:path w="112394" h="179705">
                  <a:moveTo>
                    <a:pt x="93332" y="165493"/>
                  </a:moveTo>
                  <a:lnTo>
                    <a:pt x="92964" y="165684"/>
                  </a:lnTo>
                  <a:lnTo>
                    <a:pt x="93306" y="165633"/>
                  </a:lnTo>
                  <a:lnTo>
                    <a:pt x="93332" y="165493"/>
                  </a:lnTo>
                  <a:close/>
                </a:path>
                <a:path w="112394" h="179705">
                  <a:moveTo>
                    <a:pt x="93586" y="165366"/>
                  </a:moveTo>
                  <a:lnTo>
                    <a:pt x="93395" y="165366"/>
                  </a:lnTo>
                  <a:lnTo>
                    <a:pt x="93179" y="165341"/>
                  </a:lnTo>
                  <a:lnTo>
                    <a:pt x="93332" y="165442"/>
                  </a:lnTo>
                  <a:lnTo>
                    <a:pt x="93586" y="165366"/>
                  </a:lnTo>
                  <a:close/>
                </a:path>
                <a:path w="112394" h="179705">
                  <a:moveTo>
                    <a:pt x="93662" y="122758"/>
                  </a:moveTo>
                  <a:close/>
                </a:path>
                <a:path w="112394" h="179705">
                  <a:moveTo>
                    <a:pt x="94297" y="132054"/>
                  </a:moveTo>
                  <a:lnTo>
                    <a:pt x="94107" y="131889"/>
                  </a:lnTo>
                  <a:lnTo>
                    <a:pt x="93980" y="131826"/>
                  </a:lnTo>
                  <a:lnTo>
                    <a:pt x="93853" y="131775"/>
                  </a:lnTo>
                  <a:lnTo>
                    <a:pt x="94107" y="131965"/>
                  </a:lnTo>
                  <a:lnTo>
                    <a:pt x="94297" y="132054"/>
                  </a:lnTo>
                  <a:close/>
                </a:path>
                <a:path w="112394" h="179705">
                  <a:moveTo>
                    <a:pt x="94424" y="124802"/>
                  </a:moveTo>
                  <a:lnTo>
                    <a:pt x="93611" y="123786"/>
                  </a:lnTo>
                  <a:lnTo>
                    <a:pt x="93014" y="123786"/>
                  </a:lnTo>
                  <a:lnTo>
                    <a:pt x="93637" y="125056"/>
                  </a:lnTo>
                  <a:lnTo>
                    <a:pt x="93929" y="125056"/>
                  </a:lnTo>
                  <a:lnTo>
                    <a:pt x="94424" y="124802"/>
                  </a:lnTo>
                  <a:close/>
                </a:path>
                <a:path w="112394" h="179705">
                  <a:moveTo>
                    <a:pt x="94640" y="137909"/>
                  </a:moveTo>
                  <a:lnTo>
                    <a:pt x="93891" y="137909"/>
                  </a:lnTo>
                  <a:lnTo>
                    <a:pt x="93154" y="137045"/>
                  </a:lnTo>
                  <a:lnTo>
                    <a:pt x="93256" y="139103"/>
                  </a:lnTo>
                  <a:lnTo>
                    <a:pt x="94640" y="137909"/>
                  </a:lnTo>
                  <a:close/>
                </a:path>
                <a:path w="112394" h="179705">
                  <a:moveTo>
                    <a:pt x="94703" y="154673"/>
                  </a:moveTo>
                  <a:lnTo>
                    <a:pt x="93662" y="153263"/>
                  </a:lnTo>
                  <a:lnTo>
                    <a:pt x="93814" y="154000"/>
                  </a:lnTo>
                  <a:lnTo>
                    <a:pt x="94132" y="154127"/>
                  </a:lnTo>
                  <a:lnTo>
                    <a:pt x="94322" y="154368"/>
                  </a:lnTo>
                  <a:lnTo>
                    <a:pt x="94703" y="154673"/>
                  </a:lnTo>
                  <a:close/>
                </a:path>
                <a:path w="112394" h="179705">
                  <a:moveTo>
                    <a:pt x="94742" y="113626"/>
                  </a:moveTo>
                  <a:lnTo>
                    <a:pt x="92913" y="114896"/>
                  </a:lnTo>
                  <a:lnTo>
                    <a:pt x="94475" y="114896"/>
                  </a:lnTo>
                  <a:lnTo>
                    <a:pt x="94742" y="113626"/>
                  </a:lnTo>
                  <a:close/>
                </a:path>
                <a:path w="112394" h="179705">
                  <a:moveTo>
                    <a:pt x="94856" y="140296"/>
                  </a:moveTo>
                  <a:lnTo>
                    <a:pt x="93853" y="139103"/>
                  </a:lnTo>
                  <a:lnTo>
                    <a:pt x="93116" y="140296"/>
                  </a:lnTo>
                  <a:lnTo>
                    <a:pt x="94856" y="140296"/>
                  </a:lnTo>
                  <a:close/>
                </a:path>
                <a:path w="112394" h="179705">
                  <a:moveTo>
                    <a:pt x="94932" y="152311"/>
                  </a:moveTo>
                  <a:lnTo>
                    <a:pt x="94640" y="151892"/>
                  </a:lnTo>
                  <a:lnTo>
                    <a:pt x="94449" y="150736"/>
                  </a:lnTo>
                  <a:lnTo>
                    <a:pt x="94043" y="151333"/>
                  </a:lnTo>
                  <a:lnTo>
                    <a:pt x="94386" y="151701"/>
                  </a:lnTo>
                  <a:lnTo>
                    <a:pt x="94246" y="152463"/>
                  </a:lnTo>
                  <a:lnTo>
                    <a:pt x="94932" y="152311"/>
                  </a:lnTo>
                  <a:close/>
                </a:path>
                <a:path w="112394" h="179705">
                  <a:moveTo>
                    <a:pt x="95275" y="156806"/>
                  </a:moveTo>
                  <a:lnTo>
                    <a:pt x="94589" y="156806"/>
                  </a:lnTo>
                  <a:lnTo>
                    <a:pt x="95275" y="157530"/>
                  </a:lnTo>
                  <a:lnTo>
                    <a:pt x="95275" y="156806"/>
                  </a:lnTo>
                  <a:close/>
                </a:path>
                <a:path w="112394" h="179705">
                  <a:moveTo>
                    <a:pt x="95326" y="143141"/>
                  </a:moveTo>
                  <a:lnTo>
                    <a:pt x="94970" y="143141"/>
                  </a:lnTo>
                  <a:lnTo>
                    <a:pt x="94703" y="143243"/>
                  </a:lnTo>
                  <a:lnTo>
                    <a:pt x="94615" y="143535"/>
                  </a:lnTo>
                  <a:lnTo>
                    <a:pt x="94818" y="143344"/>
                  </a:lnTo>
                  <a:lnTo>
                    <a:pt x="95059" y="143217"/>
                  </a:lnTo>
                  <a:lnTo>
                    <a:pt x="95326" y="143141"/>
                  </a:lnTo>
                  <a:close/>
                </a:path>
                <a:path w="112394" h="179705">
                  <a:moveTo>
                    <a:pt x="95415" y="109816"/>
                  </a:moveTo>
                  <a:lnTo>
                    <a:pt x="94627" y="109816"/>
                  </a:lnTo>
                  <a:lnTo>
                    <a:pt x="95046" y="111137"/>
                  </a:lnTo>
                  <a:lnTo>
                    <a:pt x="95415" y="109816"/>
                  </a:lnTo>
                  <a:close/>
                </a:path>
                <a:path w="112394" h="179705">
                  <a:moveTo>
                    <a:pt x="95440" y="112356"/>
                  </a:moveTo>
                  <a:lnTo>
                    <a:pt x="94386" y="111137"/>
                  </a:lnTo>
                  <a:lnTo>
                    <a:pt x="94564" y="112356"/>
                  </a:lnTo>
                  <a:lnTo>
                    <a:pt x="95440" y="112356"/>
                  </a:lnTo>
                  <a:close/>
                </a:path>
                <a:path w="112394" h="179705">
                  <a:moveTo>
                    <a:pt x="96469" y="124536"/>
                  </a:moveTo>
                  <a:lnTo>
                    <a:pt x="96367" y="123786"/>
                  </a:lnTo>
                  <a:lnTo>
                    <a:pt x="94424" y="124802"/>
                  </a:lnTo>
                  <a:lnTo>
                    <a:pt x="94627" y="125056"/>
                  </a:lnTo>
                  <a:lnTo>
                    <a:pt x="96469" y="124536"/>
                  </a:lnTo>
                  <a:close/>
                </a:path>
                <a:path w="112394" h="179705">
                  <a:moveTo>
                    <a:pt x="96647" y="104533"/>
                  </a:moveTo>
                  <a:lnTo>
                    <a:pt x="96520" y="104432"/>
                  </a:lnTo>
                  <a:lnTo>
                    <a:pt x="96354" y="104419"/>
                  </a:lnTo>
                  <a:lnTo>
                    <a:pt x="96164" y="104609"/>
                  </a:lnTo>
                  <a:lnTo>
                    <a:pt x="96316" y="104546"/>
                  </a:lnTo>
                  <a:lnTo>
                    <a:pt x="96481" y="104533"/>
                  </a:lnTo>
                  <a:lnTo>
                    <a:pt x="96647" y="104533"/>
                  </a:lnTo>
                  <a:close/>
                </a:path>
                <a:path w="112394" h="179705">
                  <a:moveTo>
                    <a:pt x="96837" y="122339"/>
                  </a:moveTo>
                  <a:lnTo>
                    <a:pt x="92811" y="121551"/>
                  </a:lnTo>
                  <a:lnTo>
                    <a:pt x="94145" y="122059"/>
                  </a:lnTo>
                  <a:lnTo>
                    <a:pt x="93980" y="122364"/>
                  </a:lnTo>
                  <a:lnTo>
                    <a:pt x="93662" y="122758"/>
                  </a:lnTo>
                  <a:lnTo>
                    <a:pt x="96837" y="122339"/>
                  </a:lnTo>
                  <a:close/>
                </a:path>
                <a:path w="112394" h="179705">
                  <a:moveTo>
                    <a:pt x="97078" y="93306"/>
                  </a:moveTo>
                  <a:lnTo>
                    <a:pt x="96748" y="93306"/>
                  </a:lnTo>
                  <a:lnTo>
                    <a:pt x="96304" y="94576"/>
                  </a:lnTo>
                  <a:lnTo>
                    <a:pt x="97078" y="93306"/>
                  </a:lnTo>
                  <a:close/>
                </a:path>
                <a:path w="112394" h="179705">
                  <a:moveTo>
                    <a:pt x="97409" y="154266"/>
                  </a:moveTo>
                  <a:lnTo>
                    <a:pt x="96913" y="151726"/>
                  </a:lnTo>
                  <a:lnTo>
                    <a:pt x="96748" y="151726"/>
                  </a:lnTo>
                  <a:lnTo>
                    <a:pt x="96494" y="151371"/>
                  </a:lnTo>
                  <a:lnTo>
                    <a:pt x="96012" y="150456"/>
                  </a:lnTo>
                  <a:lnTo>
                    <a:pt x="96189" y="151371"/>
                  </a:lnTo>
                  <a:lnTo>
                    <a:pt x="94767" y="150456"/>
                  </a:lnTo>
                  <a:lnTo>
                    <a:pt x="95694" y="151726"/>
                  </a:lnTo>
                  <a:lnTo>
                    <a:pt x="95973" y="152996"/>
                  </a:lnTo>
                  <a:lnTo>
                    <a:pt x="97409" y="154266"/>
                  </a:lnTo>
                  <a:close/>
                </a:path>
                <a:path w="112394" h="179705">
                  <a:moveTo>
                    <a:pt x="97840" y="92087"/>
                  </a:moveTo>
                  <a:lnTo>
                    <a:pt x="97078" y="93306"/>
                  </a:lnTo>
                  <a:lnTo>
                    <a:pt x="97269" y="93306"/>
                  </a:lnTo>
                  <a:lnTo>
                    <a:pt x="97840" y="92087"/>
                  </a:lnTo>
                  <a:close/>
                </a:path>
                <a:path w="112394" h="179705">
                  <a:moveTo>
                    <a:pt x="98437" y="154228"/>
                  </a:moveTo>
                  <a:lnTo>
                    <a:pt x="98094" y="153822"/>
                  </a:lnTo>
                  <a:lnTo>
                    <a:pt x="97777" y="153885"/>
                  </a:lnTo>
                  <a:lnTo>
                    <a:pt x="97688" y="154241"/>
                  </a:lnTo>
                  <a:lnTo>
                    <a:pt x="97802" y="154609"/>
                  </a:lnTo>
                  <a:lnTo>
                    <a:pt x="97701" y="154990"/>
                  </a:lnTo>
                  <a:lnTo>
                    <a:pt x="98145" y="155206"/>
                  </a:lnTo>
                  <a:lnTo>
                    <a:pt x="98234" y="154965"/>
                  </a:lnTo>
                  <a:lnTo>
                    <a:pt x="98310" y="154724"/>
                  </a:lnTo>
                  <a:lnTo>
                    <a:pt x="98412" y="154495"/>
                  </a:lnTo>
                  <a:lnTo>
                    <a:pt x="98437" y="154228"/>
                  </a:lnTo>
                  <a:close/>
                </a:path>
                <a:path w="112394" h="179705">
                  <a:moveTo>
                    <a:pt x="99390" y="85686"/>
                  </a:moveTo>
                  <a:lnTo>
                    <a:pt x="99237" y="85686"/>
                  </a:lnTo>
                  <a:lnTo>
                    <a:pt x="99250" y="85813"/>
                  </a:lnTo>
                  <a:lnTo>
                    <a:pt x="99390" y="85686"/>
                  </a:lnTo>
                  <a:close/>
                </a:path>
                <a:path w="112394" h="179705">
                  <a:moveTo>
                    <a:pt x="99428" y="86956"/>
                  </a:moveTo>
                  <a:lnTo>
                    <a:pt x="99250" y="85813"/>
                  </a:lnTo>
                  <a:lnTo>
                    <a:pt x="98044" y="86956"/>
                  </a:lnTo>
                  <a:lnTo>
                    <a:pt x="98526" y="86956"/>
                  </a:lnTo>
                  <a:lnTo>
                    <a:pt x="98704" y="86956"/>
                  </a:lnTo>
                  <a:lnTo>
                    <a:pt x="99428" y="86956"/>
                  </a:lnTo>
                  <a:close/>
                </a:path>
                <a:path w="112394" h="179705">
                  <a:moveTo>
                    <a:pt x="99707" y="50126"/>
                  </a:moveTo>
                  <a:lnTo>
                    <a:pt x="99682" y="48856"/>
                  </a:lnTo>
                  <a:lnTo>
                    <a:pt x="99047" y="48856"/>
                  </a:lnTo>
                  <a:lnTo>
                    <a:pt x="99707" y="50126"/>
                  </a:lnTo>
                  <a:close/>
                </a:path>
                <a:path w="112394" h="179705">
                  <a:moveTo>
                    <a:pt x="99771" y="76034"/>
                  </a:moveTo>
                  <a:lnTo>
                    <a:pt x="99606" y="75526"/>
                  </a:lnTo>
                  <a:lnTo>
                    <a:pt x="99326" y="75526"/>
                  </a:lnTo>
                  <a:lnTo>
                    <a:pt x="99771" y="76034"/>
                  </a:lnTo>
                  <a:close/>
                </a:path>
                <a:path w="112394" h="179705">
                  <a:moveTo>
                    <a:pt x="99872" y="80657"/>
                  </a:moveTo>
                  <a:lnTo>
                    <a:pt x="99377" y="80721"/>
                  </a:lnTo>
                  <a:lnTo>
                    <a:pt x="99339" y="80873"/>
                  </a:lnTo>
                  <a:lnTo>
                    <a:pt x="99872" y="80657"/>
                  </a:lnTo>
                  <a:close/>
                </a:path>
                <a:path w="112394" h="179705">
                  <a:moveTo>
                    <a:pt x="99910" y="147764"/>
                  </a:moveTo>
                  <a:lnTo>
                    <a:pt x="99720" y="147802"/>
                  </a:lnTo>
                  <a:lnTo>
                    <a:pt x="99898" y="147789"/>
                  </a:lnTo>
                  <a:close/>
                </a:path>
                <a:path w="112394" h="179705">
                  <a:moveTo>
                    <a:pt x="100330" y="48856"/>
                  </a:moveTo>
                  <a:lnTo>
                    <a:pt x="99669" y="47586"/>
                  </a:lnTo>
                  <a:lnTo>
                    <a:pt x="99682" y="48856"/>
                  </a:lnTo>
                  <a:lnTo>
                    <a:pt x="100330" y="48856"/>
                  </a:lnTo>
                  <a:close/>
                </a:path>
                <a:path w="112394" h="179705">
                  <a:moveTo>
                    <a:pt x="100584" y="67741"/>
                  </a:moveTo>
                  <a:close/>
                </a:path>
                <a:path w="112394" h="179705">
                  <a:moveTo>
                    <a:pt x="102489" y="142100"/>
                  </a:moveTo>
                  <a:lnTo>
                    <a:pt x="99504" y="142087"/>
                  </a:lnTo>
                  <a:lnTo>
                    <a:pt x="99529" y="142290"/>
                  </a:lnTo>
                  <a:lnTo>
                    <a:pt x="102489" y="142100"/>
                  </a:lnTo>
                  <a:close/>
                </a:path>
                <a:path w="112394" h="179705">
                  <a:moveTo>
                    <a:pt x="102819" y="17970"/>
                  </a:moveTo>
                  <a:close/>
                </a:path>
                <a:path w="112394" h="179705">
                  <a:moveTo>
                    <a:pt x="102946" y="19646"/>
                  </a:moveTo>
                  <a:lnTo>
                    <a:pt x="102717" y="18376"/>
                  </a:lnTo>
                  <a:lnTo>
                    <a:pt x="101993" y="19646"/>
                  </a:lnTo>
                  <a:lnTo>
                    <a:pt x="102603" y="20675"/>
                  </a:lnTo>
                  <a:lnTo>
                    <a:pt x="102946" y="19646"/>
                  </a:lnTo>
                  <a:close/>
                </a:path>
                <a:path w="112394" h="179705">
                  <a:moveTo>
                    <a:pt x="103047" y="33616"/>
                  </a:moveTo>
                  <a:lnTo>
                    <a:pt x="102908" y="32346"/>
                  </a:lnTo>
                  <a:lnTo>
                    <a:pt x="102171" y="32346"/>
                  </a:lnTo>
                  <a:lnTo>
                    <a:pt x="103047" y="33616"/>
                  </a:lnTo>
                  <a:close/>
                </a:path>
                <a:path w="112394" h="179705">
                  <a:moveTo>
                    <a:pt x="103441" y="83159"/>
                  </a:moveTo>
                  <a:lnTo>
                    <a:pt x="103403" y="82931"/>
                  </a:lnTo>
                  <a:lnTo>
                    <a:pt x="103263" y="82829"/>
                  </a:lnTo>
                  <a:lnTo>
                    <a:pt x="103289" y="83058"/>
                  </a:lnTo>
                  <a:lnTo>
                    <a:pt x="103339" y="83185"/>
                  </a:lnTo>
                  <a:close/>
                </a:path>
                <a:path w="112394" h="179705">
                  <a:moveTo>
                    <a:pt x="104101" y="39966"/>
                  </a:moveTo>
                  <a:lnTo>
                    <a:pt x="103670" y="38696"/>
                  </a:lnTo>
                  <a:lnTo>
                    <a:pt x="101701" y="38696"/>
                  </a:lnTo>
                  <a:lnTo>
                    <a:pt x="104101" y="39966"/>
                  </a:lnTo>
                  <a:close/>
                </a:path>
                <a:path w="112394" h="179705">
                  <a:moveTo>
                    <a:pt x="104101" y="17106"/>
                  </a:moveTo>
                  <a:lnTo>
                    <a:pt x="103111" y="17106"/>
                  </a:lnTo>
                  <a:lnTo>
                    <a:pt x="103035" y="18376"/>
                  </a:lnTo>
                  <a:lnTo>
                    <a:pt x="104101" y="17106"/>
                  </a:lnTo>
                  <a:close/>
                </a:path>
                <a:path w="112394" h="179705">
                  <a:moveTo>
                    <a:pt x="104660" y="38696"/>
                  </a:moveTo>
                  <a:lnTo>
                    <a:pt x="103543" y="38328"/>
                  </a:lnTo>
                  <a:lnTo>
                    <a:pt x="103670" y="38696"/>
                  </a:lnTo>
                  <a:lnTo>
                    <a:pt x="104660" y="38696"/>
                  </a:lnTo>
                  <a:close/>
                </a:path>
                <a:path w="112394" h="179705">
                  <a:moveTo>
                    <a:pt x="106705" y="647"/>
                  </a:moveTo>
                  <a:lnTo>
                    <a:pt x="106489" y="0"/>
                  </a:lnTo>
                  <a:lnTo>
                    <a:pt x="106540" y="431"/>
                  </a:lnTo>
                  <a:lnTo>
                    <a:pt x="106705" y="647"/>
                  </a:lnTo>
                  <a:close/>
                </a:path>
                <a:path w="112394" h="179705">
                  <a:moveTo>
                    <a:pt x="107556" y="3619"/>
                  </a:moveTo>
                  <a:lnTo>
                    <a:pt x="107467" y="3340"/>
                  </a:lnTo>
                  <a:lnTo>
                    <a:pt x="107391" y="3213"/>
                  </a:lnTo>
                  <a:lnTo>
                    <a:pt x="107467" y="3416"/>
                  </a:lnTo>
                  <a:lnTo>
                    <a:pt x="107556" y="3619"/>
                  </a:lnTo>
                  <a:close/>
                </a:path>
                <a:path w="112394" h="179705">
                  <a:moveTo>
                    <a:pt x="109969" y="146646"/>
                  </a:moveTo>
                  <a:lnTo>
                    <a:pt x="109829" y="145376"/>
                  </a:lnTo>
                  <a:lnTo>
                    <a:pt x="109397" y="144106"/>
                  </a:lnTo>
                  <a:lnTo>
                    <a:pt x="102108" y="144106"/>
                  </a:lnTo>
                  <a:lnTo>
                    <a:pt x="99275" y="144106"/>
                  </a:lnTo>
                  <a:lnTo>
                    <a:pt x="95313" y="144106"/>
                  </a:lnTo>
                  <a:lnTo>
                    <a:pt x="97294" y="145376"/>
                  </a:lnTo>
                  <a:lnTo>
                    <a:pt x="96621" y="145376"/>
                  </a:lnTo>
                  <a:lnTo>
                    <a:pt x="96634" y="146646"/>
                  </a:lnTo>
                  <a:lnTo>
                    <a:pt x="98348" y="146646"/>
                  </a:lnTo>
                  <a:lnTo>
                    <a:pt x="100279" y="147916"/>
                  </a:lnTo>
                  <a:lnTo>
                    <a:pt x="99898" y="147916"/>
                  </a:lnTo>
                  <a:lnTo>
                    <a:pt x="99656" y="149186"/>
                  </a:lnTo>
                  <a:lnTo>
                    <a:pt x="98539" y="150456"/>
                  </a:lnTo>
                  <a:lnTo>
                    <a:pt x="98069" y="150456"/>
                  </a:lnTo>
                  <a:lnTo>
                    <a:pt x="97917" y="151371"/>
                  </a:lnTo>
                  <a:lnTo>
                    <a:pt x="97853" y="151726"/>
                  </a:lnTo>
                  <a:lnTo>
                    <a:pt x="97586" y="151726"/>
                  </a:lnTo>
                  <a:lnTo>
                    <a:pt x="99491" y="154266"/>
                  </a:lnTo>
                  <a:lnTo>
                    <a:pt x="99720" y="155536"/>
                  </a:lnTo>
                  <a:lnTo>
                    <a:pt x="100025" y="156806"/>
                  </a:lnTo>
                  <a:lnTo>
                    <a:pt x="99872" y="156806"/>
                  </a:lnTo>
                  <a:lnTo>
                    <a:pt x="99250" y="159346"/>
                  </a:lnTo>
                  <a:lnTo>
                    <a:pt x="98399" y="156806"/>
                  </a:lnTo>
                  <a:lnTo>
                    <a:pt x="97383" y="158076"/>
                  </a:lnTo>
                  <a:lnTo>
                    <a:pt x="97599" y="159346"/>
                  </a:lnTo>
                  <a:lnTo>
                    <a:pt x="97688" y="161886"/>
                  </a:lnTo>
                  <a:lnTo>
                    <a:pt x="96253" y="161886"/>
                  </a:lnTo>
                  <a:lnTo>
                    <a:pt x="94754" y="160616"/>
                  </a:lnTo>
                  <a:lnTo>
                    <a:pt x="94767" y="159346"/>
                  </a:lnTo>
                  <a:lnTo>
                    <a:pt x="94068" y="158076"/>
                  </a:lnTo>
                  <a:lnTo>
                    <a:pt x="94589" y="156806"/>
                  </a:lnTo>
                  <a:lnTo>
                    <a:pt x="93814" y="156806"/>
                  </a:lnTo>
                  <a:lnTo>
                    <a:pt x="92900" y="158076"/>
                  </a:lnTo>
                  <a:lnTo>
                    <a:pt x="90805" y="158076"/>
                  </a:lnTo>
                  <a:lnTo>
                    <a:pt x="90512" y="159346"/>
                  </a:lnTo>
                  <a:lnTo>
                    <a:pt x="91363" y="159346"/>
                  </a:lnTo>
                  <a:lnTo>
                    <a:pt x="92290" y="160616"/>
                  </a:lnTo>
                  <a:lnTo>
                    <a:pt x="90957" y="160616"/>
                  </a:lnTo>
                  <a:lnTo>
                    <a:pt x="91821" y="161886"/>
                  </a:lnTo>
                  <a:lnTo>
                    <a:pt x="91401" y="161886"/>
                  </a:lnTo>
                  <a:lnTo>
                    <a:pt x="90906" y="164426"/>
                  </a:lnTo>
                  <a:lnTo>
                    <a:pt x="89623" y="163156"/>
                  </a:lnTo>
                  <a:lnTo>
                    <a:pt x="89979" y="163156"/>
                  </a:lnTo>
                  <a:lnTo>
                    <a:pt x="89420" y="161886"/>
                  </a:lnTo>
                  <a:lnTo>
                    <a:pt x="89001" y="161886"/>
                  </a:lnTo>
                  <a:lnTo>
                    <a:pt x="87972" y="161886"/>
                  </a:lnTo>
                  <a:lnTo>
                    <a:pt x="87922" y="163156"/>
                  </a:lnTo>
                  <a:lnTo>
                    <a:pt x="89001" y="163156"/>
                  </a:lnTo>
                  <a:lnTo>
                    <a:pt x="88366" y="164426"/>
                  </a:lnTo>
                  <a:lnTo>
                    <a:pt x="87452" y="166852"/>
                  </a:lnTo>
                  <a:lnTo>
                    <a:pt x="86614" y="165823"/>
                  </a:lnTo>
                  <a:lnTo>
                    <a:pt x="86728" y="166192"/>
                  </a:lnTo>
                  <a:lnTo>
                    <a:pt x="86410" y="165823"/>
                  </a:lnTo>
                  <a:lnTo>
                    <a:pt x="86982" y="166966"/>
                  </a:lnTo>
                  <a:lnTo>
                    <a:pt x="87414" y="166966"/>
                  </a:lnTo>
                  <a:lnTo>
                    <a:pt x="87553" y="166966"/>
                  </a:lnTo>
                  <a:lnTo>
                    <a:pt x="88493" y="166966"/>
                  </a:lnTo>
                  <a:lnTo>
                    <a:pt x="89141" y="165823"/>
                  </a:lnTo>
                  <a:lnTo>
                    <a:pt x="90424" y="166966"/>
                  </a:lnTo>
                  <a:lnTo>
                    <a:pt x="90538" y="165696"/>
                  </a:lnTo>
                  <a:lnTo>
                    <a:pt x="91871" y="166763"/>
                  </a:lnTo>
                  <a:lnTo>
                    <a:pt x="91528" y="165823"/>
                  </a:lnTo>
                  <a:lnTo>
                    <a:pt x="91478" y="165696"/>
                  </a:lnTo>
                  <a:lnTo>
                    <a:pt x="91757" y="165696"/>
                  </a:lnTo>
                  <a:lnTo>
                    <a:pt x="91795" y="164426"/>
                  </a:lnTo>
                  <a:lnTo>
                    <a:pt x="93116" y="163156"/>
                  </a:lnTo>
                  <a:lnTo>
                    <a:pt x="94043" y="163156"/>
                  </a:lnTo>
                  <a:lnTo>
                    <a:pt x="94107" y="161886"/>
                  </a:lnTo>
                  <a:lnTo>
                    <a:pt x="94665" y="163156"/>
                  </a:lnTo>
                  <a:lnTo>
                    <a:pt x="95224" y="163156"/>
                  </a:lnTo>
                  <a:lnTo>
                    <a:pt x="94246" y="164223"/>
                  </a:lnTo>
                  <a:lnTo>
                    <a:pt x="93878" y="164084"/>
                  </a:lnTo>
                  <a:lnTo>
                    <a:pt x="94615" y="165608"/>
                  </a:lnTo>
                  <a:lnTo>
                    <a:pt x="94284" y="165252"/>
                  </a:lnTo>
                  <a:lnTo>
                    <a:pt x="94538" y="166674"/>
                  </a:lnTo>
                  <a:lnTo>
                    <a:pt x="95402" y="163156"/>
                  </a:lnTo>
                  <a:lnTo>
                    <a:pt x="96367" y="163156"/>
                  </a:lnTo>
                  <a:lnTo>
                    <a:pt x="95427" y="164426"/>
                  </a:lnTo>
                  <a:lnTo>
                    <a:pt x="98882" y="164426"/>
                  </a:lnTo>
                  <a:lnTo>
                    <a:pt x="99034" y="163156"/>
                  </a:lnTo>
                  <a:lnTo>
                    <a:pt x="99707" y="163156"/>
                  </a:lnTo>
                  <a:lnTo>
                    <a:pt x="99606" y="161886"/>
                  </a:lnTo>
                  <a:lnTo>
                    <a:pt x="99771" y="163156"/>
                  </a:lnTo>
                  <a:lnTo>
                    <a:pt x="100355" y="161886"/>
                  </a:lnTo>
                  <a:lnTo>
                    <a:pt x="100660" y="160616"/>
                  </a:lnTo>
                  <a:lnTo>
                    <a:pt x="101942" y="160616"/>
                  </a:lnTo>
                  <a:lnTo>
                    <a:pt x="102539" y="159346"/>
                  </a:lnTo>
                  <a:lnTo>
                    <a:pt x="103492" y="156806"/>
                  </a:lnTo>
                  <a:lnTo>
                    <a:pt x="104190" y="155536"/>
                  </a:lnTo>
                  <a:lnTo>
                    <a:pt x="105562" y="155536"/>
                  </a:lnTo>
                  <a:lnTo>
                    <a:pt x="105270" y="155917"/>
                  </a:lnTo>
                  <a:lnTo>
                    <a:pt x="106057" y="155625"/>
                  </a:lnTo>
                  <a:lnTo>
                    <a:pt x="106654" y="155041"/>
                  </a:lnTo>
                  <a:lnTo>
                    <a:pt x="106159" y="154038"/>
                  </a:lnTo>
                  <a:lnTo>
                    <a:pt x="105994" y="154101"/>
                  </a:lnTo>
                  <a:lnTo>
                    <a:pt x="105765" y="154254"/>
                  </a:lnTo>
                  <a:lnTo>
                    <a:pt x="105791" y="152996"/>
                  </a:lnTo>
                  <a:lnTo>
                    <a:pt x="106413" y="151726"/>
                  </a:lnTo>
                  <a:lnTo>
                    <a:pt x="107505" y="151726"/>
                  </a:lnTo>
                  <a:lnTo>
                    <a:pt x="107962" y="150456"/>
                  </a:lnTo>
                  <a:lnTo>
                    <a:pt x="108737" y="149186"/>
                  </a:lnTo>
                  <a:lnTo>
                    <a:pt x="108966" y="149186"/>
                  </a:lnTo>
                  <a:lnTo>
                    <a:pt x="109435" y="147916"/>
                  </a:lnTo>
                  <a:lnTo>
                    <a:pt x="109969" y="146646"/>
                  </a:lnTo>
                  <a:close/>
                </a:path>
                <a:path w="112394" h="179705">
                  <a:moveTo>
                    <a:pt x="111150" y="45173"/>
                  </a:moveTo>
                  <a:lnTo>
                    <a:pt x="110490" y="45173"/>
                  </a:lnTo>
                  <a:lnTo>
                    <a:pt x="111086" y="45605"/>
                  </a:lnTo>
                  <a:lnTo>
                    <a:pt x="111150" y="45173"/>
                  </a:lnTo>
                  <a:close/>
                </a:path>
                <a:path w="112394" h="179705">
                  <a:moveTo>
                    <a:pt x="112102" y="22186"/>
                  </a:moveTo>
                  <a:lnTo>
                    <a:pt x="111366" y="20916"/>
                  </a:lnTo>
                  <a:lnTo>
                    <a:pt x="109982" y="20916"/>
                  </a:lnTo>
                  <a:lnTo>
                    <a:pt x="111506" y="19646"/>
                  </a:lnTo>
                  <a:lnTo>
                    <a:pt x="111277" y="18376"/>
                  </a:lnTo>
                  <a:lnTo>
                    <a:pt x="109816" y="18376"/>
                  </a:lnTo>
                  <a:lnTo>
                    <a:pt x="110083" y="17106"/>
                  </a:lnTo>
                  <a:lnTo>
                    <a:pt x="110032" y="15836"/>
                  </a:lnTo>
                  <a:lnTo>
                    <a:pt x="109867" y="14566"/>
                  </a:lnTo>
                  <a:lnTo>
                    <a:pt x="109766" y="13982"/>
                  </a:lnTo>
                  <a:lnTo>
                    <a:pt x="109651" y="13296"/>
                  </a:lnTo>
                  <a:lnTo>
                    <a:pt x="108419" y="9486"/>
                  </a:lnTo>
                  <a:lnTo>
                    <a:pt x="108178" y="6946"/>
                  </a:lnTo>
                  <a:lnTo>
                    <a:pt x="108064" y="5676"/>
                  </a:lnTo>
                  <a:lnTo>
                    <a:pt x="107962" y="4406"/>
                  </a:lnTo>
                  <a:lnTo>
                    <a:pt x="107911" y="5676"/>
                  </a:lnTo>
                  <a:lnTo>
                    <a:pt x="107721" y="4406"/>
                  </a:lnTo>
                  <a:lnTo>
                    <a:pt x="107022" y="4406"/>
                  </a:lnTo>
                  <a:lnTo>
                    <a:pt x="106946" y="3136"/>
                  </a:lnTo>
                  <a:lnTo>
                    <a:pt x="106413" y="1866"/>
                  </a:lnTo>
                  <a:lnTo>
                    <a:pt x="106146" y="596"/>
                  </a:lnTo>
                  <a:lnTo>
                    <a:pt x="105702" y="596"/>
                  </a:lnTo>
                  <a:lnTo>
                    <a:pt x="105549" y="1866"/>
                  </a:lnTo>
                  <a:lnTo>
                    <a:pt x="104902" y="1866"/>
                  </a:lnTo>
                  <a:lnTo>
                    <a:pt x="105041" y="3136"/>
                  </a:lnTo>
                  <a:lnTo>
                    <a:pt x="104838" y="4406"/>
                  </a:lnTo>
                  <a:lnTo>
                    <a:pt x="104673" y="4406"/>
                  </a:lnTo>
                  <a:lnTo>
                    <a:pt x="104406" y="5676"/>
                  </a:lnTo>
                  <a:lnTo>
                    <a:pt x="104698" y="5676"/>
                  </a:lnTo>
                  <a:lnTo>
                    <a:pt x="104813" y="6946"/>
                  </a:lnTo>
                  <a:lnTo>
                    <a:pt x="104927" y="6172"/>
                  </a:lnTo>
                  <a:lnTo>
                    <a:pt x="105016" y="6946"/>
                  </a:lnTo>
                  <a:lnTo>
                    <a:pt x="104813" y="6946"/>
                  </a:lnTo>
                  <a:lnTo>
                    <a:pt x="104736" y="9486"/>
                  </a:lnTo>
                  <a:lnTo>
                    <a:pt x="104228" y="10756"/>
                  </a:lnTo>
                  <a:lnTo>
                    <a:pt x="103949" y="12026"/>
                  </a:lnTo>
                  <a:lnTo>
                    <a:pt x="105143" y="13296"/>
                  </a:lnTo>
                  <a:lnTo>
                    <a:pt x="104457" y="13296"/>
                  </a:lnTo>
                  <a:lnTo>
                    <a:pt x="103949" y="12026"/>
                  </a:lnTo>
                  <a:lnTo>
                    <a:pt x="103695" y="13296"/>
                  </a:lnTo>
                  <a:lnTo>
                    <a:pt x="103949" y="13982"/>
                  </a:lnTo>
                  <a:lnTo>
                    <a:pt x="103860" y="14566"/>
                  </a:lnTo>
                  <a:lnTo>
                    <a:pt x="104152" y="14566"/>
                  </a:lnTo>
                  <a:lnTo>
                    <a:pt x="105067" y="17106"/>
                  </a:lnTo>
                  <a:lnTo>
                    <a:pt x="104101" y="17106"/>
                  </a:lnTo>
                  <a:lnTo>
                    <a:pt x="104025" y="18376"/>
                  </a:lnTo>
                  <a:lnTo>
                    <a:pt x="103314" y="19646"/>
                  </a:lnTo>
                  <a:lnTo>
                    <a:pt x="102946" y="19646"/>
                  </a:lnTo>
                  <a:lnTo>
                    <a:pt x="103390" y="22186"/>
                  </a:lnTo>
                  <a:lnTo>
                    <a:pt x="102209" y="24726"/>
                  </a:lnTo>
                  <a:lnTo>
                    <a:pt x="103314" y="27101"/>
                  </a:lnTo>
                  <a:lnTo>
                    <a:pt x="103390" y="27266"/>
                  </a:lnTo>
                  <a:lnTo>
                    <a:pt x="103886" y="27266"/>
                  </a:lnTo>
                  <a:lnTo>
                    <a:pt x="104711" y="28536"/>
                  </a:lnTo>
                  <a:lnTo>
                    <a:pt x="103263" y="28536"/>
                  </a:lnTo>
                  <a:lnTo>
                    <a:pt x="103454" y="29311"/>
                  </a:lnTo>
                  <a:lnTo>
                    <a:pt x="103581" y="29806"/>
                  </a:lnTo>
                  <a:lnTo>
                    <a:pt x="104051" y="31076"/>
                  </a:lnTo>
                  <a:lnTo>
                    <a:pt x="103492" y="31076"/>
                  </a:lnTo>
                  <a:lnTo>
                    <a:pt x="102908" y="32346"/>
                  </a:lnTo>
                  <a:lnTo>
                    <a:pt x="104762" y="33616"/>
                  </a:lnTo>
                  <a:lnTo>
                    <a:pt x="103873" y="34886"/>
                  </a:lnTo>
                  <a:lnTo>
                    <a:pt x="104521" y="34886"/>
                  </a:lnTo>
                  <a:lnTo>
                    <a:pt x="105054" y="34886"/>
                  </a:lnTo>
                  <a:lnTo>
                    <a:pt x="105232" y="36156"/>
                  </a:lnTo>
                  <a:lnTo>
                    <a:pt x="104521" y="34886"/>
                  </a:lnTo>
                  <a:lnTo>
                    <a:pt x="103835" y="36156"/>
                  </a:lnTo>
                  <a:lnTo>
                    <a:pt x="102895" y="34886"/>
                  </a:lnTo>
                  <a:lnTo>
                    <a:pt x="100787" y="37426"/>
                  </a:lnTo>
                  <a:lnTo>
                    <a:pt x="103543" y="38328"/>
                  </a:lnTo>
                  <a:lnTo>
                    <a:pt x="103238" y="37426"/>
                  </a:lnTo>
                  <a:lnTo>
                    <a:pt x="104559" y="37426"/>
                  </a:lnTo>
                  <a:lnTo>
                    <a:pt x="105498" y="38696"/>
                  </a:lnTo>
                  <a:lnTo>
                    <a:pt x="105092" y="39966"/>
                  </a:lnTo>
                  <a:lnTo>
                    <a:pt x="104101" y="39966"/>
                  </a:lnTo>
                  <a:lnTo>
                    <a:pt x="101917" y="39966"/>
                  </a:lnTo>
                  <a:lnTo>
                    <a:pt x="101866" y="41236"/>
                  </a:lnTo>
                  <a:lnTo>
                    <a:pt x="101701" y="41236"/>
                  </a:lnTo>
                  <a:lnTo>
                    <a:pt x="101015" y="42506"/>
                  </a:lnTo>
                  <a:lnTo>
                    <a:pt x="102476" y="42506"/>
                  </a:lnTo>
                  <a:lnTo>
                    <a:pt x="101295" y="43903"/>
                  </a:lnTo>
                  <a:lnTo>
                    <a:pt x="100558" y="43903"/>
                  </a:lnTo>
                  <a:lnTo>
                    <a:pt x="102679" y="45173"/>
                  </a:lnTo>
                  <a:lnTo>
                    <a:pt x="101307" y="43903"/>
                  </a:lnTo>
                  <a:lnTo>
                    <a:pt x="101460" y="43903"/>
                  </a:lnTo>
                  <a:lnTo>
                    <a:pt x="103162" y="45059"/>
                  </a:lnTo>
                  <a:lnTo>
                    <a:pt x="103085" y="44488"/>
                  </a:lnTo>
                  <a:lnTo>
                    <a:pt x="103225" y="44526"/>
                  </a:lnTo>
                  <a:lnTo>
                    <a:pt x="103060" y="44323"/>
                  </a:lnTo>
                  <a:lnTo>
                    <a:pt x="102806" y="42506"/>
                  </a:lnTo>
                  <a:lnTo>
                    <a:pt x="103314" y="43903"/>
                  </a:lnTo>
                  <a:lnTo>
                    <a:pt x="103479" y="43903"/>
                  </a:lnTo>
                  <a:lnTo>
                    <a:pt x="105651" y="45173"/>
                  </a:lnTo>
                  <a:lnTo>
                    <a:pt x="105321" y="45173"/>
                  </a:lnTo>
                  <a:lnTo>
                    <a:pt x="104279" y="46316"/>
                  </a:lnTo>
                  <a:lnTo>
                    <a:pt x="103911" y="46316"/>
                  </a:lnTo>
                  <a:lnTo>
                    <a:pt x="103644" y="45605"/>
                  </a:lnTo>
                  <a:lnTo>
                    <a:pt x="103555" y="45364"/>
                  </a:lnTo>
                  <a:lnTo>
                    <a:pt x="103479" y="45173"/>
                  </a:lnTo>
                  <a:lnTo>
                    <a:pt x="103352" y="45173"/>
                  </a:lnTo>
                  <a:lnTo>
                    <a:pt x="103187" y="45173"/>
                  </a:lnTo>
                  <a:lnTo>
                    <a:pt x="102679" y="45173"/>
                  </a:lnTo>
                  <a:lnTo>
                    <a:pt x="103492" y="46316"/>
                  </a:lnTo>
                  <a:lnTo>
                    <a:pt x="101041" y="46316"/>
                  </a:lnTo>
                  <a:lnTo>
                    <a:pt x="102184" y="45364"/>
                  </a:lnTo>
                  <a:lnTo>
                    <a:pt x="100063" y="46316"/>
                  </a:lnTo>
                  <a:lnTo>
                    <a:pt x="101968" y="47586"/>
                  </a:lnTo>
                  <a:lnTo>
                    <a:pt x="100114" y="47586"/>
                  </a:lnTo>
                  <a:lnTo>
                    <a:pt x="101282" y="48856"/>
                  </a:lnTo>
                  <a:lnTo>
                    <a:pt x="100330" y="48856"/>
                  </a:lnTo>
                  <a:lnTo>
                    <a:pt x="100990" y="50126"/>
                  </a:lnTo>
                  <a:lnTo>
                    <a:pt x="101777" y="48856"/>
                  </a:lnTo>
                  <a:lnTo>
                    <a:pt x="103124" y="51396"/>
                  </a:lnTo>
                  <a:lnTo>
                    <a:pt x="98983" y="50126"/>
                  </a:lnTo>
                  <a:lnTo>
                    <a:pt x="99606" y="52666"/>
                  </a:lnTo>
                  <a:lnTo>
                    <a:pt x="99441" y="51396"/>
                  </a:lnTo>
                  <a:lnTo>
                    <a:pt x="100647" y="51396"/>
                  </a:lnTo>
                  <a:lnTo>
                    <a:pt x="100431" y="52666"/>
                  </a:lnTo>
                  <a:lnTo>
                    <a:pt x="99606" y="52666"/>
                  </a:lnTo>
                  <a:lnTo>
                    <a:pt x="99872" y="55206"/>
                  </a:lnTo>
                  <a:lnTo>
                    <a:pt x="100571" y="52666"/>
                  </a:lnTo>
                  <a:lnTo>
                    <a:pt x="101193" y="53936"/>
                  </a:lnTo>
                  <a:lnTo>
                    <a:pt x="101676" y="53936"/>
                  </a:lnTo>
                  <a:lnTo>
                    <a:pt x="102019" y="55206"/>
                  </a:lnTo>
                  <a:lnTo>
                    <a:pt x="101079" y="55206"/>
                  </a:lnTo>
                  <a:lnTo>
                    <a:pt x="100431" y="56603"/>
                  </a:lnTo>
                  <a:lnTo>
                    <a:pt x="102984" y="55206"/>
                  </a:lnTo>
                  <a:lnTo>
                    <a:pt x="102260" y="57746"/>
                  </a:lnTo>
                  <a:lnTo>
                    <a:pt x="101180" y="56603"/>
                  </a:lnTo>
                  <a:lnTo>
                    <a:pt x="101371" y="57746"/>
                  </a:lnTo>
                  <a:lnTo>
                    <a:pt x="100495" y="56603"/>
                  </a:lnTo>
                  <a:lnTo>
                    <a:pt x="101168" y="57746"/>
                  </a:lnTo>
                  <a:lnTo>
                    <a:pt x="100952" y="57746"/>
                  </a:lnTo>
                  <a:lnTo>
                    <a:pt x="100736" y="59016"/>
                  </a:lnTo>
                  <a:lnTo>
                    <a:pt x="102196" y="59016"/>
                  </a:lnTo>
                  <a:lnTo>
                    <a:pt x="102196" y="60286"/>
                  </a:lnTo>
                  <a:lnTo>
                    <a:pt x="101460" y="60286"/>
                  </a:lnTo>
                  <a:lnTo>
                    <a:pt x="101587" y="61556"/>
                  </a:lnTo>
                  <a:lnTo>
                    <a:pt x="101130" y="60286"/>
                  </a:lnTo>
                  <a:lnTo>
                    <a:pt x="100698" y="60286"/>
                  </a:lnTo>
                  <a:lnTo>
                    <a:pt x="100444" y="59016"/>
                  </a:lnTo>
                  <a:lnTo>
                    <a:pt x="99949" y="60286"/>
                  </a:lnTo>
                  <a:lnTo>
                    <a:pt x="100482" y="61556"/>
                  </a:lnTo>
                  <a:lnTo>
                    <a:pt x="100850" y="61556"/>
                  </a:lnTo>
                  <a:lnTo>
                    <a:pt x="101600" y="62826"/>
                  </a:lnTo>
                  <a:lnTo>
                    <a:pt x="101346" y="62826"/>
                  </a:lnTo>
                  <a:lnTo>
                    <a:pt x="101396" y="64096"/>
                  </a:lnTo>
                  <a:lnTo>
                    <a:pt x="100685" y="64096"/>
                  </a:lnTo>
                  <a:lnTo>
                    <a:pt x="100025" y="62826"/>
                  </a:lnTo>
                  <a:lnTo>
                    <a:pt x="100330" y="64096"/>
                  </a:lnTo>
                  <a:lnTo>
                    <a:pt x="100469" y="64096"/>
                  </a:lnTo>
                  <a:lnTo>
                    <a:pt x="100126" y="65366"/>
                  </a:lnTo>
                  <a:lnTo>
                    <a:pt x="99745" y="65366"/>
                  </a:lnTo>
                  <a:lnTo>
                    <a:pt x="100914" y="66636"/>
                  </a:lnTo>
                  <a:lnTo>
                    <a:pt x="100584" y="67906"/>
                  </a:lnTo>
                  <a:lnTo>
                    <a:pt x="100685" y="70446"/>
                  </a:lnTo>
                  <a:lnTo>
                    <a:pt x="100215" y="70446"/>
                  </a:lnTo>
                  <a:lnTo>
                    <a:pt x="100672" y="71716"/>
                  </a:lnTo>
                  <a:lnTo>
                    <a:pt x="99999" y="72986"/>
                  </a:lnTo>
                  <a:lnTo>
                    <a:pt x="99529" y="73088"/>
                  </a:lnTo>
                  <a:lnTo>
                    <a:pt x="99529" y="73393"/>
                  </a:lnTo>
                  <a:lnTo>
                    <a:pt x="100012" y="73177"/>
                  </a:lnTo>
                  <a:lnTo>
                    <a:pt x="100088" y="74256"/>
                  </a:lnTo>
                  <a:lnTo>
                    <a:pt x="100850" y="71716"/>
                  </a:lnTo>
                  <a:lnTo>
                    <a:pt x="100965" y="72986"/>
                  </a:lnTo>
                  <a:lnTo>
                    <a:pt x="101079" y="74256"/>
                  </a:lnTo>
                  <a:lnTo>
                    <a:pt x="100228" y="74256"/>
                  </a:lnTo>
                  <a:lnTo>
                    <a:pt x="101003" y="76796"/>
                  </a:lnTo>
                  <a:lnTo>
                    <a:pt x="100469" y="76796"/>
                  </a:lnTo>
                  <a:lnTo>
                    <a:pt x="99110" y="79336"/>
                  </a:lnTo>
                  <a:lnTo>
                    <a:pt x="99872" y="79336"/>
                  </a:lnTo>
                  <a:lnTo>
                    <a:pt x="99212" y="80606"/>
                  </a:lnTo>
                  <a:lnTo>
                    <a:pt x="100571" y="80606"/>
                  </a:lnTo>
                  <a:lnTo>
                    <a:pt x="100215" y="81876"/>
                  </a:lnTo>
                  <a:lnTo>
                    <a:pt x="100063" y="81876"/>
                  </a:lnTo>
                  <a:lnTo>
                    <a:pt x="99910" y="82829"/>
                  </a:lnTo>
                  <a:lnTo>
                    <a:pt x="99910" y="85686"/>
                  </a:lnTo>
                  <a:lnTo>
                    <a:pt x="99910" y="82829"/>
                  </a:lnTo>
                  <a:lnTo>
                    <a:pt x="99860" y="83146"/>
                  </a:lnTo>
                  <a:lnTo>
                    <a:pt x="99796" y="82245"/>
                  </a:lnTo>
                  <a:lnTo>
                    <a:pt x="99796" y="86956"/>
                  </a:lnTo>
                  <a:lnTo>
                    <a:pt x="99669" y="86956"/>
                  </a:lnTo>
                  <a:lnTo>
                    <a:pt x="99745" y="86537"/>
                  </a:lnTo>
                  <a:lnTo>
                    <a:pt x="99796" y="86956"/>
                  </a:lnTo>
                  <a:lnTo>
                    <a:pt x="99796" y="82245"/>
                  </a:lnTo>
                  <a:lnTo>
                    <a:pt x="99771" y="81876"/>
                  </a:lnTo>
                  <a:lnTo>
                    <a:pt x="99669" y="85813"/>
                  </a:lnTo>
                  <a:lnTo>
                    <a:pt x="99707" y="86271"/>
                  </a:lnTo>
                  <a:lnTo>
                    <a:pt x="99580" y="86956"/>
                  </a:lnTo>
                  <a:lnTo>
                    <a:pt x="98793" y="87896"/>
                  </a:lnTo>
                  <a:lnTo>
                    <a:pt x="98704" y="86956"/>
                  </a:lnTo>
                  <a:lnTo>
                    <a:pt x="98513" y="87337"/>
                  </a:lnTo>
                  <a:lnTo>
                    <a:pt x="98526" y="86956"/>
                  </a:lnTo>
                  <a:lnTo>
                    <a:pt x="97701" y="88226"/>
                  </a:lnTo>
                  <a:lnTo>
                    <a:pt x="97828" y="88226"/>
                  </a:lnTo>
                  <a:lnTo>
                    <a:pt x="97116" y="89496"/>
                  </a:lnTo>
                  <a:lnTo>
                    <a:pt x="97294" y="89636"/>
                  </a:lnTo>
                  <a:lnTo>
                    <a:pt x="97485" y="89560"/>
                  </a:lnTo>
                  <a:lnTo>
                    <a:pt x="97536" y="89408"/>
                  </a:lnTo>
                  <a:lnTo>
                    <a:pt x="97624" y="89141"/>
                  </a:lnTo>
                  <a:lnTo>
                    <a:pt x="98082" y="88226"/>
                  </a:lnTo>
                  <a:lnTo>
                    <a:pt x="98513" y="88226"/>
                  </a:lnTo>
                  <a:lnTo>
                    <a:pt x="98679" y="88226"/>
                  </a:lnTo>
                  <a:lnTo>
                    <a:pt x="98552" y="89496"/>
                  </a:lnTo>
                  <a:lnTo>
                    <a:pt x="98247" y="89496"/>
                  </a:lnTo>
                  <a:lnTo>
                    <a:pt x="98145" y="90766"/>
                  </a:lnTo>
                  <a:lnTo>
                    <a:pt x="97485" y="90766"/>
                  </a:lnTo>
                  <a:lnTo>
                    <a:pt x="97510" y="92036"/>
                  </a:lnTo>
                  <a:lnTo>
                    <a:pt x="97853" y="92036"/>
                  </a:lnTo>
                  <a:lnTo>
                    <a:pt x="97637" y="93306"/>
                  </a:lnTo>
                  <a:lnTo>
                    <a:pt x="97104" y="94576"/>
                  </a:lnTo>
                  <a:lnTo>
                    <a:pt x="97497" y="97116"/>
                  </a:lnTo>
                  <a:lnTo>
                    <a:pt x="97053" y="97116"/>
                  </a:lnTo>
                  <a:lnTo>
                    <a:pt x="97015" y="95846"/>
                  </a:lnTo>
                  <a:lnTo>
                    <a:pt x="96710" y="97116"/>
                  </a:lnTo>
                  <a:lnTo>
                    <a:pt x="97002" y="97116"/>
                  </a:lnTo>
                  <a:lnTo>
                    <a:pt x="97040" y="98386"/>
                  </a:lnTo>
                  <a:lnTo>
                    <a:pt x="97764" y="97116"/>
                  </a:lnTo>
                  <a:lnTo>
                    <a:pt x="97891" y="98386"/>
                  </a:lnTo>
                  <a:lnTo>
                    <a:pt x="96964" y="99656"/>
                  </a:lnTo>
                  <a:lnTo>
                    <a:pt x="96443" y="100926"/>
                  </a:lnTo>
                  <a:lnTo>
                    <a:pt x="95973" y="100926"/>
                  </a:lnTo>
                  <a:lnTo>
                    <a:pt x="96481" y="102196"/>
                  </a:lnTo>
                  <a:lnTo>
                    <a:pt x="96291" y="102196"/>
                  </a:lnTo>
                  <a:lnTo>
                    <a:pt x="97383" y="103466"/>
                  </a:lnTo>
                  <a:lnTo>
                    <a:pt x="98234" y="104736"/>
                  </a:lnTo>
                  <a:lnTo>
                    <a:pt x="99047" y="106006"/>
                  </a:lnTo>
                  <a:lnTo>
                    <a:pt x="99885" y="104736"/>
                  </a:lnTo>
                  <a:lnTo>
                    <a:pt x="100063" y="104736"/>
                  </a:lnTo>
                  <a:lnTo>
                    <a:pt x="100647" y="106006"/>
                  </a:lnTo>
                  <a:lnTo>
                    <a:pt x="100457" y="107276"/>
                  </a:lnTo>
                  <a:lnTo>
                    <a:pt x="100037" y="106006"/>
                  </a:lnTo>
                  <a:lnTo>
                    <a:pt x="99733" y="106006"/>
                  </a:lnTo>
                  <a:lnTo>
                    <a:pt x="99339" y="107276"/>
                  </a:lnTo>
                  <a:lnTo>
                    <a:pt x="98640" y="107276"/>
                  </a:lnTo>
                  <a:lnTo>
                    <a:pt x="97345" y="104736"/>
                  </a:lnTo>
                  <a:lnTo>
                    <a:pt x="96786" y="104736"/>
                  </a:lnTo>
                  <a:lnTo>
                    <a:pt x="96913" y="106006"/>
                  </a:lnTo>
                  <a:lnTo>
                    <a:pt x="95961" y="106006"/>
                  </a:lnTo>
                  <a:lnTo>
                    <a:pt x="94780" y="108546"/>
                  </a:lnTo>
                  <a:lnTo>
                    <a:pt x="95961" y="109816"/>
                  </a:lnTo>
                  <a:lnTo>
                    <a:pt x="98082" y="111137"/>
                  </a:lnTo>
                  <a:lnTo>
                    <a:pt x="98640" y="112356"/>
                  </a:lnTo>
                  <a:lnTo>
                    <a:pt x="96901" y="112356"/>
                  </a:lnTo>
                  <a:lnTo>
                    <a:pt x="95046" y="111137"/>
                  </a:lnTo>
                  <a:lnTo>
                    <a:pt x="95440" y="112356"/>
                  </a:lnTo>
                  <a:lnTo>
                    <a:pt x="96291" y="112356"/>
                  </a:lnTo>
                  <a:lnTo>
                    <a:pt x="95364" y="113626"/>
                  </a:lnTo>
                  <a:lnTo>
                    <a:pt x="96012" y="114896"/>
                  </a:lnTo>
                  <a:lnTo>
                    <a:pt x="97320" y="114896"/>
                  </a:lnTo>
                  <a:lnTo>
                    <a:pt x="95770" y="116166"/>
                  </a:lnTo>
                  <a:lnTo>
                    <a:pt x="96164" y="116166"/>
                  </a:lnTo>
                  <a:lnTo>
                    <a:pt x="95516" y="117436"/>
                  </a:lnTo>
                  <a:lnTo>
                    <a:pt x="94843" y="117436"/>
                  </a:lnTo>
                  <a:lnTo>
                    <a:pt x="94399" y="118706"/>
                  </a:lnTo>
                  <a:lnTo>
                    <a:pt x="94513" y="119976"/>
                  </a:lnTo>
                  <a:lnTo>
                    <a:pt x="94627" y="121246"/>
                  </a:lnTo>
                  <a:lnTo>
                    <a:pt x="93764" y="121246"/>
                  </a:lnTo>
                  <a:lnTo>
                    <a:pt x="96837" y="122339"/>
                  </a:lnTo>
                  <a:lnTo>
                    <a:pt x="100939" y="123786"/>
                  </a:lnTo>
                  <a:lnTo>
                    <a:pt x="99085" y="123786"/>
                  </a:lnTo>
                  <a:lnTo>
                    <a:pt x="96469" y="124536"/>
                  </a:lnTo>
                  <a:lnTo>
                    <a:pt x="96532" y="125056"/>
                  </a:lnTo>
                  <a:lnTo>
                    <a:pt x="95402" y="125056"/>
                  </a:lnTo>
                  <a:lnTo>
                    <a:pt x="93586" y="126326"/>
                  </a:lnTo>
                  <a:lnTo>
                    <a:pt x="96977" y="126326"/>
                  </a:lnTo>
                  <a:lnTo>
                    <a:pt x="96888" y="127685"/>
                  </a:lnTo>
                  <a:lnTo>
                    <a:pt x="96088" y="127685"/>
                  </a:lnTo>
                  <a:lnTo>
                    <a:pt x="95897" y="127685"/>
                  </a:lnTo>
                  <a:lnTo>
                    <a:pt x="94056" y="128866"/>
                  </a:lnTo>
                  <a:lnTo>
                    <a:pt x="93802" y="128866"/>
                  </a:lnTo>
                  <a:lnTo>
                    <a:pt x="93205" y="130136"/>
                  </a:lnTo>
                  <a:lnTo>
                    <a:pt x="94195" y="130136"/>
                  </a:lnTo>
                  <a:lnTo>
                    <a:pt x="93802" y="131406"/>
                  </a:lnTo>
                  <a:lnTo>
                    <a:pt x="98526" y="131406"/>
                  </a:lnTo>
                  <a:lnTo>
                    <a:pt x="98552" y="132676"/>
                  </a:lnTo>
                  <a:lnTo>
                    <a:pt x="94602" y="132676"/>
                  </a:lnTo>
                  <a:lnTo>
                    <a:pt x="94272" y="133946"/>
                  </a:lnTo>
                  <a:lnTo>
                    <a:pt x="102057" y="133946"/>
                  </a:lnTo>
                  <a:lnTo>
                    <a:pt x="103517" y="135216"/>
                  </a:lnTo>
                  <a:lnTo>
                    <a:pt x="102641" y="135216"/>
                  </a:lnTo>
                  <a:lnTo>
                    <a:pt x="103860" y="136486"/>
                  </a:lnTo>
                  <a:lnTo>
                    <a:pt x="101295" y="136486"/>
                  </a:lnTo>
                  <a:lnTo>
                    <a:pt x="95973" y="135216"/>
                  </a:lnTo>
                  <a:lnTo>
                    <a:pt x="93954" y="133946"/>
                  </a:lnTo>
                  <a:lnTo>
                    <a:pt x="93281" y="135216"/>
                  </a:lnTo>
                  <a:lnTo>
                    <a:pt x="93052" y="135216"/>
                  </a:lnTo>
                  <a:lnTo>
                    <a:pt x="92214" y="136486"/>
                  </a:lnTo>
                  <a:lnTo>
                    <a:pt x="91643" y="135216"/>
                  </a:lnTo>
                  <a:lnTo>
                    <a:pt x="91236" y="137756"/>
                  </a:lnTo>
                  <a:lnTo>
                    <a:pt x="92849" y="136677"/>
                  </a:lnTo>
                  <a:lnTo>
                    <a:pt x="92684" y="136486"/>
                  </a:lnTo>
                  <a:lnTo>
                    <a:pt x="93129" y="136486"/>
                  </a:lnTo>
                  <a:lnTo>
                    <a:pt x="98145" y="136486"/>
                  </a:lnTo>
                  <a:lnTo>
                    <a:pt x="98082" y="137045"/>
                  </a:lnTo>
                  <a:lnTo>
                    <a:pt x="97891" y="137909"/>
                  </a:lnTo>
                  <a:lnTo>
                    <a:pt x="97218" y="139103"/>
                  </a:lnTo>
                  <a:lnTo>
                    <a:pt x="94653" y="139103"/>
                  </a:lnTo>
                  <a:lnTo>
                    <a:pt x="95326" y="140296"/>
                  </a:lnTo>
                  <a:lnTo>
                    <a:pt x="96431" y="140296"/>
                  </a:lnTo>
                  <a:lnTo>
                    <a:pt x="94576" y="141566"/>
                  </a:lnTo>
                  <a:lnTo>
                    <a:pt x="92214" y="142836"/>
                  </a:lnTo>
                  <a:lnTo>
                    <a:pt x="93357" y="142836"/>
                  </a:lnTo>
                  <a:lnTo>
                    <a:pt x="95580" y="141566"/>
                  </a:lnTo>
                  <a:lnTo>
                    <a:pt x="104101" y="141566"/>
                  </a:lnTo>
                  <a:lnTo>
                    <a:pt x="103098" y="142836"/>
                  </a:lnTo>
                  <a:lnTo>
                    <a:pt x="108115" y="142836"/>
                  </a:lnTo>
                  <a:lnTo>
                    <a:pt x="108140" y="141566"/>
                  </a:lnTo>
                  <a:lnTo>
                    <a:pt x="107683" y="141566"/>
                  </a:lnTo>
                  <a:lnTo>
                    <a:pt x="106959" y="140296"/>
                  </a:lnTo>
                  <a:lnTo>
                    <a:pt x="105676" y="140296"/>
                  </a:lnTo>
                  <a:lnTo>
                    <a:pt x="104584" y="139103"/>
                  </a:lnTo>
                  <a:lnTo>
                    <a:pt x="104406" y="139103"/>
                  </a:lnTo>
                  <a:lnTo>
                    <a:pt x="106095" y="137909"/>
                  </a:lnTo>
                  <a:lnTo>
                    <a:pt x="106362" y="137909"/>
                  </a:lnTo>
                  <a:lnTo>
                    <a:pt x="106311" y="137769"/>
                  </a:lnTo>
                  <a:lnTo>
                    <a:pt x="106959" y="137045"/>
                  </a:lnTo>
                  <a:lnTo>
                    <a:pt x="108712" y="135216"/>
                  </a:lnTo>
                  <a:lnTo>
                    <a:pt x="106375" y="134658"/>
                  </a:lnTo>
                  <a:lnTo>
                    <a:pt x="106375" y="136486"/>
                  </a:lnTo>
                  <a:lnTo>
                    <a:pt x="106299" y="137045"/>
                  </a:lnTo>
                  <a:lnTo>
                    <a:pt x="106235" y="137502"/>
                  </a:lnTo>
                  <a:lnTo>
                    <a:pt x="106108" y="137045"/>
                  </a:lnTo>
                  <a:lnTo>
                    <a:pt x="106006" y="136677"/>
                  </a:lnTo>
                  <a:lnTo>
                    <a:pt x="105943" y="136486"/>
                  </a:lnTo>
                  <a:lnTo>
                    <a:pt x="106375" y="136486"/>
                  </a:lnTo>
                  <a:lnTo>
                    <a:pt x="106375" y="134658"/>
                  </a:lnTo>
                  <a:lnTo>
                    <a:pt x="103505" y="133946"/>
                  </a:lnTo>
                  <a:lnTo>
                    <a:pt x="105333" y="132676"/>
                  </a:lnTo>
                  <a:lnTo>
                    <a:pt x="104838" y="132676"/>
                  </a:lnTo>
                  <a:lnTo>
                    <a:pt x="104952" y="131406"/>
                  </a:lnTo>
                  <a:lnTo>
                    <a:pt x="104622" y="130136"/>
                  </a:lnTo>
                  <a:lnTo>
                    <a:pt x="103390" y="130136"/>
                  </a:lnTo>
                  <a:lnTo>
                    <a:pt x="105435" y="128866"/>
                  </a:lnTo>
                  <a:lnTo>
                    <a:pt x="104736" y="128866"/>
                  </a:lnTo>
                  <a:lnTo>
                    <a:pt x="103670" y="127685"/>
                  </a:lnTo>
                  <a:lnTo>
                    <a:pt x="103746" y="126326"/>
                  </a:lnTo>
                  <a:lnTo>
                    <a:pt x="101968" y="126326"/>
                  </a:lnTo>
                  <a:lnTo>
                    <a:pt x="102387" y="125056"/>
                  </a:lnTo>
                  <a:lnTo>
                    <a:pt x="103339" y="125056"/>
                  </a:lnTo>
                  <a:lnTo>
                    <a:pt x="101180" y="123786"/>
                  </a:lnTo>
                  <a:lnTo>
                    <a:pt x="103873" y="123786"/>
                  </a:lnTo>
                  <a:lnTo>
                    <a:pt x="101968" y="122516"/>
                  </a:lnTo>
                  <a:lnTo>
                    <a:pt x="103111" y="122516"/>
                  </a:lnTo>
                  <a:lnTo>
                    <a:pt x="101269" y="121246"/>
                  </a:lnTo>
                  <a:lnTo>
                    <a:pt x="102209" y="121246"/>
                  </a:lnTo>
                  <a:lnTo>
                    <a:pt x="100876" y="119976"/>
                  </a:lnTo>
                  <a:lnTo>
                    <a:pt x="102577" y="119976"/>
                  </a:lnTo>
                  <a:lnTo>
                    <a:pt x="102616" y="113626"/>
                  </a:lnTo>
                  <a:lnTo>
                    <a:pt x="103327" y="112356"/>
                  </a:lnTo>
                  <a:lnTo>
                    <a:pt x="100787" y="113626"/>
                  </a:lnTo>
                  <a:lnTo>
                    <a:pt x="104317" y="111137"/>
                  </a:lnTo>
                  <a:lnTo>
                    <a:pt x="103898" y="111137"/>
                  </a:lnTo>
                  <a:lnTo>
                    <a:pt x="103187" y="109816"/>
                  </a:lnTo>
                  <a:lnTo>
                    <a:pt x="104635" y="109816"/>
                  </a:lnTo>
                  <a:lnTo>
                    <a:pt x="103060" y="108546"/>
                  </a:lnTo>
                  <a:lnTo>
                    <a:pt x="104736" y="108546"/>
                  </a:lnTo>
                  <a:lnTo>
                    <a:pt x="104521" y="107276"/>
                  </a:lnTo>
                  <a:lnTo>
                    <a:pt x="101371" y="107276"/>
                  </a:lnTo>
                  <a:lnTo>
                    <a:pt x="102095" y="106006"/>
                  </a:lnTo>
                  <a:lnTo>
                    <a:pt x="101015" y="106006"/>
                  </a:lnTo>
                  <a:lnTo>
                    <a:pt x="101498" y="104736"/>
                  </a:lnTo>
                  <a:lnTo>
                    <a:pt x="101968" y="104736"/>
                  </a:lnTo>
                  <a:lnTo>
                    <a:pt x="102171" y="106006"/>
                  </a:lnTo>
                  <a:lnTo>
                    <a:pt x="102450" y="104736"/>
                  </a:lnTo>
                  <a:lnTo>
                    <a:pt x="102730" y="103466"/>
                  </a:lnTo>
                  <a:lnTo>
                    <a:pt x="101676" y="102196"/>
                  </a:lnTo>
                  <a:lnTo>
                    <a:pt x="101739" y="99656"/>
                  </a:lnTo>
                  <a:lnTo>
                    <a:pt x="101346" y="99656"/>
                  </a:lnTo>
                  <a:lnTo>
                    <a:pt x="101244" y="98386"/>
                  </a:lnTo>
                  <a:lnTo>
                    <a:pt x="102158" y="97116"/>
                  </a:lnTo>
                  <a:lnTo>
                    <a:pt x="101041" y="97116"/>
                  </a:lnTo>
                  <a:lnTo>
                    <a:pt x="101930" y="95846"/>
                  </a:lnTo>
                  <a:lnTo>
                    <a:pt x="100037" y="95846"/>
                  </a:lnTo>
                  <a:lnTo>
                    <a:pt x="102146" y="94576"/>
                  </a:lnTo>
                  <a:lnTo>
                    <a:pt x="101727" y="93306"/>
                  </a:lnTo>
                  <a:lnTo>
                    <a:pt x="101066" y="93306"/>
                  </a:lnTo>
                  <a:lnTo>
                    <a:pt x="103162" y="92036"/>
                  </a:lnTo>
                  <a:lnTo>
                    <a:pt x="103365" y="92036"/>
                  </a:lnTo>
                  <a:lnTo>
                    <a:pt x="104025" y="90766"/>
                  </a:lnTo>
                  <a:lnTo>
                    <a:pt x="102717" y="92036"/>
                  </a:lnTo>
                  <a:lnTo>
                    <a:pt x="102616" y="90766"/>
                  </a:lnTo>
                  <a:lnTo>
                    <a:pt x="103479" y="90766"/>
                  </a:lnTo>
                  <a:lnTo>
                    <a:pt x="103657" y="89496"/>
                  </a:lnTo>
                  <a:lnTo>
                    <a:pt x="102590" y="88226"/>
                  </a:lnTo>
                  <a:lnTo>
                    <a:pt x="103263" y="86956"/>
                  </a:lnTo>
                  <a:lnTo>
                    <a:pt x="102768" y="86956"/>
                  </a:lnTo>
                  <a:lnTo>
                    <a:pt x="102641" y="85686"/>
                  </a:lnTo>
                  <a:lnTo>
                    <a:pt x="103670" y="84416"/>
                  </a:lnTo>
                  <a:lnTo>
                    <a:pt x="103073" y="83146"/>
                  </a:lnTo>
                  <a:lnTo>
                    <a:pt x="103187" y="81876"/>
                  </a:lnTo>
                  <a:lnTo>
                    <a:pt x="102882" y="80606"/>
                  </a:lnTo>
                  <a:lnTo>
                    <a:pt x="104279" y="80606"/>
                  </a:lnTo>
                  <a:lnTo>
                    <a:pt x="102730" y="76796"/>
                  </a:lnTo>
                  <a:lnTo>
                    <a:pt x="104000" y="76796"/>
                  </a:lnTo>
                  <a:lnTo>
                    <a:pt x="104241" y="75526"/>
                  </a:lnTo>
                  <a:lnTo>
                    <a:pt x="104673" y="74256"/>
                  </a:lnTo>
                  <a:lnTo>
                    <a:pt x="104457" y="74256"/>
                  </a:lnTo>
                  <a:lnTo>
                    <a:pt x="104190" y="72986"/>
                  </a:lnTo>
                  <a:lnTo>
                    <a:pt x="104419" y="72986"/>
                  </a:lnTo>
                  <a:lnTo>
                    <a:pt x="105156" y="71716"/>
                  </a:lnTo>
                  <a:lnTo>
                    <a:pt x="104635" y="69176"/>
                  </a:lnTo>
                  <a:lnTo>
                    <a:pt x="104927" y="69176"/>
                  </a:lnTo>
                  <a:lnTo>
                    <a:pt x="106654" y="66636"/>
                  </a:lnTo>
                  <a:lnTo>
                    <a:pt x="106426" y="65366"/>
                  </a:lnTo>
                  <a:lnTo>
                    <a:pt x="106667" y="65366"/>
                  </a:lnTo>
                  <a:lnTo>
                    <a:pt x="106527" y="64096"/>
                  </a:lnTo>
                  <a:lnTo>
                    <a:pt x="107302" y="62826"/>
                  </a:lnTo>
                  <a:lnTo>
                    <a:pt x="108458" y="61556"/>
                  </a:lnTo>
                  <a:lnTo>
                    <a:pt x="108813" y="60286"/>
                  </a:lnTo>
                  <a:lnTo>
                    <a:pt x="107403" y="60286"/>
                  </a:lnTo>
                  <a:lnTo>
                    <a:pt x="106934" y="59016"/>
                  </a:lnTo>
                  <a:lnTo>
                    <a:pt x="106375" y="60286"/>
                  </a:lnTo>
                  <a:lnTo>
                    <a:pt x="105638" y="57746"/>
                  </a:lnTo>
                  <a:lnTo>
                    <a:pt x="105003" y="59016"/>
                  </a:lnTo>
                  <a:lnTo>
                    <a:pt x="104876" y="57746"/>
                  </a:lnTo>
                  <a:lnTo>
                    <a:pt x="105638" y="57746"/>
                  </a:lnTo>
                  <a:lnTo>
                    <a:pt x="106057" y="57746"/>
                  </a:lnTo>
                  <a:lnTo>
                    <a:pt x="107670" y="59016"/>
                  </a:lnTo>
                  <a:lnTo>
                    <a:pt x="107086" y="56603"/>
                  </a:lnTo>
                  <a:lnTo>
                    <a:pt x="108229" y="56603"/>
                  </a:lnTo>
                  <a:lnTo>
                    <a:pt x="108902" y="52666"/>
                  </a:lnTo>
                  <a:lnTo>
                    <a:pt x="110642" y="50126"/>
                  </a:lnTo>
                  <a:lnTo>
                    <a:pt x="111290" y="46316"/>
                  </a:lnTo>
                  <a:lnTo>
                    <a:pt x="111925" y="46316"/>
                  </a:lnTo>
                  <a:lnTo>
                    <a:pt x="111950" y="45173"/>
                  </a:lnTo>
                  <a:lnTo>
                    <a:pt x="111798" y="45173"/>
                  </a:lnTo>
                  <a:lnTo>
                    <a:pt x="111137" y="43903"/>
                  </a:lnTo>
                  <a:lnTo>
                    <a:pt x="110871" y="43903"/>
                  </a:lnTo>
                  <a:lnTo>
                    <a:pt x="111874" y="46202"/>
                  </a:lnTo>
                  <a:lnTo>
                    <a:pt x="111086" y="45605"/>
                  </a:lnTo>
                  <a:lnTo>
                    <a:pt x="110985" y="46316"/>
                  </a:lnTo>
                  <a:lnTo>
                    <a:pt x="109753" y="46316"/>
                  </a:lnTo>
                  <a:lnTo>
                    <a:pt x="109982" y="45605"/>
                  </a:lnTo>
                  <a:lnTo>
                    <a:pt x="110070" y="45364"/>
                  </a:lnTo>
                  <a:lnTo>
                    <a:pt x="110134" y="45173"/>
                  </a:lnTo>
                  <a:lnTo>
                    <a:pt x="109855" y="45173"/>
                  </a:lnTo>
                  <a:lnTo>
                    <a:pt x="110731" y="43903"/>
                  </a:lnTo>
                  <a:lnTo>
                    <a:pt x="110299" y="43903"/>
                  </a:lnTo>
                  <a:lnTo>
                    <a:pt x="110490" y="42506"/>
                  </a:lnTo>
                  <a:lnTo>
                    <a:pt x="111709" y="42506"/>
                  </a:lnTo>
                  <a:lnTo>
                    <a:pt x="112064" y="41236"/>
                  </a:lnTo>
                  <a:lnTo>
                    <a:pt x="109969" y="41236"/>
                  </a:lnTo>
                  <a:lnTo>
                    <a:pt x="110782" y="39966"/>
                  </a:lnTo>
                  <a:lnTo>
                    <a:pt x="111721" y="39966"/>
                  </a:lnTo>
                  <a:lnTo>
                    <a:pt x="111010" y="37426"/>
                  </a:lnTo>
                  <a:lnTo>
                    <a:pt x="110655" y="36156"/>
                  </a:lnTo>
                  <a:lnTo>
                    <a:pt x="110299" y="34886"/>
                  </a:lnTo>
                  <a:lnTo>
                    <a:pt x="111048" y="34886"/>
                  </a:lnTo>
                  <a:lnTo>
                    <a:pt x="110121" y="33616"/>
                  </a:lnTo>
                  <a:lnTo>
                    <a:pt x="110261" y="32346"/>
                  </a:lnTo>
                  <a:lnTo>
                    <a:pt x="108458" y="32346"/>
                  </a:lnTo>
                  <a:lnTo>
                    <a:pt x="108686" y="31076"/>
                  </a:lnTo>
                  <a:lnTo>
                    <a:pt x="111772" y="32346"/>
                  </a:lnTo>
                  <a:lnTo>
                    <a:pt x="110070" y="29806"/>
                  </a:lnTo>
                  <a:lnTo>
                    <a:pt x="110909" y="29311"/>
                  </a:lnTo>
                  <a:lnTo>
                    <a:pt x="111417" y="27266"/>
                  </a:lnTo>
                  <a:lnTo>
                    <a:pt x="111455" y="27101"/>
                  </a:lnTo>
                  <a:lnTo>
                    <a:pt x="111633" y="26390"/>
                  </a:lnTo>
                  <a:lnTo>
                    <a:pt x="111734" y="25996"/>
                  </a:lnTo>
                  <a:lnTo>
                    <a:pt x="111112" y="26390"/>
                  </a:lnTo>
                  <a:lnTo>
                    <a:pt x="110312" y="24726"/>
                  </a:lnTo>
                  <a:lnTo>
                    <a:pt x="112102" y="22186"/>
                  </a:lnTo>
                  <a:close/>
                </a:path>
                <a:path w="112394" h="179705">
                  <a:moveTo>
                    <a:pt x="112191" y="28536"/>
                  </a:moveTo>
                  <a:lnTo>
                    <a:pt x="110909" y="29311"/>
                  </a:lnTo>
                  <a:lnTo>
                    <a:pt x="110782" y="29806"/>
                  </a:lnTo>
                  <a:lnTo>
                    <a:pt x="112191" y="28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532011" y="2151580"/>
              <a:ext cx="70485" cy="102870"/>
            </a:xfrm>
            <a:custGeom>
              <a:avLst/>
              <a:gdLst/>
              <a:ahLst/>
              <a:cxnLst/>
              <a:rect l="l" t="t" r="r" b="b"/>
              <a:pathLst>
                <a:path w="70485" h="102869">
                  <a:moveTo>
                    <a:pt x="4521" y="70878"/>
                  </a:moveTo>
                  <a:lnTo>
                    <a:pt x="4445" y="70370"/>
                  </a:lnTo>
                  <a:lnTo>
                    <a:pt x="0" y="70370"/>
                  </a:lnTo>
                  <a:lnTo>
                    <a:pt x="4521" y="70878"/>
                  </a:lnTo>
                  <a:close/>
                </a:path>
                <a:path w="70485" h="102869">
                  <a:moveTo>
                    <a:pt x="6184" y="67322"/>
                  </a:moveTo>
                  <a:lnTo>
                    <a:pt x="5524" y="67589"/>
                  </a:lnTo>
                  <a:lnTo>
                    <a:pt x="5029" y="67995"/>
                  </a:lnTo>
                  <a:lnTo>
                    <a:pt x="5664" y="68783"/>
                  </a:lnTo>
                  <a:lnTo>
                    <a:pt x="5816" y="68732"/>
                  </a:lnTo>
                  <a:lnTo>
                    <a:pt x="6045" y="68618"/>
                  </a:lnTo>
                  <a:lnTo>
                    <a:pt x="5981" y="68173"/>
                  </a:lnTo>
                  <a:lnTo>
                    <a:pt x="5943" y="67754"/>
                  </a:lnTo>
                  <a:lnTo>
                    <a:pt x="6184" y="67322"/>
                  </a:lnTo>
                  <a:close/>
                </a:path>
                <a:path w="70485" h="102869">
                  <a:moveTo>
                    <a:pt x="8255" y="66827"/>
                  </a:moveTo>
                  <a:lnTo>
                    <a:pt x="7353" y="66306"/>
                  </a:lnTo>
                  <a:lnTo>
                    <a:pt x="6705" y="66649"/>
                  </a:lnTo>
                  <a:lnTo>
                    <a:pt x="6375" y="66979"/>
                  </a:lnTo>
                  <a:lnTo>
                    <a:pt x="6184" y="67322"/>
                  </a:lnTo>
                  <a:lnTo>
                    <a:pt x="7086" y="66941"/>
                  </a:lnTo>
                  <a:lnTo>
                    <a:pt x="8255" y="66827"/>
                  </a:lnTo>
                  <a:close/>
                </a:path>
                <a:path w="70485" h="102869">
                  <a:moveTo>
                    <a:pt x="11074" y="81216"/>
                  </a:moveTo>
                  <a:lnTo>
                    <a:pt x="8166" y="80657"/>
                  </a:lnTo>
                  <a:lnTo>
                    <a:pt x="11036" y="81470"/>
                  </a:lnTo>
                  <a:lnTo>
                    <a:pt x="11074" y="81216"/>
                  </a:lnTo>
                  <a:close/>
                </a:path>
                <a:path w="70485" h="102869">
                  <a:moveTo>
                    <a:pt x="11214" y="55003"/>
                  </a:moveTo>
                  <a:lnTo>
                    <a:pt x="11023" y="55283"/>
                  </a:lnTo>
                  <a:lnTo>
                    <a:pt x="11214" y="55003"/>
                  </a:lnTo>
                  <a:close/>
                </a:path>
                <a:path w="70485" h="102869">
                  <a:moveTo>
                    <a:pt x="11303" y="55384"/>
                  </a:moveTo>
                  <a:lnTo>
                    <a:pt x="11137" y="55435"/>
                  </a:lnTo>
                  <a:lnTo>
                    <a:pt x="11023" y="55651"/>
                  </a:lnTo>
                  <a:lnTo>
                    <a:pt x="11150" y="55524"/>
                  </a:lnTo>
                  <a:lnTo>
                    <a:pt x="11303" y="55384"/>
                  </a:lnTo>
                  <a:close/>
                </a:path>
                <a:path w="70485" h="102869">
                  <a:moveTo>
                    <a:pt x="11557" y="54660"/>
                  </a:moveTo>
                  <a:lnTo>
                    <a:pt x="11417" y="54546"/>
                  </a:lnTo>
                  <a:lnTo>
                    <a:pt x="11290" y="54533"/>
                  </a:lnTo>
                  <a:lnTo>
                    <a:pt x="11315" y="54927"/>
                  </a:lnTo>
                  <a:lnTo>
                    <a:pt x="11493" y="54737"/>
                  </a:lnTo>
                  <a:close/>
                </a:path>
                <a:path w="70485" h="102869">
                  <a:moveTo>
                    <a:pt x="14681" y="89408"/>
                  </a:moveTo>
                  <a:lnTo>
                    <a:pt x="14147" y="89662"/>
                  </a:lnTo>
                  <a:lnTo>
                    <a:pt x="12801" y="90297"/>
                  </a:lnTo>
                  <a:lnTo>
                    <a:pt x="14071" y="90297"/>
                  </a:lnTo>
                  <a:lnTo>
                    <a:pt x="14224" y="90297"/>
                  </a:lnTo>
                  <a:lnTo>
                    <a:pt x="14554" y="89662"/>
                  </a:lnTo>
                  <a:lnTo>
                    <a:pt x="14681" y="89408"/>
                  </a:lnTo>
                  <a:close/>
                </a:path>
                <a:path w="70485" h="102869">
                  <a:moveTo>
                    <a:pt x="15100" y="89814"/>
                  </a:moveTo>
                  <a:lnTo>
                    <a:pt x="14973" y="89839"/>
                  </a:lnTo>
                  <a:lnTo>
                    <a:pt x="14820" y="89877"/>
                  </a:lnTo>
                  <a:lnTo>
                    <a:pt x="14617" y="89941"/>
                  </a:lnTo>
                  <a:lnTo>
                    <a:pt x="14820" y="89916"/>
                  </a:lnTo>
                  <a:lnTo>
                    <a:pt x="14960" y="89877"/>
                  </a:lnTo>
                  <a:lnTo>
                    <a:pt x="15100" y="89814"/>
                  </a:lnTo>
                  <a:close/>
                </a:path>
                <a:path w="70485" h="102869">
                  <a:moveTo>
                    <a:pt x="15354" y="50546"/>
                  </a:moveTo>
                  <a:lnTo>
                    <a:pt x="15100" y="50469"/>
                  </a:lnTo>
                  <a:lnTo>
                    <a:pt x="15354" y="50546"/>
                  </a:lnTo>
                  <a:close/>
                </a:path>
                <a:path w="70485" h="102869">
                  <a:moveTo>
                    <a:pt x="15709" y="81165"/>
                  </a:moveTo>
                  <a:lnTo>
                    <a:pt x="15659" y="80391"/>
                  </a:lnTo>
                  <a:lnTo>
                    <a:pt x="14655" y="80391"/>
                  </a:lnTo>
                  <a:lnTo>
                    <a:pt x="15709" y="81165"/>
                  </a:lnTo>
                  <a:close/>
                </a:path>
                <a:path w="70485" h="102869">
                  <a:moveTo>
                    <a:pt x="16141" y="88976"/>
                  </a:moveTo>
                  <a:lnTo>
                    <a:pt x="15722" y="88976"/>
                  </a:lnTo>
                  <a:lnTo>
                    <a:pt x="15735" y="89458"/>
                  </a:lnTo>
                  <a:lnTo>
                    <a:pt x="16141" y="88976"/>
                  </a:lnTo>
                  <a:close/>
                </a:path>
                <a:path w="70485" h="102869">
                  <a:moveTo>
                    <a:pt x="16217" y="81076"/>
                  </a:moveTo>
                  <a:lnTo>
                    <a:pt x="15963" y="81280"/>
                  </a:lnTo>
                  <a:lnTo>
                    <a:pt x="15722" y="81280"/>
                  </a:lnTo>
                  <a:lnTo>
                    <a:pt x="14884" y="81280"/>
                  </a:lnTo>
                  <a:lnTo>
                    <a:pt x="14312" y="80899"/>
                  </a:lnTo>
                  <a:lnTo>
                    <a:pt x="13614" y="80899"/>
                  </a:lnTo>
                  <a:lnTo>
                    <a:pt x="14655" y="80391"/>
                  </a:lnTo>
                  <a:lnTo>
                    <a:pt x="12534" y="80391"/>
                  </a:lnTo>
                  <a:lnTo>
                    <a:pt x="13817" y="81661"/>
                  </a:lnTo>
                  <a:lnTo>
                    <a:pt x="15455" y="81407"/>
                  </a:lnTo>
                  <a:lnTo>
                    <a:pt x="15722" y="81457"/>
                  </a:lnTo>
                  <a:lnTo>
                    <a:pt x="16040" y="81419"/>
                  </a:lnTo>
                  <a:lnTo>
                    <a:pt x="16103" y="81292"/>
                  </a:lnTo>
                  <a:lnTo>
                    <a:pt x="16217" y="81076"/>
                  </a:lnTo>
                  <a:close/>
                </a:path>
                <a:path w="70485" h="102869">
                  <a:moveTo>
                    <a:pt x="16370" y="55880"/>
                  </a:moveTo>
                  <a:lnTo>
                    <a:pt x="16129" y="55740"/>
                  </a:lnTo>
                  <a:lnTo>
                    <a:pt x="16002" y="55613"/>
                  </a:lnTo>
                  <a:lnTo>
                    <a:pt x="16129" y="55765"/>
                  </a:lnTo>
                  <a:lnTo>
                    <a:pt x="16370" y="55880"/>
                  </a:lnTo>
                  <a:close/>
                </a:path>
                <a:path w="70485" h="102869">
                  <a:moveTo>
                    <a:pt x="16433" y="56781"/>
                  </a:moveTo>
                  <a:lnTo>
                    <a:pt x="16154" y="56781"/>
                  </a:lnTo>
                  <a:lnTo>
                    <a:pt x="16103" y="57048"/>
                  </a:lnTo>
                  <a:lnTo>
                    <a:pt x="16433" y="56781"/>
                  </a:lnTo>
                  <a:close/>
                </a:path>
                <a:path w="70485" h="102869">
                  <a:moveTo>
                    <a:pt x="16459" y="69723"/>
                  </a:moveTo>
                  <a:lnTo>
                    <a:pt x="16332" y="69088"/>
                  </a:lnTo>
                  <a:lnTo>
                    <a:pt x="16002" y="68326"/>
                  </a:lnTo>
                  <a:lnTo>
                    <a:pt x="14325" y="67957"/>
                  </a:lnTo>
                  <a:lnTo>
                    <a:pt x="15113" y="69723"/>
                  </a:lnTo>
                  <a:lnTo>
                    <a:pt x="15328" y="70104"/>
                  </a:lnTo>
                  <a:lnTo>
                    <a:pt x="15532" y="69723"/>
                  </a:lnTo>
                  <a:lnTo>
                    <a:pt x="16459" y="69723"/>
                  </a:lnTo>
                  <a:close/>
                </a:path>
                <a:path w="70485" h="102869">
                  <a:moveTo>
                    <a:pt x="16624" y="61849"/>
                  </a:moveTo>
                  <a:lnTo>
                    <a:pt x="15532" y="61849"/>
                  </a:lnTo>
                  <a:lnTo>
                    <a:pt x="15621" y="62992"/>
                  </a:lnTo>
                  <a:lnTo>
                    <a:pt x="15011" y="62992"/>
                  </a:lnTo>
                  <a:lnTo>
                    <a:pt x="14808" y="63119"/>
                  </a:lnTo>
                  <a:lnTo>
                    <a:pt x="14732" y="62992"/>
                  </a:lnTo>
                  <a:lnTo>
                    <a:pt x="14058" y="62992"/>
                  </a:lnTo>
                  <a:lnTo>
                    <a:pt x="13830" y="63754"/>
                  </a:lnTo>
                  <a:lnTo>
                    <a:pt x="15151" y="63754"/>
                  </a:lnTo>
                  <a:lnTo>
                    <a:pt x="15811" y="63754"/>
                  </a:lnTo>
                  <a:lnTo>
                    <a:pt x="16624" y="61849"/>
                  </a:lnTo>
                  <a:close/>
                </a:path>
                <a:path w="70485" h="102869">
                  <a:moveTo>
                    <a:pt x="17208" y="69723"/>
                  </a:moveTo>
                  <a:lnTo>
                    <a:pt x="16459" y="69723"/>
                  </a:lnTo>
                  <a:lnTo>
                    <a:pt x="16484" y="70370"/>
                  </a:lnTo>
                  <a:lnTo>
                    <a:pt x="16713" y="70104"/>
                  </a:lnTo>
                  <a:lnTo>
                    <a:pt x="17208" y="69723"/>
                  </a:lnTo>
                  <a:close/>
                </a:path>
                <a:path w="70485" h="102869">
                  <a:moveTo>
                    <a:pt x="17348" y="52959"/>
                  </a:moveTo>
                  <a:lnTo>
                    <a:pt x="17246" y="52336"/>
                  </a:lnTo>
                  <a:lnTo>
                    <a:pt x="17335" y="51739"/>
                  </a:lnTo>
                  <a:lnTo>
                    <a:pt x="16129" y="51092"/>
                  </a:lnTo>
                  <a:lnTo>
                    <a:pt x="16256" y="51841"/>
                  </a:lnTo>
                  <a:lnTo>
                    <a:pt x="16408" y="52590"/>
                  </a:lnTo>
                  <a:lnTo>
                    <a:pt x="17348" y="52959"/>
                  </a:lnTo>
                  <a:close/>
                </a:path>
                <a:path w="70485" h="102869">
                  <a:moveTo>
                    <a:pt x="17538" y="55689"/>
                  </a:moveTo>
                  <a:lnTo>
                    <a:pt x="17424" y="55460"/>
                  </a:lnTo>
                  <a:lnTo>
                    <a:pt x="17373" y="55613"/>
                  </a:lnTo>
                  <a:lnTo>
                    <a:pt x="17272" y="55943"/>
                  </a:lnTo>
                  <a:lnTo>
                    <a:pt x="17322" y="56222"/>
                  </a:lnTo>
                  <a:lnTo>
                    <a:pt x="17462" y="55956"/>
                  </a:lnTo>
                  <a:lnTo>
                    <a:pt x="17538" y="55689"/>
                  </a:lnTo>
                  <a:close/>
                </a:path>
                <a:path w="70485" h="102869">
                  <a:moveTo>
                    <a:pt x="17627" y="56642"/>
                  </a:moveTo>
                  <a:lnTo>
                    <a:pt x="17411" y="56565"/>
                  </a:lnTo>
                  <a:lnTo>
                    <a:pt x="17348" y="56388"/>
                  </a:lnTo>
                  <a:lnTo>
                    <a:pt x="17322" y="56222"/>
                  </a:lnTo>
                  <a:lnTo>
                    <a:pt x="17043" y="56730"/>
                  </a:lnTo>
                  <a:lnTo>
                    <a:pt x="16573" y="57188"/>
                  </a:lnTo>
                  <a:lnTo>
                    <a:pt x="16929" y="57327"/>
                  </a:lnTo>
                  <a:lnTo>
                    <a:pt x="17627" y="56642"/>
                  </a:lnTo>
                  <a:close/>
                </a:path>
                <a:path w="70485" h="102869">
                  <a:moveTo>
                    <a:pt x="18110" y="65684"/>
                  </a:moveTo>
                  <a:lnTo>
                    <a:pt x="17627" y="64998"/>
                  </a:lnTo>
                  <a:lnTo>
                    <a:pt x="17284" y="65138"/>
                  </a:lnTo>
                  <a:lnTo>
                    <a:pt x="16992" y="65049"/>
                  </a:lnTo>
                  <a:lnTo>
                    <a:pt x="16510" y="65024"/>
                  </a:lnTo>
                  <a:lnTo>
                    <a:pt x="18110" y="65684"/>
                  </a:lnTo>
                  <a:close/>
                </a:path>
                <a:path w="70485" h="102869">
                  <a:moveTo>
                    <a:pt x="18122" y="87541"/>
                  </a:moveTo>
                  <a:lnTo>
                    <a:pt x="15735" y="89522"/>
                  </a:lnTo>
                  <a:lnTo>
                    <a:pt x="15735" y="89674"/>
                  </a:lnTo>
                  <a:lnTo>
                    <a:pt x="15748" y="89814"/>
                  </a:lnTo>
                  <a:lnTo>
                    <a:pt x="15925" y="89674"/>
                  </a:lnTo>
                  <a:lnTo>
                    <a:pt x="17424" y="88417"/>
                  </a:lnTo>
                  <a:lnTo>
                    <a:pt x="18122" y="87541"/>
                  </a:lnTo>
                  <a:close/>
                </a:path>
                <a:path w="70485" h="102869">
                  <a:moveTo>
                    <a:pt x="18224" y="68491"/>
                  </a:moveTo>
                  <a:lnTo>
                    <a:pt x="17792" y="68224"/>
                  </a:lnTo>
                  <a:lnTo>
                    <a:pt x="17741" y="67144"/>
                  </a:lnTo>
                  <a:lnTo>
                    <a:pt x="17081" y="67856"/>
                  </a:lnTo>
                  <a:lnTo>
                    <a:pt x="17487" y="68122"/>
                  </a:lnTo>
                  <a:lnTo>
                    <a:pt x="17945" y="69684"/>
                  </a:lnTo>
                  <a:lnTo>
                    <a:pt x="18224" y="68491"/>
                  </a:lnTo>
                  <a:close/>
                </a:path>
                <a:path w="70485" h="102869">
                  <a:moveTo>
                    <a:pt x="19558" y="53555"/>
                  </a:moveTo>
                  <a:lnTo>
                    <a:pt x="18376" y="53225"/>
                  </a:lnTo>
                  <a:lnTo>
                    <a:pt x="19138" y="53949"/>
                  </a:lnTo>
                  <a:lnTo>
                    <a:pt x="19558" y="53555"/>
                  </a:lnTo>
                  <a:close/>
                </a:path>
                <a:path w="70485" h="102869">
                  <a:moveTo>
                    <a:pt x="22123" y="48006"/>
                  </a:moveTo>
                  <a:lnTo>
                    <a:pt x="22047" y="47840"/>
                  </a:lnTo>
                  <a:lnTo>
                    <a:pt x="21590" y="47650"/>
                  </a:lnTo>
                  <a:lnTo>
                    <a:pt x="21399" y="48133"/>
                  </a:lnTo>
                  <a:lnTo>
                    <a:pt x="21615" y="48628"/>
                  </a:lnTo>
                  <a:lnTo>
                    <a:pt x="22034" y="48234"/>
                  </a:lnTo>
                  <a:lnTo>
                    <a:pt x="21958" y="48069"/>
                  </a:lnTo>
                  <a:lnTo>
                    <a:pt x="22123" y="48006"/>
                  </a:lnTo>
                  <a:close/>
                </a:path>
                <a:path w="70485" h="102869">
                  <a:moveTo>
                    <a:pt x="28892" y="92329"/>
                  </a:moveTo>
                  <a:lnTo>
                    <a:pt x="27876" y="91948"/>
                  </a:lnTo>
                  <a:lnTo>
                    <a:pt x="28079" y="92329"/>
                  </a:lnTo>
                  <a:lnTo>
                    <a:pt x="28892" y="92329"/>
                  </a:lnTo>
                  <a:close/>
                </a:path>
                <a:path w="70485" h="102869">
                  <a:moveTo>
                    <a:pt x="37325" y="93700"/>
                  </a:moveTo>
                  <a:lnTo>
                    <a:pt x="37122" y="93497"/>
                  </a:lnTo>
                  <a:lnTo>
                    <a:pt x="37185" y="93675"/>
                  </a:lnTo>
                  <a:lnTo>
                    <a:pt x="37185" y="94018"/>
                  </a:lnTo>
                  <a:lnTo>
                    <a:pt x="37299" y="93878"/>
                  </a:lnTo>
                  <a:lnTo>
                    <a:pt x="37325" y="93700"/>
                  </a:lnTo>
                  <a:close/>
                </a:path>
                <a:path w="70485" h="102869">
                  <a:moveTo>
                    <a:pt x="46875" y="93980"/>
                  </a:moveTo>
                  <a:lnTo>
                    <a:pt x="46393" y="93980"/>
                  </a:lnTo>
                  <a:lnTo>
                    <a:pt x="46570" y="94259"/>
                  </a:lnTo>
                  <a:lnTo>
                    <a:pt x="46875" y="93980"/>
                  </a:lnTo>
                  <a:close/>
                </a:path>
                <a:path w="70485" h="102869">
                  <a:moveTo>
                    <a:pt x="48247" y="62484"/>
                  </a:moveTo>
                  <a:lnTo>
                    <a:pt x="48107" y="62230"/>
                  </a:lnTo>
                  <a:lnTo>
                    <a:pt x="47599" y="62230"/>
                  </a:lnTo>
                  <a:lnTo>
                    <a:pt x="48247" y="62484"/>
                  </a:lnTo>
                  <a:close/>
                </a:path>
                <a:path w="70485" h="102869">
                  <a:moveTo>
                    <a:pt x="48247" y="52197"/>
                  </a:moveTo>
                  <a:lnTo>
                    <a:pt x="47371" y="52197"/>
                  </a:lnTo>
                  <a:lnTo>
                    <a:pt x="47993" y="53467"/>
                  </a:lnTo>
                  <a:lnTo>
                    <a:pt x="48120" y="53721"/>
                  </a:lnTo>
                  <a:lnTo>
                    <a:pt x="48183" y="52959"/>
                  </a:lnTo>
                  <a:lnTo>
                    <a:pt x="48247" y="52197"/>
                  </a:lnTo>
                  <a:close/>
                </a:path>
                <a:path w="70485" h="102869">
                  <a:moveTo>
                    <a:pt x="48602" y="52197"/>
                  </a:moveTo>
                  <a:lnTo>
                    <a:pt x="48374" y="51816"/>
                  </a:lnTo>
                  <a:lnTo>
                    <a:pt x="48247" y="52197"/>
                  </a:lnTo>
                  <a:lnTo>
                    <a:pt x="48602" y="52197"/>
                  </a:lnTo>
                  <a:close/>
                </a:path>
                <a:path w="70485" h="102869">
                  <a:moveTo>
                    <a:pt x="48856" y="56134"/>
                  </a:moveTo>
                  <a:lnTo>
                    <a:pt x="47828" y="56134"/>
                  </a:lnTo>
                  <a:lnTo>
                    <a:pt x="47688" y="56311"/>
                  </a:lnTo>
                  <a:lnTo>
                    <a:pt x="47688" y="56134"/>
                  </a:lnTo>
                  <a:lnTo>
                    <a:pt x="47536" y="56134"/>
                  </a:lnTo>
                  <a:lnTo>
                    <a:pt x="47625" y="56400"/>
                  </a:lnTo>
                  <a:lnTo>
                    <a:pt x="47434" y="56642"/>
                  </a:lnTo>
                  <a:lnTo>
                    <a:pt x="47713" y="56642"/>
                  </a:lnTo>
                  <a:lnTo>
                    <a:pt x="48615" y="56642"/>
                  </a:lnTo>
                  <a:lnTo>
                    <a:pt x="48856" y="56134"/>
                  </a:lnTo>
                  <a:close/>
                </a:path>
                <a:path w="70485" h="102869">
                  <a:moveTo>
                    <a:pt x="49441" y="84201"/>
                  </a:moveTo>
                  <a:lnTo>
                    <a:pt x="49072" y="85217"/>
                  </a:lnTo>
                  <a:lnTo>
                    <a:pt x="49377" y="85217"/>
                  </a:lnTo>
                  <a:lnTo>
                    <a:pt x="49441" y="84201"/>
                  </a:lnTo>
                  <a:close/>
                </a:path>
                <a:path w="70485" h="102869">
                  <a:moveTo>
                    <a:pt x="49657" y="80391"/>
                  </a:moveTo>
                  <a:lnTo>
                    <a:pt x="49352" y="80899"/>
                  </a:lnTo>
                  <a:lnTo>
                    <a:pt x="49047" y="81280"/>
                  </a:lnTo>
                  <a:lnTo>
                    <a:pt x="49403" y="82677"/>
                  </a:lnTo>
                  <a:lnTo>
                    <a:pt x="49491" y="81661"/>
                  </a:lnTo>
                  <a:lnTo>
                    <a:pt x="49593" y="80899"/>
                  </a:lnTo>
                  <a:lnTo>
                    <a:pt x="49657" y="80391"/>
                  </a:lnTo>
                  <a:close/>
                </a:path>
                <a:path w="70485" h="102869">
                  <a:moveTo>
                    <a:pt x="49885" y="85852"/>
                  </a:moveTo>
                  <a:lnTo>
                    <a:pt x="49707" y="85217"/>
                  </a:lnTo>
                  <a:lnTo>
                    <a:pt x="49466" y="85217"/>
                  </a:lnTo>
                  <a:lnTo>
                    <a:pt x="49885" y="85852"/>
                  </a:lnTo>
                  <a:close/>
                </a:path>
                <a:path w="70485" h="102869">
                  <a:moveTo>
                    <a:pt x="51536" y="48666"/>
                  </a:moveTo>
                  <a:lnTo>
                    <a:pt x="51396" y="48514"/>
                  </a:lnTo>
                  <a:lnTo>
                    <a:pt x="51130" y="48514"/>
                  </a:lnTo>
                  <a:lnTo>
                    <a:pt x="51384" y="48666"/>
                  </a:lnTo>
                  <a:lnTo>
                    <a:pt x="51536" y="48666"/>
                  </a:lnTo>
                  <a:close/>
                </a:path>
                <a:path w="70485" h="102869">
                  <a:moveTo>
                    <a:pt x="52311" y="48666"/>
                  </a:moveTo>
                  <a:lnTo>
                    <a:pt x="52222" y="48514"/>
                  </a:lnTo>
                  <a:lnTo>
                    <a:pt x="51981" y="48666"/>
                  </a:lnTo>
                  <a:lnTo>
                    <a:pt x="52311" y="48666"/>
                  </a:lnTo>
                  <a:close/>
                </a:path>
                <a:path w="70485" h="102869">
                  <a:moveTo>
                    <a:pt x="52324" y="48450"/>
                  </a:moveTo>
                  <a:lnTo>
                    <a:pt x="51981" y="47967"/>
                  </a:lnTo>
                  <a:lnTo>
                    <a:pt x="52019" y="48145"/>
                  </a:lnTo>
                  <a:lnTo>
                    <a:pt x="52222" y="48501"/>
                  </a:lnTo>
                  <a:close/>
                </a:path>
                <a:path w="70485" h="102869">
                  <a:moveTo>
                    <a:pt x="52336" y="47752"/>
                  </a:moveTo>
                  <a:lnTo>
                    <a:pt x="52311" y="47117"/>
                  </a:lnTo>
                  <a:lnTo>
                    <a:pt x="51181" y="47117"/>
                  </a:lnTo>
                  <a:lnTo>
                    <a:pt x="50533" y="46355"/>
                  </a:lnTo>
                  <a:lnTo>
                    <a:pt x="49390" y="46355"/>
                  </a:lnTo>
                  <a:lnTo>
                    <a:pt x="51142" y="48260"/>
                  </a:lnTo>
                  <a:lnTo>
                    <a:pt x="51714" y="47752"/>
                  </a:lnTo>
                  <a:lnTo>
                    <a:pt x="51460" y="47459"/>
                  </a:lnTo>
                  <a:lnTo>
                    <a:pt x="52336" y="47752"/>
                  </a:lnTo>
                  <a:close/>
                </a:path>
                <a:path w="70485" h="102869">
                  <a:moveTo>
                    <a:pt x="53555" y="80899"/>
                  </a:moveTo>
                  <a:lnTo>
                    <a:pt x="53479" y="80391"/>
                  </a:lnTo>
                  <a:lnTo>
                    <a:pt x="53289" y="80391"/>
                  </a:lnTo>
                  <a:lnTo>
                    <a:pt x="53555" y="80899"/>
                  </a:lnTo>
                  <a:close/>
                </a:path>
                <a:path w="70485" h="102869">
                  <a:moveTo>
                    <a:pt x="54089" y="42557"/>
                  </a:moveTo>
                  <a:lnTo>
                    <a:pt x="54000" y="41529"/>
                  </a:lnTo>
                  <a:lnTo>
                    <a:pt x="53949" y="40868"/>
                  </a:lnTo>
                  <a:lnTo>
                    <a:pt x="51981" y="41021"/>
                  </a:lnTo>
                  <a:lnTo>
                    <a:pt x="53822" y="42557"/>
                  </a:lnTo>
                  <a:lnTo>
                    <a:pt x="54089" y="42557"/>
                  </a:lnTo>
                  <a:close/>
                </a:path>
                <a:path w="70485" h="102869">
                  <a:moveTo>
                    <a:pt x="54571" y="89154"/>
                  </a:moveTo>
                  <a:lnTo>
                    <a:pt x="53746" y="86868"/>
                  </a:lnTo>
                  <a:lnTo>
                    <a:pt x="53644" y="86614"/>
                  </a:lnTo>
                  <a:lnTo>
                    <a:pt x="53416" y="85852"/>
                  </a:lnTo>
                  <a:lnTo>
                    <a:pt x="53301" y="85217"/>
                  </a:lnTo>
                  <a:lnTo>
                    <a:pt x="53924" y="85217"/>
                  </a:lnTo>
                  <a:lnTo>
                    <a:pt x="53797" y="83832"/>
                  </a:lnTo>
                  <a:lnTo>
                    <a:pt x="53708" y="82677"/>
                  </a:lnTo>
                  <a:lnTo>
                    <a:pt x="53886" y="82677"/>
                  </a:lnTo>
                  <a:lnTo>
                    <a:pt x="53898" y="81661"/>
                  </a:lnTo>
                  <a:lnTo>
                    <a:pt x="53301" y="80899"/>
                  </a:lnTo>
                  <a:lnTo>
                    <a:pt x="53289" y="80391"/>
                  </a:lnTo>
                  <a:lnTo>
                    <a:pt x="49758" y="80391"/>
                  </a:lnTo>
                  <a:lnTo>
                    <a:pt x="50584" y="83439"/>
                  </a:lnTo>
                  <a:lnTo>
                    <a:pt x="49745" y="82677"/>
                  </a:lnTo>
                  <a:lnTo>
                    <a:pt x="49593" y="83439"/>
                  </a:lnTo>
                  <a:lnTo>
                    <a:pt x="49809" y="83439"/>
                  </a:lnTo>
                  <a:lnTo>
                    <a:pt x="50952" y="85217"/>
                  </a:lnTo>
                  <a:lnTo>
                    <a:pt x="50723" y="85217"/>
                  </a:lnTo>
                  <a:lnTo>
                    <a:pt x="50444" y="86245"/>
                  </a:lnTo>
                  <a:lnTo>
                    <a:pt x="50393" y="85852"/>
                  </a:lnTo>
                  <a:lnTo>
                    <a:pt x="50317" y="85217"/>
                  </a:lnTo>
                  <a:lnTo>
                    <a:pt x="50101" y="85852"/>
                  </a:lnTo>
                  <a:lnTo>
                    <a:pt x="49885" y="85852"/>
                  </a:lnTo>
                  <a:lnTo>
                    <a:pt x="49911" y="86614"/>
                  </a:lnTo>
                  <a:lnTo>
                    <a:pt x="50038" y="87376"/>
                  </a:lnTo>
                  <a:lnTo>
                    <a:pt x="50088" y="87630"/>
                  </a:lnTo>
                  <a:lnTo>
                    <a:pt x="50203" y="88265"/>
                  </a:lnTo>
                  <a:lnTo>
                    <a:pt x="50253" y="88531"/>
                  </a:lnTo>
                  <a:lnTo>
                    <a:pt x="50368" y="89154"/>
                  </a:lnTo>
                  <a:lnTo>
                    <a:pt x="50660" y="89154"/>
                  </a:lnTo>
                  <a:lnTo>
                    <a:pt x="50838" y="89154"/>
                  </a:lnTo>
                  <a:lnTo>
                    <a:pt x="54571" y="89154"/>
                  </a:lnTo>
                  <a:close/>
                </a:path>
                <a:path w="70485" h="102869">
                  <a:moveTo>
                    <a:pt x="54686" y="71755"/>
                  </a:moveTo>
                  <a:lnTo>
                    <a:pt x="54444" y="70370"/>
                  </a:lnTo>
                  <a:lnTo>
                    <a:pt x="49352" y="70370"/>
                  </a:lnTo>
                  <a:lnTo>
                    <a:pt x="49301" y="70104"/>
                  </a:lnTo>
                  <a:lnTo>
                    <a:pt x="48209" y="70104"/>
                  </a:lnTo>
                  <a:lnTo>
                    <a:pt x="48260" y="70243"/>
                  </a:lnTo>
                  <a:lnTo>
                    <a:pt x="48310" y="70370"/>
                  </a:lnTo>
                  <a:lnTo>
                    <a:pt x="48729" y="71374"/>
                  </a:lnTo>
                  <a:lnTo>
                    <a:pt x="48450" y="71374"/>
                  </a:lnTo>
                  <a:lnTo>
                    <a:pt x="48323" y="71755"/>
                  </a:lnTo>
                  <a:lnTo>
                    <a:pt x="48234" y="72009"/>
                  </a:lnTo>
                  <a:lnTo>
                    <a:pt x="48158" y="72263"/>
                  </a:lnTo>
                  <a:lnTo>
                    <a:pt x="47942" y="72009"/>
                  </a:lnTo>
                  <a:lnTo>
                    <a:pt x="47853" y="72517"/>
                  </a:lnTo>
                  <a:lnTo>
                    <a:pt x="48221" y="73279"/>
                  </a:lnTo>
                  <a:lnTo>
                    <a:pt x="48425" y="73914"/>
                  </a:lnTo>
                  <a:lnTo>
                    <a:pt x="48755" y="74549"/>
                  </a:lnTo>
                  <a:lnTo>
                    <a:pt x="48882" y="74930"/>
                  </a:lnTo>
                  <a:lnTo>
                    <a:pt x="48907" y="75882"/>
                  </a:lnTo>
                  <a:lnTo>
                    <a:pt x="49136" y="76327"/>
                  </a:lnTo>
                  <a:lnTo>
                    <a:pt x="49212" y="77851"/>
                  </a:lnTo>
                  <a:lnTo>
                    <a:pt x="48920" y="78867"/>
                  </a:lnTo>
                  <a:lnTo>
                    <a:pt x="49237" y="79629"/>
                  </a:lnTo>
                  <a:lnTo>
                    <a:pt x="53632" y="79629"/>
                  </a:lnTo>
                  <a:lnTo>
                    <a:pt x="53797" y="78867"/>
                  </a:lnTo>
                  <a:lnTo>
                    <a:pt x="54025" y="78867"/>
                  </a:lnTo>
                  <a:lnTo>
                    <a:pt x="53124" y="76720"/>
                  </a:lnTo>
                  <a:lnTo>
                    <a:pt x="53721" y="76720"/>
                  </a:lnTo>
                  <a:lnTo>
                    <a:pt x="53835" y="75311"/>
                  </a:lnTo>
                  <a:lnTo>
                    <a:pt x="54229" y="73914"/>
                  </a:lnTo>
                  <a:lnTo>
                    <a:pt x="54648" y="72771"/>
                  </a:lnTo>
                  <a:lnTo>
                    <a:pt x="54597" y="72263"/>
                  </a:lnTo>
                  <a:lnTo>
                    <a:pt x="54483" y="71755"/>
                  </a:lnTo>
                  <a:lnTo>
                    <a:pt x="54686" y="71755"/>
                  </a:lnTo>
                  <a:close/>
                </a:path>
                <a:path w="70485" h="102869">
                  <a:moveTo>
                    <a:pt x="55168" y="40868"/>
                  </a:moveTo>
                  <a:lnTo>
                    <a:pt x="54190" y="40309"/>
                  </a:lnTo>
                  <a:lnTo>
                    <a:pt x="54038" y="40309"/>
                  </a:lnTo>
                  <a:lnTo>
                    <a:pt x="53873" y="40119"/>
                  </a:lnTo>
                  <a:lnTo>
                    <a:pt x="53949" y="40868"/>
                  </a:lnTo>
                  <a:lnTo>
                    <a:pt x="55168" y="40868"/>
                  </a:lnTo>
                  <a:close/>
                </a:path>
                <a:path w="70485" h="102869">
                  <a:moveTo>
                    <a:pt x="55422" y="101854"/>
                  </a:moveTo>
                  <a:lnTo>
                    <a:pt x="54648" y="101485"/>
                  </a:lnTo>
                  <a:lnTo>
                    <a:pt x="54000" y="101180"/>
                  </a:lnTo>
                  <a:lnTo>
                    <a:pt x="52108" y="101485"/>
                  </a:lnTo>
                  <a:lnTo>
                    <a:pt x="53517" y="101485"/>
                  </a:lnTo>
                  <a:lnTo>
                    <a:pt x="55130" y="101854"/>
                  </a:lnTo>
                  <a:lnTo>
                    <a:pt x="55422" y="101854"/>
                  </a:lnTo>
                  <a:close/>
                </a:path>
                <a:path w="70485" h="102869">
                  <a:moveTo>
                    <a:pt x="55422" y="92595"/>
                  </a:moveTo>
                  <a:lnTo>
                    <a:pt x="55283" y="92252"/>
                  </a:lnTo>
                  <a:lnTo>
                    <a:pt x="55118" y="92227"/>
                  </a:lnTo>
                  <a:lnTo>
                    <a:pt x="55359" y="92710"/>
                  </a:lnTo>
                  <a:close/>
                </a:path>
                <a:path w="70485" h="102869">
                  <a:moveTo>
                    <a:pt x="55549" y="93980"/>
                  </a:moveTo>
                  <a:lnTo>
                    <a:pt x="55473" y="93218"/>
                  </a:lnTo>
                  <a:lnTo>
                    <a:pt x="55422" y="92798"/>
                  </a:lnTo>
                  <a:lnTo>
                    <a:pt x="55283" y="92798"/>
                  </a:lnTo>
                  <a:lnTo>
                    <a:pt x="54876" y="92329"/>
                  </a:lnTo>
                  <a:lnTo>
                    <a:pt x="55016" y="92329"/>
                  </a:lnTo>
                  <a:lnTo>
                    <a:pt x="54495" y="90297"/>
                  </a:lnTo>
                  <a:lnTo>
                    <a:pt x="54419" y="90043"/>
                  </a:lnTo>
                  <a:lnTo>
                    <a:pt x="53987" y="89662"/>
                  </a:lnTo>
                  <a:lnTo>
                    <a:pt x="51600" y="89662"/>
                  </a:lnTo>
                  <a:lnTo>
                    <a:pt x="51600" y="90043"/>
                  </a:lnTo>
                  <a:lnTo>
                    <a:pt x="51587" y="90297"/>
                  </a:lnTo>
                  <a:lnTo>
                    <a:pt x="50838" y="90297"/>
                  </a:lnTo>
                  <a:lnTo>
                    <a:pt x="51346" y="90043"/>
                  </a:lnTo>
                  <a:lnTo>
                    <a:pt x="51600" y="90043"/>
                  </a:lnTo>
                  <a:lnTo>
                    <a:pt x="51600" y="89662"/>
                  </a:lnTo>
                  <a:lnTo>
                    <a:pt x="50787" y="89662"/>
                  </a:lnTo>
                  <a:lnTo>
                    <a:pt x="50749" y="89535"/>
                  </a:lnTo>
                  <a:lnTo>
                    <a:pt x="50723" y="89662"/>
                  </a:lnTo>
                  <a:lnTo>
                    <a:pt x="50533" y="89662"/>
                  </a:lnTo>
                  <a:lnTo>
                    <a:pt x="50444" y="90043"/>
                  </a:lnTo>
                  <a:lnTo>
                    <a:pt x="50380" y="90297"/>
                  </a:lnTo>
                  <a:lnTo>
                    <a:pt x="27063" y="90297"/>
                  </a:lnTo>
                  <a:lnTo>
                    <a:pt x="26936" y="90043"/>
                  </a:lnTo>
                  <a:lnTo>
                    <a:pt x="26822" y="90297"/>
                  </a:lnTo>
                  <a:lnTo>
                    <a:pt x="20523" y="90297"/>
                  </a:lnTo>
                  <a:lnTo>
                    <a:pt x="19456" y="90297"/>
                  </a:lnTo>
                  <a:lnTo>
                    <a:pt x="19177" y="90297"/>
                  </a:lnTo>
                  <a:lnTo>
                    <a:pt x="19113" y="90043"/>
                  </a:lnTo>
                  <a:lnTo>
                    <a:pt x="18808" y="90297"/>
                  </a:lnTo>
                  <a:lnTo>
                    <a:pt x="18427" y="90297"/>
                  </a:lnTo>
                  <a:lnTo>
                    <a:pt x="18034" y="91567"/>
                  </a:lnTo>
                  <a:lnTo>
                    <a:pt x="17360" y="93218"/>
                  </a:lnTo>
                  <a:lnTo>
                    <a:pt x="17602" y="93218"/>
                  </a:lnTo>
                  <a:lnTo>
                    <a:pt x="17983" y="92329"/>
                  </a:lnTo>
                  <a:lnTo>
                    <a:pt x="18465" y="91567"/>
                  </a:lnTo>
                  <a:lnTo>
                    <a:pt x="18923" y="91567"/>
                  </a:lnTo>
                  <a:lnTo>
                    <a:pt x="18580" y="92748"/>
                  </a:lnTo>
                  <a:lnTo>
                    <a:pt x="18516" y="92976"/>
                  </a:lnTo>
                  <a:lnTo>
                    <a:pt x="18757" y="92976"/>
                  </a:lnTo>
                  <a:lnTo>
                    <a:pt x="18872" y="92748"/>
                  </a:lnTo>
                  <a:lnTo>
                    <a:pt x="19392" y="91567"/>
                  </a:lnTo>
                  <a:lnTo>
                    <a:pt x="20040" y="91567"/>
                  </a:lnTo>
                  <a:lnTo>
                    <a:pt x="20370" y="90678"/>
                  </a:lnTo>
                  <a:lnTo>
                    <a:pt x="20129" y="91567"/>
                  </a:lnTo>
                  <a:lnTo>
                    <a:pt x="22034" y="91567"/>
                  </a:lnTo>
                  <a:lnTo>
                    <a:pt x="21475" y="91757"/>
                  </a:lnTo>
                  <a:lnTo>
                    <a:pt x="25615" y="92329"/>
                  </a:lnTo>
                  <a:lnTo>
                    <a:pt x="23228" y="91567"/>
                  </a:lnTo>
                  <a:lnTo>
                    <a:pt x="26670" y="91567"/>
                  </a:lnTo>
                  <a:lnTo>
                    <a:pt x="26581" y="92329"/>
                  </a:lnTo>
                  <a:lnTo>
                    <a:pt x="26898" y="91567"/>
                  </a:lnTo>
                  <a:lnTo>
                    <a:pt x="27698" y="91567"/>
                  </a:lnTo>
                  <a:lnTo>
                    <a:pt x="29159" y="91567"/>
                  </a:lnTo>
                  <a:lnTo>
                    <a:pt x="29248" y="92329"/>
                  </a:lnTo>
                  <a:lnTo>
                    <a:pt x="29349" y="93218"/>
                  </a:lnTo>
                  <a:lnTo>
                    <a:pt x="29476" y="92798"/>
                  </a:lnTo>
                  <a:lnTo>
                    <a:pt x="29921" y="93980"/>
                  </a:lnTo>
                  <a:lnTo>
                    <a:pt x="30149" y="93980"/>
                  </a:lnTo>
                  <a:lnTo>
                    <a:pt x="31153" y="92329"/>
                  </a:lnTo>
                  <a:lnTo>
                    <a:pt x="31788" y="92329"/>
                  </a:lnTo>
                  <a:lnTo>
                    <a:pt x="31991" y="91567"/>
                  </a:lnTo>
                  <a:lnTo>
                    <a:pt x="30518" y="92329"/>
                  </a:lnTo>
                  <a:lnTo>
                    <a:pt x="29984" y="92722"/>
                  </a:lnTo>
                  <a:lnTo>
                    <a:pt x="30111" y="91567"/>
                  </a:lnTo>
                  <a:lnTo>
                    <a:pt x="31991" y="91567"/>
                  </a:lnTo>
                  <a:lnTo>
                    <a:pt x="51523" y="91567"/>
                  </a:lnTo>
                  <a:lnTo>
                    <a:pt x="51485" y="92329"/>
                  </a:lnTo>
                  <a:lnTo>
                    <a:pt x="51638" y="92798"/>
                  </a:lnTo>
                  <a:lnTo>
                    <a:pt x="51803" y="93218"/>
                  </a:lnTo>
                  <a:lnTo>
                    <a:pt x="51790" y="93510"/>
                  </a:lnTo>
                  <a:lnTo>
                    <a:pt x="51981" y="93980"/>
                  </a:lnTo>
                  <a:lnTo>
                    <a:pt x="55549" y="93980"/>
                  </a:lnTo>
                  <a:close/>
                </a:path>
                <a:path w="70485" h="102869">
                  <a:moveTo>
                    <a:pt x="55880" y="97155"/>
                  </a:moveTo>
                  <a:lnTo>
                    <a:pt x="55651" y="96532"/>
                  </a:lnTo>
                  <a:lnTo>
                    <a:pt x="55702" y="96393"/>
                  </a:lnTo>
                  <a:lnTo>
                    <a:pt x="55613" y="95504"/>
                  </a:lnTo>
                  <a:lnTo>
                    <a:pt x="55587" y="94742"/>
                  </a:lnTo>
                  <a:lnTo>
                    <a:pt x="54013" y="94742"/>
                  </a:lnTo>
                  <a:lnTo>
                    <a:pt x="53009" y="94551"/>
                  </a:lnTo>
                  <a:lnTo>
                    <a:pt x="53009" y="95504"/>
                  </a:lnTo>
                  <a:lnTo>
                    <a:pt x="52832" y="95504"/>
                  </a:lnTo>
                  <a:lnTo>
                    <a:pt x="52832" y="95999"/>
                  </a:lnTo>
                  <a:lnTo>
                    <a:pt x="52311" y="95504"/>
                  </a:lnTo>
                  <a:lnTo>
                    <a:pt x="52463" y="95504"/>
                  </a:lnTo>
                  <a:lnTo>
                    <a:pt x="52832" y="95999"/>
                  </a:lnTo>
                  <a:lnTo>
                    <a:pt x="52832" y="95504"/>
                  </a:lnTo>
                  <a:lnTo>
                    <a:pt x="52692" y="95504"/>
                  </a:lnTo>
                  <a:lnTo>
                    <a:pt x="52197" y="94742"/>
                  </a:lnTo>
                  <a:lnTo>
                    <a:pt x="52514" y="94742"/>
                  </a:lnTo>
                  <a:lnTo>
                    <a:pt x="53009" y="95504"/>
                  </a:lnTo>
                  <a:lnTo>
                    <a:pt x="53009" y="94551"/>
                  </a:lnTo>
                  <a:lnTo>
                    <a:pt x="52425" y="94437"/>
                  </a:lnTo>
                  <a:lnTo>
                    <a:pt x="52070" y="93980"/>
                  </a:lnTo>
                  <a:lnTo>
                    <a:pt x="52095" y="94373"/>
                  </a:lnTo>
                  <a:lnTo>
                    <a:pt x="51447" y="94234"/>
                  </a:lnTo>
                  <a:lnTo>
                    <a:pt x="51206" y="93980"/>
                  </a:lnTo>
                  <a:lnTo>
                    <a:pt x="50914" y="93980"/>
                  </a:lnTo>
                  <a:lnTo>
                    <a:pt x="51117" y="94170"/>
                  </a:lnTo>
                  <a:lnTo>
                    <a:pt x="50965" y="94145"/>
                  </a:lnTo>
                  <a:lnTo>
                    <a:pt x="51536" y="94742"/>
                  </a:lnTo>
                  <a:lnTo>
                    <a:pt x="51689" y="94742"/>
                  </a:lnTo>
                  <a:lnTo>
                    <a:pt x="51943" y="94742"/>
                  </a:lnTo>
                  <a:lnTo>
                    <a:pt x="52235" y="95186"/>
                  </a:lnTo>
                  <a:lnTo>
                    <a:pt x="51689" y="94742"/>
                  </a:lnTo>
                  <a:lnTo>
                    <a:pt x="51866" y="94983"/>
                  </a:lnTo>
                  <a:lnTo>
                    <a:pt x="52285" y="95250"/>
                  </a:lnTo>
                  <a:lnTo>
                    <a:pt x="51879" y="94996"/>
                  </a:lnTo>
                  <a:lnTo>
                    <a:pt x="52273" y="95504"/>
                  </a:lnTo>
                  <a:lnTo>
                    <a:pt x="51244" y="95504"/>
                  </a:lnTo>
                  <a:lnTo>
                    <a:pt x="50939" y="94742"/>
                  </a:lnTo>
                  <a:lnTo>
                    <a:pt x="50838" y="95504"/>
                  </a:lnTo>
                  <a:lnTo>
                    <a:pt x="50457" y="95504"/>
                  </a:lnTo>
                  <a:lnTo>
                    <a:pt x="50380" y="94742"/>
                  </a:lnTo>
                  <a:lnTo>
                    <a:pt x="50215" y="95504"/>
                  </a:lnTo>
                  <a:lnTo>
                    <a:pt x="48856" y="94742"/>
                  </a:lnTo>
                  <a:lnTo>
                    <a:pt x="48729" y="94742"/>
                  </a:lnTo>
                  <a:lnTo>
                    <a:pt x="46634" y="95135"/>
                  </a:lnTo>
                  <a:lnTo>
                    <a:pt x="46062" y="94742"/>
                  </a:lnTo>
                  <a:lnTo>
                    <a:pt x="45212" y="94742"/>
                  </a:lnTo>
                  <a:lnTo>
                    <a:pt x="45567" y="95326"/>
                  </a:lnTo>
                  <a:lnTo>
                    <a:pt x="44602" y="95504"/>
                  </a:lnTo>
                  <a:lnTo>
                    <a:pt x="44284" y="96393"/>
                  </a:lnTo>
                  <a:lnTo>
                    <a:pt x="42913" y="93510"/>
                  </a:lnTo>
                  <a:lnTo>
                    <a:pt x="42265" y="93980"/>
                  </a:lnTo>
                  <a:lnTo>
                    <a:pt x="41630" y="94488"/>
                  </a:lnTo>
                  <a:lnTo>
                    <a:pt x="41275" y="93980"/>
                  </a:lnTo>
                  <a:lnTo>
                    <a:pt x="41846" y="93980"/>
                  </a:lnTo>
                  <a:lnTo>
                    <a:pt x="41770" y="93510"/>
                  </a:lnTo>
                  <a:lnTo>
                    <a:pt x="40005" y="93980"/>
                  </a:lnTo>
                  <a:lnTo>
                    <a:pt x="38950" y="94742"/>
                  </a:lnTo>
                  <a:lnTo>
                    <a:pt x="38049" y="93980"/>
                  </a:lnTo>
                  <a:lnTo>
                    <a:pt x="38557" y="94742"/>
                  </a:lnTo>
                  <a:lnTo>
                    <a:pt x="38811" y="94742"/>
                  </a:lnTo>
                  <a:lnTo>
                    <a:pt x="36537" y="96532"/>
                  </a:lnTo>
                  <a:lnTo>
                    <a:pt x="36868" y="97155"/>
                  </a:lnTo>
                  <a:lnTo>
                    <a:pt x="55880" y="97155"/>
                  </a:lnTo>
                  <a:close/>
                </a:path>
                <a:path w="70485" h="102869">
                  <a:moveTo>
                    <a:pt x="56362" y="97155"/>
                  </a:moveTo>
                  <a:lnTo>
                    <a:pt x="55880" y="97155"/>
                  </a:lnTo>
                  <a:lnTo>
                    <a:pt x="56057" y="97675"/>
                  </a:lnTo>
                  <a:lnTo>
                    <a:pt x="56362" y="97155"/>
                  </a:lnTo>
                  <a:close/>
                </a:path>
                <a:path w="70485" h="102869">
                  <a:moveTo>
                    <a:pt x="58572" y="101092"/>
                  </a:moveTo>
                  <a:lnTo>
                    <a:pt x="57251" y="101092"/>
                  </a:lnTo>
                  <a:lnTo>
                    <a:pt x="56896" y="99949"/>
                  </a:lnTo>
                  <a:lnTo>
                    <a:pt x="56769" y="99568"/>
                  </a:lnTo>
                  <a:lnTo>
                    <a:pt x="56489" y="98679"/>
                  </a:lnTo>
                  <a:lnTo>
                    <a:pt x="56413" y="98425"/>
                  </a:lnTo>
                  <a:lnTo>
                    <a:pt x="56248" y="97917"/>
                  </a:lnTo>
                  <a:lnTo>
                    <a:pt x="37299" y="97917"/>
                  </a:lnTo>
                  <a:lnTo>
                    <a:pt x="36842" y="97155"/>
                  </a:lnTo>
                  <a:lnTo>
                    <a:pt x="36398" y="97155"/>
                  </a:lnTo>
                  <a:lnTo>
                    <a:pt x="36398" y="97917"/>
                  </a:lnTo>
                  <a:lnTo>
                    <a:pt x="35648" y="98171"/>
                  </a:lnTo>
                  <a:lnTo>
                    <a:pt x="35318" y="97929"/>
                  </a:lnTo>
                  <a:lnTo>
                    <a:pt x="35318" y="98679"/>
                  </a:lnTo>
                  <a:lnTo>
                    <a:pt x="35267" y="98945"/>
                  </a:lnTo>
                  <a:lnTo>
                    <a:pt x="35052" y="98679"/>
                  </a:lnTo>
                  <a:lnTo>
                    <a:pt x="35318" y="98679"/>
                  </a:lnTo>
                  <a:lnTo>
                    <a:pt x="35318" y="97929"/>
                  </a:lnTo>
                  <a:lnTo>
                    <a:pt x="35445" y="97917"/>
                  </a:lnTo>
                  <a:lnTo>
                    <a:pt x="35636" y="97574"/>
                  </a:lnTo>
                  <a:lnTo>
                    <a:pt x="35521" y="97917"/>
                  </a:lnTo>
                  <a:lnTo>
                    <a:pt x="36398" y="97917"/>
                  </a:lnTo>
                  <a:lnTo>
                    <a:pt x="36398" y="97155"/>
                  </a:lnTo>
                  <a:lnTo>
                    <a:pt x="35877" y="97155"/>
                  </a:lnTo>
                  <a:lnTo>
                    <a:pt x="35064" y="97155"/>
                  </a:lnTo>
                  <a:lnTo>
                    <a:pt x="35331" y="96532"/>
                  </a:lnTo>
                  <a:lnTo>
                    <a:pt x="35382" y="96393"/>
                  </a:lnTo>
                  <a:lnTo>
                    <a:pt x="35928" y="95504"/>
                  </a:lnTo>
                  <a:lnTo>
                    <a:pt x="36385" y="96278"/>
                  </a:lnTo>
                  <a:lnTo>
                    <a:pt x="37211" y="94742"/>
                  </a:lnTo>
                  <a:lnTo>
                    <a:pt x="37084" y="94234"/>
                  </a:lnTo>
                  <a:lnTo>
                    <a:pt x="36677" y="94361"/>
                  </a:lnTo>
                  <a:lnTo>
                    <a:pt x="36753" y="93980"/>
                  </a:lnTo>
                  <a:lnTo>
                    <a:pt x="35179" y="94373"/>
                  </a:lnTo>
                  <a:lnTo>
                    <a:pt x="34861" y="93980"/>
                  </a:lnTo>
                  <a:lnTo>
                    <a:pt x="36334" y="93980"/>
                  </a:lnTo>
                  <a:lnTo>
                    <a:pt x="36220" y="93218"/>
                  </a:lnTo>
                  <a:lnTo>
                    <a:pt x="35839" y="93218"/>
                  </a:lnTo>
                  <a:lnTo>
                    <a:pt x="34544" y="92329"/>
                  </a:lnTo>
                  <a:lnTo>
                    <a:pt x="33845" y="92329"/>
                  </a:lnTo>
                  <a:lnTo>
                    <a:pt x="32702" y="93218"/>
                  </a:lnTo>
                  <a:lnTo>
                    <a:pt x="31280" y="95504"/>
                  </a:lnTo>
                  <a:lnTo>
                    <a:pt x="30911" y="95504"/>
                  </a:lnTo>
                  <a:lnTo>
                    <a:pt x="29146" y="96012"/>
                  </a:lnTo>
                  <a:lnTo>
                    <a:pt x="29832" y="94742"/>
                  </a:lnTo>
                  <a:lnTo>
                    <a:pt x="29705" y="94742"/>
                  </a:lnTo>
                  <a:lnTo>
                    <a:pt x="29324" y="93980"/>
                  </a:lnTo>
                  <a:lnTo>
                    <a:pt x="29425" y="93510"/>
                  </a:lnTo>
                  <a:lnTo>
                    <a:pt x="28841" y="93218"/>
                  </a:lnTo>
                  <a:lnTo>
                    <a:pt x="27952" y="92798"/>
                  </a:lnTo>
                  <a:lnTo>
                    <a:pt x="27241" y="92798"/>
                  </a:lnTo>
                  <a:lnTo>
                    <a:pt x="26657" y="93218"/>
                  </a:lnTo>
                  <a:lnTo>
                    <a:pt x="26644" y="92329"/>
                  </a:lnTo>
                  <a:lnTo>
                    <a:pt x="26517" y="92798"/>
                  </a:lnTo>
                  <a:lnTo>
                    <a:pt x="26466" y="93218"/>
                  </a:lnTo>
                  <a:lnTo>
                    <a:pt x="26377" y="93980"/>
                  </a:lnTo>
                  <a:lnTo>
                    <a:pt x="26314" y="94488"/>
                  </a:lnTo>
                  <a:lnTo>
                    <a:pt x="25666" y="93510"/>
                  </a:lnTo>
                  <a:lnTo>
                    <a:pt x="25476" y="93218"/>
                  </a:lnTo>
                  <a:lnTo>
                    <a:pt x="25641" y="93218"/>
                  </a:lnTo>
                  <a:lnTo>
                    <a:pt x="26035" y="93218"/>
                  </a:lnTo>
                  <a:lnTo>
                    <a:pt x="25666" y="93103"/>
                  </a:lnTo>
                  <a:lnTo>
                    <a:pt x="25742" y="92798"/>
                  </a:lnTo>
                  <a:lnTo>
                    <a:pt x="25476" y="93040"/>
                  </a:lnTo>
                  <a:lnTo>
                    <a:pt x="25311" y="92976"/>
                  </a:lnTo>
                  <a:lnTo>
                    <a:pt x="25400" y="93116"/>
                  </a:lnTo>
                  <a:lnTo>
                    <a:pt x="24955" y="93218"/>
                  </a:lnTo>
                  <a:lnTo>
                    <a:pt x="24193" y="92798"/>
                  </a:lnTo>
                  <a:lnTo>
                    <a:pt x="23710" y="92798"/>
                  </a:lnTo>
                  <a:lnTo>
                    <a:pt x="23964" y="92329"/>
                  </a:lnTo>
                  <a:lnTo>
                    <a:pt x="20307" y="92329"/>
                  </a:lnTo>
                  <a:lnTo>
                    <a:pt x="19900" y="92798"/>
                  </a:lnTo>
                  <a:lnTo>
                    <a:pt x="19735" y="93218"/>
                  </a:lnTo>
                  <a:lnTo>
                    <a:pt x="19634" y="93510"/>
                  </a:lnTo>
                  <a:lnTo>
                    <a:pt x="19939" y="92278"/>
                  </a:lnTo>
                  <a:lnTo>
                    <a:pt x="19773" y="92329"/>
                  </a:lnTo>
                  <a:lnTo>
                    <a:pt x="18148" y="94742"/>
                  </a:lnTo>
                  <a:lnTo>
                    <a:pt x="17589" y="95504"/>
                  </a:lnTo>
                  <a:lnTo>
                    <a:pt x="16865" y="96393"/>
                  </a:lnTo>
                  <a:lnTo>
                    <a:pt x="16306" y="97155"/>
                  </a:lnTo>
                  <a:lnTo>
                    <a:pt x="15570" y="97917"/>
                  </a:lnTo>
                  <a:lnTo>
                    <a:pt x="16002" y="97155"/>
                  </a:lnTo>
                  <a:lnTo>
                    <a:pt x="16535" y="95504"/>
                  </a:lnTo>
                  <a:lnTo>
                    <a:pt x="17259" y="93980"/>
                  </a:lnTo>
                  <a:lnTo>
                    <a:pt x="17475" y="93510"/>
                  </a:lnTo>
                  <a:lnTo>
                    <a:pt x="17602" y="93218"/>
                  </a:lnTo>
                  <a:lnTo>
                    <a:pt x="16941" y="93484"/>
                  </a:lnTo>
                  <a:lnTo>
                    <a:pt x="16992" y="93218"/>
                  </a:lnTo>
                  <a:lnTo>
                    <a:pt x="17068" y="92798"/>
                  </a:lnTo>
                  <a:lnTo>
                    <a:pt x="17157" y="92329"/>
                  </a:lnTo>
                  <a:lnTo>
                    <a:pt x="17221" y="91567"/>
                  </a:lnTo>
                  <a:lnTo>
                    <a:pt x="17386" y="91567"/>
                  </a:lnTo>
                  <a:lnTo>
                    <a:pt x="17576" y="90449"/>
                  </a:lnTo>
                  <a:lnTo>
                    <a:pt x="17068" y="91567"/>
                  </a:lnTo>
                  <a:lnTo>
                    <a:pt x="15151" y="93980"/>
                  </a:lnTo>
                  <a:lnTo>
                    <a:pt x="14541" y="93980"/>
                  </a:lnTo>
                  <a:lnTo>
                    <a:pt x="14935" y="93510"/>
                  </a:lnTo>
                  <a:lnTo>
                    <a:pt x="16421" y="91567"/>
                  </a:lnTo>
                  <a:lnTo>
                    <a:pt x="15405" y="92329"/>
                  </a:lnTo>
                  <a:lnTo>
                    <a:pt x="14719" y="92798"/>
                  </a:lnTo>
                  <a:lnTo>
                    <a:pt x="15671" y="91567"/>
                  </a:lnTo>
                  <a:lnTo>
                    <a:pt x="16027" y="91567"/>
                  </a:lnTo>
                  <a:lnTo>
                    <a:pt x="16370" y="91567"/>
                  </a:lnTo>
                  <a:lnTo>
                    <a:pt x="16586" y="91351"/>
                  </a:lnTo>
                  <a:lnTo>
                    <a:pt x="17233" y="90690"/>
                  </a:lnTo>
                  <a:lnTo>
                    <a:pt x="16903" y="90932"/>
                  </a:lnTo>
                  <a:lnTo>
                    <a:pt x="17386" y="90297"/>
                  </a:lnTo>
                  <a:lnTo>
                    <a:pt x="16662" y="90297"/>
                  </a:lnTo>
                  <a:lnTo>
                    <a:pt x="15709" y="90297"/>
                  </a:lnTo>
                  <a:lnTo>
                    <a:pt x="15278" y="90932"/>
                  </a:lnTo>
                  <a:lnTo>
                    <a:pt x="14859" y="91567"/>
                  </a:lnTo>
                  <a:lnTo>
                    <a:pt x="14592" y="91567"/>
                  </a:lnTo>
                  <a:lnTo>
                    <a:pt x="14592" y="92964"/>
                  </a:lnTo>
                  <a:lnTo>
                    <a:pt x="14389" y="93218"/>
                  </a:lnTo>
                  <a:lnTo>
                    <a:pt x="14198" y="93218"/>
                  </a:lnTo>
                  <a:lnTo>
                    <a:pt x="14325" y="93116"/>
                  </a:lnTo>
                  <a:lnTo>
                    <a:pt x="14592" y="92964"/>
                  </a:lnTo>
                  <a:lnTo>
                    <a:pt x="14592" y="91567"/>
                  </a:lnTo>
                  <a:lnTo>
                    <a:pt x="13881" y="91567"/>
                  </a:lnTo>
                  <a:lnTo>
                    <a:pt x="12623" y="92329"/>
                  </a:lnTo>
                  <a:lnTo>
                    <a:pt x="12001" y="92684"/>
                  </a:lnTo>
                  <a:lnTo>
                    <a:pt x="12001" y="98056"/>
                  </a:lnTo>
                  <a:lnTo>
                    <a:pt x="11938" y="98425"/>
                  </a:lnTo>
                  <a:lnTo>
                    <a:pt x="11684" y="98425"/>
                  </a:lnTo>
                  <a:lnTo>
                    <a:pt x="12001" y="98056"/>
                  </a:lnTo>
                  <a:lnTo>
                    <a:pt x="12001" y="92684"/>
                  </a:lnTo>
                  <a:lnTo>
                    <a:pt x="11023" y="93218"/>
                  </a:lnTo>
                  <a:lnTo>
                    <a:pt x="10820" y="93218"/>
                  </a:lnTo>
                  <a:lnTo>
                    <a:pt x="9982" y="93484"/>
                  </a:lnTo>
                  <a:lnTo>
                    <a:pt x="10007" y="92798"/>
                  </a:lnTo>
                  <a:lnTo>
                    <a:pt x="9436" y="92798"/>
                  </a:lnTo>
                  <a:lnTo>
                    <a:pt x="10718" y="92329"/>
                  </a:lnTo>
                  <a:lnTo>
                    <a:pt x="11976" y="91567"/>
                  </a:lnTo>
                  <a:lnTo>
                    <a:pt x="13779" y="90474"/>
                  </a:lnTo>
                  <a:lnTo>
                    <a:pt x="7023" y="91567"/>
                  </a:lnTo>
                  <a:lnTo>
                    <a:pt x="6489" y="91567"/>
                  </a:lnTo>
                  <a:lnTo>
                    <a:pt x="5575" y="90297"/>
                  </a:lnTo>
                  <a:lnTo>
                    <a:pt x="5270" y="90297"/>
                  </a:lnTo>
                  <a:lnTo>
                    <a:pt x="6388" y="89662"/>
                  </a:lnTo>
                  <a:lnTo>
                    <a:pt x="5346" y="88265"/>
                  </a:lnTo>
                  <a:lnTo>
                    <a:pt x="6604" y="88531"/>
                  </a:lnTo>
                  <a:lnTo>
                    <a:pt x="8331" y="89154"/>
                  </a:lnTo>
                  <a:lnTo>
                    <a:pt x="13423" y="89154"/>
                  </a:lnTo>
                  <a:lnTo>
                    <a:pt x="16167" y="88531"/>
                  </a:lnTo>
                  <a:lnTo>
                    <a:pt x="15328" y="88531"/>
                  </a:lnTo>
                  <a:lnTo>
                    <a:pt x="15582" y="88265"/>
                  </a:lnTo>
                  <a:lnTo>
                    <a:pt x="16243" y="88265"/>
                  </a:lnTo>
                  <a:lnTo>
                    <a:pt x="16141" y="87630"/>
                  </a:lnTo>
                  <a:lnTo>
                    <a:pt x="16395" y="87630"/>
                  </a:lnTo>
                  <a:lnTo>
                    <a:pt x="16852" y="87376"/>
                  </a:lnTo>
                  <a:lnTo>
                    <a:pt x="17538" y="87376"/>
                  </a:lnTo>
                  <a:lnTo>
                    <a:pt x="18135" y="86614"/>
                  </a:lnTo>
                  <a:lnTo>
                    <a:pt x="17830" y="86614"/>
                  </a:lnTo>
                  <a:lnTo>
                    <a:pt x="16433" y="87058"/>
                  </a:lnTo>
                  <a:lnTo>
                    <a:pt x="16433" y="87376"/>
                  </a:lnTo>
                  <a:lnTo>
                    <a:pt x="16281" y="87376"/>
                  </a:lnTo>
                  <a:lnTo>
                    <a:pt x="15608" y="87630"/>
                  </a:lnTo>
                  <a:lnTo>
                    <a:pt x="14185" y="88023"/>
                  </a:lnTo>
                  <a:lnTo>
                    <a:pt x="10896" y="87630"/>
                  </a:lnTo>
                  <a:lnTo>
                    <a:pt x="11785" y="87630"/>
                  </a:lnTo>
                  <a:lnTo>
                    <a:pt x="11379" y="87376"/>
                  </a:lnTo>
                  <a:lnTo>
                    <a:pt x="11150" y="87376"/>
                  </a:lnTo>
                  <a:lnTo>
                    <a:pt x="11303" y="86868"/>
                  </a:lnTo>
                  <a:lnTo>
                    <a:pt x="11379" y="86614"/>
                  </a:lnTo>
                  <a:lnTo>
                    <a:pt x="14605" y="86614"/>
                  </a:lnTo>
                  <a:lnTo>
                    <a:pt x="15100" y="86868"/>
                  </a:lnTo>
                  <a:lnTo>
                    <a:pt x="15963" y="87210"/>
                  </a:lnTo>
                  <a:lnTo>
                    <a:pt x="15417" y="87376"/>
                  </a:lnTo>
                  <a:lnTo>
                    <a:pt x="16217" y="87376"/>
                  </a:lnTo>
                  <a:lnTo>
                    <a:pt x="16433" y="87376"/>
                  </a:lnTo>
                  <a:lnTo>
                    <a:pt x="16433" y="87058"/>
                  </a:lnTo>
                  <a:lnTo>
                    <a:pt x="16217" y="87122"/>
                  </a:lnTo>
                  <a:lnTo>
                    <a:pt x="16243" y="86614"/>
                  </a:lnTo>
                  <a:lnTo>
                    <a:pt x="15062" y="86614"/>
                  </a:lnTo>
                  <a:lnTo>
                    <a:pt x="14566" y="85852"/>
                  </a:lnTo>
                  <a:lnTo>
                    <a:pt x="15887" y="85852"/>
                  </a:lnTo>
                  <a:lnTo>
                    <a:pt x="17195" y="85217"/>
                  </a:lnTo>
                  <a:lnTo>
                    <a:pt x="13093" y="85217"/>
                  </a:lnTo>
                  <a:lnTo>
                    <a:pt x="15405" y="84201"/>
                  </a:lnTo>
                  <a:lnTo>
                    <a:pt x="15582" y="83832"/>
                  </a:lnTo>
                  <a:lnTo>
                    <a:pt x="18034" y="83693"/>
                  </a:lnTo>
                  <a:lnTo>
                    <a:pt x="17284" y="83439"/>
                  </a:lnTo>
                  <a:lnTo>
                    <a:pt x="14643" y="83439"/>
                  </a:lnTo>
                  <a:lnTo>
                    <a:pt x="9550" y="82677"/>
                  </a:lnTo>
                  <a:lnTo>
                    <a:pt x="8382" y="82677"/>
                  </a:lnTo>
                  <a:lnTo>
                    <a:pt x="6261" y="81661"/>
                  </a:lnTo>
                  <a:lnTo>
                    <a:pt x="6794" y="81280"/>
                  </a:lnTo>
                  <a:lnTo>
                    <a:pt x="8166" y="80391"/>
                  </a:lnTo>
                  <a:lnTo>
                    <a:pt x="12534" y="80391"/>
                  </a:lnTo>
                  <a:lnTo>
                    <a:pt x="11772" y="79629"/>
                  </a:lnTo>
                  <a:lnTo>
                    <a:pt x="13271" y="79629"/>
                  </a:lnTo>
                  <a:lnTo>
                    <a:pt x="16129" y="80391"/>
                  </a:lnTo>
                  <a:lnTo>
                    <a:pt x="49555" y="80391"/>
                  </a:lnTo>
                  <a:lnTo>
                    <a:pt x="49237" y="79629"/>
                  </a:lnTo>
                  <a:lnTo>
                    <a:pt x="14147" y="79629"/>
                  </a:lnTo>
                  <a:lnTo>
                    <a:pt x="15862" y="78867"/>
                  </a:lnTo>
                  <a:lnTo>
                    <a:pt x="14084" y="79514"/>
                  </a:lnTo>
                  <a:lnTo>
                    <a:pt x="13830" y="78867"/>
                  </a:lnTo>
                  <a:lnTo>
                    <a:pt x="14630" y="78867"/>
                  </a:lnTo>
                  <a:lnTo>
                    <a:pt x="14820" y="77851"/>
                  </a:lnTo>
                  <a:lnTo>
                    <a:pt x="13487" y="77851"/>
                  </a:lnTo>
                  <a:lnTo>
                    <a:pt x="10998" y="75946"/>
                  </a:lnTo>
                  <a:lnTo>
                    <a:pt x="10871" y="75946"/>
                  </a:lnTo>
                  <a:lnTo>
                    <a:pt x="10756" y="75565"/>
                  </a:lnTo>
                  <a:lnTo>
                    <a:pt x="10680" y="75311"/>
                  </a:lnTo>
                  <a:lnTo>
                    <a:pt x="10566" y="74930"/>
                  </a:lnTo>
                  <a:lnTo>
                    <a:pt x="11988" y="74930"/>
                  </a:lnTo>
                  <a:lnTo>
                    <a:pt x="12179" y="74891"/>
                  </a:lnTo>
                  <a:lnTo>
                    <a:pt x="12001" y="74891"/>
                  </a:lnTo>
                  <a:lnTo>
                    <a:pt x="12534" y="73545"/>
                  </a:lnTo>
                  <a:lnTo>
                    <a:pt x="12636" y="73279"/>
                  </a:lnTo>
                  <a:lnTo>
                    <a:pt x="13500" y="72771"/>
                  </a:lnTo>
                  <a:lnTo>
                    <a:pt x="13677" y="72771"/>
                  </a:lnTo>
                  <a:lnTo>
                    <a:pt x="14160" y="71374"/>
                  </a:lnTo>
                  <a:lnTo>
                    <a:pt x="18592" y="71374"/>
                  </a:lnTo>
                  <a:lnTo>
                    <a:pt x="16192" y="70523"/>
                  </a:lnTo>
                  <a:lnTo>
                    <a:pt x="15862" y="70789"/>
                  </a:lnTo>
                  <a:lnTo>
                    <a:pt x="15608" y="70561"/>
                  </a:lnTo>
                  <a:lnTo>
                    <a:pt x="15392" y="70370"/>
                  </a:lnTo>
                  <a:lnTo>
                    <a:pt x="15163" y="70370"/>
                  </a:lnTo>
                  <a:lnTo>
                    <a:pt x="14389" y="70370"/>
                  </a:lnTo>
                  <a:lnTo>
                    <a:pt x="13703" y="70104"/>
                  </a:lnTo>
                  <a:lnTo>
                    <a:pt x="13487" y="70104"/>
                  </a:lnTo>
                  <a:lnTo>
                    <a:pt x="11366" y="67957"/>
                  </a:lnTo>
                  <a:lnTo>
                    <a:pt x="11264" y="67437"/>
                  </a:lnTo>
                  <a:lnTo>
                    <a:pt x="11163" y="66929"/>
                  </a:lnTo>
                  <a:lnTo>
                    <a:pt x="11049" y="66306"/>
                  </a:lnTo>
                  <a:lnTo>
                    <a:pt x="10922" y="64643"/>
                  </a:lnTo>
                  <a:lnTo>
                    <a:pt x="11341" y="64643"/>
                  </a:lnTo>
                  <a:lnTo>
                    <a:pt x="11760" y="65024"/>
                  </a:lnTo>
                  <a:lnTo>
                    <a:pt x="12560" y="65024"/>
                  </a:lnTo>
                  <a:lnTo>
                    <a:pt x="12788" y="64643"/>
                  </a:lnTo>
                  <a:lnTo>
                    <a:pt x="13754" y="62992"/>
                  </a:lnTo>
                  <a:lnTo>
                    <a:pt x="13246" y="62992"/>
                  </a:lnTo>
                  <a:lnTo>
                    <a:pt x="10693" y="62230"/>
                  </a:lnTo>
                  <a:lnTo>
                    <a:pt x="10515" y="62179"/>
                  </a:lnTo>
                  <a:lnTo>
                    <a:pt x="10515" y="79629"/>
                  </a:lnTo>
                  <a:lnTo>
                    <a:pt x="8763" y="80022"/>
                  </a:lnTo>
                  <a:lnTo>
                    <a:pt x="9359" y="79629"/>
                  </a:lnTo>
                  <a:lnTo>
                    <a:pt x="10515" y="79629"/>
                  </a:lnTo>
                  <a:lnTo>
                    <a:pt x="10515" y="62179"/>
                  </a:lnTo>
                  <a:lnTo>
                    <a:pt x="9410" y="61849"/>
                  </a:lnTo>
                  <a:lnTo>
                    <a:pt x="11798" y="60452"/>
                  </a:lnTo>
                  <a:lnTo>
                    <a:pt x="13487" y="60198"/>
                  </a:lnTo>
                  <a:lnTo>
                    <a:pt x="14389" y="61468"/>
                  </a:lnTo>
                  <a:lnTo>
                    <a:pt x="13449" y="61468"/>
                  </a:lnTo>
                  <a:lnTo>
                    <a:pt x="16560" y="61849"/>
                  </a:lnTo>
                  <a:lnTo>
                    <a:pt x="16776" y="61468"/>
                  </a:lnTo>
                  <a:lnTo>
                    <a:pt x="17233" y="60452"/>
                  </a:lnTo>
                  <a:lnTo>
                    <a:pt x="17335" y="60198"/>
                  </a:lnTo>
                  <a:lnTo>
                    <a:pt x="17754" y="59817"/>
                  </a:lnTo>
                  <a:lnTo>
                    <a:pt x="18288" y="59436"/>
                  </a:lnTo>
                  <a:lnTo>
                    <a:pt x="18046" y="59055"/>
                  </a:lnTo>
                  <a:lnTo>
                    <a:pt x="17805" y="58293"/>
                  </a:lnTo>
                  <a:lnTo>
                    <a:pt x="17132" y="58293"/>
                  </a:lnTo>
                  <a:lnTo>
                    <a:pt x="17068" y="59055"/>
                  </a:lnTo>
                  <a:lnTo>
                    <a:pt x="15798" y="59055"/>
                  </a:lnTo>
                  <a:lnTo>
                    <a:pt x="15925" y="58293"/>
                  </a:lnTo>
                  <a:lnTo>
                    <a:pt x="16014" y="57670"/>
                  </a:lnTo>
                  <a:lnTo>
                    <a:pt x="47434" y="57670"/>
                  </a:lnTo>
                  <a:lnTo>
                    <a:pt x="47688" y="57670"/>
                  </a:lnTo>
                  <a:lnTo>
                    <a:pt x="47752" y="58293"/>
                  </a:lnTo>
                  <a:lnTo>
                    <a:pt x="47790" y="58915"/>
                  </a:lnTo>
                  <a:lnTo>
                    <a:pt x="47459" y="59055"/>
                  </a:lnTo>
                  <a:lnTo>
                    <a:pt x="47802" y="59055"/>
                  </a:lnTo>
                  <a:lnTo>
                    <a:pt x="47828" y="59436"/>
                  </a:lnTo>
                  <a:lnTo>
                    <a:pt x="47980" y="59055"/>
                  </a:lnTo>
                  <a:lnTo>
                    <a:pt x="48856" y="59055"/>
                  </a:lnTo>
                  <a:lnTo>
                    <a:pt x="50063" y="59436"/>
                  </a:lnTo>
                  <a:lnTo>
                    <a:pt x="49695" y="59436"/>
                  </a:lnTo>
                  <a:lnTo>
                    <a:pt x="49822" y="59817"/>
                  </a:lnTo>
                  <a:lnTo>
                    <a:pt x="49949" y="60198"/>
                  </a:lnTo>
                  <a:lnTo>
                    <a:pt x="48983" y="60198"/>
                  </a:lnTo>
                  <a:lnTo>
                    <a:pt x="48590" y="61468"/>
                  </a:lnTo>
                  <a:lnTo>
                    <a:pt x="48475" y="61849"/>
                  </a:lnTo>
                  <a:lnTo>
                    <a:pt x="48399" y="62103"/>
                  </a:lnTo>
                  <a:lnTo>
                    <a:pt x="50888" y="60960"/>
                  </a:lnTo>
                  <a:lnTo>
                    <a:pt x="50114" y="62750"/>
                  </a:lnTo>
                  <a:lnTo>
                    <a:pt x="49072" y="61849"/>
                  </a:lnTo>
                  <a:lnTo>
                    <a:pt x="49060" y="62230"/>
                  </a:lnTo>
                  <a:lnTo>
                    <a:pt x="49237" y="62865"/>
                  </a:lnTo>
                  <a:lnTo>
                    <a:pt x="49568" y="62992"/>
                  </a:lnTo>
                  <a:lnTo>
                    <a:pt x="49276" y="62992"/>
                  </a:lnTo>
                  <a:lnTo>
                    <a:pt x="48552" y="62992"/>
                  </a:lnTo>
                  <a:lnTo>
                    <a:pt x="49009" y="63754"/>
                  </a:lnTo>
                  <a:lnTo>
                    <a:pt x="48844" y="63754"/>
                  </a:lnTo>
                  <a:lnTo>
                    <a:pt x="48653" y="64643"/>
                  </a:lnTo>
                  <a:lnTo>
                    <a:pt x="48577" y="65024"/>
                  </a:lnTo>
                  <a:lnTo>
                    <a:pt x="50038" y="65024"/>
                  </a:lnTo>
                  <a:lnTo>
                    <a:pt x="49999" y="66306"/>
                  </a:lnTo>
                  <a:lnTo>
                    <a:pt x="49542" y="66929"/>
                  </a:lnTo>
                  <a:lnTo>
                    <a:pt x="49441" y="66548"/>
                  </a:lnTo>
                  <a:lnTo>
                    <a:pt x="49390" y="67335"/>
                  </a:lnTo>
                  <a:lnTo>
                    <a:pt x="48933" y="66929"/>
                  </a:lnTo>
                  <a:lnTo>
                    <a:pt x="48323" y="66548"/>
                  </a:lnTo>
                  <a:lnTo>
                    <a:pt x="48844" y="66167"/>
                  </a:lnTo>
                  <a:lnTo>
                    <a:pt x="49530" y="66167"/>
                  </a:lnTo>
                  <a:lnTo>
                    <a:pt x="48260" y="65532"/>
                  </a:lnTo>
                  <a:lnTo>
                    <a:pt x="47764" y="66167"/>
                  </a:lnTo>
                  <a:lnTo>
                    <a:pt x="48056" y="66929"/>
                  </a:lnTo>
                  <a:lnTo>
                    <a:pt x="48298" y="67437"/>
                  </a:lnTo>
                  <a:lnTo>
                    <a:pt x="48691" y="67818"/>
                  </a:lnTo>
                  <a:lnTo>
                    <a:pt x="49504" y="69342"/>
                  </a:lnTo>
                  <a:lnTo>
                    <a:pt x="49288" y="69646"/>
                  </a:lnTo>
                  <a:lnTo>
                    <a:pt x="48831" y="69088"/>
                  </a:lnTo>
                  <a:lnTo>
                    <a:pt x="48945" y="69723"/>
                  </a:lnTo>
                  <a:lnTo>
                    <a:pt x="49237" y="69723"/>
                  </a:lnTo>
                  <a:lnTo>
                    <a:pt x="49301" y="70104"/>
                  </a:lnTo>
                  <a:lnTo>
                    <a:pt x="54851" y="70104"/>
                  </a:lnTo>
                  <a:lnTo>
                    <a:pt x="55270" y="69342"/>
                  </a:lnTo>
                  <a:lnTo>
                    <a:pt x="56159" y="67437"/>
                  </a:lnTo>
                  <a:lnTo>
                    <a:pt x="56388" y="66929"/>
                  </a:lnTo>
                  <a:lnTo>
                    <a:pt x="56553" y="66548"/>
                  </a:lnTo>
                  <a:lnTo>
                    <a:pt x="56667" y="66306"/>
                  </a:lnTo>
                  <a:lnTo>
                    <a:pt x="56388" y="66167"/>
                  </a:lnTo>
                  <a:lnTo>
                    <a:pt x="55410" y="66167"/>
                  </a:lnTo>
                  <a:lnTo>
                    <a:pt x="54940" y="64643"/>
                  </a:lnTo>
                  <a:lnTo>
                    <a:pt x="54787" y="64147"/>
                  </a:lnTo>
                  <a:lnTo>
                    <a:pt x="54635" y="64643"/>
                  </a:lnTo>
                  <a:lnTo>
                    <a:pt x="54216" y="66040"/>
                  </a:lnTo>
                  <a:lnTo>
                    <a:pt x="53911" y="65024"/>
                  </a:lnTo>
                  <a:lnTo>
                    <a:pt x="53797" y="64643"/>
                  </a:lnTo>
                  <a:lnTo>
                    <a:pt x="53530" y="63754"/>
                  </a:lnTo>
                  <a:lnTo>
                    <a:pt x="53378" y="63754"/>
                  </a:lnTo>
                  <a:lnTo>
                    <a:pt x="52844" y="64401"/>
                  </a:lnTo>
                  <a:lnTo>
                    <a:pt x="52755" y="63754"/>
                  </a:lnTo>
                  <a:lnTo>
                    <a:pt x="52578" y="63754"/>
                  </a:lnTo>
                  <a:lnTo>
                    <a:pt x="53581" y="62992"/>
                  </a:lnTo>
                  <a:lnTo>
                    <a:pt x="54089" y="62992"/>
                  </a:lnTo>
                  <a:lnTo>
                    <a:pt x="54102" y="63754"/>
                  </a:lnTo>
                  <a:lnTo>
                    <a:pt x="54241" y="63754"/>
                  </a:lnTo>
                  <a:lnTo>
                    <a:pt x="54724" y="63957"/>
                  </a:lnTo>
                  <a:lnTo>
                    <a:pt x="54673" y="63754"/>
                  </a:lnTo>
                  <a:lnTo>
                    <a:pt x="54914" y="63754"/>
                  </a:lnTo>
                  <a:lnTo>
                    <a:pt x="54838" y="63995"/>
                  </a:lnTo>
                  <a:lnTo>
                    <a:pt x="55511" y="64262"/>
                  </a:lnTo>
                  <a:lnTo>
                    <a:pt x="55118" y="62230"/>
                  </a:lnTo>
                  <a:lnTo>
                    <a:pt x="55041" y="61849"/>
                  </a:lnTo>
                  <a:lnTo>
                    <a:pt x="54965" y="61468"/>
                  </a:lnTo>
                  <a:lnTo>
                    <a:pt x="56172" y="61468"/>
                  </a:lnTo>
                  <a:lnTo>
                    <a:pt x="56299" y="60960"/>
                  </a:lnTo>
                  <a:lnTo>
                    <a:pt x="56426" y="60452"/>
                  </a:lnTo>
                  <a:lnTo>
                    <a:pt x="56489" y="60198"/>
                  </a:lnTo>
                  <a:lnTo>
                    <a:pt x="56578" y="59817"/>
                  </a:lnTo>
                  <a:lnTo>
                    <a:pt x="57442" y="57670"/>
                  </a:lnTo>
                  <a:lnTo>
                    <a:pt x="57823" y="56781"/>
                  </a:lnTo>
                  <a:lnTo>
                    <a:pt x="57873" y="56642"/>
                  </a:lnTo>
                  <a:lnTo>
                    <a:pt x="49237" y="56642"/>
                  </a:lnTo>
                  <a:lnTo>
                    <a:pt x="49237" y="58293"/>
                  </a:lnTo>
                  <a:lnTo>
                    <a:pt x="48107" y="58788"/>
                  </a:lnTo>
                  <a:lnTo>
                    <a:pt x="48577" y="57670"/>
                  </a:lnTo>
                  <a:lnTo>
                    <a:pt x="48844" y="57670"/>
                  </a:lnTo>
                  <a:lnTo>
                    <a:pt x="49237" y="58293"/>
                  </a:lnTo>
                  <a:lnTo>
                    <a:pt x="49237" y="56642"/>
                  </a:lnTo>
                  <a:lnTo>
                    <a:pt x="48615" y="56642"/>
                  </a:lnTo>
                  <a:lnTo>
                    <a:pt x="48120" y="57404"/>
                  </a:lnTo>
                  <a:lnTo>
                    <a:pt x="47942" y="57404"/>
                  </a:lnTo>
                  <a:lnTo>
                    <a:pt x="15227" y="57404"/>
                  </a:lnTo>
                  <a:lnTo>
                    <a:pt x="15011" y="56781"/>
                  </a:lnTo>
                  <a:lnTo>
                    <a:pt x="14605" y="55880"/>
                  </a:lnTo>
                  <a:lnTo>
                    <a:pt x="14224" y="55118"/>
                  </a:lnTo>
                  <a:lnTo>
                    <a:pt x="15316" y="54229"/>
                  </a:lnTo>
                  <a:lnTo>
                    <a:pt x="15582" y="54229"/>
                  </a:lnTo>
                  <a:lnTo>
                    <a:pt x="16954" y="54229"/>
                  </a:lnTo>
                  <a:lnTo>
                    <a:pt x="16395" y="54610"/>
                  </a:lnTo>
                  <a:lnTo>
                    <a:pt x="15633" y="55118"/>
                  </a:lnTo>
                  <a:lnTo>
                    <a:pt x="17462" y="55118"/>
                  </a:lnTo>
                  <a:lnTo>
                    <a:pt x="17932" y="55118"/>
                  </a:lnTo>
                  <a:lnTo>
                    <a:pt x="18999" y="55118"/>
                  </a:lnTo>
                  <a:lnTo>
                    <a:pt x="18745" y="55562"/>
                  </a:lnTo>
                  <a:lnTo>
                    <a:pt x="19418" y="54864"/>
                  </a:lnTo>
                  <a:lnTo>
                    <a:pt x="19075" y="55003"/>
                  </a:lnTo>
                  <a:lnTo>
                    <a:pt x="17957" y="54229"/>
                  </a:lnTo>
                  <a:lnTo>
                    <a:pt x="17322" y="53721"/>
                  </a:lnTo>
                  <a:lnTo>
                    <a:pt x="17005" y="53467"/>
                  </a:lnTo>
                  <a:lnTo>
                    <a:pt x="15684" y="53721"/>
                  </a:lnTo>
                  <a:lnTo>
                    <a:pt x="15430" y="52959"/>
                  </a:lnTo>
                  <a:lnTo>
                    <a:pt x="15049" y="52197"/>
                  </a:lnTo>
                  <a:lnTo>
                    <a:pt x="14833" y="51816"/>
                  </a:lnTo>
                  <a:lnTo>
                    <a:pt x="13995" y="51816"/>
                  </a:lnTo>
                  <a:lnTo>
                    <a:pt x="13817" y="51930"/>
                  </a:lnTo>
                  <a:lnTo>
                    <a:pt x="13817" y="57670"/>
                  </a:lnTo>
                  <a:lnTo>
                    <a:pt x="13055" y="58293"/>
                  </a:lnTo>
                  <a:lnTo>
                    <a:pt x="13042" y="57670"/>
                  </a:lnTo>
                  <a:lnTo>
                    <a:pt x="13385" y="57670"/>
                  </a:lnTo>
                  <a:lnTo>
                    <a:pt x="13817" y="57670"/>
                  </a:lnTo>
                  <a:lnTo>
                    <a:pt x="13817" y="51930"/>
                  </a:lnTo>
                  <a:lnTo>
                    <a:pt x="12065" y="52959"/>
                  </a:lnTo>
                  <a:lnTo>
                    <a:pt x="12636" y="52959"/>
                  </a:lnTo>
                  <a:lnTo>
                    <a:pt x="13258" y="53721"/>
                  </a:lnTo>
                  <a:lnTo>
                    <a:pt x="11137" y="53975"/>
                  </a:lnTo>
                  <a:lnTo>
                    <a:pt x="12217" y="53975"/>
                  </a:lnTo>
                  <a:lnTo>
                    <a:pt x="11239" y="55118"/>
                  </a:lnTo>
                  <a:lnTo>
                    <a:pt x="11734" y="55118"/>
                  </a:lnTo>
                  <a:lnTo>
                    <a:pt x="11468" y="55245"/>
                  </a:lnTo>
                  <a:lnTo>
                    <a:pt x="11303" y="55384"/>
                  </a:lnTo>
                  <a:lnTo>
                    <a:pt x="11430" y="55346"/>
                  </a:lnTo>
                  <a:lnTo>
                    <a:pt x="11595" y="55257"/>
                  </a:lnTo>
                  <a:lnTo>
                    <a:pt x="11772" y="55118"/>
                  </a:lnTo>
                  <a:lnTo>
                    <a:pt x="12992" y="55118"/>
                  </a:lnTo>
                  <a:lnTo>
                    <a:pt x="13754" y="55880"/>
                  </a:lnTo>
                  <a:lnTo>
                    <a:pt x="13385" y="56642"/>
                  </a:lnTo>
                  <a:lnTo>
                    <a:pt x="13042" y="57404"/>
                  </a:lnTo>
                  <a:lnTo>
                    <a:pt x="12331" y="57404"/>
                  </a:lnTo>
                  <a:lnTo>
                    <a:pt x="12395" y="57543"/>
                  </a:lnTo>
                  <a:lnTo>
                    <a:pt x="12471" y="57670"/>
                  </a:lnTo>
                  <a:lnTo>
                    <a:pt x="12827" y="58293"/>
                  </a:lnTo>
                  <a:lnTo>
                    <a:pt x="11658" y="58293"/>
                  </a:lnTo>
                  <a:lnTo>
                    <a:pt x="11341" y="58508"/>
                  </a:lnTo>
                  <a:lnTo>
                    <a:pt x="11353" y="56908"/>
                  </a:lnTo>
                  <a:lnTo>
                    <a:pt x="11722" y="56756"/>
                  </a:lnTo>
                  <a:lnTo>
                    <a:pt x="10172" y="56197"/>
                  </a:lnTo>
                  <a:lnTo>
                    <a:pt x="10642" y="56222"/>
                  </a:lnTo>
                  <a:lnTo>
                    <a:pt x="9537" y="55397"/>
                  </a:lnTo>
                  <a:lnTo>
                    <a:pt x="11303" y="58534"/>
                  </a:lnTo>
                  <a:lnTo>
                    <a:pt x="11074" y="58293"/>
                  </a:lnTo>
                  <a:lnTo>
                    <a:pt x="10693" y="58293"/>
                  </a:lnTo>
                  <a:lnTo>
                    <a:pt x="11087" y="58686"/>
                  </a:lnTo>
                  <a:lnTo>
                    <a:pt x="10541" y="59055"/>
                  </a:lnTo>
                  <a:lnTo>
                    <a:pt x="10439" y="57670"/>
                  </a:lnTo>
                  <a:lnTo>
                    <a:pt x="10083" y="58331"/>
                  </a:lnTo>
                  <a:lnTo>
                    <a:pt x="10083" y="59817"/>
                  </a:lnTo>
                  <a:lnTo>
                    <a:pt x="9537" y="60198"/>
                  </a:lnTo>
                  <a:lnTo>
                    <a:pt x="10045" y="59817"/>
                  </a:lnTo>
                  <a:lnTo>
                    <a:pt x="10083" y="58331"/>
                  </a:lnTo>
                  <a:lnTo>
                    <a:pt x="9690" y="59055"/>
                  </a:lnTo>
                  <a:lnTo>
                    <a:pt x="8877" y="59055"/>
                  </a:lnTo>
                  <a:lnTo>
                    <a:pt x="8216" y="59817"/>
                  </a:lnTo>
                  <a:lnTo>
                    <a:pt x="8369" y="59817"/>
                  </a:lnTo>
                  <a:lnTo>
                    <a:pt x="8483" y="60198"/>
                  </a:lnTo>
                  <a:lnTo>
                    <a:pt x="8572" y="60452"/>
                  </a:lnTo>
                  <a:lnTo>
                    <a:pt x="7950" y="60960"/>
                  </a:lnTo>
                  <a:lnTo>
                    <a:pt x="8216" y="60960"/>
                  </a:lnTo>
                  <a:lnTo>
                    <a:pt x="8636" y="61468"/>
                  </a:lnTo>
                  <a:lnTo>
                    <a:pt x="8839" y="61722"/>
                  </a:lnTo>
                  <a:lnTo>
                    <a:pt x="8585" y="61468"/>
                  </a:lnTo>
                  <a:lnTo>
                    <a:pt x="8585" y="63385"/>
                  </a:lnTo>
                  <a:lnTo>
                    <a:pt x="8293" y="63246"/>
                  </a:lnTo>
                  <a:lnTo>
                    <a:pt x="8013" y="63754"/>
                  </a:lnTo>
                  <a:lnTo>
                    <a:pt x="7327" y="65024"/>
                  </a:lnTo>
                  <a:lnTo>
                    <a:pt x="7467" y="65024"/>
                  </a:lnTo>
                  <a:lnTo>
                    <a:pt x="8940" y="67437"/>
                  </a:lnTo>
                  <a:lnTo>
                    <a:pt x="6045" y="68719"/>
                  </a:lnTo>
                  <a:lnTo>
                    <a:pt x="6108" y="69088"/>
                  </a:lnTo>
                  <a:lnTo>
                    <a:pt x="6223" y="69723"/>
                  </a:lnTo>
                  <a:lnTo>
                    <a:pt x="6286" y="70104"/>
                  </a:lnTo>
                  <a:lnTo>
                    <a:pt x="5651" y="71005"/>
                  </a:lnTo>
                  <a:lnTo>
                    <a:pt x="9042" y="71374"/>
                  </a:lnTo>
                  <a:lnTo>
                    <a:pt x="5384" y="71374"/>
                  </a:lnTo>
                  <a:lnTo>
                    <a:pt x="4610" y="71374"/>
                  </a:lnTo>
                  <a:lnTo>
                    <a:pt x="4673" y="71755"/>
                  </a:lnTo>
                  <a:lnTo>
                    <a:pt x="2743" y="72771"/>
                  </a:lnTo>
                  <a:lnTo>
                    <a:pt x="3784" y="73545"/>
                  </a:lnTo>
                  <a:lnTo>
                    <a:pt x="546" y="73418"/>
                  </a:lnTo>
                  <a:lnTo>
                    <a:pt x="609" y="73545"/>
                  </a:lnTo>
                  <a:lnTo>
                    <a:pt x="2159" y="77216"/>
                  </a:lnTo>
                  <a:lnTo>
                    <a:pt x="1130" y="78867"/>
                  </a:lnTo>
                  <a:lnTo>
                    <a:pt x="2794" y="78867"/>
                  </a:lnTo>
                  <a:lnTo>
                    <a:pt x="2578" y="79629"/>
                  </a:lnTo>
                  <a:lnTo>
                    <a:pt x="2451" y="79629"/>
                  </a:lnTo>
                  <a:lnTo>
                    <a:pt x="2628" y="80391"/>
                  </a:lnTo>
                  <a:lnTo>
                    <a:pt x="2743" y="80899"/>
                  </a:lnTo>
                  <a:lnTo>
                    <a:pt x="3302" y="82677"/>
                  </a:lnTo>
                  <a:lnTo>
                    <a:pt x="4495" y="82677"/>
                  </a:lnTo>
                  <a:lnTo>
                    <a:pt x="4597" y="83832"/>
                  </a:lnTo>
                  <a:lnTo>
                    <a:pt x="4000" y="85217"/>
                  </a:lnTo>
                  <a:lnTo>
                    <a:pt x="3467" y="86614"/>
                  </a:lnTo>
                  <a:lnTo>
                    <a:pt x="3378" y="86868"/>
                  </a:lnTo>
                  <a:lnTo>
                    <a:pt x="3289" y="88265"/>
                  </a:lnTo>
                  <a:lnTo>
                    <a:pt x="2806" y="88265"/>
                  </a:lnTo>
                  <a:lnTo>
                    <a:pt x="2895" y="87376"/>
                  </a:lnTo>
                  <a:lnTo>
                    <a:pt x="2628" y="87630"/>
                  </a:lnTo>
                  <a:lnTo>
                    <a:pt x="1778" y="88531"/>
                  </a:lnTo>
                  <a:lnTo>
                    <a:pt x="2425" y="90043"/>
                  </a:lnTo>
                  <a:lnTo>
                    <a:pt x="3556" y="92329"/>
                  </a:lnTo>
                  <a:lnTo>
                    <a:pt x="3835" y="92798"/>
                  </a:lnTo>
                  <a:lnTo>
                    <a:pt x="4140" y="93218"/>
                  </a:lnTo>
                  <a:lnTo>
                    <a:pt x="4305" y="93510"/>
                  </a:lnTo>
                  <a:lnTo>
                    <a:pt x="3378" y="95504"/>
                  </a:lnTo>
                  <a:lnTo>
                    <a:pt x="3987" y="95504"/>
                  </a:lnTo>
                  <a:lnTo>
                    <a:pt x="3708" y="96393"/>
                  </a:lnTo>
                  <a:lnTo>
                    <a:pt x="3086" y="97917"/>
                  </a:lnTo>
                  <a:lnTo>
                    <a:pt x="3568" y="97155"/>
                  </a:lnTo>
                  <a:lnTo>
                    <a:pt x="3746" y="97917"/>
                  </a:lnTo>
                  <a:lnTo>
                    <a:pt x="4203" y="98425"/>
                  </a:lnTo>
                  <a:lnTo>
                    <a:pt x="3276" y="99568"/>
                  </a:lnTo>
                  <a:lnTo>
                    <a:pt x="3035" y="99949"/>
                  </a:lnTo>
                  <a:lnTo>
                    <a:pt x="2654" y="101092"/>
                  </a:lnTo>
                  <a:lnTo>
                    <a:pt x="3695" y="99949"/>
                  </a:lnTo>
                  <a:lnTo>
                    <a:pt x="4673" y="98679"/>
                  </a:lnTo>
                  <a:lnTo>
                    <a:pt x="5727" y="98679"/>
                  </a:lnTo>
                  <a:lnTo>
                    <a:pt x="4699" y="99949"/>
                  </a:lnTo>
                  <a:lnTo>
                    <a:pt x="6451" y="99568"/>
                  </a:lnTo>
                  <a:lnTo>
                    <a:pt x="6946" y="99568"/>
                  </a:lnTo>
                  <a:lnTo>
                    <a:pt x="6743" y="99949"/>
                  </a:lnTo>
                  <a:lnTo>
                    <a:pt x="7213" y="99949"/>
                  </a:lnTo>
                  <a:lnTo>
                    <a:pt x="7772" y="99568"/>
                  </a:lnTo>
                  <a:lnTo>
                    <a:pt x="10388" y="99949"/>
                  </a:lnTo>
                  <a:lnTo>
                    <a:pt x="10706" y="99568"/>
                  </a:lnTo>
                  <a:lnTo>
                    <a:pt x="11468" y="98679"/>
                  </a:lnTo>
                  <a:lnTo>
                    <a:pt x="11658" y="98450"/>
                  </a:lnTo>
                  <a:lnTo>
                    <a:pt x="12090" y="98679"/>
                  </a:lnTo>
                  <a:lnTo>
                    <a:pt x="13081" y="98679"/>
                  </a:lnTo>
                  <a:lnTo>
                    <a:pt x="13525" y="98425"/>
                  </a:lnTo>
                  <a:lnTo>
                    <a:pt x="13004" y="99822"/>
                  </a:lnTo>
                  <a:lnTo>
                    <a:pt x="13436" y="99568"/>
                  </a:lnTo>
                  <a:lnTo>
                    <a:pt x="14859" y="98425"/>
                  </a:lnTo>
                  <a:lnTo>
                    <a:pt x="15570" y="98425"/>
                  </a:lnTo>
                  <a:lnTo>
                    <a:pt x="15659" y="98679"/>
                  </a:lnTo>
                  <a:lnTo>
                    <a:pt x="16154" y="99568"/>
                  </a:lnTo>
                  <a:lnTo>
                    <a:pt x="15925" y="99568"/>
                  </a:lnTo>
                  <a:lnTo>
                    <a:pt x="14668" y="100596"/>
                  </a:lnTo>
                  <a:lnTo>
                    <a:pt x="15925" y="99949"/>
                  </a:lnTo>
                  <a:lnTo>
                    <a:pt x="16878" y="99568"/>
                  </a:lnTo>
                  <a:lnTo>
                    <a:pt x="17487" y="99568"/>
                  </a:lnTo>
                  <a:lnTo>
                    <a:pt x="18783" y="98425"/>
                  </a:lnTo>
                  <a:lnTo>
                    <a:pt x="18605" y="99568"/>
                  </a:lnTo>
                  <a:lnTo>
                    <a:pt x="19138" y="99568"/>
                  </a:lnTo>
                  <a:lnTo>
                    <a:pt x="20091" y="98425"/>
                  </a:lnTo>
                  <a:lnTo>
                    <a:pt x="20561" y="98425"/>
                  </a:lnTo>
                  <a:lnTo>
                    <a:pt x="20586" y="98679"/>
                  </a:lnTo>
                  <a:lnTo>
                    <a:pt x="21805" y="100850"/>
                  </a:lnTo>
                  <a:lnTo>
                    <a:pt x="25387" y="99568"/>
                  </a:lnTo>
                  <a:lnTo>
                    <a:pt x="26543" y="99568"/>
                  </a:lnTo>
                  <a:lnTo>
                    <a:pt x="28803" y="100838"/>
                  </a:lnTo>
                  <a:lnTo>
                    <a:pt x="28689" y="99949"/>
                  </a:lnTo>
                  <a:lnTo>
                    <a:pt x="28625" y="99568"/>
                  </a:lnTo>
                  <a:lnTo>
                    <a:pt x="28498" y="98679"/>
                  </a:lnTo>
                  <a:lnTo>
                    <a:pt x="28473" y="98425"/>
                  </a:lnTo>
                  <a:lnTo>
                    <a:pt x="29972" y="101854"/>
                  </a:lnTo>
                  <a:lnTo>
                    <a:pt x="30086" y="101485"/>
                  </a:lnTo>
                  <a:lnTo>
                    <a:pt x="30276" y="99949"/>
                  </a:lnTo>
                  <a:lnTo>
                    <a:pt x="30492" y="101092"/>
                  </a:lnTo>
                  <a:lnTo>
                    <a:pt x="30632" y="101092"/>
                  </a:lnTo>
                  <a:lnTo>
                    <a:pt x="30264" y="101485"/>
                  </a:lnTo>
                  <a:lnTo>
                    <a:pt x="31153" y="101092"/>
                  </a:lnTo>
                  <a:lnTo>
                    <a:pt x="31838" y="101092"/>
                  </a:lnTo>
                  <a:lnTo>
                    <a:pt x="32334" y="102247"/>
                  </a:lnTo>
                  <a:lnTo>
                    <a:pt x="33159" y="101092"/>
                  </a:lnTo>
                  <a:lnTo>
                    <a:pt x="33794" y="101092"/>
                  </a:lnTo>
                  <a:lnTo>
                    <a:pt x="33070" y="101485"/>
                  </a:lnTo>
                  <a:lnTo>
                    <a:pt x="33185" y="101854"/>
                  </a:lnTo>
                  <a:lnTo>
                    <a:pt x="33540" y="101485"/>
                  </a:lnTo>
                  <a:lnTo>
                    <a:pt x="33718" y="101485"/>
                  </a:lnTo>
                  <a:lnTo>
                    <a:pt x="33782" y="101854"/>
                  </a:lnTo>
                  <a:lnTo>
                    <a:pt x="33540" y="102120"/>
                  </a:lnTo>
                  <a:lnTo>
                    <a:pt x="33312" y="102362"/>
                  </a:lnTo>
                  <a:lnTo>
                    <a:pt x="34747" y="102362"/>
                  </a:lnTo>
                  <a:lnTo>
                    <a:pt x="34836" y="101854"/>
                  </a:lnTo>
                  <a:lnTo>
                    <a:pt x="34886" y="101485"/>
                  </a:lnTo>
                  <a:lnTo>
                    <a:pt x="35128" y="99949"/>
                  </a:lnTo>
                  <a:lnTo>
                    <a:pt x="35179" y="99568"/>
                  </a:lnTo>
                  <a:lnTo>
                    <a:pt x="35839" y="99568"/>
                  </a:lnTo>
                  <a:lnTo>
                    <a:pt x="36334" y="99568"/>
                  </a:lnTo>
                  <a:lnTo>
                    <a:pt x="36944" y="98679"/>
                  </a:lnTo>
                  <a:lnTo>
                    <a:pt x="37325" y="99568"/>
                  </a:lnTo>
                  <a:lnTo>
                    <a:pt x="38468" y="99568"/>
                  </a:lnTo>
                  <a:lnTo>
                    <a:pt x="35712" y="99949"/>
                  </a:lnTo>
                  <a:lnTo>
                    <a:pt x="39751" y="99949"/>
                  </a:lnTo>
                  <a:lnTo>
                    <a:pt x="39814" y="99568"/>
                  </a:lnTo>
                  <a:lnTo>
                    <a:pt x="42710" y="99568"/>
                  </a:lnTo>
                  <a:lnTo>
                    <a:pt x="43065" y="98679"/>
                  </a:lnTo>
                  <a:lnTo>
                    <a:pt x="43319" y="98044"/>
                  </a:lnTo>
                  <a:lnTo>
                    <a:pt x="43472" y="98425"/>
                  </a:lnTo>
                  <a:lnTo>
                    <a:pt x="43561" y="98679"/>
                  </a:lnTo>
                  <a:lnTo>
                    <a:pt x="44145" y="98679"/>
                  </a:lnTo>
                  <a:lnTo>
                    <a:pt x="46583" y="99949"/>
                  </a:lnTo>
                  <a:lnTo>
                    <a:pt x="45529" y="98818"/>
                  </a:lnTo>
                  <a:lnTo>
                    <a:pt x="47485" y="99834"/>
                  </a:lnTo>
                  <a:lnTo>
                    <a:pt x="47548" y="98679"/>
                  </a:lnTo>
                  <a:lnTo>
                    <a:pt x="47612" y="98425"/>
                  </a:lnTo>
                  <a:lnTo>
                    <a:pt x="49352" y="99568"/>
                  </a:lnTo>
                  <a:lnTo>
                    <a:pt x="49682" y="99568"/>
                  </a:lnTo>
                  <a:lnTo>
                    <a:pt x="50939" y="99568"/>
                  </a:lnTo>
                  <a:lnTo>
                    <a:pt x="52819" y="101092"/>
                  </a:lnTo>
                  <a:lnTo>
                    <a:pt x="53835" y="101092"/>
                  </a:lnTo>
                  <a:lnTo>
                    <a:pt x="54495" y="101092"/>
                  </a:lnTo>
                  <a:lnTo>
                    <a:pt x="55092" y="101092"/>
                  </a:lnTo>
                  <a:lnTo>
                    <a:pt x="54711" y="101485"/>
                  </a:lnTo>
                  <a:lnTo>
                    <a:pt x="58572" y="101092"/>
                  </a:lnTo>
                  <a:close/>
                </a:path>
                <a:path w="70485" h="102869">
                  <a:moveTo>
                    <a:pt x="59347" y="17881"/>
                  </a:moveTo>
                  <a:lnTo>
                    <a:pt x="59220" y="17881"/>
                  </a:lnTo>
                  <a:lnTo>
                    <a:pt x="59347" y="17881"/>
                  </a:lnTo>
                  <a:close/>
                </a:path>
                <a:path w="70485" h="102869">
                  <a:moveTo>
                    <a:pt x="61112" y="16764"/>
                  </a:moveTo>
                  <a:lnTo>
                    <a:pt x="60032" y="16764"/>
                  </a:lnTo>
                  <a:lnTo>
                    <a:pt x="59690" y="17538"/>
                  </a:lnTo>
                  <a:lnTo>
                    <a:pt x="61112" y="16764"/>
                  </a:lnTo>
                  <a:close/>
                </a:path>
                <a:path w="70485" h="102869">
                  <a:moveTo>
                    <a:pt x="61836" y="44970"/>
                  </a:moveTo>
                  <a:lnTo>
                    <a:pt x="60325" y="45212"/>
                  </a:lnTo>
                  <a:lnTo>
                    <a:pt x="59893" y="44450"/>
                  </a:lnTo>
                  <a:lnTo>
                    <a:pt x="59588" y="44450"/>
                  </a:lnTo>
                  <a:lnTo>
                    <a:pt x="60502" y="43942"/>
                  </a:lnTo>
                  <a:lnTo>
                    <a:pt x="61633" y="43942"/>
                  </a:lnTo>
                  <a:lnTo>
                    <a:pt x="61569" y="42926"/>
                  </a:lnTo>
                  <a:lnTo>
                    <a:pt x="55118" y="42926"/>
                  </a:lnTo>
                  <a:lnTo>
                    <a:pt x="54267" y="42926"/>
                  </a:lnTo>
                  <a:lnTo>
                    <a:pt x="54127" y="42926"/>
                  </a:lnTo>
                  <a:lnTo>
                    <a:pt x="51866" y="42926"/>
                  </a:lnTo>
                  <a:lnTo>
                    <a:pt x="51663" y="43942"/>
                  </a:lnTo>
                  <a:lnTo>
                    <a:pt x="51574" y="44450"/>
                  </a:lnTo>
                  <a:lnTo>
                    <a:pt x="51384" y="44450"/>
                  </a:lnTo>
                  <a:lnTo>
                    <a:pt x="51485" y="43942"/>
                  </a:lnTo>
                  <a:lnTo>
                    <a:pt x="50711" y="44450"/>
                  </a:lnTo>
                  <a:lnTo>
                    <a:pt x="52006" y="45466"/>
                  </a:lnTo>
                  <a:lnTo>
                    <a:pt x="50825" y="46101"/>
                  </a:lnTo>
                  <a:lnTo>
                    <a:pt x="52298" y="46863"/>
                  </a:lnTo>
                  <a:lnTo>
                    <a:pt x="52273" y="46101"/>
                  </a:lnTo>
                  <a:lnTo>
                    <a:pt x="52552" y="46990"/>
                  </a:lnTo>
                  <a:lnTo>
                    <a:pt x="52806" y="47117"/>
                  </a:lnTo>
                  <a:lnTo>
                    <a:pt x="54698" y="48514"/>
                  </a:lnTo>
                  <a:lnTo>
                    <a:pt x="54394" y="48514"/>
                  </a:lnTo>
                  <a:lnTo>
                    <a:pt x="54254" y="48666"/>
                  </a:lnTo>
                  <a:lnTo>
                    <a:pt x="54889" y="48666"/>
                  </a:lnTo>
                  <a:lnTo>
                    <a:pt x="54165" y="48768"/>
                  </a:lnTo>
                  <a:lnTo>
                    <a:pt x="52311" y="48666"/>
                  </a:lnTo>
                  <a:lnTo>
                    <a:pt x="52489" y="48971"/>
                  </a:lnTo>
                  <a:lnTo>
                    <a:pt x="52412" y="49530"/>
                  </a:lnTo>
                  <a:lnTo>
                    <a:pt x="51765" y="49911"/>
                  </a:lnTo>
                  <a:lnTo>
                    <a:pt x="50698" y="49530"/>
                  </a:lnTo>
                  <a:lnTo>
                    <a:pt x="52412" y="49530"/>
                  </a:lnTo>
                  <a:lnTo>
                    <a:pt x="52412" y="48983"/>
                  </a:lnTo>
                  <a:lnTo>
                    <a:pt x="51790" y="49060"/>
                  </a:lnTo>
                  <a:lnTo>
                    <a:pt x="51295" y="48666"/>
                  </a:lnTo>
                  <a:lnTo>
                    <a:pt x="51130" y="48514"/>
                  </a:lnTo>
                  <a:lnTo>
                    <a:pt x="50850" y="48514"/>
                  </a:lnTo>
                  <a:lnTo>
                    <a:pt x="49974" y="49288"/>
                  </a:lnTo>
                  <a:lnTo>
                    <a:pt x="47980" y="49530"/>
                  </a:lnTo>
                  <a:lnTo>
                    <a:pt x="49110" y="49530"/>
                  </a:lnTo>
                  <a:lnTo>
                    <a:pt x="50177" y="50546"/>
                  </a:lnTo>
                  <a:lnTo>
                    <a:pt x="49352" y="50546"/>
                  </a:lnTo>
                  <a:lnTo>
                    <a:pt x="49593" y="50800"/>
                  </a:lnTo>
                  <a:lnTo>
                    <a:pt x="48564" y="50546"/>
                  </a:lnTo>
                  <a:lnTo>
                    <a:pt x="16129" y="50546"/>
                  </a:lnTo>
                  <a:lnTo>
                    <a:pt x="15697" y="50800"/>
                  </a:lnTo>
                  <a:lnTo>
                    <a:pt x="14820" y="50711"/>
                  </a:lnTo>
                  <a:lnTo>
                    <a:pt x="14401" y="51054"/>
                  </a:lnTo>
                  <a:lnTo>
                    <a:pt x="14617" y="51447"/>
                  </a:lnTo>
                  <a:lnTo>
                    <a:pt x="15278" y="51054"/>
                  </a:lnTo>
                  <a:lnTo>
                    <a:pt x="17233" y="51054"/>
                  </a:lnTo>
                  <a:lnTo>
                    <a:pt x="17373" y="51269"/>
                  </a:lnTo>
                  <a:lnTo>
                    <a:pt x="17360" y="51612"/>
                  </a:lnTo>
                  <a:lnTo>
                    <a:pt x="17399" y="51435"/>
                  </a:lnTo>
                  <a:lnTo>
                    <a:pt x="17449" y="51257"/>
                  </a:lnTo>
                  <a:lnTo>
                    <a:pt x="17564" y="51117"/>
                  </a:lnTo>
                  <a:lnTo>
                    <a:pt x="17957" y="51054"/>
                  </a:lnTo>
                  <a:lnTo>
                    <a:pt x="49034" y="51054"/>
                  </a:lnTo>
                  <a:lnTo>
                    <a:pt x="49872" y="51054"/>
                  </a:lnTo>
                  <a:lnTo>
                    <a:pt x="50215" y="51574"/>
                  </a:lnTo>
                  <a:lnTo>
                    <a:pt x="50393" y="51816"/>
                  </a:lnTo>
                  <a:lnTo>
                    <a:pt x="50152" y="51816"/>
                  </a:lnTo>
                  <a:lnTo>
                    <a:pt x="49034" y="51054"/>
                  </a:lnTo>
                  <a:lnTo>
                    <a:pt x="49161" y="51320"/>
                  </a:lnTo>
                  <a:lnTo>
                    <a:pt x="49885" y="52197"/>
                  </a:lnTo>
                  <a:lnTo>
                    <a:pt x="48602" y="52197"/>
                  </a:lnTo>
                  <a:lnTo>
                    <a:pt x="49415" y="53594"/>
                  </a:lnTo>
                  <a:lnTo>
                    <a:pt x="50152" y="52959"/>
                  </a:lnTo>
                  <a:lnTo>
                    <a:pt x="50355" y="52959"/>
                  </a:lnTo>
                  <a:lnTo>
                    <a:pt x="51155" y="55118"/>
                  </a:lnTo>
                  <a:lnTo>
                    <a:pt x="51244" y="55372"/>
                  </a:lnTo>
                  <a:lnTo>
                    <a:pt x="51346" y="55626"/>
                  </a:lnTo>
                  <a:lnTo>
                    <a:pt x="50812" y="55372"/>
                  </a:lnTo>
                  <a:lnTo>
                    <a:pt x="47396" y="53721"/>
                  </a:lnTo>
                  <a:lnTo>
                    <a:pt x="47459" y="54229"/>
                  </a:lnTo>
                  <a:lnTo>
                    <a:pt x="47561" y="55118"/>
                  </a:lnTo>
                  <a:lnTo>
                    <a:pt x="47688" y="56134"/>
                  </a:lnTo>
                  <a:lnTo>
                    <a:pt x="47828" y="56134"/>
                  </a:lnTo>
                  <a:lnTo>
                    <a:pt x="48425" y="55372"/>
                  </a:lnTo>
                  <a:lnTo>
                    <a:pt x="48856" y="56134"/>
                  </a:lnTo>
                  <a:lnTo>
                    <a:pt x="58089" y="56134"/>
                  </a:lnTo>
                  <a:lnTo>
                    <a:pt x="58204" y="55880"/>
                  </a:lnTo>
                  <a:lnTo>
                    <a:pt x="58305" y="55626"/>
                  </a:lnTo>
                  <a:lnTo>
                    <a:pt x="58902" y="54229"/>
                  </a:lnTo>
                  <a:lnTo>
                    <a:pt x="59067" y="53975"/>
                  </a:lnTo>
                  <a:lnTo>
                    <a:pt x="59601" y="52959"/>
                  </a:lnTo>
                  <a:lnTo>
                    <a:pt x="59817" y="52197"/>
                  </a:lnTo>
                  <a:lnTo>
                    <a:pt x="59931" y="51816"/>
                  </a:lnTo>
                  <a:lnTo>
                    <a:pt x="60071" y="51320"/>
                  </a:lnTo>
                  <a:lnTo>
                    <a:pt x="56489" y="51054"/>
                  </a:lnTo>
                  <a:lnTo>
                    <a:pt x="58318" y="51054"/>
                  </a:lnTo>
                  <a:lnTo>
                    <a:pt x="58737" y="51054"/>
                  </a:lnTo>
                  <a:lnTo>
                    <a:pt x="59829" y="50800"/>
                  </a:lnTo>
                  <a:lnTo>
                    <a:pt x="60909" y="50546"/>
                  </a:lnTo>
                  <a:lnTo>
                    <a:pt x="60058" y="49784"/>
                  </a:lnTo>
                  <a:lnTo>
                    <a:pt x="60058" y="50292"/>
                  </a:lnTo>
                  <a:lnTo>
                    <a:pt x="59944" y="50546"/>
                  </a:lnTo>
                  <a:lnTo>
                    <a:pt x="58496" y="50546"/>
                  </a:lnTo>
                  <a:lnTo>
                    <a:pt x="58572" y="50292"/>
                  </a:lnTo>
                  <a:lnTo>
                    <a:pt x="60058" y="50292"/>
                  </a:lnTo>
                  <a:lnTo>
                    <a:pt x="60058" y="49784"/>
                  </a:lnTo>
                  <a:lnTo>
                    <a:pt x="59791" y="49530"/>
                  </a:lnTo>
                  <a:lnTo>
                    <a:pt x="60083" y="49530"/>
                  </a:lnTo>
                  <a:lnTo>
                    <a:pt x="60452" y="49530"/>
                  </a:lnTo>
                  <a:lnTo>
                    <a:pt x="60655" y="49530"/>
                  </a:lnTo>
                  <a:lnTo>
                    <a:pt x="60858" y="50292"/>
                  </a:lnTo>
                  <a:lnTo>
                    <a:pt x="61048" y="49530"/>
                  </a:lnTo>
                  <a:lnTo>
                    <a:pt x="61074" y="49034"/>
                  </a:lnTo>
                  <a:lnTo>
                    <a:pt x="60794" y="49174"/>
                  </a:lnTo>
                  <a:lnTo>
                    <a:pt x="60464" y="48666"/>
                  </a:lnTo>
                  <a:lnTo>
                    <a:pt x="60591" y="49276"/>
                  </a:lnTo>
                  <a:lnTo>
                    <a:pt x="60223" y="49466"/>
                  </a:lnTo>
                  <a:lnTo>
                    <a:pt x="57962" y="48666"/>
                  </a:lnTo>
                  <a:lnTo>
                    <a:pt x="59296" y="48666"/>
                  </a:lnTo>
                  <a:lnTo>
                    <a:pt x="59423" y="48514"/>
                  </a:lnTo>
                  <a:lnTo>
                    <a:pt x="60388" y="48514"/>
                  </a:lnTo>
                  <a:lnTo>
                    <a:pt x="60642" y="48514"/>
                  </a:lnTo>
                  <a:lnTo>
                    <a:pt x="60350" y="48425"/>
                  </a:lnTo>
                  <a:lnTo>
                    <a:pt x="60185" y="47752"/>
                  </a:lnTo>
                  <a:lnTo>
                    <a:pt x="60045" y="47752"/>
                  </a:lnTo>
                  <a:lnTo>
                    <a:pt x="59690" y="48196"/>
                  </a:lnTo>
                  <a:lnTo>
                    <a:pt x="60045" y="47752"/>
                  </a:lnTo>
                  <a:lnTo>
                    <a:pt x="59664" y="47752"/>
                  </a:lnTo>
                  <a:lnTo>
                    <a:pt x="59537" y="48133"/>
                  </a:lnTo>
                  <a:lnTo>
                    <a:pt x="58432" y="47752"/>
                  </a:lnTo>
                  <a:lnTo>
                    <a:pt x="59664" y="47752"/>
                  </a:lnTo>
                  <a:lnTo>
                    <a:pt x="59766" y="47459"/>
                  </a:lnTo>
                  <a:lnTo>
                    <a:pt x="59880" y="47117"/>
                  </a:lnTo>
                  <a:lnTo>
                    <a:pt x="60540" y="47117"/>
                  </a:lnTo>
                  <a:lnTo>
                    <a:pt x="61036" y="47117"/>
                  </a:lnTo>
                  <a:lnTo>
                    <a:pt x="61455" y="47117"/>
                  </a:lnTo>
                  <a:lnTo>
                    <a:pt x="61315" y="46431"/>
                  </a:lnTo>
                  <a:lnTo>
                    <a:pt x="60515" y="46710"/>
                  </a:lnTo>
                  <a:lnTo>
                    <a:pt x="60172" y="46837"/>
                  </a:lnTo>
                  <a:lnTo>
                    <a:pt x="60388" y="46621"/>
                  </a:lnTo>
                  <a:lnTo>
                    <a:pt x="60426" y="46748"/>
                  </a:lnTo>
                  <a:lnTo>
                    <a:pt x="60401" y="46621"/>
                  </a:lnTo>
                  <a:lnTo>
                    <a:pt x="60667" y="46355"/>
                  </a:lnTo>
                  <a:lnTo>
                    <a:pt x="60502" y="46355"/>
                  </a:lnTo>
                  <a:lnTo>
                    <a:pt x="60312" y="46355"/>
                  </a:lnTo>
                  <a:lnTo>
                    <a:pt x="60375" y="46596"/>
                  </a:lnTo>
                  <a:lnTo>
                    <a:pt x="60083" y="46355"/>
                  </a:lnTo>
                  <a:lnTo>
                    <a:pt x="60312" y="46355"/>
                  </a:lnTo>
                  <a:lnTo>
                    <a:pt x="60236" y="46101"/>
                  </a:lnTo>
                  <a:lnTo>
                    <a:pt x="61455" y="46101"/>
                  </a:lnTo>
                  <a:lnTo>
                    <a:pt x="61658" y="45466"/>
                  </a:lnTo>
                  <a:lnTo>
                    <a:pt x="61747" y="45212"/>
                  </a:lnTo>
                  <a:lnTo>
                    <a:pt x="61836" y="44970"/>
                  </a:lnTo>
                  <a:close/>
                </a:path>
                <a:path w="70485" h="102869">
                  <a:moveTo>
                    <a:pt x="65074" y="29425"/>
                  </a:moveTo>
                  <a:lnTo>
                    <a:pt x="64782" y="29425"/>
                  </a:lnTo>
                  <a:lnTo>
                    <a:pt x="64909" y="29857"/>
                  </a:lnTo>
                  <a:lnTo>
                    <a:pt x="65074" y="29425"/>
                  </a:lnTo>
                  <a:close/>
                </a:path>
                <a:path w="70485" h="102869">
                  <a:moveTo>
                    <a:pt x="66319" y="4826"/>
                  </a:moveTo>
                  <a:lnTo>
                    <a:pt x="66090" y="4826"/>
                  </a:lnTo>
                  <a:lnTo>
                    <a:pt x="66154" y="5461"/>
                  </a:lnTo>
                  <a:lnTo>
                    <a:pt x="66255" y="5080"/>
                  </a:lnTo>
                  <a:lnTo>
                    <a:pt x="66319" y="4826"/>
                  </a:lnTo>
                  <a:close/>
                </a:path>
                <a:path w="70485" h="102869">
                  <a:moveTo>
                    <a:pt x="69672" y="3835"/>
                  </a:moveTo>
                  <a:lnTo>
                    <a:pt x="69646" y="4114"/>
                  </a:lnTo>
                  <a:lnTo>
                    <a:pt x="69621" y="4368"/>
                  </a:lnTo>
                  <a:lnTo>
                    <a:pt x="69659" y="4241"/>
                  </a:lnTo>
                  <a:lnTo>
                    <a:pt x="69672" y="4038"/>
                  </a:lnTo>
                  <a:lnTo>
                    <a:pt x="69672" y="3835"/>
                  </a:lnTo>
                  <a:close/>
                </a:path>
                <a:path w="70485" h="102869">
                  <a:moveTo>
                    <a:pt x="69951" y="0"/>
                  </a:moveTo>
                  <a:lnTo>
                    <a:pt x="69710" y="0"/>
                  </a:lnTo>
                  <a:lnTo>
                    <a:pt x="69494" y="0"/>
                  </a:lnTo>
                  <a:lnTo>
                    <a:pt x="68795" y="889"/>
                  </a:lnTo>
                  <a:lnTo>
                    <a:pt x="68364" y="1282"/>
                  </a:lnTo>
                  <a:lnTo>
                    <a:pt x="68110" y="1143"/>
                  </a:lnTo>
                  <a:lnTo>
                    <a:pt x="68072" y="1778"/>
                  </a:lnTo>
                  <a:lnTo>
                    <a:pt x="66192" y="4318"/>
                  </a:lnTo>
                  <a:lnTo>
                    <a:pt x="66319" y="4318"/>
                  </a:lnTo>
                  <a:lnTo>
                    <a:pt x="66357" y="4457"/>
                  </a:lnTo>
                  <a:lnTo>
                    <a:pt x="66459" y="4826"/>
                  </a:lnTo>
                  <a:lnTo>
                    <a:pt x="66522" y="5080"/>
                  </a:lnTo>
                  <a:lnTo>
                    <a:pt x="66154" y="5461"/>
                  </a:lnTo>
                  <a:lnTo>
                    <a:pt x="66205" y="5842"/>
                  </a:lnTo>
                  <a:lnTo>
                    <a:pt x="65646" y="6604"/>
                  </a:lnTo>
                  <a:lnTo>
                    <a:pt x="64693" y="8890"/>
                  </a:lnTo>
                  <a:lnTo>
                    <a:pt x="63804" y="9779"/>
                  </a:lnTo>
                  <a:lnTo>
                    <a:pt x="62814" y="11353"/>
                  </a:lnTo>
                  <a:lnTo>
                    <a:pt x="62725" y="11506"/>
                  </a:lnTo>
                  <a:lnTo>
                    <a:pt x="61950" y="12725"/>
                  </a:lnTo>
                  <a:lnTo>
                    <a:pt x="62750" y="12725"/>
                  </a:lnTo>
                  <a:lnTo>
                    <a:pt x="62801" y="11607"/>
                  </a:lnTo>
                  <a:lnTo>
                    <a:pt x="63842" y="12725"/>
                  </a:lnTo>
                  <a:lnTo>
                    <a:pt x="63779" y="29857"/>
                  </a:lnTo>
                  <a:lnTo>
                    <a:pt x="62928" y="29857"/>
                  </a:lnTo>
                  <a:lnTo>
                    <a:pt x="63182" y="29425"/>
                  </a:lnTo>
                  <a:lnTo>
                    <a:pt x="63550" y="29425"/>
                  </a:lnTo>
                  <a:lnTo>
                    <a:pt x="63690" y="29692"/>
                  </a:lnTo>
                  <a:lnTo>
                    <a:pt x="63779" y="29857"/>
                  </a:lnTo>
                  <a:lnTo>
                    <a:pt x="63779" y="12725"/>
                  </a:lnTo>
                  <a:lnTo>
                    <a:pt x="62865" y="12725"/>
                  </a:lnTo>
                  <a:lnTo>
                    <a:pt x="62788" y="12890"/>
                  </a:lnTo>
                  <a:lnTo>
                    <a:pt x="62661" y="13220"/>
                  </a:lnTo>
                  <a:lnTo>
                    <a:pt x="62763" y="12954"/>
                  </a:lnTo>
                  <a:lnTo>
                    <a:pt x="62788" y="12801"/>
                  </a:lnTo>
                  <a:lnTo>
                    <a:pt x="62636" y="12954"/>
                  </a:lnTo>
                  <a:lnTo>
                    <a:pt x="62369" y="12954"/>
                  </a:lnTo>
                  <a:lnTo>
                    <a:pt x="62064" y="13220"/>
                  </a:lnTo>
                  <a:lnTo>
                    <a:pt x="62445" y="13703"/>
                  </a:lnTo>
                  <a:lnTo>
                    <a:pt x="60744" y="17653"/>
                  </a:lnTo>
                  <a:lnTo>
                    <a:pt x="60147" y="17653"/>
                  </a:lnTo>
                  <a:lnTo>
                    <a:pt x="60706" y="18161"/>
                  </a:lnTo>
                  <a:lnTo>
                    <a:pt x="60452" y="18542"/>
                  </a:lnTo>
                  <a:lnTo>
                    <a:pt x="60363" y="18681"/>
                  </a:lnTo>
                  <a:lnTo>
                    <a:pt x="59131" y="18681"/>
                  </a:lnTo>
                  <a:lnTo>
                    <a:pt x="59182" y="18161"/>
                  </a:lnTo>
                  <a:lnTo>
                    <a:pt x="58953" y="18161"/>
                  </a:lnTo>
                  <a:lnTo>
                    <a:pt x="58242" y="18542"/>
                  </a:lnTo>
                  <a:lnTo>
                    <a:pt x="58420" y="19685"/>
                  </a:lnTo>
                  <a:lnTo>
                    <a:pt x="58496" y="20193"/>
                  </a:lnTo>
                  <a:lnTo>
                    <a:pt x="58889" y="19685"/>
                  </a:lnTo>
                  <a:lnTo>
                    <a:pt x="58407" y="22352"/>
                  </a:lnTo>
                  <a:lnTo>
                    <a:pt x="56451" y="25146"/>
                  </a:lnTo>
                  <a:lnTo>
                    <a:pt x="56769" y="27444"/>
                  </a:lnTo>
                  <a:lnTo>
                    <a:pt x="56845" y="27940"/>
                  </a:lnTo>
                  <a:lnTo>
                    <a:pt x="57365" y="27940"/>
                  </a:lnTo>
                  <a:lnTo>
                    <a:pt x="57543" y="29425"/>
                  </a:lnTo>
                  <a:lnTo>
                    <a:pt x="57607" y="30099"/>
                  </a:lnTo>
                  <a:lnTo>
                    <a:pt x="56629" y="29425"/>
                  </a:lnTo>
                  <a:lnTo>
                    <a:pt x="56311" y="29425"/>
                  </a:lnTo>
                  <a:lnTo>
                    <a:pt x="56070" y="31381"/>
                  </a:lnTo>
                  <a:lnTo>
                    <a:pt x="56324" y="31877"/>
                  </a:lnTo>
                  <a:lnTo>
                    <a:pt x="56438" y="32766"/>
                  </a:lnTo>
                  <a:lnTo>
                    <a:pt x="56286" y="32766"/>
                  </a:lnTo>
                  <a:lnTo>
                    <a:pt x="56172" y="33032"/>
                  </a:lnTo>
                  <a:lnTo>
                    <a:pt x="56007" y="32766"/>
                  </a:lnTo>
                  <a:lnTo>
                    <a:pt x="55448" y="32766"/>
                  </a:lnTo>
                  <a:lnTo>
                    <a:pt x="54724" y="33655"/>
                  </a:lnTo>
                  <a:lnTo>
                    <a:pt x="54419" y="33032"/>
                  </a:lnTo>
                  <a:lnTo>
                    <a:pt x="54470" y="34036"/>
                  </a:lnTo>
                  <a:lnTo>
                    <a:pt x="54584" y="34925"/>
                  </a:lnTo>
                  <a:lnTo>
                    <a:pt x="54749" y="34036"/>
                  </a:lnTo>
                  <a:lnTo>
                    <a:pt x="56311" y="36068"/>
                  </a:lnTo>
                  <a:lnTo>
                    <a:pt x="55283" y="36068"/>
                  </a:lnTo>
                  <a:lnTo>
                    <a:pt x="55918" y="36703"/>
                  </a:lnTo>
                  <a:lnTo>
                    <a:pt x="56515" y="37084"/>
                  </a:lnTo>
                  <a:lnTo>
                    <a:pt x="56311" y="37084"/>
                  </a:lnTo>
                  <a:lnTo>
                    <a:pt x="56235" y="37973"/>
                  </a:lnTo>
                  <a:lnTo>
                    <a:pt x="55816" y="37084"/>
                  </a:lnTo>
                  <a:lnTo>
                    <a:pt x="55651" y="37084"/>
                  </a:lnTo>
                  <a:lnTo>
                    <a:pt x="54749" y="38227"/>
                  </a:lnTo>
                  <a:lnTo>
                    <a:pt x="54051" y="37084"/>
                  </a:lnTo>
                  <a:lnTo>
                    <a:pt x="51523" y="38735"/>
                  </a:lnTo>
                  <a:lnTo>
                    <a:pt x="53873" y="40119"/>
                  </a:lnTo>
                  <a:lnTo>
                    <a:pt x="53822" y="39497"/>
                  </a:lnTo>
                  <a:lnTo>
                    <a:pt x="54114" y="40119"/>
                  </a:lnTo>
                  <a:lnTo>
                    <a:pt x="54178" y="40271"/>
                  </a:lnTo>
                  <a:lnTo>
                    <a:pt x="54737" y="40119"/>
                  </a:lnTo>
                  <a:lnTo>
                    <a:pt x="55156" y="40119"/>
                  </a:lnTo>
                  <a:lnTo>
                    <a:pt x="55753" y="41529"/>
                  </a:lnTo>
                  <a:lnTo>
                    <a:pt x="55346" y="42164"/>
                  </a:lnTo>
                  <a:lnTo>
                    <a:pt x="55232" y="42557"/>
                  </a:lnTo>
                  <a:lnTo>
                    <a:pt x="61544" y="42557"/>
                  </a:lnTo>
                  <a:lnTo>
                    <a:pt x="61442" y="40868"/>
                  </a:lnTo>
                  <a:lnTo>
                    <a:pt x="61404" y="40119"/>
                  </a:lnTo>
                  <a:lnTo>
                    <a:pt x="61366" y="39497"/>
                  </a:lnTo>
                  <a:lnTo>
                    <a:pt x="61315" y="38735"/>
                  </a:lnTo>
                  <a:lnTo>
                    <a:pt x="61023" y="38735"/>
                  </a:lnTo>
                  <a:lnTo>
                    <a:pt x="62179" y="38227"/>
                  </a:lnTo>
                  <a:lnTo>
                    <a:pt x="62026" y="37973"/>
                  </a:lnTo>
                  <a:lnTo>
                    <a:pt x="61506" y="37084"/>
                  </a:lnTo>
                  <a:lnTo>
                    <a:pt x="61506" y="36703"/>
                  </a:lnTo>
                  <a:lnTo>
                    <a:pt x="61696" y="36068"/>
                  </a:lnTo>
                  <a:lnTo>
                    <a:pt x="62026" y="35179"/>
                  </a:lnTo>
                  <a:lnTo>
                    <a:pt x="62115" y="34925"/>
                  </a:lnTo>
                  <a:lnTo>
                    <a:pt x="61772" y="35179"/>
                  </a:lnTo>
                  <a:lnTo>
                    <a:pt x="60286" y="34925"/>
                  </a:lnTo>
                  <a:lnTo>
                    <a:pt x="60667" y="34036"/>
                  </a:lnTo>
                  <a:lnTo>
                    <a:pt x="61010" y="34036"/>
                  </a:lnTo>
                  <a:lnTo>
                    <a:pt x="63601" y="35179"/>
                  </a:lnTo>
                  <a:lnTo>
                    <a:pt x="63131" y="34036"/>
                  </a:lnTo>
                  <a:lnTo>
                    <a:pt x="62979" y="33655"/>
                  </a:lnTo>
                  <a:lnTo>
                    <a:pt x="62712" y="33032"/>
                  </a:lnTo>
                  <a:lnTo>
                    <a:pt x="62611" y="32766"/>
                  </a:lnTo>
                  <a:lnTo>
                    <a:pt x="63157" y="32766"/>
                  </a:lnTo>
                  <a:lnTo>
                    <a:pt x="64617" y="30226"/>
                  </a:lnTo>
                  <a:lnTo>
                    <a:pt x="64833" y="29857"/>
                  </a:lnTo>
                  <a:lnTo>
                    <a:pt x="64782" y="29425"/>
                  </a:lnTo>
                  <a:lnTo>
                    <a:pt x="64249" y="27444"/>
                  </a:lnTo>
                  <a:lnTo>
                    <a:pt x="66548" y="25527"/>
                  </a:lnTo>
                  <a:lnTo>
                    <a:pt x="66700" y="23114"/>
                  </a:lnTo>
                  <a:lnTo>
                    <a:pt x="65798" y="23114"/>
                  </a:lnTo>
                  <a:lnTo>
                    <a:pt x="65430" y="22352"/>
                  </a:lnTo>
                  <a:lnTo>
                    <a:pt x="67335" y="21590"/>
                  </a:lnTo>
                  <a:lnTo>
                    <a:pt x="67259" y="21094"/>
                  </a:lnTo>
                  <a:lnTo>
                    <a:pt x="65633" y="20574"/>
                  </a:lnTo>
                  <a:lnTo>
                    <a:pt x="66395" y="20193"/>
                  </a:lnTo>
                  <a:lnTo>
                    <a:pt x="66890" y="19939"/>
                  </a:lnTo>
                  <a:lnTo>
                    <a:pt x="66167" y="20078"/>
                  </a:lnTo>
                  <a:lnTo>
                    <a:pt x="66154" y="19685"/>
                  </a:lnTo>
                  <a:lnTo>
                    <a:pt x="66776" y="18681"/>
                  </a:lnTo>
                  <a:lnTo>
                    <a:pt x="67386" y="17653"/>
                  </a:lnTo>
                  <a:lnTo>
                    <a:pt x="67500" y="16764"/>
                  </a:lnTo>
                  <a:lnTo>
                    <a:pt x="67614" y="14859"/>
                  </a:lnTo>
                  <a:lnTo>
                    <a:pt x="67716" y="14224"/>
                  </a:lnTo>
                  <a:lnTo>
                    <a:pt x="68135" y="11506"/>
                  </a:lnTo>
                  <a:lnTo>
                    <a:pt x="68376" y="9779"/>
                  </a:lnTo>
                  <a:lnTo>
                    <a:pt x="68986" y="7239"/>
                  </a:lnTo>
                  <a:lnTo>
                    <a:pt x="69659" y="5461"/>
                  </a:lnTo>
                  <a:lnTo>
                    <a:pt x="69596" y="4826"/>
                  </a:lnTo>
                  <a:lnTo>
                    <a:pt x="69621" y="4457"/>
                  </a:lnTo>
                  <a:lnTo>
                    <a:pt x="69507" y="4711"/>
                  </a:lnTo>
                  <a:lnTo>
                    <a:pt x="69354" y="4457"/>
                  </a:lnTo>
                  <a:lnTo>
                    <a:pt x="69278" y="4318"/>
                  </a:lnTo>
                  <a:lnTo>
                    <a:pt x="69075" y="4318"/>
                  </a:lnTo>
                  <a:lnTo>
                    <a:pt x="69837" y="2286"/>
                  </a:lnTo>
                  <a:lnTo>
                    <a:pt x="69469" y="1778"/>
                  </a:lnTo>
                  <a:lnTo>
                    <a:pt x="69608" y="1282"/>
                  </a:lnTo>
                  <a:lnTo>
                    <a:pt x="69850" y="393"/>
                  </a:lnTo>
                  <a:lnTo>
                    <a:pt x="69951" y="0"/>
                  </a:lnTo>
                  <a:close/>
                </a:path>
                <a:path w="70485" h="102869">
                  <a:moveTo>
                    <a:pt x="70256" y="101"/>
                  </a:moveTo>
                  <a:lnTo>
                    <a:pt x="70104" y="584"/>
                  </a:lnTo>
                  <a:lnTo>
                    <a:pt x="70167" y="876"/>
                  </a:lnTo>
                  <a:lnTo>
                    <a:pt x="70256" y="1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198454" y="1943507"/>
              <a:ext cx="708025" cy="367030"/>
            </a:xfrm>
            <a:custGeom>
              <a:avLst/>
              <a:gdLst/>
              <a:ahLst/>
              <a:cxnLst/>
              <a:rect l="l" t="t" r="r" b="b"/>
              <a:pathLst>
                <a:path w="708025" h="367030">
                  <a:moveTo>
                    <a:pt x="78246" y="0"/>
                  </a:moveTo>
                  <a:lnTo>
                    <a:pt x="37429" y="27040"/>
                  </a:lnTo>
                  <a:lnTo>
                    <a:pt x="11906" y="64243"/>
                  </a:lnTo>
                  <a:lnTo>
                    <a:pt x="0" y="107940"/>
                  </a:lnTo>
                  <a:lnTo>
                    <a:pt x="34" y="154467"/>
                  </a:lnTo>
                  <a:lnTo>
                    <a:pt x="10335" y="200155"/>
                  </a:lnTo>
                  <a:lnTo>
                    <a:pt x="29225" y="241339"/>
                  </a:lnTo>
                  <a:lnTo>
                    <a:pt x="55797" y="274946"/>
                  </a:lnTo>
                  <a:lnTo>
                    <a:pt x="91735" y="304266"/>
                  </a:lnTo>
                  <a:lnTo>
                    <a:pt x="134402" y="328706"/>
                  </a:lnTo>
                  <a:lnTo>
                    <a:pt x="181159" y="347671"/>
                  </a:lnTo>
                  <a:lnTo>
                    <a:pt x="229368" y="360568"/>
                  </a:lnTo>
                  <a:lnTo>
                    <a:pt x="276390" y="366802"/>
                  </a:lnTo>
                  <a:lnTo>
                    <a:pt x="319586" y="365781"/>
                  </a:lnTo>
                  <a:lnTo>
                    <a:pt x="315821" y="358239"/>
                  </a:lnTo>
                  <a:lnTo>
                    <a:pt x="312044" y="354473"/>
                  </a:lnTo>
                  <a:lnTo>
                    <a:pt x="312044" y="350693"/>
                  </a:lnTo>
                  <a:lnTo>
                    <a:pt x="367646" y="353075"/>
                  </a:lnTo>
                  <a:lnTo>
                    <a:pt x="418359" y="347131"/>
                  </a:lnTo>
                  <a:lnTo>
                    <a:pt x="466536" y="333585"/>
                  </a:lnTo>
                  <a:lnTo>
                    <a:pt x="514534" y="313162"/>
                  </a:lnTo>
                  <a:lnTo>
                    <a:pt x="564706" y="286584"/>
                  </a:lnTo>
                  <a:lnTo>
                    <a:pt x="548911" y="262075"/>
                  </a:lnTo>
                  <a:lnTo>
                    <a:pt x="557158" y="248878"/>
                  </a:lnTo>
                  <a:lnTo>
                    <a:pt x="579548" y="244165"/>
                  </a:lnTo>
                  <a:lnTo>
                    <a:pt x="606182" y="245106"/>
                  </a:lnTo>
                  <a:lnTo>
                    <a:pt x="599878" y="241102"/>
                  </a:lnTo>
                  <a:lnTo>
                    <a:pt x="592513" y="235682"/>
                  </a:lnTo>
                  <a:lnTo>
                    <a:pt x="584442" y="230261"/>
                  </a:lnTo>
                  <a:lnTo>
                    <a:pt x="576018" y="226251"/>
                  </a:lnTo>
                  <a:lnTo>
                    <a:pt x="606715" y="209048"/>
                  </a:lnTo>
                  <a:lnTo>
                    <a:pt x="640594" y="193258"/>
                  </a:lnTo>
                  <a:lnTo>
                    <a:pt x="675178" y="181709"/>
                  </a:lnTo>
                  <a:lnTo>
                    <a:pt x="707994" y="177231"/>
                  </a:lnTo>
                  <a:lnTo>
                    <a:pt x="676395" y="143222"/>
                  </a:lnTo>
                  <a:lnTo>
                    <a:pt x="633692" y="120108"/>
                  </a:lnTo>
                  <a:lnTo>
                    <a:pt x="584496" y="107469"/>
                  </a:lnTo>
                  <a:lnTo>
                    <a:pt x="533414" y="104885"/>
                  </a:lnTo>
                  <a:lnTo>
                    <a:pt x="485056" y="111937"/>
                  </a:lnTo>
                  <a:lnTo>
                    <a:pt x="444031" y="128206"/>
                  </a:lnTo>
                  <a:lnTo>
                    <a:pt x="444031" y="120663"/>
                  </a:lnTo>
                  <a:lnTo>
                    <a:pt x="440265" y="113118"/>
                  </a:lnTo>
                  <a:lnTo>
                    <a:pt x="440265" y="109353"/>
                  </a:lnTo>
                  <a:lnTo>
                    <a:pt x="428241" y="123905"/>
                  </a:lnTo>
                  <a:lnTo>
                    <a:pt x="414806" y="138104"/>
                  </a:lnTo>
                  <a:lnTo>
                    <a:pt x="399959" y="150182"/>
                  </a:lnTo>
                  <a:lnTo>
                    <a:pt x="383698" y="158374"/>
                  </a:lnTo>
                  <a:lnTo>
                    <a:pt x="386880" y="148243"/>
                  </a:lnTo>
                  <a:lnTo>
                    <a:pt x="386527" y="139523"/>
                  </a:lnTo>
                  <a:lnTo>
                    <a:pt x="384759" y="130801"/>
                  </a:lnTo>
                  <a:lnTo>
                    <a:pt x="383698" y="120663"/>
                  </a:lnTo>
                  <a:lnTo>
                    <a:pt x="339563" y="144677"/>
                  </a:lnTo>
                  <a:lnTo>
                    <a:pt x="299409" y="167967"/>
                  </a:lnTo>
                  <a:lnTo>
                    <a:pt x="259074" y="185284"/>
                  </a:lnTo>
                  <a:lnTo>
                    <a:pt x="214396" y="191376"/>
                  </a:lnTo>
                  <a:lnTo>
                    <a:pt x="161211" y="180996"/>
                  </a:lnTo>
                  <a:lnTo>
                    <a:pt x="112952" y="157491"/>
                  </a:lnTo>
                  <a:lnTo>
                    <a:pt x="77775" y="125851"/>
                  </a:lnTo>
                  <a:lnTo>
                    <a:pt x="58860" y="85017"/>
                  </a:lnTo>
                  <a:lnTo>
                    <a:pt x="59389" y="33929"/>
                  </a:lnTo>
                  <a:lnTo>
                    <a:pt x="782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116302" y="2238423"/>
              <a:ext cx="396875" cy="520065"/>
            </a:xfrm>
            <a:custGeom>
              <a:avLst/>
              <a:gdLst/>
              <a:ahLst/>
              <a:cxnLst/>
              <a:rect l="l" t="t" r="r" b="b"/>
              <a:pathLst>
                <a:path w="396875" h="520064">
                  <a:moveTo>
                    <a:pt x="508" y="133286"/>
                  </a:moveTo>
                  <a:lnTo>
                    <a:pt x="393" y="133565"/>
                  </a:lnTo>
                  <a:lnTo>
                    <a:pt x="393" y="134099"/>
                  </a:lnTo>
                  <a:lnTo>
                    <a:pt x="444" y="133845"/>
                  </a:lnTo>
                  <a:lnTo>
                    <a:pt x="469" y="133527"/>
                  </a:lnTo>
                  <a:lnTo>
                    <a:pt x="508" y="133286"/>
                  </a:lnTo>
                  <a:close/>
                </a:path>
                <a:path w="396875" h="520064">
                  <a:moveTo>
                    <a:pt x="546" y="491947"/>
                  </a:moveTo>
                  <a:lnTo>
                    <a:pt x="0" y="489038"/>
                  </a:lnTo>
                  <a:lnTo>
                    <a:pt x="101" y="493585"/>
                  </a:lnTo>
                  <a:lnTo>
                    <a:pt x="292" y="491591"/>
                  </a:lnTo>
                  <a:lnTo>
                    <a:pt x="546" y="491947"/>
                  </a:lnTo>
                  <a:close/>
                </a:path>
                <a:path w="396875" h="520064">
                  <a:moveTo>
                    <a:pt x="1193" y="325335"/>
                  </a:moveTo>
                  <a:lnTo>
                    <a:pt x="762" y="322973"/>
                  </a:lnTo>
                  <a:lnTo>
                    <a:pt x="825" y="324015"/>
                  </a:lnTo>
                  <a:lnTo>
                    <a:pt x="1092" y="325843"/>
                  </a:lnTo>
                  <a:lnTo>
                    <a:pt x="1130" y="325691"/>
                  </a:lnTo>
                  <a:lnTo>
                    <a:pt x="1143" y="325513"/>
                  </a:lnTo>
                  <a:lnTo>
                    <a:pt x="1193" y="325335"/>
                  </a:lnTo>
                  <a:close/>
                </a:path>
                <a:path w="396875" h="520064">
                  <a:moveTo>
                    <a:pt x="6921" y="33388"/>
                  </a:moveTo>
                  <a:lnTo>
                    <a:pt x="6883" y="32092"/>
                  </a:lnTo>
                  <a:lnTo>
                    <a:pt x="6781" y="29870"/>
                  </a:lnTo>
                  <a:lnTo>
                    <a:pt x="6908" y="34150"/>
                  </a:lnTo>
                  <a:lnTo>
                    <a:pt x="6921" y="33388"/>
                  </a:lnTo>
                  <a:close/>
                </a:path>
                <a:path w="396875" h="520064">
                  <a:moveTo>
                    <a:pt x="85534" y="513791"/>
                  </a:moveTo>
                  <a:lnTo>
                    <a:pt x="85204" y="513702"/>
                  </a:lnTo>
                  <a:lnTo>
                    <a:pt x="83680" y="513778"/>
                  </a:lnTo>
                  <a:lnTo>
                    <a:pt x="83032" y="513867"/>
                  </a:lnTo>
                  <a:lnTo>
                    <a:pt x="84645" y="513867"/>
                  </a:lnTo>
                  <a:lnTo>
                    <a:pt x="85534" y="513791"/>
                  </a:lnTo>
                  <a:close/>
                </a:path>
                <a:path w="396875" h="520064">
                  <a:moveTo>
                    <a:pt x="96634" y="517410"/>
                  </a:moveTo>
                  <a:lnTo>
                    <a:pt x="95796" y="517499"/>
                  </a:lnTo>
                  <a:lnTo>
                    <a:pt x="95453" y="517575"/>
                  </a:lnTo>
                  <a:lnTo>
                    <a:pt x="96189" y="517575"/>
                  </a:lnTo>
                  <a:lnTo>
                    <a:pt x="96634" y="517410"/>
                  </a:lnTo>
                  <a:close/>
                </a:path>
                <a:path w="396875" h="520064">
                  <a:moveTo>
                    <a:pt x="241668" y="518121"/>
                  </a:moveTo>
                  <a:lnTo>
                    <a:pt x="236880" y="517563"/>
                  </a:lnTo>
                  <a:lnTo>
                    <a:pt x="237959" y="517753"/>
                  </a:lnTo>
                  <a:lnTo>
                    <a:pt x="239496" y="517931"/>
                  </a:lnTo>
                  <a:lnTo>
                    <a:pt x="241668" y="518121"/>
                  </a:lnTo>
                  <a:close/>
                </a:path>
                <a:path w="396875" h="520064">
                  <a:moveTo>
                    <a:pt x="247738" y="514248"/>
                  </a:moveTo>
                  <a:lnTo>
                    <a:pt x="245478" y="514604"/>
                  </a:lnTo>
                  <a:lnTo>
                    <a:pt x="244221" y="514807"/>
                  </a:lnTo>
                  <a:lnTo>
                    <a:pt x="244932" y="514959"/>
                  </a:lnTo>
                  <a:lnTo>
                    <a:pt x="245287" y="515048"/>
                  </a:lnTo>
                  <a:lnTo>
                    <a:pt x="246164" y="514756"/>
                  </a:lnTo>
                  <a:lnTo>
                    <a:pt x="246989" y="514489"/>
                  </a:lnTo>
                  <a:lnTo>
                    <a:pt x="247738" y="514248"/>
                  </a:lnTo>
                  <a:close/>
                </a:path>
                <a:path w="396875" h="520064">
                  <a:moveTo>
                    <a:pt x="368871" y="518883"/>
                  </a:moveTo>
                  <a:lnTo>
                    <a:pt x="366090" y="515721"/>
                  </a:lnTo>
                  <a:lnTo>
                    <a:pt x="360553" y="519760"/>
                  </a:lnTo>
                  <a:lnTo>
                    <a:pt x="364121" y="518426"/>
                  </a:lnTo>
                  <a:lnTo>
                    <a:pt x="366166" y="518579"/>
                  </a:lnTo>
                  <a:lnTo>
                    <a:pt x="368871" y="518883"/>
                  </a:lnTo>
                  <a:close/>
                </a:path>
                <a:path w="396875" h="520064">
                  <a:moveTo>
                    <a:pt x="369227" y="518909"/>
                  </a:moveTo>
                  <a:lnTo>
                    <a:pt x="368973" y="518896"/>
                  </a:lnTo>
                  <a:lnTo>
                    <a:pt x="369125" y="518922"/>
                  </a:lnTo>
                  <a:close/>
                </a:path>
                <a:path w="396875" h="520064">
                  <a:moveTo>
                    <a:pt x="386740" y="158813"/>
                  </a:moveTo>
                  <a:lnTo>
                    <a:pt x="386168" y="156743"/>
                  </a:lnTo>
                  <a:lnTo>
                    <a:pt x="385699" y="161696"/>
                  </a:lnTo>
                  <a:lnTo>
                    <a:pt x="385368" y="159486"/>
                  </a:lnTo>
                  <a:lnTo>
                    <a:pt x="385432" y="162928"/>
                  </a:lnTo>
                  <a:lnTo>
                    <a:pt x="386346" y="168465"/>
                  </a:lnTo>
                  <a:lnTo>
                    <a:pt x="386118" y="165671"/>
                  </a:lnTo>
                  <a:lnTo>
                    <a:pt x="386219" y="162674"/>
                  </a:lnTo>
                  <a:lnTo>
                    <a:pt x="386740" y="158813"/>
                  </a:lnTo>
                  <a:close/>
                </a:path>
                <a:path w="396875" h="520064">
                  <a:moveTo>
                    <a:pt x="386981" y="172872"/>
                  </a:moveTo>
                  <a:lnTo>
                    <a:pt x="386854" y="171475"/>
                  </a:lnTo>
                  <a:lnTo>
                    <a:pt x="386600" y="170040"/>
                  </a:lnTo>
                  <a:lnTo>
                    <a:pt x="386346" y="168465"/>
                  </a:lnTo>
                  <a:lnTo>
                    <a:pt x="386473" y="169951"/>
                  </a:lnTo>
                  <a:lnTo>
                    <a:pt x="386651" y="171411"/>
                  </a:lnTo>
                  <a:lnTo>
                    <a:pt x="386981" y="172872"/>
                  </a:lnTo>
                  <a:close/>
                </a:path>
                <a:path w="396875" h="520064">
                  <a:moveTo>
                    <a:pt x="387057" y="148412"/>
                  </a:moveTo>
                  <a:lnTo>
                    <a:pt x="386740" y="146202"/>
                  </a:lnTo>
                  <a:lnTo>
                    <a:pt x="386118" y="143395"/>
                  </a:lnTo>
                  <a:lnTo>
                    <a:pt x="387057" y="148412"/>
                  </a:lnTo>
                  <a:close/>
                </a:path>
                <a:path w="396875" h="520064">
                  <a:moveTo>
                    <a:pt x="387388" y="126961"/>
                  </a:moveTo>
                  <a:lnTo>
                    <a:pt x="387007" y="127203"/>
                  </a:lnTo>
                  <a:lnTo>
                    <a:pt x="387261" y="127469"/>
                  </a:lnTo>
                  <a:lnTo>
                    <a:pt x="387388" y="126961"/>
                  </a:lnTo>
                  <a:close/>
                </a:path>
                <a:path w="396875" h="520064">
                  <a:moveTo>
                    <a:pt x="387477" y="255612"/>
                  </a:moveTo>
                  <a:lnTo>
                    <a:pt x="387400" y="253276"/>
                  </a:lnTo>
                  <a:lnTo>
                    <a:pt x="387350" y="255244"/>
                  </a:lnTo>
                  <a:lnTo>
                    <a:pt x="387477" y="255612"/>
                  </a:lnTo>
                  <a:close/>
                </a:path>
                <a:path w="396875" h="520064">
                  <a:moveTo>
                    <a:pt x="387553" y="250520"/>
                  </a:moveTo>
                  <a:lnTo>
                    <a:pt x="387375" y="250228"/>
                  </a:lnTo>
                  <a:lnTo>
                    <a:pt x="387248" y="250494"/>
                  </a:lnTo>
                  <a:lnTo>
                    <a:pt x="387451" y="252564"/>
                  </a:lnTo>
                  <a:lnTo>
                    <a:pt x="387527" y="251129"/>
                  </a:lnTo>
                  <a:lnTo>
                    <a:pt x="387553" y="250520"/>
                  </a:lnTo>
                  <a:close/>
                </a:path>
                <a:path w="396875" h="520064">
                  <a:moveTo>
                    <a:pt x="387654" y="255092"/>
                  </a:moveTo>
                  <a:lnTo>
                    <a:pt x="387578" y="255549"/>
                  </a:lnTo>
                  <a:lnTo>
                    <a:pt x="387515" y="255739"/>
                  </a:lnTo>
                  <a:lnTo>
                    <a:pt x="387477" y="255612"/>
                  </a:lnTo>
                  <a:lnTo>
                    <a:pt x="387515" y="257276"/>
                  </a:lnTo>
                  <a:lnTo>
                    <a:pt x="387553" y="258889"/>
                  </a:lnTo>
                  <a:lnTo>
                    <a:pt x="387527" y="257543"/>
                  </a:lnTo>
                  <a:lnTo>
                    <a:pt x="387578" y="256286"/>
                  </a:lnTo>
                  <a:lnTo>
                    <a:pt x="387654" y="255092"/>
                  </a:lnTo>
                  <a:close/>
                </a:path>
                <a:path w="396875" h="520064">
                  <a:moveTo>
                    <a:pt x="387896" y="176669"/>
                  </a:moveTo>
                  <a:lnTo>
                    <a:pt x="387604" y="177838"/>
                  </a:lnTo>
                  <a:lnTo>
                    <a:pt x="387134" y="180213"/>
                  </a:lnTo>
                  <a:lnTo>
                    <a:pt x="387375" y="180619"/>
                  </a:lnTo>
                  <a:lnTo>
                    <a:pt x="387578" y="179425"/>
                  </a:lnTo>
                  <a:lnTo>
                    <a:pt x="387743" y="178092"/>
                  </a:lnTo>
                  <a:lnTo>
                    <a:pt x="387896" y="176669"/>
                  </a:lnTo>
                  <a:close/>
                </a:path>
                <a:path w="396875" h="520064">
                  <a:moveTo>
                    <a:pt x="387908" y="211201"/>
                  </a:moveTo>
                  <a:lnTo>
                    <a:pt x="386981" y="210807"/>
                  </a:lnTo>
                  <a:lnTo>
                    <a:pt x="387540" y="213715"/>
                  </a:lnTo>
                  <a:lnTo>
                    <a:pt x="387908" y="211201"/>
                  </a:lnTo>
                  <a:close/>
                </a:path>
                <a:path w="396875" h="520064">
                  <a:moveTo>
                    <a:pt x="387959" y="153835"/>
                  </a:moveTo>
                  <a:lnTo>
                    <a:pt x="387946" y="153631"/>
                  </a:lnTo>
                  <a:lnTo>
                    <a:pt x="387934" y="153492"/>
                  </a:lnTo>
                  <a:lnTo>
                    <a:pt x="387756" y="154241"/>
                  </a:lnTo>
                  <a:lnTo>
                    <a:pt x="387959" y="153835"/>
                  </a:lnTo>
                  <a:close/>
                </a:path>
                <a:path w="396875" h="520064">
                  <a:moveTo>
                    <a:pt x="387972" y="252095"/>
                  </a:moveTo>
                  <a:lnTo>
                    <a:pt x="387845" y="252971"/>
                  </a:lnTo>
                  <a:lnTo>
                    <a:pt x="387731" y="253987"/>
                  </a:lnTo>
                  <a:lnTo>
                    <a:pt x="387654" y="255092"/>
                  </a:lnTo>
                  <a:lnTo>
                    <a:pt x="387743" y="254609"/>
                  </a:lnTo>
                  <a:lnTo>
                    <a:pt x="387858" y="253682"/>
                  </a:lnTo>
                  <a:lnTo>
                    <a:pt x="387972" y="252095"/>
                  </a:lnTo>
                  <a:close/>
                </a:path>
                <a:path w="396875" h="520064">
                  <a:moveTo>
                    <a:pt x="387985" y="99110"/>
                  </a:moveTo>
                  <a:lnTo>
                    <a:pt x="387680" y="94615"/>
                  </a:lnTo>
                  <a:lnTo>
                    <a:pt x="387426" y="95567"/>
                  </a:lnTo>
                  <a:lnTo>
                    <a:pt x="387299" y="99580"/>
                  </a:lnTo>
                  <a:lnTo>
                    <a:pt x="387159" y="98082"/>
                  </a:lnTo>
                  <a:lnTo>
                    <a:pt x="387273" y="102704"/>
                  </a:lnTo>
                  <a:lnTo>
                    <a:pt x="387540" y="101752"/>
                  </a:lnTo>
                  <a:lnTo>
                    <a:pt x="387985" y="99110"/>
                  </a:lnTo>
                  <a:close/>
                </a:path>
                <a:path w="396875" h="520064">
                  <a:moveTo>
                    <a:pt x="388035" y="79908"/>
                  </a:moveTo>
                  <a:lnTo>
                    <a:pt x="387642" y="85572"/>
                  </a:lnTo>
                  <a:lnTo>
                    <a:pt x="387997" y="83324"/>
                  </a:lnTo>
                  <a:lnTo>
                    <a:pt x="388035" y="79908"/>
                  </a:lnTo>
                  <a:close/>
                </a:path>
                <a:path w="396875" h="520064">
                  <a:moveTo>
                    <a:pt x="388061" y="125323"/>
                  </a:moveTo>
                  <a:lnTo>
                    <a:pt x="387794" y="121996"/>
                  </a:lnTo>
                  <a:lnTo>
                    <a:pt x="387616" y="123710"/>
                  </a:lnTo>
                  <a:lnTo>
                    <a:pt x="387400" y="126936"/>
                  </a:lnTo>
                  <a:lnTo>
                    <a:pt x="387731" y="125666"/>
                  </a:lnTo>
                  <a:lnTo>
                    <a:pt x="388061" y="125323"/>
                  </a:lnTo>
                  <a:close/>
                </a:path>
                <a:path w="396875" h="520064">
                  <a:moveTo>
                    <a:pt x="388137" y="175958"/>
                  </a:moveTo>
                  <a:lnTo>
                    <a:pt x="387934" y="176542"/>
                  </a:lnTo>
                  <a:lnTo>
                    <a:pt x="387946" y="176834"/>
                  </a:lnTo>
                  <a:lnTo>
                    <a:pt x="388073" y="178638"/>
                  </a:lnTo>
                  <a:lnTo>
                    <a:pt x="388137" y="175958"/>
                  </a:lnTo>
                  <a:close/>
                </a:path>
                <a:path w="396875" h="520064">
                  <a:moveTo>
                    <a:pt x="388213" y="203949"/>
                  </a:moveTo>
                  <a:lnTo>
                    <a:pt x="387794" y="200164"/>
                  </a:lnTo>
                  <a:lnTo>
                    <a:pt x="386753" y="199059"/>
                  </a:lnTo>
                  <a:lnTo>
                    <a:pt x="388213" y="203949"/>
                  </a:lnTo>
                  <a:close/>
                </a:path>
                <a:path w="396875" h="520064">
                  <a:moveTo>
                    <a:pt x="388302" y="152514"/>
                  </a:moveTo>
                  <a:lnTo>
                    <a:pt x="388162" y="152565"/>
                  </a:lnTo>
                  <a:lnTo>
                    <a:pt x="388175" y="152717"/>
                  </a:lnTo>
                  <a:lnTo>
                    <a:pt x="388200" y="152920"/>
                  </a:lnTo>
                  <a:lnTo>
                    <a:pt x="388213" y="153073"/>
                  </a:lnTo>
                  <a:lnTo>
                    <a:pt x="388277" y="152755"/>
                  </a:lnTo>
                  <a:lnTo>
                    <a:pt x="388302" y="152514"/>
                  </a:lnTo>
                  <a:close/>
                </a:path>
                <a:path w="396875" h="520064">
                  <a:moveTo>
                    <a:pt x="388315" y="140665"/>
                  </a:moveTo>
                  <a:lnTo>
                    <a:pt x="388213" y="144970"/>
                  </a:lnTo>
                  <a:lnTo>
                    <a:pt x="388251" y="143129"/>
                  </a:lnTo>
                  <a:lnTo>
                    <a:pt x="388315" y="140665"/>
                  </a:lnTo>
                  <a:close/>
                </a:path>
                <a:path w="396875" h="520064">
                  <a:moveTo>
                    <a:pt x="388315" y="138785"/>
                  </a:moveTo>
                  <a:lnTo>
                    <a:pt x="388124" y="139153"/>
                  </a:lnTo>
                  <a:lnTo>
                    <a:pt x="387680" y="139915"/>
                  </a:lnTo>
                  <a:lnTo>
                    <a:pt x="387477" y="142709"/>
                  </a:lnTo>
                  <a:lnTo>
                    <a:pt x="388289" y="140728"/>
                  </a:lnTo>
                  <a:lnTo>
                    <a:pt x="388289" y="140144"/>
                  </a:lnTo>
                  <a:lnTo>
                    <a:pt x="388315" y="138785"/>
                  </a:lnTo>
                  <a:close/>
                </a:path>
                <a:path w="396875" h="520064">
                  <a:moveTo>
                    <a:pt x="388404" y="138468"/>
                  </a:moveTo>
                  <a:lnTo>
                    <a:pt x="388315" y="138290"/>
                  </a:lnTo>
                  <a:lnTo>
                    <a:pt x="388315" y="138785"/>
                  </a:lnTo>
                  <a:lnTo>
                    <a:pt x="388378" y="138582"/>
                  </a:lnTo>
                  <a:close/>
                </a:path>
                <a:path w="396875" h="520064">
                  <a:moveTo>
                    <a:pt x="388416" y="175958"/>
                  </a:moveTo>
                  <a:lnTo>
                    <a:pt x="388340" y="172453"/>
                  </a:lnTo>
                  <a:lnTo>
                    <a:pt x="388213" y="173240"/>
                  </a:lnTo>
                  <a:lnTo>
                    <a:pt x="388099" y="174536"/>
                  </a:lnTo>
                  <a:lnTo>
                    <a:pt x="387985" y="175818"/>
                  </a:lnTo>
                  <a:lnTo>
                    <a:pt x="388150" y="175818"/>
                  </a:lnTo>
                  <a:lnTo>
                    <a:pt x="388137" y="175958"/>
                  </a:lnTo>
                  <a:lnTo>
                    <a:pt x="388416" y="175958"/>
                  </a:lnTo>
                  <a:close/>
                </a:path>
                <a:path w="396875" h="520064">
                  <a:moveTo>
                    <a:pt x="388454" y="178638"/>
                  </a:moveTo>
                  <a:lnTo>
                    <a:pt x="388162" y="179933"/>
                  </a:lnTo>
                  <a:lnTo>
                    <a:pt x="388315" y="183807"/>
                  </a:lnTo>
                  <a:lnTo>
                    <a:pt x="388442" y="180822"/>
                  </a:lnTo>
                  <a:lnTo>
                    <a:pt x="388454" y="178638"/>
                  </a:lnTo>
                  <a:close/>
                </a:path>
                <a:path w="396875" h="520064">
                  <a:moveTo>
                    <a:pt x="388467" y="198742"/>
                  </a:moveTo>
                  <a:lnTo>
                    <a:pt x="388302" y="198640"/>
                  </a:lnTo>
                  <a:lnTo>
                    <a:pt x="388289" y="199199"/>
                  </a:lnTo>
                  <a:lnTo>
                    <a:pt x="388340" y="199034"/>
                  </a:lnTo>
                  <a:lnTo>
                    <a:pt x="388391" y="198894"/>
                  </a:lnTo>
                  <a:lnTo>
                    <a:pt x="388467" y="198742"/>
                  </a:lnTo>
                  <a:close/>
                </a:path>
                <a:path w="396875" h="520064">
                  <a:moveTo>
                    <a:pt x="388480" y="339471"/>
                  </a:moveTo>
                  <a:lnTo>
                    <a:pt x="388251" y="337185"/>
                  </a:lnTo>
                  <a:lnTo>
                    <a:pt x="388061" y="334873"/>
                  </a:lnTo>
                  <a:lnTo>
                    <a:pt x="388112" y="332079"/>
                  </a:lnTo>
                  <a:lnTo>
                    <a:pt x="387616" y="334873"/>
                  </a:lnTo>
                  <a:lnTo>
                    <a:pt x="387311" y="338074"/>
                  </a:lnTo>
                  <a:lnTo>
                    <a:pt x="388200" y="341134"/>
                  </a:lnTo>
                  <a:lnTo>
                    <a:pt x="388315" y="340575"/>
                  </a:lnTo>
                  <a:lnTo>
                    <a:pt x="388378" y="340029"/>
                  </a:lnTo>
                  <a:lnTo>
                    <a:pt x="388480" y="339471"/>
                  </a:lnTo>
                  <a:close/>
                </a:path>
                <a:path w="396875" h="520064">
                  <a:moveTo>
                    <a:pt x="388480" y="156845"/>
                  </a:moveTo>
                  <a:lnTo>
                    <a:pt x="388404" y="155473"/>
                  </a:lnTo>
                  <a:lnTo>
                    <a:pt x="388315" y="154178"/>
                  </a:lnTo>
                  <a:lnTo>
                    <a:pt x="388213" y="153073"/>
                  </a:lnTo>
                  <a:lnTo>
                    <a:pt x="388137" y="153352"/>
                  </a:lnTo>
                  <a:lnTo>
                    <a:pt x="388048" y="153644"/>
                  </a:lnTo>
                  <a:lnTo>
                    <a:pt x="387959" y="153835"/>
                  </a:lnTo>
                  <a:lnTo>
                    <a:pt x="388086" y="155003"/>
                  </a:lnTo>
                  <a:lnTo>
                    <a:pt x="388289" y="155917"/>
                  </a:lnTo>
                  <a:lnTo>
                    <a:pt x="388480" y="156845"/>
                  </a:lnTo>
                  <a:close/>
                </a:path>
                <a:path w="396875" h="520064">
                  <a:moveTo>
                    <a:pt x="388493" y="177101"/>
                  </a:moveTo>
                  <a:lnTo>
                    <a:pt x="388454" y="176834"/>
                  </a:lnTo>
                  <a:lnTo>
                    <a:pt x="388454" y="177457"/>
                  </a:lnTo>
                  <a:lnTo>
                    <a:pt x="388493" y="177101"/>
                  </a:lnTo>
                  <a:close/>
                </a:path>
                <a:path w="396875" h="520064">
                  <a:moveTo>
                    <a:pt x="388543" y="188772"/>
                  </a:moveTo>
                  <a:lnTo>
                    <a:pt x="388442" y="186626"/>
                  </a:lnTo>
                  <a:lnTo>
                    <a:pt x="388289" y="189090"/>
                  </a:lnTo>
                  <a:lnTo>
                    <a:pt x="387946" y="190855"/>
                  </a:lnTo>
                  <a:lnTo>
                    <a:pt x="387235" y="194081"/>
                  </a:lnTo>
                  <a:lnTo>
                    <a:pt x="387654" y="197662"/>
                  </a:lnTo>
                  <a:lnTo>
                    <a:pt x="387997" y="198399"/>
                  </a:lnTo>
                  <a:lnTo>
                    <a:pt x="388302" y="198640"/>
                  </a:lnTo>
                  <a:lnTo>
                    <a:pt x="388416" y="188048"/>
                  </a:lnTo>
                  <a:lnTo>
                    <a:pt x="388543" y="188772"/>
                  </a:lnTo>
                  <a:close/>
                </a:path>
                <a:path w="396875" h="520064">
                  <a:moveTo>
                    <a:pt x="388556" y="125844"/>
                  </a:moveTo>
                  <a:lnTo>
                    <a:pt x="388353" y="125031"/>
                  </a:lnTo>
                  <a:lnTo>
                    <a:pt x="388061" y="125323"/>
                  </a:lnTo>
                  <a:lnTo>
                    <a:pt x="388480" y="130302"/>
                  </a:lnTo>
                  <a:lnTo>
                    <a:pt x="388556" y="125844"/>
                  </a:lnTo>
                  <a:close/>
                </a:path>
                <a:path w="396875" h="520064">
                  <a:moveTo>
                    <a:pt x="388607" y="162280"/>
                  </a:moveTo>
                  <a:lnTo>
                    <a:pt x="388327" y="161861"/>
                  </a:lnTo>
                  <a:lnTo>
                    <a:pt x="387858" y="160566"/>
                  </a:lnTo>
                  <a:lnTo>
                    <a:pt x="387870" y="163804"/>
                  </a:lnTo>
                  <a:lnTo>
                    <a:pt x="388239" y="166077"/>
                  </a:lnTo>
                  <a:lnTo>
                    <a:pt x="388315" y="171411"/>
                  </a:lnTo>
                  <a:lnTo>
                    <a:pt x="388505" y="168376"/>
                  </a:lnTo>
                  <a:lnTo>
                    <a:pt x="388607" y="165252"/>
                  </a:lnTo>
                  <a:lnTo>
                    <a:pt x="388607" y="162280"/>
                  </a:lnTo>
                  <a:close/>
                </a:path>
                <a:path w="396875" h="520064">
                  <a:moveTo>
                    <a:pt x="388734" y="103378"/>
                  </a:moveTo>
                  <a:lnTo>
                    <a:pt x="388581" y="101041"/>
                  </a:lnTo>
                  <a:lnTo>
                    <a:pt x="388480" y="101460"/>
                  </a:lnTo>
                  <a:lnTo>
                    <a:pt x="388429" y="102069"/>
                  </a:lnTo>
                  <a:lnTo>
                    <a:pt x="388734" y="103378"/>
                  </a:lnTo>
                  <a:close/>
                </a:path>
                <a:path w="396875" h="520064">
                  <a:moveTo>
                    <a:pt x="388937" y="159486"/>
                  </a:moveTo>
                  <a:lnTo>
                    <a:pt x="388734" y="158140"/>
                  </a:lnTo>
                  <a:lnTo>
                    <a:pt x="388480" y="156845"/>
                  </a:lnTo>
                  <a:lnTo>
                    <a:pt x="388543" y="158546"/>
                  </a:lnTo>
                  <a:lnTo>
                    <a:pt x="388607" y="160337"/>
                  </a:lnTo>
                  <a:lnTo>
                    <a:pt x="388607" y="162280"/>
                  </a:lnTo>
                  <a:lnTo>
                    <a:pt x="388734" y="162471"/>
                  </a:lnTo>
                  <a:lnTo>
                    <a:pt x="388772" y="161772"/>
                  </a:lnTo>
                  <a:lnTo>
                    <a:pt x="388937" y="159486"/>
                  </a:lnTo>
                  <a:close/>
                </a:path>
                <a:path w="396875" h="520064">
                  <a:moveTo>
                    <a:pt x="389102" y="100317"/>
                  </a:moveTo>
                  <a:lnTo>
                    <a:pt x="388480" y="98767"/>
                  </a:lnTo>
                  <a:lnTo>
                    <a:pt x="388797" y="99174"/>
                  </a:lnTo>
                  <a:lnTo>
                    <a:pt x="388493" y="98196"/>
                  </a:lnTo>
                  <a:lnTo>
                    <a:pt x="388315" y="96100"/>
                  </a:lnTo>
                  <a:lnTo>
                    <a:pt x="388581" y="101041"/>
                  </a:lnTo>
                  <a:lnTo>
                    <a:pt x="388759" y="100380"/>
                  </a:lnTo>
                  <a:lnTo>
                    <a:pt x="389102" y="100317"/>
                  </a:lnTo>
                  <a:close/>
                </a:path>
                <a:path w="396875" h="520064">
                  <a:moveTo>
                    <a:pt x="389216" y="92011"/>
                  </a:moveTo>
                  <a:lnTo>
                    <a:pt x="389128" y="83388"/>
                  </a:lnTo>
                  <a:lnTo>
                    <a:pt x="388467" y="84683"/>
                  </a:lnTo>
                  <a:lnTo>
                    <a:pt x="388480" y="93294"/>
                  </a:lnTo>
                  <a:lnTo>
                    <a:pt x="388747" y="90766"/>
                  </a:lnTo>
                  <a:lnTo>
                    <a:pt x="388899" y="87503"/>
                  </a:lnTo>
                  <a:lnTo>
                    <a:pt x="389216" y="92011"/>
                  </a:lnTo>
                  <a:close/>
                </a:path>
                <a:path w="396875" h="520064">
                  <a:moveTo>
                    <a:pt x="389483" y="130556"/>
                  </a:moveTo>
                  <a:lnTo>
                    <a:pt x="389280" y="130657"/>
                  </a:lnTo>
                  <a:lnTo>
                    <a:pt x="388988" y="131610"/>
                  </a:lnTo>
                  <a:lnTo>
                    <a:pt x="388772" y="130162"/>
                  </a:lnTo>
                  <a:lnTo>
                    <a:pt x="389293" y="135839"/>
                  </a:lnTo>
                  <a:lnTo>
                    <a:pt x="389483" y="130556"/>
                  </a:lnTo>
                  <a:close/>
                </a:path>
                <a:path w="396875" h="520064">
                  <a:moveTo>
                    <a:pt x="389547" y="138430"/>
                  </a:moveTo>
                  <a:lnTo>
                    <a:pt x="389293" y="135839"/>
                  </a:lnTo>
                  <a:lnTo>
                    <a:pt x="389229" y="137795"/>
                  </a:lnTo>
                  <a:lnTo>
                    <a:pt x="389547" y="138430"/>
                  </a:lnTo>
                  <a:close/>
                </a:path>
                <a:path w="396875" h="520064">
                  <a:moveTo>
                    <a:pt x="389813" y="325221"/>
                  </a:moveTo>
                  <a:lnTo>
                    <a:pt x="388797" y="324231"/>
                  </a:lnTo>
                  <a:lnTo>
                    <a:pt x="388340" y="327380"/>
                  </a:lnTo>
                  <a:lnTo>
                    <a:pt x="388162" y="329869"/>
                  </a:lnTo>
                  <a:lnTo>
                    <a:pt x="388112" y="332079"/>
                  </a:lnTo>
                  <a:lnTo>
                    <a:pt x="388797" y="328295"/>
                  </a:lnTo>
                  <a:lnTo>
                    <a:pt x="389813" y="325221"/>
                  </a:lnTo>
                  <a:close/>
                </a:path>
                <a:path w="396875" h="520064">
                  <a:moveTo>
                    <a:pt x="389940" y="104165"/>
                  </a:moveTo>
                  <a:lnTo>
                    <a:pt x="389140" y="95999"/>
                  </a:lnTo>
                  <a:lnTo>
                    <a:pt x="389940" y="105740"/>
                  </a:lnTo>
                  <a:lnTo>
                    <a:pt x="389940" y="104165"/>
                  </a:lnTo>
                  <a:close/>
                </a:path>
                <a:path w="396875" h="520064">
                  <a:moveTo>
                    <a:pt x="390156" y="0"/>
                  </a:moveTo>
                  <a:lnTo>
                    <a:pt x="390017" y="749"/>
                  </a:lnTo>
                  <a:lnTo>
                    <a:pt x="390017" y="431"/>
                  </a:lnTo>
                  <a:lnTo>
                    <a:pt x="389928" y="3949"/>
                  </a:lnTo>
                  <a:lnTo>
                    <a:pt x="390118" y="1993"/>
                  </a:lnTo>
                  <a:lnTo>
                    <a:pt x="390156" y="0"/>
                  </a:lnTo>
                  <a:close/>
                </a:path>
                <a:path w="396875" h="520064">
                  <a:moveTo>
                    <a:pt x="390207" y="51727"/>
                  </a:moveTo>
                  <a:lnTo>
                    <a:pt x="389839" y="51727"/>
                  </a:lnTo>
                  <a:lnTo>
                    <a:pt x="389839" y="51904"/>
                  </a:lnTo>
                  <a:lnTo>
                    <a:pt x="389940" y="57048"/>
                  </a:lnTo>
                  <a:lnTo>
                    <a:pt x="390207" y="51727"/>
                  </a:lnTo>
                  <a:close/>
                </a:path>
                <a:path w="396875" h="520064">
                  <a:moveTo>
                    <a:pt x="390334" y="41313"/>
                  </a:moveTo>
                  <a:lnTo>
                    <a:pt x="390144" y="36817"/>
                  </a:lnTo>
                  <a:lnTo>
                    <a:pt x="390017" y="36207"/>
                  </a:lnTo>
                  <a:lnTo>
                    <a:pt x="390334" y="41313"/>
                  </a:lnTo>
                  <a:close/>
                </a:path>
                <a:path w="396875" h="520064">
                  <a:moveTo>
                    <a:pt x="390372" y="50774"/>
                  </a:moveTo>
                  <a:lnTo>
                    <a:pt x="389839" y="48171"/>
                  </a:lnTo>
                  <a:lnTo>
                    <a:pt x="389839" y="50774"/>
                  </a:lnTo>
                  <a:lnTo>
                    <a:pt x="390372" y="50774"/>
                  </a:lnTo>
                  <a:close/>
                </a:path>
                <a:path w="396875" h="520064">
                  <a:moveTo>
                    <a:pt x="390715" y="180822"/>
                  </a:moveTo>
                  <a:lnTo>
                    <a:pt x="390702" y="176542"/>
                  </a:lnTo>
                  <a:lnTo>
                    <a:pt x="390690" y="175958"/>
                  </a:lnTo>
                  <a:lnTo>
                    <a:pt x="390664" y="174536"/>
                  </a:lnTo>
                  <a:lnTo>
                    <a:pt x="390410" y="175006"/>
                  </a:lnTo>
                  <a:lnTo>
                    <a:pt x="390118" y="175818"/>
                  </a:lnTo>
                  <a:lnTo>
                    <a:pt x="390067" y="175958"/>
                  </a:lnTo>
                  <a:lnTo>
                    <a:pt x="389851" y="175006"/>
                  </a:lnTo>
                  <a:lnTo>
                    <a:pt x="389775" y="174307"/>
                  </a:lnTo>
                  <a:lnTo>
                    <a:pt x="389661" y="173240"/>
                  </a:lnTo>
                  <a:lnTo>
                    <a:pt x="389597" y="176441"/>
                  </a:lnTo>
                  <a:lnTo>
                    <a:pt x="388962" y="174536"/>
                  </a:lnTo>
                  <a:lnTo>
                    <a:pt x="388734" y="175818"/>
                  </a:lnTo>
                  <a:lnTo>
                    <a:pt x="388607" y="176542"/>
                  </a:lnTo>
                  <a:lnTo>
                    <a:pt x="388454" y="176834"/>
                  </a:lnTo>
                  <a:lnTo>
                    <a:pt x="389356" y="178638"/>
                  </a:lnTo>
                  <a:lnTo>
                    <a:pt x="389775" y="183807"/>
                  </a:lnTo>
                  <a:lnTo>
                    <a:pt x="390715" y="180822"/>
                  </a:lnTo>
                  <a:close/>
                </a:path>
                <a:path w="396875" h="520064">
                  <a:moveTo>
                    <a:pt x="390740" y="120319"/>
                  </a:moveTo>
                  <a:lnTo>
                    <a:pt x="390232" y="118237"/>
                  </a:lnTo>
                  <a:lnTo>
                    <a:pt x="389877" y="121615"/>
                  </a:lnTo>
                  <a:lnTo>
                    <a:pt x="389674" y="120142"/>
                  </a:lnTo>
                  <a:lnTo>
                    <a:pt x="390131" y="126238"/>
                  </a:lnTo>
                  <a:lnTo>
                    <a:pt x="390740" y="120319"/>
                  </a:lnTo>
                  <a:close/>
                </a:path>
                <a:path w="396875" h="520064">
                  <a:moveTo>
                    <a:pt x="390791" y="193497"/>
                  </a:moveTo>
                  <a:lnTo>
                    <a:pt x="390118" y="194284"/>
                  </a:lnTo>
                  <a:lnTo>
                    <a:pt x="388467" y="198742"/>
                  </a:lnTo>
                  <a:lnTo>
                    <a:pt x="390474" y="198742"/>
                  </a:lnTo>
                  <a:lnTo>
                    <a:pt x="390588" y="196888"/>
                  </a:lnTo>
                  <a:lnTo>
                    <a:pt x="390639" y="195999"/>
                  </a:lnTo>
                  <a:lnTo>
                    <a:pt x="390740" y="194284"/>
                  </a:lnTo>
                  <a:lnTo>
                    <a:pt x="390791" y="193497"/>
                  </a:lnTo>
                  <a:close/>
                </a:path>
                <a:path w="396875" h="520064">
                  <a:moveTo>
                    <a:pt x="390855" y="66205"/>
                  </a:moveTo>
                  <a:lnTo>
                    <a:pt x="389991" y="58254"/>
                  </a:lnTo>
                  <a:lnTo>
                    <a:pt x="390271" y="64338"/>
                  </a:lnTo>
                  <a:lnTo>
                    <a:pt x="390042" y="69291"/>
                  </a:lnTo>
                  <a:lnTo>
                    <a:pt x="390855" y="66205"/>
                  </a:lnTo>
                  <a:close/>
                </a:path>
                <a:path w="396875" h="520064">
                  <a:moveTo>
                    <a:pt x="391007" y="482231"/>
                  </a:moveTo>
                  <a:lnTo>
                    <a:pt x="390080" y="485889"/>
                  </a:lnTo>
                  <a:lnTo>
                    <a:pt x="388632" y="489966"/>
                  </a:lnTo>
                  <a:lnTo>
                    <a:pt x="389826" y="489508"/>
                  </a:lnTo>
                  <a:lnTo>
                    <a:pt x="390982" y="488378"/>
                  </a:lnTo>
                  <a:lnTo>
                    <a:pt x="390715" y="485851"/>
                  </a:lnTo>
                  <a:lnTo>
                    <a:pt x="390804" y="483895"/>
                  </a:lnTo>
                  <a:lnTo>
                    <a:pt x="391007" y="482231"/>
                  </a:lnTo>
                  <a:close/>
                </a:path>
                <a:path w="396875" h="520064">
                  <a:moveTo>
                    <a:pt x="391045" y="193497"/>
                  </a:moveTo>
                  <a:lnTo>
                    <a:pt x="390994" y="193255"/>
                  </a:lnTo>
                  <a:lnTo>
                    <a:pt x="390855" y="192493"/>
                  </a:lnTo>
                  <a:lnTo>
                    <a:pt x="390791" y="193497"/>
                  </a:lnTo>
                  <a:lnTo>
                    <a:pt x="391045" y="193497"/>
                  </a:lnTo>
                  <a:close/>
                </a:path>
                <a:path w="396875" h="520064">
                  <a:moveTo>
                    <a:pt x="391147" y="67551"/>
                  </a:moveTo>
                  <a:lnTo>
                    <a:pt x="390982" y="66090"/>
                  </a:lnTo>
                  <a:lnTo>
                    <a:pt x="390652" y="71145"/>
                  </a:lnTo>
                  <a:lnTo>
                    <a:pt x="390918" y="70929"/>
                  </a:lnTo>
                  <a:lnTo>
                    <a:pt x="391147" y="67551"/>
                  </a:lnTo>
                  <a:close/>
                </a:path>
                <a:path w="396875" h="520064">
                  <a:moveTo>
                    <a:pt x="391591" y="126276"/>
                  </a:moveTo>
                  <a:lnTo>
                    <a:pt x="391401" y="126276"/>
                  </a:lnTo>
                  <a:lnTo>
                    <a:pt x="391274" y="128587"/>
                  </a:lnTo>
                  <a:lnTo>
                    <a:pt x="391541" y="128587"/>
                  </a:lnTo>
                  <a:lnTo>
                    <a:pt x="391591" y="126276"/>
                  </a:lnTo>
                  <a:close/>
                </a:path>
                <a:path w="396875" h="520064">
                  <a:moveTo>
                    <a:pt x="391769" y="157899"/>
                  </a:moveTo>
                  <a:lnTo>
                    <a:pt x="391325" y="158127"/>
                  </a:lnTo>
                  <a:lnTo>
                    <a:pt x="391452" y="153301"/>
                  </a:lnTo>
                  <a:lnTo>
                    <a:pt x="390918" y="154343"/>
                  </a:lnTo>
                  <a:lnTo>
                    <a:pt x="390575" y="153746"/>
                  </a:lnTo>
                  <a:lnTo>
                    <a:pt x="391058" y="162229"/>
                  </a:lnTo>
                  <a:lnTo>
                    <a:pt x="391769" y="157899"/>
                  </a:lnTo>
                  <a:close/>
                </a:path>
                <a:path w="396875" h="520064">
                  <a:moveTo>
                    <a:pt x="391795" y="124079"/>
                  </a:moveTo>
                  <a:lnTo>
                    <a:pt x="391617" y="120992"/>
                  </a:lnTo>
                  <a:lnTo>
                    <a:pt x="391401" y="124079"/>
                  </a:lnTo>
                  <a:lnTo>
                    <a:pt x="391299" y="125552"/>
                  </a:lnTo>
                  <a:lnTo>
                    <a:pt x="391655" y="125552"/>
                  </a:lnTo>
                  <a:lnTo>
                    <a:pt x="391744" y="124612"/>
                  </a:lnTo>
                  <a:lnTo>
                    <a:pt x="391795" y="124079"/>
                  </a:lnTo>
                  <a:close/>
                </a:path>
                <a:path w="396875" h="520064">
                  <a:moveTo>
                    <a:pt x="391845" y="198894"/>
                  </a:moveTo>
                  <a:lnTo>
                    <a:pt x="391833" y="198742"/>
                  </a:lnTo>
                  <a:lnTo>
                    <a:pt x="390474" y="198742"/>
                  </a:lnTo>
                  <a:lnTo>
                    <a:pt x="390474" y="198894"/>
                  </a:lnTo>
                  <a:lnTo>
                    <a:pt x="391845" y="198894"/>
                  </a:lnTo>
                  <a:close/>
                </a:path>
                <a:path w="396875" h="520064">
                  <a:moveTo>
                    <a:pt x="391960" y="129946"/>
                  </a:moveTo>
                  <a:lnTo>
                    <a:pt x="391248" y="129197"/>
                  </a:lnTo>
                  <a:lnTo>
                    <a:pt x="391185" y="130378"/>
                  </a:lnTo>
                  <a:lnTo>
                    <a:pt x="390588" y="133743"/>
                  </a:lnTo>
                  <a:lnTo>
                    <a:pt x="390817" y="133743"/>
                  </a:lnTo>
                  <a:lnTo>
                    <a:pt x="391325" y="132676"/>
                  </a:lnTo>
                  <a:lnTo>
                    <a:pt x="391858" y="130378"/>
                  </a:lnTo>
                  <a:lnTo>
                    <a:pt x="391960" y="129946"/>
                  </a:lnTo>
                  <a:close/>
                </a:path>
                <a:path w="396875" h="520064">
                  <a:moveTo>
                    <a:pt x="391960" y="126276"/>
                  </a:moveTo>
                  <a:lnTo>
                    <a:pt x="391909" y="125552"/>
                  </a:lnTo>
                  <a:lnTo>
                    <a:pt x="391655" y="125552"/>
                  </a:lnTo>
                  <a:lnTo>
                    <a:pt x="391591" y="126276"/>
                  </a:lnTo>
                  <a:lnTo>
                    <a:pt x="391960" y="126276"/>
                  </a:lnTo>
                  <a:close/>
                </a:path>
                <a:path w="396875" h="520064">
                  <a:moveTo>
                    <a:pt x="391998" y="203454"/>
                  </a:moveTo>
                  <a:lnTo>
                    <a:pt x="391426" y="202565"/>
                  </a:lnTo>
                  <a:lnTo>
                    <a:pt x="391375" y="202869"/>
                  </a:lnTo>
                  <a:lnTo>
                    <a:pt x="390105" y="202869"/>
                  </a:lnTo>
                  <a:lnTo>
                    <a:pt x="390182" y="202565"/>
                  </a:lnTo>
                  <a:lnTo>
                    <a:pt x="390271" y="202260"/>
                  </a:lnTo>
                  <a:lnTo>
                    <a:pt x="390474" y="198894"/>
                  </a:lnTo>
                  <a:lnTo>
                    <a:pt x="389216" y="198894"/>
                  </a:lnTo>
                  <a:lnTo>
                    <a:pt x="389458" y="201168"/>
                  </a:lnTo>
                  <a:lnTo>
                    <a:pt x="389572" y="202260"/>
                  </a:lnTo>
                  <a:lnTo>
                    <a:pt x="389636" y="202869"/>
                  </a:lnTo>
                  <a:lnTo>
                    <a:pt x="389737" y="203796"/>
                  </a:lnTo>
                  <a:lnTo>
                    <a:pt x="389940" y="203454"/>
                  </a:lnTo>
                  <a:lnTo>
                    <a:pt x="390055" y="203047"/>
                  </a:lnTo>
                  <a:lnTo>
                    <a:pt x="391350" y="203047"/>
                  </a:lnTo>
                  <a:lnTo>
                    <a:pt x="390969" y="205943"/>
                  </a:lnTo>
                  <a:lnTo>
                    <a:pt x="391998" y="203454"/>
                  </a:lnTo>
                  <a:close/>
                </a:path>
                <a:path w="396875" h="520064">
                  <a:moveTo>
                    <a:pt x="392112" y="125552"/>
                  </a:moveTo>
                  <a:lnTo>
                    <a:pt x="391972" y="124612"/>
                  </a:lnTo>
                  <a:lnTo>
                    <a:pt x="391922" y="124079"/>
                  </a:lnTo>
                  <a:lnTo>
                    <a:pt x="391909" y="125552"/>
                  </a:lnTo>
                  <a:lnTo>
                    <a:pt x="392112" y="125552"/>
                  </a:lnTo>
                  <a:close/>
                </a:path>
                <a:path w="396875" h="520064">
                  <a:moveTo>
                    <a:pt x="392150" y="202869"/>
                  </a:moveTo>
                  <a:lnTo>
                    <a:pt x="391629" y="202869"/>
                  </a:lnTo>
                  <a:lnTo>
                    <a:pt x="391744" y="203047"/>
                  </a:lnTo>
                  <a:lnTo>
                    <a:pt x="392112" y="203047"/>
                  </a:lnTo>
                  <a:lnTo>
                    <a:pt x="392150" y="202869"/>
                  </a:lnTo>
                  <a:close/>
                </a:path>
                <a:path w="396875" h="520064">
                  <a:moveTo>
                    <a:pt x="392341" y="245097"/>
                  </a:moveTo>
                  <a:lnTo>
                    <a:pt x="392074" y="244919"/>
                  </a:lnTo>
                  <a:lnTo>
                    <a:pt x="391934" y="244665"/>
                  </a:lnTo>
                  <a:lnTo>
                    <a:pt x="392087" y="245046"/>
                  </a:lnTo>
                  <a:lnTo>
                    <a:pt x="392341" y="245097"/>
                  </a:lnTo>
                  <a:close/>
                </a:path>
                <a:path w="396875" h="520064">
                  <a:moveTo>
                    <a:pt x="392366" y="125742"/>
                  </a:moveTo>
                  <a:lnTo>
                    <a:pt x="392303" y="126060"/>
                  </a:lnTo>
                  <a:lnTo>
                    <a:pt x="392290" y="126733"/>
                  </a:lnTo>
                  <a:lnTo>
                    <a:pt x="392366" y="126974"/>
                  </a:lnTo>
                  <a:lnTo>
                    <a:pt x="392366" y="125742"/>
                  </a:lnTo>
                  <a:close/>
                </a:path>
                <a:path w="396875" h="520064">
                  <a:moveTo>
                    <a:pt x="393306" y="193255"/>
                  </a:moveTo>
                  <a:lnTo>
                    <a:pt x="392976" y="190919"/>
                  </a:lnTo>
                  <a:lnTo>
                    <a:pt x="390994" y="193255"/>
                  </a:lnTo>
                  <a:lnTo>
                    <a:pt x="393306" y="193255"/>
                  </a:lnTo>
                  <a:close/>
                </a:path>
                <a:path w="396875" h="520064">
                  <a:moveTo>
                    <a:pt x="393712" y="195999"/>
                  </a:moveTo>
                  <a:lnTo>
                    <a:pt x="393458" y="194284"/>
                  </a:lnTo>
                  <a:lnTo>
                    <a:pt x="393344" y="193497"/>
                  </a:lnTo>
                  <a:lnTo>
                    <a:pt x="391045" y="193497"/>
                  </a:lnTo>
                  <a:lnTo>
                    <a:pt x="391693" y="196888"/>
                  </a:lnTo>
                  <a:lnTo>
                    <a:pt x="391833" y="198742"/>
                  </a:lnTo>
                  <a:lnTo>
                    <a:pt x="393242" y="198742"/>
                  </a:lnTo>
                  <a:lnTo>
                    <a:pt x="393712" y="195999"/>
                  </a:lnTo>
                  <a:close/>
                </a:path>
                <a:path w="396875" h="520064">
                  <a:moveTo>
                    <a:pt x="394436" y="213182"/>
                  </a:moveTo>
                  <a:lnTo>
                    <a:pt x="393788" y="207518"/>
                  </a:lnTo>
                  <a:lnTo>
                    <a:pt x="393750" y="207124"/>
                  </a:lnTo>
                  <a:lnTo>
                    <a:pt x="392823" y="201168"/>
                  </a:lnTo>
                  <a:lnTo>
                    <a:pt x="393217" y="198894"/>
                  </a:lnTo>
                  <a:lnTo>
                    <a:pt x="391845" y="198894"/>
                  </a:lnTo>
                  <a:lnTo>
                    <a:pt x="392023" y="201168"/>
                  </a:lnTo>
                  <a:lnTo>
                    <a:pt x="392112" y="202260"/>
                  </a:lnTo>
                  <a:lnTo>
                    <a:pt x="392150" y="202869"/>
                  </a:lnTo>
                  <a:lnTo>
                    <a:pt x="392163" y="203060"/>
                  </a:lnTo>
                  <a:lnTo>
                    <a:pt x="391998" y="203454"/>
                  </a:lnTo>
                  <a:lnTo>
                    <a:pt x="392214" y="203784"/>
                  </a:lnTo>
                  <a:lnTo>
                    <a:pt x="392658" y="213182"/>
                  </a:lnTo>
                  <a:lnTo>
                    <a:pt x="392722" y="214718"/>
                  </a:lnTo>
                  <a:lnTo>
                    <a:pt x="394436" y="213182"/>
                  </a:lnTo>
                  <a:close/>
                </a:path>
                <a:path w="396875" h="520064">
                  <a:moveTo>
                    <a:pt x="394677" y="207518"/>
                  </a:moveTo>
                  <a:lnTo>
                    <a:pt x="394055" y="207251"/>
                  </a:lnTo>
                  <a:lnTo>
                    <a:pt x="393750" y="207124"/>
                  </a:lnTo>
                  <a:lnTo>
                    <a:pt x="393763" y="207251"/>
                  </a:lnTo>
                  <a:lnTo>
                    <a:pt x="394106" y="207518"/>
                  </a:lnTo>
                  <a:lnTo>
                    <a:pt x="394462" y="209207"/>
                  </a:lnTo>
                  <a:lnTo>
                    <a:pt x="394677" y="207518"/>
                  </a:lnTo>
                  <a:close/>
                </a:path>
                <a:path w="396875" h="520064">
                  <a:moveTo>
                    <a:pt x="396481" y="363956"/>
                  </a:moveTo>
                  <a:lnTo>
                    <a:pt x="396290" y="364324"/>
                  </a:lnTo>
                  <a:lnTo>
                    <a:pt x="396290" y="364540"/>
                  </a:lnTo>
                  <a:lnTo>
                    <a:pt x="396481" y="363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113584" y="2245417"/>
              <a:ext cx="408940" cy="513080"/>
            </a:xfrm>
            <a:custGeom>
              <a:avLst/>
              <a:gdLst/>
              <a:ahLst/>
              <a:cxnLst/>
              <a:rect l="l" t="t" r="r" b="b"/>
              <a:pathLst>
                <a:path w="408939" h="513080">
                  <a:moveTo>
                    <a:pt x="16388" y="511839"/>
                  </a:moveTo>
                  <a:lnTo>
                    <a:pt x="11163" y="511839"/>
                  </a:lnTo>
                  <a:lnTo>
                    <a:pt x="14331" y="513079"/>
                  </a:lnTo>
                  <a:lnTo>
                    <a:pt x="16388" y="511839"/>
                  </a:lnTo>
                  <a:close/>
                </a:path>
                <a:path w="408939" h="513080">
                  <a:moveTo>
                    <a:pt x="31345" y="511839"/>
                  </a:moveTo>
                  <a:lnTo>
                    <a:pt x="36371" y="513079"/>
                  </a:lnTo>
                  <a:lnTo>
                    <a:pt x="36760" y="513079"/>
                  </a:lnTo>
                  <a:lnTo>
                    <a:pt x="31345" y="511839"/>
                  </a:lnTo>
                  <a:close/>
                </a:path>
                <a:path w="408939" h="513080">
                  <a:moveTo>
                    <a:pt x="43330" y="511839"/>
                  </a:moveTo>
                  <a:lnTo>
                    <a:pt x="37568" y="511839"/>
                  </a:lnTo>
                  <a:lnTo>
                    <a:pt x="36760" y="513079"/>
                  </a:lnTo>
                  <a:lnTo>
                    <a:pt x="36371" y="513079"/>
                  </a:lnTo>
                  <a:lnTo>
                    <a:pt x="43330" y="511839"/>
                  </a:lnTo>
                  <a:close/>
                </a:path>
                <a:path w="408939" h="513080">
                  <a:moveTo>
                    <a:pt x="131142" y="511839"/>
                  </a:moveTo>
                  <a:lnTo>
                    <a:pt x="126054" y="511839"/>
                  </a:lnTo>
                  <a:lnTo>
                    <a:pt x="132725" y="513079"/>
                  </a:lnTo>
                  <a:lnTo>
                    <a:pt x="131142" y="511839"/>
                  </a:lnTo>
                  <a:close/>
                </a:path>
                <a:path w="408939" h="513080">
                  <a:moveTo>
                    <a:pt x="160521" y="511839"/>
                  </a:moveTo>
                  <a:lnTo>
                    <a:pt x="156378" y="511839"/>
                  </a:lnTo>
                  <a:lnTo>
                    <a:pt x="157655" y="513079"/>
                  </a:lnTo>
                  <a:lnTo>
                    <a:pt x="160521" y="511839"/>
                  </a:lnTo>
                  <a:close/>
                </a:path>
                <a:path w="408939" h="513080">
                  <a:moveTo>
                    <a:pt x="294606" y="508000"/>
                  </a:moveTo>
                  <a:lnTo>
                    <a:pt x="255543" y="508000"/>
                  </a:lnTo>
                  <a:lnTo>
                    <a:pt x="253804" y="509269"/>
                  </a:lnTo>
                  <a:lnTo>
                    <a:pt x="245682" y="509269"/>
                  </a:lnTo>
                  <a:lnTo>
                    <a:pt x="243452" y="510581"/>
                  </a:lnTo>
                  <a:lnTo>
                    <a:pt x="249286" y="510581"/>
                  </a:lnTo>
                  <a:lnTo>
                    <a:pt x="251405" y="511839"/>
                  </a:lnTo>
                  <a:lnTo>
                    <a:pt x="252159" y="511839"/>
                  </a:lnTo>
                  <a:lnTo>
                    <a:pt x="264182" y="513079"/>
                  </a:lnTo>
                  <a:lnTo>
                    <a:pt x="277239" y="510581"/>
                  </a:lnTo>
                  <a:lnTo>
                    <a:pt x="285197" y="509269"/>
                  </a:lnTo>
                  <a:lnTo>
                    <a:pt x="294606" y="508000"/>
                  </a:lnTo>
                  <a:close/>
                </a:path>
                <a:path w="408939" h="513080">
                  <a:moveTo>
                    <a:pt x="290228" y="511839"/>
                  </a:moveTo>
                  <a:lnTo>
                    <a:pt x="278553" y="511839"/>
                  </a:lnTo>
                  <a:lnTo>
                    <a:pt x="277610" y="513079"/>
                  </a:lnTo>
                  <a:lnTo>
                    <a:pt x="290228" y="511839"/>
                  </a:lnTo>
                  <a:close/>
                </a:path>
                <a:path w="408939" h="513080">
                  <a:moveTo>
                    <a:pt x="293204" y="511839"/>
                  </a:moveTo>
                  <a:lnTo>
                    <a:pt x="290521" y="511839"/>
                  </a:lnTo>
                  <a:lnTo>
                    <a:pt x="290239" y="513079"/>
                  </a:lnTo>
                  <a:lnTo>
                    <a:pt x="293204" y="511839"/>
                  </a:lnTo>
                  <a:close/>
                </a:path>
                <a:path w="408939" h="513080">
                  <a:moveTo>
                    <a:pt x="375886" y="505459"/>
                  </a:moveTo>
                  <a:lnTo>
                    <a:pt x="246614" y="505459"/>
                  </a:lnTo>
                  <a:lnTo>
                    <a:pt x="242919" y="506822"/>
                  </a:lnTo>
                  <a:lnTo>
                    <a:pt x="251885" y="506822"/>
                  </a:lnTo>
                  <a:lnTo>
                    <a:pt x="250459" y="508000"/>
                  </a:lnTo>
                  <a:lnTo>
                    <a:pt x="294606" y="508000"/>
                  </a:lnTo>
                  <a:lnTo>
                    <a:pt x="291139" y="509269"/>
                  </a:lnTo>
                  <a:lnTo>
                    <a:pt x="293869" y="510581"/>
                  </a:lnTo>
                  <a:lnTo>
                    <a:pt x="293726" y="511536"/>
                  </a:lnTo>
                  <a:lnTo>
                    <a:pt x="293680" y="511839"/>
                  </a:lnTo>
                  <a:lnTo>
                    <a:pt x="296654" y="513079"/>
                  </a:lnTo>
                  <a:lnTo>
                    <a:pt x="294126" y="510581"/>
                  </a:lnTo>
                  <a:lnTo>
                    <a:pt x="312603" y="510581"/>
                  </a:lnTo>
                  <a:lnTo>
                    <a:pt x="313305" y="509269"/>
                  </a:lnTo>
                  <a:lnTo>
                    <a:pt x="366636" y="509269"/>
                  </a:lnTo>
                  <a:lnTo>
                    <a:pt x="375886" y="505459"/>
                  </a:lnTo>
                  <a:close/>
                </a:path>
                <a:path w="408939" h="513080">
                  <a:moveTo>
                    <a:pt x="311930" y="511839"/>
                  </a:moveTo>
                  <a:lnTo>
                    <a:pt x="304353" y="511839"/>
                  </a:lnTo>
                  <a:lnTo>
                    <a:pt x="311266" y="513079"/>
                  </a:lnTo>
                  <a:lnTo>
                    <a:pt x="311930" y="511839"/>
                  </a:lnTo>
                  <a:close/>
                </a:path>
                <a:path w="408939" h="513080">
                  <a:moveTo>
                    <a:pt x="366636" y="509269"/>
                  </a:moveTo>
                  <a:lnTo>
                    <a:pt x="359456" y="509269"/>
                  </a:lnTo>
                  <a:lnTo>
                    <a:pt x="357991" y="511839"/>
                  </a:lnTo>
                  <a:lnTo>
                    <a:pt x="357386" y="513079"/>
                  </a:lnTo>
                  <a:lnTo>
                    <a:pt x="366636" y="509269"/>
                  </a:lnTo>
                  <a:close/>
                </a:path>
                <a:path w="408939" h="513080">
                  <a:moveTo>
                    <a:pt x="403430" y="504189"/>
                  </a:moveTo>
                  <a:lnTo>
                    <a:pt x="403448" y="505459"/>
                  </a:lnTo>
                  <a:lnTo>
                    <a:pt x="375886" y="505459"/>
                  </a:lnTo>
                  <a:lnTo>
                    <a:pt x="374152" y="506822"/>
                  </a:lnTo>
                  <a:lnTo>
                    <a:pt x="374384" y="506822"/>
                  </a:lnTo>
                  <a:lnTo>
                    <a:pt x="380599" y="511839"/>
                  </a:lnTo>
                  <a:lnTo>
                    <a:pt x="380363" y="511839"/>
                  </a:lnTo>
                  <a:lnTo>
                    <a:pt x="371956" y="513079"/>
                  </a:lnTo>
                  <a:lnTo>
                    <a:pt x="382697" y="513079"/>
                  </a:lnTo>
                  <a:lnTo>
                    <a:pt x="381056" y="511839"/>
                  </a:lnTo>
                  <a:lnTo>
                    <a:pt x="378479" y="509269"/>
                  </a:lnTo>
                  <a:lnTo>
                    <a:pt x="404510" y="509269"/>
                  </a:lnTo>
                  <a:lnTo>
                    <a:pt x="403430" y="504189"/>
                  </a:lnTo>
                  <a:close/>
                </a:path>
                <a:path w="408939" h="513080">
                  <a:moveTo>
                    <a:pt x="393342" y="511839"/>
                  </a:moveTo>
                  <a:lnTo>
                    <a:pt x="392119" y="511839"/>
                  </a:lnTo>
                  <a:lnTo>
                    <a:pt x="394078" y="513079"/>
                  </a:lnTo>
                  <a:lnTo>
                    <a:pt x="393342" y="511839"/>
                  </a:lnTo>
                  <a:close/>
                </a:path>
                <a:path w="408939" h="513080">
                  <a:moveTo>
                    <a:pt x="404510" y="509269"/>
                  </a:moveTo>
                  <a:lnTo>
                    <a:pt x="398221" y="509269"/>
                  </a:lnTo>
                  <a:lnTo>
                    <a:pt x="398813" y="510581"/>
                  </a:lnTo>
                  <a:lnTo>
                    <a:pt x="399659" y="511839"/>
                  </a:lnTo>
                  <a:lnTo>
                    <a:pt x="399882" y="511839"/>
                  </a:lnTo>
                  <a:lnTo>
                    <a:pt x="398862" y="513079"/>
                  </a:lnTo>
                  <a:lnTo>
                    <a:pt x="400867" y="511839"/>
                  </a:lnTo>
                  <a:lnTo>
                    <a:pt x="404289" y="510581"/>
                  </a:lnTo>
                  <a:lnTo>
                    <a:pt x="404789" y="510581"/>
                  </a:lnTo>
                  <a:lnTo>
                    <a:pt x="404510" y="509269"/>
                  </a:lnTo>
                  <a:close/>
                </a:path>
                <a:path w="408939" h="513080">
                  <a:moveTo>
                    <a:pt x="2362" y="462279"/>
                  </a:moveTo>
                  <a:lnTo>
                    <a:pt x="2258" y="468629"/>
                  </a:lnTo>
                  <a:lnTo>
                    <a:pt x="3600" y="477519"/>
                  </a:lnTo>
                  <a:lnTo>
                    <a:pt x="3658" y="497839"/>
                  </a:lnTo>
                  <a:lnTo>
                    <a:pt x="3781" y="511839"/>
                  </a:lnTo>
                  <a:lnTo>
                    <a:pt x="25063" y="511839"/>
                  </a:lnTo>
                  <a:lnTo>
                    <a:pt x="36440" y="510581"/>
                  </a:lnTo>
                  <a:lnTo>
                    <a:pt x="234110" y="510581"/>
                  </a:lnTo>
                  <a:lnTo>
                    <a:pt x="241052" y="509269"/>
                  </a:lnTo>
                  <a:lnTo>
                    <a:pt x="174028" y="509269"/>
                  </a:lnTo>
                  <a:lnTo>
                    <a:pt x="168772" y="508000"/>
                  </a:lnTo>
                  <a:lnTo>
                    <a:pt x="7945" y="508000"/>
                  </a:lnTo>
                  <a:lnTo>
                    <a:pt x="7870" y="495300"/>
                  </a:lnTo>
                  <a:lnTo>
                    <a:pt x="7534" y="490219"/>
                  </a:lnTo>
                  <a:lnTo>
                    <a:pt x="8072" y="488950"/>
                  </a:lnTo>
                  <a:lnTo>
                    <a:pt x="8120" y="485139"/>
                  </a:lnTo>
                  <a:lnTo>
                    <a:pt x="8211" y="483869"/>
                  </a:lnTo>
                  <a:lnTo>
                    <a:pt x="8508" y="477519"/>
                  </a:lnTo>
                  <a:lnTo>
                    <a:pt x="8626" y="474979"/>
                  </a:lnTo>
                  <a:lnTo>
                    <a:pt x="8745" y="472439"/>
                  </a:lnTo>
                  <a:lnTo>
                    <a:pt x="8804" y="471169"/>
                  </a:lnTo>
                  <a:lnTo>
                    <a:pt x="8923" y="468629"/>
                  </a:lnTo>
                  <a:lnTo>
                    <a:pt x="9041" y="466089"/>
                  </a:lnTo>
                  <a:lnTo>
                    <a:pt x="9089" y="463550"/>
                  </a:lnTo>
                  <a:lnTo>
                    <a:pt x="2574" y="463550"/>
                  </a:lnTo>
                  <a:lnTo>
                    <a:pt x="2362" y="462279"/>
                  </a:lnTo>
                  <a:close/>
                </a:path>
                <a:path w="408939" h="513080">
                  <a:moveTo>
                    <a:pt x="67700" y="510581"/>
                  </a:moveTo>
                  <a:lnTo>
                    <a:pt x="37061" y="510581"/>
                  </a:lnTo>
                  <a:lnTo>
                    <a:pt x="44741" y="511839"/>
                  </a:lnTo>
                  <a:lnTo>
                    <a:pt x="69637" y="511839"/>
                  </a:lnTo>
                  <a:lnTo>
                    <a:pt x="67700" y="510581"/>
                  </a:lnTo>
                  <a:close/>
                </a:path>
                <a:path w="408939" h="513080">
                  <a:moveTo>
                    <a:pt x="88175" y="510581"/>
                  </a:moveTo>
                  <a:lnTo>
                    <a:pt x="83088" y="510581"/>
                  </a:lnTo>
                  <a:lnTo>
                    <a:pt x="80795" y="511839"/>
                  </a:lnTo>
                  <a:lnTo>
                    <a:pt x="82481" y="511536"/>
                  </a:lnTo>
                  <a:lnTo>
                    <a:pt x="88175" y="510581"/>
                  </a:lnTo>
                  <a:close/>
                </a:path>
                <a:path w="408939" h="513080">
                  <a:moveTo>
                    <a:pt x="110448" y="510581"/>
                  </a:moveTo>
                  <a:lnTo>
                    <a:pt x="105317" y="510581"/>
                  </a:lnTo>
                  <a:lnTo>
                    <a:pt x="111242" y="511839"/>
                  </a:lnTo>
                  <a:lnTo>
                    <a:pt x="110957" y="511536"/>
                  </a:lnTo>
                  <a:lnTo>
                    <a:pt x="110448" y="510581"/>
                  </a:lnTo>
                  <a:close/>
                </a:path>
                <a:path w="408939" h="513080">
                  <a:moveTo>
                    <a:pt x="120544" y="511536"/>
                  </a:moveTo>
                  <a:lnTo>
                    <a:pt x="119798" y="511536"/>
                  </a:lnTo>
                  <a:lnTo>
                    <a:pt x="119439" y="511839"/>
                  </a:lnTo>
                  <a:lnTo>
                    <a:pt x="118887" y="511839"/>
                  </a:lnTo>
                  <a:lnTo>
                    <a:pt x="120544" y="511536"/>
                  </a:lnTo>
                  <a:close/>
                </a:path>
                <a:path w="408939" h="513080">
                  <a:moveTo>
                    <a:pt x="120544" y="511536"/>
                  </a:moveTo>
                  <a:lnTo>
                    <a:pt x="118887" y="511839"/>
                  </a:lnTo>
                  <a:lnTo>
                    <a:pt x="123625" y="511839"/>
                  </a:lnTo>
                  <a:lnTo>
                    <a:pt x="120544" y="511536"/>
                  </a:lnTo>
                  <a:close/>
                </a:path>
                <a:path w="408939" h="513080">
                  <a:moveTo>
                    <a:pt x="121328" y="510581"/>
                  </a:moveTo>
                  <a:lnTo>
                    <a:pt x="110843" y="510581"/>
                  </a:lnTo>
                  <a:lnTo>
                    <a:pt x="123625" y="511839"/>
                  </a:lnTo>
                  <a:lnTo>
                    <a:pt x="124071" y="511839"/>
                  </a:lnTo>
                  <a:lnTo>
                    <a:pt x="124479" y="511536"/>
                  </a:lnTo>
                  <a:lnTo>
                    <a:pt x="119769" y="511536"/>
                  </a:lnTo>
                  <a:lnTo>
                    <a:pt x="121328" y="510581"/>
                  </a:lnTo>
                  <a:close/>
                </a:path>
                <a:path w="408939" h="513080">
                  <a:moveTo>
                    <a:pt x="134148" y="510581"/>
                  </a:moveTo>
                  <a:lnTo>
                    <a:pt x="126052" y="510581"/>
                  </a:lnTo>
                  <a:lnTo>
                    <a:pt x="127990" y="511839"/>
                  </a:lnTo>
                  <a:lnTo>
                    <a:pt x="130438" y="511839"/>
                  </a:lnTo>
                  <a:lnTo>
                    <a:pt x="134148" y="510581"/>
                  </a:lnTo>
                  <a:close/>
                </a:path>
                <a:path w="408939" h="513080">
                  <a:moveTo>
                    <a:pt x="189783" y="510581"/>
                  </a:moveTo>
                  <a:lnTo>
                    <a:pt x="134270" y="510581"/>
                  </a:lnTo>
                  <a:lnTo>
                    <a:pt x="134305" y="511839"/>
                  </a:lnTo>
                  <a:lnTo>
                    <a:pt x="193276" y="511839"/>
                  </a:lnTo>
                  <a:lnTo>
                    <a:pt x="189783" y="510581"/>
                  </a:lnTo>
                  <a:close/>
                </a:path>
                <a:path w="408939" h="513080">
                  <a:moveTo>
                    <a:pt x="215440" y="510581"/>
                  </a:moveTo>
                  <a:lnTo>
                    <a:pt x="199857" y="510581"/>
                  </a:lnTo>
                  <a:lnTo>
                    <a:pt x="207451" y="511839"/>
                  </a:lnTo>
                  <a:lnTo>
                    <a:pt x="211741" y="511839"/>
                  </a:lnTo>
                  <a:lnTo>
                    <a:pt x="215440" y="510581"/>
                  </a:lnTo>
                  <a:close/>
                </a:path>
                <a:path w="408939" h="513080">
                  <a:moveTo>
                    <a:pt x="232162" y="510581"/>
                  </a:moveTo>
                  <a:lnTo>
                    <a:pt x="215620" y="510581"/>
                  </a:lnTo>
                  <a:lnTo>
                    <a:pt x="217443" y="511839"/>
                  </a:lnTo>
                  <a:lnTo>
                    <a:pt x="223829" y="511839"/>
                  </a:lnTo>
                  <a:lnTo>
                    <a:pt x="232162" y="510581"/>
                  </a:lnTo>
                  <a:close/>
                </a:path>
                <a:path w="408939" h="513080">
                  <a:moveTo>
                    <a:pt x="234498" y="510581"/>
                  </a:moveTo>
                  <a:lnTo>
                    <a:pt x="232665" y="510581"/>
                  </a:lnTo>
                  <a:lnTo>
                    <a:pt x="239768" y="511839"/>
                  </a:lnTo>
                  <a:lnTo>
                    <a:pt x="234498" y="510581"/>
                  </a:lnTo>
                  <a:close/>
                </a:path>
                <a:path w="408939" h="513080">
                  <a:moveTo>
                    <a:pt x="247645" y="510581"/>
                  </a:moveTo>
                  <a:lnTo>
                    <a:pt x="246112" y="510581"/>
                  </a:lnTo>
                  <a:lnTo>
                    <a:pt x="246715" y="511839"/>
                  </a:lnTo>
                  <a:lnTo>
                    <a:pt x="246911" y="511536"/>
                  </a:lnTo>
                  <a:lnTo>
                    <a:pt x="247645" y="510581"/>
                  </a:lnTo>
                  <a:close/>
                </a:path>
                <a:path w="408939" h="513080">
                  <a:moveTo>
                    <a:pt x="289988" y="510581"/>
                  </a:moveTo>
                  <a:lnTo>
                    <a:pt x="289638" y="510581"/>
                  </a:lnTo>
                  <a:lnTo>
                    <a:pt x="282700" y="511839"/>
                  </a:lnTo>
                  <a:lnTo>
                    <a:pt x="293680" y="511839"/>
                  </a:lnTo>
                  <a:lnTo>
                    <a:pt x="292953" y="511536"/>
                  </a:lnTo>
                  <a:lnTo>
                    <a:pt x="289988" y="510581"/>
                  </a:lnTo>
                  <a:close/>
                </a:path>
                <a:path w="408939" h="513080">
                  <a:moveTo>
                    <a:pt x="311353" y="510581"/>
                  </a:moveTo>
                  <a:lnTo>
                    <a:pt x="294478" y="510581"/>
                  </a:lnTo>
                  <a:lnTo>
                    <a:pt x="306553" y="511839"/>
                  </a:lnTo>
                  <a:lnTo>
                    <a:pt x="306148" y="511839"/>
                  </a:lnTo>
                  <a:lnTo>
                    <a:pt x="311353" y="510581"/>
                  </a:lnTo>
                  <a:close/>
                </a:path>
                <a:path w="408939" h="513080">
                  <a:moveTo>
                    <a:pt x="312603" y="510581"/>
                  </a:moveTo>
                  <a:lnTo>
                    <a:pt x="311534" y="510581"/>
                  </a:lnTo>
                  <a:lnTo>
                    <a:pt x="311782" y="511536"/>
                  </a:lnTo>
                  <a:lnTo>
                    <a:pt x="311861" y="511839"/>
                  </a:lnTo>
                  <a:lnTo>
                    <a:pt x="312092" y="511536"/>
                  </a:lnTo>
                  <a:lnTo>
                    <a:pt x="312603" y="510581"/>
                  </a:lnTo>
                  <a:close/>
                </a:path>
                <a:path w="408939" h="513080">
                  <a:moveTo>
                    <a:pt x="354699" y="510581"/>
                  </a:moveTo>
                  <a:lnTo>
                    <a:pt x="329767" y="510581"/>
                  </a:lnTo>
                  <a:lnTo>
                    <a:pt x="327692" y="511839"/>
                  </a:lnTo>
                  <a:lnTo>
                    <a:pt x="345882" y="511839"/>
                  </a:lnTo>
                  <a:lnTo>
                    <a:pt x="354699" y="510581"/>
                  </a:lnTo>
                  <a:close/>
                </a:path>
                <a:path w="408939" h="513080">
                  <a:moveTo>
                    <a:pt x="394355" y="509269"/>
                  </a:moveTo>
                  <a:lnTo>
                    <a:pt x="380782" y="509269"/>
                  </a:lnTo>
                  <a:lnTo>
                    <a:pt x="384064" y="510581"/>
                  </a:lnTo>
                  <a:lnTo>
                    <a:pt x="385177" y="510581"/>
                  </a:lnTo>
                  <a:lnTo>
                    <a:pt x="388776" y="511839"/>
                  </a:lnTo>
                  <a:lnTo>
                    <a:pt x="392192" y="511839"/>
                  </a:lnTo>
                  <a:lnTo>
                    <a:pt x="393234" y="510581"/>
                  </a:lnTo>
                  <a:lnTo>
                    <a:pt x="394355" y="509269"/>
                  </a:lnTo>
                  <a:close/>
                </a:path>
                <a:path w="408939" h="513080">
                  <a:moveTo>
                    <a:pt x="125764" y="510581"/>
                  </a:moveTo>
                  <a:lnTo>
                    <a:pt x="120544" y="511536"/>
                  </a:lnTo>
                  <a:lnTo>
                    <a:pt x="124479" y="511536"/>
                  </a:lnTo>
                  <a:lnTo>
                    <a:pt x="125764" y="510581"/>
                  </a:lnTo>
                  <a:close/>
                </a:path>
                <a:path w="408939" h="513080">
                  <a:moveTo>
                    <a:pt x="359456" y="509269"/>
                  </a:moveTo>
                  <a:lnTo>
                    <a:pt x="313305" y="509269"/>
                  </a:lnTo>
                  <a:lnTo>
                    <a:pt x="320488" y="510581"/>
                  </a:lnTo>
                  <a:lnTo>
                    <a:pt x="354841" y="510581"/>
                  </a:lnTo>
                  <a:lnTo>
                    <a:pt x="359456" y="509269"/>
                  </a:lnTo>
                  <a:close/>
                </a:path>
                <a:path w="408939" h="513080">
                  <a:moveTo>
                    <a:pt x="199519" y="506822"/>
                  </a:moveTo>
                  <a:lnTo>
                    <a:pt x="174590" y="506822"/>
                  </a:lnTo>
                  <a:lnTo>
                    <a:pt x="175258" y="508000"/>
                  </a:lnTo>
                  <a:lnTo>
                    <a:pt x="174028" y="509269"/>
                  </a:lnTo>
                  <a:lnTo>
                    <a:pt x="241052" y="509269"/>
                  </a:lnTo>
                  <a:lnTo>
                    <a:pt x="246946" y="508000"/>
                  </a:lnTo>
                  <a:lnTo>
                    <a:pt x="202457" y="508000"/>
                  </a:lnTo>
                  <a:lnTo>
                    <a:pt x="199519" y="506822"/>
                  </a:lnTo>
                  <a:close/>
                </a:path>
                <a:path w="408939" h="513080">
                  <a:moveTo>
                    <a:pt x="92872" y="506822"/>
                  </a:moveTo>
                  <a:lnTo>
                    <a:pt x="91761" y="506822"/>
                  </a:lnTo>
                  <a:lnTo>
                    <a:pt x="86857" y="508000"/>
                  </a:lnTo>
                  <a:lnTo>
                    <a:pt x="102135" y="508000"/>
                  </a:lnTo>
                  <a:lnTo>
                    <a:pt x="92872" y="506822"/>
                  </a:lnTo>
                  <a:close/>
                </a:path>
                <a:path w="408939" h="513080">
                  <a:moveTo>
                    <a:pt x="109043" y="506822"/>
                  </a:moveTo>
                  <a:lnTo>
                    <a:pt x="108734" y="506822"/>
                  </a:lnTo>
                  <a:lnTo>
                    <a:pt x="111815" y="508000"/>
                  </a:lnTo>
                  <a:lnTo>
                    <a:pt x="116057" y="508000"/>
                  </a:lnTo>
                  <a:lnTo>
                    <a:pt x="109043" y="506822"/>
                  </a:lnTo>
                  <a:close/>
                </a:path>
                <a:path w="408939" h="513080">
                  <a:moveTo>
                    <a:pt x="129359" y="505459"/>
                  </a:moveTo>
                  <a:lnTo>
                    <a:pt x="116057" y="508000"/>
                  </a:lnTo>
                  <a:lnTo>
                    <a:pt x="154397" y="508000"/>
                  </a:lnTo>
                  <a:lnTo>
                    <a:pt x="147396" y="506822"/>
                  </a:lnTo>
                  <a:lnTo>
                    <a:pt x="132317" y="506822"/>
                  </a:lnTo>
                  <a:lnTo>
                    <a:pt x="129359" y="505459"/>
                  </a:lnTo>
                  <a:close/>
                </a:path>
                <a:path w="408939" h="513080">
                  <a:moveTo>
                    <a:pt x="163898" y="506822"/>
                  </a:moveTo>
                  <a:lnTo>
                    <a:pt x="162957" y="506822"/>
                  </a:lnTo>
                  <a:lnTo>
                    <a:pt x="155826" y="508000"/>
                  </a:lnTo>
                  <a:lnTo>
                    <a:pt x="168772" y="508000"/>
                  </a:lnTo>
                  <a:lnTo>
                    <a:pt x="163898" y="506822"/>
                  </a:lnTo>
                  <a:close/>
                </a:path>
                <a:path w="408939" h="513080">
                  <a:moveTo>
                    <a:pt x="251125" y="506822"/>
                  </a:moveTo>
                  <a:lnTo>
                    <a:pt x="205117" y="506822"/>
                  </a:lnTo>
                  <a:lnTo>
                    <a:pt x="202457" y="508000"/>
                  </a:lnTo>
                  <a:lnTo>
                    <a:pt x="242402" y="508000"/>
                  </a:lnTo>
                  <a:lnTo>
                    <a:pt x="251125" y="506822"/>
                  </a:lnTo>
                  <a:close/>
                </a:path>
                <a:path w="408939" h="513080">
                  <a:moveTo>
                    <a:pt x="145364" y="505459"/>
                  </a:moveTo>
                  <a:lnTo>
                    <a:pt x="140352" y="505459"/>
                  </a:lnTo>
                  <a:lnTo>
                    <a:pt x="139416" y="506822"/>
                  </a:lnTo>
                  <a:lnTo>
                    <a:pt x="143989" y="506822"/>
                  </a:lnTo>
                  <a:lnTo>
                    <a:pt x="145364" y="505459"/>
                  </a:lnTo>
                  <a:close/>
                </a:path>
                <a:path w="408939" h="513080">
                  <a:moveTo>
                    <a:pt x="223070" y="505459"/>
                  </a:moveTo>
                  <a:lnTo>
                    <a:pt x="219232" y="506822"/>
                  </a:lnTo>
                  <a:lnTo>
                    <a:pt x="224179" y="506822"/>
                  </a:lnTo>
                  <a:lnTo>
                    <a:pt x="223070" y="505459"/>
                  </a:lnTo>
                  <a:close/>
                </a:path>
                <a:path w="408939" h="513080">
                  <a:moveTo>
                    <a:pt x="241507" y="505459"/>
                  </a:moveTo>
                  <a:lnTo>
                    <a:pt x="224435" y="505459"/>
                  </a:lnTo>
                  <a:lnTo>
                    <a:pt x="224080" y="506822"/>
                  </a:lnTo>
                  <a:lnTo>
                    <a:pt x="243290" y="506822"/>
                  </a:lnTo>
                  <a:lnTo>
                    <a:pt x="241507" y="505459"/>
                  </a:lnTo>
                  <a:close/>
                </a:path>
                <a:path w="408939" h="513080">
                  <a:moveTo>
                    <a:pt x="266875" y="502919"/>
                  </a:moveTo>
                  <a:lnTo>
                    <a:pt x="255409" y="502919"/>
                  </a:lnTo>
                  <a:lnTo>
                    <a:pt x="254469" y="504189"/>
                  </a:lnTo>
                  <a:lnTo>
                    <a:pt x="253792" y="505459"/>
                  </a:lnTo>
                  <a:lnTo>
                    <a:pt x="298461" y="505459"/>
                  </a:lnTo>
                  <a:lnTo>
                    <a:pt x="292484" y="504189"/>
                  </a:lnTo>
                  <a:lnTo>
                    <a:pt x="263841" y="504189"/>
                  </a:lnTo>
                  <a:lnTo>
                    <a:pt x="266875" y="502919"/>
                  </a:lnTo>
                  <a:close/>
                </a:path>
                <a:path w="408939" h="513080">
                  <a:moveTo>
                    <a:pt x="294927" y="502919"/>
                  </a:moveTo>
                  <a:lnTo>
                    <a:pt x="298461" y="505459"/>
                  </a:lnTo>
                  <a:lnTo>
                    <a:pt x="349841" y="505459"/>
                  </a:lnTo>
                  <a:lnTo>
                    <a:pt x="347925" y="504189"/>
                  </a:lnTo>
                  <a:lnTo>
                    <a:pt x="309856" y="504189"/>
                  </a:lnTo>
                  <a:lnTo>
                    <a:pt x="294927" y="502919"/>
                  </a:lnTo>
                  <a:close/>
                </a:path>
                <a:path w="408939" h="513080">
                  <a:moveTo>
                    <a:pt x="358016" y="504189"/>
                  </a:moveTo>
                  <a:lnTo>
                    <a:pt x="354871" y="504189"/>
                  </a:lnTo>
                  <a:lnTo>
                    <a:pt x="349841" y="505459"/>
                  </a:lnTo>
                  <a:lnTo>
                    <a:pt x="357595" y="505459"/>
                  </a:lnTo>
                  <a:lnTo>
                    <a:pt x="358016" y="504189"/>
                  </a:lnTo>
                  <a:close/>
                </a:path>
                <a:path w="408939" h="513080">
                  <a:moveTo>
                    <a:pt x="366405" y="502919"/>
                  </a:moveTo>
                  <a:lnTo>
                    <a:pt x="357595" y="505459"/>
                  </a:lnTo>
                  <a:lnTo>
                    <a:pt x="376650" y="505459"/>
                  </a:lnTo>
                  <a:lnTo>
                    <a:pt x="372319" y="504189"/>
                  </a:lnTo>
                  <a:lnTo>
                    <a:pt x="364453" y="504189"/>
                  </a:lnTo>
                  <a:lnTo>
                    <a:pt x="366405" y="502919"/>
                  </a:lnTo>
                  <a:close/>
                </a:path>
                <a:path w="408939" h="513080">
                  <a:moveTo>
                    <a:pt x="383753" y="502919"/>
                  </a:moveTo>
                  <a:lnTo>
                    <a:pt x="376650" y="505459"/>
                  </a:lnTo>
                  <a:lnTo>
                    <a:pt x="403448" y="505459"/>
                  </a:lnTo>
                  <a:lnTo>
                    <a:pt x="403304" y="504189"/>
                  </a:lnTo>
                  <a:lnTo>
                    <a:pt x="385150" y="504189"/>
                  </a:lnTo>
                  <a:lnTo>
                    <a:pt x="383753" y="502919"/>
                  </a:lnTo>
                  <a:close/>
                </a:path>
                <a:path w="408939" h="513080">
                  <a:moveTo>
                    <a:pt x="405808" y="483869"/>
                  </a:moveTo>
                  <a:lnTo>
                    <a:pt x="395373" y="483869"/>
                  </a:lnTo>
                  <a:lnTo>
                    <a:pt x="395618" y="485139"/>
                  </a:lnTo>
                  <a:lnTo>
                    <a:pt x="395895" y="486409"/>
                  </a:lnTo>
                  <a:lnTo>
                    <a:pt x="396237" y="487679"/>
                  </a:lnTo>
                  <a:lnTo>
                    <a:pt x="395208" y="488950"/>
                  </a:lnTo>
                  <a:lnTo>
                    <a:pt x="395428" y="490219"/>
                  </a:lnTo>
                  <a:lnTo>
                    <a:pt x="395629" y="492759"/>
                  </a:lnTo>
                  <a:lnTo>
                    <a:pt x="395693" y="496569"/>
                  </a:lnTo>
                  <a:lnTo>
                    <a:pt x="395507" y="497839"/>
                  </a:lnTo>
                  <a:lnTo>
                    <a:pt x="395795" y="500379"/>
                  </a:lnTo>
                  <a:lnTo>
                    <a:pt x="396215" y="501650"/>
                  </a:lnTo>
                  <a:lnTo>
                    <a:pt x="396314" y="502514"/>
                  </a:lnTo>
                  <a:lnTo>
                    <a:pt x="396360" y="502919"/>
                  </a:lnTo>
                  <a:lnTo>
                    <a:pt x="403160" y="502919"/>
                  </a:lnTo>
                  <a:lnTo>
                    <a:pt x="403700" y="505459"/>
                  </a:lnTo>
                  <a:lnTo>
                    <a:pt x="405443" y="505459"/>
                  </a:lnTo>
                  <a:lnTo>
                    <a:pt x="406130" y="504189"/>
                  </a:lnTo>
                  <a:lnTo>
                    <a:pt x="406330" y="502919"/>
                  </a:lnTo>
                  <a:lnTo>
                    <a:pt x="406325" y="492759"/>
                  </a:lnTo>
                  <a:lnTo>
                    <a:pt x="405489" y="492759"/>
                  </a:lnTo>
                  <a:lnTo>
                    <a:pt x="405580" y="490219"/>
                  </a:lnTo>
                  <a:lnTo>
                    <a:pt x="405671" y="487679"/>
                  </a:lnTo>
                  <a:lnTo>
                    <a:pt x="405762" y="485139"/>
                  </a:lnTo>
                  <a:lnTo>
                    <a:pt x="405808" y="483869"/>
                  </a:lnTo>
                  <a:close/>
                </a:path>
                <a:path w="408939" h="513080">
                  <a:moveTo>
                    <a:pt x="271264" y="502919"/>
                  </a:moveTo>
                  <a:lnTo>
                    <a:pt x="264902" y="504189"/>
                  </a:lnTo>
                  <a:lnTo>
                    <a:pt x="275915" y="504189"/>
                  </a:lnTo>
                  <a:lnTo>
                    <a:pt x="271264" y="502919"/>
                  </a:lnTo>
                  <a:close/>
                </a:path>
                <a:path w="408939" h="513080">
                  <a:moveTo>
                    <a:pt x="285156" y="502919"/>
                  </a:moveTo>
                  <a:lnTo>
                    <a:pt x="275915" y="504189"/>
                  </a:lnTo>
                  <a:lnTo>
                    <a:pt x="282219" y="504189"/>
                  </a:lnTo>
                  <a:lnTo>
                    <a:pt x="285156" y="502919"/>
                  </a:lnTo>
                  <a:close/>
                </a:path>
                <a:path w="408939" h="513080">
                  <a:moveTo>
                    <a:pt x="286506" y="502919"/>
                  </a:moveTo>
                  <a:lnTo>
                    <a:pt x="285808" y="504189"/>
                  </a:lnTo>
                  <a:lnTo>
                    <a:pt x="292484" y="504189"/>
                  </a:lnTo>
                  <a:lnTo>
                    <a:pt x="286506" y="502919"/>
                  </a:lnTo>
                  <a:close/>
                </a:path>
                <a:path w="408939" h="513080">
                  <a:moveTo>
                    <a:pt x="374811" y="501650"/>
                  </a:moveTo>
                  <a:lnTo>
                    <a:pt x="364453" y="504189"/>
                  </a:lnTo>
                  <a:lnTo>
                    <a:pt x="372319" y="504189"/>
                  </a:lnTo>
                  <a:lnTo>
                    <a:pt x="370526" y="502919"/>
                  </a:lnTo>
                  <a:lnTo>
                    <a:pt x="374811" y="501650"/>
                  </a:lnTo>
                  <a:close/>
                </a:path>
                <a:path w="408939" h="513080">
                  <a:moveTo>
                    <a:pt x="403160" y="502919"/>
                  </a:moveTo>
                  <a:lnTo>
                    <a:pt x="394830" y="502919"/>
                  </a:lnTo>
                  <a:lnTo>
                    <a:pt x="393811" y="504189"/>
                  </a:lnTo>
                  <a:lnTo>
                    <a:pt x="403304" y="504189"/>
                  </a:lnTo>
                  <a:lnTo>
                    <a:pt x="403160" y="502919"/>
                  </a:lnTo>
                  <a:close/>
                </a:path>
                <a:path w="408939" h="513080">
                  <a:moveTo>
                    <a:pt x="406152" y="488950"/>
                  </a:moveTo>
                  <a:lnTo>
                    <a:pt x="405489" y="492759"/>
                  </a:lnTo>
                  <a:lnTo>
                    <a:pt x="406325" y="492759"/>
                  </a:lnTo>
                  <a:lnTo>
                    <a:pt x="406307" y="490219"/>
                  </a:lnTo>
                  <a:lnTo>
                    <a:pt x="406152" y="488950"/>
                  </a:lnTo>
                  <a:close/>
                </a:path>
                <a:path w="408939" h="513080">
                  <a:moveTo>
                    <a:pt x="393901" y="298450"/>
                  </a:moveTo>
                  <a:lnTo>
                    <a:pt x="391119" y="298450"/>
                  </a:lnTo>
                  <a:lnTo>
                    <a:pt x="391159" y="299719"/>
                  </a:lnTo>
                  <a:lnTo>
                    <a:pt x="391279" y="303529"/>
                  </a:lnTo>
                  <a:lnTo>
                    <a:pt x="391398" y="307339"/>
                  </a:lnTo>
                  <a:lnTo>
                    <a:pt x="391489" y="308609"/>
                  </a:lnTo>
                  <a:lnTo>
                    <a:pt x="391580" y="309879"/>
                  </a:lnTo>
                  <a:lnTo>
                    <a:pt x="391672" y="311150"/>
                  </a:lnTo>
                  <a:lnTo>
                    <a:pt x="391718" y="327659"/>
                  </a:lnTo>
                  <a:lnTo>
                    <a:pt x="391208" y="332739"/>
                  </a:lnTo>
                  <a:lnTo>
                    <a:pt x="391443" y="335279"/>
                  </a:lnTo>
                  <a:lnTo>
                    <a:pt x="391561" y="336550"/>
                  </a:lnTo>
                  <a:lnTo>
                    <a:pt x="391856" y="339089"/>
                  </a:lnTo>
                  <a:lnTo>
                    <a:pt x="391818" y="344169"/>
                  </a:lnTo>
                  <a:lnTo>
                    <a:pt x="391694" y="346709"/>
                  </a:lnTo>
                  <a:lnTo>
                    <a:pt x="390589" y="347979"/>
                  </a:lnTo>
                  <a:lnTo>
                    <a:pt x="391032" y="351789"/>
                  </a:lnTo>
                  <a:lnTo>
                    <a:pt x="389614" y="361950"/>
                  </a:lnTo>
                  <a:lnTo>
                    <a:pt x="390819" y="363219"/>
                  </a:lnTo>
                  <a:lnTo>
                    <a:pt x="389494" y="369569"/>
                  </a:lnTo>
                  <a:lnTo>
                    <a:pt x="389466" y="377189"/>
                  </a:lnTo>
                  <a:lnTo>
                    <a:pt x="389597" y="379729"/>
                  </a:lnTo>
                  <a:lnTo>
                    <a:pt x="389662" y="381000"/>
                  </a:lnTo>
                  <a:lnTo>
                    <a:pt x="389727" y="382269"/>
                  </a:lnTo>
                  <a:lnTo>
                    <a:pt x="389793" y="383539"/>
                  </a:lnTo>
                  <a:lnTo>
                    <a:pt x="389858" y="384809"/>
                  </a:lnTo>
                  <a:lnTo>
                    <a:pt x="389945" y="387350"/>
                  </a:lnTo>
                  <a:lnTo>
                    <a:pt x="390056" y="393700"/>
                  </a:lnTo>
                  <a:lnTo>
                    <a:pt x="391539" y="393700"/>
                  </a:lnTo>
                  <a:lnTo>
                    <a:pt x="391551" y="400050"/>
                  </a:lnTo>
                  <a:lnTo>
                    <a:pt x="391926" y="403859"/>
                  </a:lnTo>
                  <a:lnTo>
                    <a:pt x="392051" y="405129"/>
                  </a:lnTo>
                  <a:lnTo>
                    <a:pt x="392771" y="411479"/>
                  </a:lnTo>
                  <a:lnTo>
                    <a:pt x="394056" y="411479"/>
                  </a:lnTo>
                  <a:lnTo>
                    <a:pt x="395218" y="417829"/>
                  </a:lnTo>
                  <a:lnTo>
                    <a:pt x="393411" y="426719"/>
                  </a:lnTo>
                  <a:lnTo>
                    <a:pt x="393489" y="429259"/>
                  </a:lnTo>
                  <a:lnTo>
                    <a:pt x="393605" y="433069"/>
                  </a:lnTo>
                  <a:lnTo>
                    <a:pt x="393721" y="436879"/>
                  </a:lnTo>
                  <a:lnTo>
                    <a:pt x="393139" y="436879"/>
                  </a:lnTo>
                  <a:lnTo>
                    <a:pt x="393161" y="444500"/>
                  </a:lnTo>
                  <a:lnTo>
                    <a:pt x="393275" y="445769"/>
                  </a:lnTo>
                  <a:lnTo>
                    <a:pt x="393389" y="447039"/>
                  </a:lnTo>
                  <a:lnTo>
                    <a:pt x="393503" y="448309"/>
                  </a:lnTo>
                  <a:lnTo>
                    <a:pt x="393617" y="449579"/>
                  </a:lnTo>
                  <a:lnTo>
                    <a:pt x="394406" y="455929"/>
                  </a:lnTo>
                  <a:lnTo>
                    <a:pt x="394350" y="463550"/>
                  </a:lnTo>
                  <a:lnTo>
                    <a:pt x="394265" y="466089"/>
                  </a:lnTo>
                  <a:lnTo>
                    <a:pt x="394776" y="468629"/>
                  </a:lnTo>
                  <a:lnTo>
                    <a:pt x="394517" y="471169"/>
                  </a:lnTo>
                  <a:lnTo>
                    <a:pt x="394610" y="477519"/>
                  </a:lnTo>
                  <a:lnTo>
                    <a:pt x="394985" y="481329"/>
                  </a:lnTo>
                  <a:lnTo>
                    <a:pt x="393757" y="482600"/>
                  </a:lnTo>
                  <a:lnTo>
                    <a:pt x="393336" y="485139"/>
                  </a:lnTo>
                  <a:lnTo>
                    <a:pt x="394420" y="485139"/>
                  </a:lnTo>
                  <a:lnTo>
                    <a:pt x="395373" y="483869"/>
                  </a:lnTo>
                  <a:lnTo>
                    <a:pt x="405808" y="483869"/>
                  </a:lnTo>
                  <a:lnTo>
                    <a:pt x="405853" y="482600"/>
                  </a:lnTo>
                  <a:lnTo>
                    <a:pt x="401101" y="482600"/>
                  </a:lnTo>
                  <a:lnTo>
                    <a:pt x="401101" y="471169"/>
                  </a:lnTo>
                  <a:lnTo>
                    <a:pt x="405263" y="471169"/>
                  </a:lnTo>
                  <a:lnTo>
                    <a:pt x="405400" y="468629"/>
                  </a:lnTo>
                  <a:lnTo>
                    <a:pt x="403805" y="466089"/>
                  </a:lnTo>
                  <a:lnTo>
                    <a:pt x="397587" y="457200"/>
                  </a:lnTo>
                  <a:lnTo>
                    <a:pt x="396137" y="447039"/>
                  </a:lnTo>
                  <a:lnTo>
                    <a:pt x="397037" y="445769"/>
                  </a:lnTo>
                  <a:lnTo>
                    <a:pt x="395838" y="438150"/>
                  </a:lnTo>
                  <a:lnTo>
                    <a:pt x="401659" y="438150"/>
                  </a:lnTo>
                  <a:lnTo>
                    <a:pt x="401683" y="436879"/>
                  </a:lnTo>
                  <a:lnTo>
                    <a:pt x="393721" y="436879"/>
                  </a:lnTo>
                  <a:lnTo>
                    <a:pt x="393242" y="435655"/>
                  </a:lnTo>
                  <a:lnTo>
                    <a:pt x="401706" y="435655"/>
                  </a:lnTo>
                  <a:lnTo>
                    <a:pt x="401778" y="431800"/>
                  </a:lnTo>
                  <a:lnTo>
                    <a:pt x="402508" y="429259"/>
                  </a:lnTo>
                  <a:lnTo>
                    <a:pt x="404945" y="429259"/>
                  </a:lnTo>
                  <a:lnTo>
                    <a:pt x="404829" y="427989"/>
                  </a:lnTo>
                  <a:lnTo>
                    <a:pt x="404713" y="426719"/>
                  </a:lnTo>
                  <a:lnTo>
                    <a:pt x="404598" y="425450"/>
                  </a:lnTo>
                  <a:lnTo>
                    <a:pt x="404482" y="424179"/>
                  </a:lnTo>
                  <a:lnTo>
                    <a:pt x="404935" y="422909"/>
                  </a:lnTo>
                  <a:lnTo>
                    <a:pt x="406516" y="422909"/>
                  </a:lnTo>
                  <a:lnTo>
                    <a:pt x="406685" y="421639"/>
                  </a:lnTo>
                  <a:lnTo>
                    <a:pt x="403351" y="417829"/>
                  </a:lnTo>
                  <a:lnTo>
                    <a:pt x="405112" y="411479"/>
                  </a:lnTo>
                  <a:lnTo>
                    <a:pt x="405212" y="408939"/>
                  </a:lnTo>
                  <a:lnTo>
                    <a:pt x="405793" y="407669"/>
                  </a:lnTo>
                  <a:lnTo>
                    <a:pt x="397336" y="407669"/>
                  </a:lnTo>
                  <a:lnTo>
                    <a:pt x="395629" y="405129"/>
                  </a:lnTo>
                  <a:lnTo>
                    <a:pt x="397555" y="392429"/>
                  </a:lnTo>
                  <a:lnTo>
                    <a:pt x="398621" y="389889"/>
                  </a:lnTo>
                  <a:lnTo>
                    <a:pt x="400324" y="386079"/>
                  </a:lnTo>
                  <a:lnTo>
                    <a:pt x="404317" y="386079"/>
                  </a:lnTo>
                  <a:lnTo>
                    <a:pt x="404237" y="384809"/>
                  </a:lnTo>
                  <a:lnTo>
                    <a:pt x="402243" y="383539"/>
                  </a:lnTo>
                  <a:lnTo>
                    <a:pt x="402493" y="382269"/>
                  </a:lnTo>
                  <a:lnTo>
                    <a:pt x="402358" y="381000"/>
                  </a:lnTo>
                  <a:lnTo>
                    <a:pt x="401874" y="377189"/>
                  </a:lnTo>
                  <a:lnTo>
                    <a:pt x="402851" y="377189"/>
                  </a:lnTo>
                  <a:lnTo>
                    <a:pt x="402745" y="373379"/>
                  </a:lnTo>
                  <a:lnTo>
                    <a:pt x="402710" y="372109"/>
                  </a:lnTo>
                  <a:lnTo>
                    <a:pt x="401411" y="372109"/>
                  </a:lnTo>
                  <a:lnTo>
                    <a:pt x="398221" y="364489"/>
                  </a:lnTo>
                  <a:lnTo>
                    <a:pt x="397577" y="359409"/>
                  </a:lnTo>
                  <a:lnTo>
                    <a:pt x="398087" y="359409"/>
                  </a:lnTo>
                  <a:lnTo>
                    <a:pt x="398729" y="358139"/>
                  </a:lnTo>
                  <a:lnTo>
                    <a:pt x="399017" y="358139"/>
                  </a:lnTo>
                  <a:lnTo>
                    <a:pt x="399126" y="351789"/>
                  </a:lnTo>
                  <a:lnTo>
                    <a:pt x="399248" y="347979"/>
                  </a:lnTo>
                  <a:lnTo>
                    <a:pt x="399298" y="346709"/>
                  </a:lnTo>
                  <a:lnTo>
                    <a:pt x="399399" y="344169"/>
                  </a:lnTo>
                  <a:lnTo>
                    <a:pt x="399499" y="341629"/>
                  </a:lnTo>
                  <a:lnTo>
                    <a:pt x="399600" y="339089"/>
                  </a:lnTo>
                  <a:lnTo>
                    <a:pt x="399694" y="331469"/>
                  </a:lnTo>
                  <a:lnTo>
                    <a:pt x="400157" y="330200"/>
                  </a:lnTo>
                  <a:lnTo>
                    <a:pt x="400280" y="328929"/>
                  </a:lnTo>
                  <a:lnTo>
                    <a:pt x="400403" y="327659"/>
                  </a:lnTo>
                  <a:lnTo>
                    <a:pt x="400515" y="326499"/>
                  </a:lnTo>
                  <a:lnTo>
                    <a:pt x="400573" y="325894"/>
                  </a:lnTo>
                  <a:lnTo>
                    <a:pt x="400648" y="325119"/>
                  </a:lnTo>
                  <a:lnTo>
                    <a:pt x="398419" y="325119"/>
                  </a:lnTo>
                  <a:lnTo>
                    <a:pt x="395784" y="317500"/>
                  </a:lnTo>
                  <a:lnTo>
                    <a:pt x="394585" y="307339"/>
                  </a:lnTo>
                  <a:lnTo>
                    <a:pt x="393999" y="299719"/>
                  </a:lnTo>
                  <a:lnTo>
                    <a:pt x="393901" y="298450"/>
                  </a:lnTo>
                  <a:close/>
                </a:path>
                <a:path w="408939" h="513080">
                  <a:moveTo>
                    <a:pt x="405263" y="471169"/>
                  </a:moveTo>
                  <a:lnTo>
                    <a:pt x="401101" y="471169"/>
                  </a:lnTo>
                  <a:lnTo>
                    <a:pt x="401753" y="472439"/>
                  </a:lnTo>
                  <a:lnTo>
                    <a:pt x="405057" y="474979"/>
                  </a:lnTo>
                  <a:lnTo>
                    <a:pt x="405126" y="473709"/>
                  </a:lnTo>
                  <a:lnTo>
                    <a:pt x="405194" y="472439"/>
                  </a:lnTo>
                  <a:lnTo>
                    <a:pt x="405263" y="471169"/>
                  </a:lnTo>
                  <a:close/>
                </a:path>
                <a:path w="408939" h="513080">
                  <a:moveTo>
                    <a:pt x="3596" y="429259"/>
                  </a:moveTo>
                  <a:lnTo>
                    <a:pt x="3610" y="434339"/>
                  </a:lnTo>
                  <a:lnTo>
                    <a:pt x="2625" y="434339"/>
                  </a:lnTo>
                  <a:lnTo>
                    <a:pt x="3680" y="444500"/>
                  </a:lnTo>
                  <a:lnTo>
                    <a:pt x="3586" y="448309"/>
                  </a:lnTo>
                  <a:lnTo>
                    <a:pt x="3418" y="448309"/>
                  </a:lnTo>
                  <a:lnTo>
                    <a:pt x="3586" y="449579"/>
                  </a:lnTo>
                  <a:lnTo>
                    <a:pt x="3696" y="452119"/>
                  </a:lnTo>
                  <a:lnTo>
                    <a:pt x="2596" y="452119"/>
                  </a:lnTo>
                  <a:lnTo>
                    <a:pt x="2874" y="455929"/>
                  </a:lnTo>
                  <a:lnTo>
                    <a:pt x="2967" y="457200"/>
                  </a:lnTo>
                  <a:lnTo>
                    <a:pt x="3060" y="458469"/>
                  </a:lnTo>
                  <a:lnTo>
                    <a:pt x="2848" y="458469"/>
                  </a:lnTo>
                  <a:lnTo>
                    <a:pt x="2780" y="459739"/>
                  </a:lnTo>
                  <a:lnTo>
                    <a:pt x="2711" y="461009"/>
                  </a:lnTo>
                  <a:lnTo>
                    <a:pt x="2642" y="462279"/>
                  </a:lnTo>
                  <a:lnTo>
                    <a:pt x="2574" y="463550"/>
                  </a:lnTo>
                  <a:lnTo>
                    <a:pt x="9089" y="463550"/>
                  </a:lnTo>
                  <a:lnTo>
                    <a:pt x="8993" y="455929"/>
                  </a:lnTo>
                  <a:lnTo>
                    <a:pt x="8874" y="452119"/>
                  </a:lnTo>
                  <a:lnTo>
                    <a:pt x="9088" y="449579"/>
                  </a:lnTo>
                  <a:lnTo>
                    <a:pt x="9194" y="448309"/>
                  </a:lnTo>
                  <a:lnTo>
                    <a:pt x="3586" y="448309"/>
                  </a:lnTo>
                  <a:lnTo>
                    <a:pt x="3357" y="447039"/>
                  </a:lnTo>
                  <a:lnTo>
                    <a:pt x="9301" y="447039"/>
                  </a:lnTo>
                  <a:lnTo>
                    <a:pt x="9408" y="445769"/>
                  </a:lnTo>
                  <a:lnTo>
                    <a:pt x="9514" y="444500"/>
                  </a:lnTo>
                  <a:lnTo>
                    <a:pt x="9917" y="438150"/>
                  </a:lnTo>
                  <a:lnTo>
                    <a:pt x="9997" y="436879"/>
                  </a:lnTo>
                  <a:lnTo>
                    <a:pt x="10074" y="435655"/>
                  </a:lnTo>
                  <a:lnTo>
                    <a:pt x="10158" y="434339"/>
                  </a:lnTo>
                  <a:lnTo>
                    <a:pt x="10238" y="433069"/>
                  </a:lnTo>
                  <a:lnTo>
                    <a:pt x="10319" y="431800"/>
                  </a:lnTo>
                  <a:lnTo>
                    <a:pt x="3737" y="431800"/>
                  </a:lnTo>
                  <a:lnTo>
                    <a:pt x="3666" y="430529"/>
                  </a:lnTo>
                  <a:lnTo>
                    <a:pt x="3596" y="429259"/>
                  </a:lnTo>
                  <a:close/>
                </a:path>
                <a:path w="408939" h="513080">
                  <a:moveTo>
                    <a:pt x="401659" y="438150"/>
                  </a:moveTo>
                  <a:lnTo>
                    <a:pt x="395838" y="438150"/>
                  </a:lnTo>
                  <a:lnTo>
                    <a:pt x="398181" y="443229"/>
                  </a:lnTo>
                  <a:lnTo>
                    <a:pt x="400992" y="449579"/>
                  </a:lnTo>
                  <a:lnTo>
                    <a:pt x="403698" y="457200"/>
                  </a:lnTo>
                  <a:lnTo>
                    <a:pt x="405730" y="463550"/>
                  </a:lnTo>
                  <a:lnTo>
                    <a:pt x="406419" y="458469"/>
                  </a:lnTo>
                  <a:lnTo>
                    <a:pt x="406727" y="458469"/>
                  </a:lnTo>
                  <a:lnTo>
                    <a:pt x="406674" y="455929"/>
                  </a:lnTo>
                  <a:lnTo>
                    <a:pt x="407516" y="453389"/>
                  </a:lnTo>
                  <a:lnTo>
                    <a:pt x="408298" y="453389"/>
                  </a:lnTo>
                  <a:lnTo>
                    <a:pt x="408335" y="452119"/>
                  </a:lnTo>
                  <a:lnTo>
                    <a:pt x="405187" y="452119"/>
                  </a:lnTo>
                  <a:lnTo>
                    <a:pt x="401587" y="441959"/>
                  </a:lnTo>
                  <a:lnTo>
                    <a:pt x="401659" y="438150"/>
                  </a:lnTo>
                  <a:close/>
                </a:path>
                <a:path w="408939" h="513080">
                  <a:moveTo>
                    <a:pt x="406727" y="458469"/>
                  </a:moveTo>
                  <a:lnTo>
                    <a:pt x="406419" y="458469"/>
                  </a:lnTo>
                  <a:lnTo>
                    <a:pt x="406678" y="461009"/>
                  </a:lnTo>
                  <a:lnTo>
                    <a:pt x="406727" y="458469"/>
                  </a:lnTo>
                  <a:close/>
                </a:path>
                <a:path w="408939" h="513080">
                  <a:moveTo>
                    <a:pt x="408298" y="453389"/>
                  </a:moveTo>
                  <a:lnTo>
                    <a:pt x="407516" y="453389"/>
                  </a:lnTo>
                  <a:lnTo>
                    <a:pt x="407759" y="455929"/>
                  </a:lnTo>
                  <a:lnTo>
                    <a:pt x="407881" y="457200"/>
                  </a:lnTo>
                  <a:lnTo>
                    <a:pt x="408002" y="458469"/>
                  </a:lnTo>
                  <a:lnTo>
                    <a:pt x="408037" y="459739"/>
                  </a:lnTo>
                  <a:lnTo>
                    <a:pt x="408146" y="458469"/>
                  </a:lnTo>
                  <a:lnTo>
                    <a:pt x="408222" y="455929"/>
                  </a:lnTo>
                  <a:lnTo>
                    <a:pt x="408298" y="453389"/>
                  </a:lnTo>
                  <a:close/>
                </a:path>
                <a:path w="408939" h="513080">
                  <a:moveTo>
                    <a:pt x="406531" y="435655"/>
                  </a:moveTo>
                  <a:lnTo>
                    <a:pt x="404941" y="435655"/>
                  </a:lnTo>
                  <a:lnTo>
                    <a:pt x="407048" y="452119"/>
                  </a:lnTo>
                  <a:lnTo>
                    <a:pt x="408335" y="452119"/>
                  </a:lnTo>
                  <a:lnTo>
                    <a:pt x="408449" y="448309"/>
                  </a:lnTo>
                  <a:lnTo>
                    <a:pt x="408486" y="447039"/>
                  </a:lnTo>
                  <a:lnTo>
                    <a:pt x="406642" y="447039"/>
                  </a:lnTo>
                  <a:lnTo>
                    <a:pt x="406531" y="435655"/>
                  </a:lnTo>
                  <a:close/>
                </a:path>
                <a:path w="408939" h="513080">
                  <a:moveTo>
                    <a:pt x="408524" y="445769"/>
                  </a:moveTo>
                  <a:lnTo>
                    <a:pt x="406642" y="447039"/>
                  </a:lnTo>
                  <a:lnTo>
                    <a:pt x="408486" y="447039"/>
                  </a:lnTo>
                  <a:lnTo>
                    <a:pt x="408524" y="445769"/>
                  </a:lnTo>
                  <a:close/>
                </a:path>
                <a:path w="408939" h="513080">
                  <a:moveTo>
                    <a:pt x="2599" y="424179"/>
                  </a:moveTo>
                  <a:lnTo>
                    <a:pt x="2336" y="424179"/>
                  </a:lnTo>
                  <a:lnTo>
                    <a:pt x="2043" y="426719"/>
                  </a:lnTo>
                  <a:lnTo>
                    <a:pt x="2123" y="430529"/>
                  </a:lnTo>
                  <a:lnTo>
                    <a:pt x="2236" y="431800"/>
                  </a:lnTo>
                  <a:lnTo>
                    <a:pt x="2349" y="433069"/>
                  </a:lnTo>
                  <a:lnTo>
                    <a:pt x="2462" y="434339"/>
                  </a:lnTo>
                  <a:lnTo>
                    <a:pt x="2483" y="435655"/>
                  </a:lnTo>
                  <a:lnTo>
                    <a:pt x="2625" y="434339"/>
                  </a:lnTo>
                  <a:lnTo>
                    <a:pt x="3610" y="434339"/>
                  </a:lnTo>
                  <a:lnTo>
                    <a:pt x="3125" y="431800"/>
                  </a:lnTo>
                  <a:lnTo>
                    <a:pt x="2473" y="430529"/>
                  </a:lnTo>
                  <a:lnTo>
                    <a:pt x="3121" y="426719"/>
                  </a:lnTo>
                  <a:lnTo>
                    <a:pt x="2599" y="424179"/>
                  </a:lnTo>
                  <a:close/>
                </a:path>
                <a:path w="408939" h="513080">
                  <a:moveTo>
                    <a:pt x="393566" y="431800"/>
                  </a:moveTo>
                  <a:lnTo>
                    <a:pt x="393315" y="433069"/>
                  </a:lnTo>
                  <a:lnTo>
                    <a:pt x="393270" y="434339"/>
                  </a:lnTo>
                  <a:lnTo>
                    <a:pt x="393459" y="433069"/>
                  </a:lnTo>
                  <a:lnTo>
                    <a:pt x="393566" y="431800"/>
                  </a:lnTo>
                  <a:close/>
                </a:path>
                <a:path w="408939" h="513080">
                  <a:moveTo>
                    <a:pt x="404945" y="429259"/>
                  </a:moveTo>
                  <a:lnTo>
                    <a:pt x="402508" y="429259"/>
                  </a:lnTo>
                  <a:lnTo>
                    <a:pt x="405212" y="434339"/>
                  </a:lnTo>
                  <a:lnTo>
                    <a:pt x="405842" y="433069"/>
                  </a:lnTo>
                  <a:lnTo>
                    <a:pt x="405176" y="431800"/>
                  </a:lnTo>
                  <a:lnTo>
                    <a:pt x="405061" y="430529"/>
                  </a:lnTo>
                  <a:lnTo>
                    <a:pt x="404945" y="429259"/>
                  </a:lnTo>
                  <a:close/>
                </a:path>
                <a:path w="408939" h="513080">
                  <a:moveTo>
                    <a:pt x="9302" y="420369"/>
                  </a:moveTo>
                  <a:lnTo>
                    <a:pt x="3131" y="420369"/>
                  </a:lnTo>
                  <a:lnTo>
                    <a:pt x="4065" y="421639"/>
                  </a:lnTo>
                  <a:lnTo>
                    <a:pt x="4144" y="427989"/>
                  </a:lnTo>
                  <a:lnTo>
                    <a:pt x="3737" y="431800"/>
                  </a:lnTo>
                  <a:lnTo>
                    <a:pt x="10319" y="431800"/>
                  </a:lnTo>
                  <a:lnTo>
                    <a:pt x="10399" y="430529"/>
                  </a:lnTo>
                  <a:lnTo>
                    <a:pt x="10480" y="429259"/>
                  </a:lnTo>
                  <a:lnTo>
                    <a:pt x="10592" y="426719"/>
                  </a:lnTo>
                  <a:lnTo>
                    <a:pt x="10704" y="424179"/>
                  </a:lnTo>
                  <a:lnTo>
                    <a:pt x="10760" y="422909"/>
                  </a:lnTo>
                  <a:lnTo>
                    <a:pt x="9302" y="420369"/>
                  </a:lnTo>
                  <a:close/>
                </a:path>
                <a:path w="408939" h="513080">
                  <a:moveTo>
                    <a:pt x="406516" y="422909"/>
                  </a:moveTo>
                  <a:lnTo>
                    <a:pt x="404935" y="422909"/>
                  </a:lnTo>
                  <a:lnTo>
                    <a:pt x="406008" y="426719"/>
                  </a:lnTo>
                  <a:lnTo>
                    <a:pt x="406516" y="422909"/>
                  </a:lnTo>
                  <a:close/>
                </a:path>
                <a:path w="408939" h="513080">
                  <a:moveTo>
                    <a:pt x="2030" y="406400"/>
                  </a:moveTo>
                  <a:lnTo>
                    <a:pt x="2724" y="411479"/>
                  </a:lnTo>
                  <a:lnTo>
                    <a:pt x="2717" y="415289"/>
                  </a:lnTo>
                  <a:lnTo>
                    <a:pt x="2595" y="421639"/>
                  </a:lnTo>
                  <a:lnTo>
                    <a:pt x="3131" y="420369"/>
                  </a:lnTo>
                  <a:lnTo>
                    <a:pt x="9302" y="420369"/>
                  </a:lnTo>
                  <a:lnTo>
                    <a:pt x="8960" y="415289"/>
                  </a:lnTo>
                  <a:lnTo>
                    <a:pt x="7808" y="415289"/>
                  </a:lnTo>
                  <a:lnTo>
                    <a:pt x="7539" y="414019"/>
                  </a:lnTo>
                  <a:lnTo>
                    <a:pt x="6783" y="414019"/>
                  </a:lnTo>
                  <a:lnTo>
                    <a:pt x="6692" y="411479"/>
                  </a:lnTo>
                  <a:lnTo>
                    <a:pt x="6602" y="408939"/>
                  </a:lnTo>
                  <a:lnTo>
                    <a:pt x="6809" y="407669"/>
                  </a:lnTo>
                  <a:lnTo>
                    <a:pt x="3042" y="407669"/>
                  </a:lnTo>
                  <a:lnTo>
                    <a:pt x="2030" y="406400"/>
                  </a:lnTo>
                  <a:close/>
                </a:path>
                <a:path w="408939" h="513080">
                  <a:moveTo>
                    <a:pt x="8704" y="411479"/>
                  </a:moveTo>
                  <a:lnTo>
                    <a:pt x="8314" y="415289"/>
                  </a:lnTo>
                  <a:lnTo>
                    <a:pt x="8960" y="415289"/>
                  </a:lnTo>
                  <a:lnTo>
                    <a:pt x="8875" y="414019"/>
                  </a:lnTo>
                  <a:lnTo>
                    <a:pt x="8790" y="412750"/>
                  </a:lnTo>
                  <a:lnTo>
                    <a:pt x="8704" y="411479"/>
                  </a:lnTo>
                  <a:close/>
                </a:path>
                <a:path w="408939" h="513080">
                  <a:moveTo>
                    <a:pt x="7270" y="412750"/>
                  </a:moveTo>
                  <a:lnTo>
                    <a:pt x="6783" y="414019"/>
                  </a:lnTo>
                  <a:lnTo>
                    <a:pt x="7539" y="414019"/>
                  </a:lnTo>
                  <a:lnTo>
                    <a:pt x="7270" y="412750"/>
                  </a:lnTo>
                  <a:close/>
                </a:path>
                <a:path w="408939" h="513080">
                  <a:moveTo>
                    <a:pt x="8978" y="401319"/>
                  </a:moveTo>
                  <a:lnTo>
                    <a:pt x="7840" y="401319"/>
                  </a:lnTo>
                  <a:lnTo>
                    <a:pt x="7956" y="407669"/>
                  </a:lnTo>
                  <a:lnTo>
                    <a:pt x="7783" y="408939"/>
                  </a:lnTo>
                  <a:lnTo>
                    <a:pt x="9436" y="410209"/>
                  </a:lnTo>
                  <a:lnTo>
                    <a:pt x="8978" y="401319"/>
                  </a:lnTo>
                  <a:close/>
                </a:path>
                <a:path w="408939" h="513080">
                  <a:moveTo>
                    <a:pt x="2628" y="401319"/>
                  </a:moveTo>
                  <a:lnTo>
                    <a:pt x="2794" y="403859"/>
                  </a:lnTo>
                  <a:lnTo>
                    <a:pt x="2877" y="405129"/>
                  </a:lnTo>
                  <a:lnTo>
                    <a:pt x="2960" y="406400"/>
                  </a:lnTo>
                  <a:lnTo>
                    <a:pt x="3042" y="407669"/>
                  </a:lnTo>
                  <a:lnTo>
                    <a:pt x="6809" y="407669"/>
                  </a:lnTo>
                  <a:lnTo>
                    <a:pt x="7015" y="406400"/>
                  </a:lnTo>
                  <a:lnTo>
                    <a:pt x="3916" y="406400"/>
                  </a:lnTo>
                  <a:lnTo>
                    <a:pt x="2628" y="401319"/>
                  </a:lnTo>
                  <a:close/>
                </a:path>
                <a:path w="408939" h="513080">
                  <a:moveTo>
                    <a:pt x="407537" y="403859"/>
                  </a:moveTo>
                  <a:lnTo>
                    <a:pt x="406375" y="403859"/>
                  </a:lnTo>
                  <a:lnTo>
                    <a:pt x="404190" y="407669"/>
                  </a:lnTo>
                  <a:lnTo>
                    <a:pt x="405793" y="407669"/>
                  </a:lnTo>
                  <a:lnTo>
                    <a:pt x="407537" y="403859"/>
                  </a:lnTo>
                  <a:close/>
                </a:path>
                <a:path w="408939" h="513080">
                  <a:moveTo>
                    <a:pt x="10135" y="379729"/>
                  </a:moveTo>
                  <a:lnTo>
                    <a:pt x="2018" y="379729"/>
                  </a:lnTo>
                  <a:lnTo>
                    <a:pt x="2505" y="381000"/>
                  </a:lnTo>
                  <a:lnTo>
                    <a:pt x="1396" y="384809"/>
                  </a:lnTo>
                  <a:lnTo>
                    <a:pt x="3064" y="386079"/>
                  </a:lnTo>
                  <a:lnTo>
                    <a:pt x="3372" y="389889"/>
                  </a:lnTo>
                  <a:lnTo>
                    <a:pt x="3474" y="391159"/>
                  </a:lnTo>
                  <a:lnTo>
                    <a:pt x="2538" y="391159"/>
                  </a:lnTo>
                  <a:lnTo>
                    <a:pt x="2565" y="392429"/>
                  </a:lnTo>
                  <a:lnTo>
                    <a:pt x="2674" y="397509"/>
                  </a:lnTo>
                  <a:lnTo>
                    <a:pt x="3300" y="398779"/>
                  </a:lnTo>
                  <a:lnTo>
                    <a:pt x="3889" y="401319"/>
                  </a:lnTo>
                  <a:lnTo>
                    <a:pt x="3916" y="406400"/>
                  </a:lnTo>
                  <a:lnTo>
                    <a:pt x="7015" y="406400"/>
                  </a:lnTo>
                  <a:lnTo>
                    <a:pt x="7840" y="401319"/>
                  </a:lnTo>
                  <a:lnTo>
                    <a:pt x="8978" y="401319"/>
                  </a:lnTo>
                  <a:lnTo>
                    <a:pt x="8586" y="393700"/>
                  </a:lnTo>
                  <a:lnTo>
                    <a:pt x="9799" y="393700"/>
                  </a:lnTo>
                  <a:lnTo>
                    <a:pt x="9890" y="389889"/>
                  </a:lnTo>
                  <a:lnTo>
                    <a:pt x="10012" y="384809"/>
                  </a:lnTo>
                  <a:lnTo>
                    <a:pt x="10135" y="379729"/>
                  </a:lnTo>
                  <a:close/>
                </a:path>
                <a:path w="408939" h="513080">
                  <a:moveTo>
                    <a:pt x="404317" y="386079"/>
                  </a:moveTo>
                  <a:lnTo>
                    <a:pt x="400324" y="386079"/>
                  </a:lnTo>
                  <a:lnTo>
                    <a:pt x="402883" y="396239"/>
                  </a:lnTo>
                  <a:lnTo>
                    <a:pt x="404337" y="392429"/>
                  </a:lnTo>
                  <a:lnTo>
                    <a:pt x="403805" y="392429"/>
                  </a:lnTo>
                  <a:lnTo>
                    <a:pt x="403117" y="389889"/>
                  </a:lnTo>
                  <a:lnTo>
                    <a:pt x="402883" y="389889"/>
                  </a:lnTo>
                  <a:lnTo>
                    <a:pt x="403305" y="387350"/>
                  </a:lnTo>
                  <a:lnTo>
                    <a:pt x="404397" y="387350"/>
                  </a:lnTo>
                  <a:lnTo>
                    <a:pt x="404317" y="386079"/>
                  </a:lnTo>
                  <a:close/>
                </a:path>
                <a:path w="408939" h="513080">
                  <a:moveTo>
                    <a:pt x="404397" y="387350"/>
                  </a:moveTo>
                  <a:lnTo>
                    <a:pt x="403305" y="387350"/>
                  </a:lnTo>
                  <a:lnTo>
                    <a:pt x="404557" y="389889"/>
                  </a:lnTo>
                  <a:lnTo>
                    <a:pt x="404397" y="387350"/>
                  </a:lnTo>
                  <a:close/>
                </a:path>
                <a:path w="408939" h="513080">
                  <a:moveTo>
                    <a:pt x="10672" y="364489"/>
                  </a:moveTo>
                  <a:lnTo>
                    <a:pt x="1285" y="364489"/>
                  </a:lnTo>
                  <a:lnTo>
                    <a:pt x="1763" y="367982"/>
                  </a:lnTo>
                  <a:lnTo>
                    <a:pt x="1638" y="372109"/>
                  </a:lnTo>
                  <a:lnTo>
                    <a:pt x="1332" y="375919"/>
                  </a:lnTo>
                  <a:lnTo>
                    <a:pt x="857" y="377189"/>
                  </a:lnTo>
                  <a:lnTo>
                    <a:pt x="1026" y="379729"/>
                  </a:lnTo>
                  <a:lnTo>
                    <a:pt x="1110" y="381000"/>
                  </a:lnTo>
                  <a:lnTo>
                    <a:pt x="1195" y="382269"/>
                  </a:lnTo>
                  <a:lnTo>
                    <a:pt x="1581" y="382269"/>
                  </a:lnTo>
                  <a:lnTo>
                    <a:pt x="2018" y="379729"/>
                  </a:lnTo>
                  <a:lnTo>
                    <a:pt x="10135" y="379729"/>
                  </a:lnTo>
                  <a:lnTo>
                    <a:pt x="10226" y="375919"/>
                  </a:lnTo>
                  <a:lnTo>
                    <a:pt x="10672" y="364489"/>
                  </a:lnTo>
                  <a:close/>
                </a:path>
                <a:path w="408939" h="513080">
                  <a:moveTo>
                    <a:pt x="917" y="368300"/>
                  </a:moveTo>
                  <a:lnTo>
                    <a:pt x="758" y="369569"/>
                  </a:lnTo>
                  <a:lnTo>
                    <a:pt x="724" y="372109"/>
                  </a:lnTo>
                  <a:lnTo>
                    <a:pt x="869" y="370839"/>
                  </a:lnTo>
                  <a:lnTo>
                    <a:pt x="917" y="368300"/>
                  </a:lnTo>
                  <a:close/>
                </a:path>
                <a:path w="408939" h="513080">
                  <a:moveTo>
                    <a:pt x="402675" y="370839"/>
                  </a:moveTo>
                  <a:lnTo>
                    <a:pt x="401411" y="372109"/>
                  </a:lnTo>
                  <a:lnTo>
                    <a:pt x="402710" y="372109"/>
                  </a:lnTo>
                  <a:lnTo>
                    <a:pt x="402675" y="370839"/>
                  </a:lnTo>
                  <a:close/>
                </a:path>
                <a:path w="408939" h="513080">
                  <a:moveTo>
                    <a:pt x="11315" y="347979"/>
                  </a:moveTo>
                  <a:lnTo>
                    <a:pt x="2717" y="347979"/>
                  </a:lnTo>
                  <a:lnTo>
                    <a:pt x="2834" y="351789"/>
                  </a:lnTo>
                  <a:lnTo>
                    <a:pt x="2951" y="355600"/>
                  </a:lnTo>
                  <a:lnTo>
                    <a:pt x="2036" y="359409"/>
                  </a:lnTo>
                  <a:lnTo>
                    <a:pt x="989" y="364489"/>
                  </a:lnTo>
                  <a:lnTo>
                    <a:pt x="923" y="367982"/>
                  </a:lnTo>
                  <a:lnTo>
                    <a:pt x="1285" y="364489"/>
                  </a:lnTo>
                  <a:lnTo>
                    <a:pt x="10672" y="364489"/>
                  </a:lnTo>
                  <a:lnTo>
                    <a:pt x="11166" y="351789"/>
                  </a:lnTo>
                  <a:lnTo>
                    <a:pt x="11265" y="349250"/>
                  </a:lnTo>
                  <a:lnTo>
                    <a:pt x="11315" y="347979"/>
                  </a:lnTo>
                  <a:close/>
                </a:path>
                <a:path w="408939" h="513080">
                  <a:moveTo>
                    <a:pt x="932" y="337819"/>
                  </a:moveTo>
                  <a:lnTo>
                    <a:pt x="2185" y="344169"/>
                  </a:lnTo>
                  <a:lnTo>
                    <a:pt x="0" y="349250"/>
                  </a:lnTo>
                  <a:lnTo>
                    <a:pt x="737" y="355600"/>
                  </a:lnTo>
                  <a:lnTo>
                    <a:pt x="863" y="349250"/>
                  </a:lnTo>
                  <a:lnTo>
                    <a:pt x="2071" y="349250"/>
                  </a:lnTo>
                  <a:lnTo>
                    <a:pt x="2717" y="347979"/>
                  </a:lnTo>
                  <a:lnTo>
                    <a:pt x="11315" y="347979"/>
                  </a:lnTo>
                  <a:lnTo>
                    <a:pt x="11364" y="346709"/>
                  </a:lnTo>
                  <a:lnTo>
                    <a:pt x="11463" y="344169"/>
                  </a:lnTo>
                  <a:lnTo>
                    <a:pt x="11562" y="341629"/>
                  </a:lnTo>
                  <a:lnTo>
                    <a:pt x="2387" y="341629"/>
                  </a:lnTo>
                  <a:lnTo>
                    <a:pt x="932" y="337819"/>
                  </a:lnTo>
                  <a:close/>
                </a:path>
                <a:path w="408939" h="513080">
                  <a:moveTo>
                    <a:pt x="1900" y="326499"/>
                  </a:moveTo>
                  <a:lnTo>
                    <a:pt x="792" y="328929"/>
                  </a:lnTo>
                  <a:lnTo>
                    <a:pt x="2790" y="336550"/>
                  </a:lnTo>
                  <a:lnTo>
                    <a:pt x="1865" y="336550"/>
                  </a:lnTo>
                  <a:lnTo>
                    <a:pt x="2405" y="339089"/>
                  </a:lnTo>
                  <a:lnTo>
                    <a:pt x="2387" y="341629"/>
                  </a:lnTo>
                  <a:lnTo>
                    <a:pt x="11562" y="341629"/>
                  </a:lnTo>
                  <a:lnTo>
                    <a:pt x="11661" y="337819"/>
                  </a:lnTo>
                  <a:lnTo>
                    <a:pt x="11694" y="336550"/>
                  </a:lnTo>
                  <a:lnTo>
                    <a:pt x="2790" y="336550"/>
                  </a:lnTo>
                  <a:lnTo>
                    <a:pt x="1681" y="335279"/>
                  </a:lnTo>
                  <a:lnTo>
                    <a:pt x="11727" y="335279"/>
                  </a:lnTo>
                  <a:lnTo>
                    <a:pt x="11826" y="331469"/>
                  </a:lnTo>
                  <a:lnTo>
                    <a:pt x="11925" y="327659"/>
                  </a:lnTo>
                  <a:lnTo>
                    <a:pt x="3622" y="327659"/>
                  </a:lnTo>
                  <a:lnTo>
                    <a:pt x="1900" y="326499"/>
                  </a:lnTo>
                  <a:close/>
                </a:path>
                <a:path w="408939" h="513080">
                  <a:moveTo>
                    <a:pt x="3878" y="320303"/>
                  </a:moveTo>
                  <a:lnTo>
                    <a:pt x="3683" y="320663"/>
                  </a:lnTo>
                  <a:lnTo>
                    <a:pt x="3538" y="321329"/>
                  </a:lnTo>
                  <a:lnTo>
                    <a:pt x="3461" y="321680"/>
                  </a:lnTo>
                  <a:lnTo>
                    <a:pt x="3390" y="322005"/>
                  </a:lnTo>
                  <a:lnTo>
                    <a:pt x="3686" y="322579"/>
                  </a:lnTo>
                  <a:lnTo>
                    <a:pt x="3452" y="323094"/>
                  </a:lnTo>
                  <a:lnTo>
                    <a:pt x="4097" y="324863"/>
                  </a:lnTo>
                  <a:lnTo>
                    <a:pt x="4190" y="325119"/>
                  </a:lnTo>
                  <a:lnTo>
                    <a:pt x="3622" y="327659"/>
                  </a:lnTo>
                  <a:lnTo>
                    <a:pt x="11925" y="327659"/>
                  </a:lnTo>
                  <a:lnTo>
                    <a:pt x="11955" y="326499"/>
                  </a:lnTo>
                  <a:lnTo>
                    <a:pt x="10257" y="326499"/>
                  </a:lnTo>
                  <a:lnTo>
                    <a:pt x="10288" y="325119"/>
                  </a:lnTo>
                  <a:lnTo>
                    <a:pt x="4979" y="325119"/>
                  </a:lnTo>
                  <a:lnTo>
                    <a:pt x="5007" y="324863"/>
                  </a:lnTo>
                  <a:lnTo>
                    <a:pt x="4706" y="324201"/>
                  </a:lnTo>
                  <a:lnTo>
                    <a:pt x="4601" y="323850"/>
                  </a:lnTo>
                  <a:lnTo>
                    <a:pt x="3957" y="320663"/>
                  </a:lnTo>
                  <a:lnTo>
                    <a:pt x="3878" y="320303"/>
                  </a:lnTo>
                  <a:close/>
                </a:path>
                <a:path w="408939" h="513080">
                  <a:moveTo>
                    <a:pt x="400911" y="325894"/>
                  </a:moveTo>
                  <a:lnTo>
                    <a:pt x="400854" y="326499"/>
                  </a:lnTo>
                  <a:lnTo>
                    <a:pt x="400744" y="327659"/>
                  </a:lnTo>
                  <a:lnTo>
                    <a:pt x="401204" y="326756"/>
                  </a:lnTo>
                  <a:lnTo>
                    <a:pt x="400911" y="325894"/>
                  </a:lnTo>
                  <a:close/>
                </a:path>
                <a:path w="408939" h="513080">
                  <a:moveTo>
                    <a:pt x="401344" y="326499"/>
                  </a:moveTo>
                  <a:lnTo>
                    <a:pt x="401204" y="326756"/>
                  </a:lnTo>
                  <a:lnTo>
                    <a:pt x="401511" y="327659"/>
                  </a:lnTo>
                  <a:lnTo>
                    <a:pt x="401381" y="326756"/>
                  </a:lnTo>
                  <a:lnTo>
                    <a:pt x="401344" y="326499"/>
                  </a:lnTo>
                  <a:close/>
                </a:path>
                <a:path w="408939" h="513080">
                  <a:moveTo>
                    <a:pt x="401008" y="324863"/>
                  </a:moveTo>
                  <a:lnTo>
                    <a:pt x="400911" y="325894"/>
                  </a:lnTo>
                  <a:lnTo>
                    <a:pt x="401117" y="326499"/>
                  </a:lnTo>
                  <a:lnTo>
                    <a:pt x="401204" y="326756"/>
                  </a:lnTo>
                  <a:lnTo>
                    <a:pt x="401144" y="325119"/>
                  </a:lnTo>
                  <a:lnTo>
                    <a:pt x="401008" y="324863"/>
                  </a:lnTo>
                  <a:close/>
                </a:path>
                <a:path w="408939" h="513080">
                  <a:moveTo>
                    <a:pt x="2513" y="320303"/>
                  </a:moveTo>
                  <a:lnTo>
                    <a:pt x="2467" y="320663"/>
                  </a:lnTo>
                  <a:lnTo>
                    <a:pt x="2382" y="321329"/>
                  </a:lnTo>
                  <a:lnTo>
                    <a:pt x="2338" y="321680"/>
                  </a:lnTo>
                  <a:lnTo>
                    <a:pt x="2223" y="322579"/>
                  </a:lnTo>
                  <a:lnTo>
                    <a:pt x="2158" y="323094"/>
                  </a:lnTo>
                  <a:lnTo>
                    <a:pt x="2062" y="323850"/>
                  </a:lnTo>
                  <a:lnTo>
                    <a:pt x="2017" y="324201"/>
                  </a:lnTo>
                  <a:lnTo>
                    <a:pt x="1900" y="325119"/>
                  </a:lnTo>
                  <a:lnTo>
                    <a:pt x="1801" y="325894"/>
                  </a:lnTo>
                  <a:lnTo>
                    <a:pt x="1724" y="326499"/>
                  </a:lnTo>
                  <a:lnTo>
                    <a:pt x="1900" y="326499"/>
                  </a:lnTo>
                  <a:lnTo>
                    <a:pt x="3452" y="323094"/>
                  </a:lnTo>
                  <a:lnTo>
                    <a:pt x="3390" y="322005"/>
                  </a:lnTo>
                  <a:lnTo>
                    <a:pt x="3223" y="321680"/>
                  </a:lnTo>
                  <a:lnTo>
                    <a:pt x="3136" y="321329"/>
                  </a:lnTo>
                  <a:lnTo>
                    <a:pt x="2699" y="320663"/>
                  </a:lnTo>
                  <a:lnTo>
                    <a:pt x="2513" y="320303"/>
                  </a:lnTo>
                  <a:close/>
                </a:path>
                <a:path w="408939" h="513080">
                  <a:moveTo>
                    <a:pt x="12024" y="323850"/>
                  </a:moveTo>
                  <a:lnTo>
                    <a:pt x="10184" y="326499"/>
                  </a:lnTo>
                  <a:lnTo>
                    <a:pt x="11955" y="326499"/>
                  </a:lnTo>
                  <a:lnTo>
                    <a:pt x="12024" y="323850"/>
                  </a:lnTo>
                  <a:close/>
                </a:path>
                <a:path w="408939" h="513080">
                  <a:moveTo>
                    <a:pt x="401453" y="321329"/>
                  </a:moveTo>
                  <a:lnTo>
                    <a:pt x="401309" y="321680"/>
                  </a:lnTo>
                  <a:lnTo>
                    <a:pt x="401224" y="322579"/>
                  </a:lnTo>
                  <a:lnTo>
                    <a:pt x="401104" y="323850"/>
                  </a:lnTo>
                  <a:lnTo>
                    <a:pt x="401008" y="324863"/>
                  </a:lnTo>
                  <a:lnTo>
                    <a:pt x="401144" y="325119"/>
                  </a:lnTo>
                  <a:lnTo>
                    <a:pt x="401256" y="325894"/>
                  </a:lnTo>
                  <a:lnTo>
                    <a:pt x="401344" y="326499"/>
                  </a:lnTo>
                  <a:lnTo>
                    <a:pt x="402685" y="323850"/>
                  </a:lnTo>
                  <a:lnTo>
                    <a:pt x="401544" y="322579"/>
                  </a:lnTo>
                  <a:lnTo>
                    <a:pt x="401453" y="321329"/>
                  </a:lnTo>
                  <a:close/>
                </a:path>
                <a:path w="408939" h="513080">
                  <a:moveTo>
                    <a:pt x="400658" y="324201"/>
                  </a:moveTo>
                  <a:lnTo>
                    <a:pt x="400778" y="324863"/>
                  </a:lnTo>
                  <a:lnTo>
                    <a:pt x="400824" y="325119"/>
                  </a:lnTo>
                  <a:lnTo>
                    <a:pt x="400648" y="325119"/>
                  </a:lnTo>
                  <a:lnTo>
                    <a:pt x="400911" y="325894"/>
                  </a:lnTo>
                  <a:lnTo>
                    <a:pt x="401008" y="324863"/>
                  </a:lnTo>
                  <a:lnTo>
                    <a:pt x="400658" y="324201"/>
                  </a:lnTo>
                  <a:close/>
                </a:path>
                <a:path w="408939" h="513080">
                  <a:moveTo>
                    <a:pt x="10938" y="303529"/>
                  </a:moveTo>
                  <a:lnTo>
                    <a:pt x="3351" y="303529"/>
                  </a:lnTo>
                  <a:lnTo>
                    <a:pt x="3551" y="306069"/>
                  </a:lnTo>
                  <a:lnTo>
                    <a:pt x="3651" y="307339"/>
                  </a:lnTo>
                  <a:lnTo>
                    <a:pt x="3751" y="308609"/>
                  </a:lnTo>
                  <a:lnTo>
                    <a:pt x="3851" y="309879"/>
                  </a:lnTo>
                  <a:lnTo>
                    <a:pt x="6066" y="314959"/>
                  </a:lnTo>
                  <a:lnTo>
                    <a:pt x="5795" y="317500"/>
                  </a:lnTo>
                  <a:lnTo>
                    <a:pt x="5748" y="317936"/>
                  </a:lnTo>
                  <a:lnTo>
                    <a:pt x="5659" y="318769"/>
                  </a:lnTo>
                  <a:lnTo>
                    <a:pt x="5600" y="319316"/>
                  </a:lnTo>
                  <a:lnTo>
                    <a:pt x="5495" y="320303"/>
                  </a:lnTo>
                  <a:lnTo>
                    <a:pt x="5385" y="321329"/>
                  </a:lnTo>
                  <a:lnTo>
                    <a:pt x="5312" y="322005"/>
                  </a:lnTo>
                  <a:lnTo>
                    <a:pt x="5196" y="323094"/>
                  </a:lnTo>
                  <a:lnTo>
                    <a:pt x="5077" y="324201"/>
                  </a:lnTo>
                  <a:lnTo>
                    <a:pt x="4979" y="325119"/>
                  </a:lnTo>
                  <a:lnTo>
                    <a:pt x="10288" y="325119"/>
                  </a:lnTo>
                  <a:lnTo>
                    <a:pt x="10401" y="320039"/>
                  </a:lnTo>
                  <a:lnTo>
                    <a:pt x="10429" y="318769"/>
                  </a:lnTo>
                  <a:lnTo>
                    <a:pt x="10850" y="317500"/>
                  </a:lnTo>
                  <a:lnTo>
                    <a:pt x="11830" y="316229"/>
                  </a:lnTo>
                  <a:lnTo>
                    <a:pt x="12016" y="316229"/>
                  </a:lnTo>
                  <a:lnTo>
                    <a:pt x="10951" y="312419"/>
                  </a:lnTo>
                  <a:lnTo>
                    <a:pt x="10562" y="312419"/>
                  </a:lnTo>
                  <a:lnTo>
                    <a:pt x="11218" y="308609"/>
                  </a:lnTo>
                  <a:lnTo>
                    <a:pt x="12120" y="308609"/>
                  </a:lnTo>
                  <a:lnTo>
                    <a:pt x="11657" y="306069"/>
                  </a:lnTo>
                  <a:lnTo>
                    <a:pt x="10886" y="306069"/>
                  </a:lnTo>
                  <a:lnTo>
                    <a:pt x="10938" y="303529"/>
                  </a:lnTo>
                  <a:close/>
                </a:path>
                <a:path w="408939" h="513080">
                  <a:moveTo>
                    <a:pt x="12016" y="316229"/>
                  </a:moveTo>
                  <a:lnTo>
                    <a:pt x="11830" y="316229"/>
                  </a:lnTo>
                  <a:lnTo>
                    <a:pt x="11803" y="317500"/>
                  </a:lnTo>
                  <a:lnTo>
                    <a:pt x="11696" y="322579"/>
                  </a:lnTo>
                  <a:lnTo>
                    <a:pt x="12726" y="318769"/>
                  </a:lnTo>
                  <a:lnTo>
                    <a:pt x="12016" y="316229"/>
                  </a:lnTo>
                  <a:close/>
                </a:path>
                <a:path w="408939" h="513080">
                  <a:moveTo>
                    <a:pt x="400216" y="311150"/>
                  </a:moveTo>
                  <a:lnTo>
                    <a:pt x="398520" y="312419"/>
                  </a:lnTo>
                  <a:lnTo>
                    <a:pt x="399903" y="320039"/>
                  </a:lnTo>
                  <a:lnTo>
                    <a:pt x="400016" y="320663"/>
                  </a:lnTo>
                  <a:lnTo>
                    <a:pt x="400137" y="321329"/>
                  </a:lnTo>
                  <a:lnTo>
                    <a:pt x="400259" y="322005"/>
                  </a:lnTo>
                  <a:lnTo>
                    <a:pt x="400363" y="322579"/>
                  </a:lnTo>
                  <a:lnTo>
                    <a:pt x="400372" y="321329"/>
                  </a:lnTo>
                  <a:lnTo>
                    <a:pt x="401206" y="317936"/>
                  </a:lnTo>
                  <a:lnTo>
                    <a:pt x="401082" y="316229"/>
                  </a:lnTo>
                  <a:lnTo>
                    <a:pt x="400989" y="314959"/>
                  </a:lnTo>
                  <a:lnTo>
                    <a:pt x="400216" y="311150"/>
                  </a:lnTo>
                  <a:close/>
                </a:path>
                <a:path w="408939" h="513080">
                  <a:moveTo>
                    <a:pt x="2639" y="319316"/>
                  </a:moveTo>
                  <a:lnTo>
                    <a:pt x="2513" y="320303"/>
                  </a:lnTo>
                  <a:lnTo>
                    <a:pt x="3042" y="321329"/>
                  </a:lnTo>
                  <a:lnTo>
                    <a:pt x="2972" y="320663"/>
                  </a:lnTo>
                  <a:lnTo>
                    <a:pt x="2639" y="319316"/>
                  </a:lnTo>
                  <a:close/>
                </a:path>
                <a:path w="408939" h="513080">
                  <a:moveTo>
                    <a:pt x="401943" y="314959"/>
                  </a:moveTo>
                  <a:lnTo>
                    <a:pt x="401314" y="317500"/>
                  </a:lnTo>
                  <a:lnTo>
                    <a:pt x="401359" y="320039"/>
                  </a:lnTo>
                  <a:lnTo>
                    <a:pt x="401532" y="319316"/>
                  </a:lnTo>
                  <a:lnTo>
                    <a:pt x="401583" y="318769"/>
                  </a:lnTo>
                  <a:lnTo>
                    <a:pt x="401703" y="317500"/>
                  </a:lnTo>
                  <a:lnTo>
                    <a:pt x="401823" y="316229"/>
                  </a:lnTo>
                  <a:lnTo>
                    <a:pt x="401943" y="314959"/>
                  </a:lnTo>
                  <a:close/>
                </a:path>
                <a:path w="408939" h="513080">
                  <a:moveTo>
                    <a:pt x="1736" y="308609"/>
                  </a:moveTo>
                  <a:lnTo>
                    <a:pt x="1003" y="312100"/>
                  </a:lnTo>
                  <a:lnTo>
                    <a:pt x="935" y="312419"/>
                  </a:lnTo>
                  <a:lnTo>
                    <a:pt x="2639" y="319316"/>
                  </a:lnTo>
                  <a:lnTo>
                    <a:pt x="3194" y="314959"/>
                  </a:lnTo>
                  <a:lnTo>
                    <a:pt x="3087" y="314493"/>
                  </a:lnTo>
                  <a:lnTo>
                    <a:pt x="1879" y="313689"/>
                  </a:lnTo>
                  <a:lnTo>
                    <a:pt x="2537" y="312100"/>
                  </a:lnTo>
                  <a:lnTo>
                    <a:pt x="1736" y="308609"/>
                  </a:lnTo>
                  <a:close/>
                </a:path>
                <a:path w="408939" h="513080">
                  <a:moveTo>
                    <a:pt x="2150" y="293369"/>
                  </a:moveTo>
                  <a:lnTo>
                    <a:pt x="1498" y="297179"/>
                  </a:lnTo>
                  <a:lnTo>
                    <a:pt x="2995" y="302259"/>
                  </a:lnTo>
                  <a:lnTo>
                    <a:pt x="1958" y="307339"/>
                  </a:lnTo>
                  <a:lnTo>
                    <a:pt x="3456" y="309879"/>
                  </a:lnTo>
                  <a:lnTo>
                    <a:pt x="2537" y="312100"/>
                  </a:lnTo>
                  <a:lnTo>
                    <a:pt x="3087" y="314493"/>
                  </a:lnTo>
                  <a:lnTo>
                    <a:pt x="3787" y="314959"/>
                  </a:lnTo>
                  <a:lnTo>
                    <a:pt x="3678" y="312100"/>
                  </a:lnTo>
                  <a:lnTo>
                    <a:pt x="3593" y="309879"/>
                  </a:lnTo>
                  <a:lnTo>
                    <a:pt x="3496" y="307339"/>
                  </a:lnTo>
                  <a:lnTo>
                    <a:pt x="3448" y="306069"/>
                  </a:lnTo>
                  <a:lnTo>
                    <a:pt x="3351" y="303529"/>
                  </a:lnTo>
                  <a:lnTo>
                    <a:pt x="10938" y="303529"/>
                  </a:lnTo>
                  <a:lnTo>
                    <a:pt x="11015" y="299719"/>
                  </a:lnTo>
                  <a:lnTo>
                    <a:pt x="11110" y="298450"/>
                  </a:lnTo>
                  <a:lnTo>
                    <a:pt x="11205" y="297179"/>
                  </a:lnTo>
                  <a:lnTo>
                    <a:pt x="11299" y="295909"/>
                  </a:lnTo>
                  <a:lnTo>
                    <a:pt x="2311" y="295909"/>
                  </a:lnTo>
                  <a:lnTo>
                    <a:pt x="2309" y="294643"/>
                  </a:lnTo>
                  <a:lnTo>
                    <a:pt x="2138" y="294643"/>
                  </a:lnTo>
                  <a:lnTo>
                    <a:pt x="2150" y="293369"/>
                  </a:lnTo>
                  <a:close/>
                </a:path>
                <a:path w="408939" h="513080">
                  <a:moveTo>
                    <a:pt x="2537" y="312100"/>
                  </a:moveTo>
                  <a:lnTo>
                    <a:pt x="1879" y="313689"/>
                  </a:lnTo>
                  <a:lnTo>
                    <a:pt x="3087" y="314493"/>
                  </a:lnTo>
                  <a:lnTo>
                    <a:pt x="2610" y="312419"/>
                  </a:lnTo>
                  <a:lnTo>
                    <a:pt x="2537" y="312100"/>
                  </a:lnTo>
                  <a:close/>
                </a:path>
                <a:path w="408939" h="513080">
                  <a:moveTo>
                    <a:pt x="12120" y="308609"/>
                  </a:moveTo>
                  <a:lnTo>
                    <a:pt x="11218" y="308609"/>
                  </a:lnTo>
                  <a:lnTo>
                    <a:pt x="11885" y="309879"/>
                  </a:lnTo>
                  <a:lnTo>
                    <a:pt x="12412" y="313689"/>
                  </a:lnTo>
                  <a:lnTo>
                    <a:pt x="12654" y="313689"/>
                  </a:lnTo>
                  <a:lnTo>
                    <a:pt x="12589" y="309879"/>
                  </a:lnTo>
                  <a:lnTo>
                    <a:pt x="12352" y="309879"/>
                  </a:lnTo>
                  <a:lnTo>
                    <a:pt x="12120" y="308609"/>
                  </a:lnTo>
                  <a:close/>
                </a:path>
                <a:path w="408939" h="513080">
                  <a:moveTo>
                    <a:pt x="12567" y="308609"/>
                  </a:moveTo>
                  <a:lnTo>
                    <a:pt x="12352" y="309879"/>
                  </a:lnTo>
                  <a:lnTo>
                    <a:pt x="12589" y="309879"/>
                  </a:lnTo>
                  <a:lnTo>
                    <a:pt x="12567" y="308609"/>
                  </a:lnTo>
                  <a:close/>
                </a:path>
                <a:path w="408939" h="513080">
                  <a:moveTo>
                    <a:pt x="390599" y="288289"/>
                  </a:moveTo>
                  <a:lnTo>
                    <a:pt x="390703" y="289559"/>
                  </a:lnTo>
                  <a:lnTo>
                    <a:pt x="390806" y="290829"/>
                  </a:lnTo>
                  <a:lnTo>
                    <a:pt x="390910" y="292100"/>
                  </a:lnTo>
                  <a:lnTo>
                    <a:pt x="391013" y="293369"/>
                  </a:lnTo>
                  <a:lnTo>
                    <a:pt x="391100" y="294426"/>
                  </a:lnTo>
                  <a:lnTo>
                    <a:pt x="391220" y="295909"/>
                  </a:lnTo>
                  <a:lnTo>
                    <a:pt x="391324" y="297179"/>
                  </a:lnTo>
                  <a:lnTo>
                    <a:pt x="391427" y="298450"/>
                  </a:lnTo>
                  <a:lnTo>
                    <a:pt x="393901" y="298450"/>
                  </a:lnTo>
                  <a:lnTo>
                    <a:pt x="396062" y="303529"/>
                  </a:lnTo>
                  <a:lnTo>
                    <a:pt x="395715" y="302259"/>
                  </a:lnTo>
                  <a:lnTo>
                    <a:pt x="395559" y="299719"/>
                  </a:lnTo>
                  <a:lnTo>
                    <a:pt x="395481" y="298450"/>
                  </a:lnTo>
                  <a:lnTo>
                    <a:pt x="395403" y="297179"/>
                  </a:lnTo>
                  <a:lnTo>
                    <a:pt x="395290" y="295348"/>
                  </a:lnTo>
                  <a:lnTo>
                    <a:pt x="395169" y="293369"/>
                  </a:lnTo>
                  <a:lnTo>
                    <a:pt x="394656" y="290829"/>
                  </a:lnTo>
                  <a:lnTo>
                    <a:pt x="391572" y="290829"/>
                  </a:lnTo>
                  <a:lnTo>
                    <a:pt x="391160" y="289559"/>
                  </a:lnTo>
                  <a:lnTo>
                    <a:pt x="390857" y="288963"/>
                  </a:lnTo>
                  <a:lnTo>
                    <a:pt x="390599" y="288289"/>
                  </a:lnTo>
                  <a:close/>
                </a:path>
                <a:path w="408939" h="513080">
                  <a:moveTo>
                    <a:pt x="12278" y="292100"/>
                  </a:moveTo>
                  <a:lnTo>
                    <a:pt x="11135" y="292100"/>
                  </a:lnTo>
                  <a:lnTo>
                    <a:pt x="11437" y="293369"/>
                  </a:lnTo>
                  <a:lnTo>
                    <a:pt x="11716" y="294426"/>
                  </a:lnTo>
                  <a:lnTo>
                    <a:pt x="11598" y="295348"/>
                  </a:lnTo>
                  <a:lnTo>
                    <a:pt x="12124" y="297179"/>
                  </a:lnTo>
                  <a:lnTo>
                    <a:pt x="12233" y="294426"/>
                  </a:lnTo>
                  <a:lnTo>
                    <a:pt x="12278" y="292100"/>
                  </a:lnTo>
                  <a:close/>
                </a:path>
                <a:path w="408939" h="513080">
                  <a:moveTo>
                    <a:pt x="10939" y="264159"/>
                  </a:moveTo>
                  <a:lnTo>
                    <a:pt x="4795" y="264159"/>
                  </a:lnTo>
                  <a:lnTo>
                    <a:pt x="5803" y="273050"/>
                  </a:lnTo>
                  <a:lnTo>
                    <a:pt x="5714" y="274319"/>
                  </a:lnTo>
                  <a:lnTo>
                    <a:pt x="5626" y="275589"/>
                  </a:lnTo>
                  <a:lnTo>
                    <a:pt x="5537" y="276859"/>
                  </a:lnTo>
                  <a:lnTo>
                    <a:pt x="5468" y="281939"/>
                  </a:lnTo>
                  <a:lnTo>
                    <a:pt x="2289" y="284479"/>
                  </a:lnTo>
                  <a:lnTo>
                    <a:pt x="2311" y="295909"/>
                  </a:lnTo>
                  <a:lnTo>
                    <a:pt x="11299" y="295909"/>
                  </a:lnTo>
                  <a:lnTo>
                    <a:pt x="11243" y="293369"/>
                  </a:lnTo>
                  <a:lnTo>
                    <a:pt x="11135" y="292100"/>
                  </a:lnTo>
                  <a:lnTo>
                    <a:pt x="12278" y="292100"/>
                  </a:lnTo>
                  <a:lnTo>
                    <a:pt x="12378" y="287019"/>
                  </a:lnTo>
                  <a:lnTo>
                    <a:pt x="11035" y="287019"/>
                  </a:lnTo>
                  <a:lnTo>
                    <a:pt x="10350" y="281939"/>
                  </a:lnTo>
                  <a:lnTo>
                    <a:pt x="9526" y="281939"/>
                  </a:lnTo>
                  <a:lnTo>
                    <a:pt x="10735" y="273050"/>
                  </a:lnTo>
                  <a:lnTo>
                    <a:pt x="10852" y="267969"/>
                  </a:lnTo>
                  <a:lnTo>
                    <a:pt x="10939" y="264159"/>
                  </a:lnTo>
                  <a:close/>
                </a:path>
                <a:path w="408939" h="513080">
                  <a:moveTo>
                    <a:pt x="390698" y="264159"/>
                  </a:moveTo>
                  <a:lnTo>
                    <a:pt x="390567" y="265429"/>
                  </a:lnTo>
                  <a:lnTo>
                    <a:pt x="390554" y="269239"/>
                  </a:lnTo>
                  <a:lnTo>
                    <a:pt x="389901" y="273050"/>
                  </a:lnTo>
                  <a:lnTo>
                    <a:pt x="389848" y="274319"/>
                  </a:lnTo>
                  <a:lnTo>
                    <a:pt x="389742" y="276859"/>
                  </a:lnTo>
                  <a:lnTo>
                    <a:pt x="389636" y="279400"/>
                  </a:lnTo>
                  <a:lnTo>
                    <a:pt x="389990" y="281939"/>
                  </a:lnTo>
                  <a:lnTo>
                    <a:pt x="389923" y="285750"/>
                  </a:lnTo>
                  <a:lnTo>
                    <a:pt x="390966" y="288963"/>
                  </a:lnTo>
                  <a:lnTo>
                    <a:pt x="391086" y="289559"/>
                  </a:lnTo>
                  <a:lnTo>
                    <a:pt x="391572" y="290829"/>
                  </a:lnTo>
                  <a:lnTo>
                    <a:pt x="394656" y="290829"/>
                  </a:lnTo>
                  <a:lnTo>
                    <a:pt x="393886" y="287019"/>
                  </a:lnTo>
                  <a:lnTo>
                    <a:pt x="392857" y="283209"/>
                  </a:lnTo>
                  <a:lnTo>
                    <a:pt x="392963" y="279400"/>
                  </a:lnTo>
                  <a:lnTo>
                    <a:pt x="390921" y="279400"/>
                  </a:lnTo>
                  <a:lnTo>
                    <a:pt x="391244" y="276859"/>
                  </a:lnTo>
                  <a:lnTo>
                    <a:pt x="391341" y="274319"/>
                  </a:lnTo>
                  <a:lnTo>
                    <a:pt x="393419" y="274319"/>
                  </a:lnTo>
                  <a:lnTo>
                    <a:pt x="394467" y="270509"/>
                  </a:lnTo>
                  <a:lnTo>
                    <a:pt x="391309" y="270509"/>
                  </a:lnTo>
                  <a:lnTo>
                    <a:pt x="391187" y="269239"/>
                  </a:lnTo>
                  <a:lnTo>
                    <a:pt x="391065" y="267969"/>
                  </a:lnTo>
                  <a:lnTo>
                    <a:pt x="390942" y="266700"/>
                  </a:lnTo>
                  <a:lnTo>
                    <a:pt x="390820" y="265429"/>
                  </a:lnTo>
                  <a:lnTo>
                    <a:pt x="390698" y="264159"/>
                  </a:lnTo>
                  <a:close/>
                </a:path>
                <a:path w="408939" h="513080">
                  <a:moveTo>
                    <a:pt x="397817" y="288963"/>
                  </a:moveTo>
                  <a:lnTo>
                    <a:pt x="397623" y="290829"/>
                  </a:lnTo>
                  <a:lnTo>
                    <a:pt x="397887" y="289559"/>
                  </a:lnTo>
                  <a:lnTo>
                    <a:pt x="397817" y="288963"/>
                  </a:lnTo>
                  <a:close/>
                </a:path>
                <a:path w="408939" h="513080">
                  <a:moveTo>
                    <a:pt x="397982" y="266700"/>
                  </a:moveTo>
                  <a:lnTo>
                    <a:pt x="391849" y="266700"/>
                  </a:lnTo>
                  <a:lnTo>
                    <a:pt x="392163" y="269239"/>
                  </a:lnTo>
                  <a:lnTo>
                    <a:pt x="391928" y="270509"/>
                  </a:lnTo>
                  <a:lnTo>
                    <a:pt x="394467" y="270509"/>
                  </a:lnTo>
                  <a:lnTo>
                    <a:pt x="395939" y="274319"/>
                  </a:lnTo>
                  <a:lnTo>
                    <a:pt x="396979" y="274319"/>
                  </a:lnTo>
                  <a:lnTo>
                    <a:pt x="397624" y="280669"/>
                  </a:lnTo>
                  <a:lnTo>
                    <a:pt x="396194" y="284479"/>
                  </a:lnTo>
                  <a:lnTo>
                    <a:pt x="396289" y="288963"/>
                  </a:lnTo>
                  <a:lnTo>
                    <a:pt x="396426" y="288289"/>
                  </a:lnTo>
                  <a:lnTo>
                    <a:pt x="396551" y="287019"/>
                  </a:lnTo>
                  <a:lnTo>
                    <a:pt x="396676" y="285750"/>
                  </a:lnTo>
                  <a:lnTo>
                    <a:pt x="396801" y="284479"/>
                  </a:lnTo>
                  <a:lnTo>
                    <a:pt x="396925" y="283209"/>
                  </a:lnTo>
                  <a:lnTo>
                    <a:pt x="398013" y="283209"/>
                  </a:lnTo>
                  <a:lnTo>
                    <a:pt x="397982" y="266700"/>
                  </a:lnTo>
                  <a:close/>
                </a:path>
                <a:path w="408939" h="513080">
                  <a:moveTo>
                    <a:pt x="398013" y="283209"/>
                  </a:moveTo>
                  <a:lnTo>
                    <a:pt x="396925" y="283209"/>
                  </a:lnTo>
                  <a:lnTo>
                    <a:pt x="397443" y="285750"/>
                  </a:lnTo>
                  <a:lnTo>
                    <a:pt x="397739" y="288289"/>
                  </a:lnTo>
                  <a:lnTo>
                    <a:pt x="397817" y="288963"/>
                  </a:lnTo>
                  <a:lnTo>
                    <a:pt x="398020" y="287019"/>
                  </a:lnTo>
                  <a:lnTo>
                    <a:pt x="398013" y="283209"/>
                  </a:lnTo>
                  <a:close/>
                </a:path>
                <a:path w="408939" h="513080">
                  <a:moveTo>
                    <a:pt x="12452" y="283209"/>
                  </a:moveTo>
                  <a:lnTo>
                    <a:pt x="11035" y="287019"/>
                  </a:lnTo>
                  <a:lnTo>
                    <a:pt x="12378" y="287019"/>
                  </a:lnTo>
                  <a:lnTo>
                    <a:pt x="12452" y="283209"/>
                  </a:lnTo>
                  <a:close/>
                </a:path>
                <a:path w="408939" h="513080">
                  <a:moveTo>
                    <a:pt x="11135" y="278129"/>
                  </a:moveTo>
                  <a:lnTo>
                    <a:pt x="9526" y="281939"/>
                  </a:lnTo>
                  <a:lnTo>
                    <a:pt x="10350" y="281939"/>
                  </a:lnTo>
                  <a:lnTo>
                    <a:pt x="11135" y="278129"/>
                  </a:lnTo>
                  <a:close/>
                </a:path>
                <a:path w="408939" h="513080">
                  <a:moveTo>
                    <a:pt x="393419" y="274319"/>
                  </a:moveTo>
                  <a:lnTo>
                    <a:pt x="391341" y="274319"/>
                  </a:lnTo>
                  <a:lnTo>
                    <a:pt x="391406" y="275589"/>
                  </a:lnTo>
                  <a:lnTo>
                    <a:pt x="391185" y="276859"/>
                  </a:lnTo>
                  <a:lnTo>
                    <a:pt x="391107" y="278129"/>
                  </a:lnTo>
                  <a:lnTo>
                    <a:pt x="390921" y="279400"/>
                  </a:lnTo>
                  <a:lnTo>
                    <a:pt x="392963" y="279400"/>
                  </a:lnTo>
                  <a:lnTo>
                    <a:pt x="393070" y="275589"/>
                  </a:lnTo>
                  <a:lnTo>
                    <a:pt x="393419" y="274319"/>
                  </a:lnTo>
                  <a:close/>
                </a:path>
                <a:path w="408939" h="513080">
                  <a:moveTo>
                    <a:pt x="3070" y="248919"/>
                  </a:moveTo>
                  <a:lnTo>
                    <a:pt x="2981" y="250189"/>
                  </a:lnTo>
                  <a:lnTo>
                    <a:pt x="2891" y="251459"/>
                  </a:lnTo>
                  <a:lnTo>
                    <a:pt x="2802" y="252729"/>
                  </a:lnTo>
                  <a:lnTo>
                    <a:pt x="2712" y="254000"/>
                  </a:lnTo>
                  <a:lnTo>
                    <a:pt x="2623" y="255269"/>
                  </a:lnTo>
                  <a:lnTo>
                    <a:pt x="2533" y="256539"/>
                  </a:lnTo>
                  <a:lnTo>
                    <a:pt x="2444" y="257809"/>
                  </a:lnTo>
                  <a:lnTo>
                    <a:pt x="2582" y="260350"/>
                  </a:lnTo>
                  <a:lnTo>
                    <a:pt x="2650" y="261619"/>
                  </a:lnTo>
                  <a:lnTo>
                    <a:pt x="2719" y="262889"/>
                  </a:lnTo>
                  <a:lnTo>
                    <a:pt x="2788" y="264159"/>
                  </a:lnTo>
                  <a:lnTo>
                    <a:pt x="2857" y="265429"/>
                  </a:lnTo>
                  <a:lnTo>
                    <a:pt x="2983" y="267969"/>
                  </a:lnTo>
                  <a:lnTo>
                    <a:pt x="3110" y="270509"/>
                  </a:lnTo>
                  <a:lnTo>
                    <a:pt x="2001" y="275589"/>
                  </a:lnTo>
                  <a:lnTo>
                    <a:pt x="3275" y="276859"/>
                  </a:lnTo>
                  <a:lnTo>
                    <a:pt x="3716" y="273050"/>
                  </a:lnTo>
                  <a:lnTo>
                    <a:pt x="3792" y="267969"/>
                  </a:lnTo>
                  <a:lnTo>
                    <a:pt x="3971" y="267969"/>
                  </a:lnTo>
                  <a:lnTo>
                    <a:pt x="4795" y="264159"/>
                  </a:lnTo>
                  <a:lnTo>
                    <a:pt x="10939" y="264159"/>
                  </a:lnTo>
                  <a:lnTo>
                    <a:pt x="11010" y="255269"/>
                  </a:lnTo>
                  <a:lnTo>
                    <a:pt x="4039" y="255269"/>
                  </a:lnTo>
                  <a:lnTo>
                    <a:pt x="3070" y="248919"/>
                  </a:lnTo>
                  <a:close/>
                </a:path>
                <a:path w="408939" h="513080">
                  <a:moveTo>
                    <a:pt x="391626" y="267969"/>
                  </a:moveTo>
                  <a:lnTo>
                    <a:pt x="391417" y="269239"/>
                  </a:lnTo>
                  <a:lnTo>
                    <a:pt x="391309" y="270509"/>
                  </a:lnTo>
                  <a:lnTo>
                    <a:pt x="391598" y="270509"/>
                  </a:lnTo>
                  <a:lnTo>
                    <a:pt x="391626" y="267969"/>
                  </a:lnTo>
                  <a:close/>
                </a:path>
                <a:path w="408939" h="513080">
                  <a:moveTo>
                    <a:pt x="392814" y="255269"/>
                  </a:moveTo>
                  <a:lnTo>
                    <a:pt x="392259" y="257809"/>
                  </a:lnTo>
                  <a:lnTo>
                    <a:pt x="393235" y="261619"/>
                  </a:lnTo>
                  <a:lnTo>
                    <a:pt x="392061" y="261619"/>
                  </a:lnTo>
                  <a:lnTo>
                    <a:pt x="391954" y="262889"/>
                  </a:lnTo>
                  <a:lnTo>
                    <a:pt x="391846" y="264159"/>
                  </a:lnTo>
                  <a:lnTo>
                    <a:pt x="391739" y="265429"/>
                  </a:lnTo>
                  <a:lnTo>
                    <a:pt x="391641" y="266700"/>
                  </a:lnTo>
                  <a:lnTo>
                    <a:pt x="391598" y="270509"/>
                  </a:lnTo>
                  <a:lnTo>
                    <a:pt x="391928" y="270509"/>
                  </a:lnTo>
                  <a:lnTo>
                    <a:pt x="392163" y="269239"/>
                  </a:lnTo>
                  <a:lnTo>
                    <a:pt x="391849" y="266700"/>
                  </a:lnTo>
                  <a:lnTo>
                    <a:pt x="397982" y="266700"/>
                  </a:lnTo>
                  <a:lnTo>
                    <a:pt x="398099" y="260350"/>
                  </a:lnTo>
                  <a:lnTo>
                    <a:pt x="393203" y="260350"/>
                  </a:lnTo>
                  <a:lnTo>
                    <a:pt x="393009" y="257809"/>
                  </a:lnTo>
                  <a:lnTo>
                    <a:pt x="392911" y="256539"/>
                  </a:lnTo>
                  <a:lnTo>
                    <a:pt x="392814" y="255269"/>
                  </a:lnTo>
                  <a:close/>
                </a:path>
                <a:path w="408939" h="513080">
                  <a:moveTo>
                    <a:pt x="393430" y="242569"/>
                  </a:moveTo>
                  <a:lnTo>
                    <a:pt x="391561" y="242569"/>
                  </a:lnTo>
                  <a:lnTo>
                    <a:pt x="392760" y="245109"/>
                  </a:lnTo>
                  <a:lnTo>
                    <a:pt x="392781" y="254000"/>
                  </a:lnTo>
                  <a:lnTo>
                    <a:pt x="393433" y="256539"/>
                  </a:lnTo>
                  <a:lnTo>
                    <a:pt x="393203" y="260350"/>
                  </a:lnTo>
                  <a:lnTo>
                    <a:pt x="398099" y="260350"/>
                  </a:lnTo>
                  <a:lnTo>
                    <a:pt x="398222" y="256539"/>
                  </a:lnTo>
                  <a:lnTo>
                    <a:pt x="395928" y="256539"/>
                  </a:lnTo>
                  <a:lnTo>
                    <a:pt x="395859" y="255269"/>
                  </a:lnTo>
                  <a:lnTo>
                    <a:pt x="395790" y="254000"/>
                  </a:lnTo>
                  <a:lnTo>
                    <a:pt x="395720" y="252729"/>
                  </a:lnTo>
                  <a:lnTo>
                    <a:pt x="395651" y="251459"/>
                  </a:lnTo>
                  <a:lnTo>
                    <a:pt x="395581" y="250189"/>
                  </a:lnTo>
                  <a:lnTo>
                    <a:pt x="394909" y="250189"/>
                  </a:lnTo>
                  <a:lnTo>
                    <a:pt x="394056" y="245109"/>
                  </a:lnTo>
                  <a:lnTo>
                    <a:pt x="393430" y="242569"/>
                  </a:lnTo>
                  <a:close/>
                </a:path>
                <a:path w="408939" h="513080">
                  <a:moveTo>
                    <a:pt x="397300" y="247650"/>
                  </a:moveTo>
                  <a:lnTo>
                    <a:pt x="396770" y="248919"/>
                  </a:lnTo>
                  <a:lnTo>
                    <a:pt x="396851" y="250189"/>
                  </a:lnTo>
                  <a:lnTo>
                    <a:pt x="396931" y="251459"/>
                  </a:lnTo>
                  <a:lnTo>
                    <a:pt x="397012" y="252729"/>
                  </a:lnTo>
                  <a:lnTo>
                    <a:pt x="395928" y="256539"/>
                  </a:lnTo>
                  <a:lnTo>
                    <a:pt x="398222" y="256539"/>
                  </a:lnTo>
                  <a:lnTo>
                    <a:pt x="398344" y="252729"/>
                  </a:lnTo>
                  <a:lnTo>
                    <a:pt x="397832" y="251459"/>
                  </a:lnTo>
                  <a:lnTo>
                    <a:pt x="397300" y="247650"/>
                  </a:lnTo>
                  <a:close/>
                </a:path>
                <a:path w="408939" h="513080">
                  <a:moveTo>
                    <a:pt x="4687" y="245109"/>
                  </a:moveTo>
                  <a:lnTo>
                    <a:pt x="4606" y="246379"/>
                  </a:lnTo>
                  <a:lnTo>
                    <a:pt x="4525" y="247650"/>
                  </a:lnTo>
                  <a:lnTo>
                    <a:pt x="4444" y="248919"/>
                  </a:lnTo>
                  <a:lnTo>
                    <a:pt x="4363" y="250189"/>
                  </a:lnTo>
                  <a:lnTo>
                    <a:pt x="4282" y="251459"/>
                  </a:lnTo>
                  <a:lnTo>
                    <a:pt x="4201" y="252729"/>
                  </a:lnTo>
                  <a:lnTo>
                    <a:pt x="4120" y="254000"/>
                  </a:lnTo>
                  <a:lnTo>
                    <a:pt x="4039" y="255269"/>
                  </a:lnTo>
                  <a:lnTo>
                    <a:pt x="11010" y="255269"/>
                  </a:lnTo>
                  <a:lnTo>
                    <a:pt x="10994" y="250189"/>
                  </a:lnTo>
                  <a:lnTo>
                    <a:pt x="5417" y="250189"/>
                  </a:lnTo>
                  <a:lnTo>
                    <a:pt x="4687" y="245109"/>
                  </a:lnTo>
                  <a:close/>
                </a:path>
                <a:path w="408939" h="513080">
                  <a:moveTo>
                    <a:pt x="2586" y="226059"/>
                  </a:moveTo>
                  <a:lnTo>
                    <a:pt x="4921" y="238759"/>
                  </a:lnTo>
                  <a:lnTo>
                    <a:pt x="4028" y="241300"/>
                  </a:lnTo>
                  <a:lnTo>
                    <a:pt x="4803" y="243839"/>
                  </a:lnTo>
                  <a:lnTo>
                    <a:pt x="5223" y="243839"/>
                  </a:lnTo>
                  <a:lnTo>
                    <a:pt x="5301" y="246379"/>
                  </a:lnTo>
                  <a:lnTo>
                    <a:pt x="5417" y="250189"/>
                  </a:lnTo>
                  <a:lnTo>
                    <a:pt x="10994" y="250189"/>
                  </a:lnTo>
                  <a:lnTo>
                    <a:pt x="11104" y="245109"/>
                  </a:lnTo>
                  <a:lnTo>
                    <a:pt x="11217" y="241300"/>
                  </a:lnTo>
                  <a:lnTo>
                    <a:pt x="10217" y="234950"/>
                  </a:lnTo>
                  <a:lnTo>
                    <a:pt x="10268" y="228600"/>
                  </a:lnTo>
                  <a:lnTo>
                    <a:pt x="2901" y="228600"/>
                  </a:lnTo>
                  <a:lnTo>
                    <a:pt x="2586" y="226059"/>
                  </a:lnTo>
                  <a:close/>
                </a:path>
                <a:path w="408939" h="513080">
                  <a:moveTo>
                    <a:pt x="395373" y="246379"/>
                  </a:moveTo>
                  <a:lnTo>
                    <a:pt x="394909" y="250189"/>
                  </a:lnTo>
                  <a:lnTo>
                    <a:pt x="395581" y="250189"/>
                  </a:lnTo>
                  <a:lnTo>
                    <a:pt x="395512" y="248919"/>
                  </a:lnTo>
                  <a:lnTo>
                    <a:pt x="395443" y="247650"/>
                  </a:lnTo>
                  <a:lnTo>
                    <a:pt x="395373" y="246379"/>
                  </a:lnTo>
                  <a:close/>
                </a:path>
                <a:path w="408939" h="513080">
                  <a:moveTo>
                    <a:pt x="392897" y="238759"/>
                  </a:moveTo>
                  <a:lnTo>
                    <a:pt x="390532" y="238759"/>
                  </a:lnTo>
                  <a:lnTo>
                    <a:pt x="390468" y="240029"/>
                  </a:lnTo>
                  <a:lnTo>
                    <a:pt x="390404" y="241300"/>
                  </a:lnTo>
                  <a:lnTo>
                    <a:pt x="390340" y="242569"/>
                  </a:lnTo>
                  <a:lnTo>
                    <a:pt x="390276" y="243839"/>
                  </a:lnTo>
                  <a:lnTo>
                    <a:pt x="390431" y="243839"/>
                  </a:lnTo>
                  <a:lnTo>
                    <a:pt x="390787" y="245109"/>
                  </a:lnTo>
                  <a:lnTo>
                    <a:pt x="391011" y="243839"/>
                  </a:lnTo>
                  <a:lnTo>
                    <a:pt x="391273" y="242569"/>
                  </a:lnTo>
                  <a:lnTo>
                    <a:pt x="393430" y="242569"/>
                  </a:lnTo>
                  <a:lnTo>
                    <a:pt x="392803" y="240029"/>
                  </a:lnTo>
                  <a:lnTo>
                    <a:pt x="392897" y="238759"/>
                  </a:lnTo>
                  <a:close/>
                </a:path>
                <a:path w="408939" h="513080">
                  <a:moveTo>
                    <a:pt x="393030" y="226059"/>
                  </a:moveTo>
                  <a:lnTo>
                    <a:pt x="392148" y="226059"/>
                  </a:lnTo>
                  <a:lnTo>
                    <a:pt x="390121" y="231139"/>
                  </a:lnTo>
                  <a:lnTo>
                    <a:pt x="391320" y="234950"/>
                  </a:lnTo>
                  <a:lnTo>
                    <a:pt x="389545" y="241300"/>
                  </a:lnTo>
                  <a:lnTo>
                    <a:pt x="390067" y="241300"/>
                  </a:lnTo>
                  <a:lnTo>
                    <a:pt x="390532" y="238759"/>
                  </a:lnTo>
                  <a:lnTo>
                    <a:pt x="392897" y="238759"/>
                  </a:lnTo>
                  <a:lnTo>
                    <a:pt x="392991" y="237489"/>
                  </a:lnTo>
                  <a:lnTo>
                    <a:pt x="393115" y="235826"/>
                  </a:lnTo>
                  <a:lnTo>
                    <a:pt x="393180" y="234950"/>
                  </a:lnTo>
                  <a:lnTo>
                    <a:pt x="393288" y="233488"/>
                  </a:lnTo>
                  <a:lnTo>
                    <a:pt x="393368" y="232409"/>
                  </a:lnTo>
                  <a:lnTo>
                    <a:pt x="394408" y="231540"/>
                  </a:lnTo>
                  <a:lnTo>
                    <a:pt x="394441" y="231139"/>
                  </a:lnTo>
                  <a:lnTo>
                    <a:pt x="394945" y="231139"/>
                  </a:lnTo>
                  <a:lnTo>
                    <a:pt x="395701" y="228600"/>
                  </a:lnTo>
                  <a:lnTo>
                    <a:pt x="393433" y="228600"/>
                  </a:lnTo>
                  <a:lnTo>
                    <a:pt x="393030" y="226059"/>
                  </a:lnTo>
                  <a:close/>
                </a:path>
                <a:path w="408939" h="513080">
                  <a:moveTo>
                    <a:pt x="394052" y="235826"/>
                  </a:moveTo>
                  <a:lnTo>
                    <a:pt x="394020" y="236219"/>
                  </a:lnTo>
                  <a:lnTo>
                    <a:pt x="394510" y="237489"/>
                  </a:lnTo>
                  <a:lnTo>
                    <a:pt x="394161" y="236219"/>
                  </a:lnTo>
                  <a:lnTo>
                    <a:pt x="394052" y="235826"/>
                  </a:lnTo>
                  <a:close/>
                </a:path>
                <a:path w="408939" h="513080">
                  <a:moveTo>
                    <a:pt x="394246" y="233488"/>
                  </a:moveTo>
                  <a:lnTo>
                    <a:pt x="393811" y="234950"/>
                  </a:lnTo>
                  <a:lnTo>
                    <a:pt x="394052" y="235826"/>
                  </a:lnTo>
                  <a:lnTo>
                    <a:pt x="394125" y="234950"/>
                  </a:lnTo>
                  <a:lnTo>
                    <a:pt x="394246" y="233488"/>
                  </a:lnTo>
                  <a:close/>
                </a:path>
                <a:path w="408939" h="513080">
                  <a:moveTo>
                    <a:pt x="394945" y="231139"/>
                  </a:moveTo>
                  <a:lnTo>
                    <a:pt x="394408" y="231540"/>
                  </a:lnTo>
                  <a:lnTo>
                    <a:pt x="394336" y="232409"/>
                  </a:lnTo>
                  <a:lnTo>
                    <a:pt x="394246" y="233488"/>
                  </a:lnTo>
                  <a:lnTo>
                    <a:pt x="394826" y="231540"/>
                  </a:lnTo>
                  <a:lnTo>
                    <a:pt x="394945" y="231139"/>
                  </a:lnTo>
                  <a:close/>
                </a:path>
                <a:path w="408939" h="513080">
                  <a:moveTo>
                    <a:pt x="394887" y="231139"/>
                  </a:moveTo>
                  <a:lnTo>
                    <a:pt x="394441" y="231139"/>
                  </a:lnTo>
                  <a:lnTo>
                    <a:pt x="394408" y="231540"/>
                  </a:lnTo>
                  <a:lnTo>
                    <a:pt x="394887" y="231139"/>
                  </a:lnTo>
                  <a:close/>
                </a:path>
                <a:path w="408939" h="513080">
                  <a:moveTo>
                    <a:pt x="3571" y="218439"/>
                  </a:moveTo>
                  <a:lnTo>
                    <a:pt x="3403" y="220979"/>
                  </a:lnTo>
                  <a:lnTo>
                    <a:pt x="3320" y="222250"/>
                  </a:lnTo>
                  <a:lnTo>
                    <a:pt x="3236" y="223519"/>
                  </a:lnTo>
                  <a:lnTo>
                    <a:pt x="3152" y="224789"/>
                  </a:lnTo>
                  <a:lnTo>
                    <a:pt x="3069" y="226059"/>
                  </a:lnTo>
                  <a:lnTo>
                    <a:pt x="2985" y="227329"/>
                  </a:lnTo>
                  <a:lnTo>
                    <a:pt x="2901" y="228600"/>
                  </a:lnTo>
                  <a:lnTo>
                    <a:pt x="10268" y="228600"/>
                  </a:lnTo>
                  <a:lnTo>
                    <a:pt x="10323" y="224789"/>
                  </a:lnTo>
                  <a:lnTo>
                    <a:pt x="8564" y="224789"/>
                  </a:lnTo>
                  <a:lnTo>
                    <a:pt x="8644" y="222250"/>
                  </a:lnTo>
                  <a:lnTo>
                    <a:pt x="4147" y="222250"/>
                  </a:lnTo>
                  <a:lnTo>
                    <a:pt x="3571" y="218439"/>
                  </a:lnTo>
                  <a:close/>
                </a:path>
                <a:path w="408939" h="513080">
                  <a:moveTo>
                    <a:pt x="394441" y="223519"/>
                  </a:moveTo>
                  <a:lnTo>
                    <a:pt x="393433" y="228600"/>
                  </a:lnTo>
                  <a:lnTo>
                    <a:pt x="395701" y="228600"/>
                  </a:lnTo>
                  <a:lnTo>
                    <a:pt x="396457" y="226059"/>
                  </a:lnTo>
                  <a:lnTo>
                    <a:pt x="394441" y="223519"/>
                  </a:lnTo>
                  <a:close/>
                </a:path>
                <a:path w="408939" h="513080">
                  <a:moveTo>
                    <a:pt x="391286" y="212910"/>
                  </a:moveTo>
                  <a:lnTo>
                    <a:pt x="389956" y="215900"/>
                  </a:lnTo>
                  <a:lnTo>
                    <a:pt x="390877" y="217169"/>
                  </a:lnTo>
                  <a:lnTo>
                    <a:pt x="390968" y="220979"/>
                  </a:lnTo>
                  <a:lnTo>
                    <a:pt x="391036" y="223519"/>
                  </a:lnTo>
                  <a:lnTo>
                    <a:pt x="391147" y="227329"/>
                  </a:lnTo>
                  <a:lnTo>
                    <a:pt x="392148" y="226059"/>
                  </a:lnTo>
                  <a:lnTo>
                    <a:pt x="393030" y="226059"/>
                  </a:lnTo>
                  <a:lnTo>
                    <a:pt x="392626" y="223519"/>
                  </a:lnTo>
                  <a:lnTo>
                    <a:pt x="391032" y="217169"/>
                  </a:lnTo>
                  <a:lnTo>
                    <a:pt x="391108" y="215900"/>
                  </a:lnTo>
                  <a:lnTo>
                    <a:pt x="391184" y="214629"/>
                  </a:lnTo>
                  <a:lnTo>
                    <a:pt x="391286" y="212910"/>
                  </a:lnTo>
                  <a:close/>
                </a:path>
                <a:path w="408939" h="513080">
                  <a:moveTo>
                    <a:pt x="10360" y="222250"/>
                  </a:moveTo>
                  <a:lnTo>
                    <a:pt x="10083" y="223519"/>
                  </a:lnTo>
                  <a:lnTo>
                    <a:pt x="8564" y="224789"/>
                  </a:lnTo>
                  <a:lnTo>
                    <a:pt x="10323" y="224789"/>
                  </a:lnTo>
                  <a:lnTo>
                    <a:pt x="10360" y="222250"/>
                  </a:lnTo>
                  <a:close/>
                </a:path>
                <a:path w="408939" h="513080">
                  <a:moveTo>
                    <a:pt x="9917" y="189229"/>
                  </a:moveTo>
                  <a:lnTo>
                    <a:pt x="3989" y="189229"/>
                  </a:lnTo>
                  <a:lnTo>
                    <a:pt x="4228" y="195579"/>
                  </a:lnTo>
                  <a:lnTo>
                    <a:pt x="4000" y="200659"/>
                  </a:lnTo>
                  <a:lnTo>
                    <a:pt x="3678" y="204469"/>
                  </a:lnTo>
                  <a:lnTo>
                    <a:pt x="3759" y="213359"/>
                  </a:lnTo>
                  <a:lnTo>
                    <a:pt x="4000" y="214629"/>
                  </a:lnTo>
                  <a:lnTo>
                    <a:pt x="4078" y="215900"/>
                  </a:lnTo>
                  <a:lnTo>
                    <a:pt x="4147" y="222250"/>
                  </a:lnTo>
                  <a:lnTo>
                    <a:pt x="8644" y="222250"/>
                  </a:lnTo>
                  <a:lnTo>
                    <a:pt x="8762" y="218439"/>
                  </a:lnTo>
                  <a:lnTo>
                    <a:pt x="11542" y="218439"/>
                  </a:lnTo>
                  <a:lnTo>
                    <a:pt x="10116" y="207009"/>
                  </a:lnTo>
                  <a:lnTo>
                    <a:pt x="12269" y="201929"/>
                  </a:lnTo>
                  <a:lnTo>
                    <a:pt x="11572" y="200659"/>
                  </a:lnTo>
                  <a:lnTo>
                    <a:pt x="10955" y="190560"/>
                  </a:lnTo>
                  <a:lnTo>
                    <a:pt x="9812" y="190560"/>
                  </a:lnTo>
                  <a:lnTo>
                    <a:pt x="9917" y="189229"/>
                  </a:lnTo>
                  <a:close/>
                </a:path>
                <a:path w="408939" h="513080">
                  <a:moveTo>
                    <a:pt x="11542" y="218439"/>
                  </a:moveTo>
                  <a:lnTo>
                    <a:pt x="8762" y="218439"/>
                  </a:lnTo>
                  <a:lnTo>
                    <a:pt x="11859" y="220979"/>
                  </a:lnTo>
                  <a:lnTo>
                    <a:pt x="11542" y="218439"/>
                  </a:lnTo>
                  <a:close/>
                </a:path>
                <a:path w="408939" h="513080">
                  <a:moveTo>
                    <a:pt x="391486" y="209550"/>
                  </a:moveTo>
                  <a:lnTo>
                    <a:pt x="390046" y="213359"/>
                  </a:lnTo>
                  <a:lnTo>
                    <a:pt x="391319" y="212352"/>
                  </a:lnTo>
                  <a:lnTo>
                    <a:pt x="391486" y="209550"/>
                  </a:lnTo>
                  <a:close/>
                </a:path>
                <a:path w="408939" h="513080">
                  <a:moveTo>
                    <a:pt x="391651" y="212089"/>
                  </a:moveTo>
                  <a:lnTo>
                    <a:pt x="391319" y="212352"/>
                  </a:lnTo>
                  <a:lnTo>
                    <a:pt x="391286" y="212910"/>
                  </a:lnTo>
                  <a:lnTo>
                    <a:pt x="391534" y="212352"/>
                  </a:lnTo>
                  <a:lnTo>
                    <a:pt x="391651" y="212089"/>
                  </a:lnTo>
                  <a:close/>
                </a:path>
                <a:path w="408939" h="513080">
                  <a:moveTo>
                    <a:pt x="10879" y="189358"/>
                  </a:moveTo>
                  <a:lnTo>
                    <a:pt x="9866" y="190368"/>
                  </a:lnTo>
                  <a:lnTo>
                    <a:pt x="9857" y="190560"/>
                  </a:lnTo>
                  <a:lnTo>
                    <a:pt x="10955" y="190560"/>
                  </a:lnTo>
                  <a:lnTo>
                    <a:pt x="10879" y="189358"/>
                  </a:lnTo>
                  <a:close/>
                </a:path>
                <a:path w="408939" h="513080">
                  <a:moveTo>
                    <a:pt x="10808" y="138429"/>
                  </a:moveTo>
                  <a:lnTo>
                    <a:pt x="3265" y="138429"/>
                  </a:lnTo>
                  <a:lnTo>
                    <a:pt x="3209" y="153669"/>
                  </a:lnTo>
                  <a:lnTo>
                    <a:pt x="3046" y="165100"/>
                  </a:lnTo>
                  <a:lnTo>
                    <a:pt x="3011" y="177800"/>
                  </a:lnTo>
                  <a:lnTo>
                    <a:pt x="3293" y="185419"/>
                  </a:lnTo>
                  <a:lnTo>
                    <a:pt x="3340" y="186689"/>
                  </a:lnTo>
                  <a:lnTo>
                    <a:pt x="3434" y="189229"/>
                  </a:lnTo>
                  <a:lnTo>
                    <a:pt x="3476" y="190368"/>
                  </a:lnTo>
                  <a:lnTo>
                    <a:pt x="3937" y="189358"/>
                  </a:lnTo>
                  <a:lnTo>
                    <a:pt x="3989" y="189229"/>
                  </a:lnTo>
                  <a:lnTo>
                    <a:pt x="9917" y="189229"/>
                  </a:lnTo>
                  <a:lnTo>
                    <a:pt x="10030" y="186689"/>
                  </a:lnTo>
                  <a:lnTo>
                    <a:pt x="10087" y="185419"/>
                  </a:lnTo>
                  <a:lnTo>
                    <a:pt x="11587" y="185419"/>
                  </a:lnTo>
                  <a:lnTo>
                    <a:pt x="11278" y="177800"/>
                  </a:lnTo>
                  <a:lnTo>
                    <a:pt x="11226" y="176529"/>
                  </a:lnTo>
                  <a:lnTo>
                    <a:pt x="11412" y="165100"/>
                  </a:lnTo>
                  <a:lnTo>
                    <a:pt x="11713" y="153669"/>
                  </a:lnTo>
                  <a:lnTo>
                    <a:pt x="11663" y="144779"/>
                  </a:lnTo>
                  <a:lnTo>
                    <a:pt x="10800" y="144779"/>
                  </a:lnTo>
                  <a:lnTo>
                    <a:pt x="10449" y="142239"/>
                  </a:lnTo>
                  <a:lnTo>
                    <a:pt x="10345" y="141482"/>
                  </a:lnTo>
                  <a:lnTo>
                    <a:pt x="10274" y="140969"/>
                  </a:lnTo>
                  <a:lnTo>
                    <a:pt x="10808" y="138429"/>
                  </a:lnTo>
                  <a:close/>
                </a:path>
                <a:path w="408939" h="513080">
                  <a:moveTo>
                    <a:pt x="11587" y="185419"/>
                  </a:moveTo>
                  <a:lnTo>
                    <a:pt x="10087" y="185419"/>
                  </a:lnTo>
                  <a:lnTo>
                    <a:pt x="10307" y="186689"/>
                  </a:lnTo>
                  <a:lnTo>
                    <a:pt x="10871" y="189229"/>
                  </a:lnTo>
                  <a:lnTo>
                    <a:pt x="10768" y="189358"/>
                  </a:lnTo>
                  <a:lnTo>
                    <a:pt x="10943" y="190368"/>
                  </a:lnTo>
                  <a:lnTo>
                    <a:pt x="11168" y="189358"/>
                  </a:lnTo>
                  <a:lnTo>
                    <a:pt x="11639" y="186689"/>
                  </a:lnTo>
                  <a:lnTo>
                    <a:pt x="11587" y="185419"/>
                  </a:lnTo>
                  <a:close/>
                </a:path>
                <a:path w="408939" h="513080">
                  <a:moveTo>
                    <a:pt x="11649" y="142239"/>
                  </a:moveTo>
                  <a:lnTo>
                    <a:pt x="11311" y="142239"/>
                  </a:lnTo>
                  <a:lnTo>
                    <a:pt x="10800" y="144779"/>
                  </a:lnTo>
                  <a:lnTo>
                    <a:pt x="11663" y="144779"/>
                  </a:lnTo>
                  <a:lnTo>
                    <a:pt x="11649" y="142239"/>
                  </a:lnTo>
                  <a:close/>
                </a:path>
                <a:path w="408939" h="513080">
                  <a:moveTo>
                    <a:pt x="2984" y="141482"/>
                  </a:moveTo>
                  <a:lnTo>
                    <a:pt x="2914" y="142239"/>
                  </a:lnTo>
                  <a:lnTo>
                    <a:pt x="2797" y="143509"/>
                  </a:lnTo>
                  <a:lnTo>
                    <a:pt x="3042" y="142239"/>
                  </a:lnTo>
                  <a:lnTo>
                    <a:pt x="2984" y="141482"/>
                  </a:lnTo>
                  <a:close/>
                </a:path>
                <a:path w="408939" h="513080">
                  <a:moveTo>
                    <a:pt x="3121" y="128269"/>
                  </a:moveTo>
                  <a:lnTo>
                    <a:pt x="2354" y="133350"/>
                  </a:lnTo>
                  <a:lnTo>
                    <a:pt x="2944" y="140969"/>
                  </a:lnTo>
                  <a:lnTo>
                    <a:pt x="3265" y="138429"/>
                  </a:lnTo>
                  <a:lnTo>
                    <a:pt x="10808" y="138429"/>
                  </a:lnTo>
                  <a:lnTo>
                    <a:pt x="11877" y="133350"/>
                  </a:lnTo>
                  <a:lnTo>
                    <a:pt x="11808" y="132079"/>
                  </a:lnTo>
                  <a:lnTo>
                    <a:pt x="3215" y="132079"/>
                  </a:lnTo>
                  <a:lnTo>
                    <a:pt x="3121" y="128269"/>
                  </a:lnTo>
                  <a:close/>
                </a:path>
                <a:path w="408939" h="513080">
                  <a:moveTo>
                    <a:pt x="5052" y="95640"/>
                  </a:moveTo>
                  <a:lnTo>
                    <a:pt x="4693" y="113029"/>
                  </a:lnTo>
                  <a:lnTo>
                    <a:pt x="4608" y="116839"/>
                  </a:lnTo>
                  <a:lnTo>
                    <a:pt x="4489" y="121919"/>
                  </a:lnTo>
                  <a:lnTo>
                    <a:pt x="3924" y="124459"/>
                  </a:lnTo>
                  <a:lnTo>
                    <a:pt x="4589" y="125729"/>
                  </a:lnTo>
                  <a:lnTo>
                    <a:pt x="4472" y="128269"/>
                  </a:lnTo>
                  <a:lnTo>
                    <a:pt x="4414" y="129539"/>
                  </a:lnTo>
                  <a:lnTo>
                    <a:pt x="3686" y="130809"/>
                  </a:lnTo>
                  <a:lnTo>
                    <a:pt x="3215" y="132079"/>
                  </a:lnTo>
                  <a:lnTo>
                    <a:pt x="11808" y="132079"/>
                  </a:lnTo>
                  <a:lnTo>
                    <a:pt x="11739" y="130809"/>
                  </a:lnTo>
                  <a:lnTo>
                    <a:pt x="11671" y="129539"/>
                  </a:lnTo>
                  <a:lnTo>
                    <a:pt x="9968" y="129539"/>
                  </a:lnTo>
                  <a:lnTo>
                    <a:pt x="10768" y="125729"/>
                  </a:lnTo>
                  <a:lnTo>
                    <a:pt x="10375" y="125729"/>
                  </a:lnTo>
                  <a:lnTo>
                    <a:pt x="10484" y="97789"/>
                  </a:lnTo>
                  <a:lnTo>
                    <a:pt x="5631" y="97789"/>
                  </a:lnTo>
                  <a:lnTo>
                    <a:pt x="5052" y="95640"/>
                  </a:lnTo>
                  <a:close/>
                </a:path>
                <a:path w="408939" h="513080">
                  <a:moveTo>
                    <a:pt x="11035" y="124459"/>
                  </a:moveTo>
                  <a:lnTo>
                    <a:pt x="10375" y="125729"/>
                  </a:lnTo>
                  <a:lnTo>
                    <a:pt x="10768" y="125729"/>
                  </a:lnTo>
                  <a:lnTo>
                    <a:pt x="11035" y="124459"/>
                  </a:lnTo>
                  <a:close/>
                </a:path>
                <a:path w="408939" h="513080">
                  <a:moveTo>
                    <a:pt x="4608" y="116839"/>
                  </a:moveTo>
                  <a:lnTo>
                    <a:pt x="3604" y="118109"/>
                  </a:lnTo>
                  <a:lnTo>
                    <a:pt x="3524" y="121919"/>
                  </a:lnTo>
                  <a:lnTo>
                    <a:pt x="3470" y="124459"/>
                  </a:lnTo>
                  <a:lnTo>
                    <a:pt x="4608" y="116839"/>
                  </a:lnTo>
                  <a:close/>
                </a:path>
                <a:path w="408939" h="513080">
                  <a:moveTo>
                    <a:pt x="5183" y="89266"/>
                  </a:moveTo>
                  <a:lnTo>
                    <a:pt x="5139" y="91439"/>
                  </a:lnTo>
                  <a:lnTo>
                    <a:pt x="5052" y="95640"/>
                  </a:lnTo>
                  <a:lnTo>
                    <a:pt x="5631" y="97789"/>
                  </a:lnTo>
                  <a:lnTo>
                    <a:pt x="5297" y="91439"/>
                  </a:lnTo>
                  <a:lnTo>
                    <a:pt x="5183" y="89266"/>
                  </a:lnTo>
                  <a:close/>
                </a:path>
                <a:path w="408939" h="513080">
                  <a:moveTo>
                    <a:pt x="7401" y="10159"/>
                  </a:moveTo>
                  <a:lnTo>
                    <a:pt x="7497" y="15239"/>
                  </a:lnTo>
                  <a:lnTo>
                    <a:pt x="7016" y="22859"/>
                  </a:lnTo>
                  <a:lnTo>
                    <a:pt x="6625" y="27939"/>
                  </a:lnTo>
                  <a:lnTo>
                    <a:pt x="6663" y="41909"/>
                  </a:lnTo>
                  <a:lnTo>
                    <a:pt x="6404" y="46989"/>
                  </a:lnTo>
                  <a:lnTo>
                    <a:pt x="6217" y="48257"/>
                  </a:lnTo>
                  <a:lnTo>
                    <a:pt x="5991" y="58419"/>
                  </a:lnTo>
                  <a:lnTo>
                    <a:pt x="5717" y="64769"/>
                  </a:lnTo>
                  <a:lnTo>
                    <a:pt x="5608" y="67309"/>
                  </a:lnTo>
                  <a:lnTo>
                    <a:pt x="4864" y="81896"/>
                  </a:lnTo>
                  <a:lnTo>
                    <a:pt x="4831" y="82546"/>
                  </a:lnTo>
                  <a:lnTo>
                    <a:pt x="6008" y="86359"/>
                  </a:lnTo>
                  <a:lnTo>
                    <a:pt x="5628" y="87629"/>
                  </a:lnTo>
                  <a:lnTo>
                    <a:pt x="5189" y="88969"/>
                  </a:lnTo>
                  <a:lnTo>
                    <a:pt x="5431" y="93979"/>
                  </a:lnTo>
                  <a:lnTo>
                    <a:pt x="5518" y="95640"/>
                  </a:lnTo>
                  <a:lnTo>
                    <a:pt x="5631" y="97789"/>
                  </a:lnTo>
                  <a:lnTo>
                    <a:pt x="10484" y="97789"/>
                  </a:lnTo>
                  <a:lnTo>
                    <a:pt x="10374" y="91439"/>
                  </a:lnTo>
                  <a:lnTo>
                    <a:pt x="10277" y="86359"/>
                  </a:lnTo>
                  <a:lnTo>
                    <a:pt x="10184" y="81896"/>
                  </a:lnTo>
                  <a:lnTo>
                    <a:pt x="10091" y="77469"/>
                  </a:lnTo>
                  <a:lnTo>
                    <a:pt x="9932" y="67309"/>
                  </a:lnTo>
                  <a:lnTo>
                    <a:pt x="9824" y="34291"/>
                  </a:lnTo>
                  <a:lnTo>
                    <a:pt x="9712" y="30479"/>
                  </a:lnTo>
                  <a:lnTo>
                    <a:pt x="9443" y="29209"/>
                  </a:lnTo>
                  <a:lnTo>
                    <a:pt x="9320" y="15239"/>
                  </a:lnTo>
                  <a:lnTo>
                    <a:pt x="8878" y="12700"/>
                  </a:lnTo>
                  <a:lnTo>
                    <a:pt x="8884" y="11429"/>
                  </a:lnTo>
                  <a:lnTo>
                    <a:pt x="7672" y="11429"/>
                  </a:lnTo>
                  <a:lnTo>
                    <a:pt x="7401" y="10159"/>
                  </a:lnTo>
                  <a:close/>
                </a:path>
                <a:path w="408939" h="513080">
                  <a:moveTo>
                    <a:pt x="5139" y="91439"/>
                  </a:moveTo>
                  <a:lnTo>
                    <a:pt x="4828" y="91439"/>
                  </a:lnTo>
                  <a:lnTo>
                    <a:pt x="4605" y="93979"/>
                  </a:lnTo>
                  <a:lnTo>
                    <a:pt x="5052" y="95640"/>
                  </a:lnTo>
                  <a:lnTo>
                    <a:pt x="5139" y="91439"/>
                  </a:lnTo>
                  <a:close/>
                </a:path>
                <a:path w="408939" h="513080">
                  <a:moveTo>
                    <a:pt x="4891" y="82546"/>
                  </a:moveTo>
                  <a:lnTo>
                    <a:pt x="4636" y="86359"/>
                  </a:lnTo>
                  <a:lnTo>
                    <a:pt x="4571" y="87629"/>
                  </a:lnTo>
                  <a:lnTo>
                    <a:pt x="4503" y="88969"/>
                  </a:lnTo>
                  <a:lnTo>
                    <a:pt x="5110" y="87867"/>
                  </a:lnTo>
                  <a:lnTo>
                    <a:pt x="4891" y="82546"/>
                  </a:lnTo>
                  <a:close/>
                </a:path>
                <a:path w="408939" h="513080">
                  <a:moveTo>
                    <a:pt x="6545" y="35559"/>
                  </a:moveTo>
                  <a:lnTo>
                    <a:pt x="6308" y="36829"/>
                  </a:lnTo>
                  <a:lnTo>
                    <a:pt x="6620" y="39369"/>
                  </a:lnTo>
                  <a:lnTo>
                    <a:pt x="6545" y="35559"/>
                  </a:lnTo>
                  <a:close/>
                </a:path>
                <a:path w="408939" h="513080">
                  <a:moveTo>
                    <a:pt x="8543" y="1269"/>
                  </a:moveTo>
                  <a:lnTo>
                    <a:pt x="7776" y="10159"/>
                  </a:lnTo>
                  <a:lnTo>
                    <a:pt x="7672" y="11429"/>
                  </a:lnTo>
                  <a:lnTo>
                    <a:pt x="8884" y="11429"/>
                  </a:lnTo>
                  <a:lnTo>
                    <a:pt x="8923" y="3809"/>
                  </a:lnTo>
                  <a:lnTo>
                    <a:pt x="8762" y="3809"/>
                  </a:lnTo>
                  <a:lnTo>
                    <a:pt x="8543" y="1269"/>
                  </a:lnTo>
                  <a:close/>
                </a:path>
                <a:path w="408939" h="513080">
                  <a:moveTo>
                    <a:pt x="8637" y="0"/>
                  </a:moveTo>
                  <a:lnTo>
                    <a:pt x="8762" y="3809"/>
                  </a:lnTo>
                  <a:lnTo>
                    <a:pt x="8923" y="3809"/>
                  </a:lnTo>
                  <a:lnTo>
                    <a:pt x="8935" y="1269"/>
                  </a:lnTo>
                  <a:lnTo>
                    <a:pt x="8637" y="0"/>
                  </a:lnTo>
                  <a:close/>
                </a:path>
              </a:pathLst>
            </a:custGeom>
            <a:solidFill>
              <a:srgbClr val="E3E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116848" y="2237978"/>
              <a:ext cx="405765" cy="520065"/>
            </a:xfrm>
            <a:custGeom>
              <a:avLst/>
              <a:gdLst/>
              <a:ahLst/>
              <a:cxnLst/>
              <a:rect l="l" t="t" r="r" b="b"/>
              <a:pathLst>
                <a:path w="405764" h="520064">
                  <a:moveTo>
                    <a:pt x="101" y="492671"/>
                  </a:moveTo>
                  <a:lnTo>
                    <a:pt x="63" y="492518"/>
                  </a:lnTo>
                  <a:lnTo>
                    <a:pt x="0" y="492391"/>
                  </a:lnTo>
                  <a:lnTo>
                    <a:pt x="88" y="492937"/>
                  </a:lnTo>
                  <a:lnTo>
                    <a:pt x="101" y="492671"/>
                  </a:lnTo>
                  <a:close/>
                </a:path>
                <a:path w="405764" h="520064">
                  <a:moveTo>
                    <a:pt x="5664" y="2832"/>
                  </a:moveTo>
                  <a:lnTo>
                    <a:pt x="5384" y="0"/>
                  </a:lnTo>
                  <a:lnTo>
                    <a:pt x="5511" y="3136"/>
                  </a:lnTo>
                  <a:lnTo>
                    <a:pt x="5473" y="3949"/>
                  </a:lnTo>
                  <a:lnTo>
                    <a:pt x="5664" y="2832"/>
                  </a:lnTo>
                  <a:close/>
                </a:path>
                <a:path w="405764" h="520064">
                  <a:moveTo>
                    <a:pt x="6083" y="13017"/>
                  </a:moveTo>
                  <a:lnTo>
                    <a:pt x="5994" y="8293"/>
                  </a:lnTo>
                  <a:lnTo>
                    <a:pt x="5956" y="11341"/>
                  </a:lnTo>
                  <a:lnTo>
                    <a:pt x="6083" y="13017"/>
                  </a:lnTo>
                  <a:close/>
                </a:path>
                <a:path w="405764" h="520064">
                  <a:moveTo>
                    <a:pt x="20180" y="519722"/>
                  </a:moveTo>
                  <a:lnTo>
                    <a:pt x="17297" y="519099"/>
                  </a:lnTo>
                  <a:lnTo>
                    <a:pt x="17894" y="519722"/>
                  </a:lnTo>
                  <a:lnTo>
                    <a:pt x="20180" y="519722"/>
                  </a:lnTo>
                  <a:close/>
                </a:path>
                <a:path w="405764" h="520064">
                  <a:moveTo>
                    <a:pt x="72732" y="518566"/>
                  </a:moveTo>
                  <a:lnTo>
                    <a:pt x="70675" y="518096"/>
                  </a:lnTo>
                  <a:lnTo>
                    <a:pt x="71628" y="518566"/>
                  </a:lnTo>
                  <a:lnTo>
                    <a:pt x="72732" y="518566"/>
                  </a:lnTo>
                  <a:close/>
                </a:path>
                <a:path w="405764" h="520064">
                  <a:moveTo>
                    <a:pt x="136042" y="519150"/>
                  </a:moveTo>
                  <a:lnTo>
                    <a:pt x="135305" y="518960"/>
                  </a:lnTo>
                  <a:lnTo>
                    <a:pt x="131978" y="518883"/>
                  </a:lnTo>
                  <a:lnTo>
                    <a:pt x="135674" y="519303"/>
                  </a:lnTo>
                  <a:lnTo>
                    <a:pt x="136042" y="519150"/>
                  </a:lnTo>
                  <a:close/>
                </a:path>
                <a:path w="405764" h="520064">
                  <a:moveTo>
                    <a:pt x="241477" y="518185"/>
                  </a:moveTo>
                  <a:lnTo>
                    <a:pt x="240982" y="518033"/>
                  </a:lnTo>
                  <a:lnTo>
                    <a:pt x="240855" y="517867"/>
                  </a:lnTo>
                  <a:lnTo>
                    <a:pt x="240741" y="517702"/>
                  </a:lnTo>
                  <a:lnTo>
                    <a:pt x="240068" y="517842"/>
                  </a:lnTo>
                  <a:lnTo>
                    <a:pt x="240055" y="518007"/>
                  </a:lnTo>
                  <a:lnTo>
                    <a:pt x="241477" y="518185"/>
                  </a:lnTo>
                  <a:close/>
                </a:path>
                <a:path w="405764" h="520064">
                  <a:moveTo>
                    <a:pt x="388569" y="272961"/>
                  </a:moveTo>
                  <a:lnTo>
                    <a:pt x="387832" y="263740"/>
                  </a:lnTo>
                  <a:lnTo>
                    <a:pt x="388099" y="262051"/>
                  </a:lnTo>
                  <a:lnTo>
                    <a:pt x="386461" y="262712"/>
                  </a:lnTo>
                  <a:lnTo>
                    <a:pt x="386892" y="261747"/>
                  </a:lnTo>
                  <a:lnTo>
                    <a:pt x="385533" y="259880"/>
                  </a:lnTo>
                  <a:lnTo>
                    <a:pt x="388569" y="272961"/>
                  </a:lnTo>
                  <a:close/>
                </a:path>
                <a:path w="405764" h="520064">
                  <a:moveTo>
                    <a:pt x="390652" y="219125"/>
                  </a:moveTo>
                  <a:lnTo>
                    <a:pt x="390601" y="218020"/>
                  </a:lnTo>
                  <a:lnTo>
                    <a:pt x="390563" y="216916"/>
                  </a:lnTo>
                  <a:lnTo>
                    <a:pt x="390613" y="215836"/>
                  </a:lnTo>
                  <a:lnTo>
                    <a:pt x="390067" y="215430"/>
                  </a:lnTo>
                  <a:lnTo>
                    <a:pt x="390499" y="217170"/>
                  </a:lnTo>
                  <a:lnTo>
                    <a:pt x="390652" y="219125"/>
                  </a:lnTo>
                  <a:close/>
                </a:path>
                <a:path w="405764" h="520064">
                  <a:moveTo>
                    <a:pt x="391274" y="226669"/>
                  </a:moveTo>
                  <a:lnTo>
                    <a:pt x="390906" y="223507"/>
                  </a:lnTo>
                  <a:lnTo>
                    <a:pt x="390702" y="219951"/>
                  </a:lnTo>
                  <a:lnTo>
                    <a:pt x="390702" y="220370"/>
                  </a:lnTo>
                  <a:lnTo>
                    <a:pt x="390702" y="220573"/>
                  </a:lnTo>
                  <a:lnTo>
                    <a:pt x="389331" y="219544"/>
                  </a:lnTo>
                  <a:lnTo>
                    <a:pt x="389801" y="223316"/>
                  </a:lnTo>
                  <a:lnTo>
                    <a:pt x="390283" y="227088"/>
                  </a:lnTo>
                  <a:lnTo>
                    <a:pt x="391274" y="226669"/>
                  </a:lnTo>
                  <a:close/>
                </a:path>
                <a:path w="405764" h="520064">
                  <a:moveTo>
                    <a:pt x="392798" y="243205"/>
                  </a:moveTo>
                  <a:lnTo>
                    <a:pt x="392747" y="241477"/>
                  </a:lnTo>
                  <a:lnTo>
                    <a:pt x="392531" y="240474"/>
                  </a:lnTo>
                  <a:lnTo>
                    <a:pt x="392544" y="241452"/>
                  </a:lnTo>
                  <a:lnTo>
                    <a:pt x="392620" y="243573"/>
                  </a:lnTo>
                  <a:lnTo>
                    <a:pt x="392798" y="245033"/>
                  </a:lnTo>
                  <a:lnTo>
                    <a:pt x="392798" y="243205"/>
                  </a:lnTo>
                  <a:close/>
                </a:path>
                <a:path w="405764" h="520064">
                  <a:moveTo>
                    <a:pt x="393065" y="187706"/>
                  </a:moveTo>
                  <a:lnTo>
                    <a:pt x="392925" y="186982"/>
                  </a:lnTo>
                  <a:lnTo>
                    <a:pt x="393026" y="186131"/>
                  </a:lnTo>
                  <a:lnTo>
                    <a:pt x="392887" y="185420"/>
                  </a:lnTo>
                  <a:lnTo>
                    <a:pt x="392404" y="185623"/>
                  </a:lnTo>
                  <a:lnTo>
                    <a:pt x="392468" y="188785"/>
                  </a:lnTo>
                  <a:lnTo>
                    <a:pt x="392899" y="190969"/>
                  </a:lnTo>
                  <a:lnTo>
                    <a:pt x="393065" y="187706"/>
                  </a:lnTo>
                  <a:close/>
                </a:path>
                <a:path w="405764" h="520064">
                  <a:moveTo>
                    <a:pt x="393242" y="246545"/>
                  </a:moveTo>
                  <a:lnTo>
                    <a:pt x="393026" y="246646"/>
                  </a:lnTo>
                  <a:lnTo>
                    <a:pt x="392899" y="245922"/>
                  </a:lnTo>
                  <a:lnTo>
                    <a:pt x="392798" y="245033"/>
                  </a:lnTo>
                  <a:lnTo>
                    <a:pt x="392798" y="248526"/>
                  </a:lnTo>
                  <a:lnTo>
                    <a:pt x="392595" y="252374"/>
                  </a:lnTo>
                  <a:lnTo>
                    <a:pt x="392963" y="252222"/>
                  </a:lnTo>
                  <a:lnTo>
                    <a:pt x="393242" y="246545"/>
                  </a:lnTo>
                  <a:close/>
                </a:path>
                <a:path w="405764" h="520064">
                  <a:moveTo>
                    <a:pt x="393496" y="224167"/>
                  </a:moveTo>
                  <a:lnTo>
                    <a:pt x="392303" y="225450"/>
                  </a:lnTo>
                  <a:lnTo>
                    <a:pt x="393306" y="227431"/>
                  </a:lnTo>
                  <a:lnTo>
                    <a:pt x="393496" y="224167"/>
                  </a:lnTo>
                  <a:close/>
                </a:path>
                <a:path w="405764" h="520064">
                  <a:moveTo>
                    <a:pt x="393992" y="231914"/>
                  </a:moveTo>
                  <a:lnTo>
                    <a:pt x="393750" y="233603"/>
                  </a:lnTo>
                  <a:lnTo>
                    <a:pt x="393725" y="237617"/>
                  </a:lnTo>
                  <a:lnTo>
                    <a:pt x="393992" y="231914"/>
                  </a:lnTo>
                  <a:close/>
                </a:path>
                <a:path w="405764" h="520064">
                  <a:moveTo>
                    <a:pt x="394754" y="318389"/>
                  </a:moveTo>
                  <a:lnTo>
                    <a:pt x="394525" y="316077"/>
                  </a:lnTo>
                  <a:lnTo>
                    <a:pt x="394169" y="314604"/>
                  </a:lnTo>
                  <a:lnTo>
                    <a:pt x="393954" y="312305"/>
                  </a:lnTo>
                  <a:lnTo>
                    <a:pt x="393496" y="313270"/>
                  </a:lnTo>
                  <a:lnTo>
                    <a:pt x="393992" y="319443"/>
                  </a:lnTo>
                  <a:lnTo>
                    <a:pt x="394474" y="320078"/>
                  </a:lnTo>
                  <a:lnTo>
                    <a:pt x="394754" y="318389"/>
                  </a:lnTo>
                  <a:close/>
                </a:path>
                <a:path w="405764" h="520064">
                  <a:moveTo>
                    <a:pt x="396938" y="405930"/>
                  </a:moveTo>
                  <a:lnTo>
                    <a:pt x="396887" y="404342"/>
                  </a:lnTo>
                  <a:lnTo>
                    <a:pt x="393928" y="404622"/>
                  </a:lnTo>
                  <a:lnTo>
                    <a:pt x="396938" y="405930"/>
                  </a:lnTo>
                  <a:close/>
                </a:path>
                <a:path w="405764" h="520064">
                  <a:moveTo>
                    <a:pt x="397725" y="297383"/>
                  </a:moveTo>
                  <a:lnTo>
                    <a:pt x="397014" y="294474"/>
                  </a:lnTo>
                  <a:lnTo>
                    <a:pt x="396760" y="296151"/>
                  </a:lnTo>
                  <a:lnTo>
                    <a:pt x="396443" y="296265"/>
                  </a:lnTo>
                  <a:lnTo>
                    <a:pt x="396011" y="297218"/>
                  </a:lnTo>
                  <a:lnTo>
                    <a:pt x="397725" y="297383"/>
                  </a:lnTo>
                  <a:close/>
                </a:path>
                <a:path w="405764" h="520064">
                  <a:moveTo>
                    <a:pt x="399288" y="321500"/>
                  </a:moveTo>
                  <a:lnTo>
                    <a:pt x="399021" y="313651"/>
                  </a:lnTo>
                  <a:lnTo>
                    <a:pt x="398538" y="313029"/>
                  </a:lnTo>
                  <a:lnTo>
                    <a:pt x="398030" y="306832"/>
                  </a:lnTo>
                  <a:lnTo>
                    <a:pt x="397725" y="312534"/>
                  </a:lnTo>
                  <a:lnTo>
                    <a:pt x="398233" y="313143"/>
                  </a:lnTo>
                  <a:lnTo>
                    <a:pt x="399288" y="321500"/>
                  </a:lnTo>
                  <a:close/>
                </a:path>
                <a:path w="405764" h="520064">
                  <a:moveTo>
                    <a:pt x="401751" y="396265"/>
                  </a:moveTo>
                  <a:lnTo>
                    <a:pt x="401561" y="397903"/>
                  </a:lnTo>
                  <a:lnTo>
                    <a:pt x="401320" y="398818"/>
                  </a:lnTo>
                  <a:lnTo>
                    <a:pt x="401066" y="399427"/>
                  </a:lnTo>
                  <a:lnTo>
                    <a:pt x="401408" y="399516"/>
                  </a:lnTo>
                  <a:lnTo>
                    <a:pt x="401701" y="398767"/>
                  </a:lnTo>
                  <a:lnTo>
                    <a:pt x="401751" y="396265"/>
                  </a:lnTo>
                  <a:close/>
                </a:path>
                <a:path w="405764" h="520064">
                  <a:moveTo>
                    <a:pt x="402539" y="483425"/>
                  </a:moveTo>
                  <a:lnTo>
                    <a:pt x="402424" y="482714"/>
                  </a:lnTo>
                  <a:lnTo>
                    <a:pt x="402285" y="481952"/>
                  </a:lnTo>
                  <a:lnTo>
                    <a:pt x="402094" y="481164"/>
                  </a:lnTo>
                  <a:lnTo>
                    <a:pt x="402285" y="482447"/>
                  </a:lnTo>
                  <a:lnTo>
                    <a:pt x="402424" y="483044"/>
                  </a:lnTo>
                  <a:lnTo>
                    <a:pt x="402539" y="483425"/>
                  </a:lnTo>
                  <a:close/>
                </a:path>
                <a:path w="405764" h="520064">
                  <a:moveTo>
                    <a:pt x="403123" y="485178"/>
                  </a:moveTo>
                  <a:lnTo>
                    <a:pt x="402539" y="483425"/>
                  </a:lnTo>
                  <a:lnTo>
                    <a:pt x="403034" y="486384"/>
                  </a:lnTo>
                  <a:lnTo>
                    <a:pt x="403123" y="485178"/>
                  </a:lnTo>
                  <a:close/>
                </a:path>
                <a:path w="405764" h="520064">
                  <a:moveTo>
                    <a:pt x="403771" y="479742"/>
                  </a:moveTo>
                  <a:lnTo>
                    <a:pt x="403098" y="478028"/>
                  </a:lnTo>
                  <a:lnTo>
                    <a:pt x="403123" y="485178"/>
                  </a:lnTo>
                  <a:lnTo>
                    <a:pt x="403644" y="480758"/>
                  </a:lnTo>
                  <a:lnTo>
                    <a:pt x="403771" y="479742"/>
                  </a:lnTo>
                  <a:close/>
                </a:path>
                <a:path w="405764" h="520064">
                  <a:moveTo>
                    <a:pt x="405320" y="480758"/>
                  </a:moveTo>
                  <a:lnTo>
                    <a:pt x="403479" y="485178"/>
                  </a:lnTo>
                  <a:lnTo>
                    <a:pt x="403034" y="486384"/>
                  </a:lnTo>
                  <a:lnTo>
                    <a:pt x="403275" y="487845"/>
                  </a:lnTo>
                  <a:lnTo>
                    <a:pt x="402894" y="490181"/>
                  </a:lnTo>
                  <a:lnTo>
                    <a:pt x="404698" y="488111"/>
                  </a:lnTo>
                  <a:lnTo>
                    <a:pt x="405320" y="4807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81971" y="2431338"/>
              <a:ext cx="88347" cy="86760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2713819" y="2494865"/>
              <a:ext cx="393065" cy="310515"/>
            </a:xfrm>
            <a:custGeom>
              <a:avLst/>
              <a:gdLst/>
              <a:ahLst/>
              <a:cxnLst/>
              <a:rect l="l" t="t" r="r" b="b"/>
              <a:pathLst>
                <a:path w="393064" h="310514">
                  <a:moveTo>
                    <a:pt x="223272" y="0"/>
                  </a:moveTo>
                  <a:lnTo>
                    <a:pt x="210068" y="0"/>
                  </a:lnTo>
                  <a:lnTo>
                    <a:pt x="205039" y="1403"/>
                  </a:lnTo>
                  <a:lnTo>
                    <a:pt x="204905" y="2015"/>
                  </a:lnTo>
                  <a:lnTo>
                    <a:pt x="199466" y="1018"/>
                  </a:lnTo>
                  <a:lnTo>
                    <a:pt x="193316" y="2523"/>
                  </a:lnTo>
                  <a:lnTo>
                    <a:pt x="187744" y="1558"/>
                  </a:lnTo>
                  <a:lnTo>
                    <a:pt x="187712" y="1403"/>
                  </a:lnTo>
                  <a:lnTo>
                    <a:pt x="182683" y="0"/>
                  </a:lnTo>
                  <a:lnTo>
                    <a:pt x="169473" y="0"/>
                  </a:lnTo>
                  <a:lnTo>
                    <a:pt x="160267" y="1866"/>
                  </a:lnTo>
                  <a:lnTo>
                    <a:pt x="151943" y="5448"/>
                  </a:lnTo>
                  <a:lnTo>
                    <a:pt x="143736" y="9294"/>
                  </a:lnTo>
                  <a:lnTo>
                    <a:pt x="134877" y="11951"/>
                  </a:lnTo>
                  <a:lnTo>
                    <a:pt x="127965" y="12243"/>
                  </a:lnTo>
                  <a:lnTo>
                    <a:pt x="112951" y="10968"/>
                  </a:lnTo>
                  <a:lnTo>
                    <a:pt x="105322" y="11253"/>
                  </a:lnTo>
                  <a:lnTo>
                    <a:pt x="97853" y="12947"/>
                  </a:lnTo>
                  <a:lnTo>
                    <a:pt x="91799" y="15828"/>
                  </a:lnTo>
                  <a:lnTo>
                    <a:pt x="86217" y="19766"/>
                  </a:lnTo>
                  <a:lnTo>
                    <a:pt x="80162" y="24627"/>
                  </a:lnTo>
                  <a:lnTo>
                    <a:pt x="43518" y="38916"/>
                  </a:lnTo>
                  <a:lnTo>
                    <a:pt x="18406" y="70429"/>
                  </a:lnTo>
                  <a:lnTo>
                    <a:pt x="4131" y="112242"/>
                  </a:lnTo>
                  <a:lnTo>
                    <a:pt x="0" y="157432"/>
                  </a:lnTo>
                  <a:lnTo>
                    <a:pt x="5317" y="199076"/>
                  </a:lnTo>
                  <a:lnTo>
                    <a:pt x="27964" y="253246"/>
                  </a:lnTo>
                  <a:lnTo>
                    <a:pt x="69472" y="290526"/>
                  </a:lnTo>
                  <a:lnTo>
                    <a:pt x="111218" y="302838"/>
                  </a:lnTo>
                  <a:lnTo>
                    <a:pt x="132713" y="304772"/>
                  </a:lnTo>
                  <a:lnTo>
                    <a:pt x="154386" y="304595"/>
                  </a:lnTo>
                  <a:lnTo>
                    <a:pt x="164517" y="305018"/>
                  </a:lnTo>
                  <a:lnTo>
                    <a:pt x="174239" y="306637"/>
                  </a:lnTo>
                  <a:lnTo>
                    <a:pt x="183878" y="308584"/>
                  </a:lnTo>
                  <a:lnTo>
                    <a:pt x="193716" y="310226"/>
                  </a:lnTo>
                  <a:lnTo>
                    <a:pt x="198987" y="309991"/>
                  </a:lnTo>
                  <a:lnTo>
                    <a:pt x="208868" y="308584"/>
                  </a:lnTo>
                  <a:lnTo>
                    <a:pt x="218508" y="306637"/>
                  </a:lnTo>
                  <a:lnTo>
                    <a:pt x="228234" y="305018"/>
                  </a:lnTo>
                  <a:lnTo>
                    <a:pt x="238371" y="304595"/>
                  </a:lnTo>
                  <a:lnTo>
                    <a:pt x="260037" y="304772"/>
                  </a:lnTo>
                  <a:lnTo>
                    <a:pt x="281530" y="302838"/>
                  </a:lnTo>
                  <a:lnTo>
                    <a:pt x="323277" y="290526"/>
                  </a:lnTo>
                  <a:lnTo>
                    <a:pt x="364784" y="253246"/>
                  </a:lnTo>
                  <a:lnTo>
                    <a:pt x="387432" y="199076"/>
                  </a:lnTo>
                  <a:lnTo>
                    <a:pt x="392749" y="157432"/>
                  </a:lnTo>
                  <a:lnTo>
                    <a:pt x="388617" y="112242"/>
                  </a:lnTo>
                  <a:lnTo>
                    <a:pt x="374341" y="70429"/>
                  </a:lnTo>
                  <a:lnTo>
                    <a:pt x="349229" y="38916"/>
                  </a:lnTo>
                  <a:lnTo>
                    <a:pt x="312585" y="24627"/>
                  </a:lnTo>
                  <a:lnTo>
                    <a:pt x="306531" y="19766"/>
                  </a:lnTo>
                  <a:lnTo>
                    <a:pt x="300949" y="15828"/>
                  </a:lnTo>
                  <a:lnTo>
                    <a:pt x="294896" y="12947"/>
                  </a:lnTo>
                  <a:lnTo>
                    <a:pt x="287427" y="11253"/>
                  </a:lnTo>
                  <a:lnTo>
                    <a:pt x="279803" y="10968"/>
                  </a:lnTo>
                  <a:lnTo>
                    <a:pt x="264788" y="12243"/>
                  </a:lnTo>
                  <a:lnTo>
                    <a:pt x="257868" y="11951"/>
                  </a:lnTo>
                  <a:lnTo>
                    <a:pt x="249011" y="9294"/>
                  </a:lnTo>
                  <a:lnTo>
                    <a:pt x="240806" y="5448"/>
                  </a:lnTo>
                  <a:lnTo>
                    <a:pt x="232483" y="1866"/>
                  </a:lnTo>
                  <a:lnTo>
                    <a:pt x="223272" y="0"/>
                  </a:lnTo>
                  <a:close/>
                </a:path>
              </a:pathLst>
            </a:custGeom>
            <a:solidFill>
              <a:srgbClr val="DF59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37542" y="2500257"/>
              <a:ext cx="434737" cy="302705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863176" y="1850412"/>
              <a:ext cx="335915" cy="159385"/>
            </a:xfrm>
            <a:custGeom>
              <a:avLst/>
              <a:gdLst/>
              <a:ahLst/>
              <a:cxnLst/>
              <a:rect l="l" t="t" r="r" b="b"/>
              <a:pathLst>
                <a:path w="335914" h="159385">
                  <a:moveTo>
                    <a:pt x="184683" y="23115"/>
                  </a:moveTo>
                  <a:lnTo>
                    <a:pt x="70013" y="23115"/>
                  </a:lnTo>
                  <a:lnTo>
                    <a:pt x="92569" y="24379"/>
                  </a:lnTo>
                  <a:lnTo>
                    <a:pt x="90546" y="24379"/>
                  </a:lnTo>
                  <a:lnTo>
                    <a:pt x="79089" y="25948"/>
                  </a:lnTo>
                  <a:lnTo>
                    <a:pt x="52161" y="30388"/>
                  </a:lnTo>
                  <a:lnTo>
                    <a:pt x="24153" y="36860"/>
                  </a:lnTo>
                  <a:lnTo>
                    <a:pt x="8873" y="44602"/>
                  </a:lnTo>
                  <a:lnTo>
                    <a:pt x="96210" y="44602"/>
                  </a:lnTo>
                  <a:lnTo>
                    <a:pt x="94586" y="53256"/>
                  </a:lnTo>
                  <a:lnTo>
                    <a:pt x="94819" y="60375"/>
                  </a:lnTo>
                  <a:lnTo>
                    <a:pt x="94899" y="62799"/>
                  </a:lnTo>
                  <a:lnTo>
                    <a:pt x="96544" y="72214"/>
                  </a:lnTo>
                  <a:lnTo>
                    <a:pt x="120103" y="115859"/>
                  </a:lnTo>
                  <a:lnTo>
                    <a:pt x="163492" y="141418"/>
                  </a:lnTo>
                  <a:lnTo>
                    <a:pt x="200477" y="146501"/>
                  </a:lnTo>
                  <a:lnTo>
                    <a:pt x="211648" y="159021"/>
                  </a:lnTo>
                  <a:lnTo>
                    <a:pt x="215370" y="159021"/>
                  </a:lnTo>
                  <a:lnTo>
                    <a:pt x="215370" y="143112"/>
                  </a:lnTo>
                  <a:lnTo>
                    <a:pt x="335376" y="143112"/>
                  </a:lnTo>
                  <a:lnTo>
                    <a:pt x="333849" y="139044"/>
                  </a:lnTo>
                  <a:lnTo>
                    <a:pt x="332157" y="134649"/>
                  </a:lnTo>
                  <a:lnTo>
                    <a:pt x="319633" y="128900"/>
                  </a:lnTo>
                  <a:lnTo>
                    <a:pt x="315234" y="126527"/>
                  </a:lnTo>
                  <a:lnTo>
                    <a:pt x="310154" y="123482"/>
                  </a:lnTo>
                  <a:lnTo>
                    <a:pt x="301014" y="116369"/>
                  </a:lnTo>
                  <a:lnTo>
                    <a:pt x="295937" y="115360"/>
                  </a:lnTo>
                  <a:lnTo>
                    <a:pt x="281545" y="105495"/>
                  </a:lnTo>
                  <a:lnTo>
                    <a:pt x="248841" y="83412"/>
                  </a:lnTo>
                  <a:lnTo>
                    <a:pt x="213535" y="60375"/>
                  </a:lnTo>
                  <a:lnTo>
                    <a:pt x="191336" y="47651"/>
                  </a:lnTo>
                  <a:lnTo>
                    <a:pt x="190908" y="40395"/>
                  </a:lnTo>
                  <a:lnTo>
                    <a:pt x="185877" y="24379"/>
                  </a:lnTo>
                  <a:lnTo>
                    <a:pt x="184683" y="23115"/>
                  </a:lnTo>
                  <a:close/>
                </a:path>
                <a:path w="335914" h="159385">
                  <a:moveTo>
                    <a:pt x="242453" y="143112"/>
                  </a:moveTo>
                  <a:lnTo>
                    <a:pt x="220788" y="143112"/>
                  </a:lnTo>
                  <a:lnTo>
                    <a:pt x="242114" y="159021"/>
                  </a:lnTo>
                  <a:lnTo>
                    <a:pt x="245498" y="159021"/>
                  </a:lnTo>
                  <a:lnTo>
                    <a:pt x="247190" y="150900"/>
                  </a:lnTo>
                  <a:lnTo>
                    <a:pt x="247529" y="147177"/>
                  </a:lnTo>
                  <a:lnTo>
                    <a:pt x="242453" y="143112"/>
                  </a:lnTo>
                  <a:close/>
                </a:path>
                <a:path w="335914" h="159385">
                  <a:moveTo>
                    <a:pt x="335376" y="143112"/>
                  </a:moveTo>
                  <a:lnTo>
                    <a:pt x="242453" y="143112"/>
                  </a:lnTo>
                  <a:lnTo>
                    <a:pt x="286120" y="143789"/>
                  </a:lnTo>
                  <a:lnTo>
                    <a:pt x="292889" y="145087"/>
                  </a:lnTo>
                  <a:lnTo>
                    <a:pt x="300168" y="145272"/>
                  </a:lnTo>
                  <a:lnTo>
                    <a:pt x="314218" y="144462"/>
                  </a:lnTo>
                  <a:lnTo>
                    <a:pt x="318956" y="144131"/>
                  </a:lnTo>
                  <a:lnTo>
                    <a:pt x="335758" y="144131"/>
                  </a:lnTo>
                  <a:lnTo>
                    <a:pt x="335376" y="143112"/>
                  </a:lnTo>
                  <a:close/>
                </a:path>
                <a:path w="335914" h="159385">
                  <a:moveTo>
                    <a:pt x="335758" y="144131"/>
                  </a:moveTo>
                  <a:lnTo>
                    <a:pt x="318956" y="144131"/>
                  </a:lnTo>
                  <a:lnTo>
                    <a:pt x="335883" y="144462"/>
                  </a:lnTo>
                  <a:lnTo>
                    <a:pt x="335758" y="144131"/>
                  </a:lnTo>
                  <a:close/>
                </a:path>
                <a:path w="335914" h="159385">
                  <a:moveTo>
                    <a:pt x="107962" y="0"/>
                  </a:moveTo>
                  <a:lnTo>
                    <a:pt x="45175" y="6238"/>
                  </a:lnTo>
                  <a:lnTo>
                    <a:pt x="0" y="32582"/>
                  </a:lnTo>
                  <a:lnTo>
                    <a:pt x="3794" y="31066"/>
                  </a:lnTo>
                  <a:lnTo>
                    <a:pt x="15586" y="29008"/>
                  </a:lnTo>
                  <a:lnTo>
                    <a:pt x="41244" y="25521"/>
                  </a:lnTo>
                  <a:lnTo>
                    <a:pt x="70013" y="23115"/>
                  </a:lnTo>
                  <a:lnTo>
                    <a:pt x="184683" y="23115"/>
                  </a:lnTo>
                  <a:lnTo>
                    <a:pt x="170628" y="8237"/>
                  </a:lnTo>
                  <a:lnTo>
                    <a:pt x="139543" y="599"/>
                  </a:lnTo>
                  <a:lnTo>
                    <a:pt x="107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013991" y="1924949"/>
              <a:ext cx="160655" cy="49530"/>
            </a:xfrm>
            <a:custGeom>
              <a:avLst/>
              <a:gdLst/>
              <a:ahLst/>
              <a:cxnLst/>
              <a:rect l="l" t="t" r="r" b="b"/>
              <a:pathLst>
                <a:path w="160655" h="49530">
                  <a:moveTo>
                    <a:pt x="584" y="0"/>
                  </a:moveTo>
                  <a:lnTo>
                    <a:pt x="50" y="38"/>
                  </a:lnTo>
                  <a:lnTo>
                    <a:pt x="368" y="266"/>
                  </a:lnTo>
                  <a:lnTo>
                    <a:pt x="368" y="406"/>
                  </a:lnTo>
                  <a:lnTo>
                    <a:pt x="584" y="0"/>
                  </a:lnTo>
                  <a:close/>
                </a:path>
                <a:path w="160655" h="49530">
                  <a:moveTo>
                    <a:pt x="1511" y="812"/>
                  </a:moveTo>
                  <a:lnTo>
                    <a:pt x="1206" y="304"/>
                  </a:lnTo>
                  <a:lnTo>
                    <a:pt x="1308" y="736"/>
                  </a:lnTo>
                  <a:lnTo>
                    <a:pt x="1511" y="812"/>
                  </a:lnTo>
                  <a:close/>
                </a:path>
                <a:path w="160655" h="49530">
                  <a:moveTo>
                    <a:pt x="2552" y="5562"/>
                  </a:moveTo>
                  <a:lnTo>
                    <a:pt x="2133" y="5308"/>
                  </a:lnTo>
                  <a:lnTo>
                    <a:pt x="2133" y="5562"/>
                  </a:lnTo>
                  <a:lnTo>
                    <a:pt x="2552" y="5562"/>
                  </a:lnTo>
                  <a:close/>
                </a:path>
                <a:path w="160655" h="49530">
                  <a:moveTo>
                    <a:pt x="3149" y="2895"/>
                  </a:moveTo>
                  <a:lnTo>
                    <a:pt x="2984" y="2705"/>
                  </a:lnTo>
                  <a:lnTo>
                    <a:pt x="3149" y="2895"/>
                  </a:lnTo>
                  <a:close/>
                </a:path>
                <a:path w="160655" h="49530">
                  <a:moveTo>
                    <a:pt x="9969" y="13182"/>
                  </a:moveTo>
                  <a:lnTo>
                    <a:pt x="9690" y="12801"/>
                  </a:lnTo>
                  <a:lnTo>
                    <a:pt x="9423" y="12293"/>
                  </a:lnTo>
                  <a:lnTo>
                    <a:pt x="9271" y="12547"/>
                  </a:lnTo>
                  <a:lnTo>
                    <a:pt x="9969" y="13182"/>
                  </a:lnTo>
                  <a:close/>
                </a:path>
                <a:path w="160655" h="49530">
                  <a:moveTo>
                    <a:pt x="10109" y="13385"/>
                  </a:moveTo>
                  <a:close/>
                </a:path>
                <a:path w="160655" h="49530">
                  <a:moveTo>
                    <a:pt x="10668" y="10134"/>
                  </a:moveTo>
                  <a:lnTo>
                    <a:pt x="10134" y="9499"/>
                  </a:lnTo>
                  <a:lnTo>
                    <a:pt x="9067" y="8229"/>
                  </a:lnTo>
                  <a:lnTo>
                    <a:pt x="5486" y="6324"/>
                  </a:lnTo>
                  <a:lnTo>
                    <a:pt x="3784" y="3403"/>
                  </a:lnTo>
                  <a:lnTo>
                    <a:pt x="3581" y="3073"/>
                  </a:lnTo>
                  <a:lnTo>
                    <a:pt x="3289" y="3022"/>
                  </a:lnTo>
                  <a:lnTo>
                    <a:pt x="2857" y="3289"/>
                  </a:lnTo>
                  <a:lnTo>
                    <a:pt x="2108" y="2006"/>
                  </a:lnTo>
                  <a:lnTo>
                    <a:pt x="1511" y="2006"/>
                  </a:lnTo>
                  <a:lnTo>
                    <a:pt x="850" y="863"/>
                  </a:lnTo>
                  <a:lnTo>
                    <a:pt x="368" y="863"/>
                  </a:lnTo>
                  <a:lnTo>
                    <a:pt x="774" y="1244"/>
                  </a:lnTo>
                  <a:lnTo>
                    <a:pt x="0" y="1244"/>
                  </a:lnTo>
                  <a:lnTo>
                    <a:pt x="673" y="2641"/>
                  </a:lnTo>
                  <a:lnTo>
                    <a:pt x="139" y="3022"/>
                  </a:lnTo>
                  <a:lnTo>
                    <a:pt x="1092" y="3022"/>
                  </a:lnTo>
                  <a:lnTo>
                    <a:pt x="977" y="5054"/>
                  </a:lnTo>
                  <a:lnTo>
                    <a:pt x="2438" y="5308"/>
                  </a:lnTo>
                  <a:lnTo>
                    <a:pt x="2552" y="5562"/>
                  </a:lnTo>
                  <a:lnTo>
                    <a:pt x="2857" y="5816"/>
                  </a:lnTo>
                  <a:lnTo>
                    <a:pt x="3289" y="6324"/>
                  </a:lnTo>
                  <a:lnTo>
                    <a:pt x="4686" y="7594"/>
                  </a:lnTo>
                  <a:lnTo>
                    <a:pt x="4991" y="8229"/>
                  </a:lnTo>
                  <a:lnTo>
                    <a:pt x="5118" y="8483"/>
                  </a:lnTo>
                  <a:lnTo>
                    <a:pt x="6629" y="10134"/>
                  </a:lnTo>
                  <a:lnTo>
                    <a:pt x="6705" y="9817"/>
                  </a:lnTo>
                  <a:lnTo>
                    <a:pt x="6197" y="9499"/>
                  </a:lnTo>
                  <a:lnTo>
                    <a:pt x="6921" y="9499"/>
                  </a:lnTo>
                  <a:lnTo>
                    <a:pt x="6972" y="9791"/>
                  </a:lnTo>
                  <a:lnTo>
                    <a:pt x="10668" y="10134"/>
                  </a:lnTo>
                  <a:close/>
                </a:path>
                <a:path w="160655" h="49530">
                  <a:moveTo>
                    <a:pt x="28549" y="23850"/>
                  </a:moveTo>
                  <a:lnTo>
                    <a:pt x="28143" y="23736"/>
                  </a:lnTo>
                  <a:lnTo>
                    <a:pt x="28549" y="23850"/>
                  </a:lnTo>
                  <a:close/>
                </a:path>
                <a:path w="160655" h="49530">
                  <a:moveTo>
                    <a:pt x="30734" y="25006"/>
                  </a:moveTo>
                  <a:lnTo>
                    <a:pt x="30695" y="24866"/>
                  </a:lnTo>
                  <a:lnTo>
                    <a:pt x="30492" y="24904"/>
                  </a:lnTo>
                  <a:lnTo>
                    <a:pt x="30734" y="25006"/>
                  </a:lnTo>
                  <a:close/>
                </a:path>
                <a:path w="160655" h="49530">
                  <a:moveTo>
                    <a:pt x="42481" y="30835"/>
                  </a:moveTo>
                  <a:lnTo>
                    <a:pt x="42227" y="30454"/>
                  </a:lnTo>
                  <a:lnTo>
                    <a:pt x="41668" y="30835"/>
                  </a:lnTo>
                  <a:lnTo>
                    <a:pt x="42481" y="30835"/>
                  </a:lnTo>
                  <a:close/>
                </a:path>
                <a:path w="160655" h="49530">
                  <a:moveTo>
                    <a:pt x="47294" y="37566"/>
                  </a:moveTo>
                  <a:lnTo>
                    <a:pt x="47117" y="37325"/>
                  </a:lnTo>
                  <a:lnTo>
                    <a:pt x="46774" y="37338"/>
                  </a:lnTo>
                  <a:lnTo>
                    <a:pt x="47294" y="37566"/>
                  </a:lnTo>
                  <a:close/>
                </a:path>
                <a:path w="160655" h="49530">
                  <a:moveTo>
                    <a:pt x="58801" y="41046"/>
                  </a:moveTo>
                  <a:lnTo>
                    <a:pt x="58483" y="41033"/>
                  </a:lnTo>
                  <a:lnTo>
                    <a:pt x="58635" y="41059"/>
                  </a:lnTo>
                  <a:lnTo>
                    <a:pt x="58801" y="41046"/>
                  </a:lnTo>
                  <a:close/>
                </a:path>
                <a:path w="160655" h="49530">
                  <a:moveTo>
                    <a:pt x="60579" y="38379"/>
                  </a:moveTo>
                  <a:lnTo>
                    <a:pt x="60363" y="38303"/>
                  </a:lnTo>
                  <a:lnTo>
                    <a:pt x="60579" y="38379"/>
                  </a:lnTo>
                  <a:close/>
                </a:path>
                <a:path w="160655" h="49530">
                  <a:moveTo>
                    <a:pt x="68021" y="39725"/>
                  </a:moveTo>
                  <a:lnTo>
                    <a:pt x="66827" y="39725"/>
                  </a:lnTo>
                  <a:lnTo>
                    <a:pt x="66357" y="39471"/>
                  </a:lnTo>
                  <a:lnTo>
                    <a:pt x="66459" y="39725"/>
                  </a:lnTo>
                  <a:lnTo>
                    <a:pt x="66827" y="40157"/>
                  </a:lnTo>
                  <a:lnTo>
                    <a:pt x="68021" y="39725"/>
                  </a:lnTo>
                  <a:close/>
                </a:path>
                <a:path w="160655" h="49530">
                  <a:moveTo>
                    <a:pt x="78460" y="45466"/>
                  </a:moveTo>
                  <a:lnTo>
                    <a:pt x="77914" y="45173"/>
                  </a:lnTo>
                  <a:lnTo>
                    <a:pt x="78041" y="45262"/>
                  </a:lnTo>
                  <a:lnTo>
                    <a:pt x="78206" y="45364"/>
                  </a:lnTo>
                  <a:lnTo>
                    <a:pt x="78460" y="45466"/>
                  </a:lnTo>
                  <a:close/>
                </a:path>
                <a:path w="160655" h="49530">
                  <a:moveTo>
                    <a:pt x="78536" y="45339"/>
                  </a:moveTo>
                  <a:lnTo>
                    <a:pt x="78473" y="45212"/>
                  </a:lnTo>
                  <a:lnTo>
                    <a:pt x="78536" y="45339"/>
                  </a:lnTo>
                  <a:close/>
                </a:path>
                <a:path w="160655" h="49530">
                  <a:moveTo>
                    <a:pt x="82715" y="43535"/>
                  </a:moveTo>
                  <a:lnTo>
                    <a:pt x="82232" y="43027"/>
                  </a:lnTo>
                  <a:lnTo>
                    <a:pt x="81368" y="43421"/>
                  </a:lnTo>
                  <a:lnTo>
                    <a:pt x="80822" y="42646"/>
                  </a:lnTo>
                  <a:lnTo>
                    <a:pt x="80352" y="42646"/>
                  </a:lnTo>
                  <a:lnTo>
                    <a:pt x="79971" y="43535"/>
                  </a:lnTo>
                  <a:lnTo>
                    <a:pt x="81102" y="43535"/>
                  </a:lnTo>
                  <a:lnTo>
                    <a:pt x="81470" y="43535"/>
                  </a:lnTo>
                  <a:lnTo>
                    <a:pt x="82715" y="43535"/>
                  </a:lnTo>
                  <a:close/>
                </a:path>
                <a:path w="160655" h="49530">
                  <a:moveTo>
                    <a:pt x="86829" y="47472"/>
                  </a:moveTo>
                  <a:lnTo>
                    <a:pt x="86512" y="47231"/>
                  </a:lnTo>
                  <a:lnTo>
                    <a:pt x="86423" y="47472"/>
                  </a:lnTo>
                  <a:lnTo>
                    <a:pt x="86829" y="47472"/>
                  </a:lnTo>
                  <a:close/>
                </a:path>
                <a:path w="160655" h="49530">
                  <a:moveTo>
                    <a:pt x="93713" y="45059"/>
                  </a:moveTo>
                  <a:lnTo>
                    <a:pt x="93459" y="45059"/>
                  </a:lnTo>
                  <a:lnTo>
                    <a:pt x="93611" y="45161"/>
                  </a:lnTo>
                  <a:close/>
                </a:path>
                <a:path w="160655" h="49530">
                  <a:moveTo>
                    <a:pt x="93941" y="47726"/>
                  </a:moveTo>
                  <a:lnTo>
                    <a:pt x="93687" y="46850"/>
                  </a:lnTo>
                  <a:lnTo>
                    <a:pt x="92887" y="47866"/>
                  </a:lnTo>
                  <a:lnTo>
                    <a:pt x="93370" y="47548"/>
                  </a:lnTo>
                  <a:lnTo>
                    <a:pt x="93611" y="47625"/>
                  </a:lnTo>
                  <a:lnTo>
                    <a:pt x="93941" y="47726"/>
                  </a:lnTo>
                  <a:close/>
                </a:path>
                <a:path w="160655" h="49530">
                  <a:moveTo>
                    <a:pt x="93980" y="47739"/>
                  </a:moveTo>
                  <a:close/>
                </a:path>
                <a:path w="160655" h="49530">
                  <a:moveTo>
                    <a:pt x="95237" y="48234"/>
                  </a:moveTo>
                  <a:lnTo>
                    <a:pt x="94996" y="47625"/>
                  </a:lnTo>
                  <a:lnTo>
                    <a:pt x="92354" y="48234"/>
                  </a:lnTo>
                  <a:lnTo>
                    <a:pt x="95237" y="48234"/>
                  </a:lnTo>
                  <a:close/>
                </a:path>
                <a:path w="160655" h="49530">
                  <a:moveTo>
                    <a:pt x="101574" y="48285"/>
                  </a:moveTo>
                  <a:lnTo>
                    <a:pt x="101409" y="48323"/>
                  </a:lnTo>
                  <a:lnTo>
                    <a:pt x="101574" y="48285"/>
                  </a:lnTo>
                  <a:close/>
                </a:path>
                <a:path w="160655" h="49530">
                  <a:moveTo>
                    <a:pt x="115100" y="45821"/>
                  </a:moveTo>
                  <a:lnTo>
                    <a:pt x="114706" y="45313"/>
                  </a:lnTo>
                  <a:lnTo>
                    <a:pt x="112572" y="45821"/>
                  </a:lnTo>
                  <a:lnTo>
                    <a:pt x="115100" y="45821"/>
                  </a:lnTo>
                  <a:close/>
                </a:path>
                <a:path w="160655" h="49530">
                  <a:moveTo>
                    <a:pt x="119875" y="46202"/>
                  </a:moveTo>
                  <a:lnTo>
                    <a:pt x="119532" y="46075"/>
                  </a:lnTo>
                  <a:lnTo>
                    <a:pt x="119151" y="45986"/>
                  </a:lnTo>
                  <a:lnTo>
                    <a:pt x="118770" y="46164"/>
                  </a:lnTo>
                  <a:lnTo>
                    <a:pt x="118973" y="46253"/>
                  </a:lnTo>
                  <a:lnTo>
                    <a:pt x="119253" y="46202"/>
                  </a:lnTo>
                  <a:lnTo>
                    <a:pt x="119532" y="46177"/>
                  </a:lnTo>
                  <a:lnTo>
                    <a:pt x="119875" y="46202"/>
                  </a:lnTo>
                  <a:close/>
                </a:path>
                <a:path w="160655" h="49530">
                  <a:moveTo>
                    <a:pt x="122288" y="47828"/>
                  </a:moveTo>
                  <a:lnTo>
                    <a:pt x="121424" y="47815"/>
                  </a:lnTo>
                  <a:lnTo>
                    <a:pt x="121539" y="47993"/>
                  </a:lnTo>
                  <a:lnTo>
                    <a:pt x="121831" y="47955"/>
                  </a:lnTo>
                  <a:lnTo>
                    <a:pt x="122008" y="47879"/>
                  </a:lnTo>
                  <a:lnTo>
                    <a:pt x="122288" y="47828"/>
                  </a:lnTo>
                  <a:close/>
                </a:path>
                <a:path w="160655" h="49530">
                  <a:moveTo>
                    <a:pt x="124447" y="48679"/>
                  </a:moveTo>
                  <a:lnTo>
                    <a:pt x="124244" y="48602"/>
                  </a:lnTo>
                  <a:lnTo>
                    <a:pt x="124117" y="48412"/>
                  </a:lnTo>
                  <a:lnTo>
                    <a:pt x="124091" y="48844"/>
                  </a:lnTo>
                  <a:lnTo>
                    <a:pt x="124447" y="48679"/>
                  </a:lnTo>
                  <a:close/>
                </a:path>
                <a:path w="160655" h="49530">
                  <a:moveTo>
                    <a:pt x="128727" y="45923"/>
                  </a:moveTo>
                  <a:lnTo>
                    <a:pt x="127139" y="46685"/>
                  </a:lnTo>
                  <a:lnTo>
                    <a:pt x="128244" y="46507"/>
                  </a:lnTo>
                  <a:lnTo>
                    <a:pt x="128447" y="46583"/>
                  </a:lnTo>
                  <a:lnTo>
                    <a:pt x="128371" y="46151"/>
                  </a:lnTo>
                  <a:lnTo>
                    <a:pt x="128498" y="46266"/>
                  </a:lnTo>
                  <a:lnTo>
                    <a:pt x="128727" y="45923"/>
                  </a:lnTo>
                  <a:close/>
                </a:path>
                <a:path w="160655" h="49530">
                  <a:moveTo>
                    <a:pt x="129247" y="46342"/>
                  </a:moveTo>
                  <a:lnTo>
                    <a:pt x="129095" y="46291"/>
                  </a:lnTo>
                  <a:lnTo>
                    <a:pt x="128955" y="46304"/>
                  </a:lnTo>
                  <a:lnTo>
                    <a:pt x="129108" y="46316"/>
                  </a:lnTo>
                  <a:lnTo>
                    <a:pt x="129247" y="46342"/>
                  </a:lnTo>
                  <a:close/>
                </a:path>
                <a:path w="160655" h="49530">
                  <a:moveTo>
                    <a:pt x="129476" y="46266"/>
                  </a:moveTo>
                  <a:lnTo>
                    <a:pt x="129235" y="46253"/>
                  </a:lnTo>
                  <a:lnTo>
                    <a:pt x="129476" y="46266"/>
                  </a:lnTo>
                  <a:close/>
                </a:path>
                <a:path w="160655" h="49530">
                  <a:moveTo>
                    <a:pt x="129616" y="46418"/>
                  </a:moveTo>
                  <a:lnTo>
                    <a:pt x="129387" y="46355"/>
                  </a:lnTo>
                  <a:lnTo>
                    <a:pt x="129616" y="46418"/>
                  </a:lnTo>
                  <a:close/>
                </a:path>
                <a:path w="160655" h="49530">
                  <a:moveTo>
                    <a:pt x="129844" y="46253"/>
                  </a:moveTo>
                  <a:lnTo>
                    <a:pt x="129552" y="46278"/>
                  </a:lnTo>
                  <a:lnTo>
                    <a:pt x="129730" y="46304"/>
                  </a:lnTo>
                  <a:close/>
                </a:path>
                <a:path w="160655" h="49530">
                  <a:moveTo>
                    <a:pt x="132080" y="46342"/>
                  </a:moveTo>
                  <a:lnTo>
                    <a:pt x="131953" y="46177"/>
                  </a:lnTo>
                  <a:lnTo>
                    <a:pt x="131521" y="46228"/>
                  </a:lnTo>
                  <a:lnTo>
                    <a:pt x="132080" y="46342"/>
                  </a:lnTo>
                  <a:close/>
                </a:path>
                <a:path w="160655" h="49530">
                  <a:moveTo>
                    <a:pt x="132969" y="46710"/>
                  </a:moveTo>
                  <a:lnTo>
                    <a:pt x="129882" y="46710"/>
                  </a:lnTo>
                  <a:lnTo>
                    <a:pt x="129463" y="47472"/>
                  </a:lnTo>
                  <a:lnTo>
                    <a:pt x="127736" y="47472"/>
                  </a:lnTo>
                  <a:lnTo>
                    <a:pt x="127660" y="47142"/>
                  </a:lnTo>
                  <a:lnTo>
                    <a:pt x="129540" y="46710"/>
                  </a:lnTo>
                  <a:lnTo>
                    <a:pt x="128460" y="46710"/>
                  </a:lnTo>
                  <a:lnTo>
                    <a:pt x="127660" y="47091"/>
                  </a:lnTo>
                  <a:lnTo>
                    <a:pt x="127584" y="46710"/>
                  </a:lnTo>
                  <a:lnTo>
                    <a:pt x="127495" y="47180"/>
                  </a:lnTo>
                  <a:lnTo>
                    <a:pt x="126860" y="47472"/>
                  </a:lnTo>
                  <a:lnTo>
                    <a:pt x="126657" y="47358"/>
                  </a:lnTo>
                  <a:lnTo>
                    <a:pt x="127495" y="47180"/>
                  </a:lnTo>
                  <a:lnTo>
                    <a:pt x="127495" y="46710"/>
                  </a:lnTo>
                  <a:lnTo>
                    <a:pt x="127203" y="46710"/>
                  </a:lnTo>
                  <a:lnTo>
                    <a:pt x="126250" y="46228"/>
                  </a:lnTo>
                  <a:lnTo>
                    <a:pt x="126250" y="46710"/>
                  </a:lnTo>
                  <a:lnTo>
                    <a:pt x="125691" y="46786"/>
                  </a:lnTo>
                  <a:lnTo>
                    <a:pt x="125920" y="46710"/>
                  </a:lnTo>
                  <a:lnTo>
                    <a:pt x="126250" y="46710"/>
                  </a:lnTo>
                  <a:lnTo>
                    <a:pt x="126250" y="46228"/>
                  </a:lnTo>
                  <a:lnTo>
                    <a:pt x="125476" y="45821"/>
                  </a:lnTo>
                  <a:lnTo>
                    <a:pt x="125323" y="45821"/>
                  </a:lnTo>
                  <a:lnTo>
                    <a:pt x="124066" y="46621"/>
                  </a:lnTo>
                  <a:lnTo>
                    <a:pt x="120802" y="46431"/>
                  </a:lnTo>
                  <a:lnTo>
                    <a:pt x="120446" y="46291"/>
                  </a:lnTo>
                  <a:lnTo>
                    <a:pt x="120142" y="46228"/>
                  </a:lnTo>
                  <a:lnTo>
                    <a:pt x="119875" y="46202"/>
                  </a:lnTo>
                  <a:lnTo>
                    <a:pt x="120332" y="46393"/>
                  </a:lnTo>
                  <a:lnTo>
                    <a:pt x="119253" y="46355"/>
                  </a:lnTo>
                  <a:lnTo>
                    <a:pt x="119253" y="48399"/>
                  </a:lnTo>
                  <a:lnTo>
                    <a:pt x="118821" y="48234"/>
                  </a:lnTo>
                  <a:lnTo>
                    <a:pt x="119087" y="48234"/>
                  </a:lnTo>
                  <a:lnTo>
                    <a:pt x="119253" y="48399"/>
                  </a:lnTo>
                  <a:lnTo>
                    <a:pt x="119253" y="46355"/>
                  </a:lnTo>
                  <a:lnTo>
                    <a:pt x="112712" y="45999"/>
                  </a:lnTo>
                  <a:lnTo>
                    <a:pt x="112712" y="48234"/>
                  </a:lnTo>
                  <a:lnTo>
                    <a:pt x="112649" y="48488"/>
                  </a:lnTo>
                  <a:lnTo>
                    <a:pt x="112141" y="48272"/>
                  </a:lnTo>
                  <a:lnTo>
                    <a:pt x="111506" y="48501"/>
                  </a:lnTo>
                  <a:lnTo>
                    <a:pt x="110858" y="48310"/>
                  </a:lnTo>
                  <a:lnTo>
                    <a:pt x="110718" y="48260"/>
                  </a:lnTo>
                  <a:lnTo>
                    <a:pt x="109791" y="48234"/>
                  </a:lnTo>
                  <a:lnTo>
                    <a:pt x="109778" y="47472"/>
                  </a:lnTo>
                  <a:lnTo>
                    <a:pt x="110947" y="47472"/>
                  </a:lnTo>
                  <a:lnTo>
                    <a:pt x="110845" y="47840"/>
                  </a:lnTo>
                  <a:lnTo>
                    <a:pt x="111036" y="47853"/>
                  </a:lnTo>
                  <a:lnTo>
                    <a:pt x="111036" y="47472"/>
                  </a:lnTo>
                  <a:lnTo>
                    <a:pt x="111836" y="47472"/>
                  </a:lnTo>
                  <a:lnTo>
                    <a:pt x="112534" y="48234"/>
                  </a:lnTo>
                  <a:lnTo>
                    <a:pt x="112712" y="48234"/>
                  </a:lnTo>
                  <a:lnTo>
                    <a:pt x="112712" y="45999"/>
                  </a:lnTo>
                  <a:lnTo>
                    <a:pt x="110286" y="45859"/>
                  </a:lnTo>
                  <a:lnTo>
                    <a:pt x="110286" y="46710"/>
                  </a:lnTo>
                  <a:lnTo>
                    <a:pt x="110109" y="46837"/>
                  </a:lnTo>
                  <a:lnTo>
                    <a:pt x="109778" y="46736"/>
                  </a:lnTo>
                  <a:lnTo>
                    <a:pt x="110286" y="46710"/>
                  </a:lnTo>
                  <a:lnTo>
                    <a:pt x="110286" y="45859"/>
                  </a:lnTo>
                  <a:lnTo>
                    <a:pt x="109702" y="45821"/>
                  </a:lnTo>
                  <a:lnTo>
                    <a:pt x="109334" y="45821"/>
                  </a:lnTo>
                  <a:lnTo>
                    <a:pt x="109461" y="46710"/>
                  </a:lnTo>
                  <a:lnTo>
                    <a:pt x="108940" y="46710"/>
                  </a:lnTo>
                  <a:lnTo>
                    <a:pt x="108292" y="46418"/>
                  </a:lnTo>
                  <a:lnTo>
                    <a:pt x="108292" y="48234"/>
                  </a:lnTo>
                  <a:lnTo>
                    <a:pt x="108165" y="48260"/>
                  </a:lnTo>
                  <a:lnTo>
                    <a:pt x="106768" y="48526"/>
                  </a:lnTo>
                  <a:lnTo>
                    <a:pt x="107022" y="48234"/>
                  </a:lnTo>
                  <a:lnTo>
                    <a:pt x="108089" y="48234"/>
                  </a:lnTo>
                  <a:lnTo>
                    <a:pt x="108292" y="48234"/>
                  </a:lnTo>
                  <a:lnTo>
                    <a:pt x="108292" y="46418"/>
                  </a:lnTo>
                  <a:lnTo>
                    <a:pt x="106997" y="45821"/>
                  </a:lnTo>
                  <a:lnTo>
                    <a:pt x="106527" y="45821"/>
                  </a:lnTo>
                  <a:lnTo>
                    <a:pt x="106311" y="45707"/>
                  </a:lnTo>
                  <a:lnTo>
                    <a:pt x="106311" y="48615"/>
                  </a:lnTo>
                  <a:lnTo>
                    <a:pt x="104394" y="48996"/>
                  </a:lnTo>
                  <a:lnTo>
                    <a:pt x="104279" y="48615"/>
                  </a:lnTo>
                  <a:lnTo>
                    <a:pt x="104241" y="48234"/>
                  </a:lnTo>
                  <a:lnTo>
                    <a:pt x="104914" y="48234"/>
                  </a:lnTo>
                  <a:lnTo>
                    <a:pt x="106273" y="48234"/>
                  </a:lnTo>
                  <a:lnTo>
                    <a:pt x="106311" y="48615"/>
                  </a:lnTo>
                  <a:lnTo>
                    <a:pt x="106311" y="45707"/>
                  </a:lnTo>
                  <a:lnTo>
                    <a:pt x="106121" y="45593"/>
                  </a:lnTo>
                  <a:lnTo>
                    <a:pt x="106121" y="46710"/>
                  </a:lnTo>
                  <a:lnTo>
                    <a:pt x="105549" y="47091"/>
                  </a:lnTo>
                  <a:lnTo>
                    <a:pt x="104990" y="47472"/>
                  </a:lnTo>
                  <a:lnTo>
                    <a:pt x="103860" y="48234"/>
                  </a:lnTo>
                  <a:lnTo>
                    <a:pt x="102501" y="48234"/>
                  </a:lnTo>
                  <a:lnTo>
                    <a:pt x="103797" y="46710"/>
                  </a:lnTo>
                  <a:lnTo>
                    <a:pt x="104775" y="46710"/>
                  </a:lnTo>
                  <a:lnTo>
                    <a:pt x="105918" y="46710"/>
                  </a:lnTo>
                  <a:lnTo>
                    <a:pt x="106121" y="46710"/>
                  </a:lnTo>
                  <a:lnTo>
                    <a:pt x="106121" y="45593"/>
                  </a:lnTo>
                  <a:lnTo>
                    <a:pt x="105638" y="45313"/>
                  </a:lnTo>
                  <a:lnTo>
                    <a:pt x="104851" y="45821"/>
                  </a:lnTo>
                  <a:lnTo>
                    <a:pt x="104051" y="46342"/>
                  </a:lnTo>
                  <a:lnTo>
                    <a:pt x="103085" y="45821"/>
                  </a:lnTo>
                  <a:lnTo>
                    <a:pt x="102362" y="45821"/>
                  </a:lnTo>
                  <a:lnTo>
                    <a:pt x="101625" y="45440"/>
                  </a:lnTo>
                  <a:lnTo>
                    <a:pt x="102082" y="45821"/>
                  </a:lnTo>
                  <a:lnTo>
                    <a:pt x="101053" y="45821"/>
                  </a:lnTo>
                  <a:lnTo>
                    <a:pt x="100799" y="45072"/>
                  </a:lnTo>
                  <a:lnTo>
                    <a:pt x="100888" y="45288"/>
                  </a:lnTo>
                  <a:lnTo>
                    <a:pt x="101206" y="45275"/>
                  </a:lnTo>
                  <a:lnTo>
                    <a:pt x="101358" y="45313"/>
                  </a:lnTo>
                  <a:lnTo>
                    <a:pt x="101511" y="45351"/>
                  </a:lnTo>
                  <a:lnTo>
                    <a:pt x="101638" y="45389"/>
                  </a:lnTo>
                  <a:lnTo>
                    <a:pt x="101384" y="45237"/>
                  </a:lnTo>
                  <a:lnTo>
                    <a:pt x="101206" y="45123"/>
                  </a:lnTo>
                  <a:lnTo>
                    <a:pt x="100749" y="44691"/>
                  </a:lnTo>
                  <a:lnTo>
                    <a:pt x="100774" y="44996"/>
                  </a:lnTo>
                  <a:lnTo>
                    <a:pt x="100444" y="45059"/>
                  </a:lnTo>
                  <a:lnTo>
                    <a:pt x="100507" y="45440"/>
                  </a:lnTo>
                  <a:lnTo>
                    <a:pt x="100266" y="45059"/>
                  </a:lnTo>
                  <a:lnTo>
                    <a:pt x="99961" y="45351"/>
                  </a:lnTo>
                  <a:lnTo>
                    <a:pt x="99860" y="45059"/>
                  </a:lnTo>
                  <a:lnTo>
                    <a:pt x="99314" y="45059"/>
                  </a:lnTo>
                  <a:lnTo>
                    <a:pt x="98907" y="45440"/>
                  </a:lnTo>
                  <a:lnTo>
                    <a:pt x="98704" y="45059"/>
                  </a:lnTo>
                  <a:lnTo>
                    <a:pt x="98221" y="45059"/>
                  </a:lnTo>
                  <a:lnTo>
                    <a:pt x="98221" y="47472"/>
                  </a:lnTo>
                  <a:lnTo>
                    <a:pt x="97904" y="47625"/>
                  </a:lnTo>
                  <a:lnTo>
                    <a:pt x="97853" y="47472"/>
                  </a:lnTo>
                  <a:lnTo>
                    <a:pt x="98221" y="47472"/>
                  </a:lnTo>
                  <a:lnTo>
                    <a:pt x="98221" y="45059"/>
                  </a:lnTo>
                  <a:lnTo>
                    <a:pt x="97256" y="45059"/>
                  </a:lnTo>
                  <a:lnTo>
                    <a:pt x="96608" y="45059"/>
                  </a:lnTo>
                  <a:lnTo>
                    <a:pt x="95554" y="45059"/>
                  </a:lnTo>
                  <a:lnTo>
                    <a:pt x="95275" y="45059"/>
                  </a:lnTo>
                  <a:lnTo>
                    <a:pt x="95059" y="45110"/>
                  </a:lnTo>
                  <a:lnTo>
                    <a:pt x="94869" y="45072"/>
                  </a:lnTo>
                  <a:lnTo>
                    <a:pt x="93954" y="45059"/>
                  </a:lnTo>
                  <a:lnTo>
                    <a:pt x="93637" y="45173"/>
                  </a:lnTo>
                  <a:lnTo>
                    <a:pt x="93903" y="45326"/>
                  </a:lnTo>
                  <a:lnTo>
                    <a:pt x="93306" y="45453"/>
                  </a:lnTo>
                  <a:lnTo>
                    <a:pt x="93573" y="45199"/>
                  </a:lnTo>
                  <a:lnTo>
                    <a:pt x="92456" y="45567"/>
                  </a:lnTo>
                  <a:lnTo>
                    <a:pt x="92595" y="45148"/>
                  </a:lnTo>
                  <a:lnTo>
                    <a:pt x="91503" y="45567"/>
                  </a:lnTo>
                  <a:lnTo>
                    <a:pt x="91097" y="45059"/>
                  </a:lnTo>
                  <a:lnTo>
                    <a:pt x="90614" y="45059"/>
                  </a:lnTo>
                  <a:lnTo>
                    <a:pt x="87045" y="44475"/>
                  </a:lnTo>
                  <a:lnTo>
                    <a:pt x="87045" y="45821"/>
                  </a:lnTo>
                  <a:lnTo>
                    <a:pt x="86944" y="46075"/>
                  </a:lnTo>
                  <a:lnTo>
                    <a:pt x="86563" y="45821"/>
                  </a:lnTo>
                  <a:lnTo>
                    <a:pt x="84696" y="46113"/>
                  </a:lnTo>
                  <a:lnTo>
                    <a:pt x="84569" y="46139"/>
                  </a:lnTo>
                  <a:lnTo>
                    <a:pt x="84531" y="45986"/>
                  </a:lnTo>
                  <a:lnTo>
                    <a:pt x="84480" y="45821"/>
                  </a:lnTo>
                  <a:lnTo>
                    <a:pt x="86550" y="45821"/>
                  </a:lnTo>
                  <a:lnTo>
                    <a:pt x="87045" y="45821"/>
                  </a:lnTo>
                  <a:lnTo>
                    <a:pt x="87045" y="44475"/>
                  </a:lnTo>
                  <a:lnTo>
                    <a:pt x="86042" y="44297"/>
                  </a:lnTo>
                  <a:lnTo>
                    <a:pt x="85128" y="44297"/>
                  </a:lnTo>
                  <a:lnTo>
                    <a:pt x="85293" y="44805"/>
                  </a:lnTo>
                  <a:lnTo>
                    <a:pt x="84836" y="44297"/>
                  </a:lnTo>
                  <a:lnTo>
                    <a:pt x="84239" y="43649"/>
                  </a:lnTo>
                  <a:lnTo>
                    <a:pt x="83997" y="43535"/>
                  </a:lnTo>
                  <a:lnTo>
                    <a:pt x="83667" y="43535"/>
                  </a:lnTo>
                  <a:lnTo>
                    <a:pt x="82842" y="43535"/>
                  </a:lnTo>
                  <a:lnTo>
                    <a:pt x="79679" y="43916"/>
                  </a:lnTo>
                  <a:lnTo>
                    <a:pt x="79705" y="43535"/>
                  </a:lnTo>
                  <a:lnTo>
                    <a:pt x="76949" y="42646"/>
                  </a:lnTo>
                  <a:lnTo>
                    <a:pt x="73215" y="42646"/>
                  </a:lnTo>
                  <a:lnTo>
                    <a:pt x="71742" y="41884"/>
                  </a:lnTo>
                  <a:lnTo>
                    <a:pt x="71513" y="41884"/>
                  </a:lnTo>
                  <a:lnTo>
                    <a:pt x="72034" y="42405"/>
                  </a:lnTo>
                  <a:lnTo>
                    <a:pt x="71043" y="41884"/>
                  </a:lnTo>
                  <a:lnTo>
                    <a:pt x="70573" y="41884"/>
                  </a:lnTo>
                  <a:lnTo>
                    <a:pt x="70256" y="42646"/>
                  </a:lnTo>
                  <a:lnTo>
                    <a:pt x="69176" y="41122"/>
                  </a:lnTo>
                  <a:lnTo>
                    <a:pt x="68160" y="41122"/>
                  </a:lnTo>
                  <a:lnTo>
                    <a:pt x="69011" y="41884"/>
                  </a:lnTo>
                  <a:lnTo>
                    <a:pt x="68135" y="41884"/>
                  </a:lnTo>
                  <a:lnTo>
                    <a:pt x="67805" y="41122"/>
                  </a:lnTo>
                  <a:lnTo>
                    <a:pt x="67475" y="40360"/>
                  </a:lnTo>
                  <a:lnTo>
                    <a:pt x="67030" y="40360"/>
                  </a:lnTo>
                  <a:lnTo>
                    <a:pt x="66243" y="40360"/>
                  </a:lnTo>
                  <a:lnTo>
                    <a:pt x="66090" y="40360"/>
                  </a:lnTo>
                  <a:lnTo>
                    <a:pt x="65811" y="39725"/>
                  </a:lnTo>
                  <a:lnTo>
                    <a:pt x="66421" y="39725"/>
                  </a:lnTo>
                  <a:lnTo>
                    <a:pt x="65786" y="39471"/>
                  </a:lnTo>
                  <a:lnTo>
                    <a:pt x="64782" y="39471"/>
                  </a:lnTo>
                  <a:lnTo>
                    <a:pt x="64782" y="42011"/>
                  </a:lnTo>
                  <a:lnTo>
                    <a:pt x="63855" y="42265"/>
                  </a:lnTo>
                  <a:lnTo>
                    <a:pt x="63538" y="42011"/>
                  </a:lnTo>
                  <a:lnTo>
                    <a:pt x="64782" y="42011"/>
                  </a:lnTo>
                  <a:lnTo>
                    <a:pt x="64782" y="39471"/>
                  </a:lnTo>
                  <a:lnTo>
                    <a:pt x="64617" y="39471"/>
                  </a:lnTo>
                  <a:lnTo>
                    <a:pt x="63715" y="39725"/>
                  </a:lnTo>
                  <a:lnTo>
                    <a:pt x="63500" y="39509"/>
                  </a:lnTo>
                  <a:lnTo>
                    <a:pt x="63500" y="41122"/>
                  </a:lnTo>
                  <a:lnTo>
                    <a:pt x="62928" y="41224"/>
                  </a:lnTo>
                  <a:lnTo>
                    <a:pt x="62928" y="41884"/>
                  </a:lnTo>
                  <a:lnTo>
                    <a:pt x="62674" y="41935"/>
                  </a:lnTo>
                  <a:lnTo>
                    <a:pt x="62928" y="41884"/>
                  </a:lnTo>
                  <a:lnTo>
                    <a:pt x="62928" y="41224"/>
                  </a:lnTo>
                  <a:lnTo>
                    <a:pt x="62014" y="41376"/>
                  </a:lnTo>
                  <a:lnTo>
                    <a:pt x="61709" y="41122"/>
                  </a:lnTo>
                  <a:lnTo>
                    <a:pt x="63500" y="41122"/>
                  </a:lnTo>
                  <a:lnTo>
                    <a:pt x="63500" y="39509"/>
                  </a:lnTo>
                  <a:lnTo>
                    <a:pt x="62941" y="38963"/>
                  </a:lnTo>
                  <a:lnTo>
                    <a:pt x="62814" y="38709"/>
                  </a:lnTo>
                  <a:lnTo>
                    <a:pt x="61468" y="38709"/>
                  </a:lnTo>
                  <a:lnTo>
                    <a:pt x="62179" y="39471"/>
                  </a:lnTo>
                  <a:lnTo>
                    <a:pt x="61226" y="38455"/>
                  </a:lnTo>
                  <a:lnTo>
                    <a:pt x="58102" y="38455"/>
                  </a:lnTo>
                  <a:lnTo>
                    <a:pt x="58039" y="37820"/>
                  </a:lnTo>
                  <a:lnTo>
                    <a:pt x="57962" y="37185"/>
                  </a:lnTo>
                  <a:lnTo>
                    <a:pt x="54724" y="37820"/>
                  </a:lnTo>
                  <a:lnTo>
                    <a:pt x="55067" y="36804"/>
                  </a:lnTo>
                  <a:lnTo>
                    <a:pt x="53467" y="36296"/>
                  </a:lnTo>
                  <a:lnTo>
                    <a:pt x="52793" y="35915"/>
                  </a:lnTo>
                  <a:lnTo>
                    <a:pt x="52692" y="38709"/>
                  </a:lnTo>
                  <a:lnTo>
                    <a:pt x="50939" y="38709"/>
                  </a:lnTo>
                  <a:lnTo>
                    <a:pt x="50571" y="38455"/>
                  </a:lnTo>
                  <a:lnTo>
                    <a:pt x="51650" y="38455"/>
                  </a:lnTo>
                  <a:lnTo>
                    <a:pt x="52692" y="38709"/>
                  </a:lnTo>
                  <a:lnTo>
                    <a:pt x="52692" y="35915"/>
                  </a:lnTo>
                  <a:lnTo>
                    <a:pt x="51676" y="35915"/>
                  </a:lnTo>
                  <a:lnTo>
                    <a:pt x="50520" y="35153"/>
                  </a:lnTo>
                  <a:lnTo>
                    <a:pt x="48780" y="35153"/>
                  </a:lnTo>
                  <a:lnTo>
                    <a:pt x="48780" y="34772"/>
                  </a:lnTo>
                  <a:lnTo>
                    <a:pt x="48514" y="34772"/>
                  </a:lnTo>
                  <a:lnTo>
                    <a:pt x="46761" y="33121"/>
                  </a:lnTo>
                  <a:lnTo>
                    <a:pt x="44030" y="33121"/>
                  </a:lnTo>
                  <a:lnTo>
                    <a:pt x="43256" y="31978"/>
                  </a:lnTo>
                  <a:lnTo>
                    <a:pt x="43002" y="31597"/>
                  </a:lnTo>
                  <a:lnTo>
                    <a:pt x="44577" y="31597"/>
                  </a:lnTo>
                  <a:lnTo>
                    <a:pt x="41122" y="31216"/>
                  </a:lnTo>
                  <a:lnTo>
                    <a:pt x="41668" y="30835"/>
                  </a:lnTo>
                  <a:lnTo>
                    <a:pt x="40068" y="30835"/>
                  </a:lnTo>
                  <a:lnTo>
                    <a:pt x="38011" y="30200"/>
                  </a:lnTo>
                  <a:lnTo>
                    <a:pt x="38163" y="29946"/>
                  </a:lnTo>
                  <a:lnTo>
                    <a:pt x="38569" y="29946"/>
                  </a:lnTo>
                  <a:lnTo>
                    <a:pt x="37249" y="29438"/>
                  </a:lnTo>
                  <a:lnTo>
                    <a:pt x="36588" y="29184"/>
                  </a:lnTo>
                  <a:lnTo>
                    <a:pt x="36728" y="29184"/>
                  </a:lnTo>
                  <a:lnTo>
                    <a:pt x="32435" y="26263"/>
                  </a:lnTo>
                  <a:lnTo>
                    <a:pt x="31318" y="25501"/>
                  </a:lnTo>
                  <a:lnTo>
                    <a:pt x="31140" y="25501"/>
                  </a:lnTo>
                  <a:lnTo>
                    <a:pt x="31140" y="26009"/>
                  </a:lnTo>
                  <a:lnTo>
                    <a:pt x="30365" y="25501"/>
                  </a:lnTo>
                  <a:lnTo>
                    <a:pt x="30302" y="25120"/>
                  </a:lnTo>
                  <a:lnTo>
                    <a:pt x="30467" y="25120"/>
                  </a:lnTo>
                  <a:lnTo>
                    <a:pt x="30822" y="25323"/>
                  </a:lnTo>
                  <a:lnTo>
                    <a:pt x="30772" y="25120"/>
                  </a:lnTo>
                  <a:lnTo>
                    <a:pt x="30467" y="24904"/>
                  </a:lnTo>
                  <a:lnTo>
                    <a:pt x="30226" y="24942"/>
                  </a:lnTo>
                  <a:lnTo>
                    <a:pt x="30226" y="27660"/>
                  </a:lnTo>
                  <a:lnTo>
                    <a:pt x="29832" y="28016"/>
                  </a:lnTo>
                  <a:lnTo>
                    <a:pt x="29730" y="27660"/>
                  </a:lnTo>
                  <a:lnTo>
                    <a:pt x="29692" y="27406"/>
                  </a:lnTo>
                  <a:lnTo>
                    <a:pt x="29997" y="27406"/>
                  </a:lnTo>
                  <a:lnTo>
                    <a:pt x="30226" y="27660"/>
                  </a:lnTo>
                  <a:lnTo>
                    <a:pt x="30226" y="24942"/>
                  </a:lnTo>
                  <a:lnTo>
                    <a:pt x="29768" y="24993"/>
                  </a:lnTo>
                  <a:lnTo>
                    <a:pt x="29311" y="24612"/>
                  </a:lnTo>
                  <a:lnTo>
                    <a:pt x="29857" y="24612"/>
                  </a:lnTo>
                  <a:lnTo>
                    <a:pt x="30429" y="24866"/>
                  </a:lnTo>
                  <a:lnTo>
                    <a:pt x="30099" y="24612"/>
                  </a:lnTo>
                  <a:lnTo>
                    <a:pt x="29616" y="24358"/>
                  </a:lnTo>
                  <a:lnTo>
                    <a:pt x="29387" y="24422"/>
                  </a:lnTo>
                  <a:lnTo>
                    <a:pt x="28702" y="24104"/>
                  </a:lnTo>
                  <a:lnTo>
                    <a:pt x="29133" y="24472"/>
                  </a:lnTo>
                  <a:lnTo>
                    <a:pt x="28397" y="24104"/>
                  </a:lnTo>
                  <a:lnTo>
                    <a:pt x="28155" y="23850"/>
                  </a:lnTo>
                  <a:lnTo>
                    <a:pt x="27698" y="23850"/>
                  </a:lnTo>
                  <a:lnTo>
                    <a:pt x="28067" y="23710"/>
                  </a:lnTo>
                  <a:lnTo>
                    <a:pt x="27736" y="23596"/>
                  </a:lnTo>
                  <a:lnTo>
                    <a:pt x="28041" y="23596"/>
                  </a:lnTo>
                  <a:lnTo>
                    <a:pt x="28346" y="23596"/>
                  </a:lnTo>
                  <a:lnTo>
                    <a:pt x="28816" y="23596"/>
                  </a:lnTo>
                  <a:lnTo>
                    <a:pt x="28079" y="23431"/>
                  </a:lnTo>
                  <a:lnTo>
                    <a:pt x="26974" y="22707"/>
                  </a:lnTo>
                  <a:lnTo>
                    <a:pt x="27139" y="23215"/>
                  </a:lnTo>
                  <a:lnTo>
                    <a:pt x="24930" y="22707"/>
                  </a:lnTo>
                  <a:lnTo>
                    <a:pt x="26301" y="22707"/>
                  </a:lnTo>
                  <a:lnTo>
                    <a:pt x="26162" y="22199"/>
                  </a:lnTo>
                  <a:lnTo>
                    <a:pt x="22961" y="20548"/>
                  </a:lnTo>
                  <a:lnTo>
                    <a:pt x="22745" y="20167"/>
                  </a:lnTo>
                  <a:lnTo>
                    <a:pt x="23075" y="20167"/>
                  </a:lnTo>
                  <a:lnTo>
                    <a:pt x="21513" y="19659"/>
                  </a:lnTo>
                  <a:lnTo>
                    <a:pt x="21742" y="19659"/>
                  </a:lnTo>
                  <a:lnTo>
                    <a:pt x="21424" y="19405"/>
                  </a:lnTo>
                  <a:lnTo>
                    <a:pt x="20802" y="18897"/>
                  </a:lnTo>
                  <a:lnTo>
                    <a:pt x="20764" y="19024"/>
                  </a:lnTo>
                  <a:lnTo>
                    <a:pt x="20612" y="19405"/>
                  </a:lnTo>
                  <a:lnTo>
                    <a:pt x="20027" y="18897"/>
                  </a:lnTo>
                  <a:lnTo>
                    <a:pt x="20612" y="18516"/>
                  </a:lnTo>
                  <a:lnTo>
                    <a:pt x="21132" y="18516"/>
                  </a:lnTo>
                  <a:lnTo>
                    <a:pt x="19469" y="17881"/>
                  </a:lnTo>
                  <a:lnTo>
                    <a:pt x="19151" y="17881"/>
                  </a:lnTo>
                  <a:lnTo>
                    <a:pt x="19113" y="17500"/>
                  </a:lnTo>
                  <a:lnTo>
                    <a:pt x="18846" y="17119"/>
                  </a:lnTo>
                  <a:lnTo>
                    <a:pt x="18338" y="16611"/>
                  </a:lnTo>
                  <a:lnTo>
                    <a:pt x="17970" y="16230"/>
                  </a:lnTo>
                  <a:lnTo>
                    <a:pt x="17602" y="15849"/>
                  </a:lnTo>
                  <a:lnTo>
                    <a:pt x="17538" y="16611"/>
                  </a:lnTo>
                  <a:lnTo>
                    <a:pt x="17183" y="16230"/>
                  </a:lnTo>
                  <a:lnTo>
                    <a:pt x="17437" y="16230"/>
                  </a:lnTo>
                  <a:lnTo>
                    <a:pt x="17538" y="16611"/>
                  </a:lnTo>
                  <a:lnTo>
                    <a:pt x="17538" y="15786"/>
                  </a:lnTo>
                  <a:lnTo>
                    <a:pt x="17221" y="15468"/>
                  </a:lnTo>
                  <a:lnTo>
                    <a:pt x="17297" y="15773"/>
                  </a:lnTo>
                  <a:lnTo>
                    <a:pt x="16052" y="15087"/>
                  </a:lnTo>
                  <a:lnTo>
                    <a:pt x="15481" y="14198"/>
                  </a:lnTo>
                  <a:lnTo>
                    <a:pt x="15151" y="13690"/>
                  </a:lnTo>
                  <a:lnTo>
                    <a:pt x="15328" y="13690"/>
                  </a:lnTo>
                  <a:lnTo>
                    <a:pt x="13449" y="12293"/>
                  </a:lnTo>
                  <a:lnTo>
                    <a:pt x="13462" y="12674"/>
                  </a:lnTo>
                  <a:lnTo>
                    <a:pt x="13042" y="12547"/>
                  </a:lnTo>
                  <a:lnTo>
                    <a:pt x="12788" y="11785"/>
                  </a:lnTo>
                  <a:lnTo>
                    <a:pt x="12674" y="11404"/>
                  </a:lnTo>
                  <a:lnTo>
                    <a:pt x="12255" y="11404"/>
                  </a:lnTo>
                  <a:lnTo>
                    <a:pt x="11950" y="11785"/>
                  </a:lnTo>
                  <a:lnTo>
                    <a:pt x="11836" y="11404"/>
                  </a:lnTo>
                  <a:lnTo>
                    <a:pt x="10985" y="10515"/>
                  </a:lnTo>
                  <a:lnTo>
                    <a:pt x="10668" y="10134"/>
                  </a:lnTo>
                  <a:lnTo>
                    <a:pt x="7264" y="10134"/>
                  </a:lnTo>
                  <a:lnTo>
                    <a:pt x="7010" y="9994"/>
                  </a:lnTo>
                  <a:lnTo>
                    <a:pt x="7048" y="10134"/>
                  </a:lnTo>
                  <a:lnTo>
                    <a:pt x="7175" y="10515"/>
                  </a:lnTo>
                  <a:lnTo>
                    <a:pt x="9448" y="11785"/>
                  </a:lnTo>
                  <a:lnTo>
                    <a:pt x="9334" y="12293"/>
                  </a:lnTo>
                  <a:lnTo>
                    <a:pt x="9499" y="12293"/>
                  </a:lnTo>
                  <a:lnTo>
                    <a:pt x="10045" y="12801"/>
                  </a:lnTo>
                  <a:lnTo>
                    <a:pt x="10236" y="12801"/>
                  </a:lnTo>
                  <a:lnTo>
                    <a:pt x="10566" y="13182"/>
                  </a:lnTo>
                  <a:lnTo>
                    <a:pt x="10490" y="13690"/>
                  </a:lnTo>
                  <a:lnTo>
                    <a:pt x="10261" y="13690"/>
                  </a:lnTo>
                  <a:lnTo>
                    <a:pt x="10414" y="14071"/>
                  </a:lnTo>
                  <a:lnTo>
                    <a:pt x="11607" y="14706"/>
                  </a:lnTo>
                  <a:lnTo>
                    <a:pt x="11137" y="14198"/>
                  </a:lnTo>
                  <a:lnTo>
                    <a:pt x="12446" y="15087"/>
                  </a:lnTo>
                  <a:lnTo>
                    <a:pt x="12941" y="15468"/>
                  </a:lnTo>
                  <a:lnTo>
                    <a:pt x="14541" y="17119"/>
                  </a:lnTo>
                  <a:lnTo>
                    <a:pt x="16294" y="17881"/>
                  </a:lnTo>
                  <a:lnTo>
                    <a:pt x="17640" y="18516"/>
                  </a:lnTo>
                  <a:lnTo>
                    <a:pt x="16878" y="18897"/>
                  </a:lnTo>
                  <a:lnTo>
                    <a:pt x="17335" y="18897"/>
                  </a:lnTo>
                  <a:lnTo>
                    <a:pt x="18503" y="19659"/>
                  </a:lnTo>
                  <a:lnTo>
                    <a:pt x="18783" y="19659"/>
                  </a:lnTo>
                  <a:lnTo>
                    <a:pt x="19570" y="20167"/>
                  </a:lnTo>
                  <a:lnTo>
                    <a:pt x="19202" y="20167"/>
                  </a:lnTo>
                  <a:lnTo>
                    <a:pt x="19570" y="20548"/>
                  </a:lnTo>
                  <a:lnTo>
                    <a:pt x="20015" y="20955"/>
                  </a:lnTo>
                  <a:lnTo>
                    <a:pt x="19367" y="20802"/>
                  </a:lnTo>
                  <a:lnTo>
                    <a:pt x="19862" y="21056"/>
                  </a:lnTo>
                  <a:lnTo>
                    <a:pt x="20840" y="21564"/>
                  </a:lnTo>
                  <a:lnTo>
                    <a:pt x="20142" y="21056"/>
                  </a:lnTo>
                  <a:lnTo>
                    <a:pt x="21336" y="21310"/>
                  </a:lnTo>
                  <a:lnTo>
                    <a:pt x="21399" y="21564"/>
                  </a:lnTo>
                  <a:lnTo>
                    <a:pt x="22618" y="21945"/>
                  </a:lnTo>
                  <a:lnTo>
                    <a:pt x="22098" y="21945"/>
                  </a:lnTo>
                  <a:lnTo>
                    <a:pt x="22758" y="22580"/>
                  </a:lnTo>
                  <a:lnTo>
                    <a:pt x="22034" y="22453"/>
                  </a:lnTo>
                  <a:lnTo>
                    <a:pt x="22237" y="22707"/>
                  </a:lnTo>
                  <a:lnTo>
                    <a:pt x="23126" y="23850"/>
                  </a:lnTo>
                  <a:lnTo>
                    <a:pt x="23990" y="23596"/>
                  </a:lnTo>
                  <a:lnTo>
                    <a:pt x="24523" y="23850"/>
                  </a:lnTo>
                  <a:lnTo>
                    <a:pt x="24460" y="23596"/>
                  </a:lnTo>
                  <a:lnTo>
                    <a:pt x="25031" y="23596"/>
                  </a:lnTo>
                  <a:lnTo>
                    <a:pt x="25298" y="23850"/>
                  </a:lnTo>
                  <a:lnTo>
                    <a:pt x="25730" y="24104"/>
                  </a:lnTo>
                  <a:lnTo>
                    <a:pt x="25654" y="24498"/>
                  </a:lnTo>
                  <a:lnTo>
                    <a:pt x="24523" y="23850"/>
                  </a:lnTo>
                  <a:lnTo>
                    <a:pt x="24612" y="24612"/>
                  </a:lnTo>
                  <a:lnTo>
                    <a:pt x="25641" y="24612"/>
                  </a:lnTo>
                  <a:lnTo>
                    <a:pt x="25552" y="25120"/>
                  </a:lnTo>
                  <a:lnTo>
                    <a:pt x="26136" y="25501"/>
                  </a:lnTo>
                  <a:lnTo>
                    <a:pt x="26416" y="25501"/>
                  </a:lnTo>
                  <a:lnTo>
                    <a:pt x="26720" y="26009"/>
                  </a:lnTo>
                  <a:lnTo>
                    <a:pt x="26162" y="26009"/>
                  </a:lnTo>
                  <a:lnTo>
                    <a:pt x="26746" y="26060"/>
                  </a:lnTo>
                  <a:lnTo>
                    <a:pt x="27406" y="26111"/>
                  </a:lnTo>
                  <a:lnTo>
                    <a:pt x="27724" y="26136"/>
                  </a:lnTo>
                  <a:lnTo>
                    <a:pt x="29311" y="26263"/>
                  </a:lnTo>
                  <a:lnTo>
                    <a:pt x="30137" y="27165"/>
                  </a:lnTo>
                  <a:lnTo>
                    <a:pt x="29438" y="27038"/>
                  </a:lnTo>
                  <a:lnTo>
                    <a:pt x="29260" y="26771"/>
                  </a:lnTo>
                  <a:lnTo>
                    <a:pt x="28892" y="26771"/>
                  </a:lnTo>
                  <a:lnTo>
                    <a:pt x="28892" y="26949"/>
                  </a:lnTo>
                  <a:lnTo>
                    <a:pt x="28714" y="26924"/>
                  </a:lnTo>
                  <a:lnTo>
                    <a:pt x="28892" y="26949"/>
                  </a:lnTo>
                  <a:lnTo>
                    <a:pt x="28892" y="26771"/>
                  </a:lnTo>
                  <a:lnTo>
                    <a:pt x="28384" y="26517"/>
                  </a:lnTo>
                  <a:lnTo>
                    <a:pt x="27952" y="26263"/>
                  </a:lnTo>
                  <a:lnTo>
                    <a:pt x="27533" y="26263"/>
                  </a:lnTo>
                  <a:lnTo>
                    <a:pt x="27800" y="26657"/>
                  </a:lnTo>
                  <a:lnTo>
                    <a:pt x="27279" y="26771"/>
                  </a:lnTo>
                  <a:lnTo>
                    <a:pt x="27889" y="26771"/>
                  </a:lnTo>
                  <a:lnTo>
                    <a:pt x="28397" y="26771"/>
                  </a:lnTo>
                  <a:lnTo>
                    <a:pt x="27889" y="26771"/>
                  </a:lnTo>
                  <a:lnTo>
                    <a:pt x="28244" y="27393"/>
                  </a:lnTo>
                  <a:lnTo>
                    <a:pt x="28486" y="27152"/>
                  </a:lnTo>
                  <a:lnTo>
                    <a:pt x="28549" y="27406"/>
                  </a:lnTo>
                  <a:lnTo>
                    <a:pt x="29222" y="27406"/>
                  </a:lnTo>
                  <a:lnTo>
                    <a:pt x="28790" y="27660"/>
                  </a:lnTo>
                  <a:lnTo>
                    <a:pt x="29311" y="27432"/>
                  </a:lnTo>
                  <a:lnTo>
                    <a:pt x="29819" y="28028"/>
                  </a:lnTo>
                  <a:lnTo>
                    <a:pt x="29870" y="28422"/>
                  </a:lnTo>
                  <a:lnTo>
                    <a:pt x="30988" y="28422"/>
                  </a:lnTo>
                  <a:lnTo>
                    <a:pt x="30772" y="28676"/>
                  </a:lnTo>
                  <a:lnTo>
                    <a:pt x="29171" y="28676"/>
                  </a:lnTo>
                  <a:lnTo>
                    <a:pt x="31597" y="29044"/>
                  </a:lnTo>
                  <a:lnTo>
                    <a:pt x="32537" y="29184"/>
                  </a:lnTo>
                  <a:lnTo>
                    <a:pt x="32156" y="29184"/>
                  </a:lnTo>
                  <a:lnTo>
                    <a:pt x="33997" y="29692"/>
                  </a:lnTo>
                  <a:lnTo>
                    <a:pt x="34925" y="29946"/>
                  </a:lnTo>
                  <a:lnTo>
                    <a:pt x="33820" y="29946"/>
                  </a:lnTo>
                  <a:lnTo>
                    <a:pt x="33616" y="29908"/>
                  </a:lnTo>
                  <a:lnTo>
                    <a:pt x="32588" y="29705"/>
                  </a:lnTo>
                  <a:lnTo>
                    <a:pt x="32156" y="29184"/>
                  </a:lnTo>
                  <a:lnTo>
                    <a:pt x="31737" y="29184"/>
                  </a:lnTo>
                  <a:lnTo>
                    <a:pt x="31838" y="29540"/>
                  </a:lnTo>
                  <a:lnTo>
                    <a:pt x="31369" y="29438"/>
                  </a:lnTo>
                  <a:lnTo>
                    <a:pt x="31902" y="29756"/>
                  </a:lnTo>
                  <a:lnTo>
                    <a:pt x="31965" y="29946"/>
                  </a:lnTo>
                  <a:lnTo>
                    <a:pt x="32702" y="30200"/>
                  </a:lnTo>
                  <a:lnTo>
                    <a:pt x="32258" y="29946"/>
                  </a:lnTo>
                  <a:lnTo>
                    <a:pt x="32816" y="29946"/>
                  </a:lnTo>
                  <a:lnTo>
                    <a:pt x="33553" y="29946"/>
                  </a:lnTo>
                  <a:lnTo>
                    <a:pt x="32677" y="30454"/>
                  </a:lnTo>
                  <a:lnTo>
                    <a:pt x="33489" y="30835"/>
                  </a:lnTo>
                  <a:lnTo>
                    <a:pt x="33883" y="30835"/>
                  </a:lnTo>
                  <a:lnTo>
                    <a:pt x="34734" y="31597"/>
                  </a:lnTo>
                  <a:lnTo>
                    <a:pt x="36347" y="32232"/>
                  </a:lnTo>
                  <a:lnTo>
                    <a:pt x="35915" y="31953"/>
                  </a:lnTo>
                  <a:lnTo>
                    <a:pt x="36334" y="31597"/>
                  </a:lnTo>
                  <a:lnTo>
                    <a:pt x="35750" y="31597"/>
                  </a:lnTo>
                  <a:lnTo>
                    <a:pt x="35864" y="31915"/>
                  </a:lnTo>
                  <a:lnTo>
                    <a:pt x="35394" y="31597"/>
                  </a:lnTo>
                  <a:lnTo>
                    <a:pt x="35052" y="31597"/>
                  </a:lnTo>
                  <a:lnTo>
                    <a:pt x="34264" y="30835"/>
                  </a:lnTo>
                  <a:lnTo>
                    <a:pt x="37668" y="30835"/>
                  </a:lnTo>
                  <a:lnTo>
                    <a:pt x="38811" y="30835"/>
                  </a:lnTo>
                  <a:lnTo>
                    <a:pt x="38900" y="30975"/>
                  </a:lnTo>
                  <a:lnTo>
                    <a:pt x="39344" y="31597"/>
                  </a:lnTo>
                  <a:lnTo>
                    <a:pt x="39687" y="31597"/>
                  </a:lnTo>
                  <a:lnTo>
                    <a:pt x="39992" y="31851"/>
                  </a:lnTo>
                  <a:lnTo>
                    <a:pt x="38874" y="31597"/>
                  </a:lnTo>
                  <a:lnTo>
                    <a:pt x="37490" y="31597"/>
                  </a:lnTo>
                  <a:lnTo>
                    <a:pt x="38328" y="32232"/>
                  </a:lnTo>
                  <a:lnTo>
                    <a:pt x="37807" y="32232"/>
                  </a:lnTo>
                  <a:lnTo>
                    <a:pt x="37490" y="31597"/>
                  </a:lnTo>
                  <a:lnTo>
                    <a:pt x="37020" y="31597"/>
                  </a:lnTo>
                  <a:lnTo>
                    <a:pt x="36804" y="31978"/>
                  </a:lnTo>
                  <a:lnTo>
                    <a:pt x="37172" y="32232"/>
                  </a:lnTo>
                  <a:lnTo>
                    <a:pt x="37693" y="32588"/>
                  </a:lnTo>
                  <a:lnTo>
                    <a:pt x="38125" y="32880"/>
                  </a:lnTo>
                  <a:lnTo>
                    <a:pt x="38506" y="33121"/>
                  </a:lnTo>
                  <a:lnTo>
                    <a:pt x="38925" y="33121"/>
                  </a:lnTo>
                  <a:lnTo>
                    <a:pt x="40055" y="33807"/>
                  </a:lnTo>
                  <a:lnTo>
                    <a:pt x="39890" y="33121"/>
                  </a:lnTo>
                  <a:lnTo>
                    <a:pt x="40195" y="33121"/>
                  </a:lnTo>
                  <a:lnTo>
                    <a:pt x="41668" y="34010"/>
                  </a:lnTo>
                  <a:lnTo>
                    <a:pt x="41960" y="34010"/>
                  </a:lnTo>
                  <a:lnTo>
                    <a:pt x="40957" y="34391"/>
                  </a:lnTo>
                  <a:lnTo>
                    <a:pt x="40767" y="34010"/>
                  </a:lnTo>
                  <a:lnTo>
                    <a:pt x="40411" y="34010"/>
                  </a:lnTo>
                  <a:lnTo>
                    <a:pt x="40678" y="34505"/>
                  </a:lnTo>
                  <a:lnTo>
                    <a:pt x="39966" y="34772"/>
                  </a:lnTo>
                  <a:lnTo>
                    <a:pt x="40843" y="34772"/>
                  </a:lnTo>
                  <a:lnTo>
                    <a:pt x="41160" y="34772"/>
                  </a:lnTo>
                  <a:lnTo>
                    <a:pt x="42976" y="34772"/>
                  </a:lnTo>
                  <a:lnTo>
                    <a:pt x="43218" y="35153"/>
                  </a:lnTo>
                  <a:lnTo>
                    <a:pt x="43662" y="35153"/>
                  </a:lnTo>
                  <a:lnTo>
                    <a:pt x="43345" y="35534"/>
                  </a:lnTo>
                  <a:lnTo>
                    <a:pt x="42760" y="35534"/>
                  </a:lnTo>
                  <a:lnTo>
                    <a:pt x="44183" y="35915"/>
                  </a:lnTo>
                  <a:lnTo>
                    <a:pt x="44551" y="36296"/>
                  </a:lnTo>
                  <a:lnTo>
                    <a:pt x="44678" y="36423"/>
                  </a:lnTo>
                  <a:lnTo>
                    <a:pt x="44475" y="36423"/>
                  </a:lnTo>
                  <a:lnTo>
                    <a:pt x="45123" y="36804"/>
                  </a:lnTo>
                  <a:lnTo>
                    <a:pt x="46621" y="36804"/>
                  </a:lnTo>
                  <a:lnTo>
                    <a:pt x="47244" y="37172"/>
                  </a:lnTo>
                  <a:lnTo>
                    <a:pt x="47675" y="37185"/>
                  </a:lnTo>
                  <a:lnTo>
                    <a:pt x="48666" y="37820"/>
                  </a:lnTo>
                  <a:lnTo>
                    <a:pt x="49314" y="38455"/>
                  </a:lnTo>
                  <a:lnTo>
                    <a:pt x="50444" y="38455"/>
                  </a:lnTo>
                  <a:lnTo>
                    <a:pt x="50584" y="38709"/>
                  </a:lnTo>
                  <a:lnTo>
                    <a:pt x="50685" y="38887"/>
                  </a:lnTo>
                  <a:lnTo>
                    <a:pt x="48107" y="38709"/>
                  </a:lnTo>
                  <a:lnTo>
                    <a:pt x="50800" y="39103"/>
                  </a:lnTo>
                  <a:lnTo>
                    <a:pt x="51028" y="39471"/>
                  </a:lnTo>
                  <a:lnTo>
                    <a:pt x="52057" y="39471"/>
                  </a:lnTo>
                  <a:lnTo>
                    <a:pt x="53441" y="39471"/>
                  </a:lnTo>
                  <a:lnTo>
                    <a:pt x="53708" y="39471"/>
                  </a:lnTo>
                  <a:lnTo>
                    <a:pt x="54229" y="39471"/>
                  </a:lnTo>
                  <a:lnTo>
                    <a:pt x="54546" y="39725"/>
                  </a:lnTo>
                  <a:lnTo>
                    <a:pt x="56261" y="39725"/>
                  </a:lnTo>
                  <a:lnTo>
                    <a:pt x="54406" y="39966"/>
                  </a:lnTo>
                  <a:lnTo>
                    <a:pt x="54063" y="39725"/>
                  </a:lnTo>
                  <a:lnTo>
                    <a:pt x="54292" y="39725"/>
                  </a:lnTo>
                  <a:lnTo>
                    <a:pt x="53708" y="39471"/>
                  </a:lnTo>
                  <a:lnTo>
                    <a:pt x="53428" y="40093"/>
                  </a:lnTo>
                  <a:lnTo>
                    <a:pt x="52781" y="39725"/>
                  </a:lnTo>
                  <a:lnTo>
                    <a:pt x="53124" y="40144"/>
                  </a:lnTo>
                  <a:lnTo>
                    <a:pt x="51384" y="40360"/>
                  </a:lnTo>
                  <a:lnTo>
                    <a:pt x="53314" y="40360"/>
                  </a:lnTo>
                  <a:lnTo>
                    <a:pt x="53708" y="40360"/>
                  </a:lnTo>
                  <a:lnTo>
                    <a:pt x="54965" y="40360"/>
                  </a:lnTo>
                  <a:lnTo>
                    <a:pt x="56032" y="41122"/>
                  </a:lnTo>
                  <a:lnTo>
                    <a:pt x="56426" y="40360"/>
                  </a:lnTo>
                  <a:lnTo>
                    <a:pt x="57061" y="41122"/>
                  </a:lnTo>
                  <a:lnTo>
                    <a:pt x="57302" y="41122"/>
                  </a:lnTo>
                  <a:lnTo>
                    <a:pt x="57315" y="40868"/>
                  </a:lnTo>
                  <a:lnTo>
                    <a:pt x="57365" y="40360"/>
                  </a:lnTo>
                  <a:lnTo>
                    <a:pt x="57315" y="40868"/>
                  </a:lnTo>
                  <a:lnTo>
                    <a:pt x="58762" y="40868"/>
                  </a:lnTo>
                  <a:lnTo>
                    <a:pt x="57645" y="40360"/>
                  </a:lnTo>
                  <a:lnTo>
                    <a:pt x="58864" y="40868"/>
                  </a:lnTo>
                  <a:lnTo>
                    <a:pt x="59194" y="41122"/>
                  </a:lnTo>
                  <a:lnTo>
                    <a:pt x="60845" y="41579"/>
                  </a:lnTo>
                  <a:lnTo>
                    <a:pt x="59029" y="41884"/>
                  </a:lnTo>
                  <a:lnTo>
                    <a:pt x="61772" y="41884"/>
                  </a:lnTo>
                  <a:lnTo>
                    <a:pt x="61976" y="41884"/>
                  </a:lnTo>
                  <a:lnTo>
                    <a:pt x="62395" y="41884"/>
                  </a:lnTo>
                  <a:lnTo>
                    <a:pt x="62242" y="42011"/>
                  </a:lnTo>
                  <a:lnTo>
                    <a:pt x="62369" y="42011"/>
                  </a:lnTo>
                  <a:lnTo>
                    <a:pt x="62814" y="42011"/>
                  </a:lnTo>
                  <a:lnTo>
                    <a:pt x="63398" y="42392"/>
                  </a:lnTo>
                  <a:lnTo>
                    <a:pt x="62471" y="42646"/>
                  </a:lnTo>
                  <a:lnTo>
                    <a:pt x="63055" y="42646"/>
                  </a:lnTo>
                  <a:lnTo>
                    <a:pt x="63119" y="42786"/>
                  </a:lnTo>
                  <a:lnTo>
                    <a:pt x="63500" y="43535"/>
                  </a:lnTo>
                  <a:lnTo>
                    <a:pt x="64566" y="43535"/>
                  </a:lnTo>
                  <a:lnTo>
                    <a:pt x="65252" y="43535"/>
                  </a:lnTo>
                  <a:lnTo>
                    <a:pt x="65506" y="43764"/>
                  </a:lnTo>
                  <a:lnTo>
                    <a:pt x="65519" y="43535"/>
                  </a:lnTo>
                  <a:lnTo>
                    <a:pt x="67208" y="43535"/>
                  </a:lnTo>
                  <a:lnTo>
                    <a:pt x="67576" y="43535"/>
                  </a:lnTo>
                  <a:lnTo>
                    <a:pt x="67703" y="43853"/>
                  </a:lnTo>
                  <a:lnTo>
                    <a:pt x="67779" y="44297"/>
                  </a:lnTo>
                  <a:lnTo>
                    <a:pt x="73418" y="44297"/>
                  </a:lnTo>
                  <a:lnTo>
                    <a:pt x="73990" y="45059"/>
                  </a:lnTo>
                  <a:lnTo>
                    <a:pt x="76250" y="45059"/>
                  </a:lnTo>
                  <a:lnTo>
                    <a:pt x="79070" y="44411"/>
                  </a:lnTo>
                  <a:lnTo>
                    <a:pt x="79197" y="44386"/>
                  </a:lnTo>
                  <a:lnTo>
                    <a:pt x="79540" y="44297"/>
                  </a:lnTo>
                  <a:lnTo>
                    <a:pt x="80175" y="44297"/>
                  </a:lnTo>
                  <a:lnTo>
                    <a:pt x="79413" y="45059"/>
                  </a:lnTo>
                  <a:lnTo>
                    <a:pt x="79032" y="45059"/>
                  </a:lnTo>
                  <a:lnTo>
                    <a:pt x="79565" y="45821"/>
                  </a:lnTo>
                  <a:lnTo>
                    <a:pt x="81394" y="45821"/>
                  </a:lnTo>
                  <a:lnTo>
                    <a:pt x="81978" y="45821"/>
                  </a:lnTo>
                  <a:lnTo>
                    <a:pt x="83540" y="45059"/>
                  </a:lnTo>
                  <a:lnTo>
                    <a:pt x="85217" y="45059"/>
                  </a:lnTo>
                  <a:lnTo>
                    <a:pt x="83794" y="45821"/>
                  </a:lnTo>
                  <a:lnTo>
                    <a:pt x="84086" y="45821"/>
                  </a:lnTo>
                  <a:lnTo>
                    <a:pt x="83921" y="45910"/>
                  </a:lnTo>
                  <a:lnTo>
                    <a:pt x="83134" y="46329"/>
                  </a:lnTo>
                  <a:lnTo>
                    <a:pt x="82702" y="46215"/>
                  </a:lnTo>
                  <a:lnTo>
                    <a:pt x="82448" y="46469"/>
                  </a:lnTo>
                  <a:lnTo>
                    <a:pt x="80822" y="46710"/>
                  </a:lnTo>
                  <a:lnTo>
                    <a:pt x="87160" y="46710"/>
                  </a:lnTo>
                  <a:lnTo>
                    <a:pt x="90932" y="47472"/>
                  </a:lnTo>
                  <a:lnTo>
                    <a:pt x="92240" y="47472"/>
                  </a:lnTo>
                  <a:lnTo>
                    <a:pt x="92506" y="46888"/>
                  </a:lnTo>
                  <a:lnTo>
                    <a:pt x="92329" y="47472"/>
                  </a:lnTo>
                  <a:lnTo>
                    <a:pt x="94665" y="45961"/>
                  </a:lnTo>
                  <a:lnTo>
                    <a:pt x="94157" y="46710"/>
                  </a:lnTo>
                  <a:lnTo>
                    <a:pt x="94703" y="46710"/>
                  </a:lnTo>
                  <a:lnTo>
                    <a:pt x="95148" y="47091"/>
                  </a:lnTo>
                  <a:lnTo>
                    <a:pt x="95643" y="47472"/>
                  </a:lnTo>
                  <a:lnTo>
                    <a:pt x="96278" y="47929"/>
                  </a:lnTo>
                  <a:lnTo>
                    <a:pt x="96532" y="47472"/>
                  </a:lnTo>
                  <a:lnTo>
                    <a:pt x="97142" y="47472"/>
                  </a:lnTo>
                  <a:lnTo>
                    <a:pt x="97116" y="48018"/>
                  </a:lnTo>
                  <a:lnTo>
                    <a:pt x="96710" y="48221"/>
                  </a:lnTo>
                  <a:lnTo>
                    <a:pt x="97116" y="48234"/>
                  </a:lnTo>
                  <a:lnTo>
                    <a:pt x="98158" y="48234"/>
                  </a:lnTo>
                  <a:lnTo>
                    <a:pt x="100622" y="48234"/>
                  </a:lnTo>
                  <a:lnTo>
                    <a:pt x="100672" y="47472"/>
                  </a:lnTo>
                  <a:lnTo>
                    <a:pt x="101879" y="47472"/>
                  </a:lnTo>
                  <a:lnTo>
                    <a:pt x="101561" y="48234"/>
                  </a:lnTo>
                  <a:lnTo>
                    <a:pt x="101422" y="48234"/>
                  </a:lnTo>
                  <a:lnTo>
                    <a:pt x="101574" y="48285"/>
                  </a:lnTo>
                  <a:lnTo>
                    <a:pt x="102933" y="48628"/>
                  </a:lnTo>
                  <a:lnTo>
                    <a:pt x="103886" y="48856"/>
                  </a:lnTo>
                  <a:lnTo>
                    <a:pt x="103657" y="48996"/>
                  </a:lnTo>
                  <a:lnTo>
                    <a:pt x="102273" y="48996"/>
                  </a:lnTo>
                  <a:lnTo>
                    <a:pt x="104952" y="49390"/>
                  </a:lnTo>
                  <a:lnTo>
                    <a:pt x="104914" y="48996"/>
                  </a:lnTo>
                  <a:lnTo>
                    <a:pt x="106362" y="48996"/>
                  </a:lnTo>
                  <a:lnTo>
                    <a:pt x="107315" y="48996"/>
                  </a:lnTo>
                  <a:lnTo>
                    <a:pt x="108013" y="49263"/>
                  </a:lnTo>
                  <a:lnTo>
                    <a:pt x="108178" y="48996"/>
                  </a:lnTo>
                  <a:lnTo>
                    <a:pt x="109334" y="48996"/>
                  </a:lnTo>
                  <a:lnTo>
                    <a:pt x="109626" y="48996"/>
                  </a:lnTo>
                  <a:lnTo>
                    <a:pt x="110185" y="49504"/>
                  </a:lnTo>
                  <a:lnTo>
                    <a:pt x="110477" y="49504"/>
                  </a:lnTo>
                  <a:lnTo>
                    <a:pt x="110020" y="48996"/>
                  </a:lnTo>
                  <a:lnTo>
                    <a:pt x="110261" y="48996"/>
                  </a:lnTo>
                  <a:lnTo>
                    <a:pt x="110871" y="48996"/>
                  </a:lnTo>
                  <a:lnTo>
                    <a:pt x="111582" y="48996"/>
                  </a:lnTo>
                  <a:lnTo>
                    <a:pt x="111963" y="49060"/>
                  </a:lnTo>
                  <a:lnTo>
                    <a:pt x="111760" y="49009"/>
                  </a:lnTo>
                  <a:lnTo>
                    <a:pt x="111734" y="48996"/>
                  </a:lnTo>
                  <a:lnTo>
                    <a:pt x="114554" y="48996"/>
                  </a:lnTo>
                  <a:lnTo>
                    <a:pt x="113982" y="48399"/>
                  </a:lnTo>
                  <a:lnTo>
                    <a:pt x="113842" y="48234"/>
                  </a:lnTo>
                  <a:lnTo>
                    <a:pt x="114401" y="48234"/>
                  </a:lnTo>
                  <a:lnTo>
                    <a:pt x="115366" y="47472"/>
                  </a:lnTo>
                  <a:lnTo>
                    <a:pt x="115658" y="47472"/>
                  </a:lnTo>
                  <a:lnTo>
                    <a:pt x="115951" y="48234"/>
                  </a:lnTo>
                  <a:lnTo>
                    <a:pt x="117906" y="48234"/>
                  </a:lnTo>
                  <a:lnTo>
                    <a:pt x="119507" y="48615"/>
                  </a:lnTo>
                  <a:lnTo>
                    <a:pt x="118148" y="48996"/>
                  </a:lnTo>
                  <a:lnTo>
                    <a:pt x="119100" y="48996"/>
                  </a:lnTo>
                  <a:lnTo>
                    <a:pt x="121488" y="48996"/>
                  </a:lnTo>
                  <a:lnTo>
                    <a:pt x="121132" y="49072"/>
                  </a:lnTo>
                  <a:lnTo>
                    <a:pt x="122097" y="49060"/>
                  </a:lnTo>
                  <a:lnTo>
                    <a:pt x="122936" y="48856"/>
                  </a:lnTo>
                  <a:lnTo>
                    <a:pt x="122237" y="48755"/>
                  </a:lnTo>
                  <a:lnTo>
                    <a:pt x="121754" y="48945"/>
                  </a:lnTo>
                  <a:lnTo>
                    <a:pt x="121615" y="48615"/>
                  </a:lnTo>
                  <a:lnTo>
                    <a:pt x="123278" y="48234"/>
                  </a:lnTo>
                  <a:lnTo>
                    <a:pt x="122580" y="48234"/>
                  </a:lnTo>
                  <a:lnTo>
                    <a:pt x="121526" y="48425"/>
                  </a:lnTo>
                  <a:lnTo>
                    <a:pt x="121462" y="48234"/>
                  </a:lnTo>
                  <a:lnTo>
                    <a:pt x="120192" y="48526"/>
                  </a:lnTo>
                  <a:lnTo>
                    <a:pt x="120675" y="48234"/>
                  </a:lnTo>
                  <a:lnTo>
                    <a:pt x="119811" y="48234"/>
                  </a:lnTo>
                  <a:lnTo>
                    <a:pt x="119634" y="48234"/>
                  </a:lnTo>
                  <a:lnTo>
                    <a:pt x="120789" y="47472"/>
                  </a:lnTo>
                  <a:lnTo>
                    <a:pt x="122682" y="47472"/>
                  </a:lnTo>
                  <a:lnTo>
                    <a:pt x="123596" y="47472"/>
                  </a:lnTo>
                  <a:lnTo>
                    <a:pt x="125285" y="48094"/>
                  </a:lnTo>
                  <a:lnTo>
                    <a:pt x="124574" y="47472"/>
                  </a:lnTo>
                  <a:lnTo>
                    <a:pt x="125882" y="47472"/>
                  </a:lnTo>
                  <a:lnTo>
                    <a:pt x="126199" y="48056"/>
                  </a:lnTo>
                  <a:lnTo>
                    <a:pt x="125399" y="48133"/>
                  </a:lnTo>
                  <a:lnTo>
                    <a:pt x="124244" y="48234"/>
                  </a:lnTo>
                  <a:lnTo>
                    <a:pt x="132016" y="48234"/>
                  </a:lnTo>
                  <a:lnTo>
                    <a:pt x="131940" y="48107"/>
                  </a:lnTo>
                  <a:lnTo>
                    <a:pt x="132359" y="47472"/>
                  </a:lnTo>
                  <a:lnTo>
                    <a:pt x="131241" y="47586"/>
                  </a:lnTo>
                  <a:lnTo>
                    <a:pt x="131114" y="47472"/>
                  </a:lnTo>
                  <a:lnTo>
                    <a:pt x="131787" y="47472"/>
                  </a:lnTo>
                  <a:lnTo>
                    <a:pt x="132372" y="47091"/>
                  </a:lnTo>
                  <a:lnTo>
                    <a:pt x="132969" y="46710"/>
                  </a:lnTo>
                  <a:close/>
                </a:path>
                <a:path w="160655" h="49530">
                  <a:moveTo>
                    <a:pt x="133057" y="48145"/>
                  </a:moveTo>
                  <a:lnTo>
                    <a:pt x="132905" y="47802"/>
                  </a:lnTo>
                  <a:lnTo>
                    <a:pt x="132664" y="48082"/>
                  </a:lnTo>
                  <a:lnTo>
                    <a:pt x="133057" y="48145"/>
                  </a:lnTo>
                  <a:close/>
                </a:path>
                <a:path w="160655" h="49530">
                  <a:moveTo>
                    <a:pt x="133629" y="46977"/>
                  </a:moveTo>
                  <a:lnTo>
                    <a:pt x="133172" y="47117"/>
                  </a:lnTo>
                  <a:lnTo>
                    <a:pt x="132702" y="47231"/>
                  </a:lnTo>
                  <a:lnTo>
                    <a:pt x="132753" y="47498"/>
                  </a:lnTo>
                  <a:lnTo>
                    <a:pt x="133146" y="47409"/>
                  </a:lnTo>
                  <a:lnTo>
                    <a:pt x="133578" y="47371"/>
                  </a:lnTo>
                  <a:lnTo>
                    <a:pt x="133629" y="46977"/>
                  </a:lnTo>
                  <a:close/>
                </a:path>
                <a:path w="160655" h="49530">
                  <a:moveTo>
                    <a:pt x="134137" y="47193"/>
                  </a:moveTo>
                  <a:lnTo>
                    <a:pt x="133921" y="47307"/>
                  </a:lnTo>
                  <a:lnTo>
                    <a:pt x="133680" y="47358"/>
                  </a:lnTo>
                  <a:lnTo>
                    <a:pt x="133807" y="47345"/>
                  </a:lnTo>
                  <a:lnTo>
                    <a:pt x="133946" y="47332"/>
                  </a:lnTo>
                  <a:lnTo>
                    <a:pt x="134073" y="47345"/>
                  </a:lnTo>
                  <a:lnTo>
                    <a:pt x="134137" y="47193"/>
                  </a:lnTo>
                  <a:close/>
                </a:path>
                <a:path w="160655" h="49530">
                  <a:moveTo>
                    <a:pt x="134645" y="46151"/>
                  </a:moveTo>
                  <a:lnTo>
                    <a:pt x="134289" y="46316"/>
                  </a:lnTo>
                  <a:lnTo>
                    <a:pt x="134594" y="46418"/>
                  </a:lnTo>
                  <a:lnTo>
                    <a:pt x="134645" y="46151"/>
                  </a:lnTo>
                  <a:close/>
                </a:path>
                <a:path w="160655" h="49530">
                  <a:moveTo>
                    <a:pt x="136080" y="46088"/>
                  </a:moveTo>
                  <a:lnTo>
                    <a:pt x="135483" y="46520"/>
                  </a:lnTo>
                  <a:lnTo>
                    <a:pt x="135940" y="46393"/>
                  </a:lnTo>
                  <a:lnTo>
                    <a:pt x="136080" y="46088"/>
                  </a:lnTo>
                  <a:close/>
                </a:path>
                <a:path w="160655" h="49530">
                  <a:moveTo>
                    <a:pt x="136131" y="46532"/>
                  </a:moveTo>
                  <a:close/>
                </a:path>
                <a:path w="160655" h="49530">
                  <a:moveTo>
                    <a:pt x="137591" y="46583"/>
                  </a:moveTo>
                  <a:lnTo>
                    <a:pt x="137299" y="46532"/>
                  </a:lnTo>
                  <a:lnTo>
                    <a:pt x="136690" y="46215"/>
                  </a:lnTo>
                  <a:lnTo>
                    <a:pt x="136245" y="46342"/>
                  </a:lnTo>
                  <a:lnTo>
                    <a:pt x="136131" y="46532"/>
                  </a:lnTo>
                  <a:lnTo>
                    <a:pt x="137426" y="46570"/>
                  </a:lnTo>
                  <a:lnTo>
                    <a:pt x="137591" y="46583"/>
                  </a:lnTo>
                  <a:close/>
                </a:path>
                <a:path w="160655" h="49530">
                  <a:moveTo>
                    <a:pt x="137795" y="48120"/>
                  </a:moveTo>
                  <a:lnTo>
                    <a:pt x="137769" y="47967"/>
                  </a:lnTo>
                  <a:lnTo>
                    <a:pt x="137388" y="47980"/>
                  </a:lnTo>
                  <a:lnTo>
                    <a:pt x="137109" y="48107"/>
                  </a:lnTo>
                  <a:lnTo>
                    <a:pt x="137515" y="48158"/>
                  </a:lnTo>
                  <a:lnTo>
                    <a:pt x="137706" y="48158"/>
                  </a:lnTo>
                  <a:close/>
                </a:path>
                <a:path w="160655" h="49530">
                  <a:moveTo>
                    <a:pt x="138811" y="46393"/>
                  </a:moveTo>
                  <a:lnTo>
                    <a:pt x="138671" y="46304"/>
                  </a:lnTo>
                  <a:lnTo>
                    <a:pt x="138379" y="46151"/>
                  </a:lnTo>
                  <a:lnTo>
                    <a:pt x="138468" y="46291"/>
                  </a:lnTo>
                  <a:lnTo>
                    <a:pt x="138633" y="46342"/>
                  </a:lnTo>
                  <a:lnTo>
                    <a:pt x="138811" y="46393"/>
                  </a:lnTo>
                  <a:close/>
                </a:path>
                <a:path w="160655" h="49530">
                  <a:moveTo>
                    <a:pt x="139814" y="45872"/>
                  </a:moveTo>
                  <a:lnTo>
                    <a:pt x="139636" y="45910"/>
                  </a:lnTo>
                  <a:lnTo>
                    <a:pt x="139446" y="45986"/>
                  </a:lnTo>
                  <a:lnTo>
                    <a:pt x="139268" y="46088"/>
                  </a:lnTo>
                  <a:lnTo>
                    <a:pt x="139446" y="46050"/>
                  </a:lnTo>
                  <a:lnTo>
                    <a:pt x="139623" y="45961"/>
                  </a:lnTo>
                  <a:lnTo>
                    <a:pt x="139814" y="45872"/>
                  </a:lnTo>
                  <a:close/>
                </a:path>
                <a:path w="160655" h="49530">
                  <a:moveTo>
                    <a:pt x="140779" y="46342"/>
                  </a:moveTo>
                  <a:lnTo>
                    <a:pt x="140385" y="46355"/>
                  </a:lnTo>
                  <a:lnTo>
                    <a:pt x="140106" y="46482"/>
                  </a:lnTo>
                  <a:lnTo>
                    <a:pt x="139801" y="46507"/>
                  </a:lnTo>
                  <a:lnTo>
                    <a:pt x="139446" y="46520"/>
                  </a:lnTo>
                  <a:lnTo>
                    <a:pt x="139827" y="46570"/>
                  </a:lnTo>
                  <a:lnTo>
                    <a:pt x="140208" y="46596"/>
                  </a:lnTo>
                  <a:lnTo>
                    <a:pt x="140563" y="46596"/>
                  </a:lnTo>
                  <a:lnTo>
                    <a:pt x="140779" y="46342"/>
                  </a:lnTo>
                  <a:close/>
                </a:path>
                <a:path w="160655" h="49530">
                  <a:moveTo>
                    <a:pt x="141224" y="46545"/>
                  </a:moveTo>
                  <a:lnTo>
                    <a:pt x="140804" y="46583"/>
                  </a:lnTo>
                  <a:lnTo>
                    <a:pt x="140563" y="46596"/>
                  </a:lnTo>
                  <a:lnTo>
                    <a:pt x="140906" y="46697"/>
                  </a:lnTo>
                  <a:lnTo>
                    <a:pt x="141071" y="46634"/>
                  </a:lnTo>
                  <a:lnTo>
                    <a:pt x="141224" y="46545"/>
                  </a:lnTo>
                  <a:close/>
                </a:path>
                <a:path w="160655" h="49530">
                  <a:moveTo>
                    <a:pt x="141236" y="45758"/>
                  </a:moveTo>
                  <a:lnTo>
                    <a:pt x="140639" y="45631"/>
                  </a:lnTo>
                  <a:lnTo>
                    <a:pt x="140906" y="45504"/>
                  </a:lnTo>
                  <a:lnTo>
                    <a:pt x="140487" y="45542"/>
                  </a:lnTo>
                  <a:lnTo>
                    <a:pt x="140131" y="45720"/>
                  </a:lnTo>
                  <a:lnTo>
                    <a:pt x="139814" y="45872"/>
                  </a:lnTo>
                  <a:lnTo>
                    <a:pt x="140157" y="45783"/>
                  </a:lnTo>
                  <a:lnTo>
                    <a:pt x="140512" y="45808"/>
                  </a:lnTo>
                  <a:lnTo>
                    <a:pt x="140982" y="45961"/>
                  </a:lnTo>
                  <a:lnTo>
                    <a:pt x="141236" y="45758"/>
                  </a:lnTo>
                  <a:close/>
                </a:path>
                <a:path w="160655" h="49530">
                  <a:moveTo>
                    <a:pt x="141643" y="46342"/>
                  </a:moveTo>
                  <a:close/>
                </a:path>
                <a:path w="160655" h="49530">
                  <a:moveTo>
                    <a:pt x="141668" y="47561"/>
                  </a:moveTo>
                  <a:lnTo>
                    <a:pt x="141541" y="47383"/>
                  </a:lnTo>
                  <a:lnTo>
                    <a:pt x="140576" y="47421"/>
                  </a:lnTo>
                  <a:lnTo>
                    <a:pt x="141097" y="47663"/>
                  </a:lnTo>
                  <a:lnTo>
                    <a:pt x="141071" y="47510"/>
                  </a:lnTo>
                  <a:lnTo>
                    <a:pt x="141668" y="47561"/>
                  </a:lnTo>
                  <a:close/>
                </a:path>
                <a:path w="160655" h="49530">
                  <a:moveTo>
                    <a:pt x="141693" y="46443"/>
                  </a:moveTo>
                  <a:lnTo>
                    <a:pt x="141452" y="46405"/>
                  </a:lnTo>
                  <a:lnTo>
                    <a:pt x="141224" y="46545"/>
                  </a:lnTo>
                  <a:lnTo>
                    <a:pt x="141401" y="46520"/>
                  </a:lnTo>
                  <a:lnTo>
                    <a:pt x="141554" y="46494"/>
                  </a:lnTo>
                  <a:lnTo>
                    <a:pt x="141693" y="46443"/>
                  </a:lnTo>
                  <a:close/>
                </a:path>
                <a:path w="160655" h="49530">
                  <a:moveTo>
                    <a:pt x="141757" y="46418"/>
                  </a:moveTo>
                  <a:close/>
                </a:path>
                <a:path w="160655" h="49530">
                  <a:moveTo>
                    <a:pt x="142862" y="45669"/>
                  </a:moveTo>
                  <a:lnTo>
                    <a:pt x="142252" y="46024"/>
                  </a:lnTo>
                  <a:lnTo>
                    <a:pt x="142532" y="45910"/>
                  </a:lnTo>
                  <a:lnTo>
                    <a:pt x="142862" y="45669"/>
                  </a:lnTo>
                  <a:close/>
                </a:path>
                <a:path w="160655" h="49530">
                  <a:moveTo>
                    <a:pt x="143433" y="46443"/>
                  </a:moveTo>
                  <a:lnTo>
                    <a:pt x="143294" y="46228"/>
                  </a:lnTo>
                  <a:lnTo>
                    <a:pt x="142951" y="46151"/>
                  </a:lnTo>
                  <a:lnTo>
                    <a:pt x="143192" y="46443"/>
                  </a:lnTo>
                  <a:lnTo>
                    <a:pt x="143433" y="46443"/>
                  </a:lnTo>
                  <a:close/>
                </a:path>
                <a:path w="160655" h="49530">
                  <a:moveTo>
                    <a:pt x="143497" y="46443"/>
                  </a:moveTo>
                  <a:close/>
                </a:path>
                <a:path w="160655" h="49530">
                  <a:moveTo>
                    <a:pt x="143789" y="46799"/>
                  </a:moveTo>
                  <a:lnTo>
                    <a:pt x="143560" y="46786"/>
                  </a:lnTo>
                  <a:lnTo>
                    <a:pt x="143789" y="46799"/>
                  </a:lnTo>
                  <a:close/>
                </a:path>
                <a:path w="160655" h="49530">
                  <a:moveTo>
                    <a:pt x="144487" y="46596"/>
                  </a:moveTo>
                  <a:lnTo>
                    <a:pt x="143789" y="46799"/>
                  </a:lnTo>
                  <a:lnTo>
                    <a:pt x="144437" y="46863"/>
                  </a:lnTo>
                  <a:lnTo>
                    <a:pt x="144310" y="46685"/>
                  </a:lnTo>
                  <a:lnTo>
                    <a:pt x="144487" y="46596"/>
                  </a:lnTo>
                  <a:close/>
                </a:path>
                <a:path w="160655" h="49530">
                  <a:moveTo>
                    <a:pt x="145034" y="47980"/>
                  </a:moveTo>
                  <a:lnTo>
                    <a:pt x="144907" y="47955"/>
                  </a:lnTo>
                  <a:lnTo>
                    <a:pt x="145034" y="47980"/>
                  </a:lnTo>
                  <a:close/>
                </a:path>
                <a:path w="160655" h="49530">
                  <a:moveTo>
                    <a:pt x="145110" y="46418"/>
                  </a:moveTo>
                  <a:lnTo>
                    <a:pt x="144475" y="46494"/>
                  </a:lnTo>
                  <a:lnTo>
                    <a:pt x="145008" y="46507"/>
                  </a:lnTo>
                  <a:close/>
                </a:path>
                <a:path w="160655" h="49530">
                  <a:moveTo>
                    <a:pt x="145478" y="46177"/>
                  </a:moveTo>
                  <a:lnTo>
                    <a:pt x="144970" y="46088"/>
                  </a:lnTo>
                  <a:lnTo>
                    <a:pt x="145478" y="46177"/>
                  </a:lnTo>
                  <a:close/>
                </a:path>
                <a:path w="160655" h="49530">
                  <a:moveTo>
                    <a:pt x="145948" y="47155"/>
                  </a:moveTo>
                  <a:lnTo>
                    <a:pt x="145529" y="47015"/>
                  </a:lnTo>
                  <a:lnTo>
                    <a:pt x="145681" y="46951"/>
                  </a:lnTo>
                  <a:lnTo>
                    <a:pt x="144970" y="47117"/>
                  </a:lnTo>
                  <a:lnTo>
                    <a:pt x="145694" y="47358"/>
                  </a:lnTo>
                  <a:lnTo>
                    <a:pt x="145948" y="47155"/>
                  </a:lnTo>
                  <a:close/>
                </a:path>
                <a:path w="160655" h="49530">
                  <a:moveTo>
                    <a:pt x="148043" y="46405"/>
                  </a:moveTo>
                  <a:lnTo>
                    <a:pt x="147916" y="46342"/>
                  </a:lnTo>
                  <a:lnTo>
                    <a:pt x="147764" y="46482"/>
                  </a:lnTo>
                  <a:lnTo>
                    <a:pt x="148043" y="46405"/>
                  </a:lnTo>
                  <a:close/>
                </a:path>
                <a:path w="160655" h="49530">
                  <a:moveTo>
                    <a:pt x="148323" y="46342"/>
                  </a:moveTo>
                  <a:lnTo>
                    <a:pt x="148043" y="46405"/>
                  </a:lnTo>
                  <a:lnTo>
                    <a:pt x="148132" y="46634"/>
                  </a:lnTo>
                  <a:lnTo>
                    <a:pt x="148323" y="46342"/>
                  </a:lnTo>
                  <a:close/>
                </a:path>
                <a:path w="160655" h="49530">
                  <a:moveTo>
                    <a:pt x="148640" y="46253"/>
                  </a:moveTo>
                  <a:lnTo>
                    <a:pt x="148323" y="46342"/>
                  </a:lnTo>
                  <a:lnTo>
                    <a:pt x="148272" y="46494"/>
                  </a:lnTo>
                  <a:lnTo>
                    <a:pt x="148386" y="46342"/>
                  </a:lnTo>
                  <a:lnTo>
                    <a:pt x="148640" y="46253"/>
                  </a:lnTo>
                  <a:close/>
                </a:path>
                <a:path w="160655" h="49530">
                  <a:moveTo>
                    <a:pt x="148653" y="46634"/>
                  </a:moveTo>
                  <a:lnTo>
                    <a:pt x="147472" y="47028"/>
                  </a:lnTo>
                  <a:lnTo>
                    <a:pt x="147662" y="47015"/>
                  </a:lnTo>
                  <a:lnTo>
                    <a:pt x="148653" y="46634"/>
                  </a:lnTo>
                  <a:close/>
                </a:path>
                <a:path w="160655" h="49530">
                  <a:moveTo>
                    <a:pt x="148831" y="45948"/>
                  </a:moveTo>
                  <a:lnTo>
                    <a:pt x="148704" y="45834"/>
                  </a:lnTo>
                  <a:lnTo>
                    <a:pt x="148221" y="45821"/>
                  </a:lnTo>
                  <a:lnTo>
                    <a:pt x="148399" y="45720"/>
                  </a:lnTo>
                  <a:lnTo>
                    <a:pt x="147840" y="45821"/>
                  </a:lnTo>
                  <a:lnTo>
                    <a:pt x="148272" y="46113"/>
                  </a:lnTo>
                  <a:lnTo>
                    <a:pt x="148831" y="45948"/>
                  </a:lnTo>
                  <a:close/>
                </a:path>
                <a:path w="160655" h="49530">
                  <a:moveTo>
                    <a:pt x="150202" y="46583"/>
                  </a:moveTo>
                  <a:lnTo>
                    <a:pt x="150037" y="46240"/>
                  </a:lnTo>
                  <a:lnTo>
                    <a:pt x="148983" y="46316"/>
                  </a:lnTo>
                  <a:lnTo>
                    <a:pt x="149301" y="46418"/>
                  </a:lnTo>
                  <a:lnTo>
                    <a:pt x="149694" y="46482"/>
                  </a:lnTo>
                  <a:lnTo>
                    <a:pt x="149148" y="46659"/>
                  </a:lnTo>
                  <a:lnTo>
                    <a:pt x="150202" y="46583"/>
                  </a:lnTo>
                  <a:close/>
                </a:path>
                <a:path w="160655" h="49530">
                  <a:moveTo>
                    <a:pt x="150291" y="46037"/>
                  </a:moveTo>
                  <a:lnTo>
                    <a:pt x="149796" y="45986"/>
                  </a:lnTo>
                  <a:lnTo>
                    <a:pt x="150291" y="46037"/>
                  </a:lnTo>
                  <a:close/>
                </a:path>
                <a:path w="160655" h="49530">
                  <a:moveTo>
                    <a:pt x="150622" y="45974"/>
                  </a:moveTo>
                  <a:lnTo>
                    <a:pt x="149923" y="45834"/>
                  </a:lnTo>
                  <a:lnTo>
                    <a:pt x="150202" y="45986"/>
                  </a:lnTo>
                  <a:lnTo>
                    <a:pt x="150622" y="45974"/>
                  </a:lnTo>
                  <a:close/>
                </a:path>
                <a:path w="160655" h="49530">
                  <a:moveTo>
                    <a:pt x="155968" y="46850"/>
                  </a:moveTo>
                  <a:lnTo>
                    <a:pt x="155346" y="47142"/>
                  </a:lnTo>
                  <a:lnTo>
                    <a:pt x="155892" y="46977"/>
                  </a:lnTo>
                  <a:lnTo>
                    <a:pt x="155968" y="46850"/>
                  </a:lnTo>
                  <a:close/>
                </a:path>
                <a:path w="160655" h="49530">
                  <a:moveTo>
                    <a:pt x="160388" y="46316"/>
                  </a:moveTo>
                  <a:lnTo>
                    <a:pt x="160299" y="46024"/>
                  </a:lnTo>
                  <a:lnTo>
                    <a:pt x="159905" y="46037"/>
                  </a:lnTo>
                  <a:lnTo>
                    <a:pt x="160147" y="46355"/>
                  </a:lnTo>
                  <a:lnTo>
                    <a:pt x="160388" y="46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065108" y="1941077"/>
              <a:ext cx="50165" cy="30480"/>
            </a:xfrm>
            <a:custGeom>
              <a:avLst/>
              <a:gdLst/>
              <a:ahLst/>
              <a:cxnLst/>
              <a:rect l="l" t="t" r="r" b="b"/>
              <a:pathLst>
                <a:path w="50164" h="30480">
                  <a:moveTo>
                    <a:pt x="723" y="1892"/>
                  </a:moveTo>
                  <a:lnTo>
                    <a:pt x="457" y="1892"/>
                  </a:lnTo>
                  <a:lnTo>
                    <a:pt x="127" y="2146"/>
                  </a:lnTo>
                  <a:lnTo>
                    <a:pt x="723" y="1892"/>
                  </a:lnTo>
                  <a:close/>
                </a:path>
                <a:path w="50164" h="30480">
                  <a:moveTo>
                    <a:pt x="1409" y="901"/>
                  </a:moveTo>
                  <a:lnTo>
                    <a:pt x="1384" y="368"/>
                  </a:lnTo>
                  <a:lnTo>
                    <a:pt x="673" y="368"/>
                  </a:lnTo>
                  <a:lnTo>
                    <a:pt x="1409" y="901"/>
                  </a:lnTo>
                  <a:close/>
                </a:path>
                <a:path w="50164" h="30480">
                  <a:moveTo>
                    <a:pt x="1460" y="0"/>
                  </a:moveTo>
                  <a:lnTo>
                    <a:pt x="1092" y="190"/>
                  </a:lnTo>
                  <a:lnTo>
                    <a:pt x="1231" y="228"/>
                  </a:lnTo>
                  <a:lnTo>
                    <a:pt x="1460" y="0"/>
                  </a:lnTo>
                  <a:close/>
                </a:path>
                <a:path w="50164" h="30480">
                  <a:moveTo>
                    <a:pt x="1816" y="228"/>
                  </a:moveTo>
                  <a:lnTo>
                    <a:pt x="1778" y="0"/>
                  </a:lnTo>
                  <a:lnTo>
                    <a:pt x="1701" y="241"/>
                  </a:lnTo>
                  <a:close/>
                </a:path>
                <a:path w="50164" h="30480">
                  <a:moveTo>
                    <a:pt x="2184" y="1054"/>
                  </a:moveTo>
                  <a:close/>
                </a:path>
                <a:path w="50164" h="30480">
                  <a:moveTo>
                    <a:pt x="5321" y="4305"/>
                  </a:moveTo>
                  <a:lnTo>
                    <a:pt x="4927" y="4305"/>
                  </a:lnTo>
                  <a:lnTo>
                    <a:pt x="4483" y="3416"/>
                  </a:lnTo>
                  <a:lnTo>
                    <a:pt x="4254" y="2908"/>
                  </a:lnTo>
                  <a:lnTo>
                    <a:pt x="2565" y="2654"/>
                  </a:lnTo>
                  <a:lnTo>
                    <a:pt x="2451" y="1384"/>
                  </a:lnTo>
                  <a:lnTo>
                    <a:pt x="2578" y="1384"/>
                  </a:lnTo>
                  <a:lnTo>
                    <a:pt x="2184" y="1130"/>
                  </a:lnTo>
                  <a:lnTo>
                    <a:pt x="1968" y="1384"/>
                  </a:lnTo>
                  <a:lnTo>
                    <a:pt x="1905" y="1130"/>
                  </a:lnTo>
                  <a:lnTo>
                    <a:pt x="1803" y="749"/>
                  </a:lnTo>
                  <a:lnTo>
                    <a:pt x="1485" y="965"/>
                  </a:lnTo>
                  <a:lnTo>
                    <a:pt x="1739" y="1130"/>
                  </a:lnTo>
                  <a:lnTo>
                    <a:pt x="1422" y="1130"/>
                  </a:lnTo>
                  <a:lnTo>
                    <a:pt x="1409" y="1003"/>
                  </a:lnTo>
                  <a:lnTo>
                    <a:pt x="1219" y="1130"/>
                  </a:lnTo>
                  <a:lnTo>
                    <a:pt x="660" y="1130"/>
                  </a:lnTo>
                  <a:lnTo>
                    <a:pt x="723" y="1892"/>
                  </a:lnTo>
                  <a:lnTo>
                    <a:pt x="0" y="3302"/>
                  </a:lnTo>
                  <a:lnTo>
                    <a:pt x="901" y="2908"/>
                  </a:lnTo>
                  <a:lnTo>
                    <a:pt x="342" y="3416"/>
                  </a:lnTo>
                  <a:lnTo>
                    <a:pt x="1104" y="3416"/>
                  </a:lnTo>
                  <a:lnTo>
                    <a:pt x="1562" y="3416"/>
                  </a:lnTo>
                  <a:lnTo>
                    <a:pt x="1651" y="4305"/>
                  </a:lnTo>
                  <a:lnTo>
                    <a:pt x="1727" y="4432"/>
                  </a:lnTo>
                  <a:lnTo>
                    <a:pt x="2413" y="4432"/>
                  </a:lnTo>
                  <a:lnTo>
                    <a:pt x="4826" y="4432"/>
                  </a:lnTo>
                  <a:lnTo>
                    <a:pt x="5283" y="4432"/>
                  </a:lnTo>
                  <a:lnTo>
                    <a:pt x="5321" y="4305"/>
                  </a:lnTo>
                  <a:close/>
                </a:path>
                <a:path w="50164" h="30480">
                  <a:moveTo>
                    <a:pt x="6985" y="25171"/>
                  </a:moveTo>
                  <a:lnTo>
                    <a:pt x="6858" y="24714"/>
                  </a:lnTo>
                  <a:lnTo>
                    <a:pt x="6845" y="25120"/>
                  </a:lnTo>
                  <a:lnTo>
                    <a:pt x="6985" y="25171"/>
                  </a:lnTo>
                  <a:close/>
                </a:path>
                <a:path w="50164" h="30480">
                  <a:moveTo>
                    <a:pt x="7835" y="10147"/>
                  </a:moveTo>
                  <a:lnTo>
                    <a:pt x="7620" y="10274"/>
                  </a:lnTo>
                  <a:lnTo>
                    <a:pt x="7785" y="10274"/>
                  </a:lnTo>
                  <a:lnTo>
                    <a:pt x="7835" y="10147"/>
                  </a:lnTo>
                  <a:close/>
                </a:path>
                <a:path w="50164" h="30480">
                  <a:moveTo>
                    <a:pt x="8788" y="11061"/>
                  </a:moveTo>
                  <a:lnTo>
                    <a:pt x="7467" y="11417"/>
                  </a:lnTo>
                  <a:lnTo>
                    <a:pt x="8280" y="11417"/>
                  </a:lnTo>
                  <a:lnTo>
                    <a:pt x="8788" y="11061"/>
                  </a:lnTo>
                  <a:close/>
                </a:path>
                <a:path w="50164" h="30480">
                  <a:moveTo>
                    <a:pt x="14465" y="27533"/>
                  </a:moveTo>
                  <a:lnTo>
                    <a:pt x="14401" y="27406"/>
                  </a:lnTo>
                  <a:lnTo>
                    <a:pt x="14262" y="27381"/>
                  </a:lnTo>
                  <a:lnTo>
                    <a:pt x="14008" y="27279"/>
                  </a:lnTo>
                  <a:lnTo>
                    <a:pt x="14389" y="27635"/>
                  </a:lnTo>
                  <a:close/>
                </a:path>
                <a:path w="50164" h="30480">
                  <a:moveTo>
                    <a:pt x="23837" y="21526"/>
                  </a:moveTo>
                  <a:lnTo>
                    <a:pt x="23761" y="21272"/>
                  </a:lnTo>
                  <a:lnTo>
                    <a:pt x="23787" y="21437"/>
                  </a:lnTo>
                  <a:close/>
                </a:path>
                <a:path w="50164" h="30480">
                  <a:moveTo>
                    <a:pt x="23990" y="21247"/>
                  </a:moveTo>
                  <a:lnTo>
                    <a:pt x="23926" y="21412"/>
                  </a:lnTo>
                  <a:lnTo>
                    <a:pt x="23990" y="21247"/>
                  </a:lnTo>
                  <a:close/>
                </a:path>
                <a:path w="50164" h="30480">
                  <a:moveTo>
                    <a:pt x="25628" y="19418"/>
                  </a:moveTo>
                  <a:lnTo>
                    <a:pt x="25196" y="19418"/>
                  </a:lnTo>
                  <a:lnTo>
                    <a:pt x="25209" y="19685"/>
                  </a:lnTo>
                  <a:lnTo>
                    <a:pt x="25628" y="19418"/>
                  </a:lnTo>
                  <a:close/>
                </a:path>
                <a:path w="50164" h="30480">
                  <a:moveTo>
                    <a:pt x="27266" y="20942"/>
                  </a:moveTo>
                  <a:lnTo>
                    <a:pt x="27000" y="20447"/>
                  </a:lnTo>
                  <a:lnTo>
                    <a:pt x="26822" y="20942"/>
                  </a:lnTo>
                  <a:lnTo>
                    <a:pt x="27266" y="20942"/>
                  </a:lnTo>
                  <a:close/>
                </a:path>
                <a:path w="50164" h="30480">
                  <a:moveTo>
                    <a:pt x="29387" y="22847"/>
                  </a:moveTo>
                  <a:lnTo>
                    <a:pt x="28702" y="23355"/>
                  </a:lnTo>
                  <a:lnTo>
                    <a:pt x="29095" y="23355"/>
                  </a:lnTo>
                  <a:lnTo>
                    <a:pt x="29387" y="22847"/>
                  </a:lnTo>
                  <a:close/>
                </a:path>
                <a:path w="50164" h="30480">
                  <a:moveTo>
                    <a:pt x="29959" y="22593"/>
                  </a:moveTo>
                  <a:lnTo>
                    <a:pt x="29959" y="22593"/>
                  </a:lnTo>
                  <a:lnTo>
                    <a:pt x="28994" y="22593"/>
                  </a:lnTo>
                  <a:lnTo>
                    <a:pt x="29425" y="22085"/>
                  </a:lnTo>
                  <a:lnTo>
                    <a:pt x="29552" y="21945"/>
                  </a:lnTo>
                  <a:lnTo>
                    <a:pt x="29756" y="21704"/>
                  </a:lnTo>
                  <a:lnTo>
                    <a:pt x="29235" y="21602"/>
                  </a:lnTo>
                  <a:lnTo>
                    <a:pt x="29019" y="22085"/>
                  </a:lnTo>
                  <a:lnTo>
                    <a:pt x="28549" y="22212"/>
                  </a:lnTo>
                  <a:lnTo>
                    <a:pt x="28587" y="21704"/>
                  </a:lnTo>
                  <a:lnTo>
                    <a:pt x="29235" y="21704"/>
                  </a:lnTo>
                  <a:lnTo>
                    <a:pt x="27089" y="21132"/>
                  </a:lnTo>
                  <a:lnTo>
                    <a:pt x="27089" y="22593"/>
                  </a:lnTo>
                  <a:lnTo>
                    <a:pt x="26847" y="22720"/>
                  </a:lnTo>
                  <a:lnTo>
                    <a:pt x="26771" y="22593"/>
                  </a:lnTo>
                  <a:lnTo>
                    <a:pt x="26771" y="22771"/>
                  </a:lnTo>
                  <a:lnTo>
                    <a:pt x="26758" y="22593"/>
                  </a:lnTo>
                  <a:lnTo>
                    <a:pt x="27089" y="22593"/>
                  </a:lnTo>
                  <a:lnTo>
                    <a:pt x="27089" y="21132"/>
                  </a:lnTo>
                  <a:lnTo>
                    <a:pt x="26479" y="21005"/>
                  </a:lnTo>
                  <a:lnTo>
                    <a:pt x="26479" y="22593"/>
                  </a:lnTo>
                  <a:lnTo>
                    <a:pt x="26238" y="22720"/>
                  </a:lnTo>
                  <a:lnTo>
                    <a:pt x="26111" y="22593"/>
                  </a:lnTo>
                  <a:lnTo>
                    <a:pt x="26479" y="22593"/>
                  </a:lnTo>
                  <a:lnTo>
                    <a:pt x="26479" y="21005"/>
                  </a:lnTo>
                  <a:lnTo>
                    <a:pt x="26200" y="20942"/>
                  </a:lnTo>
                  <a:lnTo>
                    <a:pt x="26758" y="20942"/>
                  </a:lnTo>
                  <a:lnTo>
                    <a:pt x="26860" y="20180"/>
                  </a:lnTo>
                  <a:lnTo>
                    <a:pt x="26301" y="20180"/>
                  </a:lnTo>
                  <a:lnTo>
                    <a:pt x="26428" y="19418"/>
                  </a:lnTo>
                  <a:lnTo>
                    <a:pt x="25946" y="19799"/>
                  </a:lnTo>
                  <a:lnTo>
                    <a:pt x="26022" y="19418"/>
                  </a:lnTo>
                  <a:lnTo>
                    <a:pt x="25717" y="19418"/>
                  </a:lnTo>
                  <a:lnTo>
                    <a:pt x="25222" y="20091"/>
                  </a:lnTo>
                  <a:lnTo>
                    <a:pt x="24777" y="20574"/>
                  </a:lnTo>
                  <a:lnTo>
                    <a:pt x="24777" y="20942"/>
                  </a:lnTo>
                  <a:lnTo>
                    <a:pt x="24587" y="21082"/>
                  </a:lnTo>
                  <a:lnTo>
                    <a:pt x="24523" y="20942"/>
                  </a:lnTo>
                  <a:lnTo>
                    <a:pt x="24777" y="20942"/>
                  </a:lnTo>
                  <a:lnTo>
                    <a:pt x="24777" y="20574"/>
                  </a:lnTo>
                  <a:lnTo>
                    <a:pt x="24587" y="20726"/>
                  </a:lnTo>
                  <a:lnTo>
                    <a:pt x="24638" y="20574"/>
                  </a:lnTo>
                  <a:lnTo>
                    <a:pt x="24790" y="20459"/>
                  </a:lnTo>
                  <a:lnTo>
                    <a:pt x="24650" y="20510"/>
                  </a:lnTo>
                  <a:lnTo>
                    <a:pt x="24612" y="20180"/>
                  </a:lnTo>
                  <a:lnTo>
                    <a:pt x="24396" y="20180"/>
                  </a:lnTo>
                  <a:lnTo>
                    <a:pt x="24790" y="19939"/>
                  </a:lnTo>
                  <a:lnTo>
                    <a:pt x="24853" y="19418"/>
                  </a:lnTo>
                  <a:lnTo>
                    <a:pt x="24511" y="18923"/>
                  </a:lnTo>
                  <a:lnTo>
                    <a:pt x="24295" y="19253"/>
                  </a:lnTo>
                  <a:lnTo>
                    <a:pt x="24244" y="21183"/>
                  </a:lnTo>
                  <a:lnTo>
                    <a:pt x="24218" y="21323"/>
                  </a:lnTo>
                  <a:lnTo>
                    <a:pt x="24244" y="21183"/>
                  </a:lnTo>
                  <a:lnTo>
                    <a:pt x="24244" y="19240"/>
                  </a:lnTo>
                  <a:lnTo>
                    <a:pt x="23558" y="18923"/>
                  </a:lnTo>
                  <a:lnTo>
                    <a:pt x="23888" y="18529"/>
                  </a:lnTo>
                  <a:lnTo>
                    <a:pt x="23406" y="18529"/>
                  </a:lnTo>
                  <a:lnTo>
                    <a:pt x="23317" y="18821"/>
                  </a:lnTo>
                  <a:lnTo>
                    <a:pt x="22707" y="18554"/>
                  </a:lnTo>
                  <a:lnTo>
                    <a:pt x="22707" y="19418"/>
                  </a:lnTo>
                  <a:lnTo>
                    <a:pt x="22529" y="19456"/>
                  </a:lnTo>
                  <a:lnTo>
                    <a:pt x="22529" y="20180"/>
                  </a:lnTo>
                  <a:lnTo>
                    <a:pt x="22415" y="20688"/>
                  </a:lnTo>
                  <a:lnTo>
                    <a:pt x="21945" y="20561"/>
                  </a:lnTo>
                  <a:lnTo>
                    <a:pt x="22009" y="20180"/>
                  </a:lnTo>
                  <a:lnTo>
                    <a:pt x="22529" y="20180"/>
                  </a:lnTo>
                  <a:lnTo>
                    <a:pt x="22529" y="19456"/>
                  </a:lnTo>
                  <a:lnTo>
                    <a:pt x="20599" y="19799"/>
                  </a:lnTo>
                  <a:lnTo>
                    <a:pt x="20675" y="19418"/>
                  </a:lnTo>
                  <a:lnTo>
                    <a:pt x="21755" y="19418"/>
                  </a:lnTo>
                  <a:lnTo>
                    <a:pt x="21920" y="19418"/>
                  </a:lnTo>
                  <a:lnTo>
                    <a:pt x="22707" y="19418"/>
                  </a:lnTo>
                  <a:lnTo>
                    <a:pt x="22707" y="18554"/>
                  </a:lnTo>
                  <a:lnTo>
                    <a:pt x="22948" y="18529"/>
                  </a:lnTo>
                  <a:lnTo>
                    <a:pt x="22860" y="17767"/>
                  </a:lnTo>
                  <a:lnTo>
                    <a:pt x="22733" y="17767"/>
                  </a:lnTo>
                  <a:lnTo>
                    <a:pt x="22466" y="17856"/>
                  </a:lnTo>
                  <a:lnTo>
                    <a:pt x="22339" y="17767"/>
                  </a:lnTo>
                  <a:lnTo>
                    <a:pt x="22339" y="18529"/>
                  </a:lnTo>
                  <a:lnTo>
                    <a:pt x="21996" y="19050"/>
                  </a:lnTo>
                  <a:lnTo>
                    <a:pt x="22110" y="18529"/>
                  </a:lnTo>
                  <a:lnTo>
                    <a:pt x="22339" y="18529"/>
                  </a:lnTo>
                  <a:lnTo>
                    <a:pt x="22339" y="17767"/>
                  </a:lnTo>
                  <a:lnTo>
                    <a:pt x="21856" y="17767"/>
                  </a:lnTo>
                  <a:lnTo>
                    <a:pt x="21678" y="17767"/>
                  </a:lnTo>
                  <a:lnTo>
                    <a:pt x="21844" y="17005"/>
                  </a:lnTo>
                  <a:lnTo>
                    <a:pt x="22072" y="17005"/>
                  </a:lnTo>
                  <a:lnTo>
                    <a:pt x="22313" y="17005"/>
                  </a:lnTo>
                  <a:lnTo>
                    <a:pt x="22009" y="16789"/>
                  </a:lnTo>
                  <a:lnTo>
                    <a:pt x="21945" y="16522"/>
                  </a:lnTo>
                  <a:lnTo>
                    <a:pt x="21894" y="16243"/>
                  </a:lnTo>
                  <a:lnTo>
                    <a:pt x="21666" y="16243"/>
                  </a:lnTo>
                  <a:lnTo>
                    <a:pt x="21437" y="16344"/>
                  </a:lnTo>
                  <a:lnTo>
                    <a:pt x="20688" y="16243"/>
                  </a:lnTo>
                  <a:lnTo>
                    <a:pt x="20180" y="16243"/>
                  </a:lnTo>
                  <a:lnTo>
                    <a:pt x="20243" y="15608"/>
                  </a:lnTo>
                  <a:lnTo>
                    <a:pt x="19964" y="15646"/>
                  </a:lnTo>
                  <a:lnTo>
                    <a:pt x="19862" y="18529"/>
                  </a:lnTo>
                  <a:lnTo>
                    <a:pt x="19570" y="18796"/>
                  </a:lnTo>
                  <a:lnTo>
                    <a:pt x="19583" y="18529"/>
                  </a:lnTo>
                  <a:lnTo>
                    <a:pt x="19862" y="18529"/>
                  </a:lnTo>
                  <a:lnTo>
                    <a:pt x="19862" y="15671"/>
                  </a:lnTo>
                  <a:lnTo>
                    <a:pt x="18948" y="15760"/>
                  </a:lnTo>
                  <a:lnTo>
                    <a:pt x="19278" y="15100"/>
                  </a:lnTo>
                  <a:lnTo>
                    <a:pt x="19405" y="14846"/>
                  </a:lnTo>
                  <a:lnTo>
                    <a:pt x="19532" y="14592"/>
                  </a:lnTo>
                  <a:lnTo>
                    <a:pt x="18440" y="14592"/>
                  </a:lnTo>
                  <a:lnTo>
                    <a:pt x="18237" y="14846"/>
                  </a:lnTo>
                  <a:lnTo>
                    <a:pt x="17741" y="14592"/>
                  </a:lnTo>
                  <a:lnTo>
                    <a:pt x="17272" y="14592"/>
                  </a:lnTo>
                  <a:lnTo>
                    <a:pt x="17233" y="17767"/>
                  </a:lnTo>
                  <a:lnTo>
                    <a:pt x="17005" y="18046"/>
                  </a:lnTo>
                  <a:lnTo>
                    <a:pt x="17157" y="17767"/>
                  </a:lnTo>
                  <a:lnTo>
                    <a:pt x="17233" y="14528"/>
                  </a:lnTo>
                  <a:lnTo>
                    <a:pt x="16865" y="13830"/>
                  </a:lnTo>
                  <a:lnTo>
                    <a:pt x="16446" y="13830"/>
                  </a:lnTo>
                  <a:lnTo>
                    <a:pt x="16446" y="16243"/>
                  </a:lnTo>
                  <a:lnTo>
                    <a:pt x="15697" y="16433"/>
                  </a:lnTo>
                  <a:lnTo>
                    <a:pt x="15417" y="16332"/>
                  </a:lnTo>
                  <a:lnTo>
                    <a:pt x="15163" y="16243"/>
                  </a:lnTo>
                  <a:lnTo>
                    <a:pt x="15367" y="16243"/>
                  </a:lnTo>
                  <a:lnTo>
                    <a:pt x="16446" y="16243"/>
                  </a:lnTo>
                  <a:lnTo>
                    <a:pt x="16446" y="13830"/>
                  </a:lnTo>
                  <a:lnTo>
                    <a:pt x="16116" y="13830"/>
                  </a:lnTo>
                  <a:lnTo>
                    <a:pt x="16052" y="13068"/>
                  </a:lnTo>
                  <a:lnTo>
                    <a:pt x="15684" y="13068"/>
                  </a:lnTo>
                  <a:lnTo>
                    <a:pt x="15684" y="15100"/>
                  </a:lnTo>
                  <a:lnTo>
                    <a:pt x="14274" y="15608"/>
                  </a:lnTo>
                  <a:lnTo>
                    <a:pt x="14084" y="15100"/>
                  </a:lnTo>
                  <a:lnTo>
                    <a:pt x="15684" y="15100"/>
                  </a:lnTo>
                  <a:lnTo>
                    <a:pt x="15684" y="13068"/>
                  </a:lnTo>
                  <a:lnTo>
                    <a:pt x="15113" y="13068"/>
                  </a:lnTo>
                  <a:lnTo>
                    <a:pt x="15913" y="12306"/>
                  </a:lnTo>
                  <a:lnTo>
                    <a:pt x="14859" y="12306"/>
                  </a:lnTo>
                  <a:lnTo>
                    <a:pt x="14947" y="11417"/>
                  </a:lnTo>
                  <a:lnTo>
                    <a:pt x="14592" y="11417"/>
                  </a:lnTo>
                  <a:lnTo>
                    <a:pt x="14046" y="11417"/>
                  </a:lnTo>
                  <a:lnTo>
                    <a:pt x="13144" y="12179"/>
                  </a:lnTo>
                  <a:lnTo>
                    <a:pt x="13804" y="12179"/>
                  </a:lnTo>
                  <a:lnTo>
                    <a:pt x="13919" y="12306"/>
                  </a:lnTo>
                  <a:lnTo>
                    <a:pt x="13042" y="12306"/>
                  </a:lnTo>
                  <a:lnTo>
                    <a:pt x="13055" y="12179"/>
                  </a:lnTo>
                  <a:lnTo>
                    <a:pt x="14046" y="11417"/>
                  </a:lnTo>
                  <a:lnTo>
                    <a:pt x="13360" y="11417"/>
                  </a:lnTo>
                  <a:lnTo>
                    <a:pt x="12534" y="10756"/>
                  </a:lnTo>
                  <a:lnTo>
                    <a:pt x="12534" y="13068"/>
                  </a:lnTo>
                  <a:lnTo>
                    <a:pt x="11976" y="13398"/>
                  </a:lnTo>
                  <a:lnTo>
                    <a:pt x="12014" y="13068"/>
                  </a:lnTo>
                  <a:lnTo>
                    <a:pt x="12534" y="13068"/>
                  </a:lnTo>
                  <a:lnTo>
                    <a:pt x="12534" y="10756"/>
                  </a:lnTo>
                  <a:lnTo>
                    <a:pt x="12153" y="10274"/>
                  </a:lnTo>
                  <a:lnTo>
                    <a:pt x="11874" y="9893"/>
                  </a:lnTo>
                  <a:lnTo>
                    <a:pt x="11176" y="9258"/>
                  </a:lnTo>
                  <a:lnTo>
                    <a:pt x="10947" y="9652"/>
                  </a:lnTo>
                  <a:lnTo>
                    <a:pt x="10414" y="9004"/>
                  </a:lnTo>
                  <a:lnTo>
                    <a:pt x="10236" y="9004"/>
                  </a:lnTo>
                  <a:lnTo>
                    <a:pt x="10236" y="10655"/>
                  </a:lnTo>
                  <a:lnTo>
                    <a:pt x="10198" y="11417"/>
                  </a:lnTo>
                  <a:lnTo>
                    <a:pt x="9893" y="11544"/>
                  </a:lnTo>
                  <a:lnTo>
                    <a:pt x="10007" y="11417"/>
                  </a:lnTo>
                  <a:lnTo>
                    <a:pt x="10198" y="11417"/>
                  </a:lnTo>
                  <a:lnTo>
                    <a:pt x="10198" y="10668"/>
                  </a:lnTo>
                  <a:lnTo>
                    <a:pt x="9715" y="10807"/>
                  </a:lnTo>
                  <a:lnTo>
                    <a:pt x="9791" y="10655"/>
                  </a:lnTo>
                  <a:lnTo>
                    <a:pt x="9512" y="10655"/>
                  </a:lnTo>
                  <a:lnTo>
                    <a:pt x="9296" y="10883"/>
                  </a:lnTo>
                  <a:lnTo>
                    <a:pt x="9271" y="10718"/>
                  </a:lnTo>
                  <a:lnTo>
                    <a:pt x="9829" y="10274"/>
                  </a:lnTo>
                  <a:lnTo>
                    <a:pt x="9906" y="10655"/>
                  </a:lnTo>
                  <a:lnTo>
                    <a:pt x="10236" y="10655"/>
                  </a:lnTo>
                  <a:lnTo>
                    <a:pt x="10236" y="9004"/>
                  </a:lnTo>
                  <a:lnTo>
                    <a:pt x="10223" y="8242"/>
                  </a:lnTo>
                  <a:lnTo>
                    <a:pt x="9423" y="7912"/>
                  </a:lnTo>
                  <a:lnTo>
                    <a:pt x="9423" y="8623"/>
                  </a:lnTo>
                  <a:lnTo>
                    <a:pt x="9321" y="9004"/>
                  </a:lnTo>
                  <a:lnTo>
                    <a:pt x="9423" y="8623"/>
                  </a:lnTo>
                  <a:lnTo>
                    <a:pt x="9423" y="7912"/>
                  </a:lnTo>
                  <a:lnTo>
                    <a:pt x="8712" y="7620"/>
                  </a:lnTo>
                  <a:lnTo>
                    <a:pt x="8712" y="9004"/>
                  </a:lnTo>
                  <a:lnTo>
                    <a:pt x="8153" y="9385"/>
                  </a:lnTo>
                  <a:lnTo>
                    <a:pt x="8318" y="9004"/>
                  </a:lnTo>
                  <a:lnTo>
                    <a:pt x="8712" y="9004"/>
                  </a:lnTo>
                  <a:lnTo>
                    <a:pt x="8712" y="7620"/>
                  </a:lnTo>
                  <a:lnTo>
                    <a:pt x="8407" y="7480"/>
                  </a:lnTo>
                  <a:lnTo>
                    <a:pt x="8420" y="7226"/>
                  </a:lnTo>
                  <a:lnTo>
                    <a:pt x="8445" y="6972"/>
                  </a:lnTo>
                  <a:lnTo>
                    <a:pt x="7658" y="6972"/>
                  </a:lnTo>
                  <a:lnTo>
                    <a:pt x="8039" y="7353"/>
                  </a:lnTo>
                  <a:lnTo>
                    <a:pt x="7810" y="7442"/>
                  </a:lnTo>
                  <a:lnTo>
                    <a:pt x="7810" y="8242"/>
                  </a:lnTo>
                  <a:lnTo>
                    <a:pt x="7162" y="8496"/>
                  </a:lnTo>
                  <a:lnTo>
                    <a:pt x="7264" y="8242"/>
                  </a:lnTo>
                  <a:lnTo>
                    <a:pt x="7810" y="8242"/>
                  </a:lnTo>
                  <a:lnTo>
                    <a:pt x="7810" y="7442"/>
                  </a:lnTo>
                  <a:lnTo>
                    <a:pt x="7670" y="7480"/>
                  </a:lnTo>
                  <a:lnTo>
                    <a:pt x="7391" y="7353"/>
                  </a:lnTo>
                  <a:lnTo>
                    <a:pt x="7658" y="6972"/>
                  </a:lnTo>
                  <a:lnTo>
                    <a:pt x="7505" y="6972"/>
                  </a:lnTo>
                  <a:lnTo>
                    <a:pt x="7239" y="7226"/>
                  </a:lnTo>
                  <a:lnTo>
                    <a:pt x="6921" y="6972"/>
                  </a:lnTo>
                  <a:lnTo>
                    <a:pt x="7505" y="6972"/>
                  </a:lnTo>
                  <a:lnTo>
                    <a:pt x="7785" y="6718"/>
                  </a:lnTo>
                  <a:lnTo>
                    <a:pt x="7518" y="6718"/>
                  </a:lnTo>
                  <a:lnTo>
                    <a:pt x="6946" y="5829"/>
                  </a:lnTo>
                  <a:lnTo>
                    <a:pt x="6223" y="5829"/>
                  </a:lnTo>
                  <a:lnTo>
                    <a:pt x="6121" y="4940"/>
                  </a:lnTo>
                  <a:lnTo>
                    <a:pt x="6438" y="4940"/>
                  </a:lnTo>
                  <a:lnTo>
                    <a:pt x="5575" y="4305"/>
                  </a:lnTo>
                  <a:lnTo>
                    <a:pt x="5524" y="4432"/>
                  </a:lnTo>
                  <a:lnTo>
                    <a:pt x="5283" y="4432"/>
                  </a:lnTo>
                  <a:lnTo>
                    <a:pt x="5156" y="4940"/>
                  </a:lnTo>
                  <a:lnTo>
                    <a:pt x="3479" y="4940"/>
                  </a:lnTo>
                  <a:lnTo>
                    <a:pt x="2222" y="4737"/>
                  </a:lnTo>
                  <a:lnTo>
                    <a:pt x="2413" y="4432"/>
                  </a:lnTo>
                  <a:lnTo>
                    <a:pt x="1917" y="4686"/>
                  </a:lnTo>
                  <a:lnTo>
                    <a:pt x="1422" y="4940"/>
                  </a:lnTo>
                  <a:lnTo>
                    <a:pt x="1993" y="4940"/>
                  </a:lnTo>
                  <a:lnTo>
                    <a:pt x="3225" y="5194"/>
                  </a:lnTo>
                  <a:lnTo>
                    <a:pt x="2819" y="5829"/>
                  </a:lnTo>
                  <a:lnTo>
                    <a:pt x="3048" y="5829"/>
                  </a:lnTo>
                  <a:lnTo>
                    <a:pt x="3035" y="6083"/>
                  </a:lnTo>
                  <a:lnTo>
                    <a:pt x="3022" y="6718"/>
                  </a:lnTo>
                  <a:lnTo>
                    <a:pt x="4038" y="6718"/>
                  </a:lnTo>
                  <a:lnTo>
                    <a:pt x="4508" y="7480"/>
                  </a:lnTo>
                  <a:lnTo>
                    <a:pt x="5905" y="7607"/>
                  </a:lnTo>
                  <a:lnTo>
                    <a:pt x="5029" y="7607"/>
                  </a:lnTo>
                  <a:lnTo>
                    <a:pt x="6286" y="8242"/>
                  </a:lnTo>
                  <a:lnTo>
                    <a:pt x="6159" y="8242"/>
                  </a:lnTo>
                  <a:lnTo>
                    <a:pt x="6426" y="8788"/>
                  </a:lnTo>
                  <a:lnTo>
                    <a:pt x="5867" y="9004"/>
                  </a:lnTo>
                  <a:lnTo>
                    <a:pt x="6553" y="9004"/>
                  </a:lnTo>
                  <a:lnTo>
                    <a:pt x="6959" y="9004"/>
                  </a:lnTo>
                  <a:lnTo>
                    <a:pt x="7112" y="9004"/>
                  </a:lnTo>
                  <a:lnTo>
                    <a:pt x="7213" y="9893"/>
                  </a:lnTo>
                  <a:lnTo>
                    <a:pt x="7404" y="9893"/>
                  </a:lnTo>
                  <a:lnTo>
                    <a:pt x="7937" y="9893"/>
                  </a:lnTo>
                  <a:lnTo>
                    <a:pt x="8267" y="9893"/>
                  </a:lnTo>
                  <a:lnTo>
                    <a:pt x="8407" y="9893"/>
                  </a:lnTo>
                  <a:lnTo>
                    <a:pt x="8166" y="10274"/>
                  </a:lnTo>
                  <a:lnTo>
                    <a:pt x="8534" y="10655"/>
                  </a:lnTo>
                  <a:lnTo>
                    <a:pt x="8839" y="10655"/>
                  </a:lnTo>
                  <a:lnTo>
                    <a:pt x="8813" y="11036"/>
                  </a:lnTo>
                  <a:lnTo>
                    <a:pt x="9220" y="10756"/>
                  </a:lnTo>
                  <a:lnTo>
                    <a:pt x="9118" y="10972"/>
                  </a:lnTo>
                  <a:lnTo>
                    <a:pt x="8813" y="11049"/>
                  </a:lnTo>
                  <a:lnTo>
                    <a:pt x="8801" y="11391"/>
                  </a:lnTo>
                  <a:lnTo>
                    <a:pt x="9385" y="11417"/>
                  </a:lnTo>
                  <a:lnTo>
                    <a:pt x="9283" y="11798"/>
                  </a:lnTo>
                  <a:lnTo>
                    <a:pt x="8369" y="12179"/>
                  </a:lnTo>
                  <a:lnTo>
                    <a:pt x="9118" y="12179"/>
                  </a:lnTo>
                  <a:lnTo>
                    <a:pt x="9347" y="12179"/>
                  </a:lnTo>
                  <a:lnTo>
                    <a:pt x="9931" y="12179"/>
                  </a:lnTo>
                  <a:lnTo>
                    <a:pt x="10261" y="12179"/>
                  </a:lnTo>
                  <a:lnTo>
                    <a:pt x="10718" y="12179"/>
                  </a:lnTo>
                  <a:lnTo>
                    <a:pt x="10642" y="12306"/>
                  </a:lnTo>
                  <a:lnTo>
                    <a:pt x="9715" y="13068"/>
                  </a:lnTo>
                  <a:lnTo>
                    <a:pt x="10591" y="13068"/>
                  </a:lnTo>
                  <a:lnTo>
                    <a:pt x="10782" y="13068"/>
                  </a:lnTo>
                  <a:lnTo>
                    <a:pt x="11023" y="13068"/>
                  </a:lnTo>
                  <a:lnTo>
                    <a:pt x="11480" y="13068"/>
                  </a:lnTo>
                  <a:lnTo>
                    <a:pt x="11645" y="13360"/>
                  </a:lnTo>
                  <a:lnTo>
                    <a:pt x="11734" y="13525"/>
                  </a:lnTo>
                  <a:lnTo>
                    <a:pt x="11531" y="13652"/>
                  </a:lnTo>
                  <a:lnTo>
                    <a:pt x="11214" y="13449"/>
                  </a:lnTo>
                  <a:lnTo>
                    <a:pt x="11366" y="13741"/>
                  </a:lnTo>
                  <a:lnTo>
                    <a:pt x="11214" y="13830"/>
                  </a:lnTo>
                  <a:lnTo>
                    <a:pt x="11417" y="13830"/>
                  </a:lnTo>
                  <a:lnTo>
                    <a:pt x="11811" y="13830"/>
                  </a:lnTo>
                  <a:lnTo>
                    <a:pt x="13081" y="13830"/>
                  </a:lnTo>
                  <a:lnTo>
                    <a:pt x="12814" y="14020"/>
                  </a:lnTo>
                  <a:lnTo>
                    <a:pt x="11976" y="14592"/>
                  </a:lnTo>
                  <a:lnTo>
                    <a:pt x="12623" y="14592"/>
                  </a:lnTo>
                  <a:lnTo>
                    <a:pt x="13500" y="14592"/>
                  </a:lnTo>
                  <a:lnTo>
                    <a:pt x="13716" y="14592"/>
                  </a:lnTo>
                  <a:lnTo>
                    <a:pt x="13335" y="15100"/>
                  </a:lnTo>
                  <a:lnTo>
                    <a:pt x="13589" y="15100"/>
                  </a:lnTo>
                  <a:lnTo>
                    <a:pt x="13589" y="15862"/>
                  </a:lnTo>
                  <a:lnTo>
                    <a:pt x="12534" y="16243"/>
                  </a:lnTo>
                  <a:lnTo>
                    <a:pt x="13589" y="16243"/>
                  </a:lnTo>
                  <a:lnTo>
                    <a:pt x="14541" y="16243"/>
                  </a:lnTo>
                  <a:lnTo>
                    <a:pt x="14833" y="16243"/>
                  </a:lnTo>
                  <a:lnTo>
                    <a:pt x="14859" y="16624"/>
                  </a:lnTo>
                  <a:lnTo>
                    <a:pt x="13284" y="17005"/>
                  </a:lnTo>
                  <a:lnTo>
                    <a:pt x="14884" y="17005"/>
                  </a:lnTo>
                  <a:lnTo>
                    <a:pt x="15290" y="17005"/>
                  </a:lnTo>
                  <a:lnTo>
                    <a:pt x="15532" y="17005"/>
                  </a:lnTo>
                  <a:lnTo>
                    <a:pt x="16370" y="17005"/>
                  </a:lnTo>
                  <a:lnTo>
                    <a:pt x="16598" y="17995"/>
                  </a:lnTo>
                  <a:lnTo>
                    <a:pt x="16687" y="18415"/>
                  </a:lnTo>
                  <a:lnTo>
                    <a:pt x="17106" y="18529"/>
                  </a:lnTo>
                  <a:lnTo>
                    <a:pt x="17526" y="18529"/>
                  </a:lnTo>
                  <a:lnTo>
                    <a:pt x="18872" y="18529"/>
                  </a:lnTo>
                  <a:lnTo>
                    <a:pt x="18567" y="19418"/>
                  </a:lnTo>
                  <a:lnTo>
                    <a:pt x="19189" y="18529"/>
                  </a:lnTo>
                  <a:lnTo>
                    <a:pt x="19278" y="19062"/>
                  </a:lnTo>
                  <a:lnTo>
                    <a:pt x="18884" y="19418"/>
                  </a:lnTo>
                  <a:lnTo>
                    <a:pt x="19354" y="19418"/>
                  </a:lnTo>
                  <a:lnTo>
                    <a:pt x="19558" y="19418"/>
                  </a:lnTo>
                  <a:lnTo>
                    <a:pt x="19748" y="19418"/>
                  </a:lnTo>
                  <a:lnTo>
                    <a:pt x="20142" y="19418"/>
                  </a:lnTo>
                  <a:lnTo>
                    <a:pt x="20027" y="19596"/>
                  </a:lnTo>
                  <a:lnTo>
                    <a:pt x="19812" y="19926"/>
                  </a:lnTo>
                  <a:lnTo>
                    <a:pt x="19608" y="19964"/>
                  </a:lnTo>
                  <a:lnTo>
                    <a:pt x="19608" y="19824"/>
                  </a:lnTo>
                  <a:lnTo>
                    <a:pt x="19532" y="19977"/>
                  </a:lnTo>
                  <a:lnTo>
                    <a:pt x="18364" y="20180"/>
                  </a:lnTo>
                  <a:lnTo>
                    <a:pt x="19646" y="20180"/>
                  </a:lnTo>
                  <a:lnTo>
                    <a:pt x="20015" y="20180"/>
                  </a:lnTo>
                  <a:lnTo>
                    <a:pt x="20535" y="20688"/>
                  </a:lnTo>
                  <a:lnTo>
                    <a:pt x="20434" y="20180"/>
                  </a:lnTo>
                  <a:lnTo>
                    <a:pt x="20929" y="20180"/>
                  </a:lnTo>
                  <a:lnTo>
                    <a:pt x="21602" y="20180"/>
                  </a:lnTo>
                  <a:lnTo>
                    <a:pt x="21717" y="20510"/>
                  </a:lnTo>
                  <a:lnTo>
                    <a:pt x="21475" y="20434"/>
                  </a:lnTo>
                  <a:lnTo>
                    <a:pt x="21742" y="20561"/>
                  </a:lnTo>
                  <a:lnTo>
                    <a:pt x="21894" y="20942"/>
                  </a:lnTo>
                  <a:lnTo>
                    <a:pt x="21932" y="20650"/>
                  </a:lnTo>
                  <a:lnTo>
                    <a:pt x="22377" y="20853"/>
                  </a:lnTo>
                  <a:lnTo>
                    <a:pt x="22580" y="20942"/>
                  </a:lnTo>
                  <a:lnTo>
                    <a:pt x="23393" y="20942"/>
                  </a:lnTo>
                  <a:lnTo>
                    <a:pt x="24130" y="20942"/>
                  </a:lnTo>
                  <a:lnTo>
                    <a:pt x="24041" y="21450"/>
                  </a:lnTo>
                  <a:lnTo>
                    <a:pt x="23672" y="21704"/>
                  </a:lnTo>
                  <a:lnTo>
                    <a:pt x="24003" y="21704"/>
                  </a:lnTo>
                  <a:lnTo>
                    <a:pt x="24168" y="21704"/>
                  </a:lnTo>
                  <a:lnTo>
                    <a:pt x="24447" y="22212"/>
                  </a:lnTo>
                  <a:lnTo>
                    <a:pt x="25590" y="21704"/>
                  </a:lnTo>
                  <a:lnTo>
                    <a:pt x="25857" y="21704"/>
                  </a:lnTo>
                  <a:lnTo>
                    <a:pt x="25806" y="21958"/>
                  </a:lnTo>
                  <a:lnTo>
                    <a:pt x="26136" y="21755"/>
                  </a:lnTo>
                  <a:lnTo>
                    <a:pt x="25742" y="22415"/>
                  </a:lnTo>
                  <a:lnTo>
                    <a:pt x="25717" y="22593"/>
                  </a:lnTo>
                  <a:lnTo>
                    <a:pt x="25476" y="22593"/>
                  </a:lnTo>
                  <a:lnTo>
                    <a:pt x="25412" y="22720"/>
                  </a:lnTo>
                  <a:lnTo>
                    <a:pt x="25349" y="22847"/>
                  </a:lnTo>
                  <a:lnTo>
                    <a:pt x="25615" y="22847"/>
                  </a:lnTo>
                  <a:lnTo>
                    <a:pt x="25895" y="22847"/>
                  </a:lnTo>
                  <a:lnTo>
                    <a:pt x="26009" y="23355"/>
                  </a:lnTo>
                  <a:lnTo>
                    <a:pt x="26377" y="22847"/>
                  </a:lnTo>
                  <a:lnTo>
                    <a:pt x="26619" y="22847"/>
                  </a:lnTo>
                  <a:lnTo>
                    <a:pt x="26771" y="22847"/>
                  </a:lnTo>
                  <a:lnTo>
                    <a:pt x="26924" y="22847"/>
                  </a:lnTo>
                  <a:lnTo>
                    <a:pt x="27444" y="22847"/>
                  </a:lnTo>
                  <a:lnTo>
                    <a:pt x="27089" y="23114"/>
                  </a:lnTo>
                  <a:lnTo>
                    <a:pt x="26746" y="23355"/>
                  </a:lnTo>
                  <a:lnTo>
                    <a:pt x="27051" y="23355"/>
                  </a:lnTo>
                  <a:lnTo>
                    <a:pt x="27190" y="23482"/>
                  </a:lnTo>
                  <a:lnTo>
                    <a:pt x="27990" y="23876"/>
                  </a:lnTo>
                  <a:lnTo>
                    <a:pt x="28244" y="23482"/>
                  </a:lnTo>
                  <a:lnTo>
                    <a:pt x="28003" y="23876"/>
                  </a:lnTo>
                  <a:lnTo>
                    <a:pt x="28549" y="23482"/>
                  </a:lnTo>
                  <a:lnTo>
                    <a:pt x="28702" y="23355"/>
                  </a:lnTo>
                  <a:lnTo>
                    <a:pt x="29514" y="22682"/>
                  </a:lnTo>
                  <a:lnTo>
                    <a:pt x="29895" y="22745"/>
                  </a:lnTo>
                  <a:lnTo>
                    <a:pt x="29959" y="22593"/>
                  </a:lnTo>
                  <a:close/>
                </a:path>
                <a:path w="50164" h="30480">
                  <a:moveTo>
                    <a:pt x="30746" y="25387"/>
                  </a:moveTo>
                  <a:close/>
                </a:path>
                <a:path w="50164" h="30480">
                  <a:moveTo>
                    <a:pt x="32067" y="22110"/>
                  </a:moveTo>
                  <a:lnTo>
                    <a:pt x="31940" y="22390"/>
                  </a:lnTo>
                  <a:lnTo>
                    <a:pt x="31838" y="22669"/>
                  </a:lnTo>
                  <a:lnTo>
                    <a:pt x="31965" y="22669"/>
                  </a:lnTo>
                  <a:lnTo>
                    <a:pt x="32042" y="22821"/>
                  </a:lnTo>
                  <a:lnTo>
                    <a:pt x="32029" y="22529"/>
                  </a:lnTo>
                  <a:lnTo>
                    <a:pt x="32067" y="22110"/>
                  </a:lnTo>
                  <a:close/>
                </a:path>
                <a:path w="50164" h="30480">
                  <a:moveTo>
                    <a:pt x="32651" y="27292"/>
                  </a:moveTo>
                  <a:lnTo>
                    <a:pt x="32512" y="26911"/>
                  </a:lnTo>
                  <a:lnTo>
                    <a:pt x="32219" y="27292"/>
                  </a:lnTo>
                  <a:lnTo>
                    <a:pt x="32651" y="27292"/>
                  </a:lnTo>
                  <a:close/>
                </a:path>
                <a:path w="50164" h="30480">
                  <a:moveTo>
                    <a:pt x="33464" y="23101"/>
                  </a:moveTo>
                  <a:lnTo>
                    <a:pt x="33134" y="23355"/>
                  </a:lnTo>
                  <a:lnTo>
                    <a:pt x="32969" y="23482"/>
                  </a:lnTo>
                  <a:lnTo>
                    <a:pt x="33413" y="23482"/>
                  </a:lnTo>
                  <a:lnTo>
                    <a:pt x="33426" y="23355"/>
                  </a:lnTo>
                  <a:lnTo>
                    <a:pt x="33464" y="23101"/>
                  </a:lnTo>
                  <a:close/>
                </a:path>
                <a:path w="50164" h="30480">
                  <a:moveTo>
                    <a:pt x="34226" y="26530"/>
                  </a:moveTo>
                  <a:lnTo>
                    <a:pt x="33832" y="26530"/>
                  </a:lnTo>
                  <a:lnTo>
                    <a:pt x="33794" y="26924"/>
                  </a:lnTo>
                  <a:lnTo>
                    <a:pt x="33756" y="27063"/>
                  </a:lnTo>
                  <a:lnTo>
                    <a:pt x="34226" y="26530"/>
                  </a:lnTo>
                  <a:close/>
                </a:path>
                <a:path w="50164" h="30480">
                  <a:moveTo>
                    <a:pt x="34353" y="25311"/>
                  </a:moveTo>
                  <a:lnTo>
                    <a:pt x="33985" y="25908"/>
                  </a:lnTo>
                  <a:lnTo>
                    <a:pt x="34353" y="25311"/>
                  </a:lnTo>
                  <a:close/>
                </a:path>
                <a:path w="50164" h="30480">
                  <a:moveTo>
                    <a:pt x="35572" y="26555"/>
                  </a:moveTo>
                  <a:close/>
                </a:path>
                <a:path w="50164" h="30480">
                  <a:moveTo>
                    <a:pt x="37299" y="27305"/>
                  </a:moveTo>
                  <a:lnTo>
                    <a:pt x="36639" y="27686"/>
                  </a:lnTo>
                  <a:lnTo>
                    <a:pt x="37185" y="27343"/>
                  </a:lnTo>
                  <a:lnTo>
                    <a:pt x="36715" y="27584"/>
                  </a:lnTo>
                  <a:lnTo>
                    <a:pt x="37084" y="27292"/>
                  </a:lnTo>
                  <a:lnTo>
                    <a:pt x="36728" y="27292"/>
                  </a:lnTo>
                  <a:lnTo>
                    <a:pt x="36601" y="27571"/>
                  </a:lnTo>
                  <a:lnTo>
                    <a:pt x="36487" y="27711"/>
                  </a:lnTo>
                  <a:lnTo>
                    <a:pt x="35826" y="28054"/>
                  </a:lnTo>
                  <a:lnTo>
                    <a:pt x="36029" y="28054"/>
                  </a:lnTo>
                  <a:lnTo>
                    <a:pt x="36385" y="27851"/>
                  </a:lnTo>
                  <a:lnTo>
                    <a:pt x="36525" y="27749"/>
                  </a:lnTo>
                  <a:lnTo>
                    <a:pt x="36372" y="28054"/>
                  </a:lnTo>
                  <a:lnTo>
                    <a:pt x="36753" y="28054"/>
                  </a:lnTo>
                  <a:lnTo>
                    <a:pt x="37084" y="28054"/>
                  </a:lnTo>
                  <a:lnTo>
                    <a:pt x="37299" y="27305"/>
                  </a:lnTo>
                  <a:close/>
                </a:path>
                <a:path w="50164" h="30480">
                  <a:moveTo>
                    <a:pt x="37452" y="28219"/>
                  </a:moveTo>
                  <a:lnTo>
                    <a:pt x="37261" y="28041"/>
                  </a:lnTo>
                  <a:lnTo>
                    <a:pt x="36779" y="28219"/>
                  </a:lnTo>
                  <a:lnTo>
                    <a:pt x="37096" y="28308"/>
                  </a:lnTo>
                  <a:lnTo>
                    <a:pt x="37452" y="28219"/>
                  </a:lnTo>
                  <a:close/>
                </a:path>
                <a:path w="50164" h="30480">
                  <a:moveTo>
                    <a:pt x="37553" y="25450"/>
                  </a:moveTo>
                  <a:lnTo>
                    <a:pt x="37490" y="25298"/>
                  </a:lnTo>
                  <a:lnTo>
                    <a:pt x="37401" y="25171"/>
                  </a:lnTo>
                  <a:lnTo>
                    <a:pt x="37211" y="25311"/>
                  </a:lnTo>
                  <a:lnTo>
                    <a:pt x="37452" y="25400"/>
                  </a:lnTo>
                  <a:close/>
                </a:path>
                <a:path w="50164" h="30480">
                  <a:moveTo>
                    <a:pt x="37668" y="27101"/>
                  </a:moveTo>
                  <a:lnTo>
                    <a:pt x="37388" y="27089"/>
                  </a:lnTo>
                  <a:lnTo>
                    <a:pt x="37350" y="27266"/>
                  </a:lnTo>
                  <a:lnTo>
                    <a:pt x="37553" y="27216"/>
                  </a:lnTo>
                  <a:close/>
                </a:path>
                <a:path w="50164" h="30480">
                  <a:moveTo>
                    <a:pt x="38011" y="28244"/>
                  </a:moveTo>
                  <a:lnTo>
                    <a:pt x="37985" y="28092"/>
                  </a:lnTo>
                  <a:lnTo>
                    <a:pt x="37998" y="27965"/>
                  </a:lnTo>
                  <a:lnTo>
                    <a:pt x="37820" y="28359"/>
                  </a:lnTo>
                  <a:lnTo>
                    <a:pt x="38011" y="28244"/>
                  </a:lnTo>
                  <a:close/>
                </a:path>
                <a:path w="50164" h="30480">
                  <a:moveTo>
                    <a:pt x="40424" y="26606"/>
                  </a:moveTo>
                  <a:close/>
                </a:path>
                <a:path w="50164" h="30480">
                  <a:moveTo>
                    <a:pt x="40424" y="26212"/>
                  </a:moveTo>
                  <a:lnTo>
                    <a:pt x="39636" y="26720"/>
                  </a:lnTo>
                  <a:lnTo>
                    <a:pt x="40055" y="26695"/>
                  </a:lnTo>
                  <a:lnTo>
                    <a:pt x="40220" y="26390"/>
                  </a:lnTo>
                  <a:lnTo>
                    <a:pt x="40424" y="26212"/>
                  </a:lnTo>
                  <a:close/>
                </a:path>
                <a:path w="50164" h="30480">
                  <a:moveTo>
                    <a:pt x="40436" y="28257"/>
                  </a:moveTo>
                  <a:lnTo>
                    <a:pt x="40309" y="28219"/>
                  </a:lnTo>
                  <a:lnTo>
                    <a:pt x="40436" y="28257"/>
                  </a:lnTo>
                  <a:close/>
                </a:path>
                <a:path w="50164" h="30480">
                  <a:moveTo>
                    <a:pt x="40500" y="26784"/>
                  </a:moveTo>
                  <a:close/>
                </a:path>
                <a:path w="50164" h="30480">
                  <a:moveTo>
                    <a:pt x="40513" y="26631"/>
                  </a:moveTo>
                  <a:close/>
                </a:path>
                <a:path w="50164" h="30480">
                  <a:moveTo>
                    <a:pt x="40589" y="28790"/>
                  </a:moveTo>
                  <a:lnTo>
                    <a:pt x="40411" y="28613"/>
                  </a:lnTo>
                  <a:lnTo>
                    <a:pt x="40589" y="28790"/>
                  </a:lnTo>
                  <a:close/>
                </a:path>
                <a:path w="50164" h="30480">
                  <a:moveTo>
                    <a:pt x="40627" y="26657"/>
                  </a:moveTo>
                  <a:close/>
                </a:path>
                <a:path w="50164" h="30480">
                  <a:moveTo>
                    <a:pt x="41008" y="28486"/>
                  </a:moveTo>
                  <a:lnTo>
                    <a:pt x="40830" y="28702"/>
                  </a:lnTo>
                  <a:lnTo>
                    <a:pt x="40932" y="28829"/>
                  </a:lnTo>
                  <a:lnTo>
                    <a:pt x="41008" y="28486"/>
                  </a:lnTo>
                  <a:close/>
                </a:path>
                <a:path w="50164" h="30480">
                  <a:moveTo>
                    <a:pt x="41605" y="28079"/>
                  </a:moveTo>
                  <a:lnTo>
                    <a:pt x="41402" y="28168"/>
                  </a:lnTo>
                  <a:lnTo>
                    <a:pt x="41541" y="28219"/>
                  </a:lnTo>
                  <a:lnTo>
                    <a:pt x="41605" y="28079"/>
                  </a:lnTo>
                  <a:close/>
                </a:path>
                <a:path w="50164" h="30480">
                  <a:moveTo>
                    <a:pt x="42037" y="28054"/>
                  </a:moveTo>
                  <a:lnTo>
                    <a:pt x="41541" y="27432"/>
                  </a:lnTo>
                  <a:lnTo>
                    <a:pt x="41414" y="27508"/>
                  </a:lnTo>
                  <a:lnTo>
                    <a:pt x="41300" y="27292"/>
                  </a:lnTo>
                  <a:lnTo>
                    <a:pt x="41008" y="27292"/>
                  </a:lnTo>
                  <a:lnTo>
                    <a:pt x="40614" y="27470"/>
                  </a:lnTo>
                  <a:lnTo>
                    <a:pt x="40614" y="27343"/>
                  </a:lnTo>
                  <a:lnTo>
                    <a:pt x="39992" y="27292"/>
                  </a:lnTo>
                  <a:lnTo>
                    <a:pt x="39636" y="26720"/>
                  </a:lnTo>
                  <a:lnTo>
                    <a:pt x="39535" y="26530"/>
                  </a:lnTo>
                  <a:lnTo>
                    <a:pt x="39001" y="26530"/>
                  </a:lnTo>
                  <a:lnTo>
                    <a:pt x="39382" y="27292"/>
                  </a:lnTo>
                  <a:lnTo>
                    <a:pt x="38950" y="27292"/>
                  </a:lnTo>
                  <a:lnTo>
                    <a:pt x="38531" y="27292"/>
                  </a:lnTo>
                  <a:lnTo>
                    <a:pt x="38760" y="26530"/>
                  </a:lnTo>
                  <a:lnTo>
                    <a:pt x="38976" y="26530"/>
                  </a:lnTo>
                  <a:lnTo>
                    <a:pt x="38684" y="26314"/>
                  </a:lnTo>
                  <a:lnTo>
                    <a:pt x="39560" y="25768"/>
                  </a:lnTo>
                  <a:lnTo>
                    <a:pt x="38442" y="25768"/>
                  </a:lnTo>
                  <a:lnTo>
                    <a:pt x="38112" y="25908"/>
                  </a:lnTo>
                  <a:lnTo>
                    <a:pt x="37934" y="25768"/>
                  </a:lnTo>
                  <a:lnTo>
                    <a:pt x="37744" y="25768"/>
                  </a:lnTo>
                  <a:lnTo>
                    <a:pt x="37693" y="25590"/>
                  </a:lnTo>
                  <a:lnTo>
                    <a:pt x="37553" y="25450"/>
                  </a:lnTo>
                  <a:lnTo>
                    <a:pt x="37617" y="25666"/>
                  </a:lnTo>
                  <a:lnTo>
                    <a:pt x="37338" y="25768"/>
                  </a:lnTo>
                  <a:lnTo>
                    <a:pt x="36969" y="25768"/>
                  </a:lnTo>
                  <a:lnTo>
                    <a:pt x="36703" y="24879"/>
                  </a:lnTo>
                  <a:lnTo>
                    <a:pt x="36182" y="24879"/>
                  </a:lnTo>
                  <a:lnTo>
                    <a:pt x="36322" y="24117"/>
                  </a:lnTo>
                  <a:lnTo>
                    <a:pt x="34861" y="24117"/>
                  </a:lnTo>
                  <a:lnTo>
                    <a:pt x="33909" y="24485"/>
                  </a:lnTo>
                  <a:lnTo>
                    <a:pt x="33769" y="24117"/>
                  </a:lnTo>
                  <a:lnTo>
                    <a:pt x="33909" y="24117"/>
                  </a:lnTo>
                  <a:lnTo>
                    <a:pt x="33032" y="23482"/>
                  </a:lnTo>
                  <a:lnTo>
                    <a:pt x="32473" y="23926"/>
                  </a:lnTo>
                  <a:lnTo>
                    <a:pt x="32385" y="23482"/>
                  </a:lnTo>
                  <a:lnTo>
                    <a:pt x="32359" y="23355"/>
                  </a:lnTo>
                  <a:lnTo>
                    <a:pt x="32918" y="23355"/>
                  </a:lnTo>
                  <a:lnTo>
                    <a:pt x="32334" y="23241"/>
                  </a:lnTo>
                  <a:lnTo>
                    <a:pt x="32334" y="24879"/>
                  </a:lnTo>
                  <a:lnTo>
                    <a:pt x="31292" y="25768"/>
                  </a:lnTo>
                  <a:lnTo>
                    <a:pt x="30949" y="25768"/>
                  </a:lnTo>
                  <a:lnTo>
                    <a:pt x="31508" y="24879"/>
                  </a:lnTo>
                  <a:lnTo>
                    <a:pt x="32245" y="24117"/>
                  </a:lnTo>
                  <a:lnTo>
                    <a:pt x="31623" y="24815"/>
                  </a:lnTo>
                  <a:lnTo>
                    <a:pt x="32334" y="24879"/>
                  </a:lnTo>
                  <a:lnTo>
                    <a:pt x="32334" y="23241"/>
                  </a:lnTo>
                  <a:lnTo>
                    <a:pt x="31686" y="23101"/>
                  </a:lnTo>
                  <a:lnTo>
                    <a:pt x="31750" y="22847"/>
                  </a:lnTo>
                  <a:lnTo>
                    <a:pt x="31762" y="22593"/>
                  </a:lnTo>
                  <a:lnTo>
                    <a:pt x="31610" y="22771"/>
                  </a:lnTo>
                  <a:lnTo>
                    <a:pt x="31534" y="22593"/>
                  </a:lnTo>
                  <a:lnTo>
                    <a:pt x="31203" y="22999"/>
                  </a:lnTo>
                  <a:lnTo>
                    <a:pt x="31165" y="24879"/>
                  </a:lnTo>
                  <a:lnTo>
                    <a:pt x="30670" y="25577"/>
                  </a:lnTo>
                  <a:lnTo>
                    <a:pt x="30403" y="25400"/>
                  </a:lnTo>
                  <a:lnTo>
                    <a:pt x="30683" y="24879"/>
                  </a:lnTo>
                  <a:lnTo>
                    <a:pt x="31165" y="24879"/>
                  </a:lnTo>
                  <a:lnTo>
                    <a:pt x="31165" y="22999"/>
                  </a:lnTo>
                  <a:lnTo>
                    <a:pt x="30543" y="22847"/>
                  </a:lnTo>
                  <a:lnTo>
                    <a:pt x="30949" y="22847"/>
                  </a:lnTo>
                  <a:lnTo>
                    <a:pt x="30518" y="22593"/>
                  </a:lnTo>
                  <a:lnTo>
                    <a:pt x="30441" y="24117"/>
                  </a:lnTo>
                  <a:lnTo>
                    <a:pt x="29997" y="24384"/>
                  </a:lnTo>
                  <a:lnTo>
                    <a:pt x="29870" y="24460"/>
                  </a:lnTo>
                  <a:lnTo>
                    <a:pt x="30022" y="24117"/>
                  </a:lnTo>
                  <a:lnTo>
                    <a:pt x="30327" y="24117"/>
                  </a:lnTo>
                  <a:lnTo>
                    <a:pt x="30441" y="22656"/>
                  </a:lnTo>
                  <a:lnTo>
                    <a:pt x="30175" y="22847"/>
                  </a:lnTo>
                  <a:lnTo>
                    <a:pt x="29857" y="22847"/>
                  </a:lnTo>
                  <a:lnTo>
                    <a:pt x="29527" y="22847"/>
                  </a:lnTo>
                  <a:lnTo>
                    <a:pt x="29387" y="22847"/>
                  </a:lnTo>
                  <a:lnTo>
                    <a:pt x="29133" y="23355"/>
                  </a:lnTo>
                  <a:lnTo>
                    <a:pt x="28892" y="24117"/>
                  </a:lnTo>
                  <a:lnTo>
                    <a:pt x="28524" y="24117"/>
                  </a:lnTo>
                  <a:lnTo>
                    <a:pt x="28676" y="23507"/>
                  </a:lnTo>
                  <a:lnTo>
                    <a:pt x="28244" y="23990"/>
                  </a:lnTo>
                  <a:lnTo>
                    <a:pt x="28130" y="24117"/>
                  </a:lnTo>
                  <a:lnTo>
                    <a:pt x="27952" y="24333"/>
                  </a:lnTo>
                  <a:lnTo>
                    <a:pt x="28232" y="24117"/>
                  </a:lnTo>
                  <a:lnTo>
                    <a:pt x="28625" y="24879"/>
                  </a:lnTo>
                  <a:lnTo>
                    <a:pt x="28905" y="24117"/>
                  </a:lnTo>
                  <a:lnTo>
                    <a:pt x="29083" y="24117"/>
                  </a:lnTo>
                  <a:lnTo>
                    <a:pt x="29108" y="24625"/>
                  </a:lnTo>
                  <a:lnTo>
                    <a:pt x="29489" y="24117"/>
                  </a:lnTo>
                  <a:lnTo>
                    <a:pt x="29730" y="24117"/>
                  </a:lnTo>
                  <a:lnTo>
                    <a:pt x="29375" y="24739"/>
                  </a:lnTo>
                  <a:lnTo>
                    <a:pt x="29159" y="24879"/>
                  </a:lnTo>
                  <a:lnTo>
                    <a:pt x="29298" y="24879"/>
                  </a:lnTo>
                  <a:lnTo>
                    <a:pt x="29679" y="24879"/>
                  </a:lnTo>
                  <a:lnTo>
                    <a:pt x="30111" y="24879"/>
                  </a:lnTo>
                  <a:lnTo>
                    <a:pt x="30048" y="25146"/>
                  </a:lnTo>
                  <a:lnTo>
                    <a:pt x="29679" y="24879"/>
                  </a:lnTo>
                  <a:lnTo>
                    <a:pt x="29984" y="25361"/>
                  </a:lnTo>
                  <a:lnTo>
                    <a:pt x="29895" y="25768"/>
                  </a:lnTo>
                  <a:lnTo>
                    <a:pt x="30200" y="25768"/>
                  </a:lnTo>
                  <a:lnTo>
                    <a:pt x="30543" y="25768"/>
                  </a:lnTo>
                  <a:lnTo>
                    <a:pt x="31267" y="26162"/>
                  </a:lnTo>
                  <a:lnTo>
                    <a:pt x="31407" y="26225"/>
                  </a:lnTo>
                  <a:lnTo>
                    <a:pt x="31991" y="26530"/>
                  </a:lnTo>
                  <a:lnTo>
                    <a:pt x="32194" y="26149"/>
                  </a:lnTo>
                  <a:lnTo>
                    <a:pt x="32346" y="25768"/>
                  </a:lnTo>
                  <a:lnTo>
                    <a:pt x="32677" y="25768"/>
                  </a:lnTo>
                  <a:lnTo>
                    <a:pt x="32385" y="26123"/>
                  </a:lnTo>
                  <a:lnTo>
                    <a:pt x="32054" y="26530"/>
                  </a:lnTo>
                  <a:lnTo>
                    <a:pt x="32372" y="26530"/>
                  </a:lnTo>
                  <a:lnTo>
                    <a:pt x="32804" y="26530"/>
                  </a:lnTo>
                  <a:lnTo>
                    <a:pt x="33007" y="26530"/>
                  </a:lnTo>
                  <a:lnTo>
                    <a:pt x="33058" y="27292"/>
                  </a:lnTo>
                  <a:lnTo>
                    <a:pt x="33312" y="26530"/>
                  </a:lnTo>
                  <a:lnTo>
                    <a:pt x="33604" y="25933"/>
                  </a:lnTo>
                  <a:lnTo>
                    <a:pt x="33693" y="25768"/>
                  </a:lnTo>
                  <a:lnTo>
                    <a:pt x="34086" y="24879"/>
                  </a:lnTo>
                  <a:lnTo>
                    <a:pt x="34251" y="24879"/>
                  </a:lnTo>
                  <a:lnTo>
                    <a:pt x="34353" y="25311"/>
                  </a:lnTo>
                  <a:lnTo>
                    <a:pt x="34467" y="25768"/>
                  </a:lnTo>
                  <a:lnTo>
                    <a:pt x="34429" y="26530"/>
                  </a:lnTo>
                  <a:lnTo>
                    <a:pt x="34683" y="26530"/>
                  </a:lnTo>
                  <a:lnTo>
                    <a:pt x="34442" y="27254"/>
                  </a:lnTo>
                  <a:lnTo>
                    <a:pt x="34328" y="26758"/>
                  </a:lnTo>
                  <a:lnTo>
                    <a:pt x="34251" y="26530"/>
                  </a:lnTo>
                  <a:lnTo>
                    <a:pt x="33820" y="27114"/>
                  </a:lnTo>
                  <a:lnTo>
                    <a:pt x="33782" y="27292"/>
                  </a:lnTo>
                  <a:lnTo>
                    <a:pt x="33997" y="27292"/>
                  </a:lnTo>
                  <a:lnTo>
                    <a:pt x="34429" y="27292"/>
                  </a:lnTo>
                  <a:lnTo>
                    <a:pt x="34747" y="27292"/>
                  </a:lnTo>
                  <a:lnTo>
                    <a:pt x="34848" y="26530"/>
                  </a:lnTo>
                  <a:lnTo>
                    <a:pt x="35572" y="26530"/>
                  </a:lnTo>
                  <a:lnTo>
                    <a:pt x="36195" y="27292"/>
                  </a:lnTo>
                  <a:lnTo>
                    <a:pt x="36474" y="27673"/>
                  </a:lnTo>
                  <a:lnTo>
                    <a:pt x="36487" y="27292"/>
                  </a:lnTo>
                  <a:lnTo>
                    <a:pt x="37706" y="26530"/>
                  </a:lnTo>
                  <a:lnTo>
                    <a:pt x="38341" y="26530"/>
                  </a:lnTo>
                  <a:lnTo>
                    <a:pt x="37655" y="27216"/>
                  </a:lnTo>
                  <a:lnTo>
                    <a:pt x="37312" y="27292"/>
                  </a:lnTo>
                  <a:lnTo>
                    <a:pt x="38214" y="27609"/>
                  </a:lnTo>
                  <a:lnTo>
                    <a:pt x="38150" y="28054"/>
                  </a:lnTo>
                  <a:lnTo>
                    <a:pt x="39979" y="28054"/>
                  </a:lnTo>
                  <a:lnTo>
                    <a:pt x="40132" y="28308"/>
                  </a:lnTo>
                  <a:lnTo>
                    <a:pt x="40106" y="28168"/>
                  </a:lnTo>
                  <a:lnTo>
                    <a:pt x="40538" y="28054"/>
                  </a:lnTo>
                  <a:lnTo>
                    <a:pt x="40627" y="28562"/>
                  </a:lnTo>
                  <a:lnTo>
                    <a:pt x="40843" y="28308"/>
                  </a:lnTo>
                  <a:lnTo>
                    <a:pt x="40932" y="28054"/>
                  </a:lnTo>
                  <a:lnTo>
                    <a:pt x="41109" y="28054"/>
                  </a:lnTo>
                  <a:lnTo>
                    <a:pt x="41071" y="28194"/>
                  </a:lnTo>
                  <a:lnTo>
                    <a:pt x="41224" y="28155"/>
                  </a:lnTo>
                  <a:lnTo>
                    <a:pt x="41376" y="28168"/>
                  </a:lnTo>
                  <a:lnTo>
                    <a:pt x="41757" y="28054"/>
                  </a:lnTo>
                  <a:lnTo>
                    <a:pt x="42037" y="28054"/>
                  </a:lnTo>
                  <a:close/>
                </a:path>
                <a:path w="50164" h="30480">
                  <a:moveTo>
                    <a:pt x="42151" y="27178"/>
                  </a:moveTo>
                  <a:lnTo>
                    <a:pt x="41973" y="27279"/>
                  </a:lnTo>
                  <a:lnTo>
                    <a:pt x="42037" y="27432"/>
                  </a:lnTo>
                  <a:lnTo>
                    <a:pt x="42151" y="27178"/>
                  </a:lnTo>
                  <a:close/>
                </a:path>
                <a:path w="50164" h="30480">
                  <a:moveTo>
                    <a:pt x="42456" y="29273"/>
                  </a:moveTo>
                  <a:lnTo>
                    <a:pt x="42329" y="29248"/>
                  </a:lnTo>
                  <a:lnTo>
                    <a:pt x="42202" y="29324"/>
                  </a:lnTo>
                  <a:lnTo>
                    <a:pt x="42341" y="29413"/>
                  </a:lnTo>
                  <a:lnTo>
                    <a:pt x="42456" y="29273"/>
                  </a:lnTo>
                  <a:close/>
                </a:path>
                <a:path w="50164" h="30480">
                  <a:moveTo>
                    <a:pt x="42456" y="27724"/>
                  </a:moveTo>
                  <a:close/>
                </a:path>
                <a:path w="50164" h="30480">
                  <a:moveTo>
                    <a:pt x="42608" y="27292"/>
                  </a:moveTo>
                  <a:lnTo>
                    <a:pt x="42265" y="27622"/>
                  </a:lnTo>
                  <a:lnTo>
                    <a:pt x="42456" y="27559"/>
                  </a:lnTo>
                  <a:lnTo>
                    <a:pt x="42608" y="27292"/>
                  </a:lnTo>
                  <a:close/>
                </a:path>
                <a:path w="50164" h="30480">
                  <a:moveTo>
                    <a:pt x="42849" y="27927"/>
                  </a:moveTo>
                  <a:lnTo>
                    <a:pt x="42799" y="27749"/>
                  </a:lnTo>
                  <a:lnTo>
                    <a:pt x="42748" y="27495"/>
                  </a:lnTo>
                  <a:lnTo>
                    <a:pt x="42570" y="27559"/>
                  </a:lnTo>
                  <a:lnTo>
                    <a:pt x="42456" y="27724"/>
                  </a:lnTo>
                  <a:lnTo>
                    <a:pt x="42849" y="27927"/>
                  </a:lnTo>
                  <a:close/>
                </a:path>
                <a:path w="50164" h="30480">
                  <a:moveTo>
                    <a:pt x="42887" y="27952"/>
                  </a:moveTo>
                  <a:close/>
                </a:path>
                <a:path w="50164" h="30480">
                  <a:moveTo>
                    <a:pt x="43332" y="27952"/>
                  </a:moveTo>
                  <a:lnTo>
                    <a:pt x="43281" y="27673"/>
                  </a:lnTo>
                  <a:lnTo>
                    <a:pt x="43268" y="27813"/>
                  </a:lnTo>
                  <a:lnTo>
                    <a:pt x="43332" y="27952"/>
                  </a:lnTo>
                  <a:close/>
                </a:path>
                <a:path w="50164" h="30480">
                  <a:moveTo>
                    <a:pt x="43827" y="27571"/>
                  </a:moveTo>
                  <a:lnTo>
                    <a:pt x="43675" y="27647"/>
                  </a:lnTo>
                  <a:lnTo>
                    <a:pt x="43827" y="27571"/>
                  </a:lnTo>
                  <a:close/>
                </a:path>
                <a:path w="50164" h="30480">
                  <a:moveTo>
                    <a:pt x="43903" y="29083"/>
                  </a:moveTo>
                  <a:lnTo>
                    <a:pt x="43522" y="29108"/>
                  </a:lnTo>
                  <a:lnTo>
                    <a:pt x="43611" y="29400"/>
                  </a:lnTo>
                  <a:lnTo>
                    <a:pt x="43649" y="29260"/>
                  </a:lnTo>
                  <a:lnTo>
                    <a:pt x="43815" y="29375"/>
                  </a:lnTo>
                  <a:lnTo>
                    <a:pt x="43840" y="29184"/>
                  </a:lnTo>
                  <a:close/>
                </a:path>
                <a:path w="50164" h="30480">
                  <a:moveTo>
                    <a:pt x="43954" y="28130"/>
                  </a:moveTo>
                  <a:lnTo>
                    <a:pt x="43827" y="28092"/>
                  </a:lnTo>
                  <a:lnTo>
                    <a:pt x="43700" y="28181"/>
                  </a:lnTo>
                  <a:lnTo>
                    <a:pt x="43484" y="28143"/>
                  </a:lnTo>
                  <a:lnTo>
                    <a:pt x="43688" y="28295"/>
                  </a:lnTo>
                  <a:lnTo>
                    <a:pt x="43853" y="28257"/>
                  </a:lnTo>
                  <a:lnTo>
                    <a:pt x="43954" y="28130"/>
                  </a:lnTo>
                  <a:close/>
                </a:path>
                <a:path w="50164" h="30480">
                  <a:moveTo>
                    <a:pt x="44030" y="28359"/>
                  </a:moveTo>
                  <a:lnTo>
                    <a:pt x="43878" y="28371"/>
                  </a:lnTo>
                  <a:lnTo>
                    <a:pt x="44030" y="28359"/>
                  </a:lnTo>
                  <a:close/>
                </a:path>
                <a:path w="50164" h="30480">
                  <a:moveTo>
                    <a:pt x="44208" y="28232"/>
                  </a:moveTo>
                  <a:lnTo>
                    <a:pt x="44030" y="28359"/>
                  </a:lnTo>
                  <a:lnTo>
                    <a:pt x="44208" y="28308"/>
                  </a:lnTo>
                  <a:close/>
                </a:path>
                <a:path w="50164" h="30480">
                  <a:moveTo>
                    <a:pt x="44221" y="28155"/>
                  </a:moveTo>
                  <a:close/>
                </a:path>
                <a:path w="50164" h="30480">
                  <a:moveTo>
                    <a:pt x="44234" y="28308"/>
                  </a:moveTo>
                  <a:close/>
                </a:path>
                <a:path w="50164" h="30480">
                  <a:moveTo>
                    <a:pt x="44310" y="27622"/>
                  </a:moveTo>
                  <a:lnTo>
                    <a:pt x="44157" y="27432"/>
                  </a:lnTo>
                  <a:lnTo>
                    <a:pt x="44284" y="27355"/>
                  </a:lnTo>
                  <a:lnTo>
                    <a:pt x="44145" y="27343"/>
                  </a:lnTo>
                  <a:lnTo>
                    <a:pt x="43980" y="27457"/>
                  </a:lnTo>
                  <a:lnTo>
                    <a:pt x="43827" y="27571"/>
                  </a:lnTo>
                  <a:lnTo>
                    <a:pt x="43954" y="27520"/>
                  </a:lnTo>
                  <a:lnTo>
                    <a:pt x="44157" y="27787"/>
                  </a:lnTo>
                  <a:lnTo>
                    <a:pt x="44310" y="27622"/>
                  </a:lnTo>
                  <a:close/>
                </a:path>
                <a:path w="50164" h="30480">
                  <a:moveTo>
                    <a:pt x="44742" y="28879"/>
                  </a:moveTo>
                  <a:lnTo>
                    <a:pt x="44615" y="28930"/>
                  </a:lnTo>
                  <a:lnTo>
                    <a:pt x="44742" y="28879"/>
                  </a:lnTo>
                  <a:close/>
                </a:path>
                <a:path w="50164" h="30480">
                  <a:moveTo>
                    <a:pt x="44754" y="30060"/>
                  </a:moveTo>
                  <a:close/>
                </a:path>
                <a:path w="50164" h="30480">
                  <a:moveTo>
                    <a:pt x="44767" y="28511"/>
                  </a:moveTo>
                  <a:close/>
                </a:path>
                <a:path w="50164" h="30480">
                  <a:moveTo>
                    <a:pt x="44792" y="28282"/>
                  </a:moveTo>
                  <a:lnTo>
                    <a:pt x="44678" y="28486"/>
                  </a:lnTo>
                  <a:lnTo>
                    <a:pt x="44792" y="28282"/>
                  </a:lnTo>
                  <a:close/>
                </a:path>
                <a:path w="50164" h="30480">
                  <a:moveTo>
                    <a:pt x="44843" y="27711"/>
                  </a:moveTo>
                  <a:lnTo>
                    <a:pt x="44526" y="27990"/>
                  </a:lnTo>
                  <a:lnTo>
                    <a:pt x="44653" y="27901"/>
                  </a:lnTo>
                  <a:lnTo>
                    <a:pt x="44843" y="27711"/>
                  </a:lnTo>
                  <a:close/>
                </a:path>
                <a:path w="50164" h="30480">
                  <a:moveTo>
                    <a:pt x="45034" y="28752"/>
                  </a:moveTo>
                  <a:lnTo>
                    <a:pt x="44742" y="28879"/>
                  </a:lnTo>
                  <a:lnTo>
                    <a:pt x="44932" y="29006"/>
                  </a:lnTo>
                  <a:lnTo>
                    <a:pt x="44958" y="28829"/>
                  </a:lnTo>
                  <a:close/>
                </a:path>
                <a:path w="50164" h="30480">
                  <a:moveTo>
                    <a:pt x="45313" y="29438"/>
                  </a:moveTo>
                  <a:lnTo>
                    <a:pt x="45224" y="29260"/>
                  </a:lnTo>
                  <a:lnTo>
                    <a:pt x="45021" y="29298"/>
                  </a:lnTo>
                  <a:lnTo>
                    <a:pt x="45173" y="29603"/>
                  </a:lnTo>
                  <a:lnTo>
                    <a:pt x="45313" y="29438"/>
                  </a:lnTo>
                  <a:close/>
                </a:path>
                <a:path w="50164" h="30480">
                  <a:moveTo>
                    <a:pt x="45313" y="28549"/>
                  </a:moveTo>
                  <a:lnTo>
                    <a:pt x="45059" y="28651"/>
                  </a:lnTo>
                  <a:lnTo>
                    <a:pt x="45224" y="28727"/>
                  </a:lnTo>
                  <a:lnTo>
                    <a:pt x="45313" y="28549"/>
                  </a:lnTo>
                  <a:close/>
                </a:path>
                <a:path w="50164" h="30480">
                  <a:moveTo>
                    <a:pt x="46202" y="28917"/>
                  </a:moveTo>
                  <a:close/>
                </a:path>
                <a:path w="50164" h="30480">
                  <a:moveTo>
                    <a:pt x="46316" y="28943"/>
                  </a:moveTo>
                  <a:lnTo>
                    <a:pt x="46164" y="29197"/>
                  </a:lnTo>
                  <a:lnTo>
                    <a:pt x="46316" y="28943"/>
                  </a:lnTo>
                  <a:close/>
                </a:path>
                <a:path w="50164" h="30480">
                  <a:moveTo>
                    <a:pt x="46329" y="29260"/>
                  </a:moveTo>
                  <a:lnTo>
                    <a:pt x="45834" y="29489"/>
                  </a:lnTo>
                  <a:lnTo>
                    <a:pt x="46329" y="29260"/>
                  </a:lnTo>
                  <a:close/>
                </a:path>
                <a:path w="50164" h="30480">
                  <a:moveTo>
                    <a:pt x="46443" y="28892"/>
                  </a:moveTo>
                  <a:lnTo>
                    <a:pt x="46316" y="28943"/>
                  </a:lnTo>
                  <a:lnTo>
                    <a:pt x="46253" y="29083"/>
                  </a:lnTo>
                  <a:lnTo>
                    <a:pt x="46329" y="28956"/>
                  </a:lnTo>
                  <a:close/>
                </a:path>
                <a:path w="50164" h="30480">
                  <a:moveTo>
                    <a:pt x="46596" y="28498"/>
                  </a:moveTo>
                  <a:lnTo>
                    <a:pt x="46443" y="28422"/>
                  </a:lnTo>
                  <a:lnTo>
                    <a:pt x="46367" y="28727"/>
                  </a:lnTo>
                  <a:lnTo>
                    <a:pt x="46596" y="28613"/>
                  </a:lnTo>
                  <a:close/>
                </a:path>
                <a:path w="50164" h="30480">
                  <a:moveTo>
                    <a:pt x="46875" y="29032"/>
                  </a:moveTo>
                  <a:lnTo>
                    <a:pt x="46532" y="28994"/>
                  </a:lnTo>
                  <a:lnTo>
                    <a:pt x="46596" y="29121"/>
                  </a:lnTo>
                  <a:lnTo>
                    <a:pt x="46469" y="29324"/>
                  </a:lnTo>
                  <a:lnTo>
                    <a:pt x="46824" y="29375"/>
                  </a:lnTo>
                  <a:lnTo>
                    <a:pt x="46875" y="29032"/>
                  </a:lnTo>
                  <a:close/>
                </a:path>
                <a:path w="50164" h="30480">
                  <a:moveTo>
                    <a:pt x="47142" y="28841"/>
                  </a:moveTo>
                  <a:lnTo>
                    <a:pt x="46964" y="28638"/>
                  </a:lnTo>
                  <a:lnTo>
                    <a:pt x="47002" y="28816"/>
                  </a:lnTo>
                  <a:lnTo>
                    <a:pt x="47142" y="28841"/>
                  </a:lnTo>
                  <a:close/>
                </a:path>
                <a:path w="50164" h="30480">
                  <a:moveTo>
                    <a:pt x="48552" y="30276"/>
                  </a:moveTo>
                  <a:lnTo>
                    <a:pt x="48272" y="30480"/>
                  </a:lnTo>
                  <a:lnTo>
                    <a:pt x="48501" y="30391"/>
                  </a:lnTo>
                  <a:close/>
                </a:path>
                <a:path w="50164" h="30480">
                  <a:moveTo>
                    <a:pt x="50152" y="29908"/>
                  </a:moveTo>
                  <a:lnTo>
                    <a:pt x="49999" y="29933"/>
                  </a:lnTo>
                  <a:lnTo>
                    <a:pt x="49987" y="30264"/>
                  </a:lnTo>
                  <a:lnTo>
                    <a:pt x="50126" y="299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080450" y="1944278"/>
              <a:ext cx="66675" cy="24765"/>
            </a:xfrm>
            <a:custGeom>
              <a:avLst/>
              <a:gdLst/>
              <a:ahLst/>
              <a:cxnLst/>
              <a:rect l="l" t="t" r="r" b="b"/>
              <a:pathLst>
                <a:path w="66675" h="24764">
                  <a:moveTo>
                    <a:pt x="266" y="13779"/>
                  </a:moveTo>
                  <a:lnTo>
                    <a:pt x="0" y="14198"/>
                  </a:lnTo>
                  <a:lnTo>
                    <a:pt x="266" y="13779"/>
                  </a:lnTo>
                  <a:close/>
                </a:path>
                <a:path w="66675" h="24764">
                  <a:moveTo>
                    <a:pt x="2349" y="14719"/>
                  </a:moveTo>
                  <a:lnTo>
                    <a:pt x="2159" y="15062"/>
                  </a:lnTo>
                  <a:lnTo>
                    <a:pt x="2349" y="14719"/>
                  </a:lnTo>
                  <a:close/>
                </a:path>
                <a:path w="66675" h="24764">
                  <a:moveTo>
                    <a:pt x="14389" y="114"/>
                  </a:moveTo>
                  <a:lnTo>
                    <a:pt x="14122" y="431"/>
                  </a:lnTo>
                  <a:lnTo>
                    <a:pt x="14262" y="431"/>
                  </a:lnTo>
                  <a:lnTo>
                    <a:pt x="14389" y="114"/>
                  </a:lnTo>
                  <a:close/>
                </a:path>
                <a:path w="66675" h="24764">
                  <a:moveTo>
                    <a:pt x="14795" y="215"/>
                  </a:moveTo>
                  <a:lnTo>
                    <a:pt x="14681" y="0"/>
                  </a:lnTo>
                  <a:lnTo>
                    <a:pt x="14706" y="266"/>
                  </a:lnTo>
                  <a:close/>
                </a:path>
                <a:path w="66675" h="24764">
                  <a:moveTo>
                    <a:pt x="15468" y="889"/>
                  </a:moveTo>
                  <a:lnTo>
                    <a:pt x="15341" y="838"/>
                  </a:lnTo>
                  <a:lnTo>
                    <a:pt x="15468" y="889"/>
                  </a:lnTo>
                  <a:close/>
                </a:path>
                <a:path w="66675" h="24764">
                  <a:moveTo>
                    <a:pt x="17881" y="5283"/>
                  </a:moveTo>
                  <a:close/>
                </a:path>
                <a:path w="66675" h="24764">
                  <a:moveTo>
                    <a:pt x="30454" y="12255"/>
                  </a:moveTo>
                  <a:lnTo>
                    <a:pt x="30200" y="12446"/>
                  </a:lnTo>
                  <a:lnTo>
                    <a:pt x="30365" y="12534"/>
                  </a:lnTo>
                  <a:lnTo>
                    <a:pt x="30365" y="12369"/>
                  </a:lnTo>
                  <a:close/>
                </a:path>
                <a:path w="66675" h="24764">
                  <a:moveTo>
                    <a:pt x="30492" y="12204"/>
                  </a:moveTo>
                  <a:close/>
                </a:path>
                <a:path w="66675" h="24764">
                  <a:moveTo>
                    <a:pt x="31724" y="13271"/>
                  </a:moveTo>
                  <a:lnTo>
                    <a:pt x="31572" y="12776"/>
                  </a:lnTo>
                  <a:lnTo>
                    <a:pt x="31419" y="13284"/>
                  </a:lnTo>
                  <a:lnTo>
                    <a:pt x="31648" y="13284"/>
                  </a:lnTo>
                  <a:lnTo>
                    <a:pt x="31521" y="13563"/>
                  </a:lnTo>
                  <a:lnTo>
                    <a:pt x="31686" y="13284"/>
                  </a:lnTo>
                  <a:close/>
                </a:path>
                <a:path w="66675" h="24764">
                  <a:moveTo>
                    <a:pt x="32639" y="13792"/>
                  </a:moveTo>
                  <a:lnTo>
                    <a:pt x="32588" y="13550"/>
                  </a:lnTo>
                  <a:lnTo>
                    <a:pt x="32537" y="13284"/>
                  </a:lnTo>
                  <a:lnTo>
                    <a:pt x="32181" y="13766"/>
                  </a:lnTo>
                  <a:lnTo>
                    <a:pt x="32639" y="13792"/>
                  </a:lnTo>
                  <a:close/>
                </a:path>
                <a:path w="66675" h="24764">
                  <a:moveTo>
                    <a:pt x="33820" y="13817"/>
                  </a:moveTo>
                  <a:lnTo>
                    <a:pt x="33667" y="14185"/>
                  </a:lnTo>
                  <a:lnTo>
                    <a:pt x="33820" y="13817"/>
                  </a:lnTo>
                  <a:close/>
                </a:path>
                <a:path w="66675" h="24764">
                  <a:moveTo>
                    <a:pt x="38900" y="13284"/>
                  </a:moveTo>
                  <a:lnTo>
                    <a:pt x="38722" y="13284"/>
                  </a:lnTo>
                  <a:lnTo>
                    <a:pt x="38658" y="13474"/>
                  </a:lnTo>
                  <a:lnTo>
                    <a:pt x="38900" y="13792"/>
                  </a:lnTo>
                  <a:lnTo>
                    <a:pt x="38900" y="13284"/>
                  </a:lnTo>
                  <a:close/>
                </a:path>
                <a:path w="66675" h="24764">
                  <a:moveTo>
                    <a:pt x="40195" y="16548"/>
                  </a:moveTo>
                  <a:lnTo>
                    <a:pt x="40132" y="16725"/>
                  </a:lnTo>
                  <a:lnTo>
                    <a:pt x="40195" y="16548"/>
                  </a:lnTo>
                  <a:close/>
                </a:path>
                <a:path w="66675" h="24764">
                  <a:moveTo>
                    <a:pt x="42557" y="18110"/>
                  </a:moveTo>
                  <a:lnTo>
                    <a:pt x="42240" y="18110"/>
                  </a:lnTo>
                  <a:lnTo>
                    <a:pt x="42265" y="18618"/>
                  </a:lnTo>
                  <a:lnTo>
                    <a:pt x="42557" y="18110"/>
                  </a:lnTo>
                  <a:close/>
                </a:path>
                <a:path w="66675" h="24764">
                  <a:moveTo>
                    <a:pt x="44640" y="19291"/>
                  </a:moveTo>
                  <a:close/>
                </a:path>
                <a:path w="66675" h="24764">
                  <a:moveTo>
                    <a:pt x="44907" y="18478"/>
                  </a:moveTo>
                  <a:lnTo>
                    <a:pt x="44221" y="19342"/>
                  </a:lnTo>
                  <a:lnTo>
                    <a:pt x="44513" y="19088"/>
                  </a:lnTo>
                  <a:lnTo>
                    <a:pt x="44627" y="19291"/>
                  </a:lnTo>
                  <a:lnTo>
                    <a:pt x="44907" y="18478"/>
                  </a:lnTo>
                  <a:close/>
                </a:path>
                <a:path w="66675" h="24764">
                  <a:moveTo>
                    <a:pt x="46888" y="20307"/>
                  </a:moveTo>
                  <a:close/>
                </a:path>
                <a:path w="66675" h="24764">
                  <a:moveTo>
                    <a:pt x="46977" y="20256"/>
                  </a:moveTo>
                  <a:close/>
                </a:path>
                <a:path w="66675" h="24764">
                  <a:moveTo>
                    <a:pt x="48031" y="16967"/>
                  </a:moveTo>
                  <a:lnTo>
                    <a:pt x="47904" y="16967"/>
                  </a:lnTo>
                  <a:lnTo>
                    <a:pt x="47891" y="17221"/>
                  </a:lnTo>
                  <a:lnTo>
                    <a:pt x="48031" y="16967"/>
                  </a:lnTo>
                  <a:close/>
                </a:path>
                <a:path w="66675" h="24764">
                  <a:moveTo>
                    <a:pt x="48171" y="16929"/>
                  </a:moveTo>
                  <a:lnTo>
                    <a:pt x="48056" y="17208"/>
                  </a:lnTo>
                  <a:lnTo>
                    <a:pt x="47967" y="17487"/>
                  </a:lnTo>
                  <a:lnTo>
                    <a:pt x="48133" y="17564"/>
                  </a:lnTo>
                  <a:lnTo>
                    <a:pt x="48145" y="17348"/>
                  </a:lnTo>
                  <a:lnTo>
                    <a:pt x="48171" y="16929"/>
                  </a:lnTo>
                  <a:close/>
                </a:path>
                <a:path w="66675" h="24764">
                  <a:moveTo>
                    <a:pt x="52946" y="22428"/>
                  </a:moveTo>
                  <a:lnTo>
                    <a:pt x="52844" y="22263"/>
                  </a:lnTo>
                  <a:lnTo>
                    <a:pt x="52781" y="22136"/>
                  </a:lnTo>
                  <a:lnTo>
                    <a:pt x="52692" y="22339"/>
                  </a:lnTo>
                  <a:lnTo>
                    <a:pt x="52946" y="22428"/>
                  </a:lnTo>
                  <a:close/>
                </a:path>
                <a:path w="66675" h="24764">
                  <a:moveTo>
                    <a:pt x="53657" y="22758"/>
                  </a:moveTo>
                  <a:lnTo>
                    <a:pt x="53479" y="22580"/>
                  </a:lnTo>
                  <a:lnTo>
                    <a:pt x="53009" y="22758"/>
                  </a:lnTo>
                  <a:lnTo>
                    <a:pt x="53327" y="22860"/>
                  </a:lnTo>
                  <a:lnTo>
                    <a:pt x="53657" y="22758"/>
                  </a:lnTo>
                  <a:close/>
                </a:path>
                <a:path w="66675" h="24764">
                  <a:moveTo>
                    <a:pt x="53670" y="19964"/>
                  </a:moveTo>
                  <a:lnTo>
                    <a:pt x="53606" y="19812"/>
                  </a:lnTo>
                  <a:lnTo>
                    <a:pt x="53340" y="19837"/>
                  </a:lnTo>
                  <a:lnTo>
                    <a:pt x="53467" y="19913"/>
                  </a:lnTo>
                  <a:lnTo>
                    <a:pt x="53670" y="19964"/>
                  </a:lnTo>
                  <a:close/>
                </a:path>
                <a:path w="66675" h="24764">
                  <a:moveTo>
                    <a:pt x="54203" y="22758"/>
                  </a:moveTo>
                  <a:lnTo>
                    <a:pt x="54190" y="22593"/>
                  </a:lnTo>
                  <a:lnTo>
                    <a:pt x="54025" y="22860"/>
                  </a:lnTo>
                  <a:lnTo>
                    <a:pt x="54203" y="22758"/>
                  </a:lnTo>
                  <a:close/>
                </a:path>
                <a:path w="66675" h="24764">
                  <a:moveTo>
                    <a:pt x="56184" y="22682"/>
                  </a:moveTo>
                  <a:lnTo>
                    <a:pt x="55740" y="22631"/>
                  </a:lnTo>
                  <a:lnTo>
                    <a:pt x="55372" y="22682"/>
                  </a:lnTo>
                  <a:lnTo>
                    <a:pt x="55626" y="22936"/>
                  </a:lnTo>
                  <a:lnTo>
                    <a:pt x="55918" y="22682"/>
                  </a:lnTo>
                  <a:lnTo>
                    <a:pt x="56184" y="22682"/>
                  </a:lnTo>
                  <a:close/>
                </a:path>
                <a:path w="66675" h="24764">
                  <a:moveTo>
                    <a:pt x="56388" y="22631"/>
                  </a:moveTo>
                  <a:lnTo>
                    <a:pt x="56261" y="22580"/>
                  </a:lnTo>
                  <a:lnTo>
                    <a:pt x="56134" y="22466"/>
                  </a:lnTo>
                  <a:lnTo>
                    <a:pt x="56286" y="22720"/>
                  </a:lnTo>
                  <a:close/>
                </a:path>
                <a:path w="66675" h="24764">
                  <a:moveTo>
                    <a:pt x="56515" y="21056"/>
                  </a:moveTo>
                  <a:close/>
                </a:path>
                <a:path w="66675" h="24764">
                  <a:moveTo>
                    <a:pt x="56553" y="21094"/>
                  </a:moveTo>
                  <a:close/>
                </a:path>
                <a:path w="66675" h="24764">
                  <a:moveTo>
                    <a:pt x="56578" y="22644"/>
                  </a:moveTo>
                  <a:lnTo>
                    <a:pt x="56451" y="22606"/>
                  </a:lnTo>
                  <a:lnTo>
                    <a:pt x="56578" y="22644"/>
                  </a:lnTo>
                  <a:close/>
                </a:path>
                <a:path w="66675" h="24764">
                  <a:moveTo>
                    <a:pt x="56591" y="21183"/>
                  </a:moveTo>
                  <a:close/>
                </a:path>
                <a:path w="66675" h="24764">
                  <a:moveTo>
                    <a:pt x="56603" y="21031"/>
                  </a:moveTo>
                  <a:close/>
                </a:path>
                <a:path w="66675" h="24764">
                  <a:moveTo>
                    <a:pt x="56718" y="21031"/>
                  </a:moveTo>
                  <a:close/>
                </a:path>
                <a:path w="66675" h="24764">
                  <a:moveTo>
                    <a:pt x="56769" y="23152"/>
                  </a:moveTo>
                  <a:lnTo>
                    <a:pt x="56578" y="22987"/>
                  </a:lnTo>
                  <a:lnTo>
                    <a:pt x="56769" y="23152"/>
                  </a:lnTo>
                  <a:close/>
                </a:path>
                <a:path w="66675" h="24764">
                  <a:moveTo>
                    <a:pt x="57150" y="22821"/>
                  </a:moveTo>
                  <a:lnTo>
                    <a:pt x="56984" y="23050"/>
                  </a:lnTo>
                  <a:lnTo>
                    <a:pt x="57150" y="22821"/>
                  </a:lnTo>
                  <a:close/>
                </a:path>
                <a:path w="66675" h="24764">
                  <a:moveTo>
                    <a:pt x="57962" y="22428"/>
                  </a:moveTo>
                  <a:lnTo>
                    <a:pt x="57721" y="22047"/>
                  </a:lnTo>
                  <a:lnTo>
                    <a:pt x="57734" y="21831"/>
                  </a:lnTo>
                  <a:lnTo>
                    <a:pt x="57607" y="21894"/>
                  </a:lnTo>
                  <a:lnTo>
                    <a:pt x="57480" y="21666"/>
                  </a:lnTo>
                  <a:lnTo>
                    <a:pt x="57124" y="21132"/>
                  </a:lnTo>
                  <a:lnTo>
                    <a:pt x="57111" y="21666"/>
                  </a:lnTo>
                  <a:lnTo>
                    <a:pt x="56896" y="21767"/>
                  </a:lnTo>
                  <a:lnTo>
                    <a:pt x="56667" y="21844"/>
                  </a:lnTo>
                  <a:lnTo>
                    <a:pt x="56527" y="21666"/>
                  </a:lnTo>
                  <a:lnTo>
                    <a:pt x="56210" y="21666"/>
                  </a:lnTo>
                  <a:lnTo>
                    <a:pt x="55765" y="21183"/>
                  </a:lnTo>
                  <a:lnTo>
                    <a:pt x="56146" y="21120"/>
                  </a:lnTo>
                  <a:lnTo>
                    <a:pt x="56273" y="20904"/>
                  </a:lnTo>
                  <a:lnTo>
                    <a:pt x="56502" y="20612"/>
                  </a:lnTo>
                  <a:lnTo>
                    <a:pt x="56172" y="20853"/>
                  </a:lnTo>
                  <a:lnTo>
                    <a:pt x="55753" y="21170"/>
                  </a:lnTo>
                  <a:lnTo>
                    <a:pt x="55587" y="20980"/>
                  </a:lnTo>
                  <a:lnTo>
                    <a:pt x="56095" y="20904"/>
                  </a:lnTo>
                  <a:lnTo>
                    <a:pt x="55321" y="20548"/>
                  </a:lnTo>
                  <a:lnTo>
                    <a:pt x="55918" y="20142"/>
                  </a:lnTo>
                  <a:lnTo>
                    <a:pt x="55346" y="20142"/>
                  </a:lnTo>
                  <a:lnTo>
                    <a:pt x="55118" y="20459"/>
                  </a:lnTo>
                  <a:lnTo>
                    <a:pt x="55118" y="21666"/>
                  </a:lnTo>
                  <a:lnTo>
                    <a:pt x="55041" y="22047"/>
                  </a:lnTo>
                  <a:lnTo>
                    <a:pt x="55003" y="22288"/>
                  </a:lnTo>
                  <a:lnTo>
                    <a:pt x="54813" y="22237"/>
                  </a:lnTo>
                  <a:lnTo>
                    <a:pt x="54673" y="21666"/>
                  </a:lnTo>
                  <a:lnTo>
                    <a:pt x="55118" y="21666"/>
                  </a:lnTo>
                  <a:lnTo>
                    <a:pt x="55118" y="20459"/>
                  </a:lnTo>
                  <a:lnTo>
                    <a:pt x="55029" y="20904"/>
                  </a:lnTo>
                  <a:lnTo>
                    <a:pt x="54952" y="21082"/>
                  </a:lnTo>
                  <a:lnTo>
                    <a:pt x="54914" y="20904"/>
                  </a:lnTo>
                  <a:lnTo>
                    <a:pt x="55029" y="20447"/>
                  </a:lnTo>
                  <a:lnTo>
                    <a:pt x="54648" y="20307"/>
                  </a:lnTo>
                  <a:lnTo>
                    <a:pt x="54648" y="22174"/>
                  </a:lnTo>
                  <a:lnTo>
                    <a:pt x="54267" y="22047"/>
                  </a:lnTo>
                  <a:lnTo>
                    <a:pt x="54216" y="21666"/>
                  </a:lnTo>
                  <a:lnTo>
                    <a:pt x="54343" y="21666"/>
                  </a:lnTo>
                  <a:lnTo>
                    <a:pt x="54648" y="22174"/>
                  </a:lnTo>
                  <a:lnTo>
                    <a:pt x="54648" y="20307"/>
                  </a:lnTo>
                  <a:lnTo>
                    <a:pt x="54356" y="20193"/>
                  </a:lnTo>
                  <a:lnTo>
                    <a:pt x="54114" y="20142"/>
                  </a:lnTo>
                  <a:lnTo>
                    <a:pt x="53835" y="20142"/>
                  </a:lnTo>
                  <a:lnTo>
                    <a:pt x="53746" y="20015"/>
                  </a:lnTo>
                  <a:lnTo>
                    <a:pt x="53721" y="20142"/>
                  </a:lnTo>
                  <a:lnTo>
                    <a:pt x="53416" y="20142"/>
                  </a:lnTo>
                  <a:lnTo>
                    <a:pt x="52793" y="20142"/>
                  </a:lnTo>
                  <a:lnTo>
                    <a:pt x="52997" y="19253"/>
                  </a:lnTo>
                  <a:lnTo>
                    <a:pt x="52654" y="19253"/>
                  </a:lnTo>
                  <a:lnTo>
                    <a:pt x="52336" y="19202"/>
                  </a:lnTo>
                  <a:lnTo>
                    <a:pt x="52425" y="18618"/>
                  </a:lnTo>
                  <a:lnTo>
                    <a:pt x="51600" y="18618"/>
                  </a:lnTo>
                  <a:lnTo>
                    <a:pt x="51600" y="20904"/>
                  </a:lnTo>
                  <a:lnTo>
                    <a:pt x="51396" y="20904"/>
                  </a:lnTo>
                  <a:lnTo>
                    <a:pt x="51600" y="20904"/>
                  </a:lnTo>
                  <a:lnTo>
                    <a:pt x="51600" y="18618"/>
                  </a:lnTo>
                  <a:lnTo>
                    <a:pt x="51333" y="18618"/>
                  </a:lnTo>
                  <a:lnTo>
                    <a:pt x="51181" y="18999"/>
                  </a:lnTo>
                  <a:lnTo>
                    <a:pt x="50660" y="18923"/>
                  </a:lnTo>
                  <a:lnTo>
                    <a:pt x="50660" y="20142"/>
                  </a:lnTo>
                  <a:lnTo>
                    <a:pt x="50634" y="20904"/>
                  </a:lnTo>
                  <a:lnTo>
                    <a:pt x="49453" y="21666"/>
                  </a:lnTo>
                  <a:lnTo>
                    <a:pt x="49695" y="20955"/>
                  </a:lnTo>
                  <a:lnTo>
                    <a:pt x="50038" y="20142"/>
                  </a:lnTo>
                  <a:lnTo>
                    <a:pt x="50444" y="20142"/>
                  </a:lnTo>
                  <a:lnTo>
                    <a:pt x="50190" y="20612"/>
                  </a:lnTo>
                  <a:lnTo>
                    <a:pt x="50457" y="20142"/>
                  </a:lnTo>
                  <a:lnTo>
                    <a:pt x="50609" y="20142"/>
                  </a:lnTo>
                  <a:lnTo>
                    <a:pt x="50393" y="19634"/>
                  </a:lnTo>
                  <a:lnTo>
                    <a:pt x="50241" y="19253"/>
                  </a:lnTo>
                  <a:lnTo>
                    <a:pt x="50406" y="19621"/>
                  </a:lnTo>
                  <a:lnTo>
                    <a:pt x="50660" y="20142"/>
                  </a:lnTo>
                  <a:lnTo>
                    <a:pt x="50660" y="18923"/>
                  </a:lnTo>
                  <a:lnTo>
                    <a:pt x="49898" y="18783"/>
                  </a:lnTo>
                  <a:lnTo>
                    <a:pt x="49491" y="18719"/>
                  </a:lnTo>
                  <a:lnTo>
                    <a:pt x="49250" y="18783"/>
                  </a:lnTo>
                  <a:lnTo>
                    <a:pt x="49250" y="20904"/>
                  </a:lnTo>
                  <a:lnTo>
                    <a:pt x="48475" y="20904"/>
                  </a:lnTo>
                  <a:lnTo>
                    <a:pt x="48374" y="21297"/>
                  </a:lnTo>
                  <a:lnTo>
                    <a:pt x="48463" y="20904"/>
                  </a:lnTo>
                  <a:lnTo>
                    <a:pt x="47955" y="20904"/>
                  </a:lnTo>
                  <a:lnTo>
                    <a:pt x="47828" y="21170"/>
                  </a:lnTo>
                  <a:lnTo>
                    <a:pt x="47396" y="20904"/>
                  </a:lnTo>
                  <a:lnTo>
                    <a:pt x="47650" y="20904"/>
                  </a:lnTo>
                  <a:lnTo>
                    <a:pt x="48514" y="20142"/>
                  </a:lnTo>
                  <a:lnTo>
                    <a:pt x="48856" y="20510"/>
                  </a:lnTo>
                  <a:lnTo>
                    <a:pt x="49250" y="20904"/>
                  </a:lnTo>
                  <a:lnTo>
                    <a:pt x="49250" y="18783"/>
                  </a:lnTo>
                  <a:lnTo>
                    <a:pt x="48882" y="18872"/>
                  </a:lnTo>
                  <a:lnTo>
                    <a:pt x="48907" y="18618"/>
                  </a:lnTo>
                  <a:lnTo>
                    <a:pt x="49504" y="18618"/>
                  </a:lnTo>
                  <a:lnTo>
                    <a:pt x="49542" y="18110"/>
                  </a:lnTo>
                  <a:lnTo>
                    <a:pt x="49555" y="17868"/>
                  </a:lnTo>
                  <a:lnTo>
                    <a:pt x="49250" y="18110"/>
                  </a:lnTo>
                  <a:lnTo>
                    <a:pt x="48615" y="18618"/>
                  </a:lnTo>
                  <a:lnTo>
                    <a:pt x="48488" y="18110"/>
                  </a:lnTo>
                  <a:lnTo>
                    <a:pt x="48323" y="18110"/>
                  </a:lnTo>
                  <a:lnTo>
                    <a:pt x="48196" y="17729"/>
                  </a:lnTo>
                  <a:lnTo>
                    <a:pt x="47891" y="17729"/>
                  </a:lnTo>
                  <a:lnTo>
                    <a:pt x="47574" y="17995"/>
                  </a:lnTo>
                  <a:lnTo>
                    <a:pt x="47625" y="17729"/>
                  </a:lnTo>
                  <a:lnTo>
                    <a:pt x="47409" y="17729"/>
                  </a:lnTo>
                  <a:lnTo>
                    <a:pt x="47155" y="17983"/>
                  </a:lnTo>
                  <a:lnTo>
                    <a:pt x="47231" y="17729"/>
                  </a:lnTo>
                  <a:lnTo>
                    <a:pt x="46685" y="17322"/>
                  </a:lnTo>
                  <a:lnTo>
                    <a:pt x="46901" y="16967"/>
                  </a:lnTo>
                  <a:lnTo>
                    <a:pt x="46545" y="16967"/>
                  </a:lnTo>
                  <a:lnTo>
                    <a:pt x="46431" y="17132"/>
                  </a:lnTo>
                  <a:lnTo>
                    <a:pt x="46545" y="16967"/>
                  </a:lnTo>
                  <a:lnTo>
                    <a:pt x="46228" y="16967"/>
                  </a:lnTo>
                  <a:lnTo>
                    <a:pt x="46278" y="17195"/>
                  </a:lnTo>
                  <a:lnTo>
                    <a:pt x="46418" y="17145"/>
                  </a:lnTo>
                  <a:lnTo>
                    <a:pt x="46316" y="17310"/>
                  </a:lnTo>
                  <a:lnTo>
                    <a:pt x="46443" y="17729"/>
                  </a:lnTo>
                  <a:lnTo>
                    <a:pt x="46659" y="17360"/>
                  </a:lnTo>
                  <a:lnTo>
                    <a:pt x="47104" y="17729"/>
                  </a:lnTo>
                  <a:lnTo>
                    <a:pt x="46443" y="17729"/>
                  </a:lnTo>
                  <a:lnTo>
                    <a:pt x="46037" y="17729"/>
                  </a:lnTo>
                  <a:lnTo>
                    <a:pt x="45720" y="17729"/>
                  </a:lnTo>
                  <a:lnTo>
                    <a:pt x="45643" y="16967"/>
                  </a:lnTo>
                  <a:lnTo>
                    <a:pt x="44729" y="16967"/>
                  </a:lnTo>
                  <a:lnTo>
                    <a:pt x="44729" y="16078"/>
                  </a:lnTo>
                  <a:lnTo>
                    <a:pt x="43446" y="16078"/>
                  </a:lnTo>
                  <a:lnTo>
                    <a:pt x="43103" y="15582"/>
                  </a:lnTo>
                  <a:lnTo>
                    <a:pt x="42938" y="15341"/>
                  </a:lnTo>
                  <a:lnTo>
                    <a:pt x="42418" y="15316"/>
                  </a:lnTo>
                  <a:lnTo>
                    <a:pt x="42494" y="14681"/>
                  </a:lnTo>
                  <a:lnTo>
                    <a:pt x="42037" y="14909"/>
                  </a:lnTo>
                  <a:lnTo>
                    <a:pt x="42113" y="14554"/>
                  </a:lnTo>
                  <a:lnTo>
                    <a:pt x="41808" y="14554"/>
                  </a:lnTo>
                  <a:lnTo>
                    <a:pt x="41414" y="15227"/>
                  </a:lnTo>
                  <a:lnTo>
                    <a:pt x="41224" y="15316"/>
                  </a:lnTo>
                  <a:lnTo>
                    <a:pt x="41071" y="15709"/>
                  </a:lnTo>
                  <a:lnTo>
                    <a:pt x="40932" y="16078"/>
                  </a:lnTo>
                  <a:lnTo>
                    <a:pt x="40703" y="16078"/>
                  </a:lnTo>
                  <a:lnTo>
                    <a:pt x="40716" y="15887"/>
                  </a:lnTo>
                  <a:lnTo>
                    <a:pt x="40868" y="15786"/>
                  </a:lnTo>
                  <a:lnTo>
                    <a:pt x="40716" y="15811"/>
                  </a:lnTo>
                  <a:lnTo>
                    <a:pt x="40754" y="15316"/>
                  </a:lnTo>
                  <a:lnTo>
                    <a:pt x="40919" y="15316"/>
                  </a:lnTo>
                  <a:lnTo>
                    <a:pt x="40944" y="14554"/>
                  </a:lnTo>
                  <a:lnTo>
                    <a:pt x="40589" y="14173"/>
                  </a:lnTo>
                  <a:lnTo>
                    <a:pt x="40398" y="14516"/>
                  </a:lnTo>
                  <a:lnTo>
                    <a:pt x="39649" y="14198"/>
                  </a:lnTo>
                  <a:lnTo>
                    <a:pt x="39649" y="16078"/>
                  </a:lnTo>
                  <a:lnTo>
                    <a:pt x="39103" y="16344"/>
                  </a:lnTo>
                  <a:lnTo>
                    <a:pt x="39331" y="16078"/>
                  </a:lnTo>
                  <a:lnTo>
                    <a:pt x="39649" y="16078"/>
                  </a:lnTo>
                  <a:lnTo>
                    <a:pt x="39649" y="14198"/>
                  </a:lnTo>
                  <a:lnTo>
                    <a:pt x="39865" y="13792"/>
                  </a:lnTo>
                  <a:lnTo>
                    <a:pt x="39001" y="13792"/>
                  </a:lnTo>
                  <a:lnTo>
                    <a:pt x="39052" y="13931"/>
                  </a:lnTo>
                  <a:lnTo>
                    <a:pt x="38900" y="13868"/>
                  </a:lnTo>
                  <a:lnTo>
                    <a:pt x="38900" y="14046"/>
                  </a:lnTo>
                  <a:lnTo>
                    <a:pt x="38735" y="13792"/>
                  </a:lnTo>
                  <a:lnTo>
                    <a:pt x="38633" y="13550"/>
                  </a:lnTo>
                  <a:lnTo>
                    <a:pt x="38608" y="13792"/>
                  </a:lnTo>
                  <a:lnTo>
                    <a:pt x="38442" y="13792"/>
                  </a:lnTo>
                  <a:lnTo>
                    <a:pt x="38608" y="13792"/>
                  </a:lnTo>
                  <a:lnTo>
                    <a:pt x="38608" y="13474"/>
                  </a:lnTo>
                  <a:lnTo>
                    <a:pt x="38557" y="13347"/>
                  </a:lnTo>
                  <a:lnTo>
                    <a:pt x="38265" y="13462"/>
                  </a:lnTo>
                  <a:lnTo>
                    <a:pt x="37858" y="13614"/>
                  </a:lnTo>
                  <a:lnTo>
                    <a:pt x="38036" y="13474"/>
                  </a:lnTo>
                  <a:lnTo>
                    <a:pt x="38277" y="13360"/>
                  </a:lnTo>
                  <a:lnTo>
                    <a:pt x="38430" y="13284"/>
                  </a:lnTo>
                  <a:lnTo>
                    <a:pt x="38290" y="13284"/>
                  </a:lnTo>
                  <a:lnTo>
                    <a:pt x="37896" y="13284"/>
                  </a:lnTo>
                  <a:lnTo>
                    <a:pt x="37896" y="13538"/>
                  </a:lnTo>
                  <a:lnTo>
                    <a:pt x="37693" y="13677"/>
                  </a:lnTo>
                  <a:lnTo>
                    <a:pt x="37376" y="13792"/>
                  </a:lnTo>
                  <a:lnTo>
                    <a:pt x="37630" y="13677"/>
                  </a:lnTo>
                  <a:lnTo>
                    <a:pt x="37896" y="13538"/>
                  </a:lnTo>
                  <a:lnTo>
                    <a:pt x="37896" y="13284"/>
                  </a:lnTo>
                  <a:lnTo>
                    <a:pt x="37693" y="13284"/>
                  </a:lnTo>
                  <a:lnTo>
                    <a:pt x="37782" y="12776"/>
                  </a:lnTo>
                  <a:lnTo>
                    <a:pt x="37198" y="12141"/>
                  </a:lnTo>
                  <a:lnTo>
                    <a:pt x="36372" y="12141"/>
                  </a:lnTo>
                  <a:lnTo>
                    <a:pt x="36372" y="14554"/>
                  </a:lnTo>
                  <a:lnTo>
                    <a:pt x="36144" y="14655"/>
                  </a:lnTo>
                  <a:lnTo>
                    <a:pt x="36372" y="14554"/>
                  </a:lnTo>
                  <a:lnTo>
                    <a:pt x="36372" y="12141"/>
                  </a:lnTo>
                  <a:lnTo>
                    <a:pt x="36118" y="12141"/>
                  </a:lnTo>
                  <a:lnTo>
                    <a:pt x="36118" y="11379"/>
                  </a:lnTo>
                  <a:lnTo>
                    <a:pt x="35839" y="11379"/>
                  </a:lnTo>
                  <a:lnTo>
                    <a:pt x="35369" y="11379"/>
                  </a:lnTo>
                  <a:lnTo>
                    <a:pt x="35369" y="14846"/>
                  </a:lnTo>
                  <a:lnTo>
                    <a:pt x="34848" y="15163"/>
                  </a:lnTo>
                  <a:lnTo>
                    <a:pt x="35179" y="14554"/>
                  </a:lnTo>
                  <a:lnTo>
                    <a:pt x="35356" y="14554"/>
                  </a:lnTo>
                  <a:lnTo>
                    <a:pt x="35369" y="14846"/>
                  </a:lnTo>
                  <a:lnTo>
                    <a:pt x="35369" y="11379"/>
                  </a:lnTo>
                  <a:lnTo>
                    <a:pt x="34925" y="11379"/>
                  </a:lnTo>
                  <a:lnTo>
                    <a:pt x="35128" y="10871"/>
                  </a:lnTo>
                  <a:lnTo>
                    <a:pt x="35229" y="10617"/>
                  </a:lnTo>
                  <a:lnTo>
                    <a:pt x="33985" y="11379"/>
                  </a:lnTo>
                  <a:lnTo>
                    <a:pt x="33718" y="11379"/>
                  </a:lnTo>
                  <a:lnTo>
                    <a:pt x="33997" y="10871"/>
                  </a:lnTo>
                  <a:lnTo>
                    <a:pt x="34074" y="10744"/>
                  </a:lnTo>
                  <a:lnTo>
                    <a:pt x="34150" y="10617"/>
                  </a:lnTo>
                  <a:lnTo>
                    <a:pt x="33820" y="10617"/>
                  </a:lnTo>
                  <a:lnTo>
                    <a:pt x="33642" y="10617"/>
                  </a:lnTo>
                  <a:lnTo>
                    <a:pt x="33528" y="10426"/>
                  </a:lnTo>
                  <a:lnTo>
                    <a:pt x="33528" y="13284"/>
                  </a:lnTo>
                  <a:lnTo>
                    <a:pt x="33362" y="13538"/>
                  </a:lnTo>
                  <a:lnTo>
                    <a:pt x="33375" y="13284"/>
                  </a:lnTo>
                  <a:lnTo>
                    <a:pt x="33528" y="13284"/>
                  </a:lnTo>
                  <a:lnTo>
                    <a:pt x="33528" y="10426"/>
                  </a:lnTo>
                  <a:lnTo>
                    <a:pt x="33350" y="10109"/>
                  </a:lnTo>
                  <a:lnTo>
                    <a:pt x="33045" y="10363"/>
                  </a:lnTo>
                  <a:lnTo>
                    <a:pt x="32524" y="9728"/>
                  </a:lnTo>
                  <a:lnTo>
                    <a:pt x="31838" y="9728"/>
                  </a:lnTo>
                  <a:lnTo>
                    <a:pt x="31775" y="9474"/>
                  </a:lnTo>
                  <a:lnTo>
                    <a:pt x="31661" y="8966"/>
                  </a:lnTo>
                  <a:lnTo>
                    <a:pt x="30454" y="8966"/>
                  </a:lnTo>
                  <a:lnTo>
                    <a:pt x="30403" y="7569"/>
                  </a:lnTo>
                  <a:lnTo>
                    <a:pt x="29730" y="8204"/>
                  </a:lnTo>
                  <a:lnTo>
                    <a:pt x="29260" y="8204"/>
                  </a:lnTo>
                  <a:lnTo>
                    <a:pt x="29095" y="8420"/>
                  </a:lnTo>
                  <a:lnTo>
                    <a:pt x="28879" y="8204"/>
                  </a:lnTo>
                  <a:lnTo>
                    <a:pt x="28879" y="9220"/>
                  </a:lnTo>
                  <a:lnTo>
                    <a:pt x="28803" y="10871"/>
                  </a:lnTo>
                  <a:lnTo>
                    <a:pt x="28575" y="11125"/>
                  </a:lnTo>
                  <a:lnTo>
                    <a:pt x="28587" y="10871"/>
                  </a:lnTo>
                  <a:lnTo>
                    <a:pt x="28803" y="10871"/>
                  </a:lnTo>
                  <a:lnTo>
                    <a:pt x="28803" y="9182"/>
                  </a:lnTo>
                  <a:lnTo>
                    <a:pt x="28486" y="8966"/>
                  </a:lnTo>
                  <a:lnTo>
                    <a:pt x="28486" y="9728"/>
                  </a:lnTo>
                  <a:lnTo>
                    <a:pt x="27736" y="10223"/>
                  </a:lnTo>
                  <a:lnTo>
                    <a:pt x="27813" y="9474"/>
                  </a:lnTo>
                  <a:lnTo>
                    <a:pt x="27952" y="9728"/>
                  </a:lnTo>
                  <a:lnTo>
                    <a:pt x="28486" y="9728"/>
                  </a:lnTo>
                  <a:lnTo>
                    <a:pt x="28486" y="8966"/>
                  </a:lnTo>
                  <a:lnTo>
                    <a:pt x="28689" y="8966"/>
                  </a:lnTo>
                  <a:lnTo>
                    <a:pt x="28841" y="8966"/>
                  </a:lnTo>
                  <a:lnTo>
                    <a:pt x="28879" y="9220"/>
                  </a:lnTo>
                  <a:lnTo>
                    <a:pt x="28879" y="8204"/>
                  </a:lnTo>
                  <a:lnTo>
                    <a:pt x="28448" y="8204"/>
                  </a:lnTo>
                  <a:lnTo>
                    <a:pt x="28829" y="7569"/>
                  </a:lnTo>
                  <a:lnTo>
                    <a:pt x="28105" y="7569"/>
                  </a:lnTo>
                  <a:lnTo>
                    <a:pt x="27813" y="7442"/>
                  </a:lnTo>
                  <a:lnTo>
                    <a:pt x="27051" y="6553"/>
                  </a:lnTo>
                  <a:lnTo>
                    <a:pt x="26250" y="6083"/>
                  </a:lnTo>
                  <a:lnTo>
                    <a:pt x="26263" y="5930"/>
                  </a:lnTo>
                  <a:lnTo>
                    <a:pt x="26136" y="6019"/>
                  </a:lnTo>
                  <a:lnTo>
                    <a:pt x="25831" y="5842"/>
                  </a:lnTo>
                  <a:lnTo>
                    <a:pt x="25717" y="5969"/>
                  </a:lnTo>
                  <a:lnTo>
                    <a:pt x="25527" y="6108"/>
                  </a:lnTo>
                  <a:lnTo>
                    <a:pt x="25082" y="5791"/>
                  </a:lnTo>
                  <a:lnTo>
                    <a:pt x="24853" y="5791"/>
                  </a:lnTo>
                  <a:lnTo>
                    <a:pt x="24523" y="5791"/>
                  </a:lnTo>
                  <a:lnTo>
                    <a:pt x="24625" y="4902"/>
                  </a:lnTo>
                  <a:lnTo>
                    <a:pt x="22250" y="4902"/>
                  </a:lnTo>
                  <a:lnTo>
                    <a:pt x="22491" y="4521"/>
                  </a:lnTo>
                  <a:lnTo>
                    <a:pt x="22580" y="4394"/>
                  </a:lnTo>
                  <a:lnTo>
                    <a:pt x="21844" y="4521"/>
                  </a:lnTo>
                  <a:lnTo>
                    <a:pt x="21882" y="4267"/>
                  </a:lnTo>
                  <a:lnTo>
                    <a:pt x="21285" y="3670"/>
                  </a:lnTo>
                  <a:lnTo>
                    <a:pt x="21221" y="3378"/>
                  </a:lnTo>
                  <a:lnTo>
                    <a:pt x="21221" y="3606"/>
                  </a:lnTo>
                  <a:lnTo>
                    <a:pt x="21005" y="3378"/>
                  </a:lnTo>
                  <a:lnTo>
                    <a:pt x="21221" y="3378"/>
                  </a:lnTo>
                  <a:lnTo>
                    <a:pt x="22288" y="3378"/>
                  </a:lnTo>
                  <a:lnTo>
                    <a:pt x="20751" y="3086"/>
                  </a:lnTo>
                  <a:lnTo>
                    <a:pt x="20751" y="5791"/>
                  </a:lnTo>
                  <a:lnTo>
                    <a:pt x="20116" y="6007"/>
                  </a:lnTo>
                  <a:lnTo>
                    <a:pt x="19507" y="5791"/>
                  </a:lnTo>
                  <a:lnTo>
                    <a:pt x="20751" y="5791"/>
                  </a:lnTo>
                  <a:lnTo>
                    <a:pt x="20751" y="3086"/>
                  </a:lnTo>
                  <a:lnTo>
                    <a:pt x="19748" y="2882"/>
                  </a:lnTo>
                  <a:lnTo>
                    <a:pt x="19799" y="2616"/>
                  </a:lnTo>
                  <a:lnTo>
                    <a:pt x="19456" y="2616"/>
                  </a:lnTo>
                  <a:lnTo>
                    <a:pt x="19469" y="2819"/>
                  </a:lnTo>
                  <a:lnTo>
                    <a:pt x="19227" y="2768"/>
                  </a:lnTo>
                  <a:lnTo>
                    <a:pt x="19316" y="2616"/>
                  </a:lnTo>
                  <a:lnTo>
                    <a:pt x="19062" y="2616"/>
                  </a:lnTo>
                  <a:lnTo>
                    <a:pt x="19062" y="3378"/>
                  </a:lnTo>
                  <a:lnTo>
                    <a:pt x="18923" y="3378"/>
                  </a:lnTo>
                  <a:lnTo>
                    <a:pt x="19050" y="3136"/>
                  </a:lnTo>
                  <a:lnTo>
                    <a:pt x="19062" y="3378"/>
                  </a:lnTo>
                  <a:lnTo>
                    <a:pt x="19062" y="2616"/>
                  </a:lnTo>
                  <a:lnTo>
                    <a:pt x="18478" y="2616"/>
                  </a:lnTo>
                  <a:lnTo>
                    <a:pt x="18745" y="2616"/>
                  </a:lnTo>
                  <a:lnTo>
                    <a:pt x="18008" y="1854"/>
                  </a:lnTo>
                  <a:lnTo>
                    <a:pt x="16370" y="2235"/>
                  </a:lnTo>
                  <a:lnTo>
                    <a:pt x="15951" y="1346"/>
                  </a:lnTo>
                  <a:lnTo>
                    <a:pt x="15824" y="1092"/>
                  </a:lnTo>
                  <a:lnTo>
                    <a:pt x="15405" y="1092"/>
                  </a:lnTo>
                  <a:lnTo>
                    <a:pt x="15303" y="1346"/>
                  </a:lnTo>
                  <a:lnTo>
                    <a:pt x="15176" y="1092"/>
                  </a:lnTo>
                  <a:lnTo>
                    <a:pt x="14986" y="711"/>
                  </a:lnTo>
                  <a:lnTo>
                    <a:pt x="14719" y="1092"/>
                  </a:lnTo>
                  <a:lnTo>
                    <a:pt x="14516" y="711"/>
                  </a:lnTo>
                  <a:lnTo>
                    <a:pt x="14376" y="711"/>
                  </a:lnTo>
                  <a:lnTo>
                    <a:pt x="14211" y="1092"/>
                  </a:lnTo>
                  <a:lnTo>
                    <a:pt x="13970" y="1092"/>
                  </a:lnTo>
                  <a:lnTo>
                    <a:pt x="13995" y="1231"/>
                  </a:lnTo>
                  <a:lnTo>
                    <a:pt x="14185" y="1854"/>
                  </a:lnTo>
                  <a:lnTo>
                    <a:pt x="14185" y="2235"/>
                  </a:lnTo>
                  <a:lnTo>
                    <a:pt x="13970" y="2616"/>
                  </a:lnTo>
                  <a:lnTo>
                    <a:pt x="14427" y="2235"/>
                  </a:lnTo>
                  <a:lnTo>
                    <a:pt x="14376" y="2616"/>
                  </a:lnTo>
                  <a:lnTo>
                    <a:pt x="14262" y="3378"/>
                  </a:lnTo>
                  <a:lnTo>
                    <a:pt x="15735" y="3378"/>
                  </a:lnTo>
                  <a:lnTo>
                    <a:pt x="16065" y="4267"/>
                  </a:lnTo>
                  <a:lnTo>
                    <a:pt x="16268" y="4267"/>
                  </a:lnTo>
                  <a:lnTo>
                    <a:pt x="16548" y="4521"/>
                  </a:lnTo>
                  <a:lnTo>
                    <a:pt x="16611" y="4267"/>
                  </a:lnTo>
                  <a:lnTo>
                    <a:pt x="16954" y="4267"/>
                  </a:lnTo>
                  <a:lnTo>
                    <a:pt x="16751" y="4394"/>
                  </a:lnTo>
                  <a:lnTo>
                    <a:pt x="16560" y="4521"/>
                  </a:lnTo>
                  <a:lnTo>
                    <a:pt x="16687" y="4521"/>
                  </a:lnTo>
                  <a:lnTo>
                    <a:pt x="17741" y="4521"/>
                  </a:lnTo>
                  <a:lnTo>
                    <a:pt x="17640" y="4902"/>
                  </a:lnTo>
                  <a:lnTo>
                    <a:pt x="18021" y="4902"/>
                  </a:lnTo>
                  <a:lnTo>
                    <a:pt x="17945" y="5791"/>
                  </a:lnTo>
                  <a:lnTo>
                    <a:pt x="19227" y="5791"/>
                  </a:lnTo>
                  <a:lnTo>
                    <a:pt x="19583" y="6184"/>
                  </a:lnTo>
                  <a:lnTo>
                    <a:pt x="18440" y="6553"/>
                  </a:lnTo>
                  <a:lnTo>
                    <a:pt x="19951" y="6553"/>
                  </a:lnTo>
                  <a:lnTo>
                    <a:pt x="23837" y="6553"/>
                  </a:lnTo>
                  <a:lnTo>
                    <a:pt x="23469" y="6692"/>
                  </a:lnTo>
                  <a:lnTo>
                    <a:pt x="21386" y="7442"/>
                  </a:lnTo>
                  <a:lnTo>
                    <a:pt x="22555" y="7442"/>
                  </a:lnTo>
                  <a:lnTo>
                    <a:pt x="22606" y="7569"/>
                  </a:lnTo>
                  <a:lnTo>
                    <a:pt x="22898" y="7569"/>
                  </a:lnTo>
                  <a:lnTo>
                    <a:pt x="22999" y="7442"/>
                  </a:lnTo>
                  <a:lnTo>
                    <a:pt x="23355" y="7442"/>
                  </a:lnTo>
                  <a:lnTo>
                    <a:pt x="23698" y="7442"/>
                  </a:lnTo>
                  <a:lnTo>
                    <a:pt x="23558" y="8204"/>
                  </a:lnTo>
                  <a:lnTo>
                    <a:pt x="24422" y="8204"/>
                  </a:lnTo>
                  <a:lnTo>
                    <a:pt x="25247" y="7569"/>
                  </a:lnTo>
                  <a:lnTo>
                    <a:pt x="25577" y="8204"/>
                  </a:lnTo>
                  <a:lnTo>
                    <a:pt x="25425" y="8204"/>
                  </a:lnTo>
                  <a:lnTo>
                    <a:pt x="25057" y="8839"/>
                  </a:lnTo>
                  <a:lnTo>
                    <a:pt x="25171" y="8204"/>
                  </a:lnTo>
                  <a:lnTo>
                    <a:pt x="24904" y="8382"/>
                  </a:lnTo>
                  <a:lnTo>
                    <a:pt x="24853" y="8204"/>
                  </a:lnTo>
                  <a:lnTo>
                    <a:pt x="24638" y="8559"/>
                  </a:lnTo>
                  <a:lnTo>
                    <a:pt x="24676" y="8204"/>
                  </a:lnTo>
                  <a:lnTo>
                    <a:pt x="24434" y="8204"/>
                  </a:lnTo>
                  <a:lnTo>
                    <a:pt x="24434" y="8712"/>
                  </a:lnTo>
                  <a:lnTo>
                    <a:pt x="24041" y="8966"/>
                  </a:lnTo>
                  <a:lnTo>
                    <a:pt x="24409" y="8966"/>
                  </a:lnTo>
                  <a:lnTo>
                    <a:pt x="25590" y="8966"/>
                  </a:lnTo>
                  <a:lnTo>
                    <a:pt x="25311" y="9232"/>
                  </a:lnTo>
                  <a:lnTo>
                    <a:pt x="24561" y="9474"/>
                  </a:lnTo>
                  <a:lnTo>
                    <a:pt x="25057" y="9474"/>
                  </a:lnTo>
                  <a:lnTo>
                    <a:pt x="25463" y="9474"/>
                  </a:lnTo>
                  <a:lnTo>
                    <a:pt x="25615" y="9575"/>
                  </a:lnTo>
                  <a:lnTo>
                    <a:pt x="26009" y="9474"/>
                  </a:lnTo>
                  <a:lnTo>
                    <a:pt x="26098" y="8966"/>
                  </a:lnTo>
                  <a:lnTo>
                    <a:pt x="25920" y="9029"/>
                  </a:lnTo>
                  <a:lnTo>
                    <a:pt x="26098" y="8966"/>
                  </a:lnTo>
                  <a:lnTo>
                    <a:pt x="26657" y="8966"/>
                  </a:lnTo>
                  <a:lnTo>
                    <a:pt x="25946" y="9728"/>
                  </a:lnTo>
                  <a:lnTo>
                    <a:pt x="26657" y="9728"/>
                  </a:lnTo>
                  <a:lnTo>
                    <a:pt x="27000" y="9728"/>
                  </a:lnTo>
                  <a:lnTo>
                    <a:pt x="27279" y="9728"/>
                  </a:lnTo>
                  <a:lnTo>
                    <a:pt x="27165" y="9906"/>
                  </a:lnTo>
                  <a:lnTo>
                    <a:pt x="27000" y="9728"/>
                  </a:lnTo>
                  <a:lnTo>
                    <a:pt x="26949" y="10172"/>
                  </a:lnTo>
                  <a:lnTo>
                    <a:pt x="26657" y="9728"/>
                  </a:lnTo>
                  <a:lnTo>
                    <a:pt x="26708" y="10604"/>
                  </a:lnTo>
                  <a:lnTo>
                    <a:pt x="26720" y="10617"/>
                  </a:lnTo>
                  <a:lnTo>
                    <a:pt x="28219" y="10617"/>
                  </a:lnTo>
                  <a:lnTo>
                    <a:pt x="28321" y="10744"/>
                  </a:lnTo>
                  <a:lnTo>
                    <a:pt x="28384" y="10617"/>
                  </a:lnTo>
                  <a:lnTo>
                    <a:pt x="28625" y="10617"/>
                  </a:lnTo>
                  <a:lnTo>
                    <a:pt x="28752" y="10617"/>
                  </a:lnTo>
                  <a:lnTo>
                    <a:pt x="28625" y="10617"/>
                  </a:lnTo>
                  <a:lnTo>
                    <a:pt x="28600" y="10744"/>
                  </a:lnTo>
                  <a:lnTo>
                    <a:pt x="28435" y="10871"/>
                  </a:lnTo>
                  <a:lnTo>
                    <a:pt x="28397" y="11252"/>
                  </a:lnTo>
                  <a:lnTo>
                    <a:pt x="28333" y="11379"/>
                  </a:lnTo>
                  <a:lnTo>
                    <a:pt x="28562" y="11379"/>
                  </a:lnTo>
                  <a:lnTo>
                    <a:pt x="28981" y="11379"/>
                  </a:lnTo>
                  <a:lnTo>
                    <a:pt x="29540" y="11379"/>
                  </a:lnTo>
                  <a:lnTo>
                    <a:pt x="29629" y="12141"/>
                  </a:lnTo>
                  <a:lnTo>
                    <a:pt x="30848" y="12141"/>
                  </a:lnTo>
                  <a:lnTo>
                    <a:pt x="30988" y="12776"/>
                  </a:lnTo>
                  <a:lnTo>
                    <a:pt x="31572" y="12776"/>
                  </a:lnTo>
                  <a:lnTo>
                    <a:pt x="32258" y="12776"/>
                  </a:lnTo>
                  <a:lnTo>
                    <a:pt x="31927" y="13169"/>
                  </a:lnTo>
                  <a:lnTo>
                    <a:pt x="32702" y="12776"/>
                  </a:lnTo>
                  <a:lnTo>
                    <a:pt x="32791" y="13284"/>
                  </a:lnTo>
                  <a:lnTo>
                    <a:pt x="32550" y="13284"/>
                  </a:lnTo>
                  <a:lnTo>
                    <a:pt x="32626" y="13525"/>
                  </a:lnTo>
                  <a:lnTo>
                    <a:pt x="32715" y="13792"/>
                  </a:lnTo>
                  <a:lnTo>
                    <a:pt x="32880" y="14312"/>
                  </a:lnTo>
                  <a:lnTo>
                    <a:pt x="33210" y="13792"/>
                  </a:lnTo>
                  <a:lnTo>
                    <a:pt x="33362" y="13792"/>
                  </a:lnTo>
                  <a:lnTo>
                    <a:pt x="33362" y="14554"/>
                  </a:lnTo>
                  <a:lnTo>
                    <a:pt x="33591" y="13792"/>
                  </a:lnTo>
                  <a:lnTo>
                    <a:pt x="34213" y="13792"/>
                  </a:lnTo>
                  <a:lnTo>
                    <a:pt x="34480" y="13792"/>
                  </a:lnTo>
                  <a:lnTo>
                    <a:pt x="34391" y="14554"/>
                  </a:lnTo>
                  <a:lnTo>
                    <a:pt x="34950" y="14554"/>
                  </a:lnTo>
                  <a:lnTo>
                    <a:pt x="34798" y="15189"/>
                  </a:lnTo>
                  <a:lnTo>
                    <a:pt x="34467" y="15316"/>
                  </a:lnTo>
                  <a:lnTo>
                    <a:pt x="34772" y="15316"/>
                  </a:lnTo>
                  <a:lnTo>
                    <a:pt x="35204" y="15316"/>
                  </a:lnTo>
                  <a:lnTo>
                    <a:pt x="35356" y="15316"/>
                  </a:lnTo>
                  <a:lnTo>
                    <a:pt x="35471" y="15862"/>
                  </a:lnTo>
                  <a:lnTo>
                    <a:pt x="35496" y="16078"/>
                  </a:lnTo>
                  <a:lnTo>
                    <a:pt x="38646" y="16078"/>
                  </a:lnTo>
                  <a:lnTo>
                    <a:pt x="38569" y="16586"/>
                  </a:lnTo>
                  <a:lnTo>
                    <a:pt x="38303" y="16713"/>
                  </a:lnTo>
                  <a:lnTo>
                    <a:pt x="38557" y="16713"/>
                  </a:lnTo>
                  <a:lnTo>
                    <a:pt x="38773" y="16713"/>
                  </a:lnTo>
                  <a:lnTo>
                    <a:pt x="38989" y="16713"/>
                  </a:lnTo>
                  <a:lnTo>
                    <a:pt x="39979" y="16713"/>
                  </a:lnTo>
                  <a:lnTo>
                    <a:pt x="40055" y="16840"/>
                  </a:lnTo>
                  <a:lnTo>
                    <a:pt x="40017" y="16713"/>
                  </a:lnTo>
                  <a:lnTo>
                    <a:pt x="39979" y="16586"/>
                  </a:lnTo>
                  <a:lnTo>
                    <a:pt x="39928" y="16167"/>
                  </a:lnTo>
                  <a:lnTo>
                    <a:pt x="40068" y="16078"/>
                  </a:lnTo>
                  <a:lnTo>
                    <a:pt x="40322" y="16078"/>
                  </a:lnTo>
                  <a:lnTo>
                    <a:pt x="40246" y="16713"/>
                  </a:lnTo>
                  <a:lnTo>
                    <a:pt x="40386" y="16713"/>
                  </a:lnTo>
                  <a:lnTo>
                    <a:pt x="40386" y="16967"/>
                  </a:lnTo>
                  <a:lnTo>
                    <a:pt x="40678" y="17487"/>
                  </a:lnTo>
                  <a:lnTo>
                    <a:pt x="40144" y="17729"/>
                  </a:lnTo>
                  <a:lnTo>
                    <a:pt x="40830" y="17729"/>
                  </a:lnTo>
                  <a:lnTo>
                    <a:pt x="41224" y="17729"/>
                  </a:lnTo>
                  <a:lnTo>
                    <a:pt x="41452" y="17602"/>
                  </a:lnTo>
                  <a:lnTo>
                    <a:pt x="41236" y="17348"/>
                  </a:lnTo>
                  <a:lnTo>
                    <a:pt x="41249" y="17221"/>
                  </a:lnTo>
                  <a:lnTo>
                    <a:pt x="40919" y="16967"/>
                  </a:lnTo>
                  <a:lnTo>
                    <a:pt x="41262" y="16967"/>
                  </a:lnTo>
                  <a:lnTo>
                    <a:pt x="41529" y="16967"/>
                  </a:lnTo>
                  <a:lnTo>
                    <a:pt x="41833" y="16713"/>
                  </a:lnTo>
                  <a:lnTo>
                    <a:pt x="42430" y="16713"/>
                  </a:lnTo>
                  <a:lnTo>
                    <a:pt x="42049" y="16967"/>
                  </a:lnTo>
                  <a:lnTo>
                    <a:pt x="41998" y="17221"/>
                  </a:lnTo>
                  <a:lnTo>
                    <a:pt x="42176" y="17106"/>
                  </a:lnTo>
                  <a:lnTo>
                    <a:pt x="41960" y="17424"/>
                  </a:lnTo>
                  <a:lnTo>
                    <a:pt x="41910" y="17729"/>
                  </a:lnTo>
                  <a:lnTo>
                    <a:pt x="41757" y="17729"/>
                  </a:lnTo>
                  <a:lnTo>
                    <a:pt x="41846" y="18110"/>
                  </a:lnTo>
                  <a:lnTo>
                    <a:pt x="41986" y="17729"/>
                  </a:lnTo>
                  <a:lnTo>
                    <a:pt x="42938" y="17729"/>
                  </a:lnTo>
                  <a:lnTo>
                    <a:pt x="42964" y="17907"/>
                  </a:lnTo>
                  <a:lnTo>
                    <a:pt x="43294" y="17729"/>
                  </a:lnTo>
                  <a:lnTo>
                    <a:pt x="43065" y="17868"/>
                  </a:lnTo>
                  <a:lnTo>
                    <a:pt x="43002" y="18110"/>
                  </a:lnTo>
                  <a:lnTo>
                    <a:pt x="43319" y="18110"/>
                  </a:lnTo>
                  <a:lnTo>
                    <a:pt x="43141" y="18364"/>
                  </a:lnTo>
                  <a:lnTo>
                    <a:pt x="43688" y="18618"/>
                  </a:lnTo>
                  <a:lnTo>
                    <a:pt x="44386" y="18618"/>
                  </a:lnTo>
                  <a:lnTo>
                    <a:pt x="44551" y="18364"/>
                  </a:lnTo>
                  <a:lnTo>
                    <a:pt x="44183" y="18999"/>
                  </a:lnTo>
                  <a:lnTo>
                    <a:pt x="44919" y="18364"/>
                  </a:lnTo>
                  <a:lnTo>
                    <a:pt x="45643" y="17741"/>
                  </a:lnTo>
                  <a:lnTo>
                    <a:pt x="45377" y="18110"/>
                  </a:lnTo>
                  <a:lnTo>
                    <a:pt x="45275" y="19253"/>
                  </a:lnTo>
                  <a:lnTo>
                    <a:pt x="45834" y="19253"/>
                  </a:lnTo>
                  <a:lnTo>
                    <a:pt x="45618" y="19761"/>
                  </a:lnTo>
                  <a:lnTo>
                    <a:pt x="46075" y="19380"/>
                  </a:lnTo>
                  <a:lnTo>
                    <a:pt x="45885" y="20142"/>
                  </a:lnTo>
                  <a:lnTo>
                    <a:pt x="46710" y="20142"/>
                  </a:lnTo>
                  <a:lnTo>
                    <a:pt x="47155" y="19253"/>
                  </a:lnTo>
                  <a:lnTo>
                    <a:pt x="47434" y="19253"/>
                  </a:lnTo>
                  <a:lnTo>
                    <a:pt x="47625" y="19253"/>
                  </a:lnTo>
                  <a:lnTo>
                    <a:pt x="47091" y="20142"/>
                  </a:lnTo>
                  <a:lnTo>
                    <a:pt x="47396" y="20142"/>
                  </a:lnTo>
                  <a:lnTo>
                    <a:pt x="48183" y="19253"/>
                  </a:lnTo>
                  <a:lnTo>
                    <a:pt x="48844" y="19253"/>
                  </a:lnTo>
                  <a:lnTo>
                    <a:pt x="47980" y="20142"/>
                  </a:lnTo>
                  <a:lnTo>
                    <a:pt x="46977" y="20904"/>
                  </a:lnTo>
                  <a:lnTo>
                    <a:pt x="47599" y="21488"/>
                  </a:lnTo>
                  <a:lnTo>
                    <a:pt x="46913" y="21666"/>
                  </a:lnTo>
                  <a:lnTo>
                    <a:pt x="47612" y="21666"/>
                  </a:lnTo>
                  <a:lnTo>
                    <a:pt x="47802" y="21666"/>
                  </a:lnTo>
                  <a:lnTo>
                    <a:pt x="49276" y="21666"/>
                  </a:lnTo>
                  <a:lnTo>
                    <a:pt x="49326" y="22174"/>
                  </a:lnTo>
                  <a:lnTo>
                    <a:pt x="49580" y="21666"/>
                  </a:lnTo>
                  <a:lnTo>
                    <a:pt x="50012" y="21666"/>
                  </a:lnTo>
                  <a:lnTo>
                    <a:pt x="50076" y="21831"/>
                  </a:lnTo>
                  <a:lnTo>
                    <a:pt x="50025" y="21691"/>
                  </a:lnTo>
                  <a:lnTo>
                    <a:pt x="50749" y="21666"/>
                  </a:lnTo>
                  <a:lnTo>
                    <a:pt x="50914" y="21666"/>
                  </a:lnTo>
                  <a:lnTo>
                    <a:pt x="53517" y="21666"/>
                  </a:lnTo>
                  <a:lnTo>
                    <a:pt x="53479" y="21805"/>
                  </a:lnTo>
                  <a:lnTo>
                    <a:pt x="53454" y="21932"/>
                  </a:lnTo>
                  <a:lnTo>
                    <a:pt x="53365" y="22428"/>
                  </a:lnTo>
                  <a:lnTo>
                    <a:pt x="54317" y="22428"/>
                  </a:lnTo>
                  <a:lnTo>
                    <a:pt x="54571" y="22428"/>
                  </a:lnTo>
                  <a:lnTo>
                    <a:pt x="56730" y="22428"/>
                  </a:lnTo>
                  <a:lnTo>
                    <a:pt x="56794" y="22936"/>
                  </a:lnTo>
                  <a:lnTo>
                    <a:pt x="56997" y="22682"/>
                  </a:lnTo>
                  <a:lnTo>
                    <a:pt x="57061" y="22428"/>
                  </a:lnTo>
                  <a:lnTo>
                    <a:pt x="57188" y="22428"/>
                  </a:lnTo>
                  <a:lnTo>
                    <a:pt x="57683" y="22428"/>
                  </a:lnTo>
                  <a:lnTo>
                    <a:pt x="57962" y="22428"/>
                  </a:lnTo>
                  <a:close/>
                </a:path>
                <a:path w="66675" h="24764">
                  <a:moveTo>
                    <a:pt x="58229" y="21463"/>
                  </a:moveTo>
                  <a:lnTo>
                    <a:pt x="58064" y="21564"/>
                  </a:lnTo>
                  <a:lnTo>
                    <a:pt x="58127" y="21704"/>
                  </a:lnTo>
                  <a:lnTo>
                    <a:pt x="58229" y="21463"/>
                  </a:lnTo>
                  <a:close/>
                </a:path>
                <a:path w="66675" h="24764">
                  <a:moveTo>
                    <a:pt x="58559" y="21971"/>
                  </a:moveTo>
                  <a:close/>
                </a:path>
                <a:path w="66675" h="24764">
                  <a:moveTo>
                    <a:pt x="58623" y="23507"/>
                  </a:moveTo>
                  <a:lnTo>
                    <a:pt x="58496" y="23469"/>
                  </a:lnTo>
                  <a:lnTo>
                    <a:pt x="58470" y="23672"/>
                  </a:lnTo>
                  <a:lnTo>
                    <a:pt x="58623" y="23507"/>
                  </a:lnTo>
                  <a:close/>
                </a:path>
                <a:path w="66675" h="24764">
                  <a:moveTo>
                    <a:pt x="58686" y="21526"/>
                  </a:moveTo>
                  <a:lnTo>
                    <a:pt x="58369" y="21882"/>
                  </a:lnTo>
                  <a:lnTo>
                    <a:pt x="58547" y="21805"/>
                  </a:lnTo>
                  <a:lnTo>
                    <a:pt x="58686" y="21526"/>
                  </a:lnTo>
                  <a:close/>
                </a:path>
                <a:path w="66675" h="24764">
                  <a:moveTo>
                    <a:pt x="58991" y="22161"/>
                  </a:moveTo>
                  <a:lnTo>
                    <a:pt x="58877" y="21971"/>
                  </a:lnTo>
                  <a:lnTo>
                    <a:pt x="58826" y="21729"/>
                  </a:lnTo>
                  <a:lnTo>
                    <a:pt x="58661" y="21793"/>
                  </a:lnTo>
                  <a:lnTo>
                    <a:pt x="58559" y="21971"/>
                  </a:lnTo>
                  <a:lnTo>
                    <a:pt x="58940" y="22148"/>
                  </a:lnTo>
                  <a:close/>
                </a:path>
                <a:path w="66675" h="24764">
                  <a:moveTo>
                    <a:pt x="59423" y="22123"/>
                  </a:moveTo>
                  <a:lnTo>
                    <a:pt x="59359" y="21856"/>
                  </a:lnTo>
                  <a:lnTo>
                    <a:pt x="59347" y="21996"/>
                  </a:lnTo>
                  <a:lnTo>
                    <a:pt x="59423" y="22123"/>
                  </a:lnTo>
                  <a:close/>
                </a:path>
                <a:path w="66675" h="24764">
                  <a:moveTo>
                    <a:pt x="59893" y="21729"/>
                  </a:moveTo>
                  <a:lnTo>
                    <a:pt x="59740" y="21793"/>
                  </a:lnTo>
                  <a:lnTo>
                    <a:pt x="59893" y="21729"/>
                  </a:lnTo>
                  <a:close/>
                </a:path>
                <a:path w="66675" h="24764">
                  <a:moveTo>
                    <a:pt x="60032" y="23228"/>
                  </a:moveTo>
                  <a:lnTo>
                    <a:pt x="59664" y="23266"/>
                  </a:lnTo>
                  <a:lnTo>
                    <a:pt x="59753" y="23558"/>
                  </a:lnTo>
                  <a:lnTo>
                    <a:pt x="59791" y="23418"/>
                  </a:lnTo>
                  <a:lnTo>
                    <a:pt x="59956" y="23533"/>
                  </a:lnTo>
                  <a:lnTo>
                    <a:pt x="59969" y="23329"/>
                  </a:lnTo>
                  <a:close/>
                </a:path>
                <a:path w="66675" h="24764">
                  <a:moveTo>
                    <a:pt x="60045" y="22263"/>
                  </a:moveTo>
                  <a:lnTo>
                    <a:pt x="59918" y="22237"/>
                  </a:lnTo>
                  <a:lnTo>
                    <a:pt x="59791" y="22326"/>
                  </a:lnTo>
                  <a:lnTo>
                    <a:pt x="59575" y="22313"/>
                  </a:lnTo>
                  <a:lnTo>
                    <a:pt x="59791" y="22453"/>
                  </a:lnTo>
                  <a:lnTo>
                    <a:pt x="59944" y="22402"/>
                  </a:lnTo>
                  <a:lnTo>
                    <a:pt x="60045" y="22263"/>
                  </a:lnTo>
                  <a:close/>
                </a:path>
                <a:path w="66675" h="24764">
                  <a:moveTo>
                    <a:pt x="60121" y="22491"/>
                  </a:moveTo>
                  <a:lnTo>
                    <a:pt x="59969" y="22504"/>
                  </a:lnTo>
                  <a:lnTo>
                    <a:pt x="60121" y="22491"/>
                  </a:lnTo>
                  <a:close/>
                </a:path>
                <a:path w="66675" h="24764">
                  <a:moveTo>
                    <a:pt x="60299" y="22453"/>
                  </a:moveTo>
                  <a:lnTo>
                    <a:pt x="60172" y="22453"/>
                  </a:lnTo>
                  <a:lnTo>
                    <a:pt x="60299" y="22453"/>
                  </a:lnTo>
                  <a:close/>
                </a:path>
                <a:path w="66675" h="24764">
                  <a:moveTo>
                    <a:pt x="60299" y="22288"/>
                  </a:moveTo>
                  <a:close/>
                </a:path>
                <a:path w="66675" h="24764">
                  <a:moveTo>
                    <a:pt x="60350" y="21755"/>
                  </a:moveTo>
                  <a:lnTo>
                    <a:pt x="60210" y="21564"/>
                  </a:lnTo>
                  <a:lnTo>
                    <a:pt x="59893" y="21729"/>
                  </a:lnTo>
                  <a:lnTo>
                    <a:pt x="60020" y="21666"/>
                  </a:lnTo>
                  <a:lnTo>
                    <a:pt x="60223" y="21920"/>
                  </a:lnTo>
                  <a:lnTo>
                    <a:pt x="60350" y="21755"/>
                  </a:lnTo>
                  <a:close/>
                </a:path>
                <a:path w="66675" h="24764">
                  <a:moveTo>
                    <a:pt x="60845" y="22999"/>
                  </a:moveTo>
                  <a:lnTo>
                    <a:pt x="60718" y="23050"/>
                  </a:lnTo>
                  <a:lnTo>
                    <a:pt x="60845" y="22999"/>
                  </a:lnTo>
                  <a:close/>
                </a:path>
                <a:path w="66675" h="24764">
                  <a:moveTo>
                    <a:pt x="60845" y="22618"/>
                  </a:moveTo>
                  <a:close/>
                </a:path>
                <a:path w="66675" h="24764">
                  <a:moveTo>
                    <a:pt x="60858" y="22390"/>
                  </a:moveTo>
                  <a:lnTo>
                    <a:pt x="60756" y="22593"/>
                  </a:lnTo>
                  <a:lnTo>
                    <a:pt x="60858" y="22390"/>
                  </a:lnTo>
                  <a:close/>
                </a:path>
                <a:path w="66675" h="24764">
                  <a:moveTo>
                    <a:pt x="60883" y="21805"/>
                  </a:moveTo>
                  <a:lnTo>
                    <a:pt x="60591" y="22110"/>
                  </a:lnTo>
                  <a:lnTo>
                    <a:pt x="60883" y="21805"/>
                  </a:lnTo>
                  <a:close/>
                </a:path>
                <a:path w="66675" h="24764">
                  <a:moveTo>
                    <a:pt x="60896" y="24206"/>
                  </a:moveTo>
                  <a:close/>
                </a:path>
                <a:path w="66675" h="24764">
                  <a:moveTo>
                    <a:pt x="61112" y="22860"/>
                  </a:moveTo>
                  <a:lnTo>
                    <a:pt x="60845" y="22999"/>
                  </a:lnTo>
                  <a:lnTo>
                    <a:pt x="61023" y="23114"/>
                  </a:lnTo>
                  <a:lnTo>
                    <a:pt x="61036" y="22923"/>
                  </a:lnTo>
                  <a:close/>
                </a:path>
                <a:path w="66675" h="24764">
                  <a:moveTo>
                    <a:pt x="61379" y="22644"/>
                  </a:moveTo>
                  <a:lnTo>
                    <a:pt x="61137" y="22758"/>
                  </a:lnTo>
                  <a:lnTo>
                    <a:pt x="61302" y="22834"/>
                  </a:lnTo>
                  <a:lnTo>
                    <a:pt x="61379" y="22644"/>
                  </a:lnTo>
                  <a:close/>
                </a:path>
                <a:path w="66675" h="24764">
                  <a:moveTo>
                    <a:pt x="61417" y="23545"/>
                  </a:moveTo>
                  <a:lnTo>
                    <a:pt x="61315" y="23368"/>
                  </a:lnTo>
                  <a:lnTo>
                    <a:pt x="61125" y="23406"/>
                  </a:lnTo>
                  <a:lnTo>
                    <a:pt x="61277" y="23723"/>
                  </a:lnTo>
                  <a:lnTo>
                    <a:pt x="61417" y="23545"/>
                  </a:lnTo>
                  <a:close/>
                </a:path>
                <a:path w="66675" h="24764">
                  <a:moveTo>
                    <a:pt x="61417" y="22225"/>
                  </a:moveTo>
                  <a:lnTo>
                    <a:pt x="61379" y="22377"/>
                  </a:lnTo>
                  <a:lnTo>
                    <a:pt x="61417" y="22225"/>
                  </a:lnTo>
                  <a:close/>
                </a:path>
                <a:path w="66675" h="24764">
                  <a:moveTo>
                    <a:pt x="61531" y="22567"/>
                  </a:moveTo>
                  <a:lnTo>
                    <a:pt x="61379" y="22390"/>
                  </a:lnTo>
                  <a:lnTo>
                    <a:pt x="61379" y="22644"/>
                  </a:lnTo>
                  <a:lnTo>
                    <a:pt x="61531" y="22567"/>
                  </a:lnTo>
                  <a:close/>
                </a:path>
                <a:path w="66675" h="24764">
                  <a:moveTo>
                    <a:pt x="62255" y="22987"/>
                  </a:moveTo>
                  <a:close/>
                </a:path>
                <a:path w="66675" h="24764">
                  <a:moveTo>
                    <a:pt x="62395" y="23317"/>
                  </a:moveTo>
                  <a:lnTo>
                    <a:pt x="61925" y="23571"/>
                  </a:lnTo>
                  <a:lnTo>
                    <a:pt x="62395" y="23317"/>
                  </a:lnTo>
                  <a:close/>
                </a:path>
                <a:path w="66675" h="24764">
                  <a:moveTo>
                    <a:pt x="62484" y="22936"/>
                  </a:moveTo>
                  <a:lnTo>
                    <a:pt x="62255" y="23025"/>
                  </a:lnTo>
                  <a:lnTo>
                    <a:pt x="62230" y="23266"/>
                  </a:lnTo>
                  <a:lnTo>
                    <a:pt x="62357" y="23012"/>
                  </a:lnTo>
                  <a:lnTo>
                    <a:pt x="62306" y="23139"/>
                  </a:lnTo>
                  <a:lnTo>
                    <a:pt x="62484" y="22936"/>
                  </a:lnTo>
                  <a:close/>
                </a:path>
                <a:path w="66675" h="24764">
                  <a:moveTo>
                    <a:pt x="62623" y="22669"/>
                  </a:moveTo>
                  <a:lnTo>
                    <a:pt x="62611" y="22542"/>
                  </a:lnTo>
                  <a:lnTo>
                    <a:pt x="62471" y="22479"/>
                  </a:lnTo>
                  <a:lnTo>
                    <a:pt x="62344" y="22453"/>
                  </a:lnTo>
                  <a:lnTo>
                    <a:pt x="62357" y="22580"/>
                  </a:lnTo>
                  <a:lnTo>
                    <a:pt x="62407" y="22771"/>
                  </a:lnTo>
                  <a:lnTo>
                    <a:pt x="62623" y="22669"/>
                  </a:lnTo>
                  <a:close/>
                </a:path>
                <a:path w="66675" h="24764">
                  <a:moveTo>
                    <a:pt x="62915" y="23063"/>
                  </a:moveTo>
                  <a:lnTo>
                    <a:pt x="62572" y="23037"/>
                  </a:lnTo>
                  <a:lnTo>
                    <a:pt x="62636" y="23177"/>
                  </a:lnTo>
                  <a:lnTo>
                    <a:pt x="62534" y="23380"/>
                  </a:lnTo>
                  <a:lnTo>
                    <a:pt x="62877" y="23406"/>
                  </a:lnTo>
                  <a:lnTo>
                    <a:pt x="62915" y="23063"/>
                  </a:lnTo>
                  <a:close/>
                </a:path>
                <a:path w="66675" h="24764">
                  <a:moveTo>
                    <a:pt x="63169" y="22860"/>
                  </a:moveTo>
                  <a:lnTo>
                    <a:pt x="62979" y="22669"/>
                  </a:lnTo>
                  <a:lnTo>
                    <a:pt x="63030" y="22834"/>
                  </a:lnTo>
                  <a:lnTo>
                    <a:pt x="63169" y="22860"/>
                  </a:lnTo>
                  <a:close/>
                </a:path>
                <a:path w="66675" h="24764">
                  <a:moveTo>
                    <a:pt x="64630" y="24142"/>
                  </a:moveTo>
                  <a:lnTo>
                    <a:pt x="64363" y="24371"/>
                  </a:lnTo>
                  <a:lnTo>
                    <a:pt x="64579" y="24244"/>
                  </a:lnTo>
                  <a:close/>
                </a:path>
                <a:path w="66675" h="24764">
                  <a:moveTo>
                    <a:pt x="66179" y="23634"/>
                  </a:moveTo>
                  <a:lnTo>
                    <a:pt x="66027" y="23672"/>
                  </a:lnTo>
                  <a:lnTo>
                    <a:pt x="66040" y="24003"/>
                  </a:lnTo>
                  <a:lnTo>
                    <a:pt x="66154" y="23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111971" y="19573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53"/>
                  </a:moveTo>
                  <a:lnTo>
                    <a:pt x="205" y="486"/>
                  </a:lnTo>
                  <a:lnTo>
                    <a:pt x="68" y="507"/>
                  </a:lnTo>
                  <a:lnTo>
                    <a:pt x="223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8225" y="2001003"/>
              <a:ext cx="84268" cy="68486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974664" y="186707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672" y="0"/>
                  </a:moveTo>
                  <a:lnTo>
                    <a:pt x="5386" y="0"/>
                  </a:lnTo>
                  <a:lnTo>
                    <a:pt x="0" y="5386"/>
                  </a:lnTo>
                  <a:lnTo>
                    <a:pt x="0" y="18670"/>
                  </a:lnTo>
                  <a:lnTo>
                    <a:pt x="5386" y="24052"/>
                  </a:lnTo>
                  <a:lnTo>
                    <a:pt x="18672" y="24052"/>
                  </a:lnTo>
                  <a:lnTo>
                    <a:pt x="24058" y="18670"/>
                  </a:lnTo>
                  <a:lnTo>
                    <a:pt x="24058" y="12031"/>
                  </a:lnTo>
                  <a:lnTo>
                    <a:pt x="24058" y="5386"/>
                  </a:lnTo>
                  <a:lnTo>
                    <a:pt x="18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974642" y="186712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4058" y="12031"/>
                  </a:moveTo>
                  <a:lnTo>
                    <a:pt x="24058" y="18669"/>
                  </a:lnTo>
                  <a:lnTo>
                    <a:pt x="18672" y="24051"/>
                  </a:lnTo>
                  <a:lnTo>
                    <a:pt x="12027" y="24051"/>
                  </a:lnTo>
                  <a:lnTo>
                    <a:pt x="5385" y="24051"/>
                  </a:lnTo>
                  <a:lnTo>
                    <a:pt x="0" y="18669"/>
                  </a:lnTo>
                  <a:lnTo>
                    <a:pt x="0" y="12031"/>
                  </a:lnTo>
                  <a:lnTo>
                    <a:pt x="0" y="5385"/>
                  </a:lnTo>
                  <a:lnTo>
                    <a:pt x="5385" y="0"/>
                  </a:lnTo>
                  <a:lnTo>
                    <a:pt x="12027" y="0"/>
                  </a:lnTo>
                  <a:lnTo>
                    <a:pt x="18672" y="0"/>
                  </a:lnTo>
                  <a:lnTo>
                    <a:pt x="24058" y="5385"/>
                  </a:lnTo>
                  <a:lnTo>
                    <a:pt x="24058" y="12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871014" y="1401491"/>
              <a:ext cx="410845" cy="382270"/>
            </a:xfrm>
            <a:custGeom>
              <a:avLst/>
              <a:gdLst/>
              <a:ahLst/>
              <a:cxnLst/>
              <a:rect l="l" t="t" r="r" b="b"/>
              <a:pathLst>
                <a:path w="410844" h="382269">
                  <a:moveTo>
                    <a:pt x="311820" y="0"/>
                  </a:moveTo>
                  <a:lnTo>
                    <a:pt x="267128" y="4531"/>
                  </a:lnTo>
                  <a:lnTo>
                    <a:pt x="227029" y="35125"/>
                  </a:lnTo>
                  <a:lnTo>
                    <a:pt x="219057" y="93637"/>
                  </a:lnTo>
                  <a:lnTo>
                    <a:pt x="220377" y="123748"/>
                  </a:lnTo>
                  <a:lnTo>
                    <a:pt x="223750" y="152521"/>
                  </a:lnTo>
                  <a:lnTo>
                    <a:pt x="199199" y="132414"/>
                  </a:lnTo>
                  <a:lnTo>
                    <a:pt x="203273" y="123797"/>
                  </a:lnTo>
                  <a:lnTo>
                    <a:pt x="203038" y="113489"/>
                  </a:lnTo>
                  <a:lnTo>
                    <a:pt x="199217" y="103449"/>
                  </a:lnTo>
                  <a:lnTo>
                    <a:pt x="192535" y="95634"/>
                  </a:lnTo>
                  <a:lnTo>
                    <a:pt x="184755" y="91216"/>
                  </a:lnTo>
                  <a:lnTo>
                    <a:pt x="175985" y="88473"/>
                  </a:lnTo>
                  <a:lnTo>
                    <a:pt x="150019" y="83414"/>
                  </a:lnTo>
                  <a:lnTo>
                    <a:pt x="141480" y="81415"/>
                  </a:lnTo>
                  <a:lnTo>
                    <a:pt x="132868" y="79952"/>
                  </a:lnTo>
                  <a:lnTo>
                    <a:pt x="124613" y="79905"/>
                  </a:lnTo>
                  <a:lnTo>
                    <a:pt x="134793" y="96030"/>
                  </a:lnTo>
                  <a:lnTo>
                    <a:pt x="147744" y="111103"/>
                  </a:lnTo>
                  <a:lnTo>
                    <a:pt x="161073" y="125965"/>
                  </a:lnTo>
                  <a:lnTo>
                    <a:pt x="172389" y="141454"/>
                  </a:lnTo>
                  <a:lnTo>
                    <a:pt x="162492" y="147780"/>
                  </a:lnTo>
                  <a:lnTo>
                    <a:pt x="155415" y="156899"/>
                  </a:lnTo>
                  <a:lnTo>
                    <a:pt x="141136" y="144087"/>
                  </a:lnTo>
                  <a:lnTo>
                    <a:pt x="127685" y="129335"/>
                  </a:lnTo>
                  <a:lnTo>
                    <a:pt x="113986" y="114941"/>
                  </a:lnTo>
                  <a:lnTo>
                    <a:pt x="98960" y="103201"/>
                  </a:lnTo>
                  <a:lnTo>
                    <a:pt x="98177" y="111416"/>
                  </a:lnTo>
                  <a:lnTo>
                    <a:pt x="98768" y="120129"/>
                  </a:lnTo>
                  <a:lnTo>
                    <a:pt x="100748" y="136990"/>
                  </a:lnTo>
                  <a:lnTo>
                    <a:pt x="102335" y="155166"/>
                  </a:lnTo>
                  <a:lnTo>
                    <a:pt x="134751" y="185857"/>
                  </a:lnTo>
                  <a:lnTo>
                    <a:pt x="143729" y="182667"/>
                  </a:lnTo>
                  <a:lnTo>
                    <a:pt x="161279" y="209098"/>
                  </a:lnTo>
                  <a:lnTo>
                    <a:pt x="132988" y="202864"/>
                  </a:lnTo>
                  <a:lnTo>
                    <a:pt x="103161" y="198536"/>
                  </a:lnTo>
                  <a:lnTo>
                    <a:pt x="73111" y="197369"/>
                  </a:lnTo>
                  <a:lnTo>
                    <a:pt x="44149" y="200613"/>
                  </a:lnTo>
                  <a:lnTo>
                    <a:pt x="9691" y="237446"/>
                  </a:lnTo>
                  <a:lnTo>
                    <a:pt x="706" y="281458"/>
                  </a:lnTo>
                  <a:lnTo>
                    <a:pt x="0" y="309821"/>
                  </a:lnTo>
                  <a:lnTo>
                    <a:pt x="2790" y="338113"/>
                  </a:lnTo>
                  <a:lnTo>
                    <a:pt x="10479" y="370832"/>
                  </a:lnTo>
                  <a:lnTo>
                    <a:pt x="12757" y="376671"/>
                  </a:lnTo>
                  <a:lnTo>
                    <a:pt x="14557" y="382175"/>
                  </a:lnTo>
                  <a:lnTo>
                    <a:pt x="18771" y="367280"/>
                  </a:lnTo>
                  <a:lnTo>
                    <a:pt x="22465" y="352085"/>
                  </a:lnTo>
                  <a:lnTo>
                    <a:pt x="28036" y="337808"/>
                  </a:lnTo>
                  <a:lnTo>
                    <a:pt x="59765" y="313737"/>
                  </a:lnTo>
                  <a:lnTo>
                    <a:pt x="67931" y="312051"/>
                  </a:lnTo>
                  <a:lnTo>
                    <a:pt x="76100" y="312241"/>
                  </a:lnTo>
                  <a:lnTo>
                    <a:pt x="82885" y="314311"/>
                  </a:lnTo>
                  <a:lnTo>
                    <a:pt x="96166" y="321224"/>
                  </a:lnTo>
                  <a:lnTo>
                    <a:pt x="97743" y="310473"/>
                  </a:lnTo>
                  <a:lnTo>
                    <a:pt x="101033" y="299262"/>
                  </a:lnTo>
                  <a:lnTo>
                    <a:pt x="107089" y="289591"/>
                  </a:lnTo>
                  <a:lnTo>
                    <a:pt x="116967" y="283457"/>
                  </a:lnTo>
                  <a:lnTo>
                    <a:pt x="127988" y="282669"/>
                  </a:lnTo>
                  <a:lnTo>
                    <a:pt x="139594" y="285870"/>
                  </a:lnTo>
                  <a:lnTo>
                    <a:pt x="150576" y="291285"/>
                  </a:lnTo>
                  <a:lnTo>
                    <a:pt x="159724" y="297140"/>
                  </a:lnTo>
                  <a:lnTo>
                    <a:pt x="163370" y="275800"/>
                  </a:lnTo>
                  <a:lnTo>
                    <a:pt x="181177" y="266901"/>
                  </a:lnTo>
                  <a:lnTo>
                    <a:pt x="204480" y="266626"/>
                  </a:lnTo>
                  <a:lnTo>
                    <a:pt x="224614" y="271159"/>
                  </a:lnTo>
                  <a:lnTo>
                    <a:pt x="263325" y="306766"/>
                  </a:lnTo>
                  <a:lnTo>
                    <a:pt x="304616" y="307396"/>
                  </a:lnTo>
                  <a:lnTo>
                    <a:pt x="307194" y="304981"/>
                  </a:lnTo>
                  <a:lnTo>
                    <a:pt x="310701" y="263837"/>
                  </a:lnTo>
                  <a:lnTo>
                    <a:pt x="279146" y="221753"/>
                  </a:lnTo>
                  <a:lnTo>
                    <a:pt x="276653" y="201263"/>
                  </a:lnTo>
                  <a:lnTo>
                    <a:pt x="279260" y="178104"/>
                  </a:lnTo>
                  <a:lnTo>
                    <a:pt x="289898" y="161278"/>
                  </a:lnTo>
                  <a:lnTo>
                    <a:pt x="311496" y="159789"/>
                  </a:lnTo>
                  <a:lnTo>
                    <a:pt x="306587" y="150104"/>
                  </a:lnTo>
                  <a:lnTo>
                    <a:pt x="302297" y="138634"/>
                  </a:lnTo>
                  <a:lnTo>
                    <a:pt x="300275" y="126764"/>
                  </a:lnTo>
                  <a:lnTo>
                    <a:pt x="302165" y="115876"/>
                  </a:lnTo>
                  <a:lnTo>
                    <a:pt x="309255" y="106668"/>
                  </a:lnTo>
                  <a:lnTo>
                    <a:pt x="319485" y="101610"/>
                  </a:lnTo>
                  <a:lnTo>
                    <a:pt x="330970" y="99460"/>
                  </a:lnTo>
                  <a:lnTo>
                    <a:pt x="341826" y="98971"/>
                  </a:lnTo>
                  <a:lnTo>
                    <a:pt x="336275" y="85061"/>
                  </a:lnTo>
                  <a:lnTo>
                    <a:pt x="334897" y="78103"/>
                  </a:lnTo>
                  <a:lnTo>
                    <a:pt x="335530" y="69955"/>
                  </a:lnTo>
                  <a:lnTo>
                    <a:pt x="338023" y="62000"/>
                  </a:lnTo>
                  <a:lnTo>
                    <a:pt x="365151" y="32839"/>
                  </a:lnTo>
                  <a:lnTo>
                    <a:pt x="395406" y="26573"/>
                  </a:lnTo>
                  <a:lnTo>
                    <a:pt x="410651" y="23871"/>
                  </a:lnTo>
                  <a:lnTo>
                    <a:pt x="405345" y="21531"/>
                  </a:lnTo>
                  <a:lnTo>
                    <a:pt x="399772" y="18683"/>
                  </a:lnTo>
                  <a:lnTo>
                    <a:pt x="394753" y="16848"/>
                  </a:lnTo>
                  <a:lnTo>
                    <a:pt x="367983" y="7755"/>
                  </a:lnTo>
                  <a:lnTo>
                    <a:pt x="340112" y="2141"/>
                  </a:lnTo>
                  <a:lnTo>
                    <a:pt x="3118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80455" y="1615212"/>
              <a:ext cx="169877" cy="10440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06100" y="1412586"/>
              <a:ext cx="112269" cy="161599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2025789" y="154205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21336" y="41757"/>
                  </a:moveTo>
                  <a:lnTo>
                    <a:pt x="17360" y="37604"/>
                  </a:lnTo>
                  <a:lnTo>
                    <a:pt x="11988" y="34861"/>
                  </a:lnTo>
                  <a:lnTo>
                    <a:pt x="5943" y="35509"/>
                  </a:lnTo>
                  <a:lnTo>
                    <a:pt x="0" y="41554"/>
                  </a:lnTo>
                  <a:lnTo>
                    <a:pt x="939" y="44373"/>
                  </a:lnTo>
                  <a:lnTo>
                    <a:pt x="2463" y="46977"/>
                  </a:lnTo>
                  <a:lnTo>
                    <a:pt x="5956" y="49110"/>
                  </a:lnTo>
                  <a:lnTo>
                    <a:pt x="9359" y="48425"/>
                  </a:lnTo>
                  <a:lnTo>
                    <a:pt x="11912" y="48056"/>
                  </a:lnTo>
                  <a:lnTo>
                    <a:pt x="19456" y="44119"/>
                  </a:lnTo>
                  <a:lnTo>
                    <a:pt x="21336" y="41757"/>
                  </a:lnTo>
                  <a:close/>
                </a:path>
                <a:path w="49530" h="49530">
                  <a:moveTo>
                    <a:pt x="49276" y="4724"/>
                  </a:moveTo>
                  <a:lnTo>
                    <a:pt x="46609" y="1587"/>
                  </a:lnTo>
                  <a:lnTo>
                    <a:pt x="43815" y="495"/>
                  </a:lnTo>
                  <a:lnTo>
                    <a:pt x="40881" y="0"/>
                  </a:lnTo>
                  <a:lnTo>
                    <a:pt x="35826" y="6807"/>
                  </a:lnTo>
                  <a:lnTo>
                    <a:pt x="36118" y="12877"/>
                  </a:lnTo>
                  <a:lnTo>
                    <a:pt x="39662" y="17767"/>
                  </a:lnTo>
                  <a:lnTo>
                    <a:pt x="44373" y="21043"/>
                  </a:lnTo>
                  <a:lnTo>
                    <a:pt x="46431" y="18821"/>
                  </a:lnTo>
                  <a:lnTo>
                    <a:pt x="49149" y="10756"/>
                  </a:lnTo>
                  <a:lnTo>
                    <a:pt x="49123" y="8178"/>
                  </a:lnTo>
                  <a:lnTo>
                    <a:pt x="49276" y="4724"/>
                  </a:lnTo>
                  <a:close/>
                </a:path>
              </a:pathLst>
            </a:custGeom>
            <a:solidFill>
              <a:srgbClr val="E36F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12916" y="2666235"/>
              <a:ext cx="123606" cy="13866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75077" y="2689974"/>
              <a:ext cx="175933" cy="11161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62529" y="1434952"/>
              <a:ext cx="3938352" cy="393835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72330" y="2371025"/>
              <a:ext cx="1558180" cy="1506995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5665522" y="2352967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16440" y="0"/>
                  </a:moveTo>
                  <a:lnTo>
                    <a:pt x="4488" y="1761"/>
                  </a:lnTo>
                  <a:lnTo>
                    <a:pt x="0" y="7567"/>
                  </a:lnTo>
                  <a:lnTo>
                    <a:pt x="1291" y="20236"/>
                  </a:lnTo>
                  <a:lnTo>
                    <a:pt x="7513" y="25628"/>
                  </a:lnTo>
                  <a:lnTo>
                    <a:pt x="13881" y="24869"/>
                  </a:lnTo>
                  <a:lnTo>
                    <a:pt x="19836" y="24160"/>
                  </a:lnTo>
                  <a:lnTo>
                    <a:pt x="23978" y="18266"/>
                  </a:lnTo>
                  <a:lnTo>
                    <a:pt x="22499" y="4950"/>
                  </a:lnTo>
                  <a:lnTo>
                    <a:pt x="16440" y="0"/>
                  </a:lnTo>
                  <a:close/>
                </a:path>
              </a:pathLst>
            </a:custGeom>
            <a:solidFill>
              <a:srgbClr val="26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786654" y="3868722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16926" y="0"/>
                  </a:moveTo>
                  <a:lnTo>
                    <a:pt x="4878" y="1163"/>
                  </a:lnTo>
                  <a:lnTo>
                    <a:pt x="0" y="7473"/>
                  </a:lnTo>
                  <a:lnTo>
                    <a:pt x="1385" y="20340"/>
                  </a:lnTo>
                  <a:lnTo>
                    <a:pt x="7232" y="25226"/>
                  </a:lnTo>
                  <a:lnTo>
                    <a:pt x="19335" y="23442"/>
                  </a:lnTo>
                  <a:lnTo>
                    <a:pt x="23853" y="17193"/>
                  </a:lnTo>
                  <a:lnTo>
                    <a:pt x="23061" y="10598"/>
                  </a:lnTo>
                  <a:lnTo>
                    <a:pt x="22330" y="4521"/>
                  </a:lnTo>
                  <a:lnTo>
                    <a:pt x="16926" y="0"/>
                  </a:lnTo>
                  <a:close/>
                </a:path>
              </a:pathLst>
            </a:custGeom>
            <a:solidFill>
              <a:srgbClr val="54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250722" y="4371946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5">
                  <a:moveTo>
                    <a:pt x="183388" y="45237"/>
                  </a:moveTo>
                  <a:lnTo>
                    <a:pt x="182105" y="42075"/>
                  </a:lnTo>
                  <a:lnTo>
                    <a:pt x="180530" y="38315"/>
                  </a:lnTo>
                  <a:lnTo>
                    <a:pt x="180467" y="38150"/>
                  </a:lnTo>
                  <a:lnTo>
                    <a:pt x="147713" y="16395"/>
                  </a:lnTo>
                  <a:lnTo>
                    <a:pt x="147713" y="46596"/>
                  </a:lnTo>
                  <a:lnTo>
                    <a:pt x="147713" y="59169"/>
                  </a:lnTo>
                  <a:lnTo>
                    <a:pt x="144576" y="63677"/>
                  </a:lnTo>
                  <a:lnTo>
                    <a:pt x="132003" y="69151"/>
                  </a:lnTo>
                  <a:lnTo>
                    <a:pt x="124396" y="70510"/>
                  </a:lnTo>
                  <a:lnTo>
                    <a:pt x="109588" y="70510"/>
                  </a:lnTo>
                  <a:lnTo>
                    <a:pt x="109588" y="35115"/>
                  </a:lnTo>
                  <a:lnTo>
                    <a:pt x="124307" y="35115"/>
                  </a:lnTo>
                  <a:lnTo>
                    <a:pt x="131940" y="36512"/>
                  </a:lnTo>
                  <a:lnTo>
                    <a:pt x="144818" y="42075"/>
                  </a:lnTo>
                  <a:lnTo>
                    <a:pt x="144627" y="42075"/>
                  </a:lnTo>
                  <a:lnTo>
                    <a:pt x="146824" y="45237"/>
                  </a:lnTo>
                  <a:lnTo>
                    <a:pt x="147713" y="46596"/>
                  </a:lnTo>
                  <a:lnTo>
                    <a:pt x="147713" y="16395"/>
                  </a:lnTo>
                  <a:lnTo>
                    <a:pt x="142849" y="14960"/>
                  </a:lnTo>
                  <a:lnTo>
                    <a:pt x="134340" y="13220"/>
                  </a:lnTo>
                  <a:lnTo>
                    <a:pt x="125336" y="12153"/>
                  </a:lnTo>
                  <a:lnTo>
                    <a:pt x="115874" y="11760"/>
                  </a:lnTo>
                  <a:lnTo>
                    <a:pt x="109588" y="11760"/>
                  </a:lnTo>
                  <a:lnTo>
                    <a:pt x="109588" y="2184"/>
                  </a:lnTo>
                  <a:lnTo>
                    <a:pt x="75971" y="2184"/>
                  </a:lnTo>
                  <a:lnTo>
                    <a:pt x="75971" y="11760"/>
                  </a:lnTo>
                  <a:lnTo>
                    <a:pt x="75971" y="35115"/>
                  </a:lnTo>
                  <a:lnTo>
                    <a:pt x="75971" y="70510"/>
                  </a:lnTo>
                  <a:lnTo>
                    <a:pt x="62077" y="70510"/>
                  </a:lnTo>
                  <a:lnTo>
                    <a:pt x="54254" y="69151"/>
                  </a:lnTo>
                  <a:lnTo>
                    <a:pt x="40297" y="63677"/>
                  </a:lnTo>
                  <a:lnTo>
                    <a:pt x="40093" y="63677"/>
                  </a:lnTo>
                  <a:lnTo>
                    <a:pt x="36550" y="59169"/>
                  </a:lnTo>
                  <a:lnTo>
                    <a:pt x="36487" y="46596"/>
                  </a:lnTo>
                  <a:lnTo>
                    <a:pt x="39992" y="42075"/>
                  </a:lnTo>
                  <a:lnTo>
                    <a:pt x="54013" y="36512"/>
                  </a:lnTo>
                  <a:lnTo>
                    <a:pt x="61988" y="35115"/>
                  </a:lnTo>
                  <a:lnTo>
                    <a:pt x="75971" y="35115"/>
                  </a:lnTo>
                  <a:lnTo>
                    <a:pt x="75971" y="11760"/>
                  </a:lnTo>
                  <a:lnTo>
                    <a:pt x="69278" y="11760"/>
                  </a:lnTo>
                  <a:lnTo>
                    <a:pt x="60210" y="12153"/>
                  </a:lnTo>
                  <a:lnTo>
                    <a:pt x="20599" y="23787"/>
                  </a:lnTo>
                  <a:lnTo>
                    <a:pt x="0" y="45237"/>
                  </a:lnTo>
                  <a:lnTo>
                    <a:pt x="38" y="60540"/>
                  </a:lnTo>
                  <a:lnTo>
                    <a:pt x="35483" y="88480"/>
                  </a:lnTo>
                  <a:lnTo>
                    <a:pt x="69684" y="93878"/>
                  </a:lnTo>
                  <a:lnTo>
                    <a:pt x="75971" y="93878"/>
                  </a:lnTo>
                  <a:lnTo>
                    <a:pt x="75971" y="103314"/>
                  </a:lnTo>
                  <a:lnTo>
                    <a:pt x="109588" y="103314"/>
                  </a:lnTo>
                  <a:lnTo>
                    <a:pt x="109588" y="93878"/>
                  </a:lnTo>
                  <a:lnTo>
                    <a:pt x="115874" y="93878"/>
                  </a:lnTo>
                  <a:lnTo>
                    <a:pt x="157746" y="85534"/>
                  </a:lnTo>
                  <a:lnTo>
                    <a:pt x="177634" y="70510"/>
                  </a:lnTo>
                  <a:lnTo>
                    <a:pt x="180467" y="67487"/>
                  </a:lnTo>
                  <a:lnTo>
                    <a:pt x="183388" y="60540"/>
                  </a:lnTo>
                  <a:lnTo>
                    <a:pt x="183388" y="45237"/>
                  </a:lnTo>
                  <a:close/>
                </a:path>
                <a:path w="1090295" h="106045">
                  <a:moveTo>
                    <a:pt x="307467" y="2184"/>
                  </a:moveTo>
                  <a:lnTo>
                    <a:pt x="271792" y="2184"/>
                  </a:lnTo>
                  <a:lnTo>
                    <a:pt x="243103" y="53022"/>
                  </a:lnTo>
                  <a:lnTo>
                    <a:pt x="215226" y="2184"/>
                  </a:lnTo>
                  <a:lnTo>
                    <a:pt x="179552" y="2184"/>
                  </a:lnTo>
                  <a:lnTo>
                    <a:pt x="220827" y="72021"/>
                  </a:lnTo>
                  <a:lnTo>
                    <a:pt x="220802" y="75158"/>
                  </a:lnTo>
                  <a:lnTo>
                    <a:pt x="220167" y="76796"/>
                  </a:lnTo>
                  <a:lnTo>
                    <a:pt x="218935" y="77482"/>
                  </a:lnTo>
                  <a:lnTo>
                    <a:pt x="214655" y="78574"/>
                  </a:lnTo>
                  <a:lnTo>
                    <a:pt x="211074" y="78854"/>
                  </a:lnTo>
                  <a:lnTo>
                    <a:pt x="206070" y="78854"/>
                  </a:lnTo>
                  <a:lnTo>
                    <a:pt x="206070" y="103593"/>
                  </a:lnTo>
                  <a:lnTo>
                    <a:pt x="246722" y="98285"/>
                  </a:lnTo>
                  <a:lnTo>
                    <a:pt x="256628" y="88011"/>
                  </a:lnTo>
                  <a:lnTo>
                    <a:pt x="307467" y="2184"/>
                  </a:lnTo>
                  <a:close/>
                </a:path>
                <a:path w="1090295" h="106045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54"/>
                  </a:lnTo>
                  <a:lnTo>
                    <a:pt x="352285" y="29654"/>
                  </a:lnTo>
                  <a:lnTo>
                    <a:pt x="352285" y="103314"/>
                  </a:lnTo>
                  <a:lnTo>
                    <a:pt x="385902" y="103314"/>
                  </a:lnTo>
                  <a:lnTo>
                    <a:pt x="385902" y="29654"/>
                  </a:lnTo>
                  <a:lnTo>
                    <a:pt x="428536" y="29654"/>
                  </a:lnTo>
                  <a:lnTo>
                    <a:pt x="428536" y="2184"/>
                  </a:lnTo>
                  <a:close/>
                </a:path>
                <a:path w="1090295" h="106045">
                  <a:moveTo>
                    <a:pt x="561632" y="62547"/>
                  </a:moveTo>
                  <a:lnTo>
                    <a:pt x="560387" y="58293"/>
                  </a:lnTo>
                  <a:lnTo>
                    <a:pt x="560336" y="58077"/>
                  </a:lnTo>
                  <a:lnTo>
                    <a:pt x="559879" y="56527"/>
                  </a:lnTo>
                  <a:lnTo>
                    <a:pt x="527329" y="38722"/>
                  </a:lnTo>
                  <a:lnTo>
                    <a:pt x="527329" y="65316"/>
                  </a:lnTo>
                  <a:lnTo>
                    <a:pt x="527329" y="72885"/>
                  </a:lnTo>
                  <a:lnTo>
                    <a:pt x="525653" y="75907"/>
                  </a:lnTo>
                  <a:lnTo>
                    <a:pt x="518909" y="78917"/>
                  </a:lnTo>
                  <a:lnTo>
                    <a:pt x="513346" y="79667"/>
                  </a:lnTo>
                  <a:lnTo>
                    <a:pt x="469392" y="79667"/>
                  </a:lnTo>
                  <a:lnTo>
                    <a:pt x="469392" y="58077"/>
                  </a:lnTo>
                  <a:lnTo>
                    <a:pt x="510984" y="58077"/>
                  </a:lnTo>
                  <a:lnTo>
                    <a:pt x="527329" y="65316"/>
                  </a:lnTo>
                  <a:lnTo>
                    <a:pt x="527329" y="38722"/>
                  </a:lnTo>
                  <a:lnTo>
                    <a:pt x="524929" y="38354"/>
                  </a:lnTo>
                  <a:lnTo>
                    <a:pt x="516382" y="37668"/>
                  </a:lnTo>
                  <a:lnTo>
                    <a:pt x="506844" y="37452"/>
                  </a:lnTo>
                  <a:lnTo>
                    <a:pt x="469392" y="37452"/>
                  </a:lnTo>
                  <a:lnTo>
                    <a:pt x="469392" y="24599"/>
                  </a:lnTo>
                  <a:lnTo>
                    <a:pt x="553986" y="24599"/>
                  </a:lnTo>
                  <a:lnTo>
                    <a:pt x="553986" y="2324"/>
                  </a:lnTo>
                  <a:lnTo>
                    <a:pt x="437692" y="2324"/>
                  </a:lnTo>
                  <a:lnTo>
                    <a:pt x="437692" y="103454"/>
                  </a:lnTo>
                  <a:lnTo>
                    <a:pt x="511073" y="103454"/>
                  </a:lnTo>
                  <a:lnTo>
                    <a:pt x="549681" y="94157"/>
                  </a:lnTo>
                  <a:lnTo>
                    <a:pt x="560031" y="79667"/>
                  </a:lnTo>
                  <a:lnTo>
                    <a:pt x="560882" y="77266"/>
                  </a:lnTo>
                  <a:lnTo>
                    <a:pt x="561632" y="70243"/>
                  </a:lnTo>
                  <a:lnTo>
                    <a:pt x="561632" y="62547"/>
                  </a:lnTo>
                  <a:close/>
                </a:path>
                <a:path w="1090295" h="106045">
                  <a:moveTo>
                    <a:pt x="698284" y="53162"/>
                  </a:moveTo>
                  <a:lnTo>
                    <a:pt x="679589" y="15125"/>
                  </a:lnTo>
                  <a:lnTo>
                    <a:pt x="662901" y="5664"/>
                  </a:lnTo>
                  <a:lnTo>
                    <a:pt x="662901" y="47599"/>
                  </a:lnTo>
                  <a:lnTo>
                    <a:pt x="662901" y="58813"/>
                  </a:lnTo>
                  <a:lnTo>
                    <a:pt x="637527" y="80492"/>
                  </a:lnTo>
                  <a:lnTo>
                    <a:pt x="627227" y="80492"/>
                  </a:lnTo>
                  <a:lnTo>
                    <a:pt x="601814" y="58813"/>
                  </a:lnTo>
                  <a:lnTo>
                    <a:pt x="601814" y="47599"/>
                  </a:lnTo>
                  <a:lnTo>
                    <a:pt x="626338" y="25971"/>
                  </a:lnTo>
                  <a:lnTo>
                    <a:pt x="637882" y="25971"/>
                  </a:lnTo>
                  <a:lnTo>
                    <a:pt x="662901" y="47599"/>
                  </a:lnTo>
                  <a:lnTo>
                    <a:pt x="662901" y="5664"/>
                  </a:lnTo>
                  <a:lnTo>
                    <a:pt x="658329" y="3886"/>
                  </a:lnTo>
                  <a:lnTo>
                    <a:pt x="650100" y="1727"/>
                  </a:lnTo>
                  <a:lnTo>
                    <a:pt x="641413" y="431"/>
                  </a:lnTo>
                  <a:lnTo>
                    <a:pt x="632282" y="0"/>
                  </a:lnTo>
                  <a:lnTo>
                    <a:pt x="623443" y="431"/>
                  </a:lnTo>
                  <a:lnTo>
                    <a:pt x="585343" y="15125"/>
                  </a:lnTo>
                  <a:lnTo>
                    <a:pt x="565873" y="53162"/>
                  </a:lnTo>
                  <a:lnTo>
                    <a:pt x="566445" y="60490"/>
                  </a:lnTo>
                  <a:lnTo>
                    <a:pt x="591832" y="95377"/>
                  </a:lnTo>
                  <a:lnTo>
                    <a:pt x="632421" y="106045"/>
                  </a:lnTo>
                  <a:lnTo>
                    <a:pt x="641553" y="105613"/>
                  </a:lnTo>
                  <a:lnTo>
                    <a:pt x="679589" y="90957"/>
                  </a:lnTo>
                  <a:lnTo>
                    <a:pt x="697750" y="60490"/>
                  </a:lnTo>
                  <a:lnTo>
                    <a:pt x="698284" y="53162"/>
                  </a:lnTo>
                  <a:close/>
                </a:path>
                <a:path w="1090295" h="106045">
                  <a:moveTo>
                    <a:pt x="821817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79"/>
                  </a:lnTo>
                  <a:lnTo>
                    <a:pt x="705434" y="75272"/>
                  </a:lnTo>
                  <a:lnTo>
                    <a:pt x="702119" y="76123"/>
                  </a:lnTo>
                  <a:lnTo>
                    <a:pt x="697738" y="76123"/>
                  </a:lnTo>
                  <a:lnTo>
                    <a:pt x="697738" y="103314"/>
                  </a:lnTo>
                  <a:lnTo>
                    <a:pt x="735050" y="92151"/>
                  </a:lnTo>
                  <a:lnTo>
                    <a:pt x="751649" y="42722"/>
                  </a:lnTo>
                  <a:lnTo>
                    <a:pt x="754722" y="26098"/>
                  </a:lnTo>
                  <a:lnTo>
                    <a:pt x="788073" y="26098"/>
                  </a:lnTo>
                  <a:lnTo>
                    <a:pt x="788073" y="103314"/>
                  </a:lnTo>
                  <a:lnTo>
                    <a:pt x="821817" y="103314"/>
                  </a:lnTo>
                  <a:lnTo>
                    <a:pt x="821817" y="2184"/>
                  </a:lnTo>
                  <a:close/>
                </a:path>
                <a:path w="1090295" h="106045">
                  <a:moveTo>
                    <a:pt x="1089799" y="103314"/>
                  </a:moveTo>
                  <a:lnTo>
                    <a:pt x="1080389" y="85953"/>
                  </a:lnTo>
                  <a:lnTo>
                    <a:pt x="1068031" y="63131"/>
                  </a:lnTo>
                  <a:lnTo>
                    <a:pt x="1051737" y="33070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82" y="63131"/>
                  </a:lnTo>
                  <a:lnTo>
                    <a:pt x="1017778" y="33070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28"/>
                  </a:lnTo>
                  <a:lnTo>
                    <a:pt x="894105" y="48514"/>
                  </a:lnTo>
                  <a:lnTo>
                    <a:pt x="947127" y="2184"/>
                  </a:lnTo>
                  <a:lnTo>
                    <a:pt x="905319" y="2184"/>
                  </a:lnTo>
                  <a:lnTo>
                    <a:pt x="866775" y="37312"/>
                  </a:lnTo>
                  <a:lnTo>
                    <a:pt x="866775" y="2184"/>
                  </a:lnTo>
                  <a:lnTo>
                    <a:pt x="833031" y="2184"/>
                  </a:lnTo>
                  <a:lnTo>
                    <a:pt x="833031" y="103314"/>
                  </a:lnTo>
                  <a:lnTo>
                    <a:pt x="866775" y="103314"/>
                  </a:lnTo>
                  <a:lnTo>
                    <a:pt x="866775" y="60947"/>
                  </a:lnTo>
                  <a:lnTo>
                    <a:pt x="907770" y="103314"/>
                  </a:lnTo>
                  <a:lnTo>
                    <a:pt x="945629" y="103314"/>
                  </a:lnTo>
                  <a:lnTo>
                    <a:pt x="949185" y="103314"/>
                  </a:lnTo>
                  <a:lnTo>
                    <a:pt x="979652" y="103314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14"/>
                  </a:lnTo>
                  <a:lnTo>
                    <a:pt x="1089799" y="10331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54031" y="4550778"/>
              <a:ext cx="302450" cy="7569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0156" y="4549143"/>
              <a:ext cx="208555" cy="87346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50853" y="4550573"/>
              <a:ext cx="183700" cy="7793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3973093" y="1087295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4">
                  <a:moveTo>
                    <a:pt x="183388" y="45224"/>
                  </a:moveTo>
                  <a:lnTo>
                    <a:pt x="182105" y="42062"/>
                  </a:lnTo>
                  <a:lnTo>
                    <a:pt x="180530" y="38303"/>
                  </a:lnTo>
                  <a:lnTo>
                    <a:pt x="180467" y="38138"/>
                  </a:lnTo>
                  <a:lnTo>
                    <a:pt x="177634" y="35115"/>
                  </a:lnTo>
                  <a:lnTo>
                    <a:pt x="174637" y="31902"/>
                  </a:lnTo>
                  <a:lnTo>
                    <a:pt x="169849" y="27470"/>
                  </a:lnTo>
                  <a:lnTo>
                    <a:pt x="164236" y="23545"/>
                  </a:lnTo>
                  <a:lnTo>
                    <a:pt x="157784" y="20129"/>
                  </a:lnTo>
                  <a:lnTo>
                    <a:pt x="150520" y="17208"/>
                  </a:lnTo>
                  <a:lnTo>
                    <a:pt x="147713" y="16383"/>
                  </a:lnTo>
                  <a:lnTo>
                    <a:pt x="147713" y="46596"/>
                  </a:lnTo>
                  <a:lnTo>
                    <a:pt x="147713" y="59169"/>
                  </a:lnTo>
                  <a:lnTo>
                    <a:pt x="144576" y="63677"/>
                  </a:lnTo>
                  <a:lnTo>
                    <a:pt x="132003" y="69138"/>
                  </a:lnTo>
                  <a:lnTo>
                    <a:pt x="124396" y="70510"/>
                  </a:lnTo>
                  <a:lnTo>
                    <a:pt x="109588" y="70510"/>
                  </a:lnTo>
                  <a:lnTo>
                    <a:pt x="109588" y="35115"/>
                  </a:lnTo>
                  <a:lnTo>
                    <a:pt x="124307" y="35115"/>
                  </a:lnTo>
                  <a:lnTo>
                    <a:pt x="131940" y="36499"/>
                  </a:lnTo>
                  <a:lnTo>
                    <a:pt x="144818" y="42062"/>
                  </a:lnTo>
                  <a:lnTo>
                    <a:pt x="144627" y="42062"/>
                  </a:lnTo>
                  <a:lnTo>
                    <a:pt x="146824" y="45224"/>
                  </a:lnTo>
                  <a:lnTo>
                    <a:pt x="147713" y="46596"/>
                  </a:lnTo>
                  <a:lnTo>
                    <a:pt x="147713" y="16383"/>
                  </a:lnTo>
                  <a:lnTo>
                    <a:pt x="142849" y="14947"/>
                  </a:lnTo>
                  <a:lnTo>
                    <a:pt x="134340" y="13220"/>
                  </a:lnTo>
                  <a:lnTo>
                    <a:pt x="125336" y="12153"/>
                  </a:lnTo>
                  <a:lnTo>
                    <a:pt x="115874" y="11747"/>
                  </a:lnTo>
                  <a:lnTo>
                    <a:pt x="109588" y="11747"/>
                  </a:lnTo>
                  <a:lnTo>
                    <a:pt x="109588" y="2184"/>
                  </a:lnTo>
                  <a:lnTo>
                    <a:pt x="75971" y="2184"/>
                  </a:lnTo>
                  <a:lnTo>
                    <a:pt x="75971" y="11747"/>
                  </a:lnTo>
                  <a:lnTo>
                    <a:pt x="75971" y="35115"/>
                  </a:lnTo>
                  <a:lnTo>
                    <a:pt x="75971" y="70510"/>
                  </a:lnTo>
                  <a:lnTo>
                    <a:pt x="62077" y="70510"/>
                  </a:lnTo>
                  <a:lnTo>
                    <a:pt x="54254" y="69138"/>
                  </a:lnTo>
                  <a:lnTo>
                    <a:pt x="40309" y="63677"/>
                  </a:lnTo>
                  <a:lnTo>
                    <a:pt x="40106" y="63677"/>
                  </a:lnTo>
                  <a:lnTo>
                    <a:pt x="36550" y="59169"/>
                  </a:lnTo>
                  <a:lnTo>
                    <a:pt x="36487" y="46596"/>
                  </a:lnTo>
                  <a:lnTo>
                    <a:pt x="39992" y="42062"/>
                  </a:lnTo>
                  <a:lnTo>
                    <a:pt x="54013" y="36499"/>
                  </a:lnTo>
                  <a:lnTo>
                    <a:pt x="61988" y="35115"/>
                  </a:lnTo>
                  <a:lnTo>
                    <a:pt x="75971" y="35115"/>
                  </a:lnTo>
                  <a:lnTo>
                    <a:pt x="75971" y="11747"/>
                  </a:lnTo>
                  <a:lnTo>
                    <a:pt x="69278" y="11747"/>
                  </a:lnTo>
                  <a:lnTo>
                    <a:pt x="60210" y="12153"/>
                  </a:lnTo>
                  <a:lnTo>
                    <a:pt x="20599" y="23774"/>
                  </a:lnTo>
                  <a:lnTo>
                    <a:pt x="0" y="45224"/>
                  </a:lnTo>
                  <a:lnTo>
                    <a:pt x="38" y="60528"/>
                  </a:lnTo>
                  <a:lnTo>
                    <a:pt x="35483" y="88468"/>
                  </a:lnTo>
                  <a:lnTo>
                    <a:pt x="69684" y="93878"/>
                  </a:lnTo>
                  <a:lnTo>
                    <a:pt x="75971" y="93878"/>
                  </a:lnTo>
                  <a:lnTo>
                    <a:pt x="75971" y="103301"/>
                  </a:lnTo>
                  <a:lnTo>
                    <a:pt x="109588" y="103301"/>
                  </a:lnTo>
                  <a:lnTo>
                    <a:pt x="109588" y="93878"/>
                  </a:lnTo>
                  <a:lnTo>
                    <a:pt x="115874" y="93878"/>
                  </a:lnTo>
                  <a:lnTo>
                    <a:pt x="157746" y="85534"/>
                  </a:lnTo>
                  <a:lnTo>
                    <a:pt x="177634" y="70510"/>
                  </a:lnTo>
                  <a:lnTo>
                    <a:pt x="180467" y="67475"/>
                  </a:lnTo>
                  <a:lnTo>
                    <a:pt x="183388" y="60528"/>
                  </a:lnTo>
                  <a:lnTo>
                    <a:pt x="183388" y="45224"/>
                  </a:lnTo>
                  <a:close/>
                </a:path>
                <a:path w="1090295" h="106044">
                  <a:moveTo>
                    <a:pt x="307467" y="2184"/>
                  </a:moveTo>
                  <a:lnTo>
                    <a:pt x="271792" y="2184"/>
                  </a:lnTo>
                  <a:lnTo>
                    <a:pt x="243103" y="53009"/>
                  </a:lnTo>
                  <a:lnTo>
                    <a:pt x="215226" y="2184"/>
                  </a:lnTo>
                  <a:lnTo>
                    <a:pt x="179552" y="2184"/>
                  </a:lnTo>
                  <a:lnTo>
                    <a:pt x="220827" y="72009"/>
                  </a:lnTo>
                  <a:lnTo>
                    <a:pt x="220802" y="75145"/>
                  </a:lnTo>
                  <a:lnTo>
                    <a:pt x="220167" y="76796"/>
                  </a:lnTo>
                  <a:lnTo>
                    <a:pt x="218935" y="77482"/>
                  </a:lnTo>
                  <a:lnTo>
                    <a:pt x="214655" y="78562"/>
                  </a:lnTo>
                  <a:lnTo>
                    <a:pt x="211074" y="78841"/>
                  </a:lnTo>
                  <a:lnTo>
                    <a:pt x="206070" y="78841"/>
                  </a:lnTo>
                  <a:lnTo>
                    <a:pt x="206070" y="103581"/>
                  </a:lnTo>
                  <a:lnTo>
                    <a:pt x="246722" y="98272"/>
                  </a:lnTo>
                  <a:lnTo>
                    <a:pt x="256628" y="87998"/>
                  </a:lnTo>
                  <a:lnTo>
                    <a:pt x="307467" y="2184"/>
                  </a:lnTo>
                  <a:close/>
                </a:path>
                <a:path w="1090295" h="106044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41"/>
                  </a:lnTo>
                  <a:lnTo>
                    <a:pt x="352285" y="29641"/>
                  </a:lnTo>
                  <a:lnTo>
                    <a:pt x="352285" y="103301"/>
                  </a:lnTo>
                  <a:lnTo>
                    <a:pt x="385902" y="103301"/>
                  </a:lnTo>
                  <a:lnTo>
                    <a:pt x="385902" y="29641"/>
                  </a:lnTo>
                  <a:lnTo>
                    <a:pt x="428536" y="29641"/>
                  </a:lnTo>
                  <a:lnTo>
                    <a:pt x="428536" y="2184"/>
                  </a:lnTo>
                  <a:close/>
                </a:path>
                <a:path w="1090295" h="106044">
                  <a:moveTo>
                    <a:pt x="561632" y="62534"/>
                  </a:moveTo>
                  <a:lnTo>
                    <a:pt x="560400" y="58280"/>
                  </a:lnTo>
                  <a:lnTo>
                    <a:pt x="560336" y="58077"/>
                  </a:lnTo>
                  <a:lnTo>
                    <a:pt x="559879" y="56515"/>
                  </a:lnTo>
                  <a:lnTo>
                    <a:pt x="527342" y="38709"/>
                  </a:lnTo>
                  <a:lnTo>
                    <a:pt x="527342" y="65316"/>
                  </a:lnTo>
                  <a:lnTo>
                    <a:pt x="527342" y="72872"/>
                  </a:lnTo>
                  <a:lnTo>
                    <a:pt x="525653" y="75907"/>
                  </a:lnTo>
                  <a:lnTo>
                    <a:pt x="518909" y="78905"/>
                  </a:lnTo>
                  <a:lnTo>
                    <a:pt x="513359" y="79667"/>
                  </a:lnTo>
                  <a:lnTo>
                    <a:pt x="469392" y="79667"/>
                  </a:lnTo>
                  <a:lnTo>
                    <a:pt x="469392" y="58077"/>
                  </a:lnTo>
                  <a:lnTo>
                    <a:pt x="510984" y="58077"/>
                  </a:lnTo>
                  <a:lnTo>
                    <a:pt x="527342" y="65316"/>
                  </a:lnTo>
                  <a:lnTo>
                    <a:pt x="527342" y="38709"/>
                  </a:lnTo>
                  <a:lnTo>
                    <a:pt x="524929" y="38341"/>
                  </a:lnTo>
                  <a:lnTo>
                    <a:pt x="516382" y="37668"/>
                  </a:lnTo>
                  <a:lnTo>
                    <a:pt x="506844" y="37439"/>
                  </a:lnTo>
                  <a:lnTo>
                    <a:pt x="469392" y="37439"/>
                  </a:lnTo>
                  <a:lnTo>
                    <a:pt x="469392" y="24587"/>
                  </a:lnTo>
                  <a:lnTo>
                    <a:pt x="553986" y="24587"/>
                  </a:lnTo>
                  <a:lnTo>
                    <a:pt x="553986" y="2311"/>
                  </a:lnTo>
                  <a:lnTo>
                    <a:pt x="437692" y="2311"/>
                  </a:lnTo>
                  <a:lnTo>
                    <a:pt x="437692" y="103441"/>
                  </a:lnTo>
                  <a:lnTo>
                    <a:pt x="511073" y="103441"/>
                  </a:lnTo>
                  <a:lnTo>
                    <a:pt x="549681" y="94145"/>
                  </a:lnTo>
                  <a:lnTo>
                    <a:pt x="561632" y="70231"/>
                  </a:lnTo>
                  <a:lnTo>
                    <a:pt x="561632" y="62534"/>
                  </a:lnTo>
                  <a:close/>
                </a:path>
                <a:path w="1090295" h="106044">
                  <a:moveTo>
                    <a:pt x="698284" y="53149"/>
                  </a:moveTo>
                  <a:lnTo>
                    <a:pt x="679589" y="15113"/>
                  </a:lnTo>
                  <a:lnTo>
                    <a:pt x="662901" y="5651"/>
                  </a:lnTo>
                  <a:lnTo>
                    <a:pt x="662901" y="47586"/>
                  </a:lnTo>
                  <a:lnTo>
                    <a:pt x="662901" y="58801"/>
                  </a:lnTo>
                  <a:lnTo>
                    <a:pt x="637527" y="80479"/>
                  </a:lnTo>
                  <a:lnTo>
                    <a:pt x="627227" y="80479"/>
                  </a:lnTo>
                  <a:lnTo>
                    <a:pt x="601814" y="58801"/>
                  </a:lnTo>
                  <a:lnTo>
                    <a:pt x="601814" y="47586"/>
                  </a:lnTo>
                  <a:lnTo>
                    <a:pt x="626338" y="25958"/>
                  </a:lnTo>
                  <a:lnTo>
                    <a:pt x="637882" y="25958"/>
                  </a:lnTo>
                  <a:lnTo>
                    <a:pt x="662901" y="47586"/>
                  </a:lnTo>
                  <a:lnTo>
                    <a:pt x="662901" y="5651"/>
                  </a:lnTo>
                  <a:lnTo>
                    <a:pt x="658329" y="3873"/>
                  </a:lnTo>
                  <a:lnTo>
                    <a:pt x="650100" y="1714"/>
                  </a:lnTo>
                  <a:lnTo>
                    <a:pt x="641426" y="431"/>
                  </a:lnTo>
                  <a:lnTo>
                    <a:pt x="632282" y="0"/>
                  </a:lnTo>
                  <a:lnTo>
                    <a:pt x="623443" y="431"/>
                  </a:lnTo>
                  <a:lnTo>
                    <a:pt x="585343" y="15113"/>
                  </a:lnTo>
                  <a:lnTo>
                    <a:pt x="565873" y="53149"/>
                  </a:lnTo>
                  <a:lnTo>
                    <a:pt x="566445" y="60477"/>
                  </a:lnTo>
                  <a:lnTo>
                    <a:pt x="591832" y="95364"/>
                  </a:lnTo>
                  <a:lnTo>
                    <a:pt x="632421" y="106032"/>
                  </a:lnTo>
                  <a:lnTo>
                    <a:pt x="641553" y="105600"/>
                  </a:lnTo>
                  <a:lnTo>
                    <a:pt x="679589" y="90957"/>
                  </a:lnTo>
                  <a:lnTo>
                    <a:pt x="689521" y="80479"/>
                  </a:lnTo>
                  <a:lnTo>
                    <a:pt x="689749" y="80213"/>
                  </a:lnTo>
                  <a:lnTo>
                    <a:pt x="693483" y="74002"/>
                  </a:lnTo>
                  <a:lnTo>
                    <a:pt x="696150" y="67437"/>
                  </a:lnTo>
                  <a:lnTo>
                    <a:pt x="697750" y="60477"/>
                  </a:lnTo>
                  <a:lnTo>
                    <a:pt x="698284" y="53149"/>
                  </a:lnTo>
                  <a:close/>
                </a:path>
                <a:path w="1090295" h="106044">
                  <a:moveTo>
                    <a:pt x="821829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66"/>
                  </a:lnTo>
                  <a:lnTo>
                    <a:pt x="705434" y="75260"/>
                  </a:lnTo>
                  <a:lnTo>
                    <a:pt x="702119" y="76111"/>
                  </a:lnTo>
                  <a:lnTo>
                    <a:pt x="697738" y="76111"/>
                  </a:lnTo>
                  <a:lnTo>
                    <a:pt x="697738" y="103301"/>
                  </a:lnTo>
                  <a:lnTo>
                    <a:pt x="735050" y="92138"/>
                  </a:lnTo>
                  <a:lnTo>
                    <a:pt x="751649" y="42710"/>
                  </a:lnTo>
                  <a:lnTo>
                    <a:pt x="754722" y="26098"/>
                  </a:lnTo>
                  <a:lnTo>
                    <a:pt x="788073" y="26098"/>
                  </a:lnTo>
                  <a:lnTo>
                    <a:pt x="788073" y="103301"/>
                  </a:lnTo>
                  <a:lnTo>
                    <a:pt x="821829" y="103301"/>
                  </a:lnTo>
                  <a:lnTo>
                    <a:pt x="821829" y="2184"/>
                  </a:lnTo>
                  <a:close/>
                </a:path>
                <a:path w="1090295" h="106044">
                  <a:moveTo>
                    <a:pt x="1089799" y="103301"/>
                  </a:moveTo>
                  <a:lnTo>
                    <a:pt x="1080389" y="85953"/>
                  </a:lnTo>
                  <a:lnTo>
                    <a:pt x="1068031" y="63131"/>
                  </a:lnTo>
                  <a:lnTo>
                    <a:pt x="1051737" y="33058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82" y="63131"/>
                  </a:lnTo>
                  <a:lnTo>
                    <a:pt x="1017778" y="33058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15"/>
                  </a:lnTo>
                  <a:lnTo>
                    <a:pt x="894105" y="48501"/>
                  </a:lnTo>
                  <a:lnTo>
                    <a:pt x="947127" y="2184"/>
                  </a:lnTo>
                  <a:lnTo>
                    <a:pt x="905319" y="2184"/>
                  </a:lnTo>
                  <a:lnTo>
                    <a:pt x="866775" y="37299"/>
                  </a:lnTo>
                  <a:lnTo>
                    <a:pt x="866775" y="2184"/>
                  </a:lnTo>
                  <a:lnTo>
                    <a:pt x="833031" y="2184"/>
                  </a:lnTo>
                  <a:lnTo>
                    <a:pt x="833031" y="103301"/>
                  </a:lnTo>
                  <a:lnTo>
                    <a:pt x="866775" y="103301"/>
                  </a:lnTo>
                  <a:lnTo>
                    <a:pt x="866775" y="60947"/>
                  </a:lnTo>
                  <a:lnTo>
                    <a:pt x="907783" y="103301"/>
                  </a:lnTo>
                  <a:lnTo>
                    <a:pt x="945629" y="103301"/>
                  </a:lnTo>
                  <a:lnTo>
                    <a:pt x="949185" y="103301"/>
                  </a:lnTo>
                  <a:lnTo>
                    <a:pt x="979652" y="103301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01"/>
                  </a:lnTo>
                  <a:lnTo>
                    <a:pt x="1089799" y="10330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70980" y="1266116"/>
              <a:ext cx="302450" cy="7569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17106" y="1264481"/>
              <a:ext cx="183600" cy="79574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4512577" y="5423265"/>
              <a:ext cx="702310" cy="106045"/>
            </a:xfrm>
            <a:custGeom>
              <a:avLst/>
              <a:gdLst/>
              <a:ahLst/>
              <a:cxnLst/>
              <a:rect l="l" t="t" r="r" b="b"/>
              <a:pathLst>
                <a:path w="702310" h="106045">
                  <a:moveTo>
                    <a:pt x="110147" y="2184"/>
                  </a:moveTo>
                  <a:lnTo>
                    <a:pt x="76530" y="2184"/>
                  </a:lnTo>
                  <a:lnTo>
                    <a:pt x="76530" y="78981"/>
                  </a:lnTo>
                  <a:lnTo>
                    <a:pt x="110147" y="78981"/>
                  </a:lnTo>
                  <a:lnTo>
                    <a:pt x="110147" y="2184"/>
                  </a:lnTo>
                  <a:close/>
                </a:path>
                <a:path w="702310" h="106045">
                  <a:moveTo>
                    <a:pt x="186664" y="79514"/>
                  </a:moveTo>
                  <a:lnTo>
                    <a:pt x="33756" y="79514"/>
                  </a:lnTo>
                  <a:lnTo>
                    <a:pt x="33756" y="2044"/>
                  </a:lnTo>
                  <a:lnTo>
                    <a:pt x="0" y="2044"/>
                  </a:lnTo>
                  <a:lnTo>
                    <a:pt x="0" y="79514"/>
                  </a:lnTo>
                  <a:lnTo>
                    <a:pt x="0" y="103644"/>
                  </a:lnTo>
                  <a:lnTo>
                    <a:pt x="186664" y="103644"/>
                  </a:lnTo>
                  <a:lnTo>
                    <a:pt x="186664" y="79514"/>
                  </a:lnTo>
                  <a:close/>
                </a:path>
                <a:path w="702310" h="106045">
                  <a:moveTo>
                    <a:pt x="186664" y="2184"/>
                  </a:moveTo>
                  <a:lnTo>
                    <a:pt x="153047" y="2184"/>
                  </a:lnTo>
                  <a:lnTo>
                    <a:pt x="153047" y="78981"/>
                  </a:lnTo>
                  <a:lnTo>
                    <a:pt x="186664" y="78981"/>
                  </a:lnTo>
                  <a:lnTo>
                    <a:pt x="186664" y="2184"/>
                  </a:lnTo>
                  <a:close/>
                </a:path>
                <a:path w="702310" h="106045">
                  <a:moveTo>
                    <a:pt x="321411" y="53162"/>
                  </a:moveTo>
                  <a:lnTo>
                    <a:pt x="302704" y="15113"/>
                  </a:lnTo>
                  <a:lnTo>
                    <a:pt x="286016" y="5664"/>
                  </a:lnTo>
                  <a:lnTo>
                    <a:pt x="286016" y="47599"/>
                  </a:lnTo>
                  <a:lnTo>
                    <a:pt x="286016" y="58801"/>
                  </a:lnTo>
                  <a:lnTo>
                    <a:pt x="260642" y="80492"/>
                  </a:lnTo>
                  <a:lnTo>
                    <a:pt x="250355" y="80492"/>
                  </a:lnTo>
                  <a:lnTo>
                    <a:pt x="224929" y="58801"/>
                  </a:lnTo>
                  <a:lnTo>
                    <a:pt x="224929" y="47599"/>
                  </a:lnTo>
                  <a:lnTo>
                    <a:pt x="249466" y="25958"/>
                  </a:lnTo>
                  <a:lnTo>
                    <a:pt x="260997" y="25958"/>
                  </a:lnTo>
                  <a:lnTo>
                    <a:pt x="286016" y="47599"/>
                  </a:lnTo>
                  <a:lnTo>
                    <a:pt x="286016" y="5664"/>
                  </a:lnTo>
                  <a:lnTo>
                    <a:pt x="281444" y="3886"/>
                  </a:lnTo>
                  <a:lnTo>
                    <a:pt x="273227" y="1727"/>
                  </a:lnTo>
                  <a:lnTo>
                    <a:pt x="264541" y="431"/>
                  </a:lnTo>
                  <a:lnTo>
                    <a:pt x="255409" y="0"/>
                  </a:lnTo>
                  <a:lnTo>
                    <a:pt x="246557" y="431"/>
                  </a:lnTo>
                  <a:lnTo>
                    <a:pt x="208470" y="15113"/>
                  </a:lnTo>
                  <a:lnTo>
                    <a:pt x="188988" y="53162"/>
                  </a:lnTo>
                  <a:lnTo>
                    <a:pt x="189560" y="60490"/>
                  </a:lnTo>
                  <a:lnTo>
                    <a:pt x="214947" y="95364"/>
                  </a:lnTo>
                  <a:lnTo>
                    <a:pt x="255536" y="106045"/>
                  </a:lnTo>
                  <a:lnTo>
                    <a:pt x="264668" y="105613"/>
                  </a:lnTo>
                  <a:lnTo>
                    <a:pt x="302704" y="90957"/>
                  </a:lnTo>
                  <a:lnTo>
                    <a:pt x="320878" y="60490"/>
                  </a:lnTo>
                  <a:lnTo>
                    <a:pt x="321411" y="53162"/>
                  </a:lnTo>
                  <a:close/>
                </a:path>
                <a:path w="702310" h="106045">
                  <a:moveTo>
                    <a:pt x="453821" y="2044"/>
                  </a:moveTo>
                  <a:lnTo>
                    <a:pt x="329742" y="2044"/>
                  </a:lnTo>
                  <a:lnTo>
                    <a:pt x="329742" y="26174"/>
                  </a:lnTo>
                  <a:lnTo>
                    <a:pt x="329742" y="103644"/>
                  </a:lnTo>
                  <a:lnTo>
                    <a:pt x="363639" y="103644"/>
                  </a:lnTo>
                  <a:lnTo>
                    <a:pt x="363639" y="26174"/>
                  </a:lnTo>
                  <a:lnTo>
                    <a:pt x="419938" y="26174"/>
                  </a:lnTo>
                  <a:lnTo>
                    <a:pt x="419938" y="103644"/>
                  </a:lnTo>
                  <a:lnTo>
                    <a:pt x="453821" y="103644"/>
                  </a:lnTo>
                  <a:lnTo>
                    <a:pt x="453821" y="26174"/>
                  </a:lnTo>
                  <a:lnTo>
                    <a:pt x="453821" y="2044"/>
                  </a:lnTo>
                  <a:close/>
                </a:path>
                <a:path w="702310" h="106045">
                  <a:moveTo>
                    <a:pt x="573468" y="2044"/>
                  </a:moveTo>
                  <a:lnTo>
                    <a:pt x="465035" y="2044"/>
                  </a:lnTo>
                  <a:lnTo>
                    <a:pt x="465035" y="26174"/>
                  </a:lnTo>
                  <a:lnTo>
                    <a:pt x="465035" y="40144"/>
                  </a:lnTo>
                  <a:lnTo>
                    <a:pt x="465035" y="64274"/>
                  </a:lnTo>
                  <a:lnTo>
                    <a:pt x="465035" y="78244"/>
                  </a:lnTo>
                  <a:lnTo>
                    <a:pt x="465035" y="79514"/>
                  </a:lnTo>
                  <a:lnTo>
                    <a:pt x="465035" y="103644"/>
                  </a:lnTo>
                  <a:lnTo>
                    <a:pt x="573392" y="103644"/>
                  </a:lnTo>
                  <a:lnTo>
                    <a:pt x="573392" y="79514"/>
                  </a:lnTo>
                  <a:lnTo>
                    <a:pt x="573392" y="78244"/>
                  </a:lnTo>
                  <a:lnTo>
                    <a:pt x="568198" y="78244"/>
                  </a:lnTo>
                  <a:lnTo>
                    <a:pt x="568198" y="79514"/>
                  </a:lnTo>
                  <a:lnTo>
                    <a:pt x="498779" y="79514"/>
                  </a:lnTo>
                  <a:lnTo>
                    <a:pt x="498779" y="78244"/>
                  </a:lnTo>
                  <a:lnTo>
                    <a:pt x="498779" y="64274"/>
                  </a:lnTo>
                  <a:lnTo>
                    <a:pt x="561911" y="64274"/>
                  </a:lnTo>
                  <a:lnTo>
                    <a:pt x="561911" y="40144"/>
                  </a:lnTo>
                  <a:lnTo>
                    <a:pt x="498779" y="40144"/>
                  </a:lnTo>
                  <a:lnTo>
                    <a:pt x="498779" y="26174"/>
                  </a:lnTo>
                  <a:lnTo>
                    <a:pt x="573468" y="26174"/>
                  </a:lnTo>
                  <a:lnTo>
                    <a:pt x="573468" y="2044"/>
                  </a:lnTo>
                  <a:close/>
                </a:path>
                <a:path w="702310" h="106045">
                  <a:moveTo>
                    <a:pt x="702119" y="29146"/>
                  </a:moveTo>
                  <a:lnTo>
                    <a:pt x="671791" y="2984"/>
                  </a:lnTo>
                  <a:lnTo>
                    <a:pt x="671791" y="33020"/>
                  </a:lnTo>
                  <a:lnTo>
                    <a:pt x="671791" y="39852"/>
                  </a:lnTo>
                  <a:lnTo>
                    <a:pt x="657796" y="46736"/>
                  </a:lnTo>
                  <a:lnTo>
                    <a:pt x="616445" y="46736"/>
                  </a:lnTo>
                  <a:lnTo>
                    <a:pt x="616445" y="25730"/>
                  </a:lnTo>
                  <a:lnTo>
                    <a:pt x="660996" y="25730"/>
                  </a:lnTo>
                  <a:lnTo>
                    <a:pt x="665911" y="26466"/>
                  </a:lnTo>
                  <a:lnTo>
                    <a:pt x="667918" y="27419"/>
                  </a:lnTo>
                  <a:lnTo>
                    <a:pt x="671004" y="30518"/>
                  </a:lnTo>
                  <a:lnTo>
                    <a:pt x="671791" y="33020"/>
                  </a:lnTo>
                  <a:lnTo>
                    <a:pt x="671791" y="2984"/>
                  </a:lnTo>
                  <a:lnTo>
                    <a:pt x="667550" y="2184"/>
                  </a:lnTo>
                  <a:lnTo>
                    <a:pt x="582688" y="2184"/>
                  </a:lnTo>
                  <a:lnTo>
                    <a:pt x="582688" y="103314"/>
                  </a:lnTo>
                  <a:lnTo>
                    <a:pt x="616445" y="103314"/>
                  </a:lnTo>
                  <a:lnTo>
                    <a:pt x="616445" y="70650"/>
                  </a:lnTo>
                  <a:lnTo>
                    <a:pt x="660311" y="70650"/>
                  </a:lnTo>
                  <a:lnTo>
                    <a:pt x="695820" y="56756"/>
                  </a:lnTo>
                  <a:lnTo>
                    <a:pt x="702119" y="36347"/>
                  </a:lnTo>
                  <a:lnTo>
                    <a:pt x="702119" y="2914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06371" y="5602093"/>
              <a:ext cx="302450" cy="75690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50862" y="5599844"/>
              <a:ext cx="296416" cy="7998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78630" y="2309864"/>
              <a:ext cx="1701408" cy="344264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11621" y="4255358"/>
              <a:ext cx="1287471" cy="1238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790" y="-3408"/>
            <a:ext cx="10699750" cy="6127750"/>
            <a:chOff x="-3790" y="-3408"/>
            <a:chExt cx="10699750" cy="61277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1036" y="522559"/>
              <a:ext cx="3701897" cy="37018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9521" y="1498899"/>
              <a:ext cx="1227430" cy="159252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4622" y="1368901"/>
              <a:ext cx="4287377" cy="45523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172" y="2318370"/>
              <a:ext cx="1592258" cy="1723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692" y="215068"/>
              <a:ext cx="4112949" cy="41129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8277" y="1219061"/>
              <a:ext cx="1492172" cy="174235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9713" y="2214598"/>
              <a:ext cx="3636941" cy="36369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0352" y="3232329"/>
              <a:ext cx="1396234" cy="99345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483301" y="4689066"/>
              <a:ext cx="1090295" cy="106045"/>
            </a:xfrm>
            <a:custGeom>
              <a:avLst/>
              <a:gdLst/>
              <a:ahLst/>
              <a:cxnLst/>
              <a:rect l="l" t="t" r="r" b="b"/>
              <a:pathLst>
                <a:path w="1090295" h="106045">
                  <a:moveTo>
                    <a:pt x="183388" y="45224"/>
                  </a:moveTo>
                  <a:lnTo>
                    <a:pt x="182105" y="42062"/>
                  </a:lnTo>
                  <a:lnTo>
                    <a:pt x="180543" y="38303"/>
                  </a:lnTo>
                  <a:lnTo>
                    <a:pt x="180467" y="38138"/>
                  </a:lnTo>
                  <a:lnTo>
                    <a:pt x="177634" y="35115"/>
                  </a:lnTo>
                  <a:lnTo>
                    <a:pt x="174637" y="31902"/>
                  </a:lnTo>
                  <a:lnTo>
                    <a:pt x="147713" y="16383"/>
                  </a:lnTo>
                  <a:lnTo>
                    <a:pt x="147713" y="46596"/>
                  </a:lnTo>
                  <a:lnTo>
                    <a:pt x="147713" y="59169"/>
                  </a:lnTo>
                  <a:lnTo>
                    <a:pt x="144576" y="63677"/>
                  </a:lnTo>
                  <a:lnTo>
                    <a:pt x="132003" y="69138"/>
                  </a:lnTo>
                  <a:lnTo>
                    <a:pt x="124396" y="70510"/>
                  </a:lnTo>
                  <a:lnTo>
                    <a:pt x="109601" y="70510"/>
                  </a:lnTo>
                  <a:lnTo>
                    <a:pt x="109601" y="35115"/>
                  </a:lnTo>
                  <a:lnTo>
                    <a:pt x="124307" y="35115"/>
                  </a:lnTo>
                  <a:lnTo>
                    <a:pt x="131940" y="36499"/>
                  </a:lnTo>
                  <a:lnTo>
                    <a:pt x="144818" y="42062"/>
                  </a:lnTo>
                  <a:lnTo>
                    <a:pt x="144640" y="42062"/>
                  </a:lnTo>
                  <a:lnTo>
                    <a:pt x="146824" y="45224"/>
                  </a:lnTo>
                  <a:lnTo>
                    <a:pt x="147713" y="46596"/>
                  </a:lnTo>
                  <a:lnTo>
                    <a:pt x="147713" y="16383"/>
                  </a:lnTo>
                  <a:lnTo>
                    <a:pt x="142849" y="14947"/>
                  </a:lnTo>
                  <a:lnTo>
                    <a:pt x="134340" y="13220"/>
                  </a:lnTo>
                  <a:lnTo>
                    <a:pt x="125349" y="12153"/>
                  </a:lnTo>
                  <a:lnTo>
                    <a:pt x="115874" y="11747"/>
                  </a:lnTo>
                  <a:lnTo>
                    <a:pt x="109601" y="11747"/>
                  </a:lnTo>
                  <a:lnTo>
                    <a:pt x="109601" y="2184"/>
                  </a:lnTo>
                  <a:lnTo>
                    <a:pt x="75984" y="2184"/>
                  </a:lnTo>
                  <a:lnTo>
                    <a:pt x="75984" y="11747"/>
                  </a:lnTo>
                  <a:lnTo>
                    <a:pt x="75984" y="35115"/>
                  </a:lnTo>
                  <a:lnTo>
                    <a:pt x="75984" y="70510"/>
                  </a:lnTo>
                  <a:lnTo>
                    <a:pt x="62090" y="70510"/>
                  </a:lnTo>
                  <a:lnTo>
                    <a:pt x="54254" y="69138"/>
                  </a:lnTo>
                  <a:lnTo>
                    <a:pt x="40309" y="63677"/>
                  </a:lnTo>
                  <a:lnTo>
                    <a:pt x="40106" y="63677"/>
                  </a:lnTo>
                  <a:lnTo>
                    <a:pt x="36550" y="59169"/>
                  </a:lnTo>
                  <a:lnTo>
                    <a:pt x="36487" y="46596"/>
                  </a:lnTo>
                  <a:lnTo>
                    <a:pt x="39992" y="42062"/>
                  </a:lnTo>
                  <a:lnTo>
                    <a:pt x="54025" y="36499"/>
                  </a:lnTo>
                  <a:lnTo>
                    <a:pt x="61988" y="35115"/>
                  </a:lnTo>
                  <a:lnTo>
                    <a:pt x="75984" y="35115"/>
                  </a:lnTo>
                  <a:lnTo>
                    <a:pt x="75984" y="11747"/>
                  </a:lnTo>
                  <a:lnTo>
                    <a:pt x="69278" y="11747"/>
                  </a:lnTo>
                  <a:lnTo>
                    <a:pt x="60210" y="12153"/>
                  </a:lnTo>
                  <a:lnTo>
                    <a:pt x="20599" y="23774"/>
                  </a:lnTo>
                  <a:lnTo>
                    <a:pt x="0" y="45224"/>
                  </a:lnTo>
                  <a:lnTo>
                    <a:pt x="38" y="60528"/>
                  </a:lnTo>
                  <a:lnTo>
                    <a:pt x="35483" y="88480"/>
                  </a:lnTo>
                  <a:lnTo>
                    <a:pt x="69697" y="93878"/>
                  </a:lnTo>
                  <a:lnTo>
                    <a:pt x="75984" y="93878"/>
                  </a:lnTo>
                  <a:lnTo>
                    <a:pt x="75984" y="103301"/>
                  </a:lnTo>
                  <a:lnTo>
                    <a:pt x="109601" y="103301"/>
                  </a:lnTo>
                  <a:lnTo>
                    <a:pt x="109601" y="93878"/>
                  </a:lnTo>
                  <a:lnTo>
                    <a:pt x="115874" y="93878"/>
                  </a:lnTo>
                  <a:lnTo>
                    <a:pt x="157759" y="85534"/>
                  </a:lnTo>
                  <a:lnTo>
                    <a:pt x="177634" y="70510"/>
                  </a:lnTo>
                  <a:lnTo>
                    <a:pt x="180467" y="67475"/>
                  </a:lnTo>
                  <a:lnTo>
                    <a:pt x="183388" y="60528"/>
                  </a:lnTo>
                  <a:lnTo>
                    <a:pt x="183388" y="45224"/>
                  </a:lnTo>
                  <a:close/>
                </a:path>
                <a:path w="1090295" h="106045">
                  <a:moveTo>
                    <a:pt x="307467" y="2184"/>
                  </a:moveTo>
                  <a:lnTo>
                    <a:pt x="271805" y="2184"/>
                  </a:lnTo>
                  <a:lnTo>
                    <a:pt x="243103" y="53009"/>
                  </a:lnTo>
                  <a:lnTo>
                    <a:pt x="215226" y="2184"/>
                  </a:lnTo>
                  <a:lnTo>
                    <a:pt x="179565" y="2184"/>
                  </a:lnTo>
                  <a:lnTo>
                    <a:pt x="220827" y="72009"/>
                  </a:lnTo>
                  <a:lnTo>
                    <a:pt x="220802" y="75145"/>
                  </a:lnTo>
                  <a:lnTo>
                    <a:pt x="220167" y="76796"/>
                  </a:lnTo>
                  <a:lnTo>
                    <a:pt x="218935" y="77482"/>
                  </a:lnTo>
                  <a:lnTo>
                    <a:pt x="214655" y="78562"/>
                  </a:lnTo>
                  <a:lnTo>
                    <a:pt x="211074" y="78841"/>
                  </a:lnTo>
                  <a:lnTo>
                    <a:pt x="206070" y="78841"/>
                  </a:lnTo>
                  <a:lnTo>
                    <a:pt x="206070" y="103581"/>
                  </a:lnTo>
                  <a:lnTo>
                    <a:pt x="246722" y="98272"/>
                  </a:lnTo>
                  <a:lnTo>
                    <a:pt x="256628" y="87998"/>
                  </a:lnTo>
                  <a:lnTo>
                    <a:pt x="307467" y="2184"/>
                  </a:lnTo>
                  <a:close/>
                </a:path>
                <a:path w="1090295" h="106045">
                  <a:moveTo>
                    <a:pt x="428536" y="2184"/>
                  </a:moveTo>
                  <a:lnTo>
                    <a:pt x="309105" y="2184"/>
                  </a:lnTo>
                  <a:lnTo>
                    <a:pt x="309105" y="29514"/>
                  </a:lnTo>
                  <a:lnTo>
                    <a:pt x="309105" y="29641"/>
                  </a:lnTo>
                  <a:lnTo>
                    <a:pt x="352285" y="29641"/>
                  </a:lnTo>
                  <a:lnTo>
                    <a:pt x="352285" y="103301"/>
                  </a:lnTo>
                  <a:lnTo>
                    <a:pt x="385902" y="103301"/>
                  </a:lnTo>
                  <a:lnTo>
                    <a:pt x="385902" y="29641"/>
                  </a:lnTo>
                  <a:lnTo>
                    <a:pt x="428536" y="29641"/>
                  </a:lnTo>
                  <a:lnTo>
                    <a:pt x="428536" y="2184"/>
                  </a:lnTo>
                  <a:close/>
                </a:path>
                <a:path w="1090295" h="106045">
                  <a:moveTo>
                    <a:pt x="561644" y="62534"/>
                  </a:moveTo>
                  <a:lnTo>
                    <a:pt x="560400" y="58280"/>
                  </a:lnTo>
                  <a:lnTo>
                    <a:pt x="560336" y="58077"/>
                  </a:lnTo>
                  <a:lnTo>
                    <a:pt x="559892" y="56515"/>
                  </a:lnTo>
                  <a:lnTo>
                    <a:pt x="527342" y="38709"/>
                  </a:lnTo>
                  <a:lnTo>
                    <a:pt x="527342" y="65316"/>
                  </a:lnTo>
                  <a:lnTo>
                    <a:pt x="527342" y="72872"/>
                  </a:lnTo>
                  <a:lnTo>
                    <a:pt x="525653" y="75907"/>
                  </a:lnTo>
                  <a:lnTo>
                    <a:pt x="518909" y="78905"/>
                  </a:lnTo>
                  <a:lnTo>
                    <a:pt x="513359" y="79667"/>
                  </a:lnTo>
                  <a:lnTo>
                    <a:pt x="469404" y="79667"/>
                  </a:lnTo>
                  <a:lnTo>
                    <a:pt x="469404" y="58077"/>
                  </a:lnTo>
                  <a:lnTo>
                    <a:pt x="510984" y="58077"/>
                  </a:lnTo>
                  <a:lnTo>
                    <a:pt x="527342" y="65316"/>
                  </a:lnTo>
                  <a:lnTo>
                    <a:pt x="527342" y="38709"/>
                  </a:lnTo>
                  <a:lnTo>
                    <a:pt x="524929" y="38341"/>
                  </a:lnTo>
                  <a:lnTo>
                    <a:pt x="516382" y="37668"/>
                  </a:lnTo>
                  <a:lnTo>
                    <a:pt x="506844" y="37439"/>
                  </a:lnTo>
                  <a:lnTo>
                    <a:pt x="469404" y="37439"/>
                  </a:lnTo>
                  <a:lnTo>
                    <a:pt x="469404" y="24587"/>
                  </a:lnTo>
                  <a:lnTo>
                    <a:pt x="553986" y="24587"/>
                  </a:lnTo>
                  <a:lnTo>
                    <a:pt x="553986" y="2311"/>
                  </a:lnTo>
                  <a:lnTo>
                    <a:pt x="437692" y="2311"/>
                  </a:lnTo>
                  <a:lnTo>
                    <a:pt x="437692" y="103441"/>
                  </a:lnTo>
                  <a:lnTo>
                    <a:pt x="511073" y="103441"/>
                  </a:lnTo>
                  <a:lnTo>
                    <a:pt x="549681" y="94145"/>
                  </a:lnTo>
                  <a:lnTo>
                    <a:pt x="561644" y="70231"/>
                  </a:lnTo>
                  <a:lnTo>
                    <a:pt x="561644" y="62534"/>
                  </a:lnTo>
                  <a:close/>
                </a:path>
                <a:path w="1090295" h="106045">
                  <a:moveTo>
                    <a:pt x="698296" y="53149"/>
                  </a:moveTo>
                  <a:lnTo>
                    <a:pt x="689787" y="25958"/>
                  </a:lnTo>
                  <a:lnTo>
                    <a:pt x="662901" y="5651"/>
                  </a:lnTo>
                  <a:lnTo>
                    <a:pt x="662901" y="47599"/>
                  </a:lnTo>
                  <a:lnTo>
                    <a:pt x="662901" y="58801"/>
                  </a:lnTo>
                  <a:lnTo>
                    <a:pt x="637527" y="80479"/>
                  </a:lnTo>
                  <a:lnTo>
                    <a:pt x="627240" y="80479"/>
                  </a:lnTo>
                  <a:lnTo>
                    <a:pt x="601814" y="58801"/>
                  </a:lnTo>
                  <a:lnTo>
                    <a:pt x="601814" y="47599"/>
                  </a:lnTo>
                  <a:lnTo>
                    <a:pt x="626351" y="25958"/>
                  </a:lnTo>
                  <a:lnTo>
                    <a:pt x="637882" y="25958"/>
                  </a:lnTo>
                  <a:lnTo>
                    <a:pt x="662901" y="47599"/>
                  </a:lnTo>
                  <a:lnTo>
                    <a:pt x="662901" y="5651"/>
                  </a:lnTo>
                  <a:lnTo>
                    <a:pt x="658329" y="3873"/>
                  </a:lnTo>
                  <a:lnTo>
                    <a:pt x="650113" y="1714"/>
                  </a:lnTo>
                  <a:lnTo>
                    <a:pt x="641426" y="431"/>
                  </a:lnTo>
                  <a:lnTo>
                    <a:pt x="632294" y="0"/>
                  </a:lnTo>
                  <a:lnTo>
                    <a:pt x="623443" y="431"/>
                  </a:lnTo>
                  <a:lnTo>
                    <a:pt x="585355" y="15113"/>
                  </a:lnTo>
                  <a:lnTo>
                    <a:pt x="565873" y="53149"/>
                  </a:lnTo>
                  <a:lnTo>
                    <a:pt x="566445" y="60477"/>
                  </a:lnTo>
                  <a:lnTo>
                    <a:pt x="591832" y="95364"/>
                  </a:lnTo>
                  <a:lnTo>
                    <a:pt x="632421" y="106032"/>
                  </a:lnTo>
                  <a:lnTo>
                    <a:pt x="641553" y="105600"/>
                  </a:lnTo>
                  <a:lnTo>
                    <a:pt x="679589" y="90957"/>
                  </a:lnTo>
                  <a:lnTo>
                    <a:pt x="689521" y="80479"/>
                  </a:lnTo>
                  <a:lnTo>
                    <a:pt x="689749" y="80213"/>
                  </a:lnTo>
                  <a:lnTo>
                    <a:pt x="693483" y="74015"/>
                  </a:lnTo>
                  <a:lnTo>
                    <a:pt x="696163" y="67437"/>
                  </a:lnTo>
                  <a:lnTo>
                    <a:pt x="697763" y="60477"/>
                  </a:lnTo>
                  <a:lnTo>
                    <a:pt x="698296" y="53149"/>
                  </a:lnTo>
                  <a:close/>
                </a:path>
                <a:path w="1090295" h="106045">
                  <a:moveTo>
                    <a:pt x="821829" y="2184"/>
                  </a:moveTo>
                  <a:lnTo>
                    <a:pt x="723976" y="2184"/>
                  </a:lnTo>
                  <a:lnTo>
                    <a:pt x="722350" y="19481"/>
                  </a:lnTo>
                  <a:lnTo>
                    <a:pt x="719912" y="35966"/>
                  </a:lnTo>
                  <a:lnTo>
                    <a:pt x="705446" y="75260"/>
                  </a:lnTo>
                  <a:lnTo>
                    <a:pt x="702119" y="76111"/>
                  </a:lnTo>
                  <a:lnTo>
                    <a:pt x="697750" y="76111"/>
                  </a:lnTo>
                  <a:lnTo>
                    <a:pt x="697750" y="103301"/>
                  </a:lnTo>
                  <a:lnTo>
                    <a:pt x="735050" y="92138"/>
                  </a:lnTo>
                  <a:lnTo>
                    <a:pt x="751649" y="42710"/>
                  </a:lnTo>
                  <a:lnTo>
                    <a:pt x="754735" y="26098"/>
                  </a:lnTo>
                  <a:lnTo>
                    <a:pt x="788073" y="26098"/>
                  </a:lnTo>
                  <a:lnTo>
                    <a:pt x="788073" y="103301"/>
                  </a:lnTo>
                  <a:lnTo>
                    <a:pt x="821829" y="103301"/>
                  </a:lnTo>
                  <a:lnTo>
                    <a:pt x="821829" y="2184"/>
                  </a:lnTo>
                  <a:close/>
                </a:path>
                <a:path w="1090295" h="106045">
                  <a:moveTo>
                    <a:pt x="1089799" y="103301"/>
                  </a:moveTo>
                  <a:lnTo>
                    <a:pt x="1080401" y="85953"/>
                  </a:lnTo>
                  <a:lnTo>
                    <a:pt x="1068031" y="63131"/>
                  </a:lnTo>
                  <a:lnTo>
                    <a:pt x="1051737" y="33058"/>
                  </a:lnTo>
                  <a:lnTo>
                    <a:pt x="1034999" y="2184"/>
                  </a:lnTo>
                  <a:lnTo>
                    <a:pt x="1034046" y="2184"/>
                  </a:lnTo>
                  <a:lnTo>
                    <a:pt x="1034046" y="63131"/>
                  </a:lnTo>
                  <a:lnTo>
                    <a:pt x="1001382" y="63131"/>
                  </a:lnTo>
                  <a:lnTo>
                    <a:pt x="1017790" y="33058"/>
                  </a:lnTo>
                  <a:lnTo>
                    <a:pt x="1034046" y="63131"/>
                  </a:lnTo>
                  <a:lnTo>
                    <a:pt x="1034046" y="2184"/>
                  </a:lnTo>
                  <a:lnTo>
                    <a:pt x="1000429" y="2184"/>
                  </a:lnTo>
                  <a:lnTo>
                    <a:pt x="946873" y="101003"/>
                  </a:lnTo>
                  <a:lnTo>
                    <a:pt x="894118" y="48501"/>
                  </a:lnTo>
                  <a:lnTo>
                    <a:pt x="947140" y="2184"/>
                  </a:lnTo>
                  <a:lnTo>
                    <a:pt x="905319" y="2184"/>
                  </a:lnTo>
                  <a:lnTo>
                    <a:pt x="866787" y="37299"/>
                  </a:lnTo>
                  <a:lnTo>
                    <a:pt x="866787" y="2184"/>
                  </a:lnTo>
                  <a:lnTo>
                    <a:pt x="833031" y="2184"/>
                  </a:lnTo>
                  <a:lnTo>
                    <a:pt x="833031" y="103301"/>
                  </a:lnTo>
                  <a:lnTo>
                    <a:pt x="866787" y="103301"/>
                  </a:lnTo>
                  <a:lnTo>
                    <a:pt x="866787" y="60947"/>
                  </a:lnTo>
                  <a:lnTo>
                    <a:pt x="907783" y="103301"/>
                  </a:lnTo>
                  <a:lnTo>
                    <a:pt x="945629" y="103301"/>
                  </a:lnTo>
                  <a:lnTo>
                    <a:pt x="949185" y="103301"/>
                  </a:lnTo>
                  <a:lnTo>
                    <a:pt x="979665" y="103301"/>
                  </a:lnTo>
                  <a:lnTo>
                    <a:pt x="989088" y="85953"/>
                  </a:lnTo>
                  <a:lnTo>
                    <a:pt x="1046340" y="85953"/>
                  </a:lnTo>
                  <a:lnTo>
                    <a:pt x="1055776" y="103301"/>
                  </a:lnTo>
                  <a:lnTo>
                    <a:pt x="1089799" y="10330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1190" y="4867888"/>
              <a:ext cx="302450" cy="756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7316" y="4866254"/>
              <a:ext cx="183600" cy="7957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961247" y="1076169"/>
              <a:ext cx="793115" cy="106045"/>
            </a:xfrm>
            <a:custGeom>
              <a:avLst/>
              <a:gdLst/>
              <a:ahLst/>
              <a:cxnLst/>
              <a:rect l="l" t="t" r="r" b="b"/>
              <a:pathLst>
                <a:path w="793115" h="106044">
                  <a:moveTo>
                    <a:pt x="123939" y="62547"/>
                  </a:moveTo>
                  <a:lnTo>
                    <a:pt x="122694" y="58293"/>
                  </a:lnTo>
                  <a:lnTo>
                    <a:pt x="122643" y="58089"/>
                  </a:lnTo>
                  <a:lnTo>
                    <a:pt x="122186" y="56527"/>
                  </a:lnTo>
                  <a:lnTo>
                    <a:pt x="89636" y="38722"/>
                  </a:lnTo>
                  <a:lnTo>
                    <a:pt x="89636" y="65328"/>
                  </a:lnTo>
                  <a:lnTo>
                    <a:pt x="89636" y="72885"/>
                  </a:lnTo>
                  <a:lnTo>
                    <a:pt x="87960" y="75920"/>
                  </a:lnTo>
                  <a:lnTo>
                    <a:pt x="81216" y="78917"/>
                  </a:lnTo>
                  <a:lnTo>
                    <a:pt x="75653" y="79679"/>
                  </a:lnTo>
                  <a:lnTo>
                    <a:pt x="31699" y="79679"/>
                  </a:lnTo>
                  <a:lnTo>
                    <a:pt x="31699" y="58089"/>
                  </a:lnTo>
                  <a:lnTo>
                    <a:pt x="73291" y="58089"/>
                  </a:lnTo>
                  <a:lnTo>
                    <a:pt x="89636" y="65328"/>
                  </a:lnTo>
                  <a:lnTo>
                    <a:pt x="89636" y="38722"/>
                  </a:lnTo>
                  <a:lnTo>
                    <a:pt x="87236" y="38354"/>
                  </a:lnTo>
                  <a:lnTo>
                    <a:pt x="78689" y="37680"/>
                  </a:lnTo>
                  <a:lnTo>
                    <a:pt x="69151" y="37452"/>
                  </a:lnTo>
                  <a:lnTo>
                    <a:pt x="31699" y="37452"/>
                  </a:lnTo>
                  <a:lnTo>
                    <a:pt x="31699" y="24599"/>
                  </a:lnTo>
                  <a:lnTo>
                    <a:pt x="116293" y="24599"/>
                  </a:lnTo>
                  <a:lnTo>
                    <a:pt x="116293" y="2324"/>
                  </a:lnTo>
                  <a:lnTo>
                    <a:pt x="0" y="2324"/>
                  </a:lnTo>
                  <a:lnTo>
                    <a:pt x="0" y="103454"/>
                  </a:lnTo>
                  <a:lnTo>
                    <a:pt x="73380" y="103454"/>
                  </a:lnTo>
                  <a:lnTo>
                    <a:pt x="111988" y="94157"/>
                  </a:lnTo>
                  <a:lnTo>
                    <a:pt x="122339" y="79679"/>
                  </a:lnTo>
                  <a:lnTo>
                    <a:pt x="123190" y="77279"/>
                  </a:lnTo>
                  <a:lnTo>
                    <a:pt x="123939" y="70243"/>
                  </a:lnTo>
                  <a:lnTo>
                    <a:pt x="123939" y="62547"/>
                  </a:lnTo>
                  <a:close/>
                </a:path>
                <a:path w="793115" h="106044">
                  <a:moveTo>
                    <a:pt x="260591" y="53162"/>
                  </a:moveTo>
                  <a:lnTo>
                    <a:pt x="241884" y="15125"/>
                  </a:lnTo>
                  <a:lnTo>
                    <a:pt x="225196" y="5664"/>
                  </a:lnTo>
                  <a:lnTo>
                    <a:pt x="225196" y="47599"/>
                  </a:lnTo>
                  <a:lnTo>
                    <a:pt x="225196" y="58813"/>
                  </a:lnTo>
                  <a:lnTo>
                    <a:pt x="199834" y="80492"/>
                  </a:lnTo>
                  <a:lnTo>
                    <a:pt x="189534" y="80492"/>
                  </a:lnTo>
                  <a:lnTo>
                    <a:pt x="164122" y="58813"/>
                  </a:lnTo>
                  <a:lnTo>
                    <a:pt x="164122" y="47599"/>
                  </a:lnTo>
                  <a:lnTo>
                    <a:pt x="188645" y="25971"/>
                  </a:lnTo>
                  <a:lnTo>
                    <a:pt x="200177" y="25971"/>
                  </a:lnTo>
                  <a:lnTo>
                    <a:pt x="225196" y="47599"/>
                  </a:lnTo>
                  <a:lnTo>
                    <a:pt x="225196" y="5664"/>
                  </a:lnTo>
                  <a:lnTo>
                    <a:pt x="220637" y="3886"/>
                  </a:lnTo>
                  <a:lnTo>
                    <a:pt x="212407" y="1727"/>
                  </a:lnTo>
                  <a:lnTo>
                    <a:pt x="203720" y="431"/>
                  </a:lnTo>
                  <a:lnTo>
                    <a:pt x="194589" y="0"/>
                  </a:lnTo>
                  <a:lnTo>
                    <a:pt x="185750" y="431"/>
                  </a:lnTo>
                  <a:lnTo>
                    <a:pt x="147650" y="15125"/>
                  </a:lnTo>
                  <a:lnTo>
                    <a:pt x="128181" y="53162"/>
                  </a:lnTo>
                  <a:lnTo>
                    <a:pt x="128752" y="60490"/>
                  </a:lnTo>
                  <a:lnTo>
                    <a:pt x="154139" y="95377"/>
                  </a:lnTo>
                  <a:lnTo>
                    <a:pt x="194729" y="106045"/>
                  </a:lnTo>
                  <a:lnTo>
                    <a:pt x="203860" y="105613"/>
                  </a:lnTo>
                  <a:lnTo>
                    <a:pt x="241884" y="90970"/>
                  </a:lnTo>
                  <a:lnTo>
                    <a:pt x="251828" y="80492"/>
                  </a:lnTo>
                  <a:lnTo>
                    <a:pt x="252056" y="80225"/>
                  </a:lnTo>
                  <a:lnTo>
                    <a:pt x="255790" y="74015"/>
                  </a:lnTo>
                  <a:lnTo>
                    <a:pt x="258457" y="67449"/>
                  </a:lnTo>
                  <a:lnTo>
                    <a:pt x="260057" y="60490"/>
                  </a:lnTo>
                  <a:lnTo>
                    <a:pt x="260591" y="53162"/>
                  </a:lnTo>
                  <a:close/>
                </a:path>
                <a:path w="793115" h="106044">
                  <a:moveTo>
                    <a:pt x="413372" y="2197"/>
                  </a:moveTo>
                  <a:lnTo>
                    <a:pt x="375793" y="2197"/>
                  </a:lnTo>
                  <a:lnTo>
                    <a:pt x="341909" y="71742"/>
                  </a:lnTo>
                  <a:lnTo>
                    <a:pt x="307467" y="2197"/>
                  </a:lnTo>
                  <a:lnTo>
                    <a:pt x="268935" y="2197"/>
                  </a:lnTo>
                  <a:lnTo>
                    <a:pt x="268935" y="103314"/>
                  </a:lnTo>
                  <a:lnTo>
                    <a:pt x="302679" y="103314"/>
                  </a:lnTo>
                  <a:lnTo>
                    <a:pt x="302679" y="57124"/>
                  </a:lnTo>
                  <a:lnTo>
                    <a:pt x="326466" y="103314"/>
                  </a:lnTo>
                  <a:lnTo>
                    <a:pt x="357479" y="103314"/>
                  </a:lnTo>
                  <a:lnTo>
                    <a:pt x="379755" y="57670"/>
                  </a:lnTo>
                  <a:lnTo>
                    <a:pt x="379755" y="103314"/>
                  </a:lnTo>
                  <a:lnTo>
                    <a:pt x="413372" y="103314"/>
                  </a:lnTo>
                  <a:lnTo>
                    <a:pt x="413372" y="2197"/>
                  </a:lnTo>
                  <a:close/>
                </a:path>
                <a:path w="793115" h="106044">
                  <a:moveTo>
                    <a:pt x="548652" y="62547"/>
                  </a:moveTo>
                  <a:lnTo>
                    <a:pt x="547420" y="58293"/>
                  </a:lnTo>
                  <a:lnTo>
                    <a:pt x="547357" y="58089"/>
                  </a:lnTo>
                  <a:lnTo>
                    <a:pt x="546900" y="56527"/>
                  </a:lnTo>
                  <a:lnTo>
                    <a:pt x="514362" y="38722"/>
                  </a:lnTo>
                  <a:lnTo>
                    <a:pt x="514362" y="65328"/>
                  </a:lnTo>
                  <a:lnTo>
                    <a:pt x="514362" y="72885"/>
                  </a:lnTo>
                  <a:lnTo>
                    <a:pt x="512673" y="75920"/>
                  </a:lnTo>
                  <a:lnTo>
                    <a:pt x="505929" y="78917"/>
                  </a:lnTo>
                  <a:lnTo>
                    <a:pt x="500380" y="79679"/>
                  </a:lnTo>
                  <a:lnTo>
                    <a:pt x="456425" y="79679"/>
                  </a:lnTo>
                  <a:lnTo>
                    <a:pt x="456425" y="58089"/>
                  </a:lnTo>
                  <a:lnTo>
                    <a:pt x="498005" y="58089"/>
                  </a:lnTo>
                  <a:lnTo>
                    <a:pt x="514362" y="65328"/>
                  </a:lnTo>
                  <a:lnTo>
                    <a:pt x="514362" y="38722"/>
                  </a:lnTo>
                  <a:lnTo>
                    <a:pt x="511949" y="38354"/>
                  </a:lnTo>
                  <a:lnTo>
                    <a:pt x="503402" y="37680"/>
                  </a:lnTo>
                  <a:lnTo>
                    <a:pt x="493864" y="37452"/>
                  </a:lnTo>
                  <a:lnTo>
                    <a:pt x="456425" y="37452"/>
                  </a:lnTo>
                  <a:lnTo>
                    <a:pt x="456425" y="24599"/>
                  </a:lnTo>
                  <a:lnTo>
                    <a:pt x="541007" y="24599"/>
                  </a:lnTo>
                  <a:lnTo>
                    <a:pt x="541007" y="2324"/>
                  </a:lnTo>
                  <a:lnTo>
                    <a:pt x="424713" y="2324"/>
                  </a:lnTo>
                  <a:lnTo>
                    <a:pt x="424713" y="103454"/>
                  </a:lnTo>
                  <a:lnTo>
                    <a:pt x="498094" y="103454"/>
                  </a:lnTo>
                  <a:lnTo>
                    <a:pt x="536702" y="94157"/>
                  </a:lnTo>
                  <a:lnTo>
                    <a:pt x="548652" y="70243"/>
                  </a:lnTo>
                  <a:lnTo>
                    <a:pt x="548652" y="62547"/>
                  </a:lnTo>
                  <a:close/>
                </a:path>
                <a:path w="793115" h="106044">
                  <a:moveTo>
                    <a:pt x="664197" y="1930"/>
                  </a:moveTo>
                  <a:lnTo>
                    <a:pt x="555764" y="1930"/>
                  </a:lnTo>
                  <a:lnTo>
                    <a:pt x="555764" y="26060"/>
                  </a:lnTo>
                  <a:lnTo>
                    <a:pt x="555764" y="40030"/>
                  </a:lnTo>
                  <a:lnTo>
                    <a:pt x="555764" y="64160"/>
                  </a:lnTo>
                  <a:lnTo>
                    <a:pt x="555764" y="79400"/>
                  </a:lnTo>
                  <a:lnTo>
                    <a:pt x="555764" y="103530"/>
                  </a:lnTo>
                  <a:lnTo>
                    <a:pt x="664133" y="103530"/>
                  </a:lnTo>
                  <a:lnTo>
                    <a:pt x="664133" y="79400"/>
                  </a:lnTo>
                  <a:lnTo>
                    <a:pt x="589521" y="79400"/>
                  </a:lnTo>
                  <a:lnTo>
                    <a:pt x="589521" y="64160"/>
                  </a:lnTo>
                  <a:lnTo>
                    <a:pt x="652653" y="64160"/>
                  </a:lnTo>
                  <a:lnTo>
                    <a:pt x="652653" y="40030"/>
                  </a:lnTo>
                  <a:lnTo>
                    <a:pt x="589521" y="40030"/>
                  </a:lnTo>
                  <a:lnTo>
                    <a:pt x="589521" y="26060"/>
                  </a:lnTo>
                  <a:lnTo>
                    <a:pt x="664197" y="26060"/>
                  </a:lnTo>
                  <a:lnTo>
                    <a:pt x="664197" y="1930"/>
                  </a:lnTo>
                  <a:close/>
                </a:path>
                <a:path w="793115" h="106044">
                  <a:moveTo>
                    <a:pt x="792861" y="29159"/>
                  </a:moveTo>
                  <a:lnTo>
                    <a:pt x="791806" y="25742"/>
                  </a:lnTo>
                  <a:lnTo>
                    <a:pt x="791057" y="23304"/>
                  </a:lnTo>
                  <a:lnTo>
                    <a:pt x="783869" y="13195"/>
                  </a:lnTo>
                  <a:lnTo>
                    <a:pt x="778802" y="9258"/>
                  </a:lnTo>
                  <a:lnTo>
                    <a:pt x="765771" y="3606"/>
                  </a:lnTo>
                  <a:lnTo>
                    <a:pt x="762520" y="2997"/>
                  </a:lnTo>
                  <a:lnTo>
                    <a:pt x="762520" y="33032"/>
                  </a:lnTo>
                  <a:lnTo>
                    <a:pt x="762520" y="39865"/>
                  </a:lnTo>
                  <a:lnTo>
                    <a:pt x="748538" y="46736"/>
                  </a:lnTo>
                  <a:lnTo>
                    <a:pt x="707174" y="46736"/>
                  </a:lnTo>
                  <a:lnTo>
                    <a:pt x="707174" y="25742"/>
                  </a:lnTo>
                  <a:lnTo>
                    <a:pt x="751725" y="25742"/>
                  </a:lnTo>
                  <a:lnTo>
                    <a:pt x="756640" y="26466"/>
                  </a:lnTo>
                  <a:lnTo>
                    <a:pt x="758647" y="27432"/>
                  </a:lnTo>
                  <a:lnTo>
                    <a:pt x="761746" y="30530"/>
                  </a:lnTo>
                  <a:lnTo>
                    <a:pt x="762520" y="33032"/>
                  </a:lnTo>
                  <a:lnTo>
                    <a:pt x="762520" y="2997"/>
                  </a:lnTo>
                  <a:lnTo>
                    <a:pt x="758291" y="2197"/>
                  </a:lnTo>
                  <a:lnTo>
                    <a:pt x="673417" y="2197"/>
                  </a:lnTo>
                  <a:lnTo>
                    <a:pt x="673417" y="103314"/>
                  </a:lnTo>
                  <a:lnTo>
                    <a:pt x="707174" y="103314"/>
                  </a:lnTo>
                  <a:lnTo>
                    <a:pt x="707174" y="70650"/>
                  </a:lnTo>
                  <a:lnTo>
                    <a:pt x="751039" y="70650"/>
                  </a:lnTo>
                  <a:lnTo>
                    <a:pt x="786549" y="56769"/>
                  </a:lnTo>
                  <a:lnTo>
                    <a:pt x="791337" y="46736"/>
                  </a:lnTo>
                  <a:lnTo>
                    <a:pt x="792162" y="44094"/>
                  </a:lnTo>
                  <a:lnTo>
                    <a:pt x="792861" y="36360"/>
                  </a:lnTo>
                  <a:lnTo>
                    <a:pt x="792861" y="2915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43521" y="1255003"/>
              <a:ext cx="302450" cy="7568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87091" y="1254798"/>
              <a:ext cx="166518" cy="77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хэллоуин2.cdr</dc:title>
  <dcterms:created xsi:type="dcterms:W3CDTF">2025-10-09T10:26:27Z</dcterms:created>
  <dcterms:modified xsi:type="dcterms:W3CDTF">2025-10-09T10:26:27Z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2025-10-09T00:00:00Z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2025-10-09T00:00:00Z</vt:filetime>
  </property>
  <property fmtid="{D5CDD505-2E9C-101B-9397-08002B2CF9AE}" pid="5" name="Producer">
    <vt:lpwstr>Corel PDF Engine Version 24.5.0.731</vt:lpwstr>
  </property>
</Properties>
</file>